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6T01:10:16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1101 0,'0'-21'31,"0"-1"-15,0 1-1,0 0-15,0 0 16,0 0-16,0 0 15,0-1-15,0 1 16,0 0-16,-22 21 0,1-21 16,0 0-16,0 21 0,-21-21 0,20 21 15,1 0-15,-21 0 0,0 0 16,20 0-16,-20 0 0,0 0 16,21 21-16,-22 0 0,1-21 0,21 21 15,-22 21-15,22-20 16,-21 20-16,21-21 0,0 21 0,-1 1 15,1-1-15,0 22 0,0-22 16,0 0-16,0 22 0,-1-1 16,1 1-16,21-1 0,0 1 0,0-1 15,0 1-15,0-1 0,0 1 16,0-1-16,0-20 0,21-1 0,-21 0 16,22 1-16,-1-1 0,0-21 15,0 21-15,21-20 0,-20-1 16,-1 0-16,21-21 0,0 21 0,1-21 15,-1 0-15,0 0 0,1 0 16,-1 0-16,22 0 0,-22 0 16,0 0-16,1-21 0,-1 0 15,0 0-15,1 21 0,-22-22 0,21-20 16,-21 21-16,22 0 0,-22 0 16,0-1-16,21-20 0,-21 21 0,1-21 15,-1 20-15,0 1 0,0-21 16,0 21-16,-21-22 0,21 22 0</inkml:trace>
  <inkml:trace contextRef="#ctx0" brushRef="#br0" timeOffset="2142.82">3027 1566 0,'0'0'0,"0"-21"15,0 0 1,-21 21 15,-1 0-15,22 21-16,0 0 0,-21 1 15,21 20-15,-21-21 0,21 0 16,-21 22-16,21-1 0,-21-21 16,21 21-16,0 1 0,0-22 0,0 21 15,0 1-15,0-22 0,0 0 16,0 21-16,0-21 0,0 1 16,0-1-16,0 0 0,0 0 0,21 0 15,0 0-15,0-21 16,0 0-16,1 0 0,-1 0 15,0 0-15,0 0 0,0 0 0,0 0 16,1 0-16,-1 0 0,0-21 16,21 0-16,-21 21 0,1-21 15,-1 0-15,0-22 0,0 22 0,0 0 16,0 0-16,1-21 0,-22-1 16,0 22-16,0-21 0,0-1 0,0 1 15,0 0-15,0-1 0,-43 1 16,22 21-16,0-21 0,0 20 0,0 1 15,-22 0-15,22 21 0,0 0 16,-21 0-16,20 0 0,1 0 0,-21 0 16,21 21-16,0 0 15,-1 1-15,1 20 0,0-21 0,0 21 16,0 1-16,21 20 0,0-20 16,0-1-16,0 0 0,0 1 0,0-1 15,0 0-15,0-21 0,0 22 16,21-22-16,0 0 0,0 0 15,0 0-15,1-21 0,-1 0 0,21 22 16,-21-22-16,22 0 0,-1 0 16,0 0-16,1 0 0,-1-22 0,0 22 15,1-21-15,-1 0 0,0 0 16,1 0-16,-1 0 0,0-1 16,-21-20-16,22 21 0,-22 0 0,0-22 15,0 22-15,0-21 0,1 21 16,-1 0-16,-21-1 0,21 1 0,-21 0 15,0 0-15,0 0 16,0 42 15,0 0-31,-21 0 0,21 0 16,0 1-16,-21-1 0,21 0 16,0 0-16,0 21 0,0-20 0,-22-1 15,22 21-15,0-21 0,0 0 16,0 1-16,0-1 0,0 0 15,0 0-15,0 0 16,22-21 15,-22-21-15,21 0-16,-21 0 0,0 0 16,0-22-16,0 22 0,21 0 15,-21 0-15,0-22 0,21 22 16,-21-21-16,0 21 0,0-22 0,21 22 15,0 0-15,-21 0 0,22 0 16,-1 21-16,0 0 16,0 0-16,0 0 15,0 21-15,-21 0 0,22 0 16,-1 0-16,-21 1 0,21-1 16,-21 21-16,21-21 0,0 0 0,-21 1 15,21-1-15,1 0 0,-22 0 16,21 0-16,0 0 0,0-21 0,-21 22 15,21-22-15,0 0 0,1 0 16,-1 0-16,0 0 0,0 0 16,0 0-16,0 0 0,-21-22 15,22 1-15,-1 0 0,0 0 16,0 0-16,0 0 0,0-22 16,1 22-16,20-21 0,-21 21 0,0-22 15,0 1-15,22 21 0,-22 0 16,0-1-16,21 1 0,-20 0 0,-1 0 15,0 21-15,0 0 0,0 0 0,0 0 16,1 0-16,-1 21 0,-21 0 16,21 0-16,-21 1 0,21-1 0,-21 0 15,21 0-15,-21 0 0,0 0 16,0 1-16,0-1 0,21 0 0,-21 0 16,0 0-1,22-21 16,-22-21-15,0 0 0,0 0-16,0 0 0,0-1 15,0 1-15,-22 21 0,22-21 0,0 0 16,-21 0-16,0 0 0,0-1 16,0 22-16,21-21 0,-21 21 0,-1 0 15,1 0-15,0 0 0,0 0 16,-21 0-16,20 0 0,1 21 0,0 1 15,0-1-15,0 0 0,0 0 16,-1 0-16,1 22 0,0-22 16,0 21-16,0-21 0,0 22 15,21-22-15,0 21 0,-22-21 0,22 0 16,0 1-16,0 20 0,0-21 16,0 0-16,0 0 0,22-21 15,-1 22-15,0-22 16,0 0-16,21 0 0,-20 0 0,-1 0 15,0 0-15,21-22 0,-21 22 16,1-21-16,20 0 0,-21 21 0,0-21 16,0 0-16,22-22 0,-22 22 0,0 0 15,0-21-15,0-1 0,1 1 16,-1 0-16,-21-1 0,21-20 16,-21 21-16,21-22 0,-21 22 15,0-1-15,0-20 0,0 21 0,0-1 16,0 1-16,0 0 0,0-1 15,0 22-15,0-21 0,0 21 0,0-1 16,0 1-16,0 0 0,0 63 47,0-20-47,0-1 0,0 21 0,0 0 16,0 1-16,0-1 0,0 0 15,-21 1-15,21 20 0,0-20 0,0 20 16,0-21-16,0 1 15,0 20-15,0-20 0,0-1 0,0-21 16,0 21-16,0 1 0,0-22 16,0 0-16,0 0 0,0 0 0,21 1 15,-21-1-15,21-21 0,0 0 16,-21 21-16,22-21 0,-1 0 0,0 0 16,0 0-16,0 0 0,0 0 0,1-21 15,-1 21-15,0-21 0,21-1 16,-21 1-16,1 21 0,-1-21 0,0-21 15,-21 21-15,21-1 0,0 1 16,-21-21-16,21 21 0,-21 0 0,0-1 16,0 1-16,0-21 15,0 21-15,0 0 0,0 42 32,-21-21-17,21 21-15,0 21 0,0-21 16,0 1-16,0 20 0,0-21 0,0 0 15,0 22-15,0-22 0,0 0 16,0 0-16,0 0 0,0 0 0,0 1 16,21-22-16,1 21 0,-22 0 0,21-21 15,0 0-15,0 21 16,0-21-16,0 0 0,1 0 0,-1 0 16,0 0-16,0 0 0,0 0 15,0-21-15,1 0 0,-1 21 0,0-21 16,-21-1-16,21 1 0,-21 0 0,21 0 15,-21 0-15,0 0 0,21-22 16</inkml:trace>
  <inkml:trace contextRef="#ctx0" brushRef="#br0" timeOffset="2507.61">5651 1418 0,'0'0'0,"0"21"0,0 1 16,0-1-16,-21-21 0,21 21 15,0 0-15,0 0 0,0 0 16,21-21 0,1 0-16,-1 0 0,0 0 15,0-21-15,0 0 16,0 21-16,-21-21 0,0 0 0,22 21 15,-22-21-15,0-1 0,0 1 16,0 0-16,-22 21 16,1-21-16,0 21 15,0 0-15,0 0 0,0 0 16,-1 0-16,1 21 0,21 0 16,-21-21-16,21 21 0,-21 1 15,21-1-15,0 0 0,0 0 16,21 0-1</inkml:trace>
  <inkml:trace contextRef="#ctx0" brushRef="#br0" timeOffset="3491.14">5736 2117 0,'0'21'15,"21"-21"1,0 0 0,1-21-16,-22 0 0,21 21 15,0-22-15,0 1 0,-21 0 16,21-21-16,0 21 0,1-22 16,-1 22-16,0-21 0,-21-22 0,21 22 15,0 0-15,-21-22 0,0 22 16,21-22-16,-21 22 0,22-22 0,-22 22 15,0 0-15,0-1 0,0-20 16,0 21-16,0 20 0,0-20 0,0 21 16,0 0-16,0 0 0,0-1 15,0 1-15,0 42 16,0 1 0,-22-1-16,22 0 0,0 21 0,0 1 15,0-1-15,0 0 0,0 22 16,0-22-16,-21 22 0,21-1 0,0-21 15,0 22-15,0-1 0,0-20 16,0 20-16,0-20 0,0 20 0,0-21 16,0-20-16,21 20 0,-21 0 0,22-21 15,-1 1-15,-21-1 0,21 0 16,0 0-16,0-21 0,0 0 16,1 0-16,-1 0 15,0 0-15,0-21 0,0 21 16,-21-21-16,21 0 15,1-1-15,-1 1 0,0 0 0,0-21 16,-21 21-16,0-22 0,21 22 16,-21-21-16,21 21 0,-21-1 0,0-20 15,0 21-15,0 0 0,0 0 16,0-1-16,0 44 31,0-1-31,0 0 0,0 0 0,0 0 16,0 0-16,0 1 0,0 20 15,0-21-15,0 21 0,0-20 0,0-1 16,0 0-16,22 0 0,-22 0 16,21 0-16,0 1 0,0-22 15,0 21-15,0-21 0,1 0 16,-1 0-16,21 0 16,-21-21-16,0 21 0,1-22 0,-1 1 15,0 0-15,0 0 0,0 0 16,0-22-16</inkml:trace>
  <inkml:trace contextRef="#ctx0" brushRef="#br0" timeOffset="3834.95">6667 1291 0,'0'0'0,"-21"21"0,0 1 15,0-1-15,21 0 16,0 0-16,0 0 16,21-21-1,0 0-15,0 0 0,1 0 16,-1 0-16,0-21 16,0 0-16,-21 0 15,0 0 1,-21-1-1,0 22-15,0 0 0,-1 0 16,1 0-16,0 0 16,0 0-16,21 22 15,0-1 1,-21-21 0</inkml:trace>
  <inkml:trace contextRef="#ctx0" brushRef="#br0" timeOffset="4103.14">6075 1736 0,'21'0'16,"0"0"-16,0 0 15,0 0-15,1 0 0,-1 0 0,0 0 16,0 0-16,0-21 0,0 21 16,1-22-16,-1 22 0,0 0 0,0 0 15,0 0-15,0 0 0,1 0 16,-22-21-16,21 21 16,0 0-16</inkml:trace>
  <inkml:trace contextRef="#ctx0" brushRef="#br0" timeOffset="4891.2">7006 1630 0,'0'0'0,"0"-21"0,-21 0 0,21-1 16,-21 1-16,0 21 15,21-21-15,-22 21 0,1 0 16,0 0-1,21 21 1,0 0-16,-21 1 0,21-1 0,0 21 16,-21 0-16,21-20 0,-21 20 15,21 0-15,0 1 0,0-1 0,0 0 16,-22 1-16,22-1 16,0-21-16,0 0 0,0 22 0,22-22 15,-1-21-15,0 21 0,0 0 16,0-21-16,0 0 0,1 0 0,-1 0 15,0 0-15,21 0 0,-21 0 16,1 0-16,-1-21 0,0 0 0,21 21 16,-21-21-16,1-1 0,-1 1 0,0 0 15,0-21-15,0 21 0,0-1 16,-21-20-16,0 21 0,0-21 0,0 20 16,0-20-16,0 0 0,0-1 15,0 22-15,0-21 0,-21 21 0,0-22 16,-21 22-16,21 21 15,-1-21-15,1 21 0,0-21 0,-21 21 16,21 0-16,-1 0 0,-20 0 16,21 21-16,0 0 0,0 0 0,-1-21 15,1 43-15,0-22 0,21 0 16,-21 0-16,21 0 0,0 1 0,0 20 16,0-21-16,21 0 0,0-21 15,0 21-15,1 1 0,-1-22 0,21 0 16,-21 0-16,22 0 0,-22 0 15,21 0-15,0 0 0,-20 0 16</inkml:trace>
  <inkml:trace contextRef="#ctx0" brushRef="#br0" timeOffset="6491.65">7620 1609 0,'0'0'0,"0"-21"0,21 21 15,-21-22 1,0 44-1,-21-1 1,21 0-16,0 0 0,-21 0 0,21 0 16,-21 1-16,21 20 0,0-21 15,0 0-15,0 22 0,0-22 16,0 21-16,0-21 0,0 0 16,0 1-16,-22-1 0,22 0 0,0 0 15,0 0-15,0 0 0,0 1 16,-21-22-1,21-22 17,0 1-17,0 0-15,0 0 0,0 0 0,0 0 16,0-1-16,0-20 0,0 21 16,21-21-16,1-1 0,-1 22 0,21-21 15,-21-1-15,22 22 0,-1 0 16,-21 0-16,21 0 0,1 0 15,-1-1-15,-21 22 0,22 0 0,-22 0 16,21 0-16,-21 22 0,0-1 16,1 0-16,-1 21 0,-21-21 0,0 22 15,0-1-15,21-21 0,-21 22 16,0-1-16,0-21 0,0 21 0,21-20 16,-21 20-16,0-21 0,0 0 15,21 0-15,-21 1 0,21-1 0,1-21 16,-22 21-16,21-21 0,0 0 15,0 0-15,0 0 16,-21-21-16,21 0 0,1 21 16,-22-22-16,21 1 0,-21 0 15,21 0-15,0 0 0,0 0 0,0-22 16,-21 1-16,22 21 0,-1-22 16,0 1-16,21 21 0,-21-21 0,1-1 15,20 22-15,-21 0 0,0 0 16,22 0-16,-22-1 0,0 22 0,21 0 15,-21 0-15,1 0 0,-1 0 0,21 0 16,-21 0-16,0 0 0,1 22 16,-1-1-16,0 0 0,0 0 0,0 0 15,-21 0-15,21 1 16,-21-1-16,22 0 0,-22 0 16,0 0-16,0 0 15,0-42 32,0 0-47,0 0 16,0 0-16,-22 0 15,1-1-15,0 1 0,21 0 0,-21 0 16,0 0-16,0 21 0,-1-21 16,1-1-16,0 22 0,-21 0 0,21 0 15,-1 0-15,-20 0 0,21 0 16,-21 0-16,20 22 0,1-1 15,-21 0-15,21 0 0,0 21 0,-22-20 16,22 20-16,0 0 0,0 1 16,21-22-16,0 21 0,-21 0 0,21-20 15,0 20-15,0-21 0,0 0 16,0 0-16,0 1 0,21-1 0,0 0 16,0-21-16,0 21 15,0-21-15,1 0 0,-1 0 16,0 0-16,21 0 0,-21-21 15,1 21-15,-1-21 0,0 21 0,0-21 16,0-1-16,0 1 0,1 0 0,-22 0 16,21 0-16,0-22 15,-21 22-15,0 0 0,0-21 0,0 21 16,21-22-16,-21 22 0,0 0 16,0 0-16,0 0 0,0-1 0,0 1 15,-21 21 1,21 21-1,0 1-15,0-1 0,0 0 0,-21 0 16,21 0-16,0 0 0,0 22 16,0-22-16,0 0 0,0 21 0,0-20 15,0-1-15,0 0 0,0 0 16,0 0-16,21-21 0,-21 21 16,21 1-16,0-22 0,0 0 15,1 0-15,-1 0 0,0 0 16,0 0-16,0 0 0,0 0 0,22 0 15,-22-22-15,0 1 0,0 21 16,0-21-16,1 0 0,-1 0 0,0-22 16,0 22-16,0-21 0,0 0 15,1-1-15,-1 1 0,0-22 0,0 22 16,-21-21-16,21 20 0,0 1 16,1-22-16,-22 22 0,0-21 0,21 20 15,-21 1-15,0 0 0,21 20 16,-21-20-16,0 21 0,0-21 15,0 20-15,0 1 16,-21 42 0,0 1-1,21 20-15,0-21 0,0 21 0,0-20 16,0 20-16,-22 0 0,22 1 16,0 20-16,-21-21 0,21 1 0,0 20 15,-21 1-15,21-22 0,0 22 16,0-22-16,0 21 0,0-20 0,0-1 15,0-21-15,0 22 0,21-22 0,0 0 16,1 0-16,-1 0 0,0 0 16,0-21-16,0 0 0,22 0 15,-22 0-15,0 0 0,21 0 16,-21 0-16,1 0 0,-1-21 0,21 21 16,-21-21-16,0 0 0,1 0 0,-1 0 15,0-1-15,0 1 0,-21-21 16,21 21-16</inkml:trace>
  <inkml:trace contextRef="#ctx0" brushRef="#br0" timeOffset="7751.05">10880 1905 0,'0'0'0,"0"21"0,0 0 15,-22-21-15,22-21 47,22 0-47,-1 0 0,0 0 16,0 0-16,0-1 0,0-20 0,22 0 16,-1-1-16,-21 1 0,22 0 15,-1-1-15,0 1 0,1-21 0,-22 20 16,21-20-16,0 20 0,-20-20 15,20 21-15,-21-22 0,0 22 0,0-1 16,-21 1-16,0 21 0,0-21 16,0 20-16,-21 22 15,0 0-15,0 22 0,-21-1 16,-1 21-16,22-21 0,-21 22 16,21-1-16,-22 21 0,22-20 0,0-1 15,21 0-15,0 1 0,0-1 16,0-21-16,0 22 0,0-1 0,0 0 15,0 1-15,21-22 0,0 21 16,0 0-16,1-20 0,-1 20 0,0-21 16,0 0-16,0 22 0,0-22 15,1 0-15,-1 0 0,-21 0 16,21-21-16,-21 21 0,-21-21 31,0 0-15,-1 0-16,1-21 0,0 0 15,0 21-15,0-21 0,0 0 0,-1 21 16,1-21-16,0-1 0,0 1 16,0 21-16,0-21 0,21 42 31,0 0-31,0 1 16,0-1-16,21 0 0,0 0 15,0 0-15,0 0 0,0 1 16,1-22-16,20 0 0,-21 21 15,0-21-15,0 0 0,1 0 16,-1 0-16,21 0 0,-21 0 16,0-21-16,22 21 0,-22-22 0,21 1 15,-21 0-15,22 0 0,-22 0 16,21 0-16,-21-22 0,22 22 0,-22-21 16,21-1-16,-21 1 0,22 0 15,-22-1-15,0 1 0,0 0 0,0-1 16,1 1-16,-1-21 0,0 20 15,-21 1-15,0 0 0,21-1 0,-21 1 16,0 0-16,0 20 0,0 1 16,0 0-16,0 0 0,-21 21 31,21 21-31,0 0 0,0 22 16,-21-1-16,21 0 0,-21 1 0,21-1 15,0 0-15,0 1 0,0 20 16,0-21-16,0 1 0,0 20 0,0-20 15,0-1-15,0 0 0,0 1 16,0-1-16,0 0 0,0-21 0,0 1 16,21-1-16,-21 0 0,21 0 15,0-21-15,0 0 0,0 0 16,1 0-16,-1 0 16,0-21-16,0 21 0,-21-21 15,21 0-15,0-22 0,-21 22 16,22 0-16,-22-21 0,0 20 15</inkml:trace>
  <inkml:trace contextRef="#ctx0" brushRef="#br0" timeOffset="7979.93">11917 1439 0,'-21'0'15,"42"0"1,0 0-16,0 0 15,0 0-15,22-21 0,-1 21 0,0 0 16,1-21-16,-1 21 16,-21 0-16,21-21 0,1 21 0,-22 0 15,21 0-15,-21 0 0,1 0 16,-1 0-16,0 0 0</inkml:trace>
  <inkml:trace contextRef="#ctx0" brushRef="#br0" timeOffset="9271.12">13060 1609 0,'0'0'0,"21"-43"15,-21 22-15,0 0 16,0 0-16,0 0 0,-21 0 0,21-1 16,-21 22-16,-1-21 0,1 0 15,0 21-15,0-21 0,0 21 0,0 0 16,-22 0-16,22 0 0,0 0 15,0 0-15,-22 0 0,22 21 0,0-21 16,0 21-16,-21 0 0,20 1 16,1-1-16,0 21 0,21-21 0,0 22 15,-21-1-15,21 0 0,0 1 16,0-1-16,0 0 0,0 1 0,0-1 16,0-21-16,0 21 0,0-20 15,21-1-15,0 0 0,0 0 16,1-21-16,-1 0 0,0 0 15,21 0-15,-21 0 0,1-21 16,-1 21-16,21-21 0,-21 0 0,0-1 16,1 1-16,20 0 0,-21 0 15,0 0-15,0 0 0,1-22 0,-1 22 16,0 0-16,0-21 0,-21 20 16,0-20-16,21 21 0,-21 0 15,21-22-15,-21 22 0,0 0 0,0 0 0,0 0 16,0 0-1,0 42 1,0 0 0,0 0-16,0 0 0,0 22 0,-21-22 15,21 21-15,0-21 0,0 22 16,0-1-16,0-21 0,0 21 0,0-20 16,0 20-16,0-21 0,0 0 0,21 0 15,1 1-15,-1-22 16,0 0-16,0 0 0,0 0 15,0 0-15,1 0 0,-1 0 16,0-22-16,0 1 0,0 0 16,0 0-16,1 0 0,20 0 0,-21-1 15,0-20-15,0 21 0,1-21 16,-1-1-16,0 1 0,0 0 0,-21-1 16,21 1-16,0 0 0,1-1 15,-22 1-15,0 0 0,21-1 0,-21 22 16,0-21-16,0-1 0,0 1 15,0 21-15,0-21 0,0 20 0,0 1 16,0 0-16,0 0 0,-21 21 16,-1 21-1,1 0-15,21 0 16,0 1-16,0 20 0,-21 0 0,21-21 16,-21 22-16,21-1 0,0 0 15,0 1-15,0-1 0,0 0 0,0 1 16,0-1-16,0 0 0,0 1 0,0-1 15,0 0-15,0-20 0,0 20 16,0-21-16,0 21 0,0-20 0,21-1 16,0 0-16,-21 0 0,0 0 15,21-21-15,1 21 0,-1-21 0,0 0 16,0 0 0,0 0-16,0 0 0,-21-21 15,22 21-15,-1-21 0,-21 0 16,21 21-16,-21-21 0,0 0 15,0-1-15,21-20 0,-21 21 0,0 0 16,0-22-16</inkml:trace>
  <inkml:trace contextRef="#ctx0" brushRef="#br0" timeOffset="9493">13504 1376 0,'21'0'32,"1"0"-32,-1 0 0,0 0 15,0 0-15,0 0 0,0 0 16,1 0-16,-1 0 0,0-21 0,0 21 16,0 0-16,0 0 0,1 0 15,-1-21-15,0 21 0,0 0 16</inkml:trace>
  <inkml:trace contextRef="#ctx0" brushRef="#br0" timeOffset="10963.16">14139 1630 0,'0'0'0,"0"21"0,0 0 16,0 0-1,0 1-15,0-1 16,21-21 0,1 0-16,-1 0 15,0 0-15,21-21 0,-21 21 16,1-22-16,-1 22 0,0-21 15,0 0-15,0 0 0,0 21 0,1-21 16,-1 0-16,-21-1 0,0 1 16,21 0-16,-21 0 0,0 0 15,0 0-15,0-1 0,-21 1 16,0 0-16,-1 21 16,1 0-16,0 0 0,0 0 0,0 0 15,0 0-15,-1 0 0,-20 21 16,21 0-16,0 1 0,0-1 0,-1 21 15,1-21-15,0 22 0,0-22 16,21 21-16,0 0 0,0 1 0,0-22 16,0 21-16,0-21 0,21 22 15,0-22-15,0 0 0,1 0 0,-1 0 16,0 1-16,0-22 0,0 0 16,0 21-16,22-21 0,-22 0 0,21 0 15,-21 0-15,22 0 0,-22-21 0,21-1 16,1 22-16,-22-21 15,21 0-15,0 0 0,-20 0 0,20 0 16,-21-22-16,21 22 0,-20 0 16,-1-21-16,0 20 0,0 1 0,0-21 15,-21 21-15,21 0 0,-21-1 16,0 1-16,0 0 0,-21 42 31,21 0-15,-21 1-16,21-1 0,0 0 0,0 0 15,-21 21-15,21-20 0,-21 20 16,21-21-16,0 0 0,0 0 0,0 22 16,0-22-16,0 0 15,-21 0-15,21 0 0,0-42 63,21 21-63,-21-21 0,0 0 0,0 0 15,21 0-15,-21-1 0,21 1 0,-21 0 16,21 0-16,-21 0 0,0-22 16,21 22-16,1 0 0,-22 0 0,0 0 15,21 0-15,0 21 0,0 0 16,0 0-16,0 0 16,1 0-16,-1 21 15,0 0-15,-21 0 0,0 21 16,21-20-16,0-1 0,-21 0 15,0 0-15,0 0 0,21 0 0,-21 1 16,0-1-16,0 0 0,22 0 0,-22 0 16,0 0-1,21-42 32,-21 0-47,21 21 0,-21-21 0,0 0 16,21 0-16,0-1 0,0-20 15,-21 21-15,22 0 0,-1 0 0,0-22 16,0 22-16,-21 0 0,21 0 16,0 0-16,1 21 0,-1 0 0,0-22 15,0 22-15,0 0 16,0 22-16,1-22 0,-22 21 0,0 0 16,21 0-16,-21 0 0,21 0 0,-21 22 15,0-22-15,0 0 0,0 0 16,0 22-16,0-22 0,0 0 0,0 0 15,0 0-15,0 0 16,0 1-16,0-1 16,21-21 15,0 0-31,-21-21 0,21 21 16,-21-22-16</inkml:trace>
  <inkml:trace contextRef="#ctx0" brushRef="#br0" timeOffset="11915.25">15875 1736 0,'0'0'0,"21"0"31,0 0-31,0 0 16,1 0-16,-1 0 0,0-21 0,0 21 15,0-22-15,0 1 0,22 21 16,-22-21-16,0 21 0,0-21 0,0 0 16,1 21-16,-1-21 0,-21-1 15,0 1-15,0 0 0,0 0 16,-21 0 0,-1 21-16,1 0 0,0 0 15,0 0-15,0 0 0,0 0 16,-1 21-16,1 0 0,0 0 0,0 0 15,0 1-15,21 20 0,0-21 16,-21 21-16,21-20 0,-22 20 16,22-21-16,0 21 0,0-20 0,0-1 15,0 0-15,0 0 0,22 0 16,-1 0-16,0 1 0,0-22 0,0 0 16,0 21-16,1-21 0,20 0 15,-21 0-15,21 0 0,-20 0 0,-1 0 16,21-21-16,-21 21 0,22-22 0,-22 1 15,0 21-15,21-21 0,-21 0 16,1 0-16,-22 0 0,21-1 0,0 1 16,-21 0-16,21 0 15,-21-21-15,0 20 0,0 1 0,0-21 16,0 21-16,0 0 0,0-1 16,0 1-16,0 0 0,0 42 31,0 0-16,0 1-15,0-1 0,0 0 0,0 21 16,0-21-16,0 1 0,0-1 16,0 0-16,0 0 0,0 0 0,-21 0 15,21 1-15,0-1 0,0 0 16,0 0-16,0 0 0,0-42 62,0 0-46,0 0-16,0 0 0,0-1 16,21-20-16,-21 21 0,0 0 15,21-22-15,0 22 0,1-21 0,-22 21 16,21-22-16,0 22 0,0 0 0,0 0 16,0 0-16,1 21 15,-1 0-15,0 0 0,0 0 0,0 0 16,0 0-16,1 0 0,-1 21 0,-21 0 15,21 0-15,0 0 0,-21 1 16,21 20-16,-21-21 0,0 21 16,0-20-16,0 20 0,21-21 0,-21 0 15,0 22-15,0-22 0,0 0 0,0 0 16,0 0-16,0 0 16,0 1-1,22-44 16,-22 1-31,0 0 16,0 0-16,21 0 0,0 0 16,-21-1-16,21 1 0</inkml:trace>
  <inkml:trace contextRef="#ctx0" brushRef="#br0" timeOffset="12228.08">17462 1037 0,'0'0'0,"0"-21"16,0 42 0,-21 0-1,21 1-15,-21-1 0,21 0 16,0 21-16,0 1 0,0-1 16,-21 0-16,21 1 0,-21-1 0,21 0 15,-21 1-15,21 20 0,0-21 0,-22 1 16,1-1-16,21 0 0,0 1 15,0-22-15,-21 21 0,21-21 0,0 1 16,0-1-16,0 0 0,0 0 16,0 0-16,21-21 15,0 0 1,1-21-16,-1 21 0,0-21 16,0 0-16,0 0 0,0-1 0,1 1 15</inkml:trace>
  <inkml:trace contextRef="#ctx0" brushRef="#br0" timeOffset="12655.83">17843 1461 0,'0'0'0,"43"-43"15,-43 22 1,-21 21 15,-1 21-31,1 0 0,0 1 0,0-1 16,0 0-16,-22 0 0,43 0 15,-21 0-15,0 1 0,21-1 0,-21 0 16,21 0-16,0 0 16,0 0-16,0 1 15,21-22 1,0 0-16,0 0 0,1 21 16,-1-21-16,21 0 0,-21 0 0,0 0 15,1 21-15,-1-21 0,0 21 16,0-21-16,-21 21 0,0 0 15,0 1-15,0-1 16,-21 0-16,0-21 0,0 21 16,-1-21-16,-20 0 0,21 21 0,0-21 15,0 0-15,-1 0 0,1 0 16,0 0-16,0 0 0,0 0 16,0 0-1,21-21 16,0 0-31,21 0 16,-21 0-16,0-1 0,21 1 0</inkml:trace>
  <inkml:trace contextRef="#ctx0" brushRef="#br0" timeOffset="12959.66">17230 1291 0,'0'0'0,"21"-21"31,0 21-31,0 0 0,21 0 16,-20 0-16,20-21 0,0 21 0,22 0 16,-22 0-16,0-21 0,22 21 0,-22 0 15,1 0-15,-1 0 0,0-21 16,-21 21-16,22 0 0,-22 0 0,0 0 15,0 0-15,0 0 0,1 0 32,-1 0-17,0 0-15,0 0 16,0 0-16,0 0 0,1-22 16,-1 22-16</inkml:trace>
  <inkml:trace contextRef="#ctx0" brushRef="#br0" timeOffset="13354.94">19262 804 0,'0'0'0,"0"-21"15,0 0-15,0 0 0,0 0 16,0 0-1,0 42 1,-22 0 0,1 21-16,21-21 0,-21 22 0,0 20 15,0 1-15,0-1 0,-1 22 16,-20-22-16,21 22 0,-21 0 0,20-1 16,-20 1-16,0 0 0,-1-22 15,1 22-15,0-22 0,-1 22 16,1-21-16,21-22 0,-21 21 0,20-20 15,-20-1-15,21 0 0,-21 1 16,20-22-16,1 21 0,-21-21 0,21 1 16,21-1-16,-21 0 0,21 0 15,-22-21-15,22 21 16,-21-21-16,0 0 16,0 0-16,0-21 15,0 21-15,-1 0 0</inkml:trace>
  <inkml:trace contextRef="#ctx0" brushRef="#br0" timeOffset="17725.81">3768 3429 0,'0'21'15,"0"-42"32,0 0-47,0 0 0,0 0 16,0-1-16,0 1 15,0 0-15,0 0 0,0 0 16,-22 0-16,1-1 16,0 1-16,0 21 0,-21-21 0,20 0 15,1 21-15,-21 0 0,0 0 16,20 0-16,-20 0 0,0 0 0,21 21 16,-22 0-16,22 0 0,-21 1 15,21-1-15,-1 21 0,1 0 0,0-20 16,21 20-16,-21 0 0,21 1 15,0-1-15,0 0 0,0-21 0,21 22 16,0-1-16,-21-21 0,21 22 16,1-22-16,-1 0 0,0 0 15,0 0-15,0 0 0,0-21 16,1 0-16,-1 0 0,0 0 0,0 0 16,0 0-16,0-21 0,22 0 15,-22 21-15,0-42 0,21 21 0,-20-1 16,20-20-16,-21 21 0,0-21 15,0-1-15,22 1 0,-22 0 0,0-1 16,-21-20-16,21 20 0,-21 1 16,21 0-16,-21-22 0,22 22 0,-22 21 15,0-22-15,0 1 0,0 21 16,0 0-16,0 0 0,0-1 0,0 1 16,0 42 15,-22 1-31,22-1 0,0 21 0,0-21 15,0 22-15,0-1 0,0 0 16,0 1-16,0 20 0,0-21 0,0 1 16,0-1-16,0 0 0,0 1 15,0-1-15,0-21 0,22 22 0,-22-22 16,0 0-16,21 0 0,0 0 16,0 0-16,0-21 0,0 22 15,1-22-15,-1 0 16,0 0-16,21 0 0,-21-22 0,1 22 15,-1-21-15,21 0 0,-21 0 0,22 21 16,-22-21-16,0-22 0,0 22 16,21 0-16,-20 0 0,-1 0 0,-21-22 15,0 22-15,21 0 0,-21-21 16,0 21-16,0-22 0,0 22 0,0 0 16,-21 0-16,0 0 0,21-1 15,-22 22-15,1 0 0,0 0 16,21 22-1,-21-1-15,21 0 0,-21 0 0,21 0 16,0 0-16,0 22 0,0-22 16,0 21-16,0-21 0,0 22 15,0-22-15,0 0 0,0 21 16,0-20-16,21-1 0,-21 0 0,21-21 16,0 21-16,0 0 0,1-21 15,20 0-15,-21 0 0,21 0 0,-20 0 16,20 0-16,0 0 0,1 0 15,-22 0-15,21-21 0,0 21 0,1-21 16,-22 0-16,21 0 0,1-1 0,-22 1 16,0 0-16,21 0 0,-21-21 15,1 20-15,-22 1 0,21-21 16,-21 21-16,0 0 0,0-1 16,0 1-16,0 0 0,-21 21 31,21 21-31,0 0 0,-22-21 15,22 22-15,0-1 0,0 0 0,0 21 16,0-21-16,0 1 0,0-1 16,22 0-16,-22 0 0,21-21 0,0 21 15,-21 0-15,21 1 0,-21-1 16,21-21-16,-21 21 0,0 0 0,0 0 16,0 0 15,-21-42-16,0 0 1,0 0-16,0 21 16,21-21-16,-22 21 15,22-21-15,-21 21 0,21 21 47,0 0-47,0 0 0,21-21 16,1 21-16,-1-21 0,0 0 15,0 21-15,0-21 0,0 0 16,1 0-16,-1 0 0,21 0 16,-21 0-16,0 0 15,1 0-15,-1-21 0,0 21 0,0-21 16,0 0-16,22 0 0,-22 0 16,0-1-16,0 1 0,0-21 0,0 21 15,22-22-15,-22 1 0,0 21 16,-21-21-16,21-1 0,0 1 0,1 21 15,-22 0-15,0-1 0,21 1 0,-21 0 16,21 21 0,-21 21-1,0 0 1,0 1-16,0-1 16,0 0-16,0-42 62,0 0-62,0-1 16,0 1-16,0 0 15,0 0-15,-21 21 16,0 0-16,-1 0 16,1 0-16,0 21 15,0 0-15,21 0 16,0 1-16,-21 20 0,21-21 15,0 0-15,0 22 0,-21-22 0,21 0 16,0 21-16,0-21 0,0 22 16,0-22-16,0 0 0,21 0 0,0 0 15,0 1-15,0-1 0,0 0 16,1-21-16,-1 0 0,0 21 0,0-21 16,0 0-16,22 0 0,-22 0 0,21 0 15,0-21-15,-20 21 0,20-21 16,-21 0-16,0-1 0,22 1 0,-22 0 15,0 0-15,0 0 0,0-22 16,0 22-16,1-21 0,-22 21 0,21-22 16,-21 1-16,0 21 0,0 0 15,21 0-15,-21-1 0,0 1 16,0 0-16,0 42 31,0 0-15,0 1-16,0-1 0,0 21 15,0-21-15,0 0 0,0 22 0,0-22 16,0 0-16,0 21 0,0-20 16,0-1-16,0 0 0,0 0 0,0 0 15,0 0-15,21-21 0,-21 22 0,21-22 16,0 0-16,1 0 16,-1 0-16,0 0 0,0 0 0,21 0 15,-20-22-15,20 22 0,-21-21 16,21 0-16,-20 21 0,20-21 0,0 0 15,-21-22-15,1 22 0,20 0 0,-21 0 16,0-21-16,0 20 0,1 1 16,-1-21-16,-21 21 0,21 0 0,-21-1 15,0 1-15,0 0 0,-21 21 32,0 0-32,-1 21 15,22 0-15,0 1 0,0-1 0,0 21 16,0-21-16,0 0 0,0 1 0,0 20 15,0-21-15,0 0 16,0 0-16,22 1 0,-1-1 0,-21 0 16,21 0-16,0-21 0,-21 21 0,21 0 15,0 1 1,-42-22 31,0-22-47,0 22 0,0-21 15,0 21 1,-1-21-16,1 21 0,0 0 31,21 21-15,0 0-16,0 1 16,0-1-16,21-21 15,0 0-15,-21 21 0,22-21 0,-1 21 16,0-21-16,0 0 0,0 0 15,0 0-15,1 0 0,-1 0 0,21 0 16,-21 0-16,0 0 0,22-21 0,-22 0 16,0 21-16,0-21 0,22-1 15,-22 22-15,0-21 0,0 0 16,-21 0-16,21-21 0,0 20 0,1 1 16,-22-21-16,0 21 0,0-22 15,21 22-15,-21-21 0,0 21 0,21 0 16,-21-1-16,0 1 0,0 0 15,0 42 17,0 22-32,0-22 15,0 0-15,0 0 0,0 21 0,0-20 16,0 20-16,0-21 0,0 0 16,0 0-16,0 1 0,0-1 0,0 0 15,0 0-15,0 0 0,21 0 16,0-21-1,0 0-15,1 0 0,-1 0 16,0 0-16,21-21 0,-21 21 16,1-21-16,-1 0 0,0 21 0,0-21 15,21 0-15,-20-1 0,-1 1 0,0 0 16,0-21-16,0 21 0,-21-1 16,21-20-16,1 21 0,-22 0 0,21 0 15,-21-1-15,0 1 0,0 0 16,0 42 15,-21-21-31,-1 21 0,22 22 16,-21-22-16,21 0 0,0 0 15,0 22-15,0-22 0,0 0 0,0 0 16,0 21-16,0-20 0,0-1 16,0 0-16,0 0 0,21-21 15,1 21-15,-1-21 16,0 0-16,0 0 0,0 0 0,0 0 15,1-21-15,-1 0 0,0 21 16,0-21-16,0 0 0,0-1 16,1 1-16,-22 0 0,0 0 0,0 0 15,0 0-15,0-1 0,0 1 16,0-21-16,0 21 0,0 0 0,-22-1 16,1 1-16,0 0 0,0 0 15,0 21-15,0 0 0,-1-21 16,1 21-16,0 0 0,0 0 0,0 0 15,42 0 17,0 0-32,0 0 15,0 0-15,1 0 0,-1 0 16,21-21-16,-21 21 0,22 0 0,-22-22 16,21 22-16,-21 0 0,22 0 0,-22 0 15,0 0-15,0 0 16,0 0-16,0 0 0,1 0 0,-1 0 15,-21 22-15,0-1 16,0 0-16,0 0 16,0 0-16,0 0 0,0 1 0,0-1 15,0 21-15,0-21 0,0 0 16,0 1-16,0-1 0,0 0 0,0 0 16,0 0-16,0 0 0,0 1 0,0-1 15,0 0 1,-21-21 31,21-21-47,0 0 15,0-1-15,0 1 16,0 0-16,0 0 0,21 0 0,-21-22 16,21 1-16,0 21 0,0-21 0,0-1 15,1 1-15,-1 21 0,21-22 16,-21 22-16,22-21 0,-22 21 0,21 21 15,-21-21-15,22 21 0,-22 0 0,0 0 16,0 0-16,0 0 0,0 21 16,1 0-16,-22 0 0,0 0 0,0 22 15,0-22-15,0 21 0,0 0 16,0 1-16,0-22 0,0 21 16,0-21-16,0 22 0,0-22 0,0 0 15,0 21-15,0-20 0,21-1 16,0 0-16,0-21 15,0 0-15,0 0 0,1 0 0,20 0 16,-21 0-16,0 0 0,0 0 16,1-21-16,-1 0 0,0-1 15,0 1-15,-21 0 0,0 0 0,21 0 16,-21 0-16,21-1 0,-21-20 16,0 21-16,0-21 0,0 20 0,0-20 15</inkml:trace>
  <inkml:trace contextRef="#ctx0" brushRef="#br0" timeOffset="18039.63">7535 2836 0,'0'0'0,"-21"0"0,0 0 109,0 0-109,0 0 16,-1 0-16</inkml:trace>
  <inkml:trace contextRef="#ctx0" brushRef="#br0" timeOffset="18247.02">6308 2985 0,'0'0'16,"-22"21"-16,-20-21 15,21 0-15,42 0 32,0 0-17,0 0 1,1 0-16</inkml:trace>
  <inkml:trace contextRef="#ctx0" brushRef="#br0" timeOffset="19606.88">10372 3196 0,'-22'0'0,"1"0"16,21-21-1,0 0 1,0 0-16,0 0 16,21-1-16,1 22 0,-22-21 0,21 0 15,0 21-15,0-21 0,-21 0 16,21 21-16,0 0 0,-21-21 0,22 21 15,-1 0-15,0 21 16,-21 0-16,21 0 0,0 21 16,-21-20-16,0 20 0,21 0 0,-21 1 15,22 20-15,-22-21 16,0 1-16,0-1 0,0 0 0,0 1 16,0-22-16,0 21 0,0-21 0,0 1 15,0-1-15,0 0 0,-22 0 16,22-42 15,0 0-31,0 0 16,0-1-16,0-20 0,0 21 0,22-21 15,-1-1-15,-21 1 0,21 0 16,0-1-16,0 1 0,0 0 0,22-1 16,-22 1-16,0 0 0,21 20 15,-20 1-15,20 0 0,-21 21 16,21 0-16,-20 0 0,-1 0 0,0 0 15,0 21-15,0 0 0,0 1 16,1 20-16,-22-21 0,0 21 0,21 1 16,-21-1-16,0-21 0,0 22 0,0-1 15,0 0-15,0-21 0,0 1 16,0 20-16,0-21 0,0 0 0,0 0 16,0 1-16,0-44 31,21 1-16,-21 0-15,0 0 0,21 0 16,-21 0-16,21-1 0,0-20 16,-21 0-16,22 21 0,-1-22 0,0 1 15,-21 0-15,21-1 0,0 22 16,0-21-16,1 21 0,-1-1 0,0 22 16,0 0-16,0 0 15,0 0-15,1 22 0,-22-1 16,21 0-16,0 21 0,-21-21 0,0 22 15,0-22-15,0 21 0,0-21 16,0 22-16,0-22 0,0 21 0,0-21 16,0 1-16,0-1 0,0 0 0,0 0 15,0 0-15,21-21 32,0 0-17,-21-21-15,21 0 0</inkml:trace>
  <inkml:trace contextRef="#ctx0" brushRef="#br0" timeOffset="22623.39">12361 3366 0,'0'-22'16,"0"1"-16,0 0 16,21 0-16,-21 0 0,22 0 15,-1-1-15,-21 1 0,0 0 0,21 0 16,-21-21-16,21 20 15,-21 1-15,0 0 0,0-21 0,0 21 0,0-1 16,-21 1-16,0 0 0,0 0 16,-1 0-16,1 0 0,0 21 15,0 0-15,-21 0 0,20 0 0,-20 21 16,0 0-16,-1 0 0,22 0 16,-21 0-16,0 22 0,20-1 0,-20 0 15,21 1-15,0-1 0,21 0 16,0 22-16,0-22 0,0 1 0,0-1 15,0-21-15,0 21 0,21-20 0,-21-1 16,21 0-16,0 0 0,22-21 16,-22 0-16,0 0 0,0 0 0,0 0 15,22 0-15,-22 0 0,0 0 16,21-21-16,-21 0 0,1 0 16,-1-1-16,21 1 0,-21 0 0,0 0 15,22-43-15,-43 43 16,21-21-16,0 21 0,-21-22 0,21 22 15,-21-21-15,0 0 0,0 20 0,0 1 16,0 0-16,0 0 0,0 0 16,0 42-1,0 0-15,0 0 16,0 22-16,0-22 0,0 21 16,0 0-16,0-20 0,0 20 0,0 0 15,0 1-15,0-22 16,0 21-16,0-21 0,0 0 0,21 1 15,1-1-15,-22 0 0,21 0 0,0-21 16,0 0-16,0 0 16,0 0-16,1 0 0,-1-21 0,0 21 15,0-21-15,21 0 0,-20-1 0,-1 1 16,0-21-16,21 21 0,-21-22 16,1 1-16,-1 0 0,0-1 0,0 1 15,-21 0-15,21-1 0,-21-20 16,21 21-16,-21-1 0,0-20 0,0 20 15,0 1-15,0 0 0,0-1 0,0 1 16,0 21-16,0 0 16,0 0-16,-21 42 15,21 0-15,-21 0 16,21 0-16,0 22 0,0-1 0,0 0 16,0 1-16,0-1 0,0 21 0,0-20 15,0-1-15,0 22 0,0-22 16,0 0-16,0 22 0,0-22 0,-21 0 15,21-20-15,-21 20 0,21-21 16,0 0-16,0 0 0,0 1 0,0-1 16,0-42 15,0-1-15,0 1-16,21 0 0,-21 0 0,21 0 15,-21-22-15,21 22 0,0 0 16,1-21-16,-22 21 0,21-22 0,0 22 15,0 0-15,0 0 0,0 0 0,1 21 16,-1-22-16,0 22 16,0 0-16,-21 22 31,0-1-31,-21 0 16,0-21-16,0 21 0,-1-21 0,1 0 0,0 21 15,0-21-15,0 0 16,0 0-16,-1 0 15,1 0-15,0 0 0,0 0 16,21-21 0,-21 21-16,21 21 31,0 0-15,0 1-16,0-1 0,0 0 15,21 0-15,-21 0 0,21 0 16,-21 1-16,21-1 0,0 0 15,-21 0-15,22 0 0,-1-21 16,-21 21-16,21-21 0,0 0 16,0 22-16,0-22 0,1 0 0,20 0 15,-21 0-15,21 0 0,-20 0 16,20 0-16,-21-22 0,21 1 0,-20 21 16,20-21-16,-21 0 0,21 0 0,-20 0 15,-1-1-15,21 1 0,-21-21 16,0 21-16,1 0 0,-1-22 0,-21 22 15,0 0-15,21-21 0,-21 20 0,21 1 16,-21 0-16,0 0 16,0 42 15,0 0-31,-21 0 16,21 1-16,0-1 0,-21 0 0,21 21 15,0-21-15,0 1 0,0-1 16,0 21-16,0-21 0,0 0 0,0 1 15,21-1-15,0 0 0,0-21 16,0 21-16,1-21 16,-1 0-16,21 0 0,-21 0 0,0 0 15,22 0-15,-22-21 0,21 0 0,1 21 16,-22-21-16,21-1 0,-21 1 16,22 0-16,-22 0 0,0 0 0,0 0 15,0-1-15,0-20 16,1 21-16,-1 0 0,-21 0 0,0-1 15,0 1-15,21 0 0,-21 0 16,-21 42 15,21 0-31,-21 0 0,21 1 16,-22-1-16,22 0 0,-21 21 16,21-21-16,0 1 0,-21 20 0,21-21 15,-21 0-15,21 0 0,-21 1 0,21-1 16,0 0-16,0 0 0,0 0 15,0-42 32,0 0-47,0 0 0,21 0 16,0-1-16,0 1 0,-21 0 16,21 0-16,1 0 0,-22-22 0,21 22 15,0 0-15,0 0 0,-21-21 0,21 20 16,0 1-16,1 0 0,-1 21 15,0-21-15,0 21 16,-21 21-16,21-21 16,-21 21-16,21 0 0,-21 1 15,0-1-15,0 0 0,22 21 0,-22-21 16,21 1-16,-21-1 0,21 0 16,-21 0-16,0 0 0,0 0 15,21 1-15,0-22 0,-21 21 0,21-21 16,1 0-16,-1 0 0,0 0 15,0 0-15,0 0 16,0-21-16,1-1 0,-1 22 16,0-21-16,0 0 0,0 0 15,0-21-15,1 20 0,-1 1 0,21-21 16,-21 21-16,0 0 0,22-22 0,-22 22 16,21 0-16,-21-21 0,22 20 15,-22 1-15,21 0 0,-21 0 0,22 21 16,-22 0-16,0 0 0,0 0 15,0 0-15,1 0 0,-1 0 16,-21 21-16,0 0 0,0 0 16,0 1-16,0-1 0,0 0 0,0 0 15,0 0-15,0 0 16,0 1-16,0-1 0,0 0 16,0-42 46,0 0-62,0-1 0,0 1 16,0 0-16,0 0 0,0 0 15,-21 0-15,-1 21 16,1-22-16,0 22 0,0-21 0,0 21 16,0 0-16,-1 0 0,1 0 0,-21 0 15,21 21-15,0 1 0,-22-1 16,22 0-16,0 0 0,0 0 0,0 22 15,-1-22-15,1 21 0,0-21 16,0 22-16,21-22 0,0 0 0,0 21 16,0-21-16,0 1 0,0-1 0,0 0 15,0 0-15,42-21 16,1 0 0,-22 0-16,0 0 0,0 0 15,21-21-15,-20 21 0,-1-21 16,21 0-16,-21-1 0,22 1 0,-22 0 15,0 0-15,21 0 0,-21 0 0,1-22 16,-1 22-16,-21 0 0,21 0 16,-21 0-16,21-1 0,-21 1 0,0 0 15,0 0-15,0 0 0,0 42 47,0 0-47,0 0 16,0 0-16,-21 1 15,21-1-15,-21 21 0,21-21 16,-21 22-16,21-1 0,0-21 0,0 43 16,0-22-16,0 0 0,0 1 15,0 20-15,0-21 0,0 1 0,0 20 16,0-20-16,0 20 0,0 1 0,0-22 16,0 21-16,21 1 0,-21-1 15,0 1-15,0-1 0,0 1 0,0-22 16,0 22-16,0-1 0,0 1 0,0-22 15,0 22-15,-21-22 0,-1 0 16,22 22-16,-21-22 0,0-21 0,0 22 16,0-22-16,0 0 0,-1 0 0,1-21 15,0 0-15,0 0 0,0 0 16,0 0-16,-1 0 16,22-21-16,-21 0 0,0 0 0,21-1 15,-21 1-15,21-21 0,0 0 0,-21-1 16,21 1-16,0 0 0,0-1 15,0-20-15,0-1 0,0 1 0,0-22 16,0 22-16,0-22 0,21 21 0,0-20 16,0 20-16,0 1 0,1-1 15,-1 1-15,0-1 0,0 1 16,0 20-16,-21-20 0,21 21 0,-21-1 16,22 1-16,-22 21 0,0-22 15,0 22-15,0-21 0,0 21 0,0 0 16,0-1-16,-22 1 0,1 0 0</inkml:trace>
  <inkml:trace contextRef="#ctx0" brushRef="#br0" timeOffset="22887.45">13652 2752 0,'22'0'63,"-1"0"-48,0 0-15</inkml:trace>
  <inkml:trace contextRef="#ctx0" brushRef="#br0" timeOffset="24076.08">16891 3408 0,'-21'21'16,"0"-21"-1,21-21 1,0 0 0,0 0-16,21-22 15,0 22-15,0-21 0,0 21 0,0-22 16,1 1-16,20 0 0,-21-1 15,21-20-15,-20 20 0,20 1 16,0-21-16,-21 20 0,1-20 16,-1 42-16,0-22 0,0 22 0,-21 0 15,0 0-15,0 0 0,-21 42 16,0 0 0,0 0-16,-1 0 0,1 0 0,0 22 15,0-1-15,21-21 0,-21 22 16,21-1-16,0 0 0,0 1 0,0-1 15,0-21-15,0 21 0,21 1 16,0-22-16,0 21 0,-21-21 0,21 1 16,-21 20-16,22-21 0,-22 0 15,0 0-15,21 1 16,-21-44 15,-21 22-31,-1-21 0,22 0 16,-21 0-16,0 0 0,0 0 15,0-1-15,0 1 0,-1 0 16,1 0 0,0 21-16,21 21 15,0 0-15,0 0 16,0 1-16,0-1 0,21 0 16,-21 0-16,21 0 0,1 0 0,-1 1 15,0-1-15,0-21 16,0 21-16,22-21 0,-22 0 0,0 0 15,21 0-15,-21 0 0,22 0 0,-22 0 16,21-21-16,1 21 0,-22-21 16,21-1-16,-21 1 0,22 0 0,-22 0 15,0 0-15,0-22 0,0 22 16,0 0-16,1-21 0,-22 21 0,0-22 16,0 1-16,0 21 0,0-22 15,0 1-15,0 0 0,0 21 0,0-22 16,0 22-16,0 0 0,0 0 15,0 0-15,0-1 0,0 44 16,0-1 0,0 0-16,0 0 0,0 21 15,0 1-15,0-1 0,0-21 0,0 22 16,0-1-16,0 0 0,0 1 16,0-1-16,0 0 0,0 1 0,0-22 15,0 0-15,0 21 0,0-21 16,21-21-16,-21 22 0,21-22 0,0 21 15,0-21-15,0 0 16,1-21-16,-1-1 0,0 1 16,-21 0-16,21 0 0,-21 0 15,0 0-15,0-1 16,0 1-16,0 0 0,0 0 0</inkml:trace>
  <inkml:trace contextRef="#ctx0" brushRef="#br0" timeOffset="24263.97">17759 3006 0,'0'0'0,"-21"0"16,42 0 31,0 0-47,0 0 0,0 0 0,22-21 16,-22 21-16,0-22 0,21 22 15,1 0-15,-22-21 0,21 21 16,-21 0-16,22-21 0,-22 21 0,0 0 15,0 0-15,0-21 0</inkml:trace>
  <inkml:trace contextRef="#ctx0" brushRef="#br0" timeOffset="27567.54">18859 3217 0,'0'0'0,"22"0"0,-22-21 0,0 0 16,21 0-1,-21 0-15,21 0 0,-21-1 16,0 1-16,0 0 0,0 0 15,0 0-15,0 0 0,0-1 0,0 1 16,0 0-16,0 0 0,0 0 16,-21 0-16,0-1 0,-1 1 0,1 21 15,0 0-15,0 0 16,0 0-16,0 0 0,-1 21 0,1 1 16,0-1-16,0 0 0,0 21 0,0 1 15,-1-1-15,1 0 0,0 1 16,21 20-16,-21-21 0,21 1 15,-21-1-15,21-21 0,0 22 16,0-22-16,0 0 0,0 0 0,21 0 16,0 0-16,0-21 0,0 0 15,22 0-15,-22 0 0,0 0 16,0 0-16,0-21 0,1 0 0,20 0 16,-21 0-16,0 0 0,0-1 15,1 1-15,-1-21 0,0 21 0,0-22 16,0 22-16,0-21 15,-21 0-15,0 20 0,22-20 0,-22 0 16,0 21-16,21-1 0,-21 1 0,0 0 16,0 0-16,0 0 0,0 42 31,0 0-31,0 0 0,0 0 16,-21 1-16,21 20 0,0-21 0,0 21 15,0-20-15,0 20 0,0-21 16,0 21-16,0 1 0,0-22 0,0 0 15,21 0-15,0 0 0,-21 1 16,21-1-16,0 0 0,0-21 0,1 0 16,-1 0-16,0 0 0,0 0 15,0 0-15,22 0 0,-22 0 0,0-21 16,21 0-16,-21-1 0,1 1 16,20 0-16,-21 0 0,0-21 15,0-1-15,1 22 0,20-21 0,-21-1 16,-21-20-16,21 21 0,0-1 15,1-20-15,-1 20 0,-21-20 0,0-1 16,0 22-16,21-21 0,-21 20 16,0 1-16,0 21 0,0-22 0,0 22 15,0 0-15,0 42 16,0 0-16,-21 1 16,21 20-16,0 0 0,0 1 15,0 20-15,0-21 0,-21 1 0,21 20 16,-22-20-16,22-1 15,-21 21-15,21-20 0,-21-1 0,21 0 16,0 1-16,0-1 0,0 0 16,0-20-16,0 20 0,0-21 0,0 0 15,21 0-15,0 1 0,1-1 0,-1 0 16,0-21-16,0 0 0,21 0 16,-20 0-16,20 0 0,-21 0 0,21 0 15,-20 0-15,20-21 0,-21 21 16,21-21-16,-20-1 0,20 1 0,-21 0 15,0 0-15,22 0 0,-22 0 16,0-1-16,-21 1 0,0 0 16,21-21-16,-21 21 0,0-1 0,0 1 15,0 0-15,0 0 0,0 0 16,-21 21-16,0 0 16,0 0-16,-1 0 15,1 0-15,0 21 0,21 0 16,0 0-16,-21 0 0,21 1 0,-21-1 15,21 0-15,0 21 0,0-21 16,0 1-16,0-1 0,0 0 0,0 0 16,0 0-16,21 0 0,0 1 15,0-22-15,0 21 16,1-21-16,-1 0 0,21 0 0,-21 0 16,0 0-16,22-21 0,-22 21 15,21-22-15,-21 1 0,22 0 0,-22 21 16,0-21-16,21 0 0,-20-22 15,-1 22-15,-21 0 0,21 0 0,-21-21 16,0 20-16,0 1 0,0 0 16,0 0-16,0 0 0,0 0 0,0-1 15,-21 22 1,21 22 0,0-1-16,-21 0 0,21 21 15,-22-21-15,22 1 16,0-1-16,-21 21 0,21-21 0,0 22 15,0-22-15,0 0 0,0 0 0,0 0 16,0 0-16,0 1 0,0-1 16,0 0-16,21-21 31,-21-21-31,22 0 16,-1-1-16,-21 1 15,0 0-15,0 0 0,21 0 0,-21 0 16,21-1-16,-21-20 0,21 21 0,-21 0 15,0 0-15,0-22 0,21 22 16,-21 0-16,22 21 0,-22-21 16,21 21-16,-21-21 0,21 21 15,-21 21-15,21 0 16,-21 0-16,0 0 0,0 0 16,21 1-16,-21-1 0,21 0 15,-21 21-15,22-21 0,-22 1 16,21-1-16,-21 0 0,21-21 15,-21 21-15,21-21 0,0 0 16,0 0-16,1 0 16,-22-21-16,21 0 15,0 21-15,-21-21 0,21-1 0,0 1 16,0 0-16,-21 0 16,22 0-16,-1 0 0,0-1 0,0-20 15,-21 21-15,21 0 0,0 0 16,-21-1-16,22 22 0,-1 0 15,-21 22 1,0-1 0,0 0-16,0 0 0,0 0 0,0 0 15,0 1-15,0-1 0,0 21 16,0-21-16,21 0 0,0 1 0,-21-1 16,21 0-16,-21 0 0,21 0 15,1-21-15,-1 21 0,0-21 0,0 0 16,0 0-16,22 0 0,-22 0 15,21 0-15,-21 0 0,22 0 16,-1 0-16,-21 0 0,21-21 0,1 0 16,-22 0-16,21 0 0,1 0 0,-22-1 15,21 1-15,0 0 0,-20 0 16,-1-21-16,0 20 0,0 1 0,0 0 16,0 0-16,-21 0 0,0 0 15,0-1-15,-21 22 31,0 0-31,21 22 16,-21-1-16,0 0 0,0 0 0,-1 0 16,22 22-16,0-22 0,0 21 15,-21-21-15,21 0 0,0 22 0,0-22 16,0 0-16,0 21 0,0-20 0,21-22 16,-21 21-16,22 0 0,-1-21 15,0 0-15,0 21 0,0-21 0,0 0 16,1 0-16,-1 0 0,0 0 15,21 0-15,-21-21 0,1 0 0,20 21 16,-21-21-16,0-1 0,22 1 16,-22-21-16,0 21 0,0 0 0,0-1 15,0-20-15,1 21 0,20 0 16,-21 0-16,-21-1 0,21 1 16,-21 0-16,21 0 0,-42 42 31,0-21-16,21 21-15,0 0 0,0 1 0,-21-1 16,21 0-16,0 21 0,-21-21 16,21 1-16,0-1 0,0 0 0,0 0 15,0 0-15,0 0 0,0 1 0,0-1 16,0 0-16,0-42 47,0 0-47,0-1 15,21 1-15,0 0 0,-21 0 16,21 0-16,0 0 0,1-22 16,-22 22-16,42-21 0,-21 21 0,0-1 15,0-20-15,22 21 0,-22 0 16,0 0-16,21 21 0,-20-22 0,-1 22 16,0 0-16,0 0 0,0 0 0,0 22 15,-21-1-15,22 0 0,-1 0 16,-21 0-16,0 0 0,0 1 0,21 20 15,-21-21-15,0 0 16,21 22-16,-21-22 0,0 0 0,0 0 0,21 0 16,0 0-16,-21 1 0,22-22 15,-1 21-15,0-21 0,0 0 16,0 0-16,0 0 0,1 0 16,-1 0-16,0 0 0,0-21 15,0-1-15,0 22 0,1-21 0,20 0 16,-21-21-16,0 21 0,0-1 15,1-20-15,-1 21 0,0-21 0,0-1 16,0 1-16,-21 0 0,21-1 0,-21 1 16,22 0-16,-22-1 0,0 1 15,0 21-15,0-22 0,0 22 16,0 0-16,0 0 0,0 0 16,-22 21-16,1 0 15,21 21-15,0 0 0,-21 0 0,0 0 16,21 22-16,-21-1 0,21-21 15,0 22-15,-21-1 0,21 0 0,0 1 16,-22-22-16,22 21 0,0 0 16,-21 1-16,21-1 0,0 0 0,0 1 15,0-22-15,0 21 0,0-21 16,0 1-16,21-1 0,1 0 0,-1 0 16,0 0-16,21-21 0,-21 21 15,22-21-15,-1 0 0,0 0 0,1 0 16,-1 0-16,0 0 0,22 0 15,-22-21-15,22 21 0,-22-21 0,0 0 16,1 0-16,-1 0 0,0-22 16,1 22-16,-22-21 0,0 21 0,0-22 15,0 22-15,1-21 0,-22 21 16,0-1-16,0 1 0,0 0 0,0 0 16,-22 21-16,1 0 15,0 0-15,0 0 0,0 21 0,0 0 16,-22-21-16,22 21 0,21 1 15,-21 20-15,21-21 0,0 0 0,0 0 16,0 22-16,0-22 0,0 0 0,21 0 16,0 0-16,-21 1 15,21-1-15,-21 0 0,22 0 0,-22 0 16,0 0 0,-22-21-1,1 0 1,0 0-16,0 0 15,0 0 1,21-21 0,0 0-16,0 0 15,0 0-15,0 0 0,0-1 0,-21 1 16</inkml:trace>
  <inkml:trace contextRef="#ctx0" brushRef="#br0" timeOffset="27859.38">23474 2773 0,'0'0'16,"21"0"0,0 0-16,21-21 0,-20 21 15,41 0-15,-21 0 0,1 0 16,20 0-16,-20 0 0,-1 0 15,0 0-15,1 0 0,-1 0 16,-21 0-16,21-21 0,-20 21 0,-1 0 16,0 0-16,-21-22 31,0 1-15,-21 21-16,0-21 15,-1 0-15,1 21 0,0-21 0</inkml:trace>
  <inkml:trace contextRef="#ctx0" brushRef="#br0" timeOffset="28167.23">20532 2794 0,'0'0'16,"-22"0"-16,1 0 0,42 0 16,1 0-1,-1 0-15,0 0 0,21 0 16,-21 0-16,22 0 0,-22 0 16,21 0-16,-21-21 0,22 21 0,-1 0 15,-21 0-15,0 0 0,22-21 0,-22 21 16,0 0-16,0 0 0,0 0 15,-42 0 17,-21 0-32</inkml:trace>
  <inkml:trace contextRef="#ctx0" brushRef="#br0" timeOffset="29171.28">4170 2519 0,'0'-21'15,"-21"21"1,21-21 15,21 21-15,0 0-1,0 0-15,21 0 0,1 0 16,-1 0-16,22 0 0,-22 0 0,21 0 16,22 0-16,0 0 0,-1 0 15,1 0-15,0 0 0,21 0 0,-1 0 16,1 0-16,0 0 0,0 0 15,21 0-15,0 0 0,-21 0 0,21 0 16,0 0-16,0 0 0,-21 0 16,21 0-16,0 0 0,0 0 0,-22 0 15,1 0-15,0 0 0,-21 0 0,-1 0 16,1 0-16,-21 0 16,-1 0-16,1 0 0,-22 0 0,0 0 15,1 0-15,-22 0 0,0 0 16,0 0-16,0 0 0,0 0 31,1 0-31,-22-22 16,21 22-16</inkml:trace>
  <inkml:trace contextRef="#ctx0" brushRef="#br0" timeOffset="30038.77">11726 2159 0,'0'0'0,"-42"0"15,21 0-15,0 0 16,21-21 0,-22 21-16,44 0 46,-1 0-46,0 0 0,21 0 16,-21 0-16,22 0 0,20 0 0,-20 0 16,20 0-16,22 0 0,-22 0 15,22 0-15,0 0 0,-1 0 0,22 0 16,-21 0-16,21 0 0,-1 0 16,1 0-16,0 0 0,21 0 0,0 0 15,0 0-15,0 0 0,0 0 16,0 0-16,0 0 0,0 0 0,0 0 15,0 0-15,0 0 0,-21 0 0,0 0 16,0 0-16,-1 0 16,1 0-16,0 0 0,0-21 0,-21 21 15,20 0-15,-20 0 0,0 0 16,-22 0-16,1 0 0,-1 0 0,-20 0 16,-1 0-16,0 0 0,1 0 0,-22 0 15,0-21-15,0 21 0,-21-22 31,-21 22-15,0 0 0,-22 0-16</inkml:trace>
  <inkml:trace contextRef="#ctx0" brushRef="#br0" timeOffset="30916.27">4530 4318 0,'-22'0'0,"44"0"0,-65 0 0,22 0 16,0 0-16,0 0 0,0 0 0,-22 0 16,22 0-16,0 0 0,0 0 15,-22 0-15,22 0 0,0 0 16,0 0-16,0 0 0,0 0 0,-1 0 15,1 0-15,0 0 16,42 0 0,0 0-1,22-21-15,-1 21 0,22 0 16,-1-21-16,22 21 0,21-21 0,-1 21 16,1 0-16,0-22 0,0 1 15,0 21-15,21 0 0,-21-21 0,21 21 16,0 0-16,-22-21 0,22 21 15,0 0-15,0-21 0,-21 0 16,21 21-16,0 0 0,-21-22 0,21 22 16,-21 0-16,0-21 0,0 21 15,-22 0-15,1 0 0,0-21 0,-22 21 16,22 0-16,-22 0 0,1 0 16,-1 0-16,-20 0 0,-1 0 0,0 0 15,-21-21-15,22 21 0,-22 0 0,0 0 16,0 0-1,0 0 17</inkml:trace>
  <inkml:trace contextRef="#ctx0" brushRef="#br0" timeOffset="31627.54">11112 3937 0,'0'0'0,"-21"0"0,21 21 16,-21-21-16,21 21 15,21-21 1,0 0-16,22 0 0,-22 0 16,42 0-16,-20 0 0,-1 0 15,22 0-15,-1 0 0,1 0 0,-1 0 16,22 0-16,-1 0 0,1 0 16,0 0-16,21-21 0,-1 21 0,-20 0 15,21 0-15,0 0 0,-22 0 0,22 0 16,0 0-16,0 0 0,0 0 15,-22 0-15,22 0 0,-21 0 0,0 0 16,-1 0-16,-20 0 0,20 0 16,-20 0-16,-22 0 0,22-21 0,-22 21 15,0 0-15,1 0 0,-1 0 0,-21 0 16,0 0-16,-21-21 47</inkml:trace>
  <inkml:trace contextRef="#ctx0" brushRef="#br0" timeOffset="32446.93">18013 3831 0,'0'0'0,"-21"0"0,-22 0 0,22 0 0,-21-21 16,21 21-16,-22 0 0,22 0 0,0 0 15,0 0-15,0 0 0,-1 0 16,1 0-16,42 0 31,1 0-31,-1 0 0,0 0 0,21 0 16,1 0-16,-1 0 0,0 0 16,22 0-16,-1 0 0,22 0 0,0 0 15,-1 0-15,22 0 0,0 0 16,0 0-16,0 0 0,21 0 15,-22 0-15,44 0 0,-22 0 0,0 0 16,21 0-16,-21 0 0,0 0 16,0 0-16,0 0 0,21 0 0,-21 21 15,0-21-15,0 0 0,0 0 0,-21 0 16,0 0-16,-22 0 0,22 0 16,-21 0-16,-1 0 0,-20 0 0,-1 0 15,1 0-15,-1 0 0,1 0 16,-22 0-16,1 0 0,-22 0 0,21 0 15,-21 0-15,0 0 0,1 0 16,-1 0 0</inkml:trace>
  <inkml:trace contextRef="#ctx0" brushRef="#br0" timeOffset="32579.85">21717 3874 0,'-21'21'0,"0"-21"16,-1 0-16,-20 0 15,21 0-15,0 0 16,0 0-16,-1 0 0,1 0 16</inkml:trace>
  <inkml:trace contextRef="#ctx0" brushRef="#br0" timeOffset="72809.3">1566 6160 0,'0'-22'63,"0"1"-47,-21 21-16,0-21 15,21 0 16,0 0 16</inkml:trace>
  <inkml:trace contextRef="#ctx0" brushRef="#br0" timeOffset="76727.53">1630 6138 0,'0'-21'63,"0"0"-47,0 0-1,0 0 1,0 0-16,0-1 15,0 1-15,0 0 0,0 0 16,0 0-16,0 0 16,-21-1-16,-1 1 0,22 0 15,-21 21-15,0 0 0,0-21 0,0 21 16,0 0-16,-1 0 0,-20 21 16,21 0-16,-21 0 0,20 1 15,-20-1-15,0 0 0,21 21 0,-22-21 16,22 22-16,-21-1 0,21-21 15,-1 22-15,22-1 0,0 0 16,-21 1-16,21-1 0,0 0 0,0 1 16,0-1-16,21-21 15,-21 21-15,22-20 0,-1-1 0,0 0 16,0 0-16,0 0 0,0-21 16,1 0-16,20 0 0,-21 0 15,21 0-15,-20-21 0,20 0 0,0 0 16,1 0-16,-1-22 0,-21 1 15,21 21-15,-20-22 0,20 1 0,-21 21 16,0-21-16,-21 20 0,0-20 16,21 0-16,-21 21 0,0-22 15,0 22-15,0 0 0,0 0 0,0 0 16,0-1-16,-21 22 16,21 22-1,0-1-15,0 0 16,0 0-16,0 0 0,0 22 0,0-22 15,0 0-15,0 21 0,0-21 16,0 1-16,21 20 0,1-21 16,-22 0-16,21 0 0,0 1 0,-21-1 15,21 0-15,0-21 0,0 0 16,1 0-16,-1 0 0,0 0 16,0-21-1,0 0-15</inkml:trace>
  <inkml:trace contextRef="#ctx0" brushRef="#br0" timeOffset="77163.28">2117 6117 0,'0'-21'16,"-22"21"-16,22-21 15,0 0 1,0 0-16,22 21 15,-1 0-15,0 0 0,0 0 16,0 0-16,22 0 0,-22 21 16,0-21-16,21 21 0,-21 0 15,1 0-15,-1 0 0,0 1 0,0 20 16,-21-21-16,21 0 0,-21 22 16,0-22-16,0 21 0,0-21 0,0 0 15,0 1-15,0-1 0,-21 0 16,21 0-16,-21-21 15,21-21 1,0 0-16,0 0 16,0-1-16,0 1 0,0-21 0,21 21 15,0-22-15,-21 22 0,21-21 16,-21 0-16,22 20 0,-1-20 16,-21 21-16,21-21 0,0 20 15,0 1-15,-21 0 0,21 21 0,1 0 16,-1 0-16,0 0 15,0 0-15,-21 21 16,21 0-16,0 1 16,1-1-16</inkml:trace>
  <inkml:trace contextRef="#ctx0" brushRef="#br0" timeOffset="77515.09">2921 6329 0,'21'0'0,"0"0"0,0 0 16,1 0-16,-1 0 16,-21-21-16,21 0 0,0-1 15,-21 1-15,21 0 0,0 0 0,-21 0 16,0 0-16,22-22 0,-22 22 16,0 0-16,0 0 0,0 0 15,0-1-15,-22 22 16,1 22-1,0-1-15,0 0 16,0 0-16,21 0 0,-21 22 0,21-22 16,-22 0-16,22 21 0,0-21 15,0 22-15,0-22 0,0 0 16,0 21-16,22-20 0,-1-1 0,0 0 16,0-21-16,0 0 0,0 0 15,22 0-15,-1 0 0,-21 0 0,22 0 16,-1-21-16,0 0 0,1-22 15,-22 22-15,21 0 0,-21-21 0</inkml:trace>
  <inkml:trace contextRef="#ctx0" brushRef="#br0" timeOffset="78023.71">910 5249 0,'0'0'0,"0"-21"16,-21 21-16,21-21 15,-21 21 1,0 0 0,-1 0-1,22 21-15,0 0 16,0 1-16,0-1 16,0 0-16,0 0 15,0 0-15,0 0 16,22-21 15</inkml:trace>
  <inkml:trace contextRef="#ctx0" brushRef="#br0" timeOffset="78183.62">974 5207 0,'0'0'0,"21"0"15,-21 21 1,0 0-1,0 1-15,21-1 0,-21 0 0,0 0 16,0 0-16,0 0 16,21 1-16,0-22 0,-21 21 15,21 0-15,1-21 0</inkml:trace>
  <inkml:trace contextRef="#ctx0" brushRef="#br0" timeOffset="79819.63">5186 6033 0,'21'-22'16,"-21"1"-16,21 0 15,-21 0-15,0 0 16,0 0-16,0-1 0,0 1 16,0 0-16,0 0 15,0 42 17,0 0-32,0 0 15,0 1-15,0-1 0,0 0 0,0 21 16,-21-21-16,21 22 0,0-1 15,-21-21-15,21 22 0,0-22 0,0 21 16,0-21-16,0 22 0,0-22 16,0 21-16,0-21 0,0 0 0,0 1 15,21-1-15,0 0 0,0-21 16,0 0-16,1 0 0,20 0 16,-21 0-16,0 0 0,0-21 15,22 0-15,-22-1 0,21 1 0,-21 0 16,22 0-16,-22 0 0,0-22 15,21 22-15,-20 0 0,-1-21 0,-21 21 16,21-22-16,-21 22 16,21-21-16,-21 21 0,21-22 0,-21 22 15,0-21-15,0 21 0,0-1 0,0 1 16,21 21 0,-21 21-1,0 1-15,0-1 16,0 0-16,0 0 0,0 21 0,0-20 15,0-1-15,0 21 0,0-21 16,0 22-16,0-22 0,0 0 0,0 21 16,22-21-16,-22 1 0,0-1 15,0 21-15,21-21 0,-21 0 0,21 1 16,0-1 0,0 0-16,0-21 0,1 0 0,-1 0 15,0 0-15,0 0 0,0 0 0,22-21 16,-22 0-16,0 21 0,21-22 15,-21 1-15,1 0 0,20 0 0,-21 0 16,0 0-16,0-22 0,1 22 16,-1 0-16,0-21 0,0 20 0,0-20 15,-21 21-15,21 0 0,-21 0 16,0-1-16,0 1 0,0 42 31,0 1-15,0-1-16,0 0 15,0 0-15,0 0 0,0 0 0,0 22 16,0-22-16,0 0 0,0 0 16,0 0-16,0 1 0,0-1 0,0 0 15,0 0-15,0 0 0,0 0 0,0 1 16,0-1-16,22-21 0,-22 21 16,-22-21 15,1-21-16,21 0-15,-21 21 0,21-22 16,-21 1-16,0 0 16,0 21-16,21-21 15,-22 21-15,1 0 16,21 21 0,0 0-16,0 0 15,0 1-15,0-1 16,0 0-16,21-21 0,1 21 15,-22 0-15,21-21 0,0 0 0,0 0 16,0 21-16,0-21 0,1 0 16,20 0-16,-21 0 0,21 0 0,-20 0 15,20-21-15,0 0 0,1 21 16,-22-21-16,21 0 0,0 0 16,1-1-16,-22 1 0,21 0 0,-21-21 15,1 21-15,-1-1 0,0 1 16,0-21-16,-21 21 0,21 0 0,-21-1 15,0 1-15,0 0 0,0 0 16,0 0-16,-21 21 16,0 0-1,21 21-15,-21 0 0,0 0 0,-1 0 16,22 1-16,0-1 0,-21 0 0,21 21 16,0-21-16,0 1 15,0-1-15,0 0 0,0 21 0,0-21 16,0 1-16,21-22 0,1 21 15,-22 0-15,21-21 0,0 0 0,21 21 16,-21-21-16,1 0 0,-1 0 0,0 0 16,0 0-16,0 0 0,22 0 15,-22-21-15,0 21 0,0-21 0,0 21 16,0-21-16</inkml:trace>
  <inkml:trace contextRef="#ctx0" brushRef="#br0" timeOffset="80424.74">7959 6117 0,'0'0'0,"0"-21"16,0 0 0,0 0-16,-22 21 15,1-21-15,0 21 16,0 0-16,-21 0 0,20 0 0,1 0 15,-21 0-15,21 0 0,-22 21 0,22 0 16,-21-21-16,21 21 0,-22 21 16,22-20-16,0-1 0,0 0 0,0 0 15,0 21-15,21-20 16,0 20-16,0-21 0,0 0 0,0 22 16,0-22-16,0 0 0,0 0 15,21-21-15,0 21 0,0 0 0,0-21 16,0 0-16,1 0 0,-1 0 15,21 0-15,-21 0 0,0 0 0,22-21 16,-22 0-16,0 0 0,0 0 16,22 0-16,-22-1 0,0-20 0,21 21 15,-21-21-15,1 20 0,-1-20 0,0 0 16,0-1-16,0 1 0,0-21 16,1 20-16,-22-20 0,21 20 15,-21-20-15,21-1 0,-21 22 16,21 0-16,-21-1 0,0 22 0,0-21 15,0 21-15,0 42 32,0 21-32,0 1 0,-21-1 0,21 0 15,0 22-15,-21-22 0,21 22 16,0-1-16,0-21 0,0 22 0,0-22 16,0 1-16,0-1 0,0 0 15,21 1-15,-21-1 0,21-21 0,0 21 16,0-20-16,1-1 0,-1 0 0,0-21 15,0 0-15,0 0 0,0 0 16,22 0-16,-22 0 0,0-21 0,0 0 16,22-1-16,-22 1 0,0 0 15</inkml:trace>
  <inkml:trace contextRef="#ctx0" brushRef="#br0" timeOffset="81731.44">9673 6160 0,'0'21'15,"0"0"-15,0 0 16,0 0-1,21-21 48,0 0-63,1-21 0,-1 21 16,-21-21-16,21 0 0,0 0 15,0-1-15,0 1 0,1 0 0,-1-21 16,-21 21-16,21-22 0,0 1 0,0 0 15,-21-1-15,0 1 0,0 0 16,0-22-16,0 22 0,0-1 0,0 1 16,0 21-16,0-21 0,0 20 15,0 1-15,0 0 0,0 0 16,0 42 15,0 0-31,0 0 0,0 22 0,0-22 16,0 21-16,-21 1 0,21-1 15,0 0-15,-21 1 0,21-1 0,0 0 16,0 1-16,0-1 0,0 0 16,0 1-16,0-1 0,0-21 0,0 21 15,0-20-15,0-1 0,0 0 0,0 0 16,0 0-16,21 0 0,0-21 16,0 22-16,1-22 0,-1 0 15,0 0-15,0 0 0,0 0 16,0 0-16,1-22 0,20 1 15,-21 21-15,0-21 0,0 0 0,22 0 16,-22 0-16,0-1 0,0 1 16,0 0-16,1-21 0,-1 21 0,-21-1 15,21 1-15,0 0 0,-21 0 16,0 0 0,0 42 15,-21 0-31,21 0 0,0 0 15,0 1-15,-21-1 0,21 0 0,0 0 16,0 0-16,0 0 16,0 1-16,0-1 0,0 0 0,0 0 15,0 0-15,0 0 0,21-21 16,0 22-16,0-22 16,0 0-16,1 0 0,-1 0 0,0 0 15,0 0-15,21 0 0,-20 0 16,-1-22-16,0 1 0,21 21 0,-21-21 15,1 0-15,-1 0 0,0 0 0,0-1 16,-21 1-16,0 0 0,0-21 16,0 21-16,0-1 0,0-20 0,0 21 15,-21 0-15,0 0 0,0-1 16,-1 22-16,1-21 0,-21 21 16,21 0-16,0 0 0,-22 0 0,22 0 15,0 21-15,0-21 0,0 22 16,-1-22-16,1 21 0,0 0 0,0 0 15,0-21-15,21 21 0,0 0 16,-21 1-16,21-1 0,0-42 63,0-1-48,0 1-15</inkml:trace>
  <inkml:trace contextRef="#ctx0" brushRef="#br0" timeOffset="82127.44">9588 5821 0,'0'0'0,"0"21"0,-21-21 0,42 0 31,1 0-31,-1 0 16,21 0-16,0 0 0,1 0 15,-1-21-15,22 21 0,-1 0 16,1-21-16,-1 21 0,1 0 0,-22-21 16,21 21-16,-20 0 0,-1 0 15,0-22-15,1 22 0,-22 0 0,21-21 16,-21 21-16,1 0 15,-1 0-15,0 0 110</inkml:trace>
  <inkml:trace contextRef="#ctx0" brushRef="#br0" timeOffset="84227.38">11769 6138 0,'0'0'0,"0"22"31,-22-22-15,22 21-16,0 0 16,0 0-16,0 0 15,0 0-15,0 1 16,22-22-16,-22 21 0,21-21 0,0 21 15,-21 0-15,21-21 0,0 21 16,0 0-16,1-21 16,-1 0-16,0 0 15,0 0 1,-21-21-16,21 21 0,-21-21 0,21 0 16,-21 0-16,22 21 0,-22-21 15,21-22-15,0 22 0,-21 0 0,21 0 16,0-22-16,-21 1 0,21 21 0,1-21 15,-1-1-15,0 22 0,0-21 16,0 21-16,0-22 0,1 22 0,-1 21 16,-21-21-16,21 0 0,0 21 15,0 0-15,0 21 16,-21 0-16,22 0 16,-22 0-16,0 1 15,0-1-15,0 0 16,0 0-1,0-42 48,-22 0-63,22 0 16,-21 21-16,21-22 0,-21 1 0,0 0 15,0 0 1,0 21-16,-1-21 0,1 21 15,0 0-15,0 0 16,0 0-16,0 21 0,-1 0 16,1 0-16,0 0 0,0 1 15,21 20-15,0-21 0,-21 0 16,21 22-16,-21-22 0,21 0 0,0 0 16,0 21-16,0-20 0,0-1 15,0 0-15,0 0 0,0 0 0,21 0 16,0 1-16,0-1 0,0 0 0,0-21 15,1 21-15,-1-21 16,0 0-16,21 0 0,-21 0 0,22 0 0,-22 0 16,0 0-16,21 0 0,-20 0 15,20-21-15,-21 0 0,0 21 16,0-21-16,1-1 0,20 1 0,-21 0 16,-21 0-16,21-21 0,0 20 15,1 1-15,-1-21 0,-21 0 0,0-1 16,0 22-16,21-21 0,-21-1 15,0 22-15,21 0 0,-21-21 0,0 21 16,0-1-16,0 1 0,0 0 16,0 0-1,0 0-15,-21 21 32,21 21-32,0 0 0,-21 0 15,21 0-15,0 1 0,0 20 16,0-21-16,0 21 0,0 1 0,0-1 15,0-21-15,-21 22 0,21-1 0,-22-21 16,22 21-16,0-20 0,0 20 16,-21-21-16,21 0 0,0 0 0,-21 1 15,21-1-15,0 0 0,0 0 16,0 0-16,0-42 47,0 0-47,0 0 0,0 0 15,21-22-15,0 22 0,-21 0 16,22 0-16,-1 0 0,0-22 16,0 22-16,0 0 0,-21 0 0,21 0 15,1 21-15,-1-22 0,0 22 16,0-21-16,0 21 16,-21 21-16,21 1 0,-21-1 15,0 0-15,0 0 16,0 0-16,0 0 0,0 1 0,0-1 15,0 0-15,0 0 16,22 0-16,-1 0 0,0-21 16,0 22-16,0-22 15,22 0-15,-22 0 0,0 0 16,0 0-16,21 0 0,-20 0 0,20 0 16,0 0-16,-21-22 0,22 22 0,-22-21 15,21 0-15,-21 21 0,22-21 16,-22 0-16,0 0 0,-21-1 0,21 1 15,-21 0-15,21 0 0,-21 0 16,0 0-16,0-1 0,0 1 16,0 0-16,-21 21 15,0 0-15,0 0 16,21 21-16,-21 0 0,0 1 0,21-1 16,-22-21-16,22 21 15,0 0-15,-21 0 0,21 0 0,0 1 16,0-1-16,0 0 0,0 0 0,0 0 15,0 0 1,21 1-16,1-22 0,-1 0 16,0 0-16,0 0 0,0 0 15,0 0-15,1 0 0,-1 0 16,0-22-16,0 22 0,0-21 16,0 21-16,1-21 0,-1 0 15,0 21-15</inkml:trace>
  <inkml:trace contextRef="#ctx0" brushRef="#br0" timeOffset="85231.13">14055 5969 0,'0'-21'16,"0"0"-16,0 0 15,-22 21 1,1 0-1,0 0-15,0 0 0,0 21 16,0 0-16,-1 0 16,22 0-16,-21 0 0,21 1 0,-21-1 15,21 0-15,0 0 0,-21 0 0,21 0 16,0 1-16,0-1 0,0 0 16,0 0-16,0 0 0,0 0 0,0 1 15,21-1-15,0-21 16,22 21-16,-22-21 0,0 0 15,21 0-15,-21 0 0,22 0 0,-22 0 16,21-21-16,1 21 0,-1-21 16,-21-1-16,21 1 0,-20 0 0,20 0 15,-21 0-15,0 0 0,0-22 16,22 1-16,-22 0 0,0-1 16,-21 1-16,21-22 0,0 22 0,1-21 15,-22 20-15,0-20 0,21 20 16,-21 1-16,0 0 0,0 21 0,21-1 15,-21 1-15,0 0 0,0 0 16,0 42 0,-21 0-16,0 0 0,21 1 15,-22 20-15,22 0 0,0 1 16,-21 20-16,21-21 0,-21 1 0,21 20 16,-21-20-16,21-1 15,0 0-15,0 1 0,-21-22 0,21 21 16,0-21-16,-21 22 0,21-22 0,0 0 15,-22-21-15,22 21 0,0 0 16,0 0 0,0-42-1,0 0 1,22 21-16,-1-21 0,0 0 0,0 0 16,-21-1-16,21 1 0,0-21 15,1 21-15,-1 0 0,21-1 0,-21 1 16,0 0-16,1 0 0,-1 21 0,-21-21 15,21 21-15,0 0 16,0 0-16,-21 21 16,0 0-1,0 0-15,-21-21 0,0 21 16,0-21-16,0 0 0,21 22 0,-22-22 16,1 0-16,0 0 15,0 0-15,0 0 16,21 21 46,0 0-46,0 0-16,0 0 0,0 0 16,0 1-16,0-1 15,0 0-15,0 0 0,21 0 16,0 0-16,0 1 15,0-22-15,1 0 0,-1 0 0,21 0 16,-21 0-16,0 0 0,22 0 0,-22 0 16,0 0-16,0 0 0,0 0 15,1 0-15,-1-22 0,-21 1 0,21 0 16,-21 0-16,0 0 16,0 0-16,0-1 15,21 1-15</inkml:trace>
  <inkml:trace contextRef="#ctx0" brushRef="#br0" timeOffset="89695.34">16298 6181 0,'0'0'16,"21"0"-16,1 21 0,-22 0 16,0-42 46,0 0-46,0 0-16,21-1 0,0 1 15,0 0-15,0-21 0,0-1 16,1 22-16,-1-21 0,0-22 0,21 22 16,-21-21-16,1 20 15,20-20-15,-21 20 0,21-20 0,1 21 16,-22 20-16,0-20 0,21 21 15,-20 0-15,-1 21 0,0 0 16,0 21-16,-21 0 16,0 0-16,0 0 0,0 1 0,0 20 15,0-21-15,0 21 0,0-20 0,0 20 16,0-21-16,-21 0 0,21 0 16,0 1-16,-21-22 0,21 21 0,0-42 31,0-1-16,0 1-15,0 0 16,0 0-16,0-21 0,0 20 0,0 1 0,0-21 16,0 21-16,0 0 15,0-22-15,0 22 0,-21 0 0,-1 0 16,22 0-16,-21 21 0,0 0 0,0 0 16,0 0-16,0 0 0,-1 0 15,1 21-15,0 0 0,0 0 0,0 21 16,0-20-16,-1 20 0,1 0 15,0 22-15,-21-22 0,21 0 0,-1 22 16,1-22-16,0 1 0,21-1 16,0 21-16,0-20 0,0-22 0,0 21 15,0 1-15,0-22 0,21 0 0,0 21 16,1-21-16,-1 1 0,0-1 16,21 0-16,-21-21 0,22 0 15,-1 21-15,-21-21 0,22 0 16,-1 0-16,0-21 0,-21 0 0,22 21 15,-1-21-15,0-1 0,-20 1 0,20 0 16,-21 0-16,0-21 0,22 20 16,-22 1-16,-21-21 0,21 21 0,0-22 15,-21 1-15,0 21 0,0 0 16,0 0-16,0-1 0,0 1 0,21 0 16,-21 42 15,-21 0-31,21 1 0,-21-1 15,21 0-15,0 21 0,0-21 16,0 1-16,-21 20 0,21-21 0,0 0 16,0 0-16,0 1 0,0-1 0,0 0 15,0 0-15,21 0 0,0-21 16,-21 21-16,21-21 0,0 0 0,22 0 16,-22 0-16,0 0 0,0 0 15,22 0-15,-22 0 0,21-21 0,-21 21 16,22-21-16,-22 0 0,0 0 0,0 0 15,0-1-15,0 1 0,1-21 16,-22 21-16,21-22 0,-21 1 0,0 21 16,0-21-16,0-1 15,0 1-15,-21 21 0,-1 0 0,-20-22 16,21 43-16,0-21 0,0 21 0,-1 0 16,-20 0-16,21 0 0,-21 0 15,20 21-15,-20-21 0,21 21 0,0 22 16,-22-22-16,22 21 0,0-21 15,0 22-15,0-22 0,21 21 0,0-21 16,0 22-16,0-22 0,0 0 16,0 0-16,21 0 0,0 1 0,0-1 15,22 0-15,-22-21 0,21 0 16,-21 0-16,22 0 0,-1 0 16,0 0-16,1 0 0,-1 0 0,0 0 15,22-21-15,-22 21 0,0-21 0,1-1 16,-22 1-16,21 0 0,-21 0 15,1 0-15,20 0 0,-21-22 0,-21 22 16,21 0-16,-21 0 0,21 0 16,-21-1-16,0 1 0,0 0 15,0 42 17,-21 0-32,21 1 0,-21-1 0,21 0 15,0 0-15,0 0 0,0 0 16,0 1-16,-21-1 0,21 0 15,0 0-15,0 0 16,0 0-16,0 1 16,0-44 15,21 22-15,-21-21-16,0 0 0,0 0 15,21 0-15,0 0 0,-21-1 0,22 1 16,-22 0-16,0-21 0,21 21 0,0-1 15,0 1-15,-21 0 0,0 0 16,21 21-16,0 0 0,1 0 16,-22 21-1,21 0-15,-21 0 0,21-21 0,-21 22 16,21 20-16,0-21 0,0 0 0,-21 0 16,22 1-16,-1-1 0,0-21 15,0 21-15,0 0 0,0 0 0,1-21 16,-1 21-16,0-21 15,0 0-15,0 0 0,0 0 16,1 0-16,-1 0 0,-21-21 16,21 0-16,-21 0 0,21 21 15,0-21-15,0 0 0,-21-1 0,22 1 16,-1-21-16,0 21 0,21-22 16,-21 22-16,1-21 0,20 21 15,-21-22-15,21 22 0,-20 0 0,-1 0 16,21 21-16,-21 0 0,0 0 15,1 0-15,-1 0 0,0 0 0,0 21 16,0-21-16,-21 21 0,0 0 16,0 1-16,0-1 0,0 0 0,21 0 15,-21 0-15,0 0 0,0 1 0,0-1 16,0 0-16,22-21 16,-22-21 30,0 0-46,0-1 16,0 1-16,0 0 16,0 0-16,-22 21 0,1-21 0,0 0 15,0-1-15,0 1 0,0 21 16,-1 0-16,1-21 0,0 21 0,0 0 16,0 0-16,0 0 0,-1 21 0,1 0 15,-21 1-15,21-1 16,0 0-16,-1 0 0,1 0 0,0 22 15,0-22-15,21 0 0,0 0 16,-21 21-16,21-20 0,0-1 0,0 0 0,0 0 16,0 0-16,0 0 0,21-21 15,0 22-15,0-1 0,0-21 16,1 0-16,-1 0 0,0 0 0,0 0 16,21 0-16,-20 0 0,-1 0 15,0 0-15,0 0 0,0 0 0,0-21 16,1 21-16,-1-22 0,0 1 0,0 0 15,0 0-15,0 0 0,-21-22 16,22 22-16,-1-21 0,0 0 0,-21-1 16,0-20-16,21 20 0,0-20 15,-21 21-15,0-22 0,21 22 0,-21-1 16,22 1-16,-22 0 0,0-1 0,0 22 16,0-21-16,0 21 15,0 0-15,0-1 0,-22 22 31,1 22-31,21-1 0,0 0 16,-21 0-16,21 0 0,-21 22 0,21-22 16,-21 21-16,21 0 15,0 1-15,0-1 0,0 0 0,-21 22 0,21-22 16,0 1-16,0-1 0,0-21 16,0 21-16,0 1 0,21-22 15,-21 0-15,21 21 0,0-20 0,0-1 16,0-21-16,1 21 0,-1 0 15,0-21-15,21 0 0,-21 0 0,1 0 16,20 0-16,-21 0 0,0 0 16,22 0-16,-22 0 0,0-21 0,0 0 15,0 21-15,0-21 0,1-1 0,-1 1 16,0-21-16,0 21 0,-21 0 16,0-22-16,21 22 0,-21-21 0,21 21 15,-21-1-15,0 1 0,0 0 16,0 42 15,0 0-31,0 1 16,-21-1-16,21 0 0,-21 0 0,21 0 15,0 22-15,0-22 0,0 0 16,0 0-16,0 0 0,0 0 16,0 1-16,0-1 0,21 0 15,0-21-15,1 0 16,-1 0-16,0 0 0,0 0 15,0 0-15,0 0 0,1 0 16,-1-21-16,0 0 0,0-1 0,0 1 16,0 0-16,1 0 0,-22-21 15,21-1-15,0 1 0,0 0 16,0-22-16,-21 22 0,21-22 0,1 22 16,-22-22-16,0 22 0,0 0 15,0-1-15,21 22 0,-21-21 0,0 21 16,0 0-16,0-1 0,-21 22 31,-1 22-31,22 20 16,-21-21-16,0 0 0,21 22 15,-21-1-15,21-21 0,0 21 0,0 22 16,0-22-16,-21 1 0,21-1 16,0 0-16,0 1 0,0-22 0,0 21 15,0-21-15,0 22 16,0-22-16,21 0 0,-21 0 0,21 0 15,0-21-15,-21 21 0,21-21 0,1 0 16,-1 0-16,0 0 0,0 0 16,0 0-16,0 0 0,1 0 0,-1 0 15,0 0-15,0-21 0,0 21 0,0-21 16,1 0-16,-1 0 0,0 0 16,0-1-16,-21 1 0,21-21 0,-21 21 15,21 0-15,-21-22 0,0 22 16,0 0-16,0 0 0,0 0 15,22 21-15,-22 21 32,0 0-32,0 0 15,-22 0-15,22 22 0,0-22 16,0 0-16,0 0 0,0 0 0,0 22 16,0-22-16,0 0 0,0 0 15,0 0-15,22 0 0,-1 1 16,0-22-16,0 21 0,0-21 15,22 0-15,-22 0 0,0 0 16,0 0-16,0 0 0,0 0 0,1 0 16,-1-21-16,0-1 0,0 22 15,0-21-15,0 0 0,1 0 0,-1 0 16,-21 0-16,21-22 0,0 22 16,-21 0-16,0 0 0,0 0 15,21-1-15,-21 1 0,21 21 0,-21 21 47,0 1-47,0-1 0,-21 0 0,21 0 16,-21 0-16,21 0 0,0 1 15,0-1-15,0 0 0,0 0 0,0 0 16,0 0-16,0 1 16,21-22-16,0 0 15,1 0-15,-1 0 0,0 0 16,0 0-1,0 0-15,-21-22 0,21 1 16,-21 0-16,22 0 0,-22 0 16,0 0-16,0-1 0,0 1 0,0-21 15,0 21-15,0 0 0,0-22 0,-22 22 16,1 0-16,0 21 0,0-21 16,0 21-16,0 0 0,-1 0 15,1 0 1,21 21-16,21-21 31,1 0-31,-1 0 16,0 0-16,0 0 0,0 0 15,0 0-15,1 0 0,-1-21 16,0 21-16,0 0 0,0 0 0,0 0 16,1 0-16,-1 0 15,0 0-15,0 21 16,-21 0-16,21 0 0,-21 0 15,0 1-15,0-1 0,0 0 16,0 0-16,0 0 0,0 0 0,0 1 16,0-1-16,0 0 15,0 0-15,-21 0 0,21 0 16,0-42 46,0 0-46,0 0-16,0 0 0,0 0 16,21-1-16,0-20 0,1 21 15,-22 0-15,21-22 0,0 22 16,21-21-16,-21 21 0,1 0 16,-1-1-16,0 1 0,0 0 0,0 21 15,0 0-15,1 0 0,-1 0 0,0 21 16,-21 0-16,0 1 15,0 20-15,0-21 0,0 0 0,0 0 16,0 22-16,0-22 0,0 0 16,0 0-16,0 0 0,0 1 0,0-1 15,0 0-15,0 0 0,0 0 16,21 0 0,0-21-16,0 0 0,22 0 15,-22 0-15,0 0 0,21 0 16,-20 0-16,20 0 0,-21-21 0,0 21 15,22-21-15,-22 0 0,0 21 16,21-42-16,-21 20 0,22 1 0,-22-21 16,0 21-16,43-64 15,-43 43-15,0-1 0,0 22 16,-21-21-16,0 21 0,0 0 0,-21 21 31,0 0-31,0 0 0,-1 21 16,22 21-16,-21-21 0,21 0 0,-21 22 15,21-22-15,0 0 0,0 21 16,0-20-16,0-1 0,0 0 0,0 0 16,21 0-16,0 0 0,-21 1 15,0-1-15,22 0 0,-1 0 16,-21 0-16,0 0 16,-21-21-1,-1 22-15,1-22 16,0 0-16,0 0 15,0 0 1,0 0-16,21-22 16,-22 1-1,22 0-15,-21 21 0,21-21 16,-21-21-16</inkml:trace>
  <inkml:trace contextRef="#ctx0" brushRef="#br0" timeOffset="89911.73">21294 5271 0,'0'0'16,"-43"0"-16,22 0 0,0 0 0,21-22 15,-21 22-15,0 0 16,-1 0 31</inkml:trace>
  <inkml:trace contextRef="#ctx0" brushRef="#br0" timeOffset="90164.59">20087 5525 0,'0'0'0,"21"0"31,0 0-31,1 0 0,20 0 16,-21 0-16,0 0 0,22 0 15,-22 0-15,0 0 0,21 0 0,-21-22 16,1 22-16,-1 0 0,0 0 15,-21-21-15,0 0 32</inkml:trace>
  <inkml:trace contextRef="#ctx0" brushRef="#br0" timeOffset="90359.48">19558 5440 0,'0'0'0,"-21"0"16,0 0-16,21 21 15,-22-21 1,1 0 0,0 0-16,0 21 15,0-21-15,0 0 0</inkml:trace>
  <inkml:trace contextRef="#ctx0" brushRef="#br0" timeOffset="93575.77">1079 7662 0,'0'0'0,"0"-21"0,0 0 15,0 0-15,0 0 16,-21 0-16,21-1 0,0 1 0,-21 0 16,21 0-16,0 0 0,0 0 15,0-1-15,0 1 0,-21 0 16,21 42 31,0 0-47,0 22 0,0-22 15,0 21-15,0 1 0,0-1 0,0 0 16,0 22-16,21-22 0,-21 22 16,0-22-16,0 21 0,0-20 15,0-1-15,0 22 0,0-22 16,0-21-16,0 21 0,0 1 16,0-22-16,0 0 0,0 0 0,0 0 15,0-42 16,0 0-31,0 0 16,0 0-16,0 0 0,0-22 0,0 22 16,0-21-16,0-1 0,0 1 15,0 21-15,21-21 0,0-1 16,-21 22-16,22-21 0,-1 21 0,0-1 16,0 22-16,0-21 15,0 21-15,22 0 0,-22 0 0,0 21 16,21 1-16,-20-1 0,20 0 15,-21 0-15,0 21 0,0-20 16,1 20-16,-22 0 0,0 1 0,0-22 16,0 21-16,0 0 0,0-20 15,0 20-15,-22-21 0,1 0 0,0 0 16,0-21-16,21 22 0,-21-22 16,0 0-16,-1 0 0,-20 0 15,21 0-15,0 0 0,0 0 16,-22-22-16,22 1 0,0 0 0,0 21 15,0-21-15,-1 0 0,1 0 16,21-1-16,-21 22 0,21-21 16,0 42 15,21 1-31,0-1 0,1-21 16,-1 21-16,0 0 0,0 0 15,0 0-15,0 1 0,22-1 0,-22-21 16,21 21-16,1 0 0,-1-21 15,0 0-15,1 21 0,-1-21 16,0 0-16,22 0 0,-22 0 16,22 0-16,-22 0 0,21-21 0,-20 0 15,-1 21-15,22-21 0,-22 0 16,0-1-16,-21 1 0,22 0 0,-1-21 16,-21 21-16,0-22 0,-21 22 15,0-21-15,0-1 0,0 1 16,0 21-16,0-21 0,0 20 0,-21-20 15,0 21-15,0 0 0,0 21 16,0-21-16,-22 21 0,22 0 0,0 0 16,0 0-16,0 21 0,-22-21 15,22 42-15,0-21 0,0 22 16,0-22-16,-1 21 0,22 0 16,0 1-16,0-1 0,0 0 0,0 1 15,0-1-15,0-21 0,0 0 16,22 1-16,-1-1 0,0 0 0,0 0 15,0-21-15,0 0 0,1 0 16,-1 0-16,0 0 0,0 0 0,0 0 16,0-21-16,1 0 0,-1 0 15,0-1-15,0 1 0,0 0 0,0-21 16,1 21-16,-22-22 0,21 22 16,-21-21-16,0-1 0,0 1 0,0 21 15,0-21-15,0 20 16,0 1-16,0 0 0,-21 0 0,-1 21 15,1 0 1,21 21-16,-21 0 16,21 0-16,0 22 0,-21-22 15,21 21-15,0 1 0,0-22 0,0 21 16,0 0-16,0-20 0,21 20 16,0-21-16,0 0 0,1 0 0,-1 1 15,0-1-15,0 0 0,0 0 16,22-21-16,-22 0 0,21 0 0,-21 0 15,22 0-15,-22 0 16,21 0-16,0-21 0,1 21 0,-22-21 0,21 0 16,-21-22-16,22 22 0,-22 0 15,21-21-15,-21 20 0,1-20 16,-1 0-16,-21 21 0,0-22 0,21 1 16,-21 21-16,0 0 0,0-1 15,0 1-15,-21 42 31,21 1-31,0-1 0,-21 0 0,21 0 16,-22 0-16,22 0 0,0 1 16,0 20-16,0-21 0,0 0 0,0 0 15,22 1-15,-22-1 0,21 0 16,-21 0-16,21-21 0,-21 21 0,21 0 16,-21 1-1,21-22-15,-21-22 47,-21 1-47,0 21 16,0 0-16,0-21 0,-1 21 15,22-21-15,-21 21 0,0 0 0,0 0 16,21 21 0,-21-21-16,21 21 15,0 0-15,0 1 16,21-22-16,0 21 0,0 0 15,0-21-15,1 21 0,-1-21 0,21 0 16,-21 0-16,22 21 0,-22-21 16,21 0-16,-21 0 0,22 0 0,-1 0 15,-21 0-15,21 0 0,1-21 16,-22 21-16,21-21 0,-21 0 0,22 0 16,-22-1-16,21 1 0,-21 0 15,1 0-15,-1-21 0,0 20 0,0-20 16,-21 0-16,21-1 0,-21 22 0,0-21 15,0 21-15,0 0 16,0-1-16,0 1 0,-21 0 0,0 21 16,0 0-16,0 0 15,-1 0-15,1 0 0,21 21 0,-21 0 16,0 1-16,21 20 0,0-21 16,0 21-16,-21-20 0,21 20 0,0-21 15,0 21-15,0-20 0,0 20 0,0-21 16,0 0-16,21 0 0,0 1 15,0-1-15,22 0 0,-1-21 0,0 0 16,1 21-16,-1-21 0,0 0 16,22 0-16,-22 0 0,22 0 0,-22 0 15,0 0-15,22-21 0,-22 0 16,0 21-16,1-21 0,-1-1 16,0 1-16,-20 0 0,20 0 0,-21 0 15,0 0-15,0-1 0,-21 1 16,0 0-16,22-21 0,-22 21 0,0-1 15,0-20-15,0 21 0,0 0 0,-22 0 16,1-1-16,0 1 0,0 21 16,-21 0-16,20 0 0,-20 0 0,0 0 15,-1 21-15,22 1 0,-21 20 16,0-21-16,20 0 0,1 22 0,0-22 16,21 21-16,0-21 0,0 0 0,0 22 15,0-22-15,0 0 16,0 0-16,0 0 0,0 1 0,0-1 15,21-21-15,0 21 0,1-21 16,-1 0-16,21 0 0,-21 0 0,0 0 16,1 0-16,-1 0 0,21-21 0,-21 21 15,0-21-15,1-1 0,-1 1 16,21 0-16,-21-21 0,0 21 0,1-22 16,-1 1-16,-21 0 0,21-1 15,-21 1-15,21-22 0,-21 22 0,0 0 16,0-22-16,0 22 0,0 0 0,0-22 15,0 22-15,0-1 0,0 22 16,0-21-16,0 21 0,-21 21 16,0 21-1,21 0-15,-21 21 0,21-20 0,0 41 16,0-21-16,0 22 0,0-22 0,-22 22 16,22-1-16,0 1 0,0-1 15,0-20-15,0 20 0,0-21 0,0 1 16,22-1-16,-1-21 0,0 22 0,0-22 15,0 0-15,0 0 0,1 0 16,-1-21-16,0 0 0,21 0 0,-21 0 16,1 0-16,20 0 0,-21-21 15,21 21-15,-20-21 0,-1 0 0,21 0 16,-21-1-16,22 1 0</inkml:trace>
  <inkml:trace contextRef="#ctx0" brushRef="#br0" timeOffset="94699.21">5694 8255 0,'0'0'0,"21"0"0,0-21 0,0 21 15,-21-21-15,21 21 0,-21-21 0,22 21 16,-22-22-16,0 1 0,21 0 15,-21 0-15,0 0 0,0 0 16,0-1-16,0 1 0,21 0 16,-21 0-16,0 0 0,0-22 15,0 22-15,0 0 0,0 0 0,0 0 16,0 0-16,0-1 0,0 1 16,0 42-1,0 1 1,0-1-16,-21 0 0,21 0 15,0 21-15,0 1 0,-21-1 0,21 0 16,-22 1-16,22-22 0,0 21 16,0 1-16,0-22 0,0 21 0,0-21 15,22 0-15,-1 1 0,0-22 0,0 21 16,0-21-16,0 0 16,22 0-16,-22 0 0,21 0 0,-21-21 15,22 21-15,-22-22 0,21 1 0,-21 0 16,1 0-16,-1 0 0,0 0 15,0-1-15,-21-20 0,0 21 0,0 0 16,0-22-16,0 22 0,-21 0 16,0-21-16,0 21 0,-1-1 0,1 1 15,-21 21-15,21 0 0,-22 0 0,22 0 16,-21 0-16,21 0 0,0 0 16,-1 0-16,1 0 0,0 0 0,42 0 46,0 0-46,22 0 0,-22 0 0,21 0 16,1 0-16,-1-21 0,0 21 16,1 0-16,-1-21 0,0 21 0,1 0 15,-1 0-15,21 0 0,-20 0 0,-22 0 16,21 0-16,1 0 0,-22 0 16,0 21-16,0 0 0,0 0 0,0 1 15,-21-1-15,22 0 0,-22 0 16,0 0-16,0 22 0,0-22 0,0 0 15,0 0-15,0 21 0,-22-20 0,22-1 16,-21 0-16,0 0 0,21 0 16,-21-21-16,21 21 0,-21 1 15,0-22-15,21 21 0,-22-21 16,1 0-16,21-21 16,0-1-1,0 1-15,0 0 0,0-21 16,21 21-16,1-22 0,-1 1 15,0 0-15,0-1 0,21 1 0,-20 0 16,20-1-16,0 22 0,1 0 16,-1 0-16,-21 0 0,21 21 0,1 0 15,-22 0-15,21 0 0,-21 21 0,1 0 16,-1 0-16,0 21 16,0-20-16,0 20 0,-21-21 0,0 21 15,0 1-15,0-22 0,0 21 0,0-21 16,0 1-16,0 20 0,0-21 15,0 0-15,0 0 0,21-21 0,-21 22 16,22-1-16,-1-21 31,-21-21-31,21 21 16,-21-22-16,21 1 0</inkml:trace>
  <inkml:trace contextRef="#ctx0" brushRef="#br0" timeOffset="95948.5">8170 8255 0,'21'0'0,"-42"0"0,42 21 16,-21-42 31,22 21-47,-22-21 0,21 0 0,-21 0 16,0-1-16,21 1 0,0-21 15,-21 21-15,21-22 0,0 1 0,-21 0 16,22-1-16,-1-20 0,-21 21 15,0-22-15,21 22 0,-21-1 0,21-20 16,-21 21-16,0-1 0,0 1 0,0 0 16,0 20-16,0 1 0,0 0 15,-21 21-15,0 0 16,21 21-16,0 0 16,-21 22-16,21-22 0,-22 21 0,22 1 15,-21-1-15,21 0 0,0 1 0,0-1 16,0 21-16,0-20 0,0-1 15,0 0-15,0 22 0,0-22 0,21 1 16,1-22-16,-22 21 0,21-21 0,21 22 16,-21-43-16,0 21 0,1 0 15,-1-21-15,21 0 0,-21 0 0,0 0 16,1 0-16,20-21 0,-21 0 16,0-1-16,0 1 0,1 0 0,-1 0 15,0-21-15,0 20 0,0-20 16,0 0-16,-21-1 0,0 1 15,22 0-15,-22-1 0,0 1 0,0 0 16,0-1-16,0 1 0,0 0 0,0 21 16,0-1-16,0 1 0,0 0 15,-22 21-15,22 21 16,0 0-16,0 1 16,0 20-16,0 0 0,0 1 0,0-1 15,0 0-15,0 22 0,-21-22 0,21 0 16,0 1-16,0 20 0,0-20 15,0-22-15,0 21 0,0 0 0,0-20 16,0-1-16,0 0 0,0 0 16,21-21-1,-21-21 1,0 0-16,22 0 0,-1-1 16,0 1-16,-21 0 0,21 0 0,-21-21 15,21 20-15,0-20 0,-21 21 0,22-21 16,-1 20-16,-21 1 0,21 0 15,-21 0-15,21 21 0,-21-21 16,21 21-16,0 0 0,-21 21 16,0 0-16,22 0 15,-22 0-15,0 1 0,21-1 0,-21 0 16,0 0-16,21 0 0,-21 0 16,0 22-16,0-22 0,21 0 15,0 0-15,0 0 0,1-21 0,-1 22 16,0-1-16,0-21 0,0 0 15,0 0-15,22 0 0,-22 0 0,0 0 16,21 0-16,-20 0 0,20 0 0,-21-21 16,21-1-16,-20 22 0,20-21 15,-21 0-15,0 0 0,0 0 0,1-22 16,-1 22-16,0-21 0,-21 21 0,21 0 16,-21-22-16,0 22 0,0 0 15,0 0-15,0 0 0,0-1 0,0 1 16,-21 21-16,0 0 0,0 0 15,-1 0-15,1 21 16,0 1-16,0-1 0,0 0 0,21 0 16,0 0-16,0 0 0,0 22 15,0-22-15,0 0 0,0 0 0,0 0 16,0 1-16,0-1 0,21 0 0,0 0 16,0-21-16,0 0 0,1 21 15,-1-21-15,0 0 0,0 0 0,0 0 16,22 0-16,-22-21 0,0 21 0,0-21 15,0 0-15,0 21 0,1-21 16,-1-1-16,0 1 0,-21 0 0,0 0 16,0 0-16,0 0 0,0-1 15,0-20-15,0 21 0,-21 0 16,0 0-16</inkml:trace>
  <inkml:trace contextRef="#ctx0" brushRef="#br0" timeOffset="96203.35">8191 7705 0,'0'0'0,"22"0"15,-1 0-15,0 0 16,0 0-16,21 0 0,-20 0 15,20 0-15,0 0 0,1-21 0,-1 21 16,0 0-16,1 0 0,-1-22 0,0 22 16,1-21-16,-1 21 0,-21 0 15,0 0-15,22 0 0,-43-21 0,21 21 16,0 0-16,0 0 0,-21-21 0</inkml:trace>
  <inkml:trace contextRef="#ctx0" brushRef="#br0" timeOffset="100179.09">11176 7916 0,'0'0'0,"0"-21"16,0 0-1,0 0-15,0 0 0,21 0 16,0-1-16,0 1 0,-21 0 16,22 0-16,-1 0 0,0 0 0,-21-22 15,0 22-15,21-21 0,-21 21 16,0-22-16,0 1 0,0 0 16,0 20-16,0-20 0,0 0 0,-21-1 15,0 1-15,21 21 0,-21 0 0,-1 0 16,1 21-16,0 0 15,0 0-15,0 21 0,21 0 16,0 21-16,-21 1 0,21-1 16,0 0-16,0 22 0,0-22 0,0 0 15,0 22-15,0-22 0,0 1 0,0 20 16,-22-21-16,22 1 0,0-22 16,0 21-16,0 1 0,0-22 0,-21 21 15,21-21-15,0 0 16,0 1-16,0-44 31,0 1-31,0 0 16,0 0-16,0 0 0,0-22 0,21 22 15,-21 0-15,22 0 0,-1-21 0,0 20 16,0 1-16,0-21 0,0 21 16,22 0-16,-22 21 0,0-22 0,21 22 15,-20-21-15,20 21 0,-21 0 16,0 0-16,0 21 0,22 1 0,-22-1 15,0 0-15,-21 0 0,21 0 0,-21 22 16,0-22-16,0 0 16,0 21-16,0-21 0,0 22 0,-21-22 15,0 0-15,0 0 0,0 0 0,-1 1 16,1-1-16,0-21 0,-21 0 16,21 21-16,-1-21 0,1 0 0,0 0 15,0 0-15,0 0 0,0-21 0,-1 21 16,1-21-16,0-1 0,0 1 15,0 0-15,21 0 0,0 0 0,0 0 16,-21 21-16,21-22 0,0 1 16,21 42-1,0 1 1,0-1 0,0 0-16,0 0 0,1 0 0,-22 0 15,21 1-15,0-22 0,0 21 0,0 0 16,0-21-16,1 0 0,-1 21 15,0-21-15,0 0 0,0 0 0,22 0 16,-22 0-16,0 0 0,0-21 0,21 21 16,-20-21-16,-1 0 0,21-1 15,-21 1-15,0 0 0,22 0 0,-22 0 16,0 0-16,0-22 0,0 22 16,-21 0-16,22-21 0,-22 20 0,21 1 15,-21-21-15,0 21 0,21 0 16,-21-1-16,0 1 0,0 0 15,0 42 17,0 0-32,0 1 0,0-1 15,0 21-15,0-21 0,0 0 0,0 1 16,0 20-16,0-21 0,0 0 0,0 22 16,0-22-16,0 0 0,0 0 15,0 0-15,21 0 0,0-21 0,-21 22 16,21-22-16,1 0 0,-1 0 0,0 0 15,0 0-15,0 0 0,0 0 16,1-22-16,-1 22 0,21-21 16,-21 0-16,0 0 0,1 0 15,-1 0-15,0-1 0,0 1 0,-21 0 16,0 0-16,21-21 0,-21 20 0,0 1 16,0 0-16,0 0 0,0-21 15,0 20-15,0 1 0,0 0 0,0 0 16,0 0-16,-21 42 31,21 0-31,0 0 0,0 0 16,0 1-16,0-1 0,0 21 0,0-21 15,0 0-15,0 22 16,0-22-16,0 0 0,0 0 0,0 0 16,0 1-16,0-1 0,0 0 0,21 0 15,0 0-15,1-21 16,-1 0-16,0 0 0,0 0 0,0 0 15,0 0-15,22-21 0,-22 21 16,0-21-16,21 0 0,-20 0 0,-1-1 16,21 1-16,-21 0 0,22 0 0,-22 0 15,21 0-15,-21-22 0,22 22 16,-22 0-16,0-21 0,0 20 0,0 1 16,-21-21-16,21 21 0,-21 0 15,0-1-15,-21 22 16,0 0-1,21 22-15,-21-1 0,21 0 0,-21 0 16,21 0-16,0 0 0,0 1 16,0-1-16,0 0 0,0 0 0,0 0 15,0 0-15,0 1 0,0-1 16,21 0-16,0 0 0,-21 0 16,21 0-16,0-21 15,-42 0 16,0 0-15,0-21-16,0 0 16,0 21-16,-1-21 0,1 21 15,21-21-15,-21 21 0,21-21 16,-21 21-16,21 21 31,0 0-31,0 0 0,0 0 16,21 0-16,0-21 15,-21 22-15,21-22 0,1 21 0,-1-21 16,0 0-16,0 21 0,0-21 16,22 0-16,-22 0 0,21 0 0,-21 0 15,22 0-15,-1 0 0,-21-21 0,21 21 16,1-21-16,-22 21 0,21-22 16,-21 1-16,22 0 0,-22 0 15,21 0-15,-21 0 0,22-1 0,-22 1 16,0-21-16,0 21 0,0-22 15,1 22-15,-22-21 0,21 21 0,-21 0 16,0-1-16,-21 22 16,-1 0-16,1 0 0,0 0 15,0 22-15,0-22 0,0 21 0,-1 0 16,1 21-16,21-21 0,0 1 16,0-1-16,0 0 0,0 0 0,0 0 15,0 0-15,21 1 0,1-1 16,-1 0-16,0 0 15,0 0-15,0 0 0,0-21 16,-21 22-16,-21-22 47,0 0-47,0 0 16,0 0-16,0-22 0,-1 22 0,1 0 15,0 0-15,0 0 16,0 0-16,21 22 31,0-1-31,0 0 0,0 0 16,21-21-16,0 21 15,0-21-15,0 0 0,1 21 16,-1-21-16,21 0 0,-21 0 16,0 0-16,1 0 0,-1 0 0,0 0 15,21 0-15,-21-21 0,1 21 0,-1-21 16,0 0-16,0 0 0,0 0 15,0-1-15,1 1 0,-1 0 0,0 0 16,0 0-16,0-22 0,0 22 0,-21 0 16,0 0-16,22 0 0,-22 0 15,0-1-15,0 1 0,-22 42 47,1 1-47,21-1 16,-21 0-16,21 0 0,-21 0 15,21 0-15,0 1 0,0-1 0,0 0 16,0 0-16,0 0 0,0 0 0,21 1 16,0-22-16,-21 21 0,21 0 15,1-21-15,-1 0 0,0 0 0,0 0 16,0 0-16,0 0 0,1 0 0,-1 0 16,0 0-16,0 0 15,0-21-15,0 21 0,1-21 0,-1-1 16,0 1-16,0 21 0,0-21 0,0 0 15,-21 0-15,0 0 0,0-1 16,0 1-16,0 0 0,0 0 0,0 0 16,0 0-16,0-1 0,0 1 15,0 42 17,0 1-32,0-1 15,0 0-15,0 0 0,0 0 0,0 0 16,0 1-16,0-1 0,0 0 0,0 0 15,0 0-15,0 0 0,0 1 16,-21-1-16,21 0 0,0 0 31,0-42 1,0 0-32,0 0 15,0-1-15,21 1 0,1 0 0,-22 0 16,21 0-16,0 0 0,0-1 0,-21 1 15,21 0-15,0-21 0,1 21 16,-1-1-16,0 1 0,0 21 0,0-21 16,0 0-16,1 21 0,-1 0 0,0 0 15,0 0-15,0 0 16,-21 21-16,0 0 0,21 0 16,-21 1-16,0-1 0,22 0 15,-22 0-15,0 0 0,0 0 16,0 1-16,0-1 0,0 0 0,0 0 15,21 0-15,-21 0 16,21-21-16,-21 22 0,21-22 16,0 0-16,0 0 0,1 0 0,-1 0 15,0 0-15,21 0 16,-21 0-16,1 0 0,-1-22 0,0 22 16,0-21-16,0 0 0,0 21 15,1-21-15,-1 0 0,0 0 0,-21-1 16,21 1-16,-21 0 0,21-21 15,-21 21-15,0-1 0,0-20 0,0 21 16,0 0-16,0 0 0,0-1 16,0 1-16,0 42 31,-21 1-31,0-1 0,0 0 16,21 0-16,0 0 0,-21 22 0,21-22 15,-22 0-15,22 0 0,0 0 16,0 22-16,0-22 0,0 0 0,0 0 15,22 0-15,-1 0 0,0-21 16,0 22-16,0-22 0,0 0 16,22 0-16,-22 0 0,0 0 15,21 0-15,-20 0 0,-1 0 0,21-22 16,-21 22-16,0-21 0,22 21 16,-22-21-16,0 0 0,0 0 0,22 0 15,-22-1-15,0 1 0,-21 0 16,21-21-16,-21 21 0,21-1 0,-21-20 15,0 21-15,0 0 0,0 0 0,0-1 16,-21 22 0,21 22-16,-21-22 15,21 21-15,-21 0 0,21 0 16,0 0-16,0 0 0,0 1 16,0-1-16,0 21 0,0-21 0,0 0 15,0 1-15,0-1 16,0 0-16,0 0 0,0 0 15,-21-42 32,-1 21-31,22-21-16,0 0 16,-21 21-1,0 0 1,21 21-1,0 0-15,0 0 0,0 0 16,0 1 0,21-1-16,0-21 15,1 21-15,-1-21 0,0 0 16,0 0-16,0 0 0,0 0 16,22 0-16,-22-21 0,0 0 0,0 21 15,22-22-15,-22 22 0,0-21 16,21 0-16,-21 0 0,22 0 15,-22 0-15,21-1 0,-21 1 0,22-21 16,-22 21-16,0-22 0,0 1 16,0 21-16,-21-43 0,0 43 15,0 0-15,0 0 0,0 0 0,-21 21 32,0 0-32,0 21 0,21 0 15,0 0-15,0 0 0,0 1 16,0-1-16,0 21 0,0-21 0,0 0 15,21 1-15,0-1 0,-21 0 0,21 0 16,-21 0-16,22 0 0,-1 1 16,-21-1-16,0 0 0,0 0 0,0 0 15,0 0-15,0 1 16,0-1-16,-21-21 0,-1 21 16,1-21-16,0 0 0,0 0 15,0 0-15,0 0 0,-1 0 16,1 0-16,0 0 15,0-21-15,0 21 0,21-21 16,-21-1-16,-1 22 0,22-21 16,-21 21-16,0-21 0,0 0 15</inkml:trace>
  <inkml:trace contextRef="#ctx0" brushRef="#br0" timeOffset="100394.96">14563 7345 0,'0'0'0,"-43"-21"0,1 0 16,21 21-16,0 0 16,21-22-16,0 1 15,21 21 1,0 0 15</inkml:trace>
  <inkml:trace contextRef="#ctx0" brushRef="#br0" timeOffset="101271.46">17674 7641 0,'0'0'0,"-42"21"16,21-21-16,-1 0 16,1 0-16,0 0 15,0 0 1,21-21-16,-21 21 0,21-21 15,0 0-15,0 0 0,0 0 16,0-1-16,0 1 0,21 0 16,0 0-16,0 0 0,22 0 15,-22-1-15,0 22 0,21-21 0,-21 0 16,22 21-16,-22 0 0,21 0 16,-21 0-16,1 0 0,20 21 0,-21 0 15,0 1-15,0 20 0,-21-21 16,22 21-16,-22 1 0,0-1 0,21-21 15,-21 22-15,0-1 0,0-21 0,0 21 16,0-20-16,-21-1 0,-1 0 16,22 0-16,-21 0 0,21 0 0,-21-21 31,21-21-15,0 0-16,0 0 15,0 0-15,0 0 16,0-22-16,0 22 0,21 0 0,0-21 15,-21 20-15,22-20 0,-1 21 16,0-21-16,0-1 0,0 22 0,0-21 16,1 21-16,-22-1 0,21 22 0,0-21 15,0 21-15,0 0 16,0 0 0,-21 21-1,0 1-15,0-1 16,0 0-16,0 0 0,0 0 15,0 0 1</inkml:trace>
  <inkml:trace contextRef="#ctx0" brushRef="#br0" timeOffset="101631.77">18224 7684 0,'0'0'0,"0"21"0,64 0 16,-43-21-16,0 0 15,0 0-15,1 0 0,20 0 0,-21 0 16,0 0-16,22-21 0,-1 21 0,-21-21 15,21 21-15,1-22 0,-22 1 16,0 0-16,21 21 0,-20-21 16,-1 0-16,-21 0 0,0-1 15,21 1-15,-21 0 0,0 0 16,0 0-16,-21 21 0,0 0 16,-1 0-16,1 0 15,-21 21-15,21 0 0,0 0 0,-1 0 16,-20 1-16,21-1 0,0 0 15,0 0-15,-1 0 0,22 0 0,0 22 16,-21-22-16,21 0 0,0 0 0,0 0 16,0 1-16,0-1 15,21-21-15,1 21 0,-1-21 0,0 0 16,0 0-16,21 0 0,-20 0 16,20 0-16,-21 0 0,21 0 15,1 0-15,-22 0 0,21 0 0,-21 0 16,22-21-16,-1 21 0,-21-21 15,22 21-15</inkml:trace>
  <inkml:trace contextRef="#ctx0" brushRef="#br0" timeOffset="102922.84">19346 7599 0,'0'0'0,"0"-21"0,0 0 0,0-1 0,0-20 16,0 21-16,0 0 16,0 0-16,-21 21 0,0-22 15,0 22-15,0 0 0,-1 0 0,1 0 16,0 0-16,0 0 15,-21 22-15,20-22 0,1 21 0,0 0 16,0 21-16,0-21 0,0 1 0,-1 20 16,22-21-16,-21 21 0,21-20 15,0-1-15,0 21 0,0-21 0,0 0 16,0 1-16,0-1 0,21 0 16,1-21-16,-1 21 0,0-21 0,0 0 15,0 0-15,0 0 0,22 0 0,-22 0 16,0 0-16,21 0 0,-20 0 15,-1-21-15,0 21 0,0-21 0,0 0 16,0 21-16,1-22 0,-1 1 0,-21 0 16,0 0-16,21 0 15,-21 0-15,21-22 0,-21 22 0,0 0 16,0 0-16,0 0 0,21-1 16,-21 1-16,0 42 31,0 1-31,0-1 15,0 0-15,0 0 0,0 21 0,0-20 16,0 20-16,0 0 0,-21 1 0,21-1 16,-21 0-16,21 22 0,0-1 15,-21-20-15,21 20 0,-21 1 0,21-1 16,0 22-16,-22-22 0,22 1 0,-21-1 16,21 22-16,-21-22 15,21 22-15,0 0 0,-21-1 0,0-20 16,0 21-16,21-22 0,-22 1 0,1-1 15,0 1-15,21-1 0,-21-21 16,0 1-16,21-22 0,0 0 0,0 0 16,0 0-16,0-42 15,0 0-15,0-21 16,21 21-16,0-1 16,0-20-16,0 0 0,1-1 15,-1-20-15,0 21 0,21-22 0,-21-21 0,22 22 16,-1-22-16,0-21 0,-20 22 15,20-1-15,0-21 0,1 0 16,-1 1-16,0-1 0,-21 21 0,22 0 16,-22 1-16,21-1 0,-21 22 15,1-1-15,-1 1 0,0-1 0,-21 22 16,0-1-16,0 1 0,0 21 16,0-21-16,0 20 0,0 44 15,0-1 1,-21 0-16,0 0 0,21 0 15,-22 22-15,22-22 0,0 21 16,0-21-16,0 22 0,0-22 0,0 21 16,0-21-16,0 22 0,0-22 0,0 0 15,0 21-15,22-21 0,-22 1 16,21-1-16,0-21 0,0 21 16,0-21-16,0 0 0,1 0 0,20 0 15,-21 0-15,0-21 0,0 21 16,22-21-16,-22-1 0,0 1 0,0 0 15,0 0-15,1 0 0,-1 0 0,0-22 16,0 22-16,-21-21 0,0 21 16,0-22-16,0 22 0,0-21 0,0 21 15,0-1-15,0 1 0,0 0 0,0 0 16,0 42 0,0 0-1,0 0-15,0 1 0,-21 20 16,21-21-16,0 0 0,0 22 0,0-22 15,0 0-15,0 0 0,0 0 0,21 0 16,-21 1-16,21-1 0,0 0 16,1-21-16,-1 21 0,0-21 0,0 0 15,0 0-15,0 0 0,1 0 0,-1 0 16,0 0-16,0 0 0,21-21 16,-20 0-16,-1 0 0,0-1 0,0 1 15,-21 0-15,21 0 0,0-21 16,-21 20-16,22-20 0,-22 21 15,0-21-15,0 20 0,0 1 0,0 0 16,0 0-16,0 42 16,0 0-1,0 0-15,0 1 0,-22-1 0,1 21 16,21-21-16,-21 0 0,21 1 16,0 20-16,-21-21 0,21 0 0,0 0 15,0 1-15,0-1 16,0 0-16,0 0 15,0-42 17,21 0-32,-21 0 15</inkml:trace>
  <inkml:trace contextRef="#ctx0" brushRef="#br0" timeOffset="103111.24">20680 7387 0,'0'0'0,"-21"-21"0,-43-21 16,43 42-16,0 0 0,21-21 16,-21 21-16,42 0 47,0 21-32,0 0-15,0-21 16</inkml:trace>
  <inkml:trace contextRef="#ctx0" brushRef="#br0" timeOffset="103767.55">21061 7620 0,'0'0'0,"21"0"16,0 0-16,0-21 15,-21 0 1,21 21-16,1-21 0,-22-1 0,21 1 16,0 0-1,0 21-15,0 0 0,0 0 16,1 0-16,-1 0 15,0 0-15,0 0 0,0 21 0,-21 0 16,21 1-16,1-1 0,-22 0 16,0 21-16,0-21 0,0 1 0,0-1 15,0 21-15,0-21 0,0 0 0,0 1 16,0-1 0,0 0-16,-22-21 0,1 0 0,0 0 15,0 0-15,21-21 31,-21 0-31,21-1 0,0 1 16,0 0-16,0 0 0,0-21 0,0 20 16,21 1-16,-21-21 0,21 21 15,0-22-15,0 22 0,1 0 0,-1 0 16,0 0-16,0 0 0,0-1 16,0 1-16,1 21 0,-1 0 0,0 0 15,0-21-15,0 21 16,0 0-16,1 0 15,-22 21-15,21-21 16</inkml:trace>
  <inkml:trace contextRef="#ctx0" brushRef="#br0" timeOffset="105791.7">21759 7620 0,'0'0'0,"0"21"16,0 0-16,0 1 0,21-22 31,1 0-16,-1 0-15,0 0 0,0 0 16,0-22-16,0 1 0,1 21 16,-1-21-16,21 0 0,-42 0 15,21 0-15,0-1 0,1 1 0,-22 0 16,0 0-16,0-21 0,0 20 16,0 1-16,0 0 0,0 0 15,-22 21-15,1 0 0,0 0 16,0 0-16,0 21 0,0-21 15,-1 21-15,1 0 0,0 22 16,0-22-16,0 21 0,21-21 0,-21 22 16,21-22-16,0 21 0,0-21 0,0 1 15,0-1-15,0 0 0,0 0 16,21 0-16,0 0 0,0-21 16,0 22-16,22-22 0,-22 0 0,0 0 15,0 0-15,21 0 0,-20 0 16,-1 0-16,21-22 0,-21 1 0,0 21 15,1-21-15,-1 0 0,0 0 16,0 0-16,0-1 0,0 1 0,1-21 16,-22 21-16,0 0 0,21-22 0,-21 22 15,0-21-15,21 21 0,-21-1 16,0 1-16,0 42 31,0 1-31,-21-1 0,21 0 0,-21 21 16,21-21-16,0 22 0,0-22 15,-22 0-15,22 21 0,0-20 16,-21-1-16,21 0 0,0 0 0,0 0 16,0 0-16,0 1 0,0-1 15,0-42 17,0-1-17,0 1-15,0 0 0,0 0 16,0 0-16,21 0 0,1-22 0,-22 22 15,21-21-15,0 21 0,0-22 16,0 1-16,0 21 0,1-22 0,-1 22 16,0 0-16,0 0 15,0 21-15,0 0 0,1 0 0,-1 21 16,0 0-16,0 0 0,-21 22 16,0-22-16,21 0 0,-21 21 15,21-20-15,-21 20 0,0-21 0,0 0 16,22 0-16,-22 1 0,0-1 15,0 0-15,21 0 0,-21 0 16,21-21-16,0 0 31,-21-21-15,21 21-16,-21-21 0,21 0 16,-21 0-16,22-1 0,-22 1 15,21 0-15,0 0 0,0-21 0,0 20 16,0-20-16,1 0 0,-1 21 15,0-22-15,0 22 0,0 0 0,0 0 16,1 0-16,-1 21 0,0 0 0,0 0 16,-21 21-1,0 0-15,0 0 0,0 0 0,0 0 16,0 22-16,0-22 0,0 0 16,0 21-16,0-20 0,0-1 15,0 0-15,0 0 0,0 0 0,0 0 16,0 1-16,21-1 0,0-21 15,1 21-15,-1-21 0,0 0 0,0 0 16,21 21-16,-20-21 0,20 0 16,-21 0-16,21 0 0,-20 0 0,20-21 15,-21 21-15,21-21 0,-20 0 0,20-1 16,-21 1-16,0 0 0,0 0 16,1-21-16,-1 20 0,0-20 0,-21 0 15,0 21-15,0-22 0,0 1 16,0 21-16,0 0 0,0-1 0,-21 22 15,0 0-15,-1 0 16,1 0-16,0 0 0,0 22 0,0 20 16,0-21-16,-1 0 0,1 22 15,21-22-15,0 21 0,0-21 0,0 22 16,0-22-16,0 21 0,0-21 16,0 0-16,21 1 0,1-1 0,-1 0 15,0 0-15,0-21 0,0 21 16,0-21-16,1 0 0,-1 0 0,0 0 15,21 0-15,-21 0 0,1 0 0,-1 0 16,21-21-16,-21 21 0,0-21 16,-21 0-16,22 0 0,-1-1 0,-21 1 15,21 0-15,-21-21 0,0 21 16,21-22-16,-21 22 0,21-21 16,-21 21-16,0-22 0,0 22 0,0 0 15,0 0-15,0 42 16,0 0-1,-21 0-15,21 0 0,-21 1 0,0 20 16,21-21-16,-21 21 0,21-20 16,-22 20-16,22-21 0,-21 0 0,21 0 15,0 1-15,0-1 0,0 0 16,0 0 0,0-42 15,0 0-31,21 21 0,-21-21 15,22-1-15,-1 1 0,0 0 0,-21 0 16,21-21-16,0 20 0,0-20 16,22 0-16,-22 21 0,0-22 0,0 1 15,0 21-15,1 0 0,-1-1 16,0 1-16,0 0 0,0 21 0,0 0 16,-21 21-16,22 0 15,-22 1-15,21-1 0,-21 0 0,0 0 16,0 21-16,21-20 0,0-1 0,-21 0 15,21 0-15,-21 21 0,21-20 16,1-22-16,-22 21 0,21 0 16,0 0-16,0-21 0,0 0 0,0 21 15,1-21-15,-1 0 0,0 0 16,0 0-16,0 0 0,0-21 16,1 0-16,-1 0 15,0 0-15,-21-1 0,21-20 0,0 0 16,-21 21-16,21-22 0,-21-20 0,22 20 15,-1 1-15,-21-21 0,0 20 16,21 1-16,-21 0 0,21-1 0,-21 1 16,0 0-16,0 20 0,0-20 15,0 21-15,0 0 0,0 42 32,-21 0-32,0 0 0,21 0 15,-21 1-15,21 20 0,0-21 0,0 21 16,-22 1-16,22-1 0,0 22 15,0-22-15,0 21 0,0-20 0,0-1 16,0 0-16,0 1 0,22-1 16,-22 0-16,0 1 0,21-22 0,-21 0 15,21 0-15,0 0 0,-21 1 0,21-1 16,0-21-16,1 0 16,-1 0-16,0 0 0,0 0 15,0 0-15,0 0 0,1-21 16,-1-1-16,0 22 15,0-21-15,0 0 0,0 0 0,1-21 16,-1 20-16,0 1 0,-21-21 16,21 21-16,-21 0 0</inkml:trace>
  <inkml:trace contextRef="#ctx0" brushRef="#br0" timeOffset="106019.57">24659 7197 0,'0'0'15,"-21"0"-15,-21 0 16,63 0 0,0 0-1,0 0-15,0 0 0,22-21 0,-1 21 16,0 0-16,1 0 0,-1 0 0,-21-22 16,21 22-16,1 0 0,-1-21 15,-21 21-15,0 0 0,1 0 0,-1 0 16,0 0-16,-42 21 31</inkml:trace>
  <inkml:trace contextRef="#ctx0" brushRef="#br0" timeOffset="106911.06">1312 9864 0,'0'0'0,"21"-21"0,-21-1 31,-21 22 0,0 22-31,0-1 16,21 0-16,-21 0 0,0 0 15,21 22-15,0-22 0,-22 0 0,22 0 16,-21 0-16,21 22 0,0-22 16,0 0-16,-21 0 0,21 0 15,0 0 1,0-42-1,0 0 1,0 0-16,0 0 16,21 0-16</inkml:trace>
  <inkml:trace contextRef="#ctx0" brushRef="#br0" timeOffset="107275.02">1270 9462 0,'0'0'0,"-21"0"0,-22 21 16,22 0 0,0 0-16,0 0 0,21 0 15,0 1-15,0-1 16,21-21 0,0 0-1,0 0-15,1-21 0,-1 21 16,-21-22-16,21 1 0,-21 0 0,21 21 15,-21-21-15,0 0 0,0 0 16,0-1-16,0 1 16,-21 21-16,0 0 15,0 0-15,-1 0 16,1 0-16,0 0 16,21 21-1,0 1 1,0-1-16,0 0 15,21 0-15,0 0 16,-21 0-16,22 1 0</inkml:trace>
  <inkml:trace contextRef="#ctx0" brushRef="#br0" timeOffset="108039.17">1460 9991 0,'0'0'0,"0"21"0,0 0 0,0 0 0,22 0 15,-1-21-15,0 0 16,0 0-16,0 0 16,0 0-16,22 0 0,-22-21 15,21 21-15,-21-21 0,22 0 0,-1 0 16,-21 0-16,22-1 0,-22-20 16,21 21-16,-21 0 0,0-22 0,1 22 15,-1-21-15,-21 21 0,0-22 16,0 22-16,0-21 0,0 21 15,0-22-15,0 22 0,-21 0 0,21 0 16,0 0-16,-22 0 0,1 21 16,0 0-16,0 21 31,21 0-31,-21 21 0,21-21 16,0 22-16,0-1 0,0 0 0,0 1 15,0 20-15,0-20 0,0 20 16,0-21-16,0 22 0,0-22 0,0 22 15,0-1-15,0 1 0,0 20 16,0-20-16,0-1 0,0 22 0,0-21 16,0-1-16,0 1 0,0-1 15,0 1-15,0-1 0,0 1 0,21-1 16,-21 1-16,21-1 0,-21-21 16,21 22-16,-21-22 0,21 1 0,1-22 15,-1 21-15,-21-21 0,21 0 16,0 1-16,0-1 0,0-21 15,1 0-15,20 0 0,-21-21 0,0-1 16,22 1-16,-22-21 0,21 21 16,-21-22-16,0 1 0,22 0 0,-22-1 15,0 1-15,-21-21 0,0 20 16,0 1-16,0-22 0,0 22 0,-21 0 16,0-22-16,-22 1 0,1 20 0,0-20 15,-22 21-15,22-22 0,-22 22 16,1-1-16,21 22 0,-22-21 0,1 21 15,20 21-15,1-21 0,0 21 16,20-22-16,1 22 0,0 0 16,21-21-1,21 21-15,0 0 0,1 0 16,20-21-16,-21 21 0,21 0 16,-20-21-16,20 21 0,-21-21 0,21 21 15,-20-21-15,20 21 0,-21 0 16,0-22-16,0 22 0,1 0 0,-1 0 15,0 0-15,0-21 0,-21 0 16,21 21 0,0-21-16</inkml:trace>
  <inkml:trace contextRef="#ctx0" brushRef="#br0" timeOffset="111855.19">3895 9694 0,'0'0'0,"21"-21"0,0 21 0,0-21 16,0 0-16,0 0 0,1 0 16,-1-1-16,0 1 0,-21 0 0,0 0 15,21 0-15,-21 0 0,0-1 16,0 1-16,0 0 0,0 0 0,0 0 15,-21 0-15,0 21 0,0-22 16,-1 22-16,1 0 0,-21 0 16,21 0-16,0 0 0,-22 0 0,22 0 15,-21 22-15,21-1 0,-22 0 16,22 21-16,0 1 0,-21-1 0,20 0 16,1 22-16,21-22 0,0 22 15,0-22-15,0 21 0,0-20 0,0 20 16,0-20-16,0-1 0,0 0 15,21-21-15,1 22 0,-1-22 0,0 0 16,0 0-16,0 0 0,0 1 0,1-1 16,-1-21-16,0 0 0,0 0 15,21 0-15,-20 0 0,-1 0 16,0 0-16,21 0 0,-21-21 0,1-1 0,-1 22 16,21-21-16,-21 0 15,0 0-15,1 0 0,20-22 0,-21 22 16,0 0-16,0-21 0,1 21 15,-22-1-15,0-20 0,0 21 0,0 0 16,0-22-16,0 22 0,0 0 16,-22 21-1,22 21-15,0 0 16,-21-21-16,0 43 0,21-22 16,-21 0-16,21 0 0,0 22 0,0-22 15,0 21-15,0-21 0,0 0 16,0 22-16,0-22 0,0 0 15,0 0-15,21-21 0,0 21 0,0 1 16,22-22-16,-22 0 0,21 0 0,-21 0 16,22 0-16,-1 0 0,0 0 15,-20-22-15,20 1 0,0 21 0,1-21 16,-22 0-16,21 0 0,-21 0 16,22-1-16,-22 1 0,0 0 0,0 0 15,-21 0-15,0-22 0,0 22 0,0-21 16,0 21-16,-21-22 0,21 22 15,-42-21-15,20 21 0,1-22 16,-21 22-16,0 0 0,20 0 0,-20 21 16,0 0-16,21 0 0,-22 0 15,22 0-15,-21 21 0,21 0 0,-22 0 16,22 22-16,0-22 0,21 21 16,0-21-16,0 22 0,0-1 0,0-21 15,0 22-15,0-22 0,21 0 16,0 0-16,0 0 0,1 0 0,-1 1 15,21-1-15,-21-21 0,22 0 0,-1 21 16,0-21-16,1 0 0,-1 0 16,0 0-16,1 0 0,-1-21 0,0 0 15,1 21-15,-22-22 0,21 1 16,-21 0-16,22 0 0,-22 0 16,0 0-16,0-1 0,-21 1 0,0 0 15,0 0-15,0 0 0,0 0 0,0-1 16,0 1-16,0 0 0,0 0 15,-21 21 1,21 21 0,-21 0-16,21 0 0,-21 1 0,21-1 15,0 21-15,0-21 0,0 22 0,0-22 16,-22 21-16,22-21 0,0 0 16,0 1-16,0-1 0,0 0 0,-21 0 15,21 0-15,0 0 16,21-42 15,1 0-31,-1 21 16,-21-21-16,0 0 0,21 0 15,0-1-15,-21-20 0,21 21 0,-21 0 16,21-22-16,-21 1 0,22 21 0,-1-21 16,-21 20-16,21 1 0,0 0 15,-21 0-15,21 0 0,0 21 16,1 0-16,-22 21 0,0 0 15,21 0-15,0 0 0,-21 22 0,21-22 16,0 0-16,-21 0 0,21 22 16,1-22-16,-1 0 0,0 0 15,0 0-15,-21 0 0,21 1 0,0-22 16,1 21-16,-1-21 0,0 0 16,0 0-16,0 0 0,0 0 15,1 0-15,-1 0 0,0-21 16,0-1-16,0 1 0,0 21 0,1-21 15,-1-21-15,0 21 0,21-1 16,-21-20-16,1 21 0,-1-21 0,21 20 16,-21-20-16,0 0 0,22 21 15,-22-1-15,0 1 0,0 0 0,0 0 16,1 21-16,-1 0 0,0 0 16,-21 21-16,21 0 0,-21 0 15,21 1-15,-21-1 0,0 0 16,0 0-16,0 0 0,0 0 0,0 1 15,0-1-15,0 0 0,0 0 16,0 0 0,0-42 15,0 0-31,0 0 16,0 0-16,0-1 0,0 1 15,0 0-15,0 0 0,0 0 16,0 0-16,-21-1 0,21 1 15,-21 21-15,0-21 0,0 0 0,-1 21 16,1 0-16,0 0 0,0 0 16,-21 0-16,20 21 0,1 0 0,-21 0 15,21 1-15,0-1 0,-22 21 0,22-21 16,0 22-16,0-1 0,0-21 16,21 21-16,0-20 0,0 20 0,0-21 15,0 0-15,0 22 0,0-22 0,0 0 16,0 0-16,21-21 15,0 0-15,0 21 0,0-21 0,0 0 16,22 0-16,-22 0 0,0 0 16,0 0-16,22-21 0,-22 21 15,0-21-15,21 0 0,-21 0 0,1-1 16,-1 1-16,0 0 0,0 0 0,0-21 16,0-1-16,1 1 0,-1 0 15,0-1-15,-21-20 0,21-1 0,0 22 16,-21-22-16,0 22 0,21 0 0,-21-22 15,0 22-15,22 21 0,-22-22 16,0 22-16,0 0 0,0 0 0,0 42 31,0 0-15,-22 0-16,22 1 0,0 20 16,0-21-16,0 21 0,0 1 15,-21-1-15,21 0 0,0 1 0,0 20 16,0-20-16,0-1 0,0 0 0,0 1 15,0-1-15,0 0 0,0 1 16,0-22-16,0 21 0,0-21 0,0 0 16,0 1-16,21-1 0,1-21 0,-1 21 15,0-21-15,0 0 0,0 0 16,0 0-16,22 0 0,-22 0 0,0 0 16,21 0-16,-20 0 0,-1-21 0,0 0 15,21-1-15,-21 22 0,1-21 16,-1 0-16,0 0 0,-21-21 15,21 20-15,-21 1 0,21 0 0,-21 0 16,0-21-16,0 20 0,0 1 16,0 0-16,0 42 31,-21 0-31,21 1 16,-21-1-16,21 0 0,-21 0 0,21 0 15,0 0-15,0 22 0,0-22 0,0 0 16,0 0-16,0 0 0,0 1 15,0-1-15,0 0 0,21-21 16,0 0-16,0 0 0,0 0 16,1 0-1,-1 0-15,0 0 0,21 0 0,-21 0 16,1-21-16,-1 21 0,0-21 0,0-1 16,0 1-16,0 0 0,22-21 15,-43 21-15,21-22 0,0 1 0,0 0 16,0-1-16,1 1 0,-22-22 0,0 22 15,21-21-15,-21 20 0,21 1 16,-21-22-16,0 22 0,0 21 0,0-21 16,0-1-16,0 22 0,0 0 15,0 0-15,0 0 0,-21 21 16,0 0 0,21 42-16,0-21 0,0 0 15,0 22-15,0-1 0,0 0 16,0 1-16,-22 20 0,22-21 0,0 22 15,-21-22-15,21 1 0,0 20 0,0-21 16,-21 1-16,21-1 0,-21-21 16,21 22-16,0-1 0,0-21 0,0 0 15,0 0-15,0 1 0,0-1 0,0 0 16,21-21-16,0 21 16,0-21-16,1 0 0,-1 0 0,0 0 15,0 0-15,0 0 0,0-21 0,1 0 16,-1 21-16,0-21 0,0-1 15,0 1-15,0 0 0,1 0 16,-1 0-16,0 0 0,0-1 0,0-20 16,-21 21-16,21 0 0,1-22 15,-22 22-15,0 0 0,0 0 0,21 0 16,0 0-16,-21 42 31,0 0-31,0 0 0,0 0 16,0 0-16,-21 1 0,21-1 0,0 0 15,0 21-15,-21-21 0,21 1 16,0-1-16,0 0 0,0 0 16,0 0-16,0 0 0,0 1 15,21-22 1,0 0-16,0 0 0,0 0 16,22 0-16,-22 0 0,0-22 15,0 22-15,0-21 0,0 21 16,1-21-16,-1 0 0,0 0 0,0 0 15,0-1-15,0 1 16,-21 0-16,0 0 0,22 0 0,-1 0 16,-21-1-16,21 1 0,-21 42 47,0 1-47,0-1 0,-21-21 15,21 21-15,0 0 0,-21 0 0,21 0 16,0 1-16,0-1 0,0 0 15,0 0-15,0 0 16,21-21-16,0 0 0,0 0 16,0 0-16,0 0 15,1 0-15,-1 0 0,0-21 16,0 21-16,0-21 0,-21 0 0,21 0 16,1-1-1,-22 1-15,0 0 16,0 0-16,-22 0 0,1 0 15,21-1-15,-21 22 0,0-21 0,0 0 16,0 21-16,-1-21 0,1 21 16,0 0-16,21-21 0,-21 21 15,21-21 1,21-1 0,0 22-16,0-21 0,1 21 15,-1 0-15,0-21 0,0 21 16,21 0-16,-20 0 0,-1 0 0,0 0 15,21 0-15,-21 0 0,1 0 16,-1 0-16,0 0 16,0 21-16,-21 0 0,21-21 0,-21 22 15,0-1-15,0 0 0,0 0 0,0 0 16,0 0-16,0 1 0,0-1 16,0 0-16,0 0 0,0 0 0,0 0 15,0 1-15,0-1 0,0 0 16,0 0-16,0 0 0,0 0 15,0 1-15,-21-1 16,0-21 0,0 0-1,21-21 1,0-1 0,0 1-16,0 0 0,0-21 15,0 21-15,21-1 0,0-20 16,0 21-16,0-21 0,1-1 0,20 1 15,21-22-15,-20 43 0,-1-21 16,-21 21-16,22 0 0,-1 21 16,-21 0-16,21 0 0,-20 0 0,-1 0 15,0 21-15,0 0 0,0 0 16,-21 0-16,0 0 0,0 22 0,0-22 16,0 21-16,0-21 0,0 22 0,-21-22 15,0 21-15,0-21 0,0 1 16,-1 20-16,1-21 0,0 0 15,21 0-15,-21 1 0,0-22 16,21 21-16,0-42 47,0-1-47,0 1 0,0 0 16,0 0-16,-21 0 0,-1 0 15,1-1-15</inkml:trace>
  <inkml:trace contextRef="#ctx0" brushRef="#br0" timeOffset="112100.05">8255 9271 0,'0'0'0,"-21"0"0,0 0 16,42 0 31,0 0-32,-42 0 32,0 0-47</inkml:trace>
  <inkml:trace contextRef="#ctx0" brushRef="#br0" timeOffset="112324.45">7218 9716 0,'0'0'0,"-21"0"15,42 0 1,0 0-1,0-22-15,0 22 0,0-21 16,1 21-16,-1 0 0,0-21 0,0 0 16,21 21-16,-20 0 0,-1-21 15,0 0-15,0 21 16,-21-22-16</inkml:trace>
  <inkml:trace contextRef="#ctx0" brushRef="#br0" timeOffset="112523.33">6858 9504 0,'0'0'0,"-21"0"16,0 0-16,21-21 15</inkml:trace>
  <inkml:trace contextRef="#ctx0" brushRef="#br0" timeOffset="113090.04">9864 9483 0,'0'-21'0,"0"42"0,0-64 15,0 22 1,0 42 15,0 1-31,0-1 16,0 0-16,0 0 0,0 21 0,0-20 16,0 20-16,0 0 0,0 1 0,0-1 15,0-21-15,0 21 0,0 1 16,0-22-16,-22 0 0,22 21 0,0-20 15,-21-1-15,21 0 16,-21-21-16,21 21 0,0-42 31,21 0-15,0 0-16,1-1 16,-1 1-16,0 0 0</inkml:trace>
  <inkml:trace contextRef="#ctx0" brushRef="#br0" timeOffset="113550.55">10414 9525 0,'0'0'16,"21"-21"-16,21 0 15,-20 0-15,-22-1 0,-22 22 16,1 0 0,0 0-16,0 0 0,0 0 15,-22 22-15,22-1 0,0-21 16,-21 21-16,21 0 0,-22 0 0,22 0 15,0 1-15,0-1 0,21 0 16,0 0-16,0 0 0,0 0 16,21 1-1,0-22-15,0 0 16,22 0-16,-22 0 0,21 0 0,0 0 16,1 0-16,-1 0 0,0 21 15,-20-21-15,20 0 0,0 21 0,1 0 16,-22-21-16,0 21 0,0-21 0,-21 21 15,0 1-15,0-1 16,0 0-16,-21 0 0,0-21 16,0 21-16,-1-21 0,1 21 0,0-21 15,-21 0-15,21 22 0,-1-22 16,1 0-16,-21 0 0,21 0 0,0 0 16,-1 0-16,1 0 0,0 0 0,0 0 15,0 0-15,0 0 16,-1 0-16,1-22 15,21 1 1,0 0-16,0 0 0,0 0 16,0 0-16,0-1 0,0 1 15</inkml:trace>
  <inkml:trace contextRef="#ctx0" brushRef="#br0" timeOffset="113747.96">10245 9229 0,'0'-21'16</inkml:trace>
  <inkml:trace contextRef="#ctx0" brushRef="#br0" timeOffset="114367.61">12213 9186 0,'0'0'0,"0"-21"0,0-21 16,0 21-16,0 0 0,-21-1 15,21 1-15,-21 21 0,21-21 0,0 0 16,-21 21-16,-1 0 16,1 21-1,21 0-15,0 22 0,-21-22 16,0 21-16,21 0 0,-21 1 16,21-1-16,-21 22 0,21-22 0,-22 0 15,1 1-15,21 20 0,0-21 0,-21 1 16,0 20-16,21-20 15,-21-22-15,21 21 0,0 0 0,0-20 16,0-1-16,0 0 0,0 0 0,0 0 16,0 0-1,21-21-15,0 0 0,0 0 16,0-21-16,1 21 0,-22-21 16,21 0-16,0 21 0,-21-21 15,0 0-15,0-1 0,21-20 0,-21 21 16,0 0-16</inkml:trace>
  <inkml:trace contextRef="#ctx0" brushRef="#br0" timeOffset="114627.46">11790 9546 0,'0'0'0,"-21"0"16,-1 0-16,44 0 47,-1 0-32,0-21-15,0 21 0,0 0 0,22 0 16,-22-21-16,21 21 0,-21 0 16,22-21-16,-22 21 0,21 0 0,-21 0 15,22-21-15,-22 21 0,0 0 0,0 0 16,0 0-16,0 0 0,1 0 16,-1 0-1,0 0-15,0 0 16</inkml:trace>
  <inkml:trace contextRef="#ctx0" brushRef="#br0" timeOffset="115735.72">12509 9546 0,'0'-21'31,"0"0"-31,0 0 16,22 21-16,-1-21 0,0-1 16,0 22-16,0-21 0,0 21 0,1-21 15,-1 21-15,0 0 0,0 0 16,0 0-16,0 0 0,1 0 16,-1 0-16,-21 21 0,0 0 15,21 1-15,0-1 0,-21 0 0,0 21 16,21-21-16,-21 22 0,0-22 15,0 21-15,0-21 0,0 22 16,0-22-16,-21 0 0,0 0 0,21 0 16,-21 1-16,21-1 0,-21-21 15,21 21-15,-22-21 16,22-21 0,0 0-16,0-1 15,0 1-15,22 0 0,-1 0 0,-21 0 16,21 0-16,0-22 0,0 1 0,0 21 15,1-22-15,-1 22 0,0-21 16,0 21-16,21 0 0,-20-1 0,-1 1 16,0 0-16,0 0 0,-21 0 15,21 21-15,-21 21 32,0 0-32,0 0 15,-21 0-15,21 1 0,0-1 16,-21 21-16,21-21 0,-21 0 0,21 22 15,-21-22-15,21 0 0,0 21 16,0-20-16,0-1 0,0 0 0,0 0 16,0 0-16,21 0 0,0-21 0,0 22 15,0-1-15,0-21 0,1 0 16,20 0-16,-21 0 0,0 0 0,22 0 16,-1 0-16,-21 0 0,21-21 0,-20 21 15,-1-22-15,21 22 0,-21-21 16,0 0-16,22 0 0,-22 0 15,0 0-15,-21-22 0,21 22 0,0-21 16,-21 21-16,22-1 0,-22-20 16,0 21-16,0 0 0,0 0 0,0-1 15,21 1-15,-21 0 0,0 0 16,0 42 15,0 0-31,0 0 0,0 1 16,0 20-16,-21-21 0,21 0 15,0 0-15,-22 1 0,22 20 0,0-21 16,0 0-16,0 0 0,0 1 16,0 20-16,0-21 0,0 0 15,22 0-15,-1 1 0,0-1 16,0-21-16,0 0 0,0 21 0,1-21 16,-1 0-16,21 0 0,-21 0 15,22 0-15,-1 0 0,-21 0 0,21-21 16,1 0-16,-1-1 0,0 1 0,-20 0 15,20 0-15,-21 0 0,21 0 16,-20-22-16,-1 22 0,0-21 0,0-1 16,-21 22-16,0-21 0,0 21 0,0 0 15,0-22-15,0 22 16,0 0-16,-21 21 16,0 0-16,0 0 0,-22 21 0,22 0 15,0 0-15,21 22 0,-21-22 16,21 21-16,-21 1 0,21-1 0,0-21 15,0 21-15,0 1 0,0-22 0,0 21 16,0-21-16,0 1 0,21-1 16,0 0-16,0 0 0,0-21 0,0 21 15,1-21-15,20 0 0,-21 0 0,0 0 16,0 0-16,22 0 0,-22-21 0,0 21 16,0-21-16,0 0 15,1 0-15,-1-1 0,0 1 0,0 0 0</inkml:trace>
  <inkml:trace contextRef="#ctx0" brushRef="#br0" timeOffset="116267.45">16044 9271 0,'0'0'0,"21"-21"0,-21-21 0,22-43 16,-22 64-16,21 0 16,-21-22-16,0 22 0,0 0 15,0 42 1,0 0-1,-21 0-15,21 22 0,-22-1 0,22 0 16,-21 1-16,21-1 0,0 22 0,-21-22 16,0 0-16,21 22 0,-21-22 15,0 0-15,21 1 0,-22-1 0,22 0 16,0-20-16,0-1 0,-21 0 16,21 0-16,0 0 0,0-42 46,0 0-46,0 0 16</inkml:trace>
  <inkml:trace contextRef="#ctx0" brushRef="#br0" timeOffset="117639.33">15600 9504 0,'0'0'0,"-21"0"0,21 21 15,21-21 1,21 0-16,-21 0 0,0 21 15,22-21-15,-1 0 16,0 0-16,1 0 0,20 0 0,-20-21 16,20 0-16,1 21 0,20-21 15,-20 0-15,-1-1 0,1 1 0,-1 0 16,-20 0-16,20 0 0,-21 0 0,1-1 16,-22 1-16,0 0 0,21-21 15,-42 21-15,22-1 0,-22-20 0,0 21 16,0-21-16,0 20 0,0 1 0,0-21 15,0 21-15,0 0 16,-22 21-16,1 0 16,0 21-16,0 0 0,21 0 15,-21 21-15,0-20 0,21 20 0,0 0 16,-22 1-16,1-1 0,0 0 0,21 43 31,-21-43-31,21 1 0,-21-1 0,21 0 0,-21 1 16,21-1-16,-22-21 0,22 21 15,0-20-15,0-1 0,0 0 0,0 0 16,0 0-16,0-42 31,22 21-15,-22-21-16,21 0 0,0 0 0,0-1 16,0 1-16,0 0 0,1 0 15,-1-21-15,-21 20 0,21 1 16,0 0-16,0 0 0,0 0 0,-21 0 15,22 21-15,-1 0 16,-21 21 0,0 0-16,0 0 15,0 0-15,0 22 16,0-22-16,0 0 0,0 0 0,0 0 16,0 0-16,0 1 0,21-22 15,-21 21-15,21 0 0,0 0 16,0-21-16,1 0 0,-1 0 15,0 0-15,21 0 0,-21 0 16,1 0-16,20-21 0,-21 21 16,21-21-16,1 0 0,-22-1 0,21 1 15,1 0-15,-22 0 0,0 0 16,21 0-16,-21-22 0,1 22 0,-22 0 16,21 0-16,-21-22 0,0 22 0,0 0 15,0 0-15,-21 21 31,-1 0-31,22 21 0,-21 0 16,0-21-16,21 21 0,0 1 16,0-1-16,0 0 0,0 21 15,0-21-15,0 1 0,0-1 0,0 0 16,21 0-16,-21 0 0,21-21 0,1 21 16,-1 1-16,0-22 0,0 0 15,0 0-15,22 21 0,-22-21 16,21 0-16,-21 0 0,0 0 0,22 0 15,-22-21-15,0-1 0,21 1 0,-20 21 16,-1-21-16,0 0 0,0 0 16,-21 0-16,21-1 0,-21 1 0,21-21 15,-21 21-15,0 0 0,0-1 0,0 1 16,0 0-16,0 0 16,-21 42 15,0 0-16,21 0-15,0 1 0,0-1 0,0 0 16,-21 0-16,21 0 0,0 0 0,-21 1 16,21-1-16,0 0 0,0 0 15,0 0-15,-21 0 0,21 1 16,-22-22 15,22-22 0,0 1-31,0 0 0,0 0 16,0 0-16,22 0 0,-1-22 0,0 22 16,0-21-16,0 21 15,0-22-15,1 22 0,-1-21 0,0 21 16,21-1-16,-21 1 0,1 21 0,-1 0 16,0 0-16,0 0 0,0 0 15,0 21-15,1 1 0,-22 20 16,0-21-16,0 0 0,0 22 0,0-22 15,0 0-15,0 21 0,0-21 16,0 22-16,0-22 0,0 0 0,0 0 16,0 0-16,0 1 0,0-1 0,0 0 15,0 0-15,0-42 63,0 0-63,0 0 15,0-1-15,0 1 0,21 0 0</inkml:trace>
  <inkml:trace contextRef="#ctx0" brushRef="#br0" timeOffset="118134.79">19643 9081 0,'0'0'0,"21"-22"0,0 1 15,-21 0-15,0-21 0,21 21 0,-21-1 16,21 1-16,-21 0 0,0 0 16,0 42-1,0 0-15,0 0 16,0 22-16,0-1 0,0-21 15,0 43-15,-21-22 0,21 0 0,-21 1 16,0-1-16,21 0 0,0-20 0,-21 20 16,-1 0-16,1-21 0,21 22 15,-21-22-15,21 0 0,-21 0 0,21 0 16,-21 1-16,21-1 0,0 0 16,-21-21 15,21-21-31,-22 21 0,1-21 15,21-1-15</inkml:trace>
  <inkml:trace contextRef="#ctx0" brushRef="#br0" timeOffset="119004.17">19177 9377 0,'0'-21'16,"21"21"15,0 0-31,22-21 0,-22 21 15,21 0-15,0 0 0,22-22 0,-22 1 16,22 21-16,-1-21 0,1 21 16,-1-21-16,-20 21 0,20-21 0,-21 21 15,1-21-15,-1-1 0,0 22 0,1-21 16,-22 0-16,21 0 0,-21 0 16,1 21-16,-1-21 0,0-1 0,-21 1 15,0 0-15,0 0 0,0 0 0,0 0 16,0-1-16,0 1 0,-21 21 15,21-21-15,-21 21 0,-1 0 16,1 0 0,21 21-16,-21 0 0,0 1 15,21 20-15,-21-21 0,21 21 0,-21-20 16,21 20-16,0 0 0,0 1 16,0-22-16,0 21 0,0 0 0,0-20 15,-22 20-15,22-21 0,0 0 16,0 22-16,0-22 0,0 0 0,0 0 15,-21 0-15,21 0 0,0 1 16,0-44 15,0 1-31,21 0 16,1 0-16,-1 0 16,-21 0-16,21-1 0,0 1 0,0 0 15,-21 0-15,21-21 0,1 20 0,-1 1 16,0 0-16,0 0 0,0 21 15,0-21-15,1 21 16,-22 21 0,0 0-16,0 0 0,21 0 15,-21 1-15,0-1 0,0 0 0,21 0 16,-21 0-16,0 22 0,21-22 16,0 0-16,0 0 0,-21 0 15,22-21-15,-1 21 0,21 1 0,-21-22 16,0 0-16,22 0 0,-22 0 15,21 0-15,-21 0 0,22 0 0,-1 0 16,-21 0-16,22-22 0,-1 1 0,-21 21 16,21-21-16,-20 0 0,-1 0 15,0 0-15,0-1 0,0 1 0,-21 0 16,0 0-16,0 0 0,0 0 0,0-22 16,0 22-16,0 0 15,-21 21-15,0 0 0,0 0 16,0 0-16,-1 21 0,1 0 15,0 0-15,0 1 0,0-1 16,21 0-16,0 0 0,0 0 0,0 22 16,0-22-16,0 0 0,0 0 15,0 0-15,0 0 0,0 1 0,21-22 16,0 21-16,0 0 0,0-21 0,1 0 16,-1 0-16,0 0 0,0 0 15,0 0-15,0 0 0,1 0 0,-1-21 16,-21 0-16,21-1 0,0 1 0,0 0 15</inkml:trace>
  <inkml:trace contextRef="#ctx0" brushRef="#br0" timeOffset="119795.61">22331 8996 0,'0'0'0,"21"-21"0,-21-22 16,21 1-16,0 0 0,-21 21 0,0-1 16,0-20-16,0 21 0,0 0 15,0 0-15,0 63 31,0-21-31,0 21 0,0 1 16,0-1-16,0 0 0,0 22 0,-21-22 0,21 22 16,0-1-16,-21-20 0,21-1 15,-21 21-15,21-20 0,0-1 16,0 0-16,-21 1 0,21-22 0,-22 21 16,22-21-16,-21 1 0,21-1 15,0 0-15,-21-21 31,21-21-31,0 0 16,0-1-16,0 1 0,0 0 0,0-21 16,21 21-16,0-22 15,1 22-15,-1-21 0,0 21 0,21-22 16,-21 22-16,22-21 0,-1 21 0,0-1 16,1 1-16,-1 21 0,0 0 15,1 0-15,-1 0 0,0 21 0,1 1 16,-22-1-16,0 0 0,0 0 0,0 0 15,-21 22-15,0-22 0,0 0 16,0 0-16,0 21 0,-21-20 0,0-1 16,-21 0-16,-1 0 0,1 0 15,0 0-15,-1 1 0,1-22 0,0 21 16,-1 0-16,1-21 0,0 0 0,-1 0 16,22 0-16,-21 0 15,21 0-15,0 0 0,-1 0 16,22-21-16,0 0 0,0-1 15,22 22-15,-1-21 16,0 0-16,0 0 0,0 21 0,22-21 16,-1 0-16,-21-1 0,21 1 0</inkml:trace>
  <inkml:trace contextRef="#ctx0" brushRef="#br0" timeOffset="120083.72">23156 8996 0,'0'0'0,"21"-42"0,-21 20 0,22-20 0,-22 21 15,21 0-15,-21 0 0,0-1 16,0 44 15,0-1-31,0 0 0,-21 21 16,21 1-16,-22-1 0,22 0 0,0 1 16,-21 20-16,21-21 0,-21 1 15,21-1-15,-21 0 0,21 1 0,0-1 16,0-21-16,-21 22 0,21-22 0,0 21 15,-21-21-15,21 0 0,0 1 16,0-1-16,21-21 31,0 0-15,0 0-16,0-21 0,0-1 0,-21 1 16,22 0-16</inkml:trace>
  <inkml:trace contextRef="#ctx0" brushRef="#br0" timeOffset="120535.97">23495 9229 0,'0'0'0,"63"-64"16,-41 43-16,-22 0 16,0 0-16,0 0 15,0 42 1,0 0-16,0 0 16,-22 0-16,22 0 0,-21 1 15,0 20-15,21-21 0,0 0 16,-21 22-16,21-22 0,0 0 0,-21 21 15,21-21-15,0 1 0,0-1 16,0 0-16,0 0 0,0 0 0,0 0 16,0 1-16,21-22 0,0 0 0,0 0 15,22 0-15,-22 0 16,0 0-16,0 0 0,21-22 0,-20 22 16,20-21-16,-21 0 0,21 0 0,-20 0 15,-1 0-15,0-1 0,0-20 16,0 21-16,0 0 0,-21-22 0,22 1 15,-22 21-15,0-21 0,0-1 16,0 22-16,-22-21 0,1 21 16,0-1-16,0 1 0,-21 0 0,20 21 15,1 0-15,0 0 0,-21 0 16,21 0-16,-1 0 0,1 21 0,0 0 16,0 1-16,0-1 0,0 21 0,21-21 15,0 0-15,-22 1 0,22-1 16,0 0-16,0 0 0,0 0 0,0 0 15,0 1-15,0-1 0,22-21 0,-1 0 16,0 0-16,0 0 0,21 0 16</inkml:trace>
  <inkml:trace contextRef="#ctx0" brushRef="#br0" timeOffset="121575.38">24320 9165 0,'0'0'0,"0"-21"0,22 0 15,-22 0-15,0 0 0,0-1 0,0 1 16,0 0-16,0 0 0,0 0 16,-22 21-1,1 0-15,0 0 0,0 21 0,0 0 16,21 0-16,-21 22 0,-1-22 16,1 21-16,0 0 0,21 1 0,0-1 15,-21 0-15,21-20 0,0 20 0,0 0 16,0-21-16,0 1 15,0 20-15,21-21 0,0 0 0,22 0 16,-22 1-16,0-22 0,0 0 0,21 21 16,-20-21-16,20 0 0,-21 0 15,21 0-15,-20 0 0,20-21 0,-21-1 16,21 22-16,-20-21 0,-1 0 0,21 0 16,-21-21-16,22 20 0,-22-20 15,0 0-15,0 21 0,0-43 0,0 22 16,22-1-16,-22-20 0,0 21 15,-21-22-15,21 22 0,0-1 0,1-20 16,-22 21-16,0 20 0,0-20 0,0 21 16,0 0-16,-22 42 31,22 0-31,-21 21 16,0 1-16,21-22 0,0 21 0,-21 1 15,0-1-15,0 0 0,21 1 0,-22-1 16,22 0-16,-21 1 0,0-1 15,21-21-15,-21 21 0,21-20 0,-21-1 16,0 0-16,21 0 0,0 0 0,0 0 16,-22 1-16,22-44 47,0 1-32,0 0-15,22 0 0,-1 21 16,0-21-16,0 0 0,0-1 0,0-20 15,1 21-15,-1 0 0,21 0 16,-21-1-16,22 1 0,-22 0 0,21 21 16,-21 0-16,0 0 0,1 0 15,-1 0-15,-21 21 16,0 0-16,0 1 0,-21-1 16,-1 0-1,1-21-15,0 21 0,0 0 0,0-21 0,0 21 16,-1-21-16,1 0 0,0 0 15,0 0-15,0 0 0,0 0 16,-1 0-16,1 0 0,0 0 16,0 0-1,0-21-15,21 0 0,0 0 16,-21 21-16,21 21 31,0 0-31,0 0 0,0 1 16,21-1-16,-21 21 0,0-21 0,21 0 15,0 1-15,-21-1 0,0 0 16,21 0-16,0 0 0,1 0 0,-1 1 16,0-1-16,0-21 15,0 0-15,0 0 0,1 0 16,20 0-16,-21 0 0,0 0 0,0 0 16,1-21-16,-1 21 0,21-22 15,-21 22-15,0-21 0,1 0 0,-1 0 16,0 0-16,0 0 0,0-1 0,0 1 15,1 21-15,-1-21 0,-21 0 16,21 0-16,-21 0 0,0-1 16,-21 22-1,0 0-15,-1 0 16,-20 0-16,-21 0 0,20 0 0</inkml:trace>
  <inkml:trace contextRef="#ctx0" brushRef="#br0" timeOffset="123267.31">1185 11430 0,'0'0'0,"21"-42"16,-21 21-16,0-1 0,0 1 15,0 0-15,0 0 0,0 0 16,0 0-16,0-1 16,-21 1-16,0 21 0,0-21 0,0 21 31,0 0-31,21 21 0,-22 0 0,1 22 16,21-22-16,0 21 0,-21 22 15,21-22-15,0 0 0,-21 22 16,21-22-16,0 1 0,0-1 0,0 0 15,0 1-15,21-1 0,0-21 16,-21 0-16,21 0 0,1 1 0,-1-22 16,0 0-16,0 0 0,0 0 15,0 0-15,1 0 0,-1 0 16,0 0-16,0-22 0,0 1 16,22 0-16,-22 0 0,0 0 0,0 0 15,0-1-15,-21-20 0,21 21 16,-21-21-16,0 20 0,0-20 15,0 21-15,0-21 0,-21 20 0,0-20 16,0 0-16,0 21 0,-22-22 16,1 22-16,0 0 0,-1 0 0,1 0 15,0-1-15,-1 22 0,22 0 16,-21 0-16,21 0 0,0 0 0,-1 22 16,22-1-16,0 0 15,0 0-15,0 0 16,22 0-16,20-21 0,-21 0 15,21 0-15,1 0 0,-1 0 16,0 0-16,22 0 0,-22 0 0,22-21 16,-22 0-16,22 0 0,-22 0 15,21 0-15,-20-22 0,-1 22 0,0 0 16,1 0-16,-22 0 0,0-1 16,0 1-16,-21 0 0,0 0 15,-21 21 1,0 0-1,0 0-15,0 0 16,21 21-16,-22 21 0,22-20 0,-21 20 16,21 0-16,0 22 15,0-1-15,0-20 0,0 20 0,0 1 16,0-1-16,0 1 0,0-1 16,0 1-16,0-1 0,21 1 0,-21-1 15,22 1-15,-22-1 0,21 1 16,-21-1-16,21 1 0,0-1 0,0 1 15,-21-1-15,21 1 0,1-1 16,-1-21-16,0 22 0,0-1 0,-21 1 16,21-1-16,-21 1 15,21-1-15,-21-20 0,0-1 0,22 0 16,-22 1-16,0-22 0,0 0 0,0 0 16,0 0-16,-22-21 0,1 0 15,0 0-15,-21 0 0,21 0 16,-22 0-16,1-21 0,0 0 0,-1 0 15,1-21-15,0-1 0,-1 1 16,1 0-16,0-22 0,-1 22 0,1-43 16,0 22-16,20-1 0,-20 1 15,21-1-15,0-21 0,0 22 0,21-22 16,0 22-16,0-1 0,21 1 16,0-1-16,21 1 0,1 20 0,20-20 15,1 21-15,-22 20 16,43-20-16,-22 21 0,1-21 0,-1 20 15,1 1-15,-1 0 0,1 0 16</inkml:trace>
  <inkml:trace contextRef="#ctx0" brushRef="#br0" timeOffset="124287.73">3238 11769 0,'0'0'0,"-21"21"16,21-42 31,21 0-32,1-1-15,-1 22 16,0-21-16,0 0 0,0-21 0,0 21 16,22-1-16,-22-20 0,0 21 15,0-21-15,22-1 0,-43 22 0,21-21 16,0-1-16,-21 1 0,21 21 0,-21-21 15,0 20-15,0 1 0,0 0 16,-21 21 0,0 0-16,0 0 15,21 21-15,0 22 0,-22-22 0,22 0 16,0 21-16,0 1 0,0-22 16,0 21-16,22 0 0,-1-20 0,0 20 15,-21-21-15,21 21 16,0-20-16,0-1 0,1 0 0,-1 0 15,-21 0-15,0 0 0,21 1 0,-21-1 16,0 0-16,21-21 16,-42 0 15,0 0-31,0 0 0,-1 0 0,1-21 16,0 21-16,0-21 0,0 21 0,0-22 15,-1 22-15,1 0 0,0 0 16,21-21-16,0 42 31,0 1-15,0-1-16,21 0 15,0 0-15,-21 0 0,22-21 0,-1 21 16,0 1-16,0-22 0,0 0 0,0 21 16,22-21-16,-22 0 0,0 0 15,21 0-15,-20 0 0,20-21 0,-21-1 16,21 22-16,1-21 0,-22 0 15,21 0-15,-21 0 0,22 0 0,-22-22 16,0 22-16,21-21 0,-20 21 0,-1-22 16,0 1-16,-21 0 15,0-1-15,21 1 0,-21 0 0,0-1 0,0 1 16,0-22-16,0 43 16,0-21-16,0 21 0,0 0 0,-21 21 15,21 42 1,0-21-1,0 21-15,0-20 0,0 20 0,0 0 16,0 22-16,-21-22 0,21 0 16,-21 1-16,21-1 0,0 0 0,0 1 15,-22-22-15,22 21 0,0-21 16,-21 1-16,21-1 0,0 0 0,0 0 16,21-21 15,-21-21-16,22 21-15,-22-21 0,21 0 0,-21-1 16,0 1-16,0 0 0,0 0 16,0 0-16</inkml:trace>
  <inkml:trace contextRef="#ctx0" brushRef="#br0" timeOffset="124503.6">3979 11451 0,'0'0'0,"0"-21"16,0 0-1,21 21-15,1 0 16,-22-21-16,21 21 0,0 0 16,0 0-16,0-21 15,0 21-15,1 0 0,-1 0 0,0-22 16,0 22-16,0 0 0,0 0 16,1-21-16,-1 21 0,0 0 15,0 0-15,0 0 16,0 0-16,1 0 15</inkml:trace>
  <inkml:trace contextRef="#ctx0" brushRef="#br0" timeOffset="125422.08">4932 11684 0,'-21'0'0,"42"0"0,0 0 15,0 0-15,0-21 16,-21 0 0,21 0-16,-21-1 15,0 1-15,0 0 0,0 0 0,0 0 16,0 0-16,0-22 0,0 22 0,0 0 16,-21 0-16,0-22 0,0 22 15,0 0-15,-22 0 0,22 21 0,0-21 16,-21 21-16,21 0 0,-1 0 15,-20 0-15,21 21 0,-21 0 16,20 0-16,1 22 0,0-22 0,0 21 16,0 0-16,0-20 0,-1 20 15,22 0-15,0 1 0,0-1 0,0-21 16,0 21-16,0-20 0,0-1 0,22 0 16,-1 0-16,0-21 0,0 21 15,0-21-15,0 0 0,1 0 0,-1 0 16,21 0-16,-21-21 0,0 21 15,22-21-15,-22 0 0,0 0 16,21-1-16,-20 1 0,-1 0 0,0 0 0,0-21 16,0 20-16,0 1 0,-21-21 15,0 21-15,22-22 0,-22 22 16,0-21-16,0 21 0,0 0 0,0-1 16,0 1-16,-22 42 31,22 22-31,0-22 0,0 0 15,0 21-15,0-20 0,0 20 16,0-21-16,0 21 0,0-20 0,0 20 16,0-21-16,0 0 0,0 0 15,0 1-15,22-1 16,-1 0-16,0-21 0,0 0 16,0 0-16,0 0 0,1 0 15,-1 0-15,21-21 0,-21 0 0,0 21 16,1-22-16,20 1 0,-21 0 0,0 0 15,22-21-15,-22 20 0,0-20 16,0 21-16,0-43 0,0 22 0,1 0 16,-1-22-16,0 22 0,-21-22 0,0 22 15,0 0-15,0-22 0,0 43 16,0-21-16,0-1 0,0 22 0,0 0 16,-21 42-1,0 0 1,21 22-16,-22-22 0,22 21 15,0 22-15,0-22 0,0 0 16,0 22-16,-21-1 0,21-20 0,0 20 16,0-20-16,0-1 0,0 0 0,0 1 15,0-22-15,0 21 0,0-21 16,21 0-16,1 1 0,-22-1 0,21 0 16,0-21-16,0 0 0,0 0 15,0 0-15,1 0 0,-1 0 16,0-21-16,0 21 0,0-21 0,-21-1 15,21 22-15,1-21 0,-22 0 0,0 0 16,0-21-16,0 20 16,0 1-16,0 0 0,0-21 0</inkml:trace>
  <inkml:trace contextRef="#ctx0" brushRef="#br0" timeOffset="125610.97">5567 11324 0,'0'0'15,"-21"0"-15,-1 0 0,65 0 47,-22 0-47,0 0 0,0 0 16,22-21-16,-1 21 0,-21 0 15,21 0-15,-20-21 0,20 21 0,-21 0 16,0-21-16,0 21 0,1 0 16,-1-21-16,0 21 0,0-22 15,0 1-15</inkml:trace>
  <inkml:trace contextRef="#ctx0" brushRef="#br0" timeOffset="127534.87">6075 11621 0,'-21'0'16,"-1"0"0,22-22 31,0 1-47,22 0 15,-1 21-15,-21-21 16,21 0-16,0 0 0,-21-1 0,21 22 15,0-21-15,-21 0 0,0-21 0,0 21 16,0-1-16,0 1 0,0 0 16,0 0-16,0 0 0,0 0 15,-21 21-15,0 0 0,0 0 16,0 0-16,0 21 0,-1 0 16,22 0-16,-21 0 0,0 22 0,21-1 15,-21-21-15,21 21 0,0 1 16,0-22-16,0 21 0,0-21 0,0 22 15,0-22-15,0 0 0,21 0 0,0-21 16,0 21-16,1-21 0,-1 0 16,0 0-16,21 0 0,1 0 0,-22 0 15,21-21-15,0 0 0,1 21 16,-1-21-16,0 0 0,1-22 0,-1 22 16,-21 0-16,22 0 0,-1-21 0,-21 20 15,0-20-15,0 21 0,1 0 16,-22 0-16,0-22 0,0 22 15,0 0-15,-22 21 16,1 0 0,0 0-16,21 21 0,-21 0 0,0 0 15,21 1-15,0 20 0,-21-21 0,21 21 16,-22-20-16,22 20 0,0-21 16,0 21-16,-21-20 0,21-1 0,-21 0 15,21 0-15,-21 0 0,21 0 16,0 1-16,0-44 31,0 1-15,21 0-16,-21 0 15,21-21-15,0 20 0,1 1 0,-1-21 16,0 0-16,0-1 0,0 22 16,0-21-16,1 21 0,-1-22 0,-21 22 15,21 21-15,0-21 0,0 21 0,0 0 16,1 0-16,-1 21 15,0-21-15,-21 21 0,21 0 0,0 22 16,-21-22-16,21 0 0,-21 21 0,22-20 16,-1-1-16,-21 0 15,0 21-15,21-21 0,-21 1 0,21-1 16,-21 0-16,0 0 0,0 0 16,0 0-1,21-21-15,0 0 16,-21-21-16,0 0 15,22 0-15,-1 0 0,0 0 16,-21-1-16,21 1 0,0-21 0,0 21 16,-21-22-16,22 1 0,-1 0 15,0 21-15,0-22 0,0 1 0,0 21 16,-21 0-16,22-1 0,-1 22 0,0 0 31,0 0-31,-21 22 0,0-1 16,0 0-16,0 21 0,0-21 0,0 22 0,0-22 15,0 21-15,0-21 16,0 22-16,0-22 0,0 0 0,0 21 16,0-20-16,21-1 0,0-21 0,1 21 15,-1 0-15,0 0 0,0-21 16,0 0-16,22 0 0,-22 0 0,21 0 16,-21 0-16,22 0 0,-22 0 0,21-21 15,-21 21-15,22-21 0,-22 0 16,21 21-16,-21-21 0,0-1 0,1 1 15,-1 0-15,0 0 0,0 0 16,-21-22-16,21 22 0,-21 0 16,0-21-16,0 21 0,0-22 0,0 22 15,0 0-15,0 0 0,0 0 0,-21 21 16,0 0-16,0 0 16,0 0-16,-1 21 0,22 0 15,-21 0-15,21 21 0,-21-20 16,21 20-16,0-21 0,0 21 0,0-20 15,0 20-15,0-21 0,0 0 0,0 22 16,21-43-16,0 21 0,1 0 16,-1 0-16,0-21 0,0 0 0,21 0 15,-20 0-15,20 0 0,-21 0 16,21 0-16,-20 0 0,-1-21 0,21 0 16,-21 21-16,0-21 0,1-1 15,-1 1-15,0 0 0,0 0 0,-21 0 16,0 0-16,0-1 0,0-20 0,0 21 15,0 0-15,0-22 0,0 22 16,0 0-16,0 0 0,0 0 0,0 42 31,0 0-31,0 0 16,0 0-16,0 1 0,-21 20 0,21-21 16,-21 21-16,21-20 0,0-1 15,0 0-15,0 0 0,0 0 16,0 0-16,0 1 0,0-1 15,0-42 17,0-1-17,0 1-15,0 0 16,21 0-16,0 0 0,0-22 0,-21 22 16,21-21-16,1 21 0,-1-22 0,0 1 15,0 21-15,0-21 0,0 20 16,1 1-16,-1 21 0,0 0 0,0 0 15,0 21-15,0 1 0,-21-1 16,0 0-16,0 21 16,22-21-16,-22 22 0,0-22 0,0 0 15,0 21-15,0-20 0,0-1 0,0 0 16,0 0-16,0 0 0,0 0 16,0 1-16,0-1 0,0 0 15,0-42 32,0 0-47,0-1 16</inkml:trace>
  <inkml:trace contextRef="#ctx0" brushRef="#br0" timeOffset="127831.7">8996 10964 0,'0'0'0,"0"-21"0,0-21 15,0 21-15,0 0 0,0-1 16,0 44 15,0 20-31,0-21 0,0 21 16,0 1-16,0-1 0,0 0 0,0 1 16,0 20-16,0-20 0,-21 20 15,21-21-15,-22 1 0,22-1 0,-21 0 16,21-20-16,0 20 0,-21-21 15,21 0-15,0 0 0,-21 1 0,21-1 16,0 0-16,21-21 16,0 0-16,0 0 15,1 0-15,-1-21 0,0 21 0,0-21 16,21-1-16,-20 1 0,-1 0 16</inkml:trace>
  <inkml:trace contextRef="#ctx0" brushRef="#br0" timeOffset="128220.05">9398 11282 0,'21'-21'0,"-42"42"0,42-85 0,-21 43 0,21 0 16,-21 0-16,-21 42 31,0 0-31,21 0 16,-21 1-16,21-1 0,0 0 16,0 0-16,0 0 0,0 0 15,0 1-15,0-1 16,0 0-16,21-21 15,-21 21-15,21-21 0,0 0 16,-21 21-16,21-21 0,-21 21 16,22-21-16,-22 22 0,0-1 15,0 0 1,0 0-16,-22 0 16,1-21-16,0 0 15,0 21-15,0-21 0,0 0 16,-1 0-16,1 0 0,0 22 0,0-22 15,0 0 1,0 0 0,21-22-1,-22 22-15,22-21 16,0 0-16,0 0 16,0 0-16,0 0 0</inkml:trace>
  <inkml:trace contextRef="#ctx0" brushRef="#br0" timeOffset="128466.91">8975 11070 0,'0'0'0,"0"-21"15,0 0-15,0 0 16,21 21-16,21-21 16,-21 21-16,22-22 0,-1 1 0,-21 21 15,21-21-15,1 21 0,-1-21 0,0 21 16,1 0-16,-22-21 0,21 21 15,-21 0-15,22-21 0,-22 21 0,0 0 16,0 0 0,0 0-1,1 0 17,-1 0-32</inkml:trace>
  <inkml:trace contextRef="#ctx0" brushRef="#br0" timeOffset="129875.38">11388 11345 0,'0'0'0,"21"0"0,0-21 0,0 0 16,-21 0-16,21 21 0,-21-21 16,0 0-16,21-1 0,-21 1 15,0 0-15,0 0 0,0 0 0,0 0 16,0-1-16,0 1 0,-21 0 16,0 0-16,0 0 0,-21 21 15,20 0-15,1 0 0,-21 0 0,21 0 16,0 0-16,-22 0 0,22 21 15,0 0-15,-21 0 0,20 0 16,1 22-16,0-22 0,0 0 0,0 21 16,0-20-16,21 20 0,-22-21 15,22 21-15,0-20 0,0-1 0,0 0 16,22 0-16,-1 0 0,0-21 0,0 0 16,0 21-16,22-21 0,-22 0 15,0 0-15,21 0 0,-21 0 0,22-21 16,-22 0-16,0 21 0,21-21 0,-20 0 15,-1 0-15,0-1 0,0 1 16,0 0-16,0 0 0,-21 0 0,0 0 16,0-1-16,0 1 0,0 0 15,0 0-15,0 0 0,0 42 47,0 21-47,0-21 0,0 22 16,0-1-16,0 0 0,0 1 0,0-1 15,0 22-15,0-22 0,0 0 0,0 22 16,0-1-16,0-20 0,0 20 16,0 1-16,0 20 0,0-20 0,0-1 15,0 1-15,0-1 0,0 1 0,0-1 16,0-20-16,0 20 0,0-21 16,0 1-16,0-1 0,0 0 0,0-20 15,0 20-15,0-21 0,-21 21 0,21-20 16,0-1-16,-21-21 0,0 21 15,0-21-15,0 0 0,-1 0 16,1 0-16,0 0 0,0-21 0,0 21 16,-22-21-16,1-1 0,21 1 0,0-21 15,-22 21-15,22-22 0,21 1 16,0 0-16,0-1 0,0-20 0,0-1 16,0 22-16,0-21 0,21-1 0,22 1 15,-1-1-15,0 1 0,1-1 16,-1 22-16,22-22 0,-1 1 0,1 20 15,-1-20-15,1 21 0,-1-1 0,1-20 16,-1 20-16,1 1 0,-22 0 16,0-1-16,-21 1 0,22 21 15,-22-21-15,-21 20 0,0 1 0,0 0 16,0 0-16,0 0 16,-21 21-16,0 0 0,-1 0 15,1 0-15,0 0 0,0 21 16,0-21-16,0 21 0,21 0 15,0 0-15,0 1 0,0-1 0,0 0 16,0 21-16,0-21 0,0 1 0,0-1 16,21 0-16,0 0 15,0 0-15,0 0 0,0-21 0,1 22 16,20-22-16,-21 0 0,0 0 0,22 0 16,-22 0-16,21 0 0,-21 0 15,22-22-15,-22 22 0,0-21 0,21 0 16,-21 0-16,1 0 0,-1 0 0,0-1 15,0-20-15,0 21 0,0 0 16,1-22-16,-1 1 0,0 0 0,-21 21 16,0-22-16,21 1 0,-21 0 0,21 20 15,-21-20-15,0 21 0,0 0 16,0 0-16,0-1 0,0 1 0,0 42 31,0 1-31,0-1 0,0 0 16,-21 0-16,0 21 0,21-20 0,-21 20 15,21 0-15,0 1 0,0-1 16,0 0-16,-21 1 0,21-22 0,0 21 16,0-21-16,0 22 0,0-22 15,0 0-15,0 0 0,0 0 0,21-21 16,-21 21-16,21-21 16,0 0-16,0 0 0,0-21 15,-21 0-15,22 21 0,-22-21 0,21 0 16,-21 0-16,0-1 0,0 1 0</inkml:trace>
  <inkml:trace contextRef="#ctx0" brushRef="#br0" timeOffset="130094.93">12382 11091 0,'0'0'0,"0"-21"15,22 0-15,-1 21 16,0 0-16,0 0 0,0-21 0,0 21 15,22 0-15,-22 0 0,0 0 16,21-21-16,-20 21 0,20 0 0,-21 0 16,0 0-16,0 0 0,1 0 15,-1 0-15,0-21 0,0 21 0,0 0 16,0 0-16,1-22 16,-1 22-16,-21-21 0</inkml:trace>
  <inkml:trace contextRef="#ctx0" brushRef="#br0" timeOffset="133344.75">14224 11345 0,'0'22'16,"21"-44"-1,0 1-15,22 0 16,-22 0-16,0 0 16,0 0-16,0-1 0,22 1 0,-22 0 15,0 0-15,0-21 0,21 20 16,-20 1-16,-1-21 0,-21 21 0,21 0 16,-21-22-16,0 22 0,0 0 0,0 0 15,0 0-15,0-1 0,0 1 16,-21 21-1,0 0-15,-1 0 0,1 21 0,0 1 16,21-1-16,-21 0 0,0 21 16,0-21-16,-1 22 0,22-1 0,0-21 15,0 22-15,0-1 0,0 0 16,0 1-16,0-22 0,0 21 16,0-21-16,22 0 0,-1 1 0,0-22 15,0 21-15,0-21 0,22 0 16,-22 0-16,0 0 0,21 0 0,-21 0 15,1 0-15,-1-21 0,0-1 0,0 22 16,21-21-16,-20 0 0,-22 0 16,21 0-16,0 0 0,0-1 0,0-20 15,0 21-15,1-21 0,-1 20 0,0 1 16,21-21-16,-21 21 0,1 0 16,20-1-16,0 1 0,-21 0 0,22 0 15,-22 21-15,21 0 0,-21 0 16,22 0-16,-22 0 0,0 21 15,0-21-15,-21 21 0,0 0 0,0 1 16,0 20-16,0-21 0,0 0 16,0 22-16,0-22 0,-21 21 0,0-21 15,0 22-15,0-22 0,-1 0 0,1 0 16,0 0-16,0 0 0,21 1 16,-21-22-16,21-22 31,0 1-31,21 0 15,0 0-15,0-21 0,0 20 16,1 1-16,-1-21 0,0 21 16,0-22-16,0 22 0,22-21 15,-22 21-15,0-22 0,0 22 0,0 0 16,0 0-16,-21 0 0,0 0 0,22 21 16,-22 21 15,-22-21-31,1 21 0,0 0 0,21 0 15,-21 22-15,0-22 0,0 0 16,21 21-16,0-21 0,0 22 0,-22-22 16,22 0-16,0 21 0,0-20 15,0-1-15,0 0 0,0 0 0,22 0 16,-1 0-16,0-21 0,0 22 16,0-22-16,0 0 0,1 0 0,-1 0 15,21 0-15,-21 0 0,22 0 16,-22 0-16,0-22 0,21 1 0,-21 0 15,22 21-15,-22-21 0,0 0 16,21 0-16,-20-22 0,-1 22 0,0 0 16,-21-21-16,0 20 0,21-20 0,-21 21 15,0 0-15,0-22 0,0 22 16,0 0-16,0 0 0,-21 0 0,0 21 16,0 0-16,-1 0 0,1 0 15,0 0-15,21 21 16,-21 0-16,21 0 15,-21 22-15,21-22 0,0 0 0,0 21 16,0-21-16,0 22 0,0-22 16,0 0-16,0 21 0,21-20 0,-21-1 15,21 0-15,0 0 0,0 0 0,22-21 16,-22 21-16,21-21 0,-21 0 16,22 0-16,-22 0 0,21 0 0,1 0 15,-22 0-15,21-21 0,-21 0 0,22 0 16,-22 21-16,21-21 0,-21 0 15,0-1-15,1 1 0,-1 0 0,21 0 16,-42-21-16,21 20 0,0 1 16,1 0-16,-1-21 0,0 21 15,-21-1-15,21 1 0,0 0 16,-21 0-16,21 21 16,1 21-1,-22 0-15,0 0 16,0 1-16,0-1 31,21-21 0,-21-21-15,0-1 0,0 1-16,0 0 15,0 0 1,-21 21-16,-1-21 15,1 21-15,0 0 16,0 21-16,21 0 16,-21 0-16,21 0 0,-21 1 0,-1-1 15,22 0-15,-21 21 0,21-21 0,0 22 16,0-22-16,-21 21 0,21-21 16,0 22-16,0-22 0,0 0 0,21 0 15,0 0-15,1 1 0,-1-22 16,21 21-16,-21-21 0,0 0 15,1 0-15,20 0 0,-21 0 0,0 0 16,0 0-16,22 0 0,-22 0 16,0-21-16,0-1 0,0 1 0,1 0 15,-1 0-15,0 0 0,0 0 0,0-1 16,0-20-16,1 21 0,-22-21 16,21 20-16,-21 1 0,21-21 0,-21 21 15,0 0-15,0-1 0,0 1 0,0 0 16,0 42-1,0 0 1,0 1-16,0-1 0,0 0 16,0 21-16,-21-21 15,21 1-15,0 20 0,0-21 0,0 0 16,0 0-16,0 1 0,0-1 0,0 0 16,0 0-16,21 0 0,0 0 15,0-21-15,0 0 16,1 0-16,-1 0 0,0 0 0,0 0 15,0 0-15,-21-21 0,21 21 16,1-21-16,-1 21 0,0-21 0,0 0 16,0 0-16,-21-1 0,21 1 15,1 0-15,-22 0 0,21-21 0,-21 20 16,0 1-16,21 0 0,0-21 16,-21 21-16,21 21 0,-21-22 0,0 1 15,0 42 16,0 1-31,0-1 0,0 21 16,0-21-16,0 0 0,-21 22 16,21-22-16,0 0 0,0 21 0,0-20 15,0-1-15,0 0 0,0 0 0,0 0 16,21 0-16,0-21 16,1 0-16,-1 0 0,0 0 15,0 0-15,0 0 0,0 0 0,1 0 16,-1 0-16,0-21 0,0 0 0,0 21 15,0-21-15,22 0 0,-43 0 16,21-1-16,0-20 0,0 21 0,0 0 16,-21-22-16,0 1 0,22 21 15,-22-21-15,21-1 0,-21 22 0,0-21 16,0-1-16,0 1 0,0 0 0,0 21 16,0-22-16,21 22 0,-21-21 15,0 21-15,0-1 0,0 1 16,0 42-1,-21 1-15,21-1 16,-21 0-16,21 0 0,0 21 0,-22 1 16,1-1-16,21-21 0,-21 22 0,21-1 15,0 0-15,-21 1 0,21-22 16,0 21-16,0-21 0,0 22 0,0-22 16,0 21-16,0-21 0,0 0 15,0 1-15,21-1 0,-21 0 0,21 0 16,0-21-16,1 21 0,-1-21 0,0 0 15,21 0-15,-21 0 0,22 0 16,-22 0-16,21 0 0,-21 0 0,1-21 16,20 21-16,-21-21 0,21 0 0,-20 0 15,-1-1-15,0 1 16,21 0-16,-42 0 0,21 0 0,1-22 16,-22 22-16,21 0 0,-21-21 0,0 21 15,0-1-15,0 1 0,0 0 16,0 0-16,-21 21 15,-1 0-15,1 0 16,0 21-16,21 0 0,-21 0 16,21 1-16,-21-1 0,21 0 0,0 0 15,0 21-15,0-20 0,0-1 0,0 0 16,0 0-16,0 0 0,0 0 16,21 1-16,0-1 0,0 0 0,22-21 15,-22 21-15,21 0 0,0-21 16,1 0-16,-1 0 0,0 0 15,1 0-15,-1 0 0,0 0 0,1 0 16,-1-21-16,0 21 0,1-21 0,-1 21 16,-21-21-16,22 0 0,-22-1 15,0 1-15,0 0 0,0-42 16,-21 41-16,21-20 0,-21 21 0,0 0 16,0-22-16,0 22 0,0 0 15,0 0-15,-21 0 0,0 0 0,0 21 16,0 0-16,0 0 0,-1 0 0,1 0 15,-21 0-15,21 21 16,0 0-16,-1 0 0,1 0 16,0 0-16,-21 1 0,42 20 0,-21-21 15,-1 0-15,22 0 0,0 22 16,-21-22-16,21 0 0,0 0 0,0 0 16,0 1-16,21-1 0,1 0 15,-1-21-15,0 0 16,0 0-16,0 0 0,0 0 15,1 0-15,-1 0 0,0-21 0,0 0 16,0-1-16,-21 1 0,21 0 16,1 0-16,-1-21 0,0 20 15,-21-20-15,21 0 0,0-1 0,-21 1 0,0 0 16,21-22-16,1 22 16,-22 0-16,21-1 0,-21-20 0,0 20 15,21 22-15,-21-21 0,0 0 0,0 20 16,0 1-16,0 0 0,0 0 15,0 42 1,0 21 0,-21-20-16,21 20 15,0 0-15,0 1 0,0-1 0,0 0 16,0 1-16,0-1 0,0 0 0,0-21 16,0 22-16,0-1 0,0-21 15,0 22-15,0-22 0,21 21 0,0-21 16,-21 0-16,21 1 0,-21-1 15,21 0-15,1-21 16,-1 0-16,0 0 16,0 0-16,0 0 0,0 0 15,-21-21-15,0 0 0,22 21 16,-1-22-16,-21 1 0,21 0 16,-21 0-16,0 0 0,0 0 0</inkml:trace>
  <inkml:trace contextRef="#ctx0" brushRef="#br0" timeOffset="133615.63">17928 10795 0,'0'0'0,"-42"21"0,21-21 0,21-21 31,21 21-31,0 0 16,21-21-16,-21 21 0,1 0 0,20-21 15,0 21-15,-21 0 0,22 0 0,-22-21 16,21 21-16,1 0 0,-22 0 16,0 0-16,0-22 0,0 22 15,0 0-15,1 0 0,-1 0 0,0-21 16,0 0-16</inkml:trace>
  <inkml:trace contextRef="#ctx0" brushRef="#br0" timeOffset="135098.94">20659 10943 0,'21'0'16,"0"0"0,0 0-16,0-21 0,0 0 0,1 21 15,-1-21-15,0 21 0,0-21 16,0-1-16,0 1 0,1 0 0,-1 0 16,0 0-16,0 0 0,-21-1 15,21-20-15,-21 21 0,0 0 0,0-22 16,0 22-16,0 0 0,0 0 0,0 0 15,0 0-15,-21 21 16,0 0-16,0 0 16,0 21-16,-1 0 0,1 0 0,0 0 15,0 0-15,21 1 0,0 20 16,-21-21-16,21 21 0,0-20 16,0 20-16,0-21 0,0 0 0,0 0 15,21 1-15,0-1 0,0 0 16,0 0-16,1 0 0,-1 0 0,21-21 15,0 0-15,-20 0 0,20 0 0,-21 0 16,21 0-16,-20 0 0,20 0 16,-21 0-16,21 0 0,-20-21 0,-1 0 15,0 21-15,21-21 0,-21 0 0,1 0 16,-22-22-16,21 22 0,0-21 16,0 21-16,-21-22 0,21 1 0,-21 0 15,0-22-15,0 22 0,0-1 0,21 1 16,-21 0-16,0-1 15,0 1-15,0 21 0,0 0 0,0 0 16,0-1-16,0 44 31,0-1-31,-21 0 0,0 0 0,21 21 16,0 1-16,-21-1 0,21 0 16,-21 1-16,21-1 0,0 0 0,0 1 15,0-1-15,0 0 0,0-20 0,0 20 16,0-21-16,0 21 0,0-20 15,21-1-15,0 0 0,-21 0 0,21-21 16,0 21-16,1-21 0,-1 21 0,21-21 16,-21 0-16,0 0 15,22 0-15,-1 0 0,-21 0 0,22 0 16,-22-21-16,21 0 0,-21 0 0,22 21 16,-22-21-16,21 0 0,-21-1 15,0 1-15,1 0 0,-1-21 0,0 21 16,-21-1-16,0-20 0,0 21 0,0 0 15,0 0-15,0-1 16,-21 22-16,0 0 16,-1 22-16,22-1 0,-21 0 0,21 0 15,-21 0-15,21 0 16,0 22-16,0-22 0,0 0 0,0 0 16,0 0-16,0 22 0,0-22 0,0 0 15,0 0-15,21-21 0,0 21 16,-21 1-16,0-1 0,22-21 15,-22 21-15,21-21 0,-42 0 47,-1-21-47,22 0 16,-21 21-16,0 0 16,21-22-16,-21 22 0,21 22 46,0-1-30,0 0-16,21-21 16,0 0-16,0 21 0,1-21 15,-1 0-15,0 0 0,21 0 16,-21 0-16,1 0 0,-1 0 0,0 0 16,21 0-16,-21 0 0,1-21 15,-1 0-15,0 21 0,21-21 0,-21-1 16,1 1-16,-1 21 0,0-21 0,0 0 15,0-21-15,0 20 0,1 1 16,-22 0-16,0-21 0,0 21 16,0-1-16,0 1 0,0 0 0,0 0 15,0 42 1,0 0-16,-22 0 16,22 1-16,-21-1 0,21 0 0,-21 0 15,21 0-15,0 0 0,0 1 16,0-1-16,0 0 0,0 0 0,0 0 15,0 0-15,0 1 0,21-22 16,0 21-16,1-21 16,-1 0-16,0 0 15,0 0 1,0-21 0,0 21-16,-21-22 15,22 1-15</inkml:trace>
  <inkml:trace contextRef="#ctx0" brushRef="#br0" timeOffset="135827.32">23537 10922 0,'0'0'0,"-21"0"0,21-21 46,21 21-46,-21-21 16,0 0-16,21 21 0,1-22 16,-1 1-16,0 0 0,0 0 15,-21 0-15,21 0 0,-21-1 0,21 1 16,-21 0-16,0 0 0,22 0 16,-22-22-16,21 22 0,-21 0 15,0 0-15,0 42 31,0 0-31,0 0 0,0 1 0,0 20 16,0-21-16,-21 0 0,21 22 16,0-22-16,-22 21 0,22-21 15,0 0-15,0 22 0,0-22 0,0 0 16,0 0-16,0 0 0,22 1 16,-1-22-16,-21 21 0,21-21 0,0 0 15,0 0-15,0 0 0,1 0 0,-1 0 16,21 0-16,-21 0 0,0 0 15,1 0-15,-1-21 0,0-1 0,0 22 16,21-21-16,-20 0 0,-1 0 0,0-21 16,0 20-16,-21-20 0,21 21 15,0-21-15,1-1 0,-1-20 0,-21 20 16,21-20-16,0 21 0,0-22 16,-21 22-16,0-1 0,0 22 15,0 0-15,21 0 0,-21 0 0,-21 42 16,0 21-1,0-21-15,21 22 0,-21-22 16,0 21-16,-1 1 0,1-1 0,21 0 16,0 1-16,0-1 0,0 0 0,0 1 15,0-1-15,0-21 0,0 21 16,0-20-16,0-1 0,0 0 0,0 0 16,0 0-16,21 0 0,1-21 0,-22 22 15,21-22-15,0 0 0,0 0 16,0 0-16,0 0 15,1 0-15,-1 0 0,0 0 0,0-22 16,0 1-16,0 21 0,1-21 16,-1 0-16,0 21 0,-21-21 0,21 0 15,0-1-15,0 1 0,-21 0 0,0 0 16,0 0-16,0 0 0</inkml:trace>
  <inkml:trace contextRef="#ctx0" brushRef="#br0" timeOffset="136056.2">24215 10605 0,'0'0'0,"-43"0"16,64 0 31,1 0-47,-1 0 0,0 0 15,0 0-15,0 0 0,0-22 0,1 22 16,-1 0-16,0 0 0,0 0 15,0 0-15,0-21 0,1 21 0,-1 0 16,0 0-16,0-21 0,0 21 0,0 0 16,1-21-16,-1 0 0</inkml:trace>
  <inkml:trace contextRef="#ctx0" brushRef="#br0" timeOffset="136287.07">23664 10287 0,'0'0'0,"-42"-21"0,0 21 16,20 0-1,1 0 48</inkml:trace>
  <inkml:trace contextRef="#ctx0" brushRef="#br0" timeOffset="137764.06">4911 13018 0,'0'-22'16,"0"-20"-1,0 21-15,0 0 0,0 0 0,0-1 16,0 1-16,-22 21 16,1-21-16,0 21 15,21 21 1,0 0-16,0 1 0,-21 20 0,21-21 15,0 21-15,-21 1 0,21-1 16,0 22-16,0-22 0,0 0 0,0 1 16,0-1-16,-21 0 0,21-21 0,0 22 15,0-22-15,0 21 0,0-21 16,0 1-16,0-1 0,0 0 16,0-42 15,0 0-31,21-1 15,-21 1-15,0-21 0,21 21 16,0 0-16,0-1 0,-21-20 0,21 21 16,1-21-16,-1 20 0,-21-20 15,21 21-15,0 0 0,0 0 0,0-1 16,-21 1-16,22 21 16,-1 21-16,-21 1 0,21-22 15,-21 21-15,0 21 0,0-21 16,0 0-16,0 22 0,21-22 15,-21 0-15,0 0 0,0 0 0,0 1 16,21-1-16,0 0 0,-21 0 16,22 0-16,-1-21 0,0 0 15,0 0-15,0 0 0,0 0 0,1 0 16,-1 0-16,0-21 0,0 0 16,0 0-16,0 21 0,1-21 0,-1-1 15,0 1-15,0 0 0,0 0 16,0 0-16,-21-22 0,0 22 0,22 0 15,-22-21-15,0 21 0,0-22 16,0 22-16,0 0 0,0 0 16,0 0-16,0-1 0,0 44 31,0-1-31,0 0 0,0 0 0,0 0 16,0 22-16,0-22 0,0 0 0,0 21 15,0-21-15,0 22 0,0-22 16,0 0-16,21 0 0,-21 0 0,21 1 15,0-22-15,-21 21 0,21-21 0,0 0 16,1 0-16,-1 21 0,0-21 16,0 0-16,0 0 0,0 0 0,1 0 15,-1-21-15,0 0 0,0 21 16,0-22-16,0 1 0,1 0 16,-1 0-16,0 0 0,0 0 0,0-1 15,-21 1-15,0-21 0,21 21 16,-21 0-16,22-1 0,-22 1 0,0 0 15,0 42 1,0 0 0,0 1-16,0-1 0,0 0 0,0 0 15,0 0-15,0 0 0,0 22 0,0-22 16,0 0-16,0 0 16,0 0-16,0 1 15,21-44 16,-21 1-31,21 21 0</inkml:trace>
  <inkml:trace contextRef="#ctx0" brushRef="#br0" timeOffset="138142.84">6075 12827 0,'0'0'16,"-21"0"-16,-1 0 15,1 0-15,21 21 16,0 0-16,0 1 16,21-22-1,1 0-15,-1 0 0,0 0 16,0 0-16,0 0 0,0-22 16,1 1-16,-22 0 0,21 21 15,-21-21-15,0 0 0,0 0 16,0-1-16,0 1 15,-21 0-15,-1 21 16,1 0-16,0-21 0,0 21 0,0 0 16,0 0-16,-1 0 0,1 0 0,0 0 15,0 21-15,21 0 16,0 0-16,0 1 0,0-1 16,0 0-16,0 0 0,0 0 15,0 0-15,0 1 0,21-1 0,0 0 16,0 0-16,1-21 0,-1 0 15,0 0-15,0 0 0,0 0 16</inkml:trace>
  <inkml:trace contextRef="#ctx0" brushRef="#br0" timeOffset="138711.67">6646 12679 0,'0'0'15,"0"-21"-15,0 0 0,0-1 0,0 1 16,0 0-16,-21 21 15,0 0-15,0 0 16,21 21 0,-21 0-16,-1 1 0,1 20 0,21-21 15,0 21-15,-21 1 0,21-1 16,-21 0-16,21 1 0,-21 20 0,21-20 16,0-22-16,0 21 0,0 0 0,0 1 15,-21-22-15,21 0 0,0 21 16,0-20-16,0-1 0,0 0 0,21-21 15,0 21-15,0-21 0,21 0 16,-20 0-16,-1 0 16,0 0-16,21 0 0,-21 0 0,22 0 15,-22-21-15,21 0 0,-21 21 0,1-21 16,20-1-16,-21 1 0,0 0 16,0 0-16,1-21 0,-1 20 0,0-20 15,-21 21-15,0-21 0,21-1 16,-21 1-16,0 0 0,0-1 0,0-20 15,0 20-15,21 1 0,-21 0 0,0 21 16,0-22-16,0 22 0,0 0 16,0 63-1,0-21-15,0 22 16,0-1-16,-21 0 16,21 1-16,0 20 0,0-20 0,-21-1 15,21 0-15,0 1 0,0-1 0,0 0 16,0 1-16,0-22 0,0 0 15,21 21-15,-21-21 0,21 1 0,0-22 16,1 21-16,-1 0 0,0-21 16,0 0-16,0 0 0,0 0 15,1 0-15,-1 0 0,0 0 0,0-21 16,0 0-16,0-1 16,1 22-16</inkml:trace>
  <inkml:trace contextRef="#ctx0" brushRef="#br0" timeOffset="140143.35">8594 12806 0,'0'0'0,"0"-64"15,0 43-15,0 0 16,0 42 15,-22 0-31,22 22 16,0-22-16,-21 21 15,21 1-15,0-1 0,0 0 0,0 1 16,0-22-16,-21 21 0,21 0 16,-21-20-16,21 20 0,0-21 0,0 0 15,-21 0-15,21 1 0,-21-1 16,21-42 15,0-1-15,0 1-16,0 0 0,21 0 15,0-21-15,0 20 0,-21-20 0,21 0 16,0-1-16,1 22 0,-1-21 16,0 0-16,0-1 0,0 22 15,0 0-15,1 0 0,-1 21 0,0 0 16,0 0-16,0 0 0,-21 21 15,0 0-15,21 0 0,-21 0 0,22 22 16,-22-22-16,0 21 0,0 1 0,0-22 16,0 21-16,0-21 0,0 22 15,21-22-15,-21 21 0,21-21 0,-21 0 16,0 1-16,21-22 0,0 21 0,0-21 16,1 0-16,-1 0 0,0 0 15,0 0-15,0 0 0,22 0 0,-22 0 16,0-21-16,21-1 0,-21 22 15,22-21-15,-22 0 0,0 0 16,0 0-16,22-22 0,-22 22 0,0 0 16,-21-21-16,21 21 0,-21-1 15,21-20-15,-21 21 0,0 0 0,0 0 16,0-1-16,0 1 0,0 42 31,0 1-31,-21-1 0,21 0 16,0 0-16,0 21 0,-21-20 15,21 20-15,0-21 0,-21 0 0,21 22 16,0-22-16,0 0 0,0 42 16,21-41-16,-21-1 15,21-21-15,0 0 0,-21 21 16,21-21-16,1 0 0,-1 0 0,0 0 16,0 0-16,21-21 0,-20 21 15,-1-21-15,0-1 0,21 22 0,-21-21 16,1 0-16,-1 0 0,0 0 0,0 0 15,0-1-15,-21-20 0,0 21 16,0 0-16,0-22 0,0 22 0,0-21 16,0 0-16,-21 20 0,0 1 0,-21-21 15,20 21-15,1 0 0,0 21 16,0 0-16,0 0 0,-22 0 0,22 0 16,0 0-16,0 21 0,0 0 15,0 0-15,-1 0 0,1 22 0,0-22 16,21 21-16,-21 0 0,21-20 15,0 20-15,0-21 0,0 0 16,21 22-16,0-22 0,0 0 0,1 0 16,-1-21-16,0 21 0,21-21 0,-21 0 15,22 0-15,-1 0 0,0 0 16,1 0-16,-1 0 0,0 0 0,1-21 16,-1 21-16,-21-21 0,22 0 15,-1 0-15,0-1 0,-21 1 0,22 0 16,-22-21-16,0 21 0,0-22 0,0 22 15,1-21-15,-22-1 0,0 1 16,21 0-16,-21-1 0,21 1 16,-21 0-16,0 21 0,21-22 0,-21 22 15,0 0-15,0 0 0,0 42 32,0 0-32,0 21 0,-21-20 15,21 20-15,-21 0 0,21 1 16,-21-1-16,21 0 0,0 1 0,0-1 15,0 0-15,0-21 0,0 22 0,0-22 16,0 21-16,0-21 0,21 1 16,-21-1-16,21 0 0,-21 0 15,21-21-15,0 21 0,0-21 0,1 0 16,-1 0-16,0 0 16,0 0-16,0 0 0,0-21 15,1 21-15,-22-21 0,21 0 0,0 0 16,-21-1-16,21 1 15,-21 0-15,0 0 0,0-21 0,0 20 16</inkml:trace>
  <inkml:trace contextRef="#ctx0" brushRef="#br0" timeOffset="140359.23">10245 12785 0,'0'0'0,"-22"0"0,1 0 15,42-21 16,1 21-31,-1 0 0,0-22 16,0 22-16,21-21 0,-20 21 0,-1 0 16,0 0-16,0 0 0,-21-21 15,21 21-15,0 0 0,1 0 16,-1 0 0,0 0-16,0-21 15,0 21-15,0 0 0</inkml:trace>
  <inkml:trace contextRef="#ctx0" brushRef="#br0" timeOffset="141727.6">12615 12975 0,'21'0'16,"1"0"-1,-1-21-15,0 0 0,0 0 16,0 0-16,22-1 0,-22 1 16,0 0-16,0 0 0,0 0 0,0 0 15,1-22-15,-22 22 0,0 0 0,0-21 16,0 20-16,0 1 0,0 0 16,-22 0-16,1 0 0,0 0 0,-21-1 15,21 1-15,-1 21 0,1 0 16,-21 0-16,21 0 0,-22 21 15,22 1-15,-21-1 0,21 0 0,-22 21 16,22-21-16,-21 22 0,21-1 16,-22 0-16,22 1 0,0-1 0,21 0 15,0 1-15,0-22 0,0 21 0,42-21 16,-20 1-16,-1-1 0,21-21 16,-21 0-16,22 0 0,-1 0 0,0 0 15,1 0-15,-22 0 0,21-21 0,0-1 16,1 1-16,-22 0 0,21 0 15,-21 0-15,1 0 0,-1-1 16,-21 1-16,0 0 0,0 0 0,0-21 16,0 20-16,0 1 0,0 0 15,0 0-15,0 0 0,-21 21 32,21 21-17,0 21-15,0-21 0,0 22 0,0-1 16,0 0-16,0 1 0,0-1 15,0 22-15,0-22 0,21 21 0,-21-20 16,21 20-16,-21 1 0,21-1 0,-21 1 16,21-1-16,-21 1 0,0-1 15,0 1-15,0-1 0,0 1 0,0-1 16,0 22-16,0-22 0,-21 1 16,0-22-16,0 22 0,-22-1 0,22-20 15,-21 20-15,21-21 0,-22 1 16,1-22-16,21 21 0,-21-21 0,20-21 15,-20 22-15,0-22 0,21 0 0,-22 0 16,22 0-16,-21-22 0,-1 1 16,22 0-16,0 0 0,0-21 0,0-1 15,21 22-15,0-21 0,0-1 0,0-20 16,21 21-16,0-22 0,0 1 16,0-1-16,22 1 0,-1-1 0,-21-21 15,22 22-15,-1-22 0,0 22 16,22-22-16,-22 22 0,0-22 0,22 21 15,-1-20-15,1 20 0,-22 1 16,22-1-16,-22 1 0,22-1 0,-43 22 16,21 0-16,-21 20 0,0 1 15,-21-21-15,0 21 0,-21 21 16,0 21 0,0 0-16,0 0 0,0 0 15,-1 22-15,1-1 0,21-21 16,0 22-16,0-1 0,0 0 0,0-21 15,0 22-15,0-22 0,0 21 16,21-21-16,1 1 0,-1-1 0,0-21 16,21 21-16,1-21 0,-22 0 15,21 0-15,0 0 0,1 0 0,-1-21 16,0 0-16,22-1 0,-22 1 0,1 0 16,-1 0-16,-21-21 0,21 20 15,1-20-15,-22 0 0,0-1 0,0 1 16,0 0-16,1-1 0,-22 1 0,0 0 15,0-1-15,0 1 0,0 0 16,0 21-16,0-1 0,0 1 0,-22 21 31,22 21-31,-21 1 0,21-1 0,-21 0 16,21 21-16,0 1 0,0-1 16,-21 0-16,21 22 0,0-22 15,0 0-15,0 1 0,0-1 0,0-21 16,0 22-16,0-22 0,0 21 0,0-21 15,0 0-15,21 1 16,0-1-16,0-21 0,1 0 16,-1 0-16,0 0 15,0-21-15,0-1 0,0 1 16,1 0-16,-22 0 0,21 0 0,-21 0 16,0-1-16,0-20 0,0 21 15,0 0-15</inkml:trace>
  <inkml:trace contextRef="#ctx0" brushRef="#br0" timeOffset="141907.51">13801 12827 0,'0'0'0,"-22"0"0,44 0 47,-1 0-47,21-21 0,-21 21 15,22 0-15,-1 0 0,0-21 16,1 0-16,-1 21 0,-21 0 0,21-22 15,1 22-15,-22 0 0,0-21 0,0 21 16,0 0-16,1-21 0</inkml:trace>
  <inkml:trace contextRef="#ctx0" brushRef="#br0" timeOffset="144980.09">15790 13102 0,'0'0'0,"-42"0"0,21 0 0,0 21 16,-1-21-16,22-21 31,0 0-31,22 0 16,-1 0-16,0 21 0,21-21 0,-21-1 16,1 1-16,-1 0 0,0-21 15,21 21-15,-21-1 0,1-20 0,-1 21 16,-21-21-16,21-1 0,-21 22 15,0-21-15,0 21 0,0-1 16,0-20-16,0 21 0,-21 21 0,21-21 16,-21 21-16,-1 0 0,1 0 0,0 0 15,-21 0-15,21 21 0,21 0 16,-22 0-16,1 0 0,21 22 0,0-1 16,0 0-16,0 1 0,0-1 15,0-21-15,0 22 0,0-1 0,21-21 16,-21 21-16,22-20 0,-1-1 0,0 0 15,0 0 1,0-21-16,0 0 0,1 0 0,-1 0 16,0 0-16,0 0 0,0 0 0,0-21 15,1 0-15,-1 0 0,21-1 16,-21 1-16,0 0 0,22 0 0,-22-21 16,21 20-16,-21-20 0,22 21 15,-22-21-15,21 20 0,1-20 0,-22 21 16,21 0-16,-21 0 0,22-1 0,-22 1 15,0 21-15,0 0 0,0 21 16,-21 1-16,0-1 16,0 21-16,0-21 0,0 22 0,0-22 15,0 21-15,-21 0 0,21-20 16,-21 20-16,0-21 0,0 21 16,-1-20-16,22-1 0,-21 0 15,0 0-15,21 0 0,0-42 31,21 0-15,0 0-16,1 0 0,-1-1 16,21 1-16,-21-21 0,0 21 0,22-22 15,-22 22-15,0-21 0,0 0 16,22-1-16,-22 22 0,0-21 0,0 21 16,-21-22-16,0 22 0,0 0 15,-21 42 16,21 0-31,-21 0 0,0 1 16,-1-1-16,22 21 0,-21-21 0,0 22 16,0-22-16,21 21 0,0 0 0,0-20 15,0 20-15,0-21 0,0 0 16,0 0-16,0 1 0,0-1 0,21 0 16,0-21-16,0 0 0,1 21 0,-1-21 15,21 0-15,-21 0 0,22 0 16,-1 0-16,0-21 0,1 21 0,-1-21 15,0 0-15,1-1 0,-1 1 16,0 0-16,-21 0 0,22 0 16,-22 0-16,0-22 0,0 22 0,0-21 15,-21 21-15,0-22 0,0 22 16,0-21-16,0 21 0,0-1 0,0 1 16,-21 21-16,0 0 0,0 0 15,21 21-15,-21-21 0,0 22 16,-1 20-16,1-21 0,0 21 0,21-20 15,0 20-15,-21-21 0,21 21 0,0 1 16,0-22-16,0 0 0,0 21 16,21-20-16,0-1 0,0 0 0,1-21 15,20 21-15,-21-21 0,21 0 16,-20 0-16,20 0 0,0 0 16,-21 0-16,22 0 0,-1-21 0,-21 0 15,22 21-15,-22-21 0,21-1 0,-21 1 16,0 0-16,1 0 0,-1-21 15,0 20-15,-21 1 0,21-21 0,-21 0 16,21 20-16,0-20 0,-21 21 16,0 0-16,0 0 0,22-1 0,-22 1 15,21 21-15,-21 21 32,21 1-32,-21-1 0,0 0 15,0 0-15,0 0 16,21-21-1,0 0 1,-21-21 0,0 0-1,0 0-15,0 0 16,0-1-16,0 1 16,0 0-16,0 0 0,0 0 15,-21 21-15,0 0 16,0 0-1,0 21-15,-1-21 0,22 21 16,0 21-16,-21-20 0,0 20 0,0-21 16,21 21-16,-21 1 15,21-1-15,0-21 0,0 22 0,-21-1 16,21-21-16,0 21 0,0-20 0,0-1 16,0 0-16,21 0 0,0 0 15,0 0-15,0-21 0,0 0 0,22 0 16,-22 0-16,21 0 0,1 0 15,-1 0-15,0-21 0,1 0 0,-1 21 16,-21-21-16,21 0 0,1 0 0,-22-1 16,0-20-16,21 21 15,-20-21-15,-1 20 0,0-20 0,-21 0 16,21-1-16,0 22 0,-21-21 0,0 21 0,0 0 16,0-1-16,21 22 15,-42 22 1,21-1-16,0 21 15,-21-21-15,0 0 0,21 22 16,-21-22-16,21 21 0,0-21 0,0 22 16,0-22-16,0 0 0,0 0 0,0 0 15,0 1-15,0-1 0,21 0 16,0-21-16,0 0 0,0 0 16,1 0-16,-1 0 0,0 0 15,0 0-15,0-21 0,0 21 16,1-21-16,-1 21 0,0-22 0,0 1 15,0 0-15,-21 0 0,0-21 16,21 20-16,-21-20 0,22 21 0,-22-21 16,0-1-16,0 22 0,21-21 0,-21-1 15,0 22-15,21 0 0,-21 0 16,0 42 0,0 0-16,0 0 15,0 22-15,-21-22 0,21 21 16,0-21-16,0 22 0,0-22 0,0 21 15,0-21-15,0 1 0,0 20 16,0-21-16,21 0 0,0-21 16,0 21-16,0 1 0,1-22 0,-1 0 15,0 0-15,21 0 0,-21 0 0,22 0 16,-22 0-16,21 0 0,-21 0 16,22-22-16,-22 1 0,21 0 0,-21 0 15,1 0-15,-1-22 0,0 22 16,0-21-16,0 0 0,0-1 0,-21 1 15,0 0-15,0-22 0,0 22 0,0-1 16,0-20-16,0 21 16,0 20-16,0-20 0,0 21 0,0-21 0,0 20 15,-21 22 1,0 22-16,0-1 0,21 0 16,-21 0-16,21 21 0,-21-20 0,21 20 15,0 0-15,0 1 0,0-1 0,0 0 16,0 1-16,0-1 0,0 0 15,0 1-15,0-22 0,0 21 0,0 0 16,21-20-16,0-1 0,0 0 0,0 0 16,0 0-16,22 0 0,-22-21 15,21 0-15,1 22 0,-22-22 0,21 0 16,0 0-16,1 0 0,-1 0 0,-21-22 16,22 22-16,-22-21 0,21 0 15,-21 0-15,0 0 0,1 0 16,-22-1-16,21-20 0,-21 21 15,21-21-15,-21-1 0,0 22 0,0 0 16,0-21-16,0 20 0,0 1 0,0 0 16,-21 21-16,0 0 0,-1 0 15,1 0-15,0 0 16,0 21-16,21 0 0,0 1 0,0-1 16,0 21-16,0-21 0,0 0 15,0 22-15,0-22 0,0 21 0,0-21 16,21 1-16,-21-1 0,42 0 0,-20 0 15,-1 0-15,0 0 16,21-21-16,1 22 0,-1-22 0,0 0 16,1 0-16,-1 0 0,0 0 0,22 0 15,-22 0-15,0 0 0,1 0 16,-1-22-16,0 1 0,1 21 0,-1-21 16,0 0-16,-20 0 0,-1-22 0,21 22 15,-21-21-15,0 21 0,1-22 16,-1 1-16,-21 0 0,0-1 0,0 1 15,0 21-15,0-21 0,0 20 16,-21 1-16,-1 0 0,1 0 0,-21 21 16,21 0-16,-22 0 0,1 0 15,0 21-15,-22 0 0,22 22 0,0-22 16,20 0-16,1 21 0,0-21 16,0 22-16,21-1 0,0-21 0,0 22 15,0-22-15,0 21 0,0-21 16,21 0-16,0 1 0,0-1 0,1 0 15,-1 0-15,21-21 0,-21 0 0,0 0 16,22 0-16,-22 0 0,0 0 16,21 0-16,-20-21 0,-1 21 0,21-21 15,-21 0-15,0-1 0,-21-20 0,22 21 16,-1-21-16,0-1 0,-21 1 16,21-22-16,-21 22 0,21-21 0,-21 20 15,21-20-15,-21-1 0,0 1 16,22 20-16,-22-20 0,0 21 15,0-22-15,0 22 0,0 21 0,0-1 16,0 1-16,0 0 0,0 0 16,0 42-16,0 0 15,0 0-15,0 22 0,-22-1 0,22 0 16,0 22-16,0-22 0,0 22 16,0-22-16,0 0 0,0 22 0,0-22 15,22 1-15,-1-1 0,-21 0 16,0 1-16,21-22 0,0 21 0,0-21 15,-21 22-15,0-22 0,21 0 0,1 0 16,-1 0-16,0-21 16,0 0-16,0 0 0,0 0 0,1 0 15,20 0-15,-21 0 0,0 0 0,22-21 16,-22 21-16,0-21 0,21 0 16,-21 21-16,1-21 0,-1-1 0,0 1 15,0 0-15,-21 0 0</inkml:trace>
  <inkml:trace contextRef="#ctx0" brushRef="#br0" timeOffset="145262.93">19516 12446 0,'0'0'0,"-43"21"16,22 0-16,0-21 0,21 22 16,21-22-1,0 0-15,22 0 0,-1 0 0,0 0 16,1 0-16,20 0 0,-21-22 16,22 1-16,-22 21 0,1-21 0,20 21 15,-21-21-15,1 21 0,-1-21 16,0 0-16,1-1 0,-22 22 15,21-21-15,1 0 0,-1 0 0</inkml:trace>
  <inkml:trace contextRef="#ctx0" brushRef="#br0" timeOffset="145942.95">22415 12044 0,'0'0'0,"-21"0"47,21-21 31,0 0-62,0-1-16,0 1 0,0 0 31,21 21-15,1 0 0,-22 21-16,0 0 15,0 1-15,0-1 0,0 0 16,0 0-16,0 0 0,0 0 15,0 1-15,-22-1 16,44-21 31</inkml:trace>
  <inkml:trace contextRef="#ctx0" brushRef="#br0" timeOffset="146138.75">22839 11980 0,'0'22'31,"0"-1"-15,-21 0-16,21 0 16,-22-21-16,22 21 15,-21 0-15,0 1 0,21-1 16,-21-21-16,0 0 15,0 21-15,21 0 0,-22-21 0</inkml:trace>
  <inkml:trace contextRef="#ctx0" brushRef="#br0" timeOffset="175689.46">25019 16193 0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6T01:13:20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868 699 0,'0'-22'32,"0"1"15,-21 21 31,21 21-63,0 1 1,0-1 0,0 0-1,21 0-15,0-21 16,0 0-16,0 0 15,0 0-15,1 0 16,-1 0-16,0 0 0,0-21 16,0 21-16,0-21 0,1 21 15,20-21-15,-21 21 0,0-22 0,0 1 16,-21 0-16,22 21 0,-1-21 16,-21 0-16,0 0 0,21-1 15,-21 1-15,0 0 0,0 0 16,0 0-16,0 0 0,0-1 15,0 1-15,0 0 16,-21 21 31,21 21-47,0 0 0,-21-21 16,21 22-16,-22-1 0,22 0 15,0 0-15,0 0 16,0 0-16,0 1 0,0-1 0,0 0 15,0 0-15,-21 0 0,21 0 16,0 22-16,0-22 0,0 21 16,0-21-16,-21 22 0,21-22 0,0 21 15,0-21-15,0 22 16,0-22-16,0 21 0,0-21 16,0 22-16,-21-22 0,21 21 0,0-21 15,0 1-15,-21-1 0,21 0 16,0 21-16,0-21 15,0 1-15,0-1 0,-21-21 0,21 21 16,0 0-16,-22-21 16,22 21-1,-21-21 1,0 0-16,0 0 0,0 0 16,0-21-16,-1 0 15,1 0-15,0 21 16,0-21-16,0 21 15,0-22-15,21 44 94,21-22-94,0 0 0,0 0 0,-21 21 16,21-21-16,0 0 0,1 0 15,-1 0-15,0 0 16,0 0-16,0 0 0,22 0 16,-22 0-16,0 0 0,21 0 15,-21 0-15,22 0 0,-22-21 0,21-1 16,1 22-16,-1-21 0,-21 0 16,21 0-16,1 0 0,-1 0 15,-21-22-15,22 22 0,-22-21 0,21-1 16,-21 1-16,0 0 0,1-1 15,-1 1-15,0 21 0,-21-21 16,0-1-16,0 22 0,0-21 0,0 21 16,0-1-16,0-20 0,0 21 15,0 0-15,0 0 16,0-1-16,0 1 0,-21 0 16,0 21-1,-1 0 16,22 21-31,0 0 16,0 1-16,0-1 0,0 0 16,0 0-16,0 21 0,0-20 15,0 20-15,0-21 0,0 21 16,0 1-16,0-1 0,0 0 0,0 1 16,0-1-16,-21 0 0,21 1 15,-21-1-15,21 0 0,0 1 16,0-22-16,-21 21 0,21 1 15,-21-1-15,21 0 0,-21 1 16,21-1-16,0 21 0,0-20 0,-22-1 16,22 0-16,0 22 0,-21-22 15,21 1-15,0-1 0,0-21 0,0 21 16,0 1-16,0-22 0,0 0 16,0 0-16,0 0 0,0 1 15,0-1-15,0 0 0,21 0 16,1-21-16,-1 0 15,0 0-15,0 0 0,0 0 16,0 0 0,1-21-16,-1 21 0,0-21 0,0 21 15,0-21-15,0-1 0,1 1 16,-1 0-16,0 0 0,0 0 16,-21-22-16,21 22 0,-21 0 15,21-21-15,-21 21 0,0-22 16,0 22-16,0-21 0,0 21 0,0-22 15,0 1-15,0 21 0,0-22 16,0 22-16,0 0 0,-21-21 0,0 21 16,0-1-16,0 1 0,0 0 15,-1 21-15,1-21 0,0 0 16,0 21-16,0 0 0,0-21 16,-22 21-16,22 0 0,0 0 15,0 0-15,0 0 0,42 0 63,0 0-63,0-22 15,0 22-15,0 0 0,1 0 0,-1 0 16,0-21-16,0 21 0,0 0 16,0 0-16,1-21 0,-1 21 15,0 0-15,0 0 0,-21-21 0,21 21 16,0-21-16,1 21 15,-22-21 1,21 21-16,-21-22 78,0 1-78,21 21 16</inkml:trace>
  <inkml:trace contextRef="#ctx0" brushRef="#br0" timeOffset="1076.39">2984 402 0,'0'0'0,"0"-21"0,0 0 0,0 0 16,0 0-16,-21-1 15,0 22-15,0-21 16,0 21-16,0 0 0,-1 0 16,1 0-16,0 0 0,0 0 15,0 0-15,-22 21 0,22-21 0,0 22 16,-21-1-16,21-21 0,-1 21 16,1 0-16,0-21 0,0 21 0,0 0 15,0 1-15,-1-1 0,1-21 16,21 21-16,0 0 0,-21-21 15,21 21-15,-21-21 0,21 21 16,0 1 0,21-22-1,0 0-15,0 0 0,1 0 16,20 0-16,-21 0 0,0 0 16,22 0-16,-22 0 0,21 0 0,-21 0 15,22 0-15,-22 0 0,0 0 16,0 0-16,0 0 0,0 0 0,1 21 15,-1 0-15,-21 0 16,0 0 0,0 0-16,0 1 15,0-1-15,-21-21 0,21 21 16,-22 0-16,1 0 0,0 0 0,0 1 16,0-22-16,0 21 0,-1 0 15,1-21-15,0 0 0,0 21 0,0-21 16,0 0-1,-1 0-15,44 0 63,-1 0-63,-21-21 16,21 21-16,0 0 0,0 0 15,0 0-15,1 0 31,-22 21-31,0 0 16,0 0-16,0 1 16,0-1-16,0 0 0,-22 0 15,1 0-15,0 0 0,21 1 0,-21-1 16,0 0-16,0 0 0,-1 21 16,22-20-16,-21-1 0,0 0 15,21 0-15,0 0 0,0 0 16,0 1-1,0-1 1,21-21 0,0 0-16,1 0 0,-1 0 0,0 0 15,0 0-15,0 0 16,0 0-16,1 0 16,-22-21-16,21 21 15,0-22 1</inkml:trace>
  <inkml:trace contextRef="#ctx0" brushRef="#br0" timeOffset="2176.14">2794 2836 0,'0'0'0,"21"0"0,0 0 16,0 0-16,1 0 16,-1 0-16,0-21 0,0 21 15,0 0-15,0 0 16,-21-21-16,22 21 0,-1 0 0,0 0 15,0 0 1,0 0-16,-21 21 16,0 0-16,0 1 15,0-1-15,0 0 16,-21 0-16,0 0 0,0 0 16,0 1-16,-1-1 0,1 0 0,-21 0 15,21 0-15,0 0 0,-1 1 16,1-1-16,0 0 0,0 0 0,0 0 15,0 0-15,-1 1 0,22-1 16,0 0-16,-21 0 0,21 0 16,0 0-1,21-21 1,1 0-16,-1 0 0,0 0 16,0 0-16,0 0 0,0 0 15,1 0-15,-1 0 16,0 0-16,0 0 15,0 0 1,-21 22 0,0-1-16,0 0 15,0 0-15,0 0 16,21 0-16,-21 1 0,0-1 0,0 0 16,0 0-16,22 21 0,-22-20 15,0-1-15,0 0 0,0 0 0,0 0 16,0 0-16,0 1 0,0-1 15,0 0-15,0 0 0,0 0 16,0 0-16,0 1 0,0-1 16,-22 0-16,1 0 15,0 0-15,-21 0 0,21-21 0,-1 22 16,-20-1-16,21-21 0,0 0 16,0 21-16,-22-21 0,22 0 0,0 0 15,0 0-15,0 0 16,-1 0-16,1 0 0,21-21 15,0 0-15,0-1 16,0-20-16,0 21 0,0 0 0,0-22 16,21 1-16</inkml:trace>
  <inkml:trace contextRef="#ctx0" brushRef="#br0" timeOffset="2835.76">3196 1863 0,'0'0'15,"-42"0"-15,21 0 16,-1 21-16,1-21 16,42 0 15,1 0-16,-1 0-15,21 0 0,0 0 16,-20 0-16,20 0 0,0 0 0,22 0 16,-22 0-16,0 0 0,1 0 15,20 0-15,-20 0 0,-1 0 0,-21 0 16,21 0-16,1 0 16,-22 0-16,0 0 0,0 0 0,0 0 15,1 0-15,-1 21 0,-42-21 63,-1 0-48,1 0-15,0 21 0,0-21 0,-21 0 16,20 0-16,1 0 0</inkml:trace>
  <inkml:trace contextRef="#ctx0" brushRef="#br0" timeOffset="3208.6">3048 2138 0,'0'0'0,"0"21"15,0 0-15,21-21 16,0 0-16,22 0 15,-22 0-15,0 0 16,21 0-16,-21 0 0,22 0 0,-1 0 16,0 0-16,1 0 0,-22 0 15,21 0-15,1 0 0,-1 0 0,0 0 16,-21 0-16,22 0 0,-22 0 16,21 0-16,-21 0 0,1 0 0,-1 0 15,0 0-15,0 0 0,0 0 16,-42 0 31,0 0-32,0 0-15,0 0 0,-1 0 16,1 0-16,0 0 0</inkml:trace>
  <inkml:trace contextRef="#ctx0" brushRef="#br0" timeOffset="3559.4">3090 2413 0,'0'0'0,"0"21"15,21-21 1,1 0-16,20 0 0,-21 0 0,0 0 15,22 0-15,-22 0 0,21 0 16,-21 0-16,22 0 0,-1 0 0,-21 0 16,21 0-16,1-21 0,-1 21 15,-21 0-15,22 0 0,-22 0 16,21 0-16,-21 0 0,0 0 0,1 0 16,-1-21-16,0 21 0,0 0 15,0 0-15,0 0 16,-21-21 31</inkml:trace>
  <inkml:trace contextRef="#ctx0" brushRef="#br0" timeOffset="5543.95">7154 466 0,'0'0'0,"0"21"16,0 0-16,21-21 31,1 0-15,-1 0-16,0 0 0,0 0 15,0 0-15,0 0 0,-21-21 16,22 21-16,-1-21 0,0 0 16,0-1-16,-21 1 0,21 21 15,-21-21-15,0 0 0,0 0 16,0 0-16,0-1 0,0 1 15,0 42 32,0 1-31,0-1-16,0 0 0,0 0 16,0 0-16,0 22 0,0-22 0,0 21 15,0-21-15,0 22 0,0-22 0,0 21 16,0 0-16,0 1 0,0-22 15,0 21-15,0 1 0,0-1 0,0-21 16,0 21-16,0 1 0,0-22 16,0 21-16,0-21 0,0 1 0,0 20 15,0-21-15,0 0 0,0 0 16,0 1-16,-21-1 0,21 0 16,-21 0-16,0 0 15,21 0-15,-21-21 16,-1 0-16,1 0 0,0 0 15,0-21-15,0 21 16,0-21-16,21 0 0,-22 21 0,1-21 16,0 0-16,0 21 0,21-22 15,-21 22-15,21 22 47,21-1-47,0-21 0,0 0 16,0 0-16,-21 21 0,22-21 15,20 0-15,-21 0 0,0 0 16,0 0-16,22 0 0,-1 0 16,-21 0-16,22-21 0,-1 21 0,0-21 15,1-1-15,-1 22 0,-21-21 0,21 0 16,1-21-16,-22 21 0,21-1 16,1-20-16,-22 0 0,0-1 0,0 1 15,21 21-15,-20-21 0,-1-1 16,-21 22-16,21 0 0,0-21 0,-21 20 15,0 1-15,0 0 16,21 21-16,-21-21 0,0 0 0,0 0 16,-21 42 31,21 0-47,0 0 0,-21 0 15,21 0-15,-21 22 0,21-22 0,-21 21 16,21 1-16,0-1 0,0 21 15,-22-20-15,1-1 0,0 22 0,21-22 16,-21 0-16,0 22 0,21-22 0,-21 0 16,-1 1-16,22 20 0,-21-20 15,0 20-15,21 1 0,-21-1 16,0 1-16,0-22 0,21 21 0,-22 1 16,22-22-16,-21 1 0,21 20 15,-21-42-15,21 22 0,0-1 0,0-21 16,0 0-16,0 0 0,0 1 0,0-1 15,21-21-15,0 0 0,1 21 16,-1-21-16,0 0 0,21 0 16,-21 0-16,1 0 0,-1-21 0,0 0 15,0 21-15,0-22 0,0 1 16,1 0-16,-1 21 0,0-21 0,-21 0 16,21-22-16,-21 22 0,21-21 0,-21 21 15,0-22-15,0 1 16,0 0-16,0-1 0,0 1 0,-21 0 15,0-1-15,0-20 0,0 42 16,-1-22-16,1 1 0,0 21 0,-21 0 16,21 0-16,-1-1 0,1 1 0,-21 21 15,21-21-15,0 21 16,-1 0-16,22-21 16,22 21-1,-1 0 1,0 0-16,0 0 0,0-21 0,0 21 15,22-21-15,-22 21 0,0-22 16,21 22-16,-20-21 0,-1 0 0</inkml:trace>
  <inkml:trace contextRef="#ctx0" brushRef="#br0" timeOffset="6367.48">9144 572 0,'0'0'0,"0"-22"16,0 1-16,-21 0 15,0 21-15,-1-21 16,1 21-16,0-21 0,0 21 15,-21 0-15,20 0 0,1 0 16,0 0-16,0 0 0,-21 0 0,20 0 16,1 0-16,-21 21 0,21 0 15,0-21-15,-1 21 0,1 0 0,0 1 16,0-22-16,0 21 0,21 0 16,0 0-1,0 0-15,0 0 31,21-21-31,0 0 0,21 0 0,-20 22 16,-1-22-16,21 0 0,-21 0 0,22 21 16,-1-21-16,-21 0 0,0 21 15,22-21-15,-22 0 0,0 21 0,0 0 16,-21 0-16,0 1 16,0-1-16,0 0 0,0 0 15,-21 0-15,0-21 0,0 21 16,-22 1-16,22-1 0,-21-21 0,21 21 15,-22 0-15,22-21 0,0 21 16,0-21-16,0 0 0,-1 21 16,44-21 15,-1 0-31,0 0 16,-21-21-16,21 21 0,0 0 15,0 0-15,1 0 0,-1 0 16,0 0-16,0 0 0,-21 21 31,0 1-31,0-1 16,0 21-16,-21-21 0,21 0 15,-21 1-15,0 20 0,-1-21 16,1 21-16,-21-20 0,21 20 0,0-21 16,-1 0-16,1 22 0,21-22 15,0 0-15,-21 0 0,21 0 0,0 0 16,0 1-16,21-22 15,0 0-15,1 0 16,-1 0-16,0 0 0,0 0 0,0 0 16,0 0-16,1 0 15,-1 0-15,0 0 0,0 0 16,-21-22-16,21 22 16,-21-21-1</inkml:trace>
  <inkml:trace contextRef="#ctx0" brushRef="#br0" timeOffset="6763.11">8488 1926 0,'0'0'0,"-21"0"0,21 21 16,21-21 15,0 0-31,0 0 0,21 0 16,-20 0-16,20 0 0,0 0 15,22 0-15,-22 0 0,22 0 0,-22 0 16,21 0-16,-20 0 0,20 0 15,-20 0-15,-1 0 0,0 0 0,1 0 16,-22 0-16,21 0 0,-21 0 0,0 0 16,1 0-16,-1 0 0,0 0 15,0 0 1,-42 0 15,0 0-31,0 0 16,-1 0-16,-20 0 0,21 0 0,-21 0 15</inkml:trace>
  <inkml:trace contextRef="#ctx0" brushRef="#br0" timeOffset="7107.91">8297 2201 0,'0'0'0,"-21"22"0,0-22 0,21 21 15,21-21 1,21 0-16,-20 0 0,20 0 16,0 0-16,1 0 0,-1 0 0,21 0 15,1 0-15,-22 0 0,22 0 0,-1 0 16,1 0-16,-1 0 0,-20 0 16,20 0-16,-21 0 0,22 0 0,-22 0 15,1 0-15,-22 0 0,21 0 0,-21 0 16,0 0-16,22 0 0,-22 0 15,0 0-15,-42 0 47,0 0-47,0 0 16,-1 0-16,1 0 0,0 0 0,0 0 16,0 21-16,-22-21 0,1 0 15</inkml:trace>
  <inkml:trace contextRef="#ctx0" brushRef="#br0" timeOffset="7435.76">8149 2667 0,'0'0'0,"-21"0"0,-21 21 16,42 0-1,21-21-15,0 0 16,21 0-16,1 0 0,-1 0 0,0 0 15,1 0-15,-1 0 0,21 0 0,-20 0 16,-1 0-16,22 0 0,-22 0 16,21 0-16,-20 0 0,-1 0 0,22 0 15,-22 0-15,0 0 0,1 0 0,-22 0 16,21 0-16,-21 0 0,22 0 16,-22 0-16,0 0 0,0 0 0,0 0 15,0 0-15,-21 22 47,-21-22-31,0 0-16,0 0 15</inkml:trace>
  <inkml:trace contextRef="#ctx0" brushRef="#br0" timeOffset="8177.53">8784 3366 0,'0'0'16,"0"-22"-1,0 1-15,21 0 16,0 0-16,1 21 16,-1 0-16,0-21 0,0 21 15,0 0-15,0 0 0,1 0 16,-1 0-16,0 0 15,-21 21-15,0 0 16,-21 0-16,0 0 16,-1 1-16,1-1 0,0 0 0,0 0 15,-21 21-15,20-20 0,1-1 0,0 0 16,0 21-16,0-21 0,0 1 16,21-1-16,0 0 0,0 0 0,0 0 15,0 0-15,21-21 16,0 0-16,0 22 0,0-22 15,0 0-15,22 0 0,-22 0 0,0 0 16,21 0-16,-20 0 0,20 0 0,-21 0 16,0 0-16,0 0 0,1 0 0,-1 0 31,-21-22-15,-21 22-1,21 22-15,-22-1 16,1 0-1,21 0-15,-21-21 0,21 21 16,-21 0-16,21 1 0,0-1 16,-21 0-16,21 0 0,-21 0 0,21 0 15,0 1-15,0-1 16,-22-21-16,22 21 0,-21-21 16,0 0-1,0 0 1,0 0-16,0 0 0,-1 0 15,1 0-15,0 0 16,0 0-16,0 0 16</inkml:trace>
  <inkml:trace contextRef="#ctx0" brushRef="#br0" timeOffset="8960.6">7027 5990 0,'0'0'0,"0"21"0,21-21 16,-21 22-16,22-22 15,-1 0-15,0 0 0,0 0 16,0-22-16,0 22 0,1-21 16,-1 21-16,-21-21 0,21 0 15,0 0-15,0 0 0,-21-1 16,0 1-16,0 0 0,0 0 16,0-21-16,0 20 0,0 1 15,-21 0-15,0 0 0,0-21 0,0 20 16,-1 1-16,-20 0 0,21 0 0,0 21 15,-22 0-15,22 0 0,0 0 16,-21 0-16,21 0 0,-1 0 0,1 21 16,0 21-16,0-20 0,0 20 15,0 0-15,21 1 0,0-1 0,0 21 16,0-20-16,0-1 0,0 0 0,0 1 16,0-1-16,0 0 15,0 1-15,0-22 0,0 21 0,21-21 16,0 22-16,0-22 0,0 0 0,0 0 15,1 0-15,-1-21 0,0 22 16,21-22-16,-21 0 0,1 0 0,-1 0 16,0 0-16,21 0 0,-21 0 0,1 0 15,-1-22-15,0 1 0,0 0 16,0 0-16,22 0 0</inkml:trace>
  <inkml:trace contextRef="#ctx0" brushRef="#br0" timeOffset="9295.62">7726 5376 0,'0'0'0,"0"-63"15,0 42-15,0 0 16,0-1-16,0 44 31,-21-1-31,21 0 0,0 0 16,0 21-16,0 1 0,0-1 15,0 22-15,0-22 0,0 21 0,-22 1 16,22-22-16,0 22 0,-21-1 0,21-20 16,0-1-16,0 0 0,-21 1 15,21-1-15,0 0 0,-21-21 16,21 1-16,0-1 0,0 0 0,0 0 16,0 0-16,0 0 0,0 1 15,0-44 16,21 1-31,0 21 16,-21-21-16,21 0 0,1 0 0,-1 0 16</inkml:trace>
  <inkml:trace contextRef="#ctx0" brushRef="#br0" timeOffset="9783.34">8086 5863 0,'0'0'0,"21"-21"0,42 0 16,-63 0-16,21 21 15,1-21-15,-1-1 0,-42 22 47,-1 0-47,1 22 16,0-1-16,0 0 16,0 0-16,0 0 0,-1 0 0,22 1 15,0-1-15,-21 0 0,21 0 0,-21 0 16,21 0-16,0 1 15,0-1-15,0 0 0,0 0 16,21-21 0,0 0-16,1 21 0,-1-21 15,0 0-15,0 21 0,0 1 16,0-22-16,1 21 0,-1 0 16,-21 0-1,0 0-15,0 0 16,-21 1-16,-1-22 15,1 21-15,0-21 0,0 21 16,0-21-16,0 0 0,-22 0 0,22 21 16,0-21-16,0 0 0,0 0 0,-1 0 15,1 0-15,0 0 0,0 0 16,0-21 0,21 0-1,0 0 1,21 21-16,-21-22 15,21 22-15,0-21 0,0 21 0,1-21 16,-1 21-16</inkml:trace>
  <inkml:trace contextRef="#ctx0" brushRef="#br0" timeOffset="10220">8636 6096 0,'21'0'15,"0"0"-15,-21-21 16,21 0-16,1 21 16,-22-21-16,21-1 0,0 1 15,0 0-15,0 0 0,-21 0 0,21 0 16,1 21-16,-22-22 0,0 1 15,0 0-15,21 0 16,-42 21 0,-1 0-16,22 21 15,-21 0-15,0-21 0,0 21 16,0 1-16,0-1 0,-1 0 0,1 21 16,21-21-16,0 1 0,-21-1 0,21 0 15,-21 0-15,21 0 0,0 0 16,0 1-16,0-1 0,0 0 0,0 0 15,0 0-15,0 0 16,21-21-16,0 0 16,0 0-16,1 0 15,-1 0-15,0 0 0,0 0 16,0 0-16,0-21 0,-21 0 0,22 21 16</inkml:trace>
  <inkml:trace contextRef="#ctx0" brushRef="#br0" timeOffset="10911.61">9461 5652 0,'0'0'16,"0"-22"-16,22 1 0,-22 0 0,0 0 0,0 0 15,0 0-15,0-1 0,0 1 16,-22 21-1,1 0-15,0 0 16,0 0-16,0 21 0,-22 1 0,22-22 16,0 21-16,0 0 0,0 0 15,0 0-15,21 0 0,-22 1 16,22-1-16,0 0 0,0 0 16,0 0-16,0 0 0,0 1 15,0-1-15,22 0 16,-1-21-16,0 21 15,0-21-15,0 21 0,0-21 16,1 21-16,-22 1 0,0-1 16,0 0-1,0 0-15,0 0 16,0 0-16,-22-21 0,1 22 0,0-1 16,0 0-16,0-21 0,0 21 0,-1-21 15,1 21-15,0-21 0,0 21 16,0-21-16,21-21 47,21 21-32,0 0-15,0-21 0,0 21 16,1 0-16,-1 0 16,0 0-16,0 0 15,-21 21 1,0 0-16,0 1 15,0-1 1,0 0-16,0 0 0,-21 0 0,0 0 16,21 1-16,-21-1 0,-1 21 0,22-21 15,-21 22-15,0-22 0,0 21 16,21-21-16,-21 0 0,0 22 0,21-22 16,-22 0-16,22 21 0,0-20 15,0-1-15,0 0 0,0 0 16,22-21-1,-1 0-15,0 0 0,0 0 16,0-21-16</inkml:trace>
  <inkml:trace contextRef="#ctx0" brushRef="#br0" timeOffset="11396.5">8975 7493 0,'0'0'16,"-22"0"-16,44 0 31,-1 0-15,0 0-16,21 0 0,1 0 0,-22-21 15,21 21-15,0 0 0,1 0 0,-1 0 16,0-21-16,1 21 0,-1 0 0,0 0 15,1 0-15,-22-21 0,21 21 16,1 0-16,-22 0 0,0 0 0,21 0 16,-21 0-16,1 0 0,-1 0 0,0 0 15,-42 0 17,0 0-32,-1 0 15,1 0-15,0 0 0,0 0 16,-21 0-16,20 21 0,-20-21 15,21 0-15,-21 21 0</inkml:trace>
  <inkml:trace contextRef="#ctx0" brushRef="#br0" timeOffset="11719.31">8742 7684 0,'0'0'0,"0"21"0,-21 0 0,-1 0 15,22 0-15,22-21 16,-1 21-1,0-21-15,0 0 0,21 0 0,1 0 16,-22 0-16,21 0 0,22 0 16,-22 0-16,0 0 0,1 0 15,-1 0-15,0 0 0,1 0 0,-1 0 16,0 0-16,1 0 0,-1 0 0,0 0 16,-20 0-16,20 0 0,-21 0 0,21-21 15,1 21-15,-22 0 0,21 0 16,-21 0-16,22 0 0,-22 0 0,0 0 15,0 0-15,0 0 0,1 0 16,-1 0 0,-42 0-1,-1 0 1,1 0-16,0 0 0,0 0 16,0 21-16</inkml:trace>
  <inkml:trace contextRef="#ctx0" brushRef="#br0" timeOffset="12040.13">8848 8043 0,'0'0'0,"-22"22"0,1-1 16,21 0-16,21-21 31,1 0-31,20 0 0,-21 0 0,21 0 16,1 0-16,-1 0 0,0 0 15,1 0-15,-1-21 0,0 21 16,1 0-16,-1-21 0,0 21 0,1 0 16,-1 0-16,0 0 0,-20-22 0,20 22 15,0 0-15,-21 0 0,22 0 16,-22 0-16,21 0 0,-21 0 0,1 0 16,-1 0-16,0 0 15,-42 0 16,0 0-15,21 22-16,-22-22 0</inkml:trace>
  <inkml:trace contextRef="#ctx0" brushRef="#br0" timeOffset="12987.29">9567 9589 0,'0'0'0,"-21"0"15,21-22-15,-21 1 0,21 0 16,0 0-16,0 0 0,0 0 16,0-1-16,0 1 0,0 0 15,0 0-15,0 0 0,0 0 16,0-1-16,21 22 0,0-21 16,0 21-16,1-21 0,-1 21 0,0 0 15,21 0-15,-21 0 0,1-21 16,-1 21-16,0 0 0,0 0 0,0 0 15,0 21-15,1 0 0,-1-21 0,-21 21 16,0 1-16,0-1 16,0 0-16,0 0 0,-21 0 15,-22 0-15,22 1 0,-21-1 0,-1 0 16,22 21-16,-21-21 0,0 1 0,-1-1 16,22 21-16,-21-21 0,21 0 15,-1 1-15,1-1 0,0 0 0,21 0 16,0 0-16,0 0 0,0 1 15,21-22 1,0 0-16,1 0 0,-1 0 0,0 0 16,0 0-16,0 0 0,22 0 0,-22 0 15,0-22-15,0 22 0,0-21 0,0 21 16,1-21-16,-1 21 16,-21 21-1,0 0 1,0 1-16,-21-22 0,-1 21 15,22 0-15,-21 21 0,0-21 16,21 1-16,0-1 0,0 0 0,-21 0 16,21 21-16,0-20 0,0-1 0,0 0 15,0 0-15,0 0 0,0 22 0,0-22 16,0 0-16,0 0 0,0 0 16,0 0-16,0 22 0,0-22 0,0 0 15,0 0-15,0 0 0,0 1 16,0-1-16,-21 0 0,21 0 15,-21-21-15,-1 21 0,1 0 16,0-21-16,0 0 16,0 22-16,0-22 0,-1 0 15,1 0-15,0 0 0,0 0 16,0 0-16,21-22 0,-21 22 16,21-21-16,-22 0 0,22 0 0,0 0 15,0 0-15</inkml:trace>
  <inkml:trace contextRef="#ctx0" brushRef="#br0" timeOffset="15119.92">15176 1312 0,'0'22'15,"22"-22"17,-1 0-32,0 0 15,0-22-15,0 22 0,0-21 0,1 0 16,-1 0-16,0 21 0,0-21 16,0 0-16,-21-1 0,21 1 0,1 0 15,-22 0-15,21 0 0,-21 0 16,0-1-16,0 1 0,0 0 15,0 0-15,-21 21 16,-1 0-16,1 0 0,0 0 16,0 0-1,0 21-15,21 0 0,-21 0 0,21 1 16,-22 20-16,22-21 0,0 21 16,0 1-16,0-1 0,0 0 0,0-20 15,0 20-15,0 0 0,0 1 16,0-22-16,0 21 0,22 0 0,-22-20 15,0 20-15,21 0 0,-21-21 16,0 1-16,0-1 0,0 21 0,0-21 16,0 0-16,0 1 15,-21-22-15,-1 21 0,1-21 16,0 0-16,0 0 0,0 0 16,0 0-16,-1 0 15,1-21-15,0 21 0,0-22 16,21 1-16,-21 21 0,0-21 0,21 0 15,-22 21-15,22-21 0,0 42 47,0 0-47,22-21 16,-1 21-16,0-21 0,21 21 16,-21-21-16,1 0 0,20 0 15,-21 0-15,21 0 0,-20 0 16,20 0-16,0 0 0,1 0 0,-1-21 15,0 21-15,-21-21 0,22 0 16,-1 0-16,-21 21 0,22-21 16,-22-22-16,0 22 0,0 0 0,0 0 15,0 0-15,1-22 0,-1 22 16,-21 0-16,0 0 0,0-22 0,0 22 16,0 0-16,0-21 0,0 21 15,0-1-15,0 1 0,0 0 0,0 0 16,0 0-16,0 42 47,0 0-47,0 0 15,0 0-15,0 1 0,0-1 16,0 0-16,-21 21 0,21-21 0,-22 22 16,22-1-16,0-21 0,0 22 15,-21-1-15,21 21 0,-21-20 0,21-1 16,0 0-16,0 1 0,0-1 0,-21 22 15,21-22-15,-21 0 0,21 1 16,0-22-16,0 21 0,0 0 0,-21 1 16,21-1-16,-22 0 0,22 1 15,0-1-15,0 0 0,-21 1 0,21-1 16,0-21-16,-21 22 16,21-22-16,0 0 0,0 21 0,0-21 15,0 1-15,0-1 0,0 0 16,21 0-1,0-21-15,1 0 0,-1 0 16,0 0-16,0 0 16,0-21-16,0 0 0,1 0 0,-1 21 15,0-22-15,-21 1 0,21 0 0,0 0 16,0 0-16,1-22 0,-22 22 16,21-21-16,-21 0 0,21-1 0,-21 22 15,0-21-15,0-1 0,0 1 16,0 0-16,0 21 0,-21-22 15,0 1-15,-1 21 0,1-22 16,0 22-16,0-21 0,0 21 0,0 0 16,-1 21-16,1-22 0,0 22 15,0 0-15,0-21 0,0 21 0,42 0 63,0 0-63,0 0 15,0 0-15,0-21 0,1 0 16,-1 21-16,0 0 0,0 0 16,0-21-16,0 21 0,1 0 15,-22-21 1,21 21-16,-21-22 16,0 1-1,21 0-15</inkml:trace>
  <inkml:trace contextRef="#ctx0" brushRef="#br0" timeOffset="16051.5">17526 1016 0,'-21'-21'0,"21"0"15,-21 21-15,-1-21 0,1 21 16,21-22-16,-21 1 0,0 21 16,0 0-16,0 0 15,-1-21-15,1 21 0,0 0 0,0 0 16,0 0-16,-22 0 0,22 21 16,-21 0-16,21-21 0,-22 22 15,1-1-15,21 0 0,-21-21 0,20 21 16,1 0-16,0 0 0,0 1 15,0-1-15,21 0 0,0 0 16,0 0-16,0 0 31,21-21-31,0 0 0,0 22 16,0-22-16,1 0 0,-1 0 0,0 0 16,21 0-16,-21 0 0,22 0 15,-22 21-15,21-21 0,-21 0 0,22 21 16,-22-21-16,21 21 0,-21-21 15,1 21-15,-1 0 0,-21 1 16,0-1-16,0 0 16,-21 0-16,-1 0 0,-20 0 15,21-21-15,0 22 0,-22-22 16,22 21-16,0-21 0,0 0 0,0 0 16,0 0-16,-1 0 15,1 0-15,21-21 47,21 21-47,1 0 0,-1 0 16,0 0-16,-21-22 0,21 22 0,0 0 15,0 0-15,1 0 0,-1 0 16,0 0-16,-21 22 0,0-1 16,0 0-16,0 0 15,0 21-15,0-20 16,0-1-16,-21 21 0,0 0 0,-22 1 15,22-22-15,0 21 0,0 1 16,0-22-16,-1 21 0,1-21 0,21 0 16,0 1-16,0-1 0,0 0 15,0 0-15,0 0 0,21-21 32,1 0-32,-1 0 0,0 0 15,0 0-15,0 0 16,0 0-16,1 0 15,-1 0-15,-21-21 16,21 21 0,0-21-16</inkml:trace>
  <inkml:trace contextRef="#ctx0" brushRef="#br0" timeOffset="16444.28">16933 2328 0,'0'22'15,"21"-22"1,1 0-16,-1 0 15,0 0-15,21 0 0,-21 0 0,22 0 16,-1 0-16,0 0 0,22 0 0,-22 0 16,1 0-16,-1 0 0,21 0 15,-20 0-15,-1 0 0,0 0 0,1 0 16,-1 0-16,-21 0 16,22 0-16,-22 0 0,0 0 0,0 0 0,0 0 15,-42 0 32,-21 0-47,21 0 16,-1 0-16,-20 0 0,21 21 0,-21-21 15,-1 0-15</inkml:trace>
  <inkml:trace contextRef="#ctx0" brushRef="#br0" timeOffset="16741.11">16870 2646 0,'0'0'0,"0"21"0,-21 0 16,21 0-16,21 1 31,21-22-31,-21 0 0,0 0 0,22 0 16,-1 0-16,0 0 0,1 0 15,20 0-15,-20 0 0,20 0 0,-21 0 16,22 0-16,-22 0 0,1 0 15,20 0-15,-21 0 0,1 0 0,-22 0 16,21 0-16,-21 0 0,1 0 16,-1 0-16,-42 0 47,-1 0-47,1 0 0,0 0 0,0 0 15,-21 0-15,20 21 0</inkml:trace>
  <inkml:trace contextRef="#ctx0" brushRef="#br0" timeOffset="17074.09">16933 2985 0,'0'0'0,"-21"0"0,0 0 0,21 21 0,-21-21 15,21 21 1,21-21-1,0 0-15,0 0 0,0 0 0,22 0 16,-22 0-16,21 0 0,1 0 0,-1 0 16,0 0-16,1 0 0,-1 0 15,0 0-15,1 0 0,-1 0 0,0-21 16,-21 21-16,22 0 0,-22 0 16,0 0-16,0 0 0,0 0 0,1 0 15,-1 0-15,0 0 0</inkml:trace>
  <inkml:trace contextRef="#ctx0" brushRef="#br0" timeOffset="17724.72">17251 3450 0,'0'0'0,"0"21"15,21-21 16,0 0-15,0 0-16,0-21 16,1 21-16,-1-21 15,-21 0 1,-21 21 15,-1 0-15,1 0-16,21 21 15,-21-21-15,21 21 0,-21 0 0,21 1 16,0-1-16,-21 0 0,21 0 16,0 0-16,0 0 0,0 1 0,0-1 15,0 0-15,0 0 0,0 0 16,0 0-16,0 1 0,21-1 0,0 0 16,0 0-16,-21 0 0,21 0 0,1 1 15,-22-1-15,0 0 16,21 0-16,-21 0 0,0 0 15,0 1 1,-21-22-16,-1 21 16,1-21-16,0 0 0,0 0 0,0 0 15,0 0-15,-1 0 0,1 0 16,-21 0-16,21 0 0,0 0 0,-1 21 16,1-21-16,21 21 0,-21-21 15,21 21 1,0 0-1,21-42 48,-21 0-47</inkml:trace>
  <inkml:trace contextRef="#ctx0" brushRef="#br0" timeOffset="18611.38">14986 6054 0,'0'21'0,"-21"0"16,21 0-1,21-21 17,0 0-32,0 0 0,0 0 15,22-21-15,-22 21 0,21-21 16,1 0-16,-22 0 0,21 21 0,0-22 16,-20 1-16,20 0 0,-21 0 15,0 0-15,0 0 0,1-1 16,-22 1-16,0 0 0,0 0 0,0 0 15,0 0-15,-22-1 16,1 1-16,0 0 0,0 21 0,0 0 16,0-21-16,-22 21 0,22 0 15,0 0-15,0 0 0,0 21 0,-22 0 16,22 0-16,0 22 0,0-22 16,0 21-16,-1 1 0,1-1 0,0 0 15,21 1-15,0-22 0,0 21 0,0 0 16,0 1-16,0-22 0,0 21 15,0-21-15,0 1 0,21 20 0,0-21 16,1-21-16,-1 21 0,0 0 16,0-21-16,0 0 0,22 0 15,-22 0-15,0 0 0,0 0 0,0 0 16,0 0-16,1-21 0,20 21 16,-21-21-16,0 0 0,0 0 0,1 0 15,-1-1-15</inkml:trace>
  <inkml:trace contextRef="#ctx0" brushRef="#br0" timeOffset="19155.28">15917 5567 0,'0'-21'0,"0"42"0,0-63 16,0 20-16,0 1 0,0 0 16,0 42 31,0 0-47,0 1 0,0 20 0,0 0 15,-21 1-15,21-1 0,0 0 16,0 1-16,0 20 0,0-21 0,-21 1 15,21-1-15,0 0 0,0 1 0,0-1 16,0-21-16,0 22 0,0-22 16,-21 0-16,21 21 0,0-21 15,0 1-15,0-1 0,0 0 16,0-42 31,0 0-47,0-1 15,0 1-15,21 21 0,-21-21 16</inkml:trace>
  <inkml:trace contextRef="#ctx0" brushRef="#br0" timeOffset="19673.99">16658 5884 0,'0'0'0,"21"0"0,0-21 16,-21 0-16,-21 21 31,-21 0-31,21 0 16,0 0-16,-22 0 0,1 0 0,0 21 16,-1 0-16,22-21 0,-21 22 0,21-1 15,-22 0-15,43 0 0,-21-21 16,21 21-16,-21 0 0,21 1 15,0-1-15,0 0 16,21-21-16,0 0 0,0 21 16,1-21-16,-1 0 0,21 21 0,-21-21 15,22 21-15,-22-21 0,21 0 16,0 0-16,1 22 0,-22-22 0,0 0 16,0 0-16,0 21 0,1-21 0,-1 21 15,-21 0 1,-21-21-16,-1 21 15,1-21-15,0 0 0,-21 0 0,21 21 16,-22-21-16,22 22 0,-21-22 16,21 0-16,-1 0 0,-20 0 15,21 0-15,-21 0 0,20 0 0,1 0 16,0 0-16,0 0 0,0 0 16,0 0-16,42 0 46,0-22-46,0 1 16,0 21-16,22-21 0,-22 0 16</inkml:trace>
  <inkml:trace contextRef="#ctx0" brushRef="#br0" timeOffset="20111.93">16891 6160 0,'21'0'16,"0"0"-16,-21 21 0,21-21 0,1 0 16,-1 0-16,0 0 0,0 0 15,0 0-15,0 0 0,1 0 16,-1 0-16,0-21 0,0 21 0,0 0 16,0-22-16,1 1 0,-1 21 0,-21-21 15,21 0 1,-21 0-16,0 0 0,0-1 0,0 1 15,-21 0-15,0 21 16,21-21-16,-22 21 0,1 0 16,0 0-16,0 0 0,0 0 0,0 0 15,-22 21-15,22 0 0,0-21 16,0 21-16,0 1 0,21-1 0,-22 0 16,1 0-16,0 21 0,21-20 0,0-1 15,0 0-15,0 0 0,0 0 16,0 0-16,0 1 0,0-1 15,21-21-15,-21 21 0,21-21 16,1 0-16,-1 0 0,0 0 0,0 0 16,0 0-16,0 0 15,1 0-15,-1 0 0,0 0 16,0 0-16,0 0 0,0-21 0,1 0 16,-1 21-16,0-22 0,0 22 0,21-21 15,-20 0-15</inkml:trace>
  <inkml:trace contextRef="#ctx0" brushRef="#br0" timeOffset="20687.64">18288 5842 0,'0'0'0,"0"-21"15,0 0-15,21 0 16,0-1-1,-21 44 17,0 20-32,0-21 0,0 0 15,0 22-15,-21-22 0,0 0 16,21 21-16,-21-21 0,0 1 0,21-1 16,0 0-16,-22 0 0,22 0 15,-21 0-15,21 1 0,21-44 47,-21 1-31,22 21-16,-22-21 0,0 0 15</inkml:trace>
  <inkml:trace contextRef="#ctx0" brushRef="#br0" timeOffset="21060.43">18373 5525 0,'0'0'0,"-22"0"16,1 0-1,21 21 1,21-21 15,1 0-31,-1 0 16,0 0-16,0 0 0,0-21 15,0 21-15,-21-22 0,0 1 16,0 0 0,-21 21-1,21-21-15,-21 21 0,0 0 16,0 0-16,0 0 16,-1 0-16,1 0 15,21 21 1,0 0-1,0 0-15,0 1 16,21-1-16,1 0 16,-1-21-16,-21 21 0,21 0 0,0 0 15</inkml:trace>
  <inkml:trace contextRef="#ctx0" brushRef="#br0" timeOffset="21799.37">18732 5969 0,'0'0'0,"43"21"16,-22-21-16,0 0 0,0 0 15,0 0-15,1 0 0,-1 0 16,0 0-16,0-21 0,0 21 16,0-21-16,-21 0 0,22 21 0,-1-21 15,-21-1-15,21 1 0,-21 0 16,21 0-16,0 0 0,-21-22 0,0 22 15,0-21-15,0 21 0,0 0 16,0-22-16,0 22 0,0 0 0,0-21 16,0 20-16,0 1 0,-21 21 31,21 21-15,0 22-16,-21-22 0,21 0 15,-21 21-15,0-20 0,21 20 0,0 0 16,0 1-16,-22-1 15,22 0-15,-21 1 0,21-1 0,-21 0 16,21 22-16,0-22 0,-21 0 0,21 1 16,-21-1-16,0 0 0,21 22 15,-22-22-15,22 1 0,-21 20 0,0-21 16,21 22-16,-21-22 0,0 1 0,0 20 16,21-21-16,-22 1 0,1 20 15,0-20-15,21-1 0,0 21 0,0-20 16,-21-1-16,21-21 0,0 22 15,0-22-15,0 0 0,0 0 0,21 0 16,21-21-16,-20 0 16,-1 0-16,21 0 0,-21-21 0,22 21 15,-22-21-15,21 0 0,-21 0 16,0-1-16,22-20 0,-22 21 0,0 0 16,0-22-16,0 22 0,1-21 0,-1 21 15,-21-22-15,21 1 0,-21 0 16,0-1-16,0 1 0,0-21 0,-21 20 15,0 1-15,-1-22 0,1 22 16,0 21-16,0-21 0,0 20 0,-22 1 16,43 0-16,-21 21 0,0-21 15,21 0 32,21 21-31,0 0-16,1 0 0,-22-21 15,21 21-15,0 0 0,0-22 16,0 22-16,0-21 0,1 21 0,-22-21 16,42 21-16</inkml:trace>
  <inkml:trace contextRef="#ctx0" brushRef="#br0" timeOffset="22444.2">20299 5630 0,'0'0'0,"0"-21"0,0 0 16,0 0-16,-21 21 0,21-21 16,-22 21-16,1 0 0,0-21 0,0 21 15,0 0-15,0 0 0,-1 0 16,1 0-16,0 21 0,0-21 15,0 21-15,0 0 0,-1 0 0,22 0 16,-21 1-16,21-1 16,0 0-16,0 0 0,0 0 15,0 0-15,0 1 0,21-1 16,1-21-16,-1 21 0,0-21 0,-21 21 16,21 0-16,0-21 0,0 21 0,1-21 15,-22 22-15,21-1 16,-21 0-16,0 0 15,0 0-15,0 0 16,-21-21-16,-1 0 16,1 22-16,0-22 0,0 0 15,0 0-15,0 21 0,-1-21 0,1 0 16,42 0 31,1-21-47,-1 21 0,0 0 15,0 0-15,0 0 16,0 0-16,-21 21 16,0 0-16,0 0 15,0 0-15,0 0 0,0 1 16,0-1-16,0 0 0,0 21 0,0-21 16,0 1-16,0-1 0,-21 0 15,21 0-15,-21 0 0,21 0 0,-21 1 16,21-1-16,0 0 15,-21 0-15,21 0 0,-21-21 16,21 21-16,0-42 31</inkml:trace>
  <inkml:trace contextRef="#ctx0" brushRef="#br0" timeOffset="22899.62">19960 6858 0,'-21'21'15,"42"-21"32,0 0-47,0 0 0,1 0 0,-1 0 16,21 0-16,-21 0 0,22 0 0,-1 0 15,-21 0-15,21 0 0,1 0 16,-1 0-16,-21 0 0,22 0 0,-1 0 16,-21 0-16,21 0 0,-20 0 15,-1 0-15,0 0 0,0 0 0,0 0 16,-42 0 31,0 0-47,0 0 0,-22 0 15,22 0-15,-21 0 0</inkml:trace>
  <inkml:trace contextRef="#ctx0" brushRef="#br0" timeOffset="23183.46">19664 7260 0,'0'21'15,"21"-21"-15,0 22 16,21-22-16,-20 0 0,-1 0 0,21 0 16,0 0-16,1 0 0,-1 0 15,0 0-15,1 0 0,-1 0 0,0 0 16,1 0-16,-1 0 0,0 0 0,1 0 16,-1-22-16,0 22 0,1 0 15,-22 0-15,0 0 0,21 0 0,-20 0 16,-1 0-16,0 0 0,0 0 15,-42 0 17,0 0-32</inkml:trace>
  <inkml:trace contextRef="#ctx0" brushRef="#br0" timeOffset="23519.26">19664 7641 0,'0'0'0,"42"0"32,-21 0-32,0 0 15,22 0-15,-1 0 0,0 0 16,1 0-16,-1 0 0,22 0 0,-22 0 15,0 0-15,22 0 0,-22 0 16,0 0-16,22 0 0,-22 0 0,1 0 16,-1 0-16,-21 0 0,21 0 0,-20 0 15,20 0-15,-21 0 0,0 0 16,0 0-16,1 0 16,-44 0 15,1 0-31,0 0 15</inkml:trace>
  <inkml:trace contextRef="#ctx0" brushRef="#br0" timeOffset="24295.33">20278 8319 0,'0'0'0,"-22"0"16,22 21-16,-21-21 0,0 0 31,21-21-31,0-1 15,21 22 1,0-21-16,1 21 0,-1-21 16,0 21-16,0 0 0,0-21 0,22 21 15,-22 0-15,0 0 0,0 0 16,0 0-16,0 0 16,-21 21-1,-21 0 1,0 0-16,0-21 0,0 22 15,-22-1-15,22 0 0,0 0 0,0 0 16,-21 0-16,20 1 0,1-1 16,0 0-16,21 0 0,0 0 0,0 0 15,0 1-15,0-1 0,0 0 0,21-21 16,0 21-16,1-21 0,20 21 16,-21-21-16,21 21 0,-20-21 0,20 0 15,-21 0-15,21 0 0,-20 0 0,-1 0 16,21 0-16,-21 0 0,0 0 15,1 0-15,-44 22 63,22-1-63,-21-21 0,0 21 0,0 0 16,21 0-16,-21 0 15,21 1-15,-21-1 0,21 0 0,0 0 16,0 0-16,0 0 0,0 1 0,0-1 15,0 0-15,0 0 0,0 0 16,0 0-16,0 1 16,0-1-16,0 0 0,0 0 15,-22-21-15,22 21 0,-21-21 0,0 21 16,0-21-16,21 22 0,-21-22 16,0 21-16,-1-21 0,1 0 15,0 0-15,21 21 0,-21-21 0,0 0 16,0 0-16,-1 0 0,1 0 0,0 0 15,0 0-15,0 0 16,21-21-16,-21 21 0,21-21 0,-22-1 16</inkml:trace>
  <inkml:trace contextRef="#ctx0" brushRef="#br0" timeOffset="25055.9">16171 11430 0,'0'0'0,"-21"0"16,21 21-1,0 0 1,21-21-16,0 0 0,1 0 15,-1 0-15,0 0 0,0 0 16,21-21-16,1 0 0,-22 21 0,21-21 16,1 0-16,-22 0 0,21-1 15,-21 1-15,22 0 0,-22 0 0,0 0 16,0 0-16,-21-1 0,0 1 16,0 0-16,0 0 15,0 0-15,-42 0 0,21 21 0,-1-22 0,-20 22 16,21-21-16,-21 21 15,20 0-15,-20 0 0,0 0 0,21 21 16,-22 1-16,22-1 0,-21 21 0,21 0 16,-1-20-16,1 20 0,0 21 15,0-20-15,0-1 0,0 0 0,21 22 16,-22-22-16,22 1 0,0-22 0,0 21 16,0 0-16,0-20 0,22 20 15,-1-21-15,0 0 0,0-21 0,0 21 16,22 1-16,-1-22 0,-21 0 15,21 0-15,1 0 0,-1 0 0,-21 0 16,22-22-16,-1 1 0,-21 21 0,21-21 16,-20 0-16,-1 0 0</inkml:trace>
  <inkml:trace contextRef="#ctx0" brushRef="#br0" timeOffset="25358.72">17166 10901 0,'0'0'0,"0"-21"0,0 0 0,0-1 0,0 1 16,0 0-16,-21 21 15,0 0-15,21 21 16,-21 0 0,21 22-16,0-22 0,0 21 15,-22 1-15,22-1 0,0 0 0,0 22 16,0-1-16,0-20 0,0 20 15,-21-21-15,21 22 0,-21-22 0,0 22 16,21-22-16,0 0 0,-21-20 0,0 20 16,-1 0-16,22-21 0,0 1 15,0-1-15,-21 0 0,21 0 0</inkml:trace>
  <inkml:trace contextRef="#ctx0" brushRef="#br0" timeOffset="25835.45">17738 11282 0,'0'0'0,"21"-21"16,-21 0-1,-21 21 1,-1 0-16,-20 0 15,21 0-15,0 21 0,-22-21 16,22 21-16,-21 0 0,21 0 0,-22 0 16,22 1-16,-21 20 0,21-21 15,0 0-15,-1 0 0,1 1 0,21-1 16,-21 0-16,21 0 0,0 0 0,0 0 16,0 1-16,21-22 0,0 21 15,1-21-15,-1 21 0,0-21 0,21 0 16,-21 21-16,22-21 0,-22 0 15,21 21-15,-21-21 0,1 0 0,-1 0 16,0 21-16,0 1 0,0-22 16,-21 21-16,0 0 15,-21-21-15,0 0 16,0 0-16,0 21 0,-1-21 0,1 0 16,0 0-16,-21 0 0,21 0 0,-1 21 15,1-21-15,-21 0 0,21 0 16,0 0-16,-1 0 0,1 0 15,0 0-15,0 0 16,42-21 15,0 21-15,0 0-16</inkml:trace>
  <inkml:trace contextRef="#ctx0" brushRef="#br0" timeOffset="26243.73">17716 11726 0,'0'0'15,"43"22"-15,-22-22 16,0 0-16,0 0 0,0 0 16,1 0-16,-1-22 0,21 22 0,-21 0 15,0-21-15,22 0 0,-22 21 0,0-21 16,0 21-16,22-21 0,-22 0 15,0 21-15,0-22 0,-21 1 0,21 21 16,-21-21-16,21 0 0,-21 0 16,0 0-16,0-1 15,0 1-15,0 0 0,-21 21 16,0 0-16,0 0 16,-21 21-16,20 0 15,1 1-15,0-1 0,0 0 0,21 21 16,-21-21-16,0 1 0,-1-1 0,22 21 15,0-21-15,0 0 0,0 1 16,0-1-16,0 0 0,0 0 16,0 0-16,22 0 0,-1-21 15,0 0-15,-21 22 0,21-22 16,21 0-16,-20 0 0,-1 0 0,0 0 16,21 0-16,1 0 0,-22-22 15,21 1-15,0 21 0</inkml:trace>
  <inkml:trace contextRef="#ctx0" brushRef="#br0" timeOffset="26956.91">19664 11303 0,'0'0'0,"0"-21"0,21 0 0,-21 0 0,0-1 15,0 1-15,0 0 0,0 0 16,0 0-16,-21 21 0,0 0 16,-1-21-16,-20 21 0,21 0 15,-21 0-15,-1 0 0,1 0 0,0 21 16,20 0-16,-20 0 0,0 0 0,21 0 16,-22 1-16,22-1 0,21 0 15,0 0-15,-21 0 0,21 0 0,0 1 16,0-1-16,0 0 0,21 0 15,0-21-15,0 21 16,1-21-16,-1 0 0,0 21 0,0-21 16,0 0-16,0 22 0,22-22 0,-22 0 15,0 0-15,0 21 0,0 0 16,1-21-16,-1 0 0,0 21 0,-21 0 16,0 0-1,0 1-15,-21-22 16,0 21-16,-1 0 0,1-21 0,0 21 15,-21-21-15,21 0 0,-1 21 0,-20-21 16,21 0-16,0 21 0,0-21 16,-1 0-16,1 0 0,0 0 0,42 0 62,0 0-46,1 0-16,-1 0 15,0 0-15,0 0 16,-21 22-16,0-1 0,0 0 16,0 0-16,0 0 15,0 22-15,0-22 0,0 0 0,-21 0 16,0 21-16,0-20 0,21-1 0,0 0 16,-22 21-16,1-21 0,21 1 15,-21-1-15,21 0 0,0 0 16,0 0-16,0 0 15,21-21 1,0 0 0,1 0-16,-1 0 15,0-21-15,0 21 0,-21-21 16,21 21-16</inkml:trace>
  <inkml:trace contextRef="#ctx0" brushRef="#br0" timeOffset="27447.62">19219 12912 0,'0'0'0,"-21"-21"0,0 21 15,0 0-15,0 0 16,21-22-16,21 22 15,0-21 1,0 21-16,21 0 0,-20 0 0,20 0 16,0-21-16,22 21 0,-22 0 0,22 0 15,-1 0-15,-21 0 0,22 0 16,-1 0-16,-20-21 0,20 21 0,-20 0 16,-1 0-16,0 0 15,1 0-15,-22 0 0,0 0 0,0 0 16,0 0-16,-42 0 31,0 0-31,0 0 0,0 0 0,-1 0 16,-20 0-16,21 0 0,-21 0 0,20 0 15,-20 0-15,0 0 0</inkml:trace>
  <inkml:trace contextRef="#ctx0" brushRef="#br0" timeOffset="27748">18986 13081 0,'0'0'0,"0"21"0,22-21 15,-1 0-15,0 0 0,0 0 16,21 0-16,1 0 0,-1 0 0,0 0 16,22 0-16,-22 0 0,22 0 0,-1 0 15,-20 0-15,20 0 0,1 0 16,-22 0-16,0 0 0,22 0 0,-22 0 15,0 0-15,-20 0 0,20 0 16,-21 0-16,0-21 0,0 21 0,-42 0 63,0 0-63,-21 21 0,21-21 0,-1 0 15,1 21-15,-21-21 0,0 0 16</inkml:trace>
  <inkml:trace contextRef="#ctx0" brushRef="#br0" timeOffset="28039.83">18944 13335 0,'0'0'0,"21"0"15,22 0 1,-22 0-16,0 0 0,21 0 15,1 0-15,-1 0 0,0-21 0,22 21 16,-22 0-16,0 0 0,22 0 0,-22 0 16,1 0-16,-1 0 0,0-21 15,1 21-15,-22 0 0,21 0 0,-21 0 16,0 0-16,1 0 0,-1 0 0,0 0 16,0 0-1</inkml:trace>
  <inkml:trace contextRef="#ctx0" brushRef="#br0" timeOffset="28795.27">19558 13970 0,'0'0'0,"-21"0"16,0 0-1,42 0 1,0-21 0,-21 0-16,21 21 0,0-21 0,0 21 15,1-22-15,-1 22 0,-21-21 16,21 21-16,0-21 0,0 0 16,-21 0-16,-21 21 31,0 0-31,0 0 0,0 0 15,-1 21-15,1-21 0,0 21 16,0 0-16,-21 0 0,20 1 16,1-1-16,0 0 0,21 0 15,-21 0-15,21 0 0,0 1 16,0-1-16,0 0 0,0 0 0,0 0 16,21 0-16,0 1 0,0-1 0,1 0 15,20-21-15,-21 21 0,21 0 0,-20 0 16,20 1-16,-21-1 0,21 0 15,-20-21-15,20 21 0,-21 0 16,21-21-16,-20 21 0,-1 1 0,0-1 16,-21 0-1,0 0 1,-21-21-16,0 21 0,-1 0 16,1-21-16,0 22 15,0-22-15,0 21 0,0 0 0,-1 0 16,1-21-16,0 21 0,0 0 0,0 1 15,0-22-15,-1 21 0,1 0 16,0 0-16,21 0 0,0 0 16,-21-21-16,21 22 15,0-1 1,-21-21-16,0 21 16,-1-21-1,1 0-15,0 0 0,0 0 16,0 0-16,0 0 15,-1 0 1,22-21-16,0 0 0,0-1 16</inkml:trace>
  <inkml:trace contextRef="#ctx0" brushRef="#br0" timeOffset="39423.16">25104 1905 0,'0'0'15,"0"21"-15,0 0 16,0 1-16,21-22 31,0 0-31,0 0 0,0 0 16,-21-22-16,21 1 0,1 0 15,-1 0-15,-21 0 0,21 0 16,-21-1-16,0 1 0,21 0 16,-21 0-16,0 0 0,0 0 0,0-1 15,0 1-15,0 0 0,0 0 16,0 0-16,0 42 31,0 0-31,0 0 0,0 0 16,0 22-16,0-22 15,0 21-15,0 1 0,0-1 0,0 0 16,0 1-16,0-1 0,0 0 16,0 1-16,0-1 0,0 0 0,0 1 15,0-1-15,0 0 0,0 1 0,0-1 16,0-21-16,0 21 0,0-20 15,0 20-15,0-21 0,0 0 0,0 0 16,0 1-16,0-1 16,-21-21-16,0 0 0,0 0 15,-1 0-15,1 0 16,0 0-16,0 0 0,0-21 0,0-1 16,-1 1-16,1 0 15,0 21-15,0-21 0,0 0 0,0 21 16,-1 0-16,1 0 15,21 21 1,0 0 0,21-21-1,1 21-15,-1-21 0,21 0 0,-21 0 16,0 0-16,22 0 0,-1 0 16,0-21-16,1 21 0,-22-21 15,42 0-15,-20 21 0,-1-21 16,0-1-16,1 1 0,-1 0 0,0-21 15,1 21-15,-1-1 0,-21 1 16,22-21-16,-22 21 0,0 0 0,0-22 16,0 1-16,0 21 0,-21-22 0,22 22 15,-22-21-15,0 0 0,0 20 16,0 1-16,0-21 0,0 21 0,0 0 16,-22-1-16,1 22 15,0 0-15,0 0 16,21 22-16,-21-1 0,0 21 15,21-21-15,0 22 0,0 20 0,0-21 16,-22 1-16,22 20 16,-21-20-16,21 20 0,0 1 0,0-22 15,-21 21-15,21 1 0,-21-1 16,21-20-16,-21 20 0,0 1 0,21-1 16,-22-20-16,1 20 0,0 22 0,0-22 15,0 22-15,-22 0 0,22-1 16,0-20-16,0 20 0,0-20 0,21-22 15,0 22-15,0-22 0,0 0 16,0-20-16,0-1 0,0 0 0,21-21 16,0 0-16,0 0 0,0 0 15,22 0-15,-22-21 0,21 0 16,-21-1-16,22-20 0,-22 21 16,21-21-16,-21-1 0,22 1 0,-22 0 15,0-1-15,0-20 0,0-1 16,-21 1-16,22-1 0,-22 22 0,0-22 15,0 1-15,-22 21 0,1-22 0,-21 22 16,21-1-16,0 22 0,-22-21 16,22 21-16,0 0 0,0-1 0,0 22 15,-1-21-15,22 0 16,22 21 0,-1 0-16,0-21 15,0 21-15,0-21 0,22 21 0,-22-21 16,21 21-16,-21-22 0,22 1 15,-22 0-15,21 0 0,-21 0 16,0 0-16,22-1 0,-22 1 0,0-21 16,21 21-16</inkml:trace>
  <inkml:trace contextRef="#ctx0" brushRef="#br0" timeOffset="40019.83">27114 1693 0,'0'-21'0,"0"42"0,0-63 16,0 21-16,0 0 15,0 0-15,-21 21 0,0 0 16,0 0-16,0 0 0,-22 0 16,22 0-16,-21 0 0,21 0 0,0 21 15,-22 0-15,22 0 0,0 0 16,0 0-16,0 1 0,-1 20 0,22-21 15,0 0-15,0 0 0,0 1 16,22-1-16,-1 0 0,0-21 16,21 0-16,-21 0 0,1 21 15,20-21-15,-21 0 0,21 0 0,-20 21 16,-1-21-16,-21 21 0,21-21 16,-21 22-16,0-1 15,0 0-15,-21-21 0,21 21 16,-43 0-16,22 0 0,-21-21 0,21 22 15,-22-1-15,22-21 0,-21 21 0,21-21 16,0 0-16,-1 21 0,1-21 16,21-21 15,21 21-31,1 0 0,-1 0 16,0-21-16,0 21 0,0 0 15,0 0-15,1 0 0,-1 0 0,0 0 16,-21 21-16,0 0 0,0 0 15,0 0-15,0 1 0,0 20 16,0-21-16,-21 21 0,0-20 0,-1 20 16,1-21-16,0 21 0,0-20 15,21-1-15,-21 0 0,21 0 0,-21 0 16,21 0-16,0 1 16,21-22-1,0 0 1,0 0-16,0 0 15,0-22-15</inkml:trace>
  <inkml:trace contextRef="#ctx0" brushRef="#br0" timeOffset="40404.61">26903 3069 0,'-21'0'0,"42"0"0,-64 0 0,22 0 0,0 0 15,42 0 16,22 0-31,-22 0 0,21-21 0,0 21 16,22 0-16,-22 0 0,1 0 16,20-21-16,-21 21 0,22 0 0,-22 0 15,1 0-15,-1 0 0,0 0 16,1 0-16,-1 0 0,-21 0 0,0 0 16,0 0-16,-42 0 31,0 0-31,-21 21 0,21-21 15,-22 0-15,1 21 0,0 0 16</inkml:trace>
  <inkml:trace contextRef="#ctx0" brushRef="#br0" timeOffset="40639.51">26776 3387 0,'0'21'0,"0"-42"0,21 42 15,0-21-15,0 0 16,0 0-16,22 0 0,-1 0 15,0 0-15,1 0 0,20-21 16,-20 21-16,20-21 0,-21 21 0,22 0 16,-22-22-16,22 22 0,-22 0 15,0-21-15,1 21 0,-1 0 0,0 0 16,-20 0-16,-1 0 0,0 0 16,0 0-16,-42 0 15,-21 0 1,20 21-16,-20-21 0,0 22 15</inkml:trace>
  <inkml:trace contextRef="#ctx0" brushRef="#br0" timeOffset="40855.4">26860 3598 0,'0'0'0,"-21"22"16,0-1-16,21 0 16,21-21-1,0 0-15,22 0 0,-1 0 0,0 0 16,1 0-16,-1 0 0,0 0 15,22 0-15,-22 0 0,22 0 0,-22-21 16,22 21-16,-22-21 0,0 21 16,1 0-16,-1 0 0,-21 0 0,0-22 15,0 22-15,1 0 0,-1 0 16</inkml:trace>
  <inkml:trace contextRef="#ctx0" brushRef="#br0" timeOffset="41388.08">27368 4276 0,'22'0'16,"-1"0"0,0 0-16,0 0 0,0 0 15,0 0 1,-21-21-16,-21 21 31,0 0-31,0 0 16,0 0-16,0 21 0,-1 0 15,1-21-15,21 21 0,-21 0 0,21 0 16,-21-21-16,21 22 0,0-1 0,0 0 16,0 0-16,0 0 0,0 0 15,21 1-15,21-1 0,-20 0 16,-1 0-16,0-21 16,0 21-16,21 0 0,-20-21 0,-1 22 15,0-1-15,-21 0 0,21-21 16,-21 21-1,0 0-15,-21 0 16,0 1-16,0-22 0,-1 21 16,1-21-16,0 0 0,0 21 15,0-21-15,0 0 0,-1 0 0,1 0 16,0 21-16,0-21 0,0 0 16,0 0-16,-1 0 0,1 0 0,0 0 15,21-21 16</inkml:trace>
  <inkml:trace contextRef="#ctx0" brushRef="#br0" timeOffset="41999.26">26098 6710 0,'22'0'0,"-44"0"0,65-21 16,-22 21-16,0-21 0,-21-1 16,21 22-16,0 0 0,1-21 15,-1 21-15,0-21 0,0 0 0,0 21 16,0-21-16,1 21 0,-1-21 15,0-1-15,0 22 0,0-21 0,-21 0 16,21 0-16,-21 0 16,0 0-16,0-1 0,-21 1 15,0 21 1,0 0-16,0 0 0,-22 21 0,22 1 16,0-1-16,-21 0 0,21 0 15,-22 21-15,22 1 0,0-1 16,0 0-16,0 1 0,-1-1 0,1 0 15,21 1-15,0-22 0,0 0 16,0 21-16,0-20 0,0-1 0,21 0 16,1-21-16,-1 21 0,0-21 0,0 0 15,21 0-15,-20 0 0,20 0 16,-21 0-16,21 0 0,1-21 0,-22 21 16,21-21-16,1 0 0,-22-1 15,21 1-15,-21 0 0,22 0 0,-1 0 16</inkml:trace>
  <inkml:trace contextRef="#ctx0" brushRef="#br0" timeOffset="42259.41">27030 6223 0,'0'-21'0,"0"42"0,0-63 16,0 21-16,0-1 0,-21 44 31,21-1-31,-22 0 0,1 21 16,21 1-16,0-1 0,0 0 15,-21 1-15,21-1 0,-21 21 0,21-20 16,-21-1-16,21 0 0,0 1 16,0-1-16,0-21 0,-21 22 0,21-22 15,0 21-15,-22-21 0,22 0 16,0 1-16,0-1 16,22-21-1,-1 0-15,21 0 0,-21-21 16,22-1-16,-22 1 0</inkml:trace>
  <inkml:trace contextRef="#ctx0" brushRef="#br0" timeOffset="42644.19">27411 6646 0,'0'0'15,"0"-21"-15,21 0 0,-21 0 0,0 0 16,0 0-16,0-1 16,-21 22-16,0 0 0,-1 0 15,1 0-15,-21 22 16,21-22-16,0 21 0,-22 0 0,22 0 15,0 0-15,0-21 0,0 21 16,21 1-16,0-1 0,0 0 0,0 0 16,0 0-16,21 0 0,0-21 15,0 22-15,21-22 0,-20 21 16,-1-21-16,0 0 0,21 21 0,-21-21 16,1 0-16,-1 21 0,0 0 15,-21 0-15,0 1 16,-21-1-1,0-21-15,-1 0 16,1 0-16,0 21 0,-21-21 16,21 21-16,-22-21 0,22 0 15,0 0-15,-21 0 0,20 0 0,1 0 16,0 0-16,42-21 31,0 0-15,1 21-16,-1 0 0,0-21 15</inkml:trace>
  <inkml:trace contextRef="#ctx0" brushRef="#br0" timeOffset="42984">27538 6879 0,'0'0'0,"21"0"16,21-21-16,-21 21 15,1 0-15,20-21 0,-21 21 0,0-21 16,0 21-16,1-21 0,20 21 0,-21-22 15,0 22-15,0-21 0,1 0 16,-1 21-16,-21-21 0,0 0 0,21 0 16,-21-1-16,0 1 0,0 0 15,-21 0-15,0 21 16,-1 0-16,-20 0 0,21 0 0,0 0 16,-22 21-16,22 0 0,0 0 15,-21 1-15,21-1 0,-1 21 16,1-21-16,0 22 0,21-22 0,0 0 15,-21 0-15,21 21 0,-21-20 16,21-1-16,0 0 0,0 0 0,0 0 16,21-21-1,0 21-15,0-21 0,0 0 16,1 0-16,20 0 0,-21 0 0,21-21 16,-20 21-16,20-21 0,-21 21 15</inkml:trace>
  <inkml:trace contextRef="#ctx0" brushRef="#br0" timeOffset="43584.16">28702 6498 0,'0'0'0,"21"-21"0,0 0 0,-21 0 16,0 0-16,21-1 0,-21 1 0,0 0 15,0 0-15,-21 21 16,0 0-16,0 0 0,0 0 15,0 0-15,-22 21 0,22 0 16,0-21-16,-21 21 0,20 1 0,1-1 16,21 0-16,0 0 0,-21-21 15,21 21-15,0 0 0,0 1 0,0-1 16,0 0-16,21 0 16,0-21-16,-21 21 15,22-21-15,-1 21 0,0-21 0,0 22 16,0-22-16,0 21 0,-21 0 15,22-21-15,-22 21 0,0 0 16,0 0-16,0 1 16,-22-1-16,1-21 0,21 21 15,-42-21-15,21 21 0,0-21 0,-1 0 16,1 0-16,0 21 0,0-21 16,42 0 46,0 0-46,0 0-16,-21 21 15,0 1-15,0-1 16,0 0-16,0 0 16,0 0-16,0 0 0,0 1 0,0-1 15,0 0-15,0 0 16,0 0-16,0 0 0,0 1 0,0-1 15,0 0-15,0 0 16,22 0 0,-1-21-16,0 0 15,0 0-15,0 0 16,0-21-16</inkml:trace>
  <inkml:trace contextRef="#ctx0" brushRef="#br0" timeOffset="43947.06">28427 7726 0,'0'0'15,"-21"0"-15,-1 0 16,44 0 0,-1 0-16,0 0 0,0 0 15,0 0-15,22-21 0,-22 21 16,21 0-16,-21 0 0,22-21 0,-1 21 16,0 0-16,-21 0 0,22 0 15,-1-22-15,-21 22 0,22 0 0,-22 0 16,0 0-16,0 0 0,0 0 15,0-21-15,1 21 16,-44 0 0,1 0-1,-21 0-15,21 0 0</inkml:trace>
  <inkml:trace contextRef="#ctx0" brushRef="#br0" timeOffset="44215.91">28088 7895 0,'0'0'0,"-21"43"16,42-22 0,0-21-16,0 0 0,22 0 15,-1 0-15,0 0 0,1 0 0,-1 0 16,22 0-16,-22 0 0,21 0 16,-20 0-16,20 0 0,-20 0 0,-1 0 15,0 0-15,1 0 0,-1 0 16,0 0-16,-21 0 0,22 0 0,-22 0 15,0 0-15,0 0 0,0 0 0,1 0 32,-44 0-17,1 0 1,-21 0-16,21 21 0,-22-21 0</inkml:trace>
  <inkml:trace contextRef="#ctx0" brushRef="#br0" timeOffset="44505.71">28236 8276 0,'0'0'0,"-21"0"0,21 21 0,21-21 31,0 0-31,1 0 0,-1 0 0,21 0 16,-21 0-16,22 0 0,-1 0 15,-21 0-15,21 0 0,1 0 0,-1 0 16,0 0-16,1 0 0,-1 0 15,-21 0-15,22 0 0,-1 0 16,-21-21-16,21 21 0,-20 0 0,-1 0 16,0 0-16,0 0 0,0 0 15,0 0 1,-42 0 15,0 0-15</inkml:trace>
  <inkml:trace contextRef="#ctx0" brushRef="#br0" timeOffset="45083.61">28617 8890 0,'0'0'0,"0"21"16,0 0 0,21-21 15,1-21-31,-1 21 0,0-21 16,0 21-16,0-21 0,0 21 0,1-21 15,-1 21-15,0 0 16,-21-21-16,0 42 31,-21-21-31,0 21 0,-1 0 16,1 0-16,0 0 0,0 1 0,0-1 15,0 21-15,-1-21 0,1 0 0,21 1 16,0 20-16,0-21 0,0 0 16,0 0-16,0 1 0,0-1 0,0 0 15,21 0-15,1-21 16,-1 21-16,0-21 0,0 0 0,0 0 15,0 0-15,1 0 0,-1 0 16,0 0-16,0 0 0,0 0 0,0 0 16,1 0-16,-22 21 31,0 1-15,-22-22-16,1 21 0,0 0 15,0 0-15,0-21 16,21 21-16,-21-21 0,21 21 0,-22-21 15,22 22-15,-21-22 16,0 21 0,0-21-16,0 21 0,0-21 0,-1 0 15,1 0-15,0 0 0,-21 0 0,21 0 16,-22 0-16,1 21 0</inkml:trace>
  <inkml:trace contextRef="#ctx0" brushRef="#br0" timeOffset="46415.54">26141 11176 0,'0'0'0,"0"-21"0,0 0 0,21 0 15,-21-1-15,0 1 16,21 21-16,-21-21 0,0 0 16,0 0-16,0 0 15,0-1-15,0 1 0,0 0 16,0 0-16,0 0 0,0 0 16,0 42 15,0 0-31,0 0 15,0 21-15,0 1 0,0-1 0,0 0 16,0 22-16,0-22 0,0 22 0,0-1 16,21-20-16,-21-1 0,0 21 15,21-20-15,-21-1 0,0-21 0,0 22 16,0-22-16,0 0 0,0 0 16,0 0-16,0 0 0,0 1 15,0-1-15,-21-21 16,0 0-1,0 0-15,0-21 16,0-1-16,-1 1 0,1 0 16,21 0-16,-21 0 15,42 21 32,0 0-47,1 0 0,-1 21 0,0-21 16,0 0-16,21 0 0,-20 0 15,-1 0-15,21 0 0,-21 0 16,0-21-16,22 0 0,-22-1 0,21 22 16,1-21-16,-22 0 0,0 0 0,21 0 15,-21 0-15,1-1 0,-1-20 16,0 21-16,0 0 0,0-22 0,-21 22 16,0-21-16,0 21 0,0-22 15,0 1-15,0 21 0,0 0 0,0 0 16,0-1-16,0 1 0,0 0 0,0 42 31,0 22-15,0-22-16,0 21 0,-21 0 0,21 22 15,-21-22-15,21 1 0,0 20 16,0-21-16,-21 22 0,21-22 0,0 22 16,-21-22-16,21 0 0,0 1 0,0 20 15,0-20-15,0-1 0,0 0 16,0 22-16,0-22 0,-22 0 0,22 1 15,0-1-15,-21 0 0,21 1 0,0-22 16,0 21-16,0-21 0,0 22 16,0-22-16,0 0 0,0 0 0,0 0 15,21-21 1,1 0 0,20-21-16,-21 0 0,21 0 0,-20-21 15,20 20-15,-21-20 0,21 0 0,-20 21 16,20-22-16,-21-20 0,-21 20 15,0 1-15,0 0 0,0-1 0,0 1 16,0 21-16,0-21 0,-21 20 0,0 1 16,0 21-16,-22-21 0,22 21 15,0 0-15,-21 0 0,20 0 0,1 0 16,0 0-16,42 0 47,0 0-47,1-21 0,20 0 0,-21 21 15,21-21-15,-20-1 0,20 22 16,0-21-16,1 0 0,20 0 0</inkml:trace>
  <inkml:trace contextRef="#ctx0" brushRef="#br0" timeOffset="48575.45">27961 11049 0,'0'0'0,"21"0"0,0 0 15,22-21-15,-22 0 0,0 21 16,21-21-16,-20 21 0,20-22 16,-21 1-16,21 0 0,-20 21 0,-1-21 15,0 21-15,-21-21 0,0 0 16,-21 21 15,0 0-31,-22 0 0,22 21 16,0-21-16,0 21 0,0-21 0,-1 21 15,1 0-15,0-21 16,21 21-16,0 1 0,0-1 0,0 0 16,0 0-16,0 0 15,21-21-15,0 21 16,1 1-16,-1-22 0,-21 21 0,21-21 15,0 21-15,0-21 0,0 0 16,1 21-16,-1 0 16,-21 0-1,0 1-15,-21-1 16,-1-21-16,1 21 0,0 0 16,0-21-16,-21 21 0,20 0 15,-20-21-15,21 22 0,0-1 16,0-21-1,21 21-15,21-21 16,0 0 0,0 0-16,0 0 15,0 0-15,1 21 0,-1 0 16,-21 0-16,21-21 0,-21 22 16,0-1-16,0 0 0,0 0 15,0 0-15,0 0 0,0 1 16,0-1-16,0 0 0,-21 0 15,0 0-15,-1-21 16,22 21-16,0 1 31</inkml:trace>
  <inkml:trace contextRef="#ctx0" brushRef="#br0" timeOffset="48919.77">27855 12171 0,'21'0'15,"1"0"1,-1 0-16,0 0 0,21 0 0,-21-21 15,22 21-15,-1-21 0,0 21 16,1-22-16,20 22 0,-20-21 0,-1 21 16,0-21-16,1 21 0,-22 0 15,21-21-15,-21 21 0,22 0 0,-22 0 16,0 0-16,0 0 0,0 0 0,0-21 16,-42 21 30,0 0-30,0 21-16,0-21 0,-22 21 0,22-21 16</inkml:trace>
  <inkml:trace contextRef="#ctx0" brushRef="#br0" timeOffset="49195.61">27961 12383 0,'0'21'0,"0"-42"0,0 63 15,21-42-15,0 0 16,22 0-16,-22 0 0,0 0 16,21 0-16,1 0 0,-1 0 0,0-21 15,-20 21-15,20 0 0,0-21 16,1 21-16,-1 0 0,-21 0 0,21-22 16,-20 22-16,20-21 0,-21 21 15,0 0-15,0 0 0,1 0 0,-1 0 16,0 0-1</inkml:trace>
  <inkml:trace contextRef="#ctx0" brushRef="#br0" timeOffset="49783.27">28363 13610 0,'21'0'0,"-21"-21"16,0 0 0,-21 0-1,0 21-15,0-21 16,0 21-16,0 0 0,-22 0 0,22 0 15,-21 0-15,21 0 0,-1 0 0,-20 0 16,21 0-16,21 21 16,0 0-16,0 0 0,0 0 15,0 0-15,21 1 0,0-1 0,0 0 16,1 0-16,-1 0 0,0 0 16,0-21-16,21 22 0,-20-1 0,-1 0 15,21 0-15,-21-21 0,0 21 0,1-21 16,-1 21-16,0 1 15,-21-1-15,0 0 16,0 0 0,0 0-16,0 0 15,-21-21-15,21 22 0,-21-22 0,-1 21 16,1 0-16,0-21 16,0 21-16,0-21 0,0 21 0,-1-21 15,1 21-15,0-21 0,0 22 0,-21-22 16,20 21-16,1-21 0,0 0 15,0 21-15,0-21 0,0 0 0,-1 0 16,22 21-16</inkml:trace>
  <inkml:trace contextRef="#ctx0" brushRef="#br0" timeOffset="50279.46">26755 15600 0,'0'0'15,"-22"0"-15,1 0 0,0 0 16,0 0-16,21-21 15,0 0-15,0-1 16,21 1-16,-21 0 16,21 21-16,0-21 0,1 0 15,-22 0-15,21-1 0,-21 1 0,21 21 16,-21-21-16,21 0 0,-21 0 16,0 0-16,0-1 0,0 1 15,0 42 16,0 1-31,-21 20 16,0-21-16,21 21 0,-21-20 16,21 20-16,0 0 0,-22 1 0,22-1 15,-21-21-15,21 21 0,0 1 16,0-1-16,0-21 0,0 22 16,0-22-16,0 0 0,0 0 0,0 0 15,21 0-15,1-21 0,-1 0 16,0 0-16,0-21 15,21 0-15,-20 0 0,20 0 0,-21 0 16</inkml:trace>
  <inkml:trace contextRef="#ctx0" brushRef="#br0" timeOffset="50556.32">27432 15071 0,'0'-43'0,"0"86"0,21-107 15,-21 22-15,0 21 0,0 0 16,0 42-1,0 21-15,0-21 16,0 22-16,0-1 0,0 21 0,0-20 16,0 20-16,-21-20 0,21 20 15,-21-21-15,0 1 0,21-1 0,0 0 16,0 1-16,0-1 0,0-21 0,0 0 16,0 22-16,0-22 0,0 0 15,0 0-15,21-21 16,0 0-1,0-21-15,0 0 0,0 0 16,1 21-16,-1-21 0,0-1 16,21 1-16,-21 0 0,1-21 0</inkml:trace>
  <inkml:trace contextRef="#ctx0" brushRef="#br0" timeOffset="51204.09">27876 15431 0,'0'0'0,"22"-22"0,-22 1 0,-22 21 46,1 21-46,21 1 0,-21-22 16,21 21-16,0 0 0,-21 0 0,21 0 16,-21 0-16,21 1 0,0-1 15,0 0-15,0 0 16,21-21-16,0 0 16,-21 21-16,21-21 0,0 21 15,1-21-15,-1 22 16,-21-1-16,0 0 31,-21-21-15,-1 0-16,1 0 15,0 0-15,0 0 0,0 0 16,0-21-16,-1 21 16,1 0-16,0 0 15,21 21 16,0 0-31,21 0 16,0-21-16,-21 21 0,22-21 16,-1 22-16,0-22 0,0 0 0,0 0 15,0 21-15,22-21 0,-22 0 0,21 0 16,-21 0-16,22 0 0,-1 0 16,0 0-16,1-21 0,-1 21 0,0-22 15,1 1-15,-1 0 0,0 21 0,-20-21 16,20 0-16,-21 0 0,21-22 15,-20 22-15,-1 0 0,0 0 0,-21 0 16,0-22-16,0 22 0,0 0 16,0 0-16,0 42 31,0 0-31,0 0 0,0 0 16,0 1-16,-21-1 0,0 21 15,21-21-15,-22 0 0,22 1 0,-21-1 16,21 0-16,0 0 0,0 0 15,0 0-15,0 1 0,0-1 0,0 0 16,21-21-16,1 0 0,-1 0 16,0 0-16,0 0 0,0 0 15,0 0-15,22 0 0,-22-21 0,0 21 16</inkml:trace>
  <inkml:trace contextRef="#ctx0" brushRef="#br0" timeOffset="51731.9">29570 15494 0,'0'0'0,"21"0"16,-42 21 15,0-21-31,-1 0 16,1 0-16,0 21 0,0 1 15,0-22-15,0 0 0,21 21 16,0 0 0,0 0-1,21-21-15,0 0 0,0 21 16,0-21-16,0 21 16,1 1-16,-22-1 15,21 0-15,-21 0 0,0 0 16,0 0-16,0 1 15,0-1-15,0 0 0,0 0 0,-21 0 16,21 0-16,-22 1 16,1-22-1,21 21-15,-21-21 16,42 0 15,0 21-15,1-21-16,-1 0 15,0 0-15,0 0 0,0 21 0,0-21 16,1 0-16,-22 21 0,21-21 16,-21 21-1,0 1-15,-21-1 16,-1-21-16,22 21 16,-21-21-16,0 21 15</inkml:trace>
  <inkml:trace contextRef="#ctx0" brushRef="#br0" timeOffset="52036.73">29654 16552 0,'0'22'16,"22"-22"-16,-1 0 16,21 0-16,-21 0 0,0 0 0,22 0 15,-1-22-15,-21 22 0,22 0 0,-1 0 16,0-21-16,1 21 0,-1 0 16,-21 0-16,21 0 0,-20 0 0,-1 0 15,0 0-15,-42 0 31,0 0-31,-1 0 0,1 0 16,0 0-16</inkml:trace>
  <inkml:trace contextRef="#ctx0" brushRef="#br0" timeOffset="52283.59">29676 16849 0,'0'0'0,"0"21"0,0 0 0,21-21 16,0 0-16,0 0 15,0 0-15,0 0 0,1 0 16,-1 0-16,0 0 16,0 0-16,-21-21 0,21 21 15,0 0-15,1 0 16,-1 0-16,0 0 16,0 0-1,-21 21 32,-21-21-47</inkml:trace>
  <inkml:trace contextRef="#ctx0" brushRef="#br0" timeOffset="52579.42">29464 17293 0,'-21'21'0,"42"-42"0,-42 64 16,42-43 15,0 0-31,0 0 0,0-22 16,1 22-16,-1 0 0,0-21 0,0 0 16,0 21-16,0 0 0,1 0 0,-1 0 15,-21-21-15,0 42 31,0 0-31,-21 0 16,-1-21-16,1 22 0,0-1 16,0 0-16,0-21 0,0 21 0,-1 0 15,1 0-15,0-21 0,21 22 16,0-1-16</inkml:trace>
  <inkml:trace contextRef="#ctx0" brushRef="#br0" timeOffset="52715.34">29464 17632 0,'0'42'31,"0"-84"-31,21 84 16,0-42-16,0 0 16,1-21-16,-1 21 15,0-21-15,0 0 0,0 21 0,0-21 16,1-1-16,-1 22 0,0-21 16</inkml:trace>
  <inkml:trace contextRef="#ctx0" brushRef="#br0" timeOffset="53071.44">29633 17780 0,'0'0'0,"0"21"0,0 0 16,0 1-16,0-1 0,0 0 15,21-21 32,-21-21-47,0 42 47,0 0-47,-21 0 16,0 0-16,0 1 15,21-1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6T01:14:41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1164 0,'0'0'0,"-21"-42"16,21 21-16,-21 21 16,21-21-16,-21 21 15,42 0 63,0 0-62,0-22-16,1 1 0,-1 0 16,0 0-16,0 0 0,0 0 15,0-1-15,1 22 0,-1-42 16,-21 21-16,21 0 0,-21 0 0,21-1 16,-21 1-16,0 0 0,0 0 15,0 0-15,0 0 0,0-1 16,0 1-16,0 0 0,-21 21 0,0-21 15,0 21-15,-1 0 0,1 0 16,0 0-16,0 0 0,0 0 0,-22 0 16,22 21-16,-21 0 0,0 0 15,20 1-15,-20 20 0,0-21 0,-1 21 16,22 1-16,-21-1 16,21 0-16,21 1 0,0-1 0,0 0 15,0-20-15,0 20 0,0-21 16,0 0-16,21 0 0,0 1 0,0-1 15,0 0-15,1 0 0,20 0 16,-21 0-16,21 1 0,-20-1 16,-1 0-16,21 0 0,-21 0 0,22 0 15,-22 1-15,0-1 0,0 0 16,0 21-16,0-21 0,1 22 0,-22-1 16,0 0-16,0 1 0,0-1 15,0 0-15,-22 1 0,1-1 0,0 0 16,0 1-16,0-22 15,0 0-15,-1 0 0,1 0 0,0-21 16,0 0-16,0 0 0,0 0 16,-1 0-16,1 0 0,0 0 0,0 0 15,0-21-15,0 0 0,-22 0 16,22 0-16,0 0 0,-21-1 0,20 1 16,-20-21-16,21 21 0,-21-22 15,20 22-15,1-21 0,0 21 0,0 0 16,0-1-16,21 1 0,0 0 15,-21 0-15,42 21 16,0 21 0,0 0-16,21 0 0,-20 1 15,-1-1-15,21 0 0,-21 0 16,0 21-16,22-20 0,-22-1 0,21 21 16,-21-21-16,1 0 0,20 1 15,-21-1-15,0 0 0,0 0 0,22-21 16,-22 0-16,21 0 0,-21 0 15,22 0-15,-22 0 0,21 0 0,-21-21 16,22 21-16,-22-21 0,21 0 16,-21-1-16,22 1 0,-22 0 0,0 0 15,0-21-15,0 20 16,1-20-16,-1 21 0,-21-21 0,0-1 16,0 22-16,21-21 0,-21-1 15,0 22-15,0 0 0,0 0 0,0 0 16,21 0-16,-21-1 0,0 1 15,0 42 17,0 1-32,0-1 0,0 0 0,0 0 15,0 21-15,0-20 0,0 20 16,0 0-16,0-21 0,0 22 0,0-1 16,0-21-16,0 22 0,0-22 15,0 21-15,0-21 0,0 0 0,0 1 16,0-1-16,0 0 15,0 0-15,21-21 0,0 0 0,-21 21 16,22-21-16,-1 0 0,0 0 16,0 0-16,0-21 0,0 0 15,1 21-15,-1-21 0,0 0 16,0-1-16,0 1 0,0-21 0,1 21 16,-1-22-16,0 22 0,-21-21 15,0 0-15,21 20 0,0-20 0,-21 21 16,0 0-16,0 0 0,0-1 15,21 1-15,-21 0 16,22 21 0,-22 21-16,0 0 15,0 1-15,0-1 16,0 0-16,0 0 0,0 21 0,0-20 16,0-1-16,0 21 0,0-21 15,0 0-15,21 1 0,-21 20 0,0-21 16,21-21-16,-21 21 0,0 0 15,21 1-15,0-22 0,0 0 0,-21 21 16,22-21-16,-1 0 0,0 0 0,0 0 16,0 0-16,0 0 0,1 0 15,-1-21-15,0-1 0,0 22 16,-21-21-16,21 0 0,0 0 16,-21 0-16,0-22 0,22 22 0,-22 0 15,0-21-15,21 21 0,-21-22 16,0 1-16,0 21 0,0-22 0,0 22 15,0 0-15,0 0 0,0 0 16,0 0-16,21 21 0,-21-22 0,21 44 31,-21-1-15,0 0-16,0 0 0,0 0 16,0 0-16,0 1 0,0 20 15,0 0-15,0-21 0,0 22 16,0-22-16,0 21 0,0-21 0,0 22 0,0-22 15,21 0-15,-21 21 16,21-20-16,-21-1 0,22 0 16,-1-21-16,0 0 15,0 0-15,0 0 0,0 0 0,1 0 16,-1 0-16,0 0 0,0 0 0,0-21 16,0 0-16,1-1 0,-1 22 15,-21-21-15,21 0 0,0 0 0,-21 0 16,0 0-16,0-22 0,21 22 15,-21 0-15,0 0 0,21 0 16,-21-1-16,0 44 47,0-1-47,0 0 16,0 0-16,0 0 15,0 0-15,0 1 0,0-1 0,0 0 16,0 0-16,0 0 15,0 0-15,22-21 16,-1 0-16,0 0 16,0 0-1,0 0 1,-21-21-16,0 0 16,0 0-16,21 0 0,-21 0 0,0-1 15,22 1-15</inkml:trace>
  <inkml:trace contextRef="#ctx0" brushRef="#br0" timeOffset="400.76">5821 1185 0,'0'0'0,"-21"0"16,-1 0-16,1 0 15,21 22-15,0-1 16,0 0-16,0 0 15,0 0-15,0 0 0,0 1 16,0-1-16,21 0 16,1-21-16,-1 0 0,0 0 15,0 0-15,0-21 16,-21 0-16,21 21 0,-21-22 0,22 1 16,-22 0-16,0 0 15,0 0-15,0 0 0,0-1 0,0 1 16,0 0-16,-22 0 0,1 0 15,0 0-15,0 21 0,0 0 0,0 0 16,-1 0-16,1 0 16,21 21-16,-21-21 0,21 21 15,-21 0-15,21 0 0,0 0 16,0 1-16,0-1 0,0 0 0,0 0 16,0 0-16,21 0 15,0-21-15,0 0 0,22 0 0,-22 0 16,0 0-16,21 0 0</inkml:trace>
  <inkml:trace contextRef="#ctx0" brushRef="#br0" timeOffset="768.55">6540 783 0,'0'0'0,"0"-21"0,0 0 0,0 0 15,-21 21-15,0-21 0,0 21 16,0 0 0,21 21-16,-21 0 15,21 0-15,0 0 0,0 22 16,0-1-16,0 0 0,-22 22 0,22-22 16,0 22-16,-21-22 0,21 21 15,-21-20-15,21 20 0,0 1 16,0-22-16,0 22 0,0-22 15,-21 0-15,21 22 0,0-22 0,0 0 16,-21-20-16,21 20 0,0 0 16,0-21-16,0 1 0,0-1 0,0 0 15,0 0-15,0 0 0,21-42 47,-21 0-47,21 0 0,-21 0 16,21-1-16</inkml:trace>
  <inkml:trace contextRef="#ctx0" brushRef="#br0" timeOffset="1016.32">6181 1524 0,'-22'0'0,"44"0"46,-1 0-46,0 0 0,0-21 0,21 21 16,-20-21-16,-1 21 16,0 0-16,0-21 0,21-1 0,-20 22 15,-1 0-15,0 0 0,21-21 16,-21 0-16,1 21 0,-1 0 16,-21-21-16,21 21 0,0 0 0,-21-21 15,21 21 1</inkml:trace>
  <inkml:trace contextRef="#ctx0" brushRef="#br0" timeOffset="1948.9">7133 1270 0,'0'0'0,"0"-21"16,-42 0-16,21 0 15,-1 21-15,1 0 16,0 0-16,21 21 16,-21-21-16,0 21 15,21 0-15,-21 0 0,21 22 0,0-22 16,-22 21-16,1-21 0,21 22 15,-21-1-15,21 0 0,0 1 0,0-1 16,0 0-16,0 1 16,0-22-16,0 21 0,21-21 0,0 0 15,1 1-15,-22-1 0,21 0 0,0-21 16,21 0-16,-21 0 0,1 0 16,-1 0-16,0 0 0,21 0 0,-21 0 15,1-21-15,-1 0 0,0 21 16,21-22-16,-21-20 0,1 21 0,-1 0 15,0-22-15,0 1 0,0 21 16,0-21-16,1-1 0,-22 1 0,0 0 16,21-1-16,-21-20 0,0 20 15,0-20-15,0 21 0,0-22 0,0 22 16,0-22-16,0 22 16,-21 0-16,21-1 0,-22 22 0,22 0 15,0 0-15,0 0 0,-21 21 16,0 21-16,21 0 15,0 0-15,0 21 0,0 1 16,0-1-16,0 0 0,0 22 0,0-22 16,-21 22-16,21-22 0,0 0 15,0 1-15,0 20 0,0-20 0,0-22 16,0 21-16,-21 0 0,21 1 16,0-22-16,0 21 0,0-21 15,0 1-15,0-1 0,0 0 0,0 0 16,0 0-16,21-21 47,-21-21-47,0 0 0,0 0 15,21 0-15,-21-1 0,0 1 16,0-21-16,21 0 0,0 20 0,-21-20 16,22 21-16,-1-21 0,0 20 15,0 1-15,0 0 0,0 0 0,22 21 16,-22-21-16,0 21 0,21 0 15,-20 0-15,-1 0 0,0 0 0,0 21 16,0-21-16,0 21 0,1 0 0,-22 0 16,0 1-16,0-1 15,21 21-15,-21-21 0,0 0 0,0 22 16,0-22-16,0 21 0,-21-21 16,21 1-16,-22 20 0,22-21 0,-21 0 15,21 22-15,-21-22 0,0 0 0,21 0 16,0 0-16,0-42 47,0 0-47,0 0 0</inkml:trace>
  <inkml:trace contextRef="#ctx0" brushRef="#br0" timeOffset="4649.26">8255 1990 0,'0'21'16,"0"-42"46,0 0-46,0-1-16,0-20 0,0 21 15,0-21-15,0-1 0,0 22 0,21-42 16,-21 20-16,21 1 0,-21 0 16,21-1-16,1-20 0,-22 20 0,21 1 15,0 21-15,-21 0 16,21-22-16,0 43 0,0-21 0,1 21 16,-1 0-16,-21 21 15,21-21-15,-21 22 0,21-1 0,-21 0 16,0 0-16,21 0 15,0 0-15,-21 1 16,22-22 0,-1 0-1,-21-22 1,0 1 0,0 0-16,0 0 15,-21 0-15,-1 21 16,1-21-16,0-1 0,0 22 15,0 0-15,0 0 0,-1 0 16,1 0-16,0 0 0,21 22 16,-21-1-16,0 0 0,21 0 15,-21 21-15,21-20 0,0 20 0,0 0 16,0 1-16,0-1 0,0 0 16,0 1-16,0-1 0,0 0 0,0 1 15,0-22-15,0 21 0,21-21 16,0 0-16,-21 1 0,21-1 0,0 0 15,0 0-15,1-21 0,-1 0 16,0 0-16,0 0 0,21 0 16,-20 0-16,-1 0 0,21 0 0,-21 0 15,22-21-15,-22 0 0,0 0 16,21-22-16,-21 22 0,1-21 0,-1-1 16,21 1-16,-21 0 0,0-1 15,22 1-15,-22 0 0,0-1 0,21 1 16,-20 0-16,20-1 0,-21 22 15,21 0-15,-20 21 0,-1 0 0,21 0 16,-21 0-16,0 0 0,1 0 16,-1 21-16,-21 0 0,21 1 15,-21-1-15,0 0 0,0 0 16,0 0-16,0 0 0,0 1 16,0-1-16,0 0 0,0 0 15,21-21-15,-21 21 16,21-21-1,-21-21 1,0 0-16,0 0 16,0 0-16,0-1 15,0 1-15,0 0 0,0 0 0,-21 21 16,21-21-16,-21 0 0,0-1 16,0 22-16,21-21 0,-22 21 0,1 0 15,0 0-15,0 0 0,0 0 16,0 0-16,-1 0 0,1 0 15,0 0-15,0 0 0,0 21 0,0 1 16,-1-1-16,1 0 0,0 0 16,21 21-16,-21 1 0,21-1 0,0 0 15,0 1-15,0-1 0,0 0 16,0 1-16,0-22 0,0 21 0,0-21 16,0 22-16,21-22 0,-21 0 15,21 0-15,0 0 0,1-21 0,-1 0 16,0 0-16,0 0 0,0 0 0,0 0 15,22 0-15,-22 0 0,0-21 16,0 0-16,22 0 0,-22 0 0,0 0 16,0-1-16,0 1 15,0-21-15,-21 0 0,22-1 0,-22 22 16,21-21-16,-21-1 0,0 1 16,0 0-16,0-1 0,0 22 0,0 0 15,0 0-15,0 0 0,0 0 16,0 42 15,0 0-31,0 0 0,0 0 16,0 22-16,0-22 0,0 21 15,0-21-15,0 22 0,0-22 16,0 0-16,0 21 0,0-21 0,0 1 16,0-1-16,0 0 0,0 0 15,0 0-15,0 0 0,21-21 0,0 0 16,0 22-16,0-22 0,1 0 15,-1 0-15,0 0 0,0 0 0,0 0 16,0-22-16,22 1 0,-22 21 0,21-21 16,1 0-16,-22 0 0,21 0 15,-21-22-15,22 22 0,-22-21 0,21-1 16,-21 22-16,0-21 0,1 0 16,-1 20-16,0-20 0,-21 0 0,0 21 15,0-1-15,0 1 16,0 0-16,0 0 0,0 42 31,-21-21-31,21 21 0,-21 22 16,21-22-16,-22 0 0,22 0 0,-21 21 15,21-20-15,0 20 0,0-21 16,0 0-16,0 22 0,0-22 0,0 0 16,21 0-16,1 0 0,-22 0 15,21 1-15,0-1 0,0 0 16,0 0-16,-21 0 31,21-21-31,-42 0 31,0 0-31,0-21 16,0 0-16,0 21 16,-1-21-16,1 0 0,0 21 0,21-22 15,-21 1-15,0 21 0,0 0 16,-1 0-1,22 21 1,0 1-16,0-1 16,0 0-16,0 0 0,22 0 0,-1-21 0,-21 21 15,21 1-15,0-1 16,0-21-16,0 21 0,1-21 0,20 0 16,-21 0-16,0 0 0,22 0 15,-1 0-15,-21 0 0,21 0 0,1 0 16,-1 0-16,-21-21 0,22 21 0,-1-21 15,-21-1-15,21 1 0,-20 0 16,20-21-16,-21 21 0,0-1 0,0-20 16,1 0-16,-22 21 0,0-22 15,21 22-15,-21-21 0,21 21 0,-21-1 16,0 1-16,0 0 0,-21 21 31,0 0-31,21 21 16,-22 0-16,1 1 15,21 20-15,-21-21 0,0 0 0,21 22 16,-21-22-16,21 21 0,0-21 16,-21 0-16,21 22 0,0-22 0,0 0 15,0 21-15,0-20 0,0-1 16,0 0-16,21 0 0,0 0 16,0-21-16,0 0 0,22 0 0,-22 0 15,21 0-15,-21 0 0,22 0 16,-22 0-16,21 0 0,-21 0 0,22 0 15,-1-21-15,-21 0 0,21 21 16,1-21-16,-22 0 0,21-1 16,-21-20-16,1 21 0,20-21 0,-21 20 15,0-20-15,0 0 0,22-1 16,-22 1-16,0 0 0,0-1 0,0 22 16,-21-21-16,0 21 0,0 0 15,0-1-15,-21 22 16,0 22-1,0 20-15,0-21 0,21 0 16,-21 22-16,21-22 0,0 21 0,0-21 16,0 22-16,0-22 0,21 21 15,0-21-15,-21 0 0,21 1 16,0-1-16,0 0 0,-21 0 16,22-21-16,-1 21 0,-21 0 0,21-21 15,-21 22-15,0-1 16,0 0-1,-21-21-15,0 21 0,-1-21 16,1 0-16,0 0 0,0 21 16,0-21-16,0 0 0,-1 0 0,1 0 15,0 21-15,0-21 16,0 0 0,0 0-16,21-21 15,-22 0 1,1 21-16,0-21 0</inkml:trace>
  <inkml:trace contextRef="#ctx0" brushRef="#br0" timeOffset="5396.93">5016 2688 0,'0'-21'15,"22"21"32,-1 0-47,0 0 16,0 0-16,0 0 0,0 0 0,22 0 15,-22 21-15,21-21 0,1 0 16,20 0-16,-21 0 0,43 0 0,-21 0 16,41 0-16,-20 0 0,21 0 15,0 0-15,0 0 0,21 0 0,21 0 16,0 0-16,0 0 0,0 0 15,22 0-15,-22 0 0,0 0 16,0 0-16,0-21 0,22 21 0,-22 0 16,0 0-16,0-21 0,0 21 15,22 0-15,-1 0 0,-21-21 0,21 21 16,-20 0-16,20-21 0,-21 21 16,0 0-16,22-22 0,-22 22 0,0 0 15,-21 0-15,0-21 0,21 21 16,-21-21-16,-21 21 0,21 0 0,-21 0 15,0-21-15,-1 21 0,-41 0 0,21 0 16,-22 0-16,-21-21 0,1 21 16,-1 0-16,-21 0 0,0 0 15,-21-21 1,-21 21 15,0 0-31,0 0 16,0 0-16,0 0 0</inkml:trace>
  <inkml:trace contextRef="#ctx0" brushRef="#br0" timeOffset="5556.85">11324 2582 0,'0'22'16,"-21"-22"30,0 0-30,0-22-16,-1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6T01:20:05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2011 0,'21'0'16,"0"-21"0,1 21-1,-1 0 1,0 0-16,0 0 0</inkml:trace>
  <inkml:trace contextRef="#ctx0" brushRef="#br0" timeOffset="2215.81">3535 4022 0,'0'0'0,"0"21"15,0 0 1,21-21-16,-21 21 15,21-21-15,0 0 16,0 0-16,1 0 16,-1 0-16,0 0 0,0-21 15,0 21-15,0-21 0,1 0 0,-1 0 16,0-1-16,0 1 0,0 0 0,0 0 16,-21 0-16,0 0 0,22-22 15,-22 22-15,0 0 0,0 0 0,0 0 16,0-1-16,-22 1 15,22 0-15,-21 21 0,0 0 16,-21 0-16,21 0 0,-1 0 16,-20 0-16,0 21 0,-1 0 0,22 1 15,-21-1-15,0 0 0,-1 0 16,1 21-16,21-20 0,-22 20 0,22-21 16,0 0-16,0 22 0,21-22 15,0 21-15,0-21 0,0 0 0,0 1 16,0-1-16,0 21 0,21-21 15,0 0-15,0 1 0,1-1 16,-1 0-16,0 0 0,21 0 16,-21 0-16,1 1 0,20-1 0,-21 0 15,21 0-15,-20 0 0,20 0 16,-21 1-16,0-1 0,0 0 0,1 0 16,-1 0-16,0 0 0,-21 1 15,0 20-15,0-21 0,0 0 0,-21 22 16,0-22-16,-22 21 0,1-21 15,0 0-15,-1 1 0,1-1 0,-22 0 16,22 0-16,-21 0 0,20-21 16,-20 0-16,20 0 0,1 0 0,0 0 15,-1-21-15,1 0 0,21 0 16,-21 0-16,20-1 0,-20 1 16,21-21-16,0 21 0,0 0 0,-1-22 15,22 22-15,0 0 0,0-21 16,0 20-16,0 1 0,22 0 15,-1 0-15,0 0 0,21 0 0,-21-1 16,22 22-16,-22 0 0,21-21 0,1 21 16</inkml:trace>
  <inkml:trace contextRef="#ctx0" brushRef="#br0" timeOffset="2619.37">4318 4276 0,'0'0'0,"21"-21"0,-21-1 16,21 1 0,-21 0-16,0 0 0,0 0 0,0 0 0,0-1 15,-21 22 1,0 0-16,0 0 0,0 0 15,-1 0-15,1 22 0,0-1 16,0 0-16,0 21 0,21-21 0,-21 22 16,-1-1-16,1 0 15,0 1-15,21-1 0,0 0 0,-21 1 16,21-1-16,-21 0 0,21 22 16,0-22-16,0 1 0,0-1 0,0-21 15,0 21-15,21-20 0,0 20 16,0-21-16,22 0 0,-22-21 15,0 0-15,21 0 0,1 0 0,-1 0 16,0 0-16,1 0 0,-1-21 16,21 0-16,-20 0 0,-1 0 0,22-1 15,-22 1-15,0-21 0,1 21 16</inkml:trace>
  <inkml:trace contextRef="#ctx0" brushRef="#br0" timeOffset="4763.05">5059 4593 0,'0'0'0,"63"-84"16,-63 41-16,0 22 0,0 0 0,0 0 15,0 0-15,0-1 0,-21 1 16,0 21-16,0 0 0,0-21 0,-1 21 16,1 0-16,0 0 0,0 0 0,-21 21 15,-22 43 1,43-43-16,0 0 0,0 21 0,-1-20 16,1 20-16,0-21 15,0 21-15,0 1 0,21-22 0,-21 21 16,21 1-16,0-22 0,0 0 15,0 0-15,0 0 0,21 0 0,0 1 16,0-22-16,0 0 0,0 0 0,1 0 16,-1 0-16,0 0 0,21 0 15,-21-22-15,1 1 0,-1 21 0,0-21 16,0 0-16,21-21 0,-20 20 16,-22 1-16,21 0 0,0-21 0,0 21 15,-21-1-15,0-20 0,21 21 0,-21-21 16,21 20-16,-21 1 0,0 0 15,0 0-15,0 0 0,0 0 16,0 42 15,0 0-31,0 0 0,0 0 16,0 0-16,0 1 0,0-1 16,0 21-16,0-21 0,0 0 0,0 22 15,0-22-15,0 21 0,0-21 16,0 1-16,0 20 0,0-21 0,22 0 15,-1 0-15,-21 1 0,21-22 0,0 21 16,0-21-16,0 0 0,1 0 16,-1 0-16,0 0 0,21-21 0,-21-1 15,22 1-15,-22 0 16,21 0-16,1 0 0,-22 0 0,0-22 16,21 22-16,-21-21 0,1 21 0,-1-22 15,-21 22-15,0 0 0,21-21 16,-21 20-16,0-20 0,0 21 0,0 0 15,0 0-15,0-1 16,0 44 0,-21-1-16,21 0 15,-21 0-15,-1 21 0,22-20 16,-21-1-16,21 21 0,0-21 0,-21 0 16,21 22-16,-21-22 0,21 21 15,0-21-15,-21 1 0,21-1 0,0 0 16,0 0-16,0-42 47,0 0-47,0 0 0,0-1 15,0 1-15,21 0 0,-21 0 16,21 0-16,0 0 0,-21-22 0,21 22 16,-21 0-16,22-21 0,-1 20 15,0 1-15,0 0 0,0 0 0,0 21 16,1 0-16,-1-21 0,0 21 0,0 0 15,0 0 1,0 21-16,-21 0 0,22 0 0,-1 0 16,-21 1-16,21-1 15,-21 0-15,0 0 0,0 21 0,21-20 16,-21-1-16,21 0 0,0-21 0,-21 21 16,22 0-16,-1 0 0,-21 1 15,21-22-15,0 21 0,0-21 0,0 0 16,1 0-16,-1 0 0,0 0 0,0 0 15,0 0-15,0-21 0,1 21 16,-1-22-16,0 1 0,0 0 0,0 0 16,0 0-16,1 0 0,-22-22 15,0 22-15,21 0 0,-21-21 16,21 20-16,-21-20 0,0 21 0,0-21 16,0 20-16,0 1 0,0 0 15,0 0-15,0 42 31,0 0-31,0 0 0,0 1 16,0 20-16,0-21 0,0 0 0,-21 22 16,21-22-16,-21 0 0,21 21 15,0-21-15,0 1 0,0-1 0,0 21 16,-22-21-16,22 0 0,0 1 0,-21-1 16,21 0-16,0 0 15,-21 0-15,21-42 47,0 0-47,0 0 16,0 0-16,21-1 0,0 1 15,-21-21-15,22 21 0,-1 0 0,0-22 16,0 22-16,0-21 0,0 21 0,1-22 16,-1 22-16,0 0 0,21 0 15,-21 0-15,22-1 0,-22 22 0,21 0 16,-21 0-16,22 0 0,-22 0 15,0 0-15,0 22 0,-21-1 0,0 0 16,0 21-16,0-21 0,0 1 16,0 20-16,0-21 0,0 0 15,0 0-15,0 1 0,0 20 0,0-21 16,0 0-16,0 0 0,21-21 16,1 22-16,-1-1 0,0-21 15,0 0-15,0 0 0,22 0 0,-22 0 16,0 0-16,21 0 0,-21 0 15,1 0-15,20 0 0,-21-21 0,0 21 16,22-22-16,-22 1 0,0 0 0,0 0 16,0 0-16,0 0 0,1-1 15,-1 1-15,0-21 0,-21 21 0,21 0 16,-21-22-16,21 22 0,-21 0 16,0 0-16,0 0 0,-21 42 46,0-21-46,21 21 0,-21 0 0,21 0 16,0 22-16,-21-22 0,-1 0 0,22 0 16,0 0-16,-21 22 0,21-22 15,0 0-15,0 0 0,0 0 0,0 0 16,0 1-16,21-22 0,1 21 16,-1-21-16,0 0 0,0 0 15,0 0-15,0 0 0,1 0 0,-1 0 16,0 0-16,21 0 0,-21 0 15,1 0-15,-1-21 0,0 21 16,21-22-16,-21 1 0,1 0 0,-1 21 16,0-21-16,0 0 0,0-22 15,0 22-15,1 0 0,-1 0 0,-21-21 16,0 20-16,0 1 0,0 0 0,21 0 16,-21 0-16,0 0 0,-21 21 31,21 21-16,-21 0 1,21 0-16,0 0 16,21-21-1,0 0 1,0 0-16,0 0 0,0 0 16,1 0-16,-1-21 0,0 21 15,-21-21-15,21 0 0,0 21 0,0-21 16,1 21-16,-22-22 0,0 1 0,21 21 15,-21-21-15,21 21 0,-21 21 47,-21 0-47,0 1 16,21-1-16,-22 21 0,1-21 0,0 0 16,21 1-16,-21 20 0,0-21 0,21 0 15,0 0-15,-21 22 0,-1-22 16,22 0-16,-21 0 0,21 0 0,0 1 15,0-1-15,0 0 0,0 0 0,0 0 16,0 0-16,21-21 16,1 0-16,-1 22 0,0-22 15,0 0-15,0 0 16,-21-22-16,21 1 16</inkml:trace>
  <inkml:trace contextRef="#ctx0" brushRef="#br0" timeOffset="5559.6">10054 4403 0,'0'0'0,"-21"0"0,0 0 16,0 0-16,-1 0 15,1 0-15,0 0 0,0 0 0,0 0 0,0 0 16,-1 0-16,1 0 16,0 0-16,21-21 15,21 21 32,0 0-47,1 0 0,20 0 16,21 0-16,1 0 0,-1-22 0,22 22 15,-21 0-15,20 0 0,1 0 16,0 0-16,20 0 0,-20-21 0,0 21 16,21 0-16,-22 0 0,1 0 15,-22 0-15,22 0 0,-21 0 0,-1 0 16,1 0-16,-22 0 0,21 0 0,-20 0 15,-1 0-15,0 0 0,-20 0 16,20-21-16,-21 21 0,0 0 16,0 0-16,1 0 0,-1 0 15,-21-21 1,0 0 15,-21 21-31,-1 0 0,1 0 0,0-21 16,0-1-16,0 22 0,0 0 0,-1-21 15,1 21-15</inkml:trace>
  <inkml:trace contextRef="#ctx0" brushRef="#br0" timeOffset="6095.24">11112 3979 0,'0'0'0,"-21"0"0,21-21 15,-21 21-15,42 0 47,0 0-47,1 21 16,-1-21-16,-21 22 0,21-22 16,0 21-16,0 0 0,22-21 0,-22 21 15,0 0-15,21-21 0,-21 21 0,22-21 16,-22 0-16,21 22 15,1-22-15,-22 0 0,21 0 0,0 0 16,1 0-16,-22 21 0,21-21 0,1 0 16,-22 0-16,21 0 0,-21 0 15,0 0-15,1 0 0,-1 0 0,-21 21 32,-21 0-17,-1-21-15,1 21 0,0 0 16,-21 1-16,21-22 0,-22 21 15,1 0-15,21 21 0,-22-21 16,1 1-16,0 20 0,-1-21 0,1 21 16,0-20-16,-1 20 0,1-21 15,21 0-15,-21 22 0,-1-22 0,22 21 16,-21-21-16,21 0 0,-1 1 16,1-1-16,0 0 0,0 0 0,0 0 15,42-21 32,0 0-47,0-21 0,-21 0 16,21 0-16,1 0 0</inkml:trace>
  <inkml:trace contextRef="#ctx0" brushRef="#br0" timeOffset="7747.22">13779 3789 0,'-21'-21'0,"0"21"47,21 21-31,0 0-1,0 0-15,0 0 0,0 1 16,0-1-1,21-21-15,-21 21 0,21-21 16,1 0-16,20 0 0,-21 0 0,0 0 16,22 0-16,-1 0 0,0-21 15,1 0-15,-1-1 0,0 22 0,1-21 16,-22 0-16,21 0 0,-21 0 16,22 0-16,-22-1 0,-21 1 0,0 0 15,21 0-15,-21 0 0,0 0 16,0-1-16,0 1 0,-21 0 15,21 0-15,-21 21 16,-1 0-16,1 0 0,0 0 16,0 21-16,0 0 15,21 0-15,0 22 0,0-1 16,0-21-16,-21 22 0,21-1 0,-22 21 16,22-20-16,0 20 0,-21 1 0,0-1 15,21 1-15,-21-1 0,21 1 16,-21-22-16,21 22 0,-21-22 0,21 0 15,0 22-15,0-43 0,0 21 16,-22 1-16,22-22 0,-21 21 16,21-21-16,-21 0 0,0 1 0,21-1 15,-21 0-15,0 0 0,-1-21 16,1 0-16,0 0 0,0 0 16,-21 0-16,20 0 0,1-21 15,0 0-15,0 0 0,0 21 0,0-22 16,-1 1-16,1-21 0,0 21 0,0 0 15,0-1-15,0 22 0,-1-21 16,1 0-16,0 0 16,0 21-16,21 21 31,0 0-31,21 0 16,0 1-16,0-1 15,1 0-15,-1-21 0,0 21 0,0 0 16,0 0-16,0 1 0,1-1 0,20-21 15,-21 21-15,21-21 0,1 0 16,-22 0-16,21 0 0,1 0 0,-1 0 16,0 0-16,1 0 0,-1-21 15,0 0-15,1-1 0,-1 22 0,0-21 16,1 0-16,-1 0 0,-21 0 0,0 0 16,0-1-16,22-20 15,-43 21-15,21 0 0,-21-22 0,21 22 16,-21 0-16,0-21 0,0 21 0,0-1 15,0 1-15,0 0 16,0 42 15,0 0-31,0 22 0,0-22 16,0 0-16,0 0 0,-21 22 0,21-22 16,0 21-16,-21-21 0,21 0 15,0 22-15,0-22 0,0 0 0,-21 0 16,21 0-16,0 1 0,-22-1 15,22-42 32,0-1-47,0 1 0,0 0 0,0 0 16,0 0-16,0 0 0,22-1 0,-1-20 16,-21 21-16,21-21 0,0 20 15,21-20-15,-20 0 0,20 21 0,-21-22 16,21 22-16,1 0 0,-1 0 15,0 0-15,-20 21 0,20 0 0,0 0 16,-21 0-16,22 21 0,-22 0 0,0 0 16,0 0-16,0 0 15,1 22-15,-22-22 0,0 21 0,0-21 16,0 22-16,0-22 0,0 0 0,0 21 16,0-20-16,0-1 0,0 0 15,0 0-15,-22 0 0,22 0 0,-21 1 16,21-1-1,0-42 17,21-1-17,1 1-15,20 0 0,-21 0 0,0 0 16,0 0-16</inkml:trace>
  <inkml:trace contextRef="#ctx0" brushRef="#br0" timeOffset="8143.21">15536 4255 0,'0'0'0,"0"-22"0,21-41 16,-21 42-16,0 0 16,0-1-16,0 44 31,-21-1-15,21 21-16,0-21 0,0 22 15,0-1-15,-21 0 0,21 1 0,-21-1 16,21 21-16,-21-20 0,21 20 15,0 1-15,-21-1 0,-1 1 16,1-1-16,21 22 0,-21 0 0,0-1 0,21-20 16,-21 20-16,0 1 15,-1 0-15,1-1 0,0 1 0,0 0 16,0-22-16,0 22 0,-1-22 0,1 1 16,21-1-16,-21 1 0,0-22 0,21 1 15,0-22-15,-21 21 0,0-21 16,21 0-16,0 1 0,-22-22 0,22-22 47,0 1-47,0 0 0,0-21 15,0 21-15,0-22 0,22 1 16,-1 0-16,0-1 0,0-20 16,0-1-16,0 1 0,22-22 0</inkml:trace>
  <inkml:trace contextRef="#ctx0" brushRef="#br0" timeOffset="8527.16">15536 4339 0,'0'0'16,"0"-21"-16,0 0 0,0 0 0,21 21 16,-21-21-16,22 21 0,-1-22 0,0 1 15,0 21-15,0-21 0,0 21 16,1 0-16,-1-21 0,21 21 15,-21 0-15,0 0 0,22 0 0,-22 0 16,21 0-16,-21 0 0,1 21 16,-1 0-16,0 0 0,0 1 0,-21-1 15,0 0-15,0 21 0,0-21 16,0 1-16,0 20 0,-21-21 0,0 21 16,0-20-16,-22-1 0,22 0 0,0 21 15,-21-21-15,20 1 0,-20-1 16,21 0-16,-21 0 0,20-21 0,-20 21 15,21-21-15,0 21 0,0-21 16,-1 0-16,22 22 16,-21-22-16,42 0 31,1-22-31,-1 1 16,0 21-16,21-21 0,-21 0 0,1 0 15</inkml:trace>
  <inkml:trace contextRef="#ctx0" brushRef="#br0" timeOffset="9327.62">16277 4255 0,'0'0'0,"0"-22"0,0-20 16,0 63 0,0 0-1,0 1-15,-21 20 16,21-21-16,-21 21 0,21 1 0,-21-22 15,21 21-15,0 1 0,0-1 16,0-21-16,0 21 0,0-20 0,0 20 16,0-21-16,0 0 0,0 0 0,21 1 15,0-1-15,0-21 16,0 0-16,22 0 0,-22 0 0,63-21 31,-62-1-31,20 1 0,-21 0 0,21-21 0,-20 21 16,20-1-16,-21-20 0,0 0 15,0-1-15,22 1 0,-22 0 16,0-1-16,-21 22 0,21-21 0,0 0 16,-21 20-16,22 1 0,-22 0 0,0 0 15,0 42 1,0 0-16,0 0 0,-22 1 16,1-1-16,21 21 0,0 0 15,-21 1-15,0-1 0,21-21 0,-21 22 16,21-1-16,0 0 0,0 1 15,0-1-15,0-21 0,0 21 0,0-20 16,0-1-16,21 0 0,0 0 16,0-21-16,0 0 0,1 21 15,-1-21-15,0 0 0,21 0 0,-21-21 16,1 0-16,20 21 0,0-21 0,-21 0 16,22-22-16,-1 22 0,0-21 15,-20 21-15,20-22 0,0-20 0,1 20 16,-1-20-16,0-1 0,-21 1 15,22-22-15,-22 22 0,0-1 0,0 1 16,-21-1-16,0 22 0,21 0 16,-21-1-16,0 22 0,0 0 0,0 0 15,0 0-15,-21 21 16,0 0-16,0 21 16,0 0-16,21 21 0,-21-21 0,-1 22 15,22-1-15,0 22 0,-21-1 16,0 1-16,21-22 0,-21 21 0,21 1 15,0-1-15,0 1 0,0-22 0,0 1 16,0-1-16,0 0 0,0 1 16,0-22-16,0 0 0,21 21 0,0-21 15,0-21-15,-21 22 0,22-1 16,-1-21-16,0 0 0,0 0 0,21 0 16,-20 0-16,-1 0 0,0-21 0,0-1 15,0 1-15,22 0 16,-22 21-16,0-21 0,0-21 0,0 20 15,0 1-15,1-21 0,-22 21 0,0-22 16,0 22-16</inkml:trace>
  <inkml:trace contextRef="#ctx0" brushRef="#br0" timeOffset="9555.66">17399 4149 0,'0'0'16,"-21"0"-16,21 21 15,21-21-15,0 0 16,21 0-16,-20 0 0,20 0 16,21 0-16,-20 0 0,-1 0 0,22 0 15,-22 0-15,21 0 0,-20 0 16,-1-21-16,0 21 0,1-21 0,-1 21 16,0-22-16,1 22 0,-22-21 15,21 21-15,-21 0 0,1-21 0,-1 0 16,0 21-16,-21-21 0,21 21 0,0 0 15</inkml:trace>
  <inkml:trace contextRef="#ctx0" brushRef="#br0" timeOffset="12875.95">19981 4424 0,'0'0'0,"0"21"16,0-42 46,0 0-62,0 0 16,0-1-16,0 1 15,0 0-15,0 0 0,0 0 0,0 0 16,-21-1-16,0-20 0,21 21 16,-21 0-16,0 0 0,-1 21 0,-20-22 15,21 1-15,-21 21 0,-1 0 16,1 0-16,0 0 0,-1 21 0,1 1 15,0-1-15,20 0 0,-20 0 16,21 21-16,-21-20 0,20 20 16,1 0-16,21-21 0,0 22 0,0-1 15,0 0-15,0-20 0,0 20 16,0 0-16,0-21 0,0 22 0,0-22 16,0 0-16,21 21 0,1-20 15,-1-1-15,0 0 0,21-21 0,-21 21 16,1 0-16,-1-21 0,21 0 15,-21 0-15,22 0 0,-22 0 0,21 0 16,-21-21-16,22 0 0,-22 21 0,21-21 16,-21 0-16,22-1 0,-22 1 15,0-21-15,21 21 0,-21-22 0,1 22 16,-1-21-16,0 0 16,21-22-16,-21 22 0,1-22 0,-1 1 15,0-1-15,0 1 0,-21-1 0,21 1 16,0-1-16,1 1 0,-22 20 15,0-20-15,0 21 0,0-1 0,0 1 16,0 0-16,0 20 0,0 1 16,0 0-16,0 42 31,0 22-31,0-1 0,-22-21 16,22 43-16,-21-22 0,21 21 15,0 1-15,0-1 0,-21-20 0,21 20 16,-21 1-16,21-1 15,0-20-15,0 20 0,0-21 0,0 1 16,0-22-16,0 21 0,21-21 16,0 1-16,-21-1 0,21 0 0,1-21 15,-1 0-15,0 21 0,0-21 0,0 0 16,0 0-16,1 0 0,20 0 16,-21 0-16,0 0 0,22-21 0,-22 0 15,21 21-15,-21-21 0,0-1 16,22 1-16,-22 0 0,0 0 0,0 0 15,0-22-15,-21 22 0,22 0 0,-22 0 16,21 0-16,-21 0 0,0-1 16,-21 44 15,-1-1-31,22 0 16,0 21-16,-21-21 0,0 1 0,21 20 15,-21-21-15,21 21 0,0-20 16,0-1-16,0 21 0,0-21 0,0 0 15,0 1-15,0-1 0,21-21 16,0 21-16,0 0 0,22-21 16,-22 0-16,0 0 0,0 0 0,0 0 15,1 0-15,-1 0 0,21 0 16,-21 0-16,0-21 0,1 0 16,-1 0-16,0 21 0,0-22 15,0-20-15,-21 21 0,21 0 0,1-22 16,-1 22-16,-21-21 0,0 0 0,21-1 15,-21 22-15,21-21 0,-21 21 16,0-22-16,0 22 0,0 0 16,0 42-1,0 0-15,0 0 16,0 22-16,-21-22 0,0 21 16,21-21-16,-21 22 0,21-22 15,0 21-15,-22 1 0,22-22 0,0 0 16,0 21-16,0-21 0,0 1 0,0-1 15,0 0-15,0 0 0,22 0 16,-1-21-16,0 0 16,0 0-16,0 0 0,22 0 15,-22 0-15,0 0 0,21-21 0,-21 21 16,1-21-16,20 21 0,-21-21 16,0 0-16,22-1 0,-22 1 0,21 0 15,-21-21-15,22 21 0,-22-22 16,0 22-16,0-21 0,0 21 0,0-22 15,1 22-15,-22 0 0,0 0 16,-22 21 0,1 0-16,0 0 15,0 21-15,0 0 0,0 0 16,-1-21-16,22 21 0,0 1 0,0 20 16,0-21-16,0 0 0,0 0 15,22 1-15,-1-1 0,0 0 16,0 0-16,0 0 0,-21 0 0,21-21 15,1 22-15,-22-1 0,21 0 16,-21 0-16,21-21 0,-21 21 16,0 0-16,21 1 15,0-22-15,0 21 16,1-21-16,-1 0 16,0 0-16,0 0 0,0 0 15,0 0-15,1-21 0,-1 21 0,0-22 16,0 22-16,0-21 0,22 0 15,-22 21-15,0-21 0,0 0 0,21 0 16,-20-22-16,-1 22 0,0 0 0,0-21 16,0 20-16,0 1 0,1-21 15,-22 21-15,0 0 0,0-1 16,0 1-16,-22 42 31,1-21-31,0 22 0,0-1 16,21 0-16,-21 21 0,0-21 15,21 1-15,0-1 0,0 21 0,0-21 16,0 0-16,0 1 0,0 20 16,0-21-16,0 0 0,21-21 0,0 21 15,0 1-15,0-1 0,22-21 0,-22 0 16,21 0-16,0 0 0,1 0 16,-1 0-16,-21 0 0,22 0 0,-1-21 15,0 21-15,-21-22 0,22 1 16,-1 0-16,-21 0 0,22 0 15,-22 0-15,0-1 0,0-20 0,0 21 16,0 0-16,1-22 0,-1 22 16,-21 0-16,0 0 0,0 0 0,0 42 47,-21 0-47,-1 0 0,1 0 15,0 1-15,0-1 0,0 21 0,21-21 16,-21 0-16,-1 1 0,1-1 0,21 0 15,-21 0-15,21 0 0,0 0 16,-21 1-16,21-1 0,-21-21 16,42-21 15,0 21-31,0-22 16,-21 1-16,21 0 0,1 0 15,-1 0-15,21 0 0,-21-1 0,0 1 16,1-21-16,20 21 0,-21 0 15,21-22-15,-20 22 0,-1 0 0,21 21 16,-21-21-16,0 21 0,1 0 16,-22 21-16,21-21 15,-21 21-15,0 0 0,0 0 0,0 1 16,0-1-16,0 0 0,0 0 16,0 0-16,0 0 0,0 1 0,0-1 15,0 0-15,0 0 0,21 0 16,-21 0-16,21 1 0,0-22 15,0 0-15,1 21 0,20-21 0,-21 0 16,21 0-16,1 0 0,-1 0 16,0 0-16,1 0 0,-1-21 0,0 21 15,1-22-15,-1 1 0,0 21 16,1-21-16,-1 0 0,-21 0 0,0 0 16,1-1-16,-1 1 0,-21-21 0,21 21 15,-21 0-15,0-1 0,0-20 16,0 21-16,-21 0 0,0 21 0,-1-21 15,1 21-15,-21 0 0,21 0 16,-22 0-16,22 0 0,-21 21 0,21 0 16,-22 0-16,22 0 0,-21 0 15,21 1-15,0-1 0,-1 0 16,1 0-16,21 0 0,-21 0 0,21 1 16,0-1-16,0 0 0,21-21 15,0 0-15,1 0 16,-1 0-16,0 0 0,0 0 0,0 0 15,0 0-15,1-21 0,-1 21 16,0-21-16,0-1 0,0 1 16,0 0-16,-21 0 15,0 0 1,22 21-16,-22 21 31,0 21-31,0-21 16,0 1-16,0 20 0,0 0 0,0 22 15,0-22-15,0 22 0,0-1 16,0 1-16,0-1 0,0 1 0,-22 20 16,22-20-16,0-1 0,0 22 0,-21-22 15,0 22-15,0 0 0,0-22 16,0 22-16,-1-22 0,22 22 0,-21-21 16,0-1-16,0 1 0,0-1 0,0 1 15,-1-22-15,1 0 16,0 1-16,0-1 0,0-21 0,0 0 15,-1 0-15,1-21 0,0 0 32,21-21-32,0 0 0,0 0 15,0-21-15,0 20 0,0-20 0,0 0 16,0-1-16,0-20 0</inkml:trace>
  <inkml:trace contextRef="#ctx0" brushRef="#br0" timeOffset="13102.83">22860 4001 0,'0'0'0,"0"-22"0,0 1 0,21 21 31,-21-21-31,21 21 16,0 0-16</inkml:trace>
  <inkml:trace contextRef="#ctx0" brushRef="#br0" timeOffset="13671.68">26543 3662 0,'0'0'0,"0"-21"0,0 0 16,0-1-16,0 1 15,0 42 17,0 1-32,0-1 0,0 21 0,0 0 15,0 22-15,-21-1 0,0 1 16,21 21-16,-22-1 0,1 1 0,21 0 15,-21-22-15,0 22 0,21-22 16,0 1-16,-21-1 0,21-20 0,-21-1 16,21 21-16,0-41 0,0 20 0,0-21 15,0 21-15,0-20 0,0-1 16,0-42 15,0-1-31,0 1 0,0 0 16,0-21-16,0 21 0</inkml:trace>
  <inkml:trace contextRef="#ctx0" brushRef="#br0" timeOffset="14615.15">26035 4339 0,'42'0'0,"-84"0"0,0 0 0,20 0 0,1 0 0,0 0 16,42 0-1,0 0 1,22 0-16,-1 0 0,0 0 15,1 0-15,20 0 0,-20 0 16,20 0-16,22-21 0,-22 0 0,22 0 16,-22 0-16,22-1 0,0 1 15,-22 0-15,22-21 0,-22 21 0,1-22 16,-1 1-16,1 0 0,-22-1 16,1 1-16,-22 0 0,0-1 0,0 1 15,-21 21-15,0-22 0,0 22 16,0-21-16,0 21 0,0 0 0,-21 21 15,0 0-15,0 0 0,-1 0 16,1 0-16,0 0 0,0 42 16,0-21-16,0 21 0,-1 1 15,1-1-15,0 22 0,0-1 0,21 1 16,-21-1-16,0 1 0,21-1 0,-22 1 16,22 20-16,-21-20 0,21-22 15,-21 22-15,0-22 0,21 21 0,0-20 16,0-1-16,-21 0 0,21-20 15,0-1-15,0 21 0,0-21 16,0 0-16,0-42 31,21 0-31,-21 0 0,21 0 16,0 0-16,0-22 16,1 22-16,-1-21 0,0 21 0,0-22 15,0 1-15,0 21 0,1-22 16,-1 22-16,0 0 0,-21 0 0,0 0 15,21 21-15,-21 21 16,0 0 0,0 0-16,0 0 0,0 1 0,0-1 15,0 21-15,0-21 0,0 0 16,0 22-16,0-22 0,0 0 0,0 0 16,0 22-16,21-22 0,0 0 15,1 0-15,-1-21 0,0 21 16,0 0-16,0-21 0,22 0 0,-22 0 0,21 0 15,0 0-15,1 0 16,-1-21-16,0 0 0,1 21 0,-1-21 16,22 0-16,-22 0 0,0-22 15,1 22-15,-1 0 0,0-21 0,1 20 16,-1-20-16,-21 0 0,0 21 0,0-22 16,1 22-16,-22-21 0,0 21 15,0-1-15,0 1 0,-22 21 16,1 0-16,0 0 15,-21 21-15,21 1 0,-22-1 16,22 21-16,0-21 0,0 22 16,-22-22-16,43 21 0,-21-21 0,21 22 15,0-22-15,0 0 0,0 21 0,0-21 16,0 1-16,21-1 0,1-21 16,-1 21-16,0 0 0,0-21 0,0 0 15,22 0-15,-22 0 0,21 0 16,0 0-16,1 0 0,-22 0 0,21 0 15,1-21-15,-1 21 0,0-21 16,-21 21-16,1-21 0,-1 21 0,0-22 16,-21 1-16,0 0 15,-21 0-15,-22 21 16</inkml:trace>
  <inkml:trace contextRef="#ctx0" brushRef="#br0" timeOffset="18451.55">16933 6710 0,'-21'0'15,"21"-21"17,0 0-32,0-1 0,0 1 15,0 0-15,0 0 0,21 0 16,0 0-16,1-1 0,-1-20 16,21 21-16,-21-21 0,22 20 0,-1-20 15,-21 21-15,21-21 0,-20 20 16,-1 1-16,0-21 0,0 21 0,0-22 15,-21 22-15,0 0 0,0-21 16,0 21-16,0-1 0,0 1 16,-21 21-1,0 0-15,0 0 0,0 21 16,-1 1-16,22 20 0,-21-21 0,0 21 16,0-20-16,21 20 0,0 0 15,0 22-15,0-22 0,-21 0 0,21 1 16,0-1-16,0 0 0,0 1 15,21-1-15,-21-21 0,21 0 16,0 1-16,0-1 0,1-21 0,-1 0 16,0 0-16,0 0 0,21 0 15,-20 0-15,-1 0 0,0-21 0,21-1 16,-21 1-16,1 0 0,-1 0 0,0-21 16,0 20-16,21-20 0,-20 0 15,-1 21-15,0-22 0,0 1 0,-21 21 16,21-22-16,0 22 0,1 0 15,-1 0-15,0 0 0,0 0 0,0 21 16,0 0-16,1 0 0,-1 0 0,0 21 16,0-21-16,-21 21 15,0 0-15,0 21 0,0-20 0,0 20 16,0-21-16,0 21 0,0 1 0,0-1 16,0 0-16,0 1 0,-21-22 15,21 21-15,-21-21 0,21 1 0,0-1 16,0 0-16,0 0 0,0-42 31,0 0-15,0 0-16,21-1 0,0 1 15,-21-21-15,0 21 0,21-22 0,0 1 16,1 0-16,-1-1 0,-21 1 16,21 21-16,0-21 0,0-1 15,0 22-15,-21 0 0,22 0 0,-22 0 16,0-1-1,0 44 17,0-1-32,-22 0 0,22 0 15,-21 0-15,21 0 0,0 1 0,0 20 16,0-21-16,0 21 0,0-20 16,0-1-16,0 21 0,0-21 0,0 0 15,0 22-15,21-22 0,1 0 16,-1-21-16,-21 21 0,21-21 0,21 0 15,-21 0-15,1 0 0,20 0 16,0 0-16,-21 0 0,22 0 16,-1-21-16,0 0 0,1 0 0,-1 0 15,0-1-15,-20 1 0,20 0 0,-21-21 16,0 21-16,0-22 0,1 22 16,-22-21-16,21 21 0,-21-22 0,0 22 15,0-21-15,0 21 0,0-1 16,0 1-16,-21 21 0,-1 0 0,1-21 15,0 21-15,0 0 0,0 0 16,21 21-16,-21 0 16,-1 1-16,22-1 0,0 0 0,-21 0 15,21 21-15,-21-20 0,21 20 0,0-21 16,0 21-16,0 1 0,0-22 16,0 21-16,21-21 0,0 1 0,1-1 15,-1 0-15,0 0 0,0 0 16,0-21-16,22 0 0,-22 0 0,21 0 15,-21 0-15,22 0 0,-22 0 0,21 0 16,0-21-16,-20 0 0,20 21 16,-21-21-16,21 0 0,-20-1 0,20 1 15,0-21-15,-21 21 0,1-22 0,20 22 16,-21-21-16,21 21 16,-20 0-16,-1-22 0,0 22 0,21 21 15,-42-21-15,21 0 0,1 21 0,-1 0 16,-21 21-1,0 0 1,0 0 0,0 0-16,0 1 0,0-1 15,21-21 17,0 0-17,-21-21 1,0-1-16,21 22 15,-21-21-15,0 0 0,0 0 16,0 0-16,0 0 16,-21 21-16,21-22 15,-21 22-15,0 0 0,0 0 16,-1 0-16,1 0 16,0 22-16,0-1 0,21 0 0,-21 0 15,0 0-15,-1 22 0,1-22 0,0 21 16,21 0-16,-21-20 0,21 20 15,-21 0-15,21-21 0,0 22 0,0-22 16,0 0-16,0 21 0,21-20 16,0-1-16,0-21 0,0 21 15,1 0-15,-1-21 0,21 0 0,-21 21 16,0-21-16,22 0 0,-1 0 16,-21 0-16,22 0 0,-22 0 0,21-21 15,0 0-15,-20 21 0,-1-21 0,21 0 16,-21-1-16,0 1 0,1-21 15,-1 21-15,-21-22 0,21 1 0,0 21 16,-21-21-16,0-1 0,0 22 0,21-21 16,-21 21-16,0-1 0,21 1 15,-21 0-15,0 42 32,0 0-32,0 1 15,0-1-15,0 21 0,0-21 0,-21 22 16,21-22-16,0 0 0,0 21 15,0-21-15,0 1 0,0-1 0,0 21 16,0-21-16,21-21 0,1 21 0,-22 1 16,21-22-16,0 0 0,0 21 15,0-21-15,0 0 0,1 0 0,-1 0 16,0 0-16,21-21 0,-21-1 0,1 22 16,20-21-16,-21 0 0,0 0 15,22 0-15,-22 0 0,21-22 16,-21 22-16,0-21 0,1 21 15,20-22-15,-21 22 0,-21 0 0,21 0 16,0 0-16,-21-1 0,22 1 0,-22 42 47,-22 1-47,1-1 0,21 0 16,-21 0-16,21 0 0,-21 22 15,21-22-15,0 0 0,0 21 0,0-21 16,0 1-16,0-1 0,0 0 15,21 0-15,0 0 0,0-21 0,1 21 16,-1-21-16,21 0 0,-21 0 16,0 0-16,1 0 0,-1 0 15,21 0-15,-21 0 0,0 0 0,22 0 16,-22-21-16,0 0 0,0 0 0,0 0 16,1 0-16,-1-1 0,0-20 15,0 21-15,0-21 0,0-1 0,1 22 16,-1-21-16,-21-1 0,21 1 0,-21 0 15,21-22-15,-21 22 0,0 0 16,21-1-16,-21 1 0,0 0 0,21-1 16,-21 22-16,0 0 0,0 0 15,0 42 17,0 0-32,-21 0 0,21 0 15,-21 22-15,21-1 0,-21 0 0,21 1 16,0-22-16,0 21 0,0 1 15,-21-1-15,21 0 0,0 1 0,-21-1 16,21 0-16,0 1 0,0-1 0,0 0 16,0-21-16,0 22 0,0-22 15,0 0-15,0 0 0,0 0 0,21-21 16,0 22-16,0-22 16,0 0-16,0 0 0,1 0 15,-1 0-15,0 0 0,0 0 16,0-22-16,0 22 0,1-21 0,-1 0 15,0 0-15,0 0 0,0-22 16,0 22-16,1 0 0,-1-21 0,0 21 16,-21-22-16,21 22 0,0 0 15,0 0-15,1 0 0,-22-1 0,0 1 16,21 21-16,0 0 16,-21 21-1,0 1-15,0-1 16,0 0-16,0 0 0,0 21 0,0-20 15,0-1-15,0 0 0,0 0 16,0 0-16,0 22 0,0-22 16,21 0-16,-21 0 15,21 0-15,0-21 0,1 0 16,-1 0-16,0 0 0,0 0 0,21 0 16,-20 0-16,-1-21 15,0 21-15,0-21 0,0 0 0,0 0 16,22-1-16,-22 1 0,0-21 0,21 21 15,-20 0-15,-1-22 0,0 22 16,0-21-16,0 21 0,0 21 16,1-22-16,-22 1 0,21 21 15,-21 21 1,0 1-16,0-1 16,-21 0-16,-1 0 0,22 0 0,0 0 15,0 1-15,-21-1 0,21 0 16,0 0-16,0 0 0,0 0 0,0 1 15,0-1-15,0 0 0,21 0 16,1-21-16,-1 0 16,0 0-16,0 0 0,0 0 15,0 0-15,1-21 16,-1 0-16,-21 0 0,21-1 16,-21 1-16,21-21 15,-21 21-15,0-22 0,0 22 16,0 0-16,0 0 0,-21 0 0,0 0 15,0 21-15,-1-22 0,1 22 16,0 0-16,0 0 0,0 0 16,0 0-16,-1 0 15,1 0-15,21 22 16,21-22 0,1 0-1,20 0-15,-21 0 0,0 0 16,0 0-16,22 0 0,-22-22 0,21 22 15,-21 0-15,1-21 0,20 21 0,-21 0 16,0-21-16,22 21 16,-22 0-16,0 0 0,0 0 15,0 0-15,-21 21 16,21 0 0,-21 1-16,0-1 0,0 0 15,0 0-15,0 0 0,0 0 16,0 1-16,0-1 0,-21 21 0,21-21 15,0 0-15,-21-21 0,21 22 0,-21-1 16,21 0-16,-21 0 16,21 0-16,0-42 47,21 21-47,-21-21 15,21 0-15,0 0 0,0-1 0,1 1 16,-1-21-16,0 21 0,0-22 15,21 22-15,1-21 0,-22 0 0,21 20 16,1-20-16,-22 21 0,21 0 16,-21 0-16,0 21 0,1 0 0,-1 0 15,0 0-15,-21 21 0,0 0 16,0 0-16,0 0 0,0 22 16,0-22-16,0 21 0,0 0 0,0-20 15,0 20-15,-21 0 0,21-21 0,0 1 16,0-1-16,0 21 15,0-21-15,21 0 0,0-21 16,0 0-16,0 0 16,1 0-16,-1 0 0,0 0 15,0 0-15,0-21 0,0 0 0,1 21 16,-1-21-16,0 0 0,21 0 0,-21-1 16,-21 1-16,22 0 0,-1 0 15,0 0-15,0 0 0,0-22 0,-21 22 16,21 0-16,1 0 0,-22-22 15,0 22-15,0 0 0,0 0 0,0 0 16,0 0-16</inkml:trace>
  <inkml:trace contextRef="#ctx0" brushRef="#br0" timeOffset="18709.41">22585 5842 0,'0'0'0,"-43"-21"15,43 0-15,-21 21 0,21-21 32,21 21 14,1 0-46</inkml:trace>
  <inkml:trace contextRef="#ctx0" brushRef="#br0" timeOffset="18975.25">21611 6033 0,'0'0'0,"0"21"0,-21-21 16,42 0-1,0 0 1,22 0-16,-22 0 0,0 0 16,21 0-16,-21 0 0,22 0 0,-22 0 15,21 0-15,-21 0 0,1 0 0,20 0 16,-21-21-16,0 21 15,0 0 1</inkml:trace>
  <inkml:trace contextRef="#ctx0" brushRef="#br0" timeOffset="20259.75">25739 5884 0,'0'0'0,"42"-42"16,-21 21-16,-21 0 16,21 0-16,-21-1 0,0 1 15,0 0-15,0 0 16,-21 42 15,0 0-31,0 0 0,0 1 16,-1 20-16,1 0 15,0 1-15,0-1 0,0 0 0,0 22 16,-1-22-16,1 0 0,0 1 0,0-1 16,0 0-16,21 1 0,0-1 15,0-21-15,0 0 0,0 1 0,21-1 16,0 0-16,0 0 0,22-21 15,-22 0-15,0 0 0,21 0 0,-21 0 16,22 0-16,-22 0 0,21-21 0,-21 0 16,22 0-16,-1-1 0,-21 1 15,22 0-15,-22 0 0,21 0 0,-21-22 16,0 22-16,1 0 0,-1-21 16,-21 21-16,0-22 0,0 22 15,0-21-15,0-1 0,0 22 0,-21 0 16,-1 0-16,1 0 0,0 0 15,0 21-15,0 0 0,0 0 0,-1 0 16,1 0-16,0 21 16,0-21-16,21 21 0,21-21 15,0 0 1,0 0-16,1 0 0,20 0 16,0 0-16,1 0 0,-1 0 0,0 0 15,1-21-15,20 0 0,-21 21 16,1-22-16,-1 1 0,0 0 15,1 0-15,-1 0 0,-21 0 0,0 21 16,1-22-16,-1 1 0,-21 0 16,0 0-16,-21 21 31,-1 0-31,1 21 16,21 21-16,-21-20 0,0 20 15,21 0-15,0 1 0,0-1 0,-21 21 16,21 1-16,-21-1 0,21 1 0,-22-1 15,22 22-15,0-21 0,0 20 16,0-20-16,0 20 0,-21-20 16,21-1-16,-21 22 0,0-21 15,21-1-15,-21 22 0,0-22 0,-1 1 16,1-1-16,0 1 0,0-1 0,0 1 16,0-1-16,-1 1 0,1-22 15,0 22-15,0-22 0,0 0 0,21 1 16,-21-1-16,21-21 0,-22 21 0,22-20 15,0-1-15,0-42 32,0-1-32,0 1 0,0 0 0,22 0 15,-22-21-15,0-1 0,0 1 0,21-22 16,0 22-16,-21-43 16,21 22-16,0-22 0,-21 22 0,21-22 15,1 22-15,-1-22 0,0 21 0,0 1 16,21-1-16,-20 1 0,20-1 15,-21 1-15,21 21 0,-20-1 0,20-20 16,-21 42-16,21-22 0,1 1 16,-22 21-16,21-22 0,1 22 0,-1-21 15,0 21-15,22 0 0,-22-22 0,0 22 16,1 0-16,20-21 0,-20 20 16</inkml:trace>
  <inkml:trace contextRef="#ctx0" brushRef="#br0" timeOffset="20939.36">28744 5503 0,'0'-42'15,"0"21"-15,0 0 16,0 0-16,0-1 16,0 1-16,-21 21 15,21-21-15,-21 21 32,21 21-17,0 0-15,0 22 0,0-1 0,0 0 16,0 22-16,0-1 15,-21 1-15,0 21 0,21-22 0,-22 1 16,1-1-16,-21 1 0,21-1 16,0 1-16,-1-22 0,1 0 0,0 1 15,0-1-15,21 0 0,0-21 0,-21 1 16,21-1-16,-21-21 0,21 21 16,0-42 15,0 0-31,-22-1 0,22 1 15,-21 0-15,0 0 0</inkml:trace>
  <inkml:trace contextRef="#ctx0" brushRef="#br0" timeOffset="21802.88">27898 5990 0,'0'0'0,"21"0"16,21 0-16,-21 0 15,22 0-15,20 0 0,1 0 0,-22 0 16,21 0-16,22-21 0,-21 21 16,20-21-16,1 21 0,-22-21 0,43 0 15,-21-1-15,0 1 0,-1 0 16,-20 0-16,20 0 0,-20 0 16,-1-22-16,-20 22 0,-1 0 0,0-21 15,1-1-15,-22 22 0,0-21 16,0-1-16,-21 22 0,0-21 0,0 21 15,0 0-15,0-1 0,-21 1 16,0 0-16,0 21 0,-22 0 16,22 0-16,0 21 0,0 0 15,-21 1-15,20 20 0,1 21 0,-21-20 16,21 20-16,0 1 0,-1 20 16,1-20-16,0-1 0,0 1 0,21-1 15,0-20-15,-21 20 0,21-20 16,0-1-16,-21 0 0,21 1 15,0-1-15,0-21 0,0 0 0,0 0 16,0 1-16,0-1 0,21-21 47,-21-21-47,21-1 0,-21 1 16,0 0-16,21 0 0,0-21 0,0 20 15,-21-20-15,22 21 0,-1-21 16,0 20-16,-21-20 0,21 21 0,0 0 15,0 0-15,1 21 0,-1 0 16,0 0 0,-21 21-16,0 0 15,21 0-15,-21 0 0,0 0 0,0 22 16,21-22-16,-21 0 0,0 0 0,0 22 16,0-22-16,0 0 0,21 0 15,1 0-15,-1-21 0,-21 21 0,21-21 16,21 0-16,-21 22 0,1-22 15,20 0-15,-21 0 0,21 0 0,1 0 16,-1 0-16,0-22 0,1 1 16,-1 21-16,0-21 0,1 0 0,-1 0 15,-21 0-15,22-1 0,-22 1 16,0-21-16,0 21 0,0 0 16,0-22-16,-21 22 0,0 0 0,0 0 15,0 0-15,-21 21 16,0 0-16,0 21 15,0 0-15,0 0 0,-1 0 16,1 22-16,0-22 0,0 0 0,0 0 16,21 0-16,0 22 0,0-22 15,0 0-15,0 0 0,0 0 16,21 0-16,0-21 0,0 22 16,0-22-16,22 0 0,-22 0 0,21 0 15,-21 0-15,22 0 0,-1 0 16,-21 0-16,22 0 0,-1 0 15</inkml:trace>
  <inkml:trace contextRef="#ctx0" brushRef="#br0" timeOffset="22179.66">30903 5884 0,'0'0'0,"0"-21"0,0 0 0,0 0 0,0 0 16,-21 21-1,0 21-15,21 0 16,0 0-16,0 0 0,0 22 16,0-1-16,0 0 0,0 1 15,0 20-15,0 1 0,0-22 0,0 22 16,0-1-16,0 22 0,0-22 16,-21 1-16,0-1 0,-1 1 0,1-1 15,0 1-15,-21-1 0,21 1 16,-1-1-16,-20 1 0,21-1 0,0 1 15,0-1-15,-1-20 0,1-1 0,0 0 16,21 1-16,0-1 0,0-21 16,0 0-16,0 0 0,0 1 15,21-44 17,-21 1-32,21 0 0,1 0 0,-1 0 15,0 0-15,0-22 0,0 1 16,0 0-16,1-22 0,-1 22 0,0-22 15</inkml:trace>
  <inkml:trace contextRef="#ctx0" brushRef="#br0" timeOffset="22507.48">30819 6181 0,'-22'-21'16,"44"42"-16,-65-85 0,43 43 0,0-21 0,0 21 0,0-1 15,0 1-15,0 0 0,21 0 16,1 0-16,20 0 0,-21-1 15,21 22-15,22-21 0,-22 0 16,22 21-16,-22 0 0,22 0 0,-22 0 16,21 21-16,-20 0 0,-1 1 15,0-1-15,-20 21 0,-1-21 0,0 0 16,-21 22-16,0-22 0,0 21 16,-21-21-16,-22 22 0,1-22 0,0 0 15,-1 0-15,1 0 0,0 1 16,-1-1-16,22-21 0,-21 21 0,21-21 15,0 0-15,21 21 16,-22-21-16,44 0 31,-1 0-31,0 0 16,0-21-16,0 21 0,0 0 16</inkml:trace>
  <inkml:trace contextRef="#ctx0" brushRef="#br0" timeOffset="22931.25">31538 6075 0,'0'0'16,"0"-21"-16,0 0 0,0-1 0,0 1 15,0 0-15,0 0 16,21 21-16,-21-21 0,22 21 0,-1-21 16,0 21-16,0 0 0,0 0 15,0 0-15,1 21 16,20 0-16,-42 0 0,21 0 0,0 22 15,0-22-15,-21 21 0,0-21 16,0 22-16,0-22 0,0 21 16,0-21-16,0 22 0,0-22 0,0 21 15,0-21-15,0 0 0,-21 1 16,0-22-16,0 0 16,21-22-1,0 1-15,0 0 16,0 0-16,0 0 0,0 0 15,21-1-15,0-20 0,0 21 0,-21-21 16,22 20-16,-1-20 0,0 21 16,0 0-16,0 0 0,0-1 0,1 1 15,-22 0-15,21 21 0,0 0 16,0-21-16,0 21 0,0 0 16,1 0-16,-1 0 15,0 0-15,0 0 0,0 0 16,0 0-16,1 0 15</inkml:trace>
  <inkml:trace contextRef="#ctx0" brushRef="#br0" timeOffset="23672.05">32639 6054 0,'0'0'0,"21"0"15,0-21-15,-21-1 16,0 1-16,0 0 0,0 0 15,0 0-15,-21 0 0,0-1 16,0 22-16,0 0 0,-22 0 16,22 0-16,-21 0 0,21 0 15,-22 0-15,22 22 0,0-1 16,-21 0-16,20 21 0,1-21 0,0 22 0,0-22 16,0 21-16,0-21 15,21 22-15,0-22 0,0 0 0,0 0 16,0 0-16,0 1 0,21-22 15,0 21-15,0-21 0,21 0 16,-20 0-16,-1 0 0,21 0 0,-21 0 16,0 0-16,22-21 0,-22 21 15,0-22-15,0 1 0,0 21 0,1-21 16,-1 0-16,0 0 0,-21 0 16,0-1-16,21 1 0,-21 0 15,21 0-15,-21 0 16,21 21-16,-21-21 0,0 42 31,0 0-15,0 0-16,0 0 0,-21 0 0,21 1 15,-21-1-15,21 21 0,-21-21 16,21 22-16,0-1 0,0 0 0,0 1 16,-21-1-16,21 0 0,-21 1 15,21 20-15,0-21 0,-22 1 0,22-1 16,-21 0-16,0 22 0,0-22 15,21 1-15,-21 20 0,0-21 16,21 22-16,-22-22 0,1 22 16,0-1-16,0-20 0,0 20 0,-22-21 15,22 1-15,0 20 0,0-42 16,-21 22-16,20-1 0,1-21 0,0 0 16,0 1-16,0-1 0,0-21 15,-1 0-15,1 0 0,0 0 0,0 0 16,0 0-16,0 0 0,-1-21 0,1 21 15,0-22-15,0 1 0,0 0 16,0 0-16,-1-21 0,22 20 0,-21 1 16,21-21-16,-21 21 0,21 0 15,0-22-15,0 22 0,0 0 16,0-21-16,0 20 0,0 1 16,21 0-16,0-21 0,1 21 0,-1-1 15,0 1-15,21-21 0,-21 21 16,22 0-16,-1-22 0</inkml:trace>
  <inkml:trace contextRef="#ctx0" brushRef="#br0" timeOffset="24415.51">32893 6308 0,'63'-85'16,"-41"85"-1,-1-21-15,-21 0 0,21 21 16,0 0-16,-21-21 0,21 21 15,0 0 1,-21 21 0,0 0-16,0 0 0,0 0 15,0 0-15,0 1 0,0-1 16,0 0-16,-21 0 0,21 0 16,0 0-16,-21 1 0,21-1 15,0-42 48,0-1-63,0 1 15,21 0-15,-21 0 0,21 0 16,1 0-16,-22-1 0,21 1 16,0 21-16,0-21 0,0 0 0,0 0 15,1 21-15,-1-21 0,0 21 16,0 0-16,0 0 0,22 0 0,-22 0 15,0 0-15,0 0 0,0 0 16,0 0-16,1 0 0,-22 21 16,0 0-16,0 0 0,0 0 15,0 0-15,0 1 0,0 20 16,-22-21-16,1 0 16,0 0-16,21 1 0,-21-22 15,21 21-15,-21-21 0,21-21 47,0-1-47,0 1 16,0 0-16,21 21 0,-21-21 15,21 0-15,0 0 0,0-1 0,1 1 16,-1 0-16,0 21 0,0-21 16,21 0-16,-20 21 0,-1 0 15,0-21-15,0 21 0,0 0 16,0 0-16,1 21 15,-22 0-15,0 0 16,0 0-16,0 0 0,0 1 16,0-1-16,-22 0 0,22 0 15,0 0-15,0 0 0,0 1 16,0-1-16,0 0 0,0 0 0,0 0 16,0 0-16,-21 1 15,0-22-15,0 0 0,0 21 0,0-21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6T01:42:45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2265 0,'0'-21'0,"0"0"15,0-1 1,0 1-16,0 0 0,0 0 31,0 42 0,0 0-31,0 22 0,0-22 0,0 21 16,0 0-16,0 1 16,-21-1-16,21 0 0,0 1 0,0-1 15,-21 22-15,0-22 0,21 0 16,-22 1-16,22-1 0,0-21 0,-21 21 15,21-20-15,-21-1 0,21 0 16,0 0-16,-21 0 0,21-42 47,0 0-47,0 0 0,0 0 16,0-1-16,0-20 0,0 0 0,0 21 15,21-22-15,0 1 0,-21 0 16,21-1-16,1 1 0,-1 0 15,0-1-15,0 22 0,0 0 16,0 0-16,1 0 0,20 21 0,-21 0 16,0 0-16,0 0 0,1 21 15,-1-21-15,21 21 0,-21 0 0,0 21 16,1-20-16,-1 20 0,0-21 16,-21 21-16,0 1 0,21-22 0,-21 21 15,0-21-15,0 22 0,0-22 16,0 21-16,0-21 0,0 1 0,0-1 15,0 0-15,0 0 32,0-42-17,0 0 1,0 0-16,21-1 0,0-20 16,1 21-16,-1-21 0,21-1 0,-21 1 15,22 0-15,-22-22 0,21 43 16,0-21-16,1-1 0,-1 22 0,0 0 15,1 0-15,-1 21 0,0 0 16,-20 0-16,20 21 0,-21 0 0,0 0 16,0 0-16,1 1 0,-22-1 15,0 21-15,0-21 0,0 22 16,0-22-16,0 21 0,0-21 0,0 0 16,0 1-16,0 20 0,-22-21 15,1 0-15,0-21 0,21 21 0,-21 1 16,0-1-16,0-21 15</inkml:trace>
  <inkml:trace contextRef="#ctx0" brushRef="#br0" timeOffset="945.45">5905 2561 0,'0'0'16,"22"-63"-16,-22 42 15,0-1-15,0-20 0,0 21 0,0 0 16,-22 21-16,1-21 0,0 21 16,-21 0-16,21 0 0,-22 0 0,22 0 15,-21 0-15,-1 21 0,1 0 16,21 0-16,-21 0 0,-1 22 0,1-1 15,21 0-15,-22 1 16,22-1-16,0 0 0,-21 1 0,42-1 16,-21 0-16,21-21 0,0 22 15,0-22-15,0 0 0,0 0 0,0 0 16,21-21-16,0 0 0,0 0 16,21 0-16,-20 0 0,20 0 0,-21 0 15,21 0-15,1-21 0,-22 0 16,21 0-16,1 0 0,-1 0 0,-21-1 15,21-20-15,-20 21 0,-1-21 0,0 20 16,0-20-16,0 0 0,0 21 16,-21-22-16,22 1 0,-22 21 0,0-22 15,0 22-15,0 0 16,0 0-16,0 42 31,0 0-31,0 0 16,-22 22-16,22-22 0,0 21 15,-21 1-15,0-1 0,21-21 0,-21 21 16,21 1-16,0-22 0,0 21 16,0-21-16,0 1 0,0-1 0,0 0 15,0 0-15,21 0 16,0-21-16,0 0 0,1 0 0,-1 0 16,0 0-16,21 0 0,-21-21 0,1 21 15,20-21-15,-21 0 16,0 0-16,22-1 0,-22 1 0,0 0 15,21 0-15,-21-21 0,1 20 16,-1-20-16,0 0 0,-21 21 0,0-1 16,0-20-16,0 21 0,0 0 15,0 0-15,-21 21 16,0 0 0,-1 21-16,22 0 0,0 0 15,0 0-15,0 0 0,0 1 16,0-1-16,0 0 0,0 0 0,22 0 15,-22 0-15,21 1 0,-21-1 16,0 0-16,21 0 0,0 0 16,0 0-16,0 1 0,1-1 15,-1-21-15,0 0 16,0 0-16,0 0 0,0 0 16,1 0-16,-1 0 0,0 0 15,21 0-15,-21 0 0,1-21 0,20-1 16,-21 22-16,0-21 0,22-21 15,-22 21-15,0-22 0,0 22 0,0-21 16,0-22-16,1 22 0,-1 0 0,0-22 16,0 22-16,0-22 0,-21 22 15,0 0-15,0-1 0,0 1 0,21 0 16,-21 21-16,0-1 16,0 1-16,0 0 0</inkml:trace>
  <inkml:trace contextRef="#ctx0" brushRef="#br0" timeOffset="1826.05">6985 2223 0,'0'21'0,"0"0"0,0 21 0,0-21 16,0 22-16,-21-1 0,21 0 16,0 1-16,-21-1 0,21 0 0,0 1 15,0-22-15,0 21 0,0-21 16,0 1-16,0-1 0,0 0 0,0 0 16,0-42 15,21 0-16,0 0-15,-21-1 16,21 1-16,0 0 0,0 0 0,-21 0 16,22-22-16,-1 22 0,0-21 15,0 21-15,0-22 0,0 22 0,1 0 16,-1 0-16,0 0 0,0 21 16,0 0-16,-21-21 0,21 21 15,-21 21 1,-21 0-1,0-21-15,0 21 16,0-21-16,0 0 16,-1 0-16,1 0 0,0 0 15,0 0-15,0 0 16,0 0 0,-1 0-16,1 21 31,21 0-31,0 1 15,0-1-15,0 0 0,0 0 16,0 0-16,0 0 16,0 1-16,0-1 0,21 0 0,-21 0 15,0 0-15,0 0 0,22 1 16,-1-22-16,-21 21 0,21 0 16,0-21-16,-21 21 0,21-21 0,0 0 15,1 21-15,-1-21 16,0 0-16,0 0 0,0 0 0,0 0 15,1 0-15,-1-21 0,0 21 16,21-21-16,-21 0 0,1 0 0,20 21 16,-21-22-16,0-20 0,22 21 0,-22 0 15,0-22-15,21 22 0,-21-21 16,1 0-16,-1 20 0,-21 1 0,21-21 16,-21 21-16,0 0 15,0-1-15,-42 44 16,-1-1-1,22 0 1,21 0-16,-21 0 0,21 0 0,0 1 16,0-1-16,0 0 0,0 0 15,0 0-15,0 0 0,0 1 0,21-1 16,0 0-16,0 0 16,1 0-16,-1 0 0,0 1 15,-21-1 1,0 0-16,0 0 15,-21-21-15,0 0 16,-1 21-16,1-21 16,0 0-16,0 0 0,0 0 0,21 21 15,-21-21-15,-1 0 0,1 0 16,0 0-16,0 0 16,21-21-1,0 0 1</inkml:trace>
  <inkml:trace contextRef="#ctx0" brushRef="#br0" timeOffset="3007.63">9059 2201 0,'21'0'16,"-21"-21"-1,22 21 1,-22-21 0,0 42 93,-22 0-109,1 1 0,-21-1 16,21 21-16,0-21 0,-22 0 0,1 22 15,0-22-15,-1 21 0,-20 1 16,20-22-16,1 21 0,-21-21 0,20 0 16,1 22-16,21-22 0,-22-21 15,22 21-15,0 0 0,0-21 0,0 0 16,0 0-1,-1 0-15,22-21 32,0 0-1,22 21-15,-1 0-16,0 0 0,0 21 0,0-21 15,22 21-15,-1 0 0,0 1 16,1-22-16,-1 21 0,0 0 0,1 0 15,-1 0-15,-21 0 0,21-21 16,-20 22-16,20-1 0,-21-21 0,0 21 16,0-21-16,-21 21 15,22-21-15,-22 21 0,0-42 94,0 0-78,21 21-16,0-21 0</inkml:trace>
  <inkml:trace contextRef="#ctx0" brushRef="#br0" timeOffset="3393.41">10202 2286 0,'-21'0'16,"21"-21"-1,21 21 17,0 0-32,1 0 15,-1 0-15,21 0 0,-21 0 0,22 0 16,-22 0-16,21 0 0,-21-21 16,0 21-16,22 0 0,-22 0 0,0 0 15,0 0-15,22 0 0,-22 0 16,0 0-16,-42 0 47,0 0-47,-1 0 0,1 0 15,0 0-15</inkml:trace>
  <inkml:trace contextRef="#ctx0" brushRef="#br0" timeOffset="3972.07">10245 2244 0,'0'0'0,"-22"0"0,1 0 16,0 0 0,21 21-16,-21 0 15,0-21-15,21 21 0,-21-21 16,21 21-16,0 1 0,-22-1 0,1 0 16,21 0-16,-21 21 0,21-20 15,0-1-15,-21 0 0,0 0 0,21 0 16,-21 0-16,21 1 15,0-1-15,0 0 16,0-42 31,21 21-31,0-21-16,0 21 0,0-22 0,0 22 15,1-21-15,20 21 0,-21 0 16,21-21-16,-20 21 0,20 0 0,-21 0 15,21 0-15,-20 0 0,-1 0 16,21 0-16,-21 0 0,0 0 0,1 21 16,-1 0-16,-21 1 15,21-1-15,-21 0 16,0 0-16,0 0 0,0 0 0,-21 1 16,0-1-16,-1-21 0,1 21 15,-21 0-15,21 0 0,0-21 0,-22 21 16,22 1-16,-21-22 0,21 0 0,-22 21 15,22-21-15,0 0 0,-21 0 16,20 21-16,1-21 0,-21 0 0,21 0 16,0 0-16,-1 0 15,1 0-15,0 0 0,21-21 47,21 21-31,0-21-16,1 21 15,-22-22-15,21 22 0</inkml:trace>
  <inkml:trace contextRef="#ctx0" brushRef="#br0" timeOffset="4553.41">11028 2392 0,'0'-21'0,"-21"21"47,21 21-47,-22 0 15,1 0-15,21 0 0,0 1 0,-21-1 16,0 0-16,0 21 0,21-21 15,-21 1-15,21-1 0,0 0 0,-22 21 16,22-21-16,-21 1 0,21-1 16,0 0-16,0 0 0,0 0 15,0 0-15,0 1 0,0-1 0,0 0 16,21-21-16,1 21 0,-1-21 16,0 0-16,21 0 15,-21 0-15,1 0 0,-1 0 0,21 0 16,-21 0-16,0 0 0,22 0 15,-22 0-15,0-21 0,21 0 0,-20 21 16,-1-21-16,0-1 0,0 1 0,0 0 16,0 0-16,1 0 0,-1-22 15,-21 22-15,0-21 0,0 0 0,0-1 16,0 1-16,0 0 0,0 20 16,-21-20-16,-1 21 0,1 0 15,0 0-15,0-1 0,0 1 0,0 21 16,-1 0-16,1 0 0,0 0 15,0 0-15,0 0 0,0 0 0,-1 21 16,1 1-16,0-22 0,0 21 16,0 0-16,0 0 0,21 0 0,-22 0 15,22 1-15,-21-22 0,21 21 0,-21 0 16,21 0-16,0 0 16,21 0-16</inkml:trace>
  <inkml:trace contextRef="#ctx0" brushRef="#br0" timeOffset="5976.45">10456 4064 0,'-21'0'16,"0"0"-16,0 0 16,0 0-1,-1 0-15,44 0 47,-1 0-47,0 0 0,0 0 16,0 0-16,22 0 0,-22-21 0,0 0 15,21 0-15,-21 21 0,22-22 16,-22 1-16,21 0 0,1 0 16,-22 0-16,0-22 0,21 22 0,-21 0 15,1 0-15,-1 0 0,0 0 16,0-22-16,-21 22 0,0 0 0,0 0 15,0 0-15,0-1 0,0 1 16,0 0-16,-21 0 0,0 0 0,0 21 16,-1 0-16,1 0 15,0 0-15,0 0 0,21 21 16,-21 0-16,0 0 0,-1 22 0,1-22 16,0 42-16,0-20 0,0-1 15,0 21-15,-1 1 0,22-1 16,-21 22-16,21-21 0,-21-1 15,21 22-15,-21-22 0,21 1 0,0-1 16,0 1-16,0 20 0,-21-20 0,21 21 16,-21-22-16,21 22 0,0-22 15,0 1-15,-22-1 0,22 1 0,-21-1 16,21-20-16,0-1 0,0 0 0,0 1 16,0-22-16,0 0 0,0 0 15,0 0-15,21-21 0,1 0 16,-1 0-16,0-21 0,0 0 15,21 0-15,-20 0 0,-1-1 16,0 1-16,0-21 0,21 21 16,-20-22-16,-1 1 0,0 0 0,0-1 15,-21-20-15,0 21 0,0-22 16,0 22-16,0-1 0,0-20 0,0 21 16,-21-1-16,0 1 0,0 0 15,-1-1-15,1 22 0,-21 0 0,21-21 16,0 20-16,-1 1 0,1 21 0,0-21 15,0 21-15,0 0 0,42 0 47,0 0-31,0 0-16,0 0 0,1 0 16,-1 0-16,21 0 0,-21 0 15,22 0-15,-22 0 0,21-21 0,0 21 16,-20-21-16,20 21 0,0-21 15,-21 21-15,22-22 0,-22 1 0</inkml:trace>
  <inkml:trace contextRef="#ctx0" brushRef="#br0" timeOffset="6728.21">11536 3979 0,'0'0'0,"0"-21"15,-21 0-15,-1 21 0,1 0 16,0 0-16,0 0 16,0 0-16,0 0 0,-1 21 0,1 0 15,0 1-15,-21-1 0,21 0 0,-1 21 16,1 1-16,0-22 0,0 21 16,0 0-16,0 1 0,-1-1 0,22-21 15,0 22-15,0-1 0,0-21 16,0 0-16,0 0 0,0 1 0,0-1 15,22-21-15,-1 21 0,0-21 16,0 0-16,0 0 0,0 0 16,1 0-16,-1 0 0,21 0 0,-21-21 15,0 0-15,1 21 0,-1-22 16,0 1-16,0 0 0,0 0 0,0 0 16,1 0-16,-22-1 0,21 1 0,-21-21 15,21 21-15,-21 0 0,21-22 16,-21 22-16,0 0 0,0 0 0,0 0 15,0-1-15,0 44 32,0-1-32,0 0 15,0 0-15,0 0 16,0 22-16,0-22 0,0 0 0,0 0 0,0 21 16,0-20-16,0-1 15,0 0-15,21 0 0,0 0 0,-21 0 16,22-21-16,-1 22 0,0-22 0,0 0 15,0 0-15,0 0 16,1 0-16,-1 0 0,0 0 0,0 0 16,0 0-16,0-22 0,1 1 0,-1 21 15,0-21-15,0 0 0,0 0 16,0 0-16,1-1 0,-1 1 16,-21 0-16,0 0 0,21 0 0,-21-22 15,21 22-15,-21 0 0,0 0 16,0 42-1,0 0 1,0 0-16,0 1 0,0-1 16,0 0-16,0 21 0,0-21 15,0 1-15,0-1 0,0 0 0,0 0 16,0 0-16,0 0 16,0-42 30,21 0-46,0 0 0</inkml:trace>
  <inkml:trace contextRef="#ctx0" brushRef="#br0" timeOffset="7119.5">12277 3747 0,'0'0'0,"0"-22"16,-22 22-16,1 0 0,0 0 15,0 0 1,0 22-16,21-1 0,0 0 16,0 0-1,0 0-15,0 0 0,21-21 16,0 0 0,0 0-1,0 0-15,1 0 0,-1 0 16,-21-21-16,0 0 0,21 21 15,-21-21-15,21 0 0,-21 0 16,0-1 0,0 1-16,-21 21 0,0-21 0,0 21 15,-1-21-15,1 21 0,0 0 16,0 0 0,0 21-1,21 0-15,0 0 16,0 1-16,0-1 0,0 0 0,0 0 15,0 0-15,0 0 16,21-21-16,0 0 0,0 0 16</inkml:trace>
  <inkml:trace contextRef="#ctx0" brushRef="#br0" timeOffset="7472.3">12742 3620 0,'0'0'0,"0"-22"0,0-20 16,0 21 0,-21 21-1,21 21 1,-21 0-16,21 0 0,0 1 16,0-1-16,-21 21 0,21-21 0,-21 22 15,21-1-15,-22 0 0,22 1 16,0-1-16,0 0 0,-21 22 0,21-22 15,-21 0-15,21 22 0,0-22 16,0 1-16,0-1 0,0-21 0,0 21 16,0-20-16,0-1 0,21 0 0,0 0 15,-21 0-15,22 0 0,20-21 16,-21 0-16,0 0 0,0 0 16,22 0-16,-22 0 0,0 0 0,21 0 15,-20 0-15,20-21 0,-21 0 16,21 21-16,-20-21 0,20 0 0,-21 0 15,0-1-15,0 1 0</inkml:trace>
  <inkml:trace contextRef="#ctx0" brushRef="#br0" timeOffset="8355.67">7726 4043 0,'0'0'0,"0"21"16,0 0 0,42-21-16,-21 0 15,22 0-15,-1 0 0,0 21 16,22-21-16,-22 0 0,22 22 0,-1-22 15,1 0-15,20 0 0,-20 0 16,-1 21-16,1-21 0,-1 0 16,1 0-16,20 0 0,-20 0 0,-22 0 15,22 0-15,-1 0 0,-20 0 16,20 0-16,-21 0 0,1 0 0,-22 0 16,21 0-16,-21 0 0,1 0 15,-1 0-15,0 0 0,-21-21 16,0-1-1,0 1-15,0 0 0</inkml:trace>
  <inkml:trace contextRef="#ctx0" brushRef="#br0" timeOffset="8699.99">9059 3831 0,'-21'0'0,"21"21"31,0 1-31,21-1 16,0-21-16,1 21 15,-1-21-15,0 0 0,21 21 0,-21-21 16,1 21-16,-1-21 0,0 0 16,0 21-16,0-21 0,0 0 15,-21 22-15,0-1 0,22-21 16,-22 21-16,0 0 0,0 0 15,0 0-15,-22 1 16,1-1-16,0 0 0,-21 0 16,21 0-16,-1 0 0,-20 1 0,0-1 15,-1 0-15,1 0 0,0 0 16,-1 0-16,-20 1 0,21-1 0,-22 0 16,22 21-16,-22-21 0,22 1 0,0-1 15,-1 0-15,-20 0 0,20 0 16</inkml:trace>
  <inkml:trace contextRef="#ctx0" brushRef="#br0" timeOffset="11384.12">2709 6795 0,'0'0'0,"0"-22"15,0 1 1,-21 21 0,0 21 15,21 1-31,0 20 0,0-21 16,0 21-16,0-20 0,-21 20 15,21 21-15,-21-20 0,21-1 0,0 0 16,0 22-16,-22-22 0,22 1 15,-21-1-15,21 0 0,-21 1 0,21-22 16,0 0-16,0 0 0,0 0 16,-21-21-16,21-21 31,0 0-31,0 0 16,0 0-16,0-22 0,0 22 15,0-21-15,0-1 0,0 1 0,0 0 16,21 21-16,0-22 0,-21 1 15,21 0-15,22-1 0,-22 1 0,0 21 16,21-22-16,1 22 0,-1 0 16,-21 0-16,22 21 0,-1-21 0,-21 21 15,21 0-15,-20 0 0,20 21 16,-21-21-16,0 21 0,0 21 0,22-20 16,-22-1-16,-21 0 0,21 21 15,-21-21-15,0 22 0,0-1 0,0-21 16,0 22-16,0-22 15,0 21-15,0-21 0,0 0 0,0 1 16,0-1-16,-21-21 0,21-21 31,0-1-31,0-20 16,0 21-16,0 0 0,0 0 16,0-22-16,21 22 0,-21 0 0,21-21 15,0 20-15,22-20 0,-22 0 16,0 21-16,21-22 0,1 22 0,-1-21 15,0 21-15,-20-1 0,20 22 16,0 0-16,1 0 0,-22 0 16,21 22-16,-21-22 0,0 42 15,1-21-15,-1 0 0,-21 22 0,0-22 16,0 21-16,0-21 0,0 22 16,0-1-16,0 0 0,-21 1 0,-1-22 15,22 21-15,-21 0 0,21-20 0,-21 20 16,21-21-16,0 0 0,0 0 15,0 1-15,21-44 32,0 22-32,1-21 15</inkml:trace>
  <inkml:trace contextRef="#ctx0" brushRef="#br0" timeOffset="12940.29">4233 7091 0,'0'0'0,"21"-21"0,43-43 15,-64 43-15,0 0 16,0 0-16,0 0 0,0-1 16,-21 22-16,0-21 15,-1 21-15,1 0 0,0 0 16,0 0-16,0 0 0,0 21 0,-1 1 16,1-1-16,0 0 0,0 0 15,0 0-15,21 22 0,0-22 0,-21 21 16,21 0-16,-22 1 0,22-1 15,0-21-15,0 22 0,0-1 16,0-21-16,0 0 0,0 0 0,0 1 16,0-1-16,22 0 0,-1-21 15,0 0-15,0 0 16,0 0-16,0-21 0,1 0 16,-1-1-16,-21 1 0,21 0 15,0 0-15,0 0 0,0-22 0,1 22 16,-22-21-16,21 21 0,-21-22 15,0 1-15,0 21 0,21 0 0,-21-22 16,21 22-16,-21 0 0,21 0 16,0 42-1,-21 0 1,22 0-16,-22 1 0,21-1 16,-21 21-16,0-21 0,0 22 0,21-22 15,-21 21-15,21-21 0,-21 0 0,21 1 16,0-1-16,-21 0 0,22 0 15,-1 0-15,0-21 0,0 0 16,0 0-16,0 0 0,1 0 16,20 0-16,-42-21 0,42 21 15,-21-21-15,1 0 0,-1 0 0,0-1 16,-21-20-16,21 21 16,0 0-16,0 0 0,-21-22 0,22 22 15,-22 0-15,0 0 0,0 0 16,0-1-16,0 1 0,21 0 0,-21 42 31,0 0-15,0 1-16,0-1 0,0 21 0,0-21 15,0 22-15,0-22 0,21 21 16,-21-21-16,0 0 0,0 22 0,21-22 16,0 0-16,-21 0 0,21-21 0,-21 21 15,22-21-15,-1 22 0,0-22 16,0 0-16,0 0 15,0-22-15,1 1 0,-1 21 0,0-21 16,0 0-16,0 0 0,0 0 16,1-22-16,-1 22 0,0-21 0,-21-1 15,21 1-15,-21 21 0,21-21 16,-21-1-16,0 1 0,0 0 0,0-1 16,0 1-16,0 0 0,0 20 0,0-20 15,0 21-15,0 0 16,0 42-16,-21 21 15,21-21-15,0 1 16,0 20-16,0 0 0,0 1 0,0-22 16,0 21-16,0 0 0,-21 1 15,21-1-15,-21 0 0,21 1 16,-21-1-16,21-21 0,0 0 0,0 1 16,0-1-16,0 0 0,0 0 15,-22-21-15,22-21 31,0 0-31,0 0 0,22-1 16,-22 1-16,21 0 0,0 0 0,-21-21 16,21 20-16,0 1 0,-21-21 0,21 21 15,1 0-15,-1-1 0,-21 1 16,21 21-16,0-21 0,-21 0 16,21 21-1,-42 0 16,0 0-15,0 0-16,21 21 0,-21-21 16,-1 21-16,22 0 15,-21 1-15,21-1 16,0 0-16,0 0 0,-21-21 16,21 21-16,0 0 0,0 1 15,0-1-15,0 0 0,0 0 16,21 0-16,0-21 0,1 21 15,-1-21-15,0 22 16,0-22-16,0 0 0,0 0 16,1 0-16,-1 0 0,0 0 0,0 0 15,0 0-15,22 0 0,-22-22 16,0 22-16,0-21 0,21 0 0,-20 0 16,-1 21-16,0-21 0,21 0 0,-21-1 15,1 1-15,-1-21 0,-21 21 16,21 0-16,-21-1 0,21 1 0,-21 0 15,0 0-15,0 0 0,0 0 16,-21 21 15,0 21-31,0-21 0,21 21 16,0 0-16,0 0 0,0 0 0,0 1 16,0-1-16,0 0 0,0 0 0,0 0 15,0 0-15,0 1 0,21-22 16,-21 21-16,0 0 0,21 0 0,-21 0 15,0 0-15,0 1 0,0-1 16,0 0 0,-21-21-16,0 21 0,-1-21 0,1 0 15,0 0-15,-21 0 0,21 21 16,-22-21-16,22 0 0,0 0 0,0 0 16,0-21-16,-1 0 0,1 0 15,21 0-15,0-1 0</inkml:trace>
  <inkml:trace contextRef="#ctx0" brushRef="#br0" timeOffset="13848">6710 6646 0,'0'-21'0,"0"42"94,0 1-78,0-1-16,0 0 0,21 0 15,0 0-15,0-21 0,0 21 16,1 1-16,20-1 0,-21 0 15,21-21-15,1 21 0,-1-21 0,0 0 16,1 0-16,-22 0 0,21 0 16,1 0-16,-22 0 0,21 0 0,-21 0 15,0 0-15,22 0 0,-22 0 0,0-21 16,-21 0-16,21 21 16,-21-21-16,-21 21 15,0 0-15,-21 0 16,20 0-16,-20 21 0,0 0 0,-1 0 15,-20 0-15,21 0 0,-1 1 16,1-1-16,-22 21 0,22-21 16,0 22-16,-1-1 0,1-21 0,21 21 15,-21 1-15,20-22 0,1 21 16,0-21-16,21 1 0,0-1 0,0 0 16,0 0-16,0 0 0,21-21 15,0 0 1,1 0-16,20 0 0,-21-21 0,21 21 15,-20-21-15,20 0 0</inkml:trace>
  <inkml:trace contextRef="#ctx0" brushRef="#br0" timeOffset="14180.32">7959 6858 0,'0'0'0,"-22"0"0,-20 21 16,63-21 31,0 0-47,1 0 0,-1 0 15,0 0-15,0 0 0,0 0 0,0 0 16,1 0-16,-1 0 0,0 0 16,0 0-16,0 0 15,0 0-15</inkml:trace>
  <inkml:trace contextRef="#ctx0" brushRef="#br0" timeOffset="14368.22">7789 7027 0,'0'0'0,"-21"0"0,0 22 15,42-1 17,0-21-32,22 0 15,-22 0-15,0 0 0,0 0 16,21 0-16,-20 0 0,-1 0 0,21 0 15,0-21-15,-20 21 0,20-22 0,-21 22 16,21-21-16,1 21 0</inkml:trace>
  <inkml:trace contextRef="#ctx0" brushRef="#br0" timeOffset="14668.05">8848 6731 0,'21'0'15,"0"0"1,-21-21-16,21 21 0,0 0 16,0 0-16,1 0 0,-1-21 0,21 21 15,-21 0-15,22 0 0,-22-21 16,0 21-16,21 0 0,-21 0 15,22 0-15,-22-22 0,0 22 16,0 0-16,0 0 0,-21-21 31,-21 21-15,0 0-16,0 0 16</inkml:trace>
  <inkml:trace contextRef="#ctx0" brushRef="#br0" timeOffset="15116.48">9080 6625 0,'0'0'15,"-21"0"-15,-21 0 16,21 0-16,0 21 0,-1 1 16,1-1-16,0-21 0,21 21 0,-21 0 15,0 0-15,21 0 0,-21 1 16,21-1-16,-22 0 0,22 0 16,0 0-1,22-21 1,-1 0-1,0 0-15,0 0 0,0 0 16,0 0-16,1 0 0,-1 0 16,0 0-16,0 0 0,0 0 15,0 0-15,1 0 0,-1 0 16,0 0-16,0 0 0,0 0 16,0 0-16,1 0 0,-1 0 0,-21 21 15,21-21-15,-21 22 0,21-22 0,-21 21 16,0 0-16,0 0 15,0 0-15,0 0 0,0 1 16,-21-22-16,0 21 0,0 0 16,-1-21-16,1 21 0,0-21 15,0 0-15,0 21 0,0-21 0,-1 0 16,1 0-16,-21 0 0,21 21 0,0-21 16,-22 0-16,22 0 0,0 0 15,0 0-15,0 0 0,-1 0 0,1 0 16,42-21 15,1 21-31,-1-21 0</inkml:trace>
  <inkml:trace contextRef="#ctx0" brushRef="#br0" timeOffset="15595.95">9821 6710 0,'0'0'0,"-63"0"16,42 0-16,-1 21 16,1 0-16,0-21 0,0 21 15,21 1-15,-21-1 0,0 0 0,21 21 16,0-21-16,0 1 0,-22-1 15,22 21-15,0-21 0,-21 0 0,21 1 16,0-1-16,0 21 0,0-21 16,0 0-16,21 1 0,1-22 15,-1 0-15,0 0 0,21 0 16,-21 0-16,1 0 0,-1 0 0,0 0 16,0-22-16,0 1 0,0 21 15,1-21-15,-1 0 0,0 21 16,-21-21-16,0 0 0,21-1 0,-21 1 15,0 0-15,0 0 0,0 0 0,0 0 16,0-1-16,-21 1 0,0 0 16,21 0-16,-21 0 0,-1 21 0,1-21 15,0-1-15,0 22 0,0 0 0,0 0 16,-1 0-16,1 0 0,0 0 16,0 0-16,0 0 0,0 22 15,-1-1-15,1-21 0,21 21 16,21-21-1,1 0-15</inkml:trace>
  <inkml:trace contextRef="#ctx0" brushRef="#br0" timeOffset="16312.34">11472 6943 0,'0'0'0,"-21"0"0,0 0 16,-64 0-1,64 0-15,21-21 0,-21 21 16,0 0-16,0-22 0,-1 1 16,1 0-16,21 0 0,0 0 15,0 0-15,0-1 0,0 1 16,0 0-16,0-21 0,0 21 0,0-1 16,21-20-16,22 21 15,-22 0-15,0 0 0,21-1 0,-20 1 16,-1 0-16,21 0 0,-21 21 0,0 0 15,1 0-15,-1 0 0,0 21 16,-21 0-16,0 22 0,0-22 0,0 0 16,0 21-16,0 1 0,-21-22 15,0 21-15,-22 0 0,22 1 0,-21-22 16,-1 21-16,1 1 0,21-22 0,-21 0 16,-1 21-16,22-21 0,0 1 15,0-1-15,0 0 0,21 0 0,0 0 16,0 0-1,21-21 1,0 0-16,0 0 0,21 0 0,-20-21 16,-1 21-16,21-21 0,-21 21 0,0-21 15,22 0-15,-22 0 0,0 21 16,21-22-16,-20 1 0,-1 0 0,0 0 16,0 21-16,-21 21 31,0 0-31,0 0 15,0 1-15,0 20 0,-21-21 0,21 21 16,-21-20-16,0 20 0,21-21 16,0 0-16,-22 0 0,22 22 15,0-22-15,0 0 0,0 0 16,22-21-16,-1 0 16,0 0-16,0 0 0,21 0 0,-20-21 15,20 21-15</inkml:trace>
  <inkml:trace contextRef="#ctx0" brushRef="#br0" timeOffset="16820.05">12404 6985 0,'-64'-63'16,"43"63"-16,0-22 16,-22 1-16,22 0 0,0 0 15,-21 0-15,21-22 0,21 22 16,-22 0-16,22-21 0,0 21 0,0-1 15,0 1-15,0-21 0,22 21 16,-1 21-16,0-21 0,21 21 0,-21 0 16,1 0-16,20 0 0,-21 21 0,0 0 15,0 0-15,1 0 0,-1 0 16,-21 22-16,0-22 0,0 21 0,0-21 16,0 22-16,0-22 0,-43 21 0,22 1 15,0-22-15,0 21 0,-21-21 16,20 22-16,1-22 0,0 0 0,-21 21 15,42-21-15,-21 1 0,21-1 16,21-21 15,0 0-31,0 0 0,0-21 0,0-1 16,1 1-16,20 21 0,-21-21 16,0 0-16,0 0 0,1 0 0,-1 21 15,0-22-15,-42 44 31,21 20-31,-21-21 16,-1 21-16,1-20 0,0 20 0,0 0 16,0 1-16,0-1 15,-1 0-15,22 1 0,-21-22 0,21 21 16,-21-21-16,21 0 0,0 1 0,0-1 16,21-21-16,0 0 0,1 0 15,-1 0-15,21-21 0</inkml:trace>
  <inkml:trace contextRef="#ctx0" brushRef="#br0" timeOffset="19460.04">14499 6350 0,'21'0'0,"0"-21"15,-42 42 63,0-21-78,0 21 16,0 0-16,0-21 0,-1 22 0,-20-1 16,21 0-16,0 0 0,-22 0 0,1 0 15,21-21-15,-21 22 0,20-1 16,-20 0-16,21 0 0,-21-21 0,20 21 15,-20-21-15,21 21 0,0 1 16,0-22-16,-1 0 0,1 0 0,0 21 16,21 0 31,21-21-47,0 0 0,22 21 15,-22 0-15,21 0 0,1 1 16,20-1-16,-21 0 0,22 0 0,-22 0 15,1 0-15,-1 22 0,0-22 16,1 0-16,-1-21 0,-21 21 0,0 0 16,0 1-16,1-22 0,-1 21 0,0-21 31,-21 21-31,21-21 16,-21-21-1,21 0 1,0 21-16,1-22 0,-1 1 0</inkml:trace>
  <inkml:trace contextRef="#ctx0" brushRef="#br0" timeOffset="19728.89">15240 6689 0,'21'0'32,"0"0"-17,0 0-15,1 0 0,-1 0 16,0 0-16,0 0 0,0 0 16,0 0-16,1 0 0,-1 0 15,0 0-15,0 0 0</inkml:trace>
  <inkml:trace contextRef="#ctx0" brushRef="#br0" timeOffset="19911.78">15240 6858 0,'0'0'0,"-21"0"0,0 0 0,-1 21 15,1-21-15,0 0 0,0 0 0,0 0 16,21 21-16,21-21 31,21 0-31,-21 0 0,1 0 16,20 0-16,0 0 0,-21 0 0,22 0 15,-1-21-15,0 21 16,-20-21-16,20 21 0,0-21 0</inkml:trace>
  <inkml:trace contextRef="#ctx0" brushRef="#br0" timeOffset="20416.5">16341 6329 0,'0'0'0,"21"-64"15,-21 43-15,-21 21 31,-1 0-31,1 21 16,0-21-16,0 43 0,0-22 0,0 21 16,-1 22-16,1-22 0,0 22 15,0-22-15,-21 21 0,20 1 0,1-22 16,0 22-16,0-22 0,0 0 0,21 1 16,0-1-16,0-21 0,0 22 15,0-22-15,0 0 0,21 0 0,0-21 16,0 21-16,22-21 0,-22 0 0,21 0 15,0 0-15,-20 0 0,20 0 16,-21-21-16,21 21 0,-20-21 16,-1 21-16,0-21 0,0 21 0,0-21 15,0-1-15,-21 1 0,22 0 16,-22 0-16,0 0 0,0 0 16,-22-1-16,1 1 0,0 0 0,0 21 15,-21 0-15,20 0 0,1 0 16,-21 0-16,0 0 0,20 0 0,-20 0 15,21 21-15,-21 0 0,20 1 0,1-1 16,-21-21-16,21 21 0,0 0 16,21 0-16,0 0 0,-22-21 0,22 22 15,0-1-15,22-21 16,-1 0 0</inkml:trace>
  <inkml:trace contextRef="#ctx0" brushRef="#br0" timeOffset="20924.83">16891 6562 0,'0'0'16,"0"-21"-16,0-1 0,0 1 0,0 0 0,-21 21 31,0 0-16,21 21-15,0 0 0,-22 1 0,1-1 16,21 21-16,-21-21 0,21 22 16,-21-22-16,21 21 0,0 0 0,0 1 15,0-22-15,0 21 0,-21-21 0,21 22 16,0-22-16,0 21 0,0-21 16,0 1-16,0-1 0,0 0 0,0 0 15,21 0-15,0 0 0,-21 1 16,21-22-16,0 0 0,1 0 0,-1 0 15,0 0-15,0 0 0,0 0 16,22 0-16,-22 0 0,0-22 16,0 22-16,0-21 0,22 0 0,-22 0 15,0 21-15,0-21 0,0 0 0,-21-1 16,0-20-16,21 21 0,-21-21 16,0-1-16,0 22 0,0-21 0,0-1 15,0-20-15,0 21 0,0-1 0,-21 22 16,21-21-16,0 21 0,-21-1 15,21 1-15,-21 0 0,0 21 0,0 0 16,-1 0-16,1 0 0,0 0 16,0 21-16,0-21 15,0 21-15,-1 1 0,1-1 16,0-21-16,-21 21 0,21 0 0,-1 0 16,-20 0-16</inkml:trace>
  <inkml:trace contextRef="#ctx0" brushRef="#br0" timeOffset="21872.33">7662 8700 0,'-21'0'15,"0"0"-15,0 0 16,42 21-1,21-21 1,1 21-16,-1-21 0,21 21 16,1-21-16,-1 21 0,22-21 0,0 0 15,-1 21-15,1-21 0,0 0 0,-1 22 16,1-22-16,0 0 0,-1 0 16,-20 0-16,21 0 0,-1 0 0,-20 0 15,-22 0-15,22 0 0,-22 0 16,0 0-16,1 0 0,-22 0 15,0 0-15,0 0 0,0 0 0,-21-22 32,-21 1-32,0 21 15,0-21-15,0 21 0,-22-21 0,1 21 16,0 0-16,-1-21 0,-20 21 16,20 0-16,1-21 0,0-1 0,-1 22 15,22 0-15,-21 0 0,21-21 16,21 0-1,21 21-15,0 0 0,0 0 16,0 0-16,22 0 0,-1 0 16,-21 0-16,22 0 0,-22 0 15,21 21-15,0 0 0,-20 1 0,-1-1 16,0 0-16,0 0 0,0 21 16,-21-20-16,0 20 0,0-21 0,0 21 15,-42-20-15,21 20 0,0-21 0,-22 21 16,1 1-16,-22-22 0,22 0 15,-21 21-15,20-20 0,-20-1 0,20 0 16,-20 0-16,21 0 0,-1 0 0,1-21 16</inkml:trace>
  <inkml:trace contextRef="#ctx0" brushRef="#br0" timeOffset="25104.59">11282 8424 0,'0'-21'0,"0"0"0,0 0 15,0 0-15,-21 0 16,21-1-16,0 1 0,-22 21 0,22-21 16,-21 0-16,21 0 0,-21 21 0,0 21 31,21 0-31,0 0 0,0 22 15,0 20-15,0-21 0,-21 22 16,21-1-16,0 1 0,0-1 0,0 1 16,-21-1-16,-1 1 0,22-1 0,-21-20 15,21 20-15,0-20 0,0-22 16,0 21-16,0-21 0,0 0 0,0 1 16,0-1-16,21-21 15,1 0 1,-1 0-16,-21-21 0,21-1 15,-21 1-15,21 0 16</inkml:trace>
  <inkml:trace contextRef="#ctx0" brushRef="#br0" timeOffset="25480.53">11049 8551 0,'0'0'0,"-21"-42"15,-85-21-15,85 41 0,-22 1 16,22 0-16,0 0 0,0 0 15,0 21-15,21-21 0,-21 21 16,-1 0 0,22-22-16,22 22 31,-1 0-15,0 0-16,0 0 15,0 0-15,0 0 16,1 0 124</inkml:trace>
  <inkml:trace contextRef="#ctx0" brushRef="#br0" timeOffset="26540.74">11134 8361 0,'-22'0'16,"22"-21"-1,0 0 1,0-1-16,22 22 15,-22-21-15,42 0 0,-21 21 16,0-21-16,22 21 0,-1-21 0,0 21 16,1-21-16,-1 21 0,0 0 0,-21 0 15,22 0-15,-1 0 0,0 0 16,-20 21-16,20 0 0,-21 0 0,0 0 16,0-21-16,1 21 0,-22 1 15,21-1-15,-21 0 0,0 0 16,0 0-16,-21-21 31,-1 0-31,1 0 16,0 0-16,21-21 15,0 0-15,-21 0 16,0 0-16,21-1 0,-21 1 16,21 0-16,0 0 0,-22 21 15,1-21-15,0 0 0,0-1 0,0 22 16,0 0-16,-1 0 0,-20 0 0,0 0 15,-1 0-15,1 22 0,0-1 16,-22 21-16,22-21 0,-22 22 0,22-1 16,-21 0-16,20 1 0,1-1 15,21 21-15,-22 1 0,22-1 16,0 1-16,21-1 0,0 1 0,0-22 16,0 22-16,42-22 0,-20 0 15,20 1-15,0-22 0,1 21 0,20-21 16,-21 1-16,1-22 0,20 21 0,1-21 15,-22 0-15,0 0 0,22 0 16,-22 0-16,1 0 0,-1 0 0,0-21 16,-21 21-16,1-22 0,20 1 0,-21 0 15,0 21-15,0-42 0,1 21 16,-1-1-16,21 1 0,-21-21 16</inkml:trace>
  <inkml:trace contextRef="#ctx0" brushRef="#br0" timeOffset="28804.4">13144 8594 0,'0'0'0,"0"-21"0,0-1 0,0 1 0,0 0 16,0 0-16,0 0 0,0 0 15,0-1-15,-21-20 0,0 42 0,0-21 16,0 0-16,0 0 0,-1 21 16,-20 0-16,21 0 0,-21 0 15,20 21-15,-20 0 0,21 0 0,-21 0 16,-1 22-16,22-22 0,0 21 16,-21 0-16,20 1 0,1-1 0,0 0 15,21 1-15,0-1 0,0 0 0,0-20 16,0 20-16,0-21 0,0 0 15,0 0-15,0 1 0,21-22 0,0 0 16,1 21-16,-1-21 0,0 0 0,21 0 16,-21 0-16,1-21 0,-1 21 15,21-22-15,-21 1 0,0 0 0,1 0 16,-1 0-16,0 0 0,-21-1 16,21 1-16,0 0 0,0 0 15,-21 0-15,0 0 0,22-1 0,-1 1 16,-21 0-16,0 0 15,0 0-15,21 0 0,-21-1 16,21 1-16,-21 0 16,0 42 46,0 0-62,0 1 0,0 20 0,21 0 16,-21 1-16,0-1 0,0 0 15,0 1-15,0 20 0,0-21 16,0 22-16,0-22 0,21 22 0,-21-1 16,22-20-16,-22 20 0,0-21 0,0 22 15,0-1-15,0 1 0,0-22 16,0 22-16,0-1 0,0 1 0,-22-1 16,1-20-16,0 20 0,0-21 0,0 22 15,0-22-15,-1 1 0,1-1 0,0 0 16,0-21-16,0 22 0,0-22 15,21 0-15,0 0 0,-22-21 16,1 0-16,0 0 0,21-21 16,-21 0-16,21 0 0,-21 0 0,0-1 15,21-20-15,0 0 0,0-1 16,0 1-16,0 0 0,0-22 0,0 22 16,0-22-16,0 1 0,21 21 0,0-22 15,0 1-15,0 20 0,22-20 0,-1 20 16,-21 1-16,21-21 0,22 20 15,-22-20-15,1 20 0,-1 1 0,21-21 16,-20-1-16,-1 22 0,0-22 16,1 22-16,-22 0 0,21-1 0,-21 1 15,22 0-15,-22 20 0,0-20 0,0 21 16,-21 0-16,0 0 16,21 21-16,-21 21 31,-21 0-16,21 0-15,0 0 16,0 0-16,0 1 0,21-1 16,1 0-16,-1 0 0,-21 0 0,21 0 15,0 1-15,0-22 0,-21 21 16,21 0-16,1 0 0,-1-21 0,-21 21 16,21-21-16,0 0 15,-21 21-15,21-21 0,0 0 16,1 0-16,-1 0 15,0 0-15,0 0 16,0 0-16,0 0 0,22-21 16,-22 21-16,0-21 0,21 0 0,-20 0 15,20 21-15,-21-21 0,21-1 0,-20 1 16,-1 0-16,21 0 0,-21 0 16,0 0-16,1-1 0,-22 1 15,0 0-15,0 0 0,-22 21 31,1 0-31,0 0 0,0 0 0,0 0 16,0 0-16,-1 0 0,1 21 16,21 0-16,-21 0 0,0 1 15,0-1-15,21 21 0,-21-21 0,21 0 16,0 22-16,0-22 0,0 0 16,0 0-16,0 0 0,0 1 0,0-1 15,0 0-15,21-21 16,0 0-1,0 0-15,0 0 0,0-21 16,-21 0-16,22 21 0,-1-22 0,0 1 16,0 0-16,0 0 15,-21 0-15,21 0 0,-21-1 0,0 1 16,22 0-16,-22 0 16,21 21-16,-21 21 31,0 0-31,0 0 0,0 1 15,0-1-15,0 0 0,21 0 16,0 0-16,0 0 0,0 1 0,1-1 16,20 0-16,-21-21 0,0 21 0,22 0 15,-22-21-15,21 0 0,-21 0 16,43 0-16,-22 0 16,-21 0-16,0 0 0,22 0 0,-22 0 15,0 0-15,0-21 0,22 21 16,-43-21-16,21 0 0,0 0 0,0-1 15,0 1-15,-21 0 0,0 0 0,0-21 16,0 20-16,0 1 0,0 0 16,0 0-16,0 0 0,-21 21 15,0 0 1,0 0-16,0 21 0,-1-21 0,1 21 16,0 0-16,0 0 0,0 1 0,0-1 15,-1 0-15,22 21 0,-21-21 16,21 1-16,0-1 0,0 0 0,0 0 15,0 0-15,0 0 16,21-21 0,1 0-1,-1 0-15,0 0 0,0 0 16,0 0-16,-21-21 0,21 0 16,1 0-16,-1 0 0,0 0 0,0-1 15,0-20-15,0 21 0,1-21 0,-22-1 16,21 22-16,0-21 0,0-1 15,-21 1-15,21 21 0,0-21 0,-21-1 16,0 22-16,22-21 0,-22 21 0,0-1 16,21 1-16,-21 0 0,0 42 47,-21 22-47,-1-22 0,22 0 15,-21 21-15,21-21 0,0 22 0,0-1 16,0 0-16,-21-20 0,21 20 15,0 0-15,0 1 0,0-22 0,0 21 16,0-21-16,21 0 0,-21 1 0,21-1 16,1 0-16,-1 0 0,0-21 15,0 21-15,0-21 0,22 0 0,-22 0 16,21 0-16,0 0 0,1 0 0,-22 0 16,21 0-16,1 0 0,-1-21 15,0 0-15,-21 0 0,22 21 16,-22-21-16,21-22 0,-21 22 0,1 0 15,-1 0-15,0 0 0,0-1 16,-21-20-16,21 21 0,-21 0 0,0 0 16,0-1-16,0 1 15,-21 21-15,0 0 16,0 21-16,21 1 0,-21-1 0,-1 0 16,1 21-16,0-21 0,21 22 0,0-22 15,-21 21-15,21-21 0,0 1 16,0 20-16,0-21 0,0 0 0,0 0 15,0 1-15,21-22 0,-21 21 16,21 0-16,0-21 0,1 0 0,-22 21 16,21-21-16,0 0 0,0 0 15,0 0-15,0 0 0,1 0 0,-22-21 16,21 0-16,0 21 0,0-21 16,0-1-16,0 1 0,1 0 0</inkml:trace>
  <inkml:trace contextRef="#ctx0" brushRef="#br0" timeOffset="29780.01">6244 10647 0,'0'-21'0,"0"42"0,0-63 0,-21 42 15,21-22-15,0 1 0,-21 0 16,0 21 0,21 21 15,0 22-31,0-22 0,21 21 0,0 0 15,0 1-15,0-22 0,22 21 0,-22 1 16,21-22-16,0 21 0,1-21 16,-1 0-16,0 1 0,1-1 0,-1 0 15,0-21-15,1 21 0,-1-21 0,0 0 16,1 0-16,-22 0 0,21 0 16,-21 0-16,22 0 0,-22 0 0,0-21 15,-21 0-15,21 0 16,-21-1-1,-21 22-15,0 0 0,0-21 0,0 21 16,-22 0-16,1 0 0,0 0 16,-1 0-16,1 0 0,0 21 0,-1-21 15,1 22-15,0-1 0,-1 21 0,1-21 16,0 22-16,-1-1 0,1 0 16,0 1-16,20-1 0,-20 21 0,21-20 15,0-1-15,0-21 0,-1 22 0,1-22 16,21 21-16,0-21 0,-21 0 15,21 1-15,0-1 16,21-21 0,0 0-16,1 0 15,-1-21-15,0-1 0,0 1 0,0 0 16,0 0-16</inkml:trace>
  <inkml:trace contextRef="#ctx0" brushRef="#br0" timeOffset="30184.4">7599 11049 0,'21'0'47,"0"0"-47,0 0 0,0 0 16,1 0-16,-1 0 15,0 0-15,0 0 0,0 0 0,0 0 16,1 0-16,-1 0 0,0 0 0,0 0 16,0 0-1,0 0-15,-42 0 47</inkml:trace>
  <inkml:trace contextRef="#ctx0" brushRef="#br0" timeOffset="30408.27">7556 11303 0,'0'21'16,"22"-21"-1,-1 0-15,0 0 0,0 0 16,0 0-16,0 0 0,1 0 0,20 0 15,-21 0-15,0 0 0,0 0 16,1 0-16,-1 0 0,-21-21 16,21 21-16,0 0 15,0 0 1</inkml:trace>
  <inkml:trace contextRef="#ctx0" brushRef="#br0" timeOffset="31211.87">9461 10732 0,'0'0'15,"0"-22"-15,-21 22 16,0 0-16,0 0 16,0 0-16,0 0 0,-22 22 0,22-1 15,-21 0-15,-1 0 0,22 21 16,-21-20-16,0 20 0,-1-21 16,22 21-16,-21 22 0,21-22 0,-1 1 15,1 20-15,21 1 0,0-22 16,0 0-16,0 22 0,0-22 0,21-21 15,1 22-15,-1-22 0,21 0 0,-21 0 16,0 0-16,22 0 0,-22-21 16,21 0-16,-21 0 0,22 0 0,-22 0 15,21 0-15,-21 0 0,1-21 0,-1 0 16,21 0-16,-21 21 0,0-21 16,-21 0-16,22-1 0,-22 1 15,21 0-15,-21 0 0,0 0 0,0 0 16,0-1-16,-21 1 0,-1 0 15,-20 0-15,21 0 0,0 0 0,-22 21 16,22 0-16,-21 0 0,0 0 0,20 0 16,-20 21-16,21 0 0,-21 0 15,20-21-15,1 21 0,0 0 0,0 1 16,21-1-16,0 0 0,0 0 16,0 0-16,0 0 0,21 1 0,0-1 15,0 0-15,22 0 0,-1-21 0,-21 0 16,22 0-16,-1 0 0</inkml:trace>
  <inkml:trace contextRef="#ctx0" brushRef="#br0" timeOffset="31683.6">10181 11028 0,'0'0'0,"0"-64"16,0 43-16,0 0 15,-21 21 1,0 0-16,0 0 0,-1 0 16,1 21-16,21 0 0,-21 1 0,0 20 15,0-21-15,0 21 0,-1 1 16,22 20-16,0-20 0,-21-1 16,21 0-16,0 22 0,0-22 0,0-21 15,0 22-15,0-1 0,21-21 0,-21 0 16,22 0-16,-1 1 0,21-1 0,-21-21 15,0 0-15,1 0 0,-1 0 16,21 0-16,-21 0 0,0-21 0,22 21 16,-22-22-16,0 1 0,0 0 0,0-21 15,1 21-15,-1-1 0,0-20 16,0 0-16,-21-1 0,0 1 0,0 21 16,0-43-16,0 43 0,0-21 0,0 0 15,0-1-15,-21 22 16,0-21-16,0 21 0,-1-1 0,1 1 15,0 21-15,0 0 0,0-21 0,0 21 16,-1 0-16,1 0 16,21 21-16,-21 0 0,0 1 15,21-1-15,0 0 16,0 0-16,21 0 0,0 0 16,0-21-16,1 22 0,-1-22 0,21 21 15</inkml:trace>
  <inkml:trace contextRef="#ctx0" brushRef="#br0" timeOffset="32348.48">12382 11388 0,'0'0'0,"-21"0"0,-42 0 16,20-21-16,1-1 0,21 1 15,0 21-15,-22-21 0,22-21 0,0 21 16,0-1-16,-21-20 0,20 21 16,1-21-16,21 20 0,-21-20 15,21 21-15,-21 0 0,21-22 0,0 22 16,0-21-16,0 21 0,21 0 0,0-1 15,0-20-15,22 21 0,-22 21 16,21-21-16,-21 0 0,22 21 0,-1 0 16,-21 0-16,0 0 0,22 0 15,-22 0-15,0 21 0,-21 0 0,0 0 16,0 0-16,0 22 0,0-22 0,0 21 16,-21-21-16,0 22 0,-22-1 15,22 21-15,-21-20 0,0-1 0,-1 22 16,22-22-16,-21 0 0,21 1 0,-22-1 15,43-21-15,-21 0 16,21 22-16,-21-43 0,21 21 0,0 0 16,21-21-1,0 0-15,0 0 16,22 0-16,-22-21 0,0 0 0,21-1 16,-20 1-16,20 0 0,-21 0 0,21 0 15,-20 0-15,-1-22 0,0 22 16,0 0-16,0 0 0,-21 0 15,0 42 1,0 0-16,0 21 16,0-21-16,-21 1 15,0 20-15,0-21 0,0 21 0,-1 1 16,1-22-16,0 21 0,0-21 0,-21 1 16,20 20-16,1-21 0,21 0 15,0 0-15,0 1 0,0-1 16,21-21-16,22 0 15,-22 0-15,21 0 0</inkml:trace>
  <inkml:trace contextRef="#ctx0" brushRef="#br0" timeOffset="32928.15">13504 11409 0,'0'0'0,"0"-21"0,-21 21 0,0-21 0,-43-43 16,43 43 0,0 0-16,0 0 0,0-1 0,0-20 15,-1 21-15,1-21 0,21 20 0,0 1 16,0-21-16,0 21 0,0 0 16,0-22-16,0 22 0,21 0 0,1 0 15,-1 0-15,0-1 0,21 1 0,-21 21 16,1 0-16,-1 0 0,0 0 15,0 0-15,0 21 0,0 1 16,-21 20-16,0-21 0,0 0 0,0 22 16,0-1-16,0 0 0,-21 1 0,0-1 15,-21 0-15,21 1 0,-22-1 16,22 0-16,-21 1 0,21-1 0,-1-21 16,1 0-16,0 0 0,21 1 0,-21-1 15,21 0-15,0 0 0,0 0 16,21-21-1,0 0-15,0 0 0,1 0 0,-1-21 16,0 0-16,0 21 0,0-21 16,0 0-16,1-1 0,-1 1 15,21 0-15,-21 0 0,-21 0 0,21 0 16,1-1-16,-22 1 0,0 42 31,0 1-31,0 20 0,-22-21 16,1 21-16,0-20 0,0 20 0,0 0 15,0 1-15,-1-1 0,22-21 16,-21 21-16,0 1 0,0-1 0,0 0 16,0 1-16,-1-1 0,1 0 0,21 1 15,-21-22-15,21 21 0,-21 1 16,21-22-16,0 0 0,0 0 0</inkml:trace>
  <inkml:trace contextRef="#ctx0" brushRef="#br0" timeOffset="34387.87">15261 10753 0,'0'0'0,"21"-21"16,0 21-16,-21-22 15,22 22 454</inkml:trace>
  <inkml:trace contextRef="#ctx0" brushRef="#br0" timeOffset="35060.5">15515 10626 0,'0'0'0,"21"0"0,0-21 15,-21-1-15,22 22 16,-1-21-16,-21 0 0,21 0 16,0 0-16,0 21 15,-21-21-15,21 21 16,-21 21 31,0 21-47,-21-21 0,0 0 0,-21 22 15,21-22-15,-22 21 0,1 1 16,0-1-16,-1-21 0,-20 21 0,-1 1 16,22-22-16,-22 21 0,22-21 0,-21 22 15,20-22-15,1 0 0,21 0 16,-22-21-16,22 21 0,0-21 0,0 0 15,21-21 17,21 0-17,0 21 1,0 0-16,1 0 16,20 0-16,-21 0 0,0 21 0,22 0 15,-1-21-15,-21 22 0,21-1 16,1 0-16,20 0 0,-20 0 0,-22-21 15,21 21-15,0 1 0,-20-1 0,20-21 16,-21 21-16,0-21 0,0 0 16,1 21-16,-1-21 15,0 0 1,0-21 0,-21 0-16,21 0 0,0 21 0,-21-22 0,22 1 15</inkml:trace>
  <inkml:trace contextRef="#ctx0" brushRef="#br0" timeOffset="35292.37">16150 10837 0,'0'0'0,"21"0"16,0 0-16,1 0 15,-1 0-15,0 0 0,0 0 16,0 0-16,0 0 15,1 0-15,-1 0 0,0 0 0,21 0 16,-21 0-16,1 0 0,-1 0 0,0 0 16,0 0-1,0 0-15,0 0 0,-21 22 16</inkml:trace>
  <inkml:trace contextRef="#ctx0" brushRef="#br0" timeOffset="35488.25">16235 11028 0,'0'0'0,"-21"21"16,-1-21-16,22 21 15,-21-21-15,42 0 32,1 0-32,-1 0 15,0 0-15,0 0 0,0 0 0,0 0 16,22 0-16,-22 0 0,21-21 0,-21 21 15,1-21-15,20 21 0,0-21 16,1 21-16,-1-21 0</inkml:trace>
  <inkml:trace contextRef="#ctx0" brushRef="#br0" timeOffset="36001.87">17187 10583 0,'0'0'0,"0"22"16,0-1-1,21-21-15,1 0 0,-1 0 16,0 21-16,21-21 0,-21 0 16,1 0-16,20 0 0,0 0 0,-21 0 15,22 0-15,-22 0 0,21 0 0,1 0 16,-22 0-16,21-21 0,-21 21 15,0-21-15,1 21 0,-1-22 0,-21 1 16,0 0-16,0 0 16,0 0-1,0 0-15,-21 21 16,-1 0-16,1 0 16,0 0-16,0 21 0,0 0 0,0 0 15,-1 0-15,1 22 0,0-1 0,0-21 16,21 21-16,-21 1 0,21-1 15,-21 0-15,21 1 0,-22-1 0,22-21 16,0 22-16,0-1 0,-21-21 0,21 21 16,0 1-16,-21-22 0,21 0 15,0 21-15,-21-20 0,21-1 16,0 0-16,0 0 0,0 0 16,-21-21-16,21 21 15,0-42 16,0 0-15,0 0-16,0 0 0,-21 0 16</inkml:trace>
  <inkml:trace contextRef="#ctx0" brushRef="#br0" timeOffset="36242.17">17081 11113 0,'22'0'31,"-1"-22"-31,0 22 16,0 0-16,0 0 0,22 0 0,-22-21 15,0 21-15,21 0 0,1 0 0,-1-21 16,-21 21-16,21 0 0,1 0 16,-1-21-16,0 21 0,-20 0 0,20 0 15,0-21-15,-21 21 0,1 0 0,20 0 16,-21 0-16,0-21 0,0 21 15,1 0 1,-1-22-16</inkml:trace>
  <inkml:trace contextRef="#ctx0" brushRef="#br0" timeOffset="36768.4">18224 10795 0,'0'21'63,"-21"0"-63,0 1 0,21-1 0,-21 0 15,21 21-15,0-21 0,0 1 16,-21 20-16,21-21 0,-21 21 0,21-20 15,-22 20-15,22-21 0,0 0 0,0 22 16,0-22-16,0 0 0,0 0 16,0 0-16,0 0 0,22 1 15,-1-1-15,0-21 0,21 0 16,-21 0-16,1 0 0,-1 0 16,21 0-16,-21 0 0,22 0 15,-22-21-15,21-1 0,0 1 0,-20 21 0,20-42 16,-21 21-16,21 0 0,-20-1 15,-1-20-15,0 0 0,21 21 16,-21-22-16,1 1 0,-22 0 0,21-1 16,-21 1-16,21 0 0,-21 20 15,0-20-15,0 21 0,0 0 0,0 0 16,-21-1-16,-22 22 0,22 0 0,-21 0 16,21 0-16,-22 0 0,1 0 15,0 22-15,-1-22 0,1 21 0,0-21 16,21 21-16,-22 0 0,22-21 0,-21 21 15,21-21-15,-1 21 0,1-21 16,21 22-16,0-1 16,-21-21-16,21 21 15</inkml:trace>
  <inkml:trace contextRef="#ctx0" brushRef="#br0" timeOffset="37995.87">10456 13081 0,'0'0'0,"0"21"15,-21-21-15,21 21 16,21-21-16,22 0 15,-22 0-15,0 0 0,21 0 16,1 0-16,20 0 0,-21 0 0,22 0 16,-22 0-16,22 0 0,-1 0 15,1 0-15,-1 0 0,1-21 0,-22 21 16,22 0-16,-22 0 0,0 0 0,1 0 16,-1 0-16,0 0 0,-21 0 15,1-21-15,-1 21 0,0 0 31,-42 0-15,0 0 0,-1 0-16,1 0 0,0 0 15,0 0-15,0-21 0,0 21 0,-1-21 16,1 21-16,0 0 0,0-21 16,0 21-16,0-22 0,-1 22 15,22-21-15,-21 21 0,21-21 16,-21 21-16,21-21 0,-21 21 15,21-21 1,0 0 15,21 21-15,0-22-16,0 22 16,22 0-16,-22 0 0,21 0 0,1 0 15,-22 0-15,21 0 0,0 0 16,-20 0-16,20 0 0,-21 0 0,21 0 15,-20 0-15,-1 22 0,0-1 0,-21 0 16,0 0-16,0 0 16,0 0-16,0 1 0,-21-1 15,0 0-15,-1 0 0,1 0 16,-21 0-16,21 22 0,-22-22 16,22 0-16,-21 0 0,21 22 0,-22-22 15,22 0-15,0 0 0,0 0 16,0 0-16,0 1 0,-1-1 0,22 0 15,22-21 1,-1 0-16,21 0 16</inkml:trace>
  <inkml:trace contextRef="#ctx0" brushRef="#br0" timeOffset="38757.3">12933 12700 0,'0'0'0,"0"-42"16,0 63 15,-21 21-15,21-21-16,-22 22 0,22-1 0,-21 0 15,21 22-15,0-22 0,0 1 16,-21-1-16,21 0 0,-21 1 0,21-1 15,0 0-15,0-21 0,0 1 0,0 20 16,0-21-16,0 0 16,0 0-16,0-42 47,0 0-47,0 0 15,0 0-15,0-22 0,0 22 0,0 0 16,0-21-16,0-1 0,0 22 15,21-21-15,-21 0 0,21-1 0,-21 1 16,0 0-16,21-1 0,1 1 0,-1 21 16,0-22-16,0 22 0,0 21 15,0-21-15,1 21 0,-1 0 0,0 0 16,0 0-16,0 0 0,0 21 16,1 0-16,-22 1 0,21-1 15,-21 0-15,0 21 0,0-21 0,0 1 16,-21 20-16,-1-21 0,1 21 15,0-20-15,0-1 0,-21 0 0,20 0 16,1-21-16,0 21 0,0 0 0,0-21 16,0 0-16,-1 0 15,44 0 1,-1 0 0,0 0-16,0-21 0,21 21 15,1 0-15,-1 0 0,-21 0 16,22 0-16,-1 0 0,0 0 0,-21 0 15,22 21-15,-22-21 0,0 22 16,-21-1-16,0 0 0,0 0 0,0 0 16,0 0-16,-21 1 0,0-22 0,0 21 15,-22 0-15,22 0 0,-21 0 16,-1 0-16,1 1 0,21-22 0,-21 21 16,20-21-16,-20 21 0,21-21 0,0 0 15,0 0-15,-1 21 0,1-21 16,0 0-16,21-21 31,0 0-31,21 0 16,22 21-16,-22-22 0</inkml:trace>
  <inkml:trace contextRef="#ctx0" brushRef="#br0" timeOffset="39391.98">14563 12785 0,'0'0'0,"0"-21"0,0-1 0,-22 1 16,1 21-16,0 0 16,0 0-16,0 0 15,0 0-15,-1 0 0,1 21 0,0 1 16,-21-1-16,21 21 0,-22-21 0,22 22 15,-21-1-15,21 0 0,-1 1 16,1-1-16,0 0 0,0 1 0,21-22 16,-21 21-16,21-21 0,0 22 0,0-22 15,0 0-15,21 0 0,0-21 16,0 21-16,0-21 0,1 0 0,-1 0 16,0 0-16,21 0 0,-21 0 15,1 0-15,-1 0 0,0 0 16,0 0-16,0-21 0,0 0 0,1 21 0,-22-21 15,21 21-15,-21-21 0,0-1 16,0 1-16,0 0 16,0 0-16,0 0 0,-21 0 15,-1-1-15,22 1 16,-21 21-16,21-21 16,21 21 15,1 0-31,-22 21 15,0 0-15,0 1 0,21-1 0,-21 0 16,0 0-16,0 21 16,0-20-16,0-1 0,0 21 0,0-21 0,-21 0 15,21 22-15,0-22 0,-22 21 16,22-21-16,-21 1 0,0 20 16,21-21-16,0 0 0,0 0 0,-21 1 15,21-1-15,0 0 0,0 0 16,-21-21-16,42 0 31,0-21-15,0 0-16,0 0 0,1-1 15,-1 1-15</inkml:trace>
  <inkml:trace contextRef="#ctx0" brushRef="#br0" timeOffset="39819.74">14732 13250 0,'0'0'16,"0"-21"-16,0 0 0,0 0 16,0 0-1,21 21-15,-21-21 0,21 21 16,0-22-16,1 22 16,-1 0-16,0 0 0,0 0 15,0 0-15,0 0 16,1 0-16,-1 0 0,0 22 0,0-1 15,0-21-15,0 21 0,1 0 16,-22 0-16,0 0 0,0 1 0,0-1 16,0 21-16,0-21 0,0 0 0,-22 1 15,1-1-15,21 0 16,-21-21-16,21 21 0,-21-21 16,21-21 15,0 0-16,21 0-15,-21-1 0,21 1 16,0 21-16,1-42 16,-1 21-16,-21 0 0,21-1 0,0 1 15,0-21-15,0 21 0,1 0 0,-1-1 16,0 1-16,0 0 0,0 0 16,0 0-16,1 21 0,-22-21 15,21 21-15,0 0 0,0 0 0</inkml:trace>
  <inkml:trace contextRef="#ctx0" brushRef="#br0" timeOffset="41240.62">15833 13187 0,'0'0'0,"21"-21"16,-21 0-16,0-1 16,21 1-16,-21 0 15,0 0-15,0 0 16,-21 21-16,0-21 0,-1 21 16,1 0-16,0 0 0,0 0 15,0 0-15,0 21 16,-1 0-16,1 0 0,0-21 0,0 42 15,0-20-15,0-1 0,-1 0 0,22 0 16,-21 21-16,21-20 0,-21-1 16,21 0-16,0 0 0,0 0 0,0 0 15,0 1-15,0-1 16,21-21 0,0 0-16,1 0 15,-1 0-15,0 0 0,0-21 16,0 21-16,0-22 0,1 1 15,-1 21-15,0-21 0,0 0 0,0 0 16,-21 0-16,21-1 0,1 1 16,-1 0-16,-21 0 0,0 0 15,0 0-15,21-1 0,-21 1 16,21 21-16,-21 21 31,0 1-31,0-1 0,0 0 16,-21 0-16,21 0 0,0 0 15,0 1-15,0-1 0,0 0 16,0 0-16,0 0 0,21 0 16,0-21-16,0 22 15,1-22-15,-1 0 0,0 21 16,21-21-16,-21 0 0,1 0 0,20 0 16,-21 0-16,0 0 15,22 0-15,-22 0 0,21-21 0,-21 21 16,0-22-16,22 1 0,-22 21 0,0-21 15,0 0-15,0 0 0,1 0 16,-1-1-16,0 22 0,-21-21 0,0 0 16,0 0-16,0 0 0,0 0 15,-21 21 1,0 0-16,-1 0 0,1 0 0,0 0 16,0 0-16,0 21 0,0-21 15,21 21-15,-22 0 0,1 0 16,0 0-16,0 1 0,0-1 0,0 0 15,21 0-15,-22 0 0,22 0 16,0 1-16,0-1 16,0 0-16,22-21 15,-1 0 1,0 0-16,0 0 16,0 0-16,0 0 0,1-21 0,-1 21 15,0-21-15,0-1 0,0 22 0,-21-21 16,21 0-16,1-21 0,-1 21 15,0-1-15,0-20 0,0 21 16,0-21-16,-21-1 0,22 22 0,-22-21 16,21-1-16,-21 1 0,0 0 15,21 21-15,0-22 0,-21 22 0,0-21 16,21 21-16,-21-1 0,21 1 0,-21 0 16,0 0-1,0 42 1,0 0-16,0 0 0,0 1 15,0 20-15,0-21 0,-21 21 0,21 1 16,-21-1-16,21 0 0,0 1 0,0-1 16,-21 0-16,21-20 0,0 20 15,0-21-15,0 0 0,0 22 16,0-22-16,0 0 0,0 0 0,0 0 16,21 0-16,0-21 15,0 22-15,1-22 0,-1 0 16,21 0-16,-21 0 0,0 0 0,1 0 15,-1 0-15,21 0 0,-21 0 16,0-22-16,1 22 0,-1-21 0,0 21 16,0-21-16,0 0 0,0 21 0,1-21 15,-22 0-15,0-1 0,21 1 16,-21 0-16,21 0 0,-21 0 0,0 0 16,0-1-16,0 1 0,0 0 0,-21 21 31,0 0-31,-1 21 15,22 0-15,0 1 0,0-1 16,-21 0-16,21 0 0,0 0 16,0 0-16,0 1 0,0-1 0,0 0 15,0 0-15,0 0 0,0 0 16,21-21 0,1 0-16,-1 0 15,0 0-15,0 0 0,0 0 16,0 0-16,1 0 0,-1 0 15,0-21-15,0 0 0,0 0 16</inkml:trace>
  <inkml:trace contextRef="#ctx0" brushRef="#br0" timeOffset="43296.52">5800 14203 0,'-22'0'16,"22"-21"-1,-21 21 17,21-21-1,21 21 188,1 0-219,-1 21 15,0-21-15,0 21 16,0-21-16,0 21 0,1-21 0,-1 21 16,21-21-16,0 21 0,1-21 0,-1 22 15,0-22-15,-20 21 0,20-21 16,0 0-16,1 21 0,-1-21 0,0 0 15,-21 0-15,22 0 0,-22 0 16,21 0-16,-21 0 0,1 0 0,-1 0 16,0 0-16,0 0 15,-21-21 32,-21 21-16,0 0-31,0 21 0,-1-21 16,-20 21-16,0 0 0,21 0 16,-43 1-16,22 20 0,-1 0 0,-20-21 15,-1 22-15,1-1 0,-1 0 16,1 1-16,21-1 0,-22 0 0,22-20 16,-22 20-16,22-21 0,0 21 15,20-20-15,-20-1 0,21 0 0,0 0 16,0-21-16,-1 21 0,44-21 62,-1 0-62,0 0 16,21-21-16,-21 0 0,22 21 0,-1-21 16,0 0-16</inkml:trace>
  <inkml:trace contextRef="#ctx0" brushRef="#br0" timeOffset="43836.25">7154 14499 0,'-21'21'15,"21"1"17,21-22-17,0 0-15,1 0 16,-1 0-16,0 0 15,0 0-15,0 0 0,0 0 16,1 0 0,-1 0-16,0 0 15,0 0-15,0 0 16,0 0 0,1 0-1</inkml:trace>
  <inkml:trace contextRef="#ctx0" brushRef="#br0" timeOffset="44040.14">7154 14796 0,'0'0'0,"0"21"15,21-21 16,1 0-31,-1 0 16,0 0-16,0 0 0,0 0 16,0 0-16,1 0 0,-1 0 15,0-21-15,0 21 0,-21-22 0,21 1 16,0 21-16,22-21 0</inkml:trace>
  <inkml:trace contextRef="#ctx0" brushRef="#br0" timeOffset="44712.02">8086 14415 0,'0'0'0,"-22"-22"0,1-20 16,0 21-1,21 0-15,0 42 32,21 0-17,0 0-15,1 0 0,-1 1 16,0-1-16,0-21 0,21 21 0,-20 0 16,20-21-16,-21 0 0,21 0 15,1 0-15,-1 0 0,0 0 16,1 0-16,-1 0 0,0 0 0,1-21 15,-22 0-15,21 21 0,1-21 16,-22-1-16,0 1 0,0 0 0,0 21 16,-21-21-16,0 0 0,0 0 15,0-1-15,-21 22 16,0 0-16,0 0 0,0 0 16,-1 0-16,1 22 15,0-1-15,0 0 0,0 0 0,21 21 16,-21 1-16,-1-1 0,1 0 15,0 1-15,21 20 0,-21-20 0,0-1 16,21 0-16,-21 1 0,21-1 0,-22 0 16,1 1-16,21-1 0,0-21 15,0 21-15,0-20 0,0-1 0,0 0 16,0 0-16,0 0 0,0 0 16,-21-21-1,0 0-15,0 0 0,21-21 16,-21 21-16,-1-21 0</inkml:trace>
  <inkml:trace contextRef="#ctx0" brushRef="#br0" timeOffset="45344.19">8022 14901 0,'-42'0'16,"42"-21"-1,21 21-15,0 0 16,0-21-16,0 21 0,22-21 0,-1 21 15,0-21-15,1 21 0,20-21 16,-20-1-16,20 22 0,1-21 0,-1 0 16,1 21-16,-1-21 0,1 0 0,-22 21 15,21-21-15,1-1 16,-22 22-16,1-21 0,-1 21 0,0-21 16,-21 21-16,1 0 0,-1 0 0,0 0 15,-21-21-15,21 21 0,-21 21 47,0 0-47,0 0 0,0 1 16,0-1-16,0 0 0,-21 0 0,21 0 15,-21 22-15,21-22 0,0 21 16,0-21-16,0 0 0,0 22 0,0-22 16,0 21-16,0-21 0,0 1 0,0-1 15,21 0-15,0 0 16,-21 0-16,21-21 0,0 21 0,1-21 15,-1 0-15,0 0 0,0 0 0,0 0 16,0 0-16,22-21 0,-22 0 16,0 0-16,21 21 0,-20-21 0,-1 0 15,0-1-15,0-20 0,0 21 16,22 0-16,-43 0 0,21-22 0,0 22 16,-21-21-16,0-1 0,0 22 0,0-21 15,0 0-15,-21-1 0,0 1 16,-1 0-16,1 20 0,0-20 0,-21 21 15,21 0-15,-22 0 0,22 21 0,0 0 16,-21 0-16,20 0 16,-20 0-16,0 21 0,21-21 0,-22 21 15,1 0-15,21 0 0,-22 0 16,22 1-16,-21-1 0,21 21 0,0-21 16,-1 0-16,1 1 0,21-1 0,0 0 15,0 0-15,0 0 16,21-21-16,1 0 0,20 21 0,-21-21 15,21 0-15</inkml:trace>
  <inkml:trace contextRef="#ctx0" brushRef="#br0" timeOffset="46067.93">10985 14859 0,'0'0'0,"-21"0"16,0 0-1,0 0-15,0 0 16,0 0-16,21-21 16,-22 0-16,1 21 0,0-21 0,21-1 15,-21 1-15,0 0 16,21 0-16,0 0 0,0 0 0,0-1 16,0-20-16,0 21 0,0 0 0,0 0 15,0-1-15,21 1 0,0 0 16,0 0-16,0 21 0,1 0 0,-1 0 15,0 0-15,0 0 16,-21 21-16,0 0 0,0 0 16,0 22-16,0-22 0,0 21 0,0 1 15,0-22-15,0 21 0,0 0 0,-21 1 16,21-22-16,-21 21 0,0-21 16,-1 22-16,1-22 0,21 21 0,-21-21 15,21 1-15,0-1 0,-21 0 0,21 0 16,0 0-1,21-21-15,0 0 16,0-21-16,1 0 0,-1 21 16,0-21-16,0 0 0,0-1 0,22 1 15,-22 0-15,0-21 0,0 21 16,21-1-16,-20 1 0,-1 0 0,-21 0 16,21 21-16,-21 21 31,0 0-31,0 0 0,0 1 15,-21-1-15,21 0 0,0 21 0,0-21 16,-21 22-16,21-22 0,-22 0 0,1 21 16,21-20-16,0 20 0,0-21 15,0 0-15,0 0 0,0 1 0,0-1 16,0 0-16,21-21 16,1 0-16,20 0 0,-21 0 15,21 0-15,1-21 0</inkml:trace>
  <inkml:trace contextRef="#ctx0" brushRef="#br0" timeOffset="46595.61">12128 14944 0,'0'0'0,"-42"0"0,21 0 0,-85-43 16,85 43-1,0-21-15,0 21 16,21-21-16,0 0 0,0 0 0,0 0 16,0-1-16,0 1 0,0 0 15,21 0-15,-21 0 0,21 0 16,0-1-16,0 1 0,0 21 0,1 0 16,-1 0-16,0 0 15,-21 21-15,0 1 0,0-1 16,0 0-16,0 21 0,-21-21 0,0 22 15,-1-22-15,1 21 0,0 1 0,0-22 16,-21 21-16,20-21 0,1 22 16,0-22-16,0 0 0,0 21 0,0-42 15,21 21-15,-22 1 0,44-22 47,-1-22-47,0 1 0,0 0 0,21 0 16,-20 0-16,-1 0 0,21 21 15,-21-22-15,0 1 0,1 21 0,-1 0 16,0 0-16,0 0 0,0 21 16,-21 1-16,0-1 0,0 21 15,0-21-15,0 22 0,-21-1 0,0-21 16,0 21-16,0 1 0,-1-1 0,1 0 16,0 1-16,0-1 0,0-21 15,0 22-15,-1-22 0,22 0 16,0 0-16,22-21 15</inkml:trace>
  <inkml:trace contextRef="#ctx0" brushRef="#br0" timeOffset="47540.07">14605 14605 0,'0'0'0,"21"0"0,0 0 15,-21 21 16,-21 0-15,0 1-16,0-1 0,-22 0 16,22-21-16,-21 21 0,0 0 0,20 0 15,-20 1-15,-21-1 0,20-21 16,1 21-16,21 0 0,-22-21 0,1 21 16,21 0-16,-21-21 0,20 0 0,1 0 15,0 22-15,0-22 0,0 0 16,21 21-1,21 0 1,0-21 0,21 21-16,-20 0 0,20 0 0,0 1 15,1-1-15,-1 0 0,21 0 0,-20 0 16,-1-21-16,0 21 0,1 1 16,-1-1-16,-21-21 0,22 21 15,-22-21-15,0 21 0,0-21 0,0 0 16,0 0-16,-21 21 0,22-21 15,-22 21 1,21-21 31,0-21-47,0 0 0,0 21 0</inkml:trace>
  <inkml:trace contextRef="#ctx0" brushRef="#br0" timeOffset="47851.57">15473 14796 0,'0'0'16,"-21"0"-16,21 21 15,21-21 1,0 0-16,0 0 0,0 0 16,0 0-16,1 0 0,-1 0 15,0 0-15,0 0 0,0 0 16,0 0-16,1 0 0,-1 0 0,0 0 16,0 0-1,-42 0 16</inkml:trace>
  <inkml:trace contextRef="#ctx0" brushRef="#br0" timeOffset="48047.46">15388 15028 0,'0'0'0,"0"22"16,21-22-1,0 0-15,1 0 16,-1 0-16,0 0 0,0 0 16,0 0-16,0 0 0,1 0 15,-1 0-15,0 0 0,0-22 0,0 22 16,0 0-16,1-21 0,-1 21 16,0 0-16</inkml:trace>
  <inkml:trace contextRef="#ctx0" brushRef="#br0" timeOffset="48799.54">16679 14923 0,'-21'0'0,"0"0"0,0 0 15,21-22-15,-21 22 16,-1 0-16,1 0 16,0 0-16,0-21 15,0 21-15,0 0 32,21-21-17,-22 0 1,22 0-1,0 0-15,0-1 16,0 1-16,0 0 16,0 0-16,0 0 15,0 0-15,0-1 0,0 1 0,22 0 16,-1 0-16,0 0 0,21 0 0,-21-1 16,22 1-16,-22 0 15,21 0-15,1 21 0,-1-21 0,0 21 16,1-21-16,-22 21 0,21 0 0,-21 0 15,0 21-15,1 0 0,-22 0 16,0 0-16,0 22 0,-22-22 0,1 21 16,-21-21-16,0 22 0,-1-1 0,1 0 15,-22 1-15,1-22 0,-1 21 16,1 0-16,-1 1 0,22-1 16,0 0-16,-1-20 0,1 20 0,21 0 0,0-21 15,0 1-15,21 20 16,0-21-16,0 0 0,0 0 0,0 1 15,21-22-15,0 21 0,0-21 0,0 0 16,0 0-16,1 0 0,20 0 0,-21 0 16,21 0-16,1-21 0,-22 21 15,21-22-15,-21 1 0,22 0 0,-22 0 16,0 0-16,0-22 0,0 22 0,1 0 16,-1 0-16,0-21 0,-21 20 15,0 1-15,0 0 0,0-21 0,0 21 16,0-1-16,-21 22 15,0 0 1,-1 0-16,1 0 0,0 0 16,0 0-16,0 22 15,21-1 1,21-21-16,0 0 16,21 0-16</inkml:trace>
  <inkml:trace contextRef="#ctx0" brushRef="#br0" timeOffset="49307.67">17441 14774 0,'0'0'0,"-21"0"15,0 0-15,0-21 16,0 21-16,-1 0 15,1 0 1,21 21 0,-21 1-16,21-1 0,0 0 0,0 0 15,-21 0-15,21 0 0,-21 22 0,21-22 16,0 0-16,0 21 0,0-20 16,-21-1-16,21 0 0,0 0 0,0 0 15,0 0-15,0 1 0,0-1 16,0 0-16,21-21 15,0 0-15,0 0 0,0 0 16,0 0-16,1 0 0,-1-21 16,0 21-16,0-21 0,0 21 0,0-22 15,1 1-15,20 0 0,-21 0 16,0 0-16,22-22 0,-22 22 0,0 0 16,0-21-16,0 21 0,0-1 0,-21-20 15,0 21-15,0 0 0,0-22 16,0 22-16,0 0 0,0 0 0,0 0 15,0 0-15,-21 21 0,-21-22 0,21 22 16,0 0-16,-1 0 16,-20 0-16,21 0 0,-21 0 0,20 0 15,1 22-15,-21-22 0,21 21 0,0 0 16,-1 0-16,-20 0 0,21-21 16,0 21-16,0 1 0,-22-1 0,22 0 15</inkml:trace>
  <inkml:trace contextRef="#ctx0" brushRef="#br0" timeOffset="49724.43">12742 16066 0,'0'0'0,"21"0"0,-21-22 0,22 1 16,-22 0-16,21 0 0,-21 0 15,-21 21 16,-1 0-31,1 0 0</inkml:trace>
  <inkml:trace contextRef="#ctx0" brushRef="#br0" timeOffset="50249.57">12086 16193 0,'0'0'0,"-42"0"0,-22 21 15,22-21-15,21 21 0,0-21 0,-1 0 16,1 0-16,21 21 16,0 0-16,43-21 15,-22 21-15,42-21 0,-20 22 16,20-22-16,1 21 0,20-21 0,1 21 16,-22-21-16,22 0 0,0 0 15,-22 21-15,22-21 0,-22 0 0,1 0 16,-1 0-16,1 0 0,-22 0 0,1 0 15,-1 0-15,-21 0 0,0 0 16,0 0-16,1 0 0,-22-21 16,0 0-16,0 0 15,-22 21-15,1-22 16,0 22-16,0-21 0,-21 0 0,20 0 16,-20 21-16,21-21 0,-21 0 0,-1 21 15,22-22-15,0 1 16,0 21-16,0-21 0,21 0 15,21 21 1,21 0-16,-21 0 16,0 0-16,22 0 0,-1 0 0,-21 0 15,22 21-15,-22 0 0,21 22 0,-42-22 16,0 0-16,0 21 0,0-21 16,0 22-16,-21-22 0,0 21 0,0 1 15,-22-22-15,1 21 0,0 0 0,20 1 16,-20-22-16,0 21 0,-1 1 15,22-22-15,-21 0 0,21 0 0,0 0 16,21 0-16</inkml:trace>
  <inkml:trace contextRef="#ctx0" brushRef="#br0" timeOffset="50772.57">13885 16066 0,'0'0'0,"0"-22"16,-21 44-1,21-1 1,0 0-16,-21 0 0,0 21 16,21-20-16,0 20 0,0-21 15,0 21-15,-21 1 0,21-22 0,0 21 16,-22-21-16,22 22 0,-21-22 0,21 21 15,0-21-15,-21 1 0,21-1 16,-21 0-16,21 0 0,-21 0 0,21-42 47,0 0-47,0 0 0,21 0 0,-21-22 16,21 22-16,0-21 0,-21 21 0,21-22 15,-21 1-15,22 0 0,-1-22 16,-21 22-16,21-1 0,0 1 15,0 0-15,0-1 0,1 22 0,-1 0 16,0 0-16,21 0 0,-21 21 16,1 0-16,-1 21 0,0 0 0,0 0 15,0 0-15,0 1 0,-21 20 0,0 0 16,0 1-16,0-22 0,0 21 16,0 0-16,0 1 0,0-1 0,0-21 15,0 22-15,0-1 0,0-21 0,0 0 16,0 0-16,0 1 0,0-1 15,0 0-15,0 0 16,-21-21 0,0 0-16,0 0 0,0 0 15,0 0-15</inkml:trace>
  <inkml:trace contextRef="#ctx0" brushRef="#br0" timeOffset="50959.96">13779 16552 0,'0'0'0,"-21"0"0,-42 0 15,84 0 17,21-21-32,-21 21 0,22 0 0,-22-21 15,21 0-15,1 21 0,-1-21 0,21 21 16,-20-21-16,-1-1 0,0 22 16,1-21-16,-1 0 0,0 21 15,-20-21-15,-1 21 0,0-21 0,0 21 16,-21-21-16,21 21 0</inkml:trace>
  <inkml:trace contextRef="#ctx0" brushRef="#br0" timeOffset="51552.13">15071 16193 0,'0'0'0,"21"0"0,0-22 15,0 1-15,0 0 16,-42 21 0,0 0-16,0 0 15,0 21-15,-1-21 0,1 21 0,0 1 16,0 20-16,-21-21 0,42 0 16,-22 22-16,1-22 0,0 21 0,0-21 15,21 0-15,0 22 0,-21-22 0,21 0 16,0 0-16,0 0 0,0 1 15,0-1-15,0 0 0,21 0 16,0-21-16,0 0 0,0 0 16,22 0-16,-22 0 0,0-21 15,21 0-15,-20 21 0,-1-21 16,0 21-16,0-22 0,0 1 0,0 0 16,-21 0-16,0 0 31,-21 21-31,0 0 0,0 0 15,21 21 32,0 0-47,0 0 0,0 0 16,0 1-16,0-1 0,0 0 0,0 21 16,0-21-1,0 1-15,-21-1 0,21 0 0,-21 21 16,21-21-16,0 22 0,-22-22 0,1 21 15,21-21-15,-21 22 0,21-22 16,-21 0-16,21 0 0,0 0 0,0 1 16,0-1-16,21-21 31,0-21-31,0 21 0,1-22 16,-1 1-16,0 0 0</inkml:trace>
  <inkml:trace contextRef="#ctx0" brushRef="#br0" timeOffset="51947.9">15557 16489 0,'22'-21'16,"-22"0"-16,0-1 0,21 22 15,-21-21-15,21 21 0,0 0 16,0 0-16,0 0 0,1 0 15,-1 21-15,0-21 16,0 22-16,-21-1 0,21 0 16,0 0-16,1 0 0,-22 0 0,0 1 15,0-1-15,0 0 0,0 0 0,0 0 16,0 0-16,0 1 16,0-1-16,-22 0 0,1-21 15,21-21 16,0 0-15,0-1-16,0 1 0,21 0 0,1 0 16,-1 0-16,-21 0 0,21-1 15,-21 1-15,21 0 0,0 0 16,0 0-16,1 0 0,-22-1 0,21 1 16,0 0-16,0 21 0,0-21 0,0 21 15,1 0-15,-1 0 0,21-21 16</inkml:trace>
  <inkml:trace contextRef="#ctx0" brushRef="#br0" timeOffset="53120.75">16616 16468 0,'-21'0'31,"-1"0"-31,1 0 15,0 0-15,0 0 0,0 0 0,0 0 16,-1 0-16,1 0 0,0 0 16,0 0-16,0 0 0,21 21 0,0 0 15,0 0-15,-21-21 0,21 21 16,0 1-16,-22-1 0,22 0 16,0 0-16,0 0 15,22-21 16,-1 0-31,0-21 16,0 0 0,0 0-16,0 0 0,1-1 15,-1 1-15,0 21 0,0-21 16,0 21-16,0 0 0,1 0 16,-1 0-1,-21 21 1,0 0-16,0 1 15,21-1-15,0 0 16,0-21 0,0 21-16,1-21 15,-1 0-15,0 0 16,0 0-16,0 0 0,0 0 16,1 0-16,-1 0 0,0 0 0,0-21 15,0 21-15,0-21 0,22 0 0,-22 21 16,0-22-16,0 1 0,0 0 15,-21 0-15,22 0 0,-22 0 16,0-1 0,-22 22-1,1 0-15,0 22 16,21-1-16,-21 0 0,0-21 16,21 21-16,-21 0 0,21 0 15,-22 1-15,1-1 16,21 0-1,21-21 17,1 0-32,-22-21 0,21 21 15,0-21-15,-21-1 0,21 22 0,0-21 16,-21 0-16,21 0 0,1 0 16,-1 0-16,-21-1 0,21 1 0,0 0 15,-21 0-15,0-21 0,21 20 0,0 1 16,-21-21-16,0 21 0,0 0 15,0-1-15,22 22 16,-22 22 0,0-1-16,0 0 15,0 0-15,-22 0 0,22 22 16,0-22-16,0 0 0,0 0 0,0 21 16,0-20-16,0-1 0,-21 0 0,21 0 15,0 0-15,0 0 0,0 1 16,0-1-16,21-21 0,-21 21 15,22-21-15,-1 21 0,0-21 16,0 0-16,0 0 16,0 0-1,1 0-15,-1-21 0,0 21 16,0-21-16,-21 0 0,21-1 16,0 22-16,-21-21 0,22 0 0,-1 21 15,-21-21-15,21 0 0,0 21 31,-21 21-15,0 0-16,0 0 16,0 0-16,0 1 15,0-1 1,0-42 46,0-1-30</inkml:trace>
  <inkml:trace contextRef="#ctx0" brushRef="#br0" timeOffset="56652.26">21696 3979 0,'0'0'0,"0"-21"0,-21 0 0,-1 21 16,22-21-16,-21 21 15,21-21 1,21 21 125,1 21-141,-1-21 15,-21 21-15,42 0 0,-21 0 16,0 1-16,22-1 0,-1-21 0,0 21 15,1 0-15,20 0 0,-20 0 16,20 1-16,-21-1 0,22 0 0,-1-21 16,-20 21-16,20-21 0,-20 21 15,20-21-15,-21 0 0,1 0 0,-1 0 16,0 0-16,1 0 16,-22 0-16,0 0 0,-63 0 31,21 0-31,-22 0 0,22 0 15,-21 0-15,-1 21 0,1-21 16,-21 22-16,20-22 0,1 21 0,0 0 16,-1 0-16,1 0 0,-22 0 0,22 1 15,-21-1-15,20 21 0,-20-21 16,-1 0-16,22 22 0,0-22 0,-1 0 16,1 0-16,21 0 0,0 1 15,21-1-15,-22-21 0,22 21 16,0 0-1,22-21 1,-1 0 0,0 0-16,21 0 15,-21-21-15,22 0 0,-22 21 0,42-21 16</inkml:trace>
  <inkml:trace contextRef="#ctx0" brushRef="#br0" timeOffset="56900.14">23050 4382 0,'0'0'0,"22"0"31,-1 0-15,0 0-1,-21 21-15,21-21 0,0 0 16,0 0-16,1 0 0,-1 0 15,0 0-15,0 0 0,0 0 0,0 0 16,1 0 0,-44 0 15</inkml:trace>
  <inkml:trace contextRef="#ctx0" brushRef="#br0" timeOffset="57060.05">22945 4509 0,'0'0'0,"-22"0"0,1 0 0,21 21 16,21-21 15,1 0-31,-1 0 16,21 0-16,-21 0 0,22 0 0,-1 0 16,0 0-16,1 0 0,-1 0 15</inkml:trace>
  <inkml:trace contextRef="#ctx0" brushRef="#br0" timeOffset="57611.73">23770 4487 0,'0'0'0,"-42"0"0,-43-21 16,64 0-16,-21 21 15,42-21-15,-22 21 0,22-21 0,0 0 16,0-1-16,0 1 0,22-21 15,-1 21-15,0 0 16,21-1-16,-21 1 0,22 0 0,20 0 16,-20 0-16,-1 21 0,21 0 15,-20-21-15,-1 21 0,0 0 0,-20 0 16,-1 21-16,0 0 0,-21 0 16,0 0-16,-21 0 0,0 22 0,-22-1 15,1 0-15,-22 1 0,22-1 16,-21 0-16,-1 1 0,1-1 0,-1 22 15,1-22-15,20 0 0,1 1 0,21-1 16,0 0-16,-1-21 0,22 22 16,0-22-16,0 21 0,0-21 0,22 1 15,20-1-15,-21 0 0,0-21 16,22 21-16,-1-21 0,0 0 16,1 0-16,-1 0 0,0 0 0,1 0 15,-1-21-15,0 0 0,-21 0 16,22-1-16,-22 1 0,0 0 0,0-21 15,-21-1-15,0 22 0,0-21 0,0 0 16,0-1-16,0 22 0,-21-21 16,0 21-16,0-22 0,0 43 0,-1-21 15,-20 0-15,21 21 0,-21 0 16,-1 0-16,22 0 0,-21 0 0,-1 0 16,1 21-16,21-21 0,0 21 0,0 0 15,-1 1-15,22-1 16,0 0-16,0 0 0,22 0 15,20 0-15,-21-21 0,21 22 16,-20-22-16,20 0 0</inkml:trace>
  <inkml:trace contextRef="#ctx0" brushRef="#br0" timeOffset="58052.48">24659 4572 0,'0'0'16,"21"-21"-16,-21 0 15,0 0-15,-21 21 32,0 0-32,0 21 0,0 0 15,-1 0-15,1 0 0,0 0 0,0 22 16,0-1-16,-22 0 0,22 1 16,21-1-16,-21 0 0,21 1 0,0-22 15,0 21-15,0 1 0,0-22 16,0 21-16,21-21 0,-21 0 0,21 1 15,22-1-15,-22-21 0,0 21 0,21-21 16,-20 0-16,20 0 0,-21 0 16,21 0-16,1-21 0,-1 0 0,-21 21 15,22-22-15,-22-20 0,21 21 0,-21-21 16,0-1-16,-21 1 16,0 0-16,0-1 0,0-20 0,0 20 15,0 1-15,-21 0 0,0-1 16,21 1-16,-21 21 0,0 0 0,0 0 15,-22-1-15,22 22 0,0 0 16,-21 0-16,20 0 0,1 0 0,-21 0 16,21 0-16,-22 22 0,22-1 0,0 0 15,0 0-15,0 0 0,0 0 16,21 1-16,0-1 0,0 0 16,0 0-16</inkml:trace>
  <inkml:trace contextRef="#ctx0" brushRef="#br0" timeOffset="58896">26035 4678 0,'0'0'0,"21"0"0,-21-21 47,-21 0-32,0 21-15,0-22 0,-1 1 16,1 21-16,-21-21 0,21 0 0,0 0 16,-1 21-16,1-21 0,21-1 15,0 1-15,0 0 0,0 0 0,0 0 16,0 0-16,0-1 0,21 1 16,1 21-16,20-21 0,-21 0 0,0 0 15,22 21-15,-22 0 0,21 0 16,-21 0-16,0 0 0,1 0 15,-1 0-15,-21 21 0,0 0 16,0 0-16,0 0 0,-21 1 0,-1 20 16,1 0-16,0-21 0,-21 22 0,21-22 15,-22 21-15,22 1 0,-21-22 16,21 21-16,-22-21 0,22 0 0,21 1 16,0-1-16,-21-21 0,21 21 15,0 0-15,21-21 16,0 0-1,0 0-15,1-21 0,-1 0 16,21 21-16,-21-21 0,0-1 0,22 22 16,-1-21-16,-21 0 0,22 0 15,-22 21-15,21 0 0,-21-21 0,0 21 16,1 0-16,-1 0 0,0 21 16,-21 21-16,0-21 0,0 1 15,0 20-15,0 0 0,0 1 16,-21-22-16,0 21 0,-1 0 0,1-20 15,0 20-15,0-21 0,21 21 0,0-20 16,0-1-16,0 0 16,21-21-16,0 0 0,22 0 15,-1 0-15,0 0 0</inkml:trace>
  <inkml:trace contextRef="#ctx0" brushRef="#br0" timeOffset="59396.22">27241 4847 0,'0'0'0,"0"-42"0,0 0 16,-21 20-16,0 1 0,-21 0 0,21 0 15,-1 0-15,1 0 0,0 21 0,21-22 16,0 1-16,0 0 0,0 0 16,0 0-16,0 0 0,21-1 0,0 1 15,1 0-15,-1 0 16,21 0-16,-21 0 0,0 21 0,22 0 15,-22-22-15,0 22 0,21 0 16,-20 0-16,-1 22 0,-21-1 16,0 0-16,0 21 15,0-21-15,-21 1 0,-1-1 0,-20 21 16,21-21-16,-21 0 0,-1 1 16,1 20-16,0-21 0,-1 0 0,1 22 15,0-22-15,20 0 0,1 0 16,0-21-16,21 21 0,0 0 15,21-21 1,0 0 0,1 0-16,-1 0 0,21-21 0,-21 21 15,0-21-15,1 0 0,-1 21 16,0 0-16,-21 21 16,0 0-16,-21 0 15,-22 1-15,22 20 0,-21-21 0,21 21 16,-22 1-16,1-22 0,0 21 0,-1 1 15,1-22-15,0 21 0,21-21 16,-22 0-16,1 1 0,21-1 0,0 0 16,21 0-16,21-21 15</inkml:trace>
  <inkml:trace contextRef="#ctx0" brushRef="#br0" timeOffset="60401.72">28998 4382 0,'0'0'0,"0"-22"0,21 1 16,1 21-16,-22-21 15,0 42 17,-22 0-17,1 1-15,0-1 0,-21 0 16,-1 21-16,-20-21 0,21 22 0,-1-22 16,-20 0-16,-1 21 0,-20-20 15,20-1-15,1 0 0,-1 0 0,1 0 16,20 0-16,-20-21 0,42 22 0,-22-22 15,22 0-15,0 0 16,0 0-16,21 21 0,21-21 16,0 0-1,0 21-15,22 0 0,-22-21 0,21 21 16,0-21-16,1 21 0,-1-21 16,0 22-16,1-1 0,-1-21 0,-21 21 15,22-21-15,-1 21 0,-21-21 16,0 0-16,22 21 0,-22-21 0,0 0 15,21 0-15,-21 0 0,1 0 16,-1 0-16,0 0 0,0 0 16,0 0-16,0 0 15,1 0-15,-1 0 16</inkml:trace>
  <inkml:trace contextRef="#ctx0" brushRef="#br0" timeOffset="60636.59">29591 4678 0,'21'0'16,"0"0"-1,0 0 1,1 0-16,-1 0 15,0 0-15,0 0 0,0 0 16,0 0-16,1 0 0</inkml:trace>
  <inkml:trace contextRef="#ctx0" brushRef="#br0" timeOffset="60806.49">29570 4847 0,'0'0'16,"-21"0"-16,-1 43 15,22-22-15,22-21 32,-1 21-32,0-21 15,0 0-15,0 0 0,0 0 16,1 0-16,-1 0 0,-21-21 16,21 21-16,0-21 0,0 21 0</inkml:trace>
  <inkml:trace contextRef="#ctx0" brushRef="#br0" timeOffset="61080.33">30374 4445 0,'0'0'0,"0"-21"0,-21 21 47,0 21-47,0 0 15,-1 0-15,22 1 0,-21-1 0,0 0 16,0 21-16,0-21 0,0 22 16,-1-22-16,1 21 0,0 1 0,-21-1 15,21 0-15,-1-21 0,1 22 16,-21-1-16,42-21 0,-21 0 0,0 1 16,21 20-16,0-21 0,0 0 15,21-21-15,0 0 16,0 0-16</inkml:trace>
  <inkml:trace contextRef="#ctx0" brushRef="#br0" timeOffset="61732.36">30903 4720 0,'0'0'0,"0"-21"0,0 0 0,-21 21 16,0 0-1,0 0-15,0 0 0,-1 0 0,1 21 16,-21 0-16,21 0 16,0 1-16,-1 20 0,1-21 0,0 0 15,0 22-15,0-22 0,21 21 16,0-21-16,0 0 0,0 1 0,0-1 16,0 0-16,0 0 0,0 0 15,0 0-15,21-21 16,0 0-1,0 0 1,0 0-16,-21-21 0,22 0 16,-1 21-16,0-21 0,-21 0 0,21 0 15,21-22-15,-20 22 0,-1-21 16,21 21-16,-21-22 0,22 22 16,-22 0-16,21 0 0,-21 0 15,0 21-15,1 0 0,-22 21 16,0 0-16,0 21 15,-22-21-15,1 22 0,0-1 0,0-21 16,0 22-16,-22-1 0,22-21 16,21 21-16,-21-20 0,21-1 0,0 0 15,0 0-15,0 0 0,0 0 0,0 1 16,21-22-16,-21 21 0,21-21 16,1 0-16,-1 0 0,21 0 0,-21 0 15,0 0-15,1 0 0,20-21 16,-21-1-16,21 1 0,-20 0 15,-1 0-15,0-21 0,21-1 16,-21 1-16,-21 0 0,22-1 0,-1-20 16,-21 20-16,0 1 0,0 0 15,0 21-15,0-1 0,0-20 0,-21 21 16,-22 21-16,1 0 16,0 0-16,-1 0 0,1 0 0,0 0 15,-22 0-15,22 21 0,-1 0 16,-20 0-16,21 1 0,-1-1 0,1 0 15,-22 0-15,22 21 0,0-20 16</inkml:trace>
  <inkml:trace contextRef="#ctx0" brushRef="#br0" timeOffset="63227.75">25929 6710 0,'0'0'15,"0"-21"-15,21 0 0,0-1 0,1 1 0,-22 0 16,0 0-16,21 0 0,-21 0 16,21 21-16,-21-22 0,0 1 0,0 0 31,21 21 78,-21-21-77,21 21 46,-21-21-47,21 21-31,-21-21 16,22 21 15,-22-22-16,0 1-15,21 21 16,-21-21 0,0 42 15,0 0-31,0 1 16,-21 20-16,-1 0 0,-20 1 15,21 20-15,0-21 0,-22 22 0,1-1 16,21-20-16,-21-1 0,-1 22 15,22-22-15,-21 0 0,21 1 0,-1-1 16,1-21-16,0 21 0,0-20 0,21 20 16,0-21-16,0 0 15,0 0-15,0-42 32,0 0-32,21 0 15,-21 0-15,21 0 0,-21-1 0,21 1 16,1-21-16,-22 21 0,21-22 15,0 1-15,-21 0 0,21-1 0,0 1 16,0 0-16,1-1 0,-1 1 0,21 0 16,-21-22-16,0 22 0,1 0 15,-1-1-15,21 22 0,-21-21 0,0 21 16,1-1-16,-1 22 16,0 0-16,0 0 0,0 22 0,-21-1 15,21 21-15,1 0 16,-22 1-16,0-1 0,0 0 0,0 1 15,0-1-15,0 22 0,0-22 16,0-21-16,0 21 0,0 1 0,0-22 16,0 21-16,0-21 0,0 1 0,0-1 15,0 0-15,0 0 0,0 0 16,0 0-16,0 1 0,0-1 16,-22-21 15,22-21-31,-21-1 15,0 22-15,21-21 0</inkml:trace>
  <inkml:trace contextRef="#ctx0" brushRef="#br0" timeOffset="63460.62">25696 6943 0,'0'0'0,"-21"0"16,42 0-1,0 0-15,1 0 0,-1 0 16,0 0-16,21 0 0,-21 0 16,22 0-16,-1 0 0,0 0 0,1 0 15,-1 0-15,-21 0 0,22 0 0,-1 0 16,-21 0-16,21 0 16,-20 0-16,-1-21 0,0 21 0,-21-22 15,21 22-15,0-21 16,0 21-16,-21-21 0</inkml:trace>
  <inkml:trace contextRef="#ctx0" brushRef="#br0" timeOffset="63904.38">27305 6265 0,'0'0'0,"42"-21"15,-42 0-15,21 21 16,-21-21-16,22 21 15,-22 21 17,0 0-32,0 0 0,0 1 15,0 20-15,-22-21 0,1 21 16,21 1-16,-21-22 0,0 21 0,0 1 16,21-22-16,-21 21 0,-1-21 15,22 0-15,-21 1 0,21-1 0,0 0 16,0 0-16,-21-21 0,21 21 15</inkml:trace>
  <inkml:trace contextRef="#ctx0" brushRef="#br0" timeOffset="64268.16">26924 6604 0,'0'0'0,"-21"0"16,0 0-16,42 0 31,0 0-31,0 0 16,21 0-16,1-21 0,-1 21 15,0 0-15,1 0 0,-1 0 16,0-21-16,1 21 0,-1 0 0,0 0 16,1 0-16,-22-21 0,0 21 15,21 0-15,-20 0 0,-1 0 0,0 0 16,0 0-16,0 0 0,0 0 16,-42 0 77,0 21-93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6T01:52:56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6921 3175 0,'-21'0'16,"0"0"-1,0 0-15,0 0 32,42 0-1,0 0-16,0 0-15,0 0 0,22 0 16,-22 0-16,21 0 0,1 0 0,-1 0 16,21 0-16,-20 0 0,20 0 15,1 21-15,-1-21 0,22 0 0,0 0 16,-1 21-16,22-21 0,-21 0 16,21 0-16,-1 22 0,-20-22 0,21 0 15,0 21-15,21-21 0,0 0 16,0 0-16,-21 0 0,21 21 15,0-21-15,0 0 0,0 0 0,21 0 16,-21 0-16,0 0 0,21 0 16,-21 0-16,-21 0 0,0 21 0,-1-21 15,1 0-15,-21 0 0,0 0 16,-1 21-16,-20-21 0,-1 0 0,1 0 16,-22 0-16,0 0 0,1 0 0,-22 0 15,21 0-15,-21 0 16,1 0-16,-44 0 47,1 0-47,0 0 15,21 21-15,-21 1 0</inkml:trace>
  <inkml:trace contextRef="#ctx0" brushRef="#br0" timeOffset="971.51">7154 7684 0,'0'0'0,"-21"-22"0,0 22 15,0 0-15,0 0 16,42 0 15,0 0-15,21 0-16,-21 0 0,22 0 16,-1 0-16,22 0 0,-22 0 0,21 22 15,22-22-15,0 0 0,-1 21 16,1 0-16,0-21 0,21 0 0,-22 21 15,1-21-15,21 21 0,-22-21 0,1 21 16,21-21-16,-21 22 0,20-1 16,1-21-16,0 21 0,0-21 0,21 21 15,-21 0-15,21-21 0,0 21 0,21 1 16,-21-22-16,21 21 0,0 0 16,-21 0-16,21-21 0,22 21 0,-22-21 15,21 21-15,1 1 0,-1-22 16,-21 21-16,21-21 0,1 21 15,-1-21-15,-21 21 0,22-21 0,-1 21 16,-21 0-16,21-21 0,22 22 0,-22-22 16,-21 21-16,22-21 0,-1 21 15,-21 0-15,0-21 0,1 21 0,-1 0 16,0-21-16,-21 22 0,0-1 16,-21-21-16,21 21 0,-21-21 0,-22 0 15,22 21-15,-21-21 0,-1 0 0,-20 21 16,-1-21-16,-20 0 0,-1 0 15,0 21-15,-20-21 0,-65 0 16,22 22 0</inkml:trace>
  <inkml:trace contextRef="#ctx0" brushRef="#br0" timeOffset="1935.02">8657 11938 0,'0'0'0,"0"21"15,0 0 1,0 1 0,21-22-16,0 0 0,1 0 15,-22 21-15,42-21 0,-21 0 16,0 0-16,22 0 0,-1 0 16,21 0-16,-20 0 0,20 21 0,1-21 15,20 0-15,-20 0 0,21 0 0,-1 0 16,1 0-16,21 0 0,-22 21 15,22-21-15,0 0 0,21 0 0,-21 0 16,0 0-16,21 0 0,0 0 0,0 0 16,21 0-16,-21 0 0,21 0 15,0 0-15,0 0 0,1 0 0,-1 0 16,21 0-16,-21 0 0,22 0 0,-1 0 16,-21 0-16,21 0 0,1 0 0,-1 0 15,0 0-15,1-21 16,-22 21-16,21 0 0,-21 0 0,1 0 15,20 0-15,-42 0 0,21 0 0,0 0 16,-21 0-16,0 0 0,0 0 16,-21 0-16,21 0 0,-42 0 0,21 0 15,-22 0-15,-20 0 0,20 0 0,-20 0 16,-22 0-16,1 0 0,-1 0 16,-21 0-16,0 0 0,0 0 0,-21 21 15,-21-21-15,0 21 16,0-21-16,-21 0 0</inkml:trace>
  <inkml:trace contextRef="#ctx0" brushRef="#br0" timeOffset="2899.36">8678 16129 0,'-21'0'16,"0"0"-1,21-21-15,-21 0 16,21 0-16,0-1 15,0 1 1,21 21 0,0 0-16,0-21 15,22 21 1,-22 0-16,0 0 0,21 0 0,1 0 16,20 0-16,-21 0 0,22 0 0,21 0 15,-22 0-15,22 0 0,-22 0 16,22 0-16,0 0 0,20 0 0,1 0 15,0 0-15,0 0 0,0 0 0,21 21 16,0-21-16,0 21 0,0-21 16,21 22-16,-21-22 0,42 21 0,-21 0 15,1-21-15,-1 21 0,0 0 0,21 0 16,-21-21-16,22 22 0,-22-1 16,21 0-16,-21 0 0,22-21 0,-22 21 15,21 0-15,-21 1 0,1-1 16,-1-21-16,0 21 0,0 0 15,0-21-15,-21 21 0,21-21 0,-21 0 16,-21 0-16,21 21 0,-42-21 0,21 0 16,-22 0-16,-20 0 0,-1 0 15,1 0-15,-22 0 0,-21 0 0,1 0 16,-1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6T01:52:01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3069 0,'0'0'0,"0"-21"0,-21 21 94,0 0-94,0 0 16</inkml:trace>
  <inkml:trace contextRef="#ctx0" brushRef="#br0" timeOffset="2980.29">2625 1312 0,'-22'0'16,"44"0"62,-1 0-63,0-21-15,0 0 16,0 0-16,0 0 0,1 0 16,-1-1-16,0 1 0,0 0 0,0 0 15,0-21-15,1 20 0,-22 1 16,0-21-16,0 21 0,0 0 16,0-22-16,0 22 0,0 0 0,0 0 15,0 0-15,0-1 0,-43 22 16,22 0-16,0 0 0,0 0 15,-22 0-15,22 0 0,-21 0 0,21 0 16,-22 0-16,1 22 0,0-1 16,21 0-16,-22 21 0,1-21 15,0 1-15,20 20 0,-20-21 16,21 21-16,0-20 0,0 20 16,-1-21-16,22 0 0,-21 22 0,21-22 15,0 0-15,0 0 0,0 0 16,0 0-16,0 1 0,21-1 15,1 0-15,-1 0 0,21-21 0,-21 21 16,0 0-16,1 1 0,20-22 16,-21 21-16,0-21 0,22 21 0,-22 0 15,0-21-15,0 21 0,0 0 16,22 1-16,-43-1 0,21 0 0,0 0 16,0 0-16,-21 0 15,0 1-15,0-1 0,0 21 0,0-21 16,0 0-16,0 1 0,0-1 15,0 21-15,0-21 0,-21 0 16,0 1-16,0-1 0,-22 0 0,22 0 16,-21 0-16,-1 0 0,1 1 15,0-1-15,-1-21 0,1 0 0,0 0 16,-1 0-16,1 0 0,0 0 16,21 0-16,-22-21 0,22-1 0,-21 1 15,21 0-15,-22-21 0,22 21 16,0-1-16,0-20 0,0 21 15,-1 0-15,22-22 0,-21 22 16,21 0-16,0 0 0,0 0 16,21 21-1,1 0 1,-1 0-16,0 0 0,0 21 16,0 0-16,0 0 0,1 0 0,-1 1 15,0-1-15,0 0 0,0 0 16,0 0-16,22 0 0,-22 1 0,0-1 15,21 0-15,-20 0 0,-1 0 16,21-21-16,-21 21 0,22-21 16,-1 0-16,0 0 0,1 0 0,-1 0 15,0 0-15,1-21 0,-1 21 16,0-21-16,1 0 0,-1 0 16,0 0-16,1-1 0,-22 1 15,21 0-15,-21-21 0,0 21 0,22-22 16,-22 1-16,-21 0 0,21 20 15,0-20-15,-21 21 0,21-21 0,-21 20 16,0 1-16,0 0 0,0 0 16,0 42 15,0 0-31,0 0 16,0 1-16,0-1 0,-21 0 0,21 21 15,0 1-15,-21-1 16,21-21-16,0 21 0,0 1 0,0-22 15,0 21-15,0-21 0,0 22 16,0-22-16,0 0 0,0 0 0,0 0 16,21-21-1,0 0-15,1 0 0,-1 0 16,0-21-16,0 21 16,0-21-16,-21 0 0,21 0 0,1-22 15,-1 22-15,0 0 0,0-21 16,-21-1-16,21 1 0,0 21 0,1-21 15,-1-1-15,-21 22 0,0 0 16,21 0-16,-21 0 0,21 21 16,-21-22-16,0 44 31,0-1-31,0 0 0,0 0 16,0 0-16,0 0 0,0 22 0,0-22 15,0 21-15,0-21 0,0 22 16,0-22-16,0 21 0,0-21 15,0 1-15,0-1 0,0 0 0,0 0 16,21-21-16,0 0 0,1 21 16,-1-21-16,0 0 0,0 0 0,0 0 15,22 0-15,-22-21 0,21 0 16,-21 21-16,0-21 0,22 0 16,-22-1-16,0-20 0,0 21 0,0 0 15,1-22-15,-1 1 0,0 21 16,0-21-16,-21-1 0,0 22 15,21-21-15,-21 21 0,21-1 0,-21 1 16,0 0-16,22 21 0,-22-21 16,0 42 15,0 0-31,0 0 16,0 1-16,0-1 0,0 0 15,0 21-15,0-21 0,0 1 0,0 20 16,0-21-16,0 0 15,0 22-15,0-22 0,0 0 0,0 0 16,0 0-16,0 0 0,0 1 16,0-1-16,21-21 0,0 0 15,-21 21-15,21-21 0,0 0 16,0 0-16,1 0 0,-1-21 16,0 0-16,0-1 15,0 1-15,0 0 0,1 0 0,-1-21 16,0 20-16,0-20 0,0 21 15,0-21-15,-21-1 0,22 1 0,-22 21 16,21-22-16,-21 22 16,0 0-16,0 0 0,0 0 15,0 42 17,0 0-32,0 0 15,0 0-15,0 1 0,0 20 0,0-21 16,0 21-16,0-20 0,0 20 15,0-21-15,0 21 0,0-20 0,0-1 16,0 0-16,0 0 0,0 0 16,0 0-16,21 1 0,0-22 15,0 0 1,0 0-16,1 0 16,-22-22-16,21 1 15,-21 0-15,21 0 0,-21-21 16,0 20-16</inkml:trace>
  <inkml:trace contextRef="#ctx0" brushRef="#br0" timeOffset="3385.17">4593 1101 0,'0'0'0,"-21"0"0,0-21 15,0 21-15,-1 0 16,1 0-16,21 21 0,0 0 15,0 0-15,-21 0 0,21 0 16,0 1-16,0-1 0,0 0 16,21-21-16,-21 21 0,21-21 0,1 0 15,-1 0-15,0 0 0,0 0 16,0 0-16,0 0 0,22 0 0,-22 0 16,0-21-16,0 0 0,-21 0 15,21-1-15,1 1 0,-22 0 0,0 0 16,0-21-16,0 20 0,0 1 15,-22 0-15,1 0 0,0 0 16,0 21-16,0 0 0,0 0 16,-22 0-16,22 0 0,0 0 0,0 21 15,0-21-15,-1 21 0,1 0 16,0 0-16,21 1 0,0-1 0,-21 0 16,21 0-16,0 0 0,0 0 15,0 1-15,0-1 0,0 0 16,21-21-16,0 0 0,0 0 0,1 0 15,-1 0-15,21 0 0,-21 0 16</inkml:trace>
  <inkml:trace contextRef="#ctx0" brushRef="#br0" timeOffset="3759.97">5165 720 0,'0'0'0,"0"-21"15,0-1 1,0 44 15,0-1-15,0 21-16,0-21 0,0 22 0,0 20 16,-22-21-16,1 22 0,0-1 15,21 1-15,-21-1 0,0 1 16,0-1-16,-1 1 0,22-1 15,-21 1-15,0-22 0,21 22 0,0-22 16,0 22-16,-21-22 0,21 0 16,0-21-16,0 22 0,0-1 0,0-21 15,0 0-15,0 1 0,0-1 16,0 0-16,21-21 16,0 0-16,0 0 0,1 0 15,-1 0-15,0-21 0,-21 0 16,21 21-16,0-43 0,0 22 0,-21 0 15,0-21-15,22-1 16,-22 22-16</inkml:trace>
  <inkml:trace contextRef="#ctx0" brushRef="#br0" timeOffset="3980.35">4974 1545 0,'21'0'31,"0"0"-31,1 0 16,-1-21-16,0 21 0,0 0 15,0 0-15,0-21 0,1 21 0,-1 0 16,0 0-16,-21-21 0,21 21 16,0 0-16,0 0 0,-21-21 15,22 21-15,-1 0 0,-21-22 16,21 22-16</inkml:trace>
  <inkml:trace contextRef="#ctx0" brushRef="#br0" timeOffset="4340.14">5842 1291 0,'0'0'16,"0"-21"-16,-21 21 16,0 0-16,-1 0 0,1 0 0,0 0 15,0 21-15,0 0 16,0 1-16,-1-1 0,1 21 16,0-21-16,21 0 0,0 22 15,0-22-15,-21 21 0,21 1 0,-21-1 16,21-21-16,0 21 0,0 1 15,0-1-15,0-21 0,0 0 16,0 22-16,21-43 0,0 21 0,0 0 16,0-21-16,1 0 0,20 0 15,0 0-15,-21 0 0,22 0 16,-22-21-16,21 21 0,1-21 0,-22 0 16,21-1-16,-21-20 0,0 21 15,22 0-15</inkml:trace>
  <inkml:trace contextRef="#ctx0" brushRef="#br0" timeOffset="4876.35">6265 953 0,'0'0'15,"0"-22"-15,0-83 16,0 83-16,0 1 16,0 42-1,0 1-15,-21-1 16,21 0-16,0 21 0,0 1 0,0 20 15,0-21-15,0 1 0,0 20 16,0-20-16,0-1 0,0 21 0,0-20 16,0-1-16,0 0 0,-21 22 15,21-22-15,0 1 0,0-1 0,-21-21 16,21 21-16,0-20 0,0 20 16,0-21-16,0 0 0,0 0 0,0 1 15,0-44 32,0 1-47,0 0 0,0 0 16,0 0-16,0-22 0,0 22 0,21-21 15,-21 0-15,21 20 0,0-20 16,0 21-16,1-21 0,-1 20 0,0 1 16,21 0-16,-21 0 0,1 0 15,-1 21-15,21 0 0,-21 0 0,0 0 16,1 0-16,-22 21 15,0 0-15,21 0 0,-21 0 0,0 22 0,0-22 16,0 0-16,0 21 16,0-20-16,0 20 0,0-21 0,0 0 15,0 22-15,0-22 0,0 0 0,0 0 16,0 0-16,-21 0 16,21 1-1,-22-22 1,22-22-1,0 1-15</inkml:trace>
  <inkml:trace contextRef="#ctx0" brushRef="#br0" timeOffset="7580.2">7408 1820 0,'21'0'16,"1"0"-16,-1 0 16,-21 22-16,21-22 0,0 0 15,-21 21 1,21-21-16,0-21 31,-21-1-31,0 1 0,0 0 16,0 0-16,0 0 0,0-22 15,0 22-15,0-21 0,0 0 0,0 20 16,0-20-16,22-21 0,-1 20 16,0 1-16,-21-22 0,21 1 0,0 21 15,22-22-15,-22 1 0,0 20 16,21 1-16,-21 21 0,22 0 0,-22-1 15,0 1-15,0 21 0,0 0 16,1 21-16,-1 1 0,0-1 0,-21 0 16,0 0-16,21 21 0,-21-20 15,21-1-15,-21 0 0,0 0 16,0 0-16,0 0 0,0 1 16,0-1-16,21-21 15,-21-21 1,0-1-16,0 1 15,0 0-15,0 0 0,0 0 16,0 0-16,0-1 0,-21 1 0,21-21 16,-21 21-16,0 0 0,0-1 15,21-20-15,-21 42 0,-1-21 16,1 21-16,0 0 0,0 0 0,0 0 16,0 21-16,-1 21 0,1-20 15,0 20-15,0 0 0,0 1 16,0-1-16,21 21 0,-22-20 15,1 20-15,21 1 0,-21-22 0,21 22 16,0-1-16,0 1 0,0-22 0,0 21 16,0 1-16,0-22 0,21 1 15,0-1-15,1 0 0,-1-21 0,0 22 16,0-22-16,0 0 0,0-21 16,22 21-16,-22-21 0,21 0 0,-21 0 15,22 0-15,-1-21 16,0 21-16,1-21 0,-22 0 0,21-22 0,1 22 15,-1-21-15,-21 0 0,21-1 16,-20 1-16,20-22 0,-21 22 16,21 0-16,1-1 0,-1 22 15,0-21-15,-20 21 0,20 0 0,0-1 16,-21 1-16,22 0 0,-22 21 16,0 0-16,21 0 0,-20 0 0,-1 0 15,0 21-15,0 0 0,0 1 16,-21-1-16,21 0 0,-21 0 15,0 0-15,0 0 0,0 1 16,22-1-16,-22 0 0,0 0 16,21-21-1,-21-21 17,0 0-17,0 0-15,0-1 0,0 1 16,-21 0-16,21 0 0,-22 0 15,1 0-15,0-1 0,0 1 0,21 0 16,-21 21-16,0 0 0,-1-21 16,-20 21-16,21 0 0,0 0 0,0 0 15,-22 0-15,22 21 0,0 0 16,0 0-16,-22 1 0,22-1 0,0 0 16,0 21-16,0-21 0,0 22 15,-1-1-15,22 0 0,0 1 0,-21-22 16,21 21-16,0 1 0,0-22 15,0 0-15,0 21 0,0-21 16,0 1-16,0-1 0,0 0 0,21 0 16,1-21-1,-1 0-15,0 0 0,0 0 0,0 0 16,22 0-16,-22-21 0,21 0 16,-21 0-16,22 21 0,-22-22 0,0-20 15,21 21-15,-21 0 0,1-22 16,-1 22-16,0-21 0,0 0 0,-21-1 15,0 1-15,21 21 0,-21-22 0,0 22 16,0-21-16,0 21 0,0 0 16,0-1-16,0 1 15,0 42 17,0 1-32,0-1 15,-21 0-15,21 0 0,0 0 0,0 22 16,0-22-16,0 21 0,-21 0 15,21-20-15,0 20 0,0-21 0,0 21 16,0-20-16,0-1 0,0 0 0,0 0 16,21 0-16,0 0 0,-21 1 15,21-22-15,1 0 0,-1 21 0,0-21 16,0 0-16,0 0 0,0 0 16,22 0-16,-22 0 0,21-21 15,-21 21-15,22-22 0,-22 1 16,21 0-16,-21 0 0,22 0 0,-22-22 15,21 22-15,-21-21 0,1 0 16,-1 20-16,21-20 0,-21 21 0,0-21 16,1 20-16,-22 1 0,0 0 0,21 0 15,-21 0 1,-21 21-16,-1 0 16,1 21-16,0 0 15,0 0-15,0 0 0,21 1 0,0-1 16,0 0-16,-21 0 0,21 0 15,0 0-15,0 1 0,0-1 16,0 0-16,0 0 0,21 0 16,-21 0-16,21 1 0,0-1 0,0 0 15,0 0-15,1-21 16,-22 21-16,0 0 0,21-21 16,-21 22-16,21-22 0,-42 0 62,0-22-62,21 1 0,-22 21 0,1-21 16,0 0-16,0 21 15,0-21-15,0 21 16,-1 0 0,22 21-1,0 0-15,0 0 16,0 0-16,0 1 15,22-1-15,-1-21 0,0 0 16,0 21-16,0-21 16,0 0-16,1 0 0,20 0 0,-21 0 15,0 0-15,0 0 0,22 0 16,-22 0-16,0 0 0,21-21 16,-20 0-16,20 21 0,0-22 0,-21 1 15,22 0-15,-22-21 0,21 21 16,-21-22-16,1 22 0,20-21 0,-21-1 15,0 22-15,0-21 0,1 0 16,-22 20-16,21-20 0,-21 21 0,0 0 16,0 0-16,-21 21 31,-1 21-31,1 0 16,0 0-16,0 21 0,0-20 15,21-1-15,-21 21 0,21-21 0,-22 22 16,22-22-16,0 0 15,0 21-15,0-21 0,0 1 0,0-1 16,0 0-16,0 0 0,0 0 0,0 0 16,0 1-16,22-22 0,-1 21 15,0-21-15,0 0 0,0 0 0,0 0 16,1 0-16,20 0 0,-21 0 16,0 0-16,22 0 0,-22-21 0,21 21 15,-21-22-15,22 1 0,-22 21 16,0-21-16,21-21 0,-21 21 0,1-1 15,-1-20-15,21 21 0,-21-21 16,0 20-16,-21-20 0,22 0 16,-22 21-16,21-1 0,-21 1 0,0 0 15,0 0-15,0 0 0,-21 21 16,-1 0 0,1 0-16,0 0 0,-21 21 15,21 0-15,-1 0 0,1 0 0,21 1 16,0 20-16,-21-21 0,21 0 15,0 22-15,0-22 0,0 0 0,0 0 16,0 0-16,0 0 0,0 1 0,21-1 16,0-21-16,-21 21 0,22-21 15,-1 0-15,0 21 0,0-21 16,-21 21-16,21-21 16,0 0-16,-21 21 0,0 1 15,-21-22 1,0 0-16,0 0 15,21 21-15,-21-21 0,0 0 16,-1 0-16,1 0 16,0 0-1,0 0 1,21-21-16,-21 21 16,0 0-16</inkml:trace>
  <inkml:trace contextRef="#ctx0" brushRef="#br0" timeOffset="8340.85">2688 2604 0,'0'0'0,"-42"0"0,21 0 0,-1-22 15,1 22-15,0 0 16,0 0-16,0 0 0,0 0 16,-1 0-1,44 0 1,20 0-1,0 0-15,22 0 0,-1 0 16,22 0-16,0 0 0,20 0 0,1 0 16,0 0-16,21 0 0,0 0 15,0-21-15,21 21 0,-21-21 0,21 21 16,1 0-16,20 0 0,-21-21 16,0 21-16,0 0 0,1 0 0,-22 0 15,0 0-15,0-21 0,0 21 16,-22 0-16,1 0 0,-21 0 0,0 0 15,-1 0-15,1-21 0,-43 21 16,22 0-16,-43 0 0,21 0 16,-21 0-16,1 0 0,-22-22 47,21 22-32</inkml:trace>
  <inkml:trace contextRef="#ctx0" brushRef="#br0" timeOffset="8948.46">7387 2540 0,'0'0'0,"-42"0"16,-22 0-16,43 0 16,0 0-16,0 0 15,42 0 17,0 0-17,21 0-15,22 0 0,-22 0 16,22 0-16,20 0 0,1 0 0,0 0 15,21 0-15,-1 0 0,1 0 0,0 0 16,0 0-16,21 0 0,-21 0 16,21 0-16,-21 0 0,21 0 15,0 0-15,-22 0 0,22 0 16,0 0-16,0 0 0,0 0 0,0 0 16,0 0-16,22 0 0,-22 0 15,0 0-15,0 0 0,0 0 0,21 0 16,-21 0-16,-21 0 0,21-21 0,-22 21 15,1 0-15,0 0 0,-42 0 16,20 0-16,-20 0 0,-22 0 0,0 0 16,-20 0-16,-1 0 0,0 0 15,0 0-15,0 0 32,0 0-32</inkml:trace>
  <inkml:trace contextRef="#ctx0" brushRef="#br0" timeOffset="34763.81">2603 3535 0,'0'0'0,"0"-21"0,0 0 16,0-1-16,0 1 15,0 0-15,0 0 0,0 0 16,0 0 0,0 42 15,0 0-31,0 0 0,0 0 0,0 22 15,0-1-15,0-21 0,0 21 16,0 1-16,0-1 0,0 22 0,0-22 16,0 0-16,22 1 0,-22-1 15,21 21-15,-21-20 0,0-1 16,21-21-16,0 22 0,-21-1 0,21-21 16,0 0-16,-21 0 0,22 1 15,-1-1-15,0-21 0,0 0 16,21 0-1,-20 0-15,-1 0 0,0-21 0,0-22 0,0 22 16,0-21-16,1-1 16,-1 1-16,0 0 0,0-1 0,0 1 15,-21-21-15,0 20 0,21 1 16,-21-22-16,22 22 0,-22 0 0,0-1 16,0 1-16,0 21 0,0 0 15,0 0-15,0-1 0,0 1 0,0 0 16,0 42 15,0 0-31,0 1 0,0-1 16,0 21-16,0 0 0,0 1 15,0-1-15,0 0 0,0 22 0,0-22 16,0 1-16,0 20 0,0-21 16,0 1-16,0-1 0,0 0 15,0 1-15,21-22 0,0 0 0,0 0 16,0 0-16,0 1 0,22-22 15,-22 0-15,21 0 0,1 0 16,-1-22-16,0 1 0,22 0 0,-22 0 16,22 0-16,-22-22 0,0 1 15,1 0-15,-1-1 0,0 22 0,1-21 16,-1 0-16,-21-22 0,0 22 0,0 21 16,1-22-16,-1 1 0,0 21 15,-21 0-15,0-1 0,-21 44 31,0-1-31,-1 0 16,1 21-16,-21-21 0,21 22 16,0-22-16,21 21 0,0 1 0,0-22 15,0 21-15,0-21 0,0 22 16,0-22-16,0 21 0,21-21 0,0 0 16,0 1-16,-21-1 0,21 0 15,0 0-15,1 0 0,-1 0 16,0-21-16,-21 22 15,-21-22 17,0 0-32,-1 0 15,1 0-15,0 0 0,0-22 0,0 22 16,0 0-16,-1 0 0,1 0 16,0 0-16,0 0 0,21 22 31,0-1-31,21 0 15,0-21-15,0 21 16,1-21-16,-1 0 0,0 0 0,21 0 16,-21 0-16,22 0 0,-22 0 15,21 0-15,1 0 0,-1 0 0,0 0 16,1-21-16,-1 0 0,0 21 16,22-21-16,-22-1 0,0-20 15,1 21-15,-22 0 0,21 0 0,1-22 16,-22 22-16,0-21 0,0 21 15,0-22-15,0 22 0,-21 0 0,0-21 16,0 20-16,0 1 16,-21 21-1,0 0 1,0 21-16,21 1 0,-21-1 16,21 21-16,-21-21 0,-1 22 15,22-22-15,0 0 0,0 21 16,0-21-16,0 22 0,0-22 0,0 0 15,0 0-15,22 0 0,20 1 16,-21-1-16,21-21 0,-20 21 0,20 0 16,0-21-16,22 0 0,-22 21 15,0-21-15,22 0 0,-22 0 0,1 0 16,20 0-16,-21 0 0,22 0 16,-22 0-16,22-21 0,-22 0 0,22 21 15,-22-21-15,21 0 0,-20-1 16,-1 1-16,0 0 0,1 0 0,-22-21 15,21 20-15,-21 1 0,1-21 0,-1 21 16,0-22-16,-21 22 16,0 0-16,0 0 0,0 0 0,0 0 15,-21-1-15,0 22 16,-1 0-16,1 0 0,0 0 0,0 0 16,0 0-16,-22 0 0,22 0 0,-21 0 15,21 22-15,-22-1 0,22 0 16,0 0-16,0 0 0,0 22 0,21-22 15,0 0-15,-21 21 0,21-21 16,0 1-16,0-1 0,0 0 0,0 0 16,0 0-16,21 0 0,0-21 15,0 22-15,0-22 0,0 0 16,1 0-16,20 0 0,-21 0 0,0 0 16,0 0-16,22-22 0,-22 1 15,0 0-15,21 0 0,-20 0 0,20 0 16,-21-22-16,0 22 0,0-21 15,1-1-15,-1 1 0,0 0 0,0-1 16,0-20-16,0 21 0,1-1 16,-1-20-16,-21 20 0,0 1 0,0 0 15,0-1-15,0 1 0,0 21 16,0 0-16,0 0 0,0-1 0,0 44 31,-21 20-31,21-21 16,-22 21-16,1 1 0,21-1 0,-21 0 15,21 22-15,0-22 0,-21 1 16,21-1-16,0 21 0,0-20 0,0-1 16,0 0-16,0 1 0,0-1 15,0-21-15,0 22 0,0-22 0,21 0 16,-21 0-16,21 0 0,0-21 0,1 21 16,-1-21-16,21 0 15,-21 0-15,0 0 0,1 0 0,-1 0 16,0-21-16,0 0 0,0 0 15,0 0-15,1 0 0,-1-1 0,-21 1 16,21 0-16</inkml:trace>
  <inkml:trace contextRef="#ctx0" brushRef="#br0" timeOffset="36108.43">8234 4149 0,'0'0'0,"-21"21"15,42-21 1,0 0 0,0 0-16,0-21 15,22 0-15,-1-1 0,0 1 0,1 0 16,-1 0-16,0 0 0,22 0 15,-22-22-15,0 22 0,1-21 0,-1 21 16,0-22-16,1 1 0,-1 0 0,-21-1 16,0 1-16,1 0 0,-1-1 15,0 1-15,-21-22 0,0 22 0,0 0 16,0-1-16,0 22 0,0-21 16,0 21-16,0 0 0,0-1 0,0 1 15,-21 21-15,0 0 16,-1 0-16,1 21 0,0 22 15,0-22-15,0 21 0,0 22 16,-1-22-16,1 22 0,21-1 16,-21 22-16,0-22 0,0 22 15,21 0-15,0-1 0,0 1 0,0 0 16,0-1-16,0 22 0,0-21 0,0-1 16,0 1-16,0 21 0,0-21 15,0 20-15,0-20 0,0 21 0,0-21 16,0-1-16,0 1 0,0 0 0,-21-1 15,21 1-15,-22-22 0,22 22 16,-21-21-16,21-22 0,0 21 0,0-20 16,0-1-16,0-21 0,0 22 0,0-22 15,21-21-15,1 0 16,-1 0-16,0 0 0,0-21 16,0-1-16,22-20 0,-22 0 0,21-1 15,-21-20-15,22-1 0,-1 1 0,-21-22 16,21 22-16,-20-22 0,20 0 15,-21 1-15,0-1 0,0-21 0,-21 22 16,0-1-16,0 21 0,0 1 16,-21-1-16,0 1 0,-21 21 0,21 20 15,-43-20-15,22 21 0,-1 0 0,-20 0 16,21-1-16,-22 22 0,22 0 16,-1-21-16,22 21 0,0 0 0,0 0 15,0 0-15,21-21 31,21 21-31,0 0 0,0-21 0,22 0 16,-1 0-16,0-1 0,1 1 16,-1 0-16,21 0 0,-20-21 0,20-1 15,-20 1-15,20 0 0,-21-1 16,1 1-16,-1 0 0,0-1 0,1 1 16,-22 0-16,0 20 0,0-20 15,0 21-15,1 0 0,-22 0 16,-22 21-1,1 0 1,0 21-16,21 0 16,0 0-16,-21 21 15,21-20-15,0 20 0,0-21 0,0 21 16,0 1-16,0-22 0,0 21 0,0-21 16,0 22-16,0-22 0,21 0 15,0 0-15,-21 0 0,21-21 0,1 22 16,-1-22-16,0 0 0,21 0 15,-21 0-15,22 0 0,-22-22 0,21 1 16,1 0-16,-22 0 0,21 0 16,-21 0-16,22-1 0,-22-20 15,0 21-15,0-21 0,-21-1 0,0 22 0,0-21 16,0-1-16,-21 22 16,0 0-16,0-21 0,-22 42 0,22-21 15,-21-1-15,-1 22 0,22 0 16,-21 0-16,0 0 0,20 0 0,-20 22 15,21-1-15,-21-21 0,20 21 0,1 0 16,21 0-16,0 0 0,-21 1 16,21-1-16,0 0 0,0 0 15,0 0-15,0 0 0,21-21 16,0 22-16,1-1 0,-1-21 16,21 0-16,-21 0 0,22 0 0,-1 0 15,-21 0-15,21 0 0,-20 0 0,20 0 16,-21 0-16</inkml:trace>
  <inkml:trace contextRef="#ctx0" brushRef="#br0" timeOffset="36484.22">10096 3874 0,'0'0'16,"0"-22"-16,0 1 15,0 0-15,22 0 16,20 21-16,-21-21 15,0 21-15,22 0 0,-22 0 0,21 0 16,-21 0-16,22 0 0,-22 0 16,21 0-16,-21 21 0,0 0 15,1 0-15,-1 0 0,-21 1 0,0 20 16,0-21-16,0 21 0,0-20 16,-21 20-16,-1-21 0,1 0 0,21 22 15,-21-22-15,0 0 0,21 0 16,-21-21-1,21-21 1,0 0-16,0 0 16,21-1-16,-21-20 0,21 21 0,0-21 15,0-1-15,1 22 0,-1-21 16,21 21-16,-21-22 0,0 22 16,1 0-16,20 0 0,-21 0 0,0-1 15,0 22-15,-21-21 0,22 21 0,-1 0 16</inkml:trace>
  <inkml:trace contextRef="#ctx0" brushRef="#br0" timeOffset="37075.89">12975 3450 0,'0'0'0,"0"-21"16,0 0-16,0 42 31,0 0-31,0 0 0,0 22 0,0-22 15,0 21-15,0 22 0,0-22 16,-21 22-16,21-1 0,0 1 0,0 20 16,0 1-16,-21 0 0,21-1 0,0 1 15,0 0-15,-21-1 16,-1 22-16,1-21 0,0 21 0,0-1 16,0-20-16,0 21 0,-1-21 0,1-1 15,0 1-15,0 0 0,0-1 16,0-20-16,21-1 0,0 1 0,-22-22 15,22 0-15,0 1 0,0-22 0,0 0 16,0 0-16,0-42 16,0 0-1,0 0-15,0-22 0,0 1 0,0 0 16,0-22-16,0 1 0,22-1 16,-22-20-16</inkml:trace>
  <inkml:trace contextRef="#ctx0" brushRef="#br0" timeOffset="37412.69">12658 4022 0,'0'0'0,"-22"-43"0,22 1 0,0 0 15,-21-1-15,21 1 0,0 0 0,0 21 16,0-22-16,0 1 0,0 0 16,21 20-16,22-20 0,-22 21 0,42-21 15,-20 20-15,20 1 0,1 0 0,-1 0 16,1 21-16,-1 0 0,1 0 15,-1 21-15,1 0 0,-22 0 0,0 22 16,-20-1-16,-1 0 16,-21 1-16,0-1 0,-21 0 0,-22 1 15,22-22-15,-21 21 0,-1 1 16,1-1-16,0-21 0,-1 0 0,1 22 16,21-22-16,-21 0 0,20-21 0,1 21 15,0-21-15,0 0 0,0 0 16,42 0 15,0-21-31,0 0 0,22 0 16,-1-1-16,0 1 0,1 0 0</inkml:trace>
  <inkml:trace contextRef="#ctx0" brushRef="#br0" timeOffset="39375.91">14033 3598 0,'0'0'0,"0"-21"0,22 21 0,-22-21 16,0 0-16,0 0 0,0 0 16,-22 21-16,1-22 0,0 22 0,0-21 15,0 21-15,0 0 0,-22 0 16,22 21-16,0 1 0,-21-1 0,20 0 16,1 0-16,0 21 0,-21 1 15,21-22-15,-1 21 0,1 1 0,21-1 16,0 0-16,-21 1 0,21-1 15,0 0-15,0-21 0,0 22 16,0-22-16,0 0 0,21 0 0,0-21 16,-21 21-16,43-21 15,-22 0-15,0 0 0,0 0 0,0-21 16,1 0-16,-1 0 0,0 0 16,21 0-16,-21-22 0,1 22 0,-1-21 15,0-1-15,0 22 0,0-21 0,-21 0 16,0-1-16,21 1 0,-21 0 15,22-1-15,-22 22 0,0 0 0,0 0 16,0 42 0,0 0-16,0 0 15,0 0-15,0 22 0,0-22 0,0 0 16,0 21-16,0-20 0,0 20 16,0-21-16,0 21 0,0-20 0,0-1 15,0 0-15,0 21 0,0-21 16,21 1-16,0-22 0,0 21 0,0-21 15,0 0-15,1 0 0,-1 0 16,0 0-16,0 0 0,0 0 0,22-21 16,-22-1-16,0 1 0,21 0 0,-21 0 15,1-21-15,20 20 0,-21-20 16,0 0-16,0-1 0,1 1 0,-1-21 16,-21-1-16,0 22 15,0-22-15,0 1 0,0-1 0,0 22 16,0 0-16,0-1 0,0 22 0,0 0 15,0 0-15,0 42 16,-21 0-16,21 0 16,-22 22-16,22 20 0,0-21 15,0 1-15,0 20 0,0-20 0,0 20 16,-21-21-16,21 22 0,0-22 16,0 1-16,0-1 0,0 0 15,0 1-15,21-1 0,-21-21 0,22 21 16,-1-20-16,0-1 0,0 0 15,0-21-15,0 21 0,1-21 0,-1 0 16,0 0-16,0 0 0,21-21 16,-20 21-16,-1-21 0,21 0 0,-21-1 15,22-20-15,-1 0 0,-21-1 0,21 1 16,-20 0-16,20-22 0,0 1 16,-21-1-16,22 1 0,-22-1 0,0 1 15,0-1-15,0 22 0,-21 0 16,0-1-16,0 22 0,22 0 0,-22 0 15,0 0-15,-22 21 16,1 21-16,0 0 16,21 21-16,-21-21 15,0 22-15,0-1 0,-1 0 0,1 22 16,0-22-16,0 1 0,0 20 0,0-21 16,21 22-16,-22-22 0,1 1 15,21-1-15,0 0 0,0-21 0,0 22 16,0-1-16,0-21 0,0 22 15,21-22-15,1 0 0,-1 0 0,0 0 16,0-21-16,0 21 0,0-21 0,1 0 16,20 0-16,0 0 0,-21 0 15,22 0-15,-1-21 0,0 0 0,1 0 16,-1 0-16,-21 0 0,22-22 16,-1 22-16,-21-21 0,0 21 15,0-22-15,1 22 0,-1-21 0,-21 21 16,0-1-16,0 1 0,0 0 15,-21 21 17,-1 0-32,22 21 0,-21 0 15,0 1-15,21-1 0,-21 0 16,21 0-16,0 0 0,0 0 0,-21 1 16,21-1-16,0 0 0,0 0 15,0 0-15,0 0 0,0 1 16,0-1-16,21 0 0,0 0 0,0-21 15,0 0-15,1 21 0,-1-21 16,21 0-16,-21 0 0,0 0 0,22 0 16,-22 0-16,21-21 0,1 0 0,-22 0 15,21 0-15,0-1 0,-20 1 16,20 0-16,-21 0 0,21-21 0,-20 20 16,-1 1-16,-21 0 0,0 0 15,0 0-15,0 0 0,0-1 16,-21 22-16,-1 0 15,1 0 1,0 22-16,0-22 0,0 21 0,21 0 16,-21 0-16,21 0 15,0 0-15,0 1 0,0-1 0,21 0 16,0 0-16,0 0 0,0 0 16,0-21-16,1 22 0,-1-22 15,0 0-15,0 21 0,0-21 0,0 0 16,1 0-16,-1 0 0,0 0 15,0 0-15,21 0 0,-20-21 0,-1 21 16,0-22-16,0 1 0,21 0 16,-20 21-16,-1-21 0,0-21 0,0 20 15,0 1-15,0 0 0,-21 0 16,0 0-16,22 0 0,-22-1 16,-22 22-1,1 22 1,21-1-16,-21-21 0,0 21 15,21 0-15,0 0 0,-21 0 0,0 1 16,21 20-16,-22-21 0,22 0 16,0 0-16,0 1 0,0-1 15,0 0-15,-21-21 16,21 21-16,0-42 31,21 0-15,-21 0-16,22-1 0,-1 1 0,-21-21 15,21 21-15,0 0 0,21-22 16,-20 22-16,-1 0 0,0 0 0,0 0 16,0-1-16,0 22 0,1 0 15,-1 0-15,0 0 0,0 0 0,-21 22 16,0-1-16,0 0 16,0 0-16,0 0 0,0 0 15,0 22-15,0-22 0,0 0 0,0 0 16,0 0-16,0 1 0,21-1 15,0 0-15,-21 0 0,22 0 16,-1-21-16,0 0 0,0 0 16,0 0-16,0 0 0,1 0 15,-1 0-15,0 0 0,21-21 0,-21 0 16,1 0-16,20 0 0,-21-1 16,0 1-16,22-21 0,-22 21 0,21 0 15,-21-22-15,0 22 0,1 0 0,-22 0 16,0-22-16,0 22 0,0 0 15,0 0-15,-22 21 0</inkml:trace>
  <inkml:trace contextRef="#ctx0" brushRef="#br0" timeOffset="39701.89">14647 3408 0,'0'0'0,"-63"0"16,105 0 0,-21 0-16,22-21 0,-1 21 15,0 0-15,1-21 0,20 21 16,1-22-16,-1 22 0,1 0 15,-1-21-15,1 21 0,-1 0 0,22-21 16,-22 21-16,1 0 0,-22 0 0,22-21 16,-22 21-16,0 0 0,1 0 15,-22 0-15,21 0 0,-21 0 16</inkml:trace>
  <inkml:trace contextRef="#ctx0" brushRef="#br0" timeOffset="41684.75">18859 4382 0,'0'0'0,"0"-212"0,0 43 16,0 42-16,0 21 0,0 21 0,-21 22 16,21-1-16,0 22 0,0 21 15,0-1-15,0 1 0,0 0 0,-21 21 16,21 21 0,0 22-16,0-22 0,0 21 15,-21-21-15,21 22 16,-21-1-16,21 0 0,0-21 0,0 22 15,-21-1-15,-1-21 0,22 0 0,-21 22 16,21-22-16,0 0 0,0 0 16,0 0-16,0-42 31,0 0-31,21 0 16,-21 0-16,22 0 0,-1-1 15,-21-20-15,21 21 0,0-21 0,0-1 16,-21 1-16,21 0 0,1-1 15,-1 1-15,0-22 0,0 22 0,0 0 16,-21 21-16,21-1 0,1 1 16,-22 0-16,21 21 0,0 0 15,0 21 1,-21 0-16,0 1 16,0-1-16,0 0 0,0 0 15,0 0-15,0 0 0,0 1 0,0-1 16,0 0-16,0 0 15,0 0-15,0 0 0,0 1 16,0-1-16,0 0 16,0 0-1,0 0 1,0 0 0,0 1 15,0-1-31,0 0 15,0 0-15,0 0 16,0 0 0,0 1 15,0-44 0,0 1-15,0 0-16,0 0 15,0 0-15,0 0 0,0-1 16,0 1-16,21 0 0,0 0 0,-21-21 16,22-1-16,-1 22 0,0-21 15,0 21-15,0-22 0,0 22 0,22 0 16,-22 0-16,0 21 0,0 0 16,0 0-16,1 0 0,20 0 0,-21 21 15,0 0-15,0 0 16,1 22-16,-22-22 0,0 21 0,0-21 15,0 22-15,0-1 0,21-21 16,-21 21-16,0-20 0,21-1 16,-21 21-16,0-21 0,21 0 0,-21 1 15,21-1-15,0 0 0,-21 0 16,0 0-16,22-21 0,-1 21 0,0-21 16,0 0-16,0 0 15,0 0-15,1 0 0,-1 0 16,0 0-16,-21-21 0,21 0 15,0 21-15,0-21 0,1 0 0,-1 0 16,0 21-16,0-22 0,0 1 0,0 0 16,1 0-16,20-21 0,-21 20 15,-21 1-15,21 0 0,0-21 16,1 21-16,-22-1 0,0 1 16,0 0-16,0 0 0,0 0 0,0 0 15,-22 21 1,1 0-16,0 0 15,0 21-15,0-21 0,0 21 0,-1 0 16,1 0-16,0 0 0,0 1 16,0-1-16,0 0 0,-1 0 0,22 0 15,-21 22-15,21-22 0,-21 0 16,21 0-16,0 0 0,0 0 16,0 1-1,21-22-15,0 0 16,1 0-16,-1 0 0,0 0 15,0 0-15,-21-22 0,21 1 16,0 21-16,1-21 0,-1 0 0,0 0 16,0 0-16,-21-22 0,21 22 15,-21 0-15,21-21 0,-21 20 0,0 1 16,0 0-16,0 0 0,22 0 16,-22 42-1,0 0 1,0 0-16,0 0 0,-22 1 15,22 20-15,0-21 0,0 0 16,0 0-16,0 22 0,0-22 16,0 0-16,0 0 0,0 0 0,0 1 15,0-1-15,22 0 16,-1-21-16,0 0 0,0 0 16,0 0-16,22 0 0,-22 0 0,0 0 15,0 0-15,21 0 0,-20-21 16,20 21-16,-21-21 0,0-1 0,22 1 15,-22 0-15,0 0 0,21-21 16,-21-1-16,1 22 0,-1-21 0,0-1 16,0 1-16,-21 0 0,21-22 15,0 22-15,-21 0 0,0-1 16,0 22-16,0-21 0,22 21 16,-22-1-16,0 1 0,0 42 31,-22 1-31,22-1 0,-21 0 0,21 21 15,-21 1-15,21-1 0,-21 0 0,21 1 16,0-1-16,0 0 0,-21 1 16,21-1-16,-21-21 0,21 21 0,-22-20 15,22-1-15,0 21 0,0-21 16,0 0-16,0 1 0,0-1 16,0 0-1,22-21 16,-1 0-15,0-21-16,-21 0 0,21-1 16,0 22-16,-21-21 15,0 0-15,0 0 0,0 0 0,0 0 16</inkml:trace>
  <inkml:trace contextRef="#ctx0" brushRef="#br0" timeOffset="41912.62">20595 3641 0,'-21'0'16,"21"-21"-1,21-1 1,0 22-16,0 0 0,1 0 0,-1 0 16,0 0-16,0-21 0,21 21 15,-20 0-15,-1 0 0,0 0 0,0 0 16,0 0-16,0 0 0,1 0 15,-1-21-15,0 21 0,0 0 0,0 0 16,0 0-16,1 0 16</inkml:trace>
  <inkml:trace contextRef="#ctx0" brushRef="#br0" timeOffset="43659.8">21378 3598 0,'0'0'0,"0"-21"16,0 0-1,-21 0 1,0 21-16,0 0 0,0 0 16,-1 0-16,1 0 15,0 21-15,0 0 0,0 0 16,0 1-16,21-1 15,0 0-15,-22 0 0,22 21 0,0-20 16,0-1-16,0 0 0,0 21 16,0-21-16,0 1 0,0-1 0,0 0 15,0 0-15,22 0 0,-1-21 16,0 21-16,0-21 0,0 0 0,0 0 16,1 0-16,-1 0 0,0 0 15,0 0-15,21 0 0,-20-21 0,-1 0 16,21 21-16,-21-21 0,0 0 0,22 0 15,-22-1-15,0-20 0,21 21 16,-20-21-16,-1-1 0,0 1 16,0 0-16,-21-1 0,0-20 15,21 20-15,-21-20 0,21 21 0,-21-1 16,0 1-16,0 21 0,0 0 16,0-1-16,0 1 0,-21 42 31,0 1-31,21-1 0,0 0 0,-21 21 15,0 1-15,0-22 0,21 21 0,-22 0 16,22 1-16,0-1 0,-21 0 16,0 1-16,21-1 0,-21-21 0,21 22 15,0-22-15,0 21 0,0-21 16,0 0-16,0 1 0,0-1 16,0 0-16,0 0 15,0-42 16,21 0-15,0 0-16,0-1 0,-21 1 0,22 0 16,-1 0-16,0 0 0,0 0 15,0-1-15,0 1 0,1 21 0,-1-21 16,0 0-16,0 21 0,0 0 16,0 0-1,-21 21 1,0 0-1,0 0-15,0 1 0,0-1 0,0 0 16,0 0-16,0 0 16,0 0-16,0 1 0,0-1 15,0 0-15,22-21 0,-1 21 16,0-21-16,0 0 0,0 0 16,0 0-16,1 0 15,-1 0-15,0 0 0,0 0 16,0-21-16,-21 0 0,21 21 15,1-21-15,-1-1 0,0 1 16,-21 0-16,21 0 0,-21 0 16,0 0-16,21-1 15,-21 44 17,0-1-32,0 0 0,-21 0 15,0 0-15,21 0 16,0 1-16,0-1 0,-21 0 15,21 0-15,0 0 16,0 0 0,0-42 15,21 21-31,0-21 0,0 0 16,0 0-16,1 0 15,-1-1-15,0 1 0,0 0 0,0 0 16,22 0-16,-22 0 0,0-1 15,0 1-15,0 21 0,0 0 0,1 0 16,-1 0 0,-21 21-16,0 1 0,0-1 15,0 0-15,0 0 0,0 0 16,0 0-16,0 1 0,0-1 16,0 0-16,0 0 0,0 0 15,21 0-15,0 1 0,0-22 16,0 21-16,22-21 0,-22 0 0,21 21 15,-21-21-15,22 0 0,-1 0 16,0 0-16,1 0 0,-1 0 0,-21 0 16,22-21-16,-1 0 0,-21 21 15,21-22-15,-20-20 0,20 21 0,-21 0 16,0 0-16,0-22 0,1 22 0,-22 0 16,0-21-16,0 20 0,0 1 15,0 0-15,0 0 0,-22 21 31,1 0-31,0 0 0,-21 21 16,21 0-16,-1 0 0,1-21 16,0 22-16,0-1 0,0-21 0,21 21 15,0 0-15,-21 0 16,21 0-16,21-21 31,0 0-31,0 0 16,0 0-16,0 0 15,-21 22 17,0-1-17,0 0-15,-21 21 0,0 1 16,0-1-16,0 0 0,21 1 0,0-1 16,-21 21-16,-1-20 0,22 20 15,0-20-15,0 20 0,0-21 0,0 1 16,-21 20-16,21 1 0,-21-22 0,21 22 15,-21-1-15,0-21 0,0 22 16,-1-1-16,1-20 0,-21 20 0,21 1 16,-22-22-16,1 0 0,0 22 0,-1-22 15,22-21-15,-21 22 16,21-1-16,-22-21 0,22 0 0,0 22 0,0-43 16,21 21-16,0 0 0,-21-21 0,0 0 31,21-21-31,0 0 15,0 0-15,0-1 0,0 1 16,0 0-16,21-21 0,-21 21 16,0-22-16,21 1 0,-21 0 0</inkml:trace>
  <inkml:trace contextRef="#ctx0" brushRef="#br0" timeOffset="44020.59">22437 3302 0,'0'0'0,"-22"0"0,1-21 0,0 0 16,0 21-16,0 0 16,0 0-1,21-21-15,0 42 63,0 0-48,0 0-15,-22 0 16,1-21-16,21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6T02:00:18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3027 0,'0'-21'15,"-21"21"1,0 0 15,21-21-15,0-1 31,-22 22-32,22-21 1</inkml:trace>
  <inkml:trace contextRef="#ctx0" brushRef="#br0" timeOffset="1019.01">1799 1969 0,'0'0'0,"21"0"31,-21-22-31,0 1 16,0 0-16,0 0 16,21 21-16,-21-21 0,0 0 15,0-1-15,0 1 0,0 0 16,22 0-16,-22 0 15,0 0-15,0-1 0,0 1 16,0 0-16,0 42 47,0 0-47,0 22 16,0-22-16,0 21 0,0 1 15,0-1-15,0 0 0,0 1 0,0-1 16,0 0-16,0 22 0,0-22 15,0 22-15,0-22 0,0 21 0,0-20 16,-22 20-16,22-20 0,0-1 16,0 0-16,0 1 0,0-22 15,0 21-15,0-21 0,0 0 0,0 1 16,-21-1-16,21 0 16,0-42 15,0 0-31,0-1 15,0 1-15</inkml:trace>
  <inkml:trace contextRef="#ctx0" brushRef="#br0" timeOffset="1386.97">2201 2413 0,'0'0'0,"0"21"15,0 0-15,0 1 0,0-1 16,21-21 15,1 0-31,-1-21 16,0 21-16,-21-22 0,0 1 15,21 21-15,-21-21 0,0 0 16,0 0-16,-21 21 16,0 0-16,0 0 0,-1 0 15,1 0-15,0 0 0,0 0 16,0 0-16,21 21 16,-21-21-16,21 21 0,0 0 15,21-21 1,0 0-1,0 0-15</inkml:trace>
  <inkml:trace contextRef="#ctx0" brushRef="#br0" timeOffset="2318.88">4085 2032 0,'0'-21'0,"0"42"0,0-63 16,0 21-16,0-1 16,0 1-16,0 0 0,0 0 15,-21 0-15,21 0 0,-21-1 16,21 1-16,-21 0 0,21 0 0,-22 21 31,22 21-31,0 0 16,0 0-16,-21 22 0,21-1 0,0 0 15,0 1-15,0 20 0,0-20 16,0-1-16,0 21 0,0-20 16,-21 20-16,21 1 0,-21-22 0,0 22 15,21-22-15,0 0 0,-21 1 16,21-1-16,-22-21 0,22 21 0,0-20 15,0-1-15,0-42 32,22 21-32,-1-22 0,-21 1 15,21-21-15,0 21 0,-21-22 0,21 1 16,0 0-16,-21-1 0,22 1 16,-1 21-16,0-21 0,-21 20 15,21 1-15,0 0 0,-21 0 16,21 21-16,1 0 15,-22 21 1,0 0-16,0 22 0,0-22 16,21 0-16,-21 21 0,0-21 15,21 22-15,-21-22 0,21 0 0,-21 21 16,21-20-16,0-1 0,1-21 16,-1 21-16,21 0 0,-21-21 0,0 0 15,22 0-15,-1 0 0,-21 0 16,22-21-16,-1 0 0,-21 0 0,106-43 31,-106 22-31,22-1 0,-22 1 0,0 0 16,0-1-16,0 1 0,-21-21 15,0 20-15,0 1 0,0 0 0,0-1 16,0 1-16,-21 21 0,0-22 16,0 22-16,0 0 0,-22 21 0,22-21 15,0 21-15,0 0 0,0 0 16,-1 0-16,1 0 15,21 21-15,-21-21 0,21 21 16,0 0-16,0 1 0,0-1 16,0 0-16,21 0 0,0-21 15,1 0-15,20 21 0,-21-21 16</inkml:trace>
  <inkml:trace contextRef="#ctx0" brushRef="#br0" timeOffset="2895.64">5503 1905 0,'0'0'0,"0"-21"15,0 0-15,-21 21 16,0 0-16,0 0 16,0 21-16,-1 0 0,1 0 15,0 0-15,0 22 16,21-22-16,-21 21 0,0 1 0,-1-1 15,1 0-15,0 1 0,0-1 16,0 0-16,0 1 0,-1-1 0,22 0 16,-21 1-16,0-22 0,21 21 15,0-21-15,0 0 0,0 1 0,0-1 16,0-42 15,0-1-31,21 1 0,0 0 16,1-21-16,-22-1 0,21 22 0,0-42 15,0 20-15,0 1 0,0 0 16,1-22-16,-1 22 0,0 0 16,21-1-16,-21 1 0,1 0 0,-1 20 15,0 1-15,0 0 0,0 0 16,0 0-16,1 21 0,-1 0 16,0 21-16,-21 0 0,0 0 15,21 0-15,-21 22 0,0-22 16,0 21-16,0 1 0,0-1 0,0 0 15,0 1-15,0-1 0,0 0 0,0 1 16,0-1-16,0 0 0,-21 1 16,21-22-16,0 21 0,0-21 0,0 0 15,0 1-15,0-1 0,0 0 16,0 0 0,-21-21-1,0 0 1,21-21-16,0 0 15,-22 0-15,22-1 0</inkml:trace>
  <inkml:trace contextRef="#ctx0" brushRef="#br0" timeOffset="3103.52">5101 2455 0,'0'0'15,"-21"0"-15,21-21 31,21 21-31,0-21 0,0 21 16,1 0-16,20-21 0,-21 21 16,21 0-16,-20-21 0,20 21 0,0 0 15,1 0-15,-22-21 0,21 21 16,-21-22-16,0 22 0,1 0 0,-1 0 16,0 0-16,0 0 15</inkml:trace>
  <inkml:trace contextRef="#ctx0" brushRef="#br0" timeOffset="3443.33">6075 2011 0,'0'0'15,"0"-21"-15,0 0 16,-21 42 15,21 0-31,-22 0 0,22 0 16,0 22-16,0-22 0,0 21 0,0-21 15,0 22-15,-21-1 16,21 0-16,-21 1 0,21-1 0,-21 0 0,21 1 16,0-1-16,0 0 15,-21-21-15,21 22 0,0-22 0,-21 0 16,21 0-16,0 0 0,0 1 15,0-1-15,0-42 32,0-1-32,0 1 15,0 0-15,0 0 0,21-21 0</inkml:trace>
  <inkml:trace contextRef="#ctx0" brushRef="#br0" timeOffset="3733.2">6032 2096 0,'0'0'0,"-21"-22"16,21 1-16,0 0 16,0 0-16,0 0 15,21 0 1,1 21-16,20 0 0,-21-22 0,21 22 16,-20 0-16,20 0 0,0 0 15,-21 0-15,22 0 0,-22 22 0,21-1 16,-21 0-16,-21 0 0,0 0 15,0 0-15,0 1 0,-21-1 0,0 0 16,0 21-16,0-21 0,-22 1 16,1-1-16,21 0 0,-21 0 15,20 0-15,-20 0 0,21-21 0,0 22 16,0-22 0,42 0-1</inkml:trace>
  <inkml:trace contextRef="#ctx0" brushRef="#br0" timeOffset="4278.72">8191 1715 0,'0'0'16,"-21"0"-16,-21 0 0,21 0 0,0 0 15,42-22 1,0 22-16,0 0 15,21 0-15,1-21 0,-1 21 16,22-21-16,-22 21 0,21 0 16,1 0-16,-1 0 0,1 0 15,-1 0-15,1 0 0,-22 0 0,22 0 16,-22 21-16,-21-21 0,22 0 16,-22 21-16,0-21 0,-21 22 0,0-1 15,-21 0 1,0-21-16,-1 0 0,1 0 15,-21 0-15,21 0 0,0 0 16,-1 0-16</inkml:trace>
  <inkml:trace contextRef="#ctx0" brushRef="#br0" timeOffset="4571.55">8594 1736 0,'-22'0'16,"22"21"-16,-21-21 16,21 21-16,0 0 0,0 0 0,0 22 15,0-1-15,0 0 0,0 1 16,0-1-16,0 0 0,0 1 0,0-1 16,0 22-16,0-22 0,-21 21 15,0-20-15,21 20 0,-21-20 0,21-1 16,0 0-16,-21 1 15,21-22-15,-22 21 0,22-21 0,0 0 16,-21-21-16,21 22 0,0-1 0,0-42 31,0-1-31,21 1 0,1 0 16</inkml:trace>
  <inkml:trace contextRef="#ctx0" brushRef="#br0" timeOffset="4968.32">9123 2117 0,'0'-21'31,"-21"21"-15,-1 21-16,1 0 0,0 0 16,21 0-16,-21 0 0,0 22 15,21-22-15,-21 21 0,21 1 0,0-22 16,0 21-16,0 0 0,0-20 15,0 20-15,0-21 0,0 21 0,21-20 16,21-22-16,-21 21 0,0-21 0,22 0 16,-22 0-16,21 0 0,-21-21 15,22 21-15,-22-22 0,21 1 0,-21 0 16,1 0-16,-1-21 0,-21 20 16,0 1-16,0-21 0,0 21 15,0-22-15,0 1 0,0 21 16,-21-21-16,-1-1 0,1 22 0,0 0 15,-21 0-15,42 0 0,-21-1 16,-1 22-16,1 0 0,0 0 0,0 0 16,0 0-16,0 0 0,-1 0 15,22 22-15,0-1 16,0 0-16,22-21 16,-1 0-16</inkml:trace>
  <inkml:trace contextRef="#ctx0" brushRef="#br0" timeOffset="5979.27">11747 2180 0,'0'0'0,"0"-21"16,0 0-16,0 0 0,0 0 0,-21-1 16,0 1-16,21 0 15,-21 21-15,0-21 0,0 21 16,-1 0-16,1 0 16,0 0-16,0 21 0,0-21 0,0 42 15,-1-20-15,1 20 0,0-21 16,0 21-16,0 22 0,0-22 0,-1 22 15,22-1-15,0-20 0,0 20 0,0-21 16,0 1-16,0-1 0,0 0 16,22-20-16,-1-1 0,21 0 0,-21 0 15,22 0-15,-22-21 0,21 0 16,0 0-16,22 0 0,-22-21 0,1 0 16,20 0-16,-21 0 0,22-1 15,-22-20-15,1 0 0,20-1 16,-42 1-16,22 0 0,-22-1 0,21-20 15,-42 21-15,0-1 0,0-20 16,0 20-16,0 1 0,0 0 0,0-1 16,0 1-16,0 0 0,0 21 15,0-1-15,0 1 0,-21 21 0,0 0 16,21 21-16,0 1 16,0-1-16,0 21 0,0 0 0,-21 1 15,21-1-15,-22 0 0,22 22 16,-21-22-16,0 22 0,21-22 0,0 22 15,0-22-15,-21 0 0,21 1 16,-21-1-16,21 0 0,-21-21 16,21 1-16,0-1 0,0 0 0,0 0 15,0-42 32,0 0-47,0 0 0,0-1 16,0 1-16,21 0 0,0 0 15,0 0-15,0 0 0,-21-1 0,21 1 16,1 0-16,20 21 0,-21-21 16,0 0-16,0 21 0,1 0 0,-1 0 15,0 0-15,0 21 16,-21 0-16,21-21 0,-21 21 16,0 0-16,0 1 0,0-1 0,21 21 15,-21-21-15,0 0 0,0 1 16,0-1-16,0 0 0,0 0 0,0 0 15,0 0-15,0 1 16,0-44 31,0 1-47,0 0 16,0 0-16,22 0 0,-22-22 15</inkml:trace>
  <inkml:trace contextRef="#ctx0" brushRef="#br0" timeOffset="6378.77">12594 2561 0,'0'0'0,"0"21"0,21-21 0,0 0 31,1 0-31,-1 0 16,0 0-16,0-21 0,0 21 0,0-21 15,1 21-15,20-21 16,-21 0-16,0 21 0,0-21 0,-21-1 16,0 1-16,0 0 0,0 0 15,0 0-15,-21 21 16,0 0-16,0 0 16,0 0-16,0 0 0,-1 0 0,-20 0 15,21 21-15,0 0 0,0 0 16,-1 22-16,22-22 0,-21 0 0,21 21 15,-21-21-15,21 22 0,0-22 0,0 0 16,0 0-16,0 0 0,0 1 16,0-1-16,21 0 0,0 0 0,1-21 15,-1 21-15,0-21 16,0 21-16,0-21 0,0 0 0,1 0 16,-1 0-16,0 0 0,0 0 15,21 0-15,-20 0 0,20 0 0,-21-21 16,21 0-16,1 0 0,-22 0 0</inkml:trace>
  <inkml:trace contextRef="#ctx0" brushRef="#br0" timeOffset="7315.19">13504 2413 0,'0'-21'0,"0"42"0,21-63 0,-21 21 0,0-1 16,0 1-16,0 0 0,-21 21 31,0 0-31,0 0 15,0 21-15,0 0 0,-1 22 16,1-22-16,0 21 0,21-21 0,-21 22 16,21-22-16,-21 21 0,21 1 15,0-22-15,0 21 0,0-21 0,0 0 16,0 22-16,0-22 0,0 0 16,21-21-16,0 21 0,0 0 0,0-21 15,1 0-15,20 0 0,-21 0 16,0 0-16,22 0 0,-22 0 0,21 0 15,-21 0-15,22-21 0,-22 0 16,21 0-16,-21 0 0,22 0 16,-22-22-16,0 1 0,0 0 0,0-1 15,22 1-15,-43-22 0,21 22 16,0-21-16,0-1 0,-21 22 0,21-1 16,-21-20-16,0 21 0,0-1 0,0 1 15,0 21-15,0 0 0,0-1 16,0 1-16,-21 21 15,0 21-15,21 1 16,-21-1-16,0 21 0,21-21 0,0 22 16,0-1-16,-22 0 0,22 1 15,-21-1-15,21 21 0,0-20 16,0-1-16,0 0 0,0 22 0,0-43 16,0 21-16,0 1 0,0-22 15,0 21-15,0-21 0,0 1 0,0-1 16,0 0-16,0-42 47,0 0-47,21-1 0,1 1 15,-1 0-15,0-21 0,-21-1 0,42 22 16,-21-21-16,1 0 0,-1-1 16,21 1-16,-21 21 0,22 0 0,-22-1 15,0 1-15,21 0 16,-21 0-16,1 21 0,-1 0 0,-21 21 31,0 0-31,-21 0 16,-1 1-16,1-22 0,-21 21 15,21 0-15,0-21 0,-22 0 16,22 21-16,0-21 0,0 0 0,0 0 16,-1 0-16,1 0 0,0 0 15,0 0-15,0 0 0,0 0 16,21 21 15,0 0-15,0 1-16,0-1 0,0 0 15,0 0-15,21 21 0,0-20 0,-21-1 16,21 0-16,0 0 0,0 0 16,-21 0-16,22 1 0,-1-22 0,0 21 15,0 0-15,0-21 0,0 21 16,1-21-16,-1 0 0,0 0 15,0 0-15,0 0 0,0 0 16,1 0-16,-1-21 16,0 0-16,0 21 0,-21-21 15,21-1-15,0 1 0,1 0 0</inkml:trace>
  <inkml:trace contextRef="#ctx0" brushRef="#br0" timeOffset="9243.73">16806 2180 0,'-21'0'15,"0"0"-15,0 0 16,42 0 15,0 0-31,0-21 0,0 0 16,22 0-16,-22 21 0,21-21 0,-21-1 15,22 1-15,-1 0 0,-21 0 16,22 0-16,-22-22 0,0 22 16,0 0-16,-21 0 0,0 0 0,0-22 15,-21 22-15,0 0 0,-22 21 16,22 0-16,-21 0 0,0 0 0,-1 0 15,1 0-15,-22 0 0,22 21 16,0 0-16,-22 22 0,22-22 0,0 21 16,-1-21-16,22 22 0,0-1 15,0 0-15,21 1 0,0-1 0,0-21 16,0 22-16,0-22 16,21 21-16,0-21 0,21 0 0,1 1 15,-1-1-15,0-21 0,1 0 16,-1 21-16,0-21 0,22 0 0,-22 0 15,1 0-15,-1-21 0,0 21 16,-21 0-16,1-21 0,-1 21 0,-21-22 16,-21 22-1,-22 0-15,22 0 0,-21 0 16,-1 0-16,1 0 0,0 22 0,-1-1 16,-20 0-16,21 0 0,-1 21 15,1-20-15,0 20 0,-1-21 0,1 21 16,21 1-16,0-1 15,-1-21-15,22 22 0,0-22 0,0 0 16,0 0-16,22 0 0,-1 0 16,21 1-16,0-22 0,1 0 0,-1 0 15,0 0-15,1 0 0,-1 0 0,22 0 16,-22-22-16,21 1 0,-20 21 16,20-21-16,-20 0 0,-1 0 0,0 0 15,1-1-15,-1-20 0,0 21 16,-21-21-16,1-1 0,-1 22 0,-21-21 15,0 21-15,0-22 0,21 22 16,-21 0-16,0 0 0,-21 21 31,0 21-31,-1 0 16,22 0-16,-21 0 0,21 22 0,0-22 16,-21 21-16,21-21 0,-21 22 15,21-22-15,0 21 0,0-21 0,0 22 16,0-22-16,0 0 0,0 0 15,0 0-15,0 1 0,21-1 0,0-21 16,0 0-16,1 21 0,-1-21 16,0 0-16,21 0 0,-21 0 15,1-21-15,-1 0 0,21 21 0,-21-22 16,0-20-16,1 21 16,-1 0-16,0-22 0,0 22 0,0-21 15,0 0-15,-21-1 0,22 22 16,-22-21-16,21 21 0,-21-1 0,0 1 15,0 0-15,0 42 32,0 0-32,0 1 15,0-1-15,0 21 0,-21-21 0,21 0 16,-22 22-16,22-22 0,0 0 16,0 0-16,0 22 0,0-22 0,0 0 15,0 0-15,22 0 16,-1-21-16,0 0 0,21 21 15,-21-21-15,1 0 0,20 0 0,0 0 16,1 0-16,-22-21 0,21 21 16,22-21-16,-22 0 0,-21 21 0,21-21 15,1-22-15,-22 22 0,21 0 16,-21-21-16,1-1 0,-1 22 0,-21-21 16,0 21-16,0 0 0,0-22 15,0 22-15,-21 0 0,-1 21 16,1 0-16,0 0 0,0 0 15,-21 0-15,20 21 0,1 0 16,0 0-16,0 1 0,0 20 0,21-21 16,0 21-16,0-20 0,0 20 15,0 0-15,0-21 0,0 1 0,0-1 16,0 0-16,21 0 0,21 0 16,-21 0-16,1-21 0,20 0 0,0 22 15,1-22-15,-1 0 0,0 0 16,1 0-16,-1 0 0,0 0 0,-21 0 15,22-22-15,-1 22 0,-21-21 16,0 0-16,1 0 0,-1 0 0,0-22 16,-21 22-16,0 0 0,0-21 0,0 21 15,0-1-15,0-20 16,0 21-16,0 0 0,0 0 16,-21 42-1,21 0 1,-21 0-16,21 0 0,0 22 15,0-22-15,0 0 0,0 21 0,0-21 16,-22 1-16,22-1 0,-21 0 16,21 0-16,0 0 0,0 0 0,-21 1 15,21-1-15,-21 0 0,21-63 63,0 20-48,0 1-15,21 0 0,0 0 16,-21 0-16,21-22 0,1 1 0,-1 21 16,0-21-16,0-1 0,21 22 15,-20-21-15,20 21 0,0-1 0,1 1 16,-1 0-16,0 21 0,1 0 16,-22 0-16,21 0 0,-21 21 0,0 0 15,1 22-15,-22-22 0,0 0 16,0 21-16,0-20 0,0 20 0,0-21 15,0 0-15,-22 22 0,1-22 0,21 0 16,-21-21-16,21 21 16,0 0-16,0 0 0,0 1 15,21-44 32,0 22-31</inkml:trace>
  <inkml:trace contextRef="#ctx0" brushRef="#br0" timeOffset="9842.91">20468 2455 0,'0'0'15,"21"-21"-15,22 0 16,-22 0-16,-21 0 0,0 0 15,-21 21 1,-1 0-16,1 21 16,0 0-16,0 0 0,-21 0 15,20 0-15,1 22 0,-21-1 0,21 0 16,0 1-16,21-1 0,0 0 0,-22-20 16,22 20-16,0 0 0,0-21 15,0 22-15,22-22 0,-22 0 0,21 0 16,21-21-16,-21 21 0,22-21 15,-22 0-15,21 0 0,0 0 0,1 0 16,-1 0-16,0 0 0,1-21 16,-22 0-16,21 0 0,1 0 15,-22 0-15,21-1 0,-42-20 0,21 0 16,-21-1-16,0 1 0,0 0 16,0-1-16,0 1 0,-21 0 15,0-1-15,0 22 0,-22 0 0,22 0 16,-21 0-16,0 21 0,-1 0 0,22 0 15,-21 0-15,21 0 0,-1 0 16,1 0-16,0 21 0,0 0 0,0 0 16,21 0-16,-21 1 0,21-1 15,0 0-15,0 0 16,0 0-16,21 0 0,0-21 16,21 22-16,-21-1 0</inkml:trace>
  <inkml:trace contextRef="#ctx0" brushRef="#br0" timeOffset="10331.74">21167 2625 0,'0'0'0,"-43"-43"16,22 43-16,0-21 0,21 0 15,-21 21-15,21-21 16,0 0-16,0 0 0,21-1 15,0 22-15,0 0 16,22 0-16,-22 0 0,0 0 0,0 0 16,0 0-16,22 0 0,-22 22 15,-21-1-15,21 21 0,-21-21 0,21 0 16,-21 22-16,0-1 0,0-21 16,0 22-16,0-22 0,0 0 0,0 21 15,-21-21-15,21 1 0,-21-22 16,21 21-16,0 0 0,-21-21 15,21-21 17,0 0-32,21-1 15,-21 1-15,21-21 16,0 21-16,0 0 0,-21-22 0,21 1 16,1 0-16,-1-1 0,0 1 15,21 0-15,-21-1 0,1 22 0,-1 0 16,0 0-16,0 0 0,0-1 15,0 22-15,-21 22 32,-21-1-17,0 0-15,0-21 16,0 21-16,0 0 0</inkml:trace>
  <inkml:trace contextRef="#ctx0" brushRef="#br0" timeOffset="11016.35">23749 2625 0,'0'0'0,"0"-21"0,0-1 16,0 1 0,21 0-16,-21 0 0,0 0 15,0 0 1,0-1-1,-21 22-15,0-21 0,0 21 16,-22 0-16,22 0 0,-21 0 16,-1 21-16,22 1 0,-21-1 0,0 21 15,20-21-15,-20 22 0,21-1 16,-21 0-16,20 1 0,1-1 0,0 0 16,0-21-16,0 22 0,21-22 15,0 21-15,0-21 0,0 1 16,21-1-16,21 0 0,-21 42 0,22-41 15,-22-22-15</inkml:trace>
  <inkml:trace contextRef="#ctx0" brushRef="#br0" timeOffset="11207.23">23389 3112 0,'21'0'16,"-42"0"-16,42-22 0,-21 1 16,0 0-16,-21 21 0,0 0 15,21-21-15,-21 21 0,0 0 16,-1 0 0,1 0-1,21-21 79,21 21-94,1 0 0,-1 0 0</inkml:trace>
  <inkml:trace contextRef="#ctx0" brushRef="#br0" timeOffset="11775.02">23664 2858 0,'0'-22'16,"0"1"-16,0 0 0,0 0 15,0 0-15,0 0 0,0-1 0,0 1 16,0 0-16,0 0 0,0 0 15,0 0-15,0-1 0,-21 22 32,0 22-32,0-1 0,0 0 15,-1 0-15,1 0 0,-21 22 16,21-22-16,0 21 0,-1-21 0,-20 22 16,21-22-16,0 21 0,0 0 15,21-20-15,0 20 0,0-21 16,0 0-16,0 0 0,0 1 0,0-1 15,0 0-15,21 0 0,21 0 16,-21-21-16,22 0 0,-22 0 0,21 0 16,0 0-16,1 0 0,-1 0 15,0 0-15,1-21 0,-1 0 0,0 0 16,1 21-16,-22-21 0,21-1 16,-21 1-16,1-21 0,-1 21 0,0-22 15,-21 22-15,0-21 0,0 0 16,0-1-16,-21 1 0,0 0 0,-1-1 15,1 1-15,-21 21 16,21-22-16,-22 22 0,1 0 0,21 21 16,-21 0-16,-1 0 0,22 0 15,-21 0-15,21 0 0,-1 21 0,1 22 16,0-22-16,0 21 0,0-21 16,21 22-16,0-1 0,0-21 0,0 21 15,0-20-15,0 20 0,0-21 16,0 0-16,21 0 0,0 1 0,0-22 15,22 21-15,-1-21 0,21 0 16</inkml:trace>
  <inkml:trace contextRef="#ctx0" brushRef="#br0" timeOffset="12834.93">24574 2836 0,'43'-42'16,"-43"21"-16,0 0 0,0 0 15,0-1-15,-21 1 0,-1 0 16,1 21-16,0 0 0,0-21 0,0 21 16,0 0-16,-1 0 0,1 0 15,0 21-15,0 0 0,-21 0 0,20 1 16,1 20-16,0-21 0,0 0 16,21 22-16,-21-1 0,21-21 0,0 21 15,0-20-15,0-1 16,0 0-16,0 0 0,0 0 0,0 0 15,21 1-15,-21-1 0,21-21 16,0 0-16,0 0 0,1 0 0,-1 0 16,0 0-16,21 0 0,-21 0 0,1 0 15,-1-21-15,0-1 0,0 1 16,21 0-16,-20 0 0,-1 0 0,0 0 16,0-22-16,0 1 0,-21 0 15,21-1-15,1 1 0,-1-22 0,0 22 16,0-21-16,0-1 0,-21 22 15,0-1-15,21 1 0,-21 0 0,0 21 16,0-1-16,0 1 16,0 0-16,-21 21 31,21 42-31,-21-20 0,0 20 0,0 0 16,21 1-16,-21-1 0,-1 21 15,1 1-15,0-22 0,0 22 0,21-22 16,-21 0-16,21 22 0,-21-22 15,21 1-15,0-22 0,0 21 0,21 0 16,0-20-16,0-1 0,0 21 16,22-21-16,-1 0 0,0-21 0,22 22 15,-22-22-15,22 0 0,-22 0 16,21 0-16,-20 0 0,-1 0 16,22-22-16,-22 22 0,0-21 0,-21 0 15,22 0-15,-22 0 0,21 0 16,-21-22-16,-21 22 0,0-21 0,0 21 15,0-22-15,0 22 0,0 0 16,0-21-16,-21 20 0,21 1 0,-42 21 16,21-21-16,0 21 0,-1 0 15,1 0-15,-21 0 0,21 0 0,-22 21 16,22 0-16,0 1 0,0-1 16,0 0-16,0 21 0,21-21 15,0 1-15,0-1 0,0 0 16,0 0-16,0 0 0,0 0 0,21 1 15,0-1-15,0-21 0,0 0 16,0 21-16,1-21 0,20 0 0,-21 0 16,21 0-16,-20 0 0,-1-21 15,21 0-15,-21-1 0,22 1 0,-22 0 16,21 0-16,-21-21 0,0 20 16,22-20-16,-22 0 0,0-22 0,0 22 15,0-22-15,1 1 0,-1-1 16,-21 22-16,0-21 0,21-1 0,-21 22 15,0-1-15,0 1 0,0 0 16,0 21-16,0-1 0,0 1 16,0 0-16,-21 21 15,0 21-15,-1 22 16,1-22-16,0 21 0,0 0 0,21 22 16,-21-1-16,21 1 0,-21-1 15,21-20-15,0 20 0,0 1 0,0-22 16,0 0-16,0 1 0,21-1 15,0 0-15,-21-20 0,21-1 0,0 0 16,0 0-16,1 0 0,-1 0 16,0-21-16,0 0 0,0 0 0,0 0 15,1 0-15,-1 0 16,0-21-16,0 0 0,0 0 0,0 0 16</inkml:trace>
  <inkml:trace contextRef="#ctx0" brushRef="#br0" timeOffset="15084.25">27559 2963 0,'0'0'16,"0"-21"-16,0 0 0,0 0 15,0 0-15,0 0 0,0-1 0,0 1 16,0-21-16,0 21 0,0 0 15,0-1-15,0 44 32,0-1-17,0 0-15,0 0 0,-21 21 16,21 1-16,-21-22 0,-1 21 0,22-21 16,0 22-16,-21-1 0,21-21 15,-21 0-15,21 1 0,0-1 0,0 0 16,0 0-16,0 0 0,21-42 47,0 0-47,-21 0 0,22 0 0,-1-1 15,0 1-15,-21 0 0,21-21 16,0 21-16,0-22 0,-21 22 16,22-21-16,-1-1 0,0 22 15,-21 0-15,21 0 0,-21 0 0,21 21 16,-21 21-1,0 0-15,0 0 16,0 22-16,0-22 0,0 21 16,0-21-16,0 0 0,0 22 0,0-22 15,21 0-15,1 21 0,-22-20 16,21-1-16,0 0 0,0 0 0,0-21 16,0 21-16,1-21 0,20 0 15,-21 0-15,21 0 0,-20 0 0,20 0 16,0-21-16,-21 0 0,22 21 15,-1-21-15,-21 0 0,22-1 16,-22 1-16,0-21 0,0 21 0,0 0 16,0-22-16,1 22 0,-1-21 15,-21 21-15,0-22 0,0 22 0,0 0 16,0 0-16,-21 42 31,-1 0-31,1 0 0,0 22 16,21-22-16,-21 0 0,0 21 0,21-21 15,-21 1-15,21 20 0,0-21 16,0 0-16,0 0 0,0 1 0,0-1 16,21 0-16,0-21 15,0 21-15,0-21 0,0 0 0,1 0 16,-1 0-16,0 0 0,0 0 16,0 0-16,0 0 0,22-21 0,-22 0 15,0 0-15,0 21 0,22-22 16,-22 1-16,0-21 0,0 21 0,0 0 15,0-22-15,-21 22 0,22 0 16,-22 0-16,21 0 0,-21-1 0,-21 44 47,-1-22-47,22 21 16,0 21-16,0-21 0,-21 0 0,21 1 15,0-1-15,0 0 0,0 0 16,0 0-16,0 0 0,0 1 0,0-1 15,21-21-15,1 21 16,-1-21-16,21 0 0,-21 0 0,22 0 16,-1 0-16,0 0 0,1 0 15,-1 0-15,0-21 0,-21 0 0,22 21 16,-1-22-16,-21 1 0,0 0 16,1-21-16,-1 21 0,-21-1 0,0 1 15,0 0-15,0 0 0,0 0 16,0 0-16,-21 21 15,-1 0 1,1 0-16,0 21 0,21 0 0,-21 0 16,0 0-16,21 0 0,-21 1 15,21-1-15,0 0 0,-22 21 0,22-21 16,0 1-16,0-1 16,0 0-16,0 0 0,0 0 0,0 0 15,22-21 16,-22-21-15,0 0-16,0 0 0,21 21 0,0-21 16,-21 0-16,21-1 0,0 1 15,0 0-15,1-21 0,-1 21 0,0-1 16,0 1-16,0 0 0,0 21 16,1-21-16,-1 21 0,0 0 15,0 0-15,-21 21 16,0 0-16,0 0 15,0 1-15,0-1 0,0 0 16,0 0-16,0 21 0,0-20 16,0-1-16,21 0 0,-21 0 0,21 0 15,-21 0-15,22-21 16,-1 0-16,0 0 0,0 0 16,0 0-16,0 0 15,1-21-15,-1 21 0,0-21 16,0 0-16,0 0 0,22 0 15,-22-1-15,0 1 0,0 0 0,0 0 16,0-21-16,1 20 0,-1 1 16,0 0-16,-21 0 0,0 0 15,0 42 1,0 0 0,0 0-16,-21 0 0,0 1 15,21-1-15,-22 0 0,22 21 0,0-21 16,0 1-16,0-1 15,0 0-15,0 0 0,0 0 0,0 0 16,22-21-16,-1 0 16,0 22-16,21-22 0,-21 0 15,1 0-15,-1-22 0,0 22 16,21-21-16,-21 0 0,22 0 0,-22 0 16,21 0-16,1-1 0,-22-20 15,21 0-15,0-1 0,-20 1 16,20 0-16,-21-22 0,21 1 0,-20 20 15,-1-20-15,0 21 0,-21-1 16,0 1-16,0 0 0,0 20 0,21 1 16,-42 21-1,0 0 1,0 21-16,-1 22 0,1-22 0,0 21 16,0 1-16,0-1 0,0 0 15,-1 1-15,1 20 0,0-21 0,21 1 16,0 20-16,-21-20 0,21-1 15,0 0-15,0 1 0,0-1 0,0 0 16,0-21-16,0 22 0,21-22 16,-21 0-16,21 0 0,-21 0 15,21 1-15,1-22 0,-1 0 16,0 0-16,0 0 0,0 0 16,0-22-16,1 22 15,-1-21-15,0 0 0,0-21 0,0 21 16,0-1-16,-21-20 0,22 21 15,-22-21-15,0 20 0,0 1 0,0 0 16,0 0-16,0 0 0,0 0 16,-22 21-1,1 0-15,21 21 32,0 0-17,21-21-15,1 0 16,-1 0-16,0 0 15,0 0-15,0 0 16,22 0-16,-22 0 0,0 0 0,21 0 16,-21 0-16,1 0 0,-1 0 15,0 0-15,-42 0 16,-22 0-16</inkml:trace>
  <inkml:trace contextRef="#ctx0" brushRef="#br0" timeOffset="16299.73">1778 4466 0,'0'0'0,"-21"0"0,0 0 0,-1 0 15,1 0 1,0 0-16,0 0 0,21-21 0,-21 21 16,0-21-16,-1 0 15,22 0-15,0-1 0,0 1 16,0 0-16,0 0 0,22 0 15,-1 0-15,0-1 0,0 1 16,21 0-16,-20 0 0,-1 0 0,0 21 16,0 0-16,0 0 0,0 0 15,1 0-15,-1 21 0,0 0 0,0 21 16,0 1-16,-21-1 0,0 0 16,0 1-16,0-1 0,0 22 0,0-22 15,0 0-15,-21 22 16,0-1-16,0-20 0,0 20 0,-22-21 15,22 22-15,-21-22 0,-1 1 16,1-1-16,21-21 0,-21 21 16,-1-20-16,22-22 0,-21 21 0,21-21 15,-22 0-15,22 0 0,-21 0 16,21 0-16,-1-21 0,-20 21 0,21-22 16,0 1-16,0-21 0,-1 21 15,22-22-15,0 22 0,0-21 16,0 0-16,0 20 0,0 1 0,22-21 15,-22 21-15,21 21 0,21-21 16,-21 21-16,0 0 0,22 0 16,-22 21-16,21 0 0,-21 0 15,22 0-15,-22 0 0,21 22 16,-21-22-16,1 21 0,-1-21 0,0 1 16,0 20-16,0-21 0,-21 0 15,21 0-15,1 1 0,-22-1 0,0 0 16,0 0-16,21-21 0,0 21 15,0-21 1,0 0 0,-21-21-16,21 0 0</inkml:trace>
  <inkml:trace contextRef="#ctx0" brushRef="#br0" timeOffset="16494.61">2201 4784 0,'0'0'16,"0"-21"0,0-1-1</inkml:trace>
  <inkml:trace contextRef="#ctx0" brushRef="#br0" timeOffset="17423.08">3852 4487 0,'0'0'0,"0"-21"0,0-85 16,0 64 0,0 21-16,0 0 0,0 0 15,0-1-15,0 1 0,0 42 31,0 1-31,0 20 0,0-21 16,0 21-16,0 1 0,0-1 16,0 22-16,0-22 0,0 0 0,0 22 15,0-22-15,-21 22 0,21-22 16,-21 0-16,0 1 0,21-1 0,0 0 16,0-21-16,-21 1 0,21-1 15,0 0-15,0 0 0,0-42 31,0 0-15,0 0-16,0-1 0,0-20 16,21 21-16,0-21 0,0 20 0,-21-20 15,21 21-15,-21-21 0,21 20 16,-21-20-16,22 21 0,-1 0 0,-21 0 16,21 21-16,0 0 15,0 0-15,0 0 0,-21 21 16,0 0-16,22 0 0,-1 21 0,-21-20 15,21 20-15,-21-21 16,21 0-16,0 22 0,0-22 0,-21 0 0,22 0 16,-1 0-16,0-21 15,0 0-15,21 0 0,-20 0 0,-1 0 16,21 0-16,-21 0 0,22 0 16,-1-21-16,-21 0 0,21 0 0,-20 0 15,20-1-15,-21-20 0,0 21 16,0-21-16,1-1 0,-22 22 0,0-21 15,0-1-15,0 1 0,0-21 16,0 20-16,0 1 0,-22 0 0,-20-22 16,21 22-16,0-1 0,-22 22 15,22 0-15,0 0 0,-21 0 16,21 21-16,-1 0 0,-20 0 16,21 0-16,0 21 0,0-21 0,21 21 15,0 0-15,-22 22 0,22-22 16,0 0-16,0 0 0,0 21 0,0-20 15,0-1-15,22 0 0,-22 0 16,21 0-16,21 0 0,-21-21 0,0 0 16,22 0-16,-1 0 0</inkml:trace>
  <inkml:trace contextRef="#ctx0" brushRef="#br0" timeOffset="17959.78">5228 4149 0,'-21'0'16,"21"21"-1,-21 21-15,0-21 0,21 1 16,0 20-16,0-21 0,-22 21 16,22 1-16,-21-22 0,21 21 0,-21-21 15,21 22-15,0-1 0,0-21 16,-21 22-16,21-22 0,-21 0 0,21 0 15,0 0-15,0 0 0,0 1 16,-21-1 0,21-42 15,0-1-31,0 1 0,0 0 0,0 0 16,21 0-16,-21 0 0,0-22 15,21 22-15,0-21 0,-21-1 0,21 1 16,0 0-16,1-22 0,-1 22 15,0 0-15,0 20 0,21-20 0,-20 21 16,-1 0-16,0 0 0,21 21 16,-21 0-16,1 21 0,-1 0 0,0 0 15,-21 0-15,21 22 0,-21-1 16,21 0-16,-21 1 0,0-1 16,0 0-16,0 1 0,0-1 0,0-21 15,0 21-15,0-20 0,0 20 16,0-21-16,0 0 0,0 0 0,0 1 15,0-1-15,0 0 16,0-42 15,0 0-15,-21-1-16,21 1 0,-21 0 0</inkml:trace>
  <inkml:trace contextRef="#ctx0" brushRef="#br0" timeOffset="18167.66">5059 4572 0,'0'0'0,"21"-21"31,0 21-31,0 0 0,0 0 16,1 0-16,-1 0 0,0-21 15,21 21-15,-21-21 0,1 21 16,-1 0-16,0 0 0,0-22 0,0 22 15,0 0-15,1 0 0,-1 0 16,-21-21-16,21 21 16</inkml:trace>
  <inkml:trace contextRef="#ctx0" brushRef="#br0" timeOffset="18507.46">6096 4106 0,'-21'0'15,"0"22"1,21-1 0,-22 0-16,1 0 0,21 21 0,0-20 15,0 20-15,0-21 0,0 21 16,0-20-16,0 20 0,0 0 0,0 1 15,0-22-15,0 21 0,0-21 0,0 22 16,0-22-16,0 21 0,0-21 16,0 0-16,0 1 0,0-1 0,0 0 15,-21 0-15,21 0 0,0-42 47,0 0-47,0 0 16,0 0-16,21-1 0,-21-20 15</inkml:trace>
  <inkml:trace contextRef="#ctx0" brushRef="#br0" timeOffset="18823.3">6011 4318 0,'0'0'0,"-21"-21"0,21 0 0,0 0 0,0-1 16,0 1-16,0 0 15,0 0-15,21 0 16,0 0-16,1 21 0,-1-22 15,21 22-15,-21 0 0,0-21 0,22 21 16,-22 0-16,0 0 0,21 0 16,-42 21-16,22 1 0,-1-1 15,-21 0-15,0 0 0,0 21 0,0-20 16,0-1-16,0 0 0,-21 21 16,-1-21-16,1 1 0,0-1 0,-21 0 15,21 0-15,-22 0 0,22 0 16,-21 1-16,21-22 0,-1 21 0,1-21 15,0 0-15,0 0 0,0 0 0,21-21 47,0-1-47,21 1 16</inkml:trace>
  <inkml:trace contextRef="#ctx0" brushRef="#br0" timeOffset="19383">8107 4001 0,'0'0'0,"-21"0"0,-22-22 16,22 22-16,0 0 0,0 0 15,0 0-15,-1-21 0,44 21 32,-1 0-32,0-21 0,21 21 15,1 0-15,20 0 0,-21 0 16,22 0-16,-22-21 0,22 21 0,-1 0 15,-20 0-15,20 0 0,1 0 0,-22 0 16,21 0-16,-20 0 0,-1 0 16,-21 0-16,0 0 0,1 0 0,-44 0 31,1 0-15,-21 21-16,21-21 0,0 21 15,-22-21-15,22 21 0,-21-21 0,21 0 16,-22 22-16,22-22 0,0 0 15</inkml:trace>
  <inkml:trace contextRef="#ctx0" brushRef="#br0" timeOffset="19674.75">8467 4001 0,'0'-22'16,"-22"22"0,1 0-16,0 0 15,0 0 1,21 22-16,-21-1 0,21 0 15,0 21-15,0-21 0,0 22 16,0-1-16,0 0 0,0 1 0,0 20 16,0-20-16,0-1 0,0 0 0,0 1 15,0-1-15,0 0 0,0-21 16,0 22-16,0-22 0,-21 0 0,21 21 16,0-20-16,0-1 0,0 0 15,0 0-15,0-42 47,21 0-47,-21 0 16,21 21-16,0-22 0</inkml:trace>
  <inkml:trace contextRef="#ctx0" brushRef="#br0" timeOffset="20111.5">8763 4445 0,'0'0'0,"0"-21"0,0 0 15,0 42 17,0 0-32,0 0 15,0 0-15,0 1 0,-21-1 0,21 0 16,0 21-16,0-21 0,0 22 16,0-22-16,0 0 0,0 21 15,0-20-15,0-1 0,0 0 0,21 0 16,0-21-16,0 21 0,0-21 15,1 0-15,20 0 0,-21 0 0,0 0 16,0 0-16,22 0 0,-22-21 16,0 0-16,0 0 0,0 0 0,1-1 15,-1 1-15,0 0 0,-21-21 0,0 21 16,0-22-16,0 1 0,0 0 16,0-1-16,0 1 0,0 0 0,0 20 15,-21-20-15,0 21 0,-1 0 16,1 0-16,0 21 0,-21 0 15,21 0-15,-22 0 0,1 0 0,21 0 16,0 21-16,-22 0 0,22-21 16,0 21-16,0 0 0,21 0 0,0 1 15,0-1-15,0 0 0,0 0 16,0 0-16,21 0 16,21-21-16,-21 0 0,22 0 0,-1 0 15,-21 0-15</inkml:trace>
  <inkml:trace contextRef="#ctx0" brushRef="#br0" timeOffset="21803.26">11134 4276 0,'0'0'0,"0"-21"0,0-1 15,0 1-15,0 0 16,0 0-1,0 0-15,0 0 16,0-1-16,0 1 31,-22 21-31,22 21 16,-21-21-16,21 22 16,0 20-16,0-21 0,-21 21 0,21 1 15,0-1-15,0 0 0,-21 1 0,21-1 16,0 22-16,0-22 15,0 21-15,0 1 0,-21-1 0,21 1 0,-21-1 16,21 1-16,-22-1 0,22 1 16,-21-1-16,0 1 0,0-1 15,21 1-15,-21-22 0,0 22 0,-1-22 16,22 0-16,0 1 0,0-22 16,-21 0-16,21 21 0,0-20 15,0-1-15,0-42 31,0-1-15,0 1-16,0-21 0,0 21 0,0-22 16,0 22-16,0-21 15</inkml:trace>
  <inkml:trace contextRef="#ctx0" brushRef="#br0" timeOffset="22151.13">10943 4424 0,'0'0'0,"-63"-64"16,41 43-16,22 0 0,0 0 15,0 0-15,0 0 0,0-1 16,22 1-16,20 0 0,-21 0 16,21 21-16,1-21 0,-1 0 0,0 21 15,1 0-15,-1-22 0,22 22 16,-22 0-16,-21 0 0,21 22 15,1-22-15,-22 21 0,0 0 0,0 21 16,0-21-16,-21 22 0,0-22 16,0 21-16,0-21 0,-21 22 0,0-22 15,0 0-15,0 0 0,-22 22 16,22-43-16,0 21 0,0 0 0,0 0 16,0-21-16,-1 0 15,22 21-15,0-42 31,22 21-31,-1-21 16,0 21-16</inkml:trace>
  <inkml:trace contextRef="#ctx0" brushRef="#br0" timeOffset="23643.79">11578 4614 0,'0'0'15,"-21"22"-15,21-44 32,21 22-17,0-21-15,0 21 0,1-21 16,-1 0-16,0 0 0,0 0 16,0-1-16,22-20 0,-22 21 0,0 0 15,0-22-15,0 22 0,0-21 16,1 21-16,-22-22 0,0 22 0,0 0 15,-22 21 1,1 0-16,-21 0 0,21 0 16,0 21-16,-1-21 0,1 21 0,0-21 15,21 22-15,0-1 0,0 0 16,0 0-16,0 0 16,21-21-16,0 21 0,1-21 15,-1 22-15,0-1 0,0-21 16,0 21-16,0 0 0,1-21 0,-22 21 15,0 0-15,21 1 0,-21-1 16,21 0-16,-21 0 0,0 0 16,0 0-16,21 1 15,0-22-15,0 0 0,1 21 16,-1-21-16,0 0 16,0 0-16,0 0 0,0 0 15,1-21-15,-1-1 0,21 1 0,-21 21 16,0-21-16,22 0 0,-22 0 15,21 0-15,-21-22 0,1 22 0,-1 0 16,0-21-16,0 20 0,-21 1 16,0-21-16,0 21 0,0 0 15,0-1-15,-21 22 32,0 22-32,0-1 0,21 0 0,0 0 15,0 0-15,-22 0 0,22 1 0,-21-1 16,21 21-16,0-21 0,0 0 15,0 1-15,0-1 0,0 0 0,0 0 16,0 0-16,21 0 0,1 1 16,-1-22-16,0 0 0,0 21 0,0-21 15,0 0-15,22 0 0,-22 0 16,21 0-16,-21 0 0,22-21 16,-22-1-16,21 22 0,-21-21 0,22 0 15,-22 21-15,0-21 0,0 0 16,0 0-16,-21-22 0,0 22 0,22 0 15,-22-21-15,0 20 0,0 1 0,0 0 16,0 0-16,0 0 0,0 0 16,-22 21-16,22 21 15,-21 0-15,0 0 16,21 0-16,0 22 0,0-22 16,0 0-16,0 0 0,-21 0 15,21 0-15,0 22 0,0-22 0,-21 0 16,21 0-16,0 0 15,0 1 1,0-44 0,21 22-1,0-21-15,-21 0 16,21 0-16,0 0 0,1 0 0,-22-1 16,21-20-16,0 21 0,0 0 15,0 0-15,0-22 0,1 22 0,-1 0 16,0 21-16,0-21 0,0 21 0,0 0 31,-21 21-31,22 0 0,-22 0 16,0 0-16,0 1 0,0-1 15,0 0-15,0 0 0,21 0 0,-21 0 16,21 1-16,0-22 0,-21 21 0,21 0 16,0 0-16,1-21 0,-1 21 15,0-21-15,0 0 0,0 0 0,0 0 16,1 0-16,-1 0 0,0 0 15,0 0-15,0 0 0,0 0 0,1 0 16,-1-21-16,0 0 0,0 0 0,0 0 16,0-1-16,1 1 0,-22 0 15,21-21-15,0-1 0,-21 1 16,21 0-16,0-22 0,-21 22 16,21-22-16,-21 22 0,22-21 0,-1 20 15,-21 1-15,0 0 0,0 20 0,0-20 16,0 21-16,0 0 0,-21 42 47,21 0-47,0 21 0,-22-20 0,22 20 15,-21 0-15,21 1 0,0-1 16,0 0-16,-21 1 0,21 20 0,-21-21 16,21 1-16,-21-1 0,21 0 15,0 1-15,0-1 0,0 0 16,0-20-16,0-1 0,0 0 0,0 0 15,0 0-15,0 0 0,21-21 16,-21 22-16,21-22 0,0 0 16,0 0-16,1 0 0,-1 0 15,0-22-15,0 22 0,0-21 16,0 21-16,1-21 0,-1 0 0,0 21 16,0-21-16,0 0 0,0-1 15,1 1-15,-1 0 0,0 0 0,0 0 16,-21 0-16,0-1 0,0 1 0,21 0 15,-21 0-15</inkml:trace>
  <inkml:trace contextRef="#ctx0" brushRef="#br0" timeOffset="23883.65">13779 4043 0,'0'0'16,"-21"0"-16,42 0 15,1 0 1,-1 0-16,0 0 0,21 0 16,-21 0-16,1 0 0,20 0 0,0 0 15,1-21-15,-1 21 0,0 0 0,1-21 16,-1 21-16,-21 0 16,0-22-16,0 22 0,-21-21 0,22 21 15,-22-21 1,-22 21-16,1 0 0,0 0 0,0-21 15</inkml:trace>
  <inkml:trace contextRef="#ctx0" brushRef="#br0" timeOffset="24231.93">12848 4001 0,'21'0'31,"0"-22"-31,-21 1 16,0 0-16,0 0 15,0 0-15,0 0 16,-21 21-16,0 0 0,0 0 15,0 0-15,0 0 0,-1 0 16,1 21-16,0 0 16,21 0-16,0 0 15,0 0-15,0 1 0,0-1 0,0 0 16,21 0-16,0-21 16,1 0-16,-1 0 0,21 0 0,0 0 15,1 0-15</inkml:trace>
  <inkml:trace contextRef="#ctx0" brushRef="#br0" timeOffset="26287.41">16383 4593 0,'21'0'16,"0"0"-1,-21-21-15,21 21 16,-21-21-16,0 0 0,22 21 16,-22-21-16,0-1 0,0 1 15,0 0-15,0 0 0,0 0 16,0 0-16,-22-1 0,1 1 0,0 0 15,0 0-15,-21 0 0,-1 0 16,1-1-16,0 22 0,-1 0 16,1 0-16,0 0 0,-1 0 0,1 22 15,0-1-15,-1 0 0,1 21 16,-22-21-16,43 22 0,-21-1 0,0 0 16,20-20-16,1 20 0,0 0 15,21-21-15,0 22 0,0-22 0,21 21 16,0-21-16,1-21 0,20 22 15,-21-22-15,21 0 0,22 0 0,-22 0 16,22 0-16,-22-22 0,22 1 0,-1 0 16,1 0-16,-1 0 0,1-22 15,-1 22-15,-21-21 0,22 21 16,-22-22-16,1-20 0,-22 21 16,21-22-16,-21 1 0,0-1 0,1 1 15,-22-1-15,21 1 0,-21-1 16,0 22-16,0-1 0,0 1 0,0 0 15,0 21-15,-21-1 0,-1 22 16,1 0-16,0 0 0,0 0 16,0 22-16,0 20 0,-1-21 0,1 21 15,0 1-15,0 20 0,0 1 16,0-1-16,21 1 0,-22-1 0,22-20 16,0 20-16,0 1 0,0-22 15,22 21-15,-1-20 0,21-1 16,-21-21-16,22 22 0,-1-22 15,21 0-15,-20 0 0,-1-21 0,22 0 16,-22 0-16,0 0 0,1 0 0,-1 0 16,0 0-16,1-21 0,-1 21 15,0-21-15,-21 0 0,22-1 0,-22 1 16,0-21-16,0 21 0,0 0 16,-21-22-16,0 1 0,0 21 0,0-22 15,0 1-15,0 21 0,-21-21 16,0 20-16,0 1 0,0 21 0,-22 0 15,22 0-15,-21 0 0,21 0 16,-22 21-16,1 1 0,21-1 16,-21 0-16,20 21 0,-20-21 0,21 1 15,0 20-15,21-21 0,0 0 16,0 0-16,0 22 0,0-22 0,0 0 16,21 0-16,0-21 15,0 0-15,0 0 0,22 0 0,-22 0 16,0 0-16,21 0 0,-20 0 0,20 0 15,0-21-15,-21 0 0,22 21 16,-22-21-16,21 0 0,-21-1 0,1-20 16,-1 21-16,-21 0 0,0 0 15,21-1-15,-21 1 0,0 0 0,0 0 16,-21 21 0,0 21-1,21 0-15,-22-21 0,1 43 0,21-22 16,0 0-16,0 0 0,0 0 15,0 22-15,0-22 0,0 0 0,0 0 16,0 0-16,21 0 16,1-21-16,-1 0 0,0 0 0,21 0 15,-21 0-15,22 0 0,-22 0 16,21 0-16,1 0 0,-1 0 0,0-21 16,-21 0-16,22 0 0,-22 0 0,21 0 15,-21-1-15,1 1 16,-1 0-16,-21 0 0,21 0 0,-21 0 15,21-1-15,-21 1 0,0 0 16,-21 42 0,0 0-1,21 1-15,-21-1 0,-1 0 0,22 0 16,0 0-16,0 0 0,0 1 16,0-1-16,0 0 0,0 0 15,22-21-15,-1 0 0,0 0 16,0 0-16,21 0 15,-20 0-15,20 0 0,-21 0 0,21 0 16,-20 0-16,-1-21 0,0 0 0,21 21 16,-21-21-16,1-1 0,-1 1 15,-21 0-15,21 0 0,0 0 0,-21 0 16,21 21-16,-21-22 0,0 1 16,0 0-16,21 21 31,-21 21-31,0 0 15,0 1-15,0 20 16,0-21-16,0 21 0,0 1 0,0 20 16,0 1-16,0-1 0,-21 22 0,0-22 15,0 22-15,0 0 0,0 21 16,-1-22-16,1 1 0,0 21 16,-21-22-16,21 1 0,-1 21 0,-20-43 15,21 22-15,0-21 0,0-1 16,-1 1-16,-20-22 0,21 0 0,0 1 15,0-22-15,-1 0 0,1 0 0,0 0 16,-21-21-16,21 0 0,-1 0 0,1 0 16,0 0-16,0 0 0,0-21 15,0 0-15,21 0 0,0 0 0,0-22 16,0 1-16,0 0 0,21-22 0,21 1 16,0-1-16,1-21 0,-1 1 15,22-1-15,-1 0 0,1 1 0,-1-1 16,22-21-16,-1 0 0,1 22 15,-21-22-15,20 21 0,1 1 16,-22 20-16,1 1 0,-22-1 0,1 1 16,-1 20-16,-21 1 0,-21 21 15,0 0-15,0-1 0,0 1 0,-42 21 16,21 0-16,-1 0 16,-20 0-16,0 0 0,21 21 0,-1-21 15,1 22-15,21-1 16,0 0-16,0 0 0,21 0 15,1-21-15,-1 21 0,0 1 16,0-1-16,0-21 0,0 21 16,1 0-16,-1 0 0,0-21 0,-21 21 15,0 1-15,0-1 16,-21 0-16,0-21 16,-1 0-16,1 0 0,0 21 0,0-21 15,0 0-15,-22 0 0,22 0 16,0 0-16,21-21 31,0 0-31,21 21 0</inkml:trace>
  <inkml:trace contextRef="#ctx0" brushRef="#br0" timeOffset="27355.33">20278 4636 0,'0'0'0,"-43"21"0,1-21 16,21 0-16,0 0 15,-1 0-15,22-21 16,0-1-1,0 1-15,22 0 0,-1 0 16,0 0-16,0-22 0,0 22 0,22-21 16,-22 0-16,21-1 0,0 1 15,-20-22-15,-1 22 0,0 21 0,0-21 16,-21 20-16,0 1 0,0 0 16,-21 21-16,0 21 15,0 0-15,-1 1 0,-20 20 0,21-21 16,-21 21-16,20 1 0,1-1 15,0 0-15,0 1 0,21-22 0,-21 21 16,21 1-16,0-22 16,0 0-16,21 0 0,0 0 0,0 0 15,0 1-15,22-22 0,-1 0 0,0 0 16,1 0-16,-1 0 0,0 0 16,1 0-16,-1 0 0,0 0 0,1-22 15,-1 1-15,-21 0 0,0 0 16,1 0-16,-1 0 0,-21-1 0,0 1 15,0-21-15,-21 0 0,-1 20 0,1-20 16,-21 0-16,21-1 0,-22 22 16,1-21-16,0 21 0,-1 21 0,1-21 15,0 21-15,21 0 0,-22 0 16,22 0-16,21 21 16,0 0-16,21-21 15,22 21-15,-22-21 16,21 0-16,0 0 0,1 0 0,20 0 15,-20 0-15,20 0 0,-21 0 16,22 0-16,-22-21 0,1 0 0,-1 0 16,0 21-16,1-22 0,-22 1 15,21 21-15,-42-21 0,21 21 0,-21-21 16,0 0 0,-21 21-1,0 21 1,0 0-16,21 21 0,-21-20 15,-1 20-15,1 0 0,0 22 0,21-22 16,-21 22-16,0-1 0,0-21 16,-1 22-16,1 21 0,0-22 0,-21 22 15,21-1-15,-1-20 0,1 21 0,-21-1 16,21 1-16,0 0 0,-22-1 16,22 1-16,-21 0 0,21-1 15,-1 1-15,-20 0 0,21-1 0,0 1 0,21-22 16,0 22-16,-21-21 0,21-1 0,0 1 15,0-1-15,0 1 16,0-1-16,0-21 0,0 1 0,0-22 0,21 0 16,-21 0-16,0-42 31,0 0-31,0-21 0,0-1 16,-21 22-16,21-21 0,-22-22 0,1 22 15,0-22-15,21 22 0,-21-21 0,21-1 16,0-21-16,0 22 0,21-22 15,0 1-15,0-1 0,1 21 0,-1-20 16,21 20-16,-21-20 0,22 20 16,-22 1-16,21-1 0,0 1 15,1-1-15,-1 22 0,0-22 0,1 22 0,-1 0 16,-21-1-16,22 1 0,-22 21 16,21-22-16,-21 1 0,0 21 15,22-21-15</inkml:trace>
  <inkml:trace contextRef="#ctx0" brushRef="#br0" timeOffset="27795.08">23050 3937 0,'0'0'0,"0"-21"0,0 0 0,0 0 0,0-1 16,0 1-16,0 0 15,-21 21 1,21 21-16,-21 22 16,0-22-16,21 21 0,-21 22 0,0-1 15,21 1-15,-22-1 0,22 1 0,-21-1 16,21-21-16,-21 22 0,0-22 16,21 22-16,-21-22 0,21 0 0,-21 1 15,21-22-15,0 21 0,-22-21 16,22 1-16,-21-1 0,21 0 0,-21-42 31,21 0-15,0-1-16</inkml:trace>
  <inkml:trace contextRef="#ctx0" brushRef="#br0" timeOffset="28607.61">22267 4466 0,'0'21'15,"21"-21"1,1 0-16,20 0 0,-21 0 16,43 0-16,-22-21 0,21 21 0,1-21 15,-1 0-15,22 21 0,-21-21 0,20-22 16,1 22-16,-22 0 0,22-21 16,-21 21-16,-1-22 0,1 1 0,-22 21 15,21-22-15,-41 22 16,20-21-16,-21 21 0,-21 0 0,0-1 15,0 1-15,-21 21 16,0 0-16,0 0 0,-1 0 0,1 0 16,-21 0-16,21 21 0,0 1 15,-22 20-15,43 0 0,-21 1 0,0-1 16,0 0-16,21 22 0,-21-22 0,21 0 16,-22 22-16,22-22 0,0 1 15,0-1-15,-21 0 0,21 1 0,-21-22 16,21 21-16,0-21 0,0 22 15,0-22-15,0 0 0,0 0 16,-21-21-16,21-21 31,0 0-31,21 0 16,0-1-16,-21 1 0,21 0 16,1 0-16,-1-21 0,-21 20 0,21-20 15,0 21-15,0 0 0,0 0 16,1-1-16,-1 1 0,0 0 0,0 21 15,0 0-15,-21 21 16,0 0 0,0 1-16,0-1 0,0 21 0,0-21 15,0 0-15,0 1 0,0 20 16,0-21-16,0 0 0,0 0 16,21 1-16,1-22 0,-1 21 0,0 0 15,0-21-15,0 0 0,0 0 16,22 0-16,-22 0 0,21 0 0,1-21 15,-1 0-15,0 21 0,1-22 16,-22 1-16,21 0 0,0 0 0,-20 0 16,20 0-16,-21-1 0,0-20 0,0 21 15,1-21-15,-22 20 0,0-20 16,0 21-16,0 0 0,0 0 0,0-1 16,-22 22-16,1 0 15,0 0-15,0 0 0,0 22 0,0-1 16,-1 0-16,1 0 0,0 0 15,0 22-15,21-22 0,-21 0 16,21 0-16,0 21 0,0-20 0,0-1 16,21 0-16,0-21 0,-21 21 15,21 0-15,0-21 0,1 0 0,-1 0 16,0 0-16,0 0 0,21 0 0,-20 0 16,-1 0-16,21-21 0,-21 0 15,0 21-15</inkml:trace>
  <inkml:trace contextRef="#ctx0" brushRef="#br0" timeOffset="30619.98">25887 4403 0,'0'0'0,"21"-43"0,21 1 16,-21 0-16,1-1 0,-1 1 15,0 21-15,0-21 0,-21 20 0,0 1 16,0 0-16,-21 42 31,0 0-31,21 22 0,-21-1 16,-1 0-16,22 1 0,-21 20 0,21-20 16,-21-1-16,0 0 0,21 1 15,-21-1-15,0 0 0,21 1 0,-22-1 16,22-21-16,0 0 0,0 0 15,0 1-15,0-1 0,22-21 32,-1-21-32,0-1 0,21 22 15,-21-21-15,22 0 0,-22 0 0,21 0 16,-21 0-16,22-22 0,-22 22 16,21 0-16,-21-21 0,1 20 0,-1-20 15,0 21-15,0 0 0,0 0 0,-21 42 31,0 0-15,0 0-16,0 21 0,0-20 16,0-1-16,0 21 0,-21-21 0,21 0 15,0 1-15,0-1 0,0 0 16,0 0-16,0 0 0,21-21 16,0 21-16,1-21 0,-1 0 0,21 0 15,-21 0-15,22 0 0,-22-21 16,21 0-16,-21 21 0,22-21 0,-1 0 15,0 0-15,1-22 0,-22 22 16,21 0-16,-21-21 0,0-1 0,22 1 16,-22 0-16,-21-22 0,21 22 15,0-1-15,-21-20 0,21 21 16,-21 20-16,0-20 0,0 21 16,0 0-16,-21 42 15,0 21-15,0-21 16,0 22-16,21-1 0,-21 0 15,21 1-15,-22-1 0,22-21 0,-21 22 16,21-1-16,0 0 0,0-21 16,0 22-16,0-22 0,0 21 0,0-21 15,0 1-15,21-1 0,1 0 16,-1 0-16,21-21 0,-21 21 0,0 0 16,22-21-16,-1 0 0,-21 0 15,22 0-15,-1 0 0,-21 0 0,21-21 16,1 0-16,-22 21 0,21-21 15,-21 0-15,1 0 0,-1-1 16,0 1-16,0 0 0,0 0 0,-21 0 16,0-22-16,0 22 0,0 0 15,0 0-15,0 0 0,0 0 0,0-1 16,-21 22-16,0 0 16,0 0-16,0 0 0,-1 0 15,1 22-15,0-1 0,21 0 0,-21 0 16,21 0-16,-21 0 0,21 1 15,0-1-15,0 21 0,0-21 0,0 0 16,0 1-16,0-1 0,0 0 16,21 0-16,0-21 15,0 0-15,0 21 0,1-21 0,20 0 16,-21 0-16,21 0 0,22 0 16,-22 0-16,1 0 0,20 0 0,-21-21 15,1 0-15,-1 21 0,0-21 16,1 0-16,-1-1 0,-21 1 0,0 0 15,1 0-15,-1 0 0,0-22 16,-21 22-16,0 0 0,0 0 0,0 0 16,0 0-16,0-1 0,-21 1 15,0 21-15,-1 0 0,1 0 16,0 0-16,0 21 16,21 1-16,0-1 15,0 0-15,0 0 0,0 0 0,0 0 16,0 22-16,0-22 0,0 0 15,0 0-15,0 0 0,0 1 0,0-1 16,21-21-16,0 21 0,0 0 0,22-21 16,-22 0-16,0 0 0,21 0 15,1 0-15,-22 0 0,21 0 0,-21 0 16,22-21-16,-22 21 0,0-21 16,0 0-16,0-1 0,1 1 15,-1-21-15,0 21 0,0-22 0,0 1 16,0-21-16,1 20 0,-22-20 15,21-1-15,0 1 0,-21 20 16,0-20-16,21 21 0,-21-1 0,0 1 16,21 0-16,-21 20 0,0 1 15,0 42 1,0 1-16,0 20 0,0-21 16,-21 21-16,0 22 0,21-22 15,-21 22-15,0-22 0,-1 22 0,22-22 16,-21 0-16,0 1 15,0 20-15,0-21 0,0-20 0,21 20 16,0 0-16,-22-21 0,22 1 16,0-1-16,-21 0 0,21 0 0,0 0 15,0-42 17,21 0-32,-21 0 15,22 0-15,-1-1 0,-21 1 16,21 0-16,0 0 0,21-21 0,-20 20 15,-1 1-15,21-21 0,-21 21 16,22-22-16,-1 22 0,-21 0 0,21 0 16,-20 0-16,20 0 0,-21 21 15,0 0-15,0 0 0,1 0 16,-22 21 0,-22 0-16,1 0 15,0-21-15,-21 21 0,21-21 0,-22 21 16,22-21-16,0 22 0,-21-22 15,20 0-15,1 0 0,0 0 0,0 0 16,0 0 0,21 21 15,0 0-15,0 0-16,0 0 15,0 0-15,0 1 16,21-1-16,-21 0 0,21 0 0,0-21 15,-21 21-15,21 0 0,1-21 16,-22 22-16,21-1 0,0-21 0,0 0 16,0 21-16,0-21 15,1 0 1,-22-21 0,0 0-1,0-1-15</inkml:trace>
  <inkml:trace contextRef="#ctx0" brushRef="#br0" timeOffset="37739.35">11663 5736 0,'-21'0'0,"42"0"0,-64 0 15,22 0 1,0 21-16,21 1 16,0-1-16,-21 0 0,21 0 15,0 0 1,21-21-1,0 0-15,0 0 0,1 0 16,-1 0-16,0 0 0,21-21 0,1 0 16,-22 0-16,21 0 0,0-1 15,1 1-15,-1-21 0,-21 21 16,22-22-16,-22 22 0,0-21 16,0 21-16,-21 0 0,0-22 0,0 22 15,0 0-15,0 0 0,0 0 0,-21 21 16,0 0-16,0 0 0,-22 0 15,22 0-15,0 0 0,0 21 0,0 21 16,-1-21-16,1 22 0,21-1 16,-21 21-16,21-20 0,0 20 0,0 1 15,0-22-15,0 22 0,0-1 16,0-21-16,21 1 0,0 20 0,-21-20 16,0-1-16,22 0 0,-1 1 0,-21-1 15,21 0-15,-21 1 16,0-22-16,0 21 0,0-21 0,0 0 15,0 1-15,0-1 0,-42-21 16,-1 0 0,22 0-16,0-21 0,-21-1 15,20 1-15,-20 21 0,21-21 16,-21 0-16,-1-21 0,1 20 0,21 1 16,-22 0-16,22 21 0,0-21 0,0 0 15,21 42 16,0 0-31,21 0 16,0 0-16,0-21 0,1 22 16,-1-22-16,21 21 0,-21 0 0,22-21 15,-1 0-15,0 0 0,-21 0 16,43 0-16,-22 0 0,1 0 0,-1-21 16,21 21-16,1-21 0,-22-1 15,1 1-15,20-21 0,-21 21 0,1 0 16,-1-22-16,0 22 0,-20-21 0,20 21 15,-21-22-15,0 1 0,-21 0 16,0-1-16,21 1 0,-21 0 0,0-1 16,0 22-16,0-21 0,0 21 15,0-1-15,0 1 0,0 0 0,-21 0 16,0 21-16,0 0 16,0 21-1,21 0-15,0 22 0,-21-1 0,-1 0 16,22 1-16,-21 20 0,0 1 15,0-22-15,21 43 0,-21-22 0,0 22 16,-1-1-16,1 1 0,0 0 0,0 21 16,0-22-16,0 22 0,-1 0 15,1 0-15,0-22 0,0 22 0,0-21 16,0 21-16,-1-22 0,22-20 0,-21 21 16,21-22-16,0 1 0,0-1 0,0 1 15,0-22-15,0 0 0,21-21 16,-21 22-16,22-22 0,-1-21 15,21 0-15,-21 0 0,0 0 0,22 0 16,-22-21-16,21 0 0,1-1 0,-1-20 16,-21 0-16,21-1 0,1 1 15,-22 0-15,0-22 0,21 22 0,-20-22 16,-22 1-16,0-1 0,0 1 0,0-22 16,0 22-16,0-22 0,-22 22 0,1-1 15,-21-21-15,21 43 0,-22-21 16,1-1-16,21 22 0,-21 21 15,20-22-15,-20 22 0,21 0 0,0 0 16,0 0-16,21-1 16,0 1-1,21 21-15,0 0 16,0 0-16,21-21 0,-20 21 0,20 0 16,-21-21-16,21 0 0,1 21 0,-22-21 15,21-1-15,1 1 0,-22 0 0</inkml:trace>
  <inkml:trace contextRef="#ctx0" brushRef="#br0" timeOffset="38228.07">14160 6138 0,'0'0'0,"22"0"16,20 0-1,-21-21-15,0 21 0,22-21 16,-1 0-16,0 0 0,1 0 0,-1-1 15,-21 1-15,21 0 0,1 0 16,-22 0-16,21 0 0,-21-22 0,1 22 16,-22 0-16,0 0 0,0 0 0,0-1 15,0 1-15,0 0 0,-22 21 16,-20 0-16,21 0 0,-21 0 0,-1 0 16,1 21-16,0 0 0,-22 22 15,22-22-15,-1 21 0,1 1 0,21-1 16,-21 0-16,20 1 0,1-1 15,21-21-15,0 21 0,0 1 16,0-22-16,0 0 0,21 21 0,1-20 16,-1-1-16,21-21 0,-21 21 15,22-21-15,-22 0 0,21 0 0,0 0 16,1 0-16,-1-21 0,0 21 0,1-21 16,-1-22-16,0 22 0,22 0 15</inkml:trace>
  <inkml:trace contextRef="#ctx0" brushRef="#br0" timeOffset="38471.44">15240 5503 0,'0'0'0,"0"-42"0,0 0 0,0-1 15,0 22-15,0 0 16,-21 0-16,0 21 0,-1 0 0,1 0 16,0 0-16,0 21 0,0 21 0,0 1 15,21-1-15,-22 0 0,1 22 16,21-1-16,0 1 0,0-1 0,-21 1 15,21-1-15,-21-20 0,21 20 16,-21-20-16,21-1 0,0 21 0,-21-41 16,21 20-16,-22 0 0,22-21 0,0 1 15,0-1-15,22-21 16,-1 0-16,0 0 16,0 0-16,0-21 0</inkml:trace>
  <inkml:trace contextRef="#ctx0" brushRef="#br0" timeOffset="39187.05">15536 5990 0,'0'0'0,"43"-21"0,20-21 15,-63 21-15,21 21 0,-21-22 0,21 22 16,-21-21-16,0 0 0,-21 21 31,0 0-31,0 0 0,0 0 16,-22 21-16,22 0 0,0-21 0,-21 22 15,21-1-15,-1 0 0,1 0 16,0 0-16,21 0 0,0 1 16,0-1-16,21 0 15,0-21-15,1 0 0,-1 21 0,21-21 16,-21 0-16,0 21 0,22 0 16,-22-21-16,0 22 0,0-22 0,0 21 15,1-21-15,-1 21 0,-21 0 16,0 0-16,0 0 15,0 1-15,-21-22 0,-1 21 0,1-21 16,0 0-16,0 21 0,0-21 16,-22 0-16,22 0 0,-21 0 15,21 0-15,0 0 0,-1 0 0,1 0 16,0 0-16,21-21 0,0 0 0,-21 21 16,21-22-16,21 44 46,-21-1-46,21-21 0,0 21 16,1 0-16,-1 0 0,0-21 16,0 21-16,0-21 0,0 22 0,22-22 15,-22 0-15,21 0 0,-21 0 0,22 0 16,-1 0-16,22 0 0,-22-22 16,0 1-16,1 21 0,20-21 15,-21 0-15,1 0 0,-1 0 0,0-1 16,1 1-16,-22 0 0,21 0 15,-21-21-15,1 20 0,-22 1 0,0-21 16,0 21-16,0 0 0,0-1 16,0 1-16,-22 0 0,1 21 0,0 0 15,0 0-15,0 0 0,0 21 0,-1-21 16,1 21-16,0 22 0,0-22 16,21 0-16,-21 0 0,21 22 0,0-22 15,0 0-15,0 0 0,0 21 0,0-20 16,21-1-16,0 0 15,0 0-15,0-21 0,1 0 16,-1 0-16,0 0 0,0 0 0,21 0 16,-20 0-16,20-21 0,-21 0 15,21 0-15,1 21 0</inkml:trace>
  <inkml:trace contextRef="#ctx0" brushRef="#br0" timeOffset="41527.25">19135 6392 0,'0'0'0,"-22"0"16,22-21-1,0 0-15,0 0 0,22 0 16,-1 0-16,0-1 0,0 1 0,0 0 16,0-21-16,1 21 0,20-22 15,-21 1-15,0-22 0,22 22 16,-22-21-16,0-1 0,0 22 15,0-22-15,-21 1 0,0 20 0,0 1 16,0 0-16,0 21 0,0-1 0,-21 1 16,0 21-16,0 0 0,0 0 15,-22 0-15,22 21 0,0 22 0,-21-22 16,20 42-16,-20-20 0,21 20 16,0 1-16,0-22 0,-1 22 0,22-1 15,0 1-15,-21-1 0,21 1 0,0-22 16,0 21-16,0 1 0,21-22 15,1 1-15,20-1 0,-21 0 16,43-21-16,-22 1 0,21-1 16,1 0-16,21-21 0,-22 0 0,22 0 15,-22 0-15,1 0 0,20-21 0,-20 0 16,-1-1-16,-20 1 0,20 0 16,-20 0-16,-1 0 0,-21-22 0,21 22 15,-20 0-15,-22-21 0,0 21 0,0-22 16,0 22-16,0-21 0,0 21 15,0-22-15,-22 22 0,1 0 0,-21 21 16,21 0-16,0 0 0,-22 0 16,1 0-16,0 0 0,-1 21 15,1 0-15,0 0 0,-1 1 0,1-1 16,0 0-16,20 0 0,-20 21 16,42-20-16,0 20 0,0-21 0,0 0 15,0 0-15,21 1 0,0-1 16,22 0-16,-1 0 0,-21-21 0,22 0 15,-1 0-15,0 0 0,1 0 0,-1 0 16,0-21-16,1 0 0,-1 0 16,0-1-16,-21 1 0,22 0 0,-22 0 15,0 0-15,0 0 0,0-1 16,-21 1-16,0 0 0,0 0 0,0 0 16,0 0-16,-21 21 31,0 0-31,0 0 0,21 21 15,0 0-15,-21 0 0,21 0 0,-21 0 16,21 1-16,0 20 0,0-21 16,0 0-16,21 0 0,0 1 0,0-1 15,0 0-15,22 0 0,-1-21 16,0 0-16,22 21 0,-1-21 0,1 0 16,-1 0-16,1 0 0,-1 0 0,1-21 15,-1 0-15,-20 21 0,20-21 16,-21 0-16,1-1 0,-1 1 0,0 0 15,-20 0-15,-1 0 0,0 0 16,-21-1-16,0 1 0,0 0 16,0-21-16,0 21 0,0-1 0,0 1 15,-21 0-15,0 21 16,-1 0-16,1 0 0,-21 0 0,21 0 16,0 21-16,-22-21 0,1 21 0,21 1 15,-22-22-15,1 21 0,21 0 16,0 21-16,0-21 0,21 1 0,0-1 15,0 0-15,0 21 0,21-21 16,0 1-16,0-1 0,21 0 0,-20-21 16,20 21-16,-21-21 0,0 0 0,22 0 15,-22 0-15,21 0 16,-21 0-16,22-21 0,-22 21 0,0-21 16,0 0-16,0-1 0,0 1 15,1 0-15,-1 0 0,-21-21 0,0 20 16,21-20-16,0 0 0,-21 21 0,21-43 15,-21 22-15,21-1 0,-21-20 16,22-1-16,-1 22 0,-21-21 0,0 20 16,0 1-16,0 21 0,0 0 15,0-1-15,-21 44 16,-22-1-16,22 0 16,0 0-16,0 21 0,0 1 0,-1-1 15,1 0-15,0 22 0,21-22 16,0 1-16,0-1 0,0 0 15,0 1-15,0-1 0,21 21 0,0-20 16,22-1-16,-22-21 0,0 22 0,21-1 16,-20-21-16,20 21 0,0-20 15,-21-1-15,22-21 0,-1 21 0,0 0 16,1-21-16,-1 0 0,0 0 16,1 0-16,-22 0 0,21-21 0,1 0 15,-22 0-15,0-1 0,21 1 0,-21 0 16,1-21-16,-1 21 15,0-22-15,0 22 0,-21-21 0,0-1 0,0 22 16,0-21-16,0 21 16,0-22-16,0 22 0,-21 21 0,0-21 15,0 21-15,-1 0 0,1 0 0,-21 0 16,21 0-16,0 21 0,-22 0 16,22 1-16,0-1 0,-21 0 0,20 21 15,1-21-15,21 22 0,0-22 16,0 21-16,0-21 0,0 22 0,0-22 15,0 0-15,0 0 0,21 0 0,1 1 16,-1-22-16,0 0 0,21 0 16,-21 0-16,1 0 0,20 0 0,-21 0 15,0 0-15,22-22 0,-22 1 16,0 0-16,21 0 0,-21 0 16,1 0-16,-1-1 0,0-20 0,0 0 15,0 21-15,0-22 0,-21 1 16,0-22-16,22 22 0,-1 0 0,0-22 15,-21 1-15,0 20 0,0 1 16,21-21-16,-21 20 0,0 22 0,0 0 16,0 0-16,0 0 0,-21 42 31,21 0-31,-21 0 0,0 0 0,21 22 16,-22-1-16,22 0 0,-21 22 15,0-22-15,21 0 0,0 22 16,-21-22-16,21 1 0,-21 20 15,21-21-15,0 1 0,0-1 0,0 0 16,0 1-16,0-1 0,21-21 0,0 22 16,0-22-16,0 0 0,1 0 15,20-21-15,-21 0 0,21 21 0,-20-21 16,20 0-16,-21 0 0,21 0 0,1 0 16,-22-21-16,21 0 0,-21 0 15,22 21-15,-22-21 0,0-1 0,0-20 16,0 21-16,1 0 0,-22-22 15,0 22-15,21 0 0,-21-21 16,0 21-16,0-1 16,-21 22-16,-1 0 0,1 0 15,0 0-15,-21 22 0,21-1 0,-1 0 16,1 21-16,0-21 0,0 22 16,21-22-16,0 0 0,0 21 0,0-20 15,0-1-15,0 0 0,0 0 16,0 0-16,21 0 0,0-21 0,0 0 15,1 0-15,-1 0 0,21 0 0,-21 0 16,22 0-16,-22 0 0,21 0 16,0-21-16,-20 0 0,20 0 0,0 0 15,-21 0-15,22-1 16,-22 1-16,21 0 0,-21-21 0,1 21 16,-1-1-16,0-20 0,0 21 0,-21 0 15,21 0-15,-21 42 31,0 0-31,0 0 16,0 0-16,0 0 0,0 22 0,0-22 16,0 0-16,0 21 0,0-20 0,0-1 15,0 0-15,0 0 16,21-21-16,1 0 0,-1 0 0,0 0 16,0 0-16,0 0 0,0 0 15,22 0-15,-22 0 0,0-21 0,0 21 16,0-21-16,1 21 0,-22-21 0,0-1 15,0 1-15,0 0 16,-22 21-16</inkml:trace>
  <inkml:trace contextRef="#ctx0" brushRef="#br0" timeOffset="42651.23">1101 8446 0,'0'21'31,"-22"-21"-31,1 0 32,21-21-32,0-1 15,-21 22-15,21-21 0,0 0 16,0 0-16,0 0 0,21 0 0,0-1 16,1 22-16,20-21 0,-21 0 15,0 21-15,22 0 0,-22 0 0,21 0 16,-21 0-16,22 21 0,-22 0 15,0 22-15,0-22 0,-21 21 16,0-21-16,0 22 0,0-22 0,-21 21 16,0-21-16,0 22 0,-22-22 15,22 21-15,0-21 0,-21 22 0,20-22 16,1 0-16,-21-21 0,21 21 16,0-21-16,21-21 31,21 0-16,0 0-15,0 0 0,0 21 0,22-22 16,-22 1-16,21 21 0,0 0 16,1 0-16,-1 0 0,0 0 0,1 0 15,-1 21-15,-21-21 0,22 22 16,-22 20-16,0-21 0,-21 0 0,0 22 16,0-1-16,0-21 0,0 21 15,-21 1-15,-22-22 0,22 21 0,-21 1 16,21-22-16,-22 0 15,1 0-15,-21 0 0,20 0 0,1 1 16,0-1-16,-1-21 0,1 0 16,0 0-16,20 0 0,-20 0 0,21 0 15,-21 0-15,20 0 0,1-21 16,0-1-16,0 22 0,0-21 0,21 0 16,-21 0-16,21 0 0,0 0 15,0-1-15,0 1 16,21 0-16,0 21 0,21-21 15,-21 0-15,22 0 0,-22-1 16</inkml:trace>
  <inkml:trace contextRef="#ctx0" brushRef="#br0" timeOffset="42855.1">2201 8615 0,'0'0'0,"21"0"0,1 0 15,-44 0 17,1 0-17,0 0 1</inkml:trace>
  <inkml:trace contextRef="#ctx0" brushRef="#br0" timeOffset="43683.44">3302 8678 0,'0'0'0,"0"-42"0,0 21 15,21 0-15,0-22 0,0 22 0,1-21 16,-1 0-16,-21 20 0,21-20 15,0 0-15,-21 21 0,21-1 0,-21-20 16,0 21 0,0 0-16,0 42 15,0 0-15,0 21 0,0 1 16,0-1-16,0 0 0,0 1 16,0 20-16,-21 1 0,21-1 0,-21 1 15,21-1-15,0 1 0,0-1 16,-21-20-16,21 20 0,-21-21 0,21 1 15,0-22-15,0 0 0,0 0 16,0 0-16,0-42 31,21 0-31,-21 0 0,21-21 16,-21 20-16,21-20 0,0 21 16,-21-21-16,0-1 0,0 22 15,21-21-15,-21 21 0,0-1 0,22 1 16,-1 42-1,0 1 1,0-1-16,-21 0 0,21 0 16,0 0-16,1 22 0,-1-22 0,0 0 15,0 0-15,0 0 0,22 0 0,-22 1 16,0-1-16,21-21 0,1 0 16,-22 0-16,21 0 0,0 0 0,1-21 15,-22-1-15,21 1 0,1 0 16,-22 0-16,21 0 0,-21-22 15,22 1-15,-22 21 0,0-21 0,0-1 16,0 1-16,-21-22 0,0 22 16,0 0-16,0-22 0,-21 22 0,0 0 15,0-22-15,-22 22 0,22-1 16,0 22-16,-21-21 0,21 21 0,-22 0 16,22 21-16,0 0 0,0 0 0,-22 0 15,22 0-15,21 21 0,-21 0 16,21 0-16,-21 21 0,21-20 0,0-1 15,0 21-15,0-21 0,0 0 16,21 22-16,0-22 0,0 0 0,1 0 16,-1-21-16,21 0 0,0 0 15,1 0-15</inkml:trace>
  <inkml:trace contextRef="#ctx0" brushRef="#br0" timeOffset="44155.54">4995 8276 0,'21'-21'0,"-42"42"0,42-63 15,-21 0-15,0 20 0,0 1 16,-21 42 0,0-21-1,0 43-15,21-22 0,-21 21 0,0-21 0,-1 22 16,1-1-16,21 0 0,-21 1 16,21 20-16,-21-20 0,0-1 15,21 0-15,0 22 0,-21-22 0,21-21 16,-22 22-16,22-22 0,0 0 15,0 0-15,0 0 0,0-42 32,0 0-17,0 0-15,22 0 0,-1-22 0,-21 22 16,21-21-16,-21-1 0,21 1 16,-21 0-16,21-1 0,0-20 15,-21 21-15,22-1 0,-1 1 0,-21 0 16,21-1-16,0 22 0,0 21 0,0 0 15,1 0-15,-1 0 16,0 21-16,0 0 0,0 22 16,0-22-16,-21 21 0,22 1 0,-22-1 15,21-21-15,-21 21 0,21 1 0,-21-1 16,0 0-16,0-20 0,0 20 16,0-21-16,0 0 0,0 22 0,0-22 15,0 0-15,0 0 0,-21-21 16,0 0-16,-1 0 15,1 0-15,0 0 0,0 0 16,0-21-16</inkml:trace>
  <inkml:trace contextRef="#ctx0" brushRef="#br0" timeOffset="44327.44">4593 8742 0,'0'0'0,"21"0"31,0 0-31,22 0 0,-1 0 15,0 0-15,1 0 0,-1-21 16,0 21-16,1-21 0,20-1 0,-20 22 16,-1-21-16,0 0 0,1 21 15,-1-21-15,0 0 0,1 0 0,-1-1 16,-21 1-16</inkml:trace>
  <inkml:trace contextRef="#ctx0" brushRef="#br0" timeOffset="44564.31">5546 8340 0,'0'0'0,"0"-21"0,0-22 15,0 22 1,-22 21-16,1 21 16,21 0-16,0 1 0,0-1 15,0 21-15,0-21 0,0 22 16,0-22-16,0 21 0,0 0 0,0-20 16,0 20-16,0 0 0,0 1 15,0-22-15,0 21 0,0 0 0,0-20 16,0-1-16,0 0 0,0 0 15,0 0-15,0 0 0,21-21 32,1-21-17,-22 0-15,21 0 0</inkml:trace>
  <inkml:trace contextRef="#ctx0" brushRef="#br0" timeOffset="44851.14">5524 8467 0,'0'0'0,"-21"-43"0,0 22 15,21 0-15,0-21 16,0 21-16,0-1 0,0 1 0,0 0 16,21 0-16,0 0 0,22 0 15,-22-1-15,21 22 0,1 0 0,-22 0 16,21 0-16,0 0 0,1 22 0,-1-1 16,-21 0-16,0 0 0,1 0 15,-1 0-15,-21 22 0,0-22 0,0 0 16,0 0-16,-21 22 0,-1-22 0,1 0 15,-21 0-15,21 0 0,-22 0 16,22-21-16,-21 22 0,21-1 0,-22-21 16,22 21-16,0-21 0,0 0 0,0 0 15,0 0 1,21-21 0,21 21-16,0-21 0,21-1 15</inkml:trace>
  <inkml:trace contextRef="#ctx0" brushRef="#br0" timeOffset="45427.68">8403 8107 0,'0'0'0,"0"-21"0,-21-22 0,21 22 16,0-21-16,0 21 0,0-22 0,0 22 16,0 0-16,0 0 0,0 0 15,-21 21-15,0 0 16,21 21 0,0 21-16,0 1 0,0-1 0,-22 21 15,22-20-15,0 20 0,0 1 0,0-1 16,0 1-16,0-22 0,0 0 15,-21 1-15,21-1 0,0 0 0,0-20 16,0 20-16,0-21 0,0 0 0,0 0 16,0 1-16,0-1 15,0 0-15,0 0 16,0 0 0,0 0-16,21 1 0,-21-1 15,22-21-15,-22-21 47,0-1-47,0 1 0,0 0 16,0 0-16,0-21 0</inkml:trace>
  <inkml:trace contextRef="#ctx0" brushRef="#br0" timeOffset="45671.49">8191 7938 0,'0'0'0,"-21"0"0,21-22 16,-21 22-16,21-21 16,0 0-16,21 21 15,0-21-15,1 21 0,-1-21 16,21 21-16,-21 0 0,22-21 0,-1 21 16,0 0-16,1 0 0,-1 0 0,0 0 15,22 0-15,-43 0 0,21 0 16,1 0-16,-22 0 0,0 0 0,0 0 15,-21 21-15,0 0 16,0 0 0,0 0-16</inkml:trace>
  <inkml:trace contextRef="#ctx0" brushRef="#br0" timeOffset="46012.31">8826 8086 0,'0'0'16,"0"21"-16,0 64 15,0-64-15,0 21 0,-21 0 0,0 1 16,0-1-16,21 0 0,-21 1 0,0-1 16,21 0-16,0-20 0,0 20 15,0-21-15,0 21 0,0-20 0,0-1 0,0 0 16,21-21-16,0 0 0,21 0 16,-21 0-16,22 0 0,-22 0 15,21 0-15,1 0 0,-1-21 16,-21 0-16,21-1 0,-20 1 0,-1 0 15,21 0-15,-21 0 0,-21 0 0,0-1 16,0 1-16,0-21 0,0 21 16,0-22-16,0 22 0,-21 0 0,0-21 15,0 21-15,0 21 0,-1-22 0,1 1 16,0 21-16,0 0 0,0 0 16,-22 0-16,22 21 0,0-21 0,-21 22 15,21-1-15,-1 0 0,1-21 0,21 21 16,0 0-16,21 0 15</inkml:trace>
  <inkml:trace contextRef="#ctx0" brushRef="#br0" timeOffset="46443.61">11747 8234 0,'0'0'0,"0"-21"0,-21 0 15,0 21-15,0 0 16,0 21-1,21 0-15,-21 21 0,21 1 0,-22-1 16,22 21-16,0 1 0,-21-1 16,0 22-16,0-21 0,0 20 0,21 22 15,-21-21-15,-1-1 0,1 1 0,0 21 16,0-21-16,0 20 0,0-20 16,-1 0-16,1 21 0,0-22 15,0-20-15,0 20 0,0-20 0,-1-1 16,1 1-16,0-22 0,0-21 0,21 22 15,0-64 1,21-1-16,0 1 16,0-21-16,1 21 0,-1-43 0,0 22 15,-21-22-15,21 1 0,0-1 0</inkml:trace>
  <inkml:trace contextRef="#ctx0" brushRef="#br0" timeOffset="46735.67">11430 8848 0,'0'0'0,"0"-64"15,0 22-15,0-22 0,0 22 0,0 0 16,0-1-16,0 22 0,0-21 0,0 0 16,0 20-16,21-20 0,0 21 15,0 0-15,22 0 0,-1-1 0,-21 1 16,22 21-16,20 0 0,-21 0 16,22 0-16,-22 0 0,22 0 0,-22 21 15,0 22-15,1-22 0,-22 0 0,0 21 16,-21-20-16,0 20 0,0-21 15,0 21-15,-21-20 0,0 20 0,0-21 16,-22 0-16,22 0 0,-21 1 16,21-1-16,-22 0 0,22 0 15,0-21-15,0 0 0,0 21 0,42-42 32,0 21-32,0-21 15,21 0-15,-20 21 0</inkml:trace>
  <inkml:trace contextRef="#ctx0" brushRef="#br0" timeOffset="48014.68">12171 8678 0,'21'0'15,"0"-21"1,-21 0-16,21 21 16,0-21-16,1 0 0,-1 0 0,0-1 15,21 1-15,-21 0 0,22-21 16,-22 21-16,21-22 0,-21 1 0,22 0 15,-22 20-15,0-20 0,0 21 16,0 0-16,-21 0 0,0-1 16,-21 22-16,0 0 15,0 0-15,0 22 0,0-1 16,-1-21-16,1 21 0,0 0 0,0 0 16,0 0-16,21 1 0,0-1 0,0 0 15,0 0-15,0 0 16,21 0-16,0 1 15,0-1-15,0-21 16,-21 21-16,22 0 0,-1 0 0,0-21 16,0 21-16,-21 1 0,21-1 0,0 0 15,-21 0-15,22 0 16,-1-21-16,0 0 16,0 0-16,0 0 0,0 0 15,1 0-15,-1 0 16,0 0-16,0 0 0,0-21 0,22 0 15,-22 0-15,0 21 0,0-21 0,21-1 16,-20 1-16,-1-21 0,21 21 16,-21 0-16,0-1 0,-21 1 15,0 0-15,22 0 0,-22 0 0,0 0 16,-22 21 0,1 21-1,0 0-15,0 0 0,0 0 16,0 0-16,21 22 0,0-22 15,0 0-15,0 0 0,0 0 0,0 1 16,0-1-16,0 0 0,21 0 16,0-21-16,0 21 0,0-21 0,0 0 15,22 0-15,-22 0 0,21 0 16,1 0-16,-1 0 0,0 0 0,-21-21 16,22 21-16,-1-21 0,-21 0 15,22 0-15,-22 21 0,0-22 0,0 1 16,0 0-16,-21 0 0,0-21 15,21 20-15,-21 1 0,0 0 0,0-21 16,0 21-16,0-1 0,0 44 31,-21-1-31,21 0 0,0 0 16,0 0-16,-21 0 0,21 1 16,-21-1-16,21 21 0,-21-21 0,21 0 15,0 1-15,0-1 16,0 0-16,21-42 47,0 21-47,-21-21 0,21-1 15,0 1-15,-21 0 0,22 0 0,-1 21 16,-21-21-16,21 0 0,-21-1 0,21 1 16,-21 0-16,21 0 0,0 21 15,1 0 1,-22 21-16,0 0 0,0 0 15,21 1-15,-21-1 0,0 0 16,0 0-16,0 0 0,21 0 16,-21 1-16,21-1 0,0 0 0,-21 0 15,21-21-15,1 0 0,-1 0 16,0 0-16,0 0 0,0 0 16,22 0-16,-22-21 0,0 0 0,0 0 15,0-1-15,22 1 0,-22 0 16,0 0-16,0-21 0,0-1 0,22 1 15,-22 0-15,0-22 0,-21 22 16,21-22-16,-21 1 0,0-1 0,0 22 16,0 0-16,0-1 0,0 22 0,0 0 15,0 0-15,0 0 0,-21 21 16,0 21-16,0 0 16,21 0-16,-22 0 0,1 22 0,21-1 15,0 0-15,-21 22 0,0-22 16,21 22-16,0-22 0,0 21 0,0-20 15,-21 20-15,21-20 0,0 20 16,0-21-16,0 1 0,0-22 0,21 21 16,-21-21-16,21 1 0,0-1 0,22 0 15,-22 0-15,0-21 0,0 0 16,0 0-16,22 0 0,-22 0 0,0 0 16,0 0-16,0-21 0,0 0 0,22 0 15,-43-1-15,21 1 16,0 0-16,0 0 0,0 0 0,-21-22 15,0 1-15,0 21 0</inkml:trace>
  <inkml:trace contextRef="#ctx0" brushRef="#br0" timeOffset="48219.56">14309 8234 0,'21'-21'16,"0"21"-16,0 0 15,0 0-15,0 0 0,1-21 16,20 21-16,-21 0 0,0-22 16,22 22-16,-22 0 0,0-21 0,0 21 15,0 0-15,0-21 0,1 21 16,-22-21-16,0 0 16</inkml:trace>
  <inkml:trace contextRef="#ctx0" brushRef="#br0" timeOffset="48408.06">13568 8022 0,'0'0'0,"-21"0"0,-22 0 16,64 0 46,1 0-62</inkml:trace>
  <inkml:trace contextRef="#ctx0" brushRef="#br0" timeOffset="50843.47">16976 8340 0,'0'0'0,"-22"-21"16,1-22-16,21 22 15,0-21-15,-21 21 0,21-22 0,0 22 16,0-21-16,0 21 0,-21-1 16,21 44-1,0-1-15,0 21 0,0 0 16,0 1-16,0-1 0,0 22 15,0-22-15,0 0 0,-21 1 0,21 20 16,-21-21-16,-1 1 0,22-22 16,0 21-16,0-21 0,0 1 0,-21-1 15,21 0-15,21-42 32,1 21-32,-22-21 15,21-1-15,0 1 0,-21-21 16,21 21-16,0 0 0,0-22 0,-21 22 15,22-21-15,-1-1 0,0 1 0,-21 0 16,21-1-16,0 22 0,0 0 16,-21-21-16,22 42 0,-1 0 15,-21 21 1,0 0-16,21 0 0,-21 0 0,0 1 16,21-1-16,-21 21 0,0-21 15,0 0-15,0 1 0,21-1 16,0 0-16,-21 0 0,22 0 0,-1 0 15,-21 1-15,21-1 0,0-21 16,0 0-16,0 0 0,22 0 0,-22 0 16,0 0-16,21 0 0,-20 0 0,20 0 15,-21-21-15,21 21 0,-20-22 16,-1 1-16,0 0 0,0 0 0,0 0 16,0-22-16,1 22 0,-1 0 0,-21-21 15,0-1-15,0 22 0,21-21 16,-21 21-16,0 0 0,21-1 0,-21 1 15,0 0-15,0 42 32,0 0-32,0 1 0,0 20 0,0-21 15,0 21-15,0 1 0,0-22 16,-21 21-16,21 1 0,0-22 0,0 21 16,0-21-16,0 0 0,0 1 15,0-1-15,0 0 0,21 0 0,0-21 16,0 0-16,1 0 0,-1 0 15,21 0-15,-21 0 0,0 0 16,1-21-16,20 21 0,-21-21 0,0 0 16,22-1-16,-22 1 0,0 0 0,0 0 15,21 0-15,-20 0 0,-1-22 16,0 22-16,0-21 0,0 21 16,0-22-16,-21 22 0,0-21 0,0 21 15,0-1-15,0 44 16,0-1-1,-21 0-15,0 21 0,21 1 16,-21-22-16,21 21 0,0 0 0,0-20 16,0 20-16,0 0 0,0-21 0,0 1 15,0-1-15,0 0 0,21-21 16,0 21-16,0-21 0,1 0 0,-1 0 16,21 0-16,-21 0 0,22 0 0,-22 0 15,21-21-15,-21 21 16,22-21-16,-22 0 0,0-1 0,21 1 15,-21 0-15,-21 0 0,22-21 16,-22 20-16,21-20 0,-21 0 0,0-1 16,0 1-16,0 0 0,-21-1 0,-1 22 15,1-21-15,-21 21 0,21 0 16,-22-1-16,22 22 0,-21 0 0,0 0 16,-1 22-16,22-1 0,-21 0 15,21 21-15,-22-21 0,22 22 0,21-22 16,0 21-16,0-21 0,0 22 0,0-22 15,21 21-15,0-21 0,1 1 16,20-1-16,-21-21 0,21 21 16,1-21-16,-1 0 0,0 0 0,22 0 15,-22 0-15,1 0 0,-1 0 16,0 0-16,1-21 0,-1 21 0,0-21 16,1-1-16,-22 1 0,21 0 15,-21 0-15,0 0 0,1-22 0,-22 22 16,0-21-16,21 21 0,-21-22 0,0 22 15,0 0-15,0 0 0,0 0 16,0 42 0,-21 0-16,21 0 15,0 22-15,-22-22 0,22 21 0,-21-21 16,21 22-16,-21-22 0,21 21 16,0-21-16,0 0 0,0 1 15,0-1-15,0 0 0,0 0 0,0 0 16,21-42 15,0 21-31,-21-21 16,22 0-16,-1 21 0,-21-21 15,21-1-15,0-20 0,-21 21 0,21-21 16,0 20-16,1-20 0,-1 21 0,0-21 16,0 20-16,0 1 15,0 0-15,1 21 0,-1 0 16,-21 21-16,21 0 0,-21 1 15,0-1-15,0 0 0,0 21 16,0-21-16,0 1 0,0 20 0,21-21 16,-21 0-16,21 0 0,0 1 15,1-1-15,-22 0 0,21 0 0,21-21 16,-21 21-16,0-21 0,22 0 0,-22 0 16,21 0-16,-21 0 0,22 0 15,-22 0-15,0 0 0,21 0 0,-20-21 16,-1 0-16,0 21 0,0-21 15,21-22-15,-20 22 0,-1-21 16,0 21-16,21-22 0,-21-20 0,1 21 16,-1-22-16,0 1 0,21 20 15,-42-20-15,21 20 0,1 1 0,-1 0 16,-21-1-16,21 22 0,-21 0 0,0 0 16,0 0-16,-21 42 15,0 0-15,21 0 16,-22 0-16,1 22 0,0-1 15,21 0-15,-21 1 0,0 20 0,21-20 16,-21 20-16,21-21 0,0 1 16,0 20-16,-22-20 0,22-22 0,0 21 15,0 0-15,0-20 0,0-1 0,22 0 16,-1 0-16,-21 0 16,21-21-16,21 0 0,-21 0 0,1 0 15,-1 0-15,21 0 0,-21 0 0,22 0 16,-22-21-16,21 21 0,-21-21 15,0 0-15,22 0 0,-22-22 0,0 22 16,0-21-16,0-1 0,1 1 0,-1-21 16,0-1-16,-21 22 0,21-22 15,-21 22-15,21-22 0,-21 22 0,21 21 16,-21-21-16,0 20 0,0 1 16,0 42-1,0 1 1,-21 20-16,21-21 0,0 21 15,-21 22-15,0-22 0,0 1 0,21 20 16,-21-21-16,21 1 0,-22 20 16,1-42-16,21 22 0,-21-1 0,21-21 15,0 0-15,0 1 0,0-1 0,-21 0 16,21 0 0,0-42 15,21 0-31,0 21 0,-21-21 0,21-22 15,1 22-15,20 0 0,-21-21 0,21 20 16,-20-20-16,20 0 16,0 21-16,1-1 0,-1 1 0,-21 0 15,21 0-15,-20 21 0,-1 0 16,0 0-16,0 21 0,-21 0 0,21 0 16,-21 1-16,0-1 0,0 21 0,0-21 15,0 22-15,0-22 0,0 0 16,0 21-16,-21-21 0,21 1 0,-21-1 15,21 0-15,-21 0 0,21 0 16,0 0-16,0 1 16,0-44 15,-21 1-31,21 0 16,-22 0-16</inkml:trace>
  <inkml:trace contextRef="#ctx0" brushRef="#br0" timeOffset="51039.36">19918 8022 0,'-21'0'16,"42"0"-16,-64 0 0,65 0 31,-1 0-31,0 0 0,21 0 0,-21 0 16,22 0-16,-1 0 15,0 0-15,1-21 0,-1 21 0,0 0 16,1 0-16,-1-21 0,0 21 0,-20-21 16</inkml:trace>
  <inkml:trace contextRef="#ctx0" brushRef="#br0" timeOffset="51307.77">23537 8107 0,'-21'-21'16,"42"42"-16,-63-63 0,21-1 0,21 22 0</inkml:trace>
  <inkml:trace contextRef="#ctx0" brushRef="#br0" timeOffset="52063.57">23114 8234 0,'0'21'0,"0"43"15,0-43-15,0 0 16,0 0-16,0 21 0,21-20 0,0-1 16,0 0-16,22-21 0,-1 21 15,-21-21-15,22 0 0,20 0 0,-21 0 16,1 0-16,20 0 0,-20-21 0,-1 21 16,21-21-16,-20 0 15,-22-1-15,21 1 0,-21-21 0,1 21 16,-22-22-16,0 1 0,0 0 15,-22-1-15,1 1 0,0 0 0,-21-1 16,-1 1-16,22 0 0,-21 21 0,0-1 16,20 1-16,1 0 0,0 21 15,42 0 1,22 0 0,-1 0-16,0 0 0,1 0 0,20 0 15,1 0-15,-22 0 0,21 0 16,1 0-16,-1 0 0,-20-21 0,20 21 15,-20-21-15,-1 21 0,0-21 16,1-1-16,-1 22 0,-21-21 16,0 21-16,-21-21 0,0 0 15,0 0-15,-21 21 32,0 0-32,0 21 0,0 21 15,-1-21-15,1 22 16,21-1-16,-21 0 0,0 22 0,21-1 15,0 1-15,-21-1 0,21 22 0,-21-21 16,-1-1-16,22 22 0,0-1 16,0 1-16,-21 0 0,21-1 0,-21 1 15,0 0-15,21-1 0,0 22 16,0-21-16,-21 0 0,21 20 16,0-20-16,-21 0 0,21 21 0,0-22 15,0 1-15,0-22 0,0 22 0,0-21 16,0-1-16,0-21 0,0 22 0,0-22 15,0-21-15,0 1 0,0-1 16,-22-42 0,1-1-16,0-20 0,21 0 15,-21 21-15,21-22 0,-21-20 16,0 20-16,21-20 0,0-1 0,0-20 16,0 20-16,0-20 0,0 20 0,0-21 15,0 22-15,0-22 0,0 22 16,21-1-16,0 1 0,0-1 15,0 22-15,0-22 0,22 22 0,-22-21 16,0 20-16,21 1 0,-20 0 16,20-1-16,-21 1 0,21 0 0,1-1 15,-1 1-15,22 0 0</inkml:trace>
  <inkml:trace contextRef="#ctx0" brushRef="#br0" timeOffset="52467.34">26268 7535 0,'0'0'16,"0"-42"-16,0 21 0,0 0 0,-21 0 0,21-1 16,0-20-16,0 21 0,0 0 15,0 0-15,-22 42 32,22 0-32,0 0 0,0 21 15,0 1-15,0 20 0,0-20 16,0 20-16,0-21 0,0 22 0,0-22 15,0 22-15,0-22 0,0 0 0,0 22 16,0-22-16,0-21 0,0 22 16,-21-22-16,21 21 0,-21-21 0,21 1 15,0-1-15,-21-21 16,0 0-16,0 0 0,-1 0 0,1-21 16</inkml:trace>
  <inkml:trace contextRef="#ctx0" brushRef="#br0" timeOffset="52567.29">25633 7916 0,'0'0'0,"-21"0"0,21-21 16</inkml:trace>
  <inkml:trace contextRef="#ctx0" brushRef="#br0" timeOffset="53503.75">26987 7684 0,'0'-22'0,"0"1"16,0-21-16,0 21 0,0 0 0,0-22 15,0 1-15,0 0 0,-21 20 0,0-20 16,0 21-16,21 0 0,-21 21 16,0 0-16,-1 0 0,1 21 0,0 0 15,0 0-15,0 22 0,0-1 16,-1 0-16,1 1 0,21-1 0,-21 0 15,21 22-15,-21-22 0,21 0 16,0 1-16,-21-1 0,21 22 16,-21-22-16,21 0 0,0 1 0,-22-1 0,22 0 15,0-21-15,0 22 16,0-22-16,0 0 0,0 0 0,22-21 47,-1-21-47,0 0 0,-21 0 0,21 0 15,21-1-15,-20-20 0,-1 21 16,0 0-16,0-22 0,0 1 0,0 21 16,1-21-16,-1 20 0,0 1 0,-21 0 15,0 42 17,0 0-17,0 1 1,0-1-1,0 0 17,0 0-17,0 0 1,0 0-16,0 1 0,0-1 16,21-21-16,-21 21 15,0 0-15,21-21 0,-21 21 0,21 0 31,1-21-31,-1 0 16,0 22 0,0-22-16,0 0 0,0 0 15,1 0-15,-1 0 0,0 0 16,21 0-16,-21 0 0,1 0 0,-1 0 16,0 0-16,21-22 0,-21 22 15,1-21-15,-1 0 0,0 0 0,0 0 16,0 0-16,0-1 0,1-20 15,-22 21-15,0-21 0,0 20 0,0-20 16,0 21-16,0-21 0,0-1 16,0 22-16,0 0 0,0 0 0,-22 0 15,22-1-15,-21 22 16,0 22-16,21-1 16,-21 0-16,0 21 0,21-21 0,-21 22 15,21-1-15,-22 0 0,1 1 16,21-1-16,0 0 0,0-20 0,0 20 15,0-21-15,0 21 0,21-20 0,1-1 16,-1 0-16,0 0 0,0-21 16,0 0-16,22 0 0,-22 0 0,0 0 15,21 0-15,-21 0 0,1-21 16,20 0-16,-21 21 0,0-21 0,0-1 16,1 1-16,-22-21 0,0 21 0,0-22 15,0 22-15,0-21 16,0 21-16,0-22 0,0 1 0</inkml:trace>
  <inkml:trace contextRef="#ctx0" brushRef="#br0" timeOffset="53731.62">26331 7747 0,'0'0'0,"-42"0"16,21 21-16,-22-21 0,22 0 0,42 0 31,1 0-15,20 0-16,0 0 0,1-21 0,-1 21 15,0 0-15,22-21 0,-1 0 0,-20 21 16,20 0-16,-21 0 0,1-21 16,-1 21-16,0 0 0,1-22 0,-22 22 15,21-21-15</inkml:trace>
  <inkml:trace contextRef="#ctx0" brushRef="#br0" timeOffset="54671.05">29062 7916 0,'-21'0'0,"-1"0"16,22-21-16,0 0 0,0 0 16,0 0-16,0 0 15,0-1-15,0 1 0,0 0 0,0-21 16,22 21-16,-1-22 0,0 22 0,0 0 16,21 0-16,-20 0 0,20-1 15,-21 1-15,21 21 0,-20-21 0,-1 21 16,0 0-16,0 21 0,0 0 15,0 1-15,-21-1 0,0 21 16,0-21-16,0 22 0,0-1 16,0-21-16,0 21 0,0 1 0,0-1 15,-21-21-15,21 22 0,0-22 16,0 0-16,0 0 0,0 0 0,0 0 16,21-21-16,1 0 0,-1 0 0,0 0 15,0 0-15,0 0 0,0 0 16,22-21-16,-22 21 0,0-21 0,21 0 15,-20 0-15,-1 0 0,21-22 16,-21 22-16,0 0 0,22 0 0,-22-22 16,0 1-16,0 21 0,0-21 15,-21 20-15,22-20 0,-22 21 16,0 0-16,0 0 0,0-1 16,0 44-1,0-1-15,0 0 0,0 0 16,-22 0-16,22 22 0,-21-1 15,0 0-15,21 22 0,-21-1 0,0 1 16,0-1-16,-1 1 0,1 20 16,0-20-16,0 21 0,0-22 0,0 22 15,-1-1-15,1 1 0,21 0 16,0-1-16,0 1 0,0-21 0,0 20 16,0-20-16,0-1 0,-21 1 0,21-22 15,0 22-15,-21-22 0,21 0 16,-21 1-16,0-1 0,21 0 15,-22-21-15,1 1 0,0 20 0,-21-21 16,21-21-16,-22 21 0,22-21 0,-21 0 16,21 0-16,-22 0 0,22 0 15,-21-21-15,-1 0 0,22 0 0,-21 0 16,21-1-16,-22-20 0,22 21 0,0 0 16,0 0-16,-21-22 15,20 22-15,22 0 0,-21 0 0,21 0 16,0-1-16,0-20 0,0 21 0,0 0 15,21-22-15,1 22 0,20-21 16,-21 0-16,21-1 0,1-20 16,-1-1-16,22 22 0</inkml:trace>
  <inkml:trace contextRef="#ctx0" brushRef="#br0" timeOffset="55047.43">30184 7916 0,'0'0'0,"21"-21"15,0 0-15,0 0 16,0 0-16,0 0 16,1 21-16,-1-22 0,21 1 0,-21 0 15,0 21-15,1-21 0,-1 0 16,0 0-16,0-1 0,0 1 0,-21 0 15,0 0-15,0 0 0,0 0 16,-21 21 0,0 0-16,-21 0 0,20 21 15,1-21-15,-21 21 0,21 0 0,-22 21 16,22-20-16,0-1 0,0 0 0,0 21 16,21-21-16,0 1 0,0-1 15,0 0-15,0 0 0,0 0 0,0 0 16,21 1-16,0-1 15,0-21-15,0 21 0,1 0 0,-1-21 16,21 0-16,-21 0 0,22 0 16,-22 0-16,21 0 0</inkml:trace>
  <inkml:trace contextRef="#ctx0" brushRef="#br0" timeOffset="55518.88">31073 7811 0,'0'0'0,"21"-22"0,0-62 15,0 63-15,-21-1 0,0 1 16,0 0-16,-21 0 16,0 21-16,0 0 0,-1 0 0,-20 0 15,0 0-15,21 0 0,-22 21 16,1 0-16,21 0 0,-22 1 0,22-1 16,0 0-16,0 21 0,0-21 15,0 22-15,21-22 0,0 0 0,0 21 16,0-20-16,0-1 0,0 0 15,0 0-15,0 0 0,0 0 0,21-21 16,0 0-16,0 0 0,0 0 16,0 0-16,22 0 0,-22-21 0,0 0 15,0 0-15,0 0 0,1 0 16,20-1-16,-21 1 0,0 0 16,0-21-16,1 21 0,-1-1 15,0 1-15,0 0 0,-21 0 0,0 0 16,0 0-16,0 42 15,0 0 1,-21 0-16,0 0 0,0 0 16,21 1-16,0-1 0,0 0 0,0 0 15,0 21-15,0-20 0,0-1 16,0 0-16,0 0 0,21 0 16,0 0-16,0-21 0,0 0 15,0 0-15,1 0 16,-1 0-16,0 0 0,0-21 15,0 0-15,0 21 0</inkml:trace>
  <inkml:trace contextRef="#ctx0" brushRef="#br0" timeOffset="55958.86">31475 7747 0,'0'0'0,"-21"-21"0,-1 0 0,22 0 15,0-1-15,0 1 0,0 0 0,0 0 16,0 0-1,0 0-15,0-1 0,0 1 0,22 21 0,-1-21 16,0 21-16,21 0 16,-21 0-16,22 0 0,-22 0 0,21 21 15,-21 0-15,1 1 0,-1-1 16,0 0-16,-21 21 0,0 1 0,0-22 16,0 21-16,0 0 0,0-20 15,0 20-15,0-21 0,0 21 16,0-20-16,-21-1 0,21 0 0,-21-21 15,21 21-15,-22-21 16,22-21 0,0 0-1,0 0-15,0-1 0,0 1 0,22 0 16,-1-21-16,0 21 16,-21-22-16,42 1 0,-21 0 0,1-1 15,20 1-15,-21 0 0,21-1 16,-20 1-16,20 21 0,0-22 0,1 22 15,-1 0-15,0 21 0,1 0 16,-22-21-16,0 21 0,0 0 0,0 0 16,-21 21-1,0 0-15,-21-21 0,0 21 16,0 1-16,0-22 0,-1 21 0</inkml:trace>
  <inkml:trace contextRef="#ctx0" brushRef="#br0" timeOffset="57955.42">4847 10456 0,'0'-21'0,"0"0"0,0 0 16,0 0-16,0 0 0,21-1 0,0 1 16,-21-21-16,22 21 0,-1 0 15,-21-22-15,21 1 0,-21 21 16,21-22-16,-21 1 0,0 0 0,0-1 0,0 1 16,0 0-16,0-1 0,0 22 15,0 0-15,0-21 0,-21 42 16,21-21-16,-21 21 0,0 0 15,-1 21-15,1 0 0,21 0 16,-21 21-16,21 1 0,0-1 0,-21 0 16,21 22-16,0-1 0,-21 1 15,21-1-15,0 1 0,0-1 0,0 22 16,0-21-16,0-1 0,0-21 16,0 22-16,0-22 0,0-21 0,21 22 15,0-22-15,0 0 0,0-21 0,1 0 16,20 0-16,-21 0 0,0 0 15,0 0-15,1 0 0,-1-21 0,21 0 16,-21 0-16,0-1 0,-21 1 16,22 0-16,-22-21 0,21 21 15,-21-1-15,0 1 0,0-21 0,0 21 16,0 0-16,0-1 0,0 1 16,-21 21-16,-1 0 15,22 21 1,0 1-16,22-22 47,-1 0-47,0 0 0,0 0 0,0-22 15,0 22-15,1-21 0,-1 0 0,0 0 16,21 0-16,-21 0 16,1 21-16,-1-22 0,0 1 0,0 21 15,0 0-15,-21-21 0,0 42 31,0 0-31,0 1 16,0-1-16,0 0 0,0 21 16,0-21-16,0 1 0,0 20 0,0-21 15,0 0-15,0 22 0,0-22 0,21 0 16,1-21-16,-22 21 0,0 0 16,21-21-16,0 0 0,0 0 0,0 0 15,0 0-15,1 0 16,20-21-16,-21 0 0,0 0 15,0 0-15,1-1 0,-1-20 0,21 21 16,-21-21-16,0 20 0,1-20 16,-22 21-16,21-21 0,-21 20 0,21 1 15,-21 0-15,0 0 0,0 0 0,0 0 16,0 42 15,0 0-31,0 0 0,0 0 16,0 22-16,0-1 0,0 0 15,0 1-15,0-1 0,0 0 16,0 22-16,0-22 0,0 22 0,0-22 16,0 21-16,0 1 0,0-1 15,0 1-15,0 21 0,0-22 0,0 22 16,0-1-16,0-20 0,0 21 0,0-1 16,0 1-16,21 0 0,-21-22 0,0 22 15,0-22-15,0 22 0,0-22 16,0-20-16,0 20 0,0-20 0,0-1 15,0-21-15,0 0 0,0 0 0,-21-21 16,0 0 0,0-21-16,-1 0 15,1 0-15,21-21 0,-21-1 16,0 1-16,0 0 0,21-1 0,0-20 16,-21-1-16,-1 1 0,22-1 15,0 1-15,0-22 0,0 0 0,0 1 16,0 20-16,0-20 0,0-1 0,0 21 15,0-20-15,22 20 0,-1 1 16,0 20-16,21-20 0,-21 21 0,22-1 16,-22 1-16,21 0 0,1-1 0,-22 1 15,21 0-15,0 20 0,1-20 16,-22 0-16,21 21 0</inkml:trace>
  <inkml:trace contextRef="#ctx0" brushRef="#br0" timeOffset="60667.06">7429 10456 0,'22'0'15,"-22"-21"1,0 0 0,21 0-16,-21 0 0,21 0 0,-21-22 15,0 22-15,0 0 0,21-21 16,-21 20-16,21-20 0,-21 21 0,0-21 15,0-1-15,21 22 0,-21-21 0,0-1 16,0 1-16,0 0 0,0-1 16,0 22-16,0-21 0,0 21 15,0 0-15,0 42 32,-21 21-32,21-21 0,-21 22 0,21-1 15,-21 0-15,21 1 0,0-1 16,-21 21-16,21 1 0,-21-22 0,21 22 15,0-1-15,0 1 0,0-22 16,0 22-16,0-22 0,21 0 0,0 1 16,0-22-16,0 0 0,0 0 0,1-21 15,-1 0-15,0 0 0,0 0 16,21 0-16,-20 0 0,20 0 0,-21-21 16,0 0-16,22 0 0,-22-1 0,21-20 15,-21 21-15,0-21 16,1-1-16,20 1 0,-21 0 0,0-1 15,0 1-15,-21 0 0,22-1 0,-22 1 16,21 0-16,-21-22 0,0 22 16,0-1-16,0 1 0,0 0 0,0 21 15,0-1-15,0 1 0,0 0 0,0 42 32,0 0-32,0 1 15,-21-1-15,21 21 0,0 0 16,0-20-16,0 20 0,0 0 0,0 1 15,0-1-15,0-21 0,0 21 0,0 1 16,0-1-16,0 0 16,0 1-16,21-22 0,-21 0 0,0 21 15,21-20-15,0-22 0,-21 21 0,21-21 16,0 21-16,1-21 0,-1 0 16,0 0-16,0-21 0,0 0 15,0-1-15,1 1 0,-1 0 0,0 0 16,0-21-16,0 20 0,0 1 15,1-21-15,-1 21 0,-21 0 0,21-22 16,-21 22-16,21 0 0,-21 0 0,0 0 16,-21 21 15,0 21-31,21 0 16,0 0-16,0 0 0,-21 0 15,21 22-15,0-22 0,0 21 0,0-21 16,0 22-16,0-22 0,0 0 0,0 0 15,0 0-15,21 1 0,-21-1 16,0 0-16,0 0 0,21-21 0,-21 21 16,21-21-16,-21-21 47,-21 0-47,0 21 0,0-21 15,-1 0-15,1 21 16,0 0-16,21-22 0,-21 22 15,0 0-15,0 0 16,21 22-16,0-1 0,0 0 16,0 0-16,0 0 0,0 0 15,21 1-15,0-22 16,0 0-16,0 0 0,0 0 0,1 0 16,-1 0-16,21 0 0,-21 0 0,0 0 15,22 0-15,-22-22 0,21 1 16,-21 0-16,22 21 0,-1-21 0,-21-21 15,22 20-15,-1 1 0,-21 0 0,0 0 16,22-21-16,-43 20 16,21 1-16,-21 0 0,21-21 0,-21 21 15,0-1-15,0 1 0,0 0 16,-21 42 15,21 0-15,0 1-16,0-1 0,0 0 15,0 0-15,0 21 0,0-20 0,0-1 16,0 0-16,0 0 0,0 0 0,0 0 16,21 1-16,0-22 0,0 21 15,0-21-15,1 0 0,-1 0 0,0 0 16,0 0-16,0 0 0,22 0 16,-22 0-16,0-21 0,21 21 15,-21-22-15,1 1 0,-1 0 0,0 0 16,0 0-16,-21 0 0,0-1 0,21 1 15,-21 0-15,0 0 0,0 0 16,0 0-16,0-1 0,0 1 16,-21 21-1,21 21 1,0 1-16,0-1 0,0 0 16,-21 0-16,21 0 0,0 0 0,0 1 15,-21 20-15,21-21 0,0 0 16,0 0-16,0 1 0,0-1 15,-21 0-15,21-42 47,0 0-47,0-1 16,0 1-16,21 0 0,-21-21 16,21 21-16,-21-1 0,0 1 0,0-21 15,0 21-15,21 0 0,-21-1 0,0 1 16,21 0-16,0 21 31,-21 21-31,22 0 0,-22 1 16,0-1-16,0 0 0,0 0 15,21 0-15,0 22 0,-21-22 16,21 0-16,0 0 0,0 0 0,-21 0 16,22-21-16,-1 22 0,0-22 0,0 0 15,0 0-15,0 0 0,1 0 16,-1 0-16,0 0 0,0 0 0,0 0 15,0 0-15,1-22 0,-1 1 0,0 21 16,0-21-16,0 0 0,-21 0 16,21 0-16,1-1 0,-1-20 0,0 21 15,0 0-15,0 0 0,0-22 0,1 22 16,-1 0-16,0-21 16,0 20-16,0 1 0,0 21 0,1-21 15,-1 21-15,0 0 0,0 0 0,0 0 16,0 0-16,-21 21 15,22 0-15,-22 1 16,21-1-16,-21 0 0,0 0 16,0-42 46,0 0-46,0 0-16,0-1 15,-21 22-15,-1-21 16,1 21-16,0 0 0,0 0 0,0 0 16,0 0-16,-1 0 0,1 0 0,0 0 15,0 21-15,0 1 0,0-1 16,-22 0-16,22 0 0,0 0 0,0 22 16,0-22-16,-1 21 0,22-21 0,0 22 15,-21-22-15,21 0 0,0 21 16,0-21-16,0 1 0,21-22 0,1 21 15,-1-21-15,0 0 0,0 0 16,0 0-16,0 0 0,22 0 0,-22 0 16,0 0-16,0 0 0,0-21 15,1 21-15,-1-22 0,0 1 0,-21 0 16,21 21-16,-21-21 0,21 0 0,-21 0 16,0-1-16,0 1 0,0 0 15,0 0-15,0 0 0,0 0 0,0-1 16,0 1-16,0 0 0,0 0 15,0 42 17,0 0-32,0 0 0,0 1 15,0 20-15,0-21 0,0 21 16,-21-20-16,0 20 0,0 0 0,0 1 16,-1-1-16,22 21 0,0-20 15,-21 20-15,21 1 0,-21-1 0,21 1 16,0-1-16,0 22 0,0-22 15,0 22-15,0 0 0,0-1 0,0-20 16,0 21-16,0-1 0,0 1 0,0 0 16,0-1-16,0 1 0,0-22 0,0 22 15,0-21-15,0 20 0,0-20 0,0-1 16,0-20-16,0 20 0,0-21 16,0 1-16,-21-1 0,0-21 15,0 0-15,21 1 0,0-1 0,-22-21 16,1 0-16,0 0 0,0 0 15,21-21-15,-21-1 16,0 1-16,21-21 0,-22 21 0,22-22 16,0 1-16,0-21 0,0 20 0,0-41 15,0 20-15,22 1 0,-1-22 0,0 0 16,-21 1-16,21 20 0,0-21 0,0 1 16,1-1-16,-1 0 0,0 1 15,21 20-15,-21 1 0,1-1 0,-1 1 16,0 20-16,0-20 0,0 21 0,-21-1 15,0 22-15,0-21 16,0-1-16,0 22 0,0 0 0,0-21 16,-21 21-16</inkml:trace>
  <inkml:trace contextRef="#ctx0" brushRef="#br0" timeOffset="60951.9">9250 9927 0,'0'0'0,"0"-21"0,0 0 31,21 21 31,0 21-62,0-21 0,22 0 16,-22 21-16</inkml:trace>
  <inkml:trace contextRef="#ctx0" brushRef="#br0" timeOffset="63999.58">12996 10287 0,'-21'21'15,"21"0"-15,-21-21 0,21 22 16,0-1-16,-21 0 0,21 0 16,-21-21-16,21 21 0,0 0 15,0 1-15,-22-22 0,22 21 16,0-42 31,0-1-47,0 1 0,22 0 15,-1 0-15,-21 0 0,21-22 16,0 22-16,0 0 0,22-21 0,-22 21 16,0-22-16,0 1 0,21 0 0,-20-1 15,-1 1-15,0 0 0,0-1 16,0 1-16,0 0 0,1 20 0,-22-20 15,21 21-15,-21 0 0,0 0 0,0-1 16,-21 22 0,-1 0-16,1 0 0,0 22 0,0-1 15,0 0-15,0 0 0,-1 21 16,1-20-16,0 20 0,21 0 16,-21 1-16,21-1 0,0 0 0,0 1 15,0-1-15,0-21 0,21 21 16,0 1-16,0-22 0,1 21 0,20-21 15,-21 1-15,0-1 0,0 0 0,1 0 16,-1 0-16,0 0 0,0-21 16,-21 22-16,21-22 15,-42-22 17,0 22-32,0-21 0,0 0 0,-1 0 15,1 0-15,0 21 0,0-21 16,0-1-16,0 22 0,-1 0 15,22-21-15,-21 21 0,0 0 16,0 0-16,21 21 0,0 1 16,0-1-16,0 0 15,0 0-15,21 0 0,0 0 0,0 1 16,1-22-16,-1 21 0,0-21 0,21 0 16,-21 21-16,22-21 0,-22 0 15,0 0-15,21 0 0,1 0 0,-22 0 16,21-21-16,-21 21 0,22-21 0,-1-1 15,-21 1-15,22 0 0,-22 0 16,0 0-16,21 0 0,-21-1 16,1-20-16,-1 21 0,0 0 0,-21-22 15,21 22-15,-21 0 0,0-21 16,0 21-16,0-1 0,0 1 0,0 0 16,0 0-16,0 42 31,0 0-31,-21 0 0,21 1 15,0 20-15,0-21 0,0 0 0,0 0 16,0 1-16,0 20 0,0-21 16,0 0-16,0 0 0,0 1 0,0-1 15,0 0-15,21 0 16,0-21-16,0 0 16,1 0-16,-1 0 0,0 0 0,0 0 15,0 0-15,0-21 0,1 21 0,-1-21 16,0 0-16,0-1 0,-21 1 15,21 0-15,0 0 0,1 0 0,-22 0 16,0-22-16,0 22 0,21 0 16,-21 0-16,0 0 0,0-1 15,0 44 1,0-1 0,0 0-16,0 0 0,0 0 0,0 0 15,-21 1-15,21-1 0,0 21 0,0-21 16,0 0-16,0 1 15,0-1-15,0 0 0,0 0 0,0 0 16,21-21-16,0 0 0,0 0 16,0 0-16,0 0 0,1 0 15,-1 0-15,0 0 0,0-21 0,0 0 16,0 0-16,1 0 0,20-1 0,-21 1 16,0 0-16,0 0 0,-21 0 15,22-22-15,-1 22 0,-21 0 0,0 0 16,0 0-16,0 0 0,0-1 0,0 1 15,0 0-15,0 42 32,0 0-32,0 1 0,-21-1 15,21 0-15,-22 0 0,22 21 16,0-20-16,0 20 0,0-21 0,0 21 16,0-20-16,0 20 0,0-21 0,0 0 15,0 0-15,22-21 0,-1 22 16,0-22-16,0 0 0,0 0 0,0 0 15,1 0-15,-1 0 0,0 0 0,0-22 16,21 22-16,-20-21 0,-1 0 16,0 0-16,0 0 0,21 0 15,-20-22-15,-1 22 0,0 0 0,-21-21 0,21 20 16,-21-20-16,21 21 16,-21-21-16,0 20 0,0 1 0,0 0 15,0 0-15,0 0 0,0 42 31,0 0-31,0 0 0,0 0 0,-21 1 16,21 20-16,0-21 0,0 0 0,0 0 16,0 1-16,0-1 0,0 0 15,0 0-15,0 0 0,0 0 0,0 1 16,21-22 0,0 0-16,1 0 15,-1-22-15,0 1 0,-21 0 16,21 21-16</inkml:trace>
  <inkml:trace contextRef="#ctx0" brushRef="#br0" timeOffset="64359.38">15134 9694 0,'0'0'0,"-42"0"0,21 0 0,-1 0 15,1 22-15,0-22 0,21 21 16,0 0-16,0 0 0,0 0 0,0 0 15,0 1-15,0-1 0,0 0 0,21-21 16,0 0-16,1 0 0,-1 0 16,0 0-16,0 0 0,0 0 15,0 0-15,1 0 0,-1-21 0,-21 0 16,21-1-16,-21 1 16,0 0-16,0 0 0,0 0 0,0 0 15,0-22-15,-21 22 0,0 0 16,-1 0-16,1 0 0,0-1 0,0 22 15,0 0-15,0 0 0,-1 0 0,1 0 16,0 0-16,0 22 16,0-1-16,21 0 0,0 0 0,0 21 15,0-20-15,0-1 0,0 0 16,0 21-16,0-21 0,0 1 16,21-22-16,0 21 0,0-21 0,22 21 15,-22-21-15,21 0 0</inkml:trace>
  <inkml:trace contextRef="#ctx0" brushRef="#br0" timeOffset="64656.21">15727 9567 0,'0'0'16,"0"-21"-16,0 0 0,0 0 0,0 0 0,0 0 16,-21 21-16,-1 0 15,1 0-15,0 0 16,21 21-16,0 0 0,-21 21 15,21-21-15,-21 22 0,21-1 16,0 0-16,0 22 0,-21-22 0,-1 22 16,22-22-16,-21 0 0,0 1 0,0 20 15,0-20-15,21-1 0,-21 0 16,-1-21-16,22 22 0,-21-22 0,21 0 16,0 0-16,0 0 0,0 1 15,21-22 1,1 0-16,-1 0 15,-21-22-15,21 1 16,0 0-16</inkml:trace>
  <inkml:trace contextRef="#ctx0" brushRef="#br0" timeOffset="64840.1">15388 10054 0,'0'0'0,"-21"0"0,0 0 16,0 0-1,42 0 1,0 0-16,21 0 16,-21 0-16,1 0 0,20 0 15,-21 0-15,21 0 0,1 0 16,-22-21-16,21 0 0,-21 21 0,22-21 16,-22 21-16</inkml:trace>
  <inkml:trace contextRef="#ctx0" brushRef="#br0" timeOffset="65560.17">16087 9821 0,'0'0'16,"0"-21"-16,-43 0 15,43 0-15,-21 21 0,0 0 16,0 0-16,21 21 0,-21 0 16,-1 0-16,1 1 0,21 20 0,-21-21 15,21 21-15,-21-20 16,21 20-16,0-21 0,0 21 0,0 1 15,0-22-15,0 0 0,0 0 0,0 22 16,0-22-16,0 0 0,21-21 16,0 21-16,0-21 0,1 0 0,-1 0 15,0 0-15,0 0 0,21 0 0,-20 0 16,20 0-16,-21-21 0,0 0 16,22 21-16,-22-21 0,0-1 0,0-20 15,0 21-15,0 0 0,1-22 0,-1 1 16,0 0-16,-21-1 0,0 1 15,0-21-15,0 20 0,0-20 16,0 20-16,0-20 0,0 21 0,0-1 16,0 1-16,0 21 0,0 0 15,0-1-15,0 1 0,-21 21 16,21 43-16,0-22 16,0 0-16,0 21 0,0 1 15,-21 20-15,21-21 0,0 1 0,0 20 16,0-20-16,0-1 0,0 0 15,0 1-15,0-1 0,-22 0 0,22 1 16,0-22-16,0 21 0,0-21 0,-21 0 16,21 1-16,0-1 0,0 0 15,-21 0-15,21-42 47,0 0-47,0 0 16,21-1-16,0 1 0,1 0 0,20-21 15,-21 21-15,21-22 0,-20 22 0,20 0 16,0 0-16,-21 0 0,22-1 16,-22 22-16,21 0 0,-21 0 0,1 0 15,-22 22-15,21-1 16,-21 0-16,0 0 0,0 0 0,0 0 16,0 1-16,0 20 0,0-21 15,-21 0-15,21 0 0,-22 1 0,22-1 16,0 0-16,0 0 15,-21-21 1</inkml:trace>
  <inkml:trace contextRef="#ctx0" brushRef="#br0" timeOffset="67183.25">18267 9821 0,'0'0'0,"21"-21"0,0 0 0,0-21 16,0 21-16,1-22 0,-1 1 0,0 21 15,0-22-15,-21 22 0,0-21 0,0 21 16,0 0-16,0-1 0,0 1 16,-21 21-16,0-21 0,0 21 0,-1 0 15,-20 0-15,21 0 0,-21 0 16,20 0-16,-20 21 0,21 0 0,-21 1 16,20 20-16,-20 0 0,21 1 15,0 20-15,0 1 0,-22-22 16,22 21-16,0 1 0,0-1 0,21 1 15,0-22-15,0 22 0,0-22 16,0 22-16,0-22 0,21-21 0,0 21 16,0 1-16,22-22 0,-22 0 0,21 0 15,0-21-15,22 0 0,-22 0 16,22 0-16,-1 0 0,-20 0 0,20-21 16,1 0-16,-1 0 0,1 0 15,-1-1-15,-21 1 0,1 0 0,-1 0 16,0-21-16,-20 20 0,20 1 0,-42 0 15,0-21-15,21 21 0,-21-22 16,0 1-16,0 21 0,0 0 16,-21-22-16,0 43 0,0-21 0,-1 21 15,1 0-15,0 0 0,0 0 16,-21 21-16,20-21 0,-20 43 0,21-22 16,-21 21-16,20-21 0,-20 22 15,21-1-15,0-21 0,21 21 0,0 1 16,0-22-16,0 0 0,0 21 0,21-20 15,0-22-15,0 21 0,0-21 16,1 0-16,-1 0 0,21 0 0,-21 0 16,22 0-16,-22-21 0,0 21 0,21-22 15,-21 1-15,1 0 0,-1 0 16,0 0-16,0 0 0,-21-22 16,21 22-16,-21 0 0,21-21 0,-21 20 15,0-20-15,0 21 0,0-21 16,0 20-16,0 1 0,0 0 0,-21 42 31,0 0-15,21 1-16,0-1 0,-21 21 0,21-21 15,-21 0-15,21 22 0,0-22 16,0 0-16,0 0 0,0 22 16,0-22-16,0 0 0,21 0 0,0 0 0,-21 0 15,21-21-15,0 22 0,1-22 16,-1 0-16,0 0 0,21 0 15,-21 0-15,1-22 0,20 1 0,-21 21 16,0-21-16,22 0 0,-22 0 16,21 0-16,-21-1 0,22 1 0,-22-21 15,0 21-15,21-22 0,-21 22 16,1-21-16,-1 21 0,-21-22 0,0 22 16,0 0-16,0 0 0,0 0 0,-21 21 31,-1 21-31,1 0 15,0 0-15,0 0 0,21 1 0,0 20 0,0-21 16,0 0-16,0 0 0,0 22 16,0-22-16,0 0 0,0 0 15,0 0-15,0 1 0,0-1 16,0 0-16,0 0 16,-21-21 15,0-21-16,-1 21-15,1-21 0,0 0 16,0 21-16,21-22 16,-21 22-16,0 0 15,21 22 1,0-1 0,0 0-16,21 0 15,0-21-15,0 21 0,0-21 0,0 21 16,22-21-16,-22 0 0,21 0 0,1 0 15,-1 0-15,-21 0 0,21 0 16,1 0-16,20 0 0,-20 0 0,-1-21 16,0 0-16,1 21 0,-1-21 15,0 0-15,-21 0 0,22 21 16,-1-43-16,-21 22 0,22 0 0,-22 0 0,0-22 16,0 22-16,0-21 0,0 21 15,-21-22-15,0 22 0,0-21 0,0 21 16,0 0-16,0-1 0,0 1 15,-21 21-15,0 0 0,0 0 16,0 0-16,0 21 0,-1 1 0,1-1 16,0 21-16,21-21 0,0 22 15,-21-1-15,21-21 0,0 21 0,0-20 16,0-1-16,0 0 0,0 0 0,0 0 16,0 0-16,21 1 0,0-22 15,-21 21-15,21-21 0,1 0 16,-1 0-16,0 0 31,-21-21-15,0-1-1,0 1-15</inkml:trace>
  <inkml:trace contextRef="#ctx0" brushRef="#br0" timeOffset="76275.78">571 12848 0,'0'0'0,"0"-21"0,0-21 16,0 21-16,0-22 0,0 22 0,0-21 16,0 21-16,0-22 0,0 22 15,0 0-15,0 0 0,0 0 16,0 42-1,0 0-15,0 0 16,0 0-16,0 22 0,0-1 0,0 21 16,0-20-16,-21 20 0,0 1 15,0-1-15,0 1 0,-22-1 16,22 1-16,-21-1 0,0-20 16,-1 20-16,1-21 0,21 1 15,0-1-15,-1-21 0,1 0 0,21 1 16,0-44-1,21 1-15,1 0 16,-1 0-16,0 0 0,0 0 16,0-1-16,22 22 0,-22-21 15,0 21-15,21 0 0,-21 0 0,1 0 16,20 0-16,-21 0 0,0 0 16,0 0-16,1 0 0,-1 0 0,0 0 15,0 0-15,0 0 16,0-21-16,1 0 0,-1 21 15,0-21-15,0 0 0,0 21 16,0-22-16,1 1 0,-22 0 0,0 0 16,21 0-16,-21 0 0,21-1 15,-21 1-15,0 0 0,0 0 0,0 0 16,0 0-16,0-1 0,0 1 16,-21 21-1,0 21-15,-1 1 0,22 20 16,0-21-16,-21 21 0,21 1 15,-21-22-15,21 42 0,0-20 0,-21-1 16,0 0-16,0 22 16,21-22-16,0 1 0,-22 20 0,22-21 15,-21-20-15,21 20 0,0-21 16,0 0-16,0 0 0,0 1 16,0-44 15,0 1-31,0 0 15,0 0-15,0 0 0,0 0 16</inkml:trace>
  <inkml:trace contextRef="#ctx0" brushRef="#br0" timeOffset="76509.67">1460 13187 0,'0'0'0,"22"0"16,-1 0 31,0 0-32,-21 21-15,21-21 0,0 0 16,0 0-16,1 21 0,-1-21 15</inkml:trace>
  <inkml:trace contextRef="#ctx0" brushRef="#br0" timeOffset="77342.96">3704 12933 0,'0'0'0,"0"-42"0,0 20 15,0 1-15,0-21 0,0 21 0,0 0 16,-21 21 0,0 21-16,0 0 15,21 0-15,0 0 0,-22 22 16,1-1-16,21 21 0,-21-20 0,21-1 15,0 22-15,-21-22 0,0 21 16,21-20-16,-21-1 0,-1 0 0,22 1 16,-21-1-16,21 0 0,0-20 15,0-1-15,0 0 0,21-21 32,1-21-32,-1 0 0,-21-1 15,21-20-15,0 21 0,0 0 16,0-22-16,-21 22 0,22-21 15,-1 21-15,0-22 0,-21 22 0,21 0 16,-21 0-16,21 0 0,-21 0 16,21 21-16,-21 21 15,22 0-15,-22 0 0,21 0 16,-21 22-16,0-22 0,0 21 0,21-21 16,-21 22-16,21-1 0,-21-21 15,21 21-15,0-20 0,1-1 0,-22 0 16,42 0-16,-21-21 0,0 0 0,0 0 15,22 0-15,-22 0 16,21-21-16,-21 0 0,22 0 0,-22-1 16,21 1-16,1 0 0,-22-21 15,21 21-15,-21-22 0,0 22 0,1-21 16,-1-1-16,-21 1 0,21 0 0,-21-1 16,0 1-16,0-21 0,-21 20 15,0 1-15,-22 0 0,22-1 0,0 22 16,-21 0-16,20 0 0,1 0 15,-21 21-15,21 0 0,0 0 0,-1 0 16,1 0-16,0 21 0,0-21 16,21 21-16,-21 0 0,21 0 0,0 0 15,0 1-15,0 20 0,0-21 16,21 0-16,0 0 0,21 1 16,-20-22-16,-1 21 0</inkml:trace>
  <inkml:trace contextRef="#ctx0" brushRef="#br0" timeOffset="77867.07">5122 12827 0,'0'0'0,"0"-21"32,-21 21-32,0 0 0,0 0 0,0 0 15,-1 0-15,1 21 16,0 0-16,0 0 0,0 22 0,21-1 15,-21-21-15,21 22 0,-22-1 0,1 0 16,21 1-16,0-22 0,0 21 16,-21 0-16,21 1 0,-21-22 0,21 0 15,-21 21-15,21-20 0,0-1 16,0 0-16,0-42 31,21 0-15,0-1-16,0 1 0,-21 0 15,21-21-15,1 21 0,-22-22 0,21 1 16,0 0-16,0-1 16,-21 1-16,21 0 0,0-1 0,1 1 15,-1 0-15,0 20 0,0 1 16,0 21-16,0 0 0,-21 21 16,22 1-16,-22-1 0,21 0 0,-21 21 15,0 1-15,0-1 0,0 0 16,0 1-16,0-1 0,0 0 0,0-21 15,0 22-15,0-22 0,0 21 16,0-21-16,0 1 0,0-1 0,0 0 16,0 0-16,0 0 0,0-42 47,-21 0-32,-1 0-15,22 0 16</inkml:trace>
  <inkml:trace contextRef="#ctx0" brushRef="#br0" timeOffset="78058.96">4720 13250 0,'0'0'0,"-21"0"16,21 22-16,21-22 16,0 0-16,0 0 15,1 0-15,-1 0 0,21 0 16,-21 0-16,22 0 0,-1 0 15,-21 0-15,21 0 0,1-22 0,-1 22 16,0 0-16,-20-21 0,20 0 16,0 21-16,1-21 0,-22 21 0,21-21 15</inkml:trace>
  <inkml:trace contextRef="#ctx0" brushRef="#br0" timeOffset="78318.81">5800 12912 0,'0'-21'0,"-22"21"31,1 0-31,0 0 16,21 21-16,0 0 0,-21 21 15,21-21-15,-21 22 0,21-22 16,-21 21-16,21-21 0,0 22 0,0-22 16,0 21-16,0 1 0,-22-22 15,22 21-15,-21-21 0,21 22 0,0-22 16,0 21-16,-21-21 0,21 0 0,0 1 15,0-1-15,21-21 32,0-21-32,1-1 0,-22 1 15,21 0-15,0 0 16</inkml:trace>
  <inkml:trace contextRef="#ctx0" brushRef="#br0" timeOffset="78555.67">5694 13166 0,'0'0'16,"-21"-21"-16,21-22 0,0 22 0,0-42 15,0 41-15,0 1 0,0 0 16,21 0-16,0 0 0,0 21 16,0-21-16,22-1 0,-22 22 0,21 0 15,0 0-15,1 0 0,-1 0 16,0 0-16,-20 0 0,20 22 0,-21-1 16,0 0-16,0 0 0,-21 0 15,0 0-15,0 1 0,0-1 16,0 0-16,-21 0 0,0 0 0,0 0 15,-21 1-15,20-1 0,-20 0 0,0 0 16,21-21-16,-22 21 0,22-21 16,0 0-16,0 0 0</inkml:trace>
  <inkml:trace contextRef="#ctx0" brushRef="#br0" timeOffset="78978.95">7895 12658 0,'0'0'0,"-42"0"0,-1 0 15,22 0-15,0 0 0,42 0 32,0 0-32,22 0 0,-1-21 15,0 21-15,22 0 0,-22-22 16,22 22-16,-1 0 0,1 0 0,-22 0 15,22 0-15,-1 0 0,1 0 16,-22 0-16,21-21 0,-20 21 0,-1 0 16,0 0-16,1 0 0,-22 0 0,-42 0 31,-22 21-15,22-21-16,-21 0 0,21 22 0,-22-22 15</inkml:trace>
  <inkml:trace contextRef="#ctx0" brushRef="#br0" timeOffset="79257.8">8382 12658 0,'0'-21'0,"-21"21"15,0-22 1,-1 44 0,1 20-1,21-21-15,0 21 0,0 1 16,-21-1-16,21 0 0,-21 1 15,21 20-15,0-20 0,0 20 0,-21-21 16,0 1-16,21 20 0,-22-20 16,1-1-16,21 0 0,-21 1 15,21-22-15,0 21 0,-21-21 0,21 0 16,0 1-16,-21-1 0,21 0 16,21-42-1,0 0-15,0 21 16,0-22-16,22-20 0,-22 21 0</inkml:trace>
  <inkml:trace contextRef="#ctx0" brushRef="#br0" timeOffset="79623.67">8636 13123 0,'0'0'0,"0"-21"16,21 21-16,-21 21 31,0 1-31,-21-1 0,0 0 16,21 0-16,-21 0 0,-1 22 0,1-22 15,21 21-15,-21-21 0,21 22 0,0-22 16,0 21-16,0-21 0,0 22 16,0-22-16,0 0 0,0 21 0,21-42 15,22 21-15,-22-21 0,0 0 0,21 0 16,-21 0-16,22-21 0,-1 21 16,0-21-16,1 0 0,20 0 0,-20 0 15,-22-1-15,21-20 0,0 21 16,-20 0-16,-1-22 0,0 22 15,-21-21-15,0 21 0,0 0 0,0-22 16,-42 22-16,20 0 0,1 0 0,-21 0 16,0-1-16,20 1 0,-20 21 15,0 0-15,-1 0 0,22 0 0,-21 0 16,0 0-16,20 21 0,-20-21 0,21 22 16,0-22-16,0 0 0,21 21 15,21-21-15,0 0 16,0 0-16</inkml:trace>
  <inkml:trace contextRef="#ctx0" brushRef="#br0" timeOffset="80103.39">10985 13039 0,'-21'-21'0,"42"42"0,-42-64 16,21 22-16,-21 0 0,21 0 0,-21 0 15,21 0-15,0-1 16,-21 22-16,0 0 16,21 22-16,-22-1 0,22 21 0,0 0 15,-21 22-15,21-1 0,-21 1 16,21 21-16,-21-1 0,21 1 16,0 0-16,0-1 0,-21 1 0,21 21 15,-21-22-15,-1 1 0,22 0 16,-21 21-16,0-22 0,0 1 0,0 0 15,21-22-15,-21 22 0,-1-22 0,1-20 16,21 20-16,0-21 0,-21-20 16,21 20-16,0-21 0,0-42 31,21 0-31,-21-22 16,0 1-16,21 0 0,1-1 0,-1-20 15</inkml:trace>
  <inkml:trace contextRef="#ctx0" brushRef="#br0" timeOffset="80415.32">10753 13420 0,'0'0'0,"-22"-64"0,1 1 15,21 20-15,0 1 0,-21 0 16,21 21-16,0-22 0,0 1 0,0 21 16,21-22-16,0 22 0,1 0 0,20-21 15,0 21-15,1-1 0,20 1 16,-21 0-16,22 21 0,-1 0 0,-20 0 15,20 0-15,-20 21 0,-1 22 16,-21-22-16,0 21 0,0-21 0,-21 22 16,0-1-16,0 0 0,-42 1 15,21-22-15,0 21 0,-22-21 0,1 0 16,0 22-16,-1-22 0,1 0 0,21 0 16,-21-21-16,20 21 0,1-21 15,0 0-15,42 0 31,0 0-31,1 0 0,-1-21 16,21 0-16,-21 21 0,22-21 16</inkml:trace>
  <inkml:trace contextRef="#ctx0" brushRef="#br0" timeOffset="81691.61">11430 13293 0,'21'0'16,"0"0"-1,0-21 1,-21-1-16,22 1 0,-1 0 0,0 0 16,0 0-16,0 0 0,22-22 15,-22 22-15,21-21 0,0-1 0,-20 1 16,20 21-16,-21-21 0,0 20 0,0 1 16,-21 0-16,0 0 0,-21 21 15,0 0-15,0 0 16,0 21-16,0 0 0,-1 0 15,1 1-15,0-1 0,0 0 16,21 0-16,0 0 0,0 0 0,0 1 16,0 20-16,0-21 0,0 0 15,21 0-15,-21 1 0,21-1 0,0 0 16,1 0-16,-1-21 0,0 21 0,0 0 16,0-21-16,0 22 0,1-22 15,-1 0-15,0 0 0,0 0 16,0 0-16,0 0 0,1 0 15,-1 0-15,0 0 0,0 0 16,0-22-16,0 1 0,22 0 0,-22 21 16,21-21-16,-21 0 0,22 0 0,-22-22 15,0 22-15,0 0 16,0 0-16,-21 0 0,0-1 0,0 1 16,0 0-16,-21 21 31,0 0-31,21 21 0,-21 0 0,0 1 15,0-1-15,21 21 0,0-21 16,-22 0-16,22 22 0,0-22 0,0 0 16,0 0-16,0 0 0,0 1 0,0-1 15,22-21-15,-1 21 0,0-21 16,0 0-16,0 0 0,0 0 0,22 0 16,-22 0-16,21 0 0,1 0 0,-22-21 15,21 0-15,0 21 16,-20-22-16,-1 1 0,21 0 0,-21 0 15,0 0-15,1-22 0,-22 22 0,0 0 16,21 0-16,-21 0 0,0 0 16,0-1-16,-21 22 15,-1 22 1,1-22-16,21 21 0,0 0 16,-21 0-16,0 0 0,21 22 0,-21-22 15,21 0-15,0 0 0,0 0 16,-21 0-16,21 1 0,0-1 15,21-21 17,-21-21-32,21 21 0,0-22 15,0 1-15,0 0 0,1 0 16,-1 0-16,0 0 0,0-1 16,0 1-16,0 0 0,1 0 0,-1 0 15,0 0-15,0 21 16,-21 21-1,0 0-15,0 0 0,0 0 16,0 22-16,0-22 0,0 0 16,0 0-16,21 0 0,-21 0 0,0 1 15,21-1-15,1 0 0,-1-21 0,0 0 16,0 0-16,21 0 0,-20 0 16,20 0-16,-21 0 0,21 0 15,-20-21-15,20 21 0,-21-21 0,0-1 16,0 1-16,1 0 0,-1 0 15,0 0-15,0-22 0,0 22 0,0-21 16,-21 0-16,22-1 0,-1-20 0,-21-1 16,0 22-16,21-22 0,0 22 15,-21-21-15,21 20 0,-21 1 0,0 0 16,21 20-16,-21 1 0,0 0 16,0 0-16,0 42 15,0 0-15,-21 0 16,21 22-16,-21-1 0,0-21 15,0 43-15,21-22 0,-21 22 0,21-22 16,-22 21-16,22-20 0,-21 20 0,21-20 16,0-1-16,0 0 0,0 1 15,0-1-15,0-21 0,0 21 0,0-20 16,0-1-16,0 0 0,21 0 0,1-21 16,-1 0-16,0 0 15,0 0-15,0 0 0,0 0 0,1 0 16,-1 0-16,0-21 0,0 0 15,0 0-15,0 21 0,1-22 0,-1 1 16,0 0-16,0 0 0,-21 0 16,0 0-16,0-1 0,0 1 15,0 0-15,0 0 0,0 0 0</inkml:trace>
  <inkml:trace contextRef="#ctx0" brushRef="#br0" timeOffset="81887.49">13483 12912 0,'0'0'0,"21"-21"16,0 21-16,1 0 0,-1 0 16,0-22-16,0 1 0,21 21 0,-20 0 15,-1-21-15,21 21 0,-21-21 16,22 0-16,-1 21 0,-21-21 16,21 21-16,-20-22 0,20 22 0,-21-21 15,0 21-15,-21-21 16,0 0-16,-42 0 15</inkml:trace>
  <inkml:trace contextRef="#ctx0" brushRef="#br0" timeOffset="82074.38">12890 12637 0,'0'0'0,"-21"0"0,-21 0 16,21 0-16,0 0 15,-1 0-15,44 0 63</inkml:trace>
  <inkml:trace contextRef="#ctx0" brushRef="#br0" timeOffset="82571.62">15896 12933 0,'0'0'16,"-21"-42"-16,0-1 0,21 1 16,0 0-16,-21 20 0,21-20 0,-22 21 15,22 0-15,-21 0 0,21-1 0,-21 22 16,0 22-1,21 20-15,0 0 0,0 22 16,-21-1-16,21 22 0,0 0 16,0-1-16,0 1 0,-21 21 0,21 0 15,0-1-15,-22 1 0,22-21 0,-21 21 16,0 0-16,0-1 0,0-20 16,21 21-16,-21-21 0,-1-1 15,1 1-15,0-22 0,0 1 0,0-1 0,0-20 16,21-1-16,0-21 0,0 0 15,0 1-15,0-44 16,0 1 0,0-21-16,21 21 0,0-22 0,-21-20 15,21 21-15,0-22 0,-21-21 16</inkml:trace>
  <inkml:trace contextRef="#ctx0" brushRef="#br0" timeOffset="82867.11">15621 13229 0,'0'0'0,"0"-63"0,0-1 0,-21-105 16,21 127 0,0-22-16,0 22 0,0-1 0,21 1 15,0 21-15,21-21 0,1 20 0,-1 1 16,22 21-16,-1 0 0,1 0 16,-1 0-16,1 21 0,-1 1 0,1 20 15,-22-21-15,0 21 0,1 1 16,-43-1-16,0-21 0,0 22 0,0-1 15,0-21-15,-22 0 0,-20 0 0,21 1 16,-21-1-16,20 0 0,-20 0 16,21 0-16,-21-21 0,20 21 0,1-21 15,0 0-15,0 0 16,0 0-16,42 0 31,0-21-31,21 21 16</inkml:trace>
  <inkml:trace contextRef="#ctx0" brushRef="#br0" timeOffset="84664.53">16489 13039 0,'21'0'16,"0"0"0,0 0-16,0 0 0,1-21 15,-1-1-15,0 22 16,0-21-16,21 0 0,-20 0 0,20 0 15,-21-22-15,0 22 0,22 0 0,-22-21 16,0-1-16,0 22 0,0-21 16,-21 21-16,0 0 0,0-1 0,0 1 15,0 0-15,-21 21 16,0 0 0,0 21-16,-22 0 0,43 1 0,-21 20 15,0-21-15,0 0 0,21 22 16,-21-1-16,21-21 0,0 21 0,0-20 15,0 20-15,0-21 16,0 21-16,0-20 0,0-1 0,0 0 16,0 0-16,21 0 0,0-21 0,0 0 15,0 21-15,1-21 0,-1 0 16,0 0-16,0 0 0,0 0 0,22-21 16,-22 21-16,21-21 0,-21 0 15,22 0-15,-22 0 0,21-1 0,0 1 16,-20-21-16,20 21 0,0-22 0,-21 22 15,1-21-15,20 21 0,-42-22 16,21 22-16,-21 0 0,0 0 0,0 0 16,0 0-16,-21 21 31,0 0-31,21 21 16,0 0-1,0 0-15,0 0 0,0 0 0,0 1 16,21-1-16,-21 0 0,0 0 0,0 21 15,21-20-15,-21-1 0,0 0 16,0 0-16,0 0 0,0 0 0,0 1 16,0-1-16,21-21 0,-21 21 15,0 0-15,21-21 0,1 0 16,-1 0-16,0 0 16,0 0-1,0 0-15,0 0 0,22-21 0,-22 21 16,21-21-16,-21 0 0,22-1 15,-1 1-15,-21 0 0,22-21 0,-1 21 16,-21-22-16,21 22 0,-20-21 0,-1-1 16,0 22-16,-21 0 0,0 0 15,0 0-15,0 0 0,0-1 0,-21 22 32,0 0-32,-1 0 0,-20 22 0,21-1 15,0 0-15,21 0 0,-21 0 0,21 0 16,0 1-16,0-1 0,0 0 15,0 21-15,0-21 0,0 1 16,21-1-16,-21 0 0,21 21 16,0-21-16,0 1 0,0-1 15,-21 0-15,22 0 0,-22 0 16,-22-21 31,1 0-47,21-21 0,-21 21 15,0 0-15,21-21 0,-21 21 16,0 0 0,21 21-1,0 0-15,21 0 16,0-21 0,0 0-16,0 0 0,0 0 0,1 0 15,20 0-15,-21 0 0,0 0 16,22 0-16,-1 0 0,0 0 0,1-21 15,-1 0-15,-21 21 0,21-21 0,1 0 16,-22 21-16,21-21 0,-21-22 16,1 22-16,-1 0 0,0-21 0,-21 20 15,0-20-15,21 21 0,-21-21 16,0-1-16,21 22 0,-21 0 0,0 0 16,0 0-16,0-1 0,-21 44 31,0-1-31,0 0 15,21 21-15,-21-21 0,-1 22 0,1-1 16,21 0-16,0-20 0,-21 20 16,21 0-16,0-21 0,0 1 0,0-1 15,0 0-15,21 0 0,0 0 16,1 0-16,-1-21 0,0 0 0,21 0 16,-21 0-16,1 0 0,-1 0 0,0 0 15,0 0-15,0 0 0,0 0 16,1-21-16,-1 0 0,0 0 0,-21 0 15,0-22-15,0 22 16,0 0-16,0 0 0,-21-21 16,21-1-16,-21 22 0,-1-21 0,-20 21 15,21-1-15,0 1 0,-22 0 16,22 21-16,-21 0 0,21 0 0,0 0 16,42 0 15,0 0-31,0 0 0,21 0 0,1 0 15,-1 0-15,0 0 0,1-21 16,-1 21-16,0 0 0,1 0 0,-22 0 16,21 0-16,1 0 0,-22 0 0,0 0 15,0 21-15,0 0 16,-21 0-16,21 1 0,-21-1 0,0 0 16,0 21-16,0-21 0,0 1 15,0 20-15,-21-21 0,0 0 0,21 0 16,-21 22-16,21-22 0,0 0 0,-21-21 15,21 21-15,0 0 0,-21-21 16,21 22-16,0-44 47,0 1-47,0 0 0,0 0 0,0 0 16,0 0-16,0-22 0,21 1 15,0 21-15,0-22 0,21 1 16,-20 0-16,20-1 0,-21 1 0,21 21 15,1 0-15,-1 0 0,0 21 16,1 0-16,-22 0 0,21 0 0,-21 21 16,1 0-16,-22 21 0,0-21 15,0 22-15,0-1 0,0-21 0,0 22 16,0-1-16,0 0 0,-22-21 0,1 22 16,0-22-16,21 0 0,-21 0 15,0 0-15,0 1 0,21-1 0,-22 0 16,44-42 31</inkml:trace>
  <inkml:trace contextRef="#ctx0" brushRef="#br0" timeOffset="85955.79">21230 12954 0,'0'0'15,"21"0"-15,0 0 0,1 0 16,-1-21-16,0 21 0,0-21 16,21 0-16,-20-1 0,-1 1 0,0 0 15,0 0-15,-21-21 0,0 20 16,0-20-16,0 21 0,-21-21 0,0 20 16,-22-20-16,22 21 0,-21 0 0,0 0 15,-22-1-15,22 1 16,-22 21-16,1 0 0,-1 0 0,22 0 15,-22 21-15,1 1 0,21 20 16,-1-21-16,1 21 0,21 1 0,-22-1 16,43 0-16,0 1 0,0-1 0,0 0 15,22 1-15,-1-1 0,21-21 16,-21 0-16,22 1 0,-1-1 0,0 0 16,1-21-16,20 0 0,-21 0 0,1 0 15,-1 0-15,22 0 0,-22-21 16,0 0-16,1 21 0,-1-22 0,-21 1 15,0-21-15,22 21 16,-43 0-16,21-1 0,-21-20 0,0 21 16,0-21-16,0 20 0,0 1 0,0-21 15,0 21-15,0 0 0,-21 21 32,21 21-32,0 0 0,0 0 15,-22 21-15,22 1 0,0-22 16,0 21-16,0 1 0,0-22 0,0 21 15,0-21-15,22 0 0,-1 22 16,0-22-16,0 0 0,21-21 0,1 21 16,-1-21-16,0 0 0,1 0 0,20 0 15,-20 0-15,20 0 16,1 0-16,-1-21 0,-21 0 0,22 21 0,-22-21 16,1-22-16,-1 22 0,0 0 15,-21-21-15,1-1 0,-1 22 16,-21-21-16,0 0 0,0-1 0,0 1 15,0 0-15,0 20 0,-21-20 16,-1 21-16,1 21 0,-21-21 0,21 21 16,0 0-16,-22 0 0,22 0 0,-21 21 15,21 0-15,-22 0 0,22 22 16,0-22-16,0 21 0,0-21 0,-1 22 16,22-22-16,0 21 15,0-21-15,0 0 0,22 1 0,-1-1 16,0 0-16,21-21 0,-21 0 0,1 0 15,20 0-15,-21 0 0,21 0 16,-20 0-16,-1 0 0,21-21 0,-21 21 16,0-21-16,-21-1 0,22 1 15,-22 0-15,21 0 0,-21 0 0,0 0 16,0-1-16,0 1 0,0 0 16,0 42 15,0 22-31,0-22 0,0 21 15,0-21-15,-21 22 16,21 20-16,0-21 0,-22 1 0,22 20 16,-21-20-16,21 20 0,0 1 0,0-1 15,-21 1-15,0-1 0,21 22 16,-21-1-16,21-20 0,-21 21 0,21-1 16,0 1-16,0 0 0,-22-1 0,22 1 15,-21 0-15,21-1 0,0 1 16,0-22-16,-21 22 0,21-43 0,-21 22 15,21-22-15,-21-21 0,21 1 0,0-1 16,0 0-16,-21-21 0,-1 0 16,22-21-16,0 0 0,0-1 15,-21 1-15,21 0 0,-21-21 16,21-1-16,0-20 0,0 21 16,0-22-16,0 1 0,21-1 0,0 1 15,1-1-15,-1 1 0,21-1 0,-21 1 16,0-1-16,22 1 0,-22 20 15,21-20-15,1-1 0,-22 1 0,21 20 16,0-20-16,1 21 0,-1-1 0,0-20 16,-20 20-16,20 1 0,-21 0 15,21-1-15,-20 1 0,20 0 0,-21-1 16,0 1-16,22 0 0</inkml:trace>
  <inkml:trace contextRef="#ctx0" brushRef="#br0" timeOffset="86332.09">23008 12954 0,'0'0'0,"-21"0"0,21-21 31,21 21-31,0-21 0,0 0 16,1-1-16,-1 1 0,0 0 0,21 0 15,-21 0-15,1 0 0,-1-22 16,0 22-16,0 0 0,0 0 0,0 0 15,-21-1-15,0 1 16,0 0-16,-21 0 16,0 21-16,0 0 0,0 0 0,0 0 15,-22 21-15,22 0 0,0 0 16,-21 22-16,20-22 0,1 21 0,0 1 16,21-1-16,0 0 0,0-21 15,0 22-15,0-1 0,0-21 0,0 0 16,0 22-16,21-22 0,0 0 0,1-21 15,-1 21-15,21 0 0,-21-21 16,22 0-16,-22 0 0,21 0 0,-21 0 16,22 0-16,-22 0 0,0 0 15,0-21-15,0 0 0,0 21 16,1-21-16,-1 0 0,0 0 0</inkml:trace>
  <inkml:trace contextRef="#ctx0" brushRef="#br0" timeOffset="89163.57">24828 12679 0,'22'0'0,"-1"0"0,0 0 16,0 0-16,0 0 0,0 0 15,1-21-15,-1 21 0,21-21 0,-21 21 16,0-22-16,-21 1 16,22 21-16,-1-21 0,-21 0 0,21 0 15,-21 0-15,0-1 0,0 1 16,0-21-16,-21 21 0,0 0 0,-1-1 16,1 1-16,0 21 0,-21 0 15,-1 0-15,22 0 0,-21 0 0,0 0 16,-1 21-16,1 1 0,0 20 0,-1-21 15,1 21-15,21 1 0,-22-1 16,22 0-16,0 1 0,0-1 0,21 0 16,0 1-16,0-22 0,0 21 15,0-21-15,0 1 0,21-1 0,0-21 16,0 21-16,1-21 0,20 0 16,0 0-16,1 0 0,-22-21 15,21 21-15,0-21 0,1-1 0,-1-20 16,0 21-16,-20 0 0,20-22 15,-21 1-15,0 21 0,0-21 0,1-1 16,-22 22-16,0-21 0,0-1 0,21 22 16,-21-21-16,0 21 0,0 42 31,0 0-15,0 0-16,0 22 0,0-22 0,0 21 15,0-21-15,0 22 0,0-1 16,0-21-16,21 21 0,-21 1 15,21-22-15,21 0 0,-20 21 0,20-20 16,-21-22-16,21 21 0,1-21 16,-1 0-16,-21 0 0,22 0 0,-1 0 15,0-21-15,1 21 0,-22-22 16,21 1-16,-21-21 0,0 21 0,1-22 16,-1 1-16,0 21 0,0-43 0,-21 22 15,0 0-15,0-22 0,21 1 16,-21 20-16,0-20 0,21-1 0,-21 1 15,0-1-15,0 22 0,0 0 16,0-1-16,0 22 0,0 42 31,0 1-31,-21 20 0,0 0 0,0 22 16,0-1-16,21-20 0,-21 20 0,-1 1 16,22-22-16,0 21 0,0-20 15,-21 20-15,21-20 0,0-1 0,0 0 16,0 1-16,0-22 0,0 0 15,0 0-15,0 0 0,0 0 0,0-42 32,0 0-32,0 0 15,0 0-15,0 0 0,0-1 0,21-20 16,-21 21-16,22 0 0,20 0 16,-21-1-16,0 1 0,22 0 15,-22 0-15,21 21 0,-21 0 0,0 0 16,22 0-16,-22 21 0,0 0 15,0-21-15,0 21 0,1 22 0,-22-22 16,21 0-16,-21 0 0,0 0 16,0 1-16,0-1 0,0 0 0,-21 0 15,-1 0-15,-20 0 0,21 1 16,0-22-16,-22 21 0,22-21 0,-21 0 16,0 0-16,20 21 0,-20-21 0,21 0 15,-21 0-15,20 0 16,1 0-16,42 0 31,1-21-31,-1 21 16,21 0-16,-21 0 0,22-21 0,-1-1 15,0 22-15,1-21 0,-1 21 16,0-21-16,1 21 0,-1-21 0,0 0 16,1 0-16,-1-1 0,0 1 15,1-21-15,-22 21 0,21 0 0,-21-22 16,22 22-16,-22-21 0,0 21 0,0-22 15,0 22-15,-21 0 16,21 21-16,-21-21 0,-21 42 16,0 0-1,0 0-15,0 0 0,21 1 16,-21 20-16,-1-21 0,22 0 0,-21 22 16,21-22-16,0 21 0,0-21 15,0 22-15,0-22 0,0 0 0,0 21 16,21-21-16,1-21 0,-1 22 0,0-1 15,21-21-15,-21 0 0,1 0 16,20 0-16,-21 0 0,21 0 0,-20 0 16,20-21-16,-21-1 0,21 1 15,-20 0-15,-1 0 0,21 0 16,-21-22-16,0 1 0,1 21 0,-22-21 16,0-1-16,21 1 0,-21 0 15,0-1-15,0 1 0,-21 0 0,-1 20 16,1 1-16,-21 0 0,21 21 15,-22 0-15,1 0 0,-21 0 0,20 0 16,1 21-16,0 0 0,20 1 0,-20 20 16,21-21-16,0 21 0,21-20 15,0 20-15,0-21 0,0 21 0,0-20 16,0 20-16,21-21 0,0 21 0,0-20 16,0-1-16,22 0 0,-1-21 15,0 21-15,1-21 0,-1 0 16,0 0-16,1 0 0,-1 0 15,22 0-15,-22-21 0,0 21 0,1-21 16,-22 0-16,21-22 0,-21 22 0,22 0 16,-1-21-16,-21 20 0,0-20 15,22 21-15,-22-21 0,0 20 0,0 22 16,-21-21-16,0 42 31,0 1-31,0-1 0,-21 0 16,0 21-16,21-21 0,0 22 0,-21-22 15,21 0-15,-22 21 0,22-20 0,0-1 16,0 0-16,0 0 16,0 0-16,0 0 0,22-21 15,-1 0-15,0 0 16,0 0-16,0 0 0,0-21 16,1 0-16,-1 21 0,0-21 15,0 0-15,0 0 0,22-22 0,-22 22 16,0 0-16,21-21 0,-21 20 0,22 1 15,-22-21-15,0 42 0,0-21 16,0 0-16,1 21 0,-44 21 31,1-21-31,0 21 16,21 0-16,-21 0 0,21 22 16,-21-22-16,0 0 0,21 21 15,0-21-15,0 1 0,0 20 0,0-21 16,0 0-16,21 0 0,21 1 0,-21-1 15,22 0-15,-22-21 0,21 0 16,0 21-16,1-21 0,-22 0 0,21 0 16,1 0-16,-1-21 0,-21 21 15,21-21-15,1 0 0,-1-1 0,0 1 16,-20 0-16,20-21 0,-21 21 16,21-22-16,-20 22 0,-1-21 15,0-1-15,-21 1 0,0 21 0,0 0 0,0 0 16,0-1-16,-21 22 15,0 0-15,-1 0 0,-20 0 0,21 22 16,-21-22-16,-1 42 0,22-21 16,0 0-16,0 22 0,0-22 0,-1 21 15,22-21-15,0 22 0,0-22 16,0 0-16,0 0 0,0 21 0,22-42 16,-1 22-16,0-1 0,0 0 0,0-21 15,0 0-15,22 0 0,-1 0 16,-21 0-16,22 0 0,-1 0 0,0 0 15,22 0-15,-22 0 0,-21 0 16,22 0-16,-1-21 0,-42 0 16</inkml:trace>
  <inkml:trace contextRef="#ctx0" brushRef="#br0" timeOffset="91055.84">4233 15092 0,'0'-21'32,"21"21"-32,1-21 15,-1-1-15,0 1 0,-21 0 0,21 0 16,0 0-16,0 0 0,1-1 0,-1 1 15,0 0-15,0-21 0,-21 21 16,0-22-16,21 22 0,-21-21 0,0 21 16,0-22-16,0 22 0,0 0 15,0 0-15,0 0 0,0-1 0,-21 22 16,0 0 0,0 22-16,0-22 15,21 21-15,-22 0 0,1 21 0,21-21 16,0 22-16,0-22 15,0 21-15,0-21 0,0 22 0,0-1 16,0-21-16,0 22 0,0-1 16,21-21-16,1 21 0,-1-20 0,0 20 15,0-21-15,0 0 0,0 0 0,22 1 16,-22-1-16,21-21 0,-21 0 16,22 0-16,-1 0 0,-21 0 0,22-21 15,-1-1-15,-21 1 0,21 0 16,-20 0-16,20-21 0,-21 20 0,21 1 15,-20-21-15,-1 0 0,0 20 0,0-20 16,0 0-16,0-1 0,-21 1 16,22 0-16,-22-1 0,0-20 15,0 21-15,0-1 0,0 1 16,0 21-16,0-22 0,0 22 0,0 0 16,0 0-16,0 0 0,-22 0 0,1-1 31,21 44-16,0-1-15,-21 21 0,21-21 16,-21 22-16,21-1 0,0 21 0,-21-20 16,0 20-16,21 1 0,-22-22 0,22 22 15,0-1-15,0-21 0,0 1 16,0 20-16,0-42 0,0 22 0,0-1 16,0-21-16,22 0 0,-1 1 15,0-22-15,0 0 0,0 0 16,22 0-16,-22 0 0,0-22 0,21 22 15,1-21-15,-22 0 0,21 0 16,-21-21-16,22 20 0,-22 1 0,21 0 16,-21-21-16,0 21 0,1-1 0,-1-20 15,0 21-15,-21 0 0,0 0 16,0-1-16,0 1 16,0 42 15,-21 1-31,21-1 0,-21 0 15,21 0-15,0 0 0,0 0 0,0 1 16,0-1-16,0 0 0,0 0 16,0 0-16,0 0 0,0 1 0,0-1 15,0 0-15,21-21 16,0 0-16,0 0 0,0 0 0,0 0 16,1 0-16,-1 0 0,21-21 0,-21 0 15,22 21-15,-22-22 0,21 1 16,-21 21-16,0-21 0,1 0 0,-1 0 15,0 21-15,0-21 0,-21-1 16,0 1-16,0 0 16,0 0-16,0 0 0,0 0 15,0-1-15,-21 22 16,0 0-16,0 0 31,21 22-31,-22-22 16,22 21-16,22-21 78,-22 21 16,0 0-79,0 0-15,0 0 0,0 1 0,0-1 16,0 0-16,0 0 0,0 21 0,0-20 16,0-1-16,0 0 0,-22 21 15,22-21-15,0 1 16,0-1-16,0 0 15,0-42 1,0 0 0,0-1-16,0 1 0,0 0 0,22 0 15</inkml:trace>
  <inkml:trace contextRef="#ctx0" brushRef="#br0" timeOffset="91240.73">6011 14584 0,'0'0'0,"-21"0"16,0 0 0,21 21-16,-21-21 0,21 21 15,0 0 1,0 1 0,21-22-1,0 0-15</inkml:trace>
  <inkml:trace contextRef="#ctx0" brushRef="#br0" timeOffset="92327.69">6583 15113 0,'0'-21'16,"0"0"-16,0 0 15,21 21-15,-21-22 0,0 1 16,0 0-16,0-21 0,0 21 0,0-1 16,0 1-16,-21 0 0,0 0 0,-1 0 15,1 0-15,0 21 0,0 0 16,0 0-16,0 0 0,-1 0 0,1 0 16,0 21-16,21 0 0,-21 0 15,0 0-15,0 0 0,-1 1 0,22-1 16,0 0-16,0 21 0,0-21 15,0 1-15,0-1 0,0 0 16,0 0 0,22-21-16,-1 0 0,0 0 15,0 0-15,0 0 16,0 0 0,-21-21-16,22 21 0,-22-21 15,21 21-15,0-21 16,0-1-16,-21 1 0,0 0 15,21 0-15,0 21 0,-21-21 16,22 0-16,-22-1 16,0 1-16,21 21 0,0-21 0,-21 0 15,0 0-15,21 21 16,-21-21-16,0 42 31,0 0-15,-21-21-16,21 21 0,0 0 15,0 0-15,0 1 16,0-1-16,0 0 16,0 0-16,21 0 0,0 0 15,-21 1-15,21-22 0,-21 21 0,22-21 16,-1 0-16,0 21 0,0-21 16,0 0-16,0 0 15,1 0-15,20-21 0,-21 21 0,0-21 16,22 21-16,-22-22 0,21 1 15,-21 0-15,22 0 0,-22 0 0,21 0 16,-21-1-16,0 1 0,-21 0 0,0 0 16,22 0-16,-22 0 0,0-1 15,0 1-15,-22 21 0,1 0 16,0 0-16,0 0 0,0 0 0,-22 0 16,22 0-16,0 0 0,-21 0 15,21 0-15,-1 21 0,1 1 16,21-1-16,-21-21 0,21 21 15,0 0-15,0 0 16,21-21 0,0 0-16,1 0 0,-1 0 0,0 0 15,21 0-15,-21 0 0,1 0 16,-1 0-16,42 0 16,-42 0-16,1 0 15,-22 21-15,0 1 0,0-1 0,0 21 16,0-21-16,0 22 0,0-1 15,-22 0-15,22 1 0,-21 20 16,0-21-16,0 22 0,0-1 0,0 1 16,-1-1-16,1 22 0,0-21 15,0 20-15,21-20 0,-21 20 0,0-20 16,-1-1-16,22 1 0,0-1 0,0 1 16,0-22-16,0 1 0,0-1 15,-21-21-15,21 0 0,0 0 0,0 1 16,0-44 15,0 1-31,-21 21 16,21-21-16,0 0 0,0 0 0,0 0 15,-21-22-15,21 22 0,0-21 0,0 21 16,0-22-16</inkml:trace>
  <inkml:trace contextRef="#ctx0" brushRef="#br0" timeOffset="92875.91">7366 14605 0,'0'0'0,"21"-106"16,-21 85-16,0-21 0,0 21 0,0-1 16,0 1-16,0 0 0,0 0 15,-21 21-15,0 0 0,21 21 16,-21 0-16,21 0 0,0 22 15,0-1-15,0 0 0,0 22 0,0-22 16,0 22-16,0-22 0,0 22 0,0-22 16,0-21-16,0 21 0,0 1 15,0-22-15,0 0 0,0 0 0,21 0 16,-21 1-16,21-22 0,-21 21 16,21 0-16,0-21 0,0 21 0,-21 0 15,22-21-15,-1 0 0,0 21 0,0-21 16,0 0-16,0 0 15,1 0-15,-1 0 0,0 0 16,0 0-16,0-21 0,0 0 0,1 0 16,-1 0-16,0 0 0,0-1 15,0 1-15,-21 0 0,21 0 0,1-21 16,-22 20-16,0 1 0,0-21 0,0 21 16,0 0-16,0-1 0,-22 22 15,1 0 1,0 22-16,0-1 0,0 0 15,0 0-15,21 0 0,0 22 16,-22-22-16,22 0 0,0 21 0,0-21 16,0 1-16,0-1 0,0 0 0,0 0 15,0 0-15,22-21 0,-22 21 16,21-21-16,0 0 0,0 0 16,0 0-16,0 0 0,1 0 15,-1-21-15,-21 0 0,21 21 0,21-21 16,-21 0-16</inkml:trace>
  <inkml:trace contextRef="#ctx0" brushRef="#br0" timeOffset="94366.81">9631 15155 0,'0'0'0,"0"43"15,0-64 17,0-1-32,21 1 0,0 21 0,0-21 15,0-21-15,1 21 0,-1-1 0,21-20 16,-21 21-16,22-21 0,-22-1 15,21 1-15,-21 0 0,0-22 16,1 22-16,-22-1 0,0-20 0,0 21 16,0-22-16,0 22 0,0-1 15,-22 1-15,1 21 0,0 0 0,0 0 16,0 21-16,0 0 0,-1 0 0,1 0 16,21 21-16,-21 21 0,21 0 15,-21 1-15,21-1 0,-21 22 0,21-1 16,0 22-16,0-22 0,-21 22 15,21-22-15,-22 22 0,1 21 0,21-21 16,-21-1-16,21 1 0,0 0 0,0-1 16,-21 1-16,21 21 0,0-22 0,-21 1 15,21 21-15,0-21 16,0-1-16,-21 1 0,21 0 0,-22-22 16,22 1-16,0-1 0,0 1 0,0-22 15,0 0-15,0-21 0,0 1 16,0-1-16,22-21 0,-1 0 0,0 0 15,0-21-15,0 21 0,0-43 0,1 22 16,20-21-16,-21 21 0,0-22 0,22-20 16,-22 20-16,0-20 0,0 21 15,0-22-15,0 1 0,-21-1 0,0-21 16,0 22-16,0-1 0,0 1 0,-21-22 16,0 43-16,0-22 0,0 1 15,0 21-15,-1-1 0,1 1 16,0 21-16,0-22 0,0 22 0,21 0 15,-21 0-15,21 0 0,0 0 16,0-1 0,0 1-16,21 21 0,0-21 0,21 0 15,-21 0-15,22 0 0,20-22 0,-20 22 16,20-21-16,-21 21 0,22-22 16,-22 22-16,22-21 0,-22-1 0,0 22 15,1-21-15,-22 21 0,0 0 0,0-1 16,0 1-16,-21 0 0,22 21 15,-44 21 17,1-21-32,21 21 15,0 1-15,-21 20 0,21-21 0,0 0 16,-21 22-16,21-22 0,0 0 0,0 21 16,0-21-16,0 22 0,0-22 15,0 0-15,0 0 0,21 0 0,0 1 16,0-1-16,1 0 0,-1-21 0,0 0 15,0 0-15,21 0 0,-20 0 16,-1 0-16,0 0 0,0-21 0,21 21 16,-20-21-16,-1-1 0,0 1 15,-21-21-15,21 21 0,-21 0 16,0-22-16,0 1 0,0 0 0,0-1 0,0 1 16,0 0-16,-21-1 0,0 22 15,0-21-15,-1 21 0,1-1 16,0 1-16,0 21 0,0 0 0,0 0 15,-1 0-15,1 21 0,0 1 0,0-1 16,0 0-16,0 21 0,21-21 16,0 22-16,0-1 0,0-21 0,0 22 15,0-22-15,0 21 0,0-21 0,0 0 16,21 1-16,0-1 0,21-21 16,-21 21-16,1-21 0,20 0 0,0 0 15,1 0-15,-22 0 0,21-21 16,0 21-16,1-21 0,-1-1 15,0 1-15,1 0 0,-1 0 0,0 0 16,1 0-16,-22-22 0,21 22 0,-42 0 16,21-21-16,-21 20 0,0 1 15,0 0-15,0 0 0,0 0 0,-21 21 16,0 0 0,0 0-16,0 0 15,21 21-15,0 0 0,0 0 16,21-21-1,0 0 1,0 0-16,0 0 0,1 0 16,-1 0-16,0 0 0,0 0 0,0 21 15,0 1-15,-21-1 16,0 0-16,0 0 0,0 0 16,0 0-16,0 22 0,0-22 15,0 0-15,0 0 0,0 0 0,0 1 16,0-1-16,0 0 15,0 0-15,22-21 16,-1 0-16,0 0 0,0 0 16,0 0-16,-21-21 0,21 21 15,1-21-15,-1 21 0,-21-21 16,21-1-16,0 1 0,0 0 16,-21 0-16,21 0 0,1 21 15,-22-21-15,21-1 0,0 1 0,21 0 16</inkml:trace>
  <inkml:trace contextRef="#ctx0" brushRef="#br0" timeOffset="94789.58">13864 14520 0,'0'0'0,"-21"-21"0,-21-42 16,42 42-16,0-1 15,-22 1-15,1 21 16,0 0-1,21 21-15,0 1 0,0 20 0,-21 0 16,21 1-16,0-1 16,0 21-16,0-20 0,0-1 0,0 22 15,0-22-15,0 21 0,0-20 0,0-1 16,0 0-16,0 1 0,0-22 16,0 21-16,0-21 0,0 1 0,0-1 15,0 0-15,21-21 16,-21-21-1,0 0 1,0-1-16,0 1 0,0 0 0</inkml:trace>
  <inkml:trace contextRef="#ctx0" brushRef="#br0" timeOffset="95151.88">13589 14626 0,'0'0'0,"-21"-21"0,-22 0 16,43 0-16,-21 0 15,21-1-15,0 1 0,21 0 16,1 0-16,-1 21 16,21-21-16,0 0 0,1 21 0,-1-22 15,0 22-15,22 0 0,-22 0 0,22 0 16,-22 22-16,22-1 0,-22 0 16,0 0-16,1 0 0,-1 22 0,0-1 15,-21-21-15,1 21 0,-1 1 16,-21-1-16,0-21 0,0 22 15,-21-1-15,-1-21 0,-20 21 0,0-20 16,21 20-16,-22-21 0,-20 0 0,20 22 16,1-22-16,0 0 0,-1 0 15,22 0-15,-21 0 0,0 1 0,20-22 16,1 21-16,0-21 0,0 0 0,0 0 16,21-21 15,21-1-16,0 1-15,0 21 0,22-21 16</inkml:trace>
  <inkml:trace contextRef="#ctx0" brushRef="#br0" timeOffset="95759.57">14817 14626 0,'0'0'0,"42"0"0,-21-63 15,0 42-15,-21-1 0,-21 22 32,0 0-32,0 22 15,0-1-15,-1 0 0,22 0 16,-21 21-16,0-20 0,0 20 16,0 0-16,0 1 0,-1 20 0,1-21 15,0 1-15,0-1 0,0 22 0,-22-22 16,22 0-16,0 1 0,0-1 15,0-21-15,0 21 0,-1-20 0,1-1 16,21 0-16,-21 0 0,21-42 47,21 0-47,0 0 0,1-1 0,-1 1 16,21-21-16,-21 21 0,0-22 15,1 22-15,-1-21 0,0 21 16,0 0-16,0-1 0,0 22 0,1 0 15,-1 0 1,-21 22-16,0-1 16,0 0-16,0 0 0,21 0 0,-21 0 15,21 1-15,-21-1 0,0 0 16,0 0-16,21 0 0,0 0 0,1-21 16,-1 22-16,0-22 0,0 0 15,0 0-15,0 0 16,1 0-16,-1 0 0,0-22 0,0 22 15,0-21-15,0 0 0,1 21 0,-1-21 16,0 0-16,-21 0 0,0-1 16,21 22-16,-21-21 0,0 0 15,21 21-15,-21-21 0,0 0 47,21 21-31,1 0-1</inkml:trace>
  <inkml:trace contextRef="#ctx0" brushRef="#br0" timeOffset="97163.49">30459 12213 0,'21'-63'16,"0"42"-16,-21-1 0,0 1 0,0-21 0,21 21 16,0 0-16,-21-1 15,0 44 1,0-1-16,0 21 15,0 0-15,0 1 0,-21-1 16,0 22-16,21-1 0,-21-21 0,21 22 16,-21-22-16,0 1 0,21 20 15,-22-21-15,22 1 0,-21-1 0,21-21 16,-21 22-16,21-22 0,0 21 16,0-21-16,-21 0 0,0 1 15,21-1-15,21-42 47,0-1-47,0 1 0</inkml:trace>
  <inkml:trace contextRef="#ctx0" brushRef="#br0" timeOffset="97711.69">31030 12552 0,'0'0'0,"0"-21"15,-21 0-15,0 21 0,0-22 16,0 1-16,-1 21 0,1-21 16,0 0-16,21 0 0,0 0 0,0-1 15,0 1-15,0 0 0,0 0 16,0 0-16,21-22 0,0 22 0,1-21 16,-1 21-16,21 0 15,0-1-15,1 1 0,20 0 0,-20 0 16,20 21-16,-21 0 0,22 0 15,-22 0-15,1 0 0,-1 21 0,-21 0 16,0 0-16,0 1 0,-21-1 16,0 21-16,0 0 0,-21-20 0,-21 20 15,21 0-15,-22-21 0,1 22 16,-21-1-16,20 0 0,1-20 0,-22 20 16,22 0-16,0-21 0,-1 22 15,22-1-15,0-21 0,0 0 16,21 22-16,0-22 0,0 0 0,0 0 15,21-21-15,0 21 0,0-21 16,1 0-16,20 0 0,0 0 0,-21 0 16,22 0-16,-1-21 0,-21 21 15,22-21-15,-22 0 0,0 0 0,0-22 16,0 22-16,-21 0 0,0 0 16,0-21-16,0 20 0,-21 1 0,0 0 15,0 0-15,0 0 0,-22 0 16,22 21-16,-21 0 0,-1 0 0,1 0 15,21 0-15,-21 0 0,-1 21 16,22-21-16,0 21 0,0 0 16,0-21-16,-1 21 0,1 0 0,0 1 15,21-1-15,0 0 0,0 0 16,-21-21-16,21 21 0,-21 0 0,0 1 16</inkml:trace>
  <inkml:trace contextRef="#ctx0" brushRef="#br0" timeOffset="100239.7">16722 14965 0,'0'0'0,"0"21"0,-22-21 0,44 0 47,-1-21-47,0 0 15,0 0-15,21-1 0,-20 1 0,20 0 16,0 0-16,1 0 0,-22 0 16,21-22-16,0 22 0,-20-21 0,20 21 15,-21-22-15,0 22 0,0-21 0,-21-1 16,0 22-16,0-21 0,0 21 15,0 0-15,0-1 0,0 1 0,-21 0 16,0 21-16,0 0 16,0 0-16,0 0 0,-1 0 0,1 21 15,0 0-15,0 1 0,0 20 0,0 0 16,-1 1-16,1-1 0,0 0 16,21 22-16,-21-22 0,0 0 0,21 1 15,-21-1-15,21 0 0,0 1 0,0-1 16,0 0-16,0-20 0,0-1 15,21 21-15,-21-21 0,42-21 0,-21 21 16,0-21-16,22 0 0,-1 0 0,0 0 16,1 0-16,-1 0 0,0-21 15,1 0-15,-1 0 0,0 0 0,1 0 16,-1-1-16,0 1 0,-20-21 16,20 21-16,-21-22 0,21 1 15,-20 21-15,-1-43 0,0 22 0,0 0 16,0-22-16,-21 1 0,0-1 0,21 22 15,1-22-15,-22 22 0,0 0 16,0-1-16,21 1 0,-21 21 0,0 0 16,0 0-16,0 42 31,-21-21-31,21 42 0,-22-21 0,1 22 16,0 20-16,0-21 0,21 1 15,-21 20-15,0-20 0,-1 20 0,22-21 16,0 1-16,0-1 0,0 0 15,0 1-15,0-1 0,0-21 16,0 0-16,22 22 0,-1-22 0,0-21 16,0 21-16,0 0 0,0-21 0,1 0 15,-1 0-15,21 0 0,-21 0 16,0 0-16,22 0 0,-22-21 0,0 0 16,21 0-16,1 0 0,-22-1 0,21 1 15,1 0-15,-22 0 0,21 0 16,-21 0-16,0-22 0,1 22 0,-1 0 15,-21 0-15,0 0 0,-21 21 32,-1 0-32,1 0 0,21 21 15,-21 0-15,0 0 0,21 0 0,0 0 16,0 1-16,0-1 0,0 0 16,0 0-16,0 21 0,0-20 0,0-1 15,0 0-15,21 0 0,0 0 0,-21 0 16,0 1-16,0-1 15,21-21-15,-21 21 0,0 0 16,-21-21-16,0 0 16,0 0-1,0 0-15,0 0 0,21-21 16,-22 0-16,1 21 0,0-21 0,0 21 16,0-22-1,21 44 1,0-1-1,0 0-15,21 0 16,0 0-16,0-21 0,0 21 0,1-21 16,-1 0-16,0 22 0,0-22 0,21 0 15,-20 0-15,20 0 0,-21 0 16,21 0-16,1 0 0,-1-22 0,22 1 16,-22 21-16,0-21 0,1 21 0,-1-21 15,0 0-15,1 0 16,-1-1-16,0 1 0,-21 0 0,22-21 15,-22 21-15,0-1 0,21-20 0,-20 21 16,-22-21-16,21-1 0,-21 22 16,0-21-16,0 21 0,0-1 0,0 1 15,0 0-15,0 0 0,-21 21 16,-1 21-16,1 0 16,0 0-16,0 22 0,0-22 0,-22 21 15,22 1-15,21-22 0,-21 21 16,21 0-16,-21-20 0,21 20 0,0-21 15,0 0-15,0 22 0,0-22 0,21 0 16,0-21-16,0 21 16,1 0-16,-1-21 0,21 0 0,-21 0 15,0 0-15,22 0 0,-1 0 0,-21 0 16,22 0-16,-22-21 0,21 0 16,-21 21-16,0-21 0,1 0 0,-22-1 15,21 1-15,0 0 0,0 0 0</inkml:trace>
  <inkml:trace contextRef="#ctx0" brushRef="#br0" timeOffset="101079.23">20786 15050 0,'-22'21'0,"1"-21"32,21 21-32,0 0 78,21-21-47</inkml:trace>
  <inkml:trace contextRef="#ctx0" brushRef="#br0" timeOffset="102703.2">20870 14732 0,'0'-42'16,"0"21"-16,0-1 0,0 1 15,0 0-15,21 21 0,-21-21 16,0 0-16,22 21 0,-1-21 15,0 21-15,0 0 16,-21 21 0,0 21-16,0-21 0,0 22 15,0-22-15,0 21 0,0 0 0,-21 1 16,0-1-16,0 0 0,21 1 16,-22-1-16,1 0 0,0 1 0,0-22 15,21 21-15,-21-21 0,0 22 0,21-22 16,-22 0-16,22 0 0,0 0 15,0-42 17,0 0-32,22 0 15,-1 0-15,-21 0 0,21-22 0,0 22 16,0 0-16,0-21 0,1 20 0,-1-20 16,0 0-16,0 21 0,0-22 15,0 22-15,22-21 0,-22 21 0,0-22 16,0 22-16,0 0 15,1 21-15,-22 21 16,0 0-16,0 0 0,21 1 0,-21-1 16,0 21-16,0-21 15,21 22-15,-21-22 0,0 21 0,0 0 0,0-20 16,21 20-16,-21-21 0,21 21 16,0-20-16,-21-1 0,22 0 15,-1 0-15,0 0 0,0 0 0,0-21 16,0 0-16,1 0 0,20 0 0,-21 0 15,21 0-15,-20-21 0,20 0 16,0 21-16,1-21 0,-1 0 0,0 0 16,-21-22-16,22 22 0,-1 0 0,-21-21 15,0 20-15,22 1 0,-22-21 16,0 21-16,0-22 0,-21 22 0,0 0 16,21 0-16,-21 0 0,22 0 15,-22 42 1,-22 0-1,1 0-15,21 0 0,0 0 16,-21 22-16,0-22 0,21 0 0,-21 0 16,21 22-16,0-22 0,0 0 0,0 0 15,0 0-15,0 0 0,21 1 16,0-1-16,0-21 0,0 0 0,1 21 16,20-21-16,-21 0 0,0 0 15,22 0-15,-22 0 0,0-21 0,21 0 16,-21 21-16,22-22 0,-22 1 15,0 0-15,0 0 0,0 0 0,1-22 16,-1 22-16,-21 0 0,0-21 0,0 21 16,0-22-16,0 1 0,0 21 15,0-22-15,-21 22 0,-1 0 16,1 0-16,-21 0 0,21 0 0,0 21 16,-22 0-16,22 0 0,-21 0 0,21 0 15,-22 0-15,1 21 0,21 0 16,-22 21-16,22-21 0,0 1 0,0 20 15,0-21-15,21 21 0,0-20 0,0-1 16,0 21-16,21-21 0,0 0 16,21 1-16,-20-1 0,-1 0 0,21-21 15,0 0-15,1 21 16,-1-21-16,0 0 0,22 0 0,-22 0 0,22-21 16,-1 21-16,-20-21 0,20 0 15,1-1-15,-22 22 0,21-21 16,-20-21-16,-1 21 0,0 0 0,1-22 15,-22 1-15,21 0 0,-21-1 0,1 1 16,-1 0-16,0-22 0,0 22 16,0-22-16,-21 1 0,21 20 0,-21 1 15,0-21-15,0 41 0,22-20 16,-22 21-16,0 0 0,0 0 0,0 42 31,0 0-15,-22 21-16,22-21 0,-21 22 15,21 20-15,-21-20 0,0-1 16,21 21-16,-21-20 0,0 20 0,21-20 16,-22-1-16,22 21 0,-21-20 0,21-1 15,0-21-15,0 22 0,0-1 16,0-21-16,0 0 0,0 0 0,0 1 16,21-1-16,-21 0 0,22-21 0,-1 0 15,0 0-15,0 0 16,0 0-16,0 0 0,1-21 0,-1 21 15,0-21-15,0-1 0,0 1 16,0 0-16,1 0 16,-1 0-16,0 0 0,0-1 15,-21 1-15,0 0 0,0 0 0,0 0 16</inkml:trace>
  <inkml:trace contextRef="#ctx0" brushRef="#br0" timeOffset="102960.06">22945 14605 0,'0'0'0,"42"0"31,-21-21-31,0 21 16,22 0-16,-1 0 0,0-21 0,1 21 15,-22 0-15,21 0 0,0-21 16,22 21-16,-22 0 0,1 0 0,-1 0 15,-21 0-15,21-22 0,-20 22 16,-1 0-16,0 0 0,0 0 0,-21 22 31,0-1-15</inkml:trace>
  <inkml:trace contextRef="#ctx0" brushRef="#br0" timeOffset="103282.87">24066 15346 0,'0'0'0,"-21"0"0,0 0 78,0 0-78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8D7A-BB88-4FDF-85AF-977151E2F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D9789-82AB-40EF-A776-531AD4D8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9D8B4-D7ED-4D6B-BC89-18A1FFB8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8E-7E14-4139-9288-F8916F44A1B0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9EA7-DC22-4ADA-BF8F-D94AE226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B2226-BB65-40E1-BEFF-1A00E01A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4C3B-A036-4049-A0BA-A681DBE09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3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B564-D663-4954-9709-6F103882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A079F-988E-4760-9F3F-3E26D44FD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21E6-2E42-46E3-B148-961E09E9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8E-7E14-4139-9288-F8916F44A1B0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6E75-0C4B-49D2-A754-8896FDE7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53CC-9CC1-41B4-80FC-1F2C4142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4C3B-A036-4049-A0BA-A681DBE09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76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3FFEB-8166-40C5-B0E7-7020B9278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89C5E-C195-42AD-8C23-4E5D6A53B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3F481-09B8-47B6-8027-27116CDE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8E-7E14-4139-9288-F8916F44A1B0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3414-6C23-4369-B42D-675D8675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D7C7-3417-4CB5-97AB-F3F206CB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4C3B-A036-4049-A0BA-A681DBE09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8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CC27-1DE6-4D07-9FFE-160245B3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9A50-0460-45F3-9406-A6A56D54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13E94-E3B7-427F-ADD0-870E3ACA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8E-7E14-4139-9288-F8916F44A1B0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F930-A769-42A8-98FF-54B26F44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74D3-6BCA-427B-AD59-13F5F0E9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4C3B-A036-4049-A0BA-A681DBE09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26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8FBB-5AAC-4138-B491-EC867F30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2B550-18AF-474B-9853-E35A5F159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F7DE-F10E-4D15-93D6-29495E56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8E-7E14-4139-9288-F8916F44A1B0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EA0-83E2-4C70-BD20-4AFD1D3A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BF8A0-0D76-4663-B781-502BAD2F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4C3B-A036-4049-A0BA-A681DBE09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7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9B8D-E2F4-4C84-909F-F1DB30C7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4419-935B-4B53-9D3E-263835868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AA3D1-CD3A-40B6-ACD1-E7533FE2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384F1-BE10-4457-8888-E292631D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8E-7E14-4139-9288-F8916F44A1B0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766E6-F446-427D-B666-3AC4BD35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64F2F-71B9-4514-AA73-0518D1A6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4C3B-A036-4049-A0BA-A681DBE09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53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7663-5523-4AAC-992C-6AF3104C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AAC3A-FC55-47AF-AD1F-8AC9E5042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ABBC1-C9AA-4C05-BCA0-7327EDFD8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99CFA-D7E1-4927-A6A2-B76EB7734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57FCB-FC94-4533-9702-1880CCD61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8D786-C943-438E-9D2F-6B11DC2A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8E-7E14-4139-9288-F8916F44A1B0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B92A2-9732-4797-9379-9624247E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52C0-351F-40B5-A9AD-69D41C86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4C3B-A036-4049-A0BA-A681DBE09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8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654B-0C06-491B-8852-13CDFE03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6D654-1822-4AC3-9DC8-106BA88D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8E-7E14-4139-9288-F8916F44A1B0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605DC-0EE8-46CE-8604-229D0DAD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4D42E-EE88-42D3-88B3-A092EA7F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4C3B-A036-4049-A0BA-A681DBE09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1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19059-E1CC-451E-A612-2D5DF736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8E-7E14-4139-9288-F8916F44A1B0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63CE2-1296-4883-80D0-864C35FB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83308-004E-4277-8723-2A981EB8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4C3B-A036-4049-A0BA-A681DBE09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9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E69C-56C5-43E2-B7BE-60F41CB2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79E9-5761-4E28-A014-E442739B7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46F6D-7F1A-480C-8EFD-1C8A22D23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0E2C-4AA4-4B1F-B37B-805D2FE5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8E-7E14-4139-9288-F8916F44A1B0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15E1-ED18-4D93-B1E7-EFB99970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A44F9-D511-47D0-AE0F-C0681331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4C3B-A036-4049-A0BA-A681DBE09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94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16E3-1AF9-43F7-BFE0-C1A1C8D5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61136-88ED-4864-ACF6-55D673A7E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48667-249B-4BA4-880F-B49ED18D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D3E01-2323-47B8-B6AA-055C1C78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8E-7E14-4139-9288-F8916F44A1B0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152B-5E1C-4B0A-8E61-EB9C3DE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CC21E-6E07-454F-9688-6D563668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4C3B-A036-4049-A0BA-A681DBE09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7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D82BB-002D-405C-B25C-255E191C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9026A-62BD-47A9-A040-43C47D20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9857-627E-4631-B2C4-631E1450D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8FC8E-7E14-4139-9288-F8916F44A1B0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5C13-C172-49DD-A867-AAC1F8A56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0D14-5C29-437B-9FC9-8E0BBD74C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4C3B-A036-4049-A0BA-A681DBE09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2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9154-8C4D-4BE6-A059-B26C21555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C087A-CD43-4A62-B93E-C166EE055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95D5A6-E31E-42B5-A554-DF156D974A85}"/>
                  </a:ext>
                </a:extLst>
              </p14:cNvPr>
              <p14:cNvContentPartPr/>
              <p14:nvPr/>
            </p14:nvContentPartPr>
            <p14:xfrm>
              <a:off x="297000" y="251640"/>
              <a:ext cx="8847360" cy="557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95D5A6-E31E-42B5-A554-DF156D974A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242280"/>
                <a:ext cx="8866080" cy="55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4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9154-8C4D-4BE6-A059-B26C21555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C087A-CD43-4A62-B93E-C166EE055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5EE32C-27F7-4F6F-9F9F-36733780A192}"/>
                  </a:ext>
                </a:extLst>
              </p14:cNvPr>
              <p14:cNvContentPartPr/>
              <p14:nvPr/>
            </p14:nvContentPartPr>
            <p14:xfrm>
              <a:off x="304920" y="99000"/>
              <a:ext cx="10576800" cy="637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5EE32C-27F7-4F6F-9F9F-36733780A1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89640"/>
                <a:ext cx="10595520" cy="63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31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9154-8C4D-4BE6-A059-B26C21555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C087A-CD43-4A62-B93E-C166EE055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33C8FE-A9B5-46B9-8CBE-4FFC61193862}"/>
                  </a:ext>
                </a:extLst>
              </p14:cNvPr>
              <p14:cNvContentPartPr/>
              <p14:nvPr/>
            </p14:nvContentPartPr>
            <p14:xfrm>
              <a:off x="1219320" y="221040"/>
              <a:ext cx="2941560" cy="74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33C8FE-A9B5-46B9-8CBE-4FFC61193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211680"/>
                <a:ext cx="296028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BB546C-154B-4967-AC1E-6DF345D23A13}"/>
                  </a:ext>
                </a:extLst>
              </p14:cNvPr>
              <p14:cNvContentPartPr/>
              <p14:nvPr/>
            </p14:nvContentPartPr>
            <p14:xfrm>
              <a:off x="1028520" y="716400"/>
              <a:ext cx="11118240" cy="2149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BB546C-154B-4967-AC1E-6DF345D23A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160" y="707040"/>
                <a:ext cx="11136960" cy="21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3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9154-8C4D-4BE6-A059-B26C21555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C087A-CD43-4A62-B93E-C166EE055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95201F-3C9A-4387-AE33-E73F93F19CC6}"/>
                  </a:ext>
                </a:extLst>
              </p14:cNvPr>
              <p14:cNvContentPartPr/>
              <p14:nvPr/>
            </p14:nvContentPartPr>
            <p14:xfrm>
              <a:off x="914400" y="731520"/>
              <a:ext cx="10371240" cy="542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95201F-3C9A-4387-AE33-E73F93F19C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722160"/>
                <a:ext cx="10389960" cy="54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49801B-C469-40E4-A405-37B818E203AA}"/>
                  </a:ext>
                </a:extLst>
              </p14:cNvPr>
              <p14:cNvContentPartPr/>
              <p14:nvPr/>
            </p14:nvContentPartPr>
            <p14:xfrm>
              <a:off x="2461320" y="1143000"/>
              <a:ext cx="3231000" cy="4770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49801B-C469-40E4-A405-37B818E203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1960" y="1133640"/>
                <a:ext cx="324972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77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9154-8C4D-4BE6-A059-B26C21555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C087A-CD43-4A62-B93E-C166EE055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8CE30D-D379-47AE-B5DB-2E7EAE172A81}"/>
                  </a:ext>
                </a:extLst>
              </p14:cNvPr>
              <p14:cNvContentPartPr/>
              <p14:nvPr/>
            </p14:nvContentPartPr>
            <p14:xfrm>
              <a:off x="655200" y="243720"/>
              <a:ext cx="7742520" cy="193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8CE30D-D379-47AE-B5DB-2E7EAE172A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234360"/>
                <a:ext cx="7761240" cy="19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83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9154-8C4D-4BE6-A059-B26C21555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C087A-CD43-4A62-B93E-C166EE055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E324DA-E544-47CA-9E9F-4FFE5A3FBAA7}"/>
                  </a:ext>
                </a:extLst>
              </p14:cNvPr>
              <p14:cNvContentPartPr/>
              <p14:nvPr/>
            </p14:nvContentPartPr>
            <p14:xfrm>
              <a:off x="60840" y="594360"/>
              <a:ext cx="11567520" cy="542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E324DA-E544-47CA-9E9F-4FFE5A3FBA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585000"/>
                <a:ext cx="11586240" cy="54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68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2021-03-26T01:04:05Z</dcterms:created>
  <dcterms:modified xsi:type="dcterms:W3CDTF">2021-03-26T02:03:05Z</dcterms:modified>
</cp:coreProperties>
</file>