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14:2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2582 0,'0'22'62,"0"-1"-46</inkml:trace>
  <inkml:trace contextRef="#ctx0" brushRef="#br0" timeOffset="1744.92">1884 1291 0,'0'-21'47,"0"0"-31,21 0-16,-21 0 15,0-1 1,0 1-16,0 0 0,21 21 16,-21-21-16,0 0 15,21 21-15,-21-21 16,0 42 15,0 21-15,0-21-16,0 0 0,0 64 15,0-43-15,0 1 0,0 20 16,0-20-16,0 62 16,0-41-16,0 63 0,0-85 15,0 64-15,0 21 16,-21-42 0,0-64-1,21 0-15,0 0 0,0-42 31,0 0-15,0 0-16,0 0 16,0-1-16,0 1 0,0-21 15</inkml:trace>
  <inkml:trace contextRef="#ctx0" brushRef="#br0" timeOffset="2055.73">2307 1884 0,'0'0'15,"21"42"1,0-42-16,1 0 16,-1 0-16,0 0 0,0-21 15,0 0-15,-21 0 16,0 0-16,0-1 15,-21 22 1,0 0-16,-21 0 16,20 22-16,1-1 0,-21 21 15,21 0 1,21-20 0,21-44-1,0 1 1</inkml:trace>
  <inkml:trace contextRef="#ctx0" brushRef="#br0" timeOffset="3346.99">3323 1228 0,'-21'21'0,"42"-42"15,-42 63-15,0-42 0,21 21 0,-21-21 16,21 21-16,0 22 16,0-1-1,63-21 1,-42-21-16,22 0 16,-1 0-16,-21 0 0,0 0 15,22 0-15,-22 0 0,85-42 16,-64 0-16,-21 20 15,0 1-15,22 0 0,20-85 16,-63 85-16,0-42 16,0 41-16,0 1 0,0 0 15,0 0-15,0 0 16,-21 21 0,0 21-16,0 0 15,21 21-15,0 1 0,0-1 0,-22 0 16,22 1-16,0 20 0,-21-20 15,21 20-15,0 106 16,0 22 0,0-22-1,21-126-15,-21-1 0,0 0 16,22 1-16,-22-1 0,0 21 16,0-41-16,-22-1 0,-20 0 15,0-21 1,21 0-16,-1 0 0,-20-21 15,0 21-15,-1-21 0,1-1 0,-43-41 16,64 21-16,-21 20 16,-64-83-1,106 83-15,0 44 32,0-1-32,0 0 0,0 0 15,21 0-15,0 0 0,1 22 0,-1-22 16,0 0-16,42 21 15,1-20-15,-43-1 16,21-21-16,1 0 0,-1 0 0,0 0 16,107-21-1,-107-1-15,0 1 0,1 0 16,-1 0-16,0 0 0,85-149 16,-106 128-16,1-43 15,-22 1 1,0 41-1,0 22-15,0 0 0,0 42 32,0 0-32,0 1 0,0-1 0,-22 85 15,1-22 1,21-63-16,0 22 0,-21 20 16,21-42-16,0 22 15,0-22-15,0 0 16,0 0-16,0-42 47,0 0-47,0 0 0,0 0 15,0-22-15,0 22 0,21-85 16,43 0 0,20 22-1,-41 63-15,41-1 16,-41 22-16,-1 0 0,43 0 15,-64 22-15,21 20 16,-21-21-16,-21 21 0,0 64 31,0-63-31,-21 20 0,-42 64 16,42-127-16,21 21 16,0 0-16,0-42 31,21 0-16,0 0-15,0-21 0,0-22 16</inkml:trace>
  <inkml:trace contextRef="#ctx0" brushRef="#br0" timeOffset="4939.14">5186 1143 0,'0'0'0,"-21"0"0,-1 0 16,1 0 0,21 21-16,0 0 0,0 22 0,-21-22 15,21 21-15,0 1 16,-21-1-16,21 0 0,0 22 0,0-22 16,-21 22-16,0 105 15,-22-21 1,43-84-16,0-22 15,0-21-15,0 43 0,0-43 16,0 0-16,0-42 31,0 0-31,0-1 16,0 1-16,0-21 0,0 21 16,0-22-16,21 22 0,1-21 15,-1 0-15,0 20 0,64-83 16,-43 62-1,21 22 1,-41 21-16,-1 21 16,0 0-16,-21 1 0,21-1 15,-21 106 1,0-64-16,21 43 16,0-85-16,-21 0 15,43 22-15,-22-43 0,0 21 16,0-21-16,0 0 0,1 0 15,105-21 1,-64 0 0,-42-1-16,43-20 0,-43 0 15,0 21-15,21-43 16,-42 43-16,22-21 0,-22 20 0,21-41 16,-21 21-1,0 20 1,-21 22-1,-1 0-15,22 22 16,0-1-16,-21 0 0,21 0 0,-21 64 16,0-43-1,21 0-15,0-20 16,0 20-16,0 0 0,0-21 16,0 1-16,21-1 15,64 0 1,-22-21-1,22-21-15,-64 21 16,0-21-16,43-22 0,-43 1 16,0 21-16,0 0 0,0-22 15,-21 22-15,0 0 0,22-64 16,-22 43 0,0 21 15,0 42 0,21-21-31,-21 21 16,21-21-16,0 42 15,-21 1 1,21-1-16,-21 0 16,0-20-16,0-1 15,0 21-15,21-21 0,-21 22 16,22-22-16,-1-21 15,0 21-15,0-21 16,0 0-16,0 0 16,1 0-16,-1 0 0,0 0 15,0-21-15,0 21 0,43-85 16,-43 64 0,-21 0-16,42-64 15,-21 64-15,-21-43 16,0 43-16,22 21 15,-22-21-15,0 42 32,0 0-32,-22 1 0,22-1 0,-21 21 15,21-21-15,0 22 16,0-22-16,0 0 0,0 21 16,0 22-1,43-43 1,41-21-1,43 0-15,-106 0 16,22-21-16,-22 21 0,0-21 16,21-1-16,22-62 15,-43 41-15,-21 1 16,21-21-16,22-107 16,-43 107-16,21-1 0,0-42 15,-21 64-15,0 0 0,0 21 16,0-22-16,0 22 0,0 0 0,0-43 15,0 86 17,0-1-17,0 0-15,-21 21 0,21 1 0,0-1 16,-21 0-16,21 1 0,0-1 16,-22 170-1,1-107-15,21 22 16,0-84-16,0-22 15,0 42-15,0-41 16,0 20-16,21-42 0,1 21 16,-1-21-16,21 0 15,22 0 1,-43 0-16,0 0 0,42-42 16,-41 42-16,-1-21 0,42-22 15,-42 1-15,1 21 0,20-64 16</inkml:trace>
  <inkml:trace contextRef="#ctx0" brushRef="#br0" timeOffset="5180">7239 1609 0,'21'-21'16,"0"21"-16,43-22 15,20 1 1,-41 21-16,-1 0 0,-21-21 16,85 21-16,-64 0 15,-20-21-15,-1 21 0,0 0 16,-21-21-16,-21 21 16,0-21-1,-1 21-15</inkml:trace>
  <inkml:trace contextRef="#ctx0" brushRef="#br0" timeOffset="5378.89">6731 1461 0,'0'0'0,"-21"0"15,21-22 16,21 22-31,0 0 32</inkml:trace>
  <inkml:trace contextRef="#ctx0" brushRef="#br0" timeOffset="7245.06">8382 1905 0,'0'0'0,"0"21"15,21-21-15,0 0 16,0 0-16,1 0 16,-1-21-16,0 21 0,0-21 15,-21 0-15,21 21 0,0-21 0,-21-1 16,22 1-16,-22-21 0,0 21 16,0-22-16,0 1 0,-22 21 15,-41-21 1,-1 20-16,1 22 15,42 22-15,-43 20 16,43-21-16,-21 0 16,21 22-16,-22-22 0,1 63 15,0 22 1,42-63-16,0-22 0,0 42 16,0-42-16,0 1 0,21-1 15,0 0-15,127-21 16,-127 0-1,22-21-15,41-43 16,1 1 0,-64 20-16,0 22 15,0-21-15,-21 0 0,0-1 0,0 1 0,0 0 16,0-1 0,0 22-16,0 0 0,0 42 31,0 0-31,0 0 15,0 22-15,0 20 0,0-42 16,0 22-16,0 63 16,0-64-1,22-21-15,20 21 0,-21-42 16,21 22-16,-20-22 16,20 0-16,-21 0 0,0 0 0,85-22 15,-21-41 1,-43-43-1,-21 85-15,-21-21 0,21-1 16,-21 1-16,22 0 0,-22-22 16,0 43-16,0 0 0,0 0 15,0 42 1,0 0-16,-22 0 16,22 43-16,-21-43 15,0 63-15,21-41 0,0-22 16,-21 64-16,21-64 0,0 0 15,0 64 1,0-43 0,21-42-1,0-21 1,0 21-16,-21-21 0,43-43 16,-1-21-1,-42 43-15,64-85 16,-43 106-16,0 0 15,-21 0-15,21-1 0,0 22 0,0 0 16,-21 22-16,0-1 16,0 0-16,0 21 15,22-21-15,-22 22 0,0-22 0,21 0 0,-21 43 16,21-22-16,0-21 16,0 0-16,0 0 0,1-21 15,20 43-15,-21-43 0,21 0 16,43 0-1,-21-43 1,-1-41-16,-42 63 16,0-22-16,1 1 0,-1 0 15,0-1-15,21-20 16,-21 20-16,1 22 0,-1 0 16,0 0-16,0 21 0,0 0 0,-21 42 15,0-21-15,0 1 16,0-1-16,0 42 15,0-42-15,0 22 16,0-22 0,21-21-16,1-42 31,-1-1-31,-21 1 16,0 21-16,0 0 0,0-22 15,0 22-15,0 0 0,0 0 16,0 0-16,0-1 0,-21 22 15,-1 0 1,1 22 0,0-1-16,-21 63 15,21-62-15,-1 41 16,22-21-16,-21-20 0,21 20 0,0-21 16,0 21-16,0-20 0,0 62 15,21-20 1,1-64-16,-1 21 0,42 0 15,-42-21-15,22 21 0,-22-21 16,21 0-16,1 0 0,-1 0 0,21-21 16,-20 21-16,-1-21 0,64-43 31,-64 43-31,1-42 0,20-43 16,-42 85-1,-21-64-15,0 64 0,0 0 16,0-22-1,-42 43-15,21 22 16,-22 41-16,22-42 16,21 22-16,0 20 15,0-42-15,0 43 16,0-43-16,0 0 0,0 0 0,43 43 16,-22-64-1,21 21 1,-21-21-16,0 0 0,1 0 0,-1 0 15,-21-21-15,21 21 16,21-64-16,-21 64 16,43-21-16</inkml:trace>
  <inkml:trace contextRef="#ctx0" brushRef="#br0" timeOffset="43603.1">1799 3704 0,'0'0'0,"-21"0"16,0 0 0,0 0-1,21-21 1,-22 0 0,22-43-1,0 1 1,22 21-1,-22 20-15,42-20 16,-21 42 0,0 0-16,0 0 0,1 0 15,-1 21-15,0 0 0,21 43 16,-21-43-16,1 21 0,-1 43 16,-21 127-1,0-170-15,-64 233 31,43-232-31,-106 62 16,106-83 0,-43-1-16,43-21 15,-21 0-15,21 0 0,-22-21 16,22 21-16,-42-64 0,20 43 16,1-43-16,42 22 15,0 0-15,0-85 16,64 84-1,-1 43 1,1 22 0,-43-1-16,0 0 0,42 42 15,-41-41-15,41 41 16,-42-21-16,22 1 16,-22-1-16,0-21 0,0 0 15,0 1-15,0-1 0,1-21 0,-1 42 16,0-42-1,-21 21-15,21-21 0,0 0 16,-21-42 0</inkml:trace>
  <inkml:trace contextRef="#ctx0" brushRef="#br0" timeOffset="43769.68">2455 3979 0,'0'0'15,"0"-21"-15,0 0 32,-21 21-32</inkml:trace>
  <inkml:trace contextRef="#ctx0" brushRef="#br0" timeOffset="44275.93">4085 3112 0,'21'0'0,"-42"0"0,42-22 0,-21 1 0,0 0 16,0 42-1,0 0 1,0 1-16,0 20 0,21 21 16,-21 1-16,0-1 0,0 86 15,22 20 1,-22-106-16,0 22 0,0 84 15,0-105-15,0-1 0,-22 1 16,22-22-16,0 1 0,0 41 16,0-63-16,0 1 0,0-65 31,0 22-31,0-21 16,0 21-16</inkml:trace>
  <inkml:trace contextRef="#ctx0" brushRef="#br0" timeOffset="44392.86">3789 3408 0,'0'0'0,"0"-42"0,-21-1 0,21 22 0,0-21 16,0-1-16</inkml:trace>
  <inkml:trace contextRef="#ctx0" brushRef="#br0" timeOffset="44609.74">4085 2942 0,'0'0'0,"21"0"0,64 0 16,105 0-1,-41 64 1,-86-43-16,1 42 0,20 107 16,-84-107-16,-21 1 0,0-1 15,-21-20-15,-1 20 0,-105 64 16,42-63 0,85-43-16,-21 0 0,-22 0 15,43-21-15,0 0 16,0 21-16,0-21 0,42-21 31,0 0-15,0 21-16,21-21 0</inkml:trace>
  <inkml:trace contextRef="#ctx0" brushRef="#br0" timeOffset="44990.03">4889 3556 0,'0'0'0,"0"21"15,0 0 1,0 1-16,-21-1 0,-63 148 16,41-84-1,1 84 1,42-127-16,0 1 0,0-1 16,0 0-16,0-20 0,21 20 15,0-21-15,22-21 0,-22 0 16,85-21-1,-64 0-15,43-43 0,-1-20 16,-63 41-16,22 1 16,-22-22-16,-21 22 0,0 0 15,0-43-15,0 64 16,-21 0-16,-22 0 0,22-1 0,-21 1 16,-85 21-16,106 0 15,-64 0-15,64 0 16,0 21-16,0 22 15,42-1 1,21-21 0,-21 0-16,-21 1 0,21-1 0</inkml:trace>
  <inkml:trace contextRef="#ctx0" brushRef="#br0" timeOffset="45989.13">5249 4403 0,'21'0'0,"-42"0"0,64 0 16,-1 0-16,-21 0 0,0-21 16,22-43-1,20-42 1,-42 64-16,22-85 0,-22 85 16,0-107-16,0 86 15,0-1-15,-21-147 16,21 126-16,-21 22 0,0-64 15,0 42 1,-21 85 0,-42 42-1,63 1-15,0-1 0,0 0 16,0 22-16,-21-1 0,21 1 0,0 105 31,-22 22-31,22-86 16,0-41-16,0-22 0,22 1 0,-1-22 15,0 0-15,21 21 16,43 1 0,-22-43-16,43-43 15,-85 22-15,22-21 16,41-43-16,-62 43 16,20-85-1,-21 106-15,-21-22 16,0 22-1,0 42 1,0 0 0,0 1-16,0-1 0,0 42 15,0-42-15,0 43 16,0-43-16,0 0 16,0 22-16,21-43 0,0 0 0,1 0 15,-1 0-15,0 0 0,148-85 31,-84 43-31,-22-22 16,-41 22-16,-1 21 0,0-43 16,0 43-16,-21 0 15,0 0 1,0 42 15,0 0-31,0 0 0,-21 21 0,21-20 16,-21 20-16,21 0 0,0 1 15,0 20-15,0 170 16,0-85 0,0-63-16,0-22 0,0 22 15,0 0-15,0 20 0,0 65 16,0-64-16,0-22 0,-106 255 16,21-106-1,-42-85 1,85-106-16,-64 22 15,64-64-15,21 0 16,-22 0-16,22-43 0,0 22 0,0-212 31,21 64-31,0 84 16,0-232-16,0 211 16,0 0-16,21-63 0,-21 105 15,21 1-15,64-106 16,-43 105-1,0 22-15,1-1 16,-1 1-16,0 0 16,1 21-16,-22-22 0,0 22 0,0 0 15</inkml:trace>
  <inkml:trace contextRef="#ctx0" brushRef="#br0" timeOffset="46887.84">6858 3810 0,'0'0'0,"0"-21"0,-21 21 0,21-21 15,-21 21 1,21 21 0,0 0-1,0 21-15,0-20 0,0 20 0,0 0 16,0 106 0,0-84-1,0-22-15,0-63 31,0 0-31,0 0 16,0 0-16,0-1 16,0-20-16,0 21 0,0-85 15,0 64-15,0-1 0,21 22 16,-21-21-16,21 21 0,85-22 31,-64 22-31,0 21 0,64 43 16,-42 20-1,-43-21-15,0-20 16,21 83 0,-42-20-16,0-64 0,0 22 15,0-22-15,0 0 16,0-42 0,0 0-16,0-22 15,0-20 1,0 42-16,43-64 15,-43 43-15,63-43 16,-42 43-16,1-1 0,41-20 16,-21 42-16,-20-1 0,62 1 15,-41 21-15,20 64 16,-63-43-16,21 0 16,-21 21-16,0-20 0,0 62 15,0-41-15,0-22 0,0 21 16,0-21-16,0 0 15,0 1-15,0-1 0,0 0 0,21 0 16,1-21 0,-1 0-16,0-21 15,0 0-15,0 21 0,-21-21 0,21-1 16</inkml:trace>
  <inkml:trace contextRef="#ctx0" brushRef="#br0" timeOffset="47267.63">8128 3620 0,'0'-22'0,"0"44"0,21-44 0,-21 44 32,-21-1-32,21 0 15,0 0-15,-21 21 0,21-20 16,-21 20-16,21-21 0,0 64 16,0-64-16,0 64 15,0-64-15,63 21 31,1-42-15,-1-42-16,-42 21 0,64-64 16,-64 43-16,0-1 15,0 22-15,-21-21 0,-42-149 32,0 149-17,-43 42 1,64 0-16,0 21 0,-22 0 15,22 0-15,0 1 0,0-1 0,0 0 16,21 0-16,0 0 0,-21 43 16,21-43-16,0 0 0,0 0 15,0 0-15,21 1 16,0-1-16</inkml:trace>
  <inkml:trace contextRef="#ctx0" brushRef="#br0" timeOffset="47929.47">8530 4085 0,'0'0'0,"21"0"16,0 0-16,1-21 15,-1-42-15,0 41 0,0-20 16,43-64 0,-22 43-16,-42 20 0,0 22 15,0-21-15,0 21 0,0 0 16,-21 21-16,0 0 15,-1 0-15,-83 63 16,105-21 0,0 1-1,0-22-15,42 42 16,-21-41-16,0-1 16,0 0-16,-21 0 0,0 21 0,43 64 15,-43-85 1,0 1-16,21-1 0,0 0 15,21 0-15,-20-21 0,41 0 16,-21 0-16,-20 0 16,62-21-16,-63 21 0,22-21 15,63-85 1,-64 42 0,-21-41-16,-21 83 15,0 1-15,0-42 0,0 42 16,0-1-16,0 44 31,0-1-31,0 21 16,0-21-16,0 22 0,-42 62 15,42-62-15,-21 41 0,-22 65 16,22-86-16,0 22 0,-64 275 16,43-170-1,21-84-15,0 148 16,21-169-16,-22 63 15,22-85-15,0-20 0,-21 126 32,21-127-32,0-63 15,0 0 1,0-43-16,0 22 0,0 0 16,64-191-16,-43 148 15,0 1-15</inkml:trace>
  <inkml:trace contextRef="#ctx0" brushRef="#br0" timeOffset="48201.32">9207 3958 0,'0'-42'15,"0"84"-15,0-105 0,0 20 0,0-20 16,22 42-16,-1 0 16,0-1-16,0 1 0,0 0 0,43 21 15,-22 0-15,-21 0 0,22 0 16,-1 0-16,0 0 15,-21 21-15,64 64 0,-85-22 16,0-20-16,-21-1 0,0 0 16,0 1-16,-22-1 15,22 0-15,-64 22 0,64-43 16,-21 21-16,21-42 0,0 22 0,-1-1 16,22-42-1,0-22 1,22-20-1,-1 42-15</inkml:trace>
  <inkml:trace contextRef="#ctx0" brushRef="#br0" timeOffset="49088.81">10160 3239 0,'0'0'15,"0"-22"-15,0 1 0,-21 21 16,0 0-16,-1 0 15,22 43-15,-21-22 0,0 21 0,21 0 16,-21 22-16,0-22 16,0 85-16,21-63 0,-22-1 15,1 1-15,0-1 0,21-20 0,-21 20 16,0 128 0,21-149-1,21-42 1,21-42-16,1 20 15,-22-20-15,21-21 16,0 20-16,-20 22 0,20-64 16,-21 64-16,-21 0 0,21 0 15,-21 0-15,21 21 0,-21 21 16,0 42 0,0 22-1,0 21 1,22-85-16,-1 0 15,0 0-15,-21 1 0,21-1 0,85 0 32,-43-21-32,-20 0 0,-22-21 15,42-22-15,-41 22 0,20 0 16,0-42-16,-42 41 16,21-20-16,22-64 15,-43 43 1,0 84 15,0 0-15,0 0-16,-21 0 0,21 22 0,0-1 15,0 22 1,0-43-16,0 21 0,21 0 16,-21-20-16,21-22 0,0 21 0,21-21 15,-20 0-15,20 0 0,21 0 16,-20-21-16,-1-1 0,43-20 15,-43 0-15,-21 21 16,85-106 0,-85 21-1,-21 63-15,-21 22 16,0 21-16,-21 0 0,20 0 16,1 0-16,-42 64 15,63-22 1,21 22-1,0-43-15,-21 21 0,42 0 16,-42 1-16,22-22 0,-22 0 0,0 0 16,0 0-16,0 64 15,0-64-15,-43-21 16,22 0-16,0 0 16,0 0-16,0 0 0,21-21 15,0 0 1,0-21-1,21 20-15,63-41 0,-41-1 16</inkml:trace>
  <inkml:trace contextRef="#ctx0" brushRef="#br0" timeOffset="49700.46">11515 3810 0,'0'0'0,"21"-21"16,0 0-16,21 0 16,-21 21-16,1 0 15,-1 0 1,-21 21-16,0 21 0,0-21 15,0 0-15,0 106 16,-21-42 0,-1-64-16,22 22 15,0-22-15,0 0 16,0-42 0,0 0-1,22-1-15,-1 1 0,-21-21 0,21 21 16,0-22-16,-21 1 0,64-64 15,-43 85-15,0-21 0,42-1 32,-41 43-17,-1 22-15,-21 41 16,0-42-16,0 22 16,0-22-16,0 21 0,0-21 0,0 0 15,0 22-15,21 20 16,21-42-1,-21-21-15,1 0 0,-1 0 16,0-21-16,0 0 16,0 0-16,0 0 0,1 0 15,20-43-15,-21 22 0,85-106 16,-43 84 0,-41 43-16,41 0 15,-63 42 1,0 0-16,0 0 0,0 22 0,0-22 15,0 21-15,0 0 0,0 64 16,0-85-16,0 1 16,0 20-16,0-21 0,21 0 0,0-21 15,43 21 1,-1-21 0,1-42-16,-43 21 15,21-64 1,-20 64-16,-22-21 0,0-1 0,0 1 15,0 21-15</inkml:trace>
  <inkml:trace contextRef="#ctx0" brushRef="#br0" timeOffset="50023.27">11028 3196 0,'0'0'0,"-64"21"0,1 22 16,-64 63 0,84-22-16,43-63 15,0 1-15,22-22 16,20 0-16,21 0 0,-20-22 16,-1 1-16,0 0 0,1 0 0,-22 0 15,21-85 1,-63 42-1,-21 22 1,21 42-16,-22 0 0,1 0 0,21 0 16,0 0-16,-1 0 15,1 42 1,21-20-16,0-1 0</inkml:trace>
  <inkml:trace contextRef="#ctx0" brushRef="#br0" timeOffset="61950.88">13483 3598 0,'0'22'0,"-21"-22"15,21 21-15,-21-21 0,21 21 16,0 0-16,-21 0 15,-1 0-15,1 1 16,0-1 0,-21 0-16,63-21 62,21-21-62,-21 0 0,22 21 16,-1-22-16,43-20 15,126-64-15,-105 64 16,-21 0-16,105-43 0,-84 21 16,0 22-16,254-127 15,-191 84 1,1 43 0,-107-1-16,1 22 0,63-42 15,-85 63-15,-21-21 16,0-1-16,0 22 0,-21-21 0,0-21 31,0 21-15,-21 21-16,-21 0 15,0 0-15,20 0 16,-147 42 0,84-21-1,-20-21-15,83 0 16,-20 0-16,21 0 15,0 0-15,42 0 32,0 0-17,0 0-15,22 0 0,-22 0 16,21 0-16,85-21 16,-106 0-16,22 21 0,-1 0 15,-21 0-15,21 0 0,1 21 31,-43 21-31,-43 43 16,22-43-16,-21 43 16,21-43-16,0 1 15,-43 20-15,43-20 0,21-1 16,-21 43 0,0-43-1,21-21 1,0-42-1,0 0-15</inkml:trace>
  <inkml:trace contextRef="#ctx0" brushRef="#br0" timeOffset="63460.4">16256 1926 0,'0'0'0,"0"-21"16,0 0-16,0 0 16,0 0-1,0-1-15,-21 1 16,0 21 0,-1 0-1,1 0-15,0 21 16,0 1-16,0 20 0,0-21 0,-1 21 15,1 1-15,-21-1 16,21 0-16,0 22 0,-64 190 16,43-42-1,42-107 1,0-41-16,0-22 0,21-21 16,21 22-16,0-22 0,149 21 15,-22-42 1,-42-63-1,-84 42-15,-1-1 0,0 1 16,-21 0-16,1-21 0,-1 21 16,0-22-16,0 1 0,0 21 0,-21-127 31,0 84-15,0 85-1,-21 22-15,21-22 0,-21 21 16,-21 85-1,-1-42 1,43-43 0,0-21-16,0 0 0,0 1 0,0-1 15,21-21-15,1 0 16,20 0-16,43-21 16,-43 21-16,-21-22 0,64-20 15,-64 21-15,42-43 16,-41 43-16,-1-63 0,-21 41 15,0 1-15,0 0 0,0-22 16,-21 43-16,-1 0 16,1 0-16,0 21 0,0 0 15,-106 0 1,42 63 0,22 1-1,63-43-15,21 0 0,0-21 16,106-21-1,-85 0-15</inkml:trace>
  <inkml:trace contextRef="#ctx0" brushRef="#br0" timeOffset="64070.39">17166 2328 0,'0'22'15,"0"-1"-15,0 0 16,0 0-16,0 0 0,0 22 0,0 20 15,-21-21-15,0-20 16,0 105 0,-1-64-16,22-42 15,0 0-15,-21-21 16,21-21 15,0 0-31,0 0 0,21-43 16,1 1-1,20-64-15,-42 85 16,21-1-16,21 1 16,-20 21-16,-1 0 0,63 21 15,-62 42 1,-1 43 0,-21-43-16,0 0 0,0 22 15,0-22-15,0 43 16,0-43-16,0-21 15,0 0-15,0-42 32,21 21-17,-21-63-15,21 42 16,21-43-16,-20 22 0,-1-1 16,0 1-16,0 0 0,21-1 15,-20 22-15,83-21 16,-83 42-1,41 85 1,-63-43-16,0-21 0,0 21 0,0-20 16,0 20-16,0 64 15,0-85-15,0 0 16,0 21 0,21-63 15,0 0-31,1 0 0,-1-21 15</inkml:trace>
  <inkml:trace contextRef="#ctx0" brushRef="#br0" timeOffset="64399">18161 2307 0,'0'0'0,"0"-21"0,-21 0 16,0 21-1,-22 42 1,22 64-1,21 42-15,-21-84 16,21-1-16,0 22 0,-21-22 16,21 22-16,-21 317 15,-1-254 1,22-63-16,-21 42 16,0-42-16,0-22 0,0 1 0,21-22 15,-21 22-15,-1 41 16,22-83-16,0 20 0,-21 21 31,21-84-15,21-63-16,22-43 15,-43 63-15,21 1 16,0-1-16,0 1 0</inkml:trace>
  <inkml:trace contextRef="#ctx0" brushRef="#br0" timeOffset="64680.47">18034 2625 0,'0'0'0,"0"-64"0,0 22 0,0 0 16,0-1-16,0 22 15,0-21-15,21 21 0,43-22 16,-43 22-16,63 21 16,-20 0-16,-22 0 0,106 64 15,-84 41 1,-64-41-16,-64 63 15,1-42 1,42-43-16,-22-21 0,-105 64 31,148-106 1,21 21-17,1-22-15,20 1 0</inkml:trace>
  <inkml:trace contextRef="#ctx0" brushRef="#br0" timeOffset="65455.29">18648 2709 0,'0'0'0,"21"-21"0,0-21 16,-21 21-16,21-22 0,0 22 15,1-42-15,-22 20 0,21 1 16,0 0-16,0-22 0,21-84 15,-20 106-15,-1-43 16,0 64-16,-21 0 0,0-43 31,0 85-15,-21 22-16,0-22 0,21 21 16,-22 1-16,22-1 0,-21 0 15,-21 233 1,42-169-1,0-63-15,0 84 16,42-85 0,-21-21-16,1 0 0,41-21 0,-42 0 15,22 0-15,105-106 16,-42 1 0,-64 20-1,-21 43-15,0 20 0,22-41 16,-43 42-16,0 0 15,0 42 1,0 0 0,0 0-16,-22 0 0,22 22 15,-21-22-15,21 0 0,0 21 0,0 22 16,0-43-16,0 0 16,43 21-16,-22-20 0,0-1 15,21-21-15,1 21 16,168-42-1,-105 0 1,21-64 0,0-63-1,-106 127-15,0-22 0,-21 1 16,0 21-16,0 0 0,-21-22 16,-21 43-1,-22 64 1,22-1-1,42-20-15,0-1 0,0 0 0,0 85 32,0-84-32,64 20 15,-43-63-15,42 0 16,-42 0-16,1 0 16,41-21-16,-21 0 0,-20 21 15,105-85 1,-85-21-1,0-21-15</inkml:trace>
  <inkml:trace contextRef="#ctx0" brushRef="#br0" timeOffset="65653.77">20045 1969 0,'0'-22'16,"-21"22"15,21 22 0,-22-22-31,22 21 16,-21 0-16,0-21 0</inkml:trace>
  <inkml:trace contextRef="#ctx0" brushRef="#br0" timeOffset="66538.08">13610 4551 0,'0'-21'16,"-21"21"-16,42 0 31,21 0-15,1 0-16,20 21 0,85 0 15,43 0-15,-85 0 16,211 1 0,-190-1-16,106 0 15,-127-21-15,21 0 0,85 21 16,-128-21-16,1 0 0,127 0 16,-170 0-1,-63 0 1,0 0-16,-1 0 0,-20-21 15,21 21-15,-21 0 0,-1-21 16,-41 0 0,20-1-16,64 1 15,0 0 1,0 0 0,21 21-16,0 0 15,22 0-15,-22 0 0,0 0 0,0 0 16,22 21-16,-22 0 0,0 0 15,-21 1-15,0-1 0,0 0 16,0 64-16,-21-43 16,0-21-16,-64 64 15,0-1 1,22-41 0,42-43-16,-1 0 15</inkml:trace>
  <inkml:trace contextRef="#ctx0" brushRef="#br0" timeOffset="67008.81">16722 4191 0,'21'-21'0,"-42"42"0,42-63 0,0-1 0,-21 22 15,21 0-15,-21 42 32,0 0-32,-21 43 15,0 105-15,21 43 16,0-127 0,-21 84-16,-1-106 0,22 22 15,-42 148 1,21-148-16,21-43 15,0-21-15,-21 0 0,21 0 0,0 1 16,0-44 0,0 1-1,0-21-15,0 21 16</inkml:trace>
  <inkml:trace contextRef="#ctx0" brushRef="#br0" timeOffset="68304.48">16446 4636 0,'0'0'0,"0"-43"0,-21 1 16,21 0-16,-21 20 0,21-20 0,0 0 16,0-1-16,0 22 0,64-63 15,-43 41-15,21 1 0,22 0 16,-22 20-16,21-20 0,1 21 16,190 0-1,-169 21 1,-22 21-16,106 106 0,-126-85 15,-1 1-15,0 62 16,-147 192 0,-65-149-1,43-85 1,64-20-16,20-22 0,1 0 0,-43-21 16,64 0-16,0 0 15,0 0-15,21-21 0,-21-21 0,21-22 16,0 43-1,21 42 17,0 0-32,-21 22 0,0-22 15,21 21-15,43 64 16,-43-43-16,42 22 16,-20-64-16,-22-21 15,21 21-15,1-21 0,-1 0 0,43 0 16,-43 0-16,0 0 15,128-63 1,-107 21 0,-21-1-16,1 22 0,-1-64 15,0 64-15,-20-21 0,-1-43 16,0 64-16,-21-64 16,0 107 15,0-1-31,0 21 15,0 22-15,0-43 0,-21 21 0,21 43 16,0-22 0,0-42-16,0 1 0,21-1 15,0 0-15,0-21 16,0 0-16,1 0 0,-1 0 0,0 0 16,64-21-1,-1-22 1,-20-41-16,-43 63 15,0-22-15,0 22 0,0-21 16,-21 21-16,0-22 0,0 22 16,0 0-16,0 0 15,-21 63 1,-21 85 0,42-63-1,0-43-15,0 42 0,0-42 16,0 1-16,0-1 0,21 0 15,0-21-15,0 0 0,85 0 16,-63 0-16,-1 0 0,0-21 16,1 21-16,-1-21 0,106-64 31,-127 43-31,43-64 16,-43 42-16,-21-42 15,0 43 1,0 42-16,0 42 31,0 0-31,0 0 0,0 43 16,0-22-16,-42 85 15,20-21 1,22-85-16,0 21 16,0-20-16,0 41 15,0-84 16,0 0-15,0-22-16,0 22 0,0 0 0,22-21 16,-1-1-16,0 1 0,85-212 31,-64 169-31,22 22 16,-22 63-16,-21 0 15,0 0-15,43 0 0,-43 21 0,21 106 31,-42-85-31,0 107 16,0-86 0,0 64-1,0-106-15,0 0 0,0 1 0,0-1 16,0 0 0,-21-21-16,0 0 15,-21 0-15,-1 0 0,1 0 16</inkml:trace>
  <inkml:trace contextRef="#ctx0" brushRef="#br0" timeOffset="70035">1651 6879 0,'-21'0'0,"21"-21"32,0 0-17,0 0-15,0 0 0,21-1 16,0 1-16,0 0 15,43-21-15,-1 21 16,1 21 0,-43 0-16,42 42 15,-41-21-15,-1 43 16,-21-43-16,0 21 0,0 0 16,-43 43-1,1 0-15,0-43 0,21 0 16,-22 22-16,1-43 0,21 0 15,0-21-15,-1 0 16,22-21 0,0-21-1,0-1 1,22 43-16,41-63 16,-42 63-16,22-21 0,-22 21 15,21 0-15,0 0 0,107 0 16,-65 21-1,-20 64 1,-64-43-16,0 0 0,0 64 16,0-64-16,-21 1 15,-1-1-15,-62 85 16,-22-42 0,64-64-16,-1-21 15,22 0-15,0 0 0,-21 0 0,20 0 16,-83-42-1,62 20 1,22 1-16,0-21 0,21 21 16,0 0-1,0-1-15,42-20 16,1 21 0,-1 0-16</inkml:trace>
  <inkml:trace contextRef="#ctx0" brushRef="#br0" timeOffset="70237.89">3048 7197 0,'0'0'0,"-21"0"46,21 21-46</inkml:trace>
  <inkml:trace contextRef="#ctx0" brushRef="#br0" timeOffset="71253.3">5165 6519 0,'0'-21'0,"0"42"0,0-84 0,0 42 16,0 0-16,0-22 0,0-20 15,-22-1 1,1 43-1,0 21-15,0 0 16,0 0-16,21 21 0,-21 149 31,-1 41-31,-20 43 16,21-148-16,-21 63 16,20-105-16,-20 84 15,42-84-15,-21-22 0,21 21 16,-42 22-1,42-106 1,0 0 0,0-22-16,21 1 0,0 0 15,0-22-15,0 22 0,43-170 16,-1-42 0,1 0-1,-43 170-15,42-86 16,-41 107-16,62-64 15,-63 106-15,1-1 0,-1 22 16,0 85 0,0-43-16,-21 43 0,21 63 15,-21-63-15,21 84 16,-21-84-16,0 0 16,0 84-16,22-106 0,-22 1 15,21-1-15,-21 86 16,42-44-1,-21-83 1,-21-44 0,0 1-16,0 0 15,0-21-15,-21 21 0</inkml:trace>
  <inkml:trace contextRef="#ctx0" brushRef="#br0" timeOffset="71454.17">4932 7133 0,'0'0'0,"-43"0"0,22 0 0,0 0 0,21 21 16,0 1-16,21-22 16,0 0-16,1 0 0,20 0 15,64 0-15,-64 0 0,22 0 16,-1-22-16,1 22 0,20-21 16,213-63-1,-213 41-15,64 1 16,-21-22-16,-21-20 15,-63 41-15</inkml:trace>
  <inkml:trace contextRef="#ctx0" brushRef="#br0" timeOffset="71946.24">6286 6371 0,'0'-21'16,"0"42"-16,0-63 0,-21 21 0,0 21 16,21 21-16,0 0 15,0 0-15,0 22 0,0 189 16,-21-20-1,0-85 1,21-63-16,0-22 0,-21 85 16,21-85-16,0 1 0,-22 84 31,22-106-31,0-42 31,0-1-15,0 1-16,0 0 0,0-21 15,0 21-15,0-64 0,0 64 16,22-22-16,-1 1 0,0 21 16,21-21-16,64-22 15,-64 43-15,22 21 0,-22 0 0,1 0 16,-1 0-16,106 42 16,-127 1-16,0-1 15,-21 43 1,0-64-16,-21 21 0,-63 22 15,62-22-15,-20-21 0,-106 64 16,106-64-16,-1 0 16,1-21-16,0 21 0,20-21 15,-83 21 1,83-21 0,22-21-1,0 0-15,22 0 0,-1 0 16,0 0-16,42-22 0</inkml:trace>
  <inkml:trace contextRef="#ctx0" brushRef="#br0" timeOffset="72385.99">7197 6985 0,'21'0'0,"-42"0"0,84-21 0,-42 21 15,0-21-15,1 0 0,-22-1 16,21 22-16,-21-21 0,0 0 15,-21 21 1,-1 0-16,-41 0 16,42 0-16,0 21 0,-128 43 15,128-43-15,-21 42 16,21-41-16,21-1 0,0 0 16,0 0-16,0 0 0,0 0 15,63 22 1,22-1-16,-43-21 15,-21-21-15,22 21 0,-22-21 16,21 22-16,-21-1 0,1 0 16,-22 0-16,21 21 0,-21-20 15,-21-1-15,-64 42 16,-21-20 0,21-43-1,64 0-15,-21 0 0,0 0 16,-1 0-16,22 0 0,-21-22 31,42 1-31,0 0 16,0 0-16,21 21 0,42-64 15,-41 43-15,-1 0 16,0 0-16</inkml:trace>
  <inkml:trace contextRef="#ctx0" brushRef="#br0" timeOffset="72687.33">7874 6414 0,'21'-22'15,"-42"44"-15,42-65 0,-21 22 0,0 0 16,0 0-16,0 42 31,0 0-31,-21 0 0,21 22 0,-21-1 16,21 0-16,-21 212 15,21-190-15,-22 42 16,1-43-16,21 1 0,0-22 16,0 0-16,-21 85 15,21-106-15,0 1 0,42 20 32,22-42-17,-1-42-15,-41 20 0,-1-41 16</inkml:trace>
  <inkml:trace contextRef="#ctx0" brushRef="#br0" timeOffset="72898.21">7599 6943 0,'21'0'16,"0"0"-16,21 0 15,-20-21-15,62-1 16,-63 22-16,64-21 0,21-21 16,-85 42-1,0 0-15,22-21 0,-22 21 0,0 0 16,0-21-16,0 21 16</inkml:trace>
  <inkml:trace contextRef="#ctx0" brushRef="#br0" timeOffset="73602.35">8509 6964 0,'0'0'0,"-42"0"16,42-21-16,-22 0 16,22-1-16,0 1 15,0 0-15,0 0 16,22 0-16,-1 21 16,0 0-16,0-21 0,21 21 15,-20 0-15,-1 0 0,85 42 16,-1 43-1,-20-1 1,-64-41-16,-21-22 0,0 21 16,0 0-16,0 1 0,-63 105 31,42-106-31,-1-42 0,1 0 16,21-21-1,0 0-15,0 0 16,0-43-16,0 22 15,43-106 1,-1 21 0,-21 106-16,0-22 0,0 22 0,1 0 15,-1 0-15,-21 0 0,21-1 16,0 1-16,0 0 0,43 0 16,-43 21-1,0 0 1,0 0-16,-21 21 31,0 0-31,0 0 0,0 1 16,0-1-16</inkml:trace>
  <inkml:trace contextRef="#ctx0" brushRef="#br0" timeOffset="74154.08">9758 7006 0,'21'0'0,"-42"0"0,63-21 0,-42 0 0,0 0 16,0 0-16,-21-22 16,0 22-16,0 0 0,-1 0 15,-20 0-15,21 21 0,0 0 0,-85-22 31,42 65-31,-20 41 16,-1 65 0,64-107-16,0 21 0,0-20 15,-1 63 1,22-64-16,0 21 0,0-41 0,43-1 16,-22-21-16,42 0 15,-41 0-15,41-43 16,85-84-1,-42 22 1,-21-1 0,-64 21-1,-21 64-15,0 0 0,0 0 0,0-1 16,0 1-16,-21 21 16,0 0-16,-1 0 15,22 21-15,0 1 0,-21 20 16,21 0-16,-21-21 0,21 43 15,0-22-15,0 1 0,0 20 16,0-21-16,0-20 0,0 41 31,0-42-31,42-21 0,22 0 16,-43 0-16,43-21 16,-22 0-16</inkml:trace>
  <inkml:trace contextRef="#ctx0" brushRef="#br0" timeOffset="75779.45">10435 6943 0,'0'0'0,"0"-64"15,0 43-15,-21-21 16,0 42-16,0 0 16,-22 0-1,22 0-15,0 21 16,0 0-16,0 0 0,21 0 0,-64 106 15,64-42 1,0 21 0,0-85-16,0 21 0,0 1 15,21-22-15,0 0 16,1-21-16,-1 21 0,21-21 0,-21 0 16,64 0-1,-43 0-15,22-21 0,-22 0 16,22-21-16,-22 20 0,0-20 15,22-21-15,-43 20 0,21 1 16,-21-22-16,64-84 16,-64 85-16,0-43 15,-21 42-15,22-105 16,-22 106 0,0 20-16,0 22 0,0-42 15,-43 84 16,22 0-31,21 21 0,-21 106 16,21-105-16,-21 20 0,0 107 31,21-107-31,0 64 0,0 0 16,42-21 0,-21-85-16,21 21 15,1-20-15,-22-22 0,0 0 16,64 0-1,-1 0 1,1-85-16,-64 64 16,43-64-16,-43 43 15,0 21-15,0-22 0,0 1 16,-21 21-16,0-22 0,22 1 16,-22 21-16,0 0 0,0 42 31,0 0-31,-22 0 15,22 22-15,0-22 0,0 0 0,-42 85 32,42-22-32,0-20 15,0-43-15,0 0 16,21-21-16,64 0 16,-64 0-16,0 0 15,127-84 1,-126 62-16,41-20 15,22-21-15,-64 20 16,0 22-16,-21-21 0,21 42 16,-21-21-16,0-1 15,0 65 17,-21-22-32,0 0 0,21 0 15,0 0-15,-21 43 16,21-22-16,0-21 0,0 43 15,0-43-15,0 0 0,21-21 16,42 21 0,-41-21-16,-1 0 0,42-21 15,-20-21 1,-22 21-16,0 21 16,0-64-16,0 43 0,-21 0 15,0 0-15,-42-64 16,0 64-1,-22 0-15,22 21 16,21 0-16,-1 0 0,44 0 47,-1 0-47,0-21 0,0-1 16,21 22-16,1-21 0,-22 21 0,21-21 15,1 21-15,-1 0 0,21-21 16,-41 21-16,20 0 0,43 21 15,-64 0 1,-21 0-16,0 1 16,0 20-16,0-21 15,0 0-15,0 0 0,0 1 0,0 20 16,0 21 0,0-20-16,0-22 0,0 0 15,-21 0-15,21 0 0,0 1 16,-22-22-16,22 21 15,0-42 17,0-1-32,0 1 15,0 0-15,0 0 0,22 0 16,-22-22-16,21 22 0,21-42 16,-21 20-16,0 1 0,22-43 15,-1 43-15,0 0 0,85-64 16,-63 106-1,-43 21 1,-21 0-16,0 64 16,0-43-16,-21 128 15,0-128 1,21 0-16,-21-21 0,21 85 16,0-85-16,0 1 15,42-1-15,-21 0 0,0-21 16,64 0-1,0 0 1,-1-42 0,-20-1-16,-64 22 15,21 0-15,-21 0 0,21 0 16,-21-1-16,0 1 0,0-21 0</inkml:trace>
  <inkml:trace contextRef="#ctx0" brushRef="#br0" timeOffset="76038.3">12298 6329 0,'-21'0'15,"21"-21"-15,-22 21 0</inkml:trace>
  <inkml:trace contextRef="#ctx0" brushRef="#br0" timeOffset="76287.16">10816 6795 0,'0'0'16,"21"0"-16,0 0 0,1 0 0,-1 0 16,21 0-16,-21 0 15,43-43-15,-43 43 16,0-21-16,21 21 0,1-21 16,-43 0-1</inkml:trace>
  <inkml:trace contextRef="#ctx0" brushRef="#br0" timeOffset="82546.49">14817 6985 0,'-22'0'15,"22"21"-15,-21-21 0,0 0 16,21 21-16,-21-21 16,0 0-16,0 22 0,-1-22 0,22 21 15,-21-21-15,0 0 0,0 0 16,0 21-16,0-21 16,-1 0-16,1 0 0,0 0 15,0 0 1,42 0 15,21 0-15,1 0-16,41 0 0,65 0 15,83 0 1,-147-21-16,0 21 0,84-21 16,-84 21-16,-1 0 15,170-22 1,-105 22-1,-107-21-15,0 21 0,1 0 16,-22 0-16,21 0 0,-21 0 16,0 0-16,-42 0 47,21-21-32,-21 21-15,0 0 0</inkml:trace>
  <inkml:trace contextRef="#ctx0" brushRef="#br0" timeOffset="83087.2">15811 6773 0,'0'22'15,"0"-1"1,0 0-16,22-21 0,-1 21 16,21 0-1,85 0 1,-106-21-16,22 0 0,20 0 15,-21 0-15,22 0 16,-43 0-16,21 0 16,-20 0-16,-1 0 15,-21-21-15,-21 21 32,-1 21-32,1 1 15,-169 83 1,105-20-1,-63 42 1,0 21-16,84-84 0,43-43 16,-21 21-16,-22 22 15,43-22 1,21-21-16,-21-21 0,42 0 47,-21-21-47,21 21 15,0-21-15,1 21 0</inkml:trace>
  <inkml:trace contextRef="#ctx0" brushRef="#br0" timeOffset="84199.47">17886 6816 0,'-21'0'0,"-1"-21"16,1 21-1,0 0-15,0 0 16,-21 0-16,42 21 16,-22 0-16,1 0 15,21 0 1,0 0 0,0 1-16,64-22 15,-43 0 1,21 0-1,-21 0-15,1-22 0,41 1 16,-42 0-16,22-21 16,-43 21-16,21-1 0,0-20 15,-21 21-15,0 0 0,0 0 16,0-1-16,0 1 0,0 0 16,0 0-16,0 0 15,0 42 1,0 0-16,-21 43 15,21-22 1,-21 85-16,21-85 0,0 22 16,-22-22-16,22 22 15,0 20-15,-42 234 16,21-234 0,0-20-16,0 42 15,-22-43-15,22-42 16,0 1-16,0-1 15,0-21-15,-1 0 16,1 0-16,-42-43 16,42 1-1,-1 21-15,1 0 0,0 0 0,-21-22 16,21 22-16,21 0 16,-22 21-16,22-21 0,22-22 31,-1 43-31,63-42 15</inkml:trace>
  <inkml:trace contextRef="#ctx0" brushRef="#br0" timeOffset="84761.27">18351 7303 0,'-21'21'0,"42"-42"0,-42 63 0,21 0 0,0 22 16,-21-43-16,21 21 0,0-21 16,0 1-16,-21 20 0,21-21 15,0 43 1,0-22-16,0-63 47,0 0-32,0-1-15,0 1 0,0-21 16,0 21-16,0-43 16,0 22-16,21 0 15,0-1-15,0 1 0,1 0 0,105-64 16,-43 63-1,64 43 1,-105 22-16,-22-1 16,0 0-16,0 0 0,0 21 0,1 85 31,-22-63-31,-43 21 16,43-43-16,0-21 0,-21-21 15,21 21-15,-21 0 0,0 1 16,21-44 15,0 1-15,0 0-16,21 0 0,0 0 15,0-22-15</inkml:trace>
  <inkml:trace contextRef="#ctx0" brushRef="#br0" timeOffset="85072.09">19367 6668 0,'0'21'31,"0"0"-31,0 0 0,0 21 0,0-20 16,-21 20-16,21 0 0,-21-21 16,0 170-1,0-106 1,0 63-16,-1-106 0,22 0 15,-21 43-15,21-64 16,0 22-16,0-22 0,0 0 0,0 0 16,0 0-16,21-21 15,1 0 1,-1 0-16,0 0 0,0-21 16,0 0-16,0 21 0,-21-42 15,22 20-15,-1 1 0,0-85 16</inkml:trace>
  <inkml:trace contextRef="#ctx0" brushRef="#br0" timeOffset="85299.97">19113 7197 0,'0'0'0,"22"0"31,20 0-31,-21 0 0,0-21 15,0 21-15,1 0 0,20 0 16,-21 0-16,64-43 16,-43 43-1,-21 0-15,0 0 0,1 0 47</inkml:trace>
  <inkml:trace contextRef="#ctx0" brushRef="#br0" timeOffset="85701.74">19875 7366 0,'0'0'0,"22"0"15,-1-21-15,21 0 16,-42-22-16,21 22 0,0 0 16,-21-21-16,0 21 15,0-1-15,0 1 16,0 0-16,-21 21 16,0 0-16,-21 21 15,-43 43 1,85-22-16,-42 22 15,21-22-15,21 21 0,0-20 16,0-22-16,0 21 0,0-21 0,21 22 16,21-22-1,-21 0-15,0-21 0,43 0 16,-43 0-16,43 0 16,-43-21-16,0 0 0,85-43 31,-43 22-31</inkml:trace>
  <inkml:trace contextRef="#ctx0" brushRef="#br0" timeOffset="86080.69">20362 7112 0,'0'-21'0,"0"42"0,0-63 0,21 21 16,1 21-16,-1 0 15,0 0-15,0 0 0,0 0 16,0 0-16,1 0 0,-1 0 15,0 21-15,0 0 0,0 0 16,0 21-16,22-20 0,-43-1 0,84 106 31,-84-64-31,0 1 16,0-43-16,0 0 0,0 0 16,0-42 15,0 0-16,0 0-15,0 0 0,0-22 16,0 22-16,0-21 0,0-1 0,22 22 16,-22-21-16,21 0 0,-21 20 15,21-20-15,0-21 16,0 41 0,0 22-16,1 0 15,-1 0-15</inkml:trace>
  <inkml:trace contextRef="#ctx0" brushRef="#br0" timeOffset="86854.25">20891 7493 0,'0'21'0,"0"-42"0,0 63 16,0-20-1,22-22-15,-1 0 0,0 0 16,0 0-16,0 0 0,0-22 16,22 22-16,-1-42 0,0 21 15,1 0-15,-22 0 0,21-22 0,1 22 16,-1-21-16,85-106 16,-64 21-1,-41 63 1,-22 22-16,0-64 15,0 64-15,0-22 32,-22 43-32,1 84 15,0-41 1,0 20-16,0 0 0,21 1 0,-21-1 16,-22 85-16,43-64 0,-42 149 31,-22 0-31,43-128 0,0-20 15,-21 84-15,21-84 16,-1 84-16,1-64 16,0-20-16,-106 275 15,85-234 1,-22 65 0,64-128-16,-21 64 15,21-64-15,42 1 16,-20-43-16,-1 0 0,63 0 15,-41 0 1,-1-22-16,0 1 0,22 0 16,-22-21-16,-21 21 0,64-43 15,-64 22-15,22-1 0,-22 1 16,21 0-16,-21-1 0,0-62 16,-21-44-1,-84-20-15,-1 63 16,43 64-16,-1 0 15,-62-22-15,62 43 16,22 0-16,-64-43 16,85 43-1,0 0-15,22 21 16,41-21 0,-42 0-16,22 21 0,-22-22 15,21 22-15,-21-21 0,106-21 16,-63 0-1,-43 20 1,0 1-16,21-42 16</inkml:trace>
  <inkml:trace contextRef="#ctx0" brushRef="#br0" timeOffset="88234.46">22119 7133 0,'0'-21'0,"0"-64"16,0 64-1,-21 21-15,0-21 0,0 21 16,-1 0-16,1 0 0,0 0 16,0 0-16,0 0 0,-85 85 15,64-22 1,-1-20-16,22-1 15,21 0-15,-21 43 0,21-64 16,0 21-16,0-20 0,63 62 31,1-63-31,-1-21 16,-20 0-16,-22-21 16,0 0-16,0 21 0,0-21 15,22-43-15,-22 43 0,0-21 16,43-64-1,-64 64-15,21-1 16,0-41-16,-21 105 31,0 0-31,0 0 16,0 22-16,0 20 16,0 1-1,0-43-15,21 0 0,21 21 16,22 1-1,-43-43-15,21 0 16,-20 0-16,20 0 16,-21-22-16,0-20 15,43-21 1,-22-1-16,43-63 16,-64 106-16,42-21 15,-63 20-15,22 22 16,20 0-16,-21 0 0,0 0 15,0 0 1,1 0 0,-1 0 15,0 0-15,-21-21 15,0 0-16,-21 21 1,0 0-16,-1 0 16,1 0-16,0 0 0,-21 21 31,-1 22-31,-20 62 16,63-83-16,-21 20 15,21 0-15,0-21 0,0 22 16,0 84-1,21-85 1,42-21-16,-20 0 16,-22-21-16,64 0 0,-64 0 15,21 0-15,64-42 16,0-21 0,-64 20-1,-21 1-15,0 21 0,1 0 0,-22-43 16,21 43-16,-21 0 15,21 0-15,-21-1 0,0 1 16,21 21 31,0 0-31,0 0-16,128 0 31,-44-42-16,-41 0 1,-64 20 0,21 1-16,-21 0 15,0 0-15,0 0 0,0 0 0,-21 21 16,0 0-16,-22 0 16,-41 21-1,-1 42 1,64-20-16,-43 20 15,43-21-15,0 1 0,0-1 0,0 0 16,21 1-16,0-22 0,0 127 16,63-106-1,22 1 1,-64-43-16,43 0 16,-43 0-16,21 0 0,43-43 31,-43 1-16,-21-21-15,0 63 16,-21-43-16,0 22 0,0 0 16,0 0-16</inkml:trace>
  <inkml:trace contextRef="#ctx0" brushRef="#br0" timeOffset="105898.75">1926 9504 0,'21'-21'16,"-21"0"-1,0-1-15,0 1 16,21 0-16,-21 0 16,0 0-16,0 0 0,0-1 0,0 1 15,0 0-15,0 0 0,0 0 16,0 0-16,0-1 0,0 1 15,0 42 17,0 1-32,0-1 0,0 0 15,0 21-15,0 1 0,0 41 16,0-20-16,-21-1 0,-106 191 31,85-169-31,-43 0 16,85-64-16,-21 0 15,0-21 1,21-21 0,0 0-1,0-1-15,42-20 16,-21 21-16,1 0 16,20 21-16,-21 0 15,0-21-15,43 21 16,-1-22-1,-42 22-15,1 0 0,-1 0 16,0 0-16,0 0 0,21-21 16,-20 0-16,20-21 31,-42-22-31,0 22 16,0-43-1,0 64 1,0 0-1,-21 21-15,0 21 16,21 0-16,-22 0 16,22 43-16,0-22 0,-21 1 15,-21 126 1,42-63 0,0 0-1,-21-43 1,21-42-16,0 0 0,0-42 78,0 0-62,0 0-16</inkml:trace>
  <inkml:trace contextRef="#ctx0" brushRef="#br0" timeOffset="106285.55">2667 9906 0,'0'0'0,"0"21"0,-21-21 16,21 21-16,-21-21 15,42 0 17,0-21-32,0 0 15,0 0-15,-21 0 0,21 0 16,-21-1-16,0 1 16,0 0-16,-21 21 31,0 0-31,21 21 0,-21 0 0,0 22 15,0-22-15,-1 21 16,1-42-16,21 21 16,0 1-16,0-44 31,43 1-15,-22 0-16</inkml:trace>
  <inkml:trace contextRef="#ctx0" brushRef="#br0" timeOffset="109786.3">4572 9102 0,'0'0'0,"-21"-21"0,0 21 16,-1 0 0,1 0-16,0 0 15,21 21-15,-21 21 16,0 0-16,21-20 0,-21-1 16,21 0-16,0 21 15,0-21-15,21 1 0,21-1 16,-21-21-16,0 0 0,106 0 15,-84 0-15,-1 0 16,85-21 0,-85-1-16,-20 22 0,62-42 15,-63 21-15,22 0 0,-22 0 16,-21-1-16,21 1 0,-21-85 16,-21 106-1,0-21-15,0 0 0,-43 21 16,43 0-16,-21 0 0,-1 0 15,1 21-15,0 0 0,-1-21 16,-20 43-16,20-22 0,1 0 0,-106 127 31,127-105-31,-22 41 16,43 43-16,0-84 16,0 20-16,22-42 15,-1 22-15,0-22 0,85 21 16,0-21-1,42-21 1,-85-42 0,-20 42-16,-22-21 0,0 0 15,0 21-15,-21-22 0,0 1 0,-21 21 32,-21 0-32,20 0 0,-105 21 15,22 22 1,62-22-16,-20 0 0,20 21 15,-126 128 1,148-107 0,21 43-16,21-21 15,0-64-15,22 0 16,-22 0-16,21-21 0,0 0 16,170 0-1,-106-42 1,42-22-1,-106 43-15,1 0 0,41-42 16,-41 20-16,-22 1 0,0 21 16,0-22-16,0 1 0,1 21 0,-22-85 15,0 85 1,0 0 0,0 42-1,0 0-15,0 0 16,0 0-16,0 64 15,0-21-15,0-22 0,-22 21 16,1-41-16,21 41 16,0-42-16,-21 0 15,21 1-15,-21 20 0,21-21 16,0-42 15,0 0-31,0 0 0,0-1 16,0-41-16,0 42 15,0-22-15,21 22 0,0-21 16,0 0-16,1-1 0,-1 1 0,85-43 16,21 22-1,-85 63-15,85 0 16,-85 21-16,-21 0 16,1 0-16,-1 22 0,0 41 15,-21-41-15,0 20 16,0-42-16,-42 64 15,20-64-15,22 0 16,-21 0-16,21 1 0,0-1 16,-21-21-16,21-21 31,0-1-15,21-20-16</inkml:trace>
  <inkml:trace contextRef="#ctx0" brushRef="#br0" timeOffset="110142.73">6456 9843 0,'0'-22'0,"0"-20"15,0 21-15,0-21 0,-43-1 16,22 22-1,0 21-15,0 0 0,-21 0 16,20 21-16,22 0 0,-84 85 31,63-63-31,-22 62 16,22-20 0,21 0-16,0-64 15,0 0-15,0 21 0,0-20 16,0-1-16,106 0 15,21-21 1,63-42 0,-84 20-1,-63 1-15,62-21 0,-62 21 16</inkml:trace>
  <inkml:trace contextRef="#ctx0" brushRef="#br0" timeOffset="110925.36">7133 9821 0,'0'-21'0,"0"0"0,0 63 0,-21-84 0,0 42 16,0 0-16,-1 0 16,-105 42-1,64 1 1,-1 20-16,-20 64 31,84-106-31,-21 64 0,21-64 16,42 43-1,21-64 1,43-21 0,-63 21-16,-22-22 15,21 1-15,-21 0 0,22 0 0,41-64 16,-63 43 0,-21-22-1,0 43-15,0 42 47,-21 1-47,21-1 0,-21 0 16,0 42-1,21 1-15,0-43 16,0 0-16,42 22 0,-21-43 16,1 21-16,83 0 15,-83-21-15,41 0 16,1-21-1,-22 0-15,0-1 0,64-41 16,-85 42-16,22-43 16,-22 43-16,0-21 0,0-85 15,-21 63 1,0 43 0,-21 21-1,-21 0 1,42 21-16,-22 0 0,1 22 15,-42 63 1,42-64-16,-22 43 0,22 147 16,0 1-1,21-169 1,-21 105-16,0-63 0,-1-21 16,1 20-16,-42 255 15,-22-106 1,22-42-1,41-170-15,1 64 16,0-64-16,21-20 0,-21 20 0,21-21 16,0 0-16,0 0 15,0-42 1,0 0-16,0-21 0,0 21 16,21-22-16,0-20 0,0 20 0,22-84 15,-1 43-15</inkml:trace>
  <inkml:trace contextRef="#ctx0" brushRef="#br0" timeOffset="111252.73">7662 10033 0,'0'0'0,"-21"-21"0,21 0 0,-21 0 15,21-1-15,0 1 0,0-42 16,42 20-1,-21 43-15,43-21 16,-43 0-16,21 21 0,1 0 16,-1 0-16,0 21 15,-20 0-15,-1 1 0,0 105 16,-63-85 0,-1 21-1,1-41-15,0 20 0,-1-21 0,-20 21 16,20-20-1,-20 20-15,42-42 16,0 0 0,21-21-1,0-22-15</inkml:trace>
  <inkml:trace contextRef="#ctx0" brushRef="#br0" timeOffset="114583.01">8594 10054 0,'21'0'0,"-42"0"0,42-21 15,0 0-15,0 0 16,0 21-16,-21-21 0,0-1 15,21 22-15,1-21 0,-1-21 16,-21 21-16,0 0 0,0-43 16,-21 43-16,-43 0 15,1 21 1,-64 21 0,105 0-16,-83 43 31,62-22-31,43-21 0,0 21 15,0-20-15,0-1 16,21 0-16,1 0 16,41 0-16,-42 0 15,22 1-15,147 83 16,-126-83 0,-64 20-16,0-21 15,0 0-15,0 0 0,-22 1 0,1-22 16,0 0-16,-42 0 15,20 0-15,-20 0 16,42 0-16,-22-22 0,1 1 16,0 0-16,20 21 0,-20-42 15,21 21 1,0 21-16,21-22 0,0 44 31,0-1-15,42 21-16,0 22 15,-20-64-15,-1 21 0,0-21 16,0 0-16,0 0 0,22 21 16,105-21-1,-42-42 1,-22 20-16,-41 1 16,62-42-16,-83 42 15,-1-22-15,21 22 0,-21 0 0,0 0 16,-21 0-16,22-1 0,-1-20 15,0 21-15,-21-21 16,21 42 0,-21-22-16,0 44 15,0-1 1,0 0-16,0 21 0,-21-21 16,21 22-1,0 41-15,0-20 16,0-43-16,0 0 15,21 0-15,0-21 16,64 0 0,0-42-1,-22 0 1,-42 21-16,64-43 16,-64 22-16,21-22 0,-20 43 15,-22-21-15,0 21 0,21-64 16,-21 43-1,0 20 1,-21 22 0,21 43-16,0-22 15,-43 64-15,22-1 16,21-20 0,0-22-16,0 22 15,0-43-15,21 21 16,0-42-16,22 0 0,-22 0 15,64 0 1,-1-21-16,64-43 16,-105 22-16,-22 21 15,21-21-15,-21-1 16,22 1-16,-1-64 0,-21 43 16,-21-1-16,21-169 15,-21 106 1,0 43-1,0 62-15,-21 1 16,0 21-16,-42 43 16,41 84-1,1-22 1,21-41-16,0-22 0,0 22 0,0 42 16,0-64-16,0 64 15,0-64-15,0 0 0,43 64 31,41-21-15,22-64-16,-21-21 16,-64 0-16,21 0 15,170-63 1,-85-1 0,-42-42-1,-22 0-15,-63 64 16,21 21-16,-21-43 15,0 22-15,0 21 0,-42-21 16,-22 20 0,-20 65-1,20 20 1,43-20-16,0-22 0,-64 106 16,85-21-1,0-43 1,0-42-16,0 22 15,21-43-15,1 0 16,-1 0-16,0 0 0,0 0 0,0 0 16,43-22-1,-1-41 1,1-22-16,-43 22 16,-21 20-16,21 1 15,-21 21-15,0-127 16,-21 148 15,0 63-15,0-42-16,21 22 0,-22 63 15,22-85-15,0 21 0,0 0 16,0-20-16,0 20 0,106 64 16,-21-64-1,-22-42 1,-20 0-16,-1 0 15,-21 0-15,22 0 0,-22 0 0,21-21 16,22-21-16,-43 20 0,42-83 16,-42 41-1,1 22-15,-1-64 0,-21 42 16,21 1-16,-21-1 0,21 1 0,-21-1 16,0-41-16,0 62 15,0 1-15,0-85 16,0 106-16,0 0 15,0 42 1,0 0-16,0 0 16,0 0-16,-21 22 0,21-22 0,-21 85 15,21-43-15,0 1 0,0-22 16,0 21-16,-21 1 0,-1 42 16,22-43-16,-21-20 0,21 126 31,0-106-16,21-20-15,64-22 16,-64-21-16,0 0 16,1 0-16,-1-21 0,21 0 15,64-64 1,-43 0 0,-20 1-16,-22 62 15,-21-20-15,21 21 16,-21 0-16,0 0 0,0 42 31,0 0-31,-21 0 0,0 21 16,21 64-1,-21-21 1,21-64-16,0 0 0,21 43 31,21-64-31,22 0 16,-43 0-16,42-43 15,-20 43-15,-22-21 16,0 0-16,0 0 0,0-21 16,43-64-1,-43 21 1,0 64-16,-21 0 16,21 21-16,-21 21 15,-21 64 1,0-22-1,0-42-15,0 43 16,21-43-16,0 21 0,0-21 16,0 1-16,0-1 0,21 0 15,0-21-15,21 21 16,-21-21-16,1 0 0,62-42 31,-63 42-31,1-43 0,-1-20 16,-21-1-1,0 43-15,0-21 0,0 21 0,-21-43 16,-1 43-16,1 0 16,-63 0-1,20 21 1,43 0-16,0 0 16,21 21-16,21-21 15,64 0 1,20-21-1,-41 0 1,-43 21-16,64-22 16,-64 22-16,0 0 0,21 0 15,-20 0-15,-1 22 16,-21 20 0,0 21-16,0 22 15,-21-21 1,21-43-16,0 0 0,0 64 31,0-43-31,0-21 16,0 0-1,0-42 32,0 0-47,0 0 16,0 0-16,0-1 0,21 1 15,0-21-15,-21 21 0,42-64 16,-21 43-16,1 21 0,105-128 16,-43 107-1,1 42 1,-64 0-16,21 21 16,-42 0-16,0 85 15,0-85-15,0 22 0,0 20 16,0-42-16,0 43 15,0-43-15,0 21 0,0-20 16,0 41 0,0-42-16,43 0 15,-1-21-15,-21 0 16,0 0-16,1 0 0,-1 0 16,21-42-16,-21 42 15,0-21-15,1-21 0,-1-1 16,0 22-16,21-42 15,-21 20-15,22-41 16</inkml:trace>
  <inkml:trace contextRef="#ctx0" brushRef="#br0" timeOffset="114960.85">13017 9250 0,'0'0'16,"-21"0"-16,0 21 0,0-21 0,0 21 15,0-21-15,21 21 16,-22-21-16,44 0 47,-1 0-32,-42 0 17,-1 0-17,22 22 16,-21-22-31,0 0 16</inkml:trace>
  <inkml:trace contextRef="#ctx0" brushRef="#br0" timeOffset="115257.88">11366 9483 0,'0'0'0,"-42"21"0,-21-21 15,41 0-15,44 0 32,-1 0-32,42 0 15,-20 0-15,-22 0 16,21 0-16,0 0 0,1 0 15,84 0 1,-106 21-16,21-21 16,-21 0-16,1 0 15</inkml:trace>
  <inkml:trace contextRef="#ctx0" brushRef="#br0" timeOffset="116177.28">14478 9991 0,'0'0'15,"-21"0"-15,0 0 0,-1 0 16,1 0-16,0 0 16,42 0 15,22 0-31,-22 0 0,42 0 15,128 21 1,-128-21-16,128 0 16,126 21-16,-211-21 0,-21 0 15,105 0-15,-105 0 16,42 0-16,-64 0 0,-20 0 16,84 0-1,-127-21 1,-43 0-1,22 0-15,-85-1 16,85 1-16,-42 0 16,42 21-16,-1-21 0,-20 21 15,21-21-15,0 21 0,0 0 16,-1-21 0,44 21 15,-1 0-16,0 0-15,0 0 0,0 0 0,22 0 16,41 0 0,22 0-16,-21 0 15,-64 0 1,0 0-16,-21 21 16,0 0-16,-21-21 15,0 21-15,-106 64 16,21-1-1,21-20 1,43-22 0,21-21-16,21 1 0,-21-1 15,-1-21-15,22 21 0</inkml:trace>
  <inkml:trace contextRef="#ctx0" brushRef="#br0" timeOffset="116316.26">16002 10351 0,'0'0'16,"0"21"0,21-21 15,0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17:40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1905 0,'0'0'0,"42"0"16,0-21-16,1 0 0,-22 21 0,0 0 16,0-21-1,-21 42 1,-21-21-16</inkml:trace>
  <inkml:trace contextRef="#ctx0" brushRef="#br0" timeOffset="503.34">5101 1609 0,'-21'0'16</inkml:trace>
  <inkml:trace contextRef="#ctx0" brushRef="#br0" timeOffset="1704.6">6181 1863 0,'0'0'16,"0"-21"0,-22 21 109,1 0-125,0 0 15,0 0-15,-85 0 16,21 42-1,22-42-15,-22 21 0,22 0 0,20 0 16,-62 1-16,62-1 16,1-21-16,-127 63 15,63-20 1,63-22-16,-84 42 16,85-42-16,-43 22 15,43-22-15,0 0 0,-43 43 16,43-43-16,-1 0 0,-84 64 15,64-22 1,42-42-16,0 22 0,-1-22 16,1 21-16,-21-21 0,21 0 15,21 22-15,-21-22 0,-1 21 0,22-21 16,-21 64 0,21 0-1,0-22-15,0-42 16,0 64-1,21-64-15,1 43 0,-1-43 16,0 0-16,42 43 16,1-22-16,-22-21 15,-21 0-15,22 0 0,41 22 16,-41-43-16,41 21 16,-41 0-16,20-21 0,22 21 15,-43-21-15,22 0 0,147 21 16,-105-21-1,85 0 1,-128 0-16,1 0 0,-1 0 16,1 0-16,-1 0 0,22 0 15,42 0-15,-42 0 0,-22 0 16,22 0-16,148-21 16,21 21-1,0-21-15,-170 21 16,64 0-16,-63 0 15,0 0-15,-1-21 0,1 21 0,21 0 16,-21 0-16,105 0 0,-84-21 16,-21 21-16,190-21 15,-85-1 1,-105 1-16,0 21 0,105-21 16,-105 21-16,-1-21 0,86 0 15,-64 0-15,-22-1 0,22 1 16,0 0-16,-21 0 0,126-21 15,107-1 1,-255 22-16</inkml:trace>
  <inkml:trace contextRef="#ctx0" brushRef="#br0" timeOffset="2370.77">6858 2053 0,'-42'21'16</inkml:trace>
  <inkml:trace contextRef="#ctx0" brushRef="#br0" timeOffset="3973.78">5990 1884 0,'0'0'0,"21"0"16,0 0-16,43 0 15,-43-21-15,0 21 16,0 0-16,1 0 0,20-21 15,-21 21 1,0 0-16,0-22 16,1 22-16,-1-21 0,21 21 0,-21 0 15,22-21-15,-1 21 0,85-21 16,-64 21-16,-20 0 16,168-42-1,-62 20 1,-86 22-16,-21 0 15,1-21-15,63 21 0,-43 0 16,1-21-16,-1 21 0,64 0 16,85-21-1,-128 21-15,43 0 16,-63-21-16,21 21 0,42 0 16,-64 0-16,22 0 0,-22 0 15,22 0-15,0-21 0,211 21 31,-63 0-31,-22 0 16,-147 0-16,63 0 16,-42 21-16,-22-21 15,191 42 1,-190-42-16,63 42 16,42-20-16,-106-1 15,43 0-15,-42-21 16,-22 21-16,22 0 0,-1-21 0,1 21 15,147 22 1,-168-22-16,62 21 16,1 1-1,-85-43-15,1 21 16,-1 0-16,0-21 0,85 85 16,-85-64-1,21 42 1,-21-42-16,1 1 0,-22 20 15,0-21-15,21 0 0,-21 0 16,0 1-16,21 20 16,-21 43-1,0-22-15,0-42 0,0 0 16,0 1 0,0-1-16,-42 21 0,20-21 0,1-21 15,-42 64 1,-1-22-1,22 0 1,0 1 0,20-43-16,22 21 0,-21-21 0,0 21 15,0-21-15,-21 21 0,-43-21 16,0 43 0,43-43-16,-64 21 15,0 0 1,64-21-16,0 21 0,-212-21 31,105 0-31,-147 0 16,190 0-16,0 0 0,1 0 15,-86-21-15</inkml:trace>
  <inkml:trace contextRef="#ctx0" brushRef="#br0" timeOffset="4465.97">6244 2350 0,'21'0'15,"-21"-22"1,21 22 0,-21 22 30,0-1-46,-21 0 16,0 0-16,0 0 16,21 0-16,-21 1 0,0-1 15</inkml:trace>
  <inkml:trace contextRef="#ctx0" brushRef="#br0" timeOffset="4622.88">6075 2688 0,'0'0'0,"0"21"16,-21-21-1,-1 0 48,22 22-47</inkml:trace>
  <inkml:trace contextRef="#ctx0" brushRef="#br0" timeOffset="4816.77">5673 2815 0,'-22'0'15,"44"0"-15,-65 0 0,22 0 0,-21-21 0,21 21 0,-43-42 32,1-1-32,41 43 15,1-21-15,0 21 16,0-21-16,21-21 0,-21 21 15,21-1-15,-21 22 16</inkml:trace>
  <inkml:trace contextRef="#ctx0" brushRef="#br0" timeOffset="4965.68">5270 2413 0,'0'0'16,"22"21"31,-22 0-32,21-21-15,-21 22 0,0-1 0,0 0 16,0 0-16,0 0 16,21 22-16,-21-22 0,0 21 0</inkml:trace>
  <inkml:trace contextRef="#ctx0" brushRef="#br0" timeOffset="5131.59">5546 3175 0,'63'0'0,"-126"0"0,147 0 0,-63 0 15,43 0 1,-22-21 0,-21 21-16,1 0 15,-1-21-15,0 21 0,21 0 16,-21-21-16,22 21 0,20-22 16</inkml:trace>
  <inkml:trace contextRef="#ctx0" brushRef="#br0" timeOffset="5341.47">6710 3006 0,'0'0'16,"21"0"-16,0-21 0,0 21 0,0 0 0,1-22 15,-22 1-15,21 21 16,-21-21-16,21 21 0,-21-21 0,42-43 16,-42 43-1,21-21-15,-21 21 16,22 0-16,-22-128 15,0 107 1,0-64-16,21 64 16,21-85-16</inkml:trace>
  <inkml:trace contextRef="#ctx0" brushRef="#br0" timeOffset="5454.4">7048 2180 0,'0'-21'16,"-42"106"-16,84-149 0,-20 22 16,-1 42-16,0 0 46,0 0-46,0 0 16,0 0-16,1 0 0,-1 0 16,0 0-16</inkml:trace>
  <inkml:trace contextRef="#ctx0" brushRef="#br0" timeOffset="5655.66">7853 2328 0,'0'0'0,"21"43"0,-21-22 0,0 0 15,0 0-15,0 0 0,0 22 16,-42 20-16,20-63 16,1 21-16,21 1 15,0-1-15,21-21 16,1 0-16,-1 21 16,0-21-16,0 0 15,0 21-15,0-21 0,1 21 0,20 0 16</inkml:trace>
  <inkml:trace contextRef="#ctx0" brushRef="#br0" timeOffset="5800.09">8086 2836 0,'0'0'0,"0"22"0,0-1 16,21 0-16,0 0 15,-21 0 1,21-21 15,0 0-31,0 0 0,1 0 16,-1-21-16,21 21 15</inkml:trace>
  <inkml:trace contextRef="#ctx0" brushRef="#br0" timeOffset="5883.04">9334 2561 0,'0'0'0,"22"-21"0</inkml:trace>
  <inkml:trace contextRef="#ctx0" brushRef="#br0" timeOffset="5982.99">9546 2434 0,'0'-21'16,"21"21"-16,0-21 15,-21-21 1,0 20-16,0 1 16,0 0-1,0 0-15,0 0 0</inkml:trace>
  <inkml:trace contextRef="#ctx0" brushRef="#br0" timeOffset="6047.95">9334 1947 0,'0'0'0</inkml:trace>
  <inkml:trace contextRef="#ctx0" brushRef="#br0" timeOffset="6129.9">9059 1842 0,'0'-22'31</inkml:trace>
  <inkml:trace contextRef="#ctx0" brushRef="#br0" timeOffset="6338.11">9207 1926 0,'0'0'15,"-21"0"-15,0 0 16,0 0-16,0 0 0,0 0 0,-1 0 16,1 0-16,-21 0 0,21 0 0,-85 0 31,-21 21-16,42-21-15,43 0 16,0 0-16,-22 0 0,43 0 16,-21 0-16,20 0 0</inkml:trace>
  <inkml:trace contextRef="#ctx0" brushRef="#br0" timeOffset="6472.04">8170 2011 0,'0'0'0,"0"21"16,-21-21-1,21 21-15,21-21 16,43 0 0,-1 0-1</inkml:trace>
  <inkml:trace contextRef="#ctx0" brushRef="#br0" timeOffset="6622.95">8572 2392 0,'0'0'0,"0"21"0,-21 0 16,0 0 0,21 1-16,0-1 15,21 0 1,22-21 0,-22 21-16</inkml:trace>
  <inkml:trace contextRef="#ctx0" brushRef="#br0" timeOffset="6815.84">9250 2646 0,'0'0'0,"0"21"15,-21-21-15,21 21 0,-43 0 16,1-21-16,21 0 0,-22 22 16,22-22-16,0 21 15,0-21-15,0 0 16</inkml:trace>
  <inkml:trace contextRef="#ctx0" brushRef="#br0" timeOffset="9771.07">7387 2667 0,'0'0'0,"0"21"47,0 0-32,0 1 1,0-1 0,0 0-16,0 0 15,0 0-15</inkml:trace>
  <inkml:trace contextRef="#ctx0" brushRef="#br0" timeOffset="9950.96">7345 3006 0,'0'21'16,"0"0"0,-21-21 46,-1 0-62,22 21 0,-21-21 16</inkml:trace>
  <inkml:trace contextRef="#ctx0" brushRef="#br0" timeOffset="10115.28">7154 3175 0,'21'21'0,"1"-21"16,-22 21-16,21-21 15,0 0 17,0 0-17,0 0 1</inkml:trace>
  <inkml:trace contextRef="#ctx0" brushRef="#br0" timeOffset="10265.19">7726 3260 0,'21'0'31,"0"0"-31,0 0 16,0 0-16,1-21 0</inkml:trace>
  <inkml:trace contextRef="#ctx0" brushRef="#br0" timeOffset="10436.09">8572 3133 0,'0'0'0,"22"0"31,-1 0-15,0 0-1,0-21-15,0 21 0,0 0 16</inkml:trace>
  <inkml:trace contextRef="#ctx0" brushRef="#br0" timeOffset="10647.97">9292 3006 0,'21'0'15,"-21"-21"1,0-1 15,21 22-31,1-21 0,-1 21 16,0-21 0,0 21-16,0-21 0,0 21 0,22-21 15</inkml:trace>
  <inkml:trace contextRef="#ctx0" brushRef="#br0" timeOffset="10771.9">10054 2752 0,'0'0'0,"21"0"0,-21-21 31,0-1-15,0 1-1</inkml:trace>
  <inkml:trace contextRef="#ctx0" brushRef="#br0" timeOffset="10955.31">10583 2519 0,'0'0'0,"0"-21"16,0 0-1,0-1 1,0 1-1,0 0-15,0 0 16,0 0-16,0 0 16,0-1-16</inkml:trace>
  <inkml:trace contextRef="#ctx0" brushRef="#br0" timeOffset="11138.2">10604 2201 0,'-21'0'15,"0"0"-15,21-21 16,-21 21-16,21-21 16,-21 21-1,21-21 1</inkml:trace>
  <inkml:trace contextRef="#ctx0" brushRef="#br0" timeOffset="11298.12">10033 1990 0,'0'0'0,"-85"0"16,64 0-16,0 0 0,-21 0 16,20 0-1,22 21 1,-21-21-16,21 21 15</inkml:trace>
  <inkml:trace contextRef="#ctx0" brushRef="#br0" timeOffset="11466.42">9864 2032 0,'0'0'15,"-22"0"-15,1 0 0,0 0 0,-21 0 16,21 0-1,-1 0-15,22-21 16,0 0 0</inkml:trace>
  <inkml:trace contextRef="#ctx0" brushRef="#br0" timeOffset="11657.32">8382 1905 0,'0'0'0,"-42"0"16,20 0-16,-20-21 0,0 21 16,21 0-16,-1-21 0,1 21 15,21-21-15,-21 21 16</inkml:trace>
  <inkml:trace contextRef="#ctx0" brushRef="#br0" timeOffset="11820.22">7451 1947 0,'0'0'0,"-43"0"0,1 0 0,21 0 15,-22 0-15,-20 0 16,-1 0-16</inkml:trace>
  <inkml:trace contextRef="#ctx0" brushRef="#br0" timeOffset="24827.08">16129 2477 0,'0'0'0,"0"-22"16,0 1-16,0 0 0,0 0 0,0 0 15,0 0-15,0-22 16,0 22-16,-21 21 16,0-21-16,-1 21 0,1 0 0,-42 0 15,-43 63 1,64-41-16,-1-1 0,-41 63 15,41-41-15,-63 63 16,64-43-16,-21 1 0,20-1 16,-126 149-1,84-64-15,1 85 16,62-149-16,1-20 0,21 21 16,0-22-16,0 1 0,0 20 15,-21 64-15,21-63 0,0-21 16,-21 190-1,-21-85-15,20-84 0,22 20 16,-42 86-16,21-85 16,0-22-16,-22 107 0,22-106 15,0 20-15,-21 65 16,42-86-16,0-20 0,0 232 16,0-169-1,0-42-15,42 63 16,-21-84-16,22 20 0,20 64 15,-42-84-15,22-1 0,189 255 32,-126-212-32,85 42 15,-128-106-15,1-21 16,84 43-16,-63-43 0,-1 0 0,86 0 16,-86-21-16,1 0 15,190-21 1,-106-21-16,-84 21 0,0 0 15,169-106-15,-170 84 16,149-105-16,-169 85 16,20-22-16,107-148 15,-22-63 1,-21-1 0,-105 192-16,-1-1 0,0 0 0,-20 0 15,20 0-15,-21 0 0,21-105 16,-20 105-16,83-402 15,-83 402 1,-1 21-16,42-211 16,-63 211-16,21 1 0,1-128 15,-22 149-15,0-1 16,0 1-16,0-1 0,0 22 16,-22-212-1,-20 127-15,0-64 16,21 128-16,-1-1 15,1-84-15,0 85 0,0-1 16,-43-148 0,22 128-1,21 63-15,-43-43 16,43 43-16,-21-21 0,-43-1 16,22 22-16,-22-21 15,22 21-15,20 21 0,-190-64 16,128 43-1,62 0-15,1 21 0,0-21 16,-1 21-16,22-22 0,-21 22 16,-1 0-16,22 0 0,-21 0 0,-106 0 31,0 64-15,-22 21-16,22-22 15,85-21-15,-22 1 16,-148 84-16,148-64 15,1-20-15,20 20 0,1-21 16,-128 128 0</inkml:trace>
  <inkml:trace contextRef="#ctx0" brushRef="#br0" timeOffset="25478.94">16468 3323 0,'-22'0'0,"1"0"0,0 0 16,-42 43 0,41-1-16,-41 21 0,-1 43 15,43-63 1,-21 41-16,42-63 0,0 22 15,0-22-15,0 21 0,21-42 0,0 21 16,22 1-16,-1-22 0,0 0 16,64-22-16,-64 1 0,22 0 15,-22 0-15,1 0 0,-1-22 16,0 1-16,22-21 0,-43 20 16,-21 1-16,0-22 0,0 22 15,0 0-15,-21 21 0,-22-22 16,22 22-16,-21 21 0,0 0 0,-43 0 15,43 21-15,-1 0 0,1 1 16,-22 20-16,22-21 0,-64 64 16,43-43-16,-1 22 0,22-22 15</inkml:trace>
  <inkml:trace contextRef="#ctx0" brushRef="#br0" timeOffset="25840.52">15494 4043 0,'0'0'0,"-21"21"16,21 0-16,-21 0 16,21 22-16,-22-22 0,1 64 15,21-43-15,0 0 0,0 1 0,0-1 16,0 0-16,0 1 0,21-22 15,22 0-15,-22 0 0,42-21 16,-20 0-16,-1 0 0,-21-21 0,22 0 16,-1 0-16,0-22 0,1 22 15,-22-21-15,21-1 0,-21-62 16,-21 62-16,-21 22 16,0 0-16,-21 0 0,20 0 0,-41-1 15,21 22-15,-1 0 16,22 0-16,0 22 0,0-22 15,-22 42-15,43-21 0,0 0 16,22 43 0,20-64-16</inkml:trace>
  <inkml:trace contextRef="#ctx0" brushRef="#br0" timeOffset="26195.96">17526 3810 0,'0'0'0,"42"-21"0,1 21 0,-22-21 16,-21 42 15,0 0-31,0 0 0,-21 22 0,21-22 16,0 21-16,0 0 0,0 22 15,0-43-15,0 0 0,21 0 16,21 1-16,-21-22 15,22 0-15,-22 0 0,0-22 16,21-41-16,-21 42 0,1 0 16,-22-1-16,0-20 15,0 21-15,0 0 0,-43-22 16,22 22-16,-64 0 0,43 21 16,0 0-16,-85 0 15,63 21-15,22 0 0,-85 22 16,85-22-16,-22 21 0,22-21 15,-1 22-15,1-1 0</inkml:trace>
  <inkml:trace contextRef="#ctx0" brushRef="#br0" timeOffset="26490.96">16552 4678 0,'0'0'0,"-21"42"0,-21 1 0,-1-1 0,1-21 15,21 43-15,0-22 0,0 0 16,-1 1-16,22-22 0,0 21 0,0 0 16,0-20-16,85 41 15,0-63 1,84-63 0,-127 41-16,1 1 0,-1-42 15,-42 42-15,0-1 0,0-20 16,0 21-16,-21 0 0,-43 0 15,43 21-15,-21 0 0,-43 0 16,43 0-16,0 21 0,-22-21 16,22 21-16,-22 0 0,22 0 15,-149 85 1,128-42-16</inkml:trace>
  <inkml:trace contextRef="#ctx0" brushRef="#br0" timeOffset="26835.9">15875 6138 0,'0'0'0,"0"22"0,0-1 16,0 0-16,-21 0 0,0 21 16,21-20-16,0-1 0,0 21 15,0-21-15,0 22 0,0 20 16,21-42-16,0 0 0,42 22 15,-41-22-15,-1-21 0,42 0 16,-20 0-16,-22 0 0,85-64 31,-64 1-31,-42 42 0,0-22 16,0 22-16,-42-21 16,-1 42-16,22-21 0,-21 21 15,21 0-15,-22 0 0,22 0 0,-42 0 31,63 21-15,21-21-16,0 0 16,42 0-16</inkml:trace>
  <inkml:trace contextRef="#ctx0" brushRef="#br0" timeOffset="27163.34">17611 5186 0,'0'21'15,"-22"-21"-15,1 42 16,0-20-16,21-1 0,-21 0 16,21 0-16,0 0 0,0 0 0,0 1 15,0-1-15,21-21 0,0 0 16,43 0-1,-43-21-15,42-22 16,1-41-16,-43 62 0,-21 1 16,0-21-16,0 21 0,0 0 15,-42-43 1,21 43-16,-1 21 0,-20-21 16,21 21-16,0-21 0,0 21 15,-22 0-15,22-22 0,0 22 0,-21-21 16,20 21-16</inkml:trace>
  <inkml:trace contextRef="#ctx0" brushRef="#br0" timeOffset="27431.31">17589 3471 0,'-21'-21'16,"42"42"-16,-84-42 0,21 0 0,20 0 16,1 21-16,0-21 0,0 21 15,21-21-15,-21 21 0,21-22 16,-21 22-16,-1 0 16,22-21-16,-21 21 31,0 0-16,0 0-15,0 0 0</inkml:trace>
  <inkml:trace contextRef="#ctx0" brushRef="#br0" timeOffset="27918.76">14563 3683 0,'42'0'16,"-21"0"-16,43 0 15,-22-21-15,0 0 0,1 21 16,20-21-16,1-1 0,63 1 15,-64 0-15,1 21 0,-22 0 16,0-21-16,-21 21 0,1 0 0,-128 42 31,42-21-31,-20 1 0,-170 62 16,169-41-16,-148 41 16,170-63-16,-22 1 15,64-1-15,42-21 16,0 0-16,21 0 15,1 0-15,20-21 16,-20 21-16,20-22 0,1 1 0,-1 21 16,22-21-16,42 0 0,-64 21 15,-20-21-15,-1 21 16,-21 0-16,0 0 0,-21 21 0,-42 0 16,21 0-16,-85 0 15,42 22-15,-41-1 16,41-21-16,22 22 0,-1-22 0</inkml:trace>
  <inkml:trace contextRef="#ctx0" brushRef="#br0" timeOffset="28380.22">15325 4382 0,'0'0'0,"-22"21"16,-20-21-16,21 21 0,-21-21 15,-1 21-15,-20 0 0,20 0 16,-20 1-16,-1-1 0,-63 21 16,64-21-16,-1 22 0,-20-1 15,63-21-15,63-21 31,0-21-31,43 0 16,-43 21-16,64-21 16,-64 21-16,1 0 0,-1 0 0,22 0 15,-43 0-15,0 0 16,-42 21 0,0 0-16,-1-21 0,-20 21 0,0 21 0,-1-20 15,1-1-15,0 0 16,-43 21-16,64-42 0,-21 21 0,20-21 15,44 0 17,20-21-32,-21 21 15,21-21-15,85-21 16,-84 42-16,-1 0 0,22 0 0,-22 0 16</inkml:trace>
  <inkml:trace contextRef="#ctx0" brushRef="#br0" timeOffset="28802.12">15409 5652 0,'0'0'0,"-21"21"15,0-21 1,0 21-16,-22 0 15,1-21-15,0 21 0,-1 22 0,-20-22 16,21 0-16,-22 21 0,1-21 16,-1 22-16,-21 20 0,43-20 15,0-22-15,-43 85 16,85-85 0,64-21-1,-43-21-15,85-22 16,-64 22-16,21 0 0,64-21 15,-63 20-15,-1 22 0,22-21 16,-64 0-16,0 21 0,-21 21 16,-21 0-16,-21 1 15,21-1-15,-43 0 0,22 21 0,-85 1 16,85-1-16,-22-21 0,-21 43 16,43-43-16,-64 63 31</inkml:trace>
  <inkml:trace contextRef="#ctx0" brushRef="#br0" timeOffset="29297.55">15960 6477 0,'0'0'0,"-22"0"0,1 0 15,0 0-15,0 0 0,0 21 16,21 22-16,-21-22 0,-1 21 0,1 0 15,0 64-15,0-42 0,0-22 16,0 22-16,21-1 0,-22 1 16,-20 63-16,42-64 15,0 1-15,0-22 0,-21 21 0,21-20 16,0-1-16,0 64 16,21-127-1,21-85 1,1-42-1,-43 105-15,0-20 0,0-170 16,0 170 0,0 84-1,0 0 1,0 42-16,-21-20 0,21-1 0,0 64 16,0-64-16,0 1 0,0 41 15,0-41-15,0-22 16,21 0-16,0-21 0</inkml:trace>
  <inkml:trace contextRef="#ctx0" brushRef="#br0" timeOffset="29696.52">17039 5757 0,'0'22'15,"21"-1"-15,22 21 16,-22 0-16,0-20 0,64 83 16,-43-83-16,43 41 15,-43-42-15,0 0 16,212 85-1,-106-63 1,-84-43-16,-43 0 16,0 21-16,0-21 0,-42-21 31,0 21-31,0 0 0,0-22 0,0 1 16,-1 21-16,1-21 0,0 21 15,0-21-15,0 21 0,-22-42 16,22 42-16,0-22 0,0-20 15,0 42-15,0-42 16,21 21-16,0-1 0</inkml:trace>
  <inkml:trace contextRef="#ctx0" brushRef="#br0" timeOffset="30135.49">18076 4847 0,'0'0'0,"-21"0"16,42 0 0,22 21-1,-22-21-15,63 43 16,-41-43-16,20 21 0,85 0 15,-105 0-15,41-21 16,-62 0-16,41 0 16,-63-21-1,0 0-15,-21 21 0,0-21 0,-64 0 16,43-1-16,-212-20 31,211 42-31,-41 0 16,63 0-16,42 0 31,0 0-31,21 0 16,-21 0-16,1 0 0,20 0 15,43-21-15,-64 0 16,21 0-16,0-1 16,-20 1-16,-1 0 0,-21 0 0</inkml:trace>
  <inkml:trace contextRef="#ctx0" brushRef="#br0" timeOffset="30587.44">18140 4022 0,'-21'0'0,"42"0"0,-85 0 0,22 0 16,21 0-16,0-21 0,-1 21 0,22-22 15,0 1 1,22 21-16,20-21 0,0 21 15,106-42-15,-84 21 16,63-1-16,-42 1 16,-22 21-16,64-21 0,-85 21 15,64-21-15,-85 0 16,22 21-16,-1 0 16,-84 0-1,-22 0 1,-84 0-1,106 0-15,-85 0 16,84 0-16,-62 0 0,41 0 31,106 0-31,1 0 16,20-21-16,1-1 0,147-20 16,-20 0-1,-128 21-15,-41 21 16,41 0-16,-105 0 15,-1 0-15,-20 0 0,-1 0 16,-105 0-16,63 0 16,22 0-16,-22 0 0,21 0 0</inkml:trace>
  <inkml:trace contextRef="#ctx0" brushRef="#br0" timeOffset="30956.9">17928 3090 0,'0'0'0,"21"-21"0,0 0 0,22-21 16,-22 21-16,0-1 0,43-20 16,-43 42-16,0-21 0,42-21 15,-41 20 1,20 1-16,-21 0 0,0 0 0,22 0 15,20-127 1,-63 84 0,-42 64-1,-22 42-15,43 1 16,-21-1-16,-22 43 0,22-43 16,-22 22-16,22-22 15,-21 0-15,20 1 0,-253 126 16,169-127-1,85-21-15,-85-21 16,105 0-16</inkml:trace>
  <inkml:trace contextRef="#ctx0" brushRef="#br0" timeOffset="31240.84">16129 2858 0,'-42'-22'0,"84"44"0,-106-65 0,22 22 15,21-21-15,-85-43 16,64 22-16,-1 41 16,43-20-16,-21 21 0,0-21 15,21 63 1,42 42-16,-42-20 15,22 20-15,-1-21 0,0 22 0,0 105 32,-21-105-32,0 190 15,0-148 1,21-43-16</inkml:trace>
  <inkml:trace contextRef="#ctx0" brushRef="#br0" timeOffset="31519.3">16489 4233 0,'21'22'15,"-42"-44"-15,63 65 0,-21-1 0,0-21 0,1 0 16,-1 1-16,21-1 0,-21-21 16,22 42-16,-22-42 15,-21 21-15,0 0 0,0 22 16,0-22-16,-21 0 0,-1 0 15,1 0-15,0 22 0,-21-22 0,-22 64 16,43-64-16,-21 21 0,-22 0 16,43-20-16,-21-22 15,63-22 1,0 1-16,0 0 0,0 0 16,22-21-16,-1-1 0,-21 1 15,22 0-15,-22-22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18:28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656 0,'0'0'0,"-21"-21"16,21 42-1,0 0-15,0 1 16,0-1-16,0 0 0,0 42 15,0-41 1,0 20-16,21-21 0,0 0 0,1 0 16,-1 1-16,0-1 0,0 0 15,0-21-15,0 0 0,1 0 0,62 0 16,22-42 0,-64-1-1,1 22-15,-22 0 0,0-43 16,0 43-16,-21 0 15,21-21-15,-21 21 0,0-1 0,0 1 16,0 0-16,0 0 16,-21 21-1,0 0-15,21 21 16,-21 0-16,21 0 16,0 1-16,0-1 0,0 21 0,0 0 15,0 1-15,0 168 16,0-105-1,21 42 1,0-105-16,-21-1 0,0-21 16,0 22-16,0-1 0,0-21 15,0 0-15,0 0 0,0 1 0,-42 20 16,21-42-16,-43 0 16,22 0-16,0 0 0,-64-21 15,42 0-15,22-1 0,-22 1 16,1 0-16,21 0 15,-43-43-15,43 43 0,-1 0 16,1-21 0,42 21-1,0-1-15,21 22 0,0-21 16,22 21-16,-22 0 0,21-21 16,0 0-16,107 0 15</inkml:trace>
  <inkml:trace contextRef="#ctx0" brushRef="#br0" timeOffset="511.74">2265 614 0,'0'0'0,"0"-21"16,0-22-1,0 22-15,-21 21 0,-1 21 16,1-21-16,21 22 15,0 41-15,0-21 16,0 1-16,0 20 0,0 1 0,0-22 16,0 22-16,0-1 0,0 1 15,0 84 1,0-42-16,0-85 16,0 21-16,0 22 15,0-43-15,0 0 0,-21-21 31,0 0-15,21-21-16,0 0 0,-21-1 0,21-20 16,0 21-16,0-21 0,0-1 15,0 1-15,0 0 0,21-1 16,21 1-16,-21 0 0,22-1 0,-1 1 16,0 21-16,1-22 0,147 1 31,-126 63-31,20 85 15,-62-64-15,-22-20 16,0 41-16,0-21 0,0-20 16,-22 62-16,1-41 0,21-22 15,-21 21-15,21-21 16,-21 22-16,0-43 16,21-22-1,0 1-15,0 0 0,0 0 16,21 0-16,-21 0 0</inkml:trace>
  <inkml:trace contextRef="#ctx0" brushRef="#br0" timeOffset="878.53">2900 1228 0,'0'0'0,"21"21"16,21-21-1,1 0-15,20 0 16,-42-21-16,0 0 16,43-1-16,-22 1 15,-21 0-15,1 0 0,-1 0 16,0 0-16,-21-43 16,0 43-16,-21 21 15,0 0-15,-1 0 16,1 0-16,-42 42 15,42-21-15,-22 1 0,-20 105 16,63-85-16,-21 0 16,21 43-1,0-64-15,0 0 16,21 0-16,0-21 0,0 0 16,0 0-16,22 0 0,-22 0 0,106-63 15,-85 42 1</inkml:trace>
  <inkml:trace contextRef="#ctx0" brushRef="#br0" timeOffset="1445.21">4466 953 0,'0'0'0,"-21"-43"15,21 22-15,-21 21 0,0 0 16,21 21 0,0 0-16,0 22 15,0-1-15,0 22 0,0-1 16,0 1-16,0-1 0,0 191 15,0 64 1,0-107 0,0-105-16,0 21 0,0-21 0,0 0 15,0-22-15,-22 22 0,1 64 16,21-107-16,-21 1 0,-21 147 16,21-168-1,21-22-15,-22 0 0,1-42 16,21 0-1,-21-43-15,0 22 16,21-64-16,0 21 0,0 22 16,-21-318-1</inkml:trace>
  <inkml:trace contextRef="#ctx0" brushRef="#br0" timeOffset="1765.44">4191 1228 0,'0'-21'0,"0"42"0,0-85 0,21 43 16,-21 0-16,21-21 16,0 20-16,1 22 0,41-42 15,-21 21-15,1 0 0,41 0 16,-20 21-16,-22 0 0,1 0 16,20 0-16,-21 0 0,22 21 15,-22 0-15,-21 21 0,1-21 16,-22 22-16,0-1 0,0 0 15,-106 107 1,42-86 0,-42 1-16,64-43 15,21-21 1,21-21 15,21-1-31,0 22 16,0-21-16,1 0 0,20 0 15</inkml:trace>
  <inkml:trace contextRef="#ctx0" brushRef="#br0" timeOffset="2165.21">5038 1101 0,'0'0'0,"0"-21"0,0-1 15,21 1-15,-21 0 16,21 21-16,0 0 16,43 0-16,-43 0 15,21 0-15,-21 21 0,0 0 0,1 1 16,-1-1-16,0 21 0,-21-21 16,0 0-16,0 85 15,0-85-15,-21 43 16,21-43-16,-21 21 0,-1-42 15,22 22-15,0-44 32,0 1-32,0 0 15,0 0-15,0-43 16,0 43-16,0 0 0,0 0 16,22 0-16,-22-22 0,21 22 15,-21 0-15,21 0 0,0 0 31,0 21-31,22 0 16</inkml:trace>
  <inkml:trace contextRef="#ctx0" brushRef="#br0" timeOffset="2621.69">5863 995 0,'0'0'0,"0"-21"16,-21 21-16,0 0 16,0 0-16,-1 0 0,1 0 15,0 21-15,21 0 0,-42 43 16,21-1 0,21-42-16,-22 22 0,22 20 15,0-42-15,0 22 0,0-22 16,0 0-16,0 0 0,22 0 15,41 22 1,-42-43-16,22 0 0,62 0 16,-83-22-1,41 1-15,-42 0 0,0 0 16,1 0-16,-1-22 16,-21 1-16,0-21 0,0 41 15,0-83 1,-21 83-16,-1 1 0,1 0 0,-21 0 15,21 0-15,0 21 0,-22 0 16,1 0-16,21 0 0,-85 63 16,106 1-1,0-22 1,0-21-16,0 0 0,42 1 16,1-22-16,-22 0 0,21 0 15</inkml:trace>
  <inkml:trace contextRef="#ctx0" brushRef="#br0" timeOffset="2904.53">6689 931 0,'0'0'0,"-22"-21"0,1 21 0,0 0 15,-21 0 1,21 0-16,-1 0 0,-20 21 0,21 1 15,0-1-15,0 0 0,-1 0 16,1 21-16,0-20 0,0 168 16,21-169-1,0 0-15,0 64 16,21-43 0,0-20-16,0-22 0,22 0 15,-1 0-15,-21 0 16,22-22-16,-22 1 0,21 0 0,-21 21 15</inkml:trace>
  <inkml:trace contextRef="#ctx0" brushRef="#br0" timeOffset="3295.31">7006 1080 0,'0'0'16,"-21"21"-16,0 0 15,21 0 1,21-21 0,0 0-16,21 0 15,-20 0-15,20-21 16,-21 0-16,0 21 0,0-21 0,1 21 16,-1-22-16,-21 1 0,0-21 15,0 21 1,-21 21-1,-1 0-15,-20 0 0,-43 42 16,64-21 0,0 22-16,-21-22 0,21 0 0,-1 21 15,-20 43 1,21-43-16,21-21 16,0 1-16,0 41 15,0-42-15,21-21 0,0 0 16,0 0-16,1 0 0,62 0 15,22-21 1</inkml:trace>
  <inkml:trace contextRef="#ctx0" brushRef="#br0" timeOffset="3723.58">7789 1037 0,'-21'0'0,"0"0"0,0 0 0,0 0 16,-22 0-16,22 0 15,-21 21-15,21 1 0,-1-1 16,1-21-16,0 42 16,21-21-16,0 0 0,0 1 15,0-1 1,21 0-16,0-21 15,22 21-15,41 21 16,-62-42-16,20 22 16,0-22-1,-21 21-15,1-21 0,-22 21 16,0 0-16,-22-21 0,1 0 16,-21 0-16,21 21 0,-127-21 15,63 0 1,64 0-16,-22 0 0,22 0 15,0 0-15,0 0 0,0 0 16,0 0-16,42-21 47,0 21-47,0-21 0,21 21 16,-20-21-16</inkml:trace>
  <inkml:trace contextRef="#ctx0" brushRef="#br0" timeOffset="4195.31">8424 1143 0,'21'0'0,"-42"0"0,42-21 16,1 21-16,-22-21 0,21 0 15,-21-1-15,0 1 16,-21 21-1,-22 0 1,1 0-16,-22 43 16,22-43-1,21 21-15,0 0 0,0 0 0,-1 0 16,1 0-16,0 22 0,21-22 16,0 0-16,0 0 15,0 0-15,21 1 0,0-22 16,64 21-1,-64-21-15,64 21 16,-64 0-16,0-21 16,-21 21-16,21-21 0,-21 21 15,-21 1 1,0-22-16,-21 0 0,21 21 0,-85 0 16,42 0-1,43-21-15,-42 0 16,41 0-16,22 21 0,-21-21 0,-21 0 15,21 0 1,0 0 0,21-42-16</inkml:trace>
  <inkml:trace contextRef="#ctx0" brushRef="#br0" timeOffset="5355.64">9800 1228 0,'0'-21'16,"0"42"-16,0-64 0,0 1 16,0 21-16,0 0 0,-21 0 15,21-1-15,-21 22 16,0 0-16,-22 0 16,22 22-16,0-1 0,-21 21 15,20 0-15,1 1 0,-21 20 16,21-20-16,0 41 15,21 1 1,0 0-16,21-43 16,63-42-1,-62 0-15,20 0 16,-21-21-16,21 21 0,1-21 0,-22-1 16,64-20-1,-22-21-15,-63 41 16,0-20-16,0 21 0,0 0 15,-63-43 1,20 43-16,1 21 0,21-21 0,-85 21 16,64 0-1,63 0 17,0 0-32,64 0 0,-64 0 15,85-21-15,-64 0 16,21 21-16,1-22 0,105-20 15,-126 21-15,-1 0 16,0 21-16,-21-21 0,22 21 16,-22-43-1,-21 22 1,0 42 0,0 0-1,0 22-15,0-22 16,0 0-16,0 64 0,0-64 15,-21 21-15,21 1 16,0-1-16,0 0 0,-21 1 0,-1 147 16,22-84-1,0 21 1,0-64-16,0 1 0,0 126 16,-21-105-16,21-21 0,-21 105 15,0-106-15,0 22 16,0-21-16,-1-1 0,-20 1 0,-64 147 31,22-105-31,20-64 16,43-42-16,0 0 15,0-42-15,-1 21 16,1-21-16,-42-128 16,63 107-16,-21-85 15,-1-85 1,22 148-16,0-63 15,0 84-15,0 1 0,85-149 16,-21 128 0,-43 41-16,21 22 0,43-21 15,-43 21-15,43-22 16,-43 22-16,0 0 0,1 0 0</inkml:trace>
  <inkml:trace contextRef="#ctx0" brushRef="#br0" timeOffset="6004.27">12171 1143 0,'0'0'0,"0"-85"16,0 64-16,0-21 15,0 21-15,0 0 0,-21 21 16,21-22-16,-22 22 16,1 0-1,21 22-15,-21-1 0,21 21 16,0 0-16,0 1 0,-21 84 16,21-85-16,-21 85 15,0-42 1,21-64-16,0 21 15,0-21-15,0-42 32,0 0-17,0 0-15,0 0 0,0 0 16,0-1-16,-22 22 0,22-21 16,0 0-16,0 0 15</inkml:trace>
  <inkml:trace contextRef="#ctx0" brushRef="#br0" timeOffset="6127.2">12044 1376 0</inkml:trace>
  <inkml:trace contextRef="#ctx0" brushRef="#br0" timeOffset="7213.09">12044 1312 0,'0'0'0,"0"-21"0,0 0 15,0-42 1,0-1 0,0 43-1,0 0-15,0 0 16,0 42-1,21 0-15,-21 21 16,0-21-16,0 85 16,0-63-16,0-1 0,0-21 15,0 21-15,0 64 16,0-63-16,0-22 0,-42 85 16,42-85-1,0-42 16,0-1-15,0 1-16,0 0 0,0 0 16,0-43-16,0 43 0,21-21 15,0 21-15,0 0 0,-21-1 16,21 1-16,-21 0 0,21 21 16,22-21-1,-22 21 1,-21 21-16,42 43 15,-42-1 1,0-42-16,21 22 0,-21-22 0,0 0 16,22 0-16,-22 0 0,42 43 15,-21-64 1,0 0-16,0 0 0,1 0 16,-1-21-16,21 21 0,0-43 15,-20 22-15,-1-21 0,21-22 16,22-42-1,-43 64-15,-21-43 16,21-20 0,-21 41-16,0 1 15,0 41-15,-21 22 32,21 22-32,0-1 15,0 0-15,0 85 16,-21 21-1,21-106-15,0 21 0,0 1 16,-22-1-16,22 0 0,0 1 16,0-22-16,0 21 0,0-21 0,22 22 15,-1-22 1,0-21-16,42 0 0,-41 0 16,-1-21-16,0-1 0,21 22 15,-21-21-15,22-21 0,-22 21 16,106-85-1,-106 42-15,0-41 16,-21 83-16,0 1 16,0 0-16,-21 21 15,-42 0 1,-1 42-16,64-20 16,21-22-1,0 0 1,1 0-16,62 0 15,-20 0 1,20 0 0,-62 0-16,-22 21 15,0 0-15,0 0 0,0 43 16,0-22 0,0 0-16,0-21 0,0 43 15,0-1 1,0-41-1,21-22-15,21 0 16,0 0 0,1-22-16,20-20 15,-63 21-15,21 21 16,1-21-16</inkml:trace>
  <inkml:trace contextRef="#ctx0" brushRef="#br0" timeOffset="7704.81">14033 1249 0,'0'0'0,"0"-21"0,-21 21 0,-42-21 16,20 21 0,-41 21-1,63-21-15,-22 21 0,1 42 16,21-41-16,0 20 15,-43 85 1,43-42-16,21-43 16,0-21-16,0 21 15,21-42-15,0 0 16,0 0-16,1 0 0,-1 0 16,21 0-16,22-42 15,20-21-15,-63 41 16,1-20-16,-1 21 0,0 0 15,-21-22-15,0-20 16,0 42-16,0 0 0,0-64 16,-21 85-1,21 21 1,0 0-16,-21 0 0,21 1 16,0-1-16,0 0 0,0 0 0,0 85 31,0-85-31,0 21 0,0 1 15,21-43-15,21 0 16,-21 0-16,0 0 16,1 0-16,20 0 0,-21 0 15,43-21-15</inkml:trace>
  <inkml:trace contextRef="#ctx0" brushRef="#br0" timeOffset="7996.76">14436 1270 0,'0'-42'16,"0"84"-16,-22-84 16,22 63-16,-21 0 15,21 0-15,-21 22 0,21-1 16,0-21-16,0 21 0,-42 170 16,21-148-1,21-1-15,0 1 0,-22 63 16,22-64-16,-21-21 0,0 22 0,0 42 15,21-64-15,-21 22 16,-22 63 0,43-85-16,0-63 31,22-22-31,-22 22 16,21 0-16,0-21 0,0-1 15,0 1-15,0-21 0</inkml:trace>
  <inkml:trace contextRef="#ctx0" brushRef="#br0" timeOffset="8276.6">14372 1461 0,'0'-22'0,"0"44"0,-21-65 0,21 22 0,0 0 16,0 0-16,0 0 0,0-1 16,42 1-16,1 21 15,-1 0-15,0 0 0,43 0 16,-64 0-16,21 0 15,1 21-15,-22 1 0,0-1 0,0 0 16,-21 42 0,-21-20-16,-106 41 15,85-84 1,-1 22-16,-20-1 0,42 0 16,-43-21-16,43 0 15,42 0 16,-21-21-31</inkml:trace>
  <inkml:trace contextRef="#ctx0" brushRef="#br0" timeOffset="8687.87">15049 1376 0,'0'0'0,"0"-21"0,-21 0 0,21-1 16,-21 22 0,21-21-16,0 42 15,0 1-15,0-1 16,0 0-16,0 21 15,0 1-15,0-1 0,0 170 16,0-149-16,0 85 16,-63 22-1,63-107-15,-43 64 16,43-85-16,0 1 0,0-22 16,0 0-16,0 0 15,0-42 1,0 0-16,0-21 15,0 20-15,0-20 0,0 0 16,21-1-16,1 1 0,-22 0 16</inkml:trace>
  <inkml:trace contextRef="#ctx0" brushRef="#br0" timeOffset="8978.7">14986 1461 0,'0'-22'0,"0"44"0,0-65 0,0 22 16,0 0-16,0 0 0,0 0 15,0-1-15,42 1 16,-21 21-16,85 0 16,-63 0-16,-1 0 0,-21 0 15,21 21-15,1 1 0,20 20 16,-42-21-16,1 21 0,-44 85 31,-62-42-31,20-43 16,22-20-16,0-22 0,-1 21 15,1-21-15,21 0 0,0 0 16,-43 0 0,85-21-1,0 21-15,1-22 16,-1 22-16,0-21 0,21 0 0,-21 21 16,22-21-16</inkml:trace>
  <inkml:trace contextRef="#ctx0" brushRef="#br0" timeOffset="9240.56">15769 1355 0,'0'21'16,"0"0"0,0 0-16,0 0 15,0 43-15,-21-22 16,0 43-1,21-64-15,0 0 0,0 0 16,0 1-16,-21-22 0,21 21 31,0-42-15,21-1-16,0 1 16,-21 0-16,21-21 0,0 21 15</inkml:trace>
  <inkml:trace contextRef="#ctx0" brushRef="#br0" timeOffset="9528.39">15875 1122 0,'-42'0'15,"20"0"-15,1 21 16,21 0 0,21-21 15,1 0-31,-1-21 0,0 21 15,-21-21-15,21-21 16,-21 20 0,-21 22-1,0 0-15,0 0 16,-1 43 0,22-1-16,0-21 15,0 22 1,0-22-16,0 0 0,0 0 15,22 0-15</inkml:trace>
  <inkml:trace contextRef="#ctx0" brushRef="#br0" timeOffset="10007.07">16087 1312 0,'0'22'16,"0"-1"-16,0 0 15,0 0 1,0 21-16,0-20 16,0-1-16,0 0 0,0 0 15,0 21-15,0-20 0,0-1 0,-43 42 32,43-42-17,0-42 1,0 0-1,0 0-15,0 0 0,0-64 16,0 43 0,21 21-16,1-22 0,20 1 15,0 21-15,-21 0 0,22-1 16,-22 1-16,21 0 0,106 21 16,-84 21-1,-1 43 1,-41-43-16,-22 0 0,21 64 15,-21-43 1,0 22-16,-21-43 0,-1 0 16,1 0-16,-21 43 15,21-43-15,42-21 32,0-21-17,0 21-15,0-22 0,1 1 16</inkml:trace>
  <inkml:trace contextRef="#ctx0" brushRef="#br0" timeOffset="10696.9">17166 1418 0,'0'-21'0,"0"42"0,0-63 0,0 21 16,0 0-16,-21-1 15,0 22-15,-22 0 16,22 0-16,-21 0 15,-43 43 1,43-1-16,42-21 0,-21 22 0,0-22 16,21 0-16,0 21 0,0-21 15,0 1-15,0-1 0,0 0 0,0 0 16,42-21 0,43 0-1,20-21 1,-83 21-16,-1-21 0,0 0 15,0-1-15,-21 1 0,21 0 16,-21 0-16,0 0 0,0 0 16,0-1-1,0 44 1,0-1 0,0 0-16,-21 0 0,0 64 15,0-64-15,0 21 0,-43 170 31,43-22-31,0-41 16,0-65-16,21-20 0,0 20 16,-22 86-16,22-86 15,-63 255 1,42-170 0,21-105-16,0-22 0,0-21 15,0 1-15,-21-22 31,21-22-31,-22 1 0,1 0 16,0-21-16,0-1 0,0-41 16,0 41-16,-43-253 15,64 63 1,0 22 0,0 147-16,42-63 15,-20 85-15,20-43 16,-21 64-16,21-21 0,-20 20 0,41 1 15,-21 0-15,1 0 16,-1 0-16,0 21 16,1-21-16,-22-1 0,21 22 15,-21-21-15</inkml:trace>
  <inkml:trace contextRef="#ctx0" brushRef="#br0" timeOffset="11282.08">18838 699 0,'0'-22'0,"0"44"0,0-65 0,0 64 31,0 1-15,0 20-16,0 0 0,0 64 15,0-42-15,-21-1 0,0 85 16,0-84-16,0-1 16,-1 1-16,-20-1 0,21 1 0,0-22 15,-43 85 1,43-85-16,21-20 16,0-44 15,0 1-31,0 0 15,0 0-15,0-21 0,0 20 0</inkml:trace>
  <inkml:trace contextRef="#ctx0" brushRef="#br0" timeOffset="12072.63">18203 1334 0,'0'0'16,"21"0"-1,1 0-15,20 0 0,0 0 16,1 0-16,20 0 0,212-22 31,-42-20-31,-106 0 16,-63 21-16,-1-1 15,43-20-15,-64 21 0,1-43 16,-22 1 0,-21-43-1,-43 43-15,22 63 16,0 0-16,0 0 15,0 21-15,0 0 0,-1 0 0,1 21 16,0 1-16,-42 211 16,63-170-1,-22-41-15,22-1 16,0 0-16,0 1 0,-21 20 16,21-20-16,0-22 0,0 0 15,0 21-15,-21-42 16,21-21 15,0 0-31,0 0 0,0 0 0,0-1 16,42-62-1,43 20 1,-21 22-16,-22 21 0,-21 0 0,21 21 16,-20 0-16,-1 0 15,21 0-15,0 84 16,-42-41-1,-21 41 1,21 22 0,0-85-16,0 0 0,0 1 15,21-22-15,1 21 0,20-21 16,-21 0-16,0 0 0,85-43 31,0-20-31,-21-1 16,-64 22-16,0 21 15,0-21-15,-21 20 0,0-41 16,0 42-16,0 0 16,-21 21-16,0 0 15,0 21-15,-1 0 0,1 0 16,-21 21-16,42 1 16,0 84-1,21-64 1,21-63-1,-20 21-15,-1-21 0,21 0 16,-21 0-16,22 0 0,-22-21 16,21 0-16,22 0 0,-22 0 15</inkml:trace>
  <inkml:trace contextRef="#ctx0" brushRef="#br0" timeOffset="13239.12">1460 3006 0,'0'0'0,"0"-21"16,-21-1-16,21 1 0,-21 21 15,21-21-15,-21 21 0,21 21 32,0 0-32,0 22 15,0-1-15,0 0 0,0 43 16,21-21-16,-21 20 0,0 1 0,0 0 16,0 20-16,0-20 0,0 21 15,-21 21-15,21-21 0,-64 190 16,43-21-1,0-190-15,21-22 0,0-20 16,-21 20-16,21-42 0,0 43 16,0-85-1,0 0 1,0-22-16,0 22 0,0-21 16,0-1-16,0-20 0,-21 21 15</inkml:trace>
  <inkml:trace contextRef="#ctx0" brushRef="#br0" timeOffset="13562.95">825 3471 0,'0'0'0,"0"-42"0,-21 21 16,21-21-16,0-1 0,0-20 16,0 20-16,43-20 15,-1 42-15,-21-22 0,106 1 16,-85 42-1,22 0-15,-1 0 0,1 0 16,63 21-16,-64 0 0,22 64 16,-64-64-16,-21 85 15,-63 21 1,-22-42-16,0-1 16,43-62-16,0-1 15,-43 42-15,64-42 16,0-21-16,42 0 31,0 0-31,21-21 0,-20 0 16,-1 0-16,0 0 0,21 0 15</inkml:trace>
  <inkml:trace contextRef="#ctx0" brushRef="#br0" timeOffset="13955.72">1799 3281 0,'0'0'0,"0"-21"0,0-22 31,42-20-31,-20 63 16,20-21-16,-21 21 0,21 0 16,-20 0-16,20 0 15,43 0-15,-43 21 0,-21 21 16,21-21-16,43 85 15,-85-42-15,0-22 16,0-21-16,-21 22 0,0-22 16,0 0-16,-1 0 0,1 0 15,0-21-15,0 0 16,21-21-16,0-21 16,0-1-16,0-20 15,21-43 1,0 64-16,0-22 15,1 43-15,-22 0 0,21 0 16,21-22-16,-21 43 16,22 0-16,-22 0 15,0 0-15,0 0 0,0 0 16</inkml:trace>
  <inkml:trace contextRef="#ctx0" brushRef="#br0" timeOffset="14388.38">2857 3090 0,'0'-21'0,"0"0"15,-21 21 1,0 0-16,0 0 16,0 21-16,0 0 15,21 43 1,-43 42-16,43 21 15,0-106-15,0 21 0,0-21 16,0 22-16,43 20 16,-22-63-16,0 0 0,21 0 15,-21 0-15,1 0 16,83-42-16,-83 21 0,20 0 16,-21-1-16,0-20 0,0 21 15,1-21-15,-1-1 0,-21 22 16,0-21-16,0-1 15,0 22-15,0-21 0,-43-22 0,22 64 16,0-21-16,-64 21 16,43 0-1,21 21-15,0-21 0,0 22 0,-1 20 16,22 0-16,-21 1 16,21-22-16,0 0 0,0 0 15,0 0-15,21-21 16,1 0-16</inkml:trace>
  <inkml:trace contextRef="#ctx0" brushRef="#br0" timeOffset="14712.2">3535 3069 0,'0'0'0,"-21"0"15,-1 0-15,1 0 0,0 0 16,0 85-1,21 0 1,-21-43-16,21 21 0,0 43 16,0-42-16,-21 20 0,21-20 15,0 21-15,0-1 0,-22 382 16,1-276 0,0 64-1,0-169-15,21-21 0,-21 63 16,21-85-16,0-21 15,0 21-15,0-20 0,0-1 16,0-42 0,0-85-16,0 0 15,0 42-15,0 1 0,0-106 16,21 84-16</inkml:trace>
  <inkml:trace contextRef="#ctx0" brushRef="#br0" timeOffset="15010.04">3281 3493 0,'-21'-64'16,"42"128"-16,-64-213 16,43 128-16,0 0 0,43-21 15,20-22 1,-20 64-16,-1-21 0,0 0 0,43 21 16,-43 0-16,1 0 0,-1 21 15,0 0-15,-21 0 0,1 149 31,-65-86-31,-84 1 16,85-43-16,-22 1 16,22-43-16,21 21 15,-21-21-15,20 0 0,44 0 32,-1-21-32,0 21 15,21-21-15,1-1 0,-22 1 16,0 21-16</inkml:trace>
  <inkml:trace contextRef="#ctx0" brushRef="#br0" timeOffset="15355.84">3895 3450 0,'21'0'0,"0"0"16,0 0-16,0-21 15,0 0-15,-21 0 0,22 0 16,20-1-16,0-62 16,-42 63-16,21-43 15,-21 43 1,-21 42 0,0 0-1,0 0-15,0 1 0,-22 62 16,22-20-1,21-22-15,0 22 16,0-43-16,0 0 0,0 21 16,21-21-16,1-21 0,-1 0 15,0 0-15,0 0 16,0 0-16,-21-21 0,43 0 16,-22 0-16</inkml:trace>
  <inkml:trace contextRef="#ctx0" brushRef="#br0" timeOffset="15743.61">4381 3217 0,'0'0'0,"0"-21"0,0 0 16,0 0-16,0 0 16,22 0-16,20 21 15,-21 0-15,0 0 0,0 0 16,1 0-16,-1 21 0,21 0 15,0 64 1,-20-43-16,-22 0 0,21 1 0,-21-22 16,0 63-16,0 22 15,0-63 1,0-22 0,-21-21-16,21-21 15,0-1-15,0 1 0,21-42 31,0-43-31,0-21 16,-21 85-16,21 20 0,0-20 16,-21 21-16,0 0 0,43-22 31,-22 43-31,0 0 16,-21 22-1,0-1-15</inkml:trace>
  <inkml:trace contextRef="#ctx0" brushRef="#br0" timeOffset="16895.47">5080 3577 0,'0'0'0,"0"21"0,21-21 0,0 0 16,-21-21-1,21 0-15,-21 0 16,22 0-16,-1 0 0,-21-1 0,21-20 0,0-21 31,21-86-31,-20 107 0,20-106 16,-21 106-1,-21-64-15,0 85 0,21-22 16,-21 1-16,0 21 0,-21 21 31,21 21-31,-21 0 0,21 0 16,-21 0-16,21 22 15,0-22-15,0 64 0,0-43 0,0 0 16,0 1-16,0 126 16,0-84-1,21 20 1,0-83-16,0-1 0,0 21 16,1-21-16,-1-21 0,42 0 15,-20 0 1,-22 0-16,0-21 0,0 21 0,0-21 15,0 0-15,1 0 0,20-22 16,-21 22-16,21-42 16,-20-43-1,-22 63-15,21-20 16,-42 84 15,21 0-15,0 0-16,0 22 0,0-22 15,0 0-15,-22 0 0,22 0 16,0 22-16,0-1 16,0-21-16,22 0 0,62 1 15,-41-22 1,20 0 0,-21 0-16,1-22 15,-1 1-15,-21 0 0,0 0 0,43-43 16,-64 22-1,21 21-15,-21 0 0,0-22 16,0 22-16,0-21 16,-21 42-16,0 0 15,0 0 1,21 21 0,-22 43-16,22-1 15,0-21-15,0-20 16,0 20-1,0-21-15,0 0 0,0 0 0,0 1 16,0-1-16,85 21 16,-64-42-16,43 21 15,20-21 1,-41 0-16,-22 0 0,64-21 16,-64 0-16,63 0 15,-62 0-15,20-22 0,-21 22 0,43-42 16,-43 41-16,21-62 15,-21 63-15,-21-22 16,0 1-16,0 21 0,0-22 31,-84 65-15,41 41-16,43-42 16,-21 0-16,21 1 0,0 20 15,0-21-15,0 0 0,0 0 0,0 1 16,0-1-16,21 42 15,0-42-15,-21 1 16,22-22-16,-22 21 0,21-21 0,-21 21 16,-21-21 15,-1 0-31,1 0 0,0 0 16,0 0-1,0 0-15,21-21 16,0 0-1,0-1-15</inkml:trace>
  <inkml:trace contextRef="#ctx0" brushRef="#br0" timeOffset="17137.33">6583 2836 0,'-21'0'0,"42"0"0,-64 0 16,22 0 31,0 0-32,0 0 1</inkml:trace>
  <inkml:trace contextRef="#ctx0" brushRef="#br0" timeOffset="17384.18">5440 3027 0,'0'0'0,"21"0"16,0 0 0,0 0-16,0 0 0,64 0 15,0 0 1,-22 0 0,-42 0-16,1 0 0,-1 0 15,-21-21-15</inkml:trace>
  <inkml:trace contextRef="#ctx0" brushRef="#br0" timeOffset="19260.64">7789 3239 0,'0'0'0,"21"0"0,1 0 15,-1 21-15,21 0 0,-21-21 16,0 0-1,1 0-15,-1-21 16,21-22 0,0 1-1,-42 21-15,22 0 0,-22-64 16,0 64-16,0 0 0,-64-64 16,1 43-1,20 42-15,22 0 0,-21 0 16,-1 0-16,-41 0 15,41 0-15,1 21 0,21 0 0,-21 0 16,-43 85 0,64 0-16,0 0 15,21-64 1,0-21-16,21 22 0,-21-22 0,21 0 16,21 0-16,-21 0 0,1-21 15,20 0-15,21 0 16,1-21-16,-43 21 0,21-21 15,64-43 1,-85 43-16,43-42 0,-43 42 16,0-1-16,22-83 15,-43 41 1,0 43 0,0 42-1,-22 0-15,22 0 16,0 1-16,-21 41 15,21-42-15,0 22 0,0-22 16,0 21-16,0-21 0,0 0 0,0 1 0,0-1 16,21 0-16,1-21 0,20 0 15,-21 0-15,0 0 16,85-21 0,-64 0-16,-20-1 0,20 1 15,-21 0-15,43-42 0,-43 41 16,0 1-16,0-42 0,-21 42 15,21-85 1,-21 85 0,0 42-1,-21-21-15,21 21 16,0 0-16,0 21 0,-21 1 16,0-1-16,0 0 0,-1 43 15,1 0 1,0-22-1,21-84 17,0 0-32,21 0 0,0 0 15,22-22 1,-43 1-16,42-22 0,-21 22 0,43-43 16,-43 64-16,0 0 15,0 0-15,0 0 0,1 21 16,20 42-1,0 0 1,-42 1-16,21-22 16,1 0-16,-1 0 0,0 43 15,0-43-15,0 0 0,43 43 16,20-43 0,-62-21-16,-1 0 0,0 0 15,0 0-15,0 0 0,0 0 0,22-43 16,-22 22-16,0-21 15,0 21-15,0 0 16,64-106 0,-43 105-16,-20-20 0,-1 21 15,21 0-15,-21 0 0,22-1 0,-1 1 16,43 0-16,-43 21 16,-21 0-16,0 0 0,0 21 15,-21 0-15,43 43 16,-43-43-16,0 21 15,21-20 1,0-22 15,-21-22-15,0 1 0,0 0-16,-21-21 15,0 42-15,0-21 0,-1 21 16,1 0-16,0 0 15,0 0-15,0 0 0,-64 21 16,64 0-16,-21 0 0,-22 21 16,43 1-16,-21-1 15,-1 22-15,22-22 0,0 21 16,21-20 0,0-22-16,21 21 15,43-42 1,-22 0-16,43 0 0,-64 0 15,21-21-15,-21 0 16,22 0-16,-22 0 0,106-106 16,-64 42-1,-42 43-15,43-107 16,-64 107-16,0-64 16,0 64-16,0-22 0,0-63 15,-21 106 1,0 64-1,-1-22-15,1 21 16,21 0-16,0 22 0,-21 42 16,21-43-16,0-20 0,0 20 0,0 64 31,0-42-31,0-43 0,0-21 16,21 0-16,22 22 0,-22-22 15,21-21-15,0 0 0,-20 0 16,20 0-16,-21-21 0</inkml:trace>
  <inkml:trace contextRef="#ctx0" brushRef="#br0" timeOffset="23270.36">11620 2815 0,'22'-21'0,"-22"-21"0,21-22 16,-21 43-1,0-42-15,0 20 16,0 22-16,0 0 16,0 42-1,0 0-15,0 0 0,0 22 16,-21 41 0,21 65-16,0-107 15,0 21-15,0 1 0,0-22 16,0 22-16,0 42 0,0-64 15,0 0-15,0 22 0,0-43 16,0 0-16,-22 21 16,1-42-1,21-21-15,0 0 16,0 0-16,0-21 0,0 20 16,0-20-16,0 21 0,43-127 15,-1 105 1,0 22-16,1-21 15,-1 42-15,0 0 0,64 0 16,-64 21-16,-20 0 16,20 0-16,-21 1 0,0-1 15,0 106 1,-21-106-16,-63 42 16,-22 1-16,1-43 15,62 0-15,1-21 16,-21 0-16,21-21 15,0 21-15,-1-21 0,22 0 16,-21 21-16,0-43 16,0 43-16,21-21 0,0 42 47,0 1-47,21-1 0,0 0 15,0 0-15,1-21 0,20 42 16,-21-42-16,21 22 15,1-22-15,-22 0 0,21 0 0,128-22 32,-22-20-17,0-43-15,-85 43 16,-20 0-16,-22 21 16,0-1-16,0-105 15,-21 64-15,0 42 16,0-22-16,0 22 15,-21 21-15,0 0 16,0 0-16,21 21 16,-21 1-16,-1-1 0,-62 169 15,84-84 1,0-42 0,0-43-16,21 0 0,21 21 15,-21-42-15,22 0 0,20 0 16,-20 0-16,-1 0 15,0-21-15,1 21 0,-1-21 0,0 0 16,149-127 0,-170 105-16,64-84 15,-85 85-15,21 0 16,0-43-16,-21 43 0,0-1 16,0 1-16,0 0 0,0 20 15,0 1-15,0 0 16,0 42-16,0 0 15,0 22-15,0-22 16,0 21-16,-21 43 16,0-43-16,21 1 0,-43 62 0,22-20 15,0-43-15,-43 85 16,43-63 0,0-43-16,21-42 46,0 0-46,21 0 0,0-1 0,22-41 16,-22 42-16,0-43 16,0 43-16,0-21 15,22-1-15,-22 43 0,0-21 16,21 21-16,-20 0 0,-1 0 16,42 43-1,-42 20-15,-21-42 16,0 0-16,0 43 0,22-43 15,-22 0-15,0 0 0,0 1 16,42 20-16,21-21 16,-20-21-1,-22 0 1,0 0-16,0-21 0,22-43 16,-22 43-16,-21 0 0,21 0 15,0-21-15,0 20 0,85-105 16,-64 64-1,-20 42-15,20 0 0,0-1 16,-21 22-16,1 0 16,-1 0-16,0 0 0,0 0 0,21 85 31,-42-64-31,0 0 16,0 43-16,22-43 15,-22 0-15,21-21 16,0 0-1,-21-21 1,21 21-16,-21-21 0,0 0 0,0 0 16,0-1-1,0 1-15,0 0 0,-21 0 16,0 21-16,0-21 0,-1 21 16,1 0-16,0 0 0,0 0 15,-43 0-15,1 63 16,-1 1-1,43-43-15,-21 21 0,21 1 16,0-22-16,-1 21 0,1-21 0,21 43 16,0-22-16,0 22 15,21-43 1,1-21-16,-1 0 0,0 0 16,0 0-16,21 0 0,-20 0 15,-1 0-15,42-43 0,-42 22 16,1 21-16,20-21 0,-21 0 15,0-21-15,22-1 0,-22 1 16,0 21-16,-21-85 16,0 42-1,0 43-15,0 0 0,0 42 32,0 0-17,0 1-15,-21 41 16,0 1-16,21-43 0,0 42 15,0-42-15,0 22 16,0-22-16,0 0 0,0 0 0,0 0 16,21 1-16,0-22 0,42 0 15,1 0 1,-43-22-16,21 1 16,-20 21-16,-1-21 0,0 0 15,0 0-15,0 0 0,0-1 0,-21-20 16,22 21-16,20-106 15,-21 63 1,-21 22 0,0 63 15,0 0-31,0 1 0,0-1 0,0 42 16,0 43-1,-21-85-15,21 43 16,0-43-16,0 21 0,0 1 15,0-22-15,42 0 16,-21-21-16,1 0 16,62-21-1,-63 0-15,43-22 16,-43 22-16,0-21 16,22-1-16,-43 1 0,0 21 15,0-85 1,0 43-1,21 63 17,0 0-17,0 0-15,0 0 0,0 0 16,1 0-16,-1 0 0,0 0 16,0 0-16,0 0 0,22 0 15,-22 0-15,0-22 0,21 22 0,43-42 31,-64 42-31,-21 21 47,-21 0-31,21 1-16,-21-1 0,0 0 16,21 21-16,-22 1 0,1 20 15,21-42 1,-21 0-16,21 22 0,0-22 15,0 0-15,42 0 16,1 0 0,41-21-1,-62 0-15,-1-21 0,21 0 16,0 0-16,-20 0 0,41-43 16,-21-20-1,-42 62-15,0 1 0,0 0 16,0 0-16,22 21 0,-22-21 15,0 0-15,0 42 32,0 0-32,0 0 15,0 0-15,0 0 0,0 22 16,0-22-16,-22 0 16,22 21-16,0-20 0,0-1 15,22 21 1,20-21-1,0-21-15,-21 0 16,1 0-16,20 0 0,-21 0 16,21-21-16,1 0 15,-22 0-15,-21 0 0,42-22 16,-42 22-16,21 0 0,-21-43 16,0 22-16,0 21 0,0-43 15,-21 43-15,0 0 0,0-21 16,0 21-16,0 21 15,-1 0-15,1 0 0,0 0 16,0 0-16,0 0 0,0 21 0,-64 42 31,43 22-15,42-64-16,0 43 0,0-43 16,0 21-16,0 0 0,0-20 15,0-1-15,63 21 16,-42-42-1,64 0 1,-43 0-16,-21 0 0,22-21 16,-1 21-16,-21-21 0,22-22 15,-22 22-15,85-85 16,-64 43 0,-21 21-1,-21 20-15,0 1 0,0 42 31,0 1-15,0-1-16,0 42 16,0-42-16,-21 64 15,21-64-15,0 0 16,0 1-16,0-1 0,21-21 16,21 21-1,22-21 1,-43 0-16,0 0 15,0-21-15,22 0 0,-22-1 16,0 1-16,43-85 16,-22 43-1,-21-1 1,0 64-16,-21-21 0,0 42 31,0 1-15,0-1-16,-21 0 0,21 0 15,-21 0-15,21 0 0,0 22 16,0-22-16,0 0 0,0 0 0,0 43 31,42-43-31,-21-21 16,22 0-16,-1 0 0,-21 0 16,43 0-16,-43 0 0,21 0 15,1-21-15,-22 0 16,21-1-16,22-62 15,-22-1-15,-42 43 16,0 21-16,0-1 16,0 1-16,0 0 0,0 0 0,-21 21 15,0 0-15,-43 42 16,43 1 0,21 20-1,0-21-15,0-20 0,0-1 0,0 21 16,0-21-16,0 0 15,0 1-15,0-1 0,0 0 0,0 21 16,-21-21-16,-43 1 16,43-22-1,0 0 1,21-22 0,0 1-1,0 0-15,0 0 16,0 0-16</inkml:trace>
  <inkml:trace contextRef="#ctx0" brushRef="#br0" timeOffset="23436.27">16002 2731 0,'-21'0'0,"42"0"0,-63 0 16,42-22 46</inkml:trace>
  <inkml:trace contextRef="#ctx0" brushRef="#br0" timeOffset="24604.98">17738 3133 0,'0'21'16,"0"-42"15,21 0-15,0 21-16,0-22 0,43-41 15,20-22 1,-20 43 0,-43 0-16,64-43 15,-85 43-15,0 20 0,0 1 16,0 0-16,-22 21 15,-20 21 1,-43 43-16,1 42 16,63-64-16,-43 64 15,64-64-15,0-21 16,0 0-16,0 22 0,0-22 16,106 21-1,-64-42 1,43-21-16,-64 0 0,21 21 15,64-64 1,-63 43-16,-1-21 0,-21 21 16,-21 0-16,0-22 0,-21-41 15,-21 41 1,-43 1 0,64 42-16,-64 0 15,64 0-15,21 21 31,21-21-15,0 0-16,85 0 16,-64 0-16,170-42 15,-148 42-15,-22-21 16,0-1-16,1 22 0,-1-21 16,43 0-1,-85 0 1,0 42 15,0 0-31,0 0 16,0 22-16,0-22 0,-43 169 15,43-84 1,-42 85 0,21-128-16,0 149 15,21-149-15,0 1 0,-22 21 16,22-22-16,-21 22 0,-63 296 31,-1-191-31,43-84 16,20-64-16,22 1 15,0-1-15,-21 0 0,21-20 0,0-1 16,-21 0-16,0-21 16,0 0-16,0-21 0,-1 0 15,1-1-15,0-20 16,21 0-16,-42-43 0,42 22 15,0-1-15,21-338 16,21 233 0,43-64-1,-43 148-15,-21 43 0,64-64 16,-43 64-16,43-43 16,-43 64-16,1 0 0</inkml:trace>
  <inkml:trace contextRef="#ctx0" brushRef="#br0" timeOffset="25875.37">20066 3175 0,'0'0'0,"-21"0"0,0 0 0,-1 0 15,1 0-15,21-21 16,0 0-16,0 0 16,0-1-16,0 1 0,64-127 15,-43 106 1,42-85-1,-20 84-15,-22 22 0,42-63 16,-41 62-16,20 1 16,-21 21-16,21 0 0,-20 0 0,-1 0 15,63 106 1,-62-64 0,-22 1-16,0 41 0,0-41 15,21-22-15,-21 0 16,21-21-1,0-21 1,-21 0 0,0 0-16,0-22 15,0 22-15,0-64 16,-21 64-16,0 0 0,-64-42 16,43 63-1,-43 21 1,64 0-16,-21 0 0,20 21 15,-20-20-15,21 20 0,-21 0 0,-43 106 32,64-105-32,0 41 0,21 22 15,0-85-15,0 1 16,0-1-16,21-21 0,0 0 16,42 21-16,-20-21 15,20-21-15,-42 0 0,22-1 16,84-62-1,-64-22 1,-63 85-16,21-43 16,-21 22-16,0-43 15,0 64-15,-21 42 32,21 0-32,0 1 0,0 20 15,-21-21-15,21 21 0,0-20 0,0-1 16,0 21-16,0 0 15,21-20-15,-21-1 0,21 0 16,43-21 0,-1 0-16,43-21 15,-63-22 1,-22 22-16,0 0 16,0-21-16,-21 21 0,0-1 15,21-83 1,-21 83-1,0 44 1,0-1-16,0 0 0,0 0 16,0 21-16,0-20 0,-42 62 15,0-20 1,42-22 0,-22-21-16,22 0 15,-21-21-15,21-21 16,0 0-1,0 0-15,0-43 16,0 43-16,0 0 0,43-42 16,-22 20-16,42-41 15,-42 41-15,22 22 0,105-85 32,-42 106-17,-85 21-15,42 43 16,-41-1-16,-22-41 15,0 62-15,0-41 16,0-22-16,0 21 0,-22-21 16,22 0-16,-21 1 0,21-1 15,0 0-15,-21-21 16,21-42 15</inkml:trace>
  <inkml:trace contextRef="#ctx0" brushRef="#br0" timeOffset="26592.54">22881 2540 0,'0'0'0,"0"-21"0,-21 0 0,21 0 16,-21 21-16,0-22 15,-1 22-15,1 0 0,-21 0 0,21 22 16,-22-1-16,1 0 0,21 0 16,-21 21-16,-107 170 15,128-148 1,0-22-16,0 85 16,21-106-16,21 64 15,0-64-15,0-21 0,22 0 16,-1 0-16,0 0 0,149-21 15,-43-22 1,-106 1 0,1 21-16,-1 0 0,-21 0 0,0-85 15,-21 85-15,0-22 16,0 1-16,-42 0 0,21 20 16,-127-83-1,63 105-15,43 0 16,-85 63-16,42 1 15,64-22-15,0-21 16,21 43 0,21-43-1,0-21-15,0 0 0,22 0 16,-1 0-16,0 0 0,64-21 16</inkml:trace>
  <inkml:trace contextRef="#ctx0" brushRef="#br0" timeOffset="27520.98">23516 2328 0,'0'-21'0,"0"42"0,0-63 16,0 0-16,0 21 15,0-1-15,-21 44 32,21 20-32,-21-21 0,0 43 15,-1-22-15,1 85 0,0-64 16,-42 128-1,-1-43-15,43-84 16,0-43-16,21 21 16,0 0-16,0-20 0,0-1 15,0 0-15,21-21 16,0-42 0,0 42-16,0-85 15,1 64-15,-22-22 0,21 22 16,0-21-16,0 21 0,85-106 15,0 84 1,-43 43 0,-20 0-16,-1 0 0,21 22 15,-41 20-15,-1-21 0,0 0 16,-21 0-16,0 1 0,0-1 16,0 0-16,0 21 0,0-21 0,-21 1 15,0-1-15,-1-21 0,-20 21 16,0 0-16,-22 0 15,22-21-15,0 0 0,20 0 0,-20 0 0,21 0 16,-21 0-16,-22 0 16,43 0-1,21 21 1,21-21 0,0 0-16,64 0 15,-43 0-15,22 0 16,-1 0-16,-20 0 0,-1 0 15,106-21 1,-21-21-16,-21 0 16,-85 20-16,0-20 15,0 21-15,1-21 16,-1-43 0,0 21-1,-21 43-15,0 42 31,0 1-31,0-1 0,0 85 16,0 21 0,-21-43-16,0-20 15,21-1-15,0 1 0,0-1 16,0 22-16,0-22 0,0 22 0,0 127 16,0-1-1,0-20 1,-22-149-16,1 22 15,0-22-15,0 0 0,0-20 0,-22 20 0,22-21 16,0 0-16,-21 0 0,21 1 16,-43-22-1,1 0-15,63-22 0,0 1 16,0 0-16,0 0 0,0 0 0,0-64 16,0 43-16,0-1 15,0-84-15,21 64 0,0-1 16,0-20-16</inkml:trace>
  <inkml:trace contextRef="#ctx0" brushRef="#br0" timeOffset="27659.9">24469 2371 0,'0'0'0,"-22"0"15,1-21-15,0-1 0</inkml:trace>
  <inkml:trace contextRef="#ctx0" brushRef="#br0" timeOffset="27761.85">24469 2540 0,'21'42'0</inkml:trace>
  <inkml:trace contextRef="#ctx0" brushRef="#br0" timeOffset="28811.76">24553 2900 0,'21'21'0,"1"-21"31,-1 0-31,0 0 0,0 0 0,64-63 16,-43 41-1,-21 1-15,22-21 16,-22 21-16,0 0 0,-21-22 16,0 22-1,0 0 1,-85 21-16,43 42 16,21-21-16,-43 43 15,64-22-15,-21-21 16,21 22-16,0-1 0,0-21 15,21 22 1,43-1 0,-43-42-16,21 21 0,-21-21 15,1 0-15,20 0 0,-21 0 0,21 0 16,-20 0-16,20-21 0,64-43 16,-64 22-1,-21 21-15,43-64 16,-43 43-16,0 21 0,0 0 15,0-1-15,22-20 16,-22 42-16,0 0 0,0 0 16,-21 21-1,0 0-15,0 1 16,0-1-16,0-42 62,0-1-62,0 1 16,0 0-16,0 0 0,0 0 31,-21 21-31,0 0 16,0 0-16,0 0 16,-1 21-16,1 0 0,0 0 15,21 0-15,-21 1 0,-21 62 16,-1 1-1,43-64-15,0 43 16,0-43-16,0 42 16,0-42-16,21-21 0,1 22 15,-1-1-15,0-21 0,21 0 0,-21 0 16,85 0 0,0-21-1,-21-22-15,-43 22 16,-21 0-16,22-43 15,-22 22-15,42-21 0,-42 20 0,1-20 16,-1 20-16,42-62 16,1-1-16,-43 63 15,21 1-15,-21 0 0,1 21 16,-1-1-16,-21 1 0,0 0 0,0 42 16,-85 64-1,22 42 1,20-42-1,22-22-15,0-21 0,0 1 0,0-1 16,21 0-16,-22 22 16,1-22-16,21-21 0,0 1 0,0 62 15,0-63 1,21-21 0,1 0-16,-1 0 0,0 0 15,0 0-15,0 0 0,0 0 0,1 0 16,62-63-1,-20 21 1,-22-22 0,-21 43-16,-21 0 0</inkml:trace>
  <inkml:trace contextRef="#ctx0" brushRef="#br0" timeOffset="29017.64">25717 2709 0,'0'0'0,"43"0"31,-22 0-31,0 0 16,85-21-1,-43 21-15,22 0 16,-64 0-16,0 0 16,22-21-16,-22 21 15,0-42 1,0 42-16</inkml:trace>
  <inkml:trace contextRef="#ctx0" brushRef="#br0" timeOffset="29293.48">27220 2265 0,'0'-21'15,"0"42"1,-21 0 0,0 0-16,21 0 0,0 22 15,0-22-15,-21 0 0,21 0 16,-21 22-16,-1-1 16,22-21-16,-21-21 15,42-21 32,1 0-47,-1 21 0</inkml:trace>
  <inkml:trace contextRef="#ctx0" brushRef="#br0" timeOffset="29441.4">27390 2328 0,'21'-42'0,"0"21"15,-21 42-15,-42 43 16,20-43-1,-20 42-15,42-42 0,-63 43 16,-1-22 0,43-21-16,0-21 15</inkml:trace>
  <inkml:trace contextRef="#ctx0" brushRef="#br0" timeOffset="30427.4">677 656 0,'0'-21'16,"21"21"15,1 21-31,-1 0 16,-21 1-16,0-1 16,0 0-16,0 0 0,0 43 15,0-22 1,0-21-16,-21 0 15,-1 0-15,1 1 0</inkml:trace>
  <inkml:trace contextRef="#ctx0" brushRef="#br0" timeOffset="30590.31">889 741 0,'0'0'0,"0"21"31,0 0-31,0 0 16,0 1-16,0-1 15,0 0-15,0 0 16,0 0-16,0 0 0</inkml:trace>
  <inkml:trace contextRef="#ctx0" brushRef="#br0" timeOffset="43791.84">7535 9377 0,'0'0'0,"21"0"0,22 0 16,-1 0-16,0 0 0,22 0 15,42-21-15,-64 0 0,0 21 16,1 0-16,-22 0 0</inkml:trace>
  <inkml:trace contextRef="#ctx0" brushRef="#br0" timeOffset="44972.23">7281 6964 0,'0'0'0,"21"-64"16,-21 43-16,0 0 16,0 0-16,0 0 0,0 0 0,0-1 15,0 1-15,0 0 0,-42 0 32,-21 21-32,41 0 0,-41 21 15,42 0-15,-22 22 16,1-22-16,21 21 0,0 0 15,-43 43-15,43-43 16,-85 212 0,43-105-16,42-86 15,21 1-15,0-1 0,-22 22 16,22-22-16,0 170 16,0-169-16,22-1 0,83 106 15,-62-105-15,84-1 16,148 43-1,-190-106-15,20 0 16,-20 0-16,21 0 0,84-42 16,-105 21-16,21 0 0,42-43 15,-63 43-15,-22-21 0,1-1 16,84-105 0,-63 21-16,-43 64 0,-21-1 15,0 1-15,0-22 0,-21-148 16,0 170-16,-21-22 15,-21-63-15,21 84 16,-149-126 0,86 105-16,20 64 15,22-21-15,-85-1 0,42 22 16,22 0-16,-107 0 0,107 21 16,-255 42-1,128 43 1,63-22-1,85 1-15,-22-22 0,22 22 0,-43 41 16,64-41-16,0-1 0,0 1 16,-1-1-16,22-20 0,0 126 15,22-127 1,-1-20-16</inkml:trace>
  <inkml:trace contextRef="#ctx0" brushRef="#br0" timeOffset="45333.94">7154 7578 0,'-21'0'31,"0"0"-31,21 21 0,0 0 16,-21-21-16,21 21 0,-21 0 15,21 1-15,0-1 16,21-21 0,0 0-16,0 0 15,0 0-15,-21-21 0,21 21 16,-21-22 0,22-20-16,-22 21 15,0 0-15,0 0 16,-22 21-16,1 0 15,21 21 1,0 0 0,21-21 15,1 0-31</inkml:trace>
  <inkml:trace contextRef="#ctx0" brushRef="#br0" timeOffset="45688.74">7768 7408 0,'0'22'16,"0"-1"-16,0 0 16,0 0-16,0 0 15,0 0 1,21-21-1,0 0-15,1 0 16,-22-21-16,63-21 16,-63-22-1,0 43-15,0 0 16,-21 0-16,0 21 16,0-21-16,-1 21 0,-20 0 15,21 21 1,21 0-1,-21 0-15,21 0 0,0 22 16,0-22-16,-21 0 0,21 0 16,-22 0-16</inkml:trace>
  <inkml:trace contextRef="#ctx0" brushRef="#br0" timeOffset="46018.55">7324 7959 0,'0'21'16,"0"-42"-16,0 63 0,0 0 16,0-20-16,0-1 15,21-21-15,0 0 0,0 0 16,21 0-16,-20 0 0,105-21 15,-85 21-15,106-64 16,-42 22 0,-64 21-16,-21-1 15,1 22-15,-1-21 0,-21 0 0,0 0 16,-21 21 31,21 21-47,-22-21 0,1 21 0,21 0 15</inkml:trace>
  <inkml:trace contextRef="#ctx0" brushRef="#br0" timeOffset="46489.29">7747 8488 0,'0'0'0,"0"-21"0,0 0 16,0-1-16,0 44 47,0-1-47,0 21 15,0 0-15,0 1 0,0-1 16,0 22-16,0-1 0,0 22 0,0-1 16,0 1-16,0 127 0,0-106 15,0 21-15,-21 232 16,0-232-16,-22 106 16,1 106-1,42-233-15,-42 169 16,20-190-16,1-1 0,21 1 0,-21 105 15,-21-20 1,42-64 0,0-85-16,0 0 15,0-42 1,0-22-16,0 22 0,21-21 16,0 0-16,-21-22 0,0 22 0,21-106 15</inkml:trace>
  <inkml:trace contextRef="#ctx0" brushRef="#br0" timeOffset="47061.42">7747 9462 0,'0'-22'0,"0"44"0,-21-65 0,0 43 0,-1-21 15,1 21-15,0 0 0,0 0 16,0-21-16,0 21 0,-43-21 16,22 21-1,21 0 1,-1 0-16,22 21 0,-21 0 16,-21 43-16,21-43 0,0 21 0,-85 149 31,63-149-31,22 0 0,0 1 15,-21 41-15,21-63 16,21 1-16,-22-1 0,44-42 16,-1-1-1,-21 1-15,21 0 0,21-42 16,43-43 0,0-21-16,-43 84 15,-21 1-15,21 0 16,1-1-16,-22 22 0,21 0 0,106-42 15,-63 63 1,-43 0 0,1 21-16,20 42 15,-42-20-15,22-22 0,-1 85 16,-21-64-16,0 0 0,22 106 16,-1-63-1,-42-64-15,21 22 16,-21-22-16,0 21 0,0-21 15,0 0-15,21-21 0</inkml:trace>
  <inkml:trace contextRef="#ctx0" brushRef="#br0" timeOffset="47771.53">7387 10287 0,'21'-21'0,"-42"42"0,85-63 0,-43 42 0,0-21 15,-42 42 17,0 0-32,-1 0 0,1 21 0,-21 1 15,-85 147 1,106-147-16,-22-1 0,-62 85 16,41-21-1,43-85-15,0 0 16,42-42 15,0 0-31,-21 0 0,21-1 16,0 1-16,64-63 15,-64 41-15,43-20 0,-43 20 16,0 1-16,21 21 0,-20-21 16,-1 20-16,21 1 0,43 0 15,-1 21 1,-20 85-1,-43-64-15,0 0 0,0 21 16,1 1-16,-1-22 0,0 64 16,0-43-16,0-21 0,0 21 0,64 107 31,-21-65-31,-22-41 16,-21-22-16,0-21 15,22 21-15,-22-21 16,-21-21-16,0 0 15,0-22-15</inkml:trace>
  <inkml:trace contextRef="#ctx0" brushRef="#br0" timeOffset="56018.8">9864 7366 0,'0'0'0,"-22"0"16,1 0-1,0 0 1,0 0-1,42 0 79,0 0-78,0 0 15,-21-21 0,-21 21 438,0 0-453,0 0-1,0 0-15,0 0 16,-1 0 0,1 0-16,0 0 15,0 0-15,0 0 0,0 0 16,-1 0-1,44 0 32,-1 0-31,0 0-16,21 0 0,22 21 16,-22-21-16,22 0 0,-1 0 15,1 0-15,-1 0 0,85 0 16,-84 0-16,-1-21 0,1 21 15,-1 0-15,1 0 0,169-21 16,-128 21 0,-41 0-16,-22-21 0,-21 21 15,22 0-15,-22 0 0,0 0 0,0 0 16,-21-22-16,0 1 16,0 0-1,-21 21-15,0-21 0,0 0 16,-43 0-16,43 21 0,0-22 15,0 22-15,-22 0 0,22-21 16,0 21-16,0-21 0,0 21 16,0 0-16,-1 0 15,44 0 17,-1 0-17,0 0-15,0 0 0,43 21 16,-22 0-1,0 43 1,-42-43-16,0 21 0,-21 43 16,0-43-16,-21-20 15,20 20-15,-20-21 0,21 0 0,-148 106 32,126-106-17,22-21-15,21 22 16,0-44-1</inkml:trace>
  <inkml:trace contextRef="#ctx0" brushRef="#br0" timeOffset="56476.54">11811 6752 0,'0'0'0,"-21"-21"0,0 21 16,21 21-1,-22 0-15,22 22 16,0-1-16,0 0 0,0 1 16,0 20-16,0-20 0,0 41 0,0-20 15,-21 147-15,0-126 16,0-21-16,0-1 0,21 22 16,-43 42-16,-41 148 15,41-127 1,43-106-1,0 1-15,0-22 0,0 21 16,22-42 0,-1 0-16,0-21 0,-21 0 15,0 0-15,21-22 0,-21 22 16,42-127 0</inkml:trace>
  <inkml:trace contextRef="#ctx0" brushRef="#br0" timeOffset="56806.43">11515 7133 0,'0'0'0,"0"-21"0,-22 0 0,22-21 15,0 20-15,0-41 16,0 42-16,22-22 0,-1 22 16,0 0-16,0 0 0,0 0 0,22 21 15,-1 0-15,0-21 16,22 21-16,-22 0 0,149 0 15,-149 21-15,0 0 0,1 0 16,-1 0-16,0 22 0,-63 84 31,-42-64-31,-64 22 16,84-64-16,1 0 16,-22 21-16,22-20 0,21-22 15,0 0-15,0 21 0,21-42 31,21 21-15,0-22-16,0 1 0,21 0 16</inkml:trace>
  <inkml:trace contextRef="#ctx0" brushRef="#br0" timeOffset="57200.92">12319 6964 0,'-21'21'0,"42"-42"0,-21 0 0,21 21 0,-21-21 0,0-43 15,21 43 1,0 0-16,22 0 16,-22 21-16,0 0 0,21 0 15,-20 0 1,-1 0-16,0 0 0,0 21 0,0 0 0,43 64 31,-22 20-31,-42 22 16,0-84-16,0-1 15,0-21-15,-21 0 16,0-21 0,21-21-1,0 0-15,0-64 16,0 1 0,0 41-1,0 1-15,0 21 0,21-43 16,-21 43-16,21 0 0,-21-21 15,21 42-15,0 0 0,1 0 16,-1 0-16,0 0 16,0 0-16,0 0 15,0 0-15</inkml:trace>
  <inkml:trace contextRef="#ctx0" brushRef="#br0" timeOffset="57586.3">13356 6710 0,'0'0'0,"0"-21"0,0 0 16,-21 21 0,0 0-1,0 21-15,-1 0 0,1 0 16,-21 0-16,-43 85 16,64-64-16,-64 85 15,43-42 1,21 42-1,21-106-15,0 22 0,42-1 16,-21-42-16,1 0 0,62 0 16,22-21-1,-64 0-15,1-22 0,-22 22 16,0-21-16,21 21 0,1-64 16,-43 43-16,0-1 0,0-147 31,-43 105-31,1 64 15,21 0-15,0 21 16,-22 0-16,22 0 0,0 0 16,-64 21-1,85 21-15</inkml:trace>
  <inkml:trace contextRef="#ctx0" brushRef="#br0" timeOffset="57940.1">13779 6689 0,'-21'-21'15,"21"42"17,-21 0-32,21 0 0,0 0 0,-21 64 15,21-43-15,-21 149 16,0-128-16,-1 1 15,-41 232 1,21-148 0,-22 85-16,43-148 15,0-1-15,-22 65 0,22-86 16,-21 1-16,-22 105 16,43-127-16,21 22 15,-21-43-15,21 0 0,0 0 16,21-42-1,0 0-15,-21 0 16,43-85-16,-1-42 16</inkml:trace>
  <inkml:trace contextRef="#ctx0" brushRef="#br0" timeOffset="58248.92">13504 7091 0,'0'0'0,"-21"-21"0,21 0 0,0-1 16,0 1-16,0 0 0,85-21 16,-64 42-1,21-21-15,43-1 0,-43 22 16,1-21-16,-1 21 0,0 0 16,1 0-16,41 43 15,-84-22 1,0 21-16,0-21 0,0 0 0,-42 43 15,0-22-15,20-21 0,-20 1 16,21 20-16,-21-21 0,-1 0 16,22 0-16,0 1 0,-21-1 0,-1 21 15,22-42 1,21-21 15,21 0-31,0 21 0</inkml:trace>
  <inkml:trace contextRef="#ctx0" brushRef="#br0" timeOffset="58616.71">14097 7197 0,'21'-21'31,"0"21"-31,0-22 0,1 22 15,-1-21-15,0 0 16,0 21-16,21-21 0,-20 0 0,83-43 31,-83 22-31,-22 21 16,-22 21 0,1 0-16,-21 0 15,21 0-15,0 21 0,-22 0 0,22 0 16,-21 0-16,21 22 0,-1-22 0,22 106 31,0-64-15,0-41-16,22 20 15,-1-42-15,0 0 0,0 0 16,0 0-16,43 0 0,-43 0 16,0-21-16,0 0 0</inkml:trace>
  <inkml:trace contextRef="#ctx0" brushRef="#br0" timeOffset="58996">14605 7091 0,'0'0'0,"0"-21"0,-21 21 15,21-21-15,-21 21 16,21-22-16,0 1 16,21 21-16,0-21 0,0 21 0,21-21 15,-20 21-15,-1 0 16,0 0-16,21 0 0,-21 0 0,1 0 15,20 63 1,-21 1-16,-21-22 0,0 1 16,0-1-16,0-21 0,0 21 0,-21 1 15,0 20-15,21-42 16,-21 1-16,-1-1 0,22 0 16,0-42 15,0-22-31,22 22 15,-1 0-15,-21 0 0,42-43 16,-42 43-16,0-21 0,64-85 16,-64 63-1,21 43-15,0-21 16,-21 21-16,21-22 16,0 22-16</inkml:trace>
  <inkml:trace contextRef="#ctx0" brushRef="#br0" timeOffset="60005.32">15515 6435 0,'0'0'0,"0"-21"0,0-1 15,0 44 1,0-1-1,-21 0-15,21 21 0,-21 22 16,21-1-16,0-20 0,0 84 16,0-85-16,0 21 15,-21 149-15,-1-127 16,22-43-16,0 22 16,0-22-16,0 21 15,0-41 1,22-22-16,-1 0 0,0 0 0,0 0 15,43 0 1,20-64-16,-63 43 0,1 0 16,62-64-16,-63 43 15,1 21-15,-1-22 0,-21 22 16,0-21-16,21-43 16,-21 106 15,0 0-31,0 1 15,0-1-15,0 0 16,-21 42-16,21 1 16,0-22-16,0-21 0,0 1 15,0-1-15,0 0 16,0 0-16,21-21 0,21 0 16,-21 0-16,1 0 0,105-21 31,-43-21-16,-41 20-15,-1-20 0,-21 21 16,0 0-16,0 0 0,1-1 16,-1-41-16,-21 42 15,0 0-15,0-1 16,-21 22 0,-1 22-1,1-1-15,0 0 0,0 0 16,0 0-16,0 0 0,-1 1 0,1 20 15,0-21-15,21 0 0,-21 85 16,21-85-16,0 0 16,42 1-1,-21-22-15,1 0 0,41 0 16,-21 0-16,64-22 16,-63 1-16,-1 0 0,106-85 31,-127 85-31,43-42 0,-22-1 15,-21 22-15,-21 21 16,0-22-16,0 22 16,0 0-16,-21 42 31,21 0-31,0 0 16,0 43-16,0-43 15,0 0-15,0 0 16,0 22-16,0-22 0,0 21 15,0-21-15,0 1 0,0 20 16,0 0 0,-21-42-16,0 0 15,0 0-15,-1 0 16,1 0-16,0 0 16,21-21-16,-21 0 15,0-21-15,0-1 16</inkml:trace>
  <inkml:trace contextRef="#ctx0" brushRef="#br0" timeOffset="60183.21">16573 6498 0,'0'0'0,"0"-21"0,-21 21 16,0 0-1,0 0 1,0 0 0,0 0-16,-1 0 0,1 0 0</inkml:trace>
  <inkml:trace contextRef="#ctx0" brushRef="#br0" timeOffset="60424.08">15240 6625 0,'0'21'0,"0"-42"0,0 64 15,21-43-15,0 0 16,22 0-16,-1 21 0,0-21 16,1 0-16,-1 0 0,85 0 15,-42 0 1,-64 0-16,21 0 0,0 0 15,-42-21 1,0-1 0</inkml:trace>
  <inkml:trace contextRef="#ctx0" brushRef="#br0" timeOffset="61525.47">18288 6964 0,'0'0'0,"-21"0"0,0 0 0,-1 0 0,1 0 16,0 0-16,0 0 0,0 0 15,0 0-15,-1 0 16,1 0 0,42 0 15,1 0-31,-1 0 16,0 0-16,21 0 0,-21 0 15,22 0-15,-1 0 0,127 21 16,-105-21-16,63 0 15,85 0 1,-128 0-16,1 0 0,0 0 0,-22 0 16,22 0-16,-22 0 0,128 0 15,-128-21 1,-20 21-16,-22 0 0,0-21 16,-21 0-1,0-1 1,-106-20-1,21 21 1,1 21-16,63-21 0,-22 21 16,-20-21-16,42 21 0,-1 0 15,44 0 17,20 0-32,-21 0 15,0 0-15,22 0 16,-1 0-16,-21 0 0,64 0 15,-64 0-15,21 0 0,43 0 16,-85 21 0,0 0-16,0 21 15,-21-21-15,0 22 16,-1-22-16,1 0 0,-21 21 16,-85 43-16,85-43 15,-43-20 1,64-22-16,0 0 15</inkml:trace>
  <inkml:trace contextRef="#ctx0" brushRef="#br0" timeOffset="63789.73">21209 6710 0,'0'0'16,"0"-21"-16,0 0 15,0-1-15,0 1 16,0 0-16,0 0 15,0 0-15,0 0 0,0-1 16,0 1-16,0 0 0,42-42 16,-21 20-1,1 43-15,-1 0 0,0 0 16,0 0-16,0 0 0,0 21 16,1 22-16,-22-1 0,21 127 15,-21-63 1,-21 21-1,21-84-15,-22-22 0,22 21 16,-42 0-16,42-20 0,0-1 31,-21-21-31,21-21 16,-21-1-16,21 1 16,0 0-16,0-21 15,21 21-15,0-1 0,43-105 16,20 22-1,22-1 1,21 63 0,-106 43-16,22 0 0,20 22 15,-42-1-15,0 0 0,1 64 16,-22-22 0,0-21-16,0 1 0,0-1 15,0 22-15,21-43 0,-21 0 16,0 0-16,0 0 0,21 0 15,42 1 1,-41-22 0,-1 0-16,21-43 0,-21 22 15,22-21-15,-1-1 16,-21 22-16,0-21 0,22 0 0,-22-1 16,21 1-16,43-85 15,-43 85-15,-21 20 16,22 1-16,-1 0 0,21 21 15,-41 0-15,62 42 16,-84-20-16,21-1 0,-21 0 16,22 21-16,-22-21 0,0 22 15,0-1-15,0-21 0,0 0 16,0 1-16,0-1 16,0-42 30,0-1-46,0 1 0,0 0 16,0 0-16,-43-85 16,22 85-1,0 0-15,0 0 0,0 21 16,-1 0-16,-62 0 16,63 21-16,-22 42 15,-41 43 1,41-85-16,-41 85 15,62-64-15,1-20 0,0 20 16,21-21-16,0 0 0,21 43 16,0-64-1,1 0-15,62 0 16,-63 0-16,64 0 16,-64-21-16,22-1 0,62-20 31,-62 0-31,41-43 0,1 0 15,-85 64 1,0-42-16,0 42 16,0-1-16,-21 44 15,21-1 1,-42 63-16,42-62 16,0 20-16,0-21 15,0 0-15,0 0 0,0 1 0,0-1 0,21 0 16,21 0-16,22 0 15,-1-21 1,22-21 0,-43 21-16,-21-21 0,0 0 15,1 0-15,-1-1 0,0 1 16,0 0-16,-21 0 0,21-21 0,0-22 16,-21 43-16,0-43 15,0 43-15,0 42 31,0 1-31,0-1 16,0 21-16,0-21 0,-21 0 16,0 85-1,0-63 1,21-1-16,-21-42 16,42-21 30,0 0-46,-21-1 0,21 1 0,0 0 16,-21 0-16,22 0 0,20-43 16,-42 43-16,21 0 0,21-43 31,-20 64-31,-1 22 16,-21-1-16,0 42 15,0-42-15,0 1 0,0 41 16,0-42-16,0 0 15,0 22 1,0-22-16,21-21 0,0 0 31,0 0-31,0 0 0,1 0 16,-1-21-16,0 0 0,0-1 0,0 1 16,0 0-16,64-42 15,21-22 1,-64 43-16,-21 20 15,22 1-15,-22 21 16,0 0-16,-21 21 16,0 1-16,0 20 15,0 21 1,0-41-16,0-1 0,0 21 16,0-21-16,0 0 0,0 22 15,0-22-15,64 0 16,-1-21-1,-42 0-15,22 0 0,20 0 16,-42 0-16,22-21 16,20 0-16,-42 21 15,22-21-15,-1-22 0,0 22 16,-21-21-16,22-85 16,-22 84-1,-21-20 1,-21 63-16,0 0 0,-1 21 15,1 0-15,0 0 0,0 1 16,0-1-16,0 0 0,21 21 0,-22 1 16,22-22-16,0 42 15,0-42-15,64 22 16,-43-43-16,0 0 0,22 0 16,-22 0-16,21 0 15,127 0 1,-126-21-16,63-1 0,-43-20 15,-21 21-15,1 0 16,-22 0-16,-21-1 0</inkml:trace>
  <inkml:trace contextRef="#ctx0" brushRef="#br0" timeOffset="64900.15">21442 8170 0,'21'0'250,"-21"22"-203,0-1-32,0 0-15,0 0 16,0 21-16,-21 64 15,0-21-15,-1 21 16,22-85 0,-21 21-16,21-21 0,0 1 15,0-1-15,0 0 0,0-42 47,0 0-31,21-1-16,-21 1 15,22 0-15</inkml:trace>
  <inkml:trace contextRef="#ctx0" brushRef="#br0" timeOffset="65266.94">21548 8001 0,'-22'0'16,"1"0"-1,21 21-15,21-21 47,1 0-47,-22-21 0,0 0 16,21 21-16,-21-21 15,-21 21 17,-1 0-17,1 0 1,21 21 0,0 21-1,0-21-15,0 1 16,0-1-16,21 0 0</inkml:trace>
  <inkml:trace contextRef="#ctx0" brushRef="#br0" timeOffset="65918.57">22331 8319 0,'0'0'0,"21"-22"15,-21 1-15,0 0 16,0 0-16,0 0 16,0 0-16,-21 21 15,0-22-15,-1 22 0,1 0 16,0 0-16,0 0 0,0 0 16,-43 22-16,-20 41 15,62-42-15,1 0 0,-42 22 16,42-1-16,-1 0 15,22-20-15,-21 20 16,21-21-16,0 0 0,0 0 0,21 1 31,43-1-31,-22-21 16,-21 0-16,22 0 0,-22 0 16,42-21-16,-41 21 15,20-22-15,0-20 0,-21 21 16,22 0-16,-1-43 0,-21 22 15,0 0-15,64-149 16,-21 43 0,-43 63-1,-21 43-15,0 0 0,0-1 16,0 22-16,-21 21 16,-22 21-1,22 0-15,0 22 16,21-1-16,-21 0 0,21 1 15,-21 63-15,21-64 0,0 21 16,0 149 0,0-148-1,42-1 1,-21-21-16,0-42 0,0 0 16,1 0-1,-1 0 1,-21-21-16,0 0 15,21 0-15,-21 0 16</inkml:trace>
  <inkml:trace contextRef="#ctx0" brushRef="#br0" timeOffset="66172.6">22585 8551 0,'0'0'0,"0"22"0,-21-22 109,-1 0-62,1 0-47</inkml:trace>
  <inkml:trace contextRef="#ctx0" brushRef="#br0" timeOffset="67005.55">21865 9440 0,'21'0'16,"0"-21"0,1 21-16,-1-21 0,21 0 15,22-21 1,-1-22-1,-63 43-15,0 0 16,0 0-16,-42 21 16,21 0-16,-1 0 0,-20 0 0,-43 21 15,-63 21 1,21 43 0,106-64-16,-21 21 0,42-21 15,-21 1-15,21-1 0,0 21 16,21 22-1,0-43-15,64 42 0,-64-42 16,21 1-16,0-1 0,-20 0 16,41 21-16,-42-21 15,0-21-15,1 43 0,-22-22 16,0 0-16,0 21 16,-85-20-1,64-22-15,-22 0 0,-41 0 16,41 0-16,-62-22 15,83 22-15,-62-21 0,63 0 16,-64-21-16,43 21 16,-1-1-1,43 1 1,21 21 15,1 0-31</inkml:trace>
  <inkml:trace contextRef="#ctx0" brushRef="#br0" timeOffset="67490.27">22310 9716 0,'0'0'16,"42"-22"-16,0 22 0,22-42 15,-64 21-15,0 0 16,-21 21-16,-22 0 15,22 0-15,-21 0 0,21 0 16,-22 0-16,22 21 0,-21-21 0,-43 85 16,43-22-1,21 1 1,21-1 0,0-42-16,0 0 0,42 1 15,0-22 1,-21 0-16,1 0 0,62-22 15,-41 1-15,41-21 16,-63 0 0,43-64-1,-43 63-15,-21-41 16,0 41 0,0 22-16,-21 21 15,0 43-15,21-22 16,-21 21-16,-1-21 0,1 85 15,21 0 1,0-21 0,0-64-16,0 0 0,21-21 15,1 0-15,-1 0 0,0 0 16,0 0-16,0 0 0,43-42 16,-43 20-16,0 1 0,21-21 15</inkml:trace>
  <inkml:trace contextRef="#ctx0" brushRef="#br0" timeOffset="67754.28">23050 9081 0,'0'0'0,"0"-22"16,-21 44 0,0 20-16,21-21 0,-21 21 15,21-20-15,-21 20 0,0 106 16,-1-42-1,-20 84 1,42-147-16,-21 41 16,21-62-16,0 20 0,-21 0 15,21-21-15,0 1 0,0 20 32,21-42-32,21-21 15,-21 0-15,1 21 0,-1-22 16</inkml:trace>
  <inkml:trace contextRef="#ctx0" brushRef="#br0" timeOffset="68183.03">23431 9631 0,'22'-42'16,"-44"42"15,1 0-31,0 21 16,0 0-16,0 0 0,0 0 15,-1 22-15,1-22 0,-42 85 16,20-22 0,43-20-1,22-64 1,-1 0-16,0 0 16,0 0-16,0-21 0,0-1 0,1 1 15,41-21-15,1-43 16,-43 43-16,-21 0 15,21-22-15,0 43 0,-21 0 16,0 42 0,0 21-1,0-21-15,-21 64 16,0-43 0,21-20-16,0 20 0,0-21 15,0 0-15,42-21 16,-21 0-1,0 0-15,1 0 0,20 0 16,-21-21-16,0 21 0,0-21 16,1 0-16</inkml:trace>
  <inkml:trace contextRef="#ctx0" brushRef="#br0" timeOffset="68540.11">23961 9546 0,'0'-21'0,"0"42"0,0-63 0,0 21 15,0 0 1,21 21-16,0 0 0,0 0 16,21-22-16,-20 22 0,-1 0 15,21 22-15,-21-1 0,0 0 16,-21 21-16,22 1 16,-22 20-16,0-21 0,0-20 15,0 20-15,-22 43 16,-20-64-1,21-21-15,21-21 32,0-1-32,0 1 15,21 0-15,43-85 16,-64 64-16,21 0 16,0 20-16,0-20 0,0 21 0,22-43 15,-22 43-15,0 21 31,0 0-31</inkml:trace>
  <inkml:trace contextRef="#ctx0" brushRef="#br0" timeOffset="69020.53">24701 9419 0,'0'21'16,"-21"1"-16,0-1 15,0 0-15,0 42 16,21-41-16,0-1 0,0 63 16,0-62-16,0-1 0,0 21 31,63-42-31,-20 0 16,-22-21-16,21 21 0,-21-21 15,22 0-15,-1-1 0,21-20 16,-41 21-16,-1 0 0,0-22 15,0 1-15,-21 0 0,21 21 16,-21-1-16,0 1 16,0 42-1,-42 64 1,0 0 0,20 42-16,1-85 15,21 0-15,0 22 0,0 21 0,0-43 16,0 191-1,0-106 1,-21-43 0,0-41-16,0-22 0,-22 42 15,22-41-15,0-1 0,-42 21 16,63-21-16,-43-21 16,22 0-16,0 0 0,0 0 15,0 0-15,-1-21 0,-41 0 16,42 0-16</inkml:trace>
  <inkml:trace contextRef="#ctx0" brushRef="#br0" timeOffset="74388.53">10054 9525 0,'0'0'0,"-21"0"15,-21-21-15,-43 0 0,43 21 16,-1 0-16,-20-21 15,20 21-15,1-22 0,-43 1 16,43 0-16,0 21 0,-85-42 16,106 42-16,-1 0 15,22 21 1,43 42 0,-1-20-16,0-1 0,170 106 31,42 22-31,0-22 15,-190-106-15,105 64 16,-84-64-16,-1 1 0,318 147 31,-275-148-15,-21 22-16,-21-43 16,-85 0-1,0-42 1,0 0-1,0 0-15,-21 0 0,-22-22 16,1 1 0,21 21-16,-21-43 15,20 43-15,1 0 0,-21 0 16,21 0-16,21-1 16,21 22-1,0 0 1,0 0-16,0 22 0,1-1 0,20-21 15,21 63 1,-20 1-16,-22-43 0,-21 64 16,0-43-16,-21-21 15,0 21-15,-1-20 0,-20 20 16,0-21-16,-1 0 0,22 0 16,-21 1-16,-85 20 15</inkml:trace>
  <inkml:trace contextRef="#ctx0" brushRef="#br0" timeOffset="75152.72">12065 10795 0,'0'0'0,"21"-42"0,-21 21 0,0-1 16,0-20-16,0 21 0,0-43 15,0 22-15,0 0 16,0-1-16,0 1 16,0 21-16,-21 21 15,21 21 1,-21 0-16,21 22 0,0-1 0,0 127 15,0-42 1,0-63-16,0-1 0,0 107 16,-21-107-16,21-21 15,0 1-15,-22-1 0,22 0 16,-21 85 0,0-127-1,21-21 1,0 0-16,0-21 0,0 21 15,0-1-15,0-20 0,21-127 16,-21 148 0,21-22-16,1 22 0,41-42 15,-42 41-15,22 22 0,20-21 16,-21 21-16,1 0 0,126 21 31,-84 43-31,-64-1 16,-21-20-16,0-22 15,0 21-15,-21-21 0,0 22 0,-85 41 16,63-62-16,-20 20 16,21-42-16,20 21 15,-41-21-15,42 0 16,0 0-16,21-21 16,0-43-1,42 22 1,0 21-16,1-21 15,-1 20-15</inkml:trace>
  <inkml:trace contextRef="#ctx0" brushRef="#br0" timeOffset="75518.5">12742 11134 0,'0'0'0,"0"21"0,21-21 15,1 0 1,-1 0-16,0 0 15,21-21 1,22-43-16,-1 22 16,-42 21-16,1 0 15,-22-1-15,0 1 16,0 0-16,0 0 0,-22 21 16,1 0-16,0 0 15,0 0-15,-64 42 16,43 43-1,21-43-15,0 64 16,21-42 0,0-22-16,0-21 0,0 21 15,21-20-15,0-22 0,85 0 16,0-22 0,-1-41-1,-83 42-15,-1 0 0,21-22 16,-21 22-16,0 0 0</inkml:trace>
  <inkml:trace contextRef="#ctx0" brushRef="#br0" timeOffset="75989.75">13441 10668 0,'0'-42'0,"0"84"0,0-127 0,0 43 16,0 0-16,0 21 0,0-1 16,0 44-1,-43 20 1,43 85-1,0-85-15,0 43 16,0-22-16,0-20 0,0 63 16,0-64-16,0 0 0,0 149 15,0-128 1,0-42-16,0 1 0,0-1 16,0 0-16,-21-21 15,21-21 1,0-22-1,0-84 1,0 43-16,21 41 0,1 1 16,-1 0-16,0 21 0,-21-1 15,42-20-15,-21 42 0,1 0 16,62 0 0,-41 42-1,-1 43-15,-42-64 16,21 22-16,-21 41 15,0-41-15,0-22 0,0 63 16,0-62-16,-42 20 16,21-21-1,-1-21 1,22-21 0,0 0-16,0 0 0,22-1 0,20-20 15</inkml:trace>
  <inkml:trace contextRef="#ctx0" brushRef="#br0" timeOffset="77931.34">14182 11070 0,'21'-21'0,"-42"42"0,63-42 0,-42 0 0,0 0 16,0 0 0,0-1-16,0 1 0,0 0 15,-21 0-15,-43-21 16,22 20-1,-43 44 1,64-22-16,0 21 0,-21 42 16,20-42-16,1 22 0,0 20 15,21-20-15,-21 126 16,21-127 0,0-21-16,21 1 0,0-22 15,0 0-15,22 0 16,-22 0-16,21 0 0,-21 0 0,106-85 31,-63 0-31,-43 1 16,-21 41-16,0-41 15,0 62 1,0 1-16,0 42 16,0 1-1,0 20-15,0-21 16,0 0-16,0 22 0,0-22 15,0 21-15,0 22 0,0-43 16,0 21-16,0-21 0,21 64 16,0-85-1,64 21 1,-64-21-16,43-42 16,-43 21-16,0-22 15,0 22-15,-21 0 0,21 0 16,-21-22-16,0 22 0,22-85 15,-22 85-15,21 0 0,-21-64 32,0 107-17,0-1 1,0 0-16,0 0 0,0 0 16,0 0-16,0 22 0,0-22 0,0 21 15,0-21-15,0 22 0,0 41 16,0-41-1,0-22-15,0 21 16,21-42-16,0 0 0,0 0 16,0 0-16,22-42 15,-1 42-15,22-85 16,-64 64-16,21-21 0,21-85 31,-42 42-31,21 43 16,-21 63 15,-21 0-31,21 0 0,0 22 16,-21-22-16,21 21 0,-21 22 15,21-43 1,0 63-16,0-62 16,42 20-16,-21-42 0,0 0 15,1 0-15,41 0 16,22-21-1,-64 0-15,21 21 0,1-43 16,-22 22-16,0 0 0,0-21 16,0 20-16,0 1 0,22-106 15,-64 127 17,-1 21-17,22 1-15,-21-1 0,21 0 0,-21 0 16,0 21-16,21-20 0,0 62 15,-21 1 1,21-64-16,21 0 16,0-21-16,0 0 15,22 0-15,-22 0 0,21 0 16,43-21 0,-43 0-16,0-21 15,22-22-15,-43 43 16,0-43-16,0 64 15,-21-21-15,0-21 16,0 63 0,0 0-16,0 22 15,-21 20 1,0-42-16,21 43 16,0-43-16,0 0 0,0 0 15,0 0-15,64-21 16,-22 0-1,-21 0-15,0-21 16,22 0-16,-22 21 16,0-21-16,0 0 0,-21 0 15,42-106 1,-42 84-16,0-20 16,0-22-1,-21 85-15,-21-21 0,21 21 16,0 0-16,-1 0 0,-20 21 15,21 21 1,0-20-16,21 20 0,-21 0 16,21 1-16,0-22 0,0 42 15,0-42-15,0 1 0,0-1 16,0 0-16,0 0 0,84 21 31,-20-42-31,-22 0 16,-21-21-16,0 0 15,1 21-15,20-21 0,-21 0 0,85-106 32,-64 84-32,-42 22 15,21-21-15,1 21 0,-22 42 32,0 0-32,0 0 0,0 0 15,0 22-15,0-22 0,-22 64 16,22-22-1,0-21 1,22-42 0,-1 0-16,0 22 0,21-22 15,-21 0-15,1 0 0,20-22 16,-21 1-16,0 21 0,0-21 0,1 0 16,-1 0-16,0 0 0,0-22 15,0 22-15,0-21 0,-21-1 0,43-20 16,-22 42-16,-21 0 0,21-22 15,-21 22-15,21 21 16,-21 64 0,0 20-1,-42 1-15,21-43 0,21 1 16,0-1 0,0-21-16,0 0 0,0 0 15,0 1-15,0-44 47,0 1-47,0 0 0,0 0 16,0 0-16,0 0 0,-21-1 0</inkml:trace>
  <inkml:trace contextRef="#ctx0" brushRef="#br0" timeOffset="78129.23">15727 10816 0,'0'-21'15,"21"21"1,0 0-16,0 0 16,0 0-16</inkml:trace>
  <inkml:trace contextRef="#ctx0" brushRef="#br0" timeOffset="80221.21">18542 11515 0,'-21'21'0,"0"-21"15,-1 0-15,1 0 16,0 0-16,0 0 16,0 0-16,0 0 0,-1 0 15,1 0-15,0 0 16,0 0-16,0 0 0,0 0 0,-1 0 15,1 0-15,0 0 0,0 0 32,0 0-17,42 0 48,21 0-63,-21 0 0,22 0 15,-22 0-15,42 0 0,-20 0 16,20 0-16,-20 0 0,20 0 16,22 0-16,-22 0 0,1 0 0,63 0 15,-43 0-15,43 0 16,-84 0-16,20 0 0,22-21 16,-43 21-16,1 0 0,41-21 31,-63-1-31,-21 1 15,0 0 1,-21 0 0,0 21-16,-21-21 15,-22-22 1,1 22-16,42 0 16,-22 21-16,22-21 15,-21 21-15,-22 0 16,43 0-1,42 0 17,0 0-17,1 0-15,-1 0 0,21 21 16,0-21 0,-20 0-16,20 0 0,-21 0 0,21 0 15,-20 0-15,-1 0 16,0 0-16,0 0 0,0 0 15,-21 42 1,0-20-16,-42 20 16,21-21-16,0 0 0,-22 0 15,-20 43-15,42-43 16,-22 21-16,-20 1 0,42-1 0,-1-21 16,-62 64-1,63-43-15,-1-42 16,22 21-16,-21 1 0,21-1 31,-21-21 360,21-21-157,0-1-93,21 22-126,-21-21 1,0 0-16</inkml:trace>
  <inkml:trace contextRef="#ctx0" brushRef="#br0" timeOffset="83625.75">20870 11515 0,'0'0'0,"21"0"0,1-21 16,-22-1-16,0 1 15,0 0 1,0 0 15,0 42 188,0 0-204,0 0-15,0 22 0,21-22 0,-21 21 16,0-21-16,0 22 16,0-1-16,0 0 0,0 22 15,0-22-15,0 1 0,-21 41 16,21-63-16,-22 22 0,22-1 16,0 0-16,0-20 15,0-1-15,22-21 31,-1 0-31,0 0 0,-21-21 0,21-1 16,64-83 0,-64 62-16,0 22 0,0-42 15,0 20-15,1 22 16,-1-21-16,0 21 0,-21-1 16,21 1-16,0 21 15,-21 43 1,0-22-16,0 0 15,0 0-15,0 21 16,0-20-16,0-1 0,0 0 0,0 21 16,0-21-16,0 1 0,43 20 15,-22-42 1,0 21-16,0-21 0,0 0 16,0 0-16,1 0 0,-1 0 0,0-21 15,0 21-15,0-21 0,43-22 16,-43 22-16,0 0 0,43-85 31,-43 64-31,0-43 16,-21 43-16,0-22 15,0 43 1,-21 42 15,21 1-31,-21-1 0,-1 0 0,22 0 16,0 21-16,0 22 0,0-43 15,0 127 1,0-84 0,64-22-1,-1-42 1,-20 0-16,-22 0 0,42 0 16,-41-21-16,-1 21 0,42-42 15,-42 20-15,22-20 16,-22 21-16,0-21 0,0-1 15,0 1-15,-21 21 0,22-43 16,-22 43-16,21 21 16,-21-21-16,0 0 0,0 42 31,0 0-15,-21 43-16,21-43 15,-22 0-15,22 42 0,0-41 0,0 20 16,0-21-16,0 64 15,0-22 1,64-20 0,-43-22-16,0-21 0,0 0 15,1 0-15,41 0 0,-42 0 16,0 0-16,1-21 0,20-1 0,21-41 16,-20 21-1,-22-1-15,0 22 0,-21-42 16,21 20-16,-21-41 15,0 41-15,0 22 0,0-21 0,-63-64 32,-22 64-17,22 42-15,41 0 0,-20 0 16,21 0-16,-21 21 0,20 0 16,-20 0-16,21 0 0,21 0 15,-21 1-15,21-1 16,0 0-1,21-21-15,0 0 0,21 0 16,1 0-16,-22 0 0,64 0 16,-43 0-16,0-21 0,1 21 15,-1-21-15,0 21 0,43-22 16,-43 22-16,-21 0 0,85-21 16,-106 42-1,0 22 1,0-22-16,0 0 0,0 0 15,-21 0-15,21 1 0,-21-1 0,21 85 32,0-43-32,42-21 15,-21-42 1,22 0-16,-22 0 0,0 0 16,21 0-16,-20 0 0,-1 0 15,42-21-15,-20 0 0,-22 21 16,0-42-16,21 21 0,-21-1 15,1 1-15,105-190 16,-85 62 0,-21 86-16,0 21 15,0-22-15,43-84 16,-64 127-16,0 0 16,0 42-1,-21 0 1,21 0-16,-21 21 0,21 1 0,-43 41 15,43-41 1,-21-1-16,0 22 0,21-22 0,0 0 0,-64 149 31,43-149-15,0 0-16,21-20 16,0-44 15,0 1-31,21 0 15,0 0-15,1-21 16,-1 20-16,0 1 0,21-42 16,-21 42-16,1-1 0,41-41 15,-42 42-15,0 21 0,1-21 16,-1 21-16,0 0 0,0 0 16,-21 21-1,0 0 1,-21 0-16,-21-21 15,42 21-15,-22-21 16,-41 21 0,42-21-16,0 0 0,-22 0 15,22 0 17,21 22-17,0-1 1,0 0-16,0 0 15,0 21 1,0-20-16,21 20 0,-21-21 16,0 0-16,0 0 0,21-21 15,1 22-15,-1-1 0,0-21 16,0 0-16,0 0 0,0 0 16,1 0-16,-1 0 0,42 0 15,-42 0-15,1 0 0,20-21 16,-21-22-1,0 43-15,-21-21 0,0 0 0,0 0 16,0 0 0,-21 21 31,0 0-47,21 21 15,0 0-15</inkml:trace>
  <inkml:trace contextRef="#ctx0" brushRef="#br0" timeOffset="83787.17">24024 11938 0,'0'21'16,"0"-42"-16,-21 42 46,0-21-46,0 0 16</inkml:trace>
  <inkml:trace contextRef="#ctx0" brushRef="#br0" timeOffset="86796.79">24680 11261 0,'21'0'16,"1"0"-16,-1 0 0,-21-21 15,21 21-15,0-22 16,0 22-16,-21-21 16,21 21-16,-42 0 15,0 0 1,0 21-16,0 1 15,-22 20-15,-41 64 0,63-43 16,-22 22-16,22 63 16,21-84-1,0-22-15,21 43 16,0-64-16,1 21 16,20-21-16,21 0 15,-41-21-15,-1 0 0,42 0 16,-42 0-16,22-21 15,-22 0-15,0 21 0,43-42 16</inkml:trace>
  <inkml:trace contextRef="#ctx0" brushRef="#br0" timeOffset="87104.19">25273 11218 0,'42'0'15,"-21"0"-15,1 0 16,20 43 0,-21-43-16,0 21 0,0 0 0,43 0 15,-22 0 1,-21 1-16,-21-1 0,22 0 0,-1 106 31,-64-21-31,-41 0 16,-22-22-1,64-63-15,-43 22 16,0-1 0,64-42-16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20:2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995 0,'0'-21'16,"0"0"-16,0-22 15</inkml:trace>
  <inkml:trace contextRef="#ctx0" brushRef="#br0" timeOffset="550.67">1820 847 0,'0'0'0,"0"-21"15,0 42 32,0 21-47,0-21 0,0 22 16,-21 20-16,21-21 15,0 1-15,-21 20 0,0 1 0,0-22 16,-22 64-16,1 0 16,21-64-16,-22 0 15,22 1-15,21-1 0,-21 0 0,0 22 16,0-43-16,21 0 15,0 0 1,0-42 0,0 0-1,0-21-15,42-22 0,-21 22 16,0 0-16,1-1 0,-1-20 16,0 20-16,21-84 15,-21 64-15,22-43 16,-22 43-16,-21-43 15,21 63-15,0-41 16,-21 63-16,0 42 16,0 0-1,21 21-15,1 1 16,-1-1-16,0 0 0,0 22 0,0-22 16,-21 22-16,0-1 0,0 43 15,21-64-15,-21 1 16,22 126-1,-22-106 1,0 22-16,0-64 16,0-42 15,0 0-15,0 0-16,0 0 0,-22-1 0,1 1 15,21 0-15</inkml:trace>
  <inkml:trace contextRef="#ctx0" brushRef="#br0" timeOffset="778.98">1672 1545 0,'0'0'0,"0"-42"0,-21 63 0,42-21 31,0-21-31,0 0 16,22 21-16,-22-21 0,21 21 15,-21 0-15,43-43 16,42 22-16,-64 21 16,-21 0-1,-21-21-15,21 21 0</inkml:trace>
  <inkml:trace contextRef="#ctx0" brushRef="#br0" timeOffset="1253.71">2752 1418 0,'0'0'0,"21"0"0,0-21 0,0 21 0,-21-21 15,21 0 1,0 0-16,-21-1 0,0 1 16,0 0-16,0 0 15,0 0-15,-21 0 0,0-1 0,0 22 16,0-21-16,-64 21 16,43 0-16,-22 0 15,-63 64 1,106-22-16,-64 22 15,64-22-15,-42 21 16,20-20-16,22-1 0,0 43 16,21-43-16,0 0 0,21 43 31,22-64-31,-1-21 0,21 0 16,-20 0-16,84-63 15,-64 42-15,22-43 16,-43 22-16,1-1 15,41-20-15,-63 21 0,22-1 16,41-168 0,-84 147-1,22 1-15,-22-64 16</inkml:trace>
  <inkml:trace contextRef="#ctx0" brushRef="#br0" timeOffset="1308.68">2942 614 0,'0'0'0,"0"21"31</inkml:trace>
  <inkml:trace contextRef="#ctx0" brushRef="#br0" timeOffset="1467.59">2942 1101 0,'0'21'0,"0"0"0,21 64 16,0 21-1,1 21 1,-22-85-16,42 21 16,-21-41-16,-21-1 15,21-21-15,0 0 16,1 0-16,-1 0 15,0-43-15,0 22 16,-21 0-16</inkml:trace>
  <inkml:trace contextRef="#ctx0" brushRef="#br0" timeOffset="1583.52">3408 1270 0,'-43'0'16</inkml:trace>
  <inkml:trace contextRef="#ctx0" brushRef="#br0" timeOffset="1952.31">3365 1291 0,'0'0'0,"0"21"15,0 1 1,0-1-16,22 42 16,-1-42-16,-21 1 15,0-1-15,0 0 0,0 0 16,21 43-1,0-43-15,-21 0 16,0 0-16,21-21 0,0 0 16,1 0-1,-1-21-15,0 0 16,0-43 0,21-20-1,-20 62-15,-22-20 0,21 21 16,0 0-16,85-22 0,-85 22 15,-21 0-15,0 0 0,-21 21 47,0 0-31,-1 0 31,1 0-47</inkml:trace>
  <inkml:trace contextRef="#ctx0" brushRef="#br0" timeOffset="3533.06">3027 910 0,'0'0'0,"0"-21"0,0 0 15,0 0-15,0 0 16,0-1-16,0 1 16,0 0-16,0 0 15,0 0-15,0 0 0,0-1 16,0 1 0,-21 21-1,21 43 1,0-1-16,0 0 0,0 1 15,0-1-15,0 127 16,-43-84 0,22 42-16,0-85 15,21-21-15,0 1 0,0-1 0,0 0 16,21-21 0</inkml:trace>
  <inkml:trace contextRef="#ctx0" brushRef="#br0" timeOffset="4336.6">4064 1397 0,'21'0'0,"0"0"16,0-21 15,-21 0-31,22 0 15,-22-1-15,0 1 0,0 0 16,0 0-16,0 0 0,0 0 16,0-22-16,-22 22 0,1 42 15,0-42-15,21 0 16,-21 21-16,21-21 0,-42 21 16,20 0-1,1 21-15,0 0 0,0-21 16,21 21-16,-21 0 0,0-21 0,-1 22 15,22-1-15,0 0 0,-21 0 16,21 0-16,-21-21 0,0 21 0,21 22 16,0-22-16,-21 21 15,21-21-15,0 1 16,-21-1-16,21 0 0,0 0 16,0 0-16,0 0 15,0 22 1,0-22-1,21 0-15,0-21 16,0 0 0,0 0-16,0 0 0,1-21 0,-1 21 15,42-42 1,1-1-16,-43 22 16,0 0-16,0-21 15,-21 20-15,21 1 0,-21-42 16,0 42-16,0-1 0,0-62 15</inkml:trace>
  <inkml:trace contextRef="#ctx0" brushRef="#br0" timeOffset="4366.58">4106 1207 0,'-21'0'0</inkml:trace>
  <inkml:trace contextRef="#ctx0" brushRef="#br0" timeOffset="4599.45">4085 1461 0,'0'21'15,"21"-21"1,0 21-16,-21 0 0,22 0 15,-1-21-15,0 0 16,21 0-16,-21 0 16,1 0-16,-1 0 15,0 0-15,21-21 16,-21 0-16,22-21 0,-22 20 16,21-20-16,-21 21 0,-21 0 15,22-22 1,-22 22-16,0 0 0,0-42 15,-22 63 1</inkml:trace>
  <inkml:trace contextRef="#ctx0" brushRef="#br0" timeOffset="5009.72">4487 1397 0,'0'21'16,"0"0"-16,0 1 0,0 20 15,0-21 1,0 0-16,-21-21 31,21-21 0,0 0-31,-21 21 0,21-21 16,0 0-16,0-1 0,0 1 0,0-21 16,21-43-1,21 43-15,-20 0 16,20 20-16,43 1 15,-43 0-15,0 21 0,43 0 16,-64 0-16,21 0 0,22 42 16,-43-20-16,0-1 0,-21 0 15,0 21-15,0-21 0,0 85 32,-21-63-32,21-22 0,-21 0 15,21 0-15,-21-21 0,21 21 0,0-42 63,21 0-63,0 0 0,-21 0 15,0-1-15,21-20 0</inkml:trace>
  <inkml:trace contextRef="#ctx0" brushRef="#br0" timeOffset="5333.55">5461 508 0,'0'0'0,"-21"0"16,0 21-16,21 0 16,0 1-16,-43-1 0,43 21 0,0 0 15,0 22-15,0-22 0,0 22 16,0-1-16,-42 43 0,21 0 15,21-64-15,-21 22 16,-1-1-16,22-20 0,0-22 16,0 21-16,0-21 0,0 0 15,22 22 1,20-22 0,-21-21-16,43 0 15,-22-21-15,0 0 0,1-1 16,-22 1-16,0 0 0,42-64 15</inkml:trace>
  <inkml:trace contextRef="#ctx0" brushRef="#br0" timeOffset="5536.43">5292 1080 0,'21'0'31,"0"0"-31,21 0 16,22 0-16,63-43 16,-106 43-1,42-21-15,-41 21 16,-1 0-16,-21-42 16</inkml:trace>
  <inkml:trace contextRef="#ctx0" brushRef="#br0" timeOffset="6910.67">6223 1312 0,'0'-21'15,"0"0"-15,0 0 16,0 0 0,0 0-16,0-1 15,0 1-15,0 0 16,0 0-16,0 0 0,0 0 15,0-22-15,-21 1 16,-43 0 0,43 42-16,0 0 15,0 0-15,0 0 0,-22 42 16,22-21-16,0 0 0,0 0 16,0 22-16,-22-22 0,22 21 0,-21 106 15,21-126 1,21 20-16,0-21 15,0 21-15,0-20 0,21-1 16,0-21-16,0 0 16,85 0-1,-85 0-15,43-21 16,-1-43 0,1 1-16,-43 41 15,-21-20-15,0 21 16,0 0-16,0-22 0,0 22 15,0 0 1,0 0-16,0 42 31,0 0-31,0 0 0,0 22 16,0-1-16,0 43 16,0-22-1,0-42-15,21 1 16,0-22-16,0 21 0,0-21 0,1 0 15,41 21-15,-42-21 0,22 0 16,84 0 0,-64-21-16,85-22 15,-63 1 1,-43 21-16,43-21 0,-64-1 16,21 22-16,1-42 15,-43 41-15,0-62 16,0 63-16,-21 21 15,-1 0-15,-20 0 16,21 0-16,0 0 0,0 0 16,-22 21-16,22 0 0,0 0 0,-64 64 31,64-22-31,0 1 16,21-43-16,21-21 15,0 21-15,0-21 16,43 0-16,21-21 15,-64 21-15,21-21 16,-21 21-16,0-21 0,1 21 16,-1-22-16,-21 1 0,0 0 15,0 0-15,0-21 16,0 63 15,0 0-15,-21 0-16,21 21 0,-22 22 15,1-1 1,21-20-16,0-1 0,-21 127 16,21-126-16,0 84 15,0-64-15,0 1 0,21 63 16,-21-43-16,0-20 0,0 253 31,-42-84-31,-22-63 16,43-128-16,0 21 15,0-20-15,0-22 16,0-21-16,-1 0 16,22-21-16,-21 0 0,21-1 15,0-62-15,0 41 16,0-84-16,0 64 16,0-22-16,0 22 0,0-297 15,21 191 1,22-43-1,-22 148-15,42-84 16,-41 127-16,-1-42 16,0 41-16,0 1 0,21-42 15,-20 42-15,-1-1 16,0 22-16,0-21 0,0 0 0,43-42 16</inkml:trace>
  <inkml:trace contextRef="#ctx0" brushRef="#br0" timeOffset="7546.83">7366 1249 0,'21'0'47,"-21"-21"-32,21 21-15,0-21 0,22-1 16,-22-20-1,0 21-15,-21 0 16,0 0-16,0-1 0,0 1 16,-21 21-1,0 0-15,0 0 0,-22 43 16,22 20 0,-21 64-1,42-85 1,0-20-16,0 20 0,0-21 0,0 64 15,21-85 1,0 21-16,0-21 0,64 0 16,-43 0-1,-21 0-15,22 0 0,-1-21 16,22 0-16,105-85 16,-106 42-1,43-20 1,-85 62-16,-21-62 15,0 63-15,-21 21 16,0 0-16,0 0 16,0 21-16,-22 42 15,43 43 1,0-85-16,0 0 16,0 1-16,22-1 0,-1 0 0,21 21 15,-42-21-15,21 1 0,0 20 31,-21-21-31,0 0 16,-21-21 0,0 0-16,0 0 15,0 0-15,-43-42 16,22 21 0,21-43-1,21 43-15</inkml:trace>
  <inkml:trace contextRef="#ctx0" brushRef="#br0" timeOffset="8327.15">9461 1249 0,'22'-42'16,"-1"20"0,-21 1-16,21-21 15,0 21-15,-21 0 16,0-1-16,0 1 0,-42 21 31,21 21-15,-1 1-16,22 20 0,-21-21 15,21 21-15,-21 1 0,21-1 16,0 0-16,-21 85 16,0-63-16,21 63 15,0-106 1,21-21-16,0 21 0,0-21 16,0 0-16,43 0 0,-22 0 15,-21 0-15,106-63 16,-84 42-16,41-22 15,-62 1-15,62-43 16,-63 43-16,-21 0 16,0-1-16,0 1 0,0 0 0,-148-85 15,0 127 1,63 0 0,64 0-16,-21 21 0,21-21 15,0 21-15,21 0 16,0 0-16,21-21 0,0 21 15,127-21 1,-21 0-16,-63 0 0,20-21 16,149-42-16,-169 63 15,-1-21-15,1-1 0,-1 1 16,106-85 0,-169 85-1,0-21 1,-21 21-1,-21 21-15</inkml:trace>
  <inkml:trace contextRef="#ctx0" brushRef="#br0" timeOffset="8658.48">10477 1228 0,'0'21'0,"-21"0"0,0 21 0,0 1 0,0-1 0,0 0 16,-1 22-16,1-22 0,-21 106 16,21-84-16,-22-1 0,1 107 15,42-107-15,-21 43 0,21 169 31,-21 0-31,0-21 16,-1-169-16,22-21 16,-21-1-16,0 22 0,21-43 0,0 22 15,-21-22-15,0 64 16,0-43 0,21-42-1,-22-21-15,-20 0 0,21-21 16,21 0-16,-42-21 15,42 21-15,0-191 16,21 64 0,21 63-16,-21-21 0,0 0 0,22 1 15,-22 20-15,85-21 0,-64 21 0,0-84 16,-20 106-16,-1-1 0</inkml:trace>
  <inkml:trace contextRef="#ctx0" brushRef="#br0" timeOffset="8737.43">10414 1820 0,'21'-21'0,"0"-42"15,-21 42 1,21-22-16,-21 22 0,0 0 0,22 0 16</inkml:trace>
  <inkml:trace contextRef="#ctx0" brushRef="#br0" timeOffset="12027.05">12044 1291 0,'-21'0'16,"-1"0"-16,1 0 31,21 21-31,-21 1 16,21-1 0,21-21-1,0 0-15,1 0 0,20 0 16,-21 0-16,0-21 15,22-1-15,-22 22 0,21-21 16,43-42 0,-43 42-16,-21-1 0,43-62 15,-64 63-15,21-22 16,-21 1-16,0 21 0,-21-64 16,-22 22-1,22 63-15,-21 0 16,21-22-16,0 22 0,-43 0 15,43 22-15,-21-1 0,-1 0 16,1 21-16,0-21 0,-1 22 16,-20 20-16,20-20 15,22-1-15,0-21 0,0 21 16,0 22-16,21-43 0,0 0 16,0 22-16,0-22 0,0 0 15,21 0-15,148 64 16,-63-64-1,-21-21 1,-43 0-16,-21 0 0,64 0 16,-64-21-16,43 0 15,-43 21-15,-21-22 0,-21 22 32,-1 0-17,-41 22-15,21-22 0,20 21 16,-20 0-16,21 0 0,-21 0 15,-22 43-15,43-43 0,0 21 16,0-21-16,-22 85 16,43-21-1,21-64-15,1 0 16,-1-21-16,63 0 0,-41 0 16,-1 0-16,85-42 15,-42 0 1,-43 20-16,0 1 0,22-42 15,-22 42-15,-21-1 0,22-20 16,-22 21-16,0-21 0,-21 20 0,0-62 16,0 41-1,0 22 1,0 42 0,0 1-16,0-1 0,-21 21 15,21 0-15,0-20 0,-21 20 16,0 21-1,21 1-15,-22-43 0,22 0 0,0 0 16,0 1-16,0-1 16,0-42 15,0-1-15,0 1-16,0 0 0,0 0 0,22 0 15,-22 0-15,21-22 0,0 22 16,-21 0-16,21-21 0,0 20 15,0 1-15,1-21 0,-1 42 0,63-42 16,1 42 0,-21 0-1,-43 21-15,-21 21 0,21 0 16,-21 1-16,21-22 0,-21 42 16,0-41-16,0 20 0,-21 43 31,0-43-31,0-21 15,21 0 1,0-42 31,0 0-47,0 0 0,0 0 16,21-1-16</inkml:trace>
  <inkml:trace contextRef="#ctx0" brushRef="#br0" timeOffset="12582.78">13779 1482 0,'22'0'0,"-22"-21"15,21-1-15,0 22 0,-21-21 16,21 21-16,-21-21 0,21 0 15,-21-21 1,0 20 0,0 1-16,-21 21 0,0-21 15,0 21-15,0 0 0,-1 0 16,1 0-16,0 0 0,-21 0 16,21 0-16,-1 21 15,1 0-15,0 1 0,0 20 0,-21 21 16,20-41-16,-20 62 15,21-41-15,0-22 16,21 21-16,0-21 0,0 22 0,0-22 16,0 63-1,63-62 1,22-22-16,-64 0 16,0 0-16,0 0 0,22 0 15,-22 0-15,127-43 16,-127 43-1,85-63 1</inkml:trace>
  <inkml:trace contextRef="#ctx0" brushRef="#br0" timeOffset="13397.27">14372 1439 0,'21'-21'0,"-42"42"0,85-84 16,-64 42-16,21 0 15,-21-1-15,-21 22 16,-1 0-16,1 0 15,0 0-15,0 0 0,-21 22 0,20-1 16,-41 21 0,-43 43-16,85-64 15,-21 21-15,-1 22 0,22-22 0,0-21 16,0 22-16,21-22 16,0 0-16,0 0 0,0 0 15,21-21-15,85 0 16,-22-21-1,43-64 1,-84 43-16,-1 0 16,0 21-16,-20-43 0,-1 1 15,-42 84 32,-1 0-47,22 0 16,0 0-16,-21 22 15,21-1-15,0-21 0,0 0 16,0 0-16,21 1 16,1-22-16,-1 0 0,0 0 15,0 0-15,64 0 16,21-43 0,-1 1-1,-83 0-15,20-1 0,-21 22 16,0-21-16,0 21 0,-21-1 0,22-20 15,-22 21-15,0-21 16,0 20-16,0-20 16,0 63 15,0 0-31,0 1 16,0 20-16,0-21 15,-22 21-15,22 1 0,-42 41 16,42-20-16,-21-1 0,-21 64 15,42-42-15,0-21 0,0 20 16,-22 149 0,22-64-16,0-84 0,0 0 15,0 63-15,0-63 0,-21-22 16,21 22-16,0-22 0,-21 1 16,0-1-16,0 1 0,21-22 15,0 0-15,-21 22 0,-22 63 16,22-106-1,0 0-15,21-42 32,0 0-32,0 0 0,0-22 0,21-84 15,43 0 1,-43 64-16,42-85 16</inkml:trace>
  <inkml:trace contextRef="#ctx0" brushRef="#br0" timeOffset="13743.07">14965 1588 0,'0'0'0,"-21"-22"0,21-20 15,0 0-15,0 21 16,0-1-16,0 1 0,21 0 16,0 21-16,21-42 0,-21 42 15,1 0-15,-1-21 0,21 21 16,22 0-16,-43 0 15,0 0-15,21 0 0,64 84 16,-106 1 0,0-22-1,0-41-15,-106 62 16,64-41-16,0-22 0,-85 21 16,84-21-16,-20 0 15,-85 22 1,105-43-1,43-21 1,21 21-16,22-22 0,-22 1 16,21 21-16,-21-21 0,22 0 15,-1 21-15</inkml:trace>
  <inkml:trace contextRef="#ctx0" brushRef="#br0" timeOffset="16713.37">15811 1609 0,'0'0'0,"0"-21"16,0-1-16,0 1 15,0 0-15,22 0 0,-22 0 16,0 0-16,21-22 16,-21 22-16,0 0 15,-21 21 1,-1 0-16,1 0 0,0 0 15,-85 42 1,64-21-16,-22 22 16,1-1-16,42-21 0,21 22 15,0-22-15,21 0 16,64 0 0,-22 0-1,-21-21-15,22 21 16,-22 1-16,-21-1 0,43 21 15,-43-42-15,0 21 0,0 0 16,-21 1-16,0-1 0,-84 63 16,20-84-1,1 22 1,42-22-16,-22 0 0,22 0 0,-42 0 16,41 0-16,1-22 15,-21-20 1,42 63 31,21-21-47,0 21 0,0-21 0,1 0 15,-1 0-15,0 22 16,21-22-16,22 0 0,-43 0 16,21 0-16,1 0 0,-22 0 15,21-22-15,0 1 0,1 21 16,-22-21-16,0 0 0,43-43 15,-22-20 1,-21-22 0,0 85-16,-21 0 0,0-1 15,0 1-15,0 0 0,0 0 16,0 42 0,0 0-16,-21 0 0,-21 106 15,42-105 1,0-1-16,0 63 15,0-62-15,0-1 16,0 0-16,21 0 0,0-21 16,0 0-16,0 0 15,43-21 1,-43 21-16,0-21 0,0 0 16,22-43-1,-22 43-15,0-43 0,-21 22 0,21 21 16,0-85-1,-21 127 17,0 0-32,-21 1 15,21-1-15,-21 0 0,21 21 0,0-21 16,0 22-16,0-22 0,0 42 16,0-20-16,0-22 15,0 0-15,21 0 16,0-21-16,1 0 0,-1 0 15,0 0-15,0 0 0,21 0 0,-20 0 16,-1-21-16,0 21 0,0-21 16,64-85-1,-64 64-15,0 21 16,0-128-16,0 107 0,-21 0 16,22-64-1,-22 64-15,21-43 0,-21 43 16,0 20-16,0-20 15,0 21-15,0 42 32,0 0-32,0 22 0,-21-22 15,21 21-15,-22 85 16,22 0 0,0-85-16,0 1 0,0 41 15,0-41-15,0-22 0,0 21 16,0 1-16,22-22 0,41 21 31,-42-42-31,22 0 16,62-42-16,-20-22 15,-64 43 1,0 0-16,1-21 0,-1 20 0,-21-20 16,0 21-16,0-43 15,0 43-15,0 0 16,0 0-16,-43 21 15,1 0 1,21 21-16,21 0 0,-21 0 0,-22 64 16,1 0-1,42-1 1,0-62-16,0-1 16,0 0-16,0 0 0,21-21 15,0 0-15,1 0 16,-1 0-16,0-21 15,0 21-15,0-21 0,0 0 16,-21-1-16,22-20 0,-22 21 16,0 0-16,21-22 0,-21 22 15,21-21-15,-21 0 0,0 20 0,0 1 16,0 42 15,0 1-31,0-1 0,0 0 0,0 21 16,0-21-16,0 22 0,0-22 15,0 0-15,0 0 0,0 64 16,21-64 0,0 0-16,0-21 0,22 0 15,-1 0-15,-21 0 0,0 0 16,1 0-16,-1 0 0,0-21 0,64-85 31,-43 43-31,0-43 16,-42 64-16,21-22 0,1 22 15,-22-22-15,0 1 0,21 20 0,-21-20 16,21 21-16,-21-22 0,0 22 16,0 21-16,0-64 15,0 106 1,0 0-16,-21 0 16,0 64-16,-1-43 15,22 1-15,0 20 0,-21-20 0,21-1 16,0 21-16,-21 43 15,21 42 1,0-105-16,0-1 0,21 22 16,-21-43-16,21 0 0,-21 21 15,22-21-15,-1-21 0,0 0 16,0 0-16,0 0 16,0 0-16,1-21 0,-1 0 15,21-21 1,0-22-16,-20 43 0,-22-21 0,63-43 15,-42 43-15,-21 21 16,0-1-16,0 44 31,0-1-15,-21 21-16,21-21 0,0 0 16,0 1-16,-21 20 0,21-21 15,0 0-15,0 64 16,0-64-1,0 0-15,21-21 16,0 0-16,0 0 0,1 0 16,-1-21-16,0 21 0,0-21 15,0 0-15,0 0 0,1-1 0,41-62 16,-21 20 0,1 1-1,-43 42-15,0 42 31,0 0-31,0 0 0,0 0 16,-21 0-16,21 1 0,-22-1 16,1 42-16,21-42 0,0 1 15,0-1-15,0 21 16,21-21 0,43-21-1,-43 0-15,0 0 0,22 0 0,-22 0 16,21-21-16,-42 0 15,0 0-15,21 0 0,-21-22 16,0 1-16,0 21 0,0 0 16,-21-22-16,0 22 0,0 0 0,-22-21 31,22 20-31,42 22 47,1 0-47,-1 0 0,0 0 15,42 0-15,-20 0 16,-1 0-16,-21 0 0,0 0 16,1 0-16,-1 0 0,0 0 15,21 22-15,-21-22 16,-21 42-16,0 0 16,0 22-1,0-1 1,-21 1-1,21-43-15,0 0 0,0 0 0,-21 0 16,21 1-16,0-1 16,-21-21-1,21-21 17,0-1-32,0 1 15,0 0-15,0 0 16,0 0-16,0 0 0,0-22 15,21 1-15,0 0 0,0 20 16,1-20-16,-1 21 0,21-21 16,64-22-1,-43 64 1,1 0-16,-43 0 16,0 0-16,-21 42 0,0 1 15,0-22-15,0 0 0,0 21 16,0-20-16,-21 105 15,0-85 1,0-21-16,21 0 0,-21 0 16,-1 1-1,22-44 32,0 1-31,0 0-16,0 0 0,0 0 15,0 0-15,0-1 0</inkml:trace>
  <inkml:trace contextRef="#ctx0" brushRef="#br0" timeOffset="16922.25">18859 1228 0,'0'0'0,"-21"0"0,0 0 16,0 0 0,0 0 31,0 0-32,-1 0-15,22 21 0,-42-21 0</inkml:trace>
  <inkml:trace contextRef="#ctx0" brushRef="#br0" timeOffset="17193.09">17526 1291 0,'-21'0'16,"42"0"-16,-63 0 0,63 0 31,21 0-31,0-21 16,1 21-16,-22-21 0,42 21 15,-41 0-15,-1-21 0,0 21 16,0 0-16,21 0 16,-20 0-16,-44 0 31</inkml:trace>
  <inkml:trace contextRef="#ctx0" brushRef="#br0" timeOffset="18865.37">2476 2752 0,'22'-21'16,"-1"21"-16,21 0 15,-21 0-15,0 0 16,1 0-16,20 0 16,-21 0-16,64-22 0,-22 22 15,-20 0-15,20-21 0,1 0 16,-1 21-16,22-21 0,296-21 15,-170 20 1,-105 1-16,275 0 16,-106 0-1,-148 21-15,297-21 16,-276 21-16,0-21 0,0 21 0,297-43 31,20 22-31,22 21 16,-317-21-1,147 21-15,-148 0 0,1 0 16,147-21-16,-147 21 0,-1 0 16,487-21-1,-127 21 1,0-22-16,-338 22 16,169-21-16,-170 0 15,-20 21-15,20 0 0,-21 0 0,22-21 16,-22 21-16,191 0 15,190-42-15,-380 42 16,190 0-16,-191-22 16,21 22-16,-20 0 0,20 0 15,-20-21-15,20 21 0,-21 0 0,551-21 32,-529 21-32,147-21 0,191 21 15,-359 0-15,-22-21 16,21 21-16,-21 0 0,22 0 15,274-21 1,-296-1-16,255 1 0,-128 0 16,-169 21-16,21 0 15,63-21-15,-84 21 16,-43 0-16,170 0 16,-127 0-1,-42 0 1,-43 0-1,0 0 1,-21 21-16</inkml:trace>
  <inkml:trace contextRef="#ctx0" brushRef="#br0" timeOffset="20812.12">910 4509 0,'0'-22'15,"0"1"1,0 0-16,21 0 16,-21 0-1,0 0-15,0-1 0,0 1 16,0 0-16,0 0 0,0 0 16,21-22-16,-21 1 0,0 21 15,0 0-15,0-43 16,0 43-1,0 63 17,0-20-17,0-1-15,0 21 0,0 0 16,0 1-16,0-1 0,0 0 16,0 170-1,-21-85-15,21-63 0,-21-1 16,21 1-16,0-1 0,-21 85 15,0-105 1,21-1-16,-21-21 0,21 0 0,0 0 16,0 1-16,0-1 15,0 0-15,-22-21 0,1 0 16,21-21 0,0 0-1,-21-1-15,0-20 16,21 0-16,-21-22 0</inkml:trace>
  <inkml:trace contextRef="#ctx0" brushRef="#br0" timeOffset="21276.85">339 4572 0,'0'0'0,"-22"-21"15,1 0-15,0 21 0,0-21 0,-43-64 31,43 43-31,21-1 16,0 22-16,21 0 16,64-43-16,-43 43 0,1 0 15,168-64 1,43 22-16,-169 63 16,106 0-16,-128 0 15,22 21-15,-1 0 0,-20 22 16,-22-22-16,43 85 0,-43-64 15,-21 21-15,-21-20 0,0 84 16,-84 63 0,-22-63-1,42-63-15,1-22 0,-1 22 0,22-22 16,-21 0-16,20 1 0,-126 62 16,127-83-1,20-1-15,-20 0 0,0-21 16,21 0-16,-1 0 0,1 0 15,0 0-15,0 0 0,0 0 16,21-21 15,21 0-31,0 21 0,21-22 16,22-20-16,-22 21 16</inkml:trace>
  <inkml:trace contextRef="#ctx0" brushRef="#br0" timeOffset="21858.52">1990 4784 0,'0'0'0,"0"-21"16,0-1-16,0-41 15,-22 42 1,1 0-16,-21-1 15,21 1-15,-22 21 16,22 0-16,0 0 16,-42 21-16,41 1 15,1-1-15,-85 127 16,85-106-16,0 106 16,0-105-16,21-1 15,0 0-15,0 1 0,0-22 16,0 0-16,63 43 15,-41-64-15,20 0 16,21 0 0,-20-22-16,-1-20 15,-21 21-15,0 0 0,1 0 0,-1-1 16,0 1-16,0-21 0,0-64 16,0 43-1,1 20-15,-22 22 0,0-21 16,0 21-16,0 42 31,-22 0-31,22 0 16,-21 0-16,21 22 0,0 20 15,0-21-15,0-20 16,0 20-16,0-21 0,0 0 16,0 0-16,0 22 0,0-22 15,0 0-15,43-21 16,-22 0-16,0 0 0,0 0 15,0 0-15,0-21 16,1 0-16,-1 0 0,0-22 16,0 22-16,0-21 0</inkml:trace>
  <inkml:trace contextRef="#ctx0" brushRef="#br0" timeOffset="22180.89">2392 4339 0,'0'-21'0,"0"42"0,0-63 0,0 0 16,0-1-16,0 22 16,21-42-1,0 63 1,-21 21-16,0 0 0,0 21 16,0 43-16,0-43 15,0 64-15,0-64 0,0 22 16,-21-22-16,-21 64 15,20 63 1,1-126-16,21-1 0,0 0 16,0 1-16,0-22 0,-21 42 15,21-41-15,0-1 0,0 0 16,21-21 0,0-21-16,22-22 15,-22 43-15,0-21 16</inkml:trace>
  <inkml:trace contextRef="#ctx0" brushRef="#br0" timeOffset="22773.48">3006 4763 0,'0'0'0,"0"-22"16,0-41-1,0 42 1,0 0-16,-22-1 0,1 22 16,0 0-16,0 0 0,0 0 15,0 0-15,-1 0 0,1 0 16,0 22-16,0-1 0,0 0 0,-43 64 16,1 20-1,63-62-15,0-1 0,0 0 16,0-20-16,0 41 15,0-42-15,0 0 0,21 1 16,42-1 0,22-21-1,-43 0-15,-20-21 0,20-1 16,-21 1 0,0 0-16,43-64 0,-64 43 15,0 21-15,21-21 0,-21 20 16,0-20-16,0-21 15,0 20 1,0 64 15,0 1-31,0-1 0,0 0 0,0 127 16,0-84 0,0-1-1,0-42-15,21 0 0,-21 1 0,0-1 16,21 0-16,-21 0 0,64-21 15,-22 0 1,-21 0-16,0-21 16,1 0-16,-22 0 15,21-43-15,-21 43 0,0 0 16,0-64 0</inkml:trace>
  <inkml:trace contextRef="#ctx0" brushRef="#br0" timeOffset="23057.83">2159 4424 0,'0'0'0,"0"21"0,0 0 15,85-21 1,20 0-1,-41 0-15,21-21 16,-22 21-16,-21-21 16,22 21-16,-22 0 0,1 0 0,-1-21 15,-21 21-15,21 0 0,-20 0 16,41 0 0,-42 0-1</inkml:trace>
  <inkml:trace contextRef="#ctx0" brushRef="#br0" timeOffset="24164.73">4106 5017 0,'0'0'0,"-21"0"0,0 0 0,0 0 16,0 0-16,21-22 62,21 22-62,-21-21 0,21 0 0,21-21 16,-21-1-16,1 22 0,-1-21 16,0 0-16,21-1 0,-21 1 0,1-22 15,20-20-15,-21 20 16,-21 22-16,0 0 0,0-22 0,0 22 16,0-1-16,0-20 15,0 42-15,0-22 16,-21 43-16,-21 0 15,20 0-15,22 22 16,-21-1-16,21 21 0,0 43 16,0-43-16,0 22 0,-42 147 15,21-147 1,0 84 0,-1-85-16,22-20 0,-21-1 0,21 0 15,0-20-15,0-1 0,0 42 16,21-84 15,1 21-31,-1-21 16,-21 0-16,21-22 0,0 22 15,0 0-15,0-21 0,1 21 0,-1-22 16,63-63 0,-41 85-16,-22 21 15,0-21-15,0 21 0,0 0 16,1 21-16,-22 0 15,0 1-15,0-1 16,0 0-16,0 0 0,0 21 0,0 43 16,0-64-16,21 22 15,0 20 1,0-42-16,0-21 16,0 0-16,43 0 15,-1-21 1,-41 0-16,-1 0 0,0 0 15,0-1-15,0-20 0,0 21 16,22-43-16,-43 43 0,21-85 31,-21 64-15,0 63 0,0 0-16,0 1 15,0-1-15,-21 0 0,21 21 0,0-21 16,0 85-1,0-42 1,0-43-16,0 0 0,0 0 16,42-21-16,-21 0 15,0 0-15,1 0 0,20-21 16,-21 0-16,0 0 16,0 0-16,-21-22 0,22 22 0,-1-42 15</inkml:trace>
  <inkml:trace contextRef="#ctx0" brushRef="#br0" timeOffset="24491.55">5059 4318 0,'0'0'0,"0"21"0,-21 22 0,21-22 15,0 0-15,21-21 31,0 0-31,0 0 16,-21-21-16,21 0 0,0-1 16,-21 1-16,0 0 15,0-21 1,-21 42-16,0 0 16,0 0-16,0 0 15,0 21 1,-1 42-16,1-20 15,21-22-15,-21 0 16,21 0-16,0 0 0,0 1 0,0-1 16,0 21-16,21-21 15</inkml:trace>
  <inkml:trace contextRef="#ctx0" brushRef="#br0" timeOffset="25363.05">5927 4763 0,'0'0'0,"21"-22"0,0-20 16,-21 21-16,0 0 16,-21 0-16,-43-22 15,43 22-15,0 0 0,-43 21 16,43 0-16,-21 0 0,21 0 15,0 0-15,-22 21 0,22 0 16,-42 64-16,41-43 16,-20 1-16,21-1 0,21 0 15,-42 43-15,42-43 0,0 1 16,0 20-16,0-42 16,105 22-1,-41-43 1,-22 0-16,43-22 15,0-41 1,-43 42-16,-21-22 0,43-20 16,-43 42-16,0-22 0,64-189 15,-64 126 1,-21 42-16,21 22 16,-21-22-16,0 22 0,0-64 15,0 64-15,0 21 0,0-22 0,0 22 16,0 0-16,0 0 15,0 42 1,0 0-16,-21 0 16,21 1-16,-21 20 0,21 0 0,0 1 15,-22 41-15,22-20 0,-21-22 16,21 0-16,0 107 16,0-1-1,0-64-15,0-41 16,0-22-16,21 42 15,1-41-15,-22-1 0,21 0 0,0 0 16,0-21-16,0 0 0,0 0 0,1 0 16,-1 0-16,63-63 15,-62 41-15,41-20 16,-42 21-16,0-21 0,1 20 16,-1-20-16,0 21 0,0-21 0,0 20 15,-21 1-15,21 0 0,-21-42 31,0 84-15,0 0-16,-21 0 16,21 0-16,0 22 0,0-22 15,0 85 1,0-85-16,0 21 16,0 0-1,64-42-15,-43 0 16,0 0-16,0 0 0,0 0 15,1-21-15,-1 0 16,0 0-16,-21 0 0,21 0 16,-21-1-16,21 1 0,-21-21 0</inkml:trace>
  <inkml:trace contextRef="#ctx0" brushRef="#br0" timeOffset="25730.84">6710 4318 0,'0'0'0,"-21"0"0,-22 0 16,22 0-16,0 0 15,21 21-15,-21 0 0,0 1 0,21-1 16,0 0-16,21 0 16,0-21-1,0 0-15,0 0 0,0 0 0,1 0 16,41-42-1,-42-1 1,-21 1 0,0 21-16,0 0 15,-21 21-15,0 0 0,-64-21 16,43 21 0,21 21-16,-22 21 15,43-21-15,-21 0 0,21 1 16,0-1-16,-21-21 0,21 42 15,0-21-15,21 0 32,0-21-32</inkml:trace>
  <inkml:trace contextRef="#ctx0" brushRef="#br0" timeOffset="26295.03">7133 4572 0,'0'21'15,"-21"-21"-15,21 21 0,0 1 16,-21-1-16,21 0 16,-21 0-16,-1 64 15,1-22 1,21-20-16,0-22 0,-21 21 15,21-21-15,0 0 16,0 1-16,0-1 16,0-42 15,0-1-31,0 1 16,0-21-16,0 0 15,21-64 1,22 42-1,-22 22-15,42-43 0,-42 64 16,1 0-16,-1 0 0,0 21 16,0-21-16,0 21 0,43 0 15,-43 21 1,0-21-16,0 21 0,-21 0 0,0 21 16,21-20-16,-21 20 0,22 21 15,-22-41-15,0 20 0,0 21 16,0-41-16,0 20 0,0 21 31,0-41-31,-22-1 16,22-42 31,0-1-47,0 1 0,22 0 15,-1 0-15</inkml:trace>
  <inkml:trace contextRef="#ctx0" brushRef="#br0" timeOffset="27213.03">8234 4699 0,'0'-21'0,"0"42"0,21-63 0,-21 21 15,0-1-15,0 1 16,0-42 0,-21 42-16,-22-22 15,1 22 1,-21 21-16,41 0 0,1 0 16,-21 42-16,21-20 0,-22-1 15,22 0-15,0 0 16,0 21-16,-21 1 0,-22 105 15,64-106-15,-21 22 16,21 20 0,21-62-16,0-1 0,22-21 15,-22 0-15,42 0 16,-20 0-16,-22 0 0,85-43 16,-43-20-1,-42 42-15,0-22 16,-21-20-1,0 42-15,0 0 0,0-1 0,22 1 16,-22 0-16,0 0 0,21 0 0,-21 0 31,0 42-15,0 0-16,0 0 0,0 0 16,0 0-16,-21 22 0,21-22 15,0 21-15,-43 43 0,43-43 16,0 22-16,0 126 15,0-63 1,0 127 0,0-169-16,0 42 15,0-42-15,0-22 0,0 22 0,0-22 16,0 1-16,0-1 0,0 170 16,-21-127-1,0-64-15,-21 1 16,20-1-16,1-42 0,0 21 15,0 0-15,0-21 0,0 0 16,-22 0-16,1 0 0,21 0 16,-64-84-1,43 20-15,21 1 0,-1 20 16,1-20-16,0-1 0,21-20 16,-42-86-16,21 86 0,21-1 15,-22-317 1,65 275-1,-22 84-15,42-62 16,-41 62-16,-1 22 0,42-42 16,-42 20-16,22 22 0,-22 0 15,21 0-15,22 0 0,-1-22 16,-20 43 0,-22 0-1,0 0-15</inkml:trace>
  <inkml:trace contextRef="#ctx0" brushRef="#br0" timeOffset="30249.17">9567 4741 0,'-21'0'47,"0"0"-31,0 0-16,0 0 15,-1 0 1,1 0 0,0 0-1,0 0-15,0 0 0,0 0 16,-1 0-16,1 0 16,0 0-16,0 0 15,0 0 1,0 0-1,42 0 48,0 0-47,0 0-16,21 0 0,-20 0 0,20 0 15,64 0-15,-43 0 16,149 0-16,-149 0 15,22 0-15,-21 0 0,20 0 0,-20-21 16,-1 21-16,64 0 16,43 0-1,-128 0-15,0 0 0,43-21 16,-64 21-16,21 0 16,-63 0 30,21-21-46,-21 21 0,0 0 16,0-21 0,0 21-16,21-21 15,-22-1-15,1 22 0</inkml:trace>
  <inkml:trace contextRef="#ctx0" brushRef="#br0" timeOffset="30740.89">10456 4424 0,'0'0'0,"0"21"47,0 0-47,0 0 16,21-21-16,1 22 0,-1-22 15,21 0 1,0 21-16,-20-21 0,20 0 0,21 0 15,-20 0-15,-1 0 0,-21 0 16,85 0 0,-21 0-16,-22 0 15,-42 0 1,-42 0 0,0 0-1,0 0-15,-21 0 16,20 0-16,-20 42 0,21-21 15,-43 22-15,22-22 16,21 21-16,-21 0 0,-22 43 16,22-43-16,-128 149 15,65-85 1,62-64 0,22-42-16,0 21 0,21 0 15,-21-21-15,0 0 31,21-21-15,0 0 0,0 0-16,0 0 15</inkml:trace>
  <inkml:trace contextRef="#ctx0" brushRef="#br0" timeOffset="32190.37">12785 4593 0,'-22'0'16,"22"-21"0,0 0-1,-21 21-15,21-21 16,0 0-16,0-1 16,0 1-16,0 0 15,0 0-15,0 0 16,0 0-16,0-1 0,21 1 15,-21 0-15,0-21 16,0-1-16,0 1 16,0 21 15,0 42-15,0 0-1,0 0-15,0 1 0,0-1 0,0 21 16,0 0-16,0 1 0,0 20 15,0-20-15,0-1 0,0 21 16,0-20-16,0 20 0,-42 85 16,21 1-1,0-65 1,0-63 0,21 1-16,0-44 31,0 1-16,0 0-15,0 0 0,0 0 0,0 0 0,0-1 16,0-20-16,0 0 0,21 21 16,0-22-16,-21 1 0,21 21 0,0-22 15,0 1-15,1 21 0,-1 0 16,0 0-16,64-22 16,-22 43-16,-42 0 15,22 0-15,-22 21 0,0 1 16,0-1-16,0 0 15,-21 21-15,0-21 0,0 128 16,0-44 0,0-20-1,0-64-15,0 22 16,21-43-16,1 21 0,20-21 16,-21 0-16,85 0 15,-43-43 1,-20 1-1,-22 21-15,0 0 0,43-64 16,-43 64-16,21-43 16,-42 22-16,21 0 0,0 21 15,-21-22-15,0 22 0,22 0 16,-1-43 0,-21 86-1,0-1 1,0 0-16,-21 42 15,21-41-15,-22 41 0,22-42 16,0 43-16,-21 20 16,0-84-1,21 22 1,0-44 15,0 1-15,0 0-16,0-21 0</inkml:trace>
  <inkml:trace contextRef="#ctx0" brushRef="#br0" timeOffset="32539.59">13737 4403 0,'0'0'0,"0"21"0,0 0 16,0-42 31,0 0-47,0 0 16,0-1-16,0 1 15,-21 21 16,0 0-15,21 21-16,0 1 0,0-1 16,0 0-16,0 0 15,0 0 1,21-21 0,0 0-1</inkml:trace>
  <inkml:trace contextRef="#ctx0" brushRef="#br0" timeOffset="35037.58">14266 4763 0,'0'0'0,"21"0"0,1 0 16,-22-22-1,21 22 1,-21-21-16,0 0 15,0 0-15,0 0 16,0 0-16,0-1 16,0 1-16,0 0 0,0 0 15,-21 21-15,-43-42 16,22 20 0,21 22-16,-43 0 0,22 0 15,21 0-15,-22 0 0,22 22 0,-21-22 16,-106 105-1,84-62 1,43 63 0,0-85-16,21 21 0,0 22 15,0-43-15,0 0 0,0 21 16,21-21-16,-21 1 0,21-1 16,0-21-16,0 0 0,1 0 15,-1 0-15,21 0 0,127-64 31,-63-20-31,-42 20 16,63-63 0,-106 85-16,21-43 15,-21 43-15,-21-1 16,43-41-16,-43 41 16,0 1-16,21 0 0,-21-1 0,21 1 15,-21 21-15,0-64 16,21 85-16,-21-21 15,0 42 1,0 0-16,0 22 16,0-22-16,0 21 0,-42 85 15,42-42 1,-64 105 0,64-147-16,0-1 0,0 43 15,-21-64-15,21 21 0,0-21 16,0 22-16,0-22 0,0 0 0,43 0 31,-22-21-31,21 0 0,22-21 16,-22 21-16,21-63 15,-41 41-15,-1 1 16,42-63 0,-20-1-16,-22 21 15,0 43 1,-21 0-16,0 42 31,-21 0-15,0 1-16,21-1 15,0 0-15,0 0 0,0 43 16,0-43-16,0 0 0,0 21 16,0 1-1,21-43 1,0 0-16,0 0 0,0 0 15,0 0-15,22 0 0,-22-22 0,106-41 32,-85 21-32,43-43 15,-85 64-15,21 0 16,21-43-16,-42 43 16,0 0-16,-21 21 31,0 0-31,21 21 15,-42 21-15,42-21 0,0 1 16,-21 20-16,21-21 0,-22 0 16,1 22-16,21-22 0,-21 85 15,21-43 1,0-42-16,0 0 16,21-21 15,-21-21-31,21 0 0,1-21 15,-1 21-15,-21-22 16,42-20-16,-42 42 0,21-22 16,0 22-16,1-21 0,-1 21 0,-21-22 15,84-20 1,-41 63 0,-22 21-16,0 0 15,-21 0-15,21 0 16,-21 22-16,0-1 0,0 0 0,0-20 15,21 20-15,1 0 16,20 22 0,-21-43-16,0 0 0,43-21 15,-43 0-15,0 0 0,21 0 16,-20 0-16,-1 0 0,42-21 16,-42 21-16,1-21 0,-1 0 0,42-43 15,-20 1 1,-22 41-16,42-41 15,-42 21-15,43-1 0,-43 1 16,21 21-16,-20 21 16,105-21-1,-106 21-15,21 0 0,-42 21 0,0 0 16,0 0 0,0 43-16,0-43 15,0 0-15,0 0 0,0 0 16,21-42 31,-21 0-32,0 0-15,0 0 0,0-1 16,0 1-16,0 0 0,0 0 16,0 0-16,-21 21 15,0-21-15,0 21 0,-22 0 16,22 0-16,0 0 0,-21 21 15,-1 0-15,-20 0 16,42 21-16,-22-20 0,1-1 16,-43 85-1,43-43-15,21-42 0,21 0 16,0 43-16,0-43 0,0 0 16,0 0-16,21-21 15,0 0-15,0 0 0,1 0 16,-1 0-16,106-42 15,-85 42 1,64-85 0,-85 43-16,21 21 0,-20 0 15,-1-22-15,0 22 0,0 0 0,21-64 16,-20 64 0,-44 21 15,22 21-16,-21 1-15,21-1 0,-21 21 0,0-21 16,0 64 0,0-43-16,-22 43 0,1 63 15,0-42 1,20-43-16,22 1 0,0-1 0,-42 255 31,21-106-15,0-22-16,0-126 15,21-1-15,-22 1 16,1-1-16,-21 43 0,21-21 16,0-43-16,-22 21 15,22-41-15,0-1 0,0 0 0,-43 0 16,43-21-16,0 0 16,0 0-16,0 0 0,21-21 15,-22 0-15,22-22 0,0-20 16,0 21-16,0-22 0,106-275 31,-21 191-15,-22-21-16,-20 84 0,-22 1 0,21 20 15,22-84-15,-1 21 16,-20 63-16,-22 1 0,0-43 16,-21 0-16</inkml:trace>
  <inkml:trace contextRef="#ctx0" brushRef="#br0" timeOffset="35427.36">15176 4233 0,'0'0'0,"-21"22"0,-21-1 16,21 0-16,0 0 16,-1-21-16,22 21 0,22-21 31,-1 0-31,0-21 0,21 21 15,-21-21-15,1 21 0,-1-21 16,0 0-16,-21-1 16,-21 22-1,0 0-15,-1 0 0,1 0 16,0 0-16,0 0 0,0 0 0,0 22 16,21-1-1</inkml:trace>
  <inkml:trace contextRef="#ctx0" brushRef="#br0" timeOffset="36742.12">17801 3895 0,'0'0'0,"0"-21"16,0-1-16,21 22 0,0-21 16,1 0-16,-1 0 15,-21 0-15,21 0 0,0-1 16,-21 1-16,21 0 0,0-21 15,-21-22 1,0 43-16,0 0 16,0 0-16,0 0 15,0-1-15,-21 44 32,0-1-32,21 0 15,-21 21-15,21 1 0,-21-1 16,0 21-16,21 1 0,-22-1 0,1 1 15,0 21-15,-64 126 16,64-126-16,-21-22 16,21 1-16,-22-1 0,-41 64 15,41-63-15,22-1 0,-42 43 16,42-63-16,-43 41 16,43-41-16,0-22 0,-22 85 15,22-85 1,21 0 46,0-42 79,0 0-79,0-1 142,21 22-204,1 0 15,-22-21-15,21 0 0,-21 0 16,21 21-16,0-21 15,0 0 1,0 21-16,-21-22 16,22 22-16,-22-21 0</inkml:trace>
  <inkml:trace contextRef="#ctx0" brushRef="#br0" timeOffset="39010.05">18457 4868 0,'0'0'0,"-21"0"0,0 22 16,0-22-16,0 0 15,-1 0 1,22-22-16,0 1 16,0 0-16,0 0 15,0 0-15,22-85 16,20 21-1,-21 1 1,0 41-16,43-84 16,-64 64-16,21 42 0,0-85 15,-21 85 1,-21 42 0,0 21-1,0-21-15,-1 0 0,1 43 16,0-64-16,21 42 15,0-21 1,21-21 0,22 0-1,-22 0-15,21 0 0,-21 0 16,0 0-16,1-21 0,-1 21 16,0 0-16,42-42 15,-20 42 1,-22-21-1,0 21-15,-21-21 0,0 42 32,0 0-32,0 21 0,-21 22 15,0-1 1,21 43 0,0-85-16,0 22 0,0-1 15,0-21-15,0 0 0,0 0 16,0 1-16,0-1 0,21-21 15,0 0-15,-21 21 0,21-21 0,0 0 16,1 0-16,-1 0 0,21 0 16,0-21-16,1 0 0,-22-1 15,42 1-15,-20 0 16,20-21-16,-42-1 0,1 22 16,20-42-16,-21 42 0,0-22 15,-21 22-15,0-21 0,0 21 16,0-1-16,0 1 0,0 0 0,0 0 15,0 0-15,-21 21 16,0 21 0,0-21-16,21 21 0,-43 43 15,22-43-15,0 85 16,0-22 0,21-41-16,0-1 15,0-21-15,0 21 16,0-20-16,0-1 0,21-21 0,21 21 15,-20-21-15,-1 0 16,0 0-16,21 0 0,-21 0 0,64-21 16,-43 0-16,-20-1 0,20 1 15,0 21-15,1-21 0,20-42 16,-21 41-16,-20 1 16,-1 0-16,21-42 0,-21 41 15,-21-20-15,0 21 16,0 0-16,-21 21 15,0 0-15,0 0 0,0 0 16,-1 0-16,-20 42 16,21-21-16,21 85 15,21-42 1,21-22 0,-20 0-1,-22-21-15,21-21 0,-21 22 16,21-22-1,-21-22 1,-21 1 0,0 0-16,-1 0 15,1 0-15,0 0 16,0 21 0,-21 0-16,20 0 0,22 21 15,0 0-15,0 0 16,0 0-16,0 0 15,22-21-15,-1 43 0,0-43 16,0 0-16,0 21 16,0-21-16,22 0 0,-1 0 15,-21 0-15,22 0 0,20-21 16,-42 0-16,22-1 16,-22 22-16,0-21 0,21-42 15,1 42-15,-22-22 0,0 1 0,0 0 16,21-1-16,-20-20 0,41-64 15,-42 63-15,0 1 0,1-1 16,-1 1-16,-21-1 0,0 22 16,0-22-16,0 22 0,0 0 0,0-22 15,0 43-15,0 0 16,0-21 0,-21 63-1,21 0 1,-22 0-16,22 21 0,0 1 0,-21-1 15,21 22-15,0 63 0,-21-64 16,0 1-16,21-1 16,-21 1-16,0-1 0,-1 43 15,22-64-15,-21 1 0,0-1 16,21 0-16,0 1 0,0 41 16,0-63-16,21 22 15,0-22-15,22-21 16,-22 0-16,85 0 15,-64-21-15,0 21 0,1-21 16,-1-1-16,0 1 0,1 0 16,-1 0-16,-21 0 0,22-22 0,-22 22 15,0-42-15,-21 42 0,0-22 16,0-20 0,-64 63-1,22 0 1,21 0-16,0 21 0,21 0 15,0 21 1,0-20-16,21-22 16,0 21-16,0-21 0,22 21 15,-43 0-15,21 0 0,21 0 16,-42 1-16,21-1 16,-21 0-16,0 0 0,0 0 15,0 0-15,0 22 16,0-22-1,21-21-15,1 0 16,-1 0-16,0 0 16,0 0-16,0 0 0,0 0 15,1-21-15,-1 0 0,0 21 16,21-43-16,-42 22 0,21 0 16,1-21-16,-1 20 0,0 1 15,-21-21-15,0 21 0,42-43 16,-42 22-16,0 21 15,0 42 1,0 0-16,0 0 16,0 0-16,0 1 0,0-1 15,0 21-15,-21-21 0,0 64 16,21-43 0,0-21-16,0 22 15,63-43 1,-41 21-16,-1-21 15,0 0-15,0 0 0,21-21 16,-42 0-16,22 21 0,-1-22 16,21-20-16,-21 42 0,-21-21 15,0 0-15,21-22 0,-21 22 16,0 0-16</inkml:trace>
  <inkml:trace contextRef="#ctx0" brushRef="#br0" timeOffset="39224.01">21378 4085 0,'-21'0'16,"0"0"0,0 0-16,21 21 15,-21-21 1,-1 0-1,1 0 1,0 0-16</inkml:trace>
  <inkml:trace contextRef="#ctx0" brushRef="#br0" timeOffset="39445.48">20045 4212 0,'0'0'0,"0"21"16,21-21-16,21 0 16,-21 0-16,22 22 0,105-22 15,-21 0 1,-21 0 0,-64 0-16,-21 0 0,0 0 15,1 0-15,-1 0 16,0 0-1,-21-22-15</inkml:trace>
  <inkml:trace contextRef="#ctx0" brushRef="#br0" timeOffset="41596.21">21632 4382 0,'0'0'0,"21"0"0,-21-22 16,22 1-16,-1 0 0,0 21 15,-21-21-15,0 0 16,21 21-16,-21-21 0,-21 21 47,21 21-47,-21 0 0,0 0 15,-1 0-15,22 0 0,-21 22 16,0-22-16,0 21 0,21-21 0,0 22 16,0-1-16,0-21 0,0 0 15,0 1-15,21-1 0,0 0 16,0-21-16,1 0 0,-1 0 15,0 0-15,42 0 16,-41 0-16,20 0 0,-21-21 16,21 0-16,-20 21 0,20-43 15,0 22-15,-21 0 0,1-21 16,-1 20-16,0-20 0,21-106 16,-21 42-1,-21 43-15,0-1 0,22-63 16,-1 85-16,-21-22 0,21-20 15,-21 41-15,0 1 16,0 21-16,0 0 0,0-1 0,-21 44 31,0-1-31,-1 21 0,1 43 16,0 21 0,0 84-16,0-126 15,21-1-15,-21 1 0,21-22 0,0 21 16,0-20-16,0-1 0,0 0 15,0 1-15,0-1 0,0-21 16,21 0-16,0 22 0,0-43 16,21 0-16,-20 0 0,-1 0 15,21 0-15,-21 0 0,22 0 16,-22-21-16,21-1 0,-21 1 16,22 0-16,-22 21 0,0-21 0,64-106 31,-85 106-31,0 0 0,0-1 15,0 1-15,0 42 32,-22 1-32,1-22 0,21 21 15,0 21-15,0-21 0,-21 0 16,21 1-16,0-1 0,0 0 16,0 0-16,0 0 0,21 0 15,22-21-15,-22 22 0,21-22 16,-21 0-16,0 0 0,22 0 15,-22 0-15,42 0 0,-41 0 16,-1-22-16,21 22 0,-21-21 16,0 0-16,22 0 15,-22-21-15,0 20 0,21-20 16,-42 21-16,0 0 0,22 0 16,-22-1-16,0 1 0,-22 42 31,1-21-16,21 22-15,-21 20 0,0-21 0,0 0 0,0 43 16,-1-43-16,1 21 16,21-21-16,0 1 15,0-1-15,0-42 47,21-1-31,1 1-16,-1 0 0,0 0 15,0 0-15,0 0 0,0-1 0,1-20 16,-1 21-16,0-21 16,0 20-16,0 1 0,22-21 0,-43 21 15,21 21-15,0 0 16,0 0-16,0 21 16,-21 0-16,0 0 15,0 0-15,0 1 0,0 20 16,0-21-16,0 0 0,-21 0 15,21 64 1,0-64-16,0 22 16,21-22-16,0-21 0,1 0 15,-1 21-15,0-21 0,21 0 16,-21 0-16,1 0 0,20 0 16,-21 0-16,0 0 0,22-21 0,-22 0 15,42-1-15,-42 1 16,43-21-16,-43 0 0,0 20 15,0 1-15,-21-21 0,0 21 0,0-22 16,0 22-16,0 0 0,0 0 16,0 0-16,0-22 15,-21 43-15,0 0 0,0 0 0,0 0 16,0 0-16,-43 43 16,43-22-16,0 0 0,0 21 15,21-20-15,-22-1 0,22 63 31,22-84-15,20 22-16,21-22 16,-41 0-16,-1 0 0,0 0 15,0-22 1,0 22-16,-21-21 16,-21 42 30,21 1-46,-21-1 16,0 0-16,0 0 0,-1 21 0,1-20 16,-21 20-16,0 106 15,42-106-15,0 107 16,0-22 0,21 42-1,-21-84 1,0-43-16,-21 0 0,-43 43 15,43-43-15,-21-21 0,20 22 16,-20-1-16,0-21 0,-1 22 0,22-22 16,-21 0-16,21 0 15,0 0-15,-1-21 0,1 0 0,0 21 0,0-21 16,0 0-16,0-21 16,-1 0-1,22 0-15,0 0 0,0 0 16,0-1-16,0-20 0,0-43 15,0 64 1,0-21-16,43-43 0</inkml:trace>
  <inkml:trace contextRef="#ctx0" brushRef="#br0" timeOffset="41838.67">23516 4001 0,'0'0'0,"-21"-22"0,0 22 0,0 0 0,-1 0 15,1 0 1,0 0 0,0 0-1,0 0 1,0 0-1,-1 0-15,1 0 16,0 0-16</inkml:trace>
  <inkml:trace contextRef="#ctx0" brushRef="#br0" timeOffset="42082.25">22161 4085 0,'0'0'0,"-21"21"0,42-21 32,1 0-17,-1 0-15,0 0 0,21 0 0,-21 0 16,128 0 0,-44 0-1,-41 0 1,-22 0-16,-21 0 15,-21-21-15,22 21 0</inkml:trace>
  <inkml:trace contextRef="#ctx0" brushRef="#br0" timeOffset="42622.14">25993 4170 0,'0'-21'0,"21"-64"16,-21 43 0,0 21-16,21-1 0,0-41 15,-21 42-15,0 0 0,0-1 16,0-41-1,-21 63 1,0 21 0,21 0-16,-64 85 15,1 85 1,-22-1-16,0 1 16,43-149-16,21 0 15,-21 106 1,20-84-1,22-43 1,0-42 0,-21 21-1,21-21-15,-21 0 0</inkml:trace>
  <inkml:trace contextRef="#ctx0" brushRef="#br0" timeOffset="43443.03">25294 4403 0,'0'0'0,"0"-21"0,21 21 16,0 0-16,22 0 0,20 0 16,1 0-16,-22 0 0,254-43 31,1-20-15,-128-22-1,-127 64-15,1 0 0,-1-22 16,22-62-16,-43 83 15,-21-20-15,0-64 16,0 85 0,-43 21-1,-20 64 1,42-43-16,-43 127 16,43-85-16,-85 213 31,43-128-31,-1-42 15,43-43 1,21-42-16,0 0 16,0-42 15,21 21-31,22-42 16,-22 21-16,21-22 15,22-41-15,-43 41 0,0 22 16,0 0-16,0 0 15,0 0-15,-21 0 0,22 21 16,-1 0-16,-21 21 16,0 0-16,0 0 15,0 0-15,0 0 0,0 1 0,0-1 16,0 0-16,0 0 0,0 0 16,0 0-16,0 1 0,0 20 15,0-21-15,21-21 0,42 21 16,22-21-1,-43 0 1,1 0-16,63-42 16,-85 21-16,21 0 15,22-22-15,-43 22 0,0 0 16,0-21-16,0 20 0,-21-20 16,0 21-16,0-21 0,0 20 15,-63 1 1,42 21-16,-43 43 15,43 20 1,0-42-16,0 43 16,21 20-1,0-62-15,21 41 16,0-63 0,0 0-16,21 21 15,43-21 1,-64 0-16,43-21 15,-22 0-15</inkml:trace>
  <inkml:trace contextRef="#ctx0" brushRef="#br0" timeOffset="45155.24">28279 4339 0,'0'-63'16,"0"42"-16,-64-85 31,-42 63-31,64 43 16,-43 0-16,-63 43 16,-21 84-1,105-43 1,43-62-16,21 147 31,0-148-31,42 21 0,64 1 16,0-43-1,-64 0-15,-20 0 0,20 0 16,0 0-16,-21-21 16,149-85-1,-107 21 1,1-42-16,-43 64 15,21-64-15,-42 63 0,21 1 16,1 20-16,-22-20 0,21 20 16,0-20-16,-21-1 0,0 43 15,0 0-15,0 0 0,0 42 16,-21 0 0,0 0-16,-1 22 0,-20 63 15,21 63 1,0-106-16,21 1 0,0-22 15,0 22-15,0-22 0,0 43 16,0-43-16,21 0 16,21 22-16,43-22 15,-64-42-15,21 0 16,-20 0-16,20 0 0,-21 0 0,21 0 16,1 0-16,-1-21 0,-21 0 15,127-64 1,-105 64-16,-22 0 15,42-85-15,-63 85 16,0-21-16,0-1 16,-21 22-16,-21 21 0,0 0 15,20 0-15,-105 42 16,85 22 0,21-43-16,0 21 0,0 22 15,-1-43-15,22 0 0,0 0 16,0 1-16,0-1 0,0 0 0,0 0 15,22-21-15,-1 0 0,0 0 16,0 0-16,0 0 16,0 0-16,1 0 0,-1 0 0,0-21 15,0 21-15,-21-21 0,21 0 16,43-85 0,-43 21-1,0 64-15,-21 42 31,-21 0-31,0 0 16,0 43-16,-1-43 0,22 0 16,-21 0-16,21 22 15,0-22-15,0 0 0,0 0 16,0 0-16,21-21 0,64 0 16,-64 0-16,22 0 15,-22 0-15,106-21 16,-106 0-16,21 0 0,22-21 15,-43-1-15,0 22 16,0-42-16,22 20 0,-22 1 0,0-22 16,21-126-1,1 84-15,-43 43 0,21-22 16,-21 64-16,0-22 16,0 22-16,0 0 0,0 42 31,0 22-31,-21-22 0,-1 21 15,1 106-15,0-84 16,21-1-16,-21-20 0,21 20 16,-21-21-16,21 22 0,0-22 0,0 1 15,0-22-15,0 106 16,21-106 0,0 0-16,0-21 0,0 0 15,1 0-15,-1 0 0,21 0 16,-21 0-16,0 0 0,106-21 15,-21-43 1,-21 1 0,-64 21-16,0 20 15,-21 1-15,0 0 0,0 0 0,0-21 16,0 20 0,-21 22-16,-21 0 15,21 0-15,-43 43 16,-21 20-16,64-42 15,0 1-15,-21 41 0,42-42 16,-21 0-16,21 1 0,0-1 16,0 0-16,0 0 0,21-21 15,0 0-15,21 0 16,-21 0 0,1 0-16,-1 0 0,0-21 15,0 0-15,0 0 16,0-1-16,1 1 0,-1 0 0,42-42 15,-42-1 1,-21 85 0,-21 0-1,0 1-15,21-1 0,-21 0 16,-21 21-16,42-21 0,0 1 16,0 20-1,0-21-15,0 0 16,21-21-16,0 0 0,0 0 0,0 0 15,0 0-15,1 0 0,20 0 16,-21 0-16,64-21 16,-1-21-1,-41-22 1,-43 43-16,21-21 16,-21 21-16,0-1 0</inkml:trace>
  <inkml:trace contextRef="#ctx0" brushRef="#br0" timeOffset="45405.1">29400 4064 0,'-21'-21'16,"21"0"-1,21 21-15,1-21 0,-1 21 0,0 0 16,42-22-16,-20 22 16,-22 0-16,106-21 15,-64 21 1,1-21 0</inkml:trace>
  <inkml:trace contextRef="#ctx0" brushRef="#br0" timeOffset="46387.17">31496 3810 0,'0'0'16,"0"-21"-16,0 0 16,-21 21-16,0 0 15,-1 0-15,1 0 0,0 0 16,-21 0-16,-1 21 0,22 0 16,-21 0-16,21 0 0,-64 85 15,85-85 1,0 1-16,0 20 0,0-21 0,0 21 15,21-20-15,-21-1 0,21 0 16,22 0-16,-22-21 0,106 21 31,-85-21-31,43-21 16,-64 0-16,-21 0 16,0 0-16,21-1 0,-21-20 15,0 21-15,0-85 16,-84 21-1,41 22-15,1 63 16,21-21-16,-22 21 0,22 0 16,42 0-1,22 0-15,41 0 16,65 0 0,-44 0-1,-62 0-15,-1 0 0,43 0 16,-64 0-16,21 0 0,1-43 15,-1 1 1,-42 21 0,-21 21 15,0 21-15,21 0-16,-22 22 0,1-22 15,21 0-15,-21 21 0,0 1 0,0-22 16,0 42-16,21-20 0,-22-1 15,1 21-15,-63 86 16,62-86-16,1 1 16,0-22-16,-21 21 0,-1 64 15,22-63-15,0-1 0,21 1 16,0-1-16,-21 1 0,21 63 16,-21-64-16,21-20 0,0 126 15,0-84 1,0-64-16,0 21 15,-21 1-15,-1-22 16,1 0-16,0 0 0,0-21 16,-21 0-1,20 0-15,-20-42 0,-21-64 16,63 85 0,0-22-16,0 1 0,21 0 15,0-1-15,21-20 0,-21-1 0,22 1 16,20-1-16,22-41 15,-43 41-15,43-42 0,-43 64 16,22-22-16,-43 43 16,42-42-16,-63 42 15,22-1-15,-22 1 16</inkml:trace>
  <inkml:trace contextRef="#ctx0" brushRef="#br0" timeOffset="48195.17">3598 7705 0,'0'0'0,"21"0"15,22-21-15,-22 21 16,21-43-16,-21 22 16,1 0-16,20-43 15,-42 43-15,21 0 0,-21 0 16,0 0-16,0-43 16,-21 22-16,-21 0 15,-1 20-15,22 1 0,-148-42 16,84 63-1,-42 21 1,85 0-16,21 21 0,-22 1 16,22-1-16,-21 22 0,-43 190 31,64-191-31,21 43 0,0 0 16,0-64-16,0 0 0,0-20 15,63-1-15,-41-21 16,210-85-1,-62-21 1,-86 22 0,-41 41-16,63-84 15,-85 85-15,-21 0 0,0-1 0,0 1 16,0 0-16,0-43 16,0 64-16,0 0 0,-21 21 15,21 42 1,0 21-16,0 43 15,0-63 1,0-1-16,0 0 0,21 1 0,0 20 16,0-42-16,64 22 15,-64-43-15,42 0 16,-41 0-16,83-43 16,-62 22-16,-22 0 15,21 0-15,43-43 16,-43 1-1,-42-1-15,0 43 16,-21 21-16,0 0 16,21 21-16,-21 0 15,21 1-15,-21 20 0,21 21 16,0 1 0,-22-43-16,22 0 0,-21 22 0,21-22 15,0 0-15,-21-21 0,21 42 16,0-63 15,0 0-15,0 0-16,21 0 0,0-22 0,1 1 15,-1 0-15,0 20 16,0-20-16,0 0 0,0 21 0,1-22 16,41-20-1,1 42-15,-22 21 0,43 42 16,-64-21-1,0 21-15,0 22 0,-21-43 16,0 127 0,-21-105-1,21-22-15,-21 0 0,21 0 16,-21-21-16,21 21 0,0-42 47,0 0-47,0 0 0,21 0 15,0-1-15</inkml:trace>
  <inkml:trace contextRef="#ctx0" brushRef="#br0" timeOffset="48710.87">6054 7303 0,'0'-22'0,"-43"1"16,22 0-16,0 21 15,0 0-15,-22 0 16,22 21-16,-106 64 16,64 21-1,42-64-15,-1 0 0,1-20 16,0 20-16,21 0 0,-21 43 15,21-64-15,0 43 16,21-43-16,0 0 0,0-21 0,85 21 16,-21-21-1,-43 0-15,1-21 0,-1 21 16,21-42-16,-20 20 0,20-20 16,-42 21-16,1 0 15,20-149 1,-42 86-1,0 41-15,0-20 16,-21 21-16,-43-1 0,43 22 0,-21 21 16,-85 0-1,42 21-15,43 0 16,-1 1-16,-84 41 16,106-42-16,0 0 0,21 22 15,0-22-15,0 0 0,106-21 16,-21 0-1,-43-21-15</inkml:trace>
  <inkml:trace contextRef="#ctx0" brushRef="#br0" timeOffset="49683.23">6985 6795 0,'0'0'16,"0"-22"-16,0 1 0,0 0 0,-21 21 15,0 0 1,-1 0-16,1 0 0,-21 21 0,21 0 16,0 1-16,-1 20 15,1-21-15,0 21 0,0 170 16,0-170-16,21 64 16,-21 21-1,21 0 1,0-106-16,0 1 0,0-1 15,0 0-15,0 0 0,0 0 32,0-42-32,0 0 15,0 0-15,0 0 16,21-43-16,0 43 0,0 0 16,64-106-1,-43 63-15,22 22 16,-43 42-16,0 0 0,21 0 15,1 0-15,-22 0 16,0 21-16,42 64 16,-63-22-1,0 22 1,0-64-16,-21 0 0,0 0 16,-21-21-16,21 22 0,-128 41 15,86-63 1,42 0-16,0 0 0,-1 0 0,1 0 15,0 0-15,21 21 32,21-21-17,0 21-15,1-21 0,20 0 16,-21 22-16,0-22 16,43 0-16,-43 0 0,21 0 15,-21 0-15,22-22 0,-22 1 16,21 21-16,85-84 15,-42 20 1,-43 1-16,-21 41 16,1 1-16,-22-42 0,0 42 15,0-1-15,0 1 0,0 0 0,0 0 16,0 42 0,-22 21-1,22-20-15,-21 20 0,21 0 16,0 1-16,0-1 15,-21 0-15,21 1 0,-21 20 0,21 233 32,0-147-32,0-86 0,0 1 15,0-1-15,0 22 0,21-22 16,-21 64-16,-42 297 31,-22-276-31,43-106 16,21 0-16,-21-20 15,21 20-15,-21-21 0,0 0 0,-1-42 32,22 0-32,-21 0 15,21-22-15,0 22 0,0 0 16,0-21-16,0-22 16,0 22-16,0 0 0,0-64 15,0 63-15,21-20 0,-21-106 16</inkml:trace>
  <inkml:trace contextRef="#ctx0" brushRef="#br0" timeOffset="49927.45">7260 7006 0,'0'0'0,"0"-21"16,0 0-1,0 0 17,0 42 15,21 0-47,0 0 15,-21 0-15,22 1 16</inkml:trace>
  <inkml:trace contextRef="#ctx0" brushRef="#br0" timeOffset="50930.63">7620 7281 0,'21'22'0,"0"-1"16,0-21 0,1 0-1,-1 0-15,0-21 0,-21-1 0,21 22 16,0-21-16,0 0 0,1 0 15,-22 0-15,0 0 0,21 21 16,-21-22-16,0 1 0,0 0 0,0 0 16,-21 21-1,-1 0-15,1 0 0,-21 0 16,21 21-16,-22 43 16,43-1-1,0-21-15,0 43 16,0-43-16,0-20 0,0-1 0,22 0 15,-22 0-15,21 0 0,63-21 32,1 0-32,0-42 15,-64 21-15,21 0 16,-21-1-16,22 1 0,-22 0 16,21-42-16,-21 20 0,1 22 15,41-106 1,-42 106-16,-21 0 0,0 0 15,21 21-15,1-22 16,-22 44 0,0-1-1,0-42 48,0-1-48,0 1-15,0 0 16,-22 21 15,1 21-31,0 0 16,21 1-16,-21 20 16,21 0-16,-21-21 0,21 22 15,0 41 1,0-62-16,0-1 0,0 21 15,21 0-15,0-20 0,0-1 16,43-21 0,-43 0-16,0 0 0,85 0 15,-21-64 1,-64 64-16,42-63 16,-42 42-16,43-85 15,-22-21 1,-21 63-16,-21 22 0,64-127 15,-22 84 1,-42 64-16,0 0 0,21-22 16,-21 64-1,-21 1 1,0-1-16,-21 63 16,-1 22-1,22-21-15,21-43 0,0 1 16,-21 41-16,21-20 15,-21-22-15,21 106 16,42-63 0,-21-64-1,1-21-15,-1 0 0,0 0 16,0 0-16,0 0 0,43 0 16,-43-21-16,0 0 0,0 0 0,0-1 15,1 1-15,-1-21 0,-21-22 16</inkml:trace>
  <inkml:trace contextRef="#ctx0" brushRef="#br0" timeOffset="51144.5">8763 6900 0,'0'0'16,"-21"0"-1,42 0 1,0 0-16,0 0 0,0 0 15,64 0 1,0-21-16,-64 21 16,0 0-16,21-21 0,-20 21 0,-1 0 15,0 0-15,0 0 0,0-21 16</inkml:trace>
  <inkml:trace contextRef="#ctx0" brushRef="#br0" timeOffset="53479.14">9991 7049 0,'-22'0'0,"44"0"0,-44 21 0,44-21 32,-1 0-32,0 0 15,0-21-15,0 21 0,0-22 16,22 1-16,-22 0 0,0 0 15,43-21-15,-22 20 0,-21 1 0,0-21 16,22 0-16,20-64 16,1-42-1,-43 42-15,0 63 16,-21 1-16,0-21 16,0 20-16,0 22 0,-42-42 15,20 63 1,-20 63-1,42-21-15,-21 107 16,21-86-16,-21 22 0,0 63 16,-1-85-16,-20 170 15,0-63 1,21-86-16,-1 1 0,-20 0 16,0 105-16,21-105 0,-1 21 15,1-22-15,-21 22 0,21-21 16,0-1-16,-43 255 15,43-212 1,21-63-16,0 63 0,0-106 16,0 0-16,42 0 15,-21-21-15,22 0 16,-1 0-16,-21-21 0,43-43 0,-22 43 16,-21-21-16,22 21 0,62-127 15,-20-1 1,-64 86-16,0-1 0,-21 1 15,0-1-15,0-147 16,0 126-16,0 22 16,-21-1-16,0 1 0,-21 20 0,21 1 0,-106-64 31,84 85-31,1 21 0,21 0 16,0 0-16,-1 0 0,1 0 15,21-21 1,21 21-16,-21-21 15,22 21-15,41-43 16,64 1-16,-106 21 16,64-22-16,-43 22 15,43-42-15,-43 42 16,1-22-16,-1 22 0,85-85 16,-85 64-1,-21 21-15,-21 0 0,22-1 16,-22 1-16,-22 21 47,1 21-47,0 1 15,21-1 1,21-21 15,0 0-31,1 0 16,-1 0-16,0-21 0,0 21 0,0-22 15,0 22 1,-21-21-16,0 0 16,-21 21-1,-21 0 1,21 0 0,0 0-16,21 21 0,-22 0 15,22 1-15,0-1 16,0 0-1,0 0-15,22 0 0,-1 0 16,0 1-16,0-1 16,0-21-16,-21 21 0,21 0 15,43 21 1,-43 1-16,21-43 16,-42 21-16,22-21 15,-1 0-15,0 0 16,0 0-16,0 0 0,0-21 0,1 0 15,83-43 1,-83 43-16,-1 0 16,0 0-16,0-1 0,0-41 15,0-1 1,-21 43-16,0 0 16,0 42-1,0 0 1,0 1-16,0 41 15,0-21-15,-21-20 0,21-1 16,0 21-16,-21-21 0,21 0 0,0 64 31,42-64-31,1-21 16,-22 0-16,0 0 16,43-21-16,-43 0 0,42-21 15,-42 20-15,-21 1 16,0-63-1,0-1 1,-63 43-16,42 20 16,-22 22-16,22 0 0,0 0 15,0 0-15,0 0 0,0 0 16,21-21-16,21 21 16,42-21-1,22 0 1,-43 21-16,-21 0 0,43 0 15,-22 0-15,1 0 0,20 0 16,1 0 0,-43 21-16,0 0 0,-21 43 15,0-43-15,0 21 16,0-21-16,0 1 16,0 62-1,0-41 1,0-65 15,0 1-31,0 0 16,0 0-16,0 0 15,0 0-15,0-1 0,21 1 16,0-21-16,-21 21 0,21-22 16,1 22-16,-1 0 0,63 0 15,-62 42 1,-22 0-1,21 0-15,-21 22 0,0-1 16,0-21-16,0 0 0,0 1 16,0-1-16,0 0 0,0 21 15,0-63 17,0 0-17,21 0-15,0 0 16,0-1-16,64-83 15,-64 83-15,21-41 16,22-1 0,-43 43-16,0 21 0,0 0 0,-21 21 15,0 22 1,0-22-16,0 0 0,0 43 16,0-22-16,0-21 0,0 21 15,0-20-15,0 20 0,0 0 16,0-21-16,22-21 15,-1 0-15,0 0 16</inkml:trace>
  <inkml:trace contextRef="#ctx0" brushRef="#br0" timeOffset="54943.14">14372 6668 0,'0'0'0,"21"-22"16,-21-20-16,21 0 0,-21-1 0,0 1 15,22-85 1,-22 42-16,0 64 15,-22 0-15,-20 0 0,0 21 16,-22 0-16,22 21 16,-22 43-16,22-22 0,21 21 15,0 1-15,-85 211 16,85-190 0,0-22-16,-1 1 0,22 42 15,0-43-15,0-21 0,0 64 16,43-85-16,-22 1 15,21-1-15,1 0 0,-1-21 0,148-21 32,-126 0-32,21-22 0,-22 22 15,-21-21-15,1 21 0,-1-22 0,22-20 16,-22 20-16,-21-20 0,21-149 31,-42 22-15,-42 20-16,21 128 0,0 0 15,0-1-15,-22 22 0,1 21 16,-43 0-16,43 0 0,-22 0 16,-211 148-1,127-21 1,85-63-16,20-1 0,-41 86 16,62-86-16,1 1 0,21 63 15,21-64-15,1 1 0,62 63 16,64-43-1,-42-41-15,-42-43 16,-1 0-16,-20 0 0,84 0 16,-85-22-16,21 1 15,22-21-15,-43 21 0,1 0 0,63-85 16,-43 42 0,-42 22-16,-21 21 15,21-64-15,1 64 0,-22 0 16,0-22-16,0 65 31,-22-1-31,22 0 0,-21 42 16,21 22-1,-21-43-15,21 1 16,0-1-16,0-21 16,0 0-16,21-21 0,43 0 15,-22 0 1,-21 0-16,0 0 0,43-21 15,-43 0-15,0 0 0,22-21 16,-22 20-16,0 1 0,0-21 16,0 21-16,-21 0 0,43-106 31,-43 84-31,0 64 31,0 1-31,-22 20 16,22-21-16,0 106 15,0-85 1,0 43-16,0-43 16,22 22-16,-1-64 15,0 21-15,21-21 0,1 0 16,-22 0-16,63-21 16,-62 0-16,20 21 0,0-21 15,-21-1-15,22 1 0,-22-21 0,42-22 16,-41 43-16,-1-21 0,0 0 15,0-1-15,0 1 0,-21-22 0,21 22 16,-21-21-16,0-1 0,22-63 16,-1 64-16,0-1 0,0-84 31,-21 169-15,0 0-16,0 22 15,-42 84-15,21-64 0,21 1 16,-22-1-16,-41 106 15,63-126-15,0 63 16,0 21-16,0-106 16,0 63-1,21-84-15,0 22 0,0-1 0,1-21 16,-1 0-16,0 0 0,0 0 16,0 0-16,64-85 15,-64 22 1</inkml:trace>
  <inkml:trace contextRef="#ctx0" brushRef="#br0" timeOffset="55146.02">15706 6837 0,'-22'0'16,"44"0"-16,-65 0 0,22 21 0,21 0 15,21-21 1,0 0-1,43 0-15,-43 0 0,0 0 16,0 0-16,1 0 16,20 0-16,43-42 15,-22 21 1,-42 21-16</inkml:trace>
  <inkml:trace contextRef="#ctx0" brushRef="#br0" timeOffset="55576.07">16468 6900 0,'0'0'16,"42"0"-16,-21 0 0,0 0 0,43 0 15,-43 0-15,0 0 0,0-42 16,-21 21-16,0 0 16,0-22-1,-63 43 1,-22 0-16,43 0 15,-22 43-15,43-22 16,-21 0-16,-1 43 0,22-43 16,21 0-16,0 64 15,0-64-15,43 0 16,41 21 0,-20-21-1,-43-21-15,0 22 0,21-22 16,-42 21-16,0 0 0,0 0 31,-21 0-31,-63-21 0,20 21 16,22-21-16,-1 0 15,-20 22-15,21-22 0,-107 21 32,171-21-1,-1 0-31,0-21 0,21-1 15,43 1-15</inkml:trace>
  <inkml:trace contextRef="#ctx0" brushRef="#br0" timeOffset="55803.54">16870 6943 0,'0'0'0,"21"-21"0,-21 42 46,0 0-46,0 0 0,0 0 0,-21 64 16,-22-22 0,22-41-16,21-1 0,-21 21 15,0-21-15,21-42 47,0 0-31,0 0-16</inkml:trace>
  <inkml:trace contextRef="#ctx0" brushRef="#br0" timeOffset="55970.01">16849 6710 0,'0'0'0,"0"-21"0,-22 21 16,1 0-16,0 0 15,21 21 1,0 0-1,0 0 1</inkml:trace>
  <inkml:trace contextRef="#ctx0" brushRef="#br0" timeOffset="56692.45">17611 7006 0,'0'0'0,"0"-42"16,0 0 0,0 20-1,0 1-15,-43 0 16,22 21-16,-42 0 16,41 0-16,1 21 0,0 0 15,-21 1-15,21-1 0,-106 106 16,42 21-1,85-106 1,0-21-16,63 43 16,-41-64-16,62 0 15,-63 0-15,22 0 0,-1 0 0,64-64 32,-85 43-32,85-63 15,-43-22-15,1-21 16,-43 63-1,0 22-15,0-22 0,22 1 0,-22-1 16,-21 1-16,42-85 16,-42 105-1,-42 86 1,-22 84 0,22-85-16,21 22 0,0-22 15,0 21-15,-1-20 0,1-1 0,21 149 16,0-107-1,43 1 1,-43-64-16,63 0 16,-42-21-16,22 0 0,-1 0 15,0 0-15,-21-21 0,22 21 16,-22-21-16,21 0 0,106-149 31,-148 128-15,0 0-16,0 21 0,-21 21 15,0 21 1,0-21-16,0 21 0,0 21 16,-1-21-16,1 22 0,0-22 15,21 21-15,0 22 0,0-43 16,0 0-16,0 21 0,64 22 16,-43-64-16,42 0 15,43 0 1,-21-21-16</inkml:trace>
  <inkml:trace contextRef="#ctx0" brushRef="#br0" timeOffset="57243.86">19875 6308 0,'0'0'0,"-21"0"0,0 0 16,21 21-16,-21 0 0,-21 43 16,42-22-16,0 0 0,-22 1 15,22 20-15,-21-21 0,21 64 16,0-63-16,0-1 0,0 85 15,0-64 1</inkml:trace>
  <inkml:trace contextRef="#ctx0" brushRef="#br0" timeOffset="58026.09">19156 6816 0,'0'0'0,"21"0"16,0 0-16,21 0 15,1 0-15,-1-21 0,22-1 16,-1 22-16,1-21 0,105-21 16,-84 21-16,-22 0 0,255-64 15,-107-21 1,-168 85-1,-1 0-15,0-22 0,-21 22 0,22-85 16,-64 43 0,21 42-16,-22 21 15,-83 0 1,20 84 0,43 22-16,-1-42 0,22-1 15,-21 64-15,21-63 0,-1-1 16,-20 85-1,21 43 1,21-128-16,0-41 0,0-1 16,0 0-16,21-42 31,0 0-31,0-1 16,-21 1-16,22 0 0,20-64 15,-21 64-15,43-85 16,-22 43-1,-21 21 1,-21 63 0,0 0-16,0 0 0,0 0 0,0 43 31,0 20-31,0-20 16,0-43-16,21-21 15,0 21-15,22-21 0,-22 0 16,169 0-1,-63-21 1,-105 0-16,20 21 0,0-21 16,22-22-16,-43 43 0,0-21 15,-21-63 1,0 62-16,0 1 0,0 0 0,0 0 16,0 0-16,-42 21 15,21 21 1,-1 0-16,1 0 0,21 22 15,-21-1-15,21 21 16,0-41-16,0-1 0,21 42 31,0-63-31,22 0 0,41 0 16,-62 0-16,20-21 0,0 21 16</inkml:trace>
  <inkml:trace contextRef="#ctx0" brushRef="#br0" timeOffset="58591.12">22310 6625 0,'0'0'0,"-22"0"16,22 21-1,-21 1-15,0-1 0,0 21 0,21 0 16,-21-20-16,0 20 0,-1 0 15,1 1-15,0-22 0,-21 127 16,42-106 0,21-42 15,0-21-15,0 0-16,0 0 15,1 0-15,-1-1 0,21-20 16,22 0-16,-43 21 15,0 21-15,0 0 0,0 0 16,-21 21-16,0 0 16,0 0-16,0 85 15,0-64 1,64 1 0,-43-22-16,0-21 0,43 0 15,-43 0-15,21 0 0,43-21 16,-22-22-1,-20 43-15,-22-21 0,0-21 0,21-1 16,-21 1-16,-21 21 16,0-21-16,0 20 0,0-20 15,0 0-15,-21-22 16,0 22-16,0 42 16,0 0-16,0 0 15,21 21-15,0 0 0,0 0 16,21 1-16,0-22 15,0 21-15,43-21 16,-43 0-16,21 21 0</inkml:trace>
  <inkml:trace contextRef="#ctx0" brushRef="#br0" timeOffset="58991.89">23474 6773 0,'21'-21'0,"-42"42"0,42-63 0,-21 21 0,0 0 16,-21 21-1,0 0 1,-1 21-16,1 0 0,0 0 0,-42 43 16,-1 20-1,64-41-15,0-1 16,0 0-16,0-20 0,0 20 16,21-21-16,0 0 15,85 22 1,21-43-1,-84 0-15,62-22 0,-62 22 16,20-42-16,-42 21 16,1 0-16,-1-43 0,-21 43 15,0-21-15,-21-64 16,-1 85-16,-20-22 16,-64 43-1,64 0-15,-43 0 16,43 0-16,0 0 0,-1 22 15,22-1-15,0-21 0,21 21 16,21-21-16,21 21 16,-20-21-16,20 0 0,0 0 15</inkml:trace>
  <inkml:trace contextRef="#ctx0" brushRef="#br0" timeOffset="59359.68">23897 6795 0,'21'0'0,"-42"0"0,42-22 0,22-41 15,-22 42 1,0 0-16,42-22 16,-20 43-16,-22 0 15,0 0-15,0 0 16,0 21-16,1 22 0,-22-22 16,0 0-16,0 21 0,0-20 0,0 126 15,0-127-15,0 42 16,0-20-1,0-22-15,0 0 0,0 0 16,0-42 15,0 0-31,0 0 0,0 0 16,0-22-16,0 22 0,0 0 0,21-21 16,-21 20-16,21-20 0,0 0 15,0-1-15,0 22 0,-21-21 16,43-22-16,-22 43 0,-21 0 15,42-21 1,-21 21 0,1 21-16</inkml:trace>
  <inkml:trace contextRef="#ctx0" brushRef="#br0" timeOffset="59686.49">24913 6287 0,'0'-22'15,"0"44"-15,0-65 0,21 22 0,-21 0 0,21-21 16,-21 20-16,22 22 16,-22-21-16,0 42 31,0 22-15,0-22-16,0 21 0,-22 1 0,1-1 15,-42 127 1,-1 1-1,22-1-15,21-127 16,21 1-16,-21-22 0,21 21 0,0-21 16,0 43-16,0-43 15,0 0-15,21-21 32,0 0-17,0-21-15,0 21 0,22-42 16,-1 20-16</inkml:trace>
  <inkml:trace contextRef="#ctx0" brushRef="#br0" timeOffset="60220.42">25717 6879 0,'0'-21'0,"0"0"15,0 0-15,0 0 16,0-1-16,0 1 0,0 0 15,0-21-15,0 21 16,-21 21-16,-42 0 16,-22 21-1,-21 42-15,64-42 16,-43 22 0,64-1-16,-21-21 0,-1 43 0,22-43 15,0 21-15,21 22 16,64-22-1,-22-42 1,-21 0-16,0 0 0,22 0 0,-22 0 16,21 0-16,-21 0 0,22-21 15,-22 0-15,21 0 0,-21-1 0,22 1 16,41-85-16,-41 64 16,-22 0-16,0-1 0,21-20 15,22-64-15,-43 63 0,0 1 16,0-1-16,0 1 0,-21 21 15,0-1-15,22-20 16,-65 63 0,22 21-1,0 21-15,-21 64 0,20-42 16,1-1-16,0 64 0,21-63 16,0-1-16,0 85 15,85-42 1,-64-64-16,21-20 0,1-1 15,-22 0-15,21-21 0,43 0 16,-64 0-16,21 0 16</inkml:trace>
  <inkml:trace contextRef="#ctx0" brushRef="#br0" timeOffset="86187.57">1503 10202 0,'0'-21'16,"0"0"-16,0 0 16,21 0-16,-21 0 15,0-1-15,0 1 16,0 0-16,0 0 0,0-21 15,0 20-15,0-20 16,0 21 0,0 63-1,0-21 1,0 22-16,0-22 0,0 148 16,-21-105-1,21 20-15,-21 1 0,21-21 0,-22 105 16,1-106-16,21 1 0,0-1 15,-21 1-15,21-1 0,-42 107 32,42-128-32,0-21 0,-21 0 15,21 1-15,-22-1 16,22-42 0,0-1-16,0 1 15,0 0-15,0-42 16,0 41-16,0-41 0</inkml:trace>
  <inkml:trace contextRef="#ctx0" brushRef="#br0" timeOffset="86507.39">1841 10033 0,'22'-21'0,"-44"42"0,44-63 16,-22 21-16,21-1 15,-21 1-15,0 64 32,0 20-32,0-42 0,0 43 15,0 42-15,0-22 16,0 64-16,0-63 16,0-21-16,-21 20 0,21-20 15,-22-1-15,22 1 0,0-22 0,-21 0 16,21 1-16,0-1 0,-21 0 15,21-20-15,0-1 0,0 21 16,-21-42 0,0 0-16,0-21 15,-1-21-15,1 20 16,21 1-16</inkml:trace>
  <inkml:trace contextRef="#ctx0" brushRef="#br0" timeOffset="87129.04">1376 10901 0,'-21'0'0,"42"0"31,0 0-15,0 0-16,21 0 0,-20-21 15,-1 21-15,21-21 0,43-1 16,63-20-1,21-21 1,-126 41-16,-1 1 0,-21 21 16,21-21-16,43-21 15,-64 42-15,-21-21 16,0 42 15,0 0-31,0 0 16,-21 0-16,0 64 15,0-64-15,21 21 0,-21 22 16,-1-22-16,22-21 0,-21 22 16,21 20-16,0-42 0,0 1 15,0 41 1,21-63 0,1 0-16,20 0 0,-21 0 15,0-21-15,64-21 16,-43 20-16,-21 1 0,1-21 15,-1 21-15,0 0 0,0-43 16,-21 22-16,0 21 0,0-64 16,0 64-16,-21-43 15,0 22-15,0 21 0,-85 0 16,63 21-16,22 0 16,-21 0-16,0 21 0,20 0 0,-83 64 31,83-43-31,1 21 15,21-41-15,0-1 16,0 0-16,43 0 16,-22-21-16,0 0 0,0 0 15,85-21-15</inkml:trace>
  <inkml:trace contextRef="#ctx0" brushRef="#br0" timeOffset="87790.66">2709 10668 0,'0'0'16,"21"0"-16,-21 21 31,0 0-31,-21 1 0,21-1 0,-42 63 16,21-62 0,21 20-16,-21 21 15,-1-41-15,22-1 0,-21 21 0,21-21 16,0 0-16,0 1 0,0-1 15,0 0-15,21-42 32,1 0-32,-1 21 15,21-64-15,-21 43 0,0 0 16,22-43-16,-22 43 16,21-21-16,-21 21 15,1-1-15,-1 1 16,0 21-16,-21 21 15,0 1 1,0 41-16,0-21 16,0 43-1,0-64-15,0 43 16,0-43-16,21 0 16,0-21-16,22 0 15,-22 0-15,0 0 0,21-21 0,64-64 31,-64 43-31,1-64 16,-43 64 0,0 21-16,0-22 0,0 22 0,0 0 15,0-21-15,-21 20 0,21 1 16,-85-21 0,64 42-16,0 0 15,-1 0-15,1 0 16,0 0-16,21 21 15,21-21 1,0 0-16,1 0 16,-1 0-16,0 0 15,0-21-15,0 21 0,-21-21 16,21 21-16,1 0 0,-22-21 16,0-1-1</inkml:trace>
  <inkml:trace contextRef="#ctx0" brushRef="#br0" timeOffset="88822.59">4572 10943 0,'0'21'0,"0"-42"0,-21 42 0,0 1 15,42-22 32,0 0-47,0-22 16,0 1-16,0 0 0,1 0 16,-1 0-16,0 0 0,42-43 15,1-42 1,21-42-1,-85 85-15,21 20 0,0-63 16,-21 43-16,0 21 0,0-43 16,0 64-16,-21-64 15,0 85-15,-1 0 16,1 42 0,21 1-16,-21-1 0,0 43 15,21-22-15,-21 1 0,21 20 16,-21 107-1,-1-22-15,22-42 16,0-84-16,0-1 16,0-21-16,0 0 0,22 0 15,62 22 1,-20-43-16,-22 0 16,-21 0-16,22-21 0,-22-1 0,21 1 15,0-21-15,1 21 16,-22 0-16,0-1 0,64-105 15,-85 85 1,21-43 0,-21 64-16,0 42 31,-21-21-31,21 22 0,-21 83 16,-22-20-1,43-21 1,0-43-16,0 0 0,0 0 15,0 0-15,0 0 0,21-21 16,22 22-16,-22-22 0,0 0 0,0 0 16,0 0-16,1-22 15,41 1-15,-42 0 0,22 0 16,41-64-16,-63 64 16,1-21-16,-22-64 15,0 85-15,0-85 16,-85 42-1,0 43 1,43 21-16,21 0 0,0 0 16,-22 21-16,22-21 0,-42 64 15,41-64-15,-20 42 16,21-21-16,0 1 16,0-22-1,-1 0 1,22-22-16,0 1 15</inkml:trace>
  <inkml:trace contextRef="#ctx0" brushRef="#br0" timeOffset="88922.53">4678 10478 0</inkml:trace>
  <inkml:trace contextRef="#ctx0" brushRef="#br0" timeOffset="89288.32">7451 10605 0</inkml:trace>
  <inkml:trace contextRef="#ctx0" brushRef="#br0" timeOffset="89482.21">7472 10605 0,'0'-22'62,"-21"22"-62,-1 0 0</inkml:trace>
  <inkml:trace contextRef="#ctx0" brushRef="#br0" timeOffset="90098.86">4424 10499 0,'0'0'0,"-21"0"16,42 0-1,0 0-15,0 0 16,21-21-16,1-1 0,-1 1 0,0 21 15,107-63 1,20 20 0,-127 22-16,1 0 0,-1 21 15,0-21-15,1 21 0,-22 0 16,-21-21-16,21 21 62,0 21-46,0-21-16,22 0 0</inkml:trace>
  <inkml:trace contextRef="#ctx0" brushRef="#br0" timeOffset="90791.76">7048 10562 0,'0'-21'46,"0"0"-46,0 0 16,0 0-16,0-1 16,0 1-16,0 0 0,0 0 15,0-21-15,0 20 0,-21 1 16,-42-63 0,-1 41-1,-20 43 1,62 0-16,-20 21 0,21 1 15,0-1-15,0 0 0,-22 64 16,22-43-16,21 0 0,-42 106 16,42-42-1,0-63-15,0-1 0,0 21 16,0-41-16,0-1 0,21 0 0,21-21 16,-21 0-16,1 0 15,20 0-15,-21 0 0,148-106 31,-147 64-31,41-1 0,-21-41 16,-20 41-16,-22 22 16,21-63-16,-21 41 0,0 1 15,0-43 1,0 64-16,0 42 16,0 0-16,0 1 15,-21 20-15,21 21 16,0-20-16,0-1 0,0 127 15,0-84 1,0-43-16,0-20 16,21-1-16,21-21 15,-21 0-15,22 0 16,-22 0-16,0 0 0,85-85 16,-85 64-1</inkml:trace>
  <inkml:trace contextRef="#ctx0" brushRef="#br0" timeOffset="91716.35">7768 10287 0,'0'0'0,"-21"-21"15,0 21 1,-106 0 0,84 42-1,22-21-15,0 43 0,21-22 16,-21-21-16,21 22 0,-21-1 15,21 0-15,0 1 0,0 41 16,0-62-16,0-1 0,0 42 16,21-42-16,0 1 0,0-22 15,-21 21-15,21-21 0,43 0 16,-43 0-16,21 0 0,22-21 16,-1-22-16,-20 22 15,-22 0-15,21 0 0,-21-22 0,106-126 31,-84 0-31,-22 63 16,0 42-16,-21 22 16,0-64-16,0 64 0,0 0 0,0-43 15,0 64 1,0 0 0,-21 21-16,0 42 0,0-21 15,-1 85 1,1-64-16,21 64 0,0-64 15,0 22-15,0-1 0,-21 1 16,21-22-16,-21 22 0,21-22 0,0 106 16,0-84-1,0-1 1,21-84 15,0 0-15,-21 0-16,21 0 0,1-1 0,-22-20 15,63-64 1,-21 64-16,-20 0 16,-1 42-16,0 0 15,-21 21-15,21 0 16,-21 21-16,0-21 0,0 1 16,0 41-1,42 1 1,-42-43-16,22 0 0,-1 0 15,0-21-15,-21 21 0,21-21 16,0 0-16,0 0 0,22 0 16,-22-21-16,85-64 15,-64 22 1,-21-22 0,-21 43-16,21 21 0,-21-43 15,0 43-15,0 0 16,0 42-1,-21 64 1,21-43-16,0-21 16,-21 43-16,21-43 0,0 0 15,-21 21-15,21-20 0,0-1 16,0 21 0,21-42-16,0 0 15,0 0-15,1-21 16,-1 0-16,-21 0 15,21-1-15,-21 1 0,0-63 16</inkml:trace>
  <inkml:trace contextRef="#ctx0" brushRef="#br0" timeOffset="91883.25">8721 10160 0,'0'0'0,"-22"0"0,1 0 16,0 0-1,21 21 1,0 0 0,0 1-1,0-1-15,21-21 16,0 21-16</inkml:trace>
  <inkml:trace contextRef="#ctx0" brushRef="#br0" timeOffset="92271.25">8975 10605 0,'0'0'16,"0"21"-16,21 0 0,0-21 15,-21 21-15,21-21 0,0 0 16,0 0-16,1 0 16,-1-21-16,0 0 0,-21 0 15,21 21-15,0-22 0,0 1 0,22-42 16,-22 42-16,-21-1 0,21-41 15,-21 42 1,0 0-16,-21 21 16,0 0-16,0 0 0,-1 0 15,-41 42-15,-1 43 16,43-43 0,0 0-16,21 22 0,0-43 15,0 21-15,0 1 0,0-22 16,0 0-16,42 21 15,-20-42-15,-1 0 0,0 21 16,0-21-16,0 0 0,22 0 0,20-21 16,-21 21-16,1-42 15,-22 21-15,0 21 16,21-43-16</inkml:trace>
  <inkml:trace contextRef="#ctx0" brushRef="#br0" timeOffset="92622.05">9567 10372 0,'0'0'0,"0"-21"0,0-1 16,21 22-16,1 0 16,-22 22-16,0-1 15,0 0 1,42 64-16,-42-64 0,0 42 16,0-20-16,0-22 15,0 21-15,0-21 0,0 0 16,0 43-1,21-64-15,-21 21 16,21-21 0,0 0-16,1-21 15,-1 21-15,42-127 16,-20 21 0,20 21-1,-63 43-15,21 21 16,-21 0-16,21 0 0,22-1 15,-22 22 32</inkml:trace>
  <inkml:trace contextRef="#ctx0" brushRef="#br0" timeOffset="93032.33">10139 10647 0,'0'0'0,"21"0"0,0 21 16,0-21-1,0 0-15,1 0 0,-1 0 16,0 0-16,0-21 0,43-21 31,-22-1-31,0-20 16,-21-1-1,-21 43-15,0 0 0,0 0 16,0 0-16,-42 21 16,-43-22-1,22 86-15,-1-22 16,43 1-16,-21 20 16,21-21-16,0 1 15,21-22-15,-22 42 0,22-41 0,0-1 16,0 21-16,22-21 15,20-21-15,-21 0 0,21 21 16,-20-21-16,62 0 16,1-21-1,-64 0-15,0 21 0,22-42 16,-43 21-16,0-1 0,42-41 16</inkml:trace>
  <inkml:trace contextRef="#ctx0" brushRef="#br0" timeOffset="93415.11">12340 10202 0,'0'-21'16,"0"42"-16,0-63 0,-21 21 16,21 0-1</inkml:trace>
  <inkml:trace contextRef="#ctx0" brushRef="#br0" timeOffset="93680.96">12298 10012 0,'0'-42'16,"21"105"-16,-42-148 0,21 149 0,0-170 0,0 64 16,0 21-16,0-43 15,0 43-15,21 21 16,-21 21 0,0 21-16,0 1 0,21 105 15,-21-106 1,0 22-16,0-1 0,0 1 0,0 42 15,-21-43-15,0-21 0,0 1 16,21 20-16,-22-42 0,1 43 16,21-22-1,0-21-15,0-42 32,0 0-32,0 0 0,0 0 15,0-22-15</inkml:trace>
  <inkml:trace contextRef="#ctx0" brushRef="#br0" timeOffset="94066.05">11874 9885 0,'0'-21'0,"0"-22"31,0 22-31,0 0 0,22 0 0,41-21 16,-21 20-16,1 1 15,105 0 1,-85 21-16,64 0 0,-42 0 0,63 42 16,-63 1-16,-22-1 15,64 43-15,-63-43 0,-22 22 16,1 190 0,-86-191-1,-63 85-15,64-105 16,0-1-16,-85 64 15,-21-22 1,105-62-16,22-22 0,-21 0 16,21 21-16,-1-21 0,-83 0 15,62 0 1,22-21 0,21-1-16,0 1 0,0 0 15,21 21-15,0-21 0,1 0 16</inkml:trace>
  <inkml:trace contextRef="#ctx0" brushRef="#br0" timeOffset="94596.74">13483 10287 0,'0'0'0,"0"-21"0,0 0 16,0 0-16,0-1 0,-21 22 15,0-21-15,21 0 0,-85 0 16,22 21 0,41 0-16,1 21 15,0-21-15,0 21 0,-64 64 16,64-43-16,0 1 0,-21 126 31,42-84-31,0-64 0,21 63 16,63-41-1,-62-43-15,20 0 0,0 0 16,1 0-16,41-43 16,-63 43-16,1-21 15,20-21-15,-21 21 16,-21-22-16,21-20 0,-21 42 0,0-22 16,0 1-16,21 0 15,-21 21-15,0-85 16,0 127-1,0 0 1,0 0-16,0 43 16,0-43-16,0 21 0,0 1 15,0-22-15,0 21 0,0-21 0,22 43 16,-1-22 0,0-21-16,0-21 0,0 0 15,0 0-15,1 0 16,-1 0-16,0 0 0,-21-21 15,21 0-15,0 0 0,0 0 0,22-22 16</inkml:trace>
  <inkml:trace contextRef="#ctx0" brushRef="#br0" timeOffset="94849.11">14076 9758 0,'21'-106'0,"-21"85"16,-21 21-1,0 21-15,21 0 16,-22 22-16,22-1 0,-42 85 16,42-64-16,-21 43 15,21-63-15,0 20 16,0-21-16,-21 1 0,21-1 0,0 22 16,0-43-16,0 21 0,0 0 0,-21 85 31,-1-105-31,22-1 15,22-21 1,-1 0-16,0-21 0</inkml:trace>
  <inkml:trace contextRef="#ctx0" brushRef="#br0" timeOffset="95387.8">14584 10308 0,'0'-21'0,"0"42"0,0-63 0,0 21 16,0 0-16,0-1 16,0 1-16,0 0 0,-21-21 15,-1 21-15,1 21 0,0 0 16,0 0 0,0 0-16,0 21 0,-43 42 15,43-42-15,-21 43 16,20-22-16,1 1 0,0-1 0,0 64 31,21 0-31,0-43 16,0-42-16,21-21 15,21 0-15,-20 0 0,20 0 16,-21 0-16,0 0 0,0-21 16,22 21-16,20-63 15,-20 20-15,-22 1 0,-21 21 16,21-22-16,-21 1 0,21 21 15,-21-21-15,0-22 0,0 43 16,0 0-16,0 42 16,0 0-1,-21 64 1,0-64-16,21 21 0,0 22 16,0-43-16,0 0 0,0 43 15,42-22 1,-21-21-1,0-21-15,1 0 0,-1 0 0,21 0 16,-21 0-16,-21-21 16,85-43-1,-64-20 1</inkml:trace>
  <inkml:trace contextRef="#ctx0" brushRef="#br0" timeOffset="95648.66">13737 10097 0,'0'0'0,"21"0"31,0 0-31,1-22 0,20 22 15,-21 0-15,21 0 0,1-21 0,-1 21 16,-21 0-16,22 0 0,-1-21 16,85 21-1,-106 0-15,43 0 16,-64-21-16</inkml:trace>
  <inkml:trace contextRef="#ctx0" brushRef="#br0" timeOffset="96698.57">15536 10478 0,'0'21'0,"-21"-21"16,21-21 15,21 21-15,0-22-16,1 1 0,-1 0 15,0 0-15,0 0 0,21 0 0,43-64 16,-21 0-1,-43 43-15,21 0 16,0-43-16,-20 43 0,-1-22 16,-21 22-16,0-1 0,0-20 15,0 21-15,-21-85 16,-22 127 0,-20 0-1,63 21-15,-43 106 0,22-85 16,21 85-16,0-63 15,-21-1-15,-21 149 16,42-149-16,-21 43 16,21-42-16,-22-22 0,1 21 15,21-20-15,0-22 0,0 0 16,0 0-16,21-42 31,22-42-15,-22 41-16,-21 1 0,21-21 15,-21 21-15,0-22 0,85-62 16,-64 62 0,0 43-1,0 0-15,0 21 16,-21 1-16,0-1 0,0 0 0,0 21 16,22 64-1,-1-64 1,21 1-16,-21-22 15,0-21-15,22 0 16,-22 0-16,21 0 0,22-21 16,-1-22-1,-42 22-15,1 0 0,41-21 16,-63-1-16,21 22 0,0-21 16,-21 21-16,0-22 0,0-20 15,0 84 1,-21 0-1,21 22-15,0-22 0,-21 42 16,21-42-16,0 1 0,0-1 16,0 21-16,0-21 0,0 22 31,21-22-15,22-21-1,-22-21-15,-21-1 16,21 1-16,-21-21 0,0 21 15,21 0-15</inkml:trace>
  <inkml:trace contextRef="#ctx0" brushRef="#br0" timeOffset="96871.05">16552 10075 0,'0'-21'0,"-21"21"0,0 0 16,0 0-1,21 21 17,0 1-17</inkml:trace>
  <inkml:trace contextRef="#ctx0" brushRef="#br0" timeOffset="99072.24">17251 10435 0,'0'0'0,"0"-21"0,21 21 16,-21-21-16,21 0 0,-21-22 16,0 22-16,0-21 15,0 0-15,0 20 0,-21 1 0,-21-42 16,20 42-16,1-1 0,0 1 15,-21 0-15,21 21 0,-43 0 16,43 0-16,-21 0 16,-22 21-16,43 0 0,0 1 15,-22-1-15,22 21 0,0 0 16,-21-20-16,21 20 0,21 0 0,0 1 16,0-1-16,0-21 0,0 21 0,0-20 15,0 20-15,21-21 0,0 0 16,0 0-16,0-21 0,0 22 0,22-22 15,-22 0-15,42 0 0,-20 0 16,-1 0-16,0-22 16,1 1-16,-22 0 0,64-21 15,-43 21-15,-21-22 0,43-20 16,-22 20-16,-21 1 0,0-21 0,43-86 16,-64 86-1,21-64-15,0-127 16,-21 212-16,0-1 15,0 22-15,0-21 0,0 21 16,0 42 0,0 21-1,-42 43-15,42-43 0,-21 22 16,21-22-16,-22 21 0,1 1 16,21-22-16,-21 22 0,21-22 0,-21 0 15,21 64-15,0-63 16,0-1-16,0 21 0,0-20 0,0-22 15,0 0-15,21 0 0,0 0 16,-21 1-16,21-22 16,1 0-16,-1 21 0,0-21 0,21 0 15,-21 0-15,1-21 0,41-1 16,-42 1-16,0 0 0,22 0 16,-22 0-16,0-22 0,21 1 15,-20 21-15,-1-21 0,-21-1 16,0 22-16,0 0 0,0 42 47,-21 0-47,21 0 0,-22 1 15,22 20-15,0-21 0,0 21 0,0-20 16,0-1-16,0 0 0,0 21 0,0-21 16,22 1-16,-1-1 0,0-21 15,0 0-15,0 0 16,0 0-16,128-43 15,-86 1 1,22-21 0,-43 41-16,-21-20 0,0 21 15,1 0-15,-1-22 0,0 22 0,-21 0 16,0 0-16,0 0 16,0 42-1,-21-21-15,0 21 0,21 0 16,-22 0-16,22 1 0,-21 20 15,21 0-15,-21-21 0,0 22 16,21-22-16,0 0 0,0 0 16,0 0-16,0 1 0,0-1 15,0-42 17,0-1-17,21 1-15,0-21 0,0 21 16,-21 0-16,22-22 15,-1 22-15,0-21 0,0 21 16,0-1-16,0-20 0,1 21 0,-1 0 16,0 0-16,0 21 15,0 21-15,-21 0 16,0 0-16,0 0 0,0 0 0,21 1 16,-21-1-16,0 0 0,22 21 15,-22-21-15,21 1 0,0-1 0,0 0 16,0 0-16,0 0 0,1 0 15,-1-21-15,42 22 16,1-22 0,-1-22-16,22-62 15,-64 63 1,0-22-16,22 22 0,-22-21 16,42-43-16,-20 64 0,-1-21 15,0-1-15,1 1 0,-1 21 0,-21 0 16,21-1-16,1 1 0,-22 21 15,0 0-15,21 0 16,-20 0-16,-22 43 16,0-22-16,0 0 0,0 0 15,0 0-15,0 0 0,0 1 16,0-1-16,0 0 16,0 0-16,0-42 46,0 0-46,0 0 16,0-22-16,0 22 16,0 0-16,0 0 0,0 0 0,0-1 15,-22 1-15,1 0 0,0 21 16,-21 0-16,21 0 16,-22 0-16,1 21 15,21-21-15,-127 127 16,84-63-1,43-43-15,0 42 16,21-20-16,0-22 0,0 42 16,0-41-16,0 41 15,21-42-15,21 0 16,-21-21-16,22 0 0,-22 0 0,0 0 16,0 0-16,22 0 0,-1-21 15,-21 0-15,0 0 0,22 0 0,-22 0 16,0-1-16,0 1 0,64-106 31,-64 64-31,0 20 16,0 43-16,-21-21 15,0 0-15,0 42 32,0 0-32,0 1 15,0-1-15,0 0 0,0 85 16,0-85-16,0 85 15,-42 105 1,42-105 0,0-42-16,0-1 0,0 85 15,0-84-15,-21-1 0,-22 170 16,43-169-16,-42 84 16,21-85-16,0 1 0,0-1 15,-1 1-15,1-1 0,-42 86 16,63-107-16,-21 0 0,-22 43 15,22-64 1,0-21-16,0 0 16,21-21-16,-21 21 0,-1-21 0,22-22 15,-42-105 1,42 85-16,0-107 16,0 107-16,0-1 15,0-20-15,64-128 16,-43 127-16,42-42 0,-42 64 15,1-1-15,-1 22 0,21-64 16,-42 85-16,21-64 16,0 64-16,-21 0 0,22-42 15,-22 41-15,0 1 0,0-42 16,0 20 0,0 22-1,0 0-15,0 0 16,0 0-16,0 0 0,0-1 0</inkml:trace>
  <inkml:trace contextRef="#ctx0" brushRef="#br0" timeOffset="99321.22">18605 9504 0,'0'0'0,"-21"0"0,0-21 16,0 21-16,21-21 15,-21 21 32,0 21-31,-1-21-16,22 21 15,-21-21-15</inkml:trace>
  <inkml:trace contextRef="#ctx0" brushRef="#br0" timeOffset="100902.98">1820 11472 0,'0'0'0,"-21"0"0,0 0 15,0 0-15,21 22 0,-21-22 16,-1 0-1,44 0 17,-1 0-17,0 0-15,0 0 0,0 0 16,0 0-16,1 0 0,20 0 0,-21 0 16,21 0-16,1 0 0,-1 0 0,0 0 15,22 0-15,-1 0 0,1 0 16,190-22-16,-169 22 15,-1 0-15,22 0 16,-21-21-16,21 21 0,126 0 16,-126 0-16,21 0 0,127 0 15,-127-21-15,0 21 0,170 0 16,-170-21-16,21 21 0,593-21 31,-593 21-31,466-43 16,-466 43-16,360-21 15,-339 21-15,-21 0 16,22-21-16,20 21 0,318-21 16,-339 21-16,1 0 15,528-42 1,-359 42 0,-191-22-16,360 1 0,-339 21 15,149 0-15,-149-21 16,-21 21-16,22-21 0,-22 21 15,21 0-15,-21-21 0,509 0 16,-340-22 0,149 22-1,-318 21-15,21 0 0,128-21 16,-170 21-16,169-21 0,-148 21 16,-21-21-16,169-1 15,-147 22-15,-22-21 0,21 21 16,0 0-16,0-21 0,0 21 0,-21 0 0,21-21 15,-21 0-15,0 21 0,424-21 32,-424 21-32,254-22 15,-127 1-15,233 21 16,-360-21 0,105 21-16,-105 0 0,0-21 15,106 21-15,-106 0 16,-21-21-16,106 0 0,-106 21 15,-1 0-15,1 0 0,0 0 16,-21-22-16,105 22 16,-105 0-16,-22 0 0,64 0 15,-63 0-15,-22 0 0,1 0 16,-1 0-16,-21-21 0,21 21 0,-20 0 16,-1 0-16,0 0 15,0 0 79,0 0-94</inkml:trace>
  <inkml:trace contextRef="#ctx0" brushRef="#br0" timeOffset="106649.69">1376 12996 0,'0'0'0,"21"0"31,-42 0 31,0 0-62,-1 0 32,22-21 233,0 0-218,22 21 125,-22-21-141,21 21-31,-21-21 16,0 0-1,21 21-15,-21-22 16,21 22-16,-21-21 16,0 0-16,0 0 15,21 0 1,-21 0 0,0-1-16,0 1 15,0 42 48,0 1-48,0-1-15,0 0 0,0 0 16,0 64-16,-21-1 16,21-41-16,0-1 15,0 0-15,0 1 0,-21 20 16,21-20-16,-21 41 0,21-63 15,0 22-15,0-22 0,0 0 16,0 0-16,0 22 16,21-43-1,21 0 1,-42-22-16,0 1 0,21 0 16,1 0-16,-1 0 0,-21 0 0,21-22 15,0-20-15,21-43 16,-20 64-16,20-22 15,-42 43-15,21 0 16,0 0-16,0 42 16,1 0-16,-22 0 15,21 0-15,-21 43 16,21-1-16,0-20 0,-21-22 16,21 42-16,-21-42 15,43 22-15,-22-22 16,42-21-1,1 0 1,-1-21 0,-42 0-16,1-1 0,20-20 15,-21 0-15,21 21 0,-20-22 0,-1-20 16,0-1 0,0 22-16,-21 21 0,21-43 15,-21 43-15,0 42 31,0 0-31,0 1 16,0 20-16,0-21 0,0 21 0,0-20 16,0 20-16,0 0 0,0 43 15,0-64-15,43 43 16,-1-22 0,-21-42-16,0 0 15,0 0-15,22 0 0,-22 0 16,21 0-16,22-21 0,-43 0 0,21-1 15,22-41 1,-43 42-16,21-43 16,-42-20-1,0 62-15,0 1 16,0 42 0,-21 1-1,0-1-15,21 0 0,-21 0 0,21 0 16,0 22-16,0-22 0,0 42 31,0-42-31,0 1 16,21-22-1,0 0-15,-21-22 16,0 1-16,21 0 16,0-21-16</inkml:trace>
  <inkml:trace contextRef="#ctx0" brushRef="#br0" timeOffset="106955.02">2900 12721 0,'-85'64'31,"170"-128"-31,-191 128 0,106-43 0,-21 0 16,21 0-16,21-21 31,0 0-31,0 0 0,0 0 0,1-21 15,-1 21-15,0-21 0,21-21 16,-21-1 0,-21 22-16,0 0 0,0 0 15,-21 0-15,0 21 0,0 0 16,-21-22 0,-1 22-16,43 22 15,-21-1-15,0 0 0,21 21 16,-21 1-16,21-22 15,0 0-15,0 21 0</inkml:trace>
  <inkml:trace contextRef="#ctx0" brushRef="#br0" timeOffset="107274.84">3429 12467 0,'0'21'16,"0"1"-1,0-1-15,0 0 0,0 64 16,0-43-16,0 0 16,0 64-16,0-42 15,-42 147 1,20-168-16,22 41 15,0-63-15,0 22 0,0-22 0,0 0 16,0 0-16,0 0 16,0 1-16,22-22 15,-1-22-15,42-41 16,-42 42 0</inkml:trace>
  <inkml:trace contextRef="#ctx0" brushRef="#br0" timeOffset="107755.57">3789 12531 0,'0'0'0,"0"-21"0,0 42 31,0 0-31,0 0 0,0 21 16,0-20-16,0 126 15,0-106-15,0 22 16,0 20-16,0-20 0,0-22 15,-21 0-15,-22 22 0,43-43 16,-42 64 0,42-106 31,0-1-47,0 1 0,0 0 0,21-21 15,0 21-15,-21-1 0,43-41 16,-22 21-16,21-22 15,0 22-15,22-1 16,-22 22-16,1 0 0,84 21 16,-85 21-16,0 0 15,43 64 1,-85-43-16,21 64 16,-21-42-16,0-22 15,0 0-15,-21-20 0,21-1 16,-21 21-16,0-42 15,-1 0 1,22 21-16,-21-21 16,0 0-16,0 0 15,-21-42 1</inkml:trace>
  <inkml:trace contextRef="#ctx0" brushRef="#br0" timeOffset="107955.62">3175 13060 0,'-21'0'0,"42"0"0,-42-21 31,42 21-31,0-21 16,43 21-16,-22-22 15,64 1 1,-64 0-16,43 0 0,-43 21 15,-21-21-15,22 21 0,-22-21 0</inkml:trace>
  <inkml:trace contextRef="#ctx0" brushRef="#br0" timeOffset="108434.34">6117 12637 0,'0'0'16,"0"-43"-16,-21 22 0,0-64 16,0 43-1,21 21-15,-22 21 16,1 21-1,21 0-15,0 0 0,0 64 16,0-43-16,-21 64 16,-21 64-16,42-22 15,-21-106-15,21-21 16,0 22-16,0-22 0,0 0 16,0 0-16,0 0 0,-22-21 31</inkml:trace>
  <inkml:trace contextRef="#ctx0" brushRef="#br0" timeOffset="109079.48">5694 13039 0,'21'0'15,"0"0"1,0 0-16,22 0 0,-1-21 15,0 21-15,1-22 0,-1 1 0,148-42 32,-126 20-32,-22 22 0,149-85 15,-107 22 1,-62 63-16,-22-22 16,0 22-16,0 0 15,-43-43 1,22 64-16,0 0 15,0 0-15,0 22 16,21-1-16,0 85 0,0-64 16,-22 0-16,22 149 15,0-107 1,-21-41-16,21 20 16,0-20-16,0-1 15,0-21-15,0 0 0,0 0 16,-21-21-1,21-21 1,0 0-16,0 0 0,0-64 16,21 64-1,-21-21-15,21-1 0,1 22 0,-1-21 16,42-22-16,-20 43 0,-1 21 16,0-21-16,-21 21 0,22 0 15,41 0-15,-62 0 16,20 21-16,0 22 0,-21-1 15,1-21-15,-22 21 0,0-20 16,0-1-16,0 42 0,0-42 16,-22 1-16,1-1 0,0 21 15,0-42-15,0 21 16,21-42 15,21 0-31,0 0 0,0 0 16,0-1-16,1 1 0,-1 0 15</inkml:trace>
  <inkml:trace contextRef="#ctx0" brushRef="#br0" timeOffset="109436.28">7175 12891 0,'0'21'0,"0"0"0,0 0 15,22-21 1,-1 0-16,0 0 15,0 0-15,21 0 16,1-21-16,-22 21 0,42-42 16,1-1-1,-43 22-15,0-21 16,-21-1-16,0 22 16,0 0-16,-21 21 15,0 0-15,0 0 0,-22 21 16,-41 64-1,63-64-15,-1 21 0,1 43 16,0-43-16,21-20 16,0 20-16,0-21 0,0 21 0,0 1 15,0-22-15,21-21 0,0 21 16,43-21 0,21 0-16,-22-21 15,-42 0-15,22 0 16,-1-1-16,-21 1 0</inkml:trace>
  <inkml:trace contextRef="#ctx0" brushRef="#br0" timeOffset="110082.43">8467 12488 0,'0'0'0,"0"-21"0,0-21 16,0 21-16,0 0 31,0 42-15,0 0-16,0 0 0,21 21 15,-21 1-15,0-1 0,0 106 16,0-84-16,0 20 16,0 22-1,0-63-15,0-1 0,-21 43 16,21-64-16,0 0 15,-22-21 1,22-21 0,0-22-1,0 1-15,0 21 16,0-21-16,0 20 0,0-20 0,0 0 16,64-64-1,-1 42-15,-41 43 16,-1 0-16,42 21 0,-20 0 15,-1 0-15,43 64 16,-43-22-16,-42 0 16,0-21-16,21 22 0,-21 63 15,-21-43 1,-43-21 0,43-20-16,0-22 0,0 21 15,21-42 16,0-1-31,0 1 0,21 0 16</inkml:trace>
  <inkml:trace contextRef="#ctx0" brushRef="#br0" timeOffset="110454.22">9080 12954 0,'0'0'0,"22"0"31,-1 0-15,0 0-16,0 0 16,43-42-1,-43 21-15,42-22 16,-42 22-16,1 0 0,-1-21 16,-21 20-16,0-41 15,-64 63 1,1 0-1,42 21-15,-1 21 0,-41 1 16,42-1-16,0 0 0,-1 85 31,22-63-31,43-1 16,-22-63 0,0 0-16,43 0 0,-22 0 15,0 0-15,1 0 0,-1-21 0,0 21 16,128-106-1,-107 85-15</inkml:trace>
  <inkml:trace contextRef="#ctx0" brushRef="#br0" timeOffset="110731.06">9991 12467 0,'0'0'16,"-22"-42"-16,1 0 15,-42 42 1,42 0-1,-1 21-15,22 0 0,-42 106 16,21 21 0,21-106-16,0 1 15,0-1-15,0 22 0,-21-1 16,21-21-16,0 1 0,0-22 16,0 21-16,21-21 0,0 1 15,43-1 1,-43-21-16,42 0 0,-20 0 15,20 0-15,-21-21 0,-20-1 16,41 1-16,-21 0 16</inkml:trace>
  <inkml:trace contextRef="#ctx0" brushRef="#br0" timeOffset="111004.9">10435 12806 0,'0'-64'15,"0"128"-15,0-106 16,0 63-16,0 0 15,0 0-15,0 21 0,-21 1 0,21 126 16,0-84 0,0-43-16,0 22 15,-21-22-15,21 21 0,0-20 0,-21 84 16,21-64-16,0 1 0,-22-22 16,-41 170-1,63-170-15,0 0 16,0 43-16,0-64 15,0 0-15,0-42 32,0 0-32,0 0 15,0 0-15</inkml:trace>
  <inkml:trace contextRef="#ctx0" brushRef="#br0" timeOffset="111271.75">10435 13229 0,'0'43'0,"0"-86"0,0-20 0,0-43 16,21 0-16,0 64 16,1 21-16,20-22 15,-21 22-15,0 21 0,0 0 16,85 42 0,-63-20-16,-22-1 15,21 85-15,-42-64 16,0-21-16,-21 43 0,-21-43 15,20 0-15,-20 0 16,0 0-16,-1 0 0,1-21 0,-85 43 16,85-43-1,21 0 1,21-43-16</inkml:trace>
  <inkml:trace contextRef="#ctx0" brushRef="#br0" timeOffset="111796.96">12404 12891 0,'0'-43'0,"0"86"0,0-107 16,0 22-16,0-1 0,-22 22 0,1-21 15,21 21-15,-21-22 0,0 1 16,21 21 0,0 42-1,0 21-15,0 1 16,21-1-16,0 22 0,-21-1 0,21 1 16,1 20-16,-1 213 15,-21-213 1,0-20-16,-21 105 0,-1-105 0,1 20 15,-63 107-15,62-128 16,1 1-16,0-22 0,0 0 0,21 1 16,0-1-16,-21 0 15,21-20-15,0-1 16,0-42 0,21-1-16,-21-20 0,21 21 15,-21-21-15,0-1 0</inkml:trace>
  <inkml:trace contextRef="#ctx0" brushRef="#br0" timeOffset="112118.78">12023 12827 0,'0'0'0,"-22"-42"0,1 21 0,-21-64 16,42 43-1,106-43-15,-43 64 16,64 0-16,-63-1 15,20 22-15,65 0 0,-86 22 16,43 20-16,21 43 16,-106-22-1,-21-21-15,0 22 16,0-43-16,-21 21 0,-43 22 16,22-43-16,21 0 0,-106 43 15,63-22 1,43-42-16,0 0 15,42 0 17,0-21-32,1 21 0,-1-21 15,0 0-15</inkml:trace>
  <inkml:trace contextRef="#ctx0" brushRef="#br0" timeOffset="112514.55">12912 12806 0,'0'-21'16,"0"42"-16,0-63 0,0 20 0,-22 1 16,22 0-16,0 0 0,0 0 15,0 0-15,22-1 16,-1 1-16,21 21 0,64 0 16,-21 0-1,-43 21-15,0 1 0,43 20 16,-64 0-16,0-21 0,0 43 15,-21-22-15,0 1 0,0-22 16,0 21-16,-21-21 0,-63 85 31,41-106-31,43-21 32,0 0-32,0 0 0,0-1 15,0-41-15,21 21 16,1 20-16,41-126 15,1 85 1,-22 20 0,-21 43-16,0-21 0,0 21 15,1 0-15,-1 0 16,0 0-16</inkml:trace>
  <inkml:trace contextRef="#ctx0" brushRef="#br0" timeOffset="112763.03">13928 12594 0,'-22'0'15,"1"21"-15,21 1 16,0 20-16,0-21 16,0 0-16,0 85 15,0-21 1,0-43-1,0-21-15,-21 0 16,21-42 15,0 0-31,0 0 0,21 0 16</inkml:trace>
  <inkml:trace contextRef="#ctx0" brushRef="#br0" timeOffset="113052.86">13885 12446 0,'-42'0'0,"21"21"15,21 0-15,0 1 16,21-22 0,0 0-16,0 0 0,0 0 15,1 0-15,-22-22 0,21 1 16,-21 0-16,0-21 15,-21 21 1,-64-22 0,64 43-16,0 0 0,-1 0 0,1 21 15,21 1 1,0-1-16,0 0 16,0 0-16,0 21 15,21-42-15,1 22 0,20-1 16</inkml:trace>
  <inkml:trace contextRef="#ctx0" brushRef="#br0" timeOffset="113471.14">14245 12594 0,'0'0'0,"-21"-21"15,21 0 1,21 42-1,0-21 1,-21 21-16,21 0 0,1 22 16,-1 63-1,0-1 1,-21-83-16,0 20 0,0 0 16,0-21-16,0 1 0,0-1 15,0 0-15,0-42 31,21 0-31,-21-1 16,21 22-16,-21-42 0,0 21 0,64-127 31,-1 21-31,-42 63 16,43 1-16,-43 42 16,0-22-16,0 43 0,1 0 15,20 0 1,-21 21-1,-21 1-15,0-1 0,0 0 16,0 0-16,0 0 0,0 0 16</inkml:trace>
  <inkml:trace contextRef="#ctx0" brushRef="#br0" timeOffset="114280.18">15261 12764 0,'0'0'0,"0"-22"0,0 1 0,0-21 0,0 21 16,0-22-16,-21 22 0,-21-21 16,20 42-16,1 0 15,-63 0-15,62 0 16,-20 21-16,-43 43 15,22-1 1,42-42-16,0 22 0,-1-1 0,22-21 0,0 21 16,0 43-1,0-43-15,0-20 0,22 20 16,41-21 0,-42-21-16,64 0 15,-22-42 1,-41 21-16,20-1 0,21-41 15,-41 21-15,-1-1 0,21-63 16,-42 1 0,0 62-1,-21 64 17,0 1-32,0-1 0,-1 63 15,22 22-15,0-21 16,0-64-1,0 43-15,22-43 0,-1 0 16,0 0-16,21 0 0,1-21 16,-22 0-16,21 0 0,64 0 15,-21-42 1,-1-22 0,-63 43-16,1-21 0,-1 0 15,0-1-15,0 1 0,0-64 16,0 43-16,-21 20 0,43-168 15,-43 105 1,0 42-16,0 22 0,0-64 16,0 85-16,0 42 31,0 0-31,0 0 0,-21 64 16,21-43-16,-22 43 15,1 84-15,0-126 16,21 63-16,0-64 0,0 21 15,0 22-15,0-64 0,0 22 16,0 41 0,0-41-1,21-22-15,0-21 16,1 0-16,41-21 16,-42-1-16,22-20 0</inkml:trace>
  <inkml:trace contextRef="#ctx0" brushRef="#br0" timeOffset="114679.96">16192 12679 0,'-21'0'0,"21"21"0,-21 0 15,21 0 1,0 1-16,0-1 0,21 0 16,0-21-1,22 0-15,-22 0 0,42 0 16,-41-21-1,-1 0-15,63-43 16,-84 22 0,22-1-16,-22 22 0,0 0 15,0 0-15,0 0 0,-43-22 16,22 22-16,0 21 0,0 0 0,0 0 16,-22 0-16,22 21 0,-106 64 15,64 42 1,63-63-1,-22-22-15,22 0 0,0-21 16,0 43-16,22-43 0,105 64 31,-106-85-31,21 0 0,64 0 16,-64 0-16,22-21 16,-22-1-16,0 1 0,1 0 15,-22 0-15</inkml:trace>
  <inkml:trace contextRef="#ctx0" brushRef="#br0" timeOffset="114951.8">15663 12298 0,'-21'-21'0,"42"42"0,-63-42 15,63 21 1,0 0-16,0 0 16,22 0-16,-1 0 0,0 0 0,22 0 15,126 0 1,-63-21-16,-63 21 0,-1 0 16,43-22-16,-63 22 15,20 0-15,-42 0 0,0 0 16,-21-21-16,-21 0 15,-21 0-15</inkml:trace>
  <inkml:trace contextRef="#ctx0" brushRef="#br0" timeOffset="115344.59">17738 12552 0,'21'0'16,"-21"21"-16,0 0 15</inkml:trace>
  <inkml:trace contextRef="#ctx0" brushRef="#br0" timeOffset="115917.26">17843 12615 0,'22'0'15,"-1"0"1,0-21 15,0 0-31,0 0 16,-21 0-16,21 0 0,-21-1 16,22 1-16,-22 0 0,0 0 15,0 0-15,0 0 0,-22-22 16,1 22-16,0 21 0,-42 0 15,-1 21 1,43 22-16,0-22 0,-85 85 16,85-64-16,-22 0 15,22 22-15,0-22 0,21 22 16,-21 105 0,42-84-16,-21-64 15,21 0-15,0 0 0,1-21 16,20 0-16,-21 0 0,0 0 15,22-21-15,-22 0 0,0 0 16,0-1-16,43-41 16,-43-1-16,0 22 0,0 21 15,-21-21-15,21-43 16,-21 64-16,21-43 16,-21 43-16,0 0 0,0 21 15,0 21 1,0 85-1,0-85-15,0 21 0,0 22 16,0-43-16,0 0 0,0 22 16,0-22-16,0 0 15,85 0 1,-43-21-16,-20 0 0,41-42 16,-42 21-1,64-22-15</inkml:trace>
  <inkml:trace contextRef="#ctx0" brushRef="#br0" timeOffset="116159.12">18711 12467 0,'0'-42'0,"0"84"0,0-105 15,-21 63-15,-42 0 16,-64 63 0,21 43-1,63-85-15,1 64 16,0-43-16,42 1 0,-21 41 15,21-63-15,0 22 0,42 41 32,21-41-32,64-43 15,-84 0-15,63-43 16,-64 43-16,0-21 16,64-42-16</inkml:trace>
  <inkml:trace contextRef="#ctx0" brushRef="#br0" timeOffset="116434.96">19198 12467 0,'0'0'15,"-21"0"-15,0 0 0,0 0 0,-22 43 16,1-22 0,21-21-16,21 42 0,-21-42 15,21 21-15,0 0 0,-22 1 0,22 41 16,0 22-1,-21-22 1,21-42-16,0 1 16,0-1-1,21-21-15,1 0 0,-1 0 0,21 0 16,-21 0-16,0 0 0,1 0 16,41-21-1,1-1 1,-43 1-16</inkml:trace>
  <inkml:trace contextRef="#ctx0" brushRef="#br0" timeOffset="117483.6">19812 12446 0,'0'0'0,"-21"0"16,0 0-16,-1 0 16,1 21-16,0-21 0,21 21 15,0 1 1,0-1-16,21-21 16,0 0-16,22 0 15,-22 0-15,0 0 0,21 0 16,43-43-1,-21 1 1,-64 21-16,0 0 16,0 0-16,-22 21 0,1 0 15,0 0-15,-42 0 16,20 21-16,-20 0 16,20 21-16,22-21 0,0 1 0,-64 126 15,85-85 1,0 1-1,0-43-15,85 0 16,-64-21-16,22 0 0,-1 0 16,-21 0-16,21 0 0,170-85 31,-85 1-15,-42 20-16,-43 43 15,-21 0-15,43-43 0,-43 22 16,0 21-16,-21-21 0,0 20 0,0 1 15,-21 21 1,0 0-16,0 0 0,-22 64 16,43 20-1,0-41 1,0-1-16,0 0 16,0-20-16,21-1 0,64 42 15,-64-42-15,0-21 0,43 43 31,-85-43-15,-22 0-16,22 0 16,-85-43-1,64 43-15,21 0 0,0-21 16,0 21-16,-1 0 0,22 21 31,0 1-31,22-22 16,-1 21-16,0-21 0,0 0 0,0 0 15,106 21 1,21-42 0,-84 0-1,42-43 1,-85 64-16,0-21 0,43-21 16,-43 20-16,0-41 0,21-1 15,-42 1 1,0 21-1,-21 42 1,0 0-16,21 21 16,0 0-16,0 0 15,0 21-15,0-20 0,0-1 0,42 63 32,1-20-17,-43-22-15,0-21 16,-22-21-1,1 0-15,0 0 0,0 0 0,0 0 16,0 0-16,-1 0 0,22-21 16</inkml:trace>
  <inkml:trace contextRef="#ctx0" brushRef="#br0" timeOffset="118172.72">23368 0 0,'21'0'0,"0"0"16,0 0-16,1 0 15,-44 0 1,1 0 0,-21 0-16,21 0 0,-22 0 0,-20 0 0,-43 0 15,64 0-15,-22 0 0,-63 0 16,64 0-16,20 0 0,-84 0 16,106 0-16,42 0 15,1 0 1,20 0-16,85 0 15,-42 0 1,-1 0-16,-63 0 0,22 0 16,-22 0-16,0 0 0,-42 0 15,-21 0 1,20 254-16,-105 296 16,64-444-16,-85-1016 15,21 910 1,106 0-16,-22 0 0,22 0 15,0 0-15,0 0 16,0 0-16,42 0 31,0 0-31,0 0 16,0 0-16,22 0 0,-1 0 16,0 0-16,128 0 15</inkml:trace>
  <inkml:trace contextRef="#ctx0" brushRef="#br0" timeOffset="118486.54">23558 0 0,'-127'0'78,"254"0"-78,-275 0 16,127 275-16,21-42 15,-21-64-15,21-20 0,0-65 0,-21 1 16,0 148-16,-1 63 0,22-21 0,-21-42 16,0-42-16,0-43 0,-21 42 15,20-147-15,1-1 16,-21 0-16,21-42 0,0 0 0,-1-21 16,1 0-16,42 42 46,1 0-46,-1 0 16,-21 1-16,63 20 16,-20-21-16</inkml:trace>
  <inkml:trace contextRef="#ctx0" brushRef="#br0" timeOffset="118819.86">23601 0 0,'84'0'47,"-62"0"-32,-319 1715-15,488-3430 0,-43 1715 0,-127 0 0,21 0 16,128 0 0,-86 0-16,-62 0 0,20 0 15,-63 0 1,0 0-16,-1 0 0,-20 0 15,21 0-15,-106 0 16,42 508 0,43-339-16,-22 85 0,43-169 15,-21 42 1,42-85-16,0-20 0,0-1 16,21-21-1,0 0 1,0-339-16,1-105 0,62-1 15</inkml:trace>
  <inkml:trace contextRef="#ctx0" brushRef="#br0" timeOffset="122999.69">22902 12107 0,'0'0'0,"0"-21"16,0-21-16,0 21 15,0-22-15,0 22 16,0 0-16,0 0 0,0 0 16,0 0-16,0-1 0,0 1 15,-42 21-15,21 0 0,0 0 16,-22 0-16,22 0 0,-21 21 15,-149 64 1,85 0-16,64-64 0,21 21 16,-21 1-16,20-1 0,1-21 15,21 21-15,0 1 16,0-22-16,21 0 0,106 64 16,0-43-1,43 0 1,-1 1-1,-127-22-15,1 21 16,-43-21-16,0 1 16,-21-1-16,-22-21 0,22 21 15,-21-21-15,-22 21 0,1 0 16,20-21-16,-20 21 0,-1-21 16,1 22-16,-1-22 0,22 0 0,-21 0 0,20 21 15,-63-21 1,43 0-1,63-21-15,0-1 16,42 22-16,-21-21 0,22 0 16,-1 21-16,22-21 15,-22 0-15,43 0 0,-22-1 0</inkml:trace>
  <inkml:trace contextRef="#ctx0" brushRef="#br0" timeOffset="123318.02">23410 12065 0,'0'0'0,"0"-21"16,0 42-1,0 43-15,0-43 0,0 42 16,-21-20-16,21 20 0,0 64 16,0-63-16,0-1 0,0 22 15,0 63-15,0-63 0,21-1 16,0 255-1,-42-85 1,-42-21 0,-43 0-16,85-191 15,0 0-15,-1-21 0,22 1 16,0-1-16,-21-21 16,21-21-16,21-22 15,1 1-15,-1 0 0,63-128 16,-62 107-16,-1-1 15</inkml:trace>
  <inkml:trace contextRef="#ctx0" brushRef="#br0" timeOffset="123649.83">23558 12383 0,'-84'-127'31,"211"296"-31,-170-211 0,-41-107 0,84 128 0,0-21 16,0 21-16,21-22 0,0 1 0,21 21 15,64-21-15,-63 42 16,20 0-16,106 0 16,-105 21-16,42 42 15,-106 1-15,0-22 16,-21 22 0,-1-43-16,-20 21 0,-21-21 0,20 22 0,-20-22 15,-1 0-15,22 0 0,-106 43 16,105-64-16,-20 21 15,42-21 1,0 21-16,42-21 31,0 0-31,0-21 0,0 21 16,106-43-16</inkml:trace>
  <inkml:trace contextRef="#ctx0" brushRef="#br0" timeOffset="123999.64">24215 12361 0,'0'0'0,"21"0"0,0 0 16,0 0-1,0 0-15,0-21 0,-21 0 16,22 21-16,-1-21 0,0 0 0,0 21 16,0-21-16,0-22 15,-126-63 32,83 106-47,-20 43 16,21-1-16,0-21 0,0 22 15,-1-22-15,1 21 0,0 43 16,0-64-16,21 0 16,0 43-16,0-43 0,0 0 0,0 0 15,42 0 1,1-21-16,-22 0 0,85 0 15,-64 0 1,106-21-16,-106 0 16,43 0-16,-64 0 15,22-1-15,-1 1 0</inkml:trace>
  <inkml:trace contextRef="#ctx0" brushRef="#br0" timeOffset="124403.63">24871 12319 0,'0'-127'15,"0"106"1,0 190-16,0-190 0,0-148 0,-21 169 0,-1 21 15,1 0 1,0 64 0,0-22-16,21 43 15,0 0 1,0-85-16,21-21 16,0 21-16,0-21 0,1 0 15,62 0 1,-20-42-1,-1 0-15,-20-22 16,-43 22 0,21 21-16,-21-1 0,0-20 0,0 21 15,0 0 1,0 42 0,0 0-16,0 21 15,0 1-15,0-22 0,0 0 0,-21 0 16,21 22-16,-22-22 0,22 42 15,0-42 1,22-21 0,-1 0-1,-21-21-15,0 0 16,42-21-16,-21-1 16,-21 22-16</inkml:trace>
  <inkml:trace contextRef="#ctx0" brushRef="#br0" timeOffset="124618.51">25273 12002 0,'0'0'16,"0"-22"-16,-21 22 47,21 22 15,0-1-46,0 0-16,0 0 0,0 0 15</inkml:trace>
  <inkml:trace contextRef="#ctx0" brushRef="#br0" timeOffset="125927.8">25358 12446 0,'0'0'0,"0"21"0,21-21 32,0 0-17,0 0-15,21-21 0,-20 0 16,-1 21-16,0-21 16,0 0-16,21-22 0,-20 22 15,-1 0-15,0-21 0,-21 20 0,21-126 16,0 85-1,-21 20-15,0-20 16,0 42 0,0 42-1,0 0 1,0 21-16,-42 22 16,21 105-16,0-105 0,-1-22 15,1 22-15,0-1 0,0 1 16,-21 41-16,20-20 15,1-21-15,-21 63 0,21-43 16,0-20-16,-1-1 0,1 1 16,-21 20-16,-127 234 15,105-149 1,43-63 0,21-42-1,0-43-15,21-21 0,64-21 16,-22-22-1,-20 43-15,62-63 16,-62 42-16,-1-1 0,43-62 16,-43 41-16,0 1 0,43-85 15,-43-42 1,-42 105-16,0 1 16,0-43-16,-21 42 0,0 22 15,-64-106 1,22 106-1,63 20 1,0 1 0,0 0-16,21 0 15,0 21-15,22-21 0,-22 21 16,21-21-16,-21 21 0,22-22 16,-1 22-16,85-42 15,-85 21-15,1 0 0,-1 0 16,-21-1-16,0 1 0,0-42 15,-21-1 1,0 43 0,0 0-16,-21 21 15,0 0-15,21 21 16,0 0-16,-21 0 0,0 22 0,21 41 31,0 1-31,0-21 16,42-43-16,-21 0 15,0 0-15,1-21 0,20 0 16,-21 0-16,106 0 16,-106 0-16,43-42 15,-43 21 1,0-1-16,0 1 0,0-42 16,-21-1-1,0 43-15,0 0 0,0 63 47,0-21-47,0 1 0,0-1 0,0 0 16,0 0-16,0 0 0,0 64 31,0-64-31,22-21 16,-1 0-16,0 0 0,21 0 15,-21 0-15,1 0 16,-1 0-16,0-21 0,0 0 15,0 0-15,0-22 16,43-41 0,-43 62-16,21-62 15,1 41 1,-22 43-16,-21 22 16,0-1-16,0 0 15,0 21-15,0-21 16,0 1-16,0-1 0,0 42 15,0-42-15,0 1 16,21-22 0,0 21-1,22-21-15,-22-21 16,0-1 0,-21 1-16,0 0 0,0 0 15,0-43-15</inkml:trace>
  <inkml:trace contextRef="#ctx0" brushRef="#br0" timeOffset="126096.7">26458 11790 0,'0'0'0</inkml:trace>
  <inkml:trace contextRef="#ctx0" brushRef="#br0" timeOffset="126218.63">26225 11769 0,'-21'0'0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23:36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1037 0,'0'-21'0,"0"0"0,0 0 16,0 0-16,0-1 15,0-41-15,0 42 16,0 0-16,0-1 16,-21 22-1,0 0 1,0 0-16,0 22 16,0 20-16,21-21 15,-22 21-15,1 85 16,-21 22-1,42-107-15,-21 43 16,21-43-16,0 21 0,0-41 16,-21 20-16,21 0 0,0 1 15,-22 20 1,22-42-16,0 0 0,0 1 16,0-44 15,0 1-31,0 0 0,0-21 15,0-1-15,43-41 16</inkml:trace>
  <inkml:trace contextRef="#ctx0" brushRef="#br0" timeOffset="368.78">1270 910 0,'0'0'0,"0"-21"16,0 0-1,0 0 1,21 21-16,0 0 0,0 0 16,22 0-16,-1 21 15,0 0-15,-20 0 16,20 64-16,-21-43 15,0 1-15,-21-1 0,21 0 0,-21 22 16,0-22-16,0 64 16,0-21-16,-21-64 15,0 63-15,21-62 16,0 20-16,-21-21 0,21 0 16,0 0-16,-21-21 0,21-21 31,0 0-31,0-21 15,-21 21-15,21-1 16</inkml:trace>
  <inkml:trace contextRef="#ctx0" brushRef="#br0" timeOffset="568.66">1143 1439 0,'21'0'16,"21"0"-1,-20 0-15,-1-21 0,63 0 16,-41 21 0,-1-21-16,0 21 0,43-21 15,-64 21-15,22 0 0,-22-21 16,0 21-16,0 0 0,0-22 16,-21 1-16</inkml:trace>
  <inkml:trace contextRef="#ctx0" brushRef="#br0" timeOffset="1118.86">2794 1122 0,'0'-21'0,"-21"21"16,0 0-16,-1 0 16,22 21-16,0 21 15,-21 22-15,21-22 0,0 0 16,0 64-16,0-42 0,0 20 15,0-20-15,0 21 0,0-1 16,-63 234 0,42-234-16,-1-20 15,1-1-15,0 43 16,21-63-16,0-1 0,0 0 16,0-21-16,0 1 0,0-44 31,0-41-31,0-22 15,0-21 1</inkml:trace>
  <inkml:trace contextRef="#ctx0" brushRef="#br0" timeOffset="1469.13">3048 1249 0,'-21'42'15,"42"-84"-15,-63 127 0,-1-43 0,1 0 16,-43 22-16,22-1 16,42-42-16,-1 1 0,1-1 15,0-21-15,0 21 0,42-21 32,0-21-32,0 0 0,1 21 15,20-43-15,-21 22 16</inkml:trace>
  <inkml:trace contextRef="#ctx0" brushRef="#br0" timeOffset="2162.71">3133 1207 0,'0'-22'16,"21"1"0,-21 0-16,21 21 15,0-21-15,0 21 0,0 0 16,22 0-16,-22 0 16,0 0-16,0 0 0,0 21 0,1 0 15,-1 0-15,21 22 16,-42-22-16,0 42 15,0-20-15,0-22 0,0 0 16,-42 64-16,21-64 16,-1-21-16,1 21 0,0-21 0,0 0 15,0 0 1,21-21 0,0-21-1,0 20-15,21-20 16,0 21-16,-21 0 0,42-43 15,-20 43-15,-22 0 0,63-43 16,-21 43 0,-20 21-16,-1 0 0,0-21 15,0 21-15,0 0 16</inkml:trace>
  <inkml:trace contextRef="#ctx0" brushRef="#br0" timeOffset="2446.56">3873 1101 0,'-21'0'32,"21"21"-32,0 0 15,-21 0-15,21 43 16,0-43-16,0 0 0,0 21 15,0-20-15,-21-1 0,21 21 16,0-21-16,-21 0 0,21 22 16,0-22-1,21-42 17,0 0-32,-21-1 0,21 1 0</inkml:trace>
  <inkml:trace contextRef="#ctx0" brushRef="#br0" timeOffset="2763.38">3873 931 0,'0'0'0,"22"0"0,-1 0 15,0 0-15,0 0 0,0-21 16,0 21-16,1-21 0,-22 0 16,0 0-16,0 0 15,0-1-15,0 1 16,-22 0-16,1 21 16,-21 0-16,21 0 0,0 42 15,-1-42-15,22 22 16,-21-1-16,21 21 0,0-21 15,0 22-15,0-22 0,0 0 16,21 0-16,1-21 0,-1 21 16</inkml:trace>
  <inkml:trace contextRef="#ctx0" brushRef="#br0" timeOffset="3112.69">4149 1185 0,'0'0'0,"21"43"0,-21-22 0,21 0 16,-21 21-1,0-20-15,0-1 0,0 21 16,0-21-16,0 22 16,21-43-16,-21 21 0,21-21 15,0 0 1,1 0-1,-22-21-15,21-1 0</inkml:trace>
  <inkml:trace contextRef="#ctx0" brushRef="#br0" timeOffset="3359.54">4572 1037 0,'-21'21'0,"0"1"15,-43 41-15,43-21 16,0-20-16,0 20 0,-1-21 16,1 21-16,0-20 0,0 20 0,0-21 15,0 0-15,-1 22 16,1-1 0,21-21-16,21-21 15,22 0 1,-22-21-16,0 0 0,21 0 0</inkml:trace>
  <inkml:trace contextRef="#ctx0" brushRef="#br0" timeOffset="3869.31">5080 1207 0,'0'-22'0,"0"44"0,0-65 0,0 22 0,0 0 16,0 0-16,0-22 16,0 22-16,0 0 15,-21 21-15,0 0 0,-22 21 16,22 0-16,0 1 16,-21-1-16,-22 85 15,22-64-15,-1 21 16,22-20-16,0-22 0,21 0 0,0 43 15,0-22 1,42-42 0,1 0-16,-22 0 0,0 0 15,21-21-15,-20 0 16,-1-1-16,63-41 16,-20-22-1,-43 1-15,-21 62 16,0-20-16,-21 63 31,21 0-31,-21 1 16,21-1-16,0 21 0,0 0 15,-21 22-15,21-43 16,0 21-16,0 1 16,21-22-16,0 0 0,42-21 15,-41 0-15,41 0 16,43-21-1,-85 0-15,43-43 16</inkml:trace>
  <inkml:trace contextRef="#ctx0" brushRef="#br0" timeOffset="4135.16">5694 656 0,'0'0'0,"0"-21"0,-21 0 15,-1-21-15,1 42 0,21-22 0,-21 22 16,21 22-1,0-1-15,0 0 0,0 0 16,0 21-16,0 22 0,0-22 16,0 22-16,0 63 15,-21-64-15,0 1 0,21-1 16,-21 1-16,21-22 0,-22 0 0,1 1 16,21-1-16,0 0 0,0 43 15,0-43 1,21-20-1,1-22-15,-1 0 0,0-22 16,0 1-16,0 0 0,43-21 16</inkml:trace>
  <inkml:trace contextRef="#ctx0" brushRef="#br0" timeOffset="4528.93">5927 1207 0,'0'0'0,"-22"0"0,22 21 15,-21 0-15,21 0 16,0 0 0,21-21-16,1 0 15,20 0-15,-21 0 0,43 0 16,-1-21 0,22-21-1,-64 21-15,0-1 0,-21 1 0,0 0 16,21 0-16,-42-43 15,-21 64 1,-64 22 0,85-1-16,-43 21 15,43 0-15,0-20 0,0 41 16,21-42-16,0 22 0,0-22 16,0 21-1,21-21-15,42 0 0,-41 1 0,20-22 16,21 0-16,-20 0 15,20 0-15,-20 0 16,-1-22-16,21 1 0,-20 0 0,-22 0 16,64-64-1</inkml:trace>
  <inkml:trace contextRef="#ctx0" brushRef="#br0" timeOffset="4795.78">5503 783 0,'0'0'0,"0"21"0,43-21 16,-1 0 0,21 0-16,1 0 0,-1-21 15,1 21-15,84-21 16,21-21-16,-105 42 15,-1 0-15,-20 0 0,-1-21 16,43 21 0,-106 0 15,-1 0-31</inkml:trace>
  <inkml:trace contextRef="#ctx0" brushRef="#br0" timeOffset="6163.29">8276 1461 0,'21'0'0,"0"-22"16,-21 1-16,22 0 16,-1-21-1,-21 21 1,0-1-16,-21 22 16,-1-21-16,1 21 15,0 0-15,0 0 0,0 0 16,0 0-16,-43 0 15,22 21-15,21 1 0,-1-22 16,1 21-16,-42 21 0,42-21 16,-1 0-16,22 1 0,-21-1 15,21 21-15,-21 43 16,21-43 0,0-21-16,64 22 15,-43-43-15,0 0 16,0 0-16,0 0 0,0 0 0,85 0 15,-85-22 1,1 1-16,41-42 16,-42 42-16,0-22 0,22 1 15,-22 0-15,21-43 16,-21 64-16,-21-22 0,43-126 31,-43 84-31,0 64 0,0-21 16,0 21-16,0 0 15,-21 42 1,21 0 0,0 0-16,0 21 0,0-20 15,0 20-15,-22 0 0,22 1 16,0-22-16,0 21 0,0 0 16,0 1-16,0-1 0,0-21 0,0 22 15,0-22-15,0 21 0,22 0 16,-1-20-16,0-1 0,0-21 15,0 0-15,0 0 16,22 0 0,-22 0-16,21-43 15,-21 22-15</inkml:trace>
  <inkml:trace contextRef="#ctx0" brushRef="#br0" timeOffset="6702.32">9250 1312 0,'0'0'15,"21"-21"-15,0 0 0,-21 0 16,0 0-16,0 0 16,0-1-16,-21 1 0,0 21 15,0 0-15,21-21 16,-22 21-16,1 0 0,0 0 0,-85 42 15,85-20 1,0-1-16,0 0 0,-22 21 16,22 1-16,0 20 15,0-42-15,21 22 0,0 41 16,0-41 0,21-43-1,21 0-15,-20 0 0,20 0 16,21 0-16,1-43 15,-43 22-15,0 0 0,22 0 16,41-64 0,-84 64-16,0 0 15,21-22-15,-21 22 0,0-21 16,0 21-16,0-22 16,0 65-1,-21 20 1,21-21-16,0 0 0,0 43 15,0-1 1,0-42-16,0 1 0,0-1 16,0 0-16,21-21 0,43 42 15,-43-42 1,0 0-16,22 0 16,-1-21-16,-21 0 0,21 21 15,-20-21-15</inkml:trace>
  <inkml:trace contextRef="#ctx0" brushRef="#br0" timeOffset="7008.21">10075 656 0,'0'0'0,"0"-21"0,0 0 16,-21 21 15,0 21-31,21 0 15,-21 22-15,21-22 0,0 21 0,0 43 16,-21 21 0,21-43-16,-22-21 0,22 22 0,-21 21 15,0-43-15,21 0 0,-21 1 16,21-22-16,0 21 0,0 22 31,0-43-15,42-21-16,-21 0 15,1 0-15,-1-21 0,0 21 16</inkml:trace>
  <inkml:trace contextRef="#ctx0" brushRef="#br0" timeOffset="7593.42">10626 1228 0,'0'-21'0,"0"42"0,0-64 15,0 22-15,-22 21 16,1-21-1,-63 21-15,62 21 16,1 0-16,0 1 0,0-1 16,-21 0-16,20 0 0,1 0 15,0 22-15,-21 62 16,42-83-16,0 20 16,21 21-1,0-63-15,0 0 16,0 0-16,1 0 0,-1 0 0,21 0 15,-21-21-15,0 0 0,1 0 16,-1 0-16,0 21 16,0-43-16,0 1 0,0 21 0,1-21 15,-22-1-15,0 22 16,0 0-16,0 0 0,0 42 31,0 0-15,0 64-16,0-64 15,0 21-15,0-21 0,0 1 0,0-1 16,0 21-16,0-21 16,21 0-16,63-21 15,-20 0 1,42-21 0,-85 21-16,21-21 0,-21 0 15,1 0-15,-1 0 0,0-22 0,21 1 16</inkml:trace>
  <inkml:trace contextRef="#ctx0" brushRef="#br0" timeOffset="7829.28">9737 953 0,'0'0'0,"0"21"15,21-21-15,0 0 16,21 0-16,1 0 0,20 0 0,1 0 16,63-21-16,-64-1 15,1 1-15,147 0 16,-168 21 0,-22 0-16,21-21 0,-21 21 15,0 0-15</inkml:trace>
  <inkml:trace contextRef="#ctx0" brushRef="#br0" timeOffset="8496.12">12890 1080 0,'0'0'16,"22"-22"-16,-1 22 0,-21-21 0,21 0 0,0 0 16,0 0-16,-21-22 15,21 1-15,-21 0 0,0 21 16,0-1-16,0 1 16,0 0-16,0 0 0,-42 21 15,0 0-15,21 0 0,-170 63 16,85 22-1,64-21-15,-43 41 16,43-62-16,0 20 0,-22 43 16,43-64-16,0 1 0,0 84 15,21-64 1,21-42-16,0 1 0,42 20 16,-20-21-16,-1-21 15,0 0-15,1 0 0,-1 0 0,0 0 16,64 0-16,-42 0 0,-22-21 15,0 21-15,1-21 0,41 0 16</inkml:trace>
  <inkml:trace contextRef="#ctx0" brushRef="#br0" timeOffset="9429.11">13314 1291 0,'0'0'15,"0"-42"1,0 21-16,0 0 0,-21 21 15,-22 0 1,22 21-16,-42 21 16,41-21-16,-41 43 15,42-43-15,0 21 0,-1-21 0,-20 43 16,21-22-16,0 22 16,21-43-16,0 0 15,0 21 1,42-20-16,0-22 15,-20 0-15,41-22 0,22-20 16,-43 21 0,-21 0-16,22 0 0,-22-1 0,0 1 15,0-21-15,21-22 16,-42 22-16,0 21 16,22 0-16,-22 0 15,-22 21 1,22 21-1,-21 0-15,0 0 0,21 21 16,-21 1-16,0-1 16,21 0-16,0 22 15,21-43 1,0 0-16,0-21 0,22 0 0,-22 0 16,85 0-1,-64-21-15,0 0 0,106-43 16,-105 43-16,41-63 15,-62 62 1,-1 1-16,-21 0 0,0 0 0,0 0 16,0-22-1,-21 43 1,-1 0-16,1 0 16,21 22-16,-21-1 0,21 0 15,-21 21-15,0-21 0,21 1 16,0 20-16,-21-21 0,-1 0 0,22 85 15,-21-64 1,21-20 0,0-44 15,21 1-31,-21 0 0,0 0 16,0 0-16,22-22 15,-22 22-15,21 0 0,-21-21 0,0 21 16,42-43-16,-21 22 15,64-43 1,-64 64-16,85 0 16,-43 21-16,-20 0 15,20 63-15,-42-42 16,-21 1-16,0 41 16,22 22-1,-1-64-15,-21 0 0,0 0 0,0 0 16,0 1-16,0-1 0,0 0 15,0 0-15,0 0 0,-21-21 16,-1 21-16,22-42 47,0 0-47</inkml:trace>
  <inkml:trace contextRef="#ctx0" brushRef="#br0" timeOffset="10028.76">14668 1418 0,'0'-21'0,"0"42"0,-21-42 0,21 0 0,0 0 15,0 0 1,-21 21 15,21 21-31,0 21 16,0-21-16,-21 0 0,21 106 31,-21-63-31,0 42 16,21-85-1,0 0-15,0 0 16,0-42 15,0 0-31,0 0 16,0 0-16,0-22 0,0 22 16,21 0-16,-21-21 0,21-22 15,42-21 1,1 43-1,-43 21-15,21 0 0,85 0 16,-84 21-16,-1 0 0,85 42 31,-127 43-31,0-22 16,0-42-16,-21 22 16,0-22-16,0 0 0,-1 0 0,1 21 15,-42 22 1,42-64-16,21 21 15,0-42 17,21 21-32,0-21 0,0 0 15</inkml:trace>
  <inkml:trace contextRef="#ctx0" brushRef="#br0" timeOffset="10414.54">15557 1397 0,'-21'0'0,"0"0"16,0 0-16,0 0 0,0 21 15,-1-21-15,1 21 0,0 1 16,-42 41-16,20-21 16,22-20-16,0 20 15,0 0-15,0-21 0,21 22 16,0-1-16,0-21 0,0 0 15,63 1 1,1-22 0,-43 0-16,42-22 15,-42 22-15,64-63 0,-43 42 16,-20 0-16,-1-1 0,-21-20 0,0 21 16,21-21-16,-21-43 15,-42 21 1,20 64-16,1-21 0,0 21 15,-21 0-15,21 0 0,-43 0 16,43 0-16,0 0 0,0 0 16,42 0-1</inkml:trace>
  <inkml:trace contextRef="#ctx0" brushRef="#br0" timeOffset="10732.36">15981 1037 0,'0'-21'0,"0"42"0,-21-42 31,-1 21-31,1 21 16,21 0 0,0 1-16,0-1 0,0 0 0,-21 21 15,21-21-15,-21 22 0,21-22 16,0 21-16,0 1 0,0-22 0,-64 148 15,43-127 1,0 64 0,0-85-16,21 43 15,21-64 17,0 0-32,0 0 0,-21-21 0,22 21 15,-1-21-15,0-1 0,0 1 16,21-21-16,-20 21 0,-22-22 15</inkml:trace>
  <inkml:trace contextRef="#ctx0" brushRef="#br0" timeOffset="10931.24">15769 1312 0,'-21'0'31,"21"22"-31,21-22 16,0 0-16,64 0 15,21 0 1,-64-22-16,-21 22 16,22 0-16,-1-21 0,-21 21 0,43-21 15,-43 21-15,0-21 0,0 21 16,-21-21-16</inkml:trace>
  <inkml:trace contextRef="#ctx0" brushRef="#br0" timeOffset="11815.91">17780 1291 0,'0'0'0,"21"0"0,-21-42 15,0 21-15,0 0 16,0-43 0,0 43-16,0 0 15,0 42 1,0 0-1,0 43-15,0-1 16,0 64 0,-21-85-16,0 1 0,0 63 15,-1-64-15,22 0 0,-21 106 32,21-105-32,0-22 0,-21 0 15,0-21 1,21-21-1,0-43 1,0-20-16,0 63 16,21-22-16,-21 22 15,42-21-15,1-1 0,-22 22 16,21 0-16,85-42 16,-63 41-1,-43 22-15,64 0 16,-64 22-16,0-22 0,21 42 15,-42-21-15,0 21 0,0-20 16,0 20-16,-21-21 0,-64 106 16,22-85-1,42-20-15,0-1 16,-43 0-16,43-21 0,0 0 0,-22 0 16,22 0-16,0 0 15,-21 0 1,21-21-1,-1 21 1,22-21 0,0-1 15,22 22-31,-1-21 0,0 21 16,0-21-16</inkml:trace>
  <inkml:trace contextRef="#ctx0" brushRef="#br0" timeOffset="12238.28">18563 1757 0,'21'0'0,"-42"0"0,63 0 16,-20 0-16,-22-21 15,21 0-15,0 21 0,-21-22 16,21 22-16,21-42 0,-20 21 16,-22 0-16,21 21 15,-21-43-15,0 22 0,0 0 16,0 0 0,-21 21-16,-1 0 0,1 0 15,0 0-15,0 21 0,0-21 16,-22 21-16,-41 64 15,63-64-15,-1 0 0,-20 43 16,21-22-16,21-21 0,-21 0 16,21 1-16,0-1 0,21 42 15,0-63 1,0 0-16,0 0 0,1 0 16,20 0-16,-21 0 0,0 0 15,22 0-15,-22 0 16,21-84-1,-42 62-15</inkml:trace>
  <inkml:trace contextRef="#ctx0" brushRef="#br0" timeOffset="13067.82">19875 1588 0,'0'0'0,"0"-22"16,0 1-16,0 0 16,0-21-16,0 21 15,0-1-15,0 1 16,0 0-16,43 0 16,20 21-1,-20 0-15,-22 0 0,0 0 16,0 21-16,21 21 0,22 1 15,-43-1-15,0 0 0,0 1 0,-21 20 16,0 22 0,0-64-16,0 21 0,-21-20 0,-21 20 15,21-42-15,0 21 16,-1-21-16,1 0 16,21-21-16,0 0 0,0-64 31,0 22-31,21-1 15,-21 22-15,22-1 0,20 22 16,0-42-16,1 42 0,-22-1 16,63-20-1,1 42 1,-21 0 0,-43 0-16,0 0 0</inkml:trace>
  <inkml:trace contextRef="#ctx0" brushRef="#br0" timeOffset="13442.63">20722 1630 0,'0'21'0,"21"-21"31,0 0-31,1-21 0,62-21 16,-63 20-1,22 1-15,-22 0 0,0 0 16,-21 0-16,21 0 16,-21-1-16,0 1 0,0 0 0,0 0 15,-21 0-15,0 21 16,-21 0 0,20 0-16,-41 42 0,42-21 15,0 22-15,-43 62 16,22-41-1,21-22-15,21-21 0,0 22 0,0 20 16,0-42-16,21 1 16,0-22-16,0 0 0,21 0 15,1 0-15,63 0 16,-64 0-16,-21-22 16,21 1-16</inkml:trace>
  <inkml:trace contextRef="#ctx0" brushRef="#br0" timeOffset="13936.34">21590 1482 0,'0'21'0,"0"-42"0,0 0 0,0-1 15,0-20-15,0-21 16,0 41-16,-21 22 16,0 0-16,-1 0 0,1 0 15,0 0-15,0 0 0,-64 85 16,1 0-1,-1 21 1,64-64-16,0 0 0,-1-21 16,22 22-16,0-22 0,0 42 15,0-41 1,22-1-16,-1-21 0,63 0 16,-62 0-16,-1 0 15,0 0-15,21 0 0,-21-21 16,85-43-1,-63 22 1,-22 21-16,21-64 0,-42 43 16,21-1-16,-21 22 15,0-21-15,21-1 16,-21 65 0,0-1-16,0 0 15,0 0-15,0 0 0,0 22 16,-21-22-16,21 0 0,0 85 15,0-43 1,21-42 0,1-21-16,20 0 15,-21 0-15,0 0 0,106 0 32</inkml:trace>
  <inkml:trace contextRef="#ctx0" brushRef="#br0" timeOffset="14470.04">22479 1461 0,'0'0'0,"0"-22"0,0 1 0,-21 0 15,0 21-15,-1 0 0,1 0 16,0 0-16,0 0 0,-64 21 16,43 22-1,-22 20 1,43-21-16,0-20 0,0 41 15,21-42-15,0 43 16,0-43-16,0 0 0,21 21 16,0-42-1,0 0-15,1 0 0,41 0 16,-42 0-16,22-21 16,-22 21-16,0-21 0,0 0 15,85-106 1,-85 85-16,0-1 15,43-84-15,-64 85 16,21 0-16,0-64 0,-21 63 16,0-20-16,0 21 0,0 20 15,0-20-15,0 21 16,-42 42 0,42 43-1,-43 63 1,43-85-16,-21 21 0,21-20 0,0-1 15,-21 0-15,21 22 0,-21-22 16,21 1-16,-21-1 0,21-21 0,0 43 16,0-22-16,0-21 15,0 0-15,0 0 0,0 1 16,21-22-16,0 0 16,0 0-1,43 0-15,-22-22 0,0 1 16</inkml:trace>
  <inkml:trace contextRef="#ctx0" brushRef="#br0" timeOffset="14917.24">23410 1482 0,'0'-21'0,"0"-1"15,-21 22 1,0 0-16,0 0 16,0 22-16,-1-22 0,22 21 0,-42 21 15,21-21-15,21 0 16,-21 22-16,0-22 0,21 0 0,-22 0 16,22 43-16,0-22 15,0-21 1,43 0-16,-22-21 0,0 0 15,0 0-15,0 0 0,1 0 16,-1 0-16,21 0 0,-21 0 0,0-21 16,43-21-1,-22-43-15,-42 43 16,21 21-16,-21-43 0,0 22 16,0 21-16,0 0 0,0-1 15,0 1-15,-21 21 16,0 0-16,-21 0 15,21 0-15,-22 21 16,43 1-16,0-1 16,0 0-16,0 0 15,0 0-15,21 0 16</inkml:trace>
  <inkml:trace contextRef="#ctx0" brushRef="#br0" timeOffset="15327">23770 1545 0,'-21'-42'16,"21"21"-1,0 0-15,0-1 16,21 22 0,0 0-16,0 0 15,-21 22 1,22 41-1,-22-42-15,0 22 0,-22-1 16,1 0-16,0 1 16,0-22-16,21 0 0,-21 21 15,0-42 1,21-21 0,0 0-1,0 0-15,0 0 16,0-1-16,63-62 15,-21 20-15,43-20 16,-64 41 0,0 22-16,22 21 0,-22-21 0,0 0 15,64 0 1,-64 21-16,0 0 16</inkml:trace>
  <inkml:trace contextRef="#ctx0" brushRef="#br0" timeOffset="17000.18">1249 2963 0,'0'0'0,"-21"-21"16,-1 21 15,1 0-15,21 43-16,0-22 15,0 0-15,0 21 0,0 1 16,0-1-16,0 0 0,0 1 16,0-1-16,0 43 0,0-22 15,0-21-15,0 22 16,0-43-16,-21-21 31,0 0-15,0-21-16,21 0 15,0 0-15,-21-22 16,21 1-16,0 21 16,0-22-16,0-20 0,0 21 15,21-1-15,0-41 16,0 41-16,21 22 0,-20-21 15,20 21-15,-21-1 0,64-20 16,-64 42-16,21 0 0,1 0 16,-1 0-16,-21 21 0,21 0 0,1 1 15,-22-1-15,0 21 0,43 85 32,-64-21-32,0-64 15,0-21-15,0 1 16,-22 20-16,1-42 15,0 0 1,21-21 0,0 0-16,0-43 15,0 43-15,0 0 0,0-22 16,42-62-16,-20 83 16,-1 1-16,0-21 0,21 21 15,-21 0-15,64-1 16,0 22-1,-22 43 1,-42-22-16,-21 0 0,0 0 16,0 0-16,0 1 0,0 20 0,0-21 15,0 0-15,0 0 0,-42 43 16,0-22 0,42-21-16,-21-21 15,-1 0-15,22-21 47,22 0-47,-1 21 0</inkml:trace>
  <inkml:trace contextRef="#ctx0" brushRef="#br0" timeOffset="17493.9">2730 2942 0,'0'0'0,"-21"0"0,0 0 0,-21 0 15,-43 64 1,-21 42 0,64-85-16,21 21 15,0 0-15,-22 1 0,22 20 16,21 1-1,0-43-15,0 21 16,64-21-16,-22-21 0,-21 0 16,64 0-16,-43-21 15,0 0-15,85-42 16,-42 20 0,-64 22-16,43-64 15,-64 64-15,0-42 16,0 42-16,0-22 0,-21 22 0,-43-42 15,-21 63 1,22 0 0,21 0-16,20 0 0,1 0 15,-21 21-15,21 0 0,0 0 0,-64 21 16,64 1 0,21-22-16,0 0 0,0 0 15,21-21 1,0 0-16,21 0 0,1 0 15</inkml:trace>
  <inkml:trace contextRef="#ctx0" brushRef="#br0" timeOffset="18283.43">3344 2963 0,'0'0'0,"0"-21"16,-21 21-16,-21 0 16,21 0-16,-1 0 0,1 0 15,0 0-15,0 21 0,0 22 16,0-22-16,-1 21 0,-20 64 31,21 0-31,21-64 16,0-21-16,0 1 15,0 20-15,21-42 0,0 0 16,0 0-16,1 0 16,-1 0-16,21-21 0,-21 0 15,0-1-15,1 1 0,-1 0 16,0 0-16,0-43 0,0 43 16,0-21-16,-21 0 0,0-1 15,22-41-15,-1 41 16,-21 1-16,0-22 0,0 22 15,0-21-15,0 20 0,0-41 16,0 41-16,0 22 0,0 0 16,0 0-16,0 0 0,0-1 0,0 44 31,0-1-31,0 0 0,0 64 16,0-1-16,0-41 15,0 20-15,0-21 16,0 191-1,0-127 1,0-64-16,0 22 0,0-22 16,0 1-16,0-22 15,21-21-15,21 0 0,-21 0 16,22 0-16,63-43 16,-22-20-1,-41-1 1,-22 43-16,0-21 0,-21-22 15,21 43-15,-21 0 0,0 0 16,0 0-16,0 0 0,0-1 0,0 44 31,0-1-31,0 42 16,0-42-16,0 43 16,0-43-16,0 0 0,0 22 15,0-1 1,0-21-16,21-21 15,0 0 1,1 0-16,-1-21 16,0-64-1</inkml:trace>
  <inkml:trace contextRef="#ctx0" brushRef="#br0" timeOffset="18461.33">3810 2752 0,'0'0'16,"-21"0"-16,0 0 16,-1 0-16,1 0 15</inkml:trace>
  <inkml:trace contextRef="#ctx0" brushRef="#br0" timeOffset="20165.25">4170 3239 0,'0'21'0,"-21"-21"15,21 21-15,0 0 16,21-21 0,0 0-1,0 0-15,0-21 0,0 0 16,170-64 0,-149 64-16,170-106 15,-85 42 1,-106 43-16,0 0 15,22-22-15,-43 22 0,0-22 16,0 22-16,0 21 16,0-22-16,-22 22 0,1 0 15,21 0-15,-42-21 16,0 42-16,20 0 16,1 21-16,-21 85 15,21-64-15,0 21 0,-1 1 16,22-1-16,-21 149 15,0-127-15,0-1 0,0 213 16,21-170 0,0-64-16,0 85 15,0-105-15,0 20 0,21 64 16,-21-84-16,21-1 16,43 127-1,-43-105-15,42-1 16,-42-63-1,22 0-15,-22-21 16,42-21-16,-41-1 16,-1 22-16,0-21 0,21-43 15,1-63-15,-43 85 16,0-1-16,0 22 0,0-22 16,0 1-16,-22-43 0,-20 64 15,21-22-15,-106-63 16,0 42-1,-42 64 1,147 21-16,1 0 16,0 0-16,0 0 0,42-21 31,0 21-31,0-21 16,22 21-16,-1-21 0,0 0 0,1 21 15,-1-22-15,22 1 16,41-21-16,-62 21 0,20 0 0,107-64 31,-86 21-15,-63 43-16,-21 0 15,0 0 1,-21 21 0,0 0-1,21 21-15,-21 0 0,0 43 16,0-43-16,21 0 0,0 21 15,0-20-15,0-1 0,0 42 16,0-42-16,0 1 0,42 41 16,21-42-1,-41-21-15,62 0 16,-41 0-16,-22 0 16,21-21-16,0 21 0,85-63 31,-105 41-31,20 1 0,-21 0 0,0 0 15,0 0-15,1-22 0,-1 22 16,-21 0-16,0 0 0,21 0 0,-21 0 16,0-1-16,0 1 31,-21 21 0,0 0 0,21 21-31,-22-21 110,1 0-110,0 0 15,21 22-15,-21-22 16,21 21-16,-21 0 0,21 0 16,0 0-16,0 0 15,0 1-15,0-1 0,0 0 16,0 21 0,0-21-16,21-21 0,21 22 15,-21-22-15,1 0 16,-1 0-16,0 0 0,64-43 15,-43 22 1,21-42 0,-63-1-1,0 43-15,0-21 0,0 20 16</inkml:trace>
  <inkml:trace contextRef="#ctx0" brushRef="#br0" timeOffset="20388.12">5609 2604 0,'-21'0'16,"0"0"15,42 0 32</inkml:trace>
  <inkml:trace contextRef="#ctx0" brushRef="#br0" timeOffset="22576.07">7302 3112 0,'0'21'16,"0"-42"62,0-1-78,22 1 0,-1 21 15,0-21-15,42-42 16,1-1 0,-22 43-16,43-106 15,-64 85-15,21-43 16,-20 43-16,-1-1 0,0-41 15,-21 62-15,0-20 0,0 0 16,0 21-16,0-22 16,-21 43-16,0 0 15,-1 0 1,22 21-16,-21 1 0,0-1 16,21 63-1,-21 86-15,0-86 0,0 43 16,21-63-16,0 21 0,0-22 15,-22 22-15,22-1 0,0 65 16,-21-65-16,21 1 0,0-22 16,-21 86-1,21-65-15,-21 128 16,21-149-16,-21 86 0,0-86 16,21 22-16,0-43 0,0 0 15,0-20-15,0 20 16,0-21-16,21-21 15,0-21-15,0 0 0,21-43 16,-20 22-16,-1 0 0,85-191 16,-64 21-1,-21-21 1,-21 149-16,0-65 16,-21 86-16,-21-64 15,20 85-15,-20-1 0,21 22 16,-21 0-16,20 0 0,1 0 15,-42 21-15,42 0 0,-1 0 16,-20 0-16,21 0 0,21 21 16,21-21-1,0 0 1,43-21 0,-22 21-16,0-22 0,43-20 15,-43 21-15,1 0 0,63-43 16,-64 43-16,21-21 0,64-64 15,-42 0 1,-64 64 0,-21 21-16,0-1 0,-21 22 15,0 0-15,0 0 0,-43 43 16,1-1 0,42-21-16,21 22 15,0-22-15,0 0 0,0 0 0,0 0 16,0 0-16,21-21 0,85 85 31,-85-64-15,21 22-16,-21-43 15,-21 21-15,21 0 0,1 0 16,-1-21 0,0 0-1,0 0-15,0 0 16,43-63-1,-43 41-15,21-41 16,-42 42-16,21 0 0,43-43 16,-43 22-1,-21 21-15,21-1 0,-21 44 47,0-1-47,0 0 16,0 0-16,0 0 0,0 22 15,0-22-15,-21 0 0,21 21 0,0-21 16,0 22-16,0-22 0,0 0 16,0 0-1,42-21 1,22 0-16,-43-21 16,0 21-16,0-21 0,1 0 0,-1 0 15,42-85 1,-63 85-1,0-1-15,-42-41 16,21 63-16,-64-21 16,64 21-16,0 0 15,0 0-15,-1 0 16,44-21 0,20 21-1,-21-22-15,21 22 0,1-21 0,20 0 16,-20 21-16,-1 0 15,106 0 1,-63 21 0,-64 0-16,0 1 0,0-1 15,0 42-15,-21-42 16,0 1-16,0-1 0,0 0 0,0 0 16,0 0-16,0 22 15,0-22-15,-21 0 16,21 0-1,-21-21-15,0 0 16,21-21 0,0 0-16,0 0 0,0-1 15,0 1-15,0-21 16,21 21-16,0-22 0,-21 22 16,43-42-16,-22 42 0,0-1 15,21 1-15,-21 0 0,1 0 16,41 21-1,-21 42-15,-20 22 16,-22-43-16,0 0 16,21 43-16,0-43 15,-21 0-15,0 42 16,0-20 0,0-22-1,0-42 16,0 0-31,0-1 16,0 1-16,0 0 0,0 0 16,0 0-16,21-22 0,0 22 0,0-21 15,22 0-15,-22-1 0,21 22 0,43-42 16,-43 41 0,43 1-16,-22 21 0,-20 0 0,63 21 15,-64 1-15,-21 20 16,0-21-16,0 0 15,1 22-15,-22 20 0,0-42 16,0 64-16,0-43 16,0-21-16,0 1 0,-22-1 15,1-21-15,-21 42 16,21-21-16,21-42 31</inkml:trace>
  <inkml:trace contextRef="#ctx0" brushRef="#br0" timeOffset="23405.98">12192 2540 0,'0'0'0,"0"-42"15,0-43-15,0 64 16,0 0-16,0 0 0,0-1 0,-42-20 31,-22 21-31,43 21 0,-64 0 16,43 21-1,-22 43-15,43-22 16,-21 0-16,21 22 0,-43 105 16,43 0-1,21-20 1,0-107-16,21 43 15,0-64-15,1 21 0,20-21 16,-21 22-16,21-22 0,1-21 0,41 21 16,-41-21-16,-1 0 0,0 0 15,1 0-15,41-42 16,-20 20-16,-22 1 0,1 0 0,-1-21 0,85-64 31,-85 21-31,-21 22 0,-21 20 16,0-84-16,0 64 0,0-1 15,-21 1-15,-21-1 0,21 1 16,-212-106 0,127 147-1,-21 44 1,85-1-16,-22 21 0,22 0 0,21 1 16,-64 190-1,64-128 1,21-41-16,0-22 0,0 1 15,0-1-15,0 0 0,42 22 16,-21-43-16,22 21 0,-22-42 16,21 0-16,1 21 0,-22-21 0</inkml:trace>
  <inkml:trace contextRef="#ctx0" brushRef="#br0" timeOffset="24143.08">12721 2731 0,'0'0'0,"-21"0"31,21 21-15,-42 21-16,42-21 0,0 22 16,0-22-16,-22 0 15,22 21-15,-21-21 0,21 43 0,0-43 16,0 0-16,0 43 15,64-43 1,-43-21-16,42-21 16,1 0-1,-22-1-15,-21 1 0,43-21 16,-43 21-16,0 0 0,22-64 16,-22 21-1,-21 43-15,0 0 16,-21 42 15,21 0-31,0 1 0,-22 41 16,1 1-1,21-43-15,0 0 0,0 0 16,0 0-16,0 0 16,0 1-16,21-1 0,1-21 15,-1 0-15,0 0 16,21 0-16,1-21 15,-22-1-15,42-20 0,-20 21 16,-22 0-16,0 0 0,42-43 16,-41 22-16,-1-1 0,0 1 15,0-21-15,0 20 0,0-20 0,1-85 32,20 21-32,-42 42 15,-21 85 1,0 21-1,21 21-15,-22 43 16,1 0-16,0-22 16,21 85-16,0-84 15,-21 63 1,21-85-16,0 22 0,0-43 16,0 0-16,0 0 0,0 0 0,21 1 15,0-22-15,22 21 16,-22-21-16,0 0 15,0 0-15,43-64 16,-43 43-16,21-21 16,-21 21-16</inkml:trace>
  <inkml:trace contextRef="#ctx0" brushRef="#br0" timeOffset="24332.98">13335 2709 0,'0'0'0,"21"0"32,0 0-32,43 0 15,-43-21-15,21 21 0,-21 0 16,1 0-16,41-21 16,-21 0-1,-20 0-15,-1 21 0</inkml:trace>
  <inkml:trace contextRef="#ctx0" brushRef="#br0" timeOffset="24884.78">14414 2604 0,'0'0'0,"-21"0"16,0 0-16,-21 0 0,21 0 15,-22 0-15,-147 63 16,84 1-1,85-1 1,21-21 0,0-20-16,21-22 15,0 21-15,43-21 16,63 21 0,-106 0-16,0-21 0,64 21 15,-64 0-15,21 1 16,-42-1-16,0 0 15,-21 0 1,-21-21-16,-1 21 0,22-21 16,-64 0-16,64 0 0,-21 0 15,-64 0 1,85 0-16,-43 0 16,22-21-1,42 0 1,21 21 15,0-21-31,1 21 0,-1 0 16,21 0-16</inkml:trace>
  <inkml:trace contextRef="#ctx0" brushRef="#br0" timeOffset="25140.63">14605 2731 0,'0'21'16,"0"0"-16,0 0 15,0 0-15,0 43 16,-42-1 0,20-20-16,22-22 15,0 0 1,0 0-16,-21-21 0,21-21 47,0 0-47</inkml:trace>
  <inkml:trace contextRef="#ctx0" brushRef="#br0" timeOffset="25317.53">14647 2413 0,'0'0'0,"-42"0"16,42 21 15,0 0-31,21 1 16</inkml:trace>
  <inkml:trace contextRef="#ctx0" brushRef="#br0" timeOffset="25916.21">15219 2667 0,'0'0'0,"-21"-21"0,-1 21 15,-62-21-15,63 21 16,-1 0-16,1 0 16,-63 63-16,62-42 15,-20 1-15,0 41 0,21-42 16,-22 43-16,22-43 16,21 21-16,-21 43 15,21-64-15,21 0 16,0-21-16,0 0 0,22 21 15,-1-21-15,0 0 16,1 0-16,-22-21 0,85-21 16,-64 21-16,0-22 15,1 22-15,41-148 16,-41 127 0,-22-1-16,0-20 0,-21-1 0,64-84 15,-64 106-15,42-85 31,-42 84-31,0 22 0,0 42 32,0 22-32,-21-22 0,21 21 15,0 1-15,-21 41 0,-1-20 16,22-22-16,0 22 0,0-22 16,0 0-16,0 64 15,-21-64-15,21-20 0,0 41 16,0-42-16,0 22 15,0-22-15,0 0 0,64-21 32,-22 0-32,0-42 15,-20 42 1</inkml:trace>
  <inkml:trace contextRef="#ctx0" brushRef="#br0" timeOffset="26313.98">15833 2773 0,'0'0'0,"21"0"0,0 0 0,0 0 15,21 0 1,-20 0-16,-1-21 15,0 21-15,0-21 0,-21-1 16,0 1-16,0 0 0,0 0 16,0 0-16,-42 21 15,21 0-15,-1 0 0,-20 0 16,-21 21 0,41 0-16,1 21 0,-21-20 0,21-1 15,0 63 1,-1 1-16,22-21 15,0-43-15,22 0 16,20 0-16,-21 0 16,43-21-1,20 0 1,-63-21-16,43-21 0,-43 21 16</inkml:trace>
  <inkml:trace contextRef="#ctx0" brushRef="#br0" timeOffset="26925.63">17526 2582 0,'0'0'0,"0"-21"0,21 0 15,-21 42 17,-21 0-32,21 22 15,-21-22-15,0 85 16,-1-22-16,22-20 0,0-22 16,-21 22-16,0 42 15,21-64-15,0 0 0,-21 1 0,21-22 16,0 0-16,0 42 15,0-84 17,0 0-17,0 0-15,0 0 0,-21-22 16</inkml:trace>
  <inkml:trace contextRef="#ctx0" brushRef="#br0" timeOffset="27604.75">17187 3027 0,'21'0'47,"1"0"-47,-1 0 0,21 0 16,-21 0-16,22 0 0,-1 0 0,0 0 15,1-21-15,62 0 16,-41-1-16,-22 22 0,64-21 15,-64 0-15,128-64 16,-128 22 0,-21 21-1,-21-22 1,0 43-16,0 0 0,-21 21 16,0 0-1,0 0-15,0 21 16,21 21-16,0 22 15,-22-22-15,22 0 0,-21-20 16,21 62-16,0-41 0,0-22 16,-42 106-1,42-64 1,0-42 0,0 1-16,0-1 15,-21-21-15,0 0 16,21-21-1,0-1-15,0-20 16,0 21-16,0 0 0,0-22 16,0 22-16,21 0 0,0 0 0,0-21 15,0 20-15,0 1 0,22 0 16,-22 0-16,21 0 0,170 0 31,-191 42-31,21 42 16,-42-20-16,0-22 0,0 63 15,0-62 1,-42 62 0,21-63-16,-21 22 15,20-22-15,1-21 16,21 21-16,-21-21 16,21-21-1,0 0-15,0 0 0,42-43 16,-20 43-1</inkml:trace>
  <inkml:trace contextRef="#ctx0" brushRef="#br0" timeOffset="27983.53">18478 3069 0,'0'0'0,"22"0"16,-1 0-1,21 0-15,-21 0 16,64 0-16,-64-21 16,21 21-16,-20-21 0,20 0 15,43-43 1,-85 43 0,0-42-1,0 41-15,-22 22 16,1 0-16,-21 0 15,0 0-15,20 22 0,-83 83 16,83-83 0,-20 83-1,42-83-15,0-1 0,0 42 16,0-42-16,0 1 16,64-1-1,-43-21-15,42 0 0,1-21 16,-22 21-16,43-43 15</inkml:trace>
  <inkml:trace contextRef="#ctx0" brushRef="#br0" timeOffset="28385">20214 2709 0,'0'-21'0,"0"42"0,0-63 16,0 21-16,0 0 0,-21 0 16,0 21-1,0 0-15,-1 0 0,1 0 16,-42 84-1,-1 22 1,22-42-16,21-22 0,0 64 16,-1-64-16,22-21 15,0 22-15,0-22 0,0 0 16,64 21 0,-43-42-16,21 0 15,64 0 1,-85 0-16,85-42 15,-63 42-15,-22-21 0,85-64 16</inkml:trace>
  <inkml:trace contextRef="#ctx0" brushRef="#br0" timeOffset="28644.85">20637 2350 0,'0'0'15,"0"-22"-15,0 1 0,0 0 0,0 0 16,-21 42 15,21 0-31,-21 22 0,21-1 16,-21 43-1,21 20-15,-21-41 0,21-22 16,-21 22-16,-1 20 0,22-41 16,-21-1-16,21 0 0,0-20 15,0 20-15,0-21 0,0 64 16,0-64-1,21-21 1,1 0 0</inkml:trace>
  <inkml:trace contextRef="#ctx0" brushRef="#br0" timeOffset="29961.59">21103 2942 0,'0'0'0,"0"-42"16,21 21-16,0-85 15,-21 64 1,0-43-16,0 64 16,0 0-16,-21 21 0,0 0 15,0 0-15,0 0 0,0 21 16,-22 0-16,22 0 0,-148 106 15,148-85-15,-43 22 16,22-1 0,21-20-16,-1-1 0,22-21 15,0 0-15,0 1 0,0-1 0,22 0 16,-1 0-16,0-21 0,0 0 16,21 0-16,-20 0 0,-1 0 0,42 0 15,-42 0-15,43-21 16,-43 21-16,0-21 15,22-22-15,-22 22 0,-21 0 0,21-21 16,-21-1-16,21 22 16,-21-21-16,21 21 0,-21 0 15,21-43-15,-21 43 16,0 0-16,0 42 31,0 0-15,-21 0-16,21 0 0,-42 64 15,42-43 1,0-20-16,-21 41 16,21-42-16,0 0 0,0 1 15,0-1-15,21-21 16,21 0 0,22 0-16,-43 0 15,21 0-15,-21 0 0,22-21 16,20-22-16,-20 22 0,-22 0 15,21 0-15,-21 0 0,22-22 0,-1-20 16,-21 20-16,0 22 16,0-42-16,1 20 0,-22 22 15,0 0-15,0 0 0,0 0 16,-22 21-16,1 0 16,0 0-16,0 21 0,21 0 15,0 0-15,-21 22 0,21-22 16,-21 0-16,21 85 0,0-85 15,0 0-15,0 0 16,0 0-16,21 1 0,0 20 16,0-21-16,0 0 0,-21 0 15,21-21-15,-21-21 47,-21 0-47,0 0 16,0 0-16,0 0 15,0 21-15,-1 0 32,22 21-17,-21 0-15,21 0 0,0 0 16,0 0 0,0 1-16,21-22 15,1 0-15,-1 21 0,42-21 16,43 0-1,0 0 1,-64-21-16,1 21 0,-1-22 16,-21 22-16,21-21 0,22-21 15,-22 21-15,-21-22 0,64-84 16,-64 43 0,-21 63-16,0-22 15,-21 43 16,0 21-31,0 1 0,0-1 0,21 21 16,-22-21-16,1 0 0,21 22 16,0-22-16,0 0 0,0 0 0,0 0 15,0 1-15,0-1 0,0 0 16,21 21-16,1-42 0,-1 21 16,0 1-16,0-1 0,0-21 15,0 21 1,-42-21-1,0 0-15,0 0 16,0 0-16,0 0 16,-1 0-16,1 0 0,0 0 15,21-21 17,21 21-17,0-21 1</inkml:trace>
  <inkml:trace contextRef="#ctx0" brushRef="#br0" timeOffset="30236.05">23177 3112 0,'-21'0'0,"0"0"15,0 0-15,21 21 16,-21-21-16</inkml:trace>
  <inkml:trace contextRef="#ctx0" brushRef="#br0" timeOffset="39665.94">847 6011 0,'0'0'0,"-22"0"0,1 0 0,-21 0 15,21 0-15,-22 0 0,-20 0 16,42 0-16,0 0 0,-1 0 16,1 0-16,0 0 15,42 22 16,0-22-15,22 0-16,-1 0 0,85 0 16,-63 0-16,20 0 0,-20 0 15,190 0 1,-43 21 0,-41-21-16,-128 0 15,0 0-15,1 0 0,-22 0 16,0 0-16,0 0 15,0 0-15,-42-21 32,0-1-17,0 22-15,0 0 0</inkml:trace>
  <inkml:trace contextRef="#ctx0" brushRef="#br0" timeOffset="40046.74">1566 5757 0,'0'-21'16,"-21"21"-1,0 0-15,21 21 32,0 1-32,21-22 0,0 0 15,43 21 1,-22-21-16,64 0 15,-64 0-15,-21 0 0,22 0 16,-1 0-16,-21 0 0,22 0 16,-1 21-1,-42 0-15,0 0 0,0 0 16,0 22-16,-42-1 16,20 0-16,-20-20 0,-85 126 31,42-64-31,22-20 15,42-43-15,0 0 0,-1 0 16,22 1-16,0-1 0,0-42 47</inkml:trace>
  <inkml:trace contextRef="#ctx0" brushRef="#br0" timeOffset="41329.79">2963 5207 0,'0'0'16,"0"21"15,0 0-31,0 1 0,21 20 15,1-21-15,-1 0 0,0 0 16,0 1-16,21-1 0,-20-21 16,62 21-16,-41-21 0,-1 0 15,148-21 1,-105-22 0,0-20-1,-43 42-15,-42-43 0,0 43 16,0 0-16,0 0 0,0 0 15,-21 21-15,-21 0 16,20 21 0,1 0-16,0 0 0,-21 106 15,42-63-15,-21 41 16,-1-41-16,22-1 0,0 149 16,0-148-1,22 20 1,-22-63-16,21 1 0,-21-1 15,0 0-15,0 0 16,-21 0 0,-1-21-16,-41 0 15,-1 0-15,22-21 16,0 0-16,21 21 16,-43 0-16,43-21 15,0 21-15,0 0 0,21 21 31,21-21-15,0 0-16,0 21 16,21-21-16,-20 0 0,20 0 0,64 0 15,0 0 1,21 0 0,-85-21-16,43-21 15,-43 42-15,21-43 16,-20 22-16,-22 0 0,0-21 15,43-1-15,-64 22 0,42-42 16,-42 41-16,0 1 16,0-21-16,21 42 15,-21-21-15,0 42 32,0 0-32,0 0 0,0 64 15,-21-22-15,21-20 16,0-22-16,0 21 15,0-21-15,0 1 0,0 20 16,0-21-16,0 0 0,21-21 16,0 0-16,85-21 15,-85 0 1,22 0-16,41-43 16,-63 43-16,1-21 0,-22-43 15,0 64 1,0-21-16,0 20 0,0 1 0,-85-42 15,64 63 1,0 0-16,-22 0 0,22 0 16,-21 21-16,21-21 0,-1 21 15,1 0-15,21 0 0,0 1 16,-21-1 0,42-21-1</inkml:trace>
  <inkml:trace contextRef="#ctx0" brushRef="#br0" timeOffset="43213.27">5376 5990 0,'0'0'0,"0"21"16,21-21 31,-21-21-47,22 21 0,-22-21 0,0 0 15,0 0-15,21-22 16,0 22-16,-21 0 0,21-21 0,0-64 31,0 21-31,1-42 16,-22 85-16,0 0 0,0 20 15,21 1-15,-21 0 0,0 0 16,-21 21 0,-1 21-1,22 21-15,0-20 0,0-1 16,0 0-16,0 0 0,22 0 16,-1 0-16,0-21 0,0 22 15,85 62 1,-64-41-16,-42-22 15,21 21-15,-21-21 0,22 0 16,-22 1-16,0-1 0,0 21 16,0-21-16,21 0 0,0 1 15,0-22-15,21 21 16,22-21 0,21-43-1,-22 1 1,-42 21-16,0 0 0,1 0 0,62-85 31,-63 21-15,-21 22-16,0 20 15,0 22-15,0 0 16,-21 21-16,0 0 16,0 21-1,0 0-15,0-21 0,-22 106 16,22-42-1,21 20 1,0-63-16,0 106 16,0-105-16,21 20 15,0-21-15,22 0 16,-22-21-16,0 0 0,127 0 16,-127 0-1,64-21-15,21-21 16,-64 42-16,-21-21 15,43-22-15,-22 22 0,-21 0 16,1-21-16,-1 20 0,42-105 31,-63 106-31,0-42 0,0 42 16,0-22-16,0 22 16,0 0-16,0 0 0,-21 21 0,0 0 15,-64 0 1,43 42-1,-22 22 1,43-43-16,21 0 0,-21 21 16,0-21-16,21 22 0,-21 84 15,21-64 1,0-42-16,0 1 0,0-1 16,0 0-16,21-21 0,0 0 15,0 0-15,0 0 16,43-21-1,-22 0-15,1-22 0,20-41 16,-42 62-16,0-41 16,-21 42-16,22-22 15,-22 1-15,0 21 0,0 0 16,0-22 0,0 65-1,0-1 1,0 0-16,0 0 0,0 21 15,0-20-15,0 126 16,0-85 0,0-20-1,21-22-15,-21 0 0,42 21 16,-21-42-16,22 0 0,-22 0 0,63 0 16,1 0-1,-43 0-15,-20-21 0,62 0 16,-41 0-16,-1 0 0,-21-1 15,21-20-15,-20 21 0,41-21 16,-42-1-16,-21 22 0,0 0 16,21-64-1,-21 43-15,-63 0 16,42 42 0,0-22-16,-22 22 0,22 0 15,-64 64 1,22 21-1,-1 20 1,64-83-16,0 41 16,-21-42-16,21 0 0,0 22 15,0-22-15,21 0 0,22-21 16,-22 0-16,42 0 16,-41 0-16,41-21 15,-42 0-15,22 0 0,-1-43 16,-21 43-16,0-21 0,64-128 31,-64 22-31,-21 42 16,0 43-16,0-22 15,0 64-15,0-21 0,0 20 16,0 1-16,0 42 16,0 22-1,0-1-15,-42 43 0,42-43 16,0 22-16,-21-22 0,21 21 15,0 43-15,0-63 16,0-1-16,0 0 0,42 22 16,-21-22-16,0-21 0,64 43 15,-22-64 1,22 0 0,-43-21-16,-20-1 0,-1 1 15,0 0-15,21-21 0</inkml:trace>
  <inkml:trace contextRef="#ctx0" brushRef="#br0" timeOffset="43797.16">9377 5525 0,'0'-22'16,"0"1"-16,0 0 16,0 0-16,21 0 0,0-43 15,-21 43 1,0 0-16,0 0 0,21 0 16,-21-1-16,21 22 15,1 22 1,-22-1-16,21 0 15,-21 85 1,0-64-16,0 0 0,21 22 0,-21-1 16,0 1-16,0-1 0,0 1 15,0 21-15,0-22 0,0 1 0,-42 168 16,42-62 0,-22-107-16,22 22 0,-42 42 15,42-64-15,0 1 0,-21 42 16,21-64-16,0-21 0,-21 22 15,21-22-15,0 0 0,0 0 0,0-42 32,-21 0-17,21-64-15,0 43 0,-22-1 16,22-20-16,0-1 0</inkml:trace>
  <inkml:trace contextRef="#ctx0" brushRef="#br0" timeOffset="44129.49">9250 5503 0,'0'0'0,"-21"-21"0,21 0 0,0 0 0,0 0 15,0 0-15,0-1 0,0-20 16,21 21-16,21 0 0,-21 0 16,22-1-16,-1 1 0,0 21 0,85 0 15,43 0 1,-128 21-16,0 1 0,43 20 15,-64 0-15,-21-21 0,0 1 16,0 20-16,0-21 16,-42 43-16,21-22 0,-22-21 15,-63 43 1,85-43-16,0 0 0,0-21 16,0 0-16,21 21 0,-21-21 15,42-21 16,0 0-31,0 21 0,21-21 16</inkml:trace>
  <inkml:trace contextRef="#ctx0" brushRef="#br0" timeOffset="44748.29">10139 5609 0,'0'-21'15,"21"21"-15,0-42 16,43-22-16,-43 22 16,0 21-16,0-22 15,21 22-15,22-63 0,-43 62 16,0-20-16,22 0 0,-43 21 16,-64-1-1,-42 65 1,22-1-1,62-42-15,-20 21 0,21-21 0,0 21 16,42 1 0,0-22-16,21 0 15,-20 0-15,20 21 0,-21 0 0,21-21 16,1 21-16,-22-21 0,21 21 0,-21-21 16,1 21-16,-1 1 15,0-1-15,0 0 0,-21 0 0,0 0 0,0 22 16,0-22-16,0 63 31,-21-62-31,42-44 31,0 1-15,0 0-16,1 21 0,-1-21 0,0 0 16,64-85-1,-43 21 1,0 43-16,-42 63 31,0 0-15,0 0-16,-21 1 0,0 20 15,0 0 1,21-21-16,-21 1 0,-1 20 16,1-21-16,21 0 15,0 0-15,0-42 31,0 0-15,0 0-16,0 0 0</inkml:trace>
  <inkml:trace contextRef="#ctx0" brushRef="#br0" timeOffset="44939.19">10774 5122 0,'0'0'0,"-21"0"16,-1 0-16,1 0 15,0 0-15,42 0 63,-21 22-63,21-22 0,1 0 0</inkml:trace>
  <inkml:trace contextRef="#ctx0" brushRef="#br0" timeOffset="45359.94">11049 5207 0,'0'0'0,"21"0"31,0 0-15,-21 21-16,21-21 0,-21 21 0,0 1 15,22-1-15,-1 0 0,-21 0 0,0 0 16,0 22-16,21 20 16,-21 1-1,0-43-15,21 0 0,-21 0 0,0 0 16,0 0-16,21-21 31,-21-21-31,0 0 0,0 0 16,43-64-1,-22 64-15,-21 0 0,42-85 16,-21 64-16,-21-1 16,21 22-16,1-21 0,-22 21 15,42-22 1,-21 43 0,0 0-16,-21 22 15,21-1 1,-21 0-16,0 0 0,0 0 0,0 0 15</inkml:trace>
  <inkml:trace contextRef="#ctx0" brushRef="#br0" timeOffset="45940.13">12023 5376 0,'0'0'0,"21"0"0,-21-21 0,21 0 0,-21 0 16,0-64-16,0 22 15,0 42 1,-42-1-16,20 22 0,1 0 16,-21 0-16,0 0 0,20 0 15,-126 149 1,85-44-1,42 1 1,21-42 0,0-22-16,0-21 0,21 22 15,21-43 1,22 0 0,-43-22-16,0 1 0,64-21 15,-64 0-15,21-1 16,-21 22-16,0-21 0,43-106 31,-64 84-31,0 22 16,0 21-16,0 42 15,0 0 1,0 21-16,0 22 16,-21 20-1,21-20-15,0-22 16,0-21-16,0 43 15,0-43-15,21-21 0,21 21 16,43-21 0,-22-21-1,-41 0-15,-1 0 0,21 0 0,-21-1 16,0 1-16,1 0 0,41-64 16</inkml:trace>
  <inkml:trace contextRef="#ctx0" brushRef="#br0" timeOffset="46186.99">12615 4678 0,'0'-21'0,"0"42"0,0-63 0,0 20 16,-21 22-1,21 22-15,0-1 16,0 21-16,-21 0 16,21 1-16,0-1 0,-21 22 0,21-1 15,0-21-15,-21 191 16,-1-190-16,22-1 15,0 64 1,0-64-16,0-21 0,0 43 16,0-43-16,22-21 15,-1 0-15,0 0 16,0 0-16,0-21 0,0 21 0,1-21 0</inkml:trace>
  <inkml:trace contextRef="#ctx0" brushRef="#br0" timeOffset="46616.74">12975 5292 0,'0'0'0,"0"21"16,-21 0-16,21 0 15,0 0 1,42-21-1,43-21 1,-64 21-16,85-63 16,-64 20-1,-42 22-15,0-63 16,0 62-16,0 1 16,-21 21-16,-21 0 0,21 0 0,-85 21 31,63 43-31,1-1 15,21-41-15,21 20 0,0-21 16,-21 43-16,21-43 0,0 0 16,0 21-16,0-21 0,21 1 15,42-1 1,22-21-16,-43 0 16,1 0-16,41 0 0,-62-21 15,20-1-15,0 22 0,-21-21 16,1 0-16,62-64 15</inkml:trace>
  <inkml:trace contextRef="#ctx0" brushRef="#br0" timeOffset="46897.58">12552 4805 0,'-21'0'16,"42"0"-16,-64 0 0,65 0 15,-1 0 1,21 0-16,0 0 0,1 0 0,41 0 16,-41-21-16,20 0 15,-20 21-15,-1 0 0,21-22 16,-20 22-16,20 0 0,85-21 15,-105 21 1,-43-21 0,-21 21-16,-1 0 0</inkml:trace>
  <inkml:trace contextRef="#ctx0" brushRef="#br0" timeOffset="49095.84">15494 5546 0,'0'0'0,"21"0"15,0 0 1,0-21-16,1-1 16,-1 22-16,0-42 15,0 21 1,-21 0-16,0 0 0,21-1 16,-21 1-16,-21-63 15,-21 62 1,-85-20-1,-21 42-15,105 0 16,1 21-16,0-21 16,-1 21-16,-63 64 0,64-43 15,21-20-15,-64 147 16,85-63 0,0-22-1,21-62-15,1-1 16,-1 0-16,0-21 15,21 0-15,1 0 0,-22 0 0,0 0 16,42 0 0,-20-21-16,-22 21 0,0-21 15,0 21-15,0-43 16,1 43-16,-22-21 16,42 0-16,-21 0 0,0 0 15,22-22-15,-1 22 16,-21 0-16,64-85 15,-22-21 1,-20 42 0,-22 43-16,-21 0 0,0-1 0,21 1 15,-21 0-15,0-1 0,0-41 16,0 63-16,0-22 16,0 22-16,-21 0 0,0 21 15,-1 0-15,-20 63 16,42-20-16,0-1 15,0 0-15,-21 22 0,21-1 0,0 1 0,0-1 16,0 1-16,0-22 0,21 64 16,-21-42-16,21-22 0,0-21 15,1 21-15,-1-20 0,-21-1 16,21 0-16,0 0 0,0 0 16,43-21-16,-43 0 15,0 0-15,0 0 0,22-21 0,-22 0 16,0 21-16,21-21 0</inkml:trace>
  <inkml:trace contextRef="#ctx0" brushRef="#br0" timeOffset="50244.36">16446 5249 0,'0'0'0,"0"-21"16,0 0-16,0 0 15,-21 21 1,0 0-16,0 0 0,-21 0 0,-1 21 15,1 0-15,21 0 16,0 22-16,-22-22 0,22 0 0,-21 64 16,21-64-16,-1 21 0,-20 85 31,42-63-15,0-22-16,21-42 0,0 0 15,22 0-15,-22 0 0,0 0 16,127-63-1,-21-1 1,-106 22-16,43-22 16,-43 43-16,0-21 0,22-22 15,-22 43-15,-21-21 0,0-1 16,0 22-16,-21 42 31,-1 1-31,22-1 0,-21 0 0,0 21 16,21-21-16,0 22 0,-21-1 15,21-21-15,-21 22 0,21-22 0,0 63 32,42-20-32,64-64 15,-85 0-15,43 0 16,-22 0-16,0 0 0,1 0 0,-1-21 16,0 0-16,22-1 0,-22 1 15,0 0-15,107-127 16,-128 106-1,0-1-15,21 1 0,-21-64 16,1 64-16,-22-22 0,0-20 0,0 62 16,0-20-16,-22 21 15,-20 42 1,0 21 0,21 1-16,21-22 0,-22 64 15,1-43-15,21 43 16,-21-43-16,21 0 0,0-21 0,0 64 15,0 0 1,0-64-16,21 0 0,0 21 16,1-20-16,20-22 15,21 21-15,-41-21 0,20 0 16,43 0-16,-43 0 0,0-21 16,64-22-1,-21-20 1,-22-22-16,-63 43 15,21 21-15,-21-43 0,0 43 16,0-21-16,-42-1 16,0 64-1,21-21 1,-1 22-16,-41 62 16,42-41-16,0-22 0,-1 42 15,22-20-15,-21-22 0,21 42 16,21-42-1,1-21-15,-1 0 16,0 0-16,0 0 16,21-21-16,-20 0 0,-1 21 15,85-106 1,-106 43 0,21 20-16,-21 22 15,21 0-15,-21 42 16,0 0-1,0 1-15,-42 62 16,42-41 0,0-22-16,0 0 0,0 0 15,0 0-15,21-21 16,0 0-16,0 0 0,0 0 16,0 0-16,1 0 15,-22-21-15,21 21 0,0-21 0,0-21 16,-21 20-16,0 1 0,0 0 15,0 0-15,0 0 0</inkml:trace>
  <inkml:trace contextRef="#ctx0" brushRef="#br0" timeOffset="50479.11">17060 5059 0,'-21'0'0,"42"0"0,-84 0 0,42 21 15,-1-21-15,44 0 16,-1 0-16,21 0 16,-21 0-16,22 0 0,62 0 15,-62 0-15,20 0 0,1 0 16,-22 0-16,22-21 0,147 0 31,-147 0-31,-22-1 16,-42 1-1</inkml:trace>
  <inkml:trace contextRef="#ctx0" brushRef="#br0" timeOffset="51991.99">19516 5271 0,'0'-22'0,"0"44"0,0-65 16,0 22-16,0 0 0,0 0 16,0 0-16,42-43 15,-42 1-15,0 41 16,21 1-16,-21-42 0,0 42 15,0-1-15,0 1 0,-21 21 16,0 0-16,-64 43 16,64-22-1,0 21-15,0 0 0,-22 64 16,43-63-16,-21 20 0,0 64 16,0-85-16,21 22 0,-21-22 15,21 22-15,0-22 0,42 106 31,21-105-31,1-43 16,-22 0-16,1 0 0,20 0 0,-21 0 16,1-22-16,20 1 0,-20 0 15,105-64 1,-42-20-16,-85 41 16,21-21-16,-42 22 0,0-1 15,0 22-15,0-21 0,-21-1 16,-43-84-16,22 106 15,0-1-15,-1 22 0,1 0 16,0 21-16,-128 21 16,107 0-16,-43 43 15,64-22-15,-1 0 0,22 22 16,-21-1-16,42-20 0,0 147 16,0-147-16,21 20 0,64 64 31,-43-85-31,85 43 0,-42-43 15,-22-42-15,64 0 16,-63 0-16,20-42 16,-41 21-16,-1 0 0,85-64 15,-63 22 1,-43 20-16,0 1 16,0 0-16,0-43 0,0 64 15,-21-22-15,0 22 0,0 0 16,0 0-16,-21 21 15,0 0-15,0 21 0,0 0 16,21 0-16,-43 128 16,22-44-1,21-20 1,0 0 0,64-85-1,-43 0-15,0 0 0,106-21 31,-42-43-31,-22 22 16,-42 21-16,1-22 16,20-20-16,-21 42 0,-21-22 15,21 1-15,-21 21 0,0 0 16,0-1-16,0 44 31,-21-1-31,0 0 0,0 21 16,0 64-1,-1-21 1,1-43-16,21 22 16,0-43-16,21 0 15,1-21-15,-1 0 0,85-21 16,-85 0 0,21 21-16,-21-22 0,85-62 15,-85 63-15,22-64 16,-1 43-16,-21-1 0,64-190 15,-1 22 1,-62 168 0,-22 1-16,0 21 0,0-43 15,0 86 1,0-1-16,-22 0 16,22 21-16,-21 43 15,-21 42-15,42-85 16,-42 85-16,42-84 15,0-1-15,-22 21 0,22-20 16,0-1-16,-21 0 0,21 64 16,43-42-1,-22-64-15,42 0 16,-42 0-16,1 0 0,41 0 16,-42 0-16,106-43 15,-63-20 1,-43-1-1,-21 43-15</inkml:trace>
  <inkml:trace contextRef="#ctx0" brushRef="#br0" timeOffset="52195.87">21145 5186 0,'-21'0'0,"42"0"0,-42 21 46,42-21-46,43 0 16,-43 0-16,0 0 0,43 0 16,-22 0-16,22 0 15,-22 0-15,-21 0 0,0 0 0,43-21 16,-43 21 0</inkml:trace>
  <inkml:trace contextRef="#ctx0" brushRef="#br0" timeOffset="52695.58">21950 5292 0,'21'0'16,"-42"0"-16,63 0 0,0 0 0,-20 0 0,-1-21 15,0 21-15,0-22 16,0 1-16,22-42 15,-43 42 1,-22-1 0,1 22-16,0 0 0,-42 0 15,41 22-15,-20-22 0,-64 84 16,85-41 0,21-1-1,0-21 1,21-21-16,0 21 0,43 0 15,-1 1 1,-41-22-16,-1 21 0,21 0 16,-21-21-16,0 21 15,22 0-15,-43 0 0,0 1 16,0-1 0,-127 21-1,0-42 1,21 0-1,21 0 1,64 0-16,0 0 16,42 0 31,0 0-47,0-21 0,1 21 0</inkml:trace>
  <inkml:trace contextRef="#ctx0" brushRef="#br0" timeOffset="52954.44">22458 5313 0,'0'0'0,"0"21"47,0 0-47,0 0 0,0 1 16,0-1-16,0 0 0,0 0 15,0 0-15,0 22 0,0-22 16,0 0-16,-21 42 16,-1-41-1,1-22 1,21-22 15,0 1-31</inkml:trace>
  <inkml:trace contextRef="#ctx0" brushRef="#br0" timeOffset="53127.86">22479 5144 0,'0'0'0,"0"-22"0,0 1 16,-21 21 0,21 21 30,0 1-46,0-1 16,0 0-16</inkml:trace>
  <inkml:trace contextRef="#ctx0" brushRef="#br0" timeOffset="53896.6">23135 5313 0,'0'0'0,"0"-21"0,0-22 16,0 22-16,-63-21 31,20 42-15,22 0-16,-64 42 0,22 22 15,42-22 1,0-21-16,-1 0 0,1 22 15,0-22-15,21 85 16,0-43 0,21-42-16,22 1 15,-22-22-15,0 0 0,21 0 16,1 0-16,-22 0 0,85-64 16,-43-21-1,-21-20 1,-20 62-16,-1 1 15,0-22-15,0 22 0,21-148 16,-42 147 0,0 1-16,22 0 0,-22 20 15,0-20-15,0 63 32,-22 0-32,1 1 0,0 62 15,0 1 1,-21 63-1,20-84-15,1 41 0,21-62 16,0-1-16,0-21 0,0 0 16,0 1-16,43 41 15,-1-63 1,-21 0-16,0 0 0,43 0 16,-22 0-16,-21-21 0,64 0 15,-64 0-15,21-1 16,-20 1-16,20-21 0,-21 21 0,21-22 15,-20 1-15,-22 21 0,-22-64 32,-41 85-17,21 21-15,20 1 0,-41 41 16,63-21 0,0-20-16,0-1 0,0 21 15,0-21-15,0 22 0,0-22 16,0 0-16,63 0 0,-41 0 15,-1-21-15,63 0 16,-62 0-16,20 0 0,-21 0 16,43-21-16,-43 0 0</inkml:trace>
  <inkml:trace contextRef="#ctx0" brushRef="#br0" timeOffset="56045.19">25167 5419 0,'-21'0'16,"21"-21"15,0-1-31,0 1 16,0 0-16,21 21 0,0-21 16,-21 0-16,21-22 15,1 1-15,-1-21 16,21-43-16,-21 85 15,22-64 1,-22 64-16,-21-22 0,21 43 16,0 0-16,0 22 15,-21-1 1,0 0-16,21 0 0,-21 0 16,22-21-16,-1 0 31,0 0-31,-21-21 15,0 0 1,0 0-16,0 0 0,0-1 16,0 1-1,0 0-15,-21 21 16,0 0-16,-1 0 0,1 0 16,0 21-16,0 0 15,0 22-15,0-22 0,-1 0 0,1 21 16,-21 107-1,42-44 1,0-20-16,0-64 16,0 0-16,21-21 15,0 22-15,0-1 0,22-21 16,-1 0-16,0 0 0,-20 0 0,83 0 16,1-43-1,-63 1 1,-1 21-16,-21-21 0,21-22 15,-20 22-15,-1-1 0,21-62 16,-21 41-16,0 1 0,22-128 31,-22 106-31,0 43 0,-21 21 16,0 0-16,0 0 0,-21 21 16,0 21-1,0 21-15,-1-21 0,1 22 16,21-1-16,-63 106 15,63 21 1,-21-20 0,21-44-1,0-62-15,42 41 16,-21-84-16,0 22 0,127-1 16,-21-21-1,-42-21 1,-21 21-16,-22-22 0,43-20 15,-43 21-15,-21 0 0,43-43 16,-43 43-16,0-21 0,0-22 16,-21 22-16,0-22 15,0 22-15,-21-21 16,0 63-16,0 0 16,-64 42-1,0 43 1,1 42-16,62-106 15,22 63-15,-21-62 16,21 20-16,0 0 16,0-21-16,21 1 0,22-22 15,-1 0 1,43-22 0,-64 22-16,0-21 0,0 0 0,22 0 15,-22 0-15,0 0 0,21-85 31,-21 0-31,1 64 16,-22 20-16,0 1 0,0 42 31,0 1-15,0 20-16,0-21 0,-22 64 16,22-64-16,0 21 15,0-21-15,0 1 16,0-1-16,0 21 0,22-42 0,-22 21 15,21-21-15,63 0 16,-20 0 0,21-21-1,-43 0-15,-21 21 0,64-42 16,-64 20-16,0-20 0,21 21 16,-20-21-16,-1 20 0,-21-20 0,21-21 15,-21 41 1,0 1-16,-21 21 15,0 0-15,21 21 0,-22 64 16,22-64-16,0 85 31,0-85-31,0 43 16,0-43-16,22 0 16,-22 0-16,0-42 46,-22 0-46,22 0 16,-21 0-16,0 21 16,0 0-1,0 0 1,21 21-16,0 0 16,0 0-16,0 0 15,21 0 1,0-21-16,0 0 0,43 0 15,-43 0-15,21 0 0,22 0 16,-22 0-16,0 0 0,43-21 16,-43 0-16,1 0 15,41-21-15,-62 20 0,20 1 16,43-63 0,-85 20-16,21 43 15,-21-43-15,-21 64 16,-1 0-1,1 0-15,0 22 0,0 41 16,0-21-16,21 1 16,0 20-1,0-42-15,42 43 16,-21-64-16,0 21 0,-21 0 16,22-21-16,-22 43 15,-22-43 1,1 0-1,0 0-15,0 0 0,0 0 0,0 0 16,-1 0-16,1 0 0,-21-22 31,42-20-15,0 21-16,0 0 0</inkml:trace>
  <inkml:trace contextRef="#ctx0" brushRef="#br0" timeOffset="57071.97">29125 4720 0,'0'-21'0,"0"42"0,-21-63 15,0 42-15,0 0 32,21 21-32,-21 0 0,-1 64 15,22-43-15,0-21 16,0 22-16,-21-1 0,21 0 0,0 85 16,0-105-1,0-1-15,0 0 0,0 0 0,0 0 16,0 0-1,0 1-15,21-22 16,1 0-16,-22-22 16,21 22-16,0-21 0,-21 0 15,21 0-15,0 0 0,64-127 16,-64 126-16,21-62 16,1 41-1,-1 1-15,-42 21 0,0 42 31,0 21-31,0 64 16,0-85-16,0 22 16,0-22-16,0 21 0,0-21 15,0 22-15,0-22 0,0 0 16,0 0-16,21-21 16,43 0-1,-43 0-15,42-42 16,-41 21-16,-22 0 15,21-1-15,0 1 0,0-21 0,0 0 16,64-107 0,-22 65-1,-63 41 1,0 65 0,-21-22-1,0 42-15,0 0 0,0 22 16,0-22-16,21 0 15,0-20-15,0 20 0,0-21 0,0 43 16,0-43-16,0 0 0,63 21 31,1-42-31,41 0 16,-83 0-16,20-21 16,-21 21-16,21-21 15,-20 0-15,62-43 0,-63 22 0,22 0 16,20-85-1,-20 42-15,-43 64 16,0-22-16,0 22 0,-22 21 16,-41 0-1,42 21-15,-22 1 0,-41 105 16,63 0 0,21-64-1,0-42-15,0 0 0,42 22 16,-21-22-16,0 0 0,22-21 0,-22 0 15,21 21-15,0-21 0,85 0 16,-21-21 0,-63 21-16,20-42 15,-42 21-15,0-1 16,1-20-16,-22 21 0,0-21 16</inkml:trace>
  <inkml:trace contextRef="#ctx0" brushRef="#br0" timeOffset="59243.98">4022 7599 0,'-22'0'16,"1"-21"-1,0 21 1,0-21 0,21-1-1,0 1-15,0 0 16,0 0-16,21 0 0,0 0 0,0-1 16,1 1-16,-1 0 0,63-21 15,-20 42 1,-22 21-16,-21 0 15,1 0-15,-22 22 0,21 20 0,0 22 16,-21-43-16,0 22 16,0-22-16,0 0 0,0 1 15,0 84 1,0-106-16,0 21 0,0-21 0,0-42 31,0 0-15,0 0-16,0 0 0,21-1 15,-21 1-15,42-42 16,-42 20-16,43-20 0,-22 21 0,0-1 16,21-41-1,-20 62-15,-22-20 0,21 21 0,0 0 16,-21 42 0,21-21-16,0 85 15,0-43-15,-21 0 0,0 43 16,0-43-16,22-21 15,-22 22-15,21-1 0,-21-21 0,42 43 16,-21-43-16,0 0 0,43-21 31,21 0-31,42-85 16,-43 22 0,-63 21-16,1 20 15,20-147 1,-42 106-1,0 20-15,0 22 16,-21 21-16,0 0 16,-1 0-16,1 21 15,21 22-15,-21 20 16,0-42-16,21 22 0,0 20 16,0-42-16,0 43 15,0-22-15,21-21 0,21 22 16,-20-22-16,-1-21 0,21 21 0,43-21 31,21-21-31,21-22 16,-85 22-16,0 0 15,43-42-15,-64 41 0,21-20 16,22-43 0,-64 22-16,0 42 0,0 0 15,-21-43 1,-22 64-16,22 0 0,0 0 15,-106 85 1,85-22 0,-1 43-1,43-64-15,0-20 0,0 62 16,22-63-16,-1 1 0,63 41 16,-62-42-16,20 0 0,106 1 15,0-22 1,-84 0-16,-22-22 0,85-20 15,-63 21-15,41-43 16,-41 43-16,-22-21 0,22 21 16,63-106-1,-106 63-15,-21-20 16,-42 20 0,20 43-16,1 21 15,-21 0-15,0 0 0,-1 0 16,22 21-16,-64 43 15,22 41 1,42-62-16,0-1 0,21 0 16,0 1-16,0-22 0,0 21 15,0-21-15,0 1 0,63 41 16,-42-42-16,0-21 0,64 0 16,0-42-1,-22 0 1,-20 20-16,-22 1 0,0-21 0,21-22 15,-21 1-15,-21 21 0,22-191 32,-22 21-32,0 106 15,0 64-15,0 0 16,0-1-16,0 22 0,-22 21 16,1 0-16,0 21 0,21 0 15,-21 106 1,21 43-1,0-64-15,21-64 0,0 0 16,0 43-16,1-43 16,-22 1-16,84 84 15,-20-85 1,-22-42 0,-21 0-16,43 0 15,-43-21-15,21 21 0,1-43 16,-22 22-16,0 0 0,0-21 0,43-1 15</inkml:trace>
  <inkml:trace contextRef="#ctx0" brushRef="#br0" timeOffset="59980.13">7980 7789 0,'21'0'0,"-42"0"0,42 22 0,0-22 16,0 0-16,0 0 16,1 0-16,-22-22 15,21 1-15,0 0 0,0-21 16,0-1-16,0 22 0,1-127 16,-1-21-1,0-1 1,-21 128-16,0-64 15,0 85-15,0 0 0,-21 21 16,0 21 0,21 0-16,-22 22 0,1-1 0,0 43 15,21-43-15,0 21 16,0 191 0,0-127-1,21-63-15,0-43 16,22 43-16,-22-64 15,0 0-15,43 0 16,-43 0-16,21 0 16,-21-22-16,22-20 15,-22 21-15,0-21 0,42-43 16,-41 43-16,-22 20 0,0-20 16,0 21-16,21 0 0,-21-22 15,-21 65 1,-1-1-1,1 21-15,0 64 16,0-85-16,21 21 0,0 1 16,0-22-16,0 0 0,42 21 31,1-20-31,-22-22 0,63 0 16,-41-22-1,-22 1-15,42 0 0,-41 0 16,20-21-16,-21-1 15,-21 22-15,0-106 16,-21 64 0,0 41-16,0 1 0,-1 0 0,1 21 15,0 0-15,-21 0 0,-1 0 16,22 0-16,0 21 0,-42 22 16,41-22-1,1-21 1,0 0-16</inkml:trace>
  <inkml:trace contextRef="#ctx0" brushRef="#br0" timeOffset="60206">7980 7324 0,'-21'0'0,"42"0"0,-64 0 15,43-21 1,43-1-1,-22 22 1,0-21-16,0 21 0,22-21 16,-1 21-16,0-21 0,128 0 15,-65 0 1,-41-1 0,-43 22-16,0 0 0,0 0 15</inkml:trace>
  <inkml:trace contextRef="#ctx0" brushRef="#br0" timeOffset="62461.76">10096 7620 0,'0'0'0,"0"21"0,-21-21 16,0 43 0,21-22-1,0-42 16,0-1-31,0 1 16,0 0-16,21 0 0,-21 0 0,21-22 16,-21 1-16,0 0 0,22-1 15,-1 1-15,0-21 0,-21 20 16,21-20-16,43-85 16,-43 126-16,0-20 0,0 21 15,0 0-15,0 0 0,1 21 0,-22 21 16,0 21-1,0-21-15,0 0 0,0 1 16,0-1-16,0 0 0,0 0 0,0 43 31,0-86-15,0 1 0,0 0-16,0 0 0,0 0 15,0 0-15,0-1 16,0-20-1,0 21 1,-22 21-16,1 0 16,21 21-16,0 0 15,0 0-15,0 22 0,-21 63 16,0-43 0,0 64-1,0-85-15,21 1 0,0-1 0,0 0 16,0 1-16,0-22 0,21 64 15,21-43 1,-21-42-16,22 21 16,-22-21-16,0 0 0,64-42 15,-43 21-15,0-1 16,-21 1-16,22-21 0,-1 21 16,106-127-1,-127 105-15,1-41 0,-22 20 16,0 43-1,-85 21-15,64 0 16,0 0-16,-1 0 0,1 21 16,0-21-16,21 21 0,0 43 15,0-43-15,21 0 16,85 43 0,-85-43-16,22 0 15,-22 0-15,0-21 0,0 42 16,0-20-16,-21-1 0,21-21 0,-21 42 15,22-21 1,-1 0-16,0-21 16,0 0-16,0 0 15,0 0-15,22-21 0,-22 0 0,85-42 32,0-1-17,-22 1-15,-63 41 16,1-41-16,-22 21 15,0 20-15,0 1 0,0 0 16,0 0-16,0-21 16,-64 42-1,43 42 1,21-21-16,-21 0 0,0 43 16,21-22-16,0-21 0,-22 43 15,22-22-15,0-21 0,0 64 16,43-43-1,-22-21-15,0 1 0,43-1 16,-22-21-16,0 0 0,43 0 16,-22 0-16,-20 0 15,168-21 1,-168 21-16,84-64 16,-21 1-16,-85 20 15,0 22-15,-21-21 16,0-1-16,21-20 0,-21 21 0,0-1 15,0 1-15,-21-22 16,0 64 0,0 0-16,-1 0 0,1 0 15,0 22-15,0 20 0,0 0 16,0 1-16,-1-22 0,1 21 16,0-21-16,0 22 0,21 62 15,21-83 1,43-22-1,-43 0-15,21 0 16,-21 0-16,0-22 0,1 22 16,41-63-1,-42 42-15,-21-22 0,43-20 16,-43 21-16,0 20 16,0-41-16,0 42 15,0-22-15,0 22 16,0 42-1,0 22 1,0 41-16,0-62 16,0 20-16,0-21 0,0 0 15,0 22-15,0-22 0,0 0 16,0 0-16,0 0 0,42 0 16,-21 1-16,0-22 0,0 0 0,1 0 15,-1 0-15,21 0 0,22 0 16,-22 0-16,21-43 0,-41 22 15,20 0-15,-21 0 0,64-64 16,-64 43-16,0-1 16,0 1-16,0-21 0,-21 20 15,22-147 1,-1 105-16,-21 22 16,0 41-16,0 44 31,0 20-31,0-21 15,0 21-15,0 128 16,-21-86 0,21-20-16,0 21 0,0-43 15,0 0-15,0 22 16,0-43-16,0 0 0,63 21 16,1-42-1,-43 0-15,21 0 0,43-21 16,-64 21-16,21-21 0,43-21 15,-64 21-15,21-1 0,1-41 16,-1 42-16,-21-106 16,-21 63-1,0 43-15,-21 21 16,0 0-16,0 0 16,0 21-16,-1 0 0,1 1 15,21 83 1,0-62-16,0-1 15,0 0-15,0-20 16,0-1-16,43 0 0,-22 0 16,0-21-16,0 0 0,21 0 0,-20 0 15,-1 0-15,63 0 16,-62-21-16,20 0 16,-21 0-16,21-43 15,-42 43-15,0 0 0,0-22 0</inkml:trace>
  <inkml:trace contextRef="#ctx0" brushRef="#br0" timeOffset="62686.63">12785 6922 0,'-22'21'0,"44"-42"0,-65 42 0,22-21 15,0 0-15,42 0 16,0 0-16,0 0 15,85 0-15,-42 0 16,-22 0-16,191-21 16,-127 21-1,21-43 1,-106 43-16,21-21 0,-21 21 16</inkml:trace>
  <inkml:trace contextRef="#ctx0" brushRef="#br0" timeOffset="63472.45">15473 7366 0,'0'-21'16,"0"0"-1,21 0-15,21-1 16,-21-41 0,1 21-16,-22-22 15,0 43-15,0 0 16,0 0-16,-22-1 0,1 1 15,0 21-15,0-21 0,-21 21 16,20 0-16,-41 0 0,21 0 16,-1 21-16,22 0 15,-21 1-15,-1-1 0,-20 42 0,21-20 16,-1-1-16,-41 170 16,84-128-1,0-20 1,21-43-16,0-21 0,42 0 15,-20 0-15,-22 0 0,21 0 16,1 0-16,-1-21 0,127-64 16,-84 43-1,-43-1-15,-21 22 0,22-21 16,-22 21-16,-21-22 16,21-20-16,-21 21 0,0 20 0,0 1 15,0-21 1,-21 42-1,21 63-15,0-41 16,-21 62-16,21-41 0,0-1 16,0 0-16,0 1 15,0-1-15,0 0 0,63 43 16,-42-64-16,22-21 16,41 0-1,-41 0-15,41 0 16,-41-21-16,-1 0 0</inkml:trace>
  <inkml:trace contextRef="#ctx0" brushRef="#br0" timeOffset="64205.03">17335 7197 0,'0'0'0,"22"-21"0,-1 21 16,-21-22-16,0 1 0,0 0 15,0 0-15,0 0 0,0-22 16,-64 1 0,43 0-1,0 42-15,-43 0 0,43 0 16,-21 21-16,0 0 0,-22 21 16,22-20-16,-1-1 0,-62 127 15,83-85 1,22-20-16,0 20 15,0-42-15,43 1 16,-22-22-16,21 0 0,85 0 31,-84-22-31,41-20 0,1 21 16,-64-21-16,21 20 16,22-41-16,-64 42 0,21-64 31,-21 64-16,0 42 1,0 0 0,0 22-16,-21-22 0,21 127 15,-21 21 1,0 22 0,21 20-1,0-126-15,0 0 0,0-1 16,0-20-16,0 21 0,0-22 0,21 255 15,-21-191 1,0 105 0,0-189-16,0-22 15,0 21-15,-21-21 0,-1-21 16,22-21-16,-21 0 16,-42-85-1,42 64-15,-43-85 16,43 63-16,-64-147 0,64 126 15,0-148-15,21 149 16,0-1-16,0 0 0,21 22 16,0-1-16,64-147 15,0 84 1,-22 63 0,-42 22-16,0 21 0,64-64 15,-43 43-15,-20 20 0</inkml:trace>
  <inkml:trace contextRef="#ctx0" brushRef="#br0" timeOffset="64779.7">17738 7133 0,'0'21'0,"0"-42"15,-22 64-15,22-22 0,0 0 0,22-21 32,-1 0-17,0-21-15,0 0 0,0-1 16,22 1-16,-22 21 0,21-42 16,22 0-16,-43 20 0,0 1 15,42-63 1,-63 62-16,0-41 0,0 42 15,-42 0 1,21 21-16,-21 0 0,20 0 16,-20 21-16,0 21 0,21 0 15,-1 1-15,-20 41 16,42-20-16,-21-22 0,21 106 16,0-84-1,21-22-15,21-21 0,-20 1 0,-1-1 16,21-21-16,-21 0 0,64 0 15,-43 0-15,1 0 0,126-85 32,-42-21-32,-42 22 15</inkml:trace>
  <inkml:trace contextRef="#ctx0" brushRef="#br0" timeOffset="65030.55">18817 6477 0,'21'-63'0,"-21"41"0,-21 107 0,42-191 15,-21 85-15,0 42 16,-84 106 0,41 43-1,22-65 1,21-62-16,-21 126 16,0-127-16,21 1 0,0 41 15,0-41-15,-21 84 16,21-106-1,42-21 1,-21-21 0,21-22-16,-20 22 0,-1-21 15,21 0-15,-21-1 0</inkml:trace>
  <inkml:trace contextRef="#ctx0" brushRef="#br0" timeOffset="65299.44">19113 6477 0,'22'-63'0,"-44"126"0,44-169 15,-22 85-15,0 0 0,0 42 16,0 43 0,-22 41-1,22-62-15,-21 126 16,0-42-16,0-63 16,21-22-16,-21 21 0,21-20 15,-21-1-15,21 0 0,0 1 0,-22 84 16,22-106-1,0 0 1,22-21-16,20-21 16,-21 0-16,0 0 0,43-43 31</inkml:trace>
  <inkml:trace contextRef="#ctx0" brushRef="#br0" timeOffset="65662.47">19325 7049 0,'0'0'0,"0"21"0,0 0 16,0 0-16,0 0 15,21 0 1,0-21-16,1 0 0,-1 0 16,0 0-16,0 0 0,64-42 15,-64 42-15,21-42 16,-21-22-1,-21 22 1,-21 21 0,0 21-16,0 0 15,0 21-15,-64 21 16,43 22-16,-1 20 16,43-62-16,-21 20 15,21 0-15,0 1 0,0-22 16,21 0-16,1 0 15,-1-21-15,21 0 0,-21 0 16,0 0-16,106-21 16,-42 0-1,-43 0-15</inkml:trace>
  <inkml:trace contextRef="#ctx0" brushRef="#br0" timeOffset="66032.87">19939 7027 0,'0'-21'0,"0"0"0,0 63 0,21-84 16,0 42 0,0 0-16,43 21 31,-22 22-15,-21 20-16,-21-21 15,0 22-15,0-43 0,0 21 0,-21 22 16,0-22-1,0-42-15,21 43 16,-21-43 0,21-22-1,0 1-15,0 0 16,21 0-16,0 0 0,43-106 16,-43 84-16,-21 1 15,63-43 1,-42 43-16,22 0 15,-22 21-15,0 21 16,0 0-16,0 21 31</inkml:trace>
  <inkml:trace contextRef="#ctx0" brushRef="#br0" timeOffset="66495.61">20913 7133 0,'0'0'16,"0"-21"-16,21 21 0,0-21 0,-21 0 15,0 0-15,0-1 0,0 1 16,0 0 0,-42 0-1,20 21-15,1 0 16,0 21-16,0-21 0,-43 64 15,43-43-15,0 0 0,0 42 32,21 1-32,21-22 15,64 1 1,-64-43-16,0 21 0,43 21 31,-43-21-15,0-21-16,-21 21 15,0 1-15,-21-1 16,0-21-16,-1 21 16,1-21-16,-85 21 15,43-21 1,42 0-16,-64 0 16,64 0-16,0 0 15,0 0-15,21-21 31,0 0-15,0 0-16</inkml:trace>
  <inkml:trace contextRef="#ctx0" brushRef="#br0" timeOffset="66827.41">18669 6773 0,'42'0'15,"-21"0"-15,106-21 16,-84 21-16,63-21 15,-43 21-15,64-21 16,-63 21-16,-1-21 16,64 21-16,-63-21 0,-1 21 0,22 0 15,-43 0-15,0 0 0,43 0 32,-85-22-32</inkml:trace>
  <inkml:trace contextRef="#ctx0" brushRef="#br0" timeOffset="68045.35">21717 6985 0,'0'0'0,"-21"0"0,21-21 16,0 0-16,0 0 15,0-1-15,0 1 16,21 0-16,0 21 0,0-21 0,64 0 15,-22 21 1,-20 21 0,-22 0-16,21 43 15,-42-22-15,0 0 16,0 1-16,0-1 0,0 0 0,-42 128 31,21-107-31,21-42 16,0 0-16,-21-21 15,21-21 1,0 0 0,0 0-16,0 0 0,21-43 15,21 1 1,-42 42-16,21-22 0,22-41 16,-22 62-16,0-41 15,0 21-15,0 20 0,0 22 0,43-21 16,-22 42-1,-21 64 1,-21-64-16,22 22 0,-22-22 16,0 21-16,0 0 0,0-20 15,0 20-15,0-21 0,0 21 0,0-20 16,0 41 0,0-42-16,21-21 15,-21-21 1,42 0-16,-42 0 0,21 0 15,-21-1-15,64-62 16,-22 20 0,-21 22-16,43-64 15,-22 64-15,0-1 0,-20 22 16,-1 0-16,21 21 16,-42 21-16,0 0 15,0 1-15,0 20 16,0-21-16,0 21 0,0-20 0,0 62 15,0-63-15,0 22 0,0-22 16,0 0-16,0 0 0,42 22 16,-42-22-16,43 0 0,-1-21 15,-21 0-15,22 0 0,-22 0 16,106-21 0,-43-22-16,-62 22 0,83-63 15,-62 62 1,-1-41-16,-21 21 15,-21 20-15,0-83 16,0 83-16,-21 1 16,-21 21-16,21 0 15,-1 0-15,-20 64 16,21-43-16,0 42 16,0-41-16,21 20 0,0 85 15,42-64 1,-21-20-1,0-22-15,0-21 0,22 0 16,-22 0-16,0 0 0,0 0 0,106-64 31,-42 1-31</inkml:trace>
  <inkml:trace contextRef="#ctx0" brushRef="#br0" timeOffset="68338.73">24130 6498 0,'-21'0'0,"42"0"0,-63 0 0,20-21 16,-20 21-1,42 21 1,-21 0-16,21 1 0,0-1 0,-21 21 16,21 0-16,0 1 0,-21 126 15,21-42 1,-22 0-1,1-85-15,21 1 16,0-22-16,0 0 0,0 21 0,0 22 31,21-64-31,22 0 16,-22-21-16,21-22 16,-21 22-16,22 0 0,-22-21 15,21-22-15</inkml:trace>
  <inkml:trace contextRef="#ctx0" brushRef="#br0" timeOffset="69904.69">24342 6710 0,'0'-85'0,"0"43"16,0 169-16,21-296 0,-21 147 15,0 1-15,0 42 16,0 22-16,0-22 16,-21 21-16,21 85 15,-22 21 1,22-105-16,0-1 0,-21 0 15,21-20-15,0 20 0,0 21 16,-21-41-16,21 20 0,0 0 31,21-63-15,-21 0-16,21 0 16,1-22-16,-1 22 15,21-85 1,-21 85-1,-21 42 1,0 1-16,0-1 16,0 0-16,0 64 15,0-43 1,0 21 0,0-41-16,0-1 0,21-21 15,1 0-15,20 0 0,43 0 16,-1-21-1,22-22 1,-85 1-16,22 21 0,-22 0 16,0-1-16,42-41 15,-41 42-15,-22 0 0,21 21 32,-64 21-17,43 0-15,-21 0 16,-21 43-16,42-43 15,-21 21-15,21-21 0,-21 0 16,21 43 0,42-64-1,0 0 1,-21 0-16,43-21 16,-43 0-16,0-1 0,-21 1 15,21 0-15,-21 0 0,0-21 16,0 20-16,0 1 0,0 0 0,0-21 15,0 21-15,-21 21 0,-42-43 32,42 43-32,42 0 31,0 0-31,0 0 16,0 0-16,0 0 0,43 0 15,42-21-15,-22 0 16,-41 21-16,-22 0 15,64 0-15,-64 0 0,0-21 16,21 21-16,-21 0 0,1 0 16,-44 0 15,-20 0-31,0 0 16,21 21-16,-1 0 0,1 0 15,0 0-15,0 1 0,-43 41 16,43-42-16,21 0 0,-21 43 15,21-43-15,0 0 16,0 0-16,0 1 0,64 20 31,-43-42-31,42 0 16,-42-21-16,22-22 16,-22 22-16,0 0 0,0-21 15,0 21-15,1-22 0,-22 1 16,42-149-1,-21 22 1,0 63-16,-21 64 16,21-43-16,-21 43 0,0 21 15,0 0-15,0-1 0,0 44 32,0-1-32,0 85 15,0 21 1,0-85-16,0 0 0,0 1 0,-21-1 15,21 0-15,-21 1 0,0 62 16,21 22 0,0-63-1,0-43-15,21 0 16,0-21-16,0 0 16,22 0-16,-22 0 0,0 0 15,64-21 1,-64 0-16,42-21 15,22-22-15,-43 22 16,-20 21-16,20-43 0,-21 43 16,0-21-16,0-43 15,-63 64 1,0 21 0,-1 21-1,22 0-15,21 21 16,0-20-16,64 83 15,-22-62 1,-21-22-16,0 0 16,-21 0-16,22 0 15,-22 22-15,0-22 0,-22 0 32,-20-21-32,0 0 15,21 0 1,-1 0-16,1 0 15,0 0-15,0 0 0,0 0 16,0 0-16,-43 0 16,22-42-1,21 42-15</inkml:trace>
  <inkml:trace contextRef="#ctx0" brushRef="#br0" timeOffset="70211.71">23558 6731 0,'0'0'0,"22"0"15,20 0-15,-21-21 0,21 21 0,22 0 16,-22 0-16,22-21 0,105 21 15,-105-21-15,-1 21 16,43-22-16,-64 22 0,22-21 16,42 21-1,-85 0 1,0 0 15,0 0-15,0 0-16</inkml:trace>
  <inkml:trace contextRef="#ctx0" brushRef="#br0" timeOffset="70471.57">26585 7027 0,'0'0'0,"0"22"47</inkml:trace>
  <inkml:trace contextRef="#ctx0" brushRef="#br0" timeOffset="81737.14">995 10795 0,'-21'0'78,"-1"0"-62,1 0-1,0 0-15,0 0 16,0 0-16,0 0 0,-1 0 16,1 0-16,-21 0 0,-22 0 15,1 0-15,42 0 16,-22 0-16,-20-21 16,42 21-16,-43 0 15,43 0-15,0 0 0,-64 0 16,64 0-1,0 0 1,0 0 0,0 0 15,42 0 31,0 0-46,0 0-16,0 0 0,22 0 16,-22 0-16,21 0 0,0 0 15,1 0-15,147 0 16,64 0 0,-127 0-1,-42 0-15,42-21 16,-42 21-16,-22 0 0,64 0 15,-85 0-15,64-21 16,-63 21-16,-1 0 0,64 0 31,-85-22-31,0 22 0,-21-21 16,0 0 0,0 0-16,-63-21 31,-22-1-16,21 1-15,22 42 0,0 0 16,-22-21-16,22 21 16,21 0-16,-22 0 0,22 0 15,0 0-15,-21 0 16,63 0 15,21 0-15,-21 21-16,1-21 0,41 0 15,-21 0-15,1 0 0,63 21 16,-64-21 0,43 0-16,-64 0 15,0 21-15,0-21 0,21 0 16,-20 21-16,-22 43 31,-22-1-31,-20 1 16,0-43-16,-1 21 15,-20 22-15,-1-22 0,22 1 16,0-22-16,-1 21 0,1-21 16,21 22-16,-21-22 0,20 0 15,1 0-15,0-21 0,-21 21 16,21-21 0,21-21 15,0 0-31,21 0 15,21 0-15</inkml:trace>
  <inkml:trace contextRef="#ctx0" brushRef="#br0" timeOffset="85674.29">3408 10308 0,'0'-21'16,"0"0"0,0 0-1,0 0 1,0-1 15,-21 22 47,-1 0-62,1 0-16,0 0 16,0 0-16,0 0 0,0 0 15,-1 0-15,1 0 16,0 0-1,21 22 1,0-1-16,0 0 16,0 0-1,21-21-15,43 0 16,-22 0-16,-21 0 16,22 0-16,-1 0 0,-21 0 0,64-21 15,-43 0-15,43 0 16,-64 21-16,21-22 0,-21 1 15,43-21 1,-22 0-16,-42 20 16,0 1-16,0 0 15,-21 21 1,0 0-16,0 0 16,0 0-16,21 21 15,-22 0-15,22 22 16,-21-22-16,21 42 15,0-20-15,0-1 0,0 64 16,0-43-16,0-20 0,0 105 16,-21-21-1,21-85-15,0 1 0,-21-22 16,21 0-16,-21 0 0,0 0 16,-1 0-16,1-21 15,0 0 1,0 0-16,0-21 0,-43-21 15,43 21-15,0 0 16,21-1-16,-21-20 16,0 21-16,-1 0 0,1 0 15,21-1-15,0 44 32,0-1-17,0 0-15,0 0 0,21 0 16,1 0-16,-1 1 0,106 62 15,-85-63 1,64-21 0,-85 0-16,85 0 15,-64 0-15,-21-21 16,22 0-16,-22 0 0,21 0 0,22-43 16,-43 43-16,21-21 15,-21-1-15,-21 22 16,0 0-16,0-21 0,0 21 15,22-22-15,-22 64 32,0 1-32,0-1 0,0 21 15,0 22-15,0-43 16,21 21-16,-21-21 16,0 22-16,21 20 15,0-42-15,0-21 0,22 21 16,-22-21-16,169-42 15,-126 0 1,-22 21-16,22-43 16,-1-42-1,-63 85-15,0-64 16,0 43-16,0 0 0,-21-1 0,-43 1 16,43 21-16,-21 0 15,21 21-15,-22 0 0,1 0 0,-21 21 16,41-21-16,1 21 15,-21 0-15,21 22 0,0-22 16,21 0-16,-22 21 0,1-21 16,21 22-16,0-22 0,21-21 15,22 0 1</inkml:trace>
  <inkml:trace contextRef="#ctx0" brushRef="#br0" timeOffset="88660.77">6032 10308 0,'0'0'0,"0"-21"0,0 0 16,0 0-16,-21 21 15,21-21-15,-21 21 16,0 0-1,21 21 1,0 0-16,0 21 16,0 1-16,0-22 0,0 21 0,0 22 15,0-22-15,0 0 0,0 43 16,0-43-16,0 1 0,0 41 16,0-20-1,0-43-15,0 0 16,-21-21-16,0-21 31,-1 0-31,22 0 0,-21-1 16,21-20-16,0-21 15,0-22-15,0 43 16,0-1-16,0-20 0,0 20 0,0 1 16,0 0-16,21-22 0,1 43 15,-1 0-15,42 21 16,-42 21-16,22 43 15,20 41 1,-42-62-16,1 41 16,-1-62-16,0 20 0,0 21 15,-21-20-15,21-22 0,0 42 16,1-41 0,-1-22-16,0 0 15,0 0 1,0-22-16,0-20 15,1 21-15,-1-43 0,42-41 16,-63 62 0,21-20-16,22-22 0,-43 64 15,42-43-15,-21 43 16,0 0-16,64 0 16,-64 21-16,0 21 15,-21 0-15,22 0 0,-22 1 16,21 20-16,-21 0 0,21-21 15,-21 22-15,0-1 0,0 0 0,0 64 16,0-21 0,0-22-1,42-63 1,-21 0 0,22 0-16,-22 0 0,0 0 0,0-21 15,64-63 1,-22-1-16,-41 64 0,20-22 15,0-41-15,-42 41 0,43-41 16,-43 63 0,0 42 15,0 0-31,0 21 0,0-21 16,0 22-16,0-22 15,0 21-15,0-21 0,-22 128 16,22-128-1,0 0-15,22 0 16,-1-21-16,42 0 16,-42-21-16,1 0 15,20 0-15,-21-1 0,0 1 0,43-42 16,-43 42-16,0-1 0,0-20 16,-21 0-16,0 21 0,0-43 15,0 43-15,-84-43 16,62 43-16,-20 21 15,0 0-15,21 0 0,-22 0 16,-41 0 0,84 21-16,42-21 31,64 0-31,-64 0 16,0 0-16,1-21 15,20 21-15,-20 0 0,147-42 16,-105 21-1,-43 21-15,0 0 0,-20 0 16,-1-21-16,0 21 0,0 0 0,-42 21 31,0-21-15,0 21-16,-1 0 0,-83 106 16,83-85-16,1-20 15,0 20-15,0 0 0,21-21 16,0 43-16,0-43 0,0 21 15,0 22 1,21-43-16,0 0 0,0-21 16,22 0-16,-22 0 15,21 0-15,1-21 0,-22 21 0,21-21 16,43-85 0,-43-21-1,0-21 1,-42 106-16,0-22 0,0 22 15,0-1-15,0-20 0,0-22 16,0 43-16,0 21 0,0-64 16,0 64-1,0 42 1,0 0-16,0 0 16,-21 1-16,21 20 0,0 0 0,-21 191 31,21-127-16,0 42-15,0-42 16,0-64-16,0-21 16,0 1-16,21-1 0,0 0 15,1-21-15,20 0 16,-21 0-16,64 0 16,-43-42-16,-21 20 15,43-41 1,-43 42-16,0-22 0,0 22 0,0-85 15,-21 85 1,0 0 0,0 42-1,0 0 1,0 1-16,0 20 0,0-21 0,0 0 16,0 22-16,0 20 15,0-42-15,0 0 16,0 1-16,22-22 15,-1-22 1,21-20 0,0-21-1</inkml:trace>
  <inkml:trace contextRef="#ctx0" brushRef="#br0" timeOffset="88951.75">8805 10012 0,'-42'0'16,"84"0"-16,-105 0 0,42 21 0,-1 0 16,22 0-16,0 1 15,0-1 1,22-21 0,20 0-16,-21-21 15,-21-1-15,0 1 16,0 0-1,0 0-15,-21 21 16,0 0 0,0 0-16,-1 21 15,22 21 1,0 22-16,0-43 16,0 0-16,22 0 15,-1 1-15</inkml:trace>
  <inkml:trace contextRef="#ctx0" brushRef="#br0" timeOffset="90134.56">9038 10668 0,'-21'0'15,"42"0"-15,-21 0 16,21 0-16,0 0 15,1-21-15,-1 0 0,0 0 16,0-1-16,21 1 0,-20 0 0,-1-21 16,42-22-16,-42 22 0,1 0 15,-1-22 1,0 22-16,-21-1 0,21 22 0,-21-21 16,0 21-16,0-43 15,0 43-15,-21 0 16,0 21-16,0 0 15,-1 21-15,22 0 0,0 0 16,-21 43-16,0 84 16,-21 21-1,21-84-15,21-21 0,-22-1 16,22 1-16,-21-1 0,21 64 16,0-63-16,0-1 0,0 1 15,0-1-15,0-21 0,0 22 0,0 42 16,0-64-1,0 43-15,0-64 0,0 0 16,21 0-16,22 22 16,-1-43-1,22-43-15,-43 22 16,0-21-16,0 21 0,0-22 0,22 1 16,-22-22-16,0 22 0,0-21 15,0 20-15,0-20 0,-21-43 16,0 64-16,0-43 15,0 43-15,-21 20 0,-42-41 16,42 42-16,-1 21 16,1 0-16,0 0 0,21-21 47,21 21-47,0 0 0,22-22 0,-22 22 15,148-63 1,-84 42-16,42-43 15,-85 43 1,1 0-16,-1-21 0,-21 20 16,0-20-16,-21 0 0,0 21 15,0-1-15,0 1 0,0 0 16,0 0-16,0 42 31,-21 0-31,21 0 0,-21 1 16,21-1-16,0 21 0,0 22 15,0-22-15,0-21 0,0 21 16,0-20-16,0-1 0,21 21 16,21-21-16,-20 0 0,41-21 15,-42 0-15,22 0 0,-22 0 0,85-42 32,-22-21-32,-63 41 15,1-41-15,-22 42 0,21-22 16,-21 22-16,0-21 0,0 21 15,0-22-15,0 22 0,-21 21 16,-1 0 0,22 21-1,-21 1-15,0 83 0,0-83 16,21 41-16,-21-21 0,21 1 0,0 20 16,-21 43-1,-1-64-15,22 22 0,0 253 16,0-126-1,0-128 1,0-20-16,22 20 0,-22 1 0,0 63 16,0-64-16,0-20 0,-43 84 15,22-85-15,0 0 0,-21 43 16,20-64-16,1 0 16,0 0-16,0-21 0,-43 0 15,43 0-15,0 0 0,0-21 0,-21-21 16,42 21-16,-22-22 15,1 1-15,21 21 16,0-43-16,0 22 0</inkml:trace>
  <inkml:trace contextRef="#ctx0" brushRef="#br0" timeOffset="90719.47">11536 9843 0,'0'0'0,"0"-22"0,0 1 0,0 42 31,0 22-15,-21-22-16,-1 42 0,1-20 0,21 20 15,-21 1-15,0-1 0,0 22 16,0-22-16,-1 22 0,1 0 0,-21-22 15,0 85-15,20-84 0,1-22 16,0 43-16,21-43 0,0-21 16,0 1-16,0-1 0,0 0 15,0-42 1,0 0 0,0-1-16,21-20 15,0 21-15,1-21 0,20-22 16</inkml:trace>
  <inkml:trace contextRef="#ctx0" brushRef="#br0" timeOffset="92418.27">11853 10054 0,'0'21'15,"0"1"-15,0-1 0,0 0 16,0 21-16,0 1 0,0-22 15,0 21-15,0 0 0,-21 1 16,0 41-16,21-41 0,-21-1 16,21-21-16,0 22 0,0-22 15,0 0-15,0 0 16,21-21 0,0-42-16,0 21 15,0-1-15,22-41 16,-22 21-16,-21-1 0,21 1 0,0 21 15,-21-22-15,21 22 0,-21 0 16,22 0-16,-22 0 0,21 21 16,0 0-16,-21 21 0,21 0 15,-21 21-15,0 1 16,21-22-16,-21 0 0,21 43 16,-21-43-16,0 0 0,0 0 15,22 0-15,-1 0 16,0-21-16,0 0 0,0 0 15,0 0-15,1 0 0,-1 0 16,42-63 0,-42 42-16,22-43 15,-22-42-15,0 85 16,-21-21-16,0-43 16,0 64-16,0 0 0,0 0 15,0 42 32,0 0-47,0 0 0,-21 22 16,21-22-16,0 21 0,0-21 0,0 22 15,0-1-15,0 0 0,0-21 16,0 22-16,0-22 0,0 21 16,21-21-16,0 1 0,22-1 15,-22-21-15,0 0 16,0 0-16,0 0 0,0 0 15,22-21-15,-22 21 0,0-22 16,21-20-16,-20 0 0,-1 21 16,0-22-16,0 1 0,0 21 15,-21-22-15,21-147 16,-21 148 0,0 20-1,-21 1-15,0 21 0,0 0 16,0 21-16,21 1 15,0-1-15,0 0 16,0 0-16,21-21 0,21 21 16,-42 0-16,21 1 0,22-1 15,-22 0-15,0 0 16,0 0-16,-21 0 0,0 1 0,21-1 16,-21 0-16,0 0 0,0 21 0,0 1 15,0-22-15,0 0 16,22-21-16,-22 21 0,21 0 0,0-21 15,0 0-15,0 0 16,22 0-16,-22 0 0,0 0 16,0-21-16,0 0 0,22 0 15,-1-21-15,-21 20 16,21-20-16,1 0 0,-22-1 16,-21 1-16,21 21 0,0 0 15,-21-22-15,21 1 0,-21 21 16,0 0-16,0 63 31,-21-21-15,21 0-16,0 1 0,-21 62 15,21-41-15,0-22 16,0 0-16,0 21 0,0-21 0,21 64 31,85-64-31,-85-21 16,0 0-16,1 0 15,41 0-15,-42-21 0,22 0 16,-22 0-16,21-22 0,0 1 16,-20 21-16,-1-21 0,0-1 15,21-84-15,-42 85 16,21 0-16,-21-22 0,0 22 0,0-22 16,0 22-16,22-64 15,-22 64-15,0-1 16,0 65-1,0 41 1,0-42-16,0 22 0,-22-1 16,22 0-16,0 1 0,-21-1 0,0 64 15,21-64-15,-21 43 16,21-43-16,0 0 0,0 149 31,21-149-31,43 1 16,-43-22-16,42-21 15,-20 0-15,-22 0 16,63-21-16,-62-1 0,20 1 16,0 0-16,-21 0 0,43-43 15,-43 22-15,0 21 0,0-21 16,1-1-16,-22 22 0,21 0 16,-21-21-16,0 20 0,0 1 15,0 0-15,-21 21 16,-1 0-16,1 0 0,-21 21 15,21 0-15,0 1 16,-1 20-16,22-21 0,-21 43 16,21-43-16,0 21 0,0 43 15,0-64-15,43 21 16,-22-42-16,0 21 0,21-21 16,-21 0-16,22 0 0,20 0 15,-42 0-15,22 0 16,-22 0-16,21-21 0,-21 0 15,43 0-15,-43 0 0,0-22 16,0 22-16,1 0 0,-1-21 16,-21 21-16,0-22 0,0 1 0,0 21 15,0-22-15</inkml:trace>
  <inkml:trace contextRef="#ctx0" brushRef="#br0" timeOffset="92641.71">14118 9906 0,'0'0'0,"21"0"16,0 0 0,1 0-16,20 0 0,0-21 0,106-21 31,-42 20-16,-85 22-15,-21-21 0,22 21 0,-22-21 16,0 0-16,-22 0 16,1 21-16</inkml:trace>
  <inkml:trace contextRef="#ctx0" brushRef="#br0" timeOffset="92818.17">13335 9779 0,'-21'0'0,"42"0"0,-63 0 0,20 0 16,44 0 15</inkml:trace>
  <inkml:trace contextRef="#ctx0" brushRef="#br0" timeOffset="93403.57">16192 10033 0,'0'-21'0,"0"42"0,0-63 16,0 21-16,0-1 15,22 1-15,-1 0 16,0 42 15,-21 0-15,0 1-16,0-1 0,21 63 15,0-41-15,-21 147 16,0 128 0,0-234-16,-21 107 15,0-106-15,0 20 16,0-20-16,-1 21 0,22-21 0,-63 190 16,42-191-16,0 1 0,-22 63 15,1-84-15,42-22 16,-21 0-16,-22 64 15,22-85-15,21-63 16,0-148 0,0 126-1</inkml:trace>
  <inkml:trace contextRef="#ctx0" brushRef="#br0" timeOffset="93741.04">16002 10245 0,'0'0'0,"-21"-21"0,21-1 0,-21-20 16,21 0-16,-22 21 0,22-43 15,0 43-15,0-21 0,22 20 16,-1 1-16,0 0 0,254-42 31,-148 63-31,-21 42 16,-43-21-16,-20 21 0,41 43 15,-62-64-15,-22 22 16,0 20-16,-22-42 16,1 22-16,0-22 0,0 0 15,-64 42-15,43-41 16,21-1-16,0-21 0,-1 21 16,1-21-16,0 0 0,42-21 46,0 0-46,1 21 0,20-43 16</inkml:trace>
  <inkml:trace contextRef="#ctx0" brushRef="#br0" timeOffset="94335.47">16700 10308 0,'22'0'16,"-1"-21"-1,-21 0-15,21 0 0,0 0 0,0-1 16,0-20-16,22 0 16,-22-1-16,0 1 0,0 0 0,22-1 15,-1-41-15,-42 41 16,0 22-16,-21 21 16,0 0-1,-1 21-15,1 1 0,-42 41 16,63 1-1,0-43 1,0 0-16,0 0 0,0 0 16,21 0-16,0-21 0,21 22 15,-20-1-15,-22 0 0,42 0 16,-21 0-16,0 0 0,0 43 31,1-43-31,-1 0 16,0 0-1,21-21 1,1-21-16,-22 0 0,42-42 16,-42 41-1,1 1-15,-1 0 0,0-21 16,0 21-16,64-85 16,-64 85-1,-21 42 1,0 21-1,0-21-15,0 43 16,0-1 0,0-42-16,0 1 0,0-1 15,0 0-15,0-42 47,0 0-47,0-1 0</inkml:trace>
  <inkml:trace contextRef="#ctx0" brushRef="#br0" timeOffset="94536.44">17441 9758 0,'0'0'0,"-21"0"16,0 0-16,0 0 15,21 21 48,21-21-63,0 21 15,0 0-15</inkml:trace>
  <inkml:trace contextRef="#ctx0" brushRef="#br0" timeOffset="94982.48">17759 9948 0,'0'22'47,"42"20"-32,-42-21-15,21 0 0,-21 43 16,43 42-1,-43-85-15,0 21 0,0 22 16,0-43-16,0 21 16,0-21-16,0 0 0,0-42 31,21 21-15,0-84-1,-21 62-15,42-62 16,-21-1-16,85-105 31,-42 147-15,-43 22-1,0 21 1,-21 21 0,0 0-1,0 1-15,0 41 16</inkml:trace>
  <inkml:trace contextRef="#ctx0" brushRef="#br0" timeOffset="95977.47">18838 10181 0,'21'-21'16,"1"-21"-1,-22 21-15,0-1 0,0 1 0,0 0 0,0 0 16,0 0-16,0 0 0,0-1 16,-43-20-16,22 42 0,0 0 15,-21 0-15,20 0 16,-41 42-16,42-20 16,-22-1-16,-41 85 15,63-85-15,-1 21 0,1 0 16,0 1-16,0-22 0,0 127 15,63-106 17,22-42-32,20 0 15,-63-21-15,85-21 16,-85 0-16,22 20 16,-22 1-16,0 0 0,64-169 31,-85 126-16,0 43-15,0-21 16,-21 63 0,21 0-1,-22 64-15,22-43 16,0-21-16,-21 0 0,21 22 0,0-22 16,0 63-1,64-41 1,-64-22-16,21-21 0,42 0 15,-41 0-15,-1 0 0,106-64 16,-43 1 0,-62 42-16,41-64 15,-42 43-15,0-1 16,1 1-16,-1 0 0,0-22 0,0-105 16,-21 105-16,21-84 15,-21 106 1,0-22-16,0 43 0,0 42 31,-21 1-31,21 20 16,-21 43-16,0-43 15,21 21-15,0 191 16,0-169 0,0-43-16,0 64 15,21-42 1,21-43-16,1-21 15,-1 0-15,0 0 0,85 0 16,-84-21-16,62-43 16,-41 22-1,-22-85 1,-42 106-16,0-22 0,0 1 16,0 21-16,-42 21 31,21 0-31,-22 42 15,22 22-15,21-43 0,-21 0 16,21 43-16,0-43 16,0 21-16,0-21 0,21 0 15,22 1-15,-22-1 0,0-21 16,0 21-16,64-21 16,21 0-1,-22-42-15,-63 20 16,1 1-16,20 0 0,-42 0 15</inkml:trace>
  <inkml:trace contextRef="#ctx0" brushRef="#br0" timeOffset="96190.35">19346 9673 0,'0'0'0,"-21"0"0,42 0 31,22 0-31,-1 0 16,0 0-16,43 0 15,63 0-15,-106 0 16,1-21-16,-1 0 16,0 21-16,-20-21 0,-1 0 0</inkml:trace>
  <inkml:trace contextRef="#ctx0" brushRef="#br0" timeOffset="98065.28">21929 10054 0,'0'0'0,"21"0"31,0 0-31,-21-21 0,42 0 16,-21 0-16,1-22 15,-22 22-15,0-42 16,0 42-16,0-1 0,-22-41 16,1 42-16,0 0 15,-106-1 1,21 65-16,-21 41 15,106-41 1,-42 41-16,63-41 0,-22-1 16,22-21-16,0 22 0,0-1 0,0 43 15,0-64 1,22 0-16,-22 0 0,21-21 16,42 0-16,-42 0 0,43 0 15,42-63 1,-64 41-16,22-20 15,-22 0-15,43-64 16,-64 64-16,21-22 0,-21-21 16,0 22-16,1-22 15,-22 22-15,0 20 0,0-41 16,0 63-16,0-22 0,0 22 16,-22 42-1,22 22-15,0 20 16,-21 1-16,21-22 0,-21 21 15,21 1-15,0 42 16,0-43-16,0-20 0,0-1 16,0 0-16,0 1 0,0-1 0,0-21 15,64 85 1,-22-85-16,64-21 16,42 0-1,-21-42 1,-85 42-16,43-64 0,-43 43 15,-21 0-15,22 0 0,20-85 16,-63 0 0,-21 43-1,0 41-15,-64 22 16,43 0-16,21 22 16,-22-1-16,1 0 0,21 0 0,-106 127 15,42-63 1,85-64-16,0 0 15,0 0-15,0 1 0,0-1 16,21 0-16,22-21 0,-1 0 16,22 0-16,-22 0 0,-21 0 15,127-85 1,-84 22 0,-22-1-16,-21 43 15,-21-21-15,0-22 16,0 43-16,0-21 0,0 21 15,0 42 1,0 21-16,0-21 0,0 0 16,-21 43-16,21-43 15,0 21-15,0-20 0,0-1 0,0 21 16,0-21-16,21-21 16,0 21-16,1-21 0,83 0 31,-62-21-31,-22 0 0,0 0 15,43-21-15,-43 20 16,0-20-16,0 21 0,0-21 0,-21-1 16,21 1-16,1-212 15,-22 212 1,0-22-16,0-84 16,0 127-16,0-22 0,0 22 0,0 42 31,0 1-31,-22-1 0,1 63 15,21 86 1,0-43 0,-21-85-16,21 22 0,0-22 0,0 21 15,0-20-15,0-1 0,0 0 0,42 64 16,43-42 0,42-43-1,-85-21-15,1 0 0,84 0 16,-85 0-16,0-21 15,1 0-15,-1-1 0,-21 1 16,64-63 0,-22-65-16,-41 65 15,-22 41 1,0 1-16,0 21 0,-22 21 16,1 21-1,0 0-15,0 0 0,0 1 16,-22 20-16,-41 43 15,63-43-15,-1-21 0,1 64 16,21-43 0,21-42-1,1 0-15,-1 0 0,21 0 16,-21 0-16,22-21 0,41-43 31,-20-20-31,-43-22 16,0 85-16,0-43 15,-21 43-15,0 42 32,0 0-32,0 22 15,-21-22-15,21 64 16,-21-22 0,21 22-1,0-64-15,0 0 16,0 0-16,21-21 0,0 21 15,0-21-15,1 0 0,20 0 16,-21 0-16,0-21 16,22-21-1,-43 21-15,0-22 16,0 22-16,0-21 0,0 21 0,0-22 16</inkml:trace>
  <inkml:trace contextRef="#ctx0" brushRef="#br0" timeOffset="98297.14">22966 9546 0,'-43'0'0,"86"0"0,-107 0 0,43 0 0,21-21 16,21 21-1,0-21-15,1 21 0,105-21 16,-43 0-1,22 21 1,-64 0-16,22 0 0,63-22 16,-85 22-16,-21 0 0,22-21 15,-43 0-15</inkml:trace>
  <inkml:trace contextRef="#ctx0" brushRef="#br0" timeOffset="100072.13">26098 9250 0,'0'0'16,"0"-21"-16,0 0 0,0-1 0,0 1 15,0 0-15,0 0 0,0 0 16,-21 21-16,-21 0 16,-22 0-1,-20 63 1,63-20-16,-22-22 0,1 63 15,0-20-15,20-22 0,-20 22 16,21-1-16,0 1 0,0-1 0,-43 107 16,64-65-1,0-62-15,0-1 0,42 43 16,1-64-16,20 21 16,-20-42-16,-1 0 0,64 0 15,-64 0-15,22 0 0,41-21 16,-62 0-16,20 0 15,107-85 1,-86-21 0,-41-42-16,-43 105 15,0-126-15,-22 126 16,1 1-16,0-1 0,0 22 16,-21-1-16,-128-20 15,128 63-15,-22 0 16,-147 85-1,147-43-15,-20 43 16,41-22-16,1-21 0,21 85 16,21-63-16,0 42 15,21-64-15,0 0 0,212 128 32,-64-149-32,-63-21 15,-64 0-15,149-42 16,-149 20-1,-21 1-15,22 0 0,-22 0 0,0-21 16,64-107 0,-64 86-1,-21-1-15,0 43 16,0 42 0,0 43-16,-21-43 0,0 43 15,-22 41 1,43-20-1,0-64-15,0 22 16,21-43-16,1 21 0,-1-21 16,0 0-16,0 0 0,0 0 0,43 0 15,20-21 1,-62-1-16,20 22 0,0-63 16,-21 42-16,1 0 0,-1-22 15,0 1-15,0 0 0,0 20 16,0-83-1,-21 83-15,22 1 16,-22 42-16,0 22 16,0-22-16,0 21 15,-43 22-15,43-43 0,0 21 16,-21 43 0,42 0-16,0-64 15,1-21-15,20 42 16,0-42-16,1 0 0,20 0 15,-42 0-15,43-21 16,-22 21-16,-21-21 0,85-64 16,-64-42-1,-20 85-15,-1-64 16,-21 42-16,21 1 0,-21-64 16,0 85-16,21-1 0,-21 1 15,0 0 1,0 20-16,0 86 15,-21-22-15,21 1 16,-21-1-16,0 0 0,-1 1 16,-41 126-16,42-127 15,21 1-15,-21 41 16,21-63-16,0 43 0,0-43 16,21-21-16,0 21 0,0-21 0,0 0 15,0 0-15,1 0 0,20 0 16,-21 0-16,64 0 0,-64-21 15,21 0-15,1 21 0,84-64 16,-22-20 0,-41-22-1,-43 85-15,-21 0 0,0-1 0,0 1 16,0 0-16,0 0 0,-42 21 16,-1 42-1,22-42-15,0 21 0,21 1 16,0-1-16,0 0 15,0 21-15,0-21 0,0 1 16,0-1-16,21-21 0,0 21 16,43 21-1,-22 22 1,-42-22 0,0-21-16,0 0 15,-21-21-15,0 0 0,0 22 16,0-22-16,-64 0 15,64 0 1,-22 0 0,22 0-1,21-22 1,21 1 0,1 21-16,-1-21 0,0 21 15,21-21-15</inkml:trace>
  <inkml:trace contextRef="#ctx0" brushRef="#br0" timeOffset="100304">28533 9589 0,'0'0'0,"0"21"16,0 0 0,0 0-16,0 0 15,0 0-15,0 22 0,-22 41 16,1-41-1,0 20 1,21-84 31,0 0-47,0 0 0,0 0 16</inkml:trace>
  <inkml:trace contextRef="#ctx0" brushRef="#br0" timeOffset="100467.9">28575 9271 0,'0'-21'0,"0"0"16,-21 21-1,21 21 17,0 0-17,0 0-15,0 0 0,0 1 16</inkml:trace>
  <inkml:trace contextRef="#ctx0" brushRef="#br0" timeOffset="101234.46">29252 9567 0,'0'0'0,"0"-21"0,0 0 16,0 0-16,0 0 0,0 0 15,-63-22 1,-22 43 0,43 0-16,-1 0 0,22 21 0,-21 1 15,0-1-15,20 21 16,1-21-16,-42 43 0,42-22 16,-1 0-16,22-20 0,0 41 15,0-21-15,0-20 16,22-1-16,41 0 15,-42-21-15,0 0 0,43 0 16,-43 0-16,127-64 16,-84 22-1,-43 0-15,42-43 16,1-84 0,-43 126-16,0-20 0,0-64 15,1 85-15,-22-22 16,21-84-1,-21 127-15,0 42 16,-21 0-16,-1 0 16,1 22-16,0 41 0,0-41 15,0 20-15,0-21 0,-1 22 16,22-1-16,-42 86 16,42-107-16,0 43 0,0-64 15,21 42 1,0-42-16,1 1 0,41-1 15,-42-21-15,0 0 0,128 0 16,-65-43 0,22-41-1,-85 63-15,22-43 16,-22 22-16,0 21 0,-21-64 31,-21 85-15,-22 42-16,1 64 15,21-64-15,0-20 16,21 20-16,0-21 0,0 21 0,0 43 31,84-64-15,1-21 0,0-21-16,-43 21 15,-21-21-15,22 0 0,-22 0 16,0-1-16,0 1 0</inkml:trace>
  <inkml:trace contextRef="#ctx0" brushRef="#br0" timeOffset="101501.82">27559 9440 0,'0'0'0,"21"0"16,0 0 0,0 0-16,1 0 0,62-21 15,-41 21-15,84-42 16,-43 21-1,-63 21 1</inkml:trace>
  <inkml:trace contextRef="#ctx0" brushRef="#br0" timeOffset="102493.21">5122 12361 0,'0'-21'0,"0"42"0,0-63 16,0 21-16,0 0 0,0-22 15,-21 22-15,21 0 16,0 0-16,0 0 0,0 0 0,-21 21 16,21 21-1,0 21-15,21 85 16,0-85-16,0 85 15,-21-63-15,22 63 16,-22 127 0,0-148-1,-22-43-15,1-20 0,21 20 32,-21-63-32,0 0 15,0-21-15,21 0 16,-21 21-16,-1-21 0,-20-64 15</inkml:trace>
  <inkml:trace contextRef="#ctx0" brushRef="#br0" timeOffset="103223.95">4720 12806 0,'0'0'0,"21"0"16,0 0-1,22-21-15,41 0 0,22-1 16,-63 1-16,20 0 0,1 0 15,-1-21-15,22 20 0,84-62 16,-127 63-16,1-1 16,-1 1-16,0-21 15,-20 21-15,-1 0 0,0-85 16,-21 63 0,-42 22-16,20 21 15,1 0-15,0 21 0,0 1 16,0-1-16,0 106 15,21 0 1,0-64-16,0-20 0,0 62 16,-22-62-16,22 20 0,0-20 15,0-1-15,0 0 0,0 22 16,0-43-16,0 0 0,0 43 16,0-86 15,0 1-31,0-21 15,22 21-15,-22-22 16,0 22-16,42-85 16,0 43-16,-21 42 15,-21 0-15,22-1 0,-1 22 16,-21 22-16,0-1 16,0 0-16,21 64 15,-21-22 1,21-42-16,0 64 15,0-64-15,22 21 16,-22-42-16,0 22 0,127-22 16,-63-22-1,21-20 1,-64 0-16,0 21 0,1-1 16,-22-20-16,21 21 0,-21-21 15,1 20-15,-22-20 0,0 21 0,0-85 16,-43 106-1,22 0-15,0 0 16,0 0-16,0 21 0,-1 0 0,1 22 16,21-1-16,-21-21 0,21 43 15,0-43-15,0 21 16,21 64 0,22-85-1,-1-21-15,-21 0 16,21 0-16,22 0 15,-1 0-15</inkml:trace>
  <inkml:trace contextRef="#ctx0" brushRef="#br0" timeOffset="105040.5">7620 13018 0,'-21'21'0,"42"-42"0,-63 42 16,20-21-16,1 0 16,-21-43-1,42 1 1,0-21-16,0 20 16,21 22-16,0-21 0,0 21 15,-21-22-15,85-84 16,-21 85-1,-43 42-15,21 0 16,-21 0 0,0 21-16,-21 0 0,22 0 15,-22 1-15,0-1 0,0 21 16,21-42 0,0 0-1,-21-42 1,0 21-16,0-1 15,0 1-15,0 0 0,0 0 16,-21 21-16,0-21 0,-1 0 16,1 21-16,-42 0 15,42 0-15,-1 0 16,-20 21-16,21 0 0,21 0 16,-21 43-16,21-43 15,-21 63-15,21-41 0,0-1 16,0 0-16,0 85 15,42-42 1,-21-64-16,0 0 0,43 1 16,-43-22-16,21 0 0,-21 0 15,22 0-15,-22 0 0,106-64 16,-85 43-16,1-21 16,41-85-1,-63 84-15,1 1 16,-1-64-16,0 64 0,-21-22 15,21-42-15,-21 64 16,0-85 0,0 85-16,0 63 15,0 0 1,0 0-16,0 22 0,0-22 0,0 21 16,-21 191-1,0-127 1,21 21-1,0-106-15,21 64 16,0-64-16,0 0 0,22 0 16,-22-21-16,21 0 0,-21 0 0,106 0 15,-84-21-15,41 0 16,-20-22 0,-43 22-16,21 0 0,-21-21 0,22-22 15,-43 43-15,21-21 0,-42-85 31,-22 84-31,-20 1 16,42 42-16,0 0 16,-1 0-16,-20 42 0,21-20 15,21 20-15,-21-21 0,21 21 16,-21 43-16,-1 63 16,22-84-1,0-22 1,22-21-16,-1-21 0,0 0 15,0 0-15,0 0 0,0 0 0,1-21 16,-1 0-16,0 0 16,0 0-16,0-22 0,0 1 15,-21 0-15,22 20 0,-22-62 16,0 63-16,0-43 16,0 22-16,0 21 0,0-1 0,0 44 31,0 62-16,0-41-15,0-22 16,0 42-16,0-20 0,0-22 16,0 21-16,0-21 0,0 0 15,0 1-15,84 20 16,-20-42 0,63-21-1,-85 0-15,43-1 0,-43 1 0,-21 0 16,22 0-16,20-43 15,-63 43-15,21-42 16,-21 20-16,0 22 0,0-21 16,0 21-16,0 0 0,-42 21 15,42 63 1,0 1 0,0 20-1,0-63-15,0 22 0,42 41 31,-42-41-15,-21-43 15,0-21-15,0-1-16,21 1 16,0 0-16,-21 21 15,21 21 1,0 0-1,0 1-15,0-1 0,0 0 16,21-21-16,0 21 16,0-21-16,0 0 0,0 0 15,43 0-15,-22 0 16,64-42 0,-64 42-16,-20-21 0,20-1 0,-21 1 15,21 0-15,-20 0 0,41-106 31,-63 42-31,0 43 16,-21 42-16,0 0 16,0 0-16,-1 0 0,1 0 15,21 42-15,0-21 0,0 1 16,0 20-16,0 43 16,0-43-16,0-21 15,0 0-15,0 22 16,0-22-16,0 21 0,0-21 15,-21-21-15,-21 0 16,21 21-16,-43-21 16,64-21-1,0 0-15,0 0 0</inkml:trace>
  <inkml:trace contextRef="#ctx0" brushRef="#br0" timeOffset="106161.36">11409 12615 0,'0'0'0,"0"-21"15,0 0-15,0 0 0,0 0 16,0 0-16,-21 21 0,21-22 16,-22 22-1,22 22 1,0-1-16,0 0 0,0 0 16,0 43-16,0-22 0,0 0 15,0 1-15,0 20 0,0-21 16,0 22-16,0-22 0,0 1 15,-21-22-15,21 42 16,21-84 15,1 21-31,-22-21 0,21 0 16,0-22-16,0 22 0,0-42 16,0 20-16,1 1 0,-1-43 15,0 43-15,-21 21 0,42-21 31,-42 63-31,21 42 16,1-20-16,-22-22 16,0 42-16,21 22 15,-21-43-15,21-21 16,21 22 0,-21-43-16,1 0 15,-1 0-15,21 0 0,-21-21 16,22-1-16,-22 1 0,21 0 15,-21 0-15,85-64 16,-85 64-16,0-21 0,1 21 16,-1-22-16,0 22 0,-21-21 0,0-43 15,-21 106 32,21 0-47,0 1 16,-21 20-16,21-21 0,0 21 0,0 85 31,21-63-31,0-43 0,42 43 16,-41-64-16,-1 21 15,0-21-15,0 0 16,21 0-16,1 0 0,-1 0 16,-21-21-16,106-64 15,-106 64-15,1-22 0,-1 1 16,0 21-16,0-64 15,0 43-15,-21 0 0,0-22 16,0 43-16,-84-43 16,41 86-1,22 41 1,0 43 0,21-64-16,0 1 0,21 84 15,21-64 1,-20-63-16,-1 21 0,21 0 15,0-21-15,43 0 16,-64 0-16,22-21 0,62-63 31</inkml:trace>
  <inkml:trace contextRef="#ctx0" brushRef="#br0" timeOffset="107655.51">13970 12552 0,'0'0'15,"-21"-21"-15,0 21 16,21-21-1,0-1-15,0 1 0,0 0 16,0-42-16,0 20 16,0 22-16,21 0 15,85-43 1,-64 64 0,21 22-16,-41-1 0,20 21 15,21 64-15,-63-64 16,0 1-16,0-1 0,0 0 15,0 1-15,0 105 16,0-127-16,-21 21 16,0-21-1,21-42 1,0 0 0,0 0-16,21 0 0,22-85 15,20-21 1,-42 85-16,0-1 0,1 22 15,-1-21-15,0-1 0,64-20 32,-43 105-17,-42 22-15,21-43 0,0 21 16,-21 22-16,0-22 16,0-21-16,21 64 0,1-64 15,-1 64 1,0-64-16,0 0 0,-21 0 0,21-21 15,0 0-15,1 0 0,62 0 16,1-42 0,0-22-1,-43 43-15,-21 0 0,0-21 16,22 21-16,-22-22 0,-21-20 16,21 20-16,-21 1 0,0-64 15,-21 85 1,0 21-1,-22 42-15,1 22 16,42-22 0,-42 128-1,42-86 1,0 1-16,0-64 16,63 43-1,-42-64-15,22 0 0,41 0 0,-41 0 16,-1 0-16,0-22 0,22 1 15,-22 0-15,0 0 0,1 0 16,-1 0-16,-21-22 0,85-84 16,-85 64-1,0 42-15,-21-85 16,0 85-16,0-1 16,-21 22-16,0 0 0,0 0 15,0 22-15,0-1 16,-1 21-16,1 22 15,21-43-15,0 21 0,0 22 16,0-22-16,21-21 16,1 0-16,-1 0 0,0 1 15,0-1-15,64 21 16,42-21 0,0-21-16,-64 0 15,-20-21-15,-1 21 0,0-21 16,1 0-16,41-22 0,-63 22 15,22 0-15,-1-64 16,-42-20 0,0 83-16,0-20 0,0 0 15,-21 21-15,0 21 0,0 0 16,-1 0-16,1 0 0,0 21 16,0 0-16,-21 21 15,-22 43 1,43-22-16,21-41 0,0 62 15,0-63-15,42 22 16,-21-43 0,1 0-16,20 0 0,-21 0 0,0 0 15,43-21-15,-43-1 0,0 22 16,85-127 0,-85 0-1,0-63-15,-21 126 16,0-20-16,0 20 15,0 1-15,0-1 0,0-84 16,0 127 0,0 42-16,0 21 15,0 1-15,0-1 0,-21 149 16,21-128-16,0 1 0,0 105 16,0-42-1,42 0 1,-42-106-16,22 0 0,-22 0 15,21 1-15,0-22 0,0 0 16,0 0 0,22 0-16,-22-22 0,0 1 15,0 0-15</inkml:trace>
  <inkml:trace contextRef="#ctx0" brushRef="#br0" timeOffset="108122.07">17674 12044 0,'0'-21'0,"0"42"0,21-85 15,-21 22-15,21 21 0,-21-21 0,0 20 16,0-62 0,0 63-1,0 63-15,0 0 16,0 1-16,0-1 0,0 21 15,0 1-15,0 63 16,0-64-16,0 1 0,-42 126 16,42-105-1,0-21 1,21-64 15,0 0-31,1-22 0,-1 1 16,42-42-16,-20 20 15,-1 1-15,0 0 16</inkml:trace>
  <inkml:trace contextRef="#ctx0" brushRef="#br0" timeOffset="108449.88">18097 12234 0,'0'22'0,"0"-1"16,0 0-16,-21 64 15,21-22 1,-21-42-16,21 22 0,0-1 15,0-21-15,0 21 16,0-20-16,21-22 0,22 0 16,-22 0-16,0 0 0,127-22 15,-84-20 1,-22 0 0,-21 21-16,-21-22 0,0-20 15,0 42-15,0-22 0,0 22 0,-21-42 16,-21 41-16,20 1 15,1 0-15,0 21 0,0 0 16,-106 0 0,106 21-1,-22 0 1,22-21-16,0 0 16</inkml:trace>
  <inkml:trace contextRef="#ctx0" brushRef="#br0" timeOffset="108681.85">17547 12129 0,'21'-22'16,"0"22"-16,1 0 15,62-42-15,64 21 16,-105 0-16,20 21 0,43-21 15,-42 21-15,-22-22 16,0 22-16,1 0 0,-1-21 0,21 21 16,-41 0-16,-1 0 15</inkml:trace>
  <inkml:trace contextRef="#ctx0" brushRef="#br0" timeOffset="108984.21">20172 12573 0,'-21'0'16,"42"0"-16,-85 0 15</inkml:trace>
  <inkml:trace contextRef="#ctx0" brushRef="#br0" timeOffset="110772.24">20108 12531 0,'0'-21'16,"0"-43"-1,0 149-15,0-191 0,0 85 0,0-22 16,21 22-16,-21-21 0,22 0 0,-1-1 16,-21 1-16,21 0 0,0-22 15,21-21-15,43 1 16,-64 84-16,0 0 0,22 0 15,-22 21-15,-21 0 16,0 0-16,21 0 0,-21 22 0,0-1 16,0-21-16,0 22 15,0-22-15,0 0 0,0-42 47,0 0-31,0-1-16,0 1 0,0 0 0,0 0 15,0 0-15,0 0 0,-21-1 16,0-20-16,21 21 0,-43-21 16,22 42-1,0 21 1,0 21-16,21-21 0,-21 64 16,21-43-16,-21 1 0,-1-1 15,22 21-15,-21-20 0,21-1 0,0 0 16,0 1-16,0-1 0,0-21 0,43 85 31,20-85-31,43-21 16,-85 0-16,21 0 15,1 0-15,-1 0 0,22-21 0,-22 0 16,0 0-16,1 0 0,-1-22 16,0 22-16,43-85 15,-64 43-15,-21 20 16,0 22-16,0-42 15,-21 63-15,0 0 0,-22 0 16,22 0-16,0 0 0,0 21 16,0 0-16,21 0 0,0 0 0,0 64 15,21-64 1,21 22 0,-21-22-16,22-21 0,20 42 15,-42-21-15,1 0 0,-1 1 16,0-22-16,0 21 0,0 21 15,22-42 1,-22 0-16,21 0 16,-21 0-16,0 0 15,22-21-15,-1 0 16,-21 0-16,127-43 16,-105 43-16,-22-21 15,21 20-15,1-41 0,-22 42 16,0-43-16,-21 43 0,0 0 15,0 0-15,-42-43 16,-22 64 0,43 0-16,0 21 0,0 1 15,-1-1-15,-41 63 16,42-41-16,0-22 0,21 64 16,0-43-16,0-21 0,0 64 15,84-22 1,-41-42-16,20 1 15,-21-22-15,1 0 0,63 0 16,-64 0-16,21 0 16,149-64-1,-106 1 1,-85-1-16,0 43 16,0-43-16,-21 22 0,0 0 15,0-1-15,0-20 16,-21 42-16,0 0 15,0 21-15,-43 21 16,43 0-16,0 0 16,0 21-16,0-20 0,0 20 0,-1 0 15,22-21-15,-21 22 0,21 20 16,-21-42-16,21 1 0,0 20 16,0-21-16,21-21 0,22 0 15,-22 0-15,0 0 0,64-21 31,-22-21-31,-42-43 16,0 64-16,-21-43 16,0 22-16,0-22 15,0 43-15,0 0 16,0-21 0,0 84-1,-21 43-15,0-64 16,21 21-16,-21 1 0,21-1 15,0-21-15,0 0 0,0 22 16,63-1 0,-41-42-16,-1 21 0,21-21 15,0 0-15,-20 0 0,20 0 16,0-21-16,-21 0 0,22 21 0,-1-21 16,-21-1-16,22-20 0,20-21 15,-42 20-15,0 1 0,43-170 31,-43 43-31,0 127 16,0-43-16,-21 21 16,0 86-1,-42 41 1,42-21-16,-21 1 16,21-1-16,0 191 15,0-148 1,0-43-16,0 43 0,0-64 15,0 0-15,42 21 16,-21-21-16,1-21 0,41 0 16,43-21-1,-21-21 1,-64 21-16,21 0 0,-21-1 0,0 1 16,1 0-16,-22-21 0,21-22 15,-21 22-15,0 21 0,0-43 31,-43 149-15,22-64-16,21 21 0,-21 22 16,21-22-16,-21 1 15,21 41 1,0-20-16,21-43 16,43 0-16,-43-21 15,21 0-15,-21 0 0,22 0 16,-1 0-16,0 0 0,-21-21 0,22 0 15,-1 21-15,-21-21 0,43-64 16,-43 43 0,0-64-16</inkml:trace>
  <inkml:trace contextRef="#ctx0" brushRef="#br0" timeOffset="110977.13">22881 12002 0,'-42'0'0,"84"0"0,-105 0 0,41 0 16,1 0-16,42 0 31,1 0-31,-1 0 0,21 0 16,-21-22-16,43 1 0,-22 0 16,0 21-16,1-21 0,-1 21 15,0-21-15,170 0 16</inkml:trace>
  <inkml:trace contextRef="#ctx0" brushRef="#br0" timeOffset="111503.56">24807 12213 0,'21'0'15,"-42"0"-15,85 0 0,-43-21 0,0 21 0,21-42 16,-20 21-16,-22-1 0,0 1 16,21-21-16,-21 21 0,0-22 15,0-20-15,0 21 16,-43-1-16,22 22 0,0 0 0,-21 21 16,-85 21-1,42 43 1,64-43-16,-106 127 15,42 0 1,64-106-16,21 1 0,0 20 16,0-42-16,42 43 15,43-64 1,21 0 0,-85-21-16,21 0 0,-20-1 15,-1 1-15,0 0 0,0-21 0,43-106 31,-22 84-31,-21-21 16,-21 107 0,0-1-1,0 0-15,0 21 0,0-21 16,0 22-16,0 41 16,21-20-1,0-64-15,22 21 16,-22-21-16,0 0 0,21 0 0,-20 0 15,-1 0-15,21-21 16,-42 0-16</inkml:trace>
  <inkml:trace contextRef="#ctx0" brushRef="#br0" timeOffset="111816.38">26352 12107 0,'0'0'0,"-42"0"0,21 22 16</inkml:trace>
  <inkml:trace contextRef="#ctx0" brushRef="#br0" timeOffset="113799.78">24320 11430 0,'0'0'0,"-84"0"0,-128-42 0</inkml:trace>
  <inkml:trace contextRef="#ctx0" brushRef="#br0" timeOffset="119723.77">26501 12044 0,'-22'21'0,"22"0"16,-21 0-16,21 1 0,0-1 16,-42 42-1,21-20-15,-22 20 16,22-42-16,0 0 16,21 1-16,-21-22 15,21-22 16,0 1-31,21 0 16,0 0-16,0 0 0,43-64 16,-22 43-16,1-1 0,-1 1 15,21-21-15,1 20 0,42-63 16,-43 64-16,-20 0 0,41-106 16,-126 84-1,-22 64 1,-63 21-1,85 0-15,0 1 0,-43 62 32,64 22-32,21-64 0,21 43 15,0-43-15,0 1 0,1-22 16,20 21-16,-21 1 16,43 41-16,-64-63 15,0 1-15,0-1 0,0 0 16,-22-21-1,1 0 1,0-21-16,0 0 16,0 21-16,0-22 0,21 1 15,-22 0-15,1 21 0,0-21 0,0 0 16,0 21 0,0 21-1,21 0-15,0 0 0,0 22 16,0-22-16,0 0 15,21 0-15,0-21 0,0 0 16,0 21-16,43-21 16,63 0-16,-85 0 15,43-42-15,-43 42 0,0-21 16,43-22-16,-43 22 0,-20 0 16,-1 0-16,0 0 0,0-22 15,21-84 1,-42 106-16,0 0 15,0 0-15,0-21 0,-21 42 16,0 21 0,0 0-16,0 0 15,-43 64-15,22-1 16,21-62-16,0 41 16,21 43-1,0-85-15,21-21 0,0 21 16,0-21-16,0 0 15,85 0-15,0-42 16,-64 42-16,22-42 16,-43 20-16,0-20 0,43-21 15,-64 20-15,21 1 16,21-127 0,-21 20-1,0 44-15,1 62 16,-22 1-16,0-22 15,0 43-15,0 0 0,0 0 16,-43 84 0,22 22-1,0-43-15,0 1 0,21-1 16,0 0-16,-21 1 0,21 20 0,-22 22 16,22-22-16,0 22 15,0-64-15,0 43 16,22-22-16,-1-21 0,0 0 15,0 1-15,0-22 0,0 0 16,43 0-16,-1-43 16,-41 22-16,-1 0 15,42-43-15,-42 22 0,1 0 16,20-1-16,-21 1 16,0 0-16,0-1 0,1 1 0,-1 0 15,0-22-15,0-84 16,-21 85-1,0-1-15,-21 85 16,21 0 0,-21 1-16,0 20 0,-1 21 15,1-20-15,0 41 16,0 65 0,0-107-16,21 21 0,0 22 15,0-64-15,0 43 16,0-43-16,21 21 0,0-42 0,43 43 15,20-43 1,22-22 0,-85 1-16,0 21 15,1-21-15,-1 0 0,0 0 16,0 0-16,0-22 0,-21 22 16,0-21-16,0 21 0,0-1 15,0 1-15,0-21 0,0 21 16,0 0-16,-21 21 15,0 0-15,0 0 0,21 21 16,-21 0-16,-1 64 16,1-22-1,21-42-15,0 0 0,0 22 0,0-1 16,0-21-16,0 0 16,21 1-16,1-22 0,41 0 15,-42 0 1,22-22-1,-22 1-15,0 21 0,-21-21 16,21 0-16,0 0 0,0-43 16,1 43-16,-1 0 0,0 0 15,21-22 1,1 43-16,-22 0 0,0 0 16,21 0-16,-21 22 0,1-1 15,-1 0-15,-21 0 16,0 0-16,21 22 0,0-1 15,-21-21-15,0 0 0,0 64 16,0-64 0,0 0-16,0 0 15,0-42 17,0 0-32,0 0 15,0 0-15,0-22 0,0-41 16,0 41-16,0 1 15,21 21-15,0-21 0,-21 20 0,43-20 16,-22 21-16,0 0 0,0 21 16,22 0-1,-22 0-15,0 0 0,0 0 16,0 0-16,0 0 16,1 21-16,-1 0 15,21 0 1</inkml:trace>
  <inkml:trace contextRef="#ctx0" brushRef="#br0" timeOffset="120066.57">29337 11980 0,'21'0'0,"-42"0"0,127-42 31,-85 21-31,0 21 0,0-21 0,-21 0 16,21-1-16,1-20 16,-22 21-1,-22 21-15,1 0 16,0 0-16,0 21 0,-43 21 15,-20 43 1,63-64-16,-1 0 0,22 22 16,0-1-16,0 22 15,22-43-15,-1-21 16,42 21 0,-42 0-16,22-21 15,-1 21 1,-42 0-16,0 1 15,-21-22-15,0 21 0,0-21 16,-1 0-16,1 21 0,0-21 16,0 0-16,0 0 0,-43 0 15,1 0 1,42-21-16,-1 21 16,1-21-16,0 21 0</inkml:trace>
  <inkml:trace contextRef="#ctx0" brushRef="#br0" timeOffset="120357.4">27517 11726 0,'0'0'15,"0"-21"-15,0 0 16,0 0-16,21 21 0,106-21 15,-21 0 1,126-1 0,-168 1-16,21 21 0,42 0 15,-64 0-15,-21 0 0,22-21 16,-22 21-16,-21 0 16,1 0-16,-22 21 15,42 0 1,0 1-1</inkml:trace>
  <inkml:trace contextRef="#ctx0" brushRef="#br0" timeOffset="122919.86">29908 11917 0,'-21'0'0,"0"0"15,0 0 1,21 21-16,-21 0 0,0 64 16,-22-22-1,43-20-15,-21-22 0,0 42 16,21-41-16,-21-1 0,21 21 15,-21-42-15,21-21 47,0 0-47,21 0 16,21-22-16,-21 1 16,0 0-16,1-1 0,-1 1 0,0 21 15,21-64-15,-21 64 16,1 0-16,-22 0 0,21 21 15,0 0-15,0 0 0,-21 21 16,21 63 0,-21-20-1,21-43-15,-21 21 0,0 22 16,22-43-16,-1 43 16,-21-43-16,21-21 0,-21 21 0,21 0 15,0-21-15,43 0 16,-43-21-16,0 0 15,21-43 1,-20 43-16,-1 0 0,-21-21 16,42-22-16,-42 43 15,42-106 1,-42 106-16,22 21 16,-22 0-1,0 42-15,0-21 16,0 22-16,0-22 0,0 21 15,0 64 1,0-64-16,0-21 16,21-21-16,0 22 0,0-1 15,0-21-15,0 0 0,1 0 16,20 0-16,-21 0 0,43 0 16,-43 0-16,0-21 0,64-64 31,-64-21-31,-21 21 15,0 43-15,0 0 0,0-22 16,0 22-16,-21 21 16,-1 0-16,1 21 0,-21 21 15,21 0-15,0 0 16,-1 21-16,1-20 16,0 20-16,0 43 0,21-43 15,0 0-15,0 1 0,0-1 16,0-21-16,106 64 15,-85-85-15,21 0 16,43 0-16,-43 0 16,1 0-16,20 0 15,-21-21-15,22-43 0,-43 43 16,0-21-16,0 20 0,22-83 16,-22 62-16,0-126 15,0 127-15,-21-22 16,0 22-16,21-1 0,-21-41 15,0 63-15,0-1 0,0 1 16,0 42 0,-63 64-1,42 0-15,-22 42 16,43-64 0,0-20-16,0-1 0,0 21 0,0-20 15,0 41-15,0-62 0,22 20 16,20 0-16,-21-21 15,0-21-15,0 0 0,1 0 0,20 0 16,-21 0-16,43-21 16,-1-21-1,-42 0-15,0 20 0,1-20 16,-1-21-16,0 20 0,21-63 16,-21 64-16,1 0 0,-1-128 15,0 149 1,-42 64 15,0-22-31,-1 0 0,1 21 0,21 1 16,-21-1-16,0 0 0,21 1 0,-42 84 31,20-64-31,22-21 0,0-20 0,0-1 16,0 0-16,0 0 0,0 0 15,0-42 16,22 0-31,-22 0 16,21-22-16,21 1 0,-21 21 16,22-43-1,-43 43-15,21 21 0,-21-21 0,21 21 16,-21 21 0,0 0-1,0 1-15,0-1 0,0 0 0,0 21 16,0-21-16,0 1 0,0-1 15,0 0-15,0 0 0,21 0 16,0-21-16,0 0 0,85 21 31,-21-21-31,-64-21 16,0 21-16,22-21 0,-22 0 16,0 0-16,0 0 0,-21-1 0,21 1 15,0-21 1,-21 21-16,0 42 31,-21-21-31,21 21 16,-21 0-16,21 43 15,0-43 1,0 0-16,0 0 16,21-21-1,0 0-15,1 0 0,-1 0 16,21 0-1,22-42-15,-64 0 16,0 20-16,0-20 16,0 21-16,-43-21 15,22 20-15,0 1 16,-43 0 0,86 21-1,20 0 1,21 0-16,-41 0 15,20 0-15,-21 0 16,21 0-16,-20 0 0,41 0 0,-21 0 16,-20 0-16,-1 0 0,42 0 15,-84 0 32,0 0-31,0 21-16,0 0 15,-43 43-15,43-22 16,-21 22 0,42-43-16,0 0 15,0 0 1,42-21 0,-21 0-16,0 0 0,0 0 15,43-21 1,-43 0-16,0 0 0,0 0 0,1-1 15,-1-20-15,63-64 16,1-21 0,-43 64-1,-20 20-15,-1 22 0,0-42 16,-21 42-16,0 42 16,0 0-1,-21 0-15,0 0 0,-64 106 16,85-42-1,-21 21 1,21-85-16,0 21 16,0-21-16,0 1 0,0-1 15,21 0-15,0-21 0,64 0 32,-64 0-32,0 0 0,0 0 15,64-64-15,-64 43 16,0 0-16,0 0 0,1 0 15,20 0-15,0-22 16,-63 43 0,21 21-1,-21 1-15,0 20 0,0 0 16,-1-21-16,1 1 0,21 20 16,-21-21-16,0 0 0,0 22 15,0-43 16,-1 0-15,1 0-16,0 0 0,21-22 16,-63-20-1,-22-43-15</inkml:trace>
  <inkml:trace contextRef="#ctx0" brushRef="#br0" timeOffset="123197.21">31284 11599 0,'-21'0'16,"42"0"-16,-63 0 0,21 0 0,42 0 31,0 0-31,21 0 0,-20 0 0,20 0 15,0 0-15,43-21 16,-22 21-16,-20 0 0,-1 0 0,85 0 31,-85 0-31,-42 21 16,0 1 15,-21-22-31</inkml:trace>
  <inkml:trace contextRef="#ctx0" brushRef="#br0" timeOffset="124106.69">27199 12827 0,'0'0'0,"-21"0"0,0 0 0,0 21 15,-1-21-15,1 0 16,0 0-1,21 21 32,21-21-31,0 0-16,1 0 0,20 0 0,43 0 16,105 22-1,-126-22-15,41-22 0,361-20 16,-360 21-16</inkml:trace>
  <inkml:trace contextRef="#ctx0" brushRef="#br0" timeOffset="124150.66">29570 12869 0,'317'-21'16,"22"21"-16</inkml:trace>
  <inkml:trace contextRef="#ctx0" brushRef="#br0" timeOffset="124318.55">31348 12785 0,'190'21'16,"85"-63"-1,-2518 147-15,4571-232 0,-2878 170 0,1164-86 16,-551 22-16,43 21 0,-43-21 15,-20 21-15,-1 0 0,0 0 16,1-21-16,41 21 16,-62-21-1,-22 0 1,-22-1-16,1 1 16,0 21-16,-21-21 0</inkml:trace>
  <inkml:trace contextRef="#ctx0" brushRef="#br0" timeOffset="125444.14">18669 8276 0,'0'0'0,"-42"21"0,20-21 0,1 0 16,0 0-16,-21 0 0,21 0 15,-1 0 1,44 0 15,-1 0-31,0 0 0,0 0 16,21 0-16,-20 0 0,83 0 15,22 0 1,-42 0-16,21-21 0,275-21 16,-233 42-16,170-21 15,-149 21-15,0-21 0,191-1 16,-169 22-16,20 0 15,382-21-15,-170 21 16,-211 0-16,0 0 0,147-21 16,-210 21-16,-1-21 0,21 21 15,170-21-15,-191 21 0,-21 0 16,127-43 0</inkml:trace>
  <inkml:trace contextRef="#ctx0" brushRef="#br0" timeOffset="125585.07">24426 8149 0,'0'21'15,"-21"22"1</inkml:trace>
  <inkml:trace contextRef="#ctx0" brushRef="#br0" timeOffset="126964.57">28003 12785 0,'0'0'0,"-21"127"31,0-85-31,0-63 0,21 0 15,0 0-15,0-1 16,1037 86 93,-1016-43-93,22-21-16,20 0 0,1 0 0,20-42 16,1 42-16,21 0 0,-43-43 15,1 22-15,190 21 16,-170 0-16,65 0 16,-107-21-16,21 21 0,-20-21 15,-1 21-15,0 0 0,-20 0 0,41-21 16,-42 21-1,0 0 32,-63 0 0,-21 0-47,41 0 0</inkml:trace>
  <inkml:trace contextRef="#ctx0" brushRef="#br0" timeOffset="181880.13">23114 16870 0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26:46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2582 0,'-21'0'0,"0"0"15,-1 22-15,22-1 16,0 0 0,0 0-16,0 0 0,0 0 15,22-21 17,-1 0-32,0 0 15,0 0-15,-21-21 0,21 21 16,-21-21-16,0 0 0,0 0 15,0 0-15,0-1 16,0 1-16,0 0 16,-21 21-16,0 0 15,0 0-15,0 0 16,-1 21-16,1 0 16,0 22-1,0-22-15,0 21 0,21-21 16,0 1-16,0-1 15,0 0-15,0 0 0,21-21 16,0 0-16,85 0 16,-64 0-1,-21-42 1,1 21-16,-22-1 0,0 1 16,0 0-16,0-21 15,-64 21 1,43 21-1,0 0-15,0 21 16,21 0-16,-22 0 0,1 21 31,21-20-31,0-1 16,21-21 15,1 0-31,-1 0 0,0-21 16,0-22-16,-21 22 15,21 0-15,-21 0 16,0 0 0,-21 21-16,0 21 15,0 21 1,0-21 0,-1 0-16,22 22 0,0-22 0,-21 42 15,0-20-15,21-22 16,0 42-16,0 1 15,21-64 1,0 0-16,1 0 0,-1 0 0,21 0 16,-21-21-16</inkml:trace>
  <inkml:trace contextRef="#ctx0" brushRef="#br0" timeOffset="903.48">1503 2731 0,'0'21'16,"21"-21"15,0 0-15,-21-21-16,21 21 15,-21-22-15,21 1 16,1 0-16,-22 0 15,0 0-15,-22 0 16,1 21-16,0 0 16,0 0-1,0 0-15,0 0 0,21 21 16,-43 42 0,22-42-1,21 1-15,0-1 16,21-21-1,22 0 1,-22 0-16,0 0 16,0 0-16,0 0 0,0-21 0,-21-1 15,22 1-15,-22 0 16,0 0-16,0 0 16,0 0-1,-22 21-15,1 0 0,0 0 16,0 0-1,0 21-15,0 0 0,-1 0 16,22 0-16,0 0 16,-21 1-16,21-1 15,0 0 1,21-21-16,1 0 16,-1 0-16,21 0 15,-21-21-15,0 0 16,-21-1-16,22 1 15,-1 0-15,-21 0 16,0 0-16,0 0 16,-21 21-1,-1 0 1,-20 0 0,21 42-16,21-21 0,-21 0 15,21 0-15,0 1 16,0-1-16,-21 21 15,-1 0-15,22-20 16,0-1-16,0 0 16,0 0-16</inkml:trace>
  <inkml:trace contextRef="#ctx0" brushRef="#br0" timeOffset="5597.67">2307 2942 0,'0'0'0,"0"21"0,21-21 16,-21-21 15,21 0-31,-21 0 16,22 21-16,-22-21 0,0 0 15,0-1-15,0 1 16,0 0 0,0 0-16,0 42 47,0 0-47,0 0 0,0 1 0,-22-1 15,22 0-15,0 21 0,-21 1 16,21-22-16,-21 63 15,21 22-15,0-63 16,0-1-16,0 43 0,0-43 16,0-21-16,0 21 0,0-20 15,0-1-15,0 0 0,0 0 16,0 0 0,0-42-1,21 0 1,0 0-16,1-22 0,-22 22 15,0-21-15,21 21 0,0-22 0,42-84 16,-63 106 0,22-21-16,-1 21 0,0 0 15,0-1-15,-21 1 16,21 21 0,0 0-16,-21 21 15,0 1-15,43 41 16,-43 1-16,21-43 15,0 42-15,-21-42 0,0 22 16,0-22-16,21 0 0,0 0 16,1 0-16,20 1 15,-21-22-15,21 0 16,-20 0-16,20-43 16,-21 43-16,0-21 0,22-42 15,-22 41-15,-21-20 0,21-21 16,-21 20-16,21 22 0,-21-21 15,0 21-15,0-1 0,0-62 32,0 63-17,0 42 48,0 0-48</inkml:trace>
  <inkml:trace contextRef="#ctx0" brushRef="#br0" timeOffset="5900.5">3365 2963 0,'0'22'32,"0"-1"-32,0 21 0,0 0 15,0 1-15,0-22 16,0 85-16,-21-85 16,21 21-16,0-21 0,0 1 15,0 20-15,0 21 16,21-63 15,1-21-31,-1 0 16,-21 0-16,0-21 0,21-22 15,-21 43-15</inkml:trace>
  <inkml:trace contextRef="#ctx0" brushRef="#br0" timeOffset="6263.8">3260 2540 0,'0'0'0,"0"21"15,-22 0-15,1 64 16,21-64-16,0 0 16,0 22-16,0-22 0,0 0 15,0 0-15,0 0 16,21-21-16,1 0 0,-1 0 15,0 0-15,0-21 16,0-21-16,0 21 16,-21 0-16,0-22 15,0 22-15,0 0 0,-21 0 16,21 0-16,-21-1 0,-64 22 16,43 0-1,21 43 1,21 20-1,0-42-15,0 1 0,0-1 16,0 0-16,0 0 0,63-21 16</inkml:trace>
  <inkml:trace contextRef="#ctx0" brushRef="#br0" timeOffset="6659.57">3852 2540 0,'0'21'31,"0"0"-31,0 1 0,0-1 0,0 0 16,0 42-16,0-20 15,0-1-15,0-21 0,0 22 0,0-1 16,0 106 0,-21-106-16,21 43 15,-42 42-15,42-85 16,-21 22-16,21-43 15,0 0-15,0 0 0,0 1 16,0-44 15,0 1-31,0 0 0,0 0 16,0 0-16,0 0 0</inkml:trace>
  <inkml:trace contextRef="#ctx0" brushRef="#br0" timeOffset="6900.43">3535 3069 0,'0'0'0,"21"0"32,0 0-17,21 0-15,-20 0 0,20 0 16,0 0-16,-21 0 0,22-21 0,-22 21 15,21 0-15,1 0 0,-22-21 16,0 21-16,42-21 16,-20 0-16,-43-1 15,0 1-15</inkml:trace>
  <inkml:trace contextRef="#ctx0" brushRef="#br0" timeOffset="7462.14">4191 2540 0,'-21'0'16,"21"21"0,0 0-1,0 64 1,0 21-16,0-64 15,0 22-15,0-22 16,0 0-16,0 43 0,0-64 16,0 22-16,-21 84 15,-1-43 1,22-41 0,0-22-16,0 0 0,-21-42 46,21 0-46,-21-1 0,21-20 16,0 21-16,0 0 16,0-22-16,0 22 0,0-21 0,0 21 15,42-22 1,22-41-16,42 41 16,-64 22-16,0 21 15,1 0-15,-1 0 0,-21 0 16,22 0-16,62 85 15,-83-64 1,-1 21-16,-21 22 0,0-43 0,0 21 16,0 1-16,0-1 15,0 0-15,-43 43 16,43-64 0,0 0-16,0-42 31,0 0-31</inkml:trace>
  <inkml:trace contextRef="#ctx0" brushRef="#br0" timeOffset="8101.11">6308 2604 0,'0'-22'0,"0"44"0,0-65 0,0 22 16,0 42 15,0 0-31,0 22 15,-22 20-15,22 22 16,0-43-16,-21 43 16,21-43-16,0 1 0,-21 105 15,21-127-15,0 64 16,0-64-16,0 21 0,0-21 16,0 22-1,0-65 32</inkml:trace>
  <inkml:trace contextRef="#ctx0" brushRef="#br0" timeOffset="8824.7">5990 3090 0,'21'0'31,"0"0"-31,1 0 0,-1 0 16,0 0-16,21 0 0,149-63 31,-1 21-31,-84-1 16,-42 22-16,-22 0 15,43-21-15,-64 20 16,21-20-16,-21 21 0,-21 0 15,0 0-15,0-43 16,-21 22-16,21 21 0,-21 21 16,0 0-1,0 0-15,21 21 16,-22-21-16,1 84 16,0-20-1,21-22-15,0 22 16,0-22-16,-21 43 15,21-43-15,0 0 0,-21 1 0,21 63 16,0-22 0,0-41-1,0-22-15,0 0 16,0-42 15,0 0-15,0-22-16,0 22 15,0 0-15,0 0 0,0-22 16,21 22-16,64-85 16,-22 64-1,-21 21-15,-20 0 0,62 0 16,-41 21-16,62-22 16,-62 22-16,-1 22 15,-21-1-15,-21 0 0,0 85 31,0-64-31,-42 43 16,42-64-16,-21 0 0,0 21 16,21-20-1,0-44 17,21 1-17,-21 0-15,21 0 0,-21 0 0</inkml:trace>
  <inkml:trace contextRef="#ctx0" brushRef="#br0" timeOffset="9215.5">7429 3133 0,'0'0'0,"43"21"16,-22-21-16,0 0 15,0 0-15,0 0 0,1 0 16,-1-21-16,0 0 0,21-1 16,-21 22-16,22-21 15,-22-42 1,-21 42 0,-21 21-1,0 0-15,-1 0 0,1 0 16,0 0-16,-21 0 0,21 21 15,-1 0-15,-41 85 16,42-64 0,21-21-16,0 43 15,0-43-15,21 21 0,0-21 16,0-21-16,43 22 16,20-22-1,-41-22 1,-22 1-16,0 21 0,21-42 15</inkml:trace>
  <inkml:trace contextRef="#ctx0" brushRef="#br0" timeOffset="10033.56">9377 2582 0,'0'-21'16,"-21"42"15,21 1-31,0-1 0,0 85 16,0-22 0,0-20-16,-22 20 15,22-41-15,0-1 0,-21 43 16,21-43-16,0 0 0,0 43 15,0-43 1,0-20-16,0-44 47,0 1-47,0 0 0,0 0 16,0 0-16,0 0 0,0-22 15,0 22-15,0-21 0,0 21 0,21-22 16,22-20-16,-22 42 15,21-1-15,43-41 16,21 42 0,-64 21-16,22 21 15,-43 0-15,0 0 0,21 22 16,-42-22-16,0 0 0,0 42 16,0-20-16,0-22 0,-21 0 15,0 0-15,21 0 0,-21 1 0,0 41 31,21-42-31,0-42 32,0 0-17,0 0-15,0 0 0,0-1 16</inkml:trace>
  <inkml:trace contextRef="#ctx0" brushRef="#br0" timeOffset="10434.33">9991 3069 0,'0'21'15,"21"-21"1,0 0 0,0 0-16,0 0 0,0 0 0,1 0 15,-1 0-15,0-21 0,85-21 16,-64 0-1,-21-1 1,-21 22-16,0 0 16,-21 21-1,0 0-15,0 0 0,-64 21 16,64 0-16,0 0 16,-22 22-16,22-22 15,21 21-15,0-21 0,0 22 16,0-1-16,0-21 15,0 22-15,0 20 16,0-21 0,21-42-16,22 0 0,-22 0 15,0 0-15,21 0 16,1 0-16,-22-21 0,64-21 16,-22-22-1</inkml:trace>
  <inkml:trace contextRef="#ctx0" brushRef="#br0" timeOffset="10733.16">10753 2561 0,'0'0'0,"0"-21"0,-22 42 31,22 0-31,-21 1 0,21-1 16,-21 21-16,21 0 15,0-20-15,-21 62 0,21-41 16,0-1-16,-21-21 0,21 21 16,0 1-16,0 63 15,0-64 1,0-21-16,0 0 0,0 22 16,21-43-16,0 21 0,0-21 15,0 0-15,1 0 0,-1 0 16,0 0-16,42-21 15,1-22 1</inkml:trace>
  <inkml:trace contextRef="#ctx0" brushRef="#br0" timeOffset="11048.98">11197 2921 0,'0'0'0,"-42"0"16,21 0-16,-1 0 15,1 42 1,21 1 0,0-22-16,0 0 0,0 43 0,0-22 15,0-21-15,-21 127 16,0-63 0,21-22-16,0 43 0,0-63 15,-21-1-15,21 0 0,-21 1 0,21 62 16,0-62-16,-22-1 15,22 0-15,-21 1 0,21-1 0,-42 127 32,21-126-32,42-64 31,0-22-31,0 22 16,22-64-16</inkml:trace>
  <inkml:trace contextRef="#ctx0" brushRef="#br0" timeOffset="11347.81">11155 3175 0,'0'0'0,"0"-21"0,0-21 0,0 20 16,21 1-16,-21 0 0,63-42 16,22 41-1,-43 22 1,-20 0-16,-1 0 0,42 0 15,-20 0-15,-22 0 0,21 22 16,-42-1-16,0 0 0,0 21 16,0-21-16,0 22 15,-42-1-15,-1-21 0,22 0 16,-42 22-16,-22-22 16,64-21-16,0 21 15,0-21-15,21-21 31,0 0-31,0 0 0</inkml:trace>
  <inkml:trace contextRef="#ctx0" brushRef="#br0" timeOffset="11899.5">13017 2794 0,'-21'-21'15,"0"0"1,-42 21-1,41 0 1,1 0-16,-21 0 0,21 0 16,0 0-16,-1 42 0,1-21 15,0 0-15,0 64 16,-21 0 0,42-64-16,-22 0 0,22 21 15,0-20-15,0-1 0,0 0 16,22 0-16,-1 0 0,0-21 0,64 0 31,20 0-31,-41-21 16,-22 0-16,-21 0 0,43-22 15,-43 22-15,21-42 16,-42 42-16,0-22 0,0 22 16,-84-85-1,41 64-15,-62 42 16,83 0-16,1 0 15,0 0-15,0 0 0,0 0 16,21 21-16,0 0 16,21-21-16,0 0 15,21 0-15</inkml:trace>
  <inkml:trace contextRef="#ctx0" brushRef="#br0" timeOffset="12391.22">13758 2392 0,'-21'-21'15,"42"42"-15,-42-63 0,0 20 0,0 22 0,21-21 0,-21 21 16,-1-21-16,1 21 16,0 0-16,0 21 0,0 0 15,-22 85 1,1-21-16,42-22 15,-21 149 1,21-148-16,0-1 0,0 22 0,0-22 16,0 22-16,0 63 0,0-63 15,0-1-15,0 213 16,0-149 0,0-85-16,0 128 15,-21-128-15,21 64 16,-21-105-16,21 20 0,0-21 15,-22-21-15,22 21 0,-21-21 16,21-21-16,-21 0 16,0 0-16,21-22 15,-21 22-15,0-21 0,-22 0 16,-84-212 0,106 211-16,-42-84 15,63 85-15,0-64 0,21 0 16,21 85-1,-21-21-15,64-1 0,-43 1 0,1 21 16,-1-21-16,0-1 0,1 1 16,-1 0-16</inkml:trace>
  <inkml:trace contextRef="#ctx0" brushRef="#br0" timeOffset="13616.04">15155 3196 0,'0'0'0,"-21"0"0,42-21 31,0 0-31,1 21 16,-1-21-16,21-22 15,0 22-15,-20 0 0,41-42 16,-21 20-16,-20 22 0,20-42 15,-21 41-15,-21-20 16,0 21-16,0 0 0,0 0 0,-21 21 16,-21 0-1,20 0-15,1 0 0,-42 42 16,42-21-16,-1 0 16,-20 64-16,42-64 0,0 21 15,0 1-15,0-1 0,0-21 0,0 22 16,21 41-1,22-20-15,-22-64 16,21 21-16,64-21 16,-85 0-16,21 0 0,1 0 15,-1-21-15,-21 0 0,85-43 16,-42 22 0,-43-1-16,0 22 0,21-42 15,-21 42-15,-21-43 16,0 43-16,0 0 0,0 0 0,0-1 15,0 44 17,0-1-32,0 0 15,-21 21-15,0-21 16,21 22-16,0-22 0,0 0 0,0 21 16,-21-20-16,21-1 0,0 21 0,0-21 15,0 43 1,-21-64 15,21-21-15,0-1-16,0 1 15,0 0-15,0 0 0,0-64 16,21 43 0,42-43-1,-41 64-15,20 0 0,43-21 16,-43 20-16,0 22 0,43 0 15,-43 0-15,22 22 16,-43-1-16,21 0 0,-42 0 0,21 106 31,-63-42-31,21-22 16,0-20-16,-22-1 16,43-21-1,0 0-15,22-42 31,20 0-31,-21 0 16</inkml:trace>
  <inkml:trace contextRef="#ctx0" brushRef="#br0" timeOffset="13927.87">16997 2836 0,'0'-21'0,"0"42"0,0-63 16,-21 42-16,-1-21 16,1 21-16,0 0 0,0 0 15,0 0-15,0 21 16,-22 0-16,1 22 0,-43 41 16,43-41-16,21-1 15,-22 21-15,43-20 16,0-22-16,0 21 0,0 1 0,0-22 15,0 0-15,64 42 16,-1-63 0,-20 0-16,63 0 15,-64 0-15,43 0 16,-43-21-16,85-21 16,-85 21-16</inkml:trace>
  <inkml:trace contextRef="#ctx0" brushRef="#br0" timeOffset="14695.74">17526 2879 0,'0'0'16,"0"-21"-16,-21 21 0,0 0 0,-1 0 0,-41 0 31,-22 21-31,1 42 16,62-20-1,-41-1-15,42 0 0,0-21 16,-1 64-16,22-64 0,0 0 15,0 64 1,0-64-16,22 0 16,62-21-1,-63 0-15,43 0 0,-22-21 16,1 21-16,105-84 16,-106 41-1,-21 1-15,0 21 0,1-43 16,-22 22-16,0 21 0,0 0 15,0-1-15,0-20 0,0 21 16,-22 42 0,-20 21-1,42-20-15,0-1 16,-21 42-16,21-42 0,0 1 16,0 41-1,21-21-15,0-20 0,-21-1 16,64-21-16,-43 0 15,21 0-15,1 0 0,-22 0 16,21 0-16,43-43 16,-22 1-1,-42 21-15,22-64 16,-43 64-16,21 0 0,-21 0 16,0 0-16,0-43 15,0 43-15,-21 42 31,21 0-31,-21 64 16,21-64-16,-22 21 16,22 1-16,0-1 0,0 0 15,0 22-15,-21-22 0,21 22 0,0-1 0,0 191 32,-21 21-17,-21-42 1,21-85-16,-1-84 15,1-1-15,-21 22 0,21-43 16,21 1-16,0-1 0,-21-42 16,21-21-1,0 0-15,42-43 16,21-84 0,-41 85-16,20-64 15,-21 42-15,0 21 0</inkml:trace>
  <inkml:trace contextRef="#ctx0" brushRef="#br0" timeOffset="15007.98">18055 3154 0,'0'0'0,"0"-21"0,0 0 0,0-1 16,0-20-16,0 21 31,21 0-15,0 21-16,1 0 15,-1 0-15,0 0 0,0 0 0,21 0 16,-20 0-16,41 0 16,1 42-1,-64-21-15,0 0 0,0 22 0,0-22 16,-22 0 0,1 0-16,0 0 0,-21 1 15,-1-22-15,22 0 0,-85 42 16,85-42-1,0 0-15,0 0 16</inkml:trace>
  <inkml:trace contextRef="#ctx0" brushRef="#br0" timeOffset="15647.61">18669 3027 0,'21'0'0,"-21"-21"0,42 0 15,-20 21-15,-22-22 16,21 22-16,0-21 0,0 0 16,0-21-16,0 42 0,-21-21 15,0-22-15,0 22 16,-21 21-16,0 0 15,-21 0-15,21 0 0,-1 0 16,-147 42 0,106-20-1,20 41 1,43-42-16,0 0 0,0 1 16,0-1-16,21-21 0,1 21 15,-1 0-15,0-21 0,64 64 16,-64-43-1,0-21-15,0 21 0,0 0 0,-21 0 16,0 0-16,0 1 16,-21-1-1,-21-21-15,21 0 0,-1 0 16,-41 0-16,-43 0 16,85 0-16,0 0 0,0 0 15,-1 0 1,44 0 15,-1 0-31,0 0 16,0 0-16,0 0 0,43 0 15,-1-21 1,-20 21-16</inkml:trace>
  <inkml:trace contextRef="#ctx0" brushRef="#br0" timeOffset="16417.16">19113 2836 0,'0'0'0,"0"-21"0,0 0 15,-21 42 1,21 0 0,-21 1-16,0 62 15,21 1 1,-21-22-16,21-20 15,0-1-15,0-21 0,0 0 16,0 22-16,21-22 0,0-21 16,64 0-1,-1 0 1,-41-42 0,-1 20-16,-21 1 0,43-21 15,-43 21-15,0-22 0,0 22 16,-21-21-16,21 21 0,1-106 15,-22 84 1,0 22-16,0 42 31,-22 1-31,22-1 16,-21 21-16,-21 43 16,21 21-1,21-64-15,0 43 16,0-64-1,21-21-15,21 0 16,64 0 0,-21-64-16,-43 43 15,0-21 1,-20-1-16,-1 22 0,63-190 16,-41 41-1,-43 64 1,21 43-16,-21 21 0,0-43 15,0 64-15,0 0 0,0-1 16,0 44 0,0-1-1,0 21-15,0 0 0,0 1 0,0-1 16,-21 22-16,21-22 0,0 127 16,0-105-16,-21-22 15,-1 64-15,22-64 0,0 1 16,-21 62-1,21-62-15,0-22 0,0 0 16,0 0-16,21-21 16,1 0-16,-1 0 15,21 0-15,43-42 16,-43 21-16</inkml:trace>
  <inkml:trace contextRef="#ctx0" brushRef="#br0" timeOffset="16912.4">20680 2858 0,'0'0'0,"-21"-43"16,-1 43-16,-20 0 15,21 0-15,0 0 0,-22 0 16,22 0-16,-63 0 0,62 21 15,-62 43 1,20 42-16,64-85 16,-21 21-16,21-21 0,0 22 15,0-1-15,0-21 0,0 0 16,21 1-16,64-1 16,0-21-1,-1-21 1,-41-1-16,-22 1 0,0 0 15,21 0-15,-21 0 0,1-22 0,-1 22 16,0-21-16,-21 21 0,21-64 16,0 64-16,-21 0 0,0-22 31,-21 65-15,21-1-16,-21 0 15,0 42-15,21-41 0,0 20 16,0 0-16,0 1 15,0-22-15,0 63 16,42-41 0,0-43-1,22 0-15,-43-21 16,0-1-16,43 1 16</inkml:trace>
  <inkml:trace contextRef="#ctx0" brushRef="#br0" timeOffset="18235.66">21272 2328 0,'0'0'0,"0"-21"0,0 0 0,0 0 0,-42 0 32,21 21-32,0 63 15,0 22 1,21-22-16,0-20 15,-22 20-15,1 1 0,21-1 0,-21-20 16,21 20-16,-21 64 16,0-42-16,21-64 15,0 21-15,0-21 0,0 22 16,0-22-16,0 0 16,21-21-16,-21 21 0,21-21 0,64 0 15,-43 0 1,43-21-1,-64 0-15,42-43 16,-41 43-16,-1 0 0,0 0 16,-21-21-16,0 20 0,21 1 0,-21-42 31,0 42-31,-21 42 31,21 0-31,0 0 0,0 0 16,-21 0-16,21 1 0,-21-1 15,21 0-15,0 42 16,0-20 0,0-22-16,0 0 0,0 0 0,21-21 15,0 0-15,0 0 0,0 0 0,0 0 16,1 0-16,62 0 16,-41-21-16,41-21 15,-63 21 1,1-1-16,-1 1 0,0 0 0,0-21 15,-21 21-15,21-22 16,-21 22-16,0 0 0,0 42 31,0 0-15,-21 0-16,0 1 0,21-1 16,0 0-16,0 0 0,-21 0 15,21 43 1,0-1-1,42-42-15,-21-21 16,0 0-16,1 0 0,-1 0 16,0 0-16,21-21 15,-21 0 1,-21 0-16,0 0 0,0 0 16,0-1-16,0-20 0,-42 0 15,21 21-15,0 21 0,-22-43 16,43 22-1,22 21 32,-1 0-47,0 0 0,0-21 16,43 21 0,-22 0-16,-21 0 0,43-21 15,-43 21 1,0 0-16,0 21 15,-21 0-15,0 0 0,0 0 16,0 22 0,0 20-1,-21-42 1,21 1-16,-21 20 16,21-21-16,-21 0 15,21 0 1,-22-21-1,22-21 1,0 0-16,0-21 16,0-1-1,0 22-15,22 0 16,-1-21-16,0 21 0,0-1 0,0-20 0,106-64 31,-21 64-15,0 21-16,-64 21 15,-21 0-15,22 21 0,-22-21 16,-21 21-16,21 43 0,-21-43 16,0 21-16,0-21 0,0 22 15,0-22-15,-42 42 16,21-42-16,21 1 0,-85 41 16,64-21-1,21-63 16,0 0-15,21 0-16</inkml:trace>
  <inkml:trace contextRef="#ctx0" brushRef="#br0" timeOffset="18447.55">22310 2434 0,'0'0'0,"-43"0"16,22 0 0,0 0-1,0 0 32,0 0-31</inkml:trace>
  <inkml:trace contextRef="#ctx0" brushRef="#br0" timeOffset="18696.41">21018 2667 0,'0'0'0,"0"21"16,22 0-1,-1-21-15,0 0 16,21 0-16,-21 0 0,22 0 0,-22 0 16,21 0-16,22 0 15,42 0-15,-85 0 16,21 0-16,0-21 16,-20 21-16,-22-21 15</inkml:trace>
  <inkml:trace contextRef="#ctx0" brushRef="#br0" timeOffset="19664.02">24130 2561 0,'21'-21'0,"-21"0"16,0 42-1,0 0-15,0 0 16,0 1-16,0 20 0,0 127 31,-42-105-31,21 42 16,21-22-1,0-63-15,0 1 0,21-22 32,0 0-32,21 0 0,1-22 15,-22 1-15,0 0 16,21 0-16,-21-21 15,1-1-15,-1 22 0,0 0 0,0-21 16,-21 20-16,0 1 0,21 21 16,0-21-1,-21 63 1,0 22 0,0-22-1,0 1-15,0-22 0,22 63 16,-1-62-1,0-22-15,42 0 16,-41 0-16,62 0 16,-41 0-16,-22-22 0,21 22 15,-21-21-15,0 0 0,22-21 16,-22 21-16,-21-22 0,0-105 31,0 42-15,0 43-16,-21 42 15,0 21-15,21-22 0,-22 22 0,1 0 16,21 22 0,0-1-16,0 0 15,0 0-15,0 0 0,0 0 16,0 1-16,21-1 16</inkml:trace>
  <inkml:trace contextRef="#ctx0" brushRef="#br0" timeOffset="20012">25019 2900 0,'21'0'0,"0"0"0,0 0 16,1 0-16,41 0 16,-21-21-16,43-22 15,-64 22-15,22 0 16,-22 0-16,0 0 0,21-22 15,-42 22-15,0 0 0,0 0 16,0 0-16,-21 21 16,0 0-16,0 0 0,-22 21 15,22-21-15,-21 63 0,21-41 16,-22 41 0,22-21-16,0-20 0,0 41 15,21-21-15,0-20 0,0 62 16,21-41-1,0-43 1,0 0-16,22 0 16,-22 0-16,21 0 0,-21 0 0,22-22 15,-1 1-15</inkml:trace>
  <inkml:trace contextRef="#ctx0" brushRef="#br0" timeOffset="20518.4">27453 2646 0,'0'0'0,"0"-21"0,0 0 15,0-22-15,0 22 16,-21 0-16,0 0 0,0 0 15,-1 21-15,1 0 0,0 0 16,-42 0-16,41 0 0,-20 0 16,21 21-16,-64 42 0,64-42 15,-21 22-15,-1-1 0,22 0 16,-21 1-16,21-22 0,0 21 16,-1 1-16,1-1 0,21-21 15,0 21-15,0-20 0,0 20 16,21-21-16,1 0 0,-1 0 15,21 1-15,0-22 0,22 21 16,-1-21-16,-20 0 0,-1 0 0,127-21 31,-126 21-31</inkml:trace>
  <inkml:trace contextRef="#ctx0" brushRef="#br0" timeOffset="21432.3">27961 2667 0,'0'0'0,"0"-21"0,0-21 0,-21 42 16,0 0-16,0 0 16,-1 0-16,-41 21 0,21 0 15,20 0-15,-41 43 0,42-22 16,-43 21-16,64-20 16,-21-1-16,21-21 0,-21 43 15,21-43-15,0 0 0,0 0 16,0 0-16,0 1 0,85-1 15,-64-21-15,0 0 16,85 0 0,-64-21-16,0-22 15,-20 22-15,20-21 16,-21 21-16,0-1 0,0-20 16,-21-21-16,0 41 0,0 1 15,0-21 1,-21 42-1,0 21 1,-21 64-16,21-43 16,21-21-16,0 0 0,0 1 15,0-1-15,21 63 16,21-62 0,22-1-1,-22-21-15,-21 0 0,64 0 16,-43 0-16,0 0 0,1-21 15,-22-1-15,21 1 0,-21 0 0,43-21 16,-43 21-16,-21-1 0,21 1 16,-21-21-16,21 21 0,1-43 15,-22 43-15,-22 42 32,1 22-17,0-22-15,21 0 0,-21 21 16,0-21-16,21 1 0,-21-1 0,21 21 15,0-21-15,-22 0 0,22 1 16,-21-1-16,21 0 16,0 0-16,0-42 31,0 0-15,0 0-16,0-1 15,0 1-15,21 0 0,1-21 16,-22 21-16,21-1 0,0-20 15,0 21-15,21-21 0,107-128 16,-86 128 0,43 0-1,0 63 1,-85 0-16,0 21 16,-21 22-16,21-22 0,-21 0 15,0 64 1,0-63-16,-42 41 15,-22-20-15,64-43 16,-21 21-16,0-42 16,21 21-16,-21-21 15,0 0 1,0 0 0</inkml:trace>
  <inkml:trace contextRef="#ctx0" brushRef="#br0" timeOffset="23076.09">2095 5821 0,'0'0'0,"-21"0"15,0 0 1,0 0 0,42-21 31,0 21-47,22-21 15,-22-1-15,0 1 0,21 0 16,-21-21-16,22 21 0,-1-1 15,-21-20-15,106-85 16,-106 106-16,1-43 16,-22-20-1,0-1 1,0 64-16,0 0 0,0 0 16,0-1-16,-22 22 0,1-21 15,0 42 1,0 1-16,21-1 0,-42 106 31,20-43-31,22-41 16,0 63-16,-21 21 15,21-85-15,-21 43 16,21-64-16,0 0 16,0 0-16,0 0 0,0 0 15,0-42 16,0 0-31,21 21 0,0-21 16,-21 0-16,22 0 0,-1-22 16,0 22-16,0 0 0,0-21 15,0 20-15,1 1 0,41-21 0,-42 21 16,106-22 0,-84 43-1,20 64 1,-21-1-1,-20-20-15,-1 20 16,-21-42-16,0 1 0,42 62 31,-21-63-31,0-21 16,1 0 0,-1 0-16,0 0 0,0-21 15,0 0-15,0 0 16,1 21-16</inkml:trace>
  <inkml:trace contextRef="#ctx0" brushRef="#br0" timeOffset="24364.97">3619 5503 0,'22'0'0,"-22"-21"15,0 0-15,0 0 16,-22 21-16,-20-21 15,21 21-15,-21 0 16,20 0-16,1 0 0,0 0 16,0 0-16,-43 42 15,43-21-15,-21 43 16,42-43-16,-21 21 16,-22 85-1,43-63-15,0-1 16,0-42-1,22-21 1,-1 0-16,0 0 0,0 0 0,0 0 16,0 0-16,1 0 0,-1 0 15,0-21-15,21 0 16,-21 0-16,22-21 0,-43 20 16,21 1-16,0-42 15,-21 42-15,0-1 0,21-41 16,-21 42-16,0 0 0,0-22 15,21 22-15,-21 0 0,0 42 32,0 21-17,22-20-15,-22-1 0,21 21 0,-21-21 16,0 22-16,21-22 0,21 42 16,-42-42-16,0 1 0,21-1 15,1 0-15,-22 0 16,21-21-16,0 0 0,0 0 15,0 0-15,0 0 0,1 0 16,-1-21-16,0 0 16,0 21-16,0-64 0,0 43 15,-21 0-15,43-127 16,-22 84 0,-21 43-1,0 42 16,0 0-31,0 1 16,0-1-16,0 0 0,0 0 16,21 43-16,-21-43 15,0 0-15,0 0 0,0 0 0,0 0 16,21 22 0,0-43-16,1 0 15,-1 0 1,0 0-16,0 0 15,0-21-15,-21-1 16,21 1-16,-21 0 16,22 0-16,-1-43 0,-21 43 15,0 0-15,42-85 16,-21 64 0,-21 21-16,21 0 15,-21-1 1,0 44-1,0-1-15,0 21 16,0-21-16,0 22 16,0-22-16,0 0 0,0 64 15,0-64-15,0 0 16,22 0-16,-22 0 0,0 0 0,21 1 16,0-1-16,0-21 15,43 0 1,20-21-1,-63 21-15,43-43 16,-1-20-16,-20 42 16,-22-22-16,21-41 15,-42 41-15,21 22 0,-21 0 16,0 0-16,0-22 16,0 22-16,0 0 0,-21 21 15,0 0-15,0 0 16,0 21-16,0-21 0,-1 43 15,22-22-15,-21 42 16,21-42-16,0 22 0,0 105 31,21-106-31,43 22 16,-1-43 0,-41-21-1,20 0-15,-21 0 0,21 0 0,1 0 16,41 0-16,-62-21 0,20 0 15,0 21-15,1-22 0,-22 1 16,21 0-16</inkml:trace>
  <inkml:trace contextRef="#ctx0" brushRef="#br0" timeOffset="24899.47">6625 5186 0,'0'0'0,"-42"-85"16,21 64-16,-1 21 0,1-21 16,0 21-16,0 0 0,-43 0 15,22 21-15,21-21 16,0 21-16,0 22 15,-22-22-15,1 42 0,0-20 16,20-1-16,1 43 0,0-43 16,21 0-16,0 85 15,42-84 1,1-43-16,-1 0 16,106-22-1,-63-20 1,-64 21-16,43-43 15,-43 43-15,-21 0 0,21-148 32,-21 63-17,0 42-15,0 86 32,0-1-32,0 0 0,21 191 31,0-191-31,0 42 15,22-20 1,63 20-16,-85-63 0,21 0 16,43 0-1,-64 0-15,21 0 0</inkml:trace>
  <inkml:trace contextRef="#ctx0" brushRef="#br0" timeOffset="25622.95">9038 4699 0,'0'0'0,"21"-21"15,-21 0 1,0 0-16,0-1 0,0 1 16,-21 0-16,0 21 0,0-21 15,-85-21 1,64 42-16,-85 0 16,42 0-1,-42 63 1,85-42-16,-1 22 0,-20 41 15,42-41-15,-22 126 16,22-106-16,21 64 16,0-63-16,0-22 0,64 191 31,-22-169-31,0-1 16,-21-42-16,22 22 15,-22-22-15,21-21 0,-21 0 0,64 0 16,-43 0-1,-20-21-15,20 21 0,-21-22 16,21-20-16,64-21 16</inkml:trace>
  <inkml:trace contextRef="#ctx0" brushRef="#br0" timeOffset="26064.95">9292 5207 0,'0'0'0,"0"-21"0,0 0 16,0 0-16,0-1 0,0 1 15,-21 21 17,21 21-32,-42 43 15,42-43-15,0 21 0,-22 64 32,1-21-17,21 0-15,21-43 16,1-21-16,-1-21 15,21 0-15,-21 0 0,43 0 16,20-42 0,1-22-1,0-20 1,-64 62-16,0 1 0,0-21 16,-21 21-16,0-22 0,0 1 0,0 21 15,0-21-15,-21 20 0,-85-62 16,22 84-1,-1 21 1,64 0-16,0 0 16,-1 0-16,1 64 31,21-64-31,0 0 0,43 1 16,-22-22-16,0 0 15,21 0-15</inkml:trace>
  <inkml:trace contextRef="#ctx0" brushRef="#br0" timeOffset="26574.43">10160 5101 0,'0'-21'16,"-21"21"0,0 0-1,21 21-15,-22 0 0,22 22 16,0 20-1,-21-42-15,0 64 16,21-64-16,0 0 0,-21 22 16,21-22-16,-21 0 15,0 21 1,-1-20 0,1-22-1,21-22-15,0 1 16,-21 0-16,21-42 15,0 20 1,0-41 0,21 41-16,64-41 15,-64 62-15,127-62 16,-42 84 0,-85 0-16,43 0 15,20 63 1,-84-42-16,22 1 0,-22 41 15,0-42-15,0 22 0,0-22 0,0 63 32,-43-20-32,22-22 15,42-42 17,-21-21-17,21 21-15,1-21 0,-1 0 0</inkml:trace>
  <inkml:trace contextRef="#ctx0" brushRef="#br0" timeOffset="26880.41">11091 4763 0,'0'0'16,"0"-22"-16,0 1 0,0 0 15,0 42 16,0 0-31,0 22 16,-21-1-16,21 0 16,-63 128-1,20-22-15,1-85 16,21 43 0,21-85-16,0 1 0,0 20 15,21-42 1,42 0-1,1-21 1,21-43 0,-64 43-16</inkml:trace>
  <inkml:trace contextRef="#ctx0" brushRef="#br0" timeOffset="27077.41">10901 5101 0,'21'0'32,"0"0"-32,0-21 0,0 21 0,22 0 15,-22 0-15,21-21 0,-21 21 16,22 0 0,-22-21-16,21 21 0,-21-21 0,22-1 15</inkml:trace>
  <inkml:trace contextRef="#ctx0" brushRef="#br0" timeOffset="27571.87">11493 5122 0,'0'0'0,"-21"0"0,0 0 15,21-21-15,0 0 16,0 0-16,0 0 0,21 21 16,0-21-16,22-1 15,-1 22-15,-21 0 0,43 0 16,-43 0-16,0 0 15,43 43-15,-43-22 16,21 42-16,-21 64 16,-21-84-1,0 20-15,0-42 16,-21 1-16,-21 20 16,21-42-16,-1 0 15,22-21 1,0 0-16,0-1 15,22-62 1,-22 63-16,42-22 16,-42 1-16,21 21 0,0-22 0,22-20 31,-22 42-31,21-22 0,22 22 16,-43 21-16,0 0 15,21 0-15</inkml:trace>
  <inkml:trace contextRef="#ctx0" brushRef="#br0" timeOffset="28012.42">12488 5017 0,'0'0'16,"0"-22"-16,0 1 0,0 0 15,-21 21 1,0 0-16,-21 0 15,-1 21 1,43 0-16,-42 43 0,0 84 16,20-127-1,1 85 1,21-85-16,0 22 0,0-1 16,0-21-16,0 0 0,43 0 15,-22-21-15,21 0 16,22 0-16,-22 0 0,-21 0 15,64 0-15,-64-21 0,21 0 16,-21 0-16,22 0 0,-22 0 16,21-22-16,-21 1 15,-21 21-15,0-85 0,-21 64 16,0 20-16,-21-20 16,21 21-16,-1 0 0,-41-22 15,42 22-15,-22 21 0,-41 0 16,41 21-1,22 1-15,0 20 16,21-21 0,0 0-16,21-21 15,0 0-15</inkml:trace>
  <inkml:trace contextRef="#ctx0" brushRef="#br0" timeOffset="28298.89">13017 4720 0,'0'0'0,"0"-21"0,0 0 0,0 0 16,-21 0-1,0 21-15,0 21 16,0 0-16,0 0 0,21 21 16,-22 1-16,22-1 0,-42 149 15,42-64 1,-21-85-16,21 43 15,0 20 1,0-83-16,21 62 16,0-84-1,0 0-15,43-21 16,-43 21-16,21-42 16,-20 21-16</inkml:trace>
  <inkml:trace contextRef="#ctx0" brushRef="#br0" timeOffset="28568.68">13356 4763 0,'21'-43'0,"-275"636"0,487-1143 0,-191 465 16,-42 43-16,0 20 0,22 1 15,-22 0-15,21-21 16,-21 63 0,0 64-1,0-43-15,0 0 0,-43 64 16,43-64-16,-63 212 15,21-127 1,20-63 0,22-43-16,0 0 15,0 0-15,0 1 0,22-22 16,-1 0 0,0 0-16,21-43 15,1 22-15</inkml:trace>
  <inkml:trace contextRef="#ctx0" brushRef="#br0" timeOffset="28925.03">13610 5165 0,'0'21'0,"0"0"16,21-21 15,0 0-31,1 0 0,-1 0 15,0 0-15,21-42 16,22-1 0,-43 22-16,0 0 0,-21-21 15,0 21-15,0-1 16,0 1 0,-42 21-16,21 0 0,-22 43 15,22-22-15,0 0 16,-21 21-16,20 1 0,22-22 15,0 63 1,0-20 0,22-43-1,-1-21-15,42 0 0,-42 0 16,85 0 0,-63 0-16</inkml:trace>
  <inkml:trace contextRef="#ctx0" brushRef="#br0" timeOffset="29454.92">14478 4995 0,'0'0'0,"0"-21"0,-21-21 16,0 42 0,-1 0-16,-20 0 15,21 0-15,0 0 0,0 21 0,-1 0 16,1 0-16,0 1 0,0 20 15,0-21-15,0 0 0,-1 22 16,-20 41-16,21-63 16,21 22-16,0-22 0,0 0 15,0 0-15,42 22 16,22-43 0,-22 0-1,-21 0-15,22-22 16,-22 1-16,0 0 0,85-106 15,-64 42 1,0-84 0,-20 127-16,-1-22 0,-21 22 15,42-64-15,-42 64 16,21 21-16,-21-22 0,0 22 0,0-21 31,0 63-15,0 64-16,-21 20 15,21-62-15,0 20 16,0 128 0,0-64-1,42-43 1,-20-41 0,-1-22-16,0-21 0,0 0 15,0 0-15,0 0 0</inkml:trace>
  <inkml:trace contextRef="#ctx0" brushRef="#br0" timeOffset="31938.84">16637 4995 0,'0'-21'0,"21"0"16,0 0-16,0 0 16,22 0-1,-22-22-15,0 22 16,-21 0-16,21-64 16,-21 64-16,0 0 0,0-43 15,0 43-15,-21 0 0,-42-21 16,20 42-16,1 0 15,-64 21 1,85 0-16,-43 43 16,43-22-16,0 0 0,-42 170 31,41-106-31,44-22 16,-1-62-16,21-1 15,-21-21-15,0 0 0,43 0 16,-22 0-16,-21 0 0,22-21 15,41-43 1,1-42 0,-85 64-1,0 21-15,21-85 16,-21 64-16,0 20 0,0-20 16,0 63-1,0 0-15,0 1 0,0 20 16,0-21-16,0 21 0,21 1 15,-21-1-15,22-21 0,-22 22 16,21-22-16,-21 0 0,21 0 0,42 0 16,-63 0-1,43-21-15,63-42 16,-85 42-16,0-21 16,0 0-16,0-22 0,106-126 31,-84 106-31,20-22 15,-42 64-15,0 0 16,1 21 0,-22 21-16,0 0 15,0 0-15,0 43 16,0-43 0,0 0-16,0 0 0,21-42 46,-21 0-46,0 0 0,0-1 16,0 1-16,0-21 16,0 21-16,-21 0 0,-1-22 15,1 43-15,0 0 0,0 0 16,0 0-16,0 0 16,-22 64-1,1 20-15,42 43 16,0-84-16,-21-1 15,21 0-15,0 1 0,0-1 0,0 0 16,0-20-16,21-1 0,0 21 16,0-21-16,85 22 15,-64-43-15,1 0 16,-22 0-16,0 0 0,0-22 16,22 22-16,-22-21 0,0 0 0,0 0 15,0 0-15,64-127 16,-43 21-1,1 63 1,-22 22-16,0 21 0,42-1 16,-41 22-16,-1 0 15,0 0-15,-21 22 0,0 20 16,0 0 0,0-21-16,0 1 0,0-1 15,0 0 1,21-21-1,0-21 1,-21 0 0,0-1-16,0-20 0,0 21 15,0 0-15,0 0 0,0-1 16,0 1-16,-21 0 16,0 21-16,0 0 0,0 0 15,-1 21-15,1 0 16,21 1-16,-21-1 0,0 0 0,21 21 15,-21-21-15,0 22 0,21-22 16,0 21-16,-22 1 0,22-22 0,0 42 16,0-20-16,0-22 0,0 0 15,0 0-15,0 0 0,85 22 32,-21-43-32,-43 0 0,0 0 15,21 0-15,-21 0 16,22-22-16,20 1 0,85-106 31,-105 64-15,-22 20-16,-21-62 0,0 62 15,0 22-15,0 0 16,0 0-16,0 0 0,0 42 16,0 0-1,0 64 1,0-64-16,-21 85 15,0-64-15,21 21 16,0-41-16,0-1 0,42 63 31,21-62-31,1-22 16,-43 0-16,64-22 16,-64 1-16,21 21 0,64-63 15,-64 20 1,1-20-16,-1 42 0,-21-22 15,0-20-15,-21 21 16,0 20-16,0 1 0,0 0 0,-21 21 31,0 21-31,21 0 16,0 1-16,0-1 0,0 0 0,0 0 16,0 21-16,0 1 15,21-22-15,0 0 0,1 64 16,-1-64-1,-21 0-15,-21-21 47,-1 0-47,22-21 0,-21 21 16,0-21-16,21 0 0,-42-1 16,21 22-16,-1 0 15,1 0 1,21 22-1,0-1-15,0 21 16,0-21 0,0 0-16,43 1 0,-22-22 15,0 0-15,21 0 16,-21 0-16,149 0 16,-86-43-1,-20 1 1,-22 21-16,1-22 15,-22 1-15,0 21 0,0-21 0,0-107 16,-21 107 0,0 21-16,0 0 15,-21 21-15,0 0 16,0 21-16,21 64 16,0-64-16,0 21 15,0 64 1,21-43-16,-21 1 15,21-43-15,-21 0 16,0 0-16,0 1 16,-42-22-1,-22 0 1,1 0 0,63-22-16,0 1 15,0 0-15</inkml:trace>
  <inkml:trace contextRef="#ctx0" brushRef="#br0" timeOffset="32505.51">21040 4445 0,'0'-21'0,"0"42"47,0 21-47,0 1 0,0-22 16,0 21-16,-22 1 15,22-1-15,-42 64 0,42-43 16,0-20-16,-21-1 0,-43 106 16,64-127-16,-21 43 15,0-1 1,21-42-16,21-21 31,0-21-31,1 0 0,20 0 16,-21 0-16,0 0 0</inkml:trace>
  <inkml:trace contextRef="#ctx0" brushRef="#br0" timeOffset="32875.37">21336 4720 0,'21'0'0,"-21"21"31,-21 1-31,0-1 16,21 21-16,-43 43 15,43-22 1,-21-42-16,21 64 0,0-64 16,0 0-16,0 1 15,21-22-15,1 21 0,41-21 16,-42 0-16,43-21 15,-22 21-15,0-43 16,-20 22-16,20 0 0,-21-21 16,-21 20-16,0 1 0,0-85 31,-42 64-31,-22 21 16,43 21-16,0 0 15,0 0-15,0 0 0,-1 0 31</inkml:trace>
  <inkml:trace contextRef="#ctx0" brushRef="#br0" timeOffset="33126.24">20934 4636 0,'-21'0'16,"42"0"-16,-64 0 0,65 0 31,-1 0-15,0 0-16,21 0 0,64 0 16,-64 0-16,1 0 0,41-22 15,-41 22-15,-22 0 16,21 0-16,-21 0 0,22 0 15,-22 0-15,0 0 16,0 0-16,0 0 16</inkml:trace>
  <inkml:trace contextRef="#ctx0" brushRef="#br0" timeOffset="33486.05">23453 4339 0,'0'0'0,"0"-21"16,0 0-16,0 0 15,0 42 16,0 0-31,0 21 0,0-20 16,-22 105-16,22-85 0,0 21 16,-21-20-16,0 20 0,21-20 15,-42 62-15,42-62 16,-21-1-16,-1 85 16,1-85-1,21-20 1,0-44-1,0 1 1</inkml:trace>
  <inkml:trace contextRef="#ctx0" brushRef="#br0" timeOffset="34155.94">23050 4784 0,'-21'-21'15,"0"21"-15,42 0 31,0 0-31,85 0 16,-63 0 0,-1 0-16,0 0 0,1 0 15,20 0-15,43-22 0,-43 1 16,1 21-16,42-42 0,-64 21 16,0 21-16,107-85 15,-107 22 1,-42 20-1,0 22-15,0 0 16,-21 21-16,0 0 16,-1 0-16,1 0 15,0 63 1,0 1 0,0-43-16,0 43 0,-1 105 15,1-127-15,0 1 16,21-22-16,-21 21 0,-21 64 31,20-85-31,1-21 0,21 21 16,0-42 15,0 0-15,0 0-16,0 0 0,43-22 15,-1-20-15,0 20 16,-21 22-16,64-42 15,-43 42-15,-20-1 0,62-20 16,-63 42-16,22 0 0,20 0 16,-20 21-1,-22 0-15,-21 1 0,0 20 16,0-21-16,0 21 16,0-20-16,0-1 0,0 0 15,0 0-15,0 0 0,-21 0 0,-1 1 16,1-1-16,21 0 15,0-42 32,21 21-47,-21-21 0,22-1 0,-1 1 16</inkml:trace>
  <inkml:trace contextRef="#ctx0" brushRef="#br0" timeOffset="34520.74">24511 4847 0,'0'21'15,"21"-21"1,0 0-16,0 0 0,1 0 16,20-21-1,21-21-15,-20 21 16,-22 0-16,21-22 15,-42 22 1,0 0-16,0 0 0,-21 21 16,-21 0-1,21 0-15,-43 21 16,43 0-16,0 0 0,-22 22 0,22-22 16,0 21-16,0 22 15,21-43-15,-21 21 0,21 64 16,42-85-1,22-21 1,-43 0-16,0 0 0,42 0 16,-41 0-16,20-21 0,-21 0 0,0 0 15</inkml:trace>
  <inkml:trace contextRef="#ctx0" brushRef="#br0" timeOffset="35076.42">26479 4445 0,'0'-21'16,"0"42"-16,0-63 0,0 21 0,0-1 15,0 1-15,-21 21 16,21 43 0,0 41-1,0 64 1,0 43 0,0-106-16,0 105 15,0-126-15,0 20 0,0 43 16,-21-42-16,0-22 0,-64 234 15,22-86 1,20-62 0,1-86-1,21-21-15,21-20 0,-21-22 0,21-22 32,0-20-32,0-43 15,0 43-15</inkml:trace>
  <inkml:trace contextRef="#ctx0" brushRef="#br0" timeOffset="35421.74">26395 4678 0,'0'0'16,"0"-21"-16,-21-22 0,21-20 15,0-1 1,21 43-16,0 0 0,21-21 15,-21 21-15,22-1 0,-1 1 0,85 21 16,64 21 0,-128 22-1,-21 63 1,-42-64-16,0 0 0,-63 106 31,-1-84-31,43-43 0,-85 43 16,43-64-1,42 0-15,0 0 16,21-22 0,0 1-1,42 0 1,-21 0-16,21 0 16,1 21-16</inkml:trace>
  <inkml:trace contextRef="#ctx0" brushRef="#br0" timeOffset="35873.48">27072 4699 0,'0'-21'0,"0"0"16,0 0-16,21-1 0,43-41 31,-22 21-31,22 20 15,-43 22-15,0 0 16,42 0-16,-20 0 16,-22 22-16,21 41 15,1 22 1,-43-22-16,0-42 16,0 1-16,-22 41 0,1-42 15,0 0-15,-21 1 16,21-1-1,-1-21 1,22-21-16,0-1 0,0-20 16,0 21-16,0 0 0,0-43 15,22 22-15,-1 0 0,21-43 16,22 0 0,-43 64-16,21 0 15,-21 21-15,0 0 16,1 0-16,-1 0 15,0 0-15,0 0 0,0 21 16,0-21-16,1 0 16</inkml:trace>
  <inkml:trace contextRef="#ctx0" brushRef="#br0" timeOffset="36273.24">28152 4466 0,'0'-21'0,"21"21"0,-42 0 31,-1 0-31,1 21 16,0 0-16,0-21 0,-21 64 15,-1-43-15,22 0 0,0 22 16,0-1-16,-22-21 0,43 21 16,-21 22-16,21-22 0,0-21 15,0 1-15,0-1 0,0 0 0,43 21 16,-22-42-16,21 0 15,22 0-15,-22 0 16,0 0-16,43-21 0,-64 21 16,21-21-16,64-64 15,-63-21 1,-43 85-16,0-106 16,0 85-1,-22 0-15,-20 20 0,-21 1 16,41 21-16,-20 0 0,-64 0 15,43 21 1,42 1-16,-1-1 0,1-21 0,21 42 16,0-21-16,0 0 15,21 1-15</inkml:trace>
  <inkml:trace contextRef="#ctx0" brushRef="#br0" timeOffset="36645.01">28808 4530 0,'0'-21'16,"-21"21"-1,-1 0 1,1 21 0,21 0-16,-42 64 15,42 63 1,0-106-16,-21 85 15,0-63-15,21-1 0,-43 170 16,22-106 0,21-64-16,-42 107 15,21-107-15,-1 43 16,22-64-16,-21 1 0,-21 105 31,42-63-31,0-64 16,21-21-16,0 0 15,0 0-15,1 0 16,-1-21-16,-21-1 0,21 1 0,0 0 16,-21-21-16,42-85 15</inkml:trace>
  <inkml:trace contextRef="#ctx0" brushRef="#br0" timeOffset="36976.83">28660 4572 0,'0'-63'0,"0"126"16,0-148-16,0 64 0,63-42 15,64 42 1,-85 21-16,43 0 16,-43 0-16,1 0 0,63 63 31,-85 1-16,-21-43-15,-43 21 0,22-21 16,-21 0-16,0 22 0,-1-22 16,-232 64-1,233-85-15,21 21 16,-22-21-16,22 0 0,42 0 31,22 0-15,-22-21-16,0-1 0,21 22 0,43-42 15</inkml:trace>
  <inkml:trace contextRef="#ctx0" brushRef="#br0" timeOffset="37345.79">29210 4636 0,'0'21'0,"21"-21"46,0 0-30,0 0-16,1 0 16,-1 0-16,42-21 0,-42 21 15,1-22-15,-1 1 0,0 21 0,21-21 16,-21-21-16,1 21 16,-22-1-16,0 1 0,0 0 15,-22 21-15,1 0 16,0 0-16,-21 0 0,21 0 15,-1 21-15,-20 0 0,-43 64 16,85-21 0,0-22-1,0-21-15,0 0 0,43 0 16,-22 1-16,0-22 0,0 21 16,0-21-16,1 0 0,-1 0 15,85 0 1,-64 0-1</inkml:trace>
  <inkml:trace contextRef="#ctx0" brushRef="#br0" timeOffset="37696.14">29718 4614 0,'0'22'0,"0"-44"16,0 1-16,0-21 16,0 21-16,21 0 0,0-1 15,0 22-15,85-21 16,-42 21-1,20 0 1,-62 21-16,-1 43 16,-21-22-16,0-21 0,0 1 15,0 20-15,0-21 0,0 43 16,-21-22 0,21-21-16,-22-21 15,1 0-15,0 0 16,21-21-1,0 0 1,0 0-16,0-43 16,21 22-16,0-1 15,1 22-15,-22 0 0,21-21 0,0 21 16,21-22-16,-21 22 0,1 21 16,-1-21-16,21 0 15,-21 21-15</inkml:trace>
  <inkml:trace contextRef="#ctx0" brushRef="#br0" timeOffset="38649.14">30797 4170 0,'0'-21'0,"0"0"16,-21 21-1,0 0-15,0 0 16,21 21-16,-21 0 15,-22 64-15,22-22 16,0-21-16,21 1 16,-21 84-16,0-43 15,21-62-15,-21 20 16,21-21-16,0 64 16,21-43-16,0-21 15,0 0-15,0-21 16,0 0-16,1 0 0,20 0 15,-21-21-15,21-21 16,-20 21-16,-1 0 0,0-1 0,64-62 16,-22-1-1,-21 43 1,-20 42-16,-22-21 0,21 21 16,-42 21-1,-1-21 1,22 21-16,-63 42 0,63 22 15,0-43 1,0-20-16,0-1 16,42 42-16,-21-63 15,85 43 1,-63-43-16,41 0 0,-63 0 16,64-22-16,-64 1 15,64-21-15,-64 21 0,21-22 16,-20 22-16,41-106 15,-63 85-15,0 0 16,-21 42 15,0 21-15,0 0-16,-1 0 0,1 0 0,0 0 16,21 1-16,-21-1 0,21 0 15,-42 85 1,42-85-1,21 21-15,0-42 0,0 21 16,0-21-16,22 0 16,-1 0-16,-21-21 0,21 0 15,22 0 1,-43 0-16,43-22 0,-22 1 16,-21 21-16,43-43 15,-64 43-15,21 0 0,-21 0 0,0 0 16,0 0-16,0-1 15,-21 22-15,21 22 16,-22-1-16,22 0 0,-21 64 16,21-43-1,0 0 1,0-21-16,0 1 0,0 20 16,0-21-16,-21 0 15,0 22 1,0-22-16,0-21 0,-1 0 15,1 0-15,0 0 0,0 0 16,21-21 0,0-1-1,0-20-15</inkml:trace>
  <inkml:trace contextRef="#ctx0" brushRef="#br0" timeOffset="38864.18">31538 4106 0,'-21'0'0,"0"-21"16,0 0-16,21 0 16,-21 21-1,-1 0 1,1 0-1,21 21-15,-21-21 0,0 21 16,0-21-16</inkml:trace>
  <inkml:trace contextRef="#ctx0" brushRef="#br0" timeOffset="39065.07">30692 4339 0,'0'0'0,"21"0"15,21 0-15,-21 0 0,43 0 16,-22 0-16,-21 0 0,64-21 16</inkml:trace>
  <inkml:trace contextRef="#ctx0" brushRef="#br0" timeOffset="41044.94">2857 7154 0,'0'0'0,"0"-21"16,0 0-1,-21 21 1,0 0 0,0 0-16,0 21 0,0-21 15,-85 64-15,85-43 16,-22 21-16,22-21 0,0 22 16,0-1-16,-43 127 15,43-84 1,21-43-16,0 43 15,42-21 1,1-64-16,20 0 16,-20 0-16,-1 0 0,0 0 0,85-43 15,-21-20 1,0-22 0,-85 64-16,0 0 0,-21-22 15,0 22-15,0-21 0,-63-106 31,-1 105-31,-20-20 16,62 63-16,-20 0 16,21 0-16,0 0 0,0 0 15,-64 63 1,85-41 0,0-1-1,0 0-15,21-21 16,0 0-16,0 0 0,43 0 15,-43 0-15,21 0 0,64-21 16,21-22 0,0 1-1,-63 42-15,-22-21 0,43-21 16,-43 20-16,0 22 0,64-63 31,-85 42-31,-21 0 0,0-22 16,0 22-16,0 0 15,-21 21 1,-42 0-16,20 42 16,22-21-1,0 1-15,0 168 16,21-63 0,-21 64-16,21-107 15,0-20-15,0 84 0,0-85 16,0 22-16,0-21 0,0 20 15,0-20-15,0 84 16,0-85-16,21 191 16,-21-190-16,0-1 15,0 1-15,0-22 0,0 22 0,0 169 32,-21-170-32,21-42 15,0 0-15,-21-21 16,-1 0-16,1 0 0,0 0 15,0-21-15,-21 0 0,20 0 16,-105-43 0,22-20-16,62 41 0,1 1 15,-64-64-15,85 64 16,-43-85-16,43 63 16,21 22-16,0-21 0,0-64 15,43 0 1,41 42-1,-63 43-15,1 20 0,-1 1 16,0 0-16,21-21 0,22-22 16,-22 22-1,22 0 1,-43 20-16,21 22 0,22-21 16</inkml:trace>
  <inkml:trace contextRef="#ctx0" brushRef="#br0" timeOffset="42087.42">5292 7599 0,'0'0'0,"21"0"0,0 0 15,0 0 1,-21-21-16,21 21 0,-21-21 16,0-1-16,0 1 15,21 0-15,-21 0 16,0 0-16,0 0 0,0-43 16,0 22-16,-21 21 0,21-1 15,-21-20-15,0 21 0,0 0 16,0 0-16,-1-1 0,1 22 0,0 0 15,-64 0 1,43 0-16,21 22 0,0-1 16,-22 42-16,22-20 15,0-1-15,0 0 0,0 1 0,21-22 16,-21 148 0,21-148-16,0 43 15,21-22 1,0-42-16,21 0 15,-21 0-15,1 0 0,-1 0 0,21 0 16,-21 0-16,0-21 0,22 0 0,-1 0 16,22-64-1,-43 64-15,0 0 0,-21-1 0,0-41 16,0 42-16,0-43 16,0 43-16,0 0 0,0 42 31,0 0-16,0 0-15,0 43 0,0 21 16,0-64-16,21 0 16,0 0-16,0 0 15,1-21-15,-1 0 0,42 0 16,43-21 0,-42 0-16,-43 0 15,21-22-15,-21 22 0,0 0 16,-21 0-16,22 0 0,-22-43 15,0 22 1,0 21-16,0 42 16,-22 0-1,22 0-15,0 22 16,-21 62 0,21-41-16,-42-1 15,42-41-15,0-1 16,0 0-16,-21 0 0,21 0 15,-21-21-15,21-21 32,0 0-32,0 0 15,0 0-15,0-1 0,0 1 0,0 0 16,0-21-16,0 21 0,0-22 16,0 1-16,105-106 15,-20 84 1,21 43-1,-21 42 1,-64-21-16,0 21 0,0 22 0,0-22 16,-21 0-16,21 0 0,-21 64 15,0-22 1,0 1 0,0-43-16,0 0 0,-21-21 15,0 0 16</inkml:trace>
  <inkml:trace contextRef="#ctx0" brushRef="#br0" timeOffset="42828.51">7895 7324 0,'0'0'0,"-21"-21"0,21-1 0,0 1 16,0 0-16,0-21 15,0-22 1,0 43-16,0 0 15,-21 21-15,21-21 0,-21 21 16,-1 0-16,1 0 0,0 0 16,0 0-16,-21 63 15,20-42-15,1 106 16,0-84-16,21-1 16,-21 22-16,21-22 0,0 0 0,0 43 15,0-43-15,0 1 0,21 62 31,21-62-31,-20-43 0,-1 0 16,63 0-16,-41 0 16,-22 0-16,21-21 0,1-1 0,-1 1 15,0 0-15,64-64 16,-21-20 0,-64-22-16,-21 84 15,0 22-15,0-21 16,-21-1-16,21 1 0,-64 0 15,43 21-15,-21-1 0,-85 22 16,84 0 0,22 0-16,0 22 0,-42 41 15,41-42-15,22 0 16,0 1-16,0-1 0,64 0 31,21-21-31,-43-21 16</inkml:trace>
  <inkml:trace contextRef="#ctx0" brushRef="#br0" timeOffset="43776.71">8530 6837 0,'0'0'0,"0"-21"0,0 0 16,0-1-16,-21 22 15,0 0-15,0 0 16,21 22-16,0-1 0,-64 106 15,64-85-15,0 0 16,0 107 0,0-86-16,0-21 0,0 64 15,0-63-15,0-1 0,0 0 16,0-21-16,0 1 0,0 20 0,0 0 31,0-63 0,0 0-31,0 0 0,0 0 16,21-22-16,-21 22 0,21 0 16,1 0-16,-22 0 0,21-1 15,21-20-15,-21 21 0,0 21 16,1 0-16,62-21 16,-41 21-16,-1 21 15,-21 0-15,43 43 16,-43-43-16,-21 0 0,0 0 0,0 0 15,0 0-15,0 1 0,-21-1 16,-1 0-16,-105 64 16,85-85-1,21 21-15,0-21 0,0 0 16,-1 0-16,1 0 0,-21 0 16,21 0-1,42 0 16,0 0-15,0 0-16,0 0 0,1 0 0,20 0 16,64-43-1,-22 22-15,-41 0 16,-1 0-16,0 0 0,1 0 16,-22-1-16,21 22 0,22-42 15,-43 0-15,21-1 16,-21 22-16,-21-21 0,0 21 0,22-85 15,-22 64 1,0 63 31,0 0-47,0 0 0,0 21 0,-22 43 16,22-64-16,0 22 15,0-1-15,0 64 16,-21-64-16,21 0 15,0 43-15,0-43 0,0 43 16,0 21 0,0-43-16,0 86 15,0-44-15,0-62 0,0-1 16,0 85-16,0-85 16,0-20-16,-21 41 15,0-42-15,21 22 16,0-65-1,0 1-15,0 0 16,0 0-16,0 0 0,-42-85 16,42 64-1,-22-64-15,22 42 0</inkml:trace>
  <inkml:trace contextRef="#ctx0" brushRef="#br0" timeOffset="43989.59">9165 6985 0,'0'-21'15,"0"0"-15,0 0 16,0 42 46,0 0-62,21-21 0,0 21 16</inkml:trace>
  <inkml:trace contextRef="#ctx0" brushRef="#br0" timeOffset="44329.39">9567 7281 0,'0'0'16,"0"22"-16,21-22 15,1 0-15,-1 0 0,0-22 16,0 22-16,21-42 16,1 0-1,20-22-15,-42 43 16,-21 0-16,0 0 0,0 0 16,0-1-16,0 1 15,-21 21-15,0 0 16,0 21-16,0 1 15,0-1-15,-1 0 0,1 127 16,21-84 0,0-1-1,0-42-15,0 22 16,21-43-16,1 0 16,-1 0-16,0 0 0,64-22 31,-64 1-31</inkml:trace>
  <inkml:trace contextRef="#ctx0" brushRef="#br0" timeOffset="44860.09">10308 7112 0,'0'0'0,"0"-21"0,0 0 16,0 0-1,-21 21-15,0 0 0,0 0 16,-22 0-1,43 21-15,-42 21 16,42-21-16,-21 43 16,0-43-16,21 21 0,0-21 0,0 106 15,0-84 1,21 20 0,21-42-1,-21-21-15,0 0 0,1 0 0,-1 0 16,21 0-16,-21-21 0,0 21 15,43-42 1,-22 21-16,22-22 0,-43 1 0,0 21 16,43-43-16,-43 22 0,0 0 15,0-43-15,0 43 16,-21 21-16,21-149 16,1 107-1,-22 42 1,0 42-1,0 21 1,0-21-16,-22 0 0,22 22 16,0-1-16,-21-21 0,21 64 15,0-43-15,-21 64 16,21-64-16,0-20 0,0-1 16,0 21-16,0-21 0,0 43 15,21-64 1,0 0-16,1 0 15,-1 0-15,-21-21 16,21-1-16</inkml:trace>
  <inkml:trace contextRef="#ctx0" brushRef="#br0" timeOffset="45086.97">10541 7133 0,'0'-21'0,"21"21"15,0 0 1,0 0-16,1-21 0,-1 21 16,0 0-16,0 0 0,0 0 0,85-21 15,-21-22 1,-64 43 0,0 0-16,0 0 0,0 0 0,1-21 15,-22 0 1</inkml:trace>
  <inkml:trace contextRef="#ctx0" brushRef="#br0" timeOffset="46495.2">13335 7218 0,'-21'0'15,"0"0"-15,-1-21 31,22 0-31,0-1 16,0 1-16,0 0 0,0-21 16,22 21-16,-22-1 0,21-20 15,42-85-15,-20 0 16,-22 0 0,-21 85-16,21-1 15,-21 22-15,0 0 0,0 0 16,0 42-1,-21 64 1,21-43-16,-21 0 0,21 1 16,0 84-16,-22-85 0,1 22 15,0 63-15,21-85 16,0 21-16,0 43 0,0-63 16,0-1-16,21 43 15,0-64-15,22 0 16,20-21-1,-20 0-15,-22 0 0,0-21 16,0 0-16,21-1 0,64-83 16,-106 20-1,0 43 1,0 20-16,0-20 16,-21 42-16,0 0 15,0 0-15,21 21 16,-21 0-1,21 1-15,0 20 0,0-21 16,21-21 0,0 0-16,0 0 0,21 0 15,-20 0-15,20-42 16,21 21 0,43-43-16,-85 43 15,1 0-15,20-22 16,-21 43-16,-21-21 0,21 0 15,-42 42 17,0 0-32,21 1 0,-21-1 15,21 0-15,0 21 0,0 22 16,0-43-16,0 21 0,0-21 0,0 64 31,21-64-31,0-21 0,64 0 16,-43 0-16,-21 0 15,43-21-15,-22 0 16,0-21-16,1 20 0,-22 1 16,42-85-1,-41 64-15,-22 21 16,0 0-16,0-22 16,0 22-16,0 42 31,0 1-31,0 41 15,-43 64 1,22-85-16,21 22 0,0 42 16,0-43-16,-21 1 0,21 232 15,21-63 1,0 0 0,-21-149-16,0-20 0,-21 84 15,0-84-15,-21 63 16,20-85-16,-20 21 0,21-20 15,-21-1-15,-1 0 0,22-20 0,-21-1 16,-85 0 0,42-63-1,-42-43 1,85 43-16,-1-1 0,-20-41 16,21 41-16,20 22 0,1-21 0,0-1 15,21 22-15,-21-106 16,21 43-1,0-22 1,0 63-16,0 1 0,21-43 16</inkml:trace>
  <inkml:trace contextRef="#ctx0" brushRef="#br0" timeOffset="47451.2">16129 7324 0,'0'21'0,"0"42"16,0-41-16,0-1 16,0 21-16,0 22 15,0-22 1,0-63 15,0 0-31,0-1 16,0 1-16,0-42 15,0 20-15,0 22 0,21-21 16,0 0-16,-21-1 0,21 1 0,1 0 16,-1 20-16,-21-20 0,42 0 15,-21 21-15,0-1 0,43 22 31,-43 0-31,21 22 16,1 105-16,-22-64 16,-21-21-16,0-20 15,0 20-15,0-21 0,0 21 0,0-20 16,0 41 0,0-42-16,0 0 15,0-42 1,0 0-1,0 0-15,0 0 0,0-64 16,42 22 0,-42 20-16,21 22 0,1-21 15,-1-1-15,0 1 0,0 21 16,0-21-16,0 20 0,22 1 0,84 0 16,-64 21-1,-42 0-15,1 21 16,-1 0-16,0 1 0,-21 20 0,0 43 15,0-43-15,-21 21 16,0-20-16,21-1 16,-64 43-1,22-22-15,42-42 16,0-42 0,21 0-1,0 0-15</inkml:trace>
  <inkml:trace contextRef="#ctx0" brushRef="#br0" timeOffset="49976.53">17822 7154 0,'0'-21'0,"0"42"0,0-63 0,0 21 15,0 0-15,0 0 16,0-1-16,-21 1 0,0 0 0,-21-21 15,20 42-15,1-21 16,0 21-16,-21 0 0,-1 0 16,22 0-16,-21 21 0,21 0 15,-106 127 1,84-63 0,-20 21-1,63-64-15,0-21 0,0 21 0,0-20 16,0-1-16,21-21 15,0 0-15,64-21 16,0-22 0,-64 22-16,21-21 15,-21-1-15,0 1 16,-21 0-16,22 21 0,-22-22 16,0 22-16,0 0 0,0 0 15,0 0 1,0 42-16,0 0 15,0 0-15,0 0 0,0 64 16,0-64 0,0 0-16,0 22 0,0-22 0,0 0 15,42 42 1,-21-41-16,0-22 16,0 0-16,1 0 15,-1 0-15,0 0 0,0 0 0,0 0 16,0-22-16,1 1 0,20-42 15,0-22 1,1-21 0,-22 64-16,-21 0 0,0-1 0,0 1 15,21 0-15,-21-22 0,21 43 16,-21-21-16,21 20 0,-21-20 0,0 21 16,21 21-16,-21 21 15,0 21 1,0-20-16,0 83 15,0-62-15,-21-1 16,21 64 0,-42-21-16,42-64 15,0 21-15,0-21 0,0 0 16,-21-21 0,21-21-1,0 0 1,0 0-16,21 0 15,-21 0-15,21-22 0,0 22 16,0 0-16,1 0 0,-1 0 0,63-43 16,-20 43-1,-43 21-15,0 0 16,-42 21 15,0-21-31,0 0 0,0 21 16,-22 0-16,22-21 0,0 0 15,0 0 1,21 22 15,0-1-31,0 0 16,0 0-16,0 0 16,0 0-16,0 1 15,0-1-15,0 0 0,21 0 0,-21 0 16,85 43-1,-22-64 1,22 0 0,-43 0-16,-21 0 0,0 0 15,22-21-15,-22 21 0,42-43 16,-20 22-16,-1-21 0,22-22 16,-43 43-1,0-21-15,-21 21 0,21-43 16,-21 43-16,0 0 15,0 0-15,-21 21 16,-21 0 0,-1 21-16,-20 42 15,63-42-15,0 1 16,-21 41-16,21-42 16,0 0-16,0 22 0,0-22 0,0 0 15,63 64 1,1-64-1,-1-21 1,-21 0-16,-20 0 0,-1-21 16,0 0-16,21 21 0,1-43 15,-22 22-15,0 0 0,0-21 16,-21 20-16,21 1 0,0-42 16,-21 42-16,0-1 15,0 1-15,0 42 31,0 1-15,0-1-16,0 0 0,0 0 0,0 64 16,0-64-16,0 21 15,0-21-15,0 1 16,22-22-16,-1 0 16,21 0-16,-21 0 0,0 0 15,1 0-15,-1 0 0,42-22 16,-42 1-1,1 0-15,-1 0 0,21-64 16,-42 64-16,21-21 16,0 21-16,-21-1 0,0 1 15,0 42 1,0 1 0,0-1-16,0 21 0,-21 0 15,21-20-15,-21-1 0,0 0 16,21 0-16,0 0 0,-21 22 31,0-22-31,21-42 31,0-1-15,0 1-16,21 0 16,0-21-16,0 21 0,0-1 0,0 1 15,1-21-15,41 0 0,-42-1 16,22 22-16,-22 0 15,21 21-15,0-21 0,64 0 16,-42 21 0,-64 21-16,0 21 15,0-21-15,0 0 0,0 22 16,0-22-16,0 21 0,0 22 31,0-43-31,0 21 0,0 1 16,0-22-1,21-21-15,0 0 16,43 0 0,-22 0-16,0 0 0,1 0 15,-22 0-15,42-21 0,-20-1 16,20 1-16,-21 0 16,1 0-16,-1-21 0,0 20 15,-20 1-15,62-85 16,-84 43-1,0 42 1,-21 21-16,0 0 16,0 0-16,0 0 15,-1 0-15,1 21 0,-42 42 16,-22 22 0,22 21-1,63-64-15,-22-21 16,22 1-16,0-1 0,22-21 31,62 0-31,1-21 16,-64-1-16,0 22 15,22-42-15,-22 21 0,-21 0 16,21 0-16,0-22 0,0 22 16,-21-21-1,0 84 16,-21-21-31,0 0 16,21 22-16,-21-22 0,0 21 16,-1 1-16,22-1 0,0 106 15,0-84-15,0 41 16,0-41-16,0-1 0,0-20 16,-21 20-16,21 1 0,-42 63 15,42-64-15,-21 1 16,-43 42-16,43-43 0,0-21 0,-148 191 31,105-169-31,1-1 31,41-63-31,1 0 16,21-21 0,-21 0-16,0-64 15,0 43 1,21 0-16,0-64 15,0 63-15,-21-62 0</inkml:trace>
  <inkml:trace contextRef="#ctx0" brushRef="#br0" timeOffset="50179.77">19325 6583 0,'0'0'0,"-21"-21"0,21 0 0,0-1 0,-21 1 16,0 21-16,21-21 16,21 21 46</inkml:trace>
  <inkml:trace contextRef="#ctx0" brushRef="#br0" timeOffset="50693.48">22394 6392 0,'0'-21'0,"0"42"0,0-63 0,0 0 16,0 21-16,0-1 0,0 44 31,0-1-31,0 0 0,-21 21 0,21 64 16,0-42-1,0 63-15,-21-64 0,21 1 16,-42 211 0,42-233-16,0 43 15,0-43-15,0-21 16,-22-21 0,1 0-1,21-21-15,-21 0 0</inkml:trace>
  <inkml:trace contextRef="#ctx0" brushRef="#br0" timeOffset="51507.95">21950 6900 0,'21'0'16,"0"0"-16,0 0 0,0 0 15,43 0-15,84-21 16,43-21-1,-128 21-15,22 0 0,-22-1 16,1 1-16,-1 0 0,1-21 16,-22 21-16,0-1 0,-20-20 0,41-43 31,-63 64-31,0-42 0,0 42 16,0-64-16,0 64 15,-21 21 1,0 0-16,0 21 15,21 42-15,-22 64 16,22-21 0,-21-42-16,21-22 0,-21 43 15,0-43-15,0 0 0,-22 43 16,43-64-16,-21 22 16,0 62-1,21-62-15,0-64 31,0-1-31,21 1 16,0 0-16,1 0 0,-1 0 16,-21-22-16,21 22 0,0-21 15,0 21-15,22-22 0,-22 22 16,0-21-16,42 0 0,-41 42 16,-1 0-16,0 0 0,0 0 15,0 21-15,-21 85 16,0-64-1,0-21-15,0 43 16,0-22 0,0-21-16,0 0 0,21-21 15,1 0-15,-1 0 0,0 0 16,0 0-16,0 0 0,22 0 0,20-21 16,-21 0-16,1-21 15,-1 20-15,-21 1 0,0 0 16,1 0-16,-1 0 0,0-43 15,-21 43-15,0 0 16,21-21 0,-63 42-1,-1 42-15,22-21 16,-21 43-16,42-43 16,-21 0-16,21 0 0,0 0 15,0 22-15,0-22 0,21 0 16,42 0-1,-41-21-15,-1 0 16,0 0-16,0 0 0,21-21 16,-20 21-16,-1-21 0,21 0 15</inkml:trace>
  <inkml:trace contextRef="#ctx0" brushRef="#br0" timeOffset="52065.64">25463 6752 0,'0'0'0,"0"-21"0,0 0 15,0-21-15,0 20 0,0 1 16,0 0-16,0 42 31,0 0-31,0 1 0,0 20 0,0 85 16,-21-85-16,21 85 15,0-63 1,-21-1-16,0 234 16,0-128-16,21-84 15,-21-1-15,-1 86 16,22-65-16,-21-20 0,21-21 0,-21 20 15,21-20-15,-21 126 16,21-147-16,0-1 0,0 85 16,0-148-1,0-22 1,0 22-16,0-63 16,21 20-16,-21 22 0</inkml:trace>
  <inkml:trace contextRef="#ctx0" brushRef="#br0" timeOffset="52374.46">25358 7070 0,'0'-43'0,"0"86"0,-22-107 15,-20-20 1,42 41-16,0 22 0,0 0 16,21 0-1,22 21-15,62-21 0,-41 21 16,-22 0-16,85 0 15,-84 0-15,20 21 0,-21 0 16,1 21-16,-22-21 0,0 22 0,-42 84 16,-43-64-1,-41 22 1,62-64-16,1-21 0,-22 21 16,43 0-16,-21-21 31,42-21-31,0-21 15,21 21 1,0 21-16,0-21 0,1-1 16,20 1-16</inkml:trace>
  <inkml:trace contextRef="#ctx0" brushRef="#br0" timeOffset="52775.67">26120 6858 0,'0'0'0,"0"-42"16,0 21-16,0-1 16,21 1-16,42 0 15,1 21 1,-43 0-16,21 0 0,-21 0 16,22 0-16,-22 21 0,21 22 15,-21-22-15,1 0 0,-22 21 0,0 43 31,-22-43-31,1-21 0,-42 43 16,42-64-16,-1 0 16,-20 21-16,21-21 15,21-21 1,0 0-16,0 0 0,21-1 16,0 1-16,0 0 0,-21 0 15,22 0-15,-1-22 0,0 22 0,0 0 16,21-21-1,-20 21-15,-22-1 0,105 1 16,-62 21 0,-1 0-1,-21 0-15</inkml:trace>
  <inkml:trace contextRef="#ctx0" brushRef="#br0" timeOffset="53181.43">27051 6710 0,'0'0'0,"21"0"0,-21-21 15,21 21-15,-42 0 32,0 21-32,0-21 0,0 21 15,-1 21-15,-20-20 0,0 20 16,21 0-16,-22 22 16,22-22-16,0 0 15,21-20-15,0 62 16,63-41-1,-20-22-15,20-21 0,-42 0 16,22 0-16,-1 0 16,0 0-16,-20-21 0,20-1 0,85-62 15,-64 20 1,-63 43-16,0-85 16,0 64-16,-21-43 15,0 64-15,0 0 0,-21 0 16,-1 0-16,22 21 0,-169 42 31,126-21-15,64 0-16,-21 43 0,21-1 15,21-42-15,0-21 16,22 0-16,-22 0 0,21 0 16,0 0-16</inkml:trace>
  <inkml:trace contextRef="#ctx0" brushRef="#br0" timeOffset="53507.25">27707 6752 0,'21'-21'16,"-21"-21"-1,0 63 1,0 21 0,-21-21-16,0 22 0,0-1 0,0 0 15,21 1-15,-22-1 0,-20 212 16,0-148-1,42-43-15,-21 1 0,21-1 16,0 1-16,0-22 0,0 85 16,-22-63-16,22-22 15,-63 127-15,63-105 0,-21-22 16,-43 64-16,43-85 16,-42 106-1,63-148 1,21 0-1,-21 0-15,21 0 0,0-22 16,0 22-16,-21-21 0,43-64 16,-22 42-16,-21 1 0,21-1 0</inkml:trace>
  <inkml:trace contextRef="#ctx0" brushRef="#br0" timeOffset="53791.45">27538 7027 0,'0'-42'0,"0"84"0,21-126 0,0 63 0,0-43 16,0 43-1,1 0-15,-1 21 0,0-21 0,127-22 32,-42 43-17,-21 21 1,-64 1-16,-21 62 0,-21-63 16,-1 22-16,-20-22 0,21 0 15,-21 0-15,-128 64 16,128-64-16,0 0 15,20-21-15,-20 0 16,21 0-16,0 0 0,21-21 31,21 21-31,0-21 0,21 0 16,1 0-16</inkml:trace>
  <inkml:trace contextRef="#ctx0" brushRef="#br0" timeOffset="54141.77">28088 6922 0,'21'0'15,"0"0"-15,1 0 16,-1 0-16,0 0 16,0 0-16,0 0 0,0 0 15,1 0-15,62-43 16,-63 22-16,1 21 15,-1-21-15,-21 0 16,0 0-16,0-1 0,0 1 0,-21 21 16,-1 0-1,1 0-15,0 0 0,-21 43 16,21-22-16,21 0 0,-22 42 16,1-41-16,21 41 15,0-42-15,0 22 0,0-22 0,0 21 16,0-21-16,21 0 15,1-21-15,-1 22 0,0-22 16,21 0 0,-21 0-16,43-22 0,-22 1 15,22 0-15</inkml:trace>
  <inkml:trace contextRef="#ctx0" brushRef="#br0" timeOffset="54537.55">28787 6943 0,'0'0'0,"0"-21"0,-22 21 0,22-22 16,0 1 0,0 0-16,22 0 0,-1 21 15,0-21 1,0 21-16,0 0 0,0 21 16,1 0-16,-1 0 15,-21 22-15,0-1 16,0-21-16,0 0 0,0 85 31,0-85-31,0 0 0,0-42 47,0 0-47,21 0 16,-21 0-16,42-64 15,1 0-15,-22 64 16,21-63-1,-21 62-15,0 1 0,1 21 16,-1-21-16,0 21 16,0 0-1,-21 21-15,0 0 16</inkml:trace>
  <inkml:trace contextRef="#ctx0" brushRef="#br0" timeOffset="55577.44">29252 7091 0,'0'0'0,"21"0"0,1 0 0,-1 0 16,0 0-16,0 0 15,0-21-15,0 0 0,1-1 16,-1 1-16,42-63 16,-42 62-16,43-105 15,-22 43 1,-21 41-16,1-41 0,-22 63 15,42-64 1,-42 64-16,0 42 16,-21 0-1,0 21-15,-1 22 16,22-43-16,-21 21 0,0 128 31,21-64-31,0-64 16,0-21-16,0 43 15,21-43-15,0-21 16,1 0-16,-1 0 0,85-21 31,-22-22-31,-41 1 16,-22 21 0,21-22-16,-21 1 0,0 0 15,1 21-15,-1-43 16,-42 64-1,-1 21 1,1 0-16,0-21 0,21 22 16,-21-1-16,-21 42 15,42-42-15,0 1 0,-22 41 16,22-42-16,0 22 16,22-1-1,-1-42-15,21 0 16,-21 0-1,64 0 1,-43 0-16,22-21 0,42-43 16,-85 43-16,42-21 15,-42 21-15,1-1 16,-1-41-16,0 42 0,-21 0 16,0-1-1,0 44 1,-21-1-16,0 0 0,-1 0 15,1 0-15,0 0 0,21 1 16,-21-1-16,0 0 0,21 42 16,0-41-1,0-1-15,0 0 16,21 0-16,21-21 16,-21 0-16,1 0 0,20 0 15,0 0-15,-21-21 0,64-21 31,-43 20-31,1-20 0,20-43 16,-42 43-16,-21 21 0,22-43 16,-22 43-16,0-21 15,-22 42 1,1 21 0,21 0-16,-21 22 0,21-1 15,-21-21-15,21 21 0,0-20 16,0 20-16,0-21 0,0 0 15,0 0-15,0 22 16,-21-1 0,-22-21-1,22-21-15,0 0 16,0 0-16,21-21 16,0 0-16,-21 21 15,21-21-15,0 0 0,0-22 16,0 22-16</inkml:trace>
  <inkml:trace contextRef="#ctx0" brushRef="#br0" timeOffset="55793.32">30438 6392 0,'0'0'0,"0"-21"15,0 0 16,-22 21-15,1 0 0,0 0-1,0 0-15,0 0 0,0 0 16,-1 0-16,-20 0 0</inkml:trace>
  <inkml:trace contextRef="#ctx0" brushRef="#br0" timeOffset="55985.21">29718 6519 0,'-42'22'0,"84"-44"0,-84 65 0,42-22 16,0 0-16,21-21 15,0 0-15,0 0 0,0 0 16,43 0-16,-22 0 16,64 0-16,-85 0 15,64-21 1,-64 21-16,-21-21 15,-21 21 1</inkml:trace>
  <inkml:trace contextRef="#ctx0" brushRef="#br0" timeOffset="56940.66">4170 9885 0,'0'-21'0,"0"42"47,0 0-47,0 0 0,0 22 0,0-1 15,0 21-15,0 1 0,0-1 16,0 1-16,0 21 0,0-1 16,0 1-16,0 0 0,0-1 0,0 276 15,0-191 1,-43 43-1,43-148-15,-21-1 0,21-21 16,0 1-16,0-1 0,-21 0 0,21-20 16,0 20-1,-21-42-15,21-21 16,0 0 0,0-1-16,0 1 0,0-21 15,0 0-15,-21-64 0</inkml:trace>
  <inkml:trace contextRef="#ctx0" brushRef="#br0" timeOffset="57285.98">3895 10329 0,'0'0'0,"-22"-21"0,22-21 16,-21 21-16,21 0 0,0-22 0,0 22 16,0 0-16,21 0 0,1 0 15,20-1-15,-21-20 0,21 21 16,22-21-16,-22-1 0,1 22 15,-1 0-15,0 0 0,22 21 16,126 0 0,-169 21-1,1 21-15,-22 43 0,0-43 16,-43 43-16,22-43 16,0-21-16,-43 64 0,43-64 15,0 22-15,-21-1 0,42-21 16,-21 0-16,-1-21 0,22 21 15,22-21 48,-1-21-63,0 21 0</inkml:trace>
  <inkml:trace contextRef="#ctx0" brushRef="#br0" timeOffset="57907.62">4572 10478 0,'0'0'0,"21"0"15,0-22-15,0 1 16,22-21-16,-43 21 16,21 0-16,42-64 15,-41 64-15,20-43 16,0-20-16,-42 62 15,0-41 1,0 42-16,-21 21 16,0 0-16,0 21 0,-22 0 15,-20 43 1,63-43-16,-21-21 0,21 21 0,21 0 16,0-21-1,0 0-15,0 21 0,64 0 31,-43 1-31,1 20 16,-22-21 0,-21 0-16,0 0 0,0 1 0,0-1 15,0 21 1,0 0-16,21-20 16,0-22-16,0 0 15,1 0-15,-1 0 16,0-22-16,0 1 0,21-21 15,22-22 1,-64 43-16,21 0 16,-21 0-16,21 0 0,-21-22 15,0 22-15,0 42 32,0 1-32,-21-1 15,0 0-15,21 21 0,0-21 16,0 22-16,0-22 0,0 0 15,0 0-15,0 0 0,0 1 16,0 20 0,0-63 15,0 0-31,21 21 0</inkml:trace>
  <inkml:trace contextRef="#ctx0" brushRef="#br0" timeOffset="58148">5270 10033 0,'0'0'0,"22"0"78,-1 0-62,0 0 15</inkml:trace>
  <inkml:trace contextRef="#ctx0" brushRef="#br0" timeOffset="58587.74">5757 10075 0,'0'22'16,"-21"-22"-16,42 21 31,0-21-15,-21 21-16,22-21 0,-22 21 0,0 0 15,21 0-15,0 1 0,0 20 16,-21-21-16,0 21 0,0 64 31,0-85-31,0 1 16,0-44 15,21 1-15,0 0-16,-21 0 0,43-21 15,-22-22-15,0 43 16,0-21-16,-21 20 0,0-20 16,21 21-16,1-21 15,-22 20-15,21 1 0,-21 0 0,0 0 16,21 21 0,-21 21-1,0 0-15,0 0 16,0 1-1</inkml:trace>
  <inkml:trace contextRef="#ctx0" brushRef="#br0" timeOffset="59603.16">6604 10181 0,'21'0'0,"-42"0"0,63 0 0,-42-21 15,0 0 1,21 21-16,-21-42 0,0 20 15,0 1-15,0-21 0,-21 21 16,0 0-16,-42-22 16,20 22-1,22 21-15,-21 21 16,21 0-16,-1 1 0,-20 20 16,21-21-16,0 21 0,0 1 0,-43 105 15,64-21 1,0-106-16,0 43 15,0-43-15,21 0 0,22 0 16,-22-21-16,21 0 16,0 0-16,1-21 0,-22 0 0,64-43 31,-22-20-31,-63 62 16,21-20-16,0-21 0,-21 41 15,0 1-15,0-21 0,0 21 16,0-22-16,0 22 0,0-21 15,0 63 1,0 0 0,0 0-16,0 1 0,0-1 15,0 0-15,0 0 0,0 64 16,22-43-16,-22-21 0,21 0 16,0 22-16,42 20 15,1-42 1,-43-21-16,0 0 0,22 0 15,-22 0-15,21-21 0,43-42 16,-64 42-16,0-1 16,64-105-1,-64 85-15,0-43 16,0-42-16,-21 85 16,21-85-16,-21 85 15,0 21-15,0-1 0,0 1 16,0 0-16,-21 42 15,-21 64 1,21 0 0,21-43-16,0 0 0,0 64 15,0-64-15,0 1 0,0 20 16,0-20-16,0-1 0,21 43 16,42-43-1,-41-21-15,-1-21 0,42 21 16,-20-21-16,-22 0 0,21 0 15,-21-21-15,22 0 0,20 0 16,-42 0-16,43-22 16,-1-63-1,-42 64 1,-21-43-16,0 64 16,0 0-16,-21 21 15,0 21 1,21 0-16,-21 1 0,21-1 15,0 0-15,0 21 0,-21-21 16,21 1-16,0 20 0,0-21 0,0 0 16,0 0-16,0 1 0,0-1 0,42 21 15,-21-42-15,43 0 16,-1 0 0,-42-21-1,1 21-15,-1-21 0,21-22 16,-21 22-16,-21 0 0,21-64 15</inkml:trace>
  <inkml:trace contextRef="#ctx0" brushRef="#br0" timeOffset="59831.03">7175 9779 0,'0'0'0,"-42"0"0,0 0 0,21 0 15,-1 0-15,22 21 16,22-21 0,41 0-16,1 0 15,-43 0-15,106-21 16,0 21 0,-106-21-16,21 21 0,-21 0 15,22 0-15,-22 0 0,0 0 0,-21-21 16</inkml:trace>
  <inkml:trace contextRef="#ctx0" brushRef="#br0" timeOffset="61002.9">9525 10181 0,'0'0'0,"-21"21"0,21-42 47,21 0-47,0 0 0,0 0 16,0 0-16,43-64 15,21-42 1,-22-42 0,-63 105-16,0 22 0,0-22 15,0 22-15,0 0 0,0-1 0,0 22 16,0 0-16,-21 0 0,21 0 0,-64 21 16,43 0-1,21 21-15,-21 0 0,0 0 0,0 43 16,21-22-16,-21 21 15,21-20-15,0-1 0,-22 22 0,22 190 32,22-149-17,20-41-15,-21-43 0,0 0 16,0-21-16,22 0 0,-22 0 16,21 0-16,64 0 15,-42-42-15,-43 21 16,0 0-16,21-22 15,-42 22-15,0-42 0,0 41 16,0 1-16,0-21 0,0-22 16,0 43-1,-21 21 1,21 21 0,0 1-1,21-22 1,0 0-16,1 0 0,-1 0 15,0 0-15,0-22 16,21 1-16,-20 0 0,-1 21 16,0-21-16,0 0 0,0 0 15,0 21-15,-21 21 32,0 0-17,0 0-15,0 21 16,0-20-16,0 62 15,0-63-15,0 22 16,22-43 0,62 0-1,-20 0 1,-22-21-16,-21 21 0,64-64 16,-43 1-1,1-1 1,-43 43-16,0 0 15,0 0-15,21 21 16,-21 21 0,0 0-1,0 0-15,0 0 16,0 22-16,0 62 0,0-62 0,0 20 16,0 64-16,21-63 0,0 253 31,21-147-31,-20-86 15,-1 1-15,0 0 0,0 84 16</inkml:trace>
  <inkml:trace contextRef="#ctx0" brushRef="#br0" timeOffset="61225.3">11007 10097 0,'42'-22'16,"-21"22"-16,64-42 0,-64 21 15,0 21-15</inkml:trace>
  <inkml:trace contextRef="#ctx0" brushRef="#br0" timeOffset="64411.4">13547 9906 0,'0'0'16,"-22"0"-1,44 0-15,-1 0 16,-21-21-16,21 0 16,-21 0-1,21 21 79,-21-22-32,0 1-62,0 0 16,-21 0 0,21 0-16,-21 21 0,0-21 15,-1-1-15,1 1 0,0 0 0,-85-21 16,43 21 0,-64 21-1,0 84 1,106-63-16,-1 22 15,1-1-15,0 0 0,0 1 0,21 20 16,0-20-16,0 62 16,0-83-16,21-1 15,21 21-15,-20-42 0,-1 0 16,127 0 0,-85-21-1,-20 0-15,-1 0 0,0-1 16,-20 1-16,41-42 0,-21 20 15,-20 22-15,105-212 16,-106 128 0,0-65-1,-21 128-15,0 0 0,0-43 16,0 64-16,0 0 0,0-22 16,-21 43-16,21-21 0,-21 21 0,-1 0 15,1 21-15,0 85 16,21-21-1,0-43-15,-21 22 16,21 41-16,-21-62 0,21 20 16,0 1-16,0-22 0,0 0 0,0 1 15,21 63 1,0-85-16,21 21 16,64 0-16,-85-42 15,22 0-15,-22 0 0,21 0 16,-21-21-16,22 0 0,-22 21 0,21-21 15,-21 0-15,64-64 16,-43 22 0,-42 20-16,0 22 0,0-21 15,0 21-15,0-22 16,-21 43-16,0 0 16,0 0-16,21 21 0,-21 1 0,-22 62 15,22-20 1,0-43-16,21 21 0,0 1 15,0-22-15,0 0 0,0 21 16,21-21-16,0-21 0,64 22 31,-43-22-31,64 0 16,0-43-16,-85 22 16,85-42-16,-64 20 15,1-41-15,-1 41 16,-21 1-16,22-106 15,-43 105-15,0-41 16,0 63-16,0-22 0,0 22 16,0-21-16,0 21 0,0-1 0,0 1 15,0 42 1,-22 43 0,22 42-1,-21-64-15,21 22 0,-21 41 16,0-41-16,21-1 0,-42 149 15,20-85 1,22-42-16,-21-22 0,21 22 16,-21 63-16,21-63 0,0-1 15,-21 43-15,0-42 0,0-21 16,21 20-16,-22-20 0,22-1 16,-63 234-1,42-192 1,21-41-16,0-43 15,21-42 1,0 0-16,0 0 16,0-22-16,64-63 15,-43 43-15,-20-1 0,83-105 16,-62 106-16,-1-64 16,-42 63-16,0 1 0,0-64 15,0 63-15,-21 1 0,-64-128 31,43 106-31,0 43 16,63 21 15,0 21-31,0 0 16,0-21-16,43 0 16,-22-1-16,43-20 15,63-43-15,-106 64 16,1-21-16,41 0 15,-63-1-15,1 22 0,-1-21 0,0 21 16,-21-22-16,0 1 16,0 21-16,0 0 0,0-1 15,0 1-15,-21 21 16,21 21-16,-21 1 0,-1-1 16,22 0-16,0 0 0,0 0 0,0 22 15,0-22-15,0 21 0,22 64 31,41-43-31,22-41 16,-64-22-16,21 0 16,-21 0-16,22 0 0,-1-22 15,-21 22-15,22-21 0,-22 0 0,21 0 16,85-85 0,-85 21-16,-20 43 15,-1 21-15,-21-21 0,0-1 0,21 22 16,-21-21-16,0 84 31,0-21-15,0 22-16,0 20 0,0 1 15,0-22-15,-21-21 16,21 0-16,-21 22 0,21-1 16,0-21-16,-22 21 15,22-63 16,0 0-31,22 21 0,-1-42 16,0 21-16,0-22 0,21-63 31,1 43-31,-22 42 16,0 21-16,-21 21 16,0 0-1,0 0-15,0 22 16,0-22-16,0 0 0,0 42 15,21-41-15,22 20 16,-22 0 0,42-42-16,43 21 15,-64-21-15,1 0 0,-1 0 16,0 0-16,-20-21 0,20 0 0,43 0 16,-64 0-16,42-22 15,-42 22-15,1 0 0,20-42 16,-21 41-16,0-20 0,-21 21 15,0 0-15,0 42 32,0 0-32,-21 21 15,21-20-15,-21 20 16,0 0-16,21-21 16,-21 1-16,21 41 15,0-42 1,21-21-16,0 21 0,0-21 15,0 0-15,0 0 0,1 0 16,41-21 0,1-21-1,-43 0 1,0 20-16,0 1 0,0 0 16,-21 0-16,21 0 0,1 0 0,-22-1 0,21 22 15,-21-21-15,21 21 0,-21 21 31,0 1-15,0-1-16,0 0 16,0 0-16,0 0 15,21 0-15,0 1 16,43 20 0,-22-42-16,0 0 15,-20 21-15,41-21 0,-21 0 16,1 0-16,-22 0 0,85 0 15,-43 0 1,-42 0-16,22 0 0,-22-21 16,21 0-16,-21 0 0,1 21 15,20-43-15,-21 1 0,21 0 16,-42-1-16,0 22 0,22-21 16,-22 21-16,0-1 0,0-20 0,0 21 15,0 0-15,0 0 0,-64 21 31,1 0-31,20 63 16,22-63-16,-21 85 16,42-64-16,-21 0 15,21 0-15,-22 0 0,22 64 16,-21-64-16,21 0 16,0 1-16,0 41 15,0-21 1,0 1-1,0-22-15,0 0 0,0 0 0,0 22 16,0-22-16,0 42 16,0-42-16,0 64 15,0-43-15,0-20 0,0 62 16,0-41-16,-21-1 0,0 127 16,0-84-1,-22 42 1,43-85-16,-21-21 15,0 64-15,0-64 0,0 22 16,0-22-16,-1 0 0,1 0 0,-106 85 31,64-106-15,42 0-16</inkml:trace>
  <inkml:trace contextRef="#ctx0" brushRef="#br0" timeOffset="64452.38">17124 11261 0,'0'-43'15,"0"-84"1</inkml:trace>
  <inkml:trace contextRef="#ctx0" brushRef="#br0" timeOffset="64668.26">17124 9483 0,'-21'0'0,"42"0"0,-42-21 16,-1 21-16,1 0 0,21-22 15,-21 1 48,0 21-63,0 0 0,0 0 0,-1-21 16</inkml:trace>
  <inkml:trace contextRef="#ctx0" brushRef="#br0" timeOffset="64867.14">15727 9377 0,'-21'42'0,"-1"-21"0,65-84 0,-107 105 32,64-63-32,21 21 15,-21-21 1,22 21-16,-1 0 0,0 0 15,0 0-15,-21-21 0,21 21 16</inkml:trace>
  <inkml:trace contextRef="#ctx0" brushRef="#br0" timeOffset="65741.7">19960 9758 0,'21'0'16,"0"-21"-16,1 0 16,20-22-16,21-41 15,-41 62-15,-22 1 16,0-21-16,0 21 0,0 0 15,0-1-15,-43 22 16,22 0-16,-127 22 16,42 62-1,43-20 1,41-22-16,1 0 0,0 43 16,21-64-16,0 22 0,0-1 15,21-21-15,0 0 0,22-21 16,-22 0-16,0 0 0,64-21 15,21-42 1,-85 41-16,0 1 0,21-21 16,-21 21-16,-21 0 15,22-1-15,-22 1 16,0 0-16,-22 63 31,1-20-31,21 20 16,0-21-16,-21 127 15,21-105-15,0 20 0,0 1 16,-21-1-16,21 22 0,-21 169 16,-22-64-1,43-84-15,-21 0 0,0-21 0,-21 126 16,21-126-16,-43 190 16,22-211-16,-1 84 15,22-106-15,0 0 0,-21 43 16,21-64-16,-1-21 0,1 0 15,21-21-15,-21-42 16,0 20-16,0-20 0,0 20 16,-1-84-16,-41-127 15,63 170-15,0-86 16,0 86-16,0-1 0,0 0 16,21-63-16,0 64 0,0 20 15,106-169 1,0 106-1,22 0-15,-107 85 16,0 0-16,1 20 16</inkml:trace>
  <inkml:trace contextRef="#ctx0" brushRef="#br0" timeOffset="66041.53">20362 9779 0,'21'0'31,"-21"-21"-31,22 0 0,-1 0 15,42-43 1,-42 43-16,1 0 0,20-43 16,-21 43-16,0 0 15,-21 0-15,0 0 0,-21 21 32,0 0-32,-64 63 15,1 22-15,62-43 16,-20 22-16,21-43 15,21 0-15,-21 42 0,21-41 16,0-1-16,21 0 16,21-21-1,-21 0-15,22 0 0,-22 0 0,21-21 16,1 0-16,-1-1 0,-21 1 0,64-21 16</inkml:trace>
  <inkml:trace contextRef="#ctx0" brushRef="#br0" timeOffset="66299.38">20955 9186 0,'0'0'0,"21"-21"0,-21-21 0,0 21 0,21 0 16,-21-22-16,0 64 15,0 22 1,-21 20-16,0-20 0,0-1 16,-22 43-16,22-43 0,0 0 15,0 1-15,-21 62 0,20-62 16,1-1-16,0-21 15,0 22-15,0-22 0,21 63 16,0-62-16,21-22 16,21 0-1,-21-22-15,22 22 0,20-63 16,-20 42-16,-22 0 0</inkml:trace>
  <inkml:trace contextRef="#ctx0" brushRef="#br0" timeOffset="66508.27">21315 9102 0,'0'0'0,"0"-21"0,0 42 0,0 0 16,0 0-16,0 0 0,-21 22 15,-22 105 1,1-21 0,21-64-16,21-20 15,-21 62-15,21-83 16,-22-1-16,22 21 0,0-21 15,22-21 1,-1 0 0,0-21-16,0 21 0,0-21 15</inkml:trace>
  <inkml:trace contextRef="#ctx0" brushRef="#br0" timeOffset="66810.09">21357 9716 0,'21'0'0,"0"0"16,1 0-16,-1 0 15,0 0-15,0 0 16,64-64 0,-22 1-16,-63 20 15,21 22-15,-21-21 16,0 21-16,-21 21 16,0 0-16,0 0 15,0 0-15,0 21 0,-22 42 16,1 1-1,0 63 1,42-85-16,0-21 0,0 0 0,0 1 16,0-1-16,42 0 15,-21-21-15,0 21 0,85-21 16,-42-21 0,-43 0-16,21 21 0,-21-21 15,0-1-15</inkml:trace>
  <inkml:trace contextRef="#ctx0" brushRef="#br0" timeOffset="67151.89">21971 9567 0,'21'-21'0,"-42"42"0,63-105 16,-42 63-16,0-1 15,21 22-15,1-21 16,-1 21-16,0 0 0,0 0 16,0 21-1,0 22-15,-21-22 0,0 0 16,0 21-16,0-20 0,0-1 15,0 21-15,0 22 0,-21-43 16,21 0-16,-63 85 16,63-85-1,0-42 17,0 0-32,21-1 15,0 1-15,-21 0 0,21-21 0,22-64 16,-1 21-1,-42 64-15,21-21 0,0 21 16,0-1-16,-21 1 0,43 0 16,-22 21-1,0 0-15,-21 21 0</inkml:trace>
  <inkml:trace contextRef="#ctx0" brushRef="#br0" timeOffset="67567.66">22902 9483 0,'0'0'0,"0"-21"0,21 21 0,-21-22 0,0 1 15,0 0-15,0 0 16,-21 21 0,0 0-16,0 0 0,-43 21 15,1 0 1,42 0-16,-22 1 0,22-1 15,0 21-15,0-21 0,0 0 0,21 64 32,21-64-32,85 22 0,-64-43 15,-21 0-15,22 0 16,20 21-16,-42-21 0,0 0 16,22 21-16,-43 0 0,0 0 15,0 0 1,-43 1-16,22-22 15,-21 0-15,0 21 0,-1-21 16,22 0-16,-21 0 16,21 0-16,-22 0 0,-84 0 15,64 0 1,20 0 0,43-21-16,-21 21 0,21-22 15,-21 1-15</inkml:trace>
  <inkml:trace contextRef="#ctx0" brushRef="#br0" timeOffset="67834.5">21145 9292 0,'0'-21'0,"22"0"16,20 0-16,21 0 16,-20-1-16,-1 22 0,64-42 15,-43 42-15,191-63 16,-42 20 0,-64 22-1,-105 21-15,-22 0 0,21-21 16,-21 0-16,0 21 0</inkml:trace>
  <inkml:trace contextRef="#ctx0" brushRef="#br0" timeOffset="68641.03">24765 9377 0,'21'0'15,"0"0"-15,-21-21 16,21 0-16,1 21 0,-22-22 16,21 1-16,-21 0 15,0 0-15,0 0 0,-21 21 16,-1-21-16,-20 21 0,21 0 15,-21 0-15,-43 0 0,21 21 16,-63 42 0,85-42-16,-43 85 15,64-21 1,21-64-16,21 0 0,1 0 16,-1 1-16,21-1 0,43-21 15,-43 21-15,0-21 0,1 0 0,105 0 31,-106 0-31,-63 21 16,0-21 0,0 21-16,-22-21 0,1 21 0,0-21 15,-85 43 1,21-22 0,64-21-16,20 0 15,44 0 1,-1 0-16,0 0 15,0 0-15,0 0 0,64 42 16,-43 1 0,-21-1-16,1-21 0,-22 64 15,0-43-15,0 64 16,-22-64-16,1 22 0,0-22 0,-127 191 16,127-191-16,-64 43 15,0 21 1,85-85-1,0-42-15,0 0 16,22-1-16,20 1 0,0-21 0,170-191 31</inkml:trace>
  <inkml:trace contextRef="#ctx0" brushRef="#br0" timeOffset="70320.11">26606 9229 0,'0'0'0,"22"-21"0,-1-1 0,21-20 16,-21 21-16,-21 0 0,43-22 16,-43 22-16,-22 21 15,1 0 1,-21 0-16,0 0 0,-128 43 15,107-22-15,-1 0 16,1 21-16,-1-21 0,1 1 0,-22 20 16,43-21-16,42 0 0,0 0 15,0 1-15,169 62 32,-21-20-17,-42-1 1,-64-42-16,1 22 0,-22-43 15,-21 21-15,-21 42 16,-43-41 0,22-22-16,0 0 15,20 0-15,-20 0 0,-43 0 16,64 0-16,-21-22 0,0 22 0,-1-21 16,22 0-16,-21 21 0,21 0 0,-1 21 31,44 0-16,-1 1-15,0-1 0,85 21 16,-64-21 0,0-21-16,22 0 0,-22 0 0,1 21 15,168-21 1,-105-21-16,-42 0 0,41-21 16,-41 21-1,-22-1-15,43-41 0,-43 42 16,-21-22-16,43-41 0,-64 41 15,0-41 1,-64 84 0,1 21-1,42 0-15,0 43 16,-1-43-16,1 21 0,21 85 16,0-63-1,64-22 1,-22-21-16,-21-21 0,64 0 15,-64 0-15,21 0 0,43-21 16,-43 21-16,-20-21 0,83-43 31,-41 1-31,-43 20 0,0 1 0,0 21 16,1-21-16,20-64 16,-42 63-16,21-62 0,-21 41 15,21-84 1,-21 106-1,0 63 1,-21 21-16,0 0 0,0 1 16,21-1-16,-21 0 0,-1 107 15,1-65 1,21-41-16,0-1 0,0 21 16,0-20-16,0-22 0,43 21 15,-22-21-15,0 1 0,21-22 16,1 0-16,-22 0 15,21 0-15,-21 0 0,22-22 0,-22 1 16,85-85 0,-43-21-16,-21 22 15,-42 41-15,22 22 16,20-85-16,-42 84 0,21 1 16,0-21-16,-21 41 15,0 44 1,0-1-16,-21 21 0,0-21 15,-43 127 1,64-105-16,-21-1 0,-21 64 0,42-64 16,-21 1-16,21 41 15,0-41-15,0-22 0,21 63 16,42-41 0,-41-22-16,20 0 0,43-21 15,-43 0-15,0 0 0,43 0 16,-43-21-16,1 0 0,84-85 31,-106 64-31,21-22 0,-42 1 16,0 41-16,0-20 15,-21 42-15,0 0 0,0 0 16,-1 21-16,1 0 16,21 22-16,-21-1 15,21-21-15,-21 43 0,21-43 16,0 21-16,0 1 0,0-22 15,21 0-15,21 0 0,-20 0 16,41-21-16,-42 0 16,0 0-16,22 0 0,63 0 15,-64-42 1,0-22 0,-21 22-16,1 0 0,41-22 15,-42 43-15,0-21 0,43-22 16,-43 43-16,0 21 15,22-21-15,-22 21 0,0 0 0,85 42 32,-85 1-32,-21 41 15,0-41-15,0-22 16,-21 42-16,21-42 0,-21 1 16,-22-1-1,22-21 1,21-21-1,0-1-15,21 1 16,-21 0-16,127-106 16,-106 106-1,1-21-15,62-22 16,-20 1 0,-43 63-16,0 0 0,0 0 15,0 0 1</inkml:trace>
  <inkml:trace contextRef="#ctx0" brushRef="#br0" timeOffset="70735.88">30289 9440 0,'22'-42'15,"-1"21"-15,-21-21 0,0 20 16,0 1-16,0 0 0,-21 0 15,-1 21 1,-41 0-16,-43 21 16,43 21-1,20-20-15,22-1 0,0 0 16,0 0-16,0 0 0,21 0 0,0 22 16,0-22-16,0 0 0,84 43 15,-41-43 1,-1-21-16,-21 0 0,0 0 15,22 21-15,-22-21 0,0 21 16,-21 0-16,0 0 16,-21-21-1,-22 22-15,22-22 0,-63 21 16,62-21-16,-20 0 16,0 0-16,21 0 0,-22 0 31,22 0-31,0-21 15,21-1-15,-21 22 16</inkml:trace>
  <inkml:trace contextRef="#ctx0" brushRef="#br0" timeOffset="71004.72">27601 9123 0,'0'0'0,"-42"0"16,42-21-16,21 0 15,0 21-15,43-22 16,169 1-16,-149 21 0,22-21 16,-21 21-16,21 0 15,-22 0-15,1 0 0,0 0 0,-22-21 16,1 21-16,126-21 15,-169 21 1,0 0-16,1-21 0,-44 21 16</inkml:trace>
  <inkml:trace contextRef="#ctx0" brushRef="#br0" timeOffset="73606.11">20193 11853 0,'0'22'15,"0"-1"-15,0 0 0,0 21 16,0-21-16,0 22 0,0-1 16,0 22-16,0-22 15,0 43-15,0-64 0,0 21 16,-21 43-16,21-64 15,-21 0-15,-1-21 0,22 21 16,0-42 0,0 0-1,0 0-15,0 0 0,0-1 16,22 1-16,-22-21 0,42-22 16,-42 22-16,21 0 0,0-106 15,0 105 1,1 22-16,-22 0 0,21 21 15,0 0-15,0 0 0,0 106 16,0-85-16,1 21 16,-22 43-16,0 63 15,21-84 1,0-43-16,0-21 16,0 0-16,0 0 15,1-21-15,-1 21 16,0-22-16,64-41 15,-22-1-15,-42 22 0,0 21 16,22-64-16,-22 43 16,0 21-16,21-43 15,-42 43-15,0 0 0,22 21 16,-22 21 0,0 21-16,0 22 15,0 42 1,0-85-16,0 21 0,0-21 0,0 22 15,0-22-15,0 21 0,21 43 32,42-64-32,-42-21 0,22 0 15,-22 0-15,0 0 0,0-21 16,22 0-16,-22 21 0,21-21 16,0-22-16,1 22 0,-22-21 15,21-128 1,-42 107-16,0 21 15,-21-22-15,0 64 16,0-21-16,0 21 0,-1 0 16,1 0-16,-42 127 15,42-21 1,-1 0 0,22-64-16,0-21 0,0 43 15,22-43-15,-1-21 0,0 21 16,21-21-16,-21 0 0,22 0 15,84 0-15,-43-21 16,-41 0-16,-1 21 0,43-43 16,-43 1-16,-21 21 15,43-43-15,-43 22 0,0 0 16,21-128 0,-20 107-16,-1-22 15,-21-42 1,0 64-16,0 84 15,0 21 1,-21 0-16,-22 85 16,-20 106-1,20-106 1,43-21 0,0-85-16,0 22 0,22-22 15,-1-21-15,21 21 0,0-21 0,1 0 16,-1 0-16,0 0 0,43 0 15,-43-21-15,1 0 0,-1-1 16,-21 22-16,22-42 0,84-127 31,-127 126-31,42-105 0,-42 64 16,0-43 0,0 105-16,0 1 15,0 42 1,0 22-16,0-22 15,-21 127-15,0-106 16,21 22-16,-22 21 0,1-43 16,0 0-16,21 22 0,0-43 15,0 0-15,-21 21 16,42-42 0,0-21-1,0 21-15,1-21 0,-22 0 16,21 0-16,0 0 0,0-1 0,21-105 31,-20 85-31,-1 21 16,-21 42-1,0 0-15,0 0 16,0 1-16,0-1 0,0 21 0,0-21 16,0 0-16,0 22 15,0-1-15,0-21 0,0 0 16,21 1-16,0-22 15,0 0-15,0 0 0,1 0 16,20 0-16,-21 0 0,21 0 16,1-22-16,84-62 15,-43 20 1,-62-20 0,-1 62-16,0 1 15,-21 0-15,0 42 16,0 43-1,-21-43-15,21 0 0,-21 0 16,21 0-16,-22 1 0,22 20 16,0-21-16,0 0 15,0 0-15,22-21 0,-1 0 0,42 0 32,-20 0-32,-22 0 0,0 0 15,64-42-15,-85 21 16,21 21-16,-21-21 0,21 0 0,-21-1 15,0 1-15,0-85 16,-42 43 0,20 21-1,1 42-15,0 0 0,42 0 47,0 0-47,22 0 0,-22 0 16,21 0-16,-21 0 0,22 0 15,-1 0-15,0 0 0,1 0 0,63-22 16,-43 22-16,-21-21 0,128 0 31,-107 21-31,-63-21 16,-21 21 0,0 0-16,0 21 0,-22-21 15,22 21-15,-85 43 16,64-43-16,0 42 0,21-41 15,-1-1-15,1 0 0,0 0 16,0 0-16,21 22 16,0-22-16,0 0 0,0 21 15,0-21-15,63-21 16,-41 0-16,62 0 16,1-21-1,-43 0-15,43-21 16,-64 21-16,0-22 0,22-20 15,20-64 1,-63 84-16,0 1 0,21-64 16,0 64-16,-21 0 15,22-1-15,-22 1 0,0 0 16,21-43-16,-21 64 16,0 42-1,0 0-15,-85 106 16,22 21-1,-22 22 1,43-43 0,42-85-16,0 21 15,0-41-15,21 20 0,42 0 16,-42-21-16,22-21 16,-22 0-16,0 0 0,43 0 15,-43 0-15,21 0 0,64-63 16,0-22-1,-85 64-15</inkml:trace>
  <inkml:trace contextRef="#ctx0" brushRef="#br0" timeOffset="73889.95">21675 11959 0,'0'43'16,"0"-86"-16,21 86 0,0-43 0,0 0 15,21 0-15,1 0 0,-1 0 0,127-22 31,-105 22-31,42-21 0,42-42 16,-85 42-16,22-1 16,-43 1-16,43-21 15</inkml:trace>
  <inkml:trace contextRef="#ctx0" brushRef="#br0" timeOffset="74099.34">25527 11409 0</inkml:trace>
  <inkml:trace contextRef="#ctx0" brushRef="#br0" timeOffset="74235.27">25442 11451 0,'0'21'0,"0"64"15,0-191-15,-21 233 16,-21-63-16,42-43 0,-21 0 16,-43 43-1,22-43-15,21-21 16,21-21-1,21 21 1</inkml:trace>
  <inkml:trace contextRef="#ctx0" brushRef="#br0" timeOffset="74440.14">25781 11451 0,'-21'0'0,"21"21"16,-21 22-16,-22-1 15,43-21-15,-63 64 16,42-64-16,-1 21 0,1-20 16,0-1-16,-42 42 31,20-63-31,22 0 0,0 0 16,0 0-16,0 0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28:5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4445 0,'0'0'0,"-21"21"0,0 0 0,-22 43 16,43-43-1,0 0-15,21-21 32,1 0-17,-22-21-15,21 0 16,-21 0 0,21 21-16,-21-21 15,0-1 1,0 1-1,-21 0 1,0 21-16,21-21 0,-22 0 0</inkml:trace>
  <inkml:trace contextRef="#ctx0" brushRef="#br0" timeOffset="1264.6">1270 1778 0,'0'0'0,"0"-21"16,0 0-16,0-22 16,0 22-16,0-21 0,0 0 15,0-43 1,0 64-16,0 0 0,0-1 16,0 1-16,0 0 0,0 42 31,0 0-16,0 22-15,-21-22 0,21 21 0,0 22 16,0-1-16,-21-20 16,-1 84-16,1-64 0,21 1 15,-21 105 1,0-106-16,21-20 0,-21-1 16,21 64-16,0-85 15,0 21-15,0-20 16,0-1-16,-21-21 15,21-21 1,0-1-16,0-20 16,0 21-16</inkml:trace>
  <inkml:trace contextRef="#ctx0" brushRef="#br0" timeOffset="1785.31">868 1715 0,'0'-43'0,"0"86"0,0-107 0,0 43 16,0 0-16,0-22 0,0 22 15,0 0-15,0-21 0,0 21 16,63-22-16,1 22 16,-22 21-16,43 0 15,-22 0-15,1 21 0,-22 0 16,22 1-16,-1 20 15,1 0-15,-1 1 0,85 126 16,-63-21 0,-64-42-1,-21-64-15,0 22 0,0-1 16,0-20-16,0-22 0,0 0 0,0 0 16,0 0-16,0-42 31,0 0-31,0 0 15,0-22-15,0 22 0,0-21 16,0-22-16,0 22 0,0-21 16,0-64-16,0 42 0,0 21 15,21-168 1,22 147 0,-22 0-16,0 85 15,-21-21-15,21 21 0,-21-21 16,0 42 15,0 0-31,0 0 0,0 1 0,0 20 16,-21 0-1,21-21-15,0 22 0</inkml:trace>
  <inkml:trace contextRef="#ctx0" brushRef="#br0" timeOffset="2370.48">2498 2286 0,'42'-42'16,"-21"42"-16,0-21 15,0-1-15,22-41 0,-22 42 16,0-22-16,0 22 0,-21-21 0,0 0 15,0 20-15,0-62 16,-21 20-16,0 43 16,0 0-16,-22 0 0,-62 21 15,62 0-15,1 21 16,0 0-16,-1 0 0,-105 149 16,85-65-1,41 22 1,22-84-16,0-1 0,0 0 15,0-20-15,0 20 0,0-21 0,64 21 32,42-42-32,-43 0 15,-20-21-15,-1 0 16,43-21-16,-64 21 0,21-22 16,64-63-1,-64 43 1,-42 21-16,0-1 0,0 22 15,0 0-15,0 0 16,0 42 0,0 0-1,-21 0-15,0 0 0,0 43 16,21-43-16,-21 64 16,21-64-16,0 0 0,0 21 15,21-20 1,0-22-16,21 0 15,-21 0-15,22 0 16,-1-22-16</inkml:trace>
  <inkml:trace contextRef="#ctx0" brushRef="#br0" timeOffset="3103.96">3111 1969 0,'0'21'15,"0"0"-15,0 0 16,0 0-16,0 0 0,-21 22 16,21-22-16,0 0 0,-21 21 15,21-20-15,0-1 0,-21 85 16,0-64 0,21-21-16,0 0 15,0 0-15,0-42 47,0 0-47,0 0 16,0-21-16,0 20 0,0-62 15,0 63 1,42-64-16,-21 64 16,0-22-16,1 22 0,-1 21 15,42-21 1,-20 21-1,-22 0-15,0 21 0,0-21 0,0 21 16,0 1-16,1-1 0,-1 0 16,-21 0-16,0 0 0,21 85 15,-21-42 1,-21-22 0,21-21-16,0-42 46,0 0-46,0 0 16,0-22-16,0 22 16,0 0-16,21-21 0,0 20 0,0-20 15,-21 21-15,21 0 16,43-43-16,-43 43 0,0 0 16,0 0-16,22 21 0,-22 0 0,0 0 15,21 0-15,-20 21 16,-1-21-16,21 106 15,-42-85-15,0 64 16,0-1 0,0-41-1,0-22-15,-21 0 0,0 0 16,21 0-16,-21 0 0,21 1 16,21-22 15,0-22-31,0 1 0,-21 0 15</inkml:trace>
  <inkml:trace contextRef="#ctx0" brushRef="#br0" timeOffset="3550.73">4170 2244 0,'0'0'0,"21"0"32,0 0-32,0 0 0,0 0 15,1 0-15,-1 0 0,0-21 16,0 21-16,0-22 0,22 22 16,-22-21-16,0 0 0,0 21 0,43-42 31,-64 21-31,0-22 0,0 22 15,0 0-15,-22 0 0,-20 21 16,0 0-16,21 0 0,-85 0 16,42 42-1,43-21-15,-21 0 0,21 22 16,-22 20-16,22-20 0,0-1 16,21 0-16,0 1 0,0-22 15,0 127 1,21-127-1,0 0-15,0-21 16,22 0-16,-22 0 0,64 0 16,-43-21-16,148-64 15,-41 22 1</inkml:trace>
  <inkml:trace contextRef="#ctx0" brushRef="#br0" timeOffset="3982.2">5948 2011 0,'-43'0'16,"22"0"-1,0 21-15,21 0 16,0 0 0,21-21-1,0 0 1,1-21-1,-22 0-15,0 0 16,0 0 0,-22 21-16,1 0 15,0 0-15,0 0 16,21 21-16,-21 0 16,21 0-16,0 22 15,0-22-15,0 0 16,0 0-1,0 0-15</inkml:trace>
  <inkml:trace contextRef="#ctx0" brushRef="#br0" timeOffset="4283.03">5778 2477 0,'0'0'15,"0"21"-15,-21 0 0,21 0 0,0 0 16,21-21 0,1 0-16,-1 0 15,0-21 1,0 21-16,-21-21 16,0 0-1,-42 21-15,21 0 16,-1 0-16,-20 0 15,0 21 1,42 0 0</inkml:trace>
  <inkml:trace contextRef="#ctx0" brushRef="#br0" timeOffset="4884.85">7387 1863 0,'0'21'16,"0"0"-16,0 43 16,0-22-1,-21 0-15,21 22 0,-21 84 16,0-106-16,-1 22 0,22-22 16,0 0-16,-21-20 0,21 20 15,-21 21-15,21-84 47,0 0-47,21 0 16,0-21-16</inkml:trace>
  <inkml:trace contextRef="#ctx0" brushRef="#br0" timeOffset="5797.86">7408 1799 0,'21'0'31,"1"0"-31,20 0 16,-21 0-16,21 0 0,85 0 16,-21 0-1,-21 0-15,-22 0 0,128 0 16,-106 0-16,20 0 0,22 0 15,-21 0-15,42 0 0,-21 0 0,318 0 32,-297 0-32,170 0 0,-22 0 15,-148 0-15,0 0 16,233 0-16,-254-21 16,-21 21-16,0 0 0,0 0 0,-22 0 15,86 0-15,-86 0 16,-20 0-16,63 0 0,-64 0 15,-20 0-15,-1 0 16,0 0-16,-20 0 0,41 0 16,-63 21-1,0 0 1,0 1-16,0-1 16,0 21-16,0-21 0,-21 0 15,21 22-15,0-22 0,0 21 0,0 22 16,0-22-16,-21 64 15,0-64-15,21 1 16,-22 62 0,22-62-16,-42 41 0,21-41 15,0-22 1,0 0-16,-1-21 0,1 21 16,-63-21-1,41 0 1,22 0-16,-64 0 0,64 0 0,-21 0 15,0 0-15,-1 0 0,-20 0 16,20 0-16,-20 0 0,-170 0 16,-42 0-1,-85 0 1,233 0-16,-21 0 0,21 0 16,0 0-16,21 0 0,-127 0 15,127 0-15,22 0 0,-22 0 0,0 0 16,0 21-16,0-21 0,1 0 15,-107 0-15,-21 0 16,127 0-16,0 0 0,22 0 0,-86 0 16,86 0-16,20 0 15,1 0-15,-1 0 0,22 0 16,0 0-16,-1 0 0,1 0 0,21 0 16,0 0-16,-43 0 15,43 0 1,0 0-16,42 0 47,0 0-47</inkml:trace>
  <inkml:trace contextRef="#ctx0" brushRef="#br0" timeOffset="7419.45">910 4255 0,'0'0'0,"0"-22"16,0 1-1,0 42 1,-21 22-16,21 41 16,0 43-1,0-42-15,0 0 0,0-1 16,-21 1-16,21 0 0,-21 84 16,-1-84-16,1-22 0,-21 85 15,21-84-15,0 42 16,-1-64-16,1 22 15,21-43-15,0 21 16,0-63 0,0 0-16,0 0 15,0-64-15,0 43 0</inkml:trace>
  <inkml:trace contextRef="#ctx0" brushRef="#br0" timeOffset="7625.85">593 4509 0,'0'0'0,"0"-43"0,0 22 0,0-21 16,0 21-16,0-1 0,0 1 15,21-21-15,21 21 0,22-22 16,-22 43-16,21 0 0,-20 0 16,20 0-16,128 43 15,-128-1-15,-20-21 0,-1 22 16,0-1-16,-42 0 0,-42 106 31,0-105-31,-1-1 0</inkml:trace>
  <inkml:trace contextRef="#ctx0" brushRef="#br0" timeOffset="7718.53">931 4847 0,'-106'43'0,"212"-86"16,-233 86-16,127-65 31,21 1-31,22-21 0,-22 21 16,0 0-16,21-1 0</inkml:trace>
  <inkml:trace contextRef="#ctx0" brushRef="#br0" timeOffset="8203.25">1651 3874 0,'0'21'15,"0"0"-15,-21 0 0,21 21 0,0-20 16,0 83-16,0 44 16,-21-22-1,-1-85-15,22 21 0,-21-20 16,0 63-16,21-64 16,-21 21-16,21-20 0,-21-22 15,0 21 1,21-63 15,0 0-31,0 0 0,0-22 16,0 22-16,0 0 0,42-85 15,21 43 1,22-22 0,-64 85-16,0-21 0,1 21 15,20 0-15,-21 0 0,21 106 16,-42-85-1,0 21-15,0-21 0,0 43 16,0-43-16,-21 21 0,0 1 16,21-22-16,-21 0 0,21 21 31,0-63-15,0 0-1,42-42-15</inkml:trace>
  <inkml:trace contextRef="#ctx0" brushRef="#br0" timeOffset="8534.06">2371 4509 0,'0'21'15,"0"0"-15,-22-21 0,1 21 0,21 0 16,0 0-16,0 1 15,0-1-15,21-21 32,1 0-32,-1-21 15,0 21-15,-21-22 0,21 1 16,-21 0-16,0 0 16,0 0-16,0 0 15,-21 21-15,0 0 16,-43 0-16,43 0 15,21 21-15,-21 21 16,21-21 0,21-21-1,0 0-15,0 0 0</inkml:trace>
  <inkml:trace contextRef="#ctx0" brushRef="#br0" timeOffset="9025.78">2879 4360 0,'0'-21'16,"0"42"-1,0 1 1,0-1-16,0 0 0,0 0 16,0 43-16,0-43 0,0 0 15,0 21-15,0-21 0,0 1 16,-22 41-16,1-42 15,21 0-15,0 1 16,-21-22-16,0 0 16,21-22 15,0 1-31,0 0 0,0-21 16,0-43-1,0 64-15,21-21 16,0 20-16,0 1 0,64-42 15,-43 42-15,-20 21 16,62 0-16,-41 42 16,-22-21-16,0 0 15,0 43-15,-21-43 0,0 0 16,0 0-16,0 22 0,0-22 0,0 0 16,0 0-16,0 0 0,0 0 15,-42 64 1,42-64-1,0-42 17,21 21-32,0-21 0,0 0 15</inkml:trace>
  <inkml:trace contextRef="#ctx0" brushRef="#br0" timeOffset="9404.09">3704 4382 0,'0'0'0,"0"21"32,0 0-32,-21 0 15,0 21-15,21-20 0,-21-1 16,-22 63-16,43-41 16,0-1-16,0-21 0,0 0 15,0 22-15,21-43 16,1 21-16,-1-21 0,0 0 0,0 0 15,0 0-15,43-21 16,-22 0-16,0-1 0,1 1 16,-22 0-16,0-21 15,0 21-15,0-22 0,-21-20 16,0 20-16,0 1 0,0-64 16,-42 64-1,21 42-15,-64 0 16,64 0-16,-21 21 15,21 0-15,-1 0 16,22 22-16,0-22 16,22-21-1,-1 0-15,0 0 0</inkml:trace>
  <inkml:trace contextRef="#ctx0" brushRef="#br0" timeOffset="9634.32">5207 4233 0,'0'22'62,"0"-1"-62,0 0 16,0 0-16,0 0 0,0 0 16,0 1-16</inkml:trace>
  <inkml:trace contextRef="#ctx0" brushRef="#br0" timeOffset="9818.21">5122 4741 0,'21'0'0,"-42"0"0,42 22 15,1-22 17,-1 0-1,0-22-15,0 1-1,-21 0-15</inkml:trace>
  <inkml:trace contextRef="#ctx0" brushRef="#br0" timeOffset="10433.92">7260 4001 0,'0'0'0,"-21"-64"16,21 43-16,0-21 15,0 63 1,-21 21 0,21-21-16,0 43 0,0-22 15,-21 22-15,21-1 0,0 191 16,0-148-1,0-64-15,0 1 16,-22-1-16,22-21 0,0 21 0,-21 22 16,21-85 15,0 0-31,0-1 16,0-20-16,0 21 0</inkml:trace>
  <inkml:trace contextRef="#ctx0" brushRef="#br0" timeOffset="11245.78">7239 4001 0,'21'-22'0,"0"22"32,0 0-17,1-21-15,-1 21 0,21 0 16,-21 0-16,106 0 15,-84 0-15,20 0 0,85 0 16,-84 0 0,105 21-16,-84-21 0,-1 0 15,234 0-15,-106 0 16,-85 0-16,-22 0 16,1 0-16,21-21 0,-21 21 0,21 0 15,21 0-15,0-21 0,1 21 16,634-42-1,-487 42 1,85-21 0,-275 21-16,0 0 0,63-22 15,-105 22-15,-1 0 0,85 0 16,-84 0 0,-43 0-16,-21 22 15,0-1 1,0 0-16,-21 0 0,0 0 15,-1 43 1,1-43-16,-21 106 0,0 0 16,20-42-1,1-43-15,21-21 16,-21 85-16,0-64 0,0-21 16,-22 85-1,22-85-15,-21 43 16,0-1-1,20-41-15,-20-1 0,21-21 16,-43 0 0,43 0-16,-21 0 0,21 0 15,0 0-15,-22 0 0,1 0 0,0 0 16,-22 0-16,-126 0 16,105 0-16,0 0 0,-232 0 15,190 0-15,-21-21 16,-1 21-16,1 0 0,0-22 0,-423 1 31,274 21-31,-105 0 16,275 0-16,-317 0 15,317 0-15,0 21 16,0-21-16,42 0 0,-21 0 16,-106 0-1,170 0-15,21 0 16,0 0-1,21-21-15,-43 0 0</inkml:trace>
  <inkml:trace contextRef="#ctx0" brushRef="#br0" timeOffset="11864.94">2095 6456 0,'0'0'0,"0"-21"0,0 0 15,0-64-15,0 43 16,0 20-1,0 44 1,0-1-16,0 21 0,0 43 16,0-43-16,0 64 15,0 42 1,0-63 0,0-43-16,0 0 0,-42 107 31,42-128-31,-21-21 15,0 0-15,21-21 0</inkml:trace>
  <inkml:trace contextRef="#ctx0" brushRef="#br0" timeOffset="12199.75">1651 6477 0,'0'0'0,"0"-21"0,0 0 16,0 0-16,0-22 0,63-20 15,22 42 1,148-22 0,-170 43-16,22 0 0,0 21 15,-1 1-15,149 83 16,-190-62-16,41 211 16,-147-170-1,-128 43 1,107-105-16,-43 41 15,63-63-15,1 21 0,20 0 16,-20-21-16,20 0 0,-62 0 31,105-42-31,0 21 16,21-21-16,21 42 16,0-43-16,1 22 0,-1 0 15,-21 0-15</inkml:trace>
  <inkml:trace contextRef="#ctx0" brushRef="#br0" timeOffset="12582.8">3238 6414 0,'0'21'15,"-21"0"-15,0 0 0,0 0 16,0 0-16,0 22 0,21-1 0,-43 43 15,22-43-15,0 0 16,21 1-16,-21-1 0,21 0 0,-21 22 16,21-43-16,0 0 0,0 0 15,21-21-15,0 0 0,127-21 32,-63-21-17,-43 21-15,85-64 16,-21 0-16,-85 43 15,-21-43-15,0 64 16,-21-63-16,-43 20 16,22 43-16,-21 21 15,-43 21 1,85 0-16,-22 22 16,22-22-16,21 0 0,-21 0 15,21 0-15,21-21 16</inkml:trace>
  <inkml:trace contextRef="#ctx0" brushRef="#br0" timeOffset="12832.74">3958 6392 0,'0'0'0,"21"0"0,0 0 0,-21 22 15,0-1-15,0 0 16,0 21-16,0 1 0,0-22 0,0 21 15,0 0-15,0 1 0,0-1 16,0 0-16,-21 1 0,21-22 0,-21 21 16,0-21-16,0 43 0,0-43 15,-1 21 1,22-20-16,0-44 31,0 1-31,0 0 0</inkml:trace>
  <inkml:trace contextRef="#ctx0" brushRef="#br0" timeOffset="13352.24">3916 6477 0,'0'-21'0,"0"42"0,21-63 0,0 21 16,0-1-16,0 1 16,22 0-16,-22 0 15,0 0-15,21 21 0,1 0 16,-22-21-16,169 42 15,-147 21 1,-22 22-16,-21-43 16,0 21-16,-21 22 0,0-22 15,-22-21-15,1 21 0,21-20 16,-22-1-16,1 0 0,21 0 16,-21 0-16,20-21 0,1 0 0,21-21 31,0 0-31,21 21 15,22-21-15,-22 0 0,21 21 16,1-22-16,-22 22 0,42 0 16,-20 0-16,-1 0 0,0 0 0,1 0 0,105 43 31,-21 41-15,-106-20-16,-21-22 15,-21-21-15,-22 1 0,1 20 16,0-21-16,-64 21 0,64-20 15,-22-1-15,-42 0 0,64 0 16,-43-21 0,43 0-16,0 0 0,-1 0 0,1 0 15,0-21-15,20 0 16,22 0-16,-21-1 16,21 1-1,21 21-15,43-42 16,-1 0-1</inkml:trace>
  <inkml:trace contextRef="#ctx0" brushRef="#br0" timeOffset="13561.72">5778 6519 0,'0'22'62,"0"-1"-46,0 0-16,-21-21 0,21 21 16,-21 0-16,0-21 0,21 21 0</inkml:trace>
  <inkml:trace contextRef="#ctx0" brushRef="#br0" timeOffset="13735.19">5651 6964 0,'0'21'0,"22"-21"47,-1 0-31,0-21-1,-21 0-15,21 21 0,-21-21 0</inkml:trace>
  <inkml:trace contextRef="#ctx0" brushRef="#br0" timeOffset="14267.65">7472 6435 0,'0'0'0,"0"-21"0,0-1 0,0 1 15,0 0-15,0 0 16,0-21-16,-21 42 31,21 21-31,0 0 16,0 42-1,0 107-15,0-1 16,0-105-16,0-22 16,0 0-16,0 1 0,-22 41 15,22-63-15,0 1 16,-21-1-16,21 0 0,0-42 31,0 0-15,0-1-16,0 1 0,0 0 0</inkml:trace>
  <inkml:trace contextRef="#ctx0" brushRef="#br0" timeOffset="15161.51">7451 6308 0,'0'0'0,"0"-21"0,21 21 32,0 0-17,0 0-15,21 0 0,-20 0 16,62 0-16,-20 0 0,-1-22 16,1 22-16,20 0 0,1 0 0,106 0 15,-64 0-15,0 0 16,127 0-16,-106 0 15,-21 0-15,444-21 16,-105 0 0,0 21-1,-318 0-15,148 0 16,-148 0-16,-21 0 0,-21 0 16,0 0-16,-21 0 0,-1 0 0,191 0 15,-169 0 1,21 0-1,-106 0-15,1 0 0,20 0 16,-42 21 0,0 0-16,0 1 15,0-1-15,0 0 0,0 21 16,0-21-16,0 1 0,-21 20 16,21-21-16,-21 21 0,21-20 0,-22 62 15,22-41-15,0-1 16,0 85-16,-21-85 15,21 1-15,-21-1 0,21 0 0,-21 1 16,0 20-16,21-21 16,0 1-16,-21-1 15,21 0-15,-22-20 0,1 20 16,21-21-16,-21 0 0,0-21 16,0 21-16,0-21 0,-22 0 15,22 22-15,-21-22 0,21 0 16,-22 21-16,1-21 0,0 0 0,-64 0 15,63 0-15,-84 0 16,43 0-16,20 0 0,-20-21 16,-22-1-16,21 22 0,-21-21 0,-105 0 15,84 0-15,0 21 0,-22-21 16,-274-43 0,0 22-16,-1 0 15,297 42 1,-84 0-16,105 0 15,0 0-15,-84 0 0,84 0 16,21 0-16,-21 0 16,22 0-16,-22 0 0,-275 21 15,317-21-15,-42 0 16,22 0 0,41 0-16,-41 0 15,63 0-15,-1 0 0,1-21 16,21-1 31,0 1-32</inkml:trace>
  <inkml:trace contextRef="#ctx0" brushRef="#br0" timeOffset="16234.32">1376 8721 0,'0'0'0,"0"-21"16,0-1-16,0 1 0,0-42 15,-21-22 1,-1 64 0,22 42-1,0 0 1,0 0-16,0 43 0,0 63 15,0-42-15,0 380 32,0-295-32,-42 84 15,42-191-15,-21 106 32,21-126-32,0 41 15,0-41-15,21-43 16,0-21-16,-21-1 15,0 1-15,0-21 0</inkml:trace>
  <inkml:trace contextRef="#ctx0" brushRef="#br0" timeOffset="16584.8">1122 9144 0,'-21'-21'0,"42"42"0,-85-84 16,22 41-16,21 1 0,-22-21 31,43-22-15,0 43-16,43 21 0,-22-21 0,64 21 15,-43 0-15,127 21 16,-105 0 0,63 43-16,-64-22 0,-20 1 15,-22-1-15,42 148 16,-63-147-1,-106 126 1,64-148-16,-21 43 16,41-64-16,-20 21 0,21 0 15,-21-21-15,20 0 0,-20 0 16,21 0-16,21-21 16,0 0-16,0-22 15,21 22-15,43-42 16</inkml:trace>
  <inkml:trace contextRef="#ctx0" brushRef="#br0" timeOffset="16854.79">2117 8805 0,'0'0'0,"63"-63"16,-63 84-1,0 0-15,0 22 16,0-1-16,0 64 15,-42 63-15,21-105 16,21-1-16,-43 64 16,43-85-16,-21 22 0,0-22 15,21 1-15,-21 20 0,0 22 16,21-64 0,0-42 15,21 21-31,0-21 0</inkml:trace>
  <inkml:trace contextRef="#ctx0" brushRef="#br0" timeOffset="17345.8">3175 9377 0,'0'0'0,"0"-21"16,-21 0-1,0 21-15,-43-22 16,-84-20 0,21 42-1,63 0 1,43 21-16,0 0 0,-64 128 16,85-86-1,0-21-15,0 43 16,43-21-1,-1-43-15,22-21 16,-22 0-16,-21 0 16,64-64-1,-64 64-15,64-84 16,-43-1 0,0-42-1,-21 85-15,-21 63 31,-21 42-15,0-42-16,21 22 0,0 84 16,21-64-1,43-20 1,42-43 0,-43 0-1,85-64 1</inkml:trace>
  <inkml:trace contextRef="#ctx0" brushRef="#br0" timeOffset="17584.33">3831 9186 0,'0'-21'0,"0"42"0,-21-42 16,0 21-1,0 21-15,-1 1 16,1-1-16,-21 21 0,21 0 15,0 1-15,-1 20 0,22-20 16,-21 105 0,64-85-1,-1-42 1,-21-21-16,21 22 0,-20-22 16,20 0-16,0 0 0,64-22 15,0-41 1</inkml:trace>
  <inkml:trace contextRef="#ctx0" brushRef="#br0" timeOffset="17994.83">4466 9356 0,'-21'0'0,"0"21"16,0-21-16,21 21 0,-22-21 15,22 21-15,22-21 31,-1 0-31,42 0 0,-42 0 16,1 0-16,20 0 16,-21 0-16,21-21 0,22 0 15,-43 0-15,21 0 0,22-64 16,-64 0 0,-42 64-1,-43 21 1,43 21-16,-85 64 15,84-22 1,22-20-16,0-1 0,0 149 31,63-128-15,64-42 0,0-21-1,21 0 1,21-42-16,-106 42 15,-21-21-15,106-43 16</inkml:trace>
  <inkml:trace contextRef="#ctx0" brushRef="#br0" timeOffset="18219.82">6032 9081 0,'0'0'0,"-21"0"31,0 0-31,21 21 16,0 0 31,0 0-32,0 0-15,-21 0 16,0 1-16,0 20 0</inkml:trace>
  <inkml:trace contextRef="#ctx0" brushRef="#br0" timeOffset="18383.93">5927 9525 0,'21'21'0,"-42"-42"0,63 63 0,-42-20 16,0-1 0,0 0-1,21-21 16,-21-21-31,0 0 16,21-1-16,0-20 16</inkml:trace>
  <inkml:trace contextRef="#ctx0" brushRef="#br0" timeOffset="19020.57">7916 8890 0,'0'0'0,"-42"-21"16,21 21-1,0 0-15,21 21 0,-43 64 16,22 21 0,21-64-16,-21 21 0,0 43 15,0-42-15,21-1 16,0 1-16,-22-1 0,1 1 0,0 147 31,21-147-31,0-22 16,21-42-1,0 0-15,1 0 16,-1 0-16,-21-21 0,21-85 16,-21 64-16</inkml:trace>
  <inkml:trace contextRef="#ctx0" brushRef="#br0" timeOffset="19778.14">7747 8975 0,'0'0'0,"21"-43"15,0 43 1,0 0-16,1 0 0,20 0 16,85 0-1,-85 0-15,22 0 16,-22 0-16,22 0 0,-1 0 16,106 0-16,-84 0 0,0 0 15,148 0-15,-128 0 0,22 0 16,127-21-16,-105 21 15,20 0-15,-21-21 0,21 0 0,1 21 16,-1 0-16,381-21 16,-211 0-1,-170 21-15,1 0 0,-22 0 16,0 0-16,0 0 0,127 0 16,-148 0-16,-21 0 0,233 0 15,-170 21 1,-84 0-1,-64-21-15,0 21 0,22 0 16,-43 0-16,0 1 0,0 20 16,0-21-16,0 21 0,-43 128 15,43-86 1,0-41-16,-21-1 0,21 22 16,-21-22-16,21 0 15,0 64-15,0-64 0,0 1 16,0-1-16,0 64 15,0-64-15,0 1 16,-21 20 0,21-42-16,-64 22 15,43-43-15,0 0 0,-21 0 0,-1 21 16,22-21-16,-42 0 0,-149 0 16,43 0-1,-255 0 1,297-21-16,-148-1 15,127 22-15,0 0 0,-22-21 16,22 21-16,-21 0 0,-530-21 16,361 21-1,168 0-15,1 0 0,-127 0 16,148 0-16,21 0 16,-127 0-16,148 0 0,0 0 15,-275 0 1,233 0-1,84 0-15,-63 0 0,106 0 16,0-21-16,0 21 16,21-21-16</inkml:trace>
  <inkml:trace contextRef="#ctx0" brushRef="#br0" timeOffset="20669.64">487 11642 0,'0'0'0,"0"-21"0,21-1 16,-21 1-16,21 0 15,0 21 1,-21 42 0,0 43-1,0-43-15,0 107 16,0-86-16,-21-21 0,21 22 15,-21-1-15,0 1 0,-43 84 16,43-63 0,0-64-16,21 0 0,-21 21 15,21-63 17,0 0-32,0-21 0,0 21 15,42-106 1,-21 21-16,0 42 15,22-42-15,-22 43 0,21-1 16,106-105 0,-105 127-1,-1 21-15,0 21 0,64 0 16,-63 0-16,-22 42 0,0-21 16,21 21-16,-42 1 0,21 41 15,-21-20-15,0 169 16,0-149-1,0-41 1,0-22-16,-21 0 0,21 0 16,0 0-16,-21-21 0,0 0 15,0-21 1,0 0-16</inkml:trace>
  <inkml:trace contextRef="#ctx0" brushRef="#br0" timeOffset="20895.05">593 12107 0,'21'0'16,"0"0"-16,0 0 16,0 0-16,0 0 0,43 0 15,-43 0-15,21 0 16,-20 0-16,-1 0 0,21 0 0,43-21 15,21 0 1,-22 0 0,-41 21-16</inkml:trace>
  <inkml:trace contextRef="#ctx0" brushRef="#br0" timeOffset="21451.49">2053 11959 0,'0'0'0,"0"-21"0,0 0 16,0 0-16,0 0 15,-21 21-15,21-22 16,-21 22-16,0 0 0,-64-21 16,43 21-1,-22 64 1,43-43-16,-21 21 15,20 1-15,-20 20 16,42-42-16,-21 22 0,21-1 0,0 43 31,0-1-31,21-63 0,0 1 16,0-22-16,1 0 16,-1 0-16,0 0 0,0 0 0,21-22 15,85-62 1,-63 20-1,42-84 1,-43-21-16,-42 126 0,-21-20 16,0-1-16,0 22 0,0-21 15,0 20-15,0-63 16,22 106 0,-22 22-16,0-1 15,21 21-15,-21-21 0,0 22 16,0-1-16,0 0 0,0 1 0,0-1 15,0 0-15,0 1 0,0-1 16,0 85 0,0-106-16,0 43 0,0-1 15,0-42-15,0 0 16,21-21-16,0 0 16,43-42-1</inkml:trace>
  <inkml:trace contextRef="#ctx0" brushRef="#br0" timeOffset="21971.19">2984 11896 0,'0'0'0,"0"-64"16,0 43-16,0 0 16,-21 0-16,0 21 15,0 0-15,0 0 0,0 0 16,-64 63-16,43-20 15,-22 41 1,43-41-16,-43 62 16,64-62-1,0-22-15,0 0 0,0 21 0,0-20 16,43-1-16,20-21 16,-42 0-16,1 0 15,41 0-15,-42-21 0,43-22 16,-43 22-16,0-21 15,21-1-15,-20 22 0,-1-85 16,0 64-16,0-85 16,-21 21-1,21 85-15,-21-85 16,21 85-16,-21-21 16,0 21-16,0 42 31,0 0-31,0 21 0,0 43 15,0-43-15,0 1 0,0-1 16,0 0-16,22 1 0,-1 105 16,0-85-1,-21-42-15,21 1 16,-21-1-16,0 0 0,0 0 0,0 21 16,21-20-1,0-22 1,-21-22-16</inkml:trace>
  <inkml:trace contextRef="#ctx0" brushRef="#br0" timeOffset="22366.97">3556 11811 0,'0'0'16,"0"-42"-1,0 21-15,0-1 0,21 1 0,-21 0 16,21 21-16,0 0 16,22-21-16,-22 21 0,21 0 0,64 63 31,-21 1-15,-22 21-1,-63 63-15,0-127 16,-21 21-16,0-21 0,0 1 15,-22 41 1,43-84 15,0 0-31,0 0 0,22-1 16,-22-20-16,21 21 0,21-85 16,0 0-1,-20 64-15,20-22 16,-21 43-16,21 0 15,-20 21-15,-1-21 0,0 21 0,21 0 16</inkml:trace>
  <inkml:trace contextRef="#ctx0" brushRef="#br0" timeOffset="23295.95">4445 11980 0,'0'22'0,"0"-44"0,21 65 0,0-43 16,22 0-16,-22 0 15,0 0-15,0 0 0,0 0 16,0-21-16,43-1 0,-43 1 16,0 0-16,0 0 0,1 0 15,-1 0-15,0-64 16,-21 43 0,-21 42-16,0 0 15,-1 0-15,1 0 0,0 21 16,0 0-16,21 0 0,-21 0 0,0 0 15,21 1-15,-22 105 32,22-43-32,22-41 15,-1-43-15,0 21 16,21-21-16,1 0 0,-22 0 16,106 0-1,-21-43-15,-1-20 16,-83 42-16,-1-22 15,42 1-15,-42 0 16,1 21-16,-1-64 16,-21 43-1,-21 42 1,-1 21-16,22 0 0,-21-21 16,21 21-16,0 0 0,-21 43 15,21-1 1,0-42-16,0 1 0,0-1 15,0 0-15,0 0 16,0 0-16,-21 0 31,0 1-31,0-22 16,21 21 15,0 0-15,0 0 15,21-21-31,0 0 0,0 0 16,0 0-16,0 0 0,64-42 15,-43-1 1,1 43-16,-1-42 16,0 21-16,-20-21 0,20-1 15,-21 1-15,43-106 16,-64 127-1,0-1-15,0 1 0,-43 0 16,22 21-16,0 0 0,0 0 16,0 0-16,-1 0 0,22 85 31,0-64-31,0 42 16,22 22-16,20-43 15,-42-20-15,0-1 16,0 21-16,0-21 0,0 0 15,0 1 1,0-44 15,0 1-31,0 0 16,0 0-16</inkml:trace>
  <inkml:trace contextRef="#ctx0" brushRef="#br0" timeOffset="23476.96">6181 11726 0,'0'22'15,"0"-1"17,0 0-1,-22-21-31,1 21 15</inkml:trace>
  <inkml:trace contextRef="#ctx0" brushRef="#br0" timeOffset="23618.88">6054 12107 0,'0'22'15,"0"-1"1,21-21-1,0 0-15</inkml:trace>
  <inkml:trace contextRef="#ctx0" brushRef="#br0" timeOffset="24170.75">7768 11917 0,'0'0'0,"0"-21"0,-21 0 0,21-1 16,-21 1-16,0-42 0,21 42 16,-64-43-1,43 43 1,21 0-16,-21 21 16,21 21-16,0 0 15,0 21-15,0-20 0,-21 62 16,-1-41-16,1 62 15,0-62-15,0-1 0,0 0 16,0 43-16,-1 0 16,1-64-16,21 21 0,0-21 15,0 1 1</inkml:trace>
  <inkml:trace contextRef="#ctx0" brushRef="#br0" timeOffset="24899.02">7408 11684 0,'0'0'0,"0"-21"16,0 0-16,0 0 16,64 21-1,63 0 1,-43-22-16,1 22 0,21 0 15,0 0-15,0 0 0,21 0 0,275-21 32,-254 21-32,296 0 0,-147 0 15,-128 0-15,149 0 16,-149 0-16,170 0 16,-149 0-16,-21-21 0,22 0 0,444-21 31,-487 20-31,212 1 15,-106 0 1,-148 21-16,-64 0 16,0 0-16,22 0 15,-64 21-15,0 0 16,0 22-16,-21 20 16,0-42-16,-1 22 0,22-1 0,-21 0 15,0 22-15,0-22 0,-21 64 16,20-64-16,1 22 0,0 126 15,0-105 1,21-64-16,0 22 16,0 20-16,0-42 0,0 43 15,0-43-15,0 0 16,-64 21 0,1-42-16,-106 0 15,-22 0 1,106 0-16,1 0 15,-340-42 1,149 0 0,-212 21-16,297-1 0,-1 1 15,-211 0 1,191 21-16,-234 0 0,-338 0 16,465 0-1,191 0-15,-63 0 16,126 0-16,-84 0 15,127 0-15,-21-21 0,21 21 16,-1 0-16,1 0 16,0-21-16</inkml:trace>
  <inkml:trace contextRef="#ctx0" brushRef="#br0" timeOffset="25565.66">1016 13420 0,'0'21'0,"0"-42"0,0 0 0,-21 21 0,21-22 16,-21 22-16,-22-21 15,22 21-15,0 0 16,-21 0-16,20 0 0,1 0 0,-106 43 31,21 20-31,43-42 0,21 22 0,-22-1 16,22 0-16,-1 1 15,22 20-15,-21-21 0,21 1 16,21 20-16,21 85 16,64-84-1,-1-43 1,86-21 0,-128-21-16</inkml:trace>
  <inkml:trace contextRef="#ctx0" brushRef="#br0" timeOffset="26534.41">1079 13737 0,'0'0'15,"-21"0"-15,0 0 0,21 21 16,-21 1-16,0-1 0,21 21 16,0 0-16,-21 1 0,21-22 15,0 0-15,0 21 0,0-20 16,0 41-16,21-42 15,0-21 1,0 0-16,43-21 16,20-21-1,-41-1-15,-22 22 16,0 0-16,-21-21 16,0 21-16,-64-64 15,22 64 1,0 0-1,42-1 1,0 1-16,42-21 31,22 42-31,41 0 16,1 42 0,-85-21-16,43 22 15,-22-1-15,-21-21 16,22 43-1,-43 20 1,0-41-16,0-22 16,0 0-1,-21-21 1,-1-21-16,22 0 16,0-43-1,0 1 1,0 42-16,0-22 0,85-84 15,-43 106 1,-20 0-16,20 0 0,64 0 16,-85 21-1,0 0-15,0 21 0,0 0 0,1 0 16,20 43 0,-42-43-16,0 63 15,0-41-15,0-22 16,21 21-16,-21-21 0,21-21 15,0 22-15,1-22 16,-1 0-16,21 0 16,0-22-16,-20 22 15,20-21-15,0-21 16,1 21-16,20-43 0,-21 22 16,-20 0-16,62-170 15,-63 106 1,-21 64-1,0 21-15,0 42 32,-21 21-32,21-21 0,-21 22 15,21 41-15,0 1 16,0-43-16,-21 1 0,21 41 16,0 22-1,0-85-15,0 0 0,0 1 16,0-1-16,0 0 15,21-21 1,0 0 0,0-21-16,-21 0 0,0-1 15,22 1-15,-22 0 0,0 0 16</inkml:trace>
  <inkml:trace contextRef="#ctx0" brushRef="#br0" timeOffset="26726.3">2434 13716 0,'0'-21'32,"21"21"-32,0 0 15,1 0-15,-1 0 0,63-21 16,-62 21-16,41 0 16,-42 0-16,0-21 15,43 21-15,-43 0 0,0 0 16,22 0-16</inkml:trace>
  <inkml:trace contextRef="#ctx0" brushRef="#br0" timeOffset="27279.5">3598 13970 0,'0'0'0,"21"0"0,1 0 15,-1 0-15,0 0 0,0-21 16,0 0-16,-21 0 0,0-1 16,0 1-16,0-21 15,0 21-15,-21 0 0,-64-64 16,64 64-16,-127-43 31,63 64-31,-42 85 16,106-43-16,-21-21 15,21 64-15,0-64 16,21 22-16,-22-1 0,22-21 16,-21 21-16,21 22 15,0-43-15,0 0 16,0 0-16,21-21 0,22 22 16,-22-22-16,42-22 15,-41 1-15,20 0 0,21-21 16,-41 21-16,20-1 0,43-62 15,-43 20 1,-21 43-16,-21-21 16,0 21-16,0 42 15,0 0 1,0 0-16,0 21 16,0 22-16,0-1 15,0-20-15,0-22 16,0 0-16,0 0 15,21 0-15,0-21 16,1 0-16,41 0 16,1-42-1,-22 42-15</inkml:trace>
  <inkml:trace contextRef="#ctx0" brushRef="#br0" timeOffset="27776.22">4149 13780 0,'0'0'0,"0"-22"16,0 44 0,0-1-16,-22-21 0,1 21 15,0 42 1,0-41-16,0 20 0,21 43 16,0-64-16,0 21 15,0 0-15,0-20 0,21-22 16,-21 21-16,21 0 0,0-21 0,0 0 15,22 0 1,63-21-16,-85 0 16,21-1-16,43-20 15,-64 0-15,21 21 0,1-22 0,-1 1 16,0 0-16,-21-1 0,85-168 16,-106 126-1,21-42 1,-21 106-16,0 0 0,0 42 31,-42 21-15,21 0-16,-21 85 15,42-21-15,0 42 16,0-105-16,0-1 16,0 43-16,21-64 0,0 21 15,21 43 1,22-85-1,-22 0-15,-21 0 16,43-42 0,-64 20-16,21-20 0,-21 21 0,0 0 15</inkml:trace>
  <inkml:trace contextRef="#ctx0" brushRef="#br0" timeOffset="27948.92">4614 13843 0,'21'0'32,"1"0"-32,20 0 0,-21 0 15,64 0-15,42 0 16,-85 0-16,106-42 16,-105 42-16,20-21 15,-21-1-15</inkml:trace>
  <inkml:trace contextRef="#ctx0" brushRef="#br0" timeOffset="28159.84">6117 13674 0,'0'0'0,"0"21"47,-21-21-47,0 21 16,0-21-16,-1 0 15,22 21-15</inkml:trace>
  <inkml:trace contextRef="#ctx0" brushRef="#br0" timeOffset="28330.75">6159 14182 0,'43'21'16</inkml:trace>
  <inkml:trace contextRef="#ctx0" brushRef="#br0" timeOffset="28971.97">7937 13631 0,'0'0'16,"0"-21"-16,0 0 0,0 0 0,0 42 31,0 0-31,0 22 16,0-1-16,0 43 15,0-22-15,0 43 16,0-64-16,0 64 15,0-42-15,0-22 0,0 64 16,0-64-16,-21 0 0,21 1 0,0 41 16,0-62-1,0-1-15,0-42 32,0-1-32,0 1 0,0 0 0,0 0 15,0-106 1</inkml:trace>
  <inkml:trace contextRef="#ctx0" brushRef="#br0" timeOffset="29821.33">7895 13547 0,'0'0'0,"-21"0"0,0 0 16,0-21-16,-1 21 0,-20 0 15,21 0-15,63 0 31,-21 0-31,22 0 0,41 0 16,-41 21-16,20-21 0,85 0 16,-63 0-16,84 0 15,-63 0-15,21 0 0,0-21 16,0 21-16,0 0 0,254 0 16,-254 0-16,0 0 15,127 0-15,-148 0 0,0 0 16,317-22-1,-126-20 1,-107 42-16,-105-21 0,21 21 16,-22-21-16,1 21 0,0-21 15,359-22 1,-380 43 0,20 0-16,-20-21 0,42 21 15,-64 0-15,21 0 16,-63 21-1,0 0-15,-21-21 16,0 64-16,0-22 16,21-21-16,0 22 15,0-22-15,0 21 0,0 1 0,0 20 16,0-21-16,0 1 0,-42 126 31,-1-42-31,1-21 16,42-64-1,-21 1-15,21-1 0,-21-21 16,-1 21-16,22-20 0,-21 20 0,21-21 16,-21 43-16,-21-22 15,42-21-15,-21 0 16,21 0-16,-43 1 16,22-1-16,0-21 0,0 0 15,0 0-15,-1 21 0,-41-21 16,42 0-16,-22 0 0,-62 0 15,41 0-15,1 0 0,-255-64 16,128 43 0,63 21-16,-106-21 15,106 0-15,0 21 0,-318-42 16,297 20-16,0 22 16,-339-21-1,170 21-15,190 0 0,0 0 16,-106 0-16,127 0 0,-63 0 15,105 0-15,1 0 16,-43 0-16,63 21 0,22-21 16,-21 0-16,21 0 15,0 0-15</inkml:trace>
  <inkml:trace contextRef="#ctx0" brushRef="#br0" timeOffset="89189.92">13695 2286 0,'0'0'0,"-21"0"0,-1-21 15,1 0 1,0 21 0,0 0 15,0 0-31,0 0 15,-1 0-15,1 0 16,0 0-16,0 0 0,0 0 16,0 0-16,-1 21 0,1-21 15,0 0 1,0 21-16,0-21 0,21 21 16,0 0-1,21-21-15,21 0 16,22 22-16,84-22 15,-42 0 1,-22 0-16,-20 0 0,21 0 16,-1 0-16,1 0 0,0 0 0,147-22 31,-20 22-31,-170 0 0,64 0 16,-63 0-16,-1 0 15,21 0-15,-41 0 0,-1 0 16,-42 0 31,-1 0-32,1-21 1,0 0-16,21 0 16,0 0-16</inkml:trace>
  <inkml:trace contextRef="#ctx0" brushRef="#br0" timeOffset="89596.43">14647 2074 0,'-21'0'0,"42"0"16,-63 0-1,63 22 17,0-1-32,0-21 0,22 0 15,-22 21-15,0-21 0,21 0 16,-20 21-16,20-21 0,-21 21 16,0 0-16,0-21 0,1 22 0,-1-1 15,0 0-15,-21 0 0,0 0 16,0 0-16,0 1 0,0-1 0,-21 0 15,0 0-15,-22 0 0,-20 22 16,20-1-16,1-21 0,-106 43 31,84-43-31,43 0 16,42-21 15,1-21-31,-1 21 0,0-21 16</inkml:trace>
  <inkml:trace contextRef="#ctx0" brushRef="#br0" timeOffset="90107.14">15579 2096 0,'0'0'0,"-22"-22"0,22 1 0,0 0 15,0 0-15,0 0 16,22 21-16,-1 0 0,0-21 16,0 21-16,0 0 15,0 0-15,64 21 16,-43 21-16,43 43 15,-64-64 1,-21 21-16,0 22 0,0-22 16,0-21-16,0 64 0,-21-64 15,0 21-15,-21 22 16,20-22 0,1-42-1,21-21-15,0 0 16,0 0-16,0-22 15,0 22-15,21-42 16,22-22-16,-43 64 16,21 0-16,0 0 0,0-43 15,0 43-15,1 0 0,-1 0 16,0-1-16,42 22 16,-41 0-16,-1 0 15,0 0-15,0 0 16,0 0-1,0 0-15</inkml:trace>
  <inkml:trace contextRef="#ctx0" brushRef="#br0" timeOffset="90507.91">16341 2286 0,'21'0'16,"0"0"-16,0 0 16,0 0-16,0 0 0,-21-21 15,43 0-15,-22 21 0,0-21 0,0 21 16,22-43-16,-22 22 0,21 0 16,-42 0-1,21-22-15,0 22 0,-21 0 16,-21 21-1,0 0-15,0 0 16,0 0-16,-64 64 16,64-43-16,0 0 15,0 0-15,-1 21 16,1-20-16,0 20 0,21-21 16,-21 0-16,21 0 0,0 22 0,0 20 15,21-42 1,21-21-16,43 0 15,0 0 1,-43 0-16,-21-21 16,22 21-16</inkml:trace>
  <inkml:trace contextRef="#ctx0" brushRef="#br0" timeOffset="91041.11">17399 2096 0,'-21'-22'0,"0"22"15,-1-21-15,1 21 16,0 0-16,0 0 0,0 0 16,0 0-16,-1 0 0,-62 43 15,41-1 1,22-21-16,0 0 0,-21 22 15,42-22-15,0 0 0,-21 0 16,21 0-16,0 0 0,0 1 16,0-1-16,0 0 0,0 0 0,42-21 31,0 0-31,22 0 16,-43-21-16,0 0 15,0 0-15,22-1 0,-22 1 16,0 0-16,21-85 15,-21 22 1,-21 62 0,0 1-16,-21 42 15,21 1-15,-21-1 16,21 0-16,-21 0 0,0 64 16,21-43-1,0-21-15,0 0 0,0 22 16,0-22-16,42 21 15,-21-21-15,127-21 32,-84 0-32,42 0 15,-64-21 1</inkml:trace>
  <inkml:trace contextRef="#ctx0" brushRef="#br0" timeOffset="91619.29">18267 2011 0,'0'-21'0,"0"42"0,-21-42 0,-1 21 15,1 0-15,-21-21 16,21 21-16,0 0 0,-22 0 16,22 0-16,0 0 0,-64 42 15,43 0 1,21 1-16,0-22 0,-22 21 15,22 0-15,21-20 0,0-1 16,0 0-16,0 0 0,0 0 16,0 43-1,42-43-15,1-21 16,-22 21-16,0-21 16,0 0-16,22 0 0,-22 0 0,0-21 15,106-43 1,-64 1-1,-41 21-15,41-22 0,-42 22 16,43-128-16,-43 107 16,0-1-16,0 22 0,-21-21 15,21-1-15,43-105 16,-64 148 0,0-1-16,0 44 15,0 20 1,-21 0-16,0 1 0,-1 62 15,1-62-15,0 20 0,-42 170 32,63-106-32,0-42 15,0-64-15,21 0 0,0 21 16,0-20-16,21-1 16,22 0-16,-22 0 0,-21-21 0,64 0 15,-43 0-15,1 0 16,41 0-16,-41-21 0,-1 0 15,43-22-15</inkml:trace>
  <inkml:trace contextRef="#ctx0" brushRef="#br0" timeOffset="92713.33">13060 4699 0,'0'0'0,"-21"0"0,-1 0 0,1 0 16,0 0-16,-21 0 15,21 0-15,21 21 16,-22-21-16,44 0 16,-1 0-1,21-21-15,0 21 0,85-21 16,-42 0-16,0 0 0,105-1 16,-84 1-16,127-21 15,-106 21-15,-21 0 16,127-22-16,-128 22 0,1 0 15,106-21 1,-170 20-16,43-41 16,-85 42-1,0 0-15,-42-1 0,20 22 16,1-21-16,0 21 0,-64-21 16,22 21-1,21 0 1,20 0-16,1 0 0,0 0 15,0 0-15,0 0 0,0 0 16,-1 0-16,44 0 47,-1 0-31,0 0-16,0 0 0,0 0 15,0 0-15,1 0 16,-1 0-16,0 21 0,0-21 15,-21 21-15,0 1 0,21-1 16,-21 0-16,0 85 16,-21-64-1,21 0-15,-63 1 16,41-22-16,-62 42 16,41-41-16,22-1 0,-21 0 15,42 0-15</inkml:trace>
  <inkml:trace contextRef="#ctx0" brushRef="#br0" timeOffset="116689.59">13229 5017 0,'0'0'0,"-21"0"0,-21 0 0,20 0 16,1 0-16,-21-22 0,-43 1 16,43 21-16,21-21 15,0 21-15,-1 0 0,1 0 16,21-21-16,-21 21 0,42 0 31,0 0-15,1 0-16,20 21 0,0 0 15,1-21-15,20 21 0,85 1 16,-63-1-16,0 0 0,232 21 16,-105 1-1,-85-22-15,-21 0 0,105 21 16,-105-21-16,-21-21 0,63 43 16,-63-22-16,-22-21 15,-21 21-15,1 0 0,-1-21 0,0 0 16,22 21-1,-85-42 17,0 0-17,-1 21-15,1-21 0,0 0 16,0 0-16,0 21 0,0-22 16,-1 22-16,1 0 0,0-21 15,0 21-15,-21 0 16,20 0-16,1 0 0,0 0 15,0 0 1,42 0 15,0 21-31,0-21 0,1 22 16,41-1 0,-21 21-16,-20 0 15,-22 1 1,-22-22-1,1 0-15,0-21 0,0 21 16,-43 0-16,22 1 0,0-22 16,-43 21-1,64-21 1,21-64 0</inkml:trace>
  <inkml:trace contextRef="#ctx0" brushRef="#br0" timeOffset="117225.29">15494 3852 0,'0'0'0,"0"-21"16,0 0-16,21 21 16,0 0-1,0 0-15,1 0 16,-1 21-16,21 22 15,-21-1-15,-21-21 0,21 21 16,1 1-16,-1-1 0,-21 0 0,0 85 16,0-63-1,0-22-15,0-21 0,0 1 16,0-1-16,0 0 0,-21-21 0,21-21 31,0 0-15,0-1-16,0 1 15,0-42-15,0 42 16,21-22-16,0 1 0,-21 21 0,21-22 0,0 1 16,0-21-1,43-1-15,-43 43 16,-21 0-16,42 0 16,-20-1-16,-1 1 15,0 21 1</inkml:trace>
  <inkml:trace contextRef="#ctx0" brushRef="#br0" timeOffset="117624.06">16298 4276 0,'0'0'0,"21"0"0,1 0 16,-1-21 0,0 21-16,0-22 0,-21 1 15,21 0-15,22-21 0,-22 21 16,21-43-16,-21 22 0,0 21 16,-21-64-1,0 64-15,0 0 0,-42 21 16,-64 0-1,85 0-15,-21 21 16,21 0-16,-1 0 0,1 0 0,0 0 16,0 22-16,21-22 0,-21 127 15,21-63 1,42-22 0,-21-42-16,0 1 15,43-1-15,-43-21 16,0 0-16,22 0 0,-22 0 15,127 0 1,-63-21-16</inkml:trace>
  <inkml:trace contextRef="#ctx0" brushRef="#br0" timeOffset="118620.53">17187 3958 0,'-21'0'15,"42"0"-15,-63 0 0,21-21 16,0 21-16,-1 0 0,-62 21 16,63 0-1,-1 22 1,22-1-16,-42 22 16,42-43-16,-21 21 0,21-21 0,-21 22 15,21-22-15,0 0 0,0 21 16,0-21-16,0 1 0,21-22 31,0 0-31,0 0 0,0 0 0,1 0 16,-1-22-16,0 1 0,0 21 15,0-21-15,64-85 16,-43 43 0,1-22-16,-43 64 15,0 0-15,0 0 16,0 42-1,0 0 1,0 0-16,0 21 0,0 1 16,0 41-1,0-62-15,0 20 0,0-21 16,21 0-16,0 0 0,42 1 16,-20-22-16,-1 21 15,0-21-15,1 0 0,84 0 16,-85 0-16,0 0 0,1-21 15,-1-1-15,0 22 0,1-21 16,84-85 0,-85 43-16,-21 21 15,-21-1-15,0 22 16,0-21-16,0 21 16,-84-1-1,41 22 1,-63 64-1,85-43-15,-21 0 0,21 0 16,0 22-16,-1-22 0,-20 85 16,42-64-1,0 0 1,21-42-16,0 0 0,1 22 16,-1-22-16,0 0 15,85-43 1,-22 1-16,-41-22 15,-22 43-15,21-21 16,1-43-16,-22 43 0,0 0 16,0-1-16,0 1 0,-21 0 15,21-1-15,1-41 16,-22 62-16,0 1 16,0 0-16,0 0 0,-22 21 15,1 0 1,0 0-16,0 21 0,0 0 15,21 0-15,-21 22 0,-22 126 16,1 0 0,42-84-1,0-43-15,0-20 0,21 41 16,0-42-16,22 0 0,105 43 31,-42-64-31,-1 0 16,-83 0-1,-1-21-15,0 21 0,-21-21 0,0-1 16</inkml:trace>
  <inkml:trace contextRef="#ctx0" brushRef="#br0" timeOffset="118838.4">16277 5503 0,'-63'22'0,"126"-44"0,-148 44 0,43-22 15,0 21-15,21-21 16</inkml:trace>
  <inkml:trace contextRef="#ctx0" brushRef="#br0" timeOffset="119492.47">16044 5313 0,'0'0'0,"0"-21"0,21 21 15,-21 21 17,0 0-17,0 0-15,0 22 0,0-22 0,0 21 16,0 0-16,-21-20 0,21 62 16,-21-63-16,21 22 0,-21 20 15,21-42-15,0 1 0,-21 20 31,42-42-15,-21-21-16,21 0 16,21-22-16,-20 22 0,-1-21 15,21-22-15,-21 43 16,0 0-16,43-64 16,-64 64-1,21 21 1,-21 21-16,21 0 15,-21 1-15,0-1 0,0 63 16,0-20 0,43-1-1,-22-63 1,0 0-16,0 0 0,0 0 0,0 0 16,1 0-16,20-21 0,64-63 31,-85 41-31,42-41 15,-63-22-15,0 42 16,0 43-16,0-42 16,0 41-16,-21 22 15,0 0 1,0 0 0,0 0-16,0 22 15,21-1-15,-22 0 0,22 0 16,0 0-16,0 22 15</inkml:trace>
  <inkml:trace contextRef="#ctx0" brushRef="#br0" timeOffset="119932.73">16806 5440 0,'21'0'31,"-21"-21"-15,43 21-16,-1 0 15,-21 0 1,22 21-16,-22-21 16,-21 21-16,42 21 0,-21-20 15,-21-1-15,0 0 0,0 21 16,0 1-1,0-22-15,-21 0 16,21 0-16,-21-21 0,0 21 16,0-21-16,21-21 31,0 0-31,0 0 16,0-22-16,0 22 15,0 0-15,21 0 0,0 0 16,0-22-16,0 22 0,0 0 15,1 0-15,-1 0 16,21 0 0,0 21-16,-20 0 15,-1 0-15,0 0 16,0 0 0</inkml:trace>
  <inkml:trace contextRef="#ctx0" brushRef="#br0" timeOffset="120169.6">17505 5398 0,'0'0'0,"0"21"32,0 0-32,0 0 0,0 0 15,0 0-15,0 43 16,0-43-16,0 21 15,0-20-15,0-1 0,-21 0 16,21 0 0,0-42 15,21 0-31</inkml:trace>
  <inkml:trace contextRef="#ctx0" brushRef="#br0" timeOffset="120486.42">17589 5249 0,'0'0'15,"22"0"-15,-1 0 16,0 0-16,0 0 15,0-21-15,0 0 16,-21 0-16,0 0 0,0 0 16,0-1-16,0 1 15,0 0-15,-21 21 0,0 0 16,0 0 0,0 0-16,-22 42 15,43 1 1,0-1-1</inkml:trace>
  <inkml:trace contextRef="#ctx0" brushRef="#br0" timeOffset="120803.75">18267 4932 0,'0'0'0,"-21"0"0,-1 0 16,-20 21-16,21 0 15,21 0-15,0 22 0,0-22 16,-21 21-16,0 22 0,21-43 16,-22 21-16,22 64 15,0-21 1,0-43-16,0-21 0,0 43 15,0-43-15,0 0 16,0 0-16,0 0 0,22-21 31,-1 0-15,0-21-16,-21 0 0,21 21 16,0-21-16</inkml:trace>
  <inkml:trace contextRef="#ctx0" brushRef="#br0" timeOffset="121195.82">18415 5440 0,'21'0'16,"0"0"0,0 0-16,1 0 0,-1 0 0,0 0 15,42-42 1,-20 20-1,-1-41 1,-42 42-16,0 0 16,-21 21-1,0 0-15,0 0 16,-1 0-16,-62 63 16,41-42-16,22 22 0,-21 20 15,21-21-15,0-20 16,21-1-16,0 21 0,0-21 0,0 0 15,0 1-15,21-1 0,63-21 32,-20 0-32,21 0 15,-64 0-15,0 0 16,0-21-16,21-1 0,-20 1 16,-1 0-16,0 0 0</inkml:trace>
  <inkml:trace contextRef="#ctx0" brushRef="#br0" timeOffset="121454.67">18309 5038 0,'-21'0'0,"42"0"0,-42 21 0,0-21 15,42 0 1,0 0-16,21 0 16,43-21-16,-43 21 15,22-21-15,-43-1 16,21 1-16,22 0 16,-64 0-16,0 0 15</inkml:trace>
  <inkml:trace contextRef="#ctx0" brushRef="#br0" timeOffset="166888.98">13398 6879 0,'0'0'0,"-21"0"16,0 0-16,0 0 15,0 0-15,0 0 0,-1 0 0,1 0 16,0 0-16,0 0 0,0 0 16,0 0-16,-1 0 0,1 0 0,-42 0 31,42 21-31,-1-21 0,1 0 0,0 0 16,0 0 15,21 22 16,21-22-32,0 0-15,0 0 0,43 0 16,-43 0-16,0 21 16,0-21-16,1 0 0,41 0 15,-21 0-15,-20 0 0,-1 0 16,21 0-16,-21 0 0,22 0 0,84 0 15,-64 0 1,-21 0-16,64 0 16,-42 0-16,126 0 15,-126 0-15,-1 0 16,1 0-16,-1 0 0,1 0 0,-1 0 16,128 0-1,-128 0 1,22 0-16,-64 0 15,0 0-15,0 0 16,1 0 15,-22-21 32,0-1-48,0 1 1,0 0-16,0 0 16</inkml:trace>
  <inkml:trace contextRef="#ctx0" brushRef="#br0" timeOffset="167629.54">14668 6541 0,'0'0'0,"0"21"46,0 0-30,0 0-16,0 0 16,22 0-16,-22 1 0,21-22 15,-21 21-15,21 0 0,0-21 16,43 42-16,-22-42 16,-21 0-16,0 21 0,22-21 15,20 22-15,-21-22 0,22 0 16,-22 0-16,22 21 15,42-21 1,-43 0 0,-21 0-16,-42 21 15,0 0 1,-21-21 0,0 21-16,-127 22 15,63-1 1,43-21-16,0 0 0,-1 0 15,1 1-15,0-1 0,-1 0 0,1 0 16,21 0-16,-22 22 0,-84 41 16,64-41-1,42-22 1,0-21-16,21 21 16,-22 0-16,22-42 171,0 0-171,0 0 16</inkml:trace>
  <inkml:trace contextRef="#ctx0" brushRef="#br0" timeOffset="192631.92">16722 6943 0,'-22'0'16,"1"0"-16,0 0 31,0 0-16,42-21 32,0 21-31,0-22-16,1 22 16,-1-21-16,0 21 0,-21-21 0,42 21 15,-21-21-15,1 21 16,-1 0-16,0 0 15,0 0-15,0 0 0,0 21 16,22 21 0,-1 22-1,-21 21-15,0-64 16,-21 0-16,0 64 0,0-64 16,0 21-16,0-21 0,0 22 15,-21-22-15,0 21 0,0-21 16,0 0-16,-22 22 15,22-22-15,0-21 16,21-21 0,0 0-1,0-22-15,0 22 16,0 0-16,21-21 0,0-1 0,43-63 31,-1 1-31,43 20 16,-63 64-16,-1-22 15,-21 43-15,0-21 16,0 21 0,1 0-16,-22-21 15,0 42 48,21 0-48,0 1 17</inkml:trace>
  <inkml:trace contextRef="#ctx0" brushRef="#br0" timeOffset="193173.83">17632 7197 0,'0'0'0,"0"21"15,21-21 1,0 0 0,0 0-1,0-21-15,22-22 16,20 1-1,-42 21-15,1 21 0,20-42 16,-21 42-16,0-22 0,0-41 31,-21 21-31,0 20 16,-21 22 0,0 0-1,0 0-15,0 0 16,0 22-16,-1-1 0,1 0 0,-42 64 31,-1-22-15,43 1-16,21-43 0,-21 0 15,21 0-15,0 0 0,0 0 16,0 1-16,0-1 0,0 0 0,0 0 16,0 0-16,0 0 0,21-21 15,0 22-15,0-22 16,1 0-16,20 21 0,-21-21 15,0 0-15,22 0 16,-22 0-16,0 0 16,0 0-16,0-21 15,0 21-15,-21-22 0,22 1 0,-1 0 16,0 21-16</inkml:trace>
  <inkml:trace contextRef="#ctx0" brushRef="#br0" timeOffset="194632.57">18436 7049 0,'0'0'0,"0"-22"16,0 1-16,0 0 16,-21 0-1,0 21-15,0 0 16,-1 0-16,1 0 15,0 0-15,0 0 0,21 21 16,-21 0-16,0-21 0,-22 43 16,22-22-16,0 21 0,-43 85 31,64-63-15,0-1-16,0-42 15,22-21 1,-1 0-16,0 0 0,0 0 15,0 0-15,0 0 0,1 0 16,-1 0-16,0-21 0,0 0 0,0 21 16,0-21-16,1 0 0,-1-1 15,0 1-15,-21 0 0,21-21 0,-21 21 16,42-64-16,-42 64 16,0 0-16,0-22 15,0 22 1,0 42 15,0 0-31,0 1 0,0-1 16,0 0-16,0 0 0,0 0 0,0 43 15,0-43-15,0 21 0,0-21 16,0 1-16,0-1 0,0 21 16,43-21-16,41 0 15,-62 1-15,20-22 0,85 0 31,-42-22-31,-22-41 16,-42 42-16,0 0 16,1-1-16,-1 1 0,0-21 15,21-22-15,-21 43 0,1-21 16,20 0-16,-21 20 16,21 1-16,-20 21 0,-1 0 15,21-21-15,-21 21 0,0 0 0,1 0 16,-1 0-16,0 0 0,21 21 15,-42 0-15,21 1 0,1-1 16,-22 0 0,0 0-1,0-42 32,-22 0-31,1 0-1,0 21-15,21-22 0,-21 22 16,0-21-16,0 21 16,-1 0-16,1 0 15,0 0-15,0 0 0,0 0 0,0 0 16,-1 0-16,-20 21 16,21-21-16,-43 43 15,43-22-15,0 0 0,-21 21 16,-1 64-1,43-85-15,0 22 16,0-1 0,0-21-16,22 0 15,-1-21-15,0 22 16,0-22-16,0 0 0,85-22 31,-21-20-31,-43 0 16,43-64-1,-64 85-15,0-22 16,0 22-16,-21-21 0,21 21 0,1-22 16,-1 1-16,-21 0 0,21-1 15,0 22-15,-21-21 0,21 0 16,-21-1-16,43-84 16,-43 85-16,21 21 15,-21-43-15,21 64 16,-21-21-16,21 0 15,0 21 1,-21 21-16,0 0 16,0 0-16,0 1 0,0-1 0,0 21 15,0-21-15,-42 64 16,42-64-16,-21 21 0,21 1 0,-21-1 16,-1-21-16,22 22 0,0 20 15,-21-21-15,21-20 16,-21 105-1,21-64 1,0-42-16,21-21 0,22 21 16,-22 1-16,0-22 15,0 0-15,0 0 0,0 0 16,22 0-16,-22 0 16,0 0-16,-21-22 15,21 22-15,-21-21 16,21 0-16,-21 0 15,0 0 1,0 0-16</inkml:trace>
  <inkml:trace contextRef="#ctx0" brushRef="#br0" timeOffset="200613.58">14266 9525 0,'0'0'0,"-21"0"0,0 21 32,0-21-32,0 0 15,-1 0-15,1 0 16,0 0 0,0 0-16,0 0 15,42 0 32,0 21-47,21-21 0,1 0 16,20 0-16,43 0 15,-21 0-15,-22 0 0,107 0 16,-86 0-16,86 0 16,-86 0-16,1 0 0,190 0 15,-148 0 1,-85 0-16,-20 0 15,-1 0-15,0 0 0,21-21 16,-21 21-16,-21-21 47,-21 21-16,0 0-31,0-21 16,0 21-16,0 0 0,-1 0 15,22-21-15</inkml:trace>
  <inkml:trace contextRef="#ctx0" brushRef="#br0" timeOffset="201162.27">15452 9292 0,'-22'-21'0,"1"21"16,21 21 46,21-21-62,1 21 0,-1-21 16,-21 22-16,21-22 0,42 21 15,-20 21 1,20-42 0,-42 0-16,22 21 15,-22-21-15,0 0 0,0 0 16,0 0 0,1 0-16,-22 21 15,0 1-15,0-1 16,0 0-1,-22-21-15,-20 42 16,-43 1-16,-20 20 16,83-42-1,-41 22-15,42-1 0,0-21 16,-43 21-16,43-20 0,0-1 16,0-21-16,-22 42 15,43-21-15,-42 0 0,42 1 16,-21-1-1,0-21-15,-1 0 32,22-21-17,0-1 1,-21 1-16</inkml:trace>
  <inkml:trace contextRef="#ctx0" brushRef="#br0" timeOffset="-211390.38">14436 9356 0,'0'0'0,"0"21"0,-22-21 0,22 21 15,-21-21 16,21 21-31,21-42 94,1 21-78,-1-21-16,0 0 15,0 21-15,21-43 0,64 1 16,0-21 0,-64 41-16,22 1 0,-22-21 15,85-22-15,-63 22 0,-1 0 16,43-22-16,-42 22 16,105-85-1,-106 85-15,-41 20 0,-1 1 16,21 0-16,-21 0 15,-21 0-15,21 21 0,-21-21 16,0-1 0,0 1 15,-21 21-15,0 0-1,0 0-15,0 0 0,-22 0 16,22 0-16,0 21 15,0-21-15,0 0 0,0 0 0,-22 22 16,22-22 0,21 21 15,21-21-15,0 0-1,1 0-15,-1 0 16,21 0-16,-21 0 0,0-21 15,1 21-15,20 0 16,-21-22-16,0 1 0,22 21 0,-22 0 16,-21-21-16,21 21 15,0 0-15,0 0 0,-21 21 32,0 0-17,0 1-15,-21-1 0,21 0 16,-21 0-16,21 0 0,-21 0 15,21 22 1,0-22-16,-21 42 0,-1-41 0,1 41 16,21-42-16,0 0 15,-21 1-15,21-1 16,-21 0-16,21 0 16,-21-21-16,0 0 15,21-21 1,0 0-1</inkml:trace>
  <inkml:trace contextRef="#ctx0" brushRef="#br0" timeOffset="-198758.05">16891 8594 0,'0'-21'16,"0"-1"-16,0 1 31,0 0 16,0 42 47,0 0-94,21 1 0,-21-1 15,0 0-15,21 0 0,0 0 0,1 0 16,-22 43-16,42 21 16,-42-1-1,0-41-15,0-22 16,0 0-16,0 0 0,0 0 0,0 22 16,-21-43-16,21 21 0,-21-21 15,-1 0-15,22-21 31,0-1-31,0 1 0,0 0 16,0-21-16,0 21 16,0-22-16,22 1 0,41-85 15,-21 63 1,22 1 0,-43 63-16,0-21 0,0 21 15,1-21-15,-1-1 16,0 22-1</inkml:trace>
  <inkml:trace contextRef="#ctx0" brushRef="#br0" timeOffset="-198366.27">17611 8932 0,'0'0'0,"21"0"0,-21-21 0,21 0 15,0 21-15,0-42 16,0 21-16,1-1 0,-1-20 16,-21 21-16,21 0 0,-21-22 15,0 22-15,0 0 16,0 0-16,-21 0 0,0 21 15,-1 0-15,1 0 16,0 0-16,0 0 0,0 21 0,0 21 16,-1-21-16,1 1 0,21-1 15,0 0-15,0 0 0,0 43 16,0-43-16,0 0 0,21 42 31,22-20-31,-1-22 16,-21-21-16,0 0 15,22 0-15,-1 0 0,-21 0 16,0 0-16,1-21 0</inkml:trace>
  <inkml:trace contextRef="#ctx0" brushRef="#br0" timeOffset="-197428.63">18351 8573 0,'-63'0'16,"42"0"-16,0 21 16,-1-21-16,1 21 0,-21 21 15,21-21-15,0 1 0,-22 20 0,1 0 16,42 1-16,-21-22 16,0 0-16,21 21 0,-22-21 15,22 43 1,22-64-1,-1 0 1,0 0-16,42-42 0,-20 20 16,-22 22-16,64-105 15,-64 62 1,21-20 0,-42 42-16,0-1 15,0 44 1,0-1-16,0 0 15,0 0 1,0 0-16,0 0 0,0 1 0,0-1 16,0 0-16,0 0 0,0 0 0,0 0 15,0 1-15,0-1 0,127 0 32,0-21-17,-42 0-15,-43 0 16,64-42-16,-64 20 0,1 1 15,20-21-15,-42 21 16,0-85 0,-21 64-16,0 20 15,0 1-15,0 0 0,0 0 16,-21 21-16,0 0 16,0 0-16,0 0 0,-43 42 15,22 1 1,21-22-16,0 21 15,21-21-15,-22 22 0,22-22 0,0 21 16,0-21 0,22 0-16,41 1 15,-21-22 1,-20 0-16,-1 0 16,0-22-16,0 22 0,0-21 0,0 0 15,43-64 1,-22 22-16,-21-43 15,-21 64 1,22-1-16,-1-20 0,-21 21 0,0 20 16,0-20-16,0-21 15,0 41 1,-21 44 0,21-1-16,-22 21 15,22-21-15,-21 22 0,21 84 16,-21-22-1,21 22 1,0-105-16,0 20 0,21 0 16,0-21-16,1 1 15,-1-22-15,-21 21 0,21 0 0,0-21 16,43 0 0,-22 0-16,-21 0 0</inkml:trace>
  <inkml:trace contextRef="#ctx0" brushRef="#br0" timeOffset="-195390.45">17526 9843 0,'0'-22'0,"0"44"0,0-65 0,0 22 0,-21 21 16,21-21 0,-21 21-16,-1 0 0,1 63 15,21-41-15,-42 62 16,21-20-1,-22 63 1,22-106-16,21 21 0,-42 43 16,42-64-16,-21 43 31,21-43-31,21-21 16,0-21-16,21-22 15,-20 22-15,-1 0 16,0 0-16,0 0 0,0-22 15,0 22-15,64-64 16,-64 85 0,0 0-16,1 0 0,-22 22 15,0-1-15,0 0 16,0 0-16,21 0 0,-21 43 16,21-43-1,0 0 1,0-21-16,0 0 0,1 0 15,-1 0-15,0-21 16,0 0-16,0 21 0,0-21 0,22-43 16,-22 22-1,0 21-15,-21-22 16,0 22-16,0 0 0,0-21 16,0 20-16,0 44 46,0-1-46,0 0 0,0 0 16,0 0-16,0 0 0,0 1 16,0-1-16,0 85 15,0-64 1,0-21-16,21-21 0,0 21 16,-21 0-16,22-21 0,-1 0 15,0 0-15,0 0 0,0 0 0,64-21 16,-43-21-1,43-22 1,-64 43-16,21-21 16,-42 21-16,22 0 0,-1-22 0,-21 22 15,0 0-15,0 0 0,0-22 32,0 22-32,-21 21 31,21 21-31,0 1 15,0-1-15,0 0 0,0 0 16,0 0 0,21 0-16,0 1 15,0-1-15,0 0 16,-21 0-16,21-21 16,1 21-16,-22 0 0,42 22 15,0-22 1,1-21-1,-22 0-15,0 0 16,0 0-16,0 0 0,0 0 16,22-21-16,-1-22 15,-42 22-15,21 0 16,-21 0-16,21 0 0,-21 0 16,0-22-16,22 22 0,-22 0 15,0 0 1,0 42 15,0 0-31,0 0 16,0 0-16,0 1 0,0 20 15,0-21-15,0 0 16,0 0-16,21 1 0,0-22 16,0 21-1,0-21-15,0 0 0,64 0 16,-64 0-1,22-21-15,-1-1 16,-21 1-16,43-63 16,-43 62-16,-21-20 0,21 21 15,0-21-15,-21-1 0,0 1 0,0-22 16,21 22-16,-21 0 0,21-1 16,-21 22-16,0-42 0,0-1 15,0 43-15,-21 21 31,21 21-31,-21 0 16,21 1-16,0 62 16,-21 22-1,0-85-15,21 64 16,0-64-16,0 85 16,0-85-16,0 43 15,0-43-15,0 0 0,63 64 16,-42-85-16,22 42 15,-22-21 1,0-21-16,0 0 0,43 0 16,-43 0-16,42 0 15,-20-21-15,-22 0 0,21 21 0,22-43 16,-1-20 0,-42 42-16,22-22 15,-22 1-15,-21 21 0,0 0 16,0 0-16,0-1 0,0 1 15,-42 21 1,-1 21 0,22 22-16,0-43 15,21 21-15,0 0 0,0 0 16,0 0-16,0 1 0,0 20 16,0-21-16,0 0 15,21 0-15,0 1 16,0-1-16,1-21 0,-1 0 0,21 0 15,-42 21-15,42-21 16,1 0-16,-22 0 0,0 0 16,64-42-1,-22 20-15,-20-41 16,-22 42-16,0 21 16,0-21-16,0-1 0,-21 1 0,0-42 31,0 20-16</inkml:trace>
  <inkml:trace contextRef="#ctx0" brushRef="#br0" timeOffset="-195105.45">19304 9843 0,'0'0'0,"21"0"0,21 0 15,-20-22-15,20 22 0,-21 0 0,21-21 16,1 0-16,-1 21 0,64-21 16,-85 0-1,64 0-15,-43 21 16,-42-22-16,21 22 0,0 0 15,-21-21-15</inkml:trace>
  <inkml:trace contextRef="#ctx0" brushRef="#br0" timeOffset="-194854.6">18796 9694 0,'0'0'16,"-42"-21"-1,42 0 1,21 0 0</inkml:trace>
  <inkml:trace contextRef="#ctx0" brushRef="#br0" timeOffset="-193558.33">13885 11980 0,'-21'0'15,"0"0"1,42 0 31,0 0-47,22 0 0,-1 0 16,0 0-16,1 0 0,168 43 15,-126-43 1,0 0-16,-22 0 0,191 21 15,-169-21-15,-1 0 0,-20 0 16,21 0-16,-1 0 0,-20 0 16,126 0-16,-147 0 15,41-21-15,1 21 16,-64-21-16,0 21 16,-21-22-16,21 22 15,-21-21 1,-21 21-16,0-21 15,0 21-15,0-21 0,0 21 16,-1 0-16,1 0 0,0-21 0,-21 21 16,-1 0-16,22-21 15,-106-1 1,106 22 0,0 0-1,42 0 16,0 0-15,22 0-16,-22 0 0,21 0 0,22 0 16,-22 0-16,0 0 0,1 0 15,-22 0-15,21 0 0,22 0 16,-43 0-16,0 0 0,42 22 31,-63-1-15,0 0-16,0 0 0,-21-21 15,-21 42-15,21-20 0,0-1 16,-22 21 0,-63 64-16,64-85 15,21 0-15,-21 22 16,20-22-16,-20 0 0,21 0 16,0-21-16,0 21 0</inkml:trace>
  <inkml:trace contextRef="#ctx0" brushRef="#br0" timeOffset="-185164.49">14774 12002 0,'0'0'0,"-21"0"15,0 0 1,0 0-16,0 0 16,21 21-16,0 0 0,0 0 15,0 0-15,0 0 16,0 1-16,63 20 0,-42-21 16,22 0-16,-1 22 15,0-22-15,64 42 0,106 22 16,-64-43-1,-85 1-15,1-22 0,21 0 16,-22 21-16,22-21 0,-22 1 0,85 41 16,-84-42-16,-1 0 0,64 22 15,-84-22-15,-1-21 0,85 42 32,-106-42-32,-21-21 31,0 0-16,-21 21-15,-21-64 16,-1 22-16,1 42 16,21-21-1,0 21-15,0 0 16,42 0 15,0 0-15,0 0-16,21 21 0,1 0 15,-22 0-15,0-21 0,21 64 16,-42-22 0,0-21-16,0 22 0,-21-1 15,0-21-15,-21 0 0,-64 22 16,85-43-16,0 0 16,-1 0-16,22-21 15,0-1-15,22-20 0</inkml:trace>
  <inkml:trace contextRef="#ctx0" brushRef="#br0" timeOffset="-184662.12">17103 11621 0,'-22'0'15,"44"0"-15,-65 0 0,22 0 0,0 0 16,21-22-16,0 1 16,21 21 15,0 21-31,0 1 0,1-22 15,62 63 1,1 22-16,-64-43 16,0 22-16,-21 63 15,-21-85 1,-42 21 0,41-63-1,1 0-15,21-42 16,0 21-1,0 0-15,0-43 0,43-20 16,-43 41 0,21 1-16,0 21 0,0-43 15,0 43-15,0 0 0,64-64 32,0 64-32,-43 21 15,-21 0-15</inkml:trace>
  <inkml:trace contextRef="#ctx0" brushRef="#br0" timeOffset="-184292.33">17780 11917 0,'21'0'31,"-21"-21"-31,21 21 0,0-21 16,1-1-16,-22 1 0,21 21 16,0-42-16,0 42 0,-21-42 0,21-1 15,-21 22-15,0 0 0,0-21 32,-42 42-32,21 0 0,-43 42 15,43-42-15,-21 63 16,21-41-1,-1 41-15,1-21 0,21-20 0,0 20 16,0 85 0,0-85-1,64 1-15,-43-43 16,0 0-16,43 0 16,-22 0-16,-21 0 0,64-22 15,-43 1-15,0 0 0,1 0 0</inkml:trace>
  <inkml:trace contextRef="#ctx0" brushRef="#br0" timeOffset="-183424.3">18436 11748 0,'0'-22'0,"0"44"0,-21-44 0,0 22 0,0 0 0,-1 0 16,1 0-16,-85 0 31,43 64-31,63-43 16,-21 0-16,21 0 15,0 22-15,0-22 0,0 0 16,0 0 0,21-21-16,0 21 0,0-21 15,0 0-15,1 0 0,-1 0 16,0-21-16,0 0 0,0 21 16,0-21-16,-21 0 0,43-22 15,-43-20 1,0 21-1,0 20-15,0 44 32,0-1-32,0 0 0,0 0 15,0 0-15,0 22 16,21-22-16,-21 0 16,21-21-16,0 21 0,0-21 0,85 0 31,0 0-31,0-42 15,-64 21-15,1-1 16,-22 1-16,21 0 16,22-21-16,-43 21 0,0-22 15,-21 22-15,21-42 0,-21 41 16,0 1-16,0-21 16,-63 21-1,-1 42 1,22 0-16,-1 21 15,22 1-15,0-22 0,-42 42 16,63-41-16,-22 20 0,1 0 16,21 1-16,21 20 31,43-63-31,-43 0 16,21 0-16,43-21 15,-43 0-15,43-43 16,-64 43-16,0-21 15,22 21-15,-22-22 0,0 22 16,21-191 0,-42 128-1,0 20-15,0 22 16,0 21-16,0-22 0,-21 1 0,0 21 16,0 21-1,21 21 1,0 21-16,0-20 0,0 62 15,0-41-15,0-1 0,0 0 16,0 1-16,0-1 0,0 0 0,0 1 16,0-1-16,21-21 0,-21 21 0,0-20 15,0 20-15,21-21 0,-21 0 0,21 43 16,22-43 0,-22-21-16,-21 21 0</inkml:trace>
  <inkml:trace contextRef="#ctx0" brushRef="#br0" timeOffset="-181644.57">17907 12764 0,'0'0'0,"-21"0"16,0 0-16,-1 0 16,1 0-16,0 0 0,21 21 15,-21 21-15,21-21 0,0 0 16,-21 85-16,0-85 15,21 1-15,0 20 0,-22-21 16,22 43-16,0-43 16,0 0-16,0 0 15,22-21 1,-1-21-16,0 21 16,-21-21-16,21-22 15,0 22-15,0 0 0,1-42 16,-22 41-16,0 1 0,21 0 15,0 21-15,0 0 16,0 64 0,0-22-1,1-21-15,-22 0 0,42 0 16,-42 1-16,21-1 0,64 0 16,-43-21-1,-21 0-15,0 0 16,1-21-16,-1 21 0,0-21 0,21-1 15,-21 1-15,1 0 16,-1 0-16,-21-43 16,0-20-1,0 20-15,0 43 16,0 0-16,0 42 31,0 0-31,0 0 16,0 1-16,0 41 15,0-42-15,0 0 0,0 22 16,0-22-16,0 0 0,0 0 16,0 0-16,21 1 0,0-1 15,0 0-15,0-21 0,1 0 16,-1 0-16,0 0 16,0 0-16,0-21 15,64-64 1,-22 0-1,-41 22-15,20-22 16,-42 64-16,0 0 16,0 0-16,0 0 15,-21 21-15,-22 0 16,22 21 0,0 0-1,21 0-15,0 0 16,21 0-16,0-21 0,1 22 15,-1-1-15,21 0 16,-21 0-16,-21 0 0,43 43 16,-43-1-1,21-42-15,0 22 16,-21-22 0,21-21-16,0 0 15,0 0-15,1 0 16,-1 0-16,0 0 15,21-42-15,-21 20 0,-21 1 0,22 21 16,-22-42-16,21 21 16,-21-22-16,21 22 0,-21 0 15,21-21-15,0 21 16,-21 42 15,-21 0-31,21 0 16,0 0-16,0 0 0,0 1 15,0 20 1,0-21-16,0 0 0,21-21 16,0 0-16,1 21 15,-1-21-15,0 0 0,0 0 0,43 0 32,-1-42-32,1-21 15,-43 41-15,0 1 16,0-21-16,0 21 0,0-22 15,22-41-15,-43 41 0,0 1 16,42-127 0,-21 105-16,-21 43 15,0 0-15,0-21 0,0 63 32,0 0-32,-21 0 0,21 0 15,0 22-15,-21-22 0,0 85 16,21-22-1,0-41-15,0-1 0,0 21 16,0-20-16,0-22 0,0 0 16,0 21-16,21-20 0,-21-1 0,63 42 15,-20-42 1,-1-21 0,0 0-16,22 0 15,-43 0-15,21-21 0,1 0 16,-22 0-16,0 21 0,0-21 15,-21-22 1,21 22-16,-21-21 0,0 21 16,0-22-16,0 22 0,0 0 31,0 42-15,-42 0-16,21 22 15,0-1-15,21-21 16,-21 0-16,-1 43 15,22-43-15,0 0 0,0 64 16,22-64 0,-1-21-16,21 0 15,-21 0-15,22 0 0,-1 0 16,-21 0-16,21 0 0,43-42 16,-64 21-16,0 21 15,64-64 1,-43 1-16,-20 41 15,-1 1-15,0-21 0</inkml:trace>
  <inkml:trace contextRef="#ctx0" brushRef="#br0" timeOffset="-181338.75">19664 12742 0,'0'-21'16,"21"0"0,21 0-1,-21 21-15,43-21 0,42-22 16,-85 43-1,85-21-15,-85 21 0,42-21 16,-41 21-16,-1 0 16,-21-21-1</inkml:trace>
  <inkml:trace contextRef="#ctx0" brushRef="#br0" timeOffset="-180881.01">19283 12467 0,'0'0'0,"-21"0"16,-1 0-1,44-21 32,-1 0-47,0 0 16,-21 0-16,0-1 16,0 1-16,-21 21 46,0 0-46,-1 21 0,22 1 16,-21-22-16,21 21 16,-21-21-16,21-21 62,0-1-62,0 1 16</inkml:trace>
  <inkml:trace contextRef="#ctx0" brushRef="#br0" timeOffset="-177496.66">13102 14478 0,'0'21'0,"-21"-21"16,0 21-16,21 1 16,-21-22-16,-1 0 15,1 0-15,-21 0 0,21 0 16,0 0-16,-1 0 16,1 21-16,0-21 15,-21 0 1,21 0-1,42 0 32,0-21-31,0 21-16,0 0 0,0 0 0,22 0 16,-1 0-16,0 0 0,64 0 15,-42 0-15,-1 0 0,85 0 16,-84 0-16,21 0 15,296 0 1,-254 0 0,-64 0-16,43 0 0,-64 0 15,64 0-15,-85 0 16,43 0-16,-43 0 0,0 0 16,0 0-16,0 0 0,1 0 15,-1 0 1,-21-22-1,0 1 1,-21 21-16,-1-21 16,1 21-16,0-21 0,0 21 15,-64-42 1,1 20-16,20 1 16,43 21-16,0 0 0,-22-21 15,22 0-15,0 21 0,-21 0 31,63 0 48,0 0-64,0 0-15,0-21 0,1 21 0,20 0 16,-21 0-16,0-21 0,64 21 15,0-43 1,-22 43 0,-42 0-16,0 0 15,-21 21 1,0 1 0,0-1-16,0 0 15,-21 0-15,0 21 0,-21 22 16,42-43-16,0 21 15,0 1-15,-21-22 0,21 21 16,0 1-16,0-22 0,0 0 16,0 0-16,21 0 15,0-21 1,0 0-16,-21 21 0,21-21 16,0 0-16,1 0 31,-1 0-16,0 0 1</inkml:trace>
  <inkml:trace contextRef="#ctx0" brushRef="#br0" timeOffset="-171094.69">13441 14774 0,'0'0'0,"-21"0"0,-22 0 0,22 22 0,0-22 15,-21 21-15,20-21 0,-20 21 16,0 21 0,42-21-16,0 1 15,0-1-15,0 0 16,21 0-16,0 0 0,0 0 0,22 1 0,62 20 16,-62-21-16,20 21 0,149 22 31,-149-22-31,149 22 0,-85-22 15,-63-21-15,-22 0 16,0-21-16,22 43 0,-43-43 16,0 21-16,0-21 0,0 0 15,22 0 1,-43-21 0,0-22-1,-21 22 1,-1 0-16,1 21 15,0 0-15,0 0 16,42 21 31,-21 0-47,21-21 0,-21 22 0,0-1 16,0 0-16,0 0 0,0 0 15,0 0-15,0 1 0,-21-1 16,21 0-16,-21 0 0,-21 0 0,20 0 15,-62 43 1,-22-22-16,85-21 0,0-21 16,-22 0-16</inkml:trace>
  <inkml:trace contextRef="#ctx0" brushRef="#br0" timeOffset="-170458.78">15155 14330 0,'0'-21'15,"0"42"-15,0-63 0,0 20 0,-21 22 16,21-21-16,0-21 16,0 21-1,21 21 1,0 0-16,1 0 16,-1 21-16,0-21 0,21 21 0,64 127 15,-85-84 1,-21-22-16,0 0 15,0 22-15,0-22 0,-21 22 16,21-43-16,0 0 16,-42-21-1,42-21 1,0 0-16,0 0 0,0-1 16,0-41-16,0 42 0,0-22 15,21 1-15,0-21 16,0 41-16,0-41 15,1 42-15,-1 0 0,21-1 16,-21 1-16,22 21 16,-22-21-16,0 21 0,0 0 15,0 0-15,0 0 16</inkml:trace>
  <inkml:trace contextRef="#ctx0" brushRef="#br0" timeOffset="-170069">15790 14563 0,'0'0'0,"0"21"0,21 0 0,-21 0 16,22 0-16,-1 1 15,0-22 1,0 0 0,0 0-16,0-22 0,22 1 0,-22 0 15,21-21-15,1-22 16,-43 22-1,0 0 1,-22 42-16,1 0 16,0 0-16,0 0 15,0 21-15,0 0 0,-1 0 0,-20 64 32,42-43-32,0-21 0,0 22 15,0-22-15,0 0 16,21 0-16,0 0 0,22 0 15,-22-21-15,64 22 16,-43-22 0,43 0-16,-43 0 0,0 0 15,-21 0-15,149-22 16,-149 1-16</inkml:trace>
  <inkml:trace contextRef="#ctx0" brushRef="#br0" timeOffset="-169158.58">16827 14436 0,'0'0'16,"-21"0"-16,0 0 0,-64 42 15,43 0 1,-21 22 0,63-43-16,-22 43 15,1-43-15,21 0 0,0 21 16,0-21-16,21-21 15,1 0 1,20 0-16,21-42 16,-41 42-16,-1-21 15,21-21-15,-21 20 16,-21 1-16,43-63 16,-43 105 15,0 0-16,0 0-15,0 0 0,0 43 16,0-43-16,0 21 16,21-21-16,0 22 15,0-43-15,-21 21 0,42-21 16,-20 21-16,-1-21 0,0 0 0,64 0 31,-1 0-31,-20-42 16,20-1-1,-62 43-15,-1-21 0,0 0 16,0 0-16,0 0 0,-21 0 0,0-43 31,-21 43-31,0 21 16,0 0-16,-22 0 16,-41 21-16,63-21 15,-1 21-15,1 0 0,0-21 16,21 22-16,-63 62 15,63-20 1,0-43-16,0 0 16,21-21-1,0 0-15,0 0 0,0 0 0,64-21 32,-22-21-32,-41 20 0,-1 1 15,0 0-15,21-64 16,-21 64-16,1-21 0,-22-22 15,0 22-15,21 0 0,-21-64 32,0 85-32,0-22 0,0 22 0,0 0 15,-21 21 17,21 21-32,0 22 0,-22 41 15,22 1 1,0-43-16,-21 64 15,21-64-15,0 1 16,0-1-16,0 0 16,0-20-16,0-1 0,0 0 0,-21-21 15,21 42 1,0-21 0,-21 1-1,21-1 1</inkml:trace>
  <inkml:trace contextRef="#ctx0" brushRef="#br0" timeOffset="-167174.7">16425 15833 0,'21'-43'16,"-42"86"-16,42-107 0,-21 43 0,0-21 15,0 21-15,0-1 0,0 1 16,-21 21 0,0 0-16,0 21 15,0 1-15,0-1 0,-1 0 16,1 21-16,0-21 0,0 64 16,0-64-16,0 22 0,-22 126 31,43-127-31,0 1 15,21-43 1,1-22 0,-1 1-16,42 0 15,-20-21-15,20-22 16,-42 64 0,0 0-16,22 0 0,-22 0 0,0 0 15,43 64 1,-22-1-1,-21-42-15,-21 1 16,21-1-16,0 21 16,1-21-1,-1-21 1,0 0-16,0-42 16,0 21-16,0 0 0,1-1 15,-22 1-15,21 0 0,21-148 31,-42 105-31,21 43 0,-21-21 16,0 21 0,0 42-1,0 0 1,0 0-16,0 43 16,0-1-16,0-21 15,0-20-15,0 20 16,0-21-16,0 0 0,0 22 15,21-43-15,22 21 16,-1-21 0,-21 0-16,-21-21 0,43-1 15,-1 1-15,-21 0 0,21-21 16,-20-1-16,-1 22 0,63-106 31,-62 64-31,-22 42 16,0-1-16,-22 22 31,22 22-31,0-1 16,0 0-16,0 0 15,0 0-15,0 0 0,0 1 16,22-1-16,-22 0 16,21 0-16,21 43 15,-21-1 1,22-21-1,-22-20-15,0-1 0,0-21 16,-21 21-16,42-21 16,-20 21-1,20-21 1,-21 0 0,-21-21-16,21 21 0,-21-21 15,21-43 1,1 22-16,20 0 15,-42 20 1,21 22-16,-21 22 31,0-1-15,0 0-16,0 21 16,0 22-1,21-22 1,-21-21-16,21-21 15,1 0 1,-1 0-16,0-21 0,-21 0 16,21 0-16,0 21 0,0-43 15,1 22-15,-1-21 0,42-43 16,-20-21 0,-22-21-1,0 106-15,-21-21 0,21 21 16,-21-43-16,0 43 0,0 0 15,0 0-15,0 0 16,0 42 15,0 0-31,0 0 16,0 0-16,0 0 0,0 1 16,0-1-16,0 106 15,0-43 1,0 22-16,0-85 15,0 43 1,0-43-16,0 0 0,0 0 0,21 43 16,0-43-1,22-21 1,-22 0-16,0 0 16,0 0-16,0-21 0,-21 0 0,85-64 31,-85 64-31,42-43 0,-42 1 15,22 42 1,-22 0-16,0 42 31,-22 0-31,22 0 16,0 0-16,-21 0 16,21 1-16,0-1 0,0 0 15,0 0-15,0 0 0,0 0 16,21-21 15,1 0-15,-1 0-16,-21-42 15,21 21-15,-21 0 0,0-22 16,21-20 0,-21 42-16,0 0 0</inkml:trace>
  <inkml:trace contextRef="#ctx0" brushRef="#br0" timeOffset="-166898.85">17886 15748 0,'21'0'31,"0"0"-31,0 0 16,0 0-16,1 0 0,-1 0 15,0 0-15,42 0 16,-41 0-16,-1-21 16,-42 21 15,-1 0-31,1 0 15</inkml:trace>
  <inkml:trace contextRef="#ctx0" brushRef="#br0" timeOffset="-166658.99">17335 15642 0,'22'0'15,"-1"0"-15,-42 0 63,-1 0-63,1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6T01:33:3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4001 0,'0'0'0,"-21"0"0,21 21 16,0-42 31,0-1-47,21 1 15,1 0-15,-1 0 0,-21 0 16,21 0-16,-21-1 0,21-62 16,-21 63-1,0-1-15,-21 1 0,-21-21 16,-1 21-16,22 21 0,-64 0 16,43 0-16,-21 0 0,-149 106 15,85-1 1,63 1-1,22-63-15,42 20 16,0 22-16,0-43 0,0-21 0,0 0 16,0 1-16,21-22 0,0 0 15,85 0 1,-63-22-16,126-62 16,-63 20-16,-43 22 0,-20 0 15,41-22-15,-63 43 16,1 0-16,-1 0 0,-21-1 15,21-20-15,-21 21 16,-21 21-16,0 0 16,-1 21-16,1-21 0,21 42 15,-21-20-15,21 20 0,-21 64 16,21-43-16,0 1 0,0 20 16,0-20-16,0 21 0,0 84 15,0-84-15,0-1 0,21 22 0,0 169 31,-21 0-31,0-190 16,0 169-16,0-42 16,-21-149-16,0 1 15,0-1-15,0-20 0,-1 20 0,-83 64 32,62-85-32,-63 1 0,43-22 0,21-21 15,-85 0-15,63 0 16,-126-106-16,147 64 15,-20-22-15,-107-232 16,107 148 0,63-85-1,0 169-15,42-105 16,1 106-16,20-22 0,-21 21 16,22 1-16,-1-22 0,1 22 0</inkml:trace>
  <inkml:trace contextRef="#ctx0" brushRef="#br0" timeOffset="658.13">6265 3895 0,'0'-21'0,"0"42"0,0-64 16,0 1-16,0 21 0,0 0 15,-21 63 16,21-21-31,0 22 16,0-22-16,-21 21 0,21-21 16,0 22-16,0-1 0,0-21 0,0 21 15,0 1-15,0-22 0,0 21 16,0-21-16,0 1 0,0-1 16,0-42-1,-21 21-15,21-22 16,0 1-16,-21 0 0,21-21 15,0 21-15,0-22 0,0-84 16,21 64 0,0 20-16,21 1 15,1 21-15,-22 21 16,0 0-16,21 0 0,106 63 31,-126 1-31,-1-43 16,-21 21-16,0-20 0,0 20 0,0-21 15,0 21-15,0 1 16,0-22-16,0 0 0,0 0 0,0-42 31,0 0-31,0 0 16,0 0-16,0-85 16,21 63-16,0 22 0,0-21 15,0 0-15,1 20 0,-1-20 0,0 21 16,21 0-16,1 0 0,147-22 31,-105 64-31,-1 43 16,-62-43-16,-1 64 15,-21-43-15,0-21 16,0 22-16,0-22 0,0 0 16,0 64-1,0-43-15,21-42 31,-21-21-31,21 0 16</inkml:trace>
  <inkml:trace contextRef="#ctx0" brushRef="#br0" timeOffset="1601.59">7853 3598 0,'0'0'0,"-21"0"0,-1 0 16,-83 0-1,83 22-15,-20 41 0,-43 64 16,43-85 0,0 43-16,21-21 0,-1-22 15,1 64-15,21-85 16,0 21-16,0-21 15,21 1-15,1-22 0,-1 0 16,0 0-16,0 0 16,21-22-16,-20 1 0,83-85 15,-41 1 1,-64 62 0,0 22-16,0 0 0,21-43 15,-21 43-15,0 0 0,0 42 31,0 0-15,0 1-16,0-1 0,0 0 0,0 0 16,0 21-16,0-20 0,0-1 15,21 63 1,0-62-16,1-1 16,20 0-16,-21-21 15,0 0-15,64-21 0,-43 0 16,22-1-16,-43-20 15,85-64 1,-64 43-16,-42 20 16,0 22-16,21 0 0,-21 0 15,0 0-15,0 42 16,0 0 0,0 0-16,0 0 0,0 1 15,0 83-15,-21-41 16,21 21-1,0-64-15,21 0 0,0-21 16,1 21-16,-1-21 0,0 0 0,64 0 16,-43-21-1,0 0-15,1 0 0,62-64 16,-83 43-16,20-1 16,0-41-16,-21 41 0,1-20 15,-1 20-15,0-20 0,-21-1 16,0-41-16,0 62 0,0-20 15,21 20-15,-21-41 16,-21 84 0,0 21-16,21 0 15,-21 0-15,-1 22 0,1-1 16,0 0-16,21 1 0,0-1 0,-21 127 16,21-84-1,0 21 1,0-64-16,21-21 0,0 43 15,0-43-15,1 0 0,-1 0 16,0-21-16,42 0 16,43 0-1,-21-42-15,-64 21 0,0-22 16,0 22-16,-21 0 16</inkml:trace>
  <inkml:trace contextRef="#ctx0" brushRef="#br0" timeOffset="1818.47">8551 3535 0,'0'0'0,"-21"0"0,0 0 15,0 0-15,42 0 63,0 0-63,0 0 15</inkml:trace>
  <inkml:trace contextRef="#ctx0" brushRef="#br0" timeOffset="2176.26">9864 3493 0,'0'0'0,"0"-22"0,-22 22 0,1-21 0,0 21 16,0 0-16,0 0 16,-22 21-1,43 22-15,-21-22 0,-42 85 16,42-64 0,-1 0-16,22 1 0,-21-1 0,21-21 15,0 106 1,43-84-1,62-22-15,-62-21 16,-1 0-16,64 0 0,-43 0 16</inkml:trace>
  <inkml:trace contextRef="#ctx0" brushRef="#br0" timeOffset="3088.26">10647 3535 0,'0'0'15,"-21"0"1,-1 0-16,1 21 0,-42 43 16,20-43-16,22 21 0,0-21 15,0 22-15,0-22 16,-43 63-16,64 1 16,0-64-16,0 0 15,0 1-15,0-1 0,21 0 16,22-21-16,-22 0 0,0 0 15,85-42 1,-85 20-16,21-20 16,-20-21-1,-22 20-15,0 22 0,0-42 16,-22 20-16,-20 1 16,42 0-16,-21 20 0,0-20 15,21 21 1,21 21-1,0 0-15,0 0 0,0 0 16,1 0-16,20 21 0,-21 0 16,106 43-1,-63-1 1,-43-20-16,-21-1 0,0-21 16,0 43-16,0-43 0,0 0 15,0 64 1,0-64-16,0 0 15,0 0-15,-21-21 0,-1 0 16,22-21 0,0 0-1,0 0-15,0-1 0,22-105 16,20 43 0,-21 41-16,21-41 15,-20 41-15,20 22 0,-21 0 0,0 0 16,22 0-16,-22 0 0,85 21 31,-64 63-31,-42 22 16,0-64-16,0 21 15,0-21-15,0 22 0,0-22 16,0 42-16,-21-20 0,0-22 16,-1 64-1,1-85 1,21-22-1,0 1-15,0 0 16,0 0-16,0-21 0,43-1 16,-22 1-16,42-43 15,43-21 1,-64 85-16,-20 0 0,41 0 16,-21 21-16,1 0 0,126 85 15,-127-22 1,-42 43-1,0-64-15,0 1 0,0 20 16,-21-42-16,-21 43 16,21-43-16,21 0 0,-21 0 15,-1 0-15,1-21 0,0 0 0,0 22 16</inkml:trace>
  <inkml:trace contextRef="#ctx0" brushRef="#br0" timeOffset="5448.54">9737 6181 0,'21'21'0,"-42"-42"0,63 42 0,-21 0 15,0 0-15,0-21 0,1 21 0,-1-21 16,0 22-16,42-22 15,22 0 1,-43-43 0,1 22-16,-22 21 0,42-42 15,-41 21-15,-1-1 0,21-83 32,-42 62-32,-21 22 0,0 0 15,-64 21-15,43 0 0,-128 0 16,107 0-1,-1 21-15,-147 85 16,147-43 0,43-41-16,-21 41 15,42-42-15,0 22 0,0-1 16,42-21-16,43-21 16,-1 0-1,-20 0-15,-22-21 0,43 0 16,-43 0-16,1 21 0,-1-22 15,-42 1-15,-21 21 16,0 0-16,-22 21 16,-84 43-1,43-1-15,-43 86 16,105-107-16,1 21 16,-21 43-16,42-42 0,-21-22 15,21 106 1,42-84-1,-21-43-15,85 0 0,-64-21 16,128-21 0,-107 21-16,64-42 0,-84 20 15,62-41-15,22-43 16,-63 43 0,-64 20-16,0 1 0,0 21 15,0-22-15,0 22 0,0 0 0,0 0 16,-21 21-16,0 0 15,-1 21-15,22 0 0,0 22 16,-21-1-16,21-21 0,-21 64 16,21-64-16,0 21 0,0 22 15,0-22-15,0-21 0,0 64 32,0-64-32,21-21 15,-21-21 1,21 21-16,-21-21 0,22 0 15,-1-1-15,21-83 16,-21-1 0,0 63-1,1 22-15,-1 0 0,-21 0 0,21 0 16,0 0-16,0 21 0,0 0 0,1 21 16,-1 0-16,-21 21 15,21 1-15,-21-22 0,21 42 16,-21-42-16,0 1 0,21 20 15,0-21-15,-21 0 0,43 0 16,-22-21 0,0 0-16,0 0 0,0 0 15,22-21-15,-22 0 0,0 21 16,21-42-16,-20-1 0,-1 22 16,63-106-1,-41 85 1,-22 21-16,21-22 0,-21 22 0,1 21 15,-1 21 1,-21 106 0,0-21-1,21-42 1,-21-22-16,42 22 16,-21-43-16,1 21 15,-1-21-15,0-21 0,64 0 16,20 0-1,-62 0-15,84-63 16,-85 42-16,0-1 0,22-41 16,-22 21-16,-21 20 15,85-147 1,-63 42-16,-43 64 16,0 41-1,-43 22-15,22 0 16,0 0-16,-21 43 0,20-43 0,1 42 15,-63 43 1,20-1 0,43-41-16,21-1 0,-21 22 15,21-43-15,0 21 16,0-21-16,0 0 0,0 1 16,21-22-16,0 0 0,64 0 15,-1-43 1,-41 22-16,20-21 15,-42 21-15,1-22 0,-1 22 16,21 0-16,-21-21 0,22-43 16,-22 64-16,-21 0 15,0 42 1,0 0 0,0 0-16,0 43 15,0-43-15,-43 63 0,43-41 16,0-22-16,0 0 0,0 0 15,0 0-15,22 22 16,41-43-16,-42 0 16,0 0-16,1 0 0,20-21 15,-21 21-15,43-43 16,-43 22-16,21 0 0,0-21 16,-20-1-16,-1 22 0,0 0 0,21-43 15,-42 43-15,21-21 16,-21 21-16,0 42 15,0 0 1,0 0-16,0 0 16,0 1-16,0 41 15,-21 1-15,21-43 0,0 21 16,21-21-16,1-21 16,20 21-16,-21-21 15,0 0-15,22 0 0,-1 0 16,-21 0-16,106-42 15,-85 0-15,1 21 16,-1-43-16,0 22 16,-20-1-16,20-62 0,-21 41 15,21 1-15,-20-1 0,-1 1 16,0 20-16,-21-20 0,42-107 16,-42 149-1,-21 42 16,0 22-31,0-22 0,0 21 0,-22 106 16,22-84 0,0-1-16,21 1 0,-21 84 15,21-106-15,0 1 16,0 41-16,0-62 0,21 20 16,0-21-16,0-21 15,43 0-15,-43 0 0,0 0 16,43 0-16,-43 0 0,21-21 15,-21 21-15,22-21 0,-22 0 16,21-1-16,64-147 16,-85 127-1</inkml:trace>
  <inkml:trace contextRef="#ctx0" brushRef="#br0" timeOffset="5652.14">12827 6435 0,'0'0'0,"0"21"16,21-21 31,0-21-47,0 0 15</inkml:trace>
  <inkml:trace contextRef="#ctx0" brushRef="#br0" timeOffset="8391.41">14563 6837 0,'0'0'15,"21"-21"1,0 21 0,0-21-16,0-1 0,22-20 15,20 0 1,-42 21-16,-21-1 0,0-20 16,0 21-16,0 0 0,-21-64 15,21 64-15,-21 0 0,-43 21 16,-20 0-1,20 21 1,43 21-16,0-21 0,-21 22 16,20-1-16,1 22 0,0-22 0,-42 191 31,63-170-31,0 22 16,21-64-16,63 21 15,-62-42 1,-1 0-16,21 0 0,0 0 0,-20-21 15,20 0-15,43-42 16,-22 20 0,-42 22-16,0-21 0,22-22 0,-22 22 15,-21 0-15,42-43 16,-42 64-16,21-22 0,-21 22 16,0 0-16,0 0 0,22 21 15,-22 21 1,0 21-16,0 22 15,21-22-15,-21 1 0,21 20 16,0-42-16,-21 22 16,85 62-1,-43-62-15,0-22 0,64 0 16,-63-21 0,62 0-16,-62 0 0,-1 0 15,170-63 1,-128 20-1,-41 22-15,41-64 16,-62-20 0,-22 62-16,0 22 0,0-21 0,0 21 0,-22-1 15,22 1-15,-105 21 16,41 21 0,-21 43-1,43-22-15,21-21 0,-43 43 16,22 42-1,42-85-15,0 0 0,0 0 0,0 43 32,0-43-32,64-21 0,20 0 15,1-21 1,-64 0-16,21-1 0,1-20 16,-1 0-1,0-22-15,1 22 0,-22 0 16,0-22-16,21-42 0,-20 43 15,-1-1-15,0 1 0,0 20 16,0-41-16,-21 63 0,0-1 16,0 1-16,0 0 15,0 42 1,0 0-16,-21 1 0,21 20 0,-21 85 16,0-21-1,21-43-15,0 43 16,0-64-16,0 1 0,0 41 15,0-62-15,21 20 0,21 21 16,1-20 0,-22-22-16,0-21 0,21 0 15,22 21-15,-43-21 0,21 0 16,43 0-16,-43 0 0,1-21 16,126-64-1,-84 22 1,-22-43-16,-63 85 15,0-22-15,0 22 0,0 0 16,0 0-16,-42-43 16,-1 64-1,22 0-15,-21 43 16,21-22-16,-22 0 0,1 43 16,21-43-16,0 21 0,-43 64 15,64-85-15,0 0 16,0 0-16,0 1 0,21-1 15,1 0-15,20-21 16,-21 0-16,21 0 16,-20 0-16,-1 0 0,0 0 15,64-42 1,-22-43-16,-42 64 0,0-22 16,22-41-16,-22 20 15,21-42-15,-21 22 16,1 20-16,-22-42 0,21 43 15,-21 21-15,21-64 16,-21 85 0,0 42-1,0 0-15,0 0 16,0 21-16,0-20 0,0 83 16,0-62-16,0-1 0,-21 106 15,21-84-15,-21 42 16,21-43-1,0-21-15,0-20 0,21-1 0,0 0 16,-21 0-16,21-21 0,43 21 16,20-21-1,-63 0-15,22 0 16,20-21-16,-42 0 0,64-21 16,-64 20-16,22 1 15,62-106 1,-62 43-1,-22 62-15,0 22 16,-21 22 0,0-1-16,0 0 0,0 0 0,0 0 15,-21 0-15,21 64 16,0-21 0,0-22-1,0-21-15,21-21 0,0 0 16,0 0-16,1 0 0,-1 0 15,0 0-15,0 0 0,0 0 0,64-21 32,-22-21-32,-20 20 0,-1-41 15,0 42-15,-20-22 0,-1 22 16,0-63-16,-21 62 0,21 1 16,-21-21-1,-21 42 1,-21 0-16,20 42 15,1-21-15,0 43 0,0-43 16,0 21-16,21 1 0,0-1 16,0-21-16,0 43 15,0-43 1,84 0 0,-20-21-1,-43 0-15,0-21 0,43 0 16,-43 0-16,21-1 0,1 1 15,-1-21-15,-21 21 0,85-85 32,-85 106-17,-21 21 1,0 0-16,0 0 0,0 1 16,-21 41-16,21-42 0,0 0 15,0 1-15,0-1 0,0 0 16,0 42-16,0-41 15,0-1 1,0-42 15,0-1-15,21 22 0,-21-21-16,-21 42 46,0-21-46,21 22 0,-21-22 16,21 21-16,0 0 31,21-21-31,0 0 0,64 0 16,-43 0-16,0 0 16,43 0-16,-43 0 0,22 0 15,105-64 1,-105 43-1,41-63-15,-83 62 16,-1 1-16,0-21 0,-21 21 16,0 0-16,0-1 15,-21 22-15,-106 22 16,106-1-16,-1 0 16,-41 64-1,42-64-15,21 21 0,0 43 16,0-64-16,0 42 31,0-20-31,21-1 16,-21-21-1,-21-21 17,0 0-32,-1-21 15,1 0-15,21 0 16,-21 0-16,0-1 0,21 1 0</inkml:trace>
  <inkml:trace contextRef="#ctx0" brushRef="#br0" timeOffset="9071.2">14012 8594 0,'-21'0'16,"42"0"-16,-63 0 0,21 0 15,0 0-15,-1 0 16,1-21 0,21-1-16,-21 1 15,21 0 1,0 0-16,0 0 0,0 0 16,0-1-16,0 1 15,0 0-15,0 42 16,0 0-1,0 43-15,0-22 16,0 1-16,21 105 16,0-85-16,-21 149 0,0-127 15,0-22-15,-21 233 16,-21-169 0,-22 43-1,43-128-15,0 0 0,0 43 16,21-106 15,0-21-31,0 20 0,0-20 0,21 0 16,-21-22-16,0 1 0,0 20 0,0-20 15</inkml:trace>
  <inkml:trace contextRef="#ctx0" brushRef="#br0" timeOffset="9397.11">13631 8636 0,'-21'-21'0,"42"42"0,-42-84 0,21 41 0,0 1 15,0-63 1,21 41 0,0 22-16,22 0 0,20-21 0,1 20 15,-22 22-15,22-21 16,-1 21-16,1 0 0,63 0 16,-64 0-16,-21 21 0,22 1 0,21 105 15,-107-22 1,-41-41-1,21-43-15,-85 64 16,84-64-16,1 0 0,0 0 16,20 0-16,-20 1 0,21-22 0,0 0 31,42 0-15,0-22-16,0 22 15,0-21-15,22 0 0,-1 0 0,-21-21 16</inkml:trace>
  <inkml:trace contextRef="#ctx0" brushRef="#br0" timeOffset="9871.36">14541 8467 0,'0'0'16,"43"-21"-16,-22-1 0,0 22 0,-21 22 15,0-1-15,0 21 16,0 43 0,0-43-16,-21 106 15,0-105-15,0 62 16,-1-83-16,22-1 15,0 0-15,22-42 32,-1 21-32,0-21 0,0-22 0,0 22 15,0-21-15,1 21 0,20-43 16,-21 22-16,0 21 0,85-43 31,-85 64-31,0 0 16,22 64-16,-22-22 15,-21-21-15,21 43 0,0-22 16,-21-21-16,21 21 0,1-20 16,-1-1-16,42-21 15,22 0 1,-64-21-16,21-1 0,22-20 16,-43 21-16,21-21 0,-20 20 15,-1-20-15,0 21 0,-21-64 16,0 43-16,0 21 0,-42-85 15,-22 21 1,43 85-16,0 0 16,0 0-16,21 21 15,0 1 1,0-1-16,0 21 16,63 22-16,-21-43 15</inkml:trace>
  <inkml:trace contextRef="#ctx0" brushRef="#br0" timeOffset="10347.62">16552 8509 0,'0'0'0,"21"-63"16,-21 41-16,-84-20 16,-22 42-1,42 21 1,22 0-16,-64 85 15,64-85-15,-64 106 16,85-84-16,0-1 0,-22 64 31,43-85-31,0 43 16,43-64-16,-22 0 0,21-22 16,106-41-16,-105 42 15,84-64-15,-85 43 16,22-1-16,168-232 15,-147 127 1,-43 0 0,-20 84-16,-1 22 0,-21-64 15,0 85-15,0 0 0,0 0 0,-21 21 16,-1 21-16,1 0 16,0 21-16,0 1 0,-21 147 15,42-126-15,0-1 0,0 1 16,0-1-16,0-20 0,0 189 15,42-147 1,0-43 0,-21-42-16,22 0 15,-1 0-15,0 0 0,-20 0 16,20-21-16</inkml:trace>
  <inkml:trace contextRef="#ctx0" brushRef="#br0" timeOffset="11122.24">20913 6646 0,'0'0'0,"0"-21"0,-22 21 15,22-21-15,-21 21 16,21-21-16,-21 21 0,0 0 0,-21 0 16,20 0-16,-41 0 15,-1 21-15,43-21 16,21 21-16,21-21 16,22 0-16,-1 21 15,22-21-15,-1 0 0,1 0 0,253 0 16,-148 0-1,128-21 1,-213 21-16,1-21 0,-21 21 0,20-21 16,-41 0-16,20 21 15,43-43-15,-85 22 16,-21-21-16,0 21 16,-21-22-16,0 22 0,0 21 15,-64-21-15,21 21 0,22 0 16,-170 0-1,107 0 1,126 0 0,0 0-16,21 0 0,1 0 15,-1 0-15,127 0 16,-63 0 0,-64 0-16,1 0 0,-22 0 0,21 21 15,-42 0-15,0 22 16,0-22-16,-21 21 0,0-21 0,-106 149 31,21-107-31,-127 43 16,64-42-1,105-43-15,22-21 16,21 21-16,-21-21 0,20 0 0,22 21 16,0 0-1,0 0-15</inkml:trace>
  <inkml:trace contextRef="#ctx0" brushRef="#br0" timeOffset="11794.05">20320 8530 0,'0'0'0,"-21"0"0,0 0 0,-1 0 15,-20 0-15,21 0 0,63 0 32,-21 0-32,22 21 15,20-21-15,64 0 16,148 0-16,22 0 15,-191 0-15,-1 0 16,86-21-16,-106 0 16,-1 0-16,170-43 15,-169 22 1,-43 0-16,-21 21 16,-21-1-16,0 1 0,0-21 15,-21 21-15,-21 0 0,21-1 0,-106-20 16,-21 21-1,42 21 1,85-21-16,-22 21 16,64-21-1,1 21-15,-1 0 16,85-22-16,-43 22 16,-21 0-16,1 0 0,-1 0 15,43 0-15,-43 0 0,0 0 16,-20 0-16,-1 0 0,0 22 15,42 62 1,-63-20 0,-63 20-1,-1-20-15,22-22 16,0-21-16,21 22 0,-22-22 16,1 0-16,21 0 0,-106 43 15,84-64 1,43-21 15,0-1-31</inkml:trace>
  <inkml:trace contextRef="#ctx0" brushRef="#br0" timeOffset="50950.14">20764 6498 0,'0'0'0,"-21"0"0,0 0 0,21 21 15,-21-21-15,0 0 0,21-21 47,21 0-47,0 0 16,0 21-16,0-21 16,22-22-16,63-20 0,42-43 15,-21 21 1,-64 43-16,22-21 0,63-43 15,-63 63-15,-1-20 0,1 21 16,-21-22-16,20 22 0,-20-1 16,190-126-1,-148 127-15,42-43 16,-127 85 0,21-21-16,-21 0 0,1 21 15,-1-43-15,-21 22 16,0 0-1,0 0 1,-21 21 0,-1 0-1,1 0-15,-42 0 16,42 21-16,-1-21 0,1 0 16,0 21-16,0-21 0,21 21 0,-42 1 15,20-1-15,1-21 16,-21 42-1,21 0 1,0-20-16,21-1 16,21-21 15,0 0-15,0 0-16,21-21 0,-20-1 15,-1 22-15,21-21 0,-21 0 16,22 21-16,-22-21 0,21 0 15,-21 21-15,0-21 0,64-22 16,-85 64 15,0 1-15,0-1-16,0 0 0,0 0 0,0 21 16,0 43-16,-42 84 15,42-42 1,0-84-16,0-1 15,0-21-15,0 22 0,0-22 0,0 21 16,21-63 15</inkml:trace>
  <inkml:trace contextRef="#ctx0" brushRef="#br0" timeOffset="51598.88">23580 4382 0,'0'21'32,"0"0"-17,0 0-15,-22 0 0,22 0 16,-21 64-16,21-43 16,0 22-16,-21 42 0,21-43 15,-42 64-15,42-84 16,-21 20-16,-1 106 15,22-126 1,-21 20 0,21-42-16,0-42 31,0 0-31,0 0 16</inkml:trace>
  <inkml:trace contextRef="#ctx0" brushRef="#br0" timeOffset="54110.55">23410 4614 0,'0'0'15,"0"-42"1,0 21-16,21-21 15,1 20-15,-22 1 0,21 21 16,0-21-16,0 0 16,0 21-16,22-21 0,-22 21 15,0 0-15,21 0 0,1 0 0,62 0 16,-62 21 0,-1 0-16,-21 0 0,64 43 15,-85-22-15,0 0 0,0 1 16,0-1-16,0 0 0,-148 149 31,105-170-31,-20 21 0,-106 64 16,147-85-1,-20 1-15,21-22 0,0 0 0,0 0 16,-1 0 0,22-22-16,0 1 15,0 0-15,0 0 16,0 0-16,0 0 0,0-1 15,0 44 1,0-1-16,0 0 16,0 0-16,43 64 15,-22-1 1,0-62-16,21 20 16,-20-42-16,-22 21 0,63 21 15,-42-42-15,0 22 0,22-22 0,20 0 16,1 0-1,-22 0-15,0 0 0,64 0 16,-63-22-16,-1 22 16,0-21-16,-21 0 0,22 0 15,-1 0-15,0 0 0,-20-1 16,20-83 0,-42 62-1,0 22-15,0 0 0,0 0 0,-21 21 16,0 0-16,-1 0 15,1 0-15,-21 21 16,0 64 0,20 20-1,22-62-15,0-22 16,0 0-16,0 0 0,0 22 16,22-22-16,-1 0 0,21-21 15,43 0 1,-22 0-1,-20 0-15,41-21 16,-41 0-16,-1 21 0,0-22 0,85-41 31,-106 63-31,43-42 0,-43 20 16,0 1-16,-21-21 0,0 21 16,0 0-16,0-1 15,-21 1-15,0 21 16,0 0-16,0 0 15,-1 0-15,1 0 0,0 21 16,0 1 0,0-1-16,0 0 0,-1 21 15,1-21-15,21 1 0,-21-1 16,21 0-16,-21 0 16,21 0-1,21 0-15,21-21 16,-20 0-16,-1 0 15,21 0-15,0-21 0,-20 0 16,-1 21-16,0-21 0,0 21 16,43-106-1,-43 64 1,-21 21-16,0-1 16,0 44 15,0-1-16,-21 0-15,21 0 0,0 0 16,-22 0-16,22 1 16,0 20-1,0-21-15,22-21 0,20 21 16,-21-21-16,0 0 16,127 21-1,-105-21-15,-1 0 0,22-21 16,-43 21-16,0-21 0,42 0 15,-41 0-15,-1 0 0,0-1 16,0 1-16,0 0 0,0-42 16,-21 20-16,22 22 15,-22-21-15,0 21 0,0-1 0,0 1 16,0 0-16,0 0 0,0 0 0,0 0 16,0-1-1,-22 22 1,1 0-1,0 0-15,21 22 16,-21-22-16,0 21 0,0 21 16,-1-42-16,1 21 0,0 43 15,0-43 1,21 0-16,-21 0 0,21 0 16,0 1-16,0-1 0,0 0 15,0 0-15,0 0 0,21 0 31,21-21-31,1 0 16,-22 0-16,0 0 16,0 0-16,0 0 0,0 0 15,1-21-15,-1 21 0,-21-21 16,42-42 0,0-22-16,-20 43 15,-22-1-15,21-41 16,0 41-16,-21 1 0,0 0 0,0-1 15,21 1-15,0-127 16,-21 105 0,0-21-1,0 64-15,0 0 0,0-21 16,0 21-16,0-1 0,21 22 31,-21 22-15,0-1-16,0 0 0,0 0 15,0 0-15,0 0 0,0 22 0,0-1 16,0 0-16,0-20 0,0 105 31,0 0-15,-21-64-16,21-21 16,0 1-16,0 20 0,0-42 15,0 22-15,0-22 0,0 42 16,21-20-16,1-22 15,-1 0-15,21 0 16,-42 0-16,21-21 0,0 0 16,1 0-16,-1 22 0,0-22 15,0 0-15,0 0 0,22 0 16,-22-22 0,21 22-1,-42-21-15,0 0 31,0 0 235,0 0-125,-21 21-110,0 0-31,0 0 0,-22 0 16</inkml:trace>
  <inkml:trace contextRef="#ctx0" brushRef="#br0" timeOffset="57447.9">23453 6456 0,'-22'-21'15,"22"0"-15,-21-1 16,0 22-16,21 22 31,-21-1-31,21 0 16,-21 0-16,21 43 16,-21-22-16,-1 21 15,1-41-15,21-1 0,0 21 16,0-21-16,-21 0 0,21 1 15,0-1-15,0 0 16,0-42 15,0 0-31,0-1 16,0 1-16,0-21 0,0 21 16,0 0-16,21-22 0,-21 22 0,0-21 15,21-1-15,22-41 16,-43 41-1,21 43 1,0 22 0,-21 20-16,21-21 0,0 43 15,-21-43-15,0 21 0,43 22 16,-22-1 0,0-42-16,21 0 15,1-21 1,-22 0-16,0 0 0,0 0 15,0 0-15,1-21 0,-1 21 0,63-84 32,-62 41-32,-1 1 15,42-43-15,-63 43 16,21 21-16,1 21 16,-22-21-16,0 42 15,0 0-15,0 0 16,0 0-16,0 22 15,0-22-15,0 21 0,-43 64 16,43-21 0,0-64-1,0 0-15,21-21 0,22 21 16,-22-21-16,0 0 0,0 0 16,0 0-16,1 0 0,-1-21 15,63-21-15,-20-22 16,-22 1-1,-42 41-15,21 1 0,1-42 16,-1 42-16,-21-22 0,0 22 31,0 42-15,0 22-16,0-22 0,0 0 16,0 42-16,-21-41 15,-1 20-15,22-21 16,0 0-16,0 22 15,22-22 1,-1-21-16,21 0 16,0 0-16,-20 0 0,20 0 0,21 0 15,-41-21-15,41-43 16,-42-21 0,-21 64-16,-42-42 15,-22-1 1,22 64-16,21 0 0,0 0 15,0 0-15,-1 0 0,1 0 16,42 0 15,1 0-31,-1 0 0,0 0 0,0 0 16,21 0-16,1 0 0,-1 0 16,43 0-16,-43 0 0,0 0 15,128-42 1,-86 21-16,-62 21 15,-1 0-15,0 0 16,-42 0 0,21 21-1,-21-21-15,-1 21 0,-20 21 16,21-20-16,0-1 16,-22 0-16,43 0 0,-63 43 15,42-22-15,21-21 0,-21 21 16,-1-20-1,22 20-15,0-21 16,0 0 0,22-21-16,-1 0 0,0 0 15,0 0-15,0 0 0,0 0 0,106-63 32,-63 42-17,-1-64-15,-63 64 16,22-22-16,20-41 15,-42 41-15,0 1 0,0-21 0,21 20 16,-21 1-16,42-106 16,-42 127-1,0-1-15,0 44 16,0-1 0,0 0-16,0 0 0,0 0 15,0 0-15,0 22 0,0-22 0,-21 127 31,21-127-31,0 85 16,0-85-16,0 0 16,0 22-16,21-43 0,1 21 15,-1-21-15,0 0 16,0 0-16,0 0 16,0 0-16,22-21 15,-22-22 1,21-20-1,-21 42-15,-21 42 32,0 0-32,0 0 15,0 0-15,0 1 0,0-1 0,0 42 16,0-20 0,0-22-1,0-42 32,22 21-47,-22-22 0,21-20 16,-21 21-16,0 0 0</inkml:trace>
  <inkml:trace contextRef="#ctx0" brushRef="#br0" timeOffset="57648.21">25781 6329 0,'0'-21'16,"-21"21"15,21 21 1,0 0-17,0 0 1</inkml:trace>
  <inkml:trace contextRef="#ctx0" brushRef="#br0" timeOffset="60174.24">25887 6710 0,'21'0'31,"0"0"-31,0 0 16,0 0-16,1 0 16,-1-21-16,21 0 15,-21-1-15,22 1 0,-1-21 16,-21 21-16,0 0 0,0-1 16,1-20-16,-1 21 0,0-21 15,0-1-15,0-41 16,-21 20-16,0 22 15,-21 42 1,0 21-16,0 0 16,0 0-16,-1 0 0,1 22 0,0-1 15,-21 85 1,21-63-16,-1-22 0,22 0 0,-42 85 16,42-84-1,-21-22-15,21 42 0,-21-20 16,21-22-16,-21 85 15,21-64 1,0 0 0,0-21-16,42-21 15,-21 0-15,0 0 0,22 0 16,-22 0-16,0-21 16,0 0-16,21 0 15,-42 0-15,0 0 0,0-22 16,0 22-16,0-21 0,0 21 0,-21-64 31,-21 21-31,21 22 16,0 42-16,21-21 15,21 21 17,0 0-32,0 0 15,43 0-15,-43 0 16,0 0-16,0-21 0,21 21 0,-20-21 15,-1 21-15,21-22 16,-21 22-16,0 0 0,22-21 16,-22 21-16,0-21 0,-21 0 15,0 42 48,0 0-63,0 0 0,0 1 15,0 20 1,21-21 0,0-21-16,1 0 0,-1 0 15,0 0-15,0 0 0,0 0 16,0 0-16,1 0 0,-1 0 16,0 0-16,0-21 0,0 0 15,0 21-15,-21-43 0,22 22 16,-1 21-16,0-63 15,-21 42-15,21 21 16,-21-22-16,21 22 16,-21 22 15,0-1-31,0 0 16,0 0-16,0 0 0,0 0 15,0 22-15,0-22 0,0 21 16,0 1-16,-21-22 0,21 0 15,-21 21-15,21-21 0,0 22 0,-42 84 32,-1 0-32,43-21 15,-21-64-15,21 0 16,-21 64-16,21-64 0,0 1 16,0 41-16,0-41 0,0-1 15,0-21-15,0 64 16,21-22-16,-21-41 0,0 20 15,21 0-15,-21-21 16,0 1-16,0-1 0,0 0 16,-42-21 15,21 0-31,0-21 0,-1 0 0,1-1 16,0-20-16,0 21 0,0 0 0,0-22 15,21 1-15,0 21 0,-22-64 16,22 43-16,0 0 0,0-64 15,0 63-15,0 1 0,85-127 16,-64 148 0,0-22-16,1 22 0,-1-21 15,0 21-15,21-22 0,1 22 16,-1 0-16,85-21 0,-64 42 16,1-22-16,-1 1 0,1 21 15,-1-21-15,64-21 16,-127 21-1,-21 21-15,0 0 16,0 0-16,0-22 0,0 22 0,-1 0 16,1 0-16,0 0 15,42 0 48,0 0-48,1 0-15,-1 0 16,0 0-16,-21 22 0,21-22 16,0 0 15,-21 21-15,21-21-16,1 0 640,-1 0-530,-21-21 30,0-1-124,-21 22-1,-1-21-15,1 21 0,0-21 0</inkml:trace>
  <inkml:trace contextRef="#ctx0" brushRef="#br0" timeOffset="63983.05">23050 8319 0,'0'0'0,"0"-22"0,0 1 0,0 0 15,0 0-15,0 0 0,0-43 16,0 43 0,0 0 15,22 21 0,-1 0-31,-21 21 0,63 21 16,22 22-1,-22-22-15,-41 1 16,20-22-16,21 42 16,-20-20-16,-1-1 0,22 21 15,-43-20-15,42 41 0,1 22 16,-1 0 0,1 0-1,-43-85-15,0-21 0,21 42 16,-20-42-16,-1 0 15,0 0-15,0 0 16,-21-21-16,0 0 0,42-64 31,-20 43-31,-22 21 16,21 0-16,-21 0 16,0-1-16</inkml:trace>
  <inkml:trace contextRef="#ctx0" brushRef="#br0" timeOffset="64363.83">24384 8234 0,'21'-21'0,"-21"-22"15,0 22-15,-21 21 16,0 0-1,0 0-15,-22 0 16,22 21-16,-21 1 0,-1-1 16,-41 42-16,41-42 0,1 22 15,-21-1-15,20 0 0,-20 1 16,-64 63-16,63-43 0,1-21 16,-191 170-1,169-148-15,43-22 16,21-21-16,-43 43 15,43-64-15,0 42 0,0-42 16,-1 0 0,1 0-1,0-42 1,0 20-16,21 1 16,0 0-16,0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0562-1CB6-45F4-B91D-ECCA2342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064A-AD6B-4F4D-A5F7-665256651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1608-CED8-4556-A6B4-E03EA90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7B9A-6D73-4651-8D1A-31BE7D6E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2D6F-FFD3-4299-9C23-878AF798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0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F78F-7395-41DE-BC43-2894996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186D8-618C-4107-87D9-9DF925F9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7222-1041-401D-AA10-33119F57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4451-25D4-4BAD-A03E-B08681A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99B4-FE53-4532-B141-2B06FB1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2C904-025E-4702-AF4C-2F4BD0C2E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80B-B367-492C-A88F-D1B497A9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6772-2C5E-408E-A9E3-0DC6A4AE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39E2-0829-42A8-A975-497C89BB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46CD-C70E-40BF-BCA8-491C05D2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4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7D78-9B2D-44E5-B091-86BCE05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0E08-B125-49B5-81AB-A4770CCC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51DE-8559-4418-AA66-24FC9484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40C4-77B2-43D2-8379-ACD62E0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CBAF-2071-4C48-9EA5-293B93F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B9E6-E8DE-4564-929F-D3CC276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8AD6F-297B-42F3-B578-6B3C0332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05AB-58C8-4D65-B0D2-B2B8C111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42B6-42B7-4740-88B8-E9CAB095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823E-90F5-47D7-89AD-D6D71A8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1A6-D2F7-44CC-B12F-4E9B3F6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D33A-89EB-4A13-A9A6-F86F7C396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B91D-5A4E-4BC8-B482-A86D7A10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8ABF-B912-4CC2-8F70-E5170181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0A15-C0DF-4453-B238-8EF9D103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C840-00BD-4EC3-A627-10C6395B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F916-ACFC-472C-8CB6-2E0A9EA1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4E75-41F6-499B-81F8-77C6EB51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0CF7C-5D76-4718-8731-8C4BC8C4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9774-9860-4167-B767-594B9B25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C1FD8-D2EE-4544-BF61-328A65C8C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4993A-5E15-4B65-8412-639DB787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F6A34-ED32-4974-BC5B-B5A3FA90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DE113-CFD4-41FF-BC76-638B9C1C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62EB-EB50-4567-A6D5-20ED5C2F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21932-9B77-4652-A123-4C0242CA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E4B3-9BC4-484B-A164-10B9C7F2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178C5-ED39-4E28-B2A7-62A3C744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3EAF2-0D56-4566-A1E5-6EC07D44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B31C-5A9E-47FD-ACF6-9840880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32982-F250-406E-9F55-7342E40C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7AB5-9FA5-4D46-8EB0-ED46BBEC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E227-79D5-4245-B574-C2B6DD15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A09E-B74D-4396-A00B-1DAF873B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1C17-524F-4CBD-A522-F527E19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E13E-287E-42E7-BBC3-4C24470F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1572B-1B5E-461C-B57D-7D4F19AE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5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DA11-3A61-41A8-A468-8BAD69F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8D4F-9953-4E07-8166-20725F2B5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06FD-8884-4E57-BF95-35F672C8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5F23-7E64-4615-8E90-B0C0D1CC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FE491-7092-4CB8-A259-5BA4A048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3616-9CB2-46B2-9F92-2B0FC32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1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2FFFC-E6D7-4742-A51C-36EC634B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6583-76BF-4F5A-A680-6319FAA1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06EB-D06A-4D38-8BA2-CEA25F590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EE7E-0213-4C77-88BB-148A11A1FE5F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7BE5-A3DE-4F67-8AEE-024B7050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512C-539B-4F97-8FED-0E399AE6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4DCC-2E4D-4E03-A9FB-7C2E67F36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EB6EF-E496-4338-9219-91663F1D916E}"/>
                  </a:ext>
                </a:extLst>
              </p14:cNvPr>
              <p14:cNvContentPartPr/>
              <p14:nvPr/>
            </p14:nvContentPartPr>
            <p14:xfrm>
              <a:off x="274320" y="350640"/>
              <a:ext cx="829836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EB6EF-E496-4338-9219-91663F1D9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41280"/>
                <a:ext cx="831708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24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6C51A-6276-4917-A946-F0B5F78DCF2B}"/>
                  </a:ext>
                </a:extLst>
              </p14:cNvPr>
              <p14:cNvContentPartPr/>
              <p14:nvPr/>
            </p14:nvContentPartPr>
            <p14:xfrm>
              <a:off x="1523880" y="571680"/>
              <a:ext cx="5342040" cy="218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6C51A-6276-4917-A946-F0B5F78DCF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562320"/>
                <a:ext cx="5360760" cy="22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13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11B961-77E3-4169-A776-EB15EA6497CB}"/>
                  </a:ext>
                </a:extLst>
              </p14:cNvPr>
              <p14:cNvContentPartPr/>
              <p14:nvPr/>
            </p14:nvContentPartPr>
            <p14:xfrm>
              <a:off x="243720" y="190440"/>
              <a:ext cx="9632160" cy="41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11B961-77E3-4169-A776-EB15EA649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81080"/>
                <a:ext cx="96508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9BDC1-DFF7-4221-975B-1ACC2E5212A4}"/>
                  </a:ext>
                </a:extLst>
              </p14:cNvPr>
              <p14:cNvContentPartPr/>
              <p14:nvPr/>
            </p14:nvContentPartPr>
            <p14:xfrm>
              <a:off x="60840" y="0"/>
              <a:ext cx="1146096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9BDC1-DFF7-4221-975B-1ACC2E5212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147968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8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DBFB68-79E6-439F-8EC2-7803CB2EFFCA}"/>
                  </a:ext>
                </a:extLst>
              </p14:cNvPr>
              <p14:cNvContentPartPr/>
              <p14:nvPr/>
            </p14:nvContentPartPr>
            <p14:xfrm>
              <a:off x="76320" y="198000"/>
              <a:ext cx="1191780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DBFB68-79E6-439F-8EC2-7803CB2EF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88640"/>
                <a:ext cx="1193652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38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25976-C70A-431F-8592-29E8F8F77D80}"/>
                  </a:ext>
                </a:extLst>
              </p14:cNvPr>
              <p14:cNvContentPartPr/>
              <p14:nvPr/>
            </p14:nvContentPartPr>
            <p14:xfrm>
              <a:off x="266760" y="807840"/>
              <a:ext cx="1124748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25976-C70A-431F-8592-29E8F8F77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798480"/>
                <a:ext cx="1126620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15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614DF3-D71A-44A8-B942-798ED7F9C1AC}"/>
                  </a:ext>
                </a:extLst>
              </p14:cNvPr>
              <p14:cNvContentPartPr/>
              <p14:nvPr/>
            </p14:nvContentPartPr>
            <p14:xfrm>
              <a:off x="83880" y="449640"/>
              <a:ext cx="732312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614DF3-D71A-44A8-B942-798ED7F9C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440280"/>
                <a:ext cx="734184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5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2EE-3373-47E5-AB62-C2360D07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18F3-6AB4-4451-8B92-9CC9D86F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BC3EA4-B4AB-4CB4-BC7E-714892C59A6A}"/>
                  </a:ext>
                </a:extLst>
              </p14:cNvPr>
              <p14:cNvContentPartPr/>
              <p14:nvPr/>
            </p14:nvContentPartPr>
            <p14:xfrm>
              <a:off x="1645920" y="1173600"/>
              <a:ext cx="826812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BC3EA4-B4AB-4CB4-BC7E-714892C59A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60" y="1164240"/>
                <a:ext cx="828684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0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2021-04-06T01:10:19Z</dcterms:created>
  <dcterms:modified xsi:type="dcterms:W3CDTF">2021-04-06T01:59:58Z</dcterms:modified>
</cp:coreProperties>
</file>