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1:08:37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2244 2858 0</inkml:trace>
  <inkml:trace contextRef="#ctx0" brushRef="#br0" timeOffset="145.91">2074 2731 0</inkml:trace>
  <inkml:trace contextRef="#ctx0" brushRef="#br0" timeOffset="3164.34">1714 1397 0,'-21'0'0,"0"0"16,21-21-16,-21 21 15,0 0-15,21 21 47,0 0-31,0 0-16,0 1 0,0-1 16,21 21-16,0-21 15,-21 0-15,21 1 0,0-1 0,-21 0 16,0 0-16,22 0 15,-1-21-15,0 0 0,0 0 16,0 0-16,0 0 16,1-21-16,-1 21 0,0-21 15,-21-21-15,21 20 0,0 1 0,0-21 16,-21 21-16,0-22 0,22 1 16,-1 0-16,-21-1 0,0 1 0,0 0 15,21-1-15,-21 22 0,21-21 16,-21 21-16,0 0 0,21-1 15,0 22 1,1 0-16,-22 22 16,21-1-16,0 0 0,-21 0 15,21 0-15,-21 0 16,0 1-16,21-1 0,-21 0 16,0 0-16,21-21 0,1 21 15,-1-21 1,0 0-1,0 0-15,-21-21 16,0 0-16,0 0 0,0 0 16,0-1-16,0 1 0,0 0 15,0 0-15,0 0 0,-21 0 16,0-1-16,0 1 0,21 0 16,-22 21-16,22-21 15,-21 21-15,0 0 0,0 21 16,0 0-16,21 0 15,-21 22-15,21-22 0,0 21 16,-22-21-16,22 22 0,0-1 16,-21 0-16,21 1 0,0-22 0,0 21 15,0 1-15,0-1 0,0 0 16,0 1-16,0-22 0,21 21 16,1-21-16,-1 0 0,0 1 0,0-1 15,21 0-15,-20-21 0,20 0 16,-21 0-16,21 0 0,1-21 15,-1 0-15,0-1 0,1-20 16,-1 21-16,0-21 0,-20 20 0,20-20 16,0 0-16,-21-22 0,22 22 15,-22-22-15,0 22 0,-21 0 16,0-22-16,21 1 0,0 20 0,-21-20 16,0 21-16,22-22 0,-22 43 15,21-21-15,-21 20 0,0 1 0,0 0 16,0 0-16,0 63 47,0 1-47,-21-1 0,21 21 15,-22 1-15,22-1 0,0-20 0,0 20 16,0 1-16,0-1 0,0-20 16,0 20-16,0-21 0,0 1 0,0-1 15,0 0-15,0 1 0,22-22 16,-1 21-16,0-21 0,0 1 15,0-22-15,0 21 0,1-21 0,-1 0 16,0 0-16,0 0 0,0-21 16,0 21-16,1-22 0,-1 1 15,0 0-15,0-21 0,0 21 0,0-22 16,1 1-16,-1 21 0,0-22 16,0 1-16,0 0 0,22 21 15,-22-1-15,0 1 0,0 0 0,0 0 16,0 21-16,1 0 15,-1 0-15,0 0 0,0 21 16,0-21-16,-21 21 0,21 0 16,-21 1-16,0-1 0,22 0 15,-1 0-15,-21 0 0,0 0 16,21 1-16,0-22 16,-21-22 15,0 1-16,0 0-15,0 0 16,0 0-16,0 0 0,-21-1 16,0 1-16,21 0 0,-21 21 15,-1-21-15,1 0 0,0 21 16,0 0-16,0 0 0,0 0 16,-1 0-16,1 21 15,0 0-15,21 0 0,-21 0 0,0 22 16,0-22-16,-1 0 0,1 21 15,0-20-15,21 20 0,-21 0 16,21-21-16,-21 22 0,21-1 16,0-21-16,0 0 0,0 22 0,0-22 15,0 0-15,21-21 16,0 0-16,0 0 0,0 0 0,1 0 16,20 0-16,-21 0 0,0-21 15,22 0-15,-22 0 0,0-1 0,21-20 16,-21 21-16,1-21 0,-22 20 15,21-20-15,0 21 0,-21-21 0,21-1 16,-21 22-16,0-21 0,0 21 16,0-1-16,0 1 0,21 21 15,-21-21-15,0 42 32,0 0-32,0 1 0,0-1 15,0 0-15,0 0 0,0 21 16,0-20-16,0 20 0,0-21 0,-21 21 15,21 1-15,0-22 0,0 21 16,0-21-16,0 1 0,21 20 0,0-42 16,1 21-16,-1 0 0,0-21 15,0 0-15,0 0 0,22 0 0,-22 0 16,0 0-16,21 0 0,-21-21 16,22 0-16,-1 0 0,-21 0 15,0-22-15,22 22 0,-22-21 16,21 21-16,-21-22 0,1 22 0,-1-21 15,-21 21-15,0-1 0,21 1 16,-21 0-16,0 0 0,0 0 0,-21 21 31,0 0-31,21 21 16,-22 0-16,22 0 0,-21 0 0,21 1 16,0-1-16,0 0 0,0 0 15,0 0-15,0 0 0,21 1 16,1-22-16,-1 21 0,0 0 15,-21 0-15,21-21 0,0 21 0,0 0 16,1-21-16,-1 22 0,0-1 16,-21 0-16,21-21 15,-21 21-15,0 0 16,-21-21 0,0 0-1,0 0-15,-1-21 0,1 21 16,21-21-16,-21 0 0,0 21 15,0-21-15,0-1 0,-1 1 16,1 21 0,21 21-1,0 1-15,0-1 0,0 0 16,0 0-16,0 0 16,0 0-16,0 1 0,21-1 15,1-21-15,-1 21 0,0-21 0,0 0 16,0 0-16,22 0 0,-22 0 15,21 0-15,0 0 0,1 0 0,-1 0 16,0-21-16,1 0 0,-1-1 16,22 1-16,-22 0 0,0-21 0,1 21 15,-1-22-15,0 1 0,1 0 16,-22-1-16,0 22 0,0-21 16,0-1-16,-21 22 0,0 0 15,0 0-15,0 0 0,0 0 0,-21 21 16,0 21-1,0 0-15,21 0 0,0 0 0,-21 0 16,21 1-16,0-1 0,0 0 16,0 21-16,0-21 0,0 1 0,21 20 15,-21-21-15,21 0 0,0 0 16,0 1-16,0-1 0,1 0 0,-1 0 16,0 0-16,0-21 0,0 21 15,-21 1-15,21-22 0,-21 21 0,0 0 16,-21 0-1,0-21-15,-21 0 0,21 0 16,-1 21-16,1-21 16,-21 0-16,21 0 0,0 0 15,-1 21 17</inkml:trace>
  <inkml:trace contextRef="#ctx0" brushRef="#br0" timeOffset="3818.48">7832 1545 0,'0'0'0,"0"-21"0</inkml:trace>
  <inkml:trace contextRef="#ctx0" brushRef="#br0" timeOffset="5390.69">7810 1355 0,'0'-21'16,"-42"-1"-16,42 1 16,-21 0-16,0 21 0,0 0 15,-22 0-15,22 0 16,-21 0-16,21 0 0,-22 0 0,1 21 15,21-21-15,-22 21 0,1 1 16,21 20-16,0-21 0,-22 21 0,22 1 16,0-1-16,21 0 0,0 22 15,-21-22-15,21 1 0,0 20 0,0-21 16,0 1-16,0-1 0,21-21 16,0 0-16,0 1 0,1-1 0,20 0 15,-21-21-15,0 0 0,22 0 16,-1 0-16,-21-21 0,21 0 0,1-1 15,-1 1-15,-21 0 0,22-21 16,-1 21-16,0-22 0,-21 1 16,22 0-16,-22-1 0,0 1 15,-21 0-15,0-1 0,0 1 0,21 21 16,-21-22-16,0 22 0,0 0 16,0 0-16,0 0 0,0 42 31,0 0-31,0 21 0,0-20 0,-21 20 15,21 0-15,0 1 0,0-1 16,0 0-16,0 1 0,0-1 0,0-21 16,21 21-16,0-20 0,1-1 15,-1 0-15,0-21 0,0 0 0,0 0 16,22 0-16,-22 0 16,0 0-16,21-21 0,-21 0 0,22-1 15,-22 1-15,0 0 0,21-21 16,-20-1-16,-1 22 0,0-21 0,0 0 15,-21-1-15,0 22 0,0-21 16,0 21-16,21-1 0,-21 1 0,0 0 16,0 0-16,0 42 15,0 0-15,0 0 16,-21 22-16,21-22 0,0 21 16,0 1-16,-21-1 0,21 0 15,-21-21-15,21 22 0,0-1 0,0 0 16,0-20-16,-21-1 0,21 0 15,0 0-15,0 0 0,21-42 32,-21 0-17,21 0-15,0 0 0,-21-22 16,0 22-16,21-21 0,0-1 16,1 22-16,-22-21 0,21 0 0,0 20 15,-21-20-15,21 21 0,-21 0 16,21 21-16,0 0 15,1 21-15,-1-21 0,-21 42 0,21-21 16,0 1-16,-21 20 0,21-21 16,-21 21-16,0 1 0,21-22 15,1 21-15,-1-21 0,0 22 16,-21-22-16,21 0 0,0 0 0,0-21 16,1 0-16,-1 21 0,0-21 15,0 0-15,0 0 0,0 0 0,1-21 16,-1 0-16,0 0 0,21 0 15,-21 0-15,1-22 0,-1 22 0,21-21 16,-21-1-16,0 1 0,22 0 16,-22-1-16,21 22 0,-21-21 0,22 21 15,-22 0-15,0 21 0,0 0 16,0 0-16,1 0 0,-1 0 0,-21 21 16,21 0-16,0 0 15,-21 0-15,21 0 16,-21 1-16,0-1 0,0 0 0,21 0 15,-21 0-15,22 0 0,-22 1 16,21-22-16,0 0 16,0 0-1,-21-22-15,0 1 16,0 0-16,0 0 16,0 0-16,0 0 15,0-1-15,-21 1 0,21 0 16,-21 0-16,0 0 0,21 0 0,-22-1 15,1 22-15,0-21 0,0 21 16,0 0-16,0 0 0,-1 0 16,1 21-16,0 1 0,0-1 15,0 0-15,0 0 0,-1 21 16,22-20-16,-21 20 0,0 0 0,0 1 16,21-1-16,0 0 0,0-21 15,-21 22-15,21-22 0,0 0 0,0 21 16,0-20-16,21-22 0,0 21 15,-21 0-15,21-21 0,0 0 16,1 0-16,20 0 0,-21 0 0,0 0 16,0-21-16,22 0 0,-22-1 0,0 1 15,21-21-15,-20 21 0,-1-22 16,21 1-16,-21-21 0,0 20 16,1 1-16,-22-22 0,21 1 0,0 21 15,-21-22-15,0 1 0,0-1 16,0 1-16,0-1 0,0 22 0,0-22 15,0 22-15,0 0 0,0 20 16,0 1-16,-21 0 0,0 21 16,21 21-16,-22 0 0,1 22 15,21-1-15,0 0 16,0 22-16,0-22 0,0 22 0,0-1 16,0 1-16,0-1 0,0 1 0,0-1 15,0 1-15,21-22 0,1 22 16,-1-22-16,0 0 0,0 1 0,0-22 15,22 21-15,-22-21 0,0 0 16,21 1-16,1-22 0,-22 0 0,0 0 16,21 0-16,-21 0 0,1 0 15,-1-22-15,-21 1 0,21 0 0,0 0 16,0-21-16,0-1 0</inkml:trace>
  <inkml:trace contextRef="#ctx0" brushRef="#br0" timeOffset="7345.93">11832 1545 0,'-21'0'0,"21"-21"16,-21 21-1,0-21-15,-1 21 0,22-21 16,0 0-16,0-1 16,0 1-16,0 0 15,0 0-15,22 0 0,-1 0 16,0-1-16,0 22 0,0 0 16,0 0-16,1 0 0,-1 0 15,0 0-15,0 0 0,0 22 0,22-1 16,-22 0-16,0 0 15,-21 21-15,21 1 0,0-22 0,0 21 16,-21 1-16,0-1 0,0 0 16,0 1-16,0-1 0,0 0 0,0-21 15,0 1-15,0-1 0,0 0 0,0 0 16,0-42 15,22 0-31,-22 0 0,21-1 16,-21 1-16,0-21 0,21 0 0,-21 20 15,21-20-15,0 0 0,-21-1 16,21 1-16,-21 21 0,22-21 0,-1-1 16,0 1-16,0 21 15,-21 0-15,21-1 0,0 22 0,1 0 16,-1 0 0,0 0-16,0 43 0,0-22 0,-21 0 0,0 21 15,21 1-15,-21-22 0,22 21 16,-22 1-16,0-1 0,0 0 0,0 1 15,0-22-15,21 21 0,-21-21 16,0 0-16,0 1 0,0-1 16,21-42-1,-21-1 1,21 1-16,-21 0 0,21 0 0,-21-21 16,0 20-16,21-20 15,1 0-15,-22-1 0,21 1 0,0 21 16,-21-21-16,21-1 0,0 22 15,-21-21-15,21 21 0,-21-1 0,22 22 16,-1 0-16,-21 22 16,21 20-1,-21-21-15,0 0 0,0 22 16,0-1-16,0 0 0,0 1 0,0-1 16,0 0-16,0-21 0,21 22 15,-21-1-15,21-21 0,0 22 16,1-22-16,-1 0 0,0 0 0,0-21 15,0 0-15,22 0 0,-1 0 16,-21 0-16,21 0 0,1 0 0,-1-21 16,0 0-16,1 0 0,-22-22 15,21 22-15,-21-21 0,1-1 0,-1 22 16,0-21-16,-21 0 0,21-1 16,-21 1-16,0 0 0,0 20 0,0-20 15,0 21-15,0 0 0,0 0 16,-21 21-16,0 0 0,0 0 15,-1 0-15,1 21 0,0 0 16,0 0-16,0 0 0,-22 0 16,22 22-16,0-1 0,0 0 0,21 1 15,0-1-15,0 0 0,0 1 16,0-1-16,0-21 0,0 22 0,21-22 16,0 0-16,0 0 0,1 0 15,20 0-15,0-21 0,1 0 0,-1 0 16,0 0-16,1 0 0,-1-21 0,-21 0 15,21 21-15,1-21 0,-1-21 16,-21 20-16,22 1 0,-22-21 0,0 0 16,0 20-16,0-20 0,-21 0 15,0-1-15,0 22 0,21-21 16,-21 21-16,0 0 0,0-1 16,0 44-1,-21-1 1,21 21-16,-21-21 0,21 22 15,-21-22-15,21 21 0,0-21 0,0 22 16,-21-1-16,21-21 0,0 0 16,0 22-16,0-22 0,0 0 0,0 0 15,21-21 17,0-21-17,-21 0-15,21 0 0,-21-1 16,0-20-16,0 21 0,21-21 0,-21 20 15,22-20-15,-1 0 0,-21-1 16,0 22-16,21-21 0,-21 21 0,21 0 16,0-1-16,-21 1 0,21 21 15,1 0-15,-1 21 16,-21 22 0,21-22-16,-21 0 0,21 21 0,-21 1 15,0-1-15,0-21 0,21 22 0,-21-1 16,21-21-16,-21 21 0,22-20 15,-1-1-15,-21 0 0,21 0 16,0 0-16,0-21 16,0-21-1,-21 0-15,22 0 16,-1 0-16,-21-1 0,21 1 0,0-21 16,-21 21-16,21-22 0,0 1 0,1 0 15,-1-1-15,-21 1 0,42 21 16,-42-21-16,42 20 0,-42 1 0,22 0 15,-1 21-15,0 0 0,-21 21 16,21 0-16,-21 1 0,21-1 16,-21 0-16,0 21 0,0 1 15,0-22-15,21 21 0,-21-21 0,0 22 16,0-22-16,0 21 0,0-21 16,22 0-16,-22 1 0,21-1 15,-21 0-15,21-21 0,0 0 16,0 0-16,0 0 15,1 0-15,-1 0 0,0-21 0,0 0 16,21-1-16,-20 1 0</inkml:trace>
  <inkml:trace contextRef="#ctx0" brushRef="#br0" timeOffset="7871.63">15198 1101 0,'-22'-43'0,"44"86"0,-65-128 0,22 64 0,0 0 16,21 0-16,0-1 0,-21 22 15,0 0-15,-1 0 0,22 22 16,0-1-16,-21 0 0,21 21 0,-21 1 16,21-1-16,0 21 0,0-20 15,0 20-15,0-20 0,0 20 0,0-21 16,0 22-16,0-22 0,0 1 16,0 20-16,0-21 0,0 1 0,0-1 15,0-21-15,0 22 0,0-22 16,21 0-16,-21 0 0,0 0 15,21-21 1,1 0-16,-22-21 16,0 0-16,0 0 0,0 0 0,0-22 15,0 22-15,0-21 0,21-1 16,-21 22-16,0-21 0,21 0 0,-21 20 16,21-20-16,0 21 0,0 0 0,1 0 15,-1-1-15,0 1 0,0 21 16,21 0-16,-20 0 0,20 0 0,-21 0 15,21 21-15,-20 1 0,20-1 16,-21 0-16,0 0 0,0 21 0,-21-20 16,0 20-16,0 0 0,0-21 15,0 22-15,0-1 0,0-21 16,0 22-16,-21-22 0,-21 0 0,21 0 16,0 0-16,-22 0 0,22-21 15,0 22-15,0-22 0,0 0 0,-1 0 16,1 0-16,0 0 0,0 0 15,0 0-15,21-22 16,0 1 0,0 0-16,0 0 0,21 0 15,0-22-15</inkml:trace>
  <inkml:trace contextRef="#ctx0" brushRef="#br0" timeOffset="8294.39">15854 1609 0,'0'0'0,"-21"0"16,42-21 15,0-1-31,0 1 15,0 0-15,0 0 0,1 0 16,-1 21-16,0-21 0,0-1 16,-21 1-16,0 0 0,0 0 15,0 0-15,-21 21 32,0 21-32,0 0 0,21 0 15,-22 0-15,1 22 0,21-22 16,-21 21-16,21 1 0,0-22 0,0 21 15,0 0-15,0-20 0,0-1 0,0 21 16,0-21-16,21 0 0,0-21 16,-21 22-16,22-1 0,-1-21 0,0 0 15,0 0-15,0 0 0,0 0 16,22 0-16,-22 0 0,0 0 16,21-21-16,-20 21 0,20-22 15,-21 1-15,0 0 0</inkml:trace>
  <inkml:trace contextRef="#ctx0" brushRef="#br0" timeOffset="8658.18">16383 1545 0,'0'0'0,"0"-21"0,-21 0 0,0 21 16,21-21-16,0 0 15,0-1-15,21 22 32,0 0-32,0 0 0,0 0 0,0 0 15,1 22-15,-1-1 0,0 0 0,0 0 16,0 21-16,0-20 15,1 20-15,-22-21 0,0 21 0,0-20 16,0 20-16,0-21 0,0 21 16,0-20-16,-22-1 0,1 0 15,21 0-15,-21-21 0,21-21 32,0 0-32,0 0 15,0-1-15,0 1 0,0 0 16,21-21-16,-21 21 0,0-22 0,21 22 15,1-21-15,-22 21 0,21-22 16,-21 22-16,21 0 0,-21 0 0,21 0 16,0 21-16,0 0 15,1 0-15,-1 0 0,0 0 16,0 0-16,0 0 16,0 0-16,1 0 0,-22 21 0</inkml:trace>
  <inkml:trace contextRef="#ctx0" brushRef="#br0" timeOffset="9061.95">17103 1545 0,'0'0'16,"42"-42"-1,-42 21-15,21 0 0,0-1 16,-21 1-16,0 0 16,-21 21-1,0 0-15,0 0 0,-22 0 16,22 0-16,0 21 0,0-21 0,-21 21 15,20 1-15,1-22 0,0 21 16,21 0-16,0 0 0,-21 0 0,21 0 16,0 1-16,0-1 0,0 0 15,21 0-15,0 0 0,0 0 16,1 1-16,-1-22 0,21 21 16,-21 0-16,0-21 0,1 21 0,-1 0 15,0-21-15,0 21 0,-21 1 16,0-1-16,0 0 15,-21 0 1,-21-21-16,20 0 16,1 0-16,0 0 0,0 0 0,0 0 15,0 0-15,-1 0 0,1 0 0,0 0 16,0 0-16,0 0 16,0 0-16,-1 0 15,22-21 1</inkml:trace>
  <inkml:trace contextRef="#ctx0" brushRef="#br0" timeOffset="10230.79">19029 1461 0,'0'0'0,"42"-85"15,-21 64-15,-21 0 16,21-1-16,-21 1 16,22 0-16,-22 0 0,0 0 15,-22 21 16,1 0-31,0 0 0,0 21 16,0 0-16,21 0 0,-21 0 16,-1 1-16,22 20 0,0-21 0,-21 21 15,0-20-15,21 20 0,0 0 16,0-21-16,-21 22 0,21-22 0,0 21 16,0-21-16,0 1 0,0-1 15,21 0-15,0 0 16,0-21-16,1 0 0,-1 0 15,0 0-15,0 0 0,21-21 0,-20 0 16,20 0-16,-21-1 0,0 1 16,0 0-16,1 0 0,-1 0 15,0 0-15,-21-22 0,0 22 16,0-21-16,0 21 0,0-22 0,-21 22 16,0 0-16,-1-21 0,1 20 15,0 1-15,0 21 0,-21 0 0,20 0 16,1 0-16,0 0 0,0 0 15,0 0-15,21 21 0,-21-21 16,21 22-16,0-1 16,21 0-16,0-21 15,0 0-15,0 0 0,0 0 16,22 0-16,-1 0 0,0-21 0,1 21 16,20-21-16,1-1 15,-22 1-15,22 0 0,-22 0 0,21-21 16,-20 20-16,-1 1 0,-21-21 15,0 21-15,1 0 0,-22-22 0,21 22 16,-21 0-16,0 0 0,0 0 16,0-1-16,-21 1 0,-1 21 15,1 0-15,0 0 0,0 0 0,0 0 16,21 21-16,-21 1 0,-1 20 16,22 0-16,0 1 0,0 20 0,0 1 15,-21-1-15,21 1 0,0-1 16,0 22-16,0-1 0,0-20 0,0 21 15,0-1-15,0-20 0,0 20 16,0-20-16,21 21 0,-21-1 16,0 1-16,22 21 0,-22-22 0,0 1 15,0 21-15,0-21 0,0-1 16,0-20-16,-22 20 0,1-20 0,0-1 16,0 1-16,0-22 0,0 1 0,21-1 15,-22-21-15,1 0 0,0 0 16,0-21-16,0-21 15,0 0-15,21-21 0,-22 21 16,1-22-16,0 1 0,21-22 16,-21 1-16,0-1 0,0-20 0,-1 20 0,1-20 15,0-1-15,21 0 16,0 1-16,0 20 0,0 1 0,0-1 16,0 22-16,0-22 0,21 43 15,0-21-15,1-1 0,20 22 0,0 0 16,-21 0-16,22-21 0,-1 20 15,22 22-15,-22-21 0,0 0 0,22 0 16,-22-21-16,0 20 0,22 1 16,-22 0-16</inkml:trace>
  <inkml:trace contextRef="#ctx0" brushRef="#br0" timeOffset="10542.62">20532 1270 0,'0'0'0,"0"-42"0,0 21 15,0-22-15,0 1 0,0 21 16,0-22-16,0 22 0,0 0 16,0 0-16,21 0 0,-21 42 31,0 21-31,0 1 0,0-1 0,-21 0 16,21 22-16,0-1 0,0-20 15,-22 20-15,1 1 0,0-1 16,21 1-16,0-1 0,-21-21 15,21 22-15,-21-22 0,21 1 0,0-22 16,0 21-16,0-21 0,0 0 16,0 1-16,0-1 0,21-21 15,0 0 1,0-21-16,0-1 0,1 1 16,-1 0-16,0-21 0,0-1 0,21 1 15</inkml:trace>
  <inkml:trace contextRef="#ctx0" brushRef="#br0" timeOffset="11178.25">20828 1249 0,'0'0'0,"21"-42"0,-21 20 0,0 1 16,0 0-16,0 42 15,0 0-15,-21 22 16,21-22-16,-21 21 0,21 1 16,0-1-16,0 0 0,0 22 0,-21-22 15,21 0-15,0 1 0,0-1 16,0 0-16,0 1 0,0-22 0,0 21 15,0-21-15,0 1 0,0-1 16,0 0-16,21-42 31,-21 0-31,0-1 16,21 1-16,-21 0 16,21 0-16,0-21 0,-21 20 0,0 1 15,21 0-15,1 0 0,-22 0 16,21 21-1,0 21 1,-21 0-16,0 0 0,0 0 0,0 1 16,0-1-16,0 0 0,21 0 15,-21 0-15,21 0 0,-21 1 0,0-1 16,21 0-16,1-21 0,-1 21 16,0-21-16,0 0 0,0 0 15,0 0-15,1 0 0,-1 0 16,0-21-16,21 21 0,-21-21 15,1 0-15,-1-1 0,0 1 0,0 0 16,-21 0-16,0-21 0,21 20 16,-21-20-16,0 21 0,0-21 0,0 20 15,0 1-15,-21 0 0,0 21 16,0 0-16,0 0 16,-1 0-16,22 21 0,0 22 15,-21-22-15,21 0 0,0 21 0,0-21 16,0 22-16,0-22 0,0 21 15,0-21-15,0 1 0,0-1 0,21 0 16,-21 0-16,22-21 16,-22 21-16,21-21 0,0 0 0,0 0 15,0 0-15,0 0 16,1-21-16,20 21 0,-21-21 0,0 0 16,0 0-16,1-1 0,-22 1 15,21 0-15,0-21 0,-21 21 0,0-22 16</inkml:trace>
  <inkml:trace contextRef="#ctx0" brushRef="#br0" timeOffset="11390.13">20510 1461 0,'-21'0'0,"42"0"0,-84 0 15,63 21-15,21-21 31,0 0-31,22 0 0,-22 0 0,21 0 16,0 0-16,1 0 0,-1 0 16,0 0-16,1 0 0,-22 0 0,21 0 15,-21 0-15,1 0 0,-1 0 16,0-21-16,0 21 0</inkml:trace>
  <inkml:trace contextRef="#ctx0" brushRef="#br0" timeOffset="11790">22077 1524 0,'0'0'0,"0"-21"16,0 0-16,0 0 15,0-1-15,0 1 16,0 0-16,0 0 0,0 0 16,0 0-1,-21-1-15,-1 22 0,1 0 16,0 0-16,21 22 0,-21-1 16,0 0-16,0 0 0,-1 21 0,1-20 15,0 20-15,0 0 0,0 1 16,0 20-16,21-21 0,0-20 0,0 20 15,0 0-15,0-21 0,0 22 16,21-22-16,21 0 0,-21 0 0,0 0 16,1-21-16,20 0 15,-21 0-15,21 0 0,-20 0 0,20 0 0,-21 0 16,21 0-16,-20-21 0,-1 0 16,21-21-16,-21 21 0,0-22 15,1 22-15</inkml:trace>
  <inkml:trace contextRef="#ctx0" brushRef="#br0" timeOffset="12033.87">22521 931 0,'0'0'0,"0"-42"15,21 42-15,-21 42 16,0-20-16,-21 20 0,0 0 16,0 1-16,0 20 15,0 1-15,21-1 0,-22 1 0,22-22 0,-21 21 16,21 1-16,-21-22 0,21 22 15,0-22-15,0 0 0,0 1 16,0-1-16,0-21 0,0 0 16,0 22-16,0-22 0,0 0 15,21-21 1,0 0 0,1-21-16,-1 21 0</inkml:trace>
  <inkml:trace contextRef="#ctx0" brushRef="#br0" timeOffset="13114.1">22860 1630 0,'0'0'0,"0"-21"0,21 21 15,-21-64-15,0 43 0,0 0 16,0 0-16,-21 0 16,0 21-1,0 0-15,-1 0 0,1 0 16,0 0-16,0 0 0,0 21 0,0 0 15,-1 21-15,1-21 0,0 22 16,0-22-16,0 21 0,0 1 0,-1-1 16,22-21-16,0 21 0,0-20 15,0-1-15,0 0 0,0 0 16,0 0-16,0 0 0,22-21 16,-1 0-16,0 0 0,0 0 15,0 0-15,0 0 0,1 0 16,20-21-16,-21 0 0,0 0 0,0 0 15,1 0-15,-1-1 0,0-20 16,0 0-16,0 21 0,0-22 0,-21 1 16,22 0-16,-22 20 0,21 1 15,-21 0-15,0 0 0,0 0 0,0 42 32,0 0-32,0 0 0,-21 0 15,21 1-15,-22 20 0,1-21 16,21 0-16,0 22 0,0-22 15,-21 21-15,21-21 0,0 0 0,0 1 16,0-1-16,0 0 0,0 0 16,21-21-16,0 0 0,-21 21 0,22-21 15,-1 0-15,21 0 0,-21 0 16,0 0-16,1 0 0,20-21 0,-21 0 16,0 0-16,22 0 0,-22-1 15,21 1-15,-21 0 0,0-21 0,1 21 16,20-22-16,-42 1 0,21 21 15,-21 0-15,0-1 0,0 1 0,-21 21 32,0 0-32,0 0 0,-1 21 15,22 1-15,-21 20 16,21-21-16,0 0 0,0 0 0,0 22 16,0-22-16,0 0 0,0 0 15,0 0-15,0 1 0,0-1 0,0 0 16,0 0-1,-21-21 17,0-21-17,0 21 1,0 0 0,-1 0-16,44 0 46,-1 0-46,0 0 16,0 0-16,0 0 0,0 0 0,1 0 16,-1 0-16,21-21 0,-21 21 15,0-21-15,22-1 0,-22 22 0,0-21 16,0 0-16,22 0 0,-22 0 16,0 0-16,-21-1 0,0 1 0,21 0 15,-21 0-15,0 0 16,-21 21-1,0 0-15,21 21 16,-21-21-16,21 21 0,-22 0 0,22 22 16,0-22-16,0 0 0,0 0 15,0 21-15,0-20 0,0-1 0,0 0 16,0 0-16,0 0 0,0 0 16,0 1-16,0-1 15,-21-21-15,0 0 16,0 0-16,0 0 0,0 0 15,-1 0-15,1 0 0,21-21 16,0-1-16,0 1 16,0 0-16,21-21 0,1 21 15</inkml:trace>
  <inkml:trace contextRef="#ctx0" brushRef="#br0" timeOffset="17269.71">1291 3048 0,'0'-21'0,"0"0"15,-21 21 32,0 21-31,21 0-1,0 0-15,0 0 32,21-21-1,0 0-31,-21-21 0,0 0 15,42 21-15,-20-21 16,-22 0-16,0 0 0,0-1 16,-22 1-1,1 21-15,0 0 0,0 0 16,0 0-16,0 0 16,-1 0-16,1 21 15,21 1-15,0-1 0,0 0 16,0 0-16,0 0 0,0 0 0,0 22 15,0-22-15,0 0 0,0 0 16,0 0-16,21 1 0,-21-1 16,22-21-16,-22 21 0,21-21 0,0 0 15,0 0-15,0 0 16,0 0-16,1-21 0,-1 21 16</inkml:trace>
  <inkml:trace contextRef="#ctx0" brushRef="#br0" timeOffset="17635.02">1714 2985 0,'0'0'0,"0"21"15,0 0-15,0 0 16,0 0-16,0 0 15,0 1-15,0-1 16,0 0-16,22 0 16,-1-21-1,0 0-15,0 0 16</inkml:trace>
  <inkml:trace contextRef="#ctx0" brushRef="#br0" timeOffset="18297.64">2942 3027 0,'0'0'16,"21"-21"-16,-21 0 0,21 21 0,-21-22 15,0 1-15,0 0 0,0 0 16,0 0-16,0 0 0,0-1 15,0 1-15,0 0 0,0 0 16,0 0-16,-21 0 16,0 21-1,0 0-15,0 21 0,0-21 16,21 42-16,-22-21 0,1 22 16,0-1-16,0 0 0,21 1 0,0 20 15,-21 1-15,0 20 0,-1-20 16,22-1-16,0 22 0,-21-22 0,0 1 15,21-22-15,0 22 0,0-22 16,0 0-16,0-20 0,0 20 16,0-21-16,0 0 0,21 0 0,-21 1 15,21-22-15,1 21 16,-1-21-16,0 0 16,-21-21-16,21-1 15,-21 1-15,0 0 0</inkml:trace>
  <inkml:trace contextRef="#ctx0" brushRef="#br0" timeOffset="18552.5">2646 3514 0,'0'0'0,"-21"0"16,42 0 30,0 0-46,0 0 0,0-21 16,0 21-16,1 0 16,-1 0-16,0 0 0,0 0 15,0 0-15,0 0 0,1 0 16,-1 0 0,0 0-16,0 0 15</inkml:trace>
  <inkml:trace contextRef="#ctx0" brushRef="#br0" timeOffset="19601.81">3048 3556 0,'21'21'0,"0"-21"16,0 0 15,1 0-31,-1 0 15,0-21-15,0 0 16,0 21-16,-21-21 0,21 0 0,1 21 16,-1-22-16,0 1 0,-21 0 15,21 0-15,-21 0 0,0 0 16,0-1-16,0 1 16,0 0-16,0 0 0,-21 21 15,0 0 1,0 0-16,-1 0 0,1 0 15,0 21-15,0 0 0,0 0 0,21 1 16,-21 20-16,-1-21 0,22 21 16,0-20-16,0 20 0,0-21 0,0 21 15,0-20-15,0 20 0,0-21 16,0 0-16,0 0 0,22 1 16,-1-1-16,0-21 0,0 0 15,21 0-15,-20 0 0,20 0 16,0 0-16,-21 0 0,22 0 15,-1-21-15,0-1 0,-20 1 0,20 21 16,-21-21-16,21 0 0,-20 0 16,20-22-16,-42 22 0,0-21 15,21 21-15,-21 0 0,0-22 16,0 22-16,0 0 0,0 0 0,0 0 16,0 42 15,0 0-31,0 0 0,0 0 15,0 0-15,0 22 0,0-22 16,0 21-16,0-21 0,0 1 0,0-1 16,0 0-16,0 0 15,0 0-15,0 0 0,21-21 32,-21-21-1,21 0-31,-21 0 0,22 0 0,-22 0 15,0-1-15,0 1 0,21-21 16,-21 21-16,21 0 0,-21-22 0,0 22 16,0 0-16,21 21 0,-21-21 15,21 21-15,0 0 16,1 0-16,-22 21 0,21-21 0,0 21 16,-21 0-16,0 0 0,0 22 15,21-22-15,-21 0 0,0 0 16,21 0-16,-21 1 0,0-1 0,0 0 15,0 0-15,0 0 0,21-21 16,-21 21-16,22-21 16,-1 0-1,0-21-15,-21 0 16,21 0-16,-21 0 0,21 0 16,-21-1-16,21 1 0,-21 0 15,0-21-15,22 21 0,-22-1 16,21-20-16,-21 21 0,21 0 0,-21 0 15,21 21 1,-21 21-16,0 0 16,21 0-16,-21 0 0,0 0 0,0 22 15,0-22-15,0 0 0,0 0 16,0 0-16,0 1 0,0-1 0,21 0 16,-21 0-16,22-21 0,-1 21 15,0-21-15,0 0 0,0 0 16,0 0-16,1 0 0,-1 0 15,21 0-15,-21 0 0,0-21 16,1 21-16,-1-21 0,0 0 16,0 0-16</inkml:trace>
  <inkml:trace contextRef="#ctx0" brushRef="#br0" timeOffset="19913.77">4741 3344 0,'0'0'0,"0"-21"0,0 0 0,0-21 15,0 21-15,0-1 0,0 1 16,0 42-1,0 1-15,0 20 16,0-21-16,-21 21 0,21 1 16,0-1-16,0 22 0,0-22 0,0 21 15,0-20-15,0 20 0,0 22 16,0-22-16,0 22 0,0 0 0,21-1 16,-21 1-16,0 0 0,0-1 15,0 1-15,0 0 0,0-1 16,-21 1-16,0-21 0,21 20 0,-21-20 15,0-1-15,-1-20 0,22-1 0,0 0 16,-21-21-16,21 1 0,0-1 16,0-42-1,0-1-15,0-20 16,21 21-16,1-21 0,-22-1 0,0 1 16,21-22-16,-21 1 0,21 21 15,-21-22-15</inkml:trace>
  <inkml:trace contextRef="#ctx0" brushRef="#br0" timeOffset="20225.59">4720 3641 0,'0'0'0,"0"-43"15,-21-20 1,21 42-16,0 0 0,0-22 0,0 22 0,0 0 16,0 0-16,21 0 0,0 21 15,0-22-15,22 1 0,-22 21 0,21 0 16,-21 0-16,22 0 0,-1 21 15,-21 1-15,22-1 0,-22 21 16,0-21-16,-21 22 0,0-22 0,0 21 16,0 0-16,0 1 0,0-22 15,-21 21-15,0-21 0,-1 22 0,-20-22 16,21 0-16,-21 0 0,20 0 16,-20 1-16,21-1 0,0-21 0,0 0 15,-1 21-15,44-42 31,-1 0-31,0 21 0,0-22 16,0 1-16,0 0 0,1 0 16</inkml:trace>
  <inkml:trace contextRef="#ctx0" brushRef="#br0" timeOffset="20498.06">5397 3133 0,'0'0'0,"0"-21"0,-21 21 32,21 21-32,-21 0 15,21 0-15,0 21 0,0 1 16,0-1-16,-21 0 0,21 22 0,0-22 16,0 22-16,0-22 0,0 0 15,0 1-15,0-1 0,0 0 0,0 1 16,-21-1-16,21-21 0,0 0 15,0 22-15,0-22 0,0 0 16,0 0-16,21-21 16,0 0-16,0-21 15,0 21-15</inkml:trace>
  <inkml:trace contextRef="#ctx0" brushRef="#br0" timeOffset="21542.48">5927 3641 0,'0'0'0,"21"-43"16,-21 22-16,0 0 15,0 0-15,0 0 16,0 0-16,0-1 0,-21 22 16,21-21-16,-22 21 0,1 0 15,0 0-15,0 0 0,0 21 16,-22 1-16,22-1 0,0 0 0,0 0 15,0 0-15,0 22 0,-1-22 16,1 0-16,0 21 0,21-21 0,0 22 16,0-22-16,0 0 15,0 0-15,0 0 0,0 1 0,21-1 16,0-21-16,1 0 0,-1 0 16,0 0-16,21 0 15,-21 0-15,1-21 0,-1-1 0,0 1 16,0 0-16,0 0 0,0 0 15,1 0-15,-1-1 0,-21 1 0,0 0 16,0 0-16,21-21 0,-21 20 16,0 1-16,0 0 0,0 0 0,0 42 31,-21 0-15,21 22-16,-21-22 0,21 0 15,0 21-15,0-21 0,0 22 16,0-22-16,0 0 0,0 0 0,0 22 15,0-22-15,0 0 0,21-21 16,0 21-16,-21 0 0,21-21 0,0 0 16,0 0-16,1 0 0,-1 0 15,0 0-15,0 0 0,0-21 0,0 0 16,1 0-16,-1 0 0,0-1 0,0 1 16,-21-21-16,21 21 0,0-22 15,1 1-15,-22 0 0,21-1 0,-21-20 16,21 21-16,-21-22 0,21 1 15,-21 20-15,0 1 0,0-22 16,21 43-16,-21-21 0,0 21 16,0 0-16,-21 42 15,21 0 1,-21 0-16,0 21 0,0 1 0,21 20 16,0-20-16,-22 20 0,22-21 15,-21 22-15,21-22 0,-21 1 0,21 20 16,0-21-16,0 1 0,0-1 0,0-21 15,0 22-15,21-22 0,0 21 16,1-21-16,-1 0 0,21 1 16,-21-22-16,22 21 0,-1-21 0,0 0 15,1 0-15,-1 0 0,0 0 16,22-21-16,-22 21 0,0-22 16,1 1-16,-22 0 0,21 0 0,1 0 15,-22 0-15,0-1 0,0 1 0,0 0 16,0 0-16,-21-21 0,0 20 15,0 1-15,0 0 0,0 0 16,-21 21 0,0 0-16,21 21 0,-21 0 15,0 0-15,21 1 0,-21-1 16,21 0-16,-22 21 0,22-21 0,0 1 16,0-1-16,0 21 0,0-21 0,0 0 15,0 1-15,22-1 16,-1 0-16,0-21 0,21 0 15,-21 0-15,22 0 0,-22 0 16,21 0-16,-21 0 0,22-21 0,-22 0 16,0-1-16,21 1 0,-20 0 0,-1 0 15,0 0-15,21 0 0,-42-1 16,21 1-16,1-21 0,-22 21 0,21 0 16,-21-22-16,0 1 0,0 21 15,0-22-15</inkml:trace>
  <inkml:trace contextRef="#ctx0" brushRef="#br0" timeOffset="21802.86">6435 3387 0,'-43'21'0,"86"-42"0,-107 42 16,43 0-16,0-21 0,42 0 31,0 0-31,0 0 0,22-21 15,-1 21-15,21-21 0,-20 0 0,20 21 16,1-22-16,-22 22 0,22-21 16,-1 21-16,-21 0 0,1-21 0,-1 21 15,0-21-15,-20 21 16,20 0-16,-21 0 0,0-21 0,0 21 16,-21-21-1</inkml:trace>
  <inkml:trace contextRef="#ctx0" brushRef="#br0" timeOffset="22452.49">9356 2709 0,'0'0'16,"21"-21"-16,0 0 0,0 0 0,-21 0 15,21 0-15,-21-1 0,21 1 16,-21 42 0,-21 1-1,0-1-15,-21 21 0,21 0 0,-22 1 16,22-1-16,-21 22 0,-22-1 15,22 1-15,0 20 0,-22-20 0,22 20 16,-22 1-16,22 0 0,-22-22 16,22 22-16,0-22 0,-1 1 0,1-22 15,21 22-15,-21-22 0,20 22 16,1-43-16,0 21 0,0 0 0,0-20 16,21-1-16,0 0 0,0 0 15,0-42 1,21 0-1,0 0-15,0-1 0</inkml:trace>
  <inkml:trace contextRef="#ctx0" brushRef="#br0" timeOffset="24185.63">9715 3027 0,'0'0'0,"0"-21"0,0 0 0,43-1 0,-22 22 16,-21-21-16,-21 42 31,-22 1-31,86-1 0,-43 0 16,0 21-16,0 1 0,0 20 0,-21-21 15,-1 22-15,22-22 0,0 22 16,-21-22-16,0 22 0,0-22 0,21 0 16,-21 1-16,21-22 0,-21 21 15,21-21-15,-22 0 0,22 1 0,0-44 47,0 1-47,0-21 16,0 21-16,0 0 0,0-1 15,22-20-15,-1 21 0,-21-21 0,21 20 16,0 1-16,0-21 0,22 42 16,-22-21-16,0 0 0,21 21 0,1 0 15,-1 0-15,-21 0 0,21 0 16,1 21-16,-1 0 0,-21 0 0,22 0 16,-22 0-16,0 1 0,0-1 0,-21 21 15,0-21-15,0 0 0,0 1 16,-21-1-16,-21 0 0,20 0 15,-20-21-15,0 21 0,-1 0 0,1-21 16,0 0-16,-1 0 0,1 0 0,0 0 16,21 0-16,-1 0 0,1-21 15,0 21-15,0-21 0,0 0 16,0 0-16,21 0 0,0-1 16,0 44 15,21-1-31,0 0 15,0 0-15,0 0 0,0 0 16,1 1-16,-1-1 0,21-21 0,-21 21 16,0 0-16,22-21 15,-22 0-15,21 0 0,1 0 0,-1 0 0,0 0 16,1 0-16,20-21 0,-21 21 16,1-21-16,-1 0 0,0-1 15,-20 1-15,20 0 0,-21-21 0,21 21 16,-20-22-16,-1-20 0,0 20 15,0-20-15,0-1 0,-21 22 0,0-21 16,0-1-16,0 22 0,0-22 16,0 22-16,0 0 0,0-1 0,0 1 15,0 21-15,0 0 0,0-1 16,-21 22-16,0 22 16,21-1-16,-21 21 0,21-21 15,0 43-15,0-22 0,-21 22 16,21-22-16,0 21 0,0 1 0,0-1 0,0 1 15,0-22-15,0 22 16,0-22-16,0 0 0,0 1 0,0-22 16,21 21-16,0-21 0,-21 1 15,21-1-15,0-21 0,0 0 0,1 0 16,20 0-16,-21 0 0,0 0 0,22-21 16,-22 21-16,21-22 0,-21 1 15,22 0-15,-22 0 0,0-21 0,21 20 16,-21-20-16,1 21 0,-22-21 15,0-1-15,21 22 0,-21-21 16,0 21-16,0-1 0,0 1 0,0 0 16,-21 42-1,21 0-15,-22 1 16,22-1-16,0 0 0,0 21 16,0-21-16,-21 22 0,21-22 0,0 21 15,0-21-15,0 1 0,0 20 16,0-21-16,0 0 0,0 0 15,21 1-15,1-22 0,-1 0 16,0 0-16,0 0 0,0 0 16,0 0-16,1 0 0,-1-22 0,0 1 15,0 0-15,0 0 0,0 0 16,1 0-16,-1-1 0,0-20 16,0 21-16,0-21 0,-21-1 0,0 22 15,21-21-15,-21 21 0,0-22 16,0 22-16,22 21 0,-22-21 0,0 42 31,0 0-31,0 0 0,0 1 16,0-1-16,-22 0 0,22 21 0,0-21 15,0 22-15,0-22 0,0 0 16,0 21-16,0-20 0,0-1 0,0 0 16,22 0-16,-1-21 15,-21 21-15,21-21 0,0 0 0,0 0 16,22 0-16,-22 0 0,0 0 0,21 0 15,-21 0-15,1-21 0,20 0 16,-21 0-16,21 0 0,-20-1 0,-1 1 16,0 0-16,0 0 0,0-21 15,-21 20-15,21-20 0,-21 21 0,0-21 16,0 20-16,0 1 0,0 0 0,0 0 16,-21 21-16,0 0 0,0 0 15,0 21-15,0 0 0,-1 0 16,22 1-16,0 20 0,-21-21 15,21 21-15,0-20 0,0-1 16,0 21-16,0-21 0,0 0 0,0 1 16,21-1-16,1 0 0,-1-21 15,0 21-15,0-21 0,0 0 0,0 0 16,1 0-16,20 0 0,-21 0 16,0 0-16,0-21 0,1 21 15,-1-21-15,-21 0 0,21-1 0,0 1 16,0 0-16</inkml:trace>
  <inkml:trace contextRef="#ctx0" brushRef="#br0" timeOffset="24813.53">12785 3260 0,'0'0'0,"-22"-21"15,22-1-15,0-20 16,0 21-16,0 0 0,0 0 15,0 42 17,0 21-32,0 0 15,0 1-15,0-1 0,-21 22 16,21-1-16,0 22 0,0-22 0,0 22 16,0-22-16,0 22 0,-21 21 15,21-21-15,-21 20 0,21 1 0,-21-21 16,0 21-16,-1 0 0,1-1 0,0 1 15,0 0-15,0 0 0,0 0 16,-1-22-16,22 1 0,-21 0 0,0-22 16,21 1-16,-21-22 0,21-21 15,0 22-15,0-22 0,0-42 16,0-1 0,21 1-16,-21 0 0,21-21 0,0-1 15,-21-20-15,0-1 0,22 1 0,-1-1 16,-21-20-16,21-1 0</inkml:trace>
  <inkml:trace contextRef="#ctx0" brushRef="#br0" timeOffset="25168.68">12404 3747 0,'0'0'16,"-43"-43"-16,22 1 0,0 21 0,-21-22 0,20 22 16,1-21-16,0 21 15,0 0-15,21-22 0,0 22 0,0 0 16,0 0-16,0 0 0,21-1 15,0 1-15,22-21 0,-22 42 0,21-21 16,0 0-16,-20-1 0,41 1 16,-21 21-16,1 0 0,-1 0 0,22 0 15,-22 21-15,21 22 0,-20-22 0,-1 21 16,-21 1-16,0-22 0,-21 21 16,0 22-16,0-22 0,0-21 0,-21 21 15,0 1-15,-21-1 0,21-21 16,-22 0-16,22 22 0,-21-22 0,21-21 15,-1 21-15,1-21 16,0 21-16,21-42 31,21 0-15,0 21-16,1-21 16,-1 21-16,0 0 0,0-21 0,0 21 15</inkml:trace>
  <inkml:trace contextRef="#ctx0" brushRef="#br0" timeOffset="26509.91">13081 3747 0,'21'0'0,"0"0"16,0-22 0,1 22-16,-1-21 0,0 0 15,0 0-15,0 0 0,0-22 16,1 22-16,20-21 0,-21 0 0,0-1 15,0 22-15,1-21 0,-1-1 0,-21 22 16,0 0-16,0 0 0,-21 21 16,-1 21-1,1-21-15,0 21 0,-21 0 16,21 1-16,-22-1 0,22 0 0,0 21 16,21-21-16,0 1 15,0-1-15,0 0 0,0 0 16,21-21-16,0 0 0,0 0 15,22 21-15,-22-21 0,0 0 16,0 0-16,22 0 0,-22 0 0,0 21 16,0-21-16,-21 22 0,21-1 15,-21 0-15,0 0 16,0 0-16,0 0 16,0 1-16,0-1 0,0 0 15,21-21 16,1 0-31,-1 0 0,0 0 16,0-21-16,0 21 0,0-21 16,22 21-16,-22-22 0,0 1 15,0 0-15,0 0 0,22-21 0,-22 20 16,0 1-16,0 0 0,-21-21 16,0 21-16,21-1 0,-21 1 0,0 0 15,0 42 16,-21-21-31,21 21 0,-21 1 0,21-1 16,0 0-16,-21 0 0,21 21 16,0-20-16,0-1 0,0 0 0,0 0 15,0 0-15,0 0 0,21 1 16,-21-1-16,21-21 0,0 21 16,1-21-16,20 0 0,-21 0 0,0 0 15,22 0-15,-1 0 0,-21 0 16,21 0-16,1-21 0,-1 0 0,0 21 15,-20-22-15,20 1 0,-21 0 0,21 0 16,-20 0-16,-1-22 0,0 22 16,0-21-16,-21 21 0,0 0 0,0-22 15,0 22-15,0 0 16,0 42 0,0 0-1,-21 0-15,0 1 0,21-1 0,-21 21 16,21-21-16,0 0 0,0 1 15,0-1-15,-22 21 0,22-21 16,0 0-16,0 1 0,0-1 16,0-42 15,22-1-15,-1 1-16,0 0 15,-21 0-15,21 0 0,0-22 0,0 22 16,-21 0-16,22 0 0,-1 0 15,-21 0-15,0-1 0,21 22 16,0 0-16,-21 22 16,0-1-16,0 0 15,0 0-15,0 0 0,21 0 0,-21 1 16,0-1-16,21 0 0,1 0 16,-1 0-16,0 0 0,0-21 15,0 22-15,0-22 0,1 0 16,-1 0-16,0 0 0,0 0 15,21 0-15,-20-22 0,-1 22 0,0-21 16,0 0-16,21 0 0,-20 0 16,-1 0-16,0-22 0,0 1 15,0 0-15,-21-1 0,21-20 0,1 20 16,-22-20-16,21-1 0,-21 1 16,21-1-16,-21 22 0,21-21 0,-21 20 15,0 1-15,0 0 0,0 20 16,0 1-16,-21 21 15,0 21-15,0 1 0,-1-1 0,22 21 16,-21 0-16,0 22 0,0-22 16,21 22-16,0-1 0,0 1 0,0-1 15,0-20-15,0 20 0,0-21 16,0 1-16,0-1 0,0 0 0,0-20 16,0 20-16,21-21 0,0 0 15,0-21-15,1 21 0,-1-21 16,0 0-16,0 0 0,0 0 0,22 0 15,-22 0-15,0-21 0,21 0 16,-21 0-16,1 0 0,20 0 0,-21-1 16,0 1-16,0 0 0,-21-21 0,22 21 15,-22-22-15,0 1 0,0 0 16,0-1-16</inkml:trace>
  <inkml:trace contextRef="#ctx0" brushRef="#br0" timeOffset="26702.8">15303 3027 0,'0'0'0,"-21"0"0,0 0 16,21 21-16,0 0 16,21-21-1,0 0-15,1 0 0,-1 0 16,21 0-16,-21 0 0,22 0 0,-22 0 16,21 0-16,-21-21 0,22 21 0,-22 0 15,21 0-15,-42-21 0,21 21 16,-21-21-1</inkml:trace>
  <inkml:trace contextRef="#ctx0" brushRef="#br0" timeOffset="26829.73">14287 3048 0,'0'0'0,"-21"21"0,-21-21 0,21 0 15,0 21-15</inkml:trace>
  <inkml:trace contextRef="#ctx0" brushRef="#br0" timeOffset="26912.68">14372 3027 0,'42'0'0</inkml:trace>
  <inkml:trace contextRef="#ctx0" brushRef="#br0" timeOffset="27517.74">17060 3006 0,'0'0'0,"0"-21"0,0-1 15,0 1-15,0 0 0,0 0 0,0 0 16,0-22-16,0 22 0,0 0 15,0 0-15,0 0 0,-21 21 32,21 21-32,0 21 0,-21-21 15,21 22-15,0 20 0,-21-20 16,21 20-16,0 1 0,0-1 0,-21 1 16,21-22-16,0 21 0,-22 1 15,22-22-15,0 1 0,0-1 16,0-21-16,0 21 0,0-20 0,0-1 15,0 0-15,0 0 0,0-42 47,22 0-47,-1 0 16,-21-1-16,21-20 0,0 21 0</inkml:trace>
  <inkml:trace contextRef="#ctx0" brushRef="#br0" timeOffset="27910.52">17357 3217 0,'0'0'0,"0"-21"16,0 42 15,-22 1-31,22-1 0,0 0 16,0 0-16,-21 0 0,21 22 0,0-22 16,0 21-16,0-21 0,0 0 0,0 22 15,0-22-15,0 0 0,0 0 16,0 0-16,21 1 0,1-1 0,-1-21 15,0 0-15,0 21 0,0-21 16,0 0-16,1 0 0,20 0 0,-21 0 16,0-21-16,22 21 0,-22-21 15,21-1-15,-21 1 0,0 0 16,-21 0-16,22 0 0,-22 0 0,0-22 16,0 22-16,0-21 0,0-1 15,-22 22-15,1-21 0,0 21 0,0 0 16,0-1-16,0 1 0,-1 0 15,1 21-15,-21 0 0,21 0 0,0 0 16,-1 0-16,1 0 0,0 0 16,0 0-16,0 21 15,0-21 17</inkml:trace>
  <inkml:trace contextRef="#ctx0" brushRef="#br0" timeOffset="28151.89">16954 3112 0,'0'0'0,"0"-22"0,-21 22 0,21-21 32,21 21-32,1 0 0,-1-21 15,21 21-15,-21 0 0,22 0 16,-1 0-16,0-21 0,1 21 0,-1 0 15,0 0-15,1 0 0,-22 0 16,21 0-16,-21 0 0,22 0 0,-22 0 16,0 0-16,0 0 15,0 0 17</inkml:trace>
  <inkml:trace contextRef="#ctx0" brushRef="#br0" timeOffset="30585.8">18986 3366 0,'0'0'0,"0"-43"16,22 22-16,-22 0 16,0 0-16,21 0 0,-21-1 0,21 1 15,-21 0-15,0 0 16,0 0-16,0 0 0,0-1 0,0 1 15,0 0-15,0 42 47,0 0-47,0 1 16,-21-22 0,21 21-16,-21-21 15,21-21 79,0-1-94,0 1 16,0 42 15,0 1-16,0-1-15,0 21 0,0-21 16,0 0-16,0 1 0,0-1 0,0 0 16,21 0-16,-21 0 0,0 0 15,0-42 32,0 0-31,0 0-16,0 0 0,0 0 0,0-1 15,0 1-15,0 0 0,0-21 16,0 21-16,0-1 0,-21 1 0,21 0 16,-22 21 15,22 21-15,0 0-16,-21-21 15,21 22 1,0-1 15,0 0-31,0 0 0,0 0 16,-21 0-16,21 1 0,0-1 15,0 21-15,0-21 0,0 22 0,0-22 16,0 21-16,0-21 0,0 22 16,0-22-16,0 21 0,0-21 0,0 0 15,0 1-15,0-1 0,21 0 16,0 0-16,1 0 0,-22 0 15,21-21-15,0 0 0,0 0 16,0 0-16,0 0 16,22 0-16,-22 0 0,0 0 0,21-21 15,1 0-15,-22 21 0,21-21 16,1-21-16,-22 20 0,21 1 0,0-21 16,-20 0-16,-1-1 0,0 1 15,0 0-15,0-1 0,-21 1 0,0 21 16,0 0-16,0-1 0,0 1 15,-21 21-15,0 0 0,0 0 16,0 21-16,-1 1 16,22-1-16,0 0 0,0 0 15,0 0-15,0 0 16,22 1-16,-22-1 0,21 0 0,0 0 16,0-21-16,0 21 0,0 0 15,1 1-15,-1-1 0,-21 0 0,21 0 16,-21 0-16,21-21 0,-21 21 0,0 1 15,0-1-15,21-21 16,0 0-16,-21 21 16,22-21-16,-1 0 0,0 0 15,0 0-15,0 0 0,0 0 0,1-21 16,-1 21-16,21 0 0,-21-21 16,0-1-16,1 1 0,-1 0 0,21 0 15,-21 0-15,0 0 0,1-22 16,-1 22-16,0-21 0,-21-1 15,0 22-15,21-21 0,-21 21 0,0-22 16,0 22-16,0 0 0,-21 21 16,0 0-1,0 21-15,-1-21 16,22 21-16,-21 22 0,0-22 0,21 0 16,-21 21-16,21-20 0,0 20 15,0-21-15,0 0 0,0 22 0,0-22 16,0 0-16,0 0 0,0 21 15,21-42-15,-21 22 0,21-1 0,0 0 16,1-21-16,-1 21 0,0-21 16,21 0-16,1 0 0,-1 0 15,-21 0-15,43 0 0,-22 0 0,0 0 16,1 0-16,-1-21 0,21 0 16,-20 0-16,-1-1 0,0 1 0,1 0 15,-1-21-15,0 21 0,-20-22 16,-1 1-16,0 0 0,0 20 0,-21-20 15,0 0-15,0 21 0,0-1 16,0 1-16,-21 0 0,0 21 0,-22 0 16,22 0-16,0 0 0,0 0 15,-21 21-15,20 0 0,-20 1 0,0-1 16,21 0-16,-22 21 0,22-21 16,0 22-16,0-22 0,0 21 15,-1-21-15,22 22 0,0-22 0,0 0 16,0 0-16,0 0 0,0 1 15,0-1-15,0 0 0,22 0 0,-1-21 16,0 0-16,0 21 0,0-21 16,0 0-16,1 0 0,-1 0 0,0 0 15,0-21-15,0 0 0,0 21 0,1-21 16,-1 0-16,0-1 0,0-20 16,0 21-16,-21 0 0,0-22 0,21 1 15,-21 21-15,22 0 0,-22 0 16,0-1-16,0 1 0,0 0 15,0 42 1,0 0-16,0 1 16,-22-1-16,22 21 0,0-21 15,0 0-15,0 22 0,0-22 0,0 0 16,0 0-16,0 0 0,22 1 0,-1-1 16,0 0-16,0-21 0,0 0 15,22 21-15,-22-21 0,0 0 0,21 0 16,-21 0-16,1 0 0,-1 0 15,0-21-15,0 21 0,0-21 0,0 0 16,1-1-16,-1 1 16,0 0-16,-21-21 0,0-1 0,21 1 15,-21 0-15,21-1 0,-21-20 0,0 21 16,0-22-16,0 22 0,0-1 16,0 1-16,0 0 0,0-1 0,0 22 15,0 0-15,0 0 0,-21 21 16,21 21-16,-42-21 15,21 42-15,21-20 0,0 20 16,0 0-16,0 1 0,0-1 0,0 0 16,-22 22-16,22-22 15,0 0-15,0 1 0,0-1 0,0 0 0,0 1 16,0-22-16,22 21 16,-1-21-16,-21 1 0,21-1 0,0 0 15,0 0-15,22-21 0,-22 0 0,0 21 16,21-21-16,-21 0 0,22 0 15,-22 0-15,21 0 0,-21-21 0,22 0 16,-22 21-16,0-21 0,21 0 16,-20-1-16,-1 1 0,0-21 0,0 21 15,-21-22-15,0 22 0,21-21 16,-21 21-16,0 0 0,0-1 0,-21 22 31,0 22-31,0-1 0,0 0 16,21 0-16,-22 21 0,22-20 15,-21-1-15,21 0 0,0 0 16,0 21-16,0-20 0,0-1 16,0 0-16,0 0 0,21-21 15,1 21-15,-1-21 0,0 0 16,0 0-16,0 0 0,0 0 16,1 0-16,20 0 0,-21-21 0,0 0 15,0 21-15,1-21 0,-1-22 16,0 22-16,0 0 0,0-21 15,-21-1-15,0 22 0,0-21 0,0 0 16</inkml:trace>
  <inkml:trace contextRef="#ctx0" brushRef="#br0" timeOffset="30869.68">21378 3048 0,'-21'0'0,"42"0"0,-63 0 16,21 0-16,42 0 0,0 0 15,0 0-15,0 0 16,1 0-16,-1 0 0,21 0 0,0 0 16,1 0-16,-22 0 0,21 0 0,1 0 15,-1 0-15,0 0 0,1 0 16,-1 0-16,-21 0 0,21 0 16,-20 0-16,-1 0 0,0 0 15,0 0-15,0 0 0,0 0 0,1 0 16,-1 0-1</inkml:trace>
  <inkml:trace contextRef="#ctx0" brushRef="#br0" timeOffset="31870.49">22881 3090 0,'0'-21'16,"21"21"-16,-21-21 0,21 21 0,-21-21 15,0 0-15,22 21 16,-22-21-16,0-1 0,-22 44 47,1-1-47,0 0 0,21 21 15,-21 1-15,0-1 0,0 0 16,-1 1-16,1-1 0,21 0 0,0 1 16,-21-1-16,21 0 0,0 1 15,0-22-15,0 21 0,21-21 0,0 0 16,1 1-16,20-22 0,-21 0 16,21 0-16,1 0 0,-1 0 0,0 0 15,1 0-15,-1 0 0,0-22 16,-20 1-16,20 0 0,0 0 0,-21 0 15,22 0-15,-22-22 0,-21 1 16,21 0-16,-21-1 0,0-20 0,0 20 16,0 1-16,0-21 0,-21 20 15,0 1-15,0 21 0,21-22 0,-43 22 16,22 0-16,0 21 16,0 0-16,0 0 0,-1 0 0,-20 0 15,21 0-15,0 21 0,0 0 16,-1 1-16,1-1 0,0 0 0,0 0 15,0 0-15,0 0 0,21 1 16,0 20-16,0-21 0,0 0 0,0 0 16,0 1-16,21-1 15,0-21-15</inkml:trace>
  <inkml:trace contextRef="#ctx0" brushRef="#br0" timeOffset="32867.94">23685 2858 0,'0'0'0,"0"-22"0,0 1 16,0 0-16,0 0 0,0 0 15,0 0-15,-21 42 32,0 0-32,21 0 0,-21 0 0,21 0 15,-21 22-15,0-1 0,21-21 16,-22 22-16,22-1 0,-21 21 0,21-20 15,-21-1-15,21 22 0,-21-22 16,21 0-16,0 1 0,0-1 0,0 0 16,0 1-16,0-22 0,0 0 15,0 0-15,0 0 0,0 0 16,-21 1-16,21-44 31,0 1-15,0 0-16,21 0 15,-21-21-15,21 20 0,0 1 16,-21 0-16,21-21 0,1 21 0,-1-1 16,0 1-16,0 0 0,0 21 15,0 0-15,1-21 0,-1 21 0,0 0 16,0 0-16,0 21 0,0-21 16,-21 21-16,22 0 0,-1 1 0,-21-1 15,0 0-15,0 0 0,0 0 16,0 0-16,0 1 0,0-1 0,0 0 15,0 0-15,-21 0 16,-1 0-16,1 1 0,0-22 0,0 21 16,-21-21-16,20 0 0,1 21 15,-21-21-15,21 0 0,0 0 0,-1 0 16,1 0-16,21 21 16,-21-21-1,42 0 16,0 0-31,1 0 0,-1 0 16,0 0-16,0 0 0,21 0 16,-20 0-16,20 0 0,0-21 0,-21 0 15,22 21-15,-1-21 0,0-1 16,-20 22-16,83-84 16,-83 63-16,-22-1 15,0-20-15,21 21 0,-21 0 0,0-22 16,21 22-16,-21 0 0,0 0 15,0 0-15,0 0 0,0 42 32,0 0-32,0 21 15,0-21-15,-21 22 0,21-22 0,-21 21 16,21 1-16,0-1 0,0 0 16,0 1-16,0-1 0,0 0 0,0 1 15,0 20-15,0-21 0,0 22 16,0-1-16,0 1 0,0-1 0,0 1 15,0-1-15,0 1 0,0-1 16,0-20-16,-22 20 0,1-20 0,21-1 16,-21 21-16,0-20 0,21-22 0,-21 21 15,21-21-15,-21 1 0,21-1 16,0 0-16,-22 0 0,1-21 16,21-21 15,0 0-31,0 0 0,0-1 15,0 1-15,0 0 0,0 0 16,0 0-16,21-22 0,-21 22 16,0 0-16,22-21 0,-22-1 0,0 1 15</inkml:trace>
  <inkml:trace contextRef="#ctx0" brushRef="#br0" timeOffset="33117.91">24236 3090 0,'0'0'0,"-21"0"0,21-21 16,-22 21-16,1-21 16,0 21-1,21 21 32,0 0-47,0 1 16,21-22-16,-21 21 0,0 0 15,21 0-15</inkml:trace>
  <inkml:trace contextRef="#ctx0" brushRef="#br0" timeOffset="33446.36">24299 3429 0,'0'0'15,"21"0"-15,1 0 16,-1 0-16,0 0 16,0 0-16,0-21 15,0 0-15,1 0 0,-22-1 16,21 1-16,-21 0 0,0 0 16,0 0-16,-21 21 31,-1 0-31,1 0 15,0 21-15,21 0 0,-21 0 0,21 0 16,-21 1-16,21 20 0,0-21 16,0 0-16,0 0 0,0 1 0,0-1 15,0 0-15,0 0 0,0 0 16,0 0-16,0 1 16,21-22-16,0 0 15,0 0-15,0 0 0,1 0 16,-1 0-16,0-22 0,21 1 15,-21 21-15</inkml:trace>
  <inkml:trace contextRef="#ctx0" brushRef="#br0" timeOffset="34009.75">24786 3323 0,'0'-21'0,"0"42"0,0-84 16,0 42-16,0-1 0,0 1 16,0 0-16,0 0 0,0 42 31,-21 0-16,21 0-15,-21 22 0,21-22 16,-21 21-16,21-21 0,0 22 16,0-22-16,0 21 0,0-21 15,0 1-15,0 20 0,0-21 0,21 0 16,0-21-16,-21 21 0,21 1 16,0-22-16,0 0 0,22 0 0,-22 0 15,0 0-15,0 0 0,22 0 0,-22 0 16,0-22-16,0 1 0,0 0 15,0 0-15,1 0 0,-1-22 0,0 22 16,0-42-16,-21 20 0,21 1 16,0-21-16,1 20 0,-1-63 15,0 43-15,-21 21 16,21-1-16,-21 1 0,0 0 0,0-1 16,0 22-16,0 0 0,0 42 31,0 0-16,-21 0-15,0 22 0,21-22 0,0 21 16,-21 1-16,-1-1 0,22 0 16,-21 22-16,21-22 0,0 0 0,0 22 15,0-22-15,0 1 0,0-1 16,0 0-16,0 1 0,0-22 0,0 21 16,0-21-16,0 0 0,21 1 15,1-22-15,-22 21 0,21-21 0,0 21 16,0-21-16,0 0 15,0 0-15,1 0 0,-1 0 16,0 0-16,-21-21 0,21 0 0,0 21 16,0-22-16,1 1 0,-22 0 15,21 0-15,-21 0 0,21 0 0,-21-22 16,0 22-16</inkml:trace>
  <inkml:trace contextRef="#ctx0" brushRef="#br0" timeOffset="34294.24">25167 3112 0,'0'0'0,"-42"0"16,63-22 0,0 22-1,0 0-15,0 0 0,1 0 16,-1 0-16,0-21 0,0 21 15,0 0-15,0 0 0,1 0 0,-1 0 16,0 0-16,-21-21 0,21 21 16,-21-21 15,-21 21-15,0 0-16,0 0 15,-1 0-15</inkml:trace>
  <inkml:trace contextRef="#ctx0" brushRef="#br0" timeOffset="54135.54">1376 6181 0,'0'0'0,"0"-21"125,0-1-109,0 1-1,-21 0-15,21 0 16,-22 0 0,1 0-16,21-1 15,-21 1-15,21 0 0,0 0 16,0 42 31,0 0-32,0 0-15,0 22 0,0-22 0,0 21 16,0 1-16,0-1 0,0 0 16,0 22-16,0-22 0,0 0 15,0 22-15,21-22 0,-21 1 0,0-1 16,21 0-16,-21 1 0,0-1 16,0-21-16,0 0 0,0 22 0,22-22 15,-22 0-15,0-42 63,21 0-63,-21-1 15,0 1-15,21 0 0,0 0 16,0 0-16</inkml:trace>
  <inkml:trace contextRef="#ctx0" brushRef="#br0" timeOffset="54530.32">1926 6456 0,'0'21'16,"21"-21"15,0-21-31,1 0 16,-22 0-1,0-1 1,0 1-16,-22 21 31,1 0-31,0 21 31,21 1-31,-21-22 0,21 21 0,0 0 16,0 0-16,0 0 16,0 0 15</inkml:trace>
  <inkml:trace contextRef="#ctx0" brushRef="#br0" timeOffset="55185.94">2688 6223 0,'0'0'0,"0"-21"0,0-21 15,0 20-15,0-20 0,0 21 16,0-21-16,0 20 0,0 1 16,0-21-16,0 21 0,21 0 0,-21-1 15,21 22-15,1 0 0,-1 0 16,0 0-16,0 0 0,0 43 16,0-22-16,22 21 0,-22 1 15,0-1-15,0 0 0,0 22 16,1-1-16,-1 1 0,0-1 15,-21 1-15,0-1 0,21 1 0,-21-1 16,0-20-16,0 20 0,0-21 16,0-20-16,0 20 0,0-21 0,0 0 15,0 0-15,0 1 0,0-44 32,0-20-32,0 21 0,0-21 15,21 20-15,-21-41 0,21 21 16,-21-22-16,22 1 0,-1-1 15,0 1-15,0-1 0,0-21 0,-21 22 16,21 21-16,1-22 0,-1 22 16,0-22-16,-21 43 0,21-21 15,0 21-15,-21-1 0,0 1 0,21 21 16,1 0 0,-22 21-1,21 1 1,0-22-16,-21 21 0</inkml:trace>
  <inkml:trace contextRef="#ctx0" brushRef="#br0" timeOffset="56848.71">4022 6752 0,'0'0'16,"-22"0"-16,22-21 0,0 0 0,-21 0 0,21 0 16,-21-22-16,21 22 0,0-21 15,-21-1-15,21 1 0,0 0 0,-21 21 16,0-22-16,21 1 15,-22 21-15,1-22 0,0 22 0,0 0 16,21 0-16,-21 21 0,0-21 16,-1 21-16,1 0 0,-21 0 0,21 0 15,0 0-15,-1 21 0,-20-21 16,21 21-16,0 21 0,0-20 0,-1 20 16,1 0-16,0 22 0,21-22 15,0 0-15,-21 1 0,21 20 0,0-20 16,0-22-16,0 21 0,0 0 0,0-20 15,0-1-15,21 0 0,0 0 16,0-21-16,1 0 0,-1 0 16,0 0-1,21-21-15,-21 21 0,1-21 0,-1 0 16,0-1-16,21-20 0,-21 21 16,1-21-16,-1 20 0,0-20 0,0 0 15,0-1-15,0 1 0,-21 0 16,22-1-16,-22 22 0,0 0 0,0 0 15,0 0-15,0 42 32,0 0-32,0 0 0,-22 0 0,22 22 15,-21-1-15,21 0 16,-21 1-16,21-1 0,0 0 0,0-20 16,0 20-16,0-21 0,0 21 15,0-20-15,0-1 0,0 0 0,21 0 16,0-21-16,1 0 15,-1 0-15,0 0 0,0 0 0,0 0 16,0 0-16,1-21 0,-1 21 0,0-21 16,0 0-16,0-22 0,0 22 15,22-21-15,-22 21 0,0-22 0,0 1 16,0 0-16,1-22 0,-1 22 16,-21 21-16,0-22 0,0 22 15,0-21-15,0 21 16,-21 21-16,-22 0 0,22 0 15,0 0-15,0 0 0,0 0 16,-1 21-16,22 0 0,0 0 0,0 0 16,0 0-16,0 1 15,0-1-15,0 0 0,22 0 16,-22 0-16,21-21 0,0 21 16,0 1-16,0-22 0,0 21 0,1 0 15,-1 0-15,0 0 0,-21 0 16,21 1-16,-21-1 15,21-21-15,-21 21 0,0 0 16,0 0-16,0 0 16,0 1-16,21-22 0,-21 21 0,22-21 15,-22 21-15,21-21 0,0 0 16,0 0-16,0 0 16,0 0-16,1 0 0,-1 0 0,0 0 15,21-21-15,-21 0 0,1-1 16,20 1-16,-21 0 0,0 0 0,22-21 15,-22 20-15,0-20 0,0 0 16,0-1-16,0 1 0,-21 21 16,0-21-16,0-1 0,0 22 0,0 0 15,0 0-15,0 0 0,-21-1 16,0 22-16,0 0 0,0 0 16,0 0-16,-1 0 0,1 0 15,0 22-15,0-1 0,0 21 16,0-21-16,-1 22 0,1-1 15,0 0-15,-21 106 16,21-126-16,21 20 16,0-21-16,0 0 0,0 0 0,0 1 15,0-1-15,21-21 0,0 0 16,0 0-16,0 0 16,0 0-16,1 0 0,-1 0 0,0-21 15,21-1-15,-21 1 0,1 0 16,-1-21-16,0 21 0,0-22 15,-21 22-15,21-21 0,-21-1 0,21 1 16,-21 21-16,0-21 0,0 20 16,0 1-16,0 0 0,0 42 31,0 0-31,0 1 0,0-1 16,0 21-16,0-21 0,0 22 15,0-22-15,0 21 0,0-21 0,0 0 16,0 1-16,0 20 0,0-21 15,22-21-15,-1 21 0,0 0 16,0-21-16,0 0 0,0 0 16,1 0-16,-1 0 15,0 0-15,0 0 0,0-21 0,0 0 16,1 0-16,-1 0 0,0 0 16,0-22-16,-21 22 0,0-21 0,21 21 15,-21-22-15,21 22 0,-21-21 0,0 21 16,0-1-16,0 44 31,0-1-31,0 0 16,0 21-16,0-21 0,0 22 0,0-22 15,0 0-15,0 21 0,0-20 16,0-1-16,0 0 0,0 0 16,0 0-16,0 0 15,22-21-15,-1 0 16,0 0-16,-21-21 15,21 21-15,-21-21 16,21 0-16,0 0 0,-21-22 0</inkml:trace>
  <inkml:trace contextRef="#ctx0" brushRef="#br0" timeOffset="57186.15">5397 6033 0,'0'0'0,"-21"0"0,0 0 16,0 0-16,0 0 0,0 0 15,-1 0-15,1 21 16,0-21-16,21 21 0,0 0 0,0 0 16,0 0-16,21-21 15,0 0 1,1 0-16,-1 0 0,0 0 0,0 0 16,0 0-16,0 0 0,1-21 15,-1 0-15,0 21 0,0-21 0,-21 0 16,0 0-16,0-1 0,0 1 15,0 0-15,0 0 0,-21 0 16,21 0-16,-21 21 0,0 0 16,-1 0-16,1 0 0,0 0 15,0 0-15,0 21 0,0 0 16,21 0-16,0 0 16,0 0-16,0 1 0,0-1 15,21 0-15,0-21 0,0 0 16,0 21-16,0-21 0</inkml:trace>
  <inkml:trace contextRef="#ctx0" brushRef="#br0" timeOffset="57718.05">5800 5927 0,'0'-85'16,"0"170"-16,21-170 15,-21 106 1,0 0-1,0 1-15,0 20 0,-21 0 16,21 1-16,-22-1 0,22 0 0,-21 1 16,0-1-16,21 21 0,-21-20 0,21-1 15,0 22-15,0-22 0,0 0 16,-21 1-16,21-1 0,0 0 0,0-21 16,0 22-16,0-22 0,0 0 15,0 0-15,0 0 16,-21-21-16,21-21 31,0 0-31,0 0 0,0 0 0,0 0 16,0-1-16,0-20 0,21 0 15,0 21-15,0-22 0,0 1 0,22 0 16,-1-1-16,-21 22 0,21-21 0,1 21 16,-1 21-16,0-22 0,1 22 15,-1 0-15,0 0 0,-20 0 0,-1 22 16,21-22-16,-42 21 0,21 0 15,-21 21-15,21-21 0,-21 22 16,0-22-16,0 21 0,0 1 0,-21-22 16,0 21-16,0-21 0,-21 22 15,20-22-15,-20 0 0,0 0 0,-1 0 16,1 0-16,0 1 0,-1-22 16,1 21-16,0-21 0,21 0 0,-22 0 15,22 0-15,0 0 0,0 0 16,0 0-1,21-21-15,0-1 0,0-20 16,0 21-16,21 0 0</inkml:trace>
  <inkml:trace contextRef="#ctx0" brushRef="#br0" timeOffset="58017.93">6540 5588 0,'-21'42'15,"21"-20"-15,-21 20 0,0 0 16,21 22-16,-21-1 0,0 1 0,21-1 16,0 1-16,-22-1 0,22 1 15,-21-1-15,21 1 0,0-1 0,-21 1 16,21-22-16,0 22 0,0-22 15,0 0-15,0-21 0,-21 22 16,21-22-16,0 0 0,0 0 0,0 0 16,21-21 15,-21-21-31,21 0 0,0 0 0</inkml:trace>
  <inkml:trace contextRef="#ctx0" brushRef="#br0" timeOffset="58657.94">6689 6414 0,'21'0'15,"0"0"1,0 0-16,0 0 16,0 0-16,1 0 0,-1 0 0,0 0 15,0-22-15,0 1 0,0 21 16,1-21-16,-1 0 0,0 21 0,0-21 15,0 0-15,-21-1 0,0 1 0,0 0 16,0 0-16,-21 21 16,0 0-1,0 0-15,0 0 16,-1 21-16,1 0 0,0 0 0,0 22 16,0-1-16,0-21 0,-1 22 0,1-1 15,0 0-15,0 1 0,21-22 16,0 21-16,0-21 0,0 0 0,0 1 15,0-1-15,0 0 0,21-21 16,0 0-16,22 21 0,-1-21 0,0 0 16,1 0-16,-1 0 0,0 0 0,1-21 15,-1 0-15,21 21 0,-20-21 16,-1-1-16,0 1 0,1-21 0,-1 21 16,-21-22-16,22 1 0,-1 0 15,-21-1-15,0 1 0,0 21 16,1-21-16,-22 20 0,0 1 0,0 0 15,0 0-15,0 0 0,-22 21 16,1 0-16,21 21 16,0 0-16,-21 0 0,21 0 15,-21 22-15,21-22 0,0 21 0,0-21 16,0 22-16,0-22 0,0 0 16,0 21-16,0-20 0,0 20 0,0-21 15,0 0-15,0 0 0,0 1 16,0-1-16,0 0 0,0 0 0,0 0 15,-21-21 1,0 0 0,-1 0-1,1 0 1,0-21-16,0 21 0,0 0 16,0-21-16,-1 21 0,1 0 0</inkml:trace>
  <inkml:trace contextRef="#ctx0" brushRef="#br0" timeOffset="59632.04">1333 7959 0,'-21'0'16,"0"0"-16,21-21 0,-21-1 16,21 1-1,0 0-15,0 0 16,0 0-16,0 0 0,0-1 16,21 22-16,-21-21 0,21 21 15,0 0-15,1 0 0,-1 0 0,0 0 16,0 21-16,21 1 0,-20 20 15,-1 0-15,21 1 0,-21-1 0,0 21 16,-21-20-16,0 20 0,0-20 16,0 20-16,0-21 0,-42 1 0,21-1 15,0 0-15,-22 1 0,22-22 16,-21 0-16,21 0 0,-22 0 16,22-21-16,-21 0 0,21 0 0,0 0 15,-1 0-15,-20 0 16,21-21-16,21 0 0,-21 0 0,0-21 15,-1 20-15,22 1 0,-21-21 16,21 21-16,0-22 0,0 22 0,0 0 16,0 0-16,0 0 0,21 21 15,1 0 1,-1 21-16,21 0 0,-21 0 0,22 0 16,-22 1-16,0 20 0,21-21 15,-21 0-15,1 22 0,-1-22 0,-21 0 16,21 0-16,0 0 0,-21 0 15,21 1-15,-21-1 0,0 0 16,21-21 0,-21-21-1,22 0 1</inkml:trace>
  <inkml:trace contextRef="#ctx0" brushRef="#br0" timeOffset="59803.95">1799 8276 0,'0'-21'78</inkml:trace>
  <inkml:trace contextRef="#ctx0" brushRef="#br0" timeOffset="62682.31">2582 8255 0,'0'0'0,"-42"-21"0,21 0 0,-22 0 16,22-1-16,0 1 0,0 0 16,21 0-16,0 0 0,0 0 0,0-1 15,0 1-15,0 0 0,21 0 16,0 21-16,0 0 0,1 0 15,-1 0-15,0 0 16,0 21-16,0 0 0,0 22 0,1-22 16,-1 21-16,-21 0 0,21 1 15,-21-1-15,0 0 0,21 1 0,-21-1 16,0 0-16,0-20 0,0 20 16,0-21-16,0 0 0,-21 0 0,21 1 15,-21-1-15,0-21 16,21-21-1,0-1 1,0 1-16,0 0 0,0 0 0,0 0 16,0-22-16,0 1 0,21 0 0,-21-1 15,21 1-15,0 0 16,0-1-16,0 1 0,1 0 0,-22-1 16,21 22-16,0 0 0,-21 0 15,21 21-15,0 0 0,-21 21 16,21 0-16,-21 22 0,22-22 15,-1 21-15,-21 0 0,21 1 0,-21-1 16,21 0-16,-21 1 0,0-1 16,0-21-16,21 22 0,-21-22 0,0 0 15,21 0-15,-21 0 0,0 0 16,22-21 0,-1-21-16,-21 0 15,21 0 1,0 0-16,0 0 0,-21-22 0,21 1 15,1 21-15,-22-22 0,21 1 16,0 0-16,-21-1 0,21 1 0,-21 0 16,21 21-16,-21-1 0,0 1 15,21 0-15,1 21 0,-22 21 16,0 0-16,0 1 16,21 20-16,-21-21 0,0 21 0,0-20 15,0 20-15,0 0 0,0 1 16,0-22-16,0 21 0,0 0 0,0-20 15,0 20-15,21-21 0,0 0 0,-21 0 16,21 1-16,0-22 16,1 21-16,20-21 0,-21 0 0,21 0 15,1 0-15,-1 0 0,0-21 16,1-1-16,-1 1 0,22 0 0,-22 0 16,0 0-16,-21-22 0,22 22 0,-22-21 15,0 0-15,0-1 0,0 22 16,-21-21-16,0-1 0,0 1 0,0 0 15,0 21-15,0-1 0,0 1 16,-21 0-16,0 21 0,0 0 0,0 0 16,0 21-16,-1 0 0,1 1 15,0 20-15,21 0 0,-21-21 0,21 22 16,-21-1-16,21 0 0,0 1 16,0-1-16,0 0 0,0-20 15,0-1-15,21 21 0,0-21 0,0 0 16,0 1-16,1-22 15,-1 0-15,21 0 0,-21 0 0,22 0 16,-22 0-16,21-22 0,-21 22 0,22-21 16,-22 0-16,21 0 0,-21 0 15,0-22-15,22 1 0,-22 21 0,0-21 16,21-22-16,-20 22 0,-1-22 16,0 1-16,0 20 0,0-20 15,-21 21-15,0-1 0,0 1 0,0 21 0,0 0 16,0-1-16,0 1 15,0 42 1,-21 1-16,0-1 0,21 21 16,0 0-16,-21 1 0,21-1 15,-21 0-15,21 22 0,0-22 0,0 1 16,0-1-16,0 0 0,0 1 16,0-22-16,0 21 0,21-21 0,0 0 15,0 1-15,0-1 0,0-21 0,22 0 16,-22 0-16,0 0 0,21 0 15,-20 0-15,-1 0 0,21 0 0,-21-21 16,0-1-16,22 1 0,-22-21 16,0 21-16,0-22 0,0 1 15,1 0-15,-1-22 0,0 22 0,-21-22 16,0 1-16,0 21 0,0-22 16,0 22-16,0 21 0,0-22 0,0 22 15,0 0-15,0 42 16,0 0-1,0 22-15,0-1 0,0 0 0,-21 1 16,21-1-16,-21 21 0,21-20 16,0 20-16,0-20 0,0-1 0,0 0 15,0 1-15,0-1 0,0-21 16,0 0-16,0 22 0,0-22 16,0 0-16,0 0 0,21-21 31,-21-21-31,21 21 15,-21-21-15,0 0 0,21-1 0,0 1 16,-21-21-16,21 0 0,1 20 16,-1-20-16,0 0 0,-21-1 15,21 22-15,0-21 0,-21 21 0,0 0 16,21 21-16,1 0 0,-22 42 16,0-21-16,0 0 15,0 22-15,0-22 0,0 0 16,0 21-16,0-21 0,21 22 0,-21-22 15,0 0-15,21 0 16,0 0-16,0 1 0,0-1 16,22-21-16,-22 0 0,0 0 0,0 0 15,0 0-15,22 0 0,-22 0 16,21-21-16,-21-1 0,1 1 0,20 0 16,-21 0-16,0 0 0,0-22 0,1 1 15,-22 21-15,21-21 0,0-1 16,-21 1-16,0 21 0,21-22 0,-21 22 15,21 0-15,-21 42 16,0 0 0,0 1-16,-21 20 0,21-21 15,-21 21-15,21-20 0,0 20 16,0 0-16,0-21 0,0 22 0,0-22 16,0 0-16,0 0 0,0 0 0,0 1 15,21-1-15,0-21 0,0 0 16,1 21-16,-1-21 0,0 0 0,0 0 15,0 0-15,0 0 0,1-21 16,-1 21-16,0-21 0,0-1 0,-21 1 16,0 0-16,21 0 0,-21 0 15,0 0-15,0-22 0,0 1 16,0 21-16,-21-22 0,0 1 0,0 21 0,0 0 16,-1-22-16,1 43 0,0-21 15,0 21-15,0 0 0,0 0 16,-1 0-16,22 21 15,22-21 1,-1 0-16,21 0 0,-21 0 16,22 0-16,-1 0 0,21 0 0,-20 0 15,20 0-15,1 0 0,-22 0 16,22 0-16,-1 0 0,1-21 0,-1 21 16,-21 0-16,1-21 0,-1 21 15,0-21-15,-20 21 0,-1 0 16,0-21-16,-42 21 31,0 0-31,-1 0 0,1 0 0,-21 0 16,21 21-16,-22 0 0,22 21 15,0-20-15,-21-1 0,21 21 0,-1-21 16,1 22-16,0-22 0,21 0 0,-21 21 16,21-21-16,0 1 0,0-1 15,0 21-15,0-21 0,0 0 16,21 1-16,0-22 0,0 0 15,1 21-15,-1-21 0,0 0 16,21 0-16,-21 0 0,1 0 0,-1 0 16,0-21-16,21-1 0,-21 1 15,1 0-15,-1 0 0,-21 0 0,21-22 16,0 1-16,0 0 0,0-1 0,1-20 16,-22 21-16,21-22 0,-21 1 15,21 20-15,-21-20 0,0-1 16,0 22-16,0 0 0,0-1 0,0 1 15,0 0-15,0 20 0,0 1 0,0 0 16,0 42 0,0 0-16,-21 22 15,21-1-15,0-21 0,0 22 16,-21 20-16,21-21 0,-22 22 16,22-22-16,0 1 0,-21 20 0,21-21 15,0 1-15,0 20 0,0-42 0,0 22 16,0-1-16,0-21 0,0 22 15,21-22-15,1 0 0,-1 0 0,0 0 16,0-21-16,0 21 0,22-21 16,-22 0-16,0 0 0,21 0 0,-21 0 15,22 0-15,-22 0 0,21 0 0,-21 0 16,22-21-16,-22 0 0,21 0 16,-21 0-16,22 0 0,-22-1 15,21-20-15,-21 21 0,1-21 0,-1-1 16,0 22-16,0-21 0,-21 21 15,0-43-15,0 43 16,-21 21-16,0 0 0,0 0 16,-1 21-16,1 0 0,0 0 0,21 1 15,0-1-15,0 0 0,0 21 0,0-21 16,0 1-16,0-1 0,21 21 16,0-21-16,1 0 0,-1 1 15,0-22-15,0 21 0,0 0 16,0-21-16,-21 21 0,22-21 15,-22 21-15,21-21 0,-21 21 16,-21-21 15,-1 0-31,1 0 0,0 0 16,0 0-16,0 0 16,0 0-16,-1 0 15,1 0-15,0 0 0,0-21 0,0 21 16,0-21-16</inkml:trace>
  <inkml:trace contextRef="#ctx0" brushRef="#br0" timeOffset="63009.31">4212 7980 0,'0'0'0,"-21"0"0,21-21 16,0 0-16,21-1 16,0 1-16,22 21 15,-22-21-15,0 21 0,21-21 0,1 21 16,-22-21-16,21 21 0,-21 0 15,22-21-15,-22 21 0,0 0 16,0 0-16,0 0 0,0-22 0,1 22 16</inkml:trace>
  <inkml:trace contextRef="#ctx0" brushRef="#br0" timeOffset="63950.29">1143 9610 0,'-21'0'16,"0"0"-1,21-21 1,0-1-16,0 1 16,0 0-16,21 0 0,0 21 15,0-21-15,0 21 16,0-21-16,1 21 0,-1 0 0,0 0 15,0 21-15,0-21 16,0 21-16,-21 21 0,0-21 16,0 22-16,0-1 0,0-21 15,-21 22-15,-21-1 0,21 0 16,0-21-16,-22 1 0,22 20 0,0-21 16,0-21-16,0 21 0,42-42 46,-21 0-46,21 21 0,0-21 16,0 21-16,22 0 0,-22-21 16,0 21-16,21 0 0,-21 0 15,1 0-15,20 21 0,-21-21 0,0 21 16,0 0-16,22 0 0,-22 0 16,0 1-16,-21-1 0,21 0 15,-21 0-15,0 0 0,0 0 0,0 1 16,-21-1-16,0 0 0,-21 0 15,-1 0-15,1-21 0,0 21 16,-1 1-16,1-22 0,0 0 0,-1 0 16,1 0-16,0 0 0,-1 0 15,22 0-15,-21 0 0,21 0 0,-1 0 16,-20-22-16,21 22 16,21-21-16,-21 21 0,21-21 15,0 0 1,21 21-16,0-21 0,0 21 15,0-21-15,22-1 0</inkml:trace>
  <inkml:trace contextRef="#ctx0" brushRef="#br0" timeOffset="64158.17">2032 9864 0,'0'0'0,"21"-21"0,0 21 0,0 0 15,-21-22 48,0 1-47,0 0-16</inkml:trace>
  <inkml:trace contextRef="#ctx0" brushRef="#br0" timeOffset="64689.85">3641 9440 0,'21'-21'0,"-42"42"0,42-84 0,-21 42 16,0 0-16,0-1 0,0-20 16,0 21-16,0 0 0,-21 0 0,-1 21 15,1-22-15,0 22 0,-21 0 16,21 0-16,-22 0 0,22 0 0,-21 22 16,-1-1-16,1 0 0,0 0 15,-1 21-15,22 1 0,-21 20 0,21-20 16,-22 20-16,22 1 0,0-1 15,0 1-15,21-1 0,0 1 0,0-1 16,0 1-16,0-22 0,0 21 16,21-20-16,0-1 0,0 0 0,22-20 15,-22 20-15,21-21 0,1 0 16,-1-21-16,0 0 0,1 0 16,20 0-16,-21 0 0,1 0 0,-1 0 15,0-21-15,1 0 0,-1 0 16,0 0-16,1-22 0,-22 22 0</inkml:trace>
  <inkml:trace contextRef="#ctx0" brushRef="#br0" timeOffset="65070.15">3958 9991 0,'0'-21'0,"-42"126"0,105-253 16,-84 212-16,42-170 0,-21 85 0,0-22 0,0 22 0,0 0 15,0 0-15,-21 21 16,0 0 0,0 21-16,21 0 0,-21 22 15,21-22-15,-22 0 0,22 21 16,0-21-16,0 22 0,0-22 0,0 0 15,0 0-15,0 22 0,22-22 16,-1 0-16,-21 0 0,21-21 16,0 0-16,0 0 0,0 0 0,1 0 15,-1 0-15,0 0 0,21 0 16,-21-21-16,1 21 0,20-21 0,-21 0 16,0-1-16,22 1 0,-22-21 15,-21 21-15,0-22 0,0 22 0,0-21 16,0 0-16,0-1 0,-21 1 15,-1 0-15,1-1 0,0 22 16,-21 0-16,21 0 0,-22 0 0,22 21 16,-21 0-16,21 0 0,-1 21 15,1 0-15,-21 0 0,21 0 0,21 22 16,0-22-16,-21 21 0,21-21 16,0 22-16,0-22 0,0 21 0,21-21 15,0 0-15,0 1 0,0-1 0,0-21 16,22 0-16,-1 0 0,-21 0 15</inkml:trace>
  <inkml:trace contextRef="#ctx0" brushRef="#br0" timeOffset="65541.87">4741 9589 0,'0'0'0,"0"-22"0,-21 44 31,0 20-31,21-21 15,0 21-15,0 1 0,0-1 16,-21 0-16,21-20 0,0 20 0,0 0 16,0 1-16,0-22 15,0 21-15,0-21 0,0 0 0,0 1 0,0-1 16,0 0-16,0-42 47,0 0-47,21-1 0,-21 1 15,21 0-15,-21-21 0,0 21 16,21-22-16,0 1 0,1-22 0,-22 22 16,21 0-16,0-22 0,0 22 15,0 21-15,0-22 0,1 22 0,-1 21 16,0 0-16,0 0 0,0 0 0,0 0 16,1 21-16,-22 22 15,0-22-15,21 21 0,-21 1 0,0-1 0,0 0 16,0 1-16,0-1 15,0-21-15,0 21 0,0-20 0,0 20 16,0-21-16,0 0 0,0 0 0,0 1 16,0-1-16,21-42 47,-21-1-47,21 1 15,0 0-15</inkml:trace>
  <inkml:trace contextRef="#ctx0" brushRef="#br0" timeOffset="65913.66">5461 9652 0,'0'-21'0,"0"42"0,21-63 0,-21 21 0,0-1 15,0 1 1,-21 21-16,0 0 0,0 0 16,21 21-16,-22 1 0,1-22 15,0 21-15,0 0 0,0 0 0,0 21 16,-1-20-16,22-1 0,0 0 0,0 0 15,0 0-15,0 0 0,0 1 16,0-1-16,22 0 0,-1 0 16,0-21-16,21 21 0,-21-21 15,1 21-15,20-21 0,-21 22 16,0-22-16,0 21 0,1-21 0,-1 21 16,0 0-16,-21 0 15,0 0-15,0 1 0,-21-22 16,0 21-16,-1-21 0,-20 0 15,21 0-15,-21 0 0,20 0 16,1 21-16,-21-21 0,21 0 0,0 0 16,-1 0-16,1 0 0,0 0 0,0 0 15,0 0-15,21-21 16,0 0-16,0-1 16,0 1-16,21 0 0,21 0 15</inkml:trace>
  <inkml:trace contextRef="#ctx0" brushRef="#br0" timeOffset="66194.19">5990 9419 0,'0'-21'0,"0"42"0,0-63 16,0 21-16,0 0 0,0-1 16,0 44-1,-21-1-15,21 0 16,-21 0-16,21 21 0,0 1 0,0-1 15,-21 0-15,21 22 0,-22-22 16,22 22-16,0-22 0,0 0 0,0 1 16,-21-1-16,21 0 0,0 1 15,0-22-15,0 21 0,0-21 16,0 1-16,21-1 0,-21 0 0,22-21 16,-1 0-16,-21 21 0,21-21 0,0 0 15,0 0-15,0-21 16,1 0-16,-22 0 0,0-1 15</inkml:trace>
  <inkml:trace contextRef="#ctx0" brushRef="#br0" timeOffset="66370.09">5842 9843 0,'0'0'0,"-21"0"0,21-22 16,-21 22-16,21-21 31,21 21-15,0 0-16,21 0 15,-21-21-15,1 21 0,20 0 0,-21 0 16,0 0-16,22 0 0,-22 0 0,0 0 16,0 0-16,0 0 0,0 0 15,1 0-15</inkml:trace>
  <inkml:trace contextRef="#ctx0" brushRef="#br0" timeOffset="66779.99">6202 9864 0,'0'-21'16,"0"-1"-1,0 1-15,21 0 16,0 21-16,0-21 0,0 0 16,1 21-16,-1 0 0,0 0 0,0 0 15,0 0-15,0 0 0,1 0 0,-22 21 16,21 0-16,0 0 0,-21 0 15,0 1-15,0 20 0,0-21 0,0 0 16,0 22-16,0-22 0,0 0 16,0 0-16,0 0 0,0 0 15,0 1-15,-21-22 0,21 21 0,-21 0 16,21-42 15,0 0-31,0-1 0,0 1 16,0 0-16,0-21 0,0 21 15,21-1-15,-21-20 0,21 21 16,-21-21-16,21-1 0,-21 22 0,0-21 16,0 21-16,0-1 0,21 1 15,-21 0-15,21 21 16,-21-21-16,22 21 16,-1 0-16</inkml:trace>
  <inkml:trace contextRef="#ctx0" brushRef="#br0" timeOffset="67321.82">6816 9694 0,'0'-21'16,"0"42"-16,0-63 0,0 21 0,0 0 0,0 0 16,0-1-16,0 1 15,21 21-15,-21 21 16,0 1-1,0-1-15,0 0 0,0 21 0,-21-21 16,21 22-16,-22-1 0,22 0 16,0 1-16,0-1 0,0 0 15,0-20-15,0 20 0,0-21 0,0 0 16,0 0-16,22 1 0,-1-22 16,0 21-16,0-21 0,0 0 15,22 0-15,-22 0 0,0-21 0,0-1 16,21 22-16,-20-21 0,-1 0 15,0 0-15,0 0 0,0-22 0,0 22 16,1-21-16,-1 21 0,-21-22 0,0 1 16,0 0-16,0-1 0,0 22 15,0 0-15,0-21 0,0 21 16,0-1-16,0 44 31,0-1-31,0 0 16,0 0-16,0 0 15</inkml:trace>
  <inkml:trace contextRef="#ctx0" brushRef="#br0" timeOffset="67596.05">7556 9610 0,'0'-21'0,"22"-1"15,-22 1-15,-22 0 16,1 21-1,0 0-15,-21 0 0,21 0 16,-1 21-16,1 0 0,0 1 16,0 20-16,0-21 0,0 21 0,-1 1 15,22-1-15,-21 0 0,21 1 16,0-1-16,0-21 0,0 22 0,0-22 16,21 0-16,1 0 0,-1 0 0,0 0 15,0-21-15,0 0 0,22 22 16,-22-22-16,21 0 0,0 0 15,-20 0-15,20-22 0,0 22 0,1-21 16,-1 0-16,-21 0 0</inkml:trace>
  <inkml:trace contextRef="#ctx0" brushRef="#br0" timeOffset="68221.69">8128 9398 0,'0'0'0,"21"-42"0,-21-1 15,0 22-15,0-21 0,0 21 16,0 0-16,0-1 0,0 1 0,0 42 31,-21 1-31,21-1 0,-21 0 16,0 21-16,21 1 0,-22-1 15,1 0-15,21 22 0,0-22 16,-21 22-16,21-22 0,-21 21 0,21-20 0,0-1 16,0 0-16,0 1 0,0-22 15,0 21-15,0-21 0,0 1 16,0-1-16,0 0 0,0 0 15,21-21 1,0 0-16,0 0 0,1-21 16,-1 0-16,0 0 0,0-1 0,0 1 15,0 0-15,1-21 0,-1 21 16,21-1-16,-42-20 0,21 21 0,0 0 16,-21 0-16,0-1 15,0 44 1,0-1-16,0 0 15,-21 0-15,0 0 0,21 0 16,-21 22-16,21-22 0,0 0 16,0 0-16,0 0 0,0 1 0,0-1 15,0 0-15,0 0 16,21-21-16,0 0 0,0 0 0,1 0 16,-1 0-16,0 0 0,0 0 0,0 0 15,0 0-15,1-21 0,-1 21 16,0-21-16,0 0 0,0-1 0,-21-20 15,0 21-15,21-21 0,-21-1 16,0 1-16,0 21 0,0-22 16,0 1-16,0 21 0,-21 0 0,0 0 15,0 21-15,0 0 0,0 0 16,-1 0-16,1 0 0,0 0 0,0 0 16,0 21-16,-22 0 0,22 0 0,21 0 15,-21 0-15,21 1 0,-21-1 16,21 0-16,0 0 0,0 0 0,0 0 15,21 1-15,0-22 16,0 0-16,1 0 0,-1 0 0</inkml:trace>
  <inkml:trace contextRef="#ctx0" brushRef="#br0" timeOffset="68634.46">8742 9737 0,'0'0'16,"0"-21"-16,0-1 0,0 1 0,0 0 15,-21 21-15,21-21 16,0 0 0,21 21-16,0 0 15,0 0-15,0 0 0,0 0 0,1 0 16,-1 21-16,0-21 0,-21 21 0,21 0 16,0 0-16,0 1 0,-21-1 15,0 21-15,0-21 0,0 0 16,0 1-16,0-1 0,0 0 15,0 0-15,-21 0 0,0 0 0,21 1 16,0-1-16,-21-21 0,21-21 47,0-1-47,0 1 16,0 0-16,21 0 0,0 0 15,-21 0-15,21-1 0,1 1 16,-22-21-16,21 21 0,0 0 0,-21-1 15,0 1-15,21 0 0,0 0 16,0 21 0,1 0-1,-1 0 1</inkml:trace>
  <inkml:trace contextRef="#ctx0" brushRef="#br0" timeOffset="69069.21">9652 9694 0,'0'0'15,"0"-21"-15,0 0 0,0 0 0,0 0 0,0 0 16,0-1 0,0 1-16,0 0 0,-21 21 0,0 0 15,-1 0-15,1 0 16,0 0-16,0 0 0,0 21 15,0 0-15,-1 1 0,22-1 0,0 0 16,-21 0-16,21 0 0,0 0 16,0 1-16,0-1 0,21 0 15,1 0-15,-1-21 0,0 21 0,0 0 16,0-21-16,0 22 0,22-1 16,-22-21-16,0 21 0,0 0 0,0 0 15,1-21-15,-22 21 16,21-21-16,-21 22 0,0-1 15,-21 0 1,-1-21-16,1 0 16,-21 21-16,21-21 0,0 0 0,-1 0 15,1 21-15,0-21 0,0 0 0,0 0 16,0 0-16,-1 0 0,1 0 16,0 0-16,0 0 0,0 0 15,0 0 1,21-21-16,0 0 0</inkml:trace>
  <inkml:trace contextRef="#ctx0" brushRef="#br0" timeOffset="69509.83">7959 9335 0,'0'-22'15,"21"22"1,0-21-16,0 21 0,0 0 0,22 0 16,-1-21-16,0 21 0,1 0 15,-1 0-15,0 0 0,1 0 16,-1-21-16,0 21 0,1 0 0,-1 0 15,-21 0-15,21 0 0,-20 0 16,20 0-16,-21 0 0,0 0 0,0-21 16,1 21-1,-22-21-15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1:48:31.25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1058 2879 0,'0'-21'16,"-21"21"0,21-22-1,0 1 16,0 0-15,0 0 0,0 0-1,0 0-15,0-1 16,-21 22-16,21-21 16,0 0-1,-21 42 16,21 0-15,0 1-16,0-1 0,-21 0 0,21 0 16,0 21-16,0-20 0,0 20 15,0 0-15,0 1 0,0-1 0,0 0 16,-22 22-16,1-1 0,21 1 16,-21-22-16,0 22 0,21-1 15,-21 1-15,0-22 0,-1 21 0,1-20 16,0 20-16,0-20 0,0-1 15,21 0-15,0 1 0,-21-22 0,-1 21 16,22-21-16,0 0 0,0 1 16,0-1-16,0-42 31,0-1-15,0 1-16,0 0 0,0 0 0,0-21 15,0 20-15,0-20 0</inkml:trace>
  <inkml:trace contextRef="#ctx0" brushRef="#br0" timeOffset="447.74">783 2836 0,'0'0'0,"-21"-21"16,0 0-16,21 0 0,0 0 16,0 0-16,0-1 15,0 1-15,0 0 0,21 0 16,0 21-16,0-21 0,0 21 16,1-21-16,20-1 0,0 22 15,1 0-15,-22 0 0,21 0 16,0 0-16,1 0 0,-1 0 15,0 22-15,-20-1 0,20 0 0,-42 0 16,0 21-16,0-20 0,0 20 16,0-21-16,0 21 0,-42-20 15,20-1-15,-20 21 0,21-21 0,-21 0 16,-1 1-16,22-1 0,0 0 16,-21-21-16,20 21 0,1 0 15,0-21 1,21-21 31,21 21-32,0 0-15</inkml:trace>
  <inkml:trace contextRef="#ctx0" brushRef="#br0" timeOffset="1031.39">1672 2752 0,'0'0'0,"0"-21"16,0-1-16,0 1 15,-21 21 17,21 21-17,-21 1-15,21-1 0,0 0 16,0 0-16,-21 0 0,-1 22 0,22-22 16,-21 21-16,21-21 0,0 0 15,0 22-15,0-22 0,0 0 0,0 0 16,0 0-16,0 1 15,0-1-15,21 0 0,1-21 16,-1 0-16,0 0 0,0 0 0,0 0 16,0 0-16,1 0 15,20-21-15,-21 0 0,0 21 0,0-22 16,1 1-16,-1 0 0,0 0 16,0 0-16,0-22 0,0 22 0,-21-21 15,22 0-15,-22 20 0,21-20 16,-21 21-16,0 0 0,0 0 15,0-1-15,0 1 16,0 42 0,0 1-1,-21-1-15,21 0 16,0 0-16,0 0 0,-22 0 0,22 1 16,0-1-16,-21-21 0,21 21 15,0 0-15,21-21 31,1 0-31,-1-21 0</inkml:trace>
  <inkml:trace contextRef="#ctx0" brushRef="#br0" timeOffset="1671.54">2434 2265 0,'0'-21'16,"-21"21"0,0 0-16,21 21 15,0 0 1,-21 0-16,21 0 0,0 22 0,-22-1 16,22-21-16,0 22 0,-21 20 15,21-21-15,0 1 0,0-1 16,-21 0-16,21 1 0,0-1 0,0 0 15,-21-20-15,21 20 0,-21-21 16,0 21-16,21-20 0,0-1 16,0 0-16,-22 0 0,1 0 15,0-21 1,21 21-16,0-42 31,0 0-31,0 0 0,0 0 16,0 0-16,21-1 0,0-20 15,1 21-15,-1 0 0,0 0 16,21-1-16,-21 1 0,22 0 16,-22 0-16,21 0 0,1 0 0,-22 21 15,21 0-15,0-22 16,-20 22-16,20 0 0,-21 0 0,21 0 16,-20 22-16,-1-22 0,0 21 15,0 0-15,0 0 0,-21 0 0,0 0 16,0 1-16,0-1 15,0 0-15,-21 0 0,-21 0 0,21 0 16,-1-21-16,-20 22 0,21-1 16,-21-21-16,20 21 0,-20-21 15,21 0-15,0 21 0,-22-21 0,22 0 16,0 0-16,0 0 0,0 0 0,0 0 16,-1 0-1,44 0 16,-1-21-31,0 21 16,0-21-16,0 0 0</inkml:trace>
  <inkml:trace contextRef="#ctx0" brushRef="#br0" timeOffset="2059.32">3196 2180 0,'0'0'0,"-21"0"0,0 21 16,21 1-1,-21-1-15,21 0 0,-22 0 0,22 21 16,0 1-16,0-22 0,-21 21 15,21 22-15,-21-22 0,21 0 0,0 1 16,-21-1-16,0 0 0,0 1 16,21-22-16,0 21 0,0-21 15,-22 22-15,22-22 0,0 0 16,0 0-16,0 0 0,0 1 16,0-1-16,22-21 15,-1 0-15,0 0 16,0 0-16,0 0 15,0-21-15,1 21 0,-1-22 0,0 1 16,0 0-16,0 0 16,0 0-16,-21 0 0</inkml:trace>
  <inkml:trace contextRef="#ctx0" brushRef="#br0" timeOffset="2307.69">3365 2646 0,'0'21'16,"0"0"-16,-21 0 0,21 1 0,-21-1 16,21 0-16,-21 21 0,21-21 15,-21 1-15,21-1 0,0 0 0,0 0 16,-21-21-16,21 21 0,0 0 16,-22-21-16,22 22 0,0-1 15,0-42 32,22 21-47,-1-22 0,0 1 16,-21 0-16</inkml:trace>
  <inkml:trace contextRef="#ctx0" brushRef="#br0" timeOffset="2512.57">3429 2519 0,'0'0'0,"-21"0"16,42 0 46,0 0-46</inkml:trace>
  <inkml:trace contextRef="#ctx0" brushRef="#br0" timeOffset="2975.83">3937 2604 0,'0'0'0,"0"-22"16,-21 22 0,0 0-16,-1 0 15,1 0-15,0 0 0,0 0 0,0 0 16,0 22-16,-1-1 15,1 0-15,21 0 0,-21 0 16,0 0-16,0 1 0,21-1 0,-21 21 16,21-21-16,-22 0 0,22 1 15,0-1-15,0 0 0,0 0 0,0 0 16,0 0-16,0 1 0,22-1 16,-1-21-16,0 0 0,0 0 15,0 0-15,0 0 0,1 0 16,20 0-16,-21 0 0,0 0 0,0 0 15,1 0-15,-1-21 0,0 21 16,0 0-16,0-22 0,0 22 0,-21-21 16,22 21-1,-22-21-15,0 0 16,0 0 0</inkml:trace>
  <inkml:trace contextRef="#ctx0" brushRef="#br0" timeOffset="3803.36">5461 2963 0,'0'0'0,"0"22"16,-21-22-16,42-22 62,0 1-62,0 21 0,-21-21 0,43 0 16,-22 0-16,0 0 0,0-22 15,21 22-15,-20-21 0,20-1 16,0 1-16,-21 0 0,22-1 16,-22 1-16,21 21 0,-21-21 0,1 20 15,-22 1-15,0 0 0,0 0 16,-43 21-16,22 0 15,-21 0-15,-1 0 0,1 21 16,0 0-16,21 0 0,-22 1 0,22-1 16,0 0-16,21 0 0,0 0 15,0 0-15,0 1 0,0-1 0,21 0 16,0 21-16,0-21 0,1-21 16,-1 22-16,0-1 0,21 0 0,-21 0 15,1 0-15,-1 0 0,21 1 0,-21-22 16,-21 21-16,21 0 15,-21 0-15,0 0 0,0 0 16,0 1-16,-21-22 16,0 0-16,0 21 0,0-21 0,0 0 15,-22 0-15,22 0 0,-21 0 16,21 0-16,-1 0 0,1 0 0,0 0 16,0 0-16,0 0 0,21-21 15,0-1 1,0 1-1,21 0 1,0 0-16,0 0 0,0 21 16,22-21-16</inkml:trace>
  <inkml:trace contextRef="#ctx0" brushRef="#br0" timeOffset="4100.2">6223 2201 0,'0'22'15,"0"-1"-15,0 21 0,0-21 16,0 22-16,0-1 0,0 0 16,0 1-16,-21-1 0,0 0 0,21 22 15,-22-22-15,22 0 0,0 1 16,-21-1-16,0-21 0,21 22 0,-21-22 15,21 21-15,0-21 0,0 0 16,0 1-16,0-1 0,0 0 16,21-21-1,0 0-15,0 0 0,1 0 16,-22-21-16,21 0 0,0-1 0,-21 1 16</inkml:trace>
  <inkml:trace contextRef="#ctx0" brushRef="#br0" timeOffset="4303.6">6096 2709 0,'0'0'0,"0"-21"32,21 21-32,0 0 0,0 0 0,1-21 15,-1 21-15,0 0 0,0 0 16,0-21-16,0 21 0,1 0 15,20-21-15,-21 21 0,0 0 0,0 0 16,1 0-16,-1 0 0,0 0 16</inkml:trace>
  <inkml:trace contextRef="#ctx0" brushRef="#br0" timeOffset="4923.25">6964 2879 0,'0'0'0,"21"0"0,-21-21 0,21-1 16,0 1-16,-21 0 15,0 0-15,0 0 0,0 0 16,0-1-16,0-20 0,0 21 0,-21 0 15,0 0-15,0-1 0,0 1 16,-1 21-16,1 0 0,0 0 0,0 0 16,-21 0-16,20 0 0,-20 21 0,21 1 15,0-1-15,-22 0 0,22 0 16,0 21-16,-21-20 0,21 20 0,21-21 16,-22 21-16,22-20 15,-21 20-15,21-21 0,0 0 0,0 0 16,0 1-16,0-1 0,21-21 15,-21 21-15,22-21 0,-1 0 0,0 0 16,0 0-16,21 0 0,-20 0 0,-1 0 16,0 0-16,21-21 0,-21 21 15,1-21-15,20-1 0,-21 1 0,0 0 16,22 0-16,-22 0 0,0-22 16,0 22-16,-21-21 0,21 21 0,-21-22 15,21 22-15,-21-21 0,0 21 16,0-22-16,0 22 15,0 0-15,0 42 16,0 0-16,0 1 16,0-1-16,0 21 0,-21-21 0,21 0 15,-21 22-15,21-22 0,0 21 16,0-21-16,0 1 0,0-1 0,0 0 16,0 0-16,0 0 0,0 0 15,21-21 1,0 0-16,1 0 0,-1 0 15,0 0-15,0 0 0,0 0 16,0-21-16,1 0 0,-1 0 0</inkml:trace>
  <inkml:trace contextRef="#ctx0" brushRef="#br0" timeOffset="5232.08">7556 2180 0,'0'0'0,"0"21"0,-21 1 0,-21 62 15,21-41-15,0-1 16,21 0-16,0 1 0,-22-1 0,22 0 16,-21 1-16,21-1 0,-21 0 15,21-21-15,0 22 0,0-1 16,0-21-16,0 0 0,-21 1 0,21-1 15,0 0-15,0 0 0,0 0 16,0 0-16,21 1 16,0-22-1,0 0-15,1 0 16,-1-22-16,0 1 0,0 21 16,0-21-16</inkml:trace>
  <inkml:trace contextRef="#ctx0" brushRef="#br0" timeOffset="5475.16">7747 2646 0,'0'0'0,"0"21"31,-21-21-15,21 21-16,-21 0 0,21 1 16,0-1-16,0 0 0,-22 0 0,22 0 15,0 0-15,0 1 0,-21-22 16,21 21-16,0 0 0,0 0 15,0 0 1,0-42 15,0 0-15,21 0-16,1 0 0,-22-1 16,21 1-16</inkml:trace>
  <inkml:trace contextRef="#ctx0" brushRef="#br0" timeOffset="5659.06">7874 2434 0,'0'0'0</inkml:trace>
  <inkml:trace contextRef="#ctx0" brushRef="#br0" timeOffset="5863.22">7324 2561 0,'0'0'0,"21"0"32,0 0-17,0 0-15,0 0 0,0 0 0,1 0 16,-1 0-16,0 0 0,0 0 16,0 0-16,0 0 0,1 0 0,20 0 15</inkml:trace>
  <inkml:trace contextRef="#ctx0" brushRef="#br0" timeOffset="6275.35">8424 2667 0,'0'0'0,"-21"-21"15,0 21 1,0-21-16,0 21 0,-1 0 16,1 0-16,0 0 0,0 0 15,0 0-15,0 21 0,-1 0 16,1 0-16,0 0 0,0 1 0,0-1 15,0 21-15,-1-21 0,22 0 16,-21 22-16,0-22 0,21 0 0,0 0 16,0 0-16,0 1 0,0-1 15,0 0-15,21-21 0,0 21 0,22 0 16,-22-21-16,0 0 0,0 0 16,0 0-16,1 0 0,-1 0 15,21 0-15,-21 0 0,0-21 0,1 0 16,-1 21-16,0-21 15,0 0-15,0 21 0</inkml:trace>
  <inkml:trace contextRef="#ctx0" brushRef="#br0" timeOffset="6843.26">10245 2667 0,'0'0'15,"0"-21"-15,0 0 0,0-22 0,0 22 16,0 0-16,0 0 0,0 0 16,0 0-16,0 42 31,0 0-31,0 0 16,0 0-16,21 22 0,0-1 0,-21 0 15,21-21-15,0 22 0,-21-1 16,0 0-16,21 1 0,-21-1 0,22-21 15,-22 22-15,0-22 0,0 0 16,0 0-16,21 0 0,-21 0 16,0 1-16,21-1 15,0-21 1,0 0-16</inkml:trace>
  <inkml:trace contextRef="#ctx0" brushRef="#br0" timeOffset="7107.11">10753 2540 0,'0'0'0,"0"-21"0,0 0 16,-22 21 0,1 21-16,21 0 15,-21 0-15,0 0 0,0 22 0,0-1 16,-1 0-16,22 1 0,-21-22 0,0 21 15,0 1-15,21-22 0,-21 21 16,0-21-16,21 0 0,-22 1 0,22-1 16,0 0-16,0 0 0,0 0 15,22-21 1,-1 0 0,0-21-16</inkml:trace>
  <inkml:trace contextRef="#ctx0" brushRef="#br0" timeOffset="7547.85">10985 2667 0,'0'0'16,"-21"21"15,0 0-31,21 1 0,-21-1 16,21 0-16,0 0 0,-21 0 0,0 22 15,21-22-15,-22 0 0,22 0 16,0 0-16,0 22 0,0-22 16,0 0-16,0 0 0,0 0 15,22-21-15,-1 0 0,0 0 16,0 0-16,0 0 0,0 0 16,22 0-16,-22 0 0,0 0 0,21-21 15,-20 21-15,-1-21 0,21 0 0,-21 21 16,0-21-16,-21-1 0,0 1 15,22-21-15,-22 21 0,0 0 0,0-1 16,0-20-16,0 21 0,0 0 16,-22 0-16,1-1 0,0 22 15,0 0-15,0 0 16,0 0-16,-1 0 0,1 0 0,0 0 16,21 22-16,-21-1 0,0-21 0,21 21 15,-21 0-15,21 0 0,0 0 16,0 1-16,0-1 15,42-21 1,0 0-16,-21 0 0</inkml:trace>
  <inkml:trace contextRef="#ctx0" brushRef="#br0" timeOffset="7791.71">11493 2731 0,'0'0'0,"0"21"31,0 0-31,0 0 16,0 0-16,0 0 0,-21 1 15,21-1-15,-21 0 0,21 0 0,-21 0 16,21 0-16,-21 1 0,21-1 16,0 0-16,0 0 15,0-42 16,0 0-15</inkml:trace>
  <inkml:trace contextRef="#ctx0" brushRef="#br0" timeOffset="7987.6">11536 2392 0,'0'21'31,"0"0"-15,21-21 0,0 21-16,-21 1 0,21-22 15</inkml:trace>
  <inkml:trace contextRef="#ctx0" brushRef="#br0" timeOffset="8648.23">12150 2879 0,'0'0'0,"0"-21"16,0-1 0,0 1-16,0 0 0,0 0 15,0 0-15,-22 0 0,22-1 0,-21 1 16,0 21-16,0-21 0,0 21 16,0 0-16,-1 0 0,1 0 0,0 0 15,-21 21-15,21 0 0,-1 1 16,1-1-16,0 21 0,0-21 15,0 0-15,0 22 0,-1-22 0,22 21 16,-21-21-16,21 1 0,0-1 16,0 0-16,0 0 0,0 0 0,0 0 15,21-21-15,1 22 0,-1-22 16,0 0-16,0 0 0,0 0 16,0 0-16,1 0 0,-1 0 0,0-22 15,0 1-15,21 21 0,-20-21 16,-1 0-16,0 0 0,21 0 0,-21-1 15,1 1-15,-1-21 0,0 0 16,0 20-16,0-20 0,0 0 0,1-22 16,-22 22-16,0 0 0,21-1 15,-21-20-15,21 20 0,-21 22 16,0-21-16,0 21 0,0 0 0,0-1 16,0 1-16,-21 21 15,0 21-15,-1 1 16,22-1-16,-21 21 0,21 0 15,-21 1-15,21-1 0,0 22 0,-21-22 16,21 0-16,-21 1 0,21 20 16,0-42-16,0 22 0,0-1 0,0-21 15,0 0-15,0 22 0,0-22 0,21-21 16,-21 21-16,21 0 0,0-21 16,0 0-16,1 0 0,-1 0 15,0 0-15,0 0 0,0 0 16,0-21-16,1 0 0,-1 0 15,0-1-15</inkml:trace>
  <inkml:trace contextRef="#ctx0" brushRef="#br0" timeOffset="8835.12">14626 2921 0,'0'0'0,"21"0"0,-21 21 15,-21-21-15,0 0 0,21 21 16</inkml:trace>
  <inkml:trace contextRef="#ctx0" brushRef="#br0" timeOffset="9695.86">14372 2709 0,'0'-21'0,"0"42"47,-21 1-47,21-1 15,-21 0-15,21 0 0,0 21 16,0-20-16,0-1 0,0 21 15,-21-21-15,21 0 0,-22 1 0,22-1 16,0 0-16,0 0 0,0 0 0,-21-21 16,21 21-16,0 1 0,-21-22 47,21-22-47,0 1 15,0 0-15,0 0 0,0 0 16,0 0-16,0-1 0,0 1 15,0-21-15,21 21 0,0-22 0,-21 22 16,22-21-16,-1 21 16,0 0-16,21-22 0,-21 22 0,1 0 15,20 0-15,-21 21 0,21 0 16,-20 0-16,20 0 0,-21 0 0,0 0 16,22 21-16,-22 0 0,0 21 15,0-20-15,0-1 0,0 21 0,-21-21 16,0 22-16,0-22 0,0 21 0,0-21 15,0 0-15,0 1 0,0-1 16,0 0-16,0 0 0,-21-21 0,21 21 16,-21-21-16,21-21 47,0 0-47,0 0 15,0 0-15,0-1 0,0 1 16,21 0-16,-21-21 0,21 21 15,1-1-15,-1 1 0,0 0 0,0 0 16,0 0-16,22 0 0,-22-1 16,0 22-16,21 0 0,1 0 0,-22 0 15,21 0-15,-21 0 0,22 0 16,-22 22-16,0-1 0,0 0 0,-21 0 16,0 21-16,21-20 0,-21-1 0,0 0 15,0 0-15,0 21 16,0-20-16,-21-1 0,21 0 0,-21-21 15,0 21-15,21 0 0,-21-21 0,-1 21 16,1-21-16</inkml:trace>
  <inkml:trace contextRef="#ctx0" brushRef="#br0" timeOffset="10263.2">15811 2794 0,'0'0'0,"0"-21"0,0 0 16,0 0-16,0-1 0,-21 1 15,0 0-15,0 21 0,0 0 16,0 0-16,-1 0 0,1 0 0,0 0 15,-21 21-15,21-21 0,-1 21 16,1 22-16,0-22 0,-21 21 0,21-21 16,-1 22-16,1-22 0,0 21 15,0-21-15,21 22 0,0-22 16,0 0-16,0 0 0,0 0 16,0 1-16,0-1 0,21-21 15,21 0-15,-20 0 0,-1 0 16,0 0-16,0 0 0,0 0 15,22 0-15,-22-21 0,0-1 0,0 22 16,0-21-16,0 0 0,1 0 16,-1 0-16,0 0 0,0-22 0,-21 22 15,0-21-15,21 21 0,-21-1 16,21-20-16,-21 21 0,0 0 0,0 0 16,0-1-16,0 44 15,0-1 1,0 0-16,0 0 0,0 0 0,0 22 15,0-22-15,0 21 0,0-21 16,0 0-16,0 22 0,0-22 0,0 0 16,0 0-16,0 0 15,0 1-15,22-1 16,-1-21-16,0 0 16,0 0-16,0 0 0,0-21 15,1 21-15,-22-22 0,21 1 0,0 21 16,0-21-16</inkml:trace>
  <inkml:trace contextRef="#ctx0" brushRef="#br0" timeOffset="10479.08">16192 2815 0,'0'0'15,"0"-21"-15,22 21 0,-22 21 32,-22 0-32,1 1 0,21-1 15,-21 0-15,21 0 0,-21 0 16,21 0-16,0 1 0,0-1 0,0 0 15,-21 0-15,21 0 0,0 0 16,0 1 0,21-44 31,-21 1-47</inkml:trace>
  <inkml:trace contextRef="#ctx0" brushRef="#br0" timeOffset="10655.98">16214 2667 0,'0'0'0,"0"-21"0,0 0 0,-22 21 15,22-21-15,-21 21 0,21 21 47,0 0-47,0 0 16,21 0-1,1-21-15,-22 21 0,21-21 0</inkml:trace>
  <inkml:trace contextRef="#ctx0" brushRef="#br0" timeOffset="11163.3">16573 3069 0,'-21'0'15,"0"0"1,21-21 0,0 0-1,0 0 1,0 0-16,0-1 0,0 1 0,21 0 16,0 0-16,1-21 0,-1 20 15,0 1-15,0 0 0,21 0 0,-20 0 16,20 0-16,-21-1 0,21 22 15,-20 0-15,20 0 0,-21 0 0,21 0 16,-20 22-16,-1-1 0,0 0 0,0 0 16,-21 0-16,21 0 0,-21 1 15,0-1-15,0 0 0,0 0 0,0 0 16,0 0-16,0 1 0,-21-1 16,21 0-16,-21 0 0,0-21 0,21 21 15,-21-21-15,21 21 16,-22-21-16,1 0 15</inkml:trace>
  <inkml:trace contextRef="#ctx0" brushRef="#br0" timeOffset="11755.96">18351 2180 0,'0'0'0,"0"-21"0,0 0 16,0 0-16,0 0 0,0-1 16,0 1-16,0 0 0,-21 21 15,0-21-15,0 21 0,-21 0 0,20 0 16,-20 0-16,21 0 0,-21 21 16,-1 0-16,1 0 0,0 1 0,-1 20 15,1 0-15,0 1 16,-1 20-16,1 1 0,0-1 0,-1 22 15,22-22-15,-21 22 0,21-22 0,-22 1 16,22-1-16,21 1 0,0-22 16,0 22-16,0-22 0,0 22 0,0-22 15,0-21-15,21 21 0,0-20 16,1 20-16,-1-21 0,21-21 0,-21 21 16,22-21-16,-1 0 0,-21 0 15,21 0-15,1-21 0,-1 21 0,0-21 16</inkml:trace>
  <inkml:trace contextRef="#ctx0" brushRef="#br0" timeOffset="12216.7">18648 2371 0,'0'0'15,"-64"-43"1,43 43-16,0 0 0,0 0 0,0 0 0,-22 0 15,22 0-15,0 22 0,-21-1 16,20 0-16,-20 0 0,21 21 0,0-20 16,0 20-16,-1-21 0,22 21 15,-21-20-15,21 20 0,0-21 16,0 0-16,0 0 0,21-21 16,1 22-16,-1-1 0,0-21 0,0 21 15,0-21-15,0 0 0,22 0 16,-22 21-16,0-21 0,21 0 0,-20 21 15,-1 0-15,0-21 0,0 22 16,0-22-16,-21 21 0,21 0 16,-21 0-16,0 0 0,0 0 15,0 1-15,-21-22 16,0 0-16,-21 21 0,21-21 0,-22 0 16,22 21-16,-21-21 0,-1 0 15,22 0-15,-21 0 0,21 0 16,-22 0-16,22 0 0,0 0 0,0 0 15,0 0-15,0 0 16,21-21-16,0 0 16,0-1-1,0 1-15,21 0 0,0 21 16,0-21-16</inkml:trace>
  <inkml:trace contextRef="#ctx0" brushRef="#br0" timeOffset="12507.54">18944 2371 0,'0'0'0,"0"42"16,0-21-16,-21 22 0,0-1 0,0 21 15,21-20-15,0-1 0,-22 0 16,1 1-16,21-1 0,-21 0 0,21-20 16,-21 20-16,21-21 0,0 0 15,0 0-15,0 1 0,0-1 16,21-21 15,0-21-15</inkml:trace>
  <inkml:trace contextRef="#ctx0" brushRef="#br0" timeOffset="12700.43">18648 2709 0,'21'-21'0,"0"21"0,0 0 15,0 0-15,1 0 0,20 0 0,-21 0 16,0 0-16,0 0 0,22 0 16,-22 0-16,0 0 0,0 0 0,0 0 15,1 0-15</inkml:trace>
  <inkml:trace contextRef="#ctx0" brushRef="#br0" timeOffset="13139.69">19113 2794 0,'0'0'0,"0"-21"16,0 0-1,0 0 1,22 21-16,-1 0 0,0 0 15,0 0-15,0 0 16,0 0-16,1 21 0,-22 0 16,21 0-16,-21 0 15,0 0-15,21 1 0,-21-1 16,0 0-16,0 0 0,0 0 0,0 0 16,0 1-16,0-1 0,-21-21 15,0 21-15,-1-21 0,1 21 16,0-21-1,0 0 1,21-21 0,0 0-16,0 0 0,21 21 15,0-22-15,-21 1 0,21 0 0,1 0 16,-1 0-16,0 0 0,0-1 16,0 1-16,0 0 0,1 21 15,-1-21-15,0 0 0,0 21 16,-21-21-16,21 21 0,0 0 0</inkml:trace>
  <inkml:trace contextRef="#ctx0" brushRef="#br0" timeOffset="13359.56">19643 2688 0,'0'21'15,"0"1"-15,0-1 0,0 0 16,0 0-16,0 0 0,0 0 15,-22 1-15,22-1 0,0 0 0,-21 0 16,21 0 0,0 0-16,-21 1 0,21-1 15,-21-21-15</inkml:trace>
  <inkml:trace contextRef="#ctx0" brushRef="#br0" timeOffset="13562.44">19600 2519 0,'0'-21'0,"0"42"62,0 0-62,21-21 16,1 0-16,-1 21 16,0 0-16</inkml:trace>
  <inkml:trace contextRef="#ctx0" brushRef="#br0" timeOffset="14045.68">19981 2815 0,'0'0'0,"-21"21"0,0 1 0,21-1 0,0 0 16,-21 0-16,0 0 15,-1-21 1,22 21-16,-21-21 31,21-21-15,0 0-1,0 0-15,0 0 0,0 0 16,0-1-16,21-20 0,1 21 16,-1 0-16,0 0 0,0-22 0,0 22 15,0 0-15,22 0 0,-22 0 16,21-1-16,1 22 0,-22 0 0,21 0 15,-21 0-15,0 0 0,1 22 16,-1-1-16,-21 0 0,0 21 0,0-21 16,0 1-16,0 20 0,0-21 15,0 0-15,0 0 0,-21 1 0,21-1 16,0 0-16,-22 0 0,1 0 16,0 0-16,0-21 15,21 22 1,0-44 15,21 22-31</inkml:trace>
  <inkml:trace contextRef="#ctx0" brushRef="#br0" timeOffset="14784.37">20849 2773 0,'0'-21'16,"0"42"-16,0-63 0,0 20 15,-21 1-15,0 21 0,21-21 16,-21 21-16,-1 0 0,1 0 0,-21 0 16,21 0-16,0 0 0,-1 21 15,-20 0-15,21-21 0,0 22 0,-22-1 16,22 0-16,0 0 0,0 0 15,0 0-15,0 1 0,21-1 16,0 0-16,0 0 0,0 0 16,0 0-16,21-21 15,0 22-15,0-22 0,0 0 16,0 0-16,22 0 0,-22 0 0,0 0 16,21 0-16,-20 0 0,-1 0 0,0-22 15,0 1-15,0 21 0,0-21 16,1 21-16,-1-21 0,0 21 0,-21-21 15,21 0-15,0-1 16,-21 44 15,-21-1-15,0 0-16,21 0 16,-21 0-16,0 0 0,-1 22 0,1-22 15,0 21-15,0-21 0,21 22 0,-21-1 16,21 0-16,-21 1 0,21 20 15,0-20-15,0-1 0,0 0 0,0 1 16,0 20-16,21-21 0,-21 1 16,21-1-16,0 0 0,-21-20 0,21 20 15,-21 0-15,21-21 0,-21 22 16,0-22-16,0 21 0,0-21 0,0 1 16,0-1-16,0 0 0,-21 0 15,0 0-15,0-21 0,0 21 16,0-21-16,-1 0 0,-20 0 0,21 0 15,-21 0-15,20 0 0,1-21 0,-21 0 16,21 0-16,0 0 0,-1 0 16,1-1-16,0 1 0,0 0 0,21-21 15,-21 21-15,21-22 0,0 22 0,0 0 16,0-21-16,0 20 0,0 1 16,21-21-16,0 21 0,0 0 0,0-1 15,1 1-15,-1 0 0,0 21 16,21-21-16,-21 0 0,1 0 15,20-1-15,-21 1 0,0 0 0,0 0 16</inkml:trace>
  <inkml:trace contextRef="#ctx0" brushRef="#br0" timeOffset="15451.99">21907 2836 0,'0'0'0,"22"0"0,-1-21 16,-21 0-16,21 0 0,-21 0 16,0 0-1,0-1-15,0 1 0,0 0 0,0 0 16,-21 21-16,0-21 0,-1 0 0,-20 21 15,21 0-15,-21 0 0,20 0 16,-20 0-16,21 21 0,-21 0 0,20-21 16,1 21-16,-21 21 0,21-20 15,0-1-15,-1 21 0,1-21 0,0 0 16,21 22-16,0-22 0,0 0 16,0 0-16,0 0 0,21 1 15,0-1-15,1-21 0,-1 0 16,21 0-16,-21 0 0,0 0 0,22 0 15,-22 0-15,0 0 0,21-21 16,-20 21-16,-1-22 0,0 1 16,0 21-16,0-21 0,0 0 0,-21 0 15,0 0-15,22-1 0,-22 1 16,21 0-16,-21 0 0,0 0 0,0 0 16,0 42-1,0 0 1,0 0-16,0 0 0,0 0 15,0 1-15,0-1 0,0 0 0,21 0 16,0 0-16,-21 0 0,0 1 16,21-22-16,0 0 15,1 0-15</inkml:trace>
  <inkml:trace contextRef="#ctx0" brushRef="#br0" timeOffset="15845.27">22204 2752 0,'0'-21'16,"0"42"-16,0-64 0,0 22 0,0 0 15,21 0-15,0 0 16,0 21-16,0 0 0,1 0 16,-1 0-16,0 0 15,0 21-15,0 0 0,-21 0 16,21 0-16,-21 22 0,0-22 15,0 21-15,0-21 0,0 1 0,0-1 16,0 21-16,0-21 0,-21 0 16,21 1-16,-21-1 0,0-21 15,21 21-15,-21-21 32,21-21-32,0 0 15,0-1-15,21 1 16,0 0-16,0 0 15,0 0-15,-21 0 0,22-1 16,-1 1-16,0 0 0,0 0 0,0 0 16,0 21-16,1 0 0,-1 0 15,0 0 1,0 0-16,0 21 0</inkml:trace>
  <inkml:trace contextRef="#ctx0" brushRef="#br0" timeOffset="16387.46">22987 2794 0,'0'0'0,"21"-21"0,-21 0 16,0 0-16,0-1 15,-21 22-15,0 0 0,0 0 16,-22 0-16,22 0 0,0 0 15,0 0-15,-22 22 0,22-22 16,0 21-16,0 0 0,0 0 0,0 0 16,-1 0-16,22 1 0,0-1 15,0 0-15,0 0 16,22-21-16,-1 0 16,0 0-16,0 0 15,0 0-15,0 0 0,1 0 0,-1-21 16,0 21-16,0-21 15,-21 0-15,21 21 0,0-22 16,-21 1-16,22 0 16,-1 21-1,-21 21 1,-21 0 0,21 1-16,-22-1 0,1 0 15,21 21-15,-21-21 0,0 22 0,21-1 16,-21-21-16,0 22 0,21-1 15,-22 0-15,22 22 0,-21-22 16,0 0-16,21 1 0,0-1 0,0 0 16,0 1-16,0-1 0,-21 0 15,21-20-15,0 20 0,-21-21 0,21 0 16,0 0-16,0 1 16,0-44-1,0 1 1,0 0-16</inkml:trace>
  <inkml:trace contextRef="#ctx0" brushRef="#br0" timeOffset="16807.29">23326 2752 0,'0'-21'0,"0"42"0,21-42 16,-21-1 0,-21 44-1,-1-22-15,1 21 16,0 0-16,-21-21 0,21 21 0,-1 0 16,1-21-16,0 21 0,21 1 15,0-1-15,0 0 16,21 0-1,0 0-15,1-21 0,-1 0 16,0 21-16,0-21 0,0 0 0,0 0 16,-21 22-16,22-22 15,-22 21 1,-22-21 0,1 0-16,0 0 0,0 0 15,0 0-15,0 0 0,-1 0 16,1 0-16,42 0 47,1-21-47,-22-1 0</inkml:trace>
  <inkml:trace contextRef="#ctx0" brushRef="#br0" timeOffset="17295.53">23495 2582 0,'0'0'0,"21"0"31,0 0-31,0 0 16,1 0-16,-1 0 16,0 0-16,0 0 0,0 0 0,0 0 15,1 0-15,-1 0 0,0 0 16,0 0-16,-42 0 31,0-21-15,0 21-16,-1 0 15,1 0-15,0 0 0,0 0 16,0 0 0,0 0-16,-1 21 15,22 1-15,-21-22 0,0 21 16,21 0-16,-21 0 15,0-21-15,21 21 0,0 0 0,0 1 16,-21-22-16,21 21 0,0 0 16,-22 0-16,22 0 0,0 0 15,0 1-15,0-1 16,0 0-16,0 0 16,22-21-1,-1 0-15,0 0 16,0 0-1,0 0-15,0 0 0,1 0 16,-1 0-16,0-21 0</inkml:trace>
  <inkml:trace contextRef="#ctx0" brushRef="#br0" timeOffset="17662.3">23939 2540 0,'43'-21'16,"-22"21"-1,0 0-15,0 0 0,0 0 16,1 0-16,-1 0 16,-21 21-1,0 0-15,0 0 16,0 1-16,0-1 15,0 0-15,0 0 0,0 0 16,-21 0-16,21 1 16,0-1-16,-22 0 0,1-21 0,21 21 15,-21 0-15,21 0 0,0 1 16,-21-22-16,0 21 0,21 0 0,-21-21 16,-1 21-16,1-21 15,0 21-15,0-21 16,0 0-1</inkml:trace>
  <inkml:trace contextRef="#ctx0" brushRef="#br0" timeOffset="18161">24088 1778 0,'0'21'15,"21"-21"1,0 21-16,21 1 0,-21-22 16,22 21-16,-22 0 0,0 0 0,21 0 15,-20 0-15,-1 1 16,0 20-16,-21-21 0,0 21 0,21 1 16,-21-1-16,0 0 0,0 1 15,0-1-15,0 0 0,0 1 0,-21 20 16,0-20-16,0 20 0,21 1 15,-22-22-15,1 0 0,0 22 0,0-22 16,0 0-16,0 1 0,-1-1 16,1 0-16,0 1 0,-21-1 0,21-21 15,-22 22-15,22-22 0,-21 21 16,-1-21-16,22 0 0,-21 22 0,0-22 16,20-21-16,1 21 0,0 0 15,-21 0-15,21-21 16,21 22-16,-22-22 0,1 0 15</inkml:trace>
  <inkml:trace contextRef="#ctx0" brushRef="#br1" timeOffset="25251.37">1524 4911 0,'0'0'0,"-21"0"0,0 0 16,-1 0-16,-20 0 0,21 0 15,-21 21-15,20-21 0,-20 0 0,0 0 16,21 0-16,-22 0 0,1 0 16,21 0-16,0 0 15,-22 0-15,22 0 0,0 0 0,0 0 16,0 0-16,-1 0 0,1 0 16,0 0-16,0 0 15,21 21 1,21-21-1,0 0-15,0 0 16,22 0-16,-22 0 0,21 0 16,1 0-16,20 0 0,1 0 0,-1 0 15,1 0-15,-1-21 0,22 21 16,-22-21-16,22 21 0,0 0 16,-22-21-16,1 21 0,-1 0 15,1 0-15,-1-22 0,1 22 16,-22 0-16,0 0 0,1 0 0,-22 0 15,0 0-15,0 0 0,0-21 16,0 21-16,-42 0 63,0-21-63,0 21 0,0 0 15,0 0-15,-1 0 0</inkml:trace>
  <inkml:trace contextRef="#ctx0" brushRef="#br1" timeOffset="25739.7">2074 4487 0,'-21'0'0,"21"22"31,0-1-15,21-21-16,0 21 0,1-21 16,-1 21-16,21-21 0,-21 21 0,22-21 15,-1 0-15,0 21 0,-21-21 16,22 0-16,-22 0 0,21 0 0,-21 0 15,1 0-15,20 22 0,-21-22 16,0 0-16,-21 21 31,0 0-31,0 0 16,-21-21-16,-21 21 0,21 0 0,-1 1 16,-20-1-16,21 21 0,0-21 15,-22 0-15,22 22 0,-21-22 16,0 21-16,20-21 0,-20 22 15,21-22-15,-21 21 0,20-21 0,-20 1 16,21-1-16,0 0 0,0 0 16,21 0-16,-22 0 0</inkml:trace>
  <inkml:trace contextRef="#ctx0" brushRef="#br1" timeOffset="27023.98">3725 4657 0,'0'0'0,"0"21"46,0 0-30,0 0-16,0 0 0,0 22 0,0-22 16,-21 21-16,21-21 15,0 22-15,0-22 0,0 0 0,-21 21 16,21-20-16,0-1 0,0 0 16,0 0-16,-21 0 0,21 0 0,0 1 15,0-1 1,-21-21-1,-1 0 1,22-21-16,0-1 16,0 1-16,0 0 0,0 0 0,0 0 15,0-22-15,0 22 0,0-21 16,0 21-16,22-22 0,-22 1 0,21 21 16,0-21-16,21 20 15,-21-20-15,1 21 0,20 0 0,-21 0 16,21-1-16,-20 1 0,20 21 15,-21 0-15,21 0 0,-20 0 0,20 0 16,-21 0-16,0 21 0,0-21 16,1 22-16,-1 20 0,0-21 0,-21 0 15,21 22-15,-21-1 0,0-21 16,0 21-16,0 1 0,0-22 0,0 0 16,0 21-16,0-20 0,0-1 15,-21 0-15,0 0 0,0-21 16,21-21 15,0 0-15,0 0-16,0-1 0,0 1 15,0-21-15,0 21 0,21-22 0,-21 22 16,21-21-16,0 0 0,0 20 16,0-20-16,1 21 0,-1 0 0,21-22 15,-21 22-15,22 21 0,-1-21 16,0 21-16,-21 0 0,22 0 0,-1 0 15,-21 0-15,22 21 0,-22 0 16,0 1-16,0-1 0,0 0 0,0 0 16,-21 21-16,0-20 0,0-1 0,0 21 15,0-21-15,0 22 16,-21-22-16,21 0 0,-21 0 0,0 0 16,0 0-16,21 1 0,-21-1 15,-1-21-15</inkml:trace>
  <inkml:trace contextRef="#ctx0" brushRef="#br1" timeOffset="27639.64">5249 4572 0,'-21'0'0,"-21"-21"16,21 21-16,-1 0 0,1 0 16,0 0-16,21 21 0,-21-21 15,0 21-15,0 0 0,-22 1 0,22 20 16,0-21-16,21 0 0,-21 22 0,0-22 15,-1 21-15,1 0 0,21-20 16,0-1-16,0 21 0,0-21 16,0 0-16,0 1 0,0-1 15,0 0-15,0 0 0,21-21 16,1 0-16,-1 0 16,0 0-16,0 0 0,0 0 15,0-21-15,1 0 0,-1 21 0,0-21 16,0-1-16,0 1 0,0-21 15,1 21-15,-1 0 0,0-22 0,0 22 16,-21 0-16,21-21 0,-21 20 16,21 1-16,-21 0 0,0 0 0,0 0 15,0 0 1,0 42 0,0 0-1,0 0-15,0 0 0,0 0 16,0 1-16,0 20 0,0-21 0,0 21 15,0-20-15,0-1 0,0 21 16,0-21-16,0 0 0,0 1 0,0-1 16,0 0-16,22-21 31,-1 0-31,0 0 0,0-21 16,0 21-16,-21-21 0,21-1 15,1 1-15,-1 0 0,-21 0 16,21-21-16,0 20 0</inkml:trace>
  <inkml:trace contextRef="#ctx0" brushRef="#br1" timeOffset="27851.52">5694 4593 0,'0'21'0,"0"1"16,0-1-16,0 0 0,0 0 0,0 0 15,0 0-15,0 1 0,-21 20 16,21-21-16,0 0 0,0 0 15,0 1-15,-22-1 0,22 0 0,-21 0 16,21 0 0,0-42 15,0 0-31,0 0 16,0 0-16</inkml:trace>
  <inkml:trace contextRef="#ctx0" brushRef="#br1" timeOffset="28027.41">5609 4466 0,'0'0'0,"0"21"47,0 1-47,0-1 16,21-21-1</inkml:trace>
  <inkml:trace contextRef="#ctx0" brushRef="#br1" timeOffset="28526.77">5884 4636 0,'0'0'0,"0"21"16,0 0-16,0 0 16,0 0-16,0 0 0,0 1 0,0-1 15,0 0-15,0 0 0,0 0 16,0 0-16,-21 1 0,21-1 16,0 0-16,-21 0 0,21 0 15,-21-21 1,21-21 15,0 0-15,0 0-16,0 0 0,0-1 15,0 1-15,0 0 0,0 0 0,21-21 16,-21 20-16,21 1 0,0 0 0,0 0 16,1-21-16,-1 20 0,0 1 15,0 21-15,0-21 0,22 21 0,-22 0 16,0 0-16,0 0 0,0 0 15,0 0-15,1 0 0,-1 21 0,0 0 16,0-21-16,-21 22 0,21 20 0,-21-21 16,21 0-16,-21 0 0,0 1 15,0 20-15,0-21 0,0 0 0,0 0 16,0 1 0,0-1-16,-21-21 0,21 21 15,-21-21-15,21-21 31</inkml:trace>
  <inkml:trace contextRef="#ctx0" brushRef="#br1" timeOffset="29523.75">7599 4487 0,'0'0'0,"0"22"0,-21 20 15,-1-21-15,22 0 16,0 22-16,0-22 0,-21 0 0,21 21 16,0-21-16,-21 22 0,21-22 0,0 0 15,0 21-15,0-20 0,-21-1 16,21 0-16,0 0 0,-21-21 15,21-21 17,0 0-17,0 0-15,0-1 0,0 1 16,0 0-16,0 0 0,0-21 0,0 20 16,0 1-16,21-21 0,0 21 15,0 0-15,0-22 0,1 22 16,-1 0-16,0 21 0,0-21 15,0 0-15,0 21 0,1 0 0,-1 0 16,0 0-16,0 0 0,0 0 0,0 0 16,22 21-16,-22 0 0,0 0 15,0 0-15,0 0 0,1 22 0,-22-22 16,0 0-16,21 21 0,-21-20 16,0-1-16,0 0 0,0 0 0,0 0 15,0 0-15,0 1 16,-21-22 31,21-22-47,0 1 0,0 0 0,0 0 15,0 0-15,0 0 0,0-22 16,0 22-16,21 0 0,0 0 0,0-22 16,-21 22-16,21 0 0,0 0 0,22 0 15,-22 0-15,0 21 0,0-22 16,22 22-16,-22 0 0,0 0 0,21 0 15,-21 22-15,1-22 0,-1 21 16,0 0-16,0 0 0,0 0 0,-21 0 16,21 22-16,-21-22 0,0 0 15,0 0-15,0 0 0,0 1 0,0-1 16,0 0-16,-21 0 0,21 0 16,-21 0-16,21 1 15,0-44 16</inkml:trace>
  <inkml:trace contextRef="#ctx0" brushRef="#br1" timeOffset="29927.52">8551 4699 0,'21'0'16,"1"0"-16,-1 0 0,0 0 16,0 0-16,0 0 0,0 0 0,1 0 15,20 0-15,-21-21 0,0 21 0,22-21 16,-22 21-16,0-21 0,0-1 16,0 22-16,0-21 0,1 21 0,-22-21 15,0 0-15,0 0 16,0 0-16,-22 21 0,1-22 15,0 22-15,0 0 0,0 0 16,0 0-16,-22 0 0,22 22 16,0-1-16,0 0 0,-22 0 0,22 0 15,0 0-15,0 22 0,0-22 0,21 0 16,0 21-16,-21-20 0,21 20 16,0-21-16,0 0 0,0 0 0,0 1 15,21-1-15,0 0 0,0-21 16,0 0-16,22 0 0,-22 0 0,0 0 15,21 0-15,1 0 0,-22 0 0,21-21 16,-21 0-16,22-1 0,-22 1 16</inkml:trace>
  <inkml:trace contextRef="#ctx0" brushRef="#br1" timeOffset="30203.38">9398 4149 0,'0'21'16,"0"0"-16,-21 0 0,21 0 0,0 22 15,0-22-15,-21 21 0,21 1 0,-22-1 16,22 0-16,-21 22 16,21-22-16,-21 0 0,21 1 0,0-1 0,0-21 15,-21 22-15,21-1 16,-21-21-16,21 21 0,0-20 0,0-1 15,0 0-15,0 0 0,0 0 16,0-42 0,0 0-1,21 0-15,0 0 0,0-1 0</inkml:trace>
  <inkml:trace contextRef="#ctx0" brushRef="#br1" timeOffset="30707.09">9694 4276 0,'0'42'16,"0"-84"-16,0 105 0,-21-20 0,21-1 0,0-21 16,-21 21-16,21 1 0,-21-1 15,21-21-15,-21 22 0,21-1 0,0-21 16,-22 21-16,22 1 0,-21-22 15,21 0-15,-21 0 0,21 0 0,0 1 16,0-1-16,0 0 0,-21-21 0,21 21 16,0-42 31,0 0-47,0 0 0,0-1 15,0 1-15,0 0 0,0 0 0,21-21 16,0 20-16,-21 1 0,21 0 15,1 0-15,-1 0 0,21 0 0,-21-1 16,0 1-16,22 21 0,-22-21 16,0 21-16,21 0 0,-20 0 0,-1 0 15,0 0-15,0 21 0,-21 0 16,0 1-16,0-1 0,0 0 16,0 0-16,0 0 0,0 0 15,0 1-15,0-1 0,-21 0 0,21 0 16,0 0-16,-21 0 0,0 1 15,21-1-15,-22-21 0,22 21 0,-21-21 16,0 0 0,21-21-1,21 0 1</inkml:trace>
  <inkml:trace contextRef="#ctx0" brushRef="#br1" timeOffset="31135.85">10350 4551 0,'0'0'0,"-42"0"16,21 21-16,0 0 0,0 0 15,-1-21-15,-20 22 0,21 20 0,0-21 16,0 0-16,21 0 0,-22 1 15,1-1-15,21 0 0,0 0 0,-21 0 16,21 0-16,0 1 0,0-1 16,21-21-16,22 0 0,-22 0 15,0 0-15,21 0 0,-21 0 16,22 0-16,-22-21 0,21-1 16,-21 22-16,22-21 0,-22 0 0,0 0 15,21 0-15,-42 0 0,0-1 0,22 1 16,-22 0-16,0 0 0,0 0 15,0 0-15,0-1 0,-22 1 0,22 0 16,-21 21-16,0 0 0,0-21 16,0 21-16,0 0 0,-1 0 15,1 0-15,0 0 0,0 0 0,0 21 16,0 0-16,-1-21 0,22 21 16,0 1-16,0-1 15,22 0 1,-1-21-16</inkml:trace>
  <inkml:trace contextRef="#ctx0" brushRef="#br1" timeOffset="31727.61">11007 4551 0,'0'0'0,"-22"-21"0,1 21 15,0 0-15,0-21 0,0 21 16,0 0-16,-1 0 0,1 0 16,0 21-16,0 0 0,0 0 15,0 0-15,-1 0 0,1 1 0,-21-1 16,21 21-16,0-21 0,21 22 0,-22-22 16,22 21-16,0-21 0,0 0 15,0 1-15,0-1 0,0 0 0,0 0 16,22-21-16,-1 0 0,0 21 15,0-21-15,21 0 0,-20 0 16,-1 0-16,0-21 0,0 0 0,0 21 16,0-21-16,1 0 0,-1-1 15,0 1-15,0-21 0,0 21 16,-21 0-16,21-22 0,1 22 0,-1-21 16,-21-1-16,0 22 0,21-21 15,0 0-15,-21-1 0,0 1 0,0 0 16,21-1-16,-21 1 0,0 21 15,21-22-15,-21 22 0,0 0 0,0 0 16,0 0-16,0 42 16,-21 0-1,0 0-15,21 22 0,0-1 0,-21 0 16,0 1-16,0-1 16,21 0-16,0 1 0,-22-1 0,1 21 15,21-20-15,-21-1 0,21 0 0,0 1 0,0-22 16,0 21-16,0-21 15,0 22-15,0-22 0,21 0 0,0 0 16,1-21-16,-1 21 0,0 1 16,0-22-16,0 0 0,0 0 0,1 0 15,20 0-15,-21 0 0,0 0 0,22-22 16,-22 1-16,0 0 0,0 21 16,21-21-16</inkml:trace>
  <inkml:trace contextRef="#ctx0" brushRef="#br1" timeOffset="32120.44">9207 4424 0,'22'0'31,"-1"0"-31,0 0 16,0 0-16,0 0 0,0 0 0,1-21 16,-1 21-16,0 0 15,0 0-15,0 0 0,0 0 16</inkml:trace>
  <inkml:trace contextRef="#ctx0" brushRef="#br1" timeOffset="32893.51">995 6435 0,'21'0'47,"0"0"-31,21 0-16,1 0 0,-1 0 0,0 0 15,22 0-15,-1 0 0,1 0 16,-1 0-16,1 0 0,-1 0 0,1 0 15,-1 0-15,-20 0 0,20 0 16,-20 0-16,-1 0 0,-21 0 16,21 0-16,-20 0 0,20-21 15,-21 21-15,0 0 0,0 0 16,-21-22-16,0 1 16,-21 0-1,0 21-15,0 0 16,0-21-16,0 21 0</inkml:trace>
  <inkml:trace contextRef="#ctx0" brushRef="#br1" timeOffset="33179.35">1863 6265 0,'21'0'16,"0"0"-16,0 0 0,0 0 15,0 0-15,1 22 0,-1-22 16,0 0-16,0 21 16,-21 0-16,0 0 0,21-21 15,-21 21-15,0 0 0,0 1 16,0-1-16,0 0 0,-21 0 0,0 21 16,0-20-16,0-1 0,-1 0 15,1 0-15,0 0 0,0 0 16,0 1-16,0-1 0,-1 0 0,1 0 15,42-21 17</inkml:trace>
  <inkml:trace contextRef="#ctx0" brushRef="#br1" timeOffset="35417.01">3789 6562 0,'21'0'16,"0"-21"-16,0 21 0,0-22 15,1 22-15,-1-21 0,0 0 0,0 21 16,0-21-16,0 0 0,1 0 0,-1-1 16,0 1-16,0 0 15,0 0-15,0 0 0,1 0 0,-1-1 16,0 1-16,-21 0 0,21 0 15,-21 0-15,0 0 0,0-1 16,-21 22-16,0 0 0,0 0 16,-1 0-16,1 0 0,21 22 15,-21-1-15,0 0 0,0-21 0,0 21 16,21 21-16,0-20 0,-22 20 16,22-21-16,0 21 0,0-20 0,0 20 15,0 0-15,0-21 0,0 1 0,0-1 16,22 21-16,-22-21 0,21-21 15,0 21-15,0-21 0,0 0 16,0 0-16,1 0 16,-1 0-16,0 0 0,0 0 15,0-21-15,0 0 0,1 0 16,-1 0-16,0 0 0,0-1 16,0-20-16,-21 21 0,21 0 0,1 0 15,-1-22-15,0 22 0,0 0 16,0 0-16,0 0 0,1-1 0,-1 1 15,0 21-15,0 0 0,0 0 0,0 0 16,1 0-16,-1 0 0,0 0 16,-21 21-16,0 1 0,21-1 0,-21 0 15,0 0-15,0 21 16,0-20-16,0-1 0,0 21 0,-21-21 16,0 0-16,21 22 0,-21-22 0,-1 0 15,22 0-15,0 0 16,0-42 15,22 21-31,-22-21 16,21 0-16,0 0 0,0 0 0,0-1 15,0-20-15,1 21 0,-22 0 16,21-22-16,0 22 0,0 0 16,0 0-16,0-21 0,-21 20 0,0 1 15,22 0-15,-22 0 16,0 0-16,-22 21 31,1 21-15,0 0-16,0 0 0,21 0 0,0 1 15,-21 20-15,21-21 0,-21 21 16,21-20-16,0-1 0,0 21 0,0-21 16,0 0-16,0 1 0,0-1 15,21 0-15,0-21 0,-21 21 0,21-21 16,0 0-16,0 0 0,22 0 15,-22 0-15,0 0 0,21 0 16,-20 0-16,20-21 0,-21 21 0,0-21 16,22 0-16,-22-1 0,0 22 0,0-21 15,21 0-15,-20-21 0,-22 21 16,21-1-16,-21 1 0,21 0 0,-21 0 16,0-21-16,0 20 0,0 1 15,0 0-15,0 0 0,-21 0 16,0 21-16,-1 0 15,22 21 1,-21 0-16,21 0 0,-21 0 0,21 1 16,0-1-16,0 21 0,0-21 15,0 0-15,0 22 0,0-22 0,0 21 16,0-21-16,0 1 0,21-1 16,0 0-16,1-21 0,-1 21 15,0-21-15,0 0 0,0 0 16,0 0-16,1 0 0,-1 0 0,0-21 15,0 21-15,0-21 0,-21 0 16,21-1-16,1 1 0,-1 0 0,0 0 16,0 0-16,0 0 0,0-22 15,1 22-15,-1 0 0,0-21 16,0 20-16,0 1 0,0 0 0,1 21 16,-1-21-16,0 21 15,0 0-15,-21 21 16,0 0-1,0 0 1,0-42 47,0 0-63,0 0 15,0 0 1,-21 21-1,21-21-15,-21 21 0,0 0 32,-1 0-32,22 21 0,-21 0 0,21 0 15,-21-21-15,21 21 0,-21 22 16,0-22-16,21 0 0,0 0 0,-21 21 16,21-20-16,-22 20 0,22-21 0,0 0 15,0 0-15,0 1 0,0-1 16,0 0-16,22 0 0,-22 0 0,21-21 15,0 0-15,0 21 0,0-21 0,0 0 16,22 0-16,-22 0 0,0 0 16,21-21-16,-20 0 0,20 21 15,-21-21-15,21 0 0,-20 0 0,20-1 16,-21 1-16,0 0 0,0-21 16,1 21-16,-1-1 0,-21-20 0,0 21 15,21-21-15,-21 20 0,21 1 16,-21 0-16,0 0 0,0 0 0,0 42 47,-21 0-47,21 0 0,-21 0 15,21 1-15,0-1 0,0 0 0,0 21 16,0-21-16,0 1 0,0 20 16,0-21-16,0 0 0,0 0 15,0 1-15,0-1 0,21-21 0,0 21 16,0-21-16,0 0 0,1 0 15,-1 0-15,21 0 0,-21 0 0,0 0 16,1-21-16,-1 0 0,0-1 0,0 1 16,0 0-16,0 0 0,1 0 15,-1-22-15,0 22 0,0 0 16,-21-21-16,0 21 0,21-1 0,-21 1 16,0 0-16,21 0 0,-21 0 0,0 0 15,-21 21 1,0 21-1,21 0-15,-21 0 0,21 0 16,0 0-16,-21 1 0,21 20 0,0-21 16,-21 21-16,21-20 0,0-1 15,0 0-15,0 0 0,0 0 0,0 0 16,0 1-16,21-22 0,0 0 0,0 21 16,0-21-16,0 0 0,1 0 15,-1 0-15,0 0 0,0 0 0,0-21 16,0-1-16,1 22 0,-1-21 0,-21 0 15,21-21-15,0 21 0,0-1 16,0-20-16</inkml:trace>
  <inkml:trace contextRef="#ctx0" brushRef="#br1" timeOffset="35703.83">7070 5821 0,'0'0'0,"0"-21"16,-22 21-16,1 0 0,21 21 15,0 0-15,-21 0 16,21 22-16,-21-22 0,21 21 0,-21 0 16,21 1-16,0-22 0,0 21 15,0 1-15,-21-1 0,21 0 0,0 1 16,0-22-16,0 21 0,0-21 16,0 22-16,0-22 0,0 0 0,0 0 15,0 0-15,21-21 0,-21 21 16,21-21-16,0 0 0,0 0 15,0 0-15,1 0 0,-1 0 16,0 0-16,0 0 0,0-21 0,0 0 16,1 0-16,-1 0 0,0 0 0,0-1 15,0 1-15,0 0 0</inkml:trace>
  <inkml:trace contextRef="#ctx0" brushRef="#br1" timeOffset="35909.72">7366 6160 0,'0'0'15,"0"-22"1,0 44 15,0-1-31,0 0 0,-21 0 16,21 0-16,-21 0 0,21 1 0,0-1 15,0 0-15,0 0 0,0 0 16,0 0-16,0 1 0,0-1 0,0 0 16,21-21-1,0 0-15,0 0 16,0 0-16,0 0 0,1-21 15,-1 0-15,0-1 0,0 22 0</inkml:trace>
  <inkml:trace contextRef="#ctx0" brushRef="#br1" timeOffset="36710.9">7705 6096 0,'21'0'0,"-42"0"0,42-21 0,-21 42 31,0 0-31,-21 0 15,21 1-15,0-1 0,0 0 16,-22 0-16,22 0 0,-21 22 16,21-22-16,-21 0 0,21 0 0,0 0 15,0 0-15,0 1 0,0-1 0,0 0 16,21-21 0,0 0-16,1 0 0,-1 0 15,0 0-15,0 0 0,0-21 16,0 21-16,1-21 15,-22-1-15,21 1 0,-21 0 16,0 0-16,0 0 0,0 0 0,0-1 16,0 1-16,-21 0 0,-1 21 15,1-21-15,21 0 0,-21 21 0,0 0 16,0 0-16,0 0 0,21-21 31,21 21-15,0 0-16,0 0 0,21 0 0,-20-22 15,-1 22-15,0 0 16,0 0-16,21 0 0,-20-21 0,-1 21 16,0 0-16,0 0 0,0 0 0,0 0 15,-21 21-15,0 1 16,22-22-16,-22 21 0,0 0 16,0 0-16,0 0 15,0 0-15,0 1 0,0-1 16,0 0-16,0 0 0,0 0 15,-22-21-15,22 21 16,-21-21-16,21 22 16,-21-22-1,21-22 1,0 1 0,0 0-16,0 0 0,0 0 15,21 0-15,0-1 0,-21 1 16,22 0-16,-22 0 0,21 0 0,0-22 15,0 22-15,0 0 0,0 0 16,22 0-16,-22 0 0,0-1 0,0 22 16,22 0-16,-22 0 0,0 0 0,0 22 15,-21-1-15,0 0 0,0 0 16,0 0-16,0 22 0,0-22 0,0 21 16,0 0-16,0-20 0,-21 20 0,0-21 15,21 21-15,-21-20 16,21-1-16,-22 0 0,1 0 0,21 0 15,0 0-15,0 1 16,-21-22-16,21-22 31,0 1-31,0 0 0,0 0 0,0 0 16</inkml:trace>
  <inkml:trace contextRef="#ctx0" brushRef="#br1" timeOffset="36923.29">7789 5800 0,'-21'0'0,"42"0"0,-63 0 16,21 0-1,21 21 1,-21-21 15</inkml:trace>
  <inkml:trace contextRef="#ctx0" brushRef="#br1" timeOffset="37147.16">6773 6075 0,'0'0'0,"-42"21"16,63-21 0,0 0-1,0 0-15,1 0 0,20 0 16,-21 0-16,0 0 0,22 0 0,-22 0 16,21 0-16,-21 0 0,22 0 15,-22 0-15,21 0 0,-21 0 16,0 0-16,1-21 0,-1 21 0,-21-21 15,21 21-15</inkml:trace>
  <inkml:trace contextRef="#ctx0" brushRef="#br1" timeOffset="38211.9">9567 5969 0,'21'0'0,"-42"0"0,42-21 0,1 0 15,-22 0-15,0-1 0,0 1 16,-22 21-1,1 0-15,0 0 16,0 21-16,0 1 16,0-1-16,-1 0 0,1 0 0,21 21 15,-21-20-15,21 20 0,-21-21 0,21 0 16,0 22-16,0-22 0,0 0 16,0 0-16,0 0 0,21 0 0,0 1 15,0-22-15,1 0 0,20 21 16,-21-21-16,21 0 0,1 0 15,-1 0-15,0 0 0,1-21 0,-1 21 16,0-22-16,1 1 0,-1 0 0,0 21 16,-20-21-16,-1 0 0,0 0 15,0-22-15,-21 22 0,0 0 0,0 0 16,-21-22-16,0 22 0,-22-21 0,1 21 16,0 0-16,-1-1 0,1 1 15,0 0-15,-1 0 0,1 21 0,0 0 16,21 0-16,-1 0 15,1 0-15,0 0 0,42 0 16,0 21 0,22-21-16,-1 0 0,0 0 15,1 0-15,20 0 0,-20 0 0,20 0 16,1 0-16,-22 0 0,21 0 0,1-21 16,-22 0-16,22 21 0,-22-21 15,0-1-15,1 1 0,-22 21 0,0-21 16,0 0-16,-21 0 15,0 0-15,0-1 0,-21 22 16,0 0-16,0 0 16,0 0-16,-22 0 15,22 0-15,0 22 0,0-1 0,0 21 16,-1-21-16,22 22 0,-21-1 16,0 0-16,0 1 0,0-1 0,21 0 15,0 22-15,-21-22 0,-1 0 0,22 22 16,0-22-16,0 22 0,0-1 15,0 1-15,0-22 0,0 22 0,0-1 16,0 1-16,0-1 0,0-21 0,0 22 16,0-1-16,22-20 0,-22-1 0,0 22 15,0-22-15,0-21 0,-22 21 16,1-20-16,21-1 0,-21 0 0,0-21 16,0 0-16,0 0 0,-1 0 15,1 0-15,0 0 0,0-21 0,0 0 16,0-1-16,-1 1 0,-20 0 15,21 0-15,-21 0 0,20-22 0,1 22 16,-21-21-16,42 21 0,0-22 0,0 22 16,0 0-16,0-21 0,0 21 0,0-22 15,21 22-15,21 0 0,-20-21 16,20-1-16</inkml:trace>
  <inkml:trace contextRef="#ctx0" brushRef="#br1" timeOffset="38520.33">11324 5546 0,'-21'0'15,"0"0"-15,21 21 16,0 0-16,-21 0 0,-1 22 0,1-1 15,21 0-15,-21 1 0,21-1 16,-21 21-16,0-20 0,0-1 0,-1 0 16,22 1-16,-21-22 0,21 21 0,-21-21 15,21 1-15,-21-1 16,21 0-16,0 0 0,21-21 31,0 0-31,0-21 16,1 21-16,-1-21 0,21 0 0,-21-1 15</inkml:trace>
  <inkml:trace contextRef="#ctx0" brushRef="#br1" timeOffset="38971.3">11599 5525 0,'0'0'0,"0"-22"0,0 44 31,0-1-15,0 21-16,-21-21 0,21 22 0,0-1 15,-21 0-15,21 1 0,-21-1 0,21 0 16,0 1-16,0-1 0,-21-21 16,21 21-16,-22-20 0,22 20 0,0-21 15,-21 0-15,21 0 0,-21-21 0,21 22 16,-21-22-16,21-22 31,0 1-15,0 0-1,21 0-15,0 0 0,0 0 0,1-1 16,-1-20-16,0 21 0,0-21 0,0 20 16,22 1-16,-22-21 0,0 42 15,21-21-15,-21 21 0,1 0 0,-1 0 16,0 0-16,-21 21 16,21-21-16,-21 21 0,0 21 0,0-20 15,0-1-15,0 0 0,0 21 0,0-21 16,0 1-16,0-1 0,-21 0 15,21 0-15,0 0 0,-21 0 0,0 1 16,21-1 0,0-42 15,0-1-31,21 22 16</inkml:trace>
  <inkml:trace contextRef="#ctx0" brushRef="#br1" timeOffset="39347.25">12023 5906 0,'0'21'0,"0"0"16,21-21 0,0 0-16,0 0 15,0 0-15,0 0 0,22 0 16,-22 0-16,0-21 0,0 21 15,0 0-15,1-21 0,-1-1 0,0 1 16,-21 0-16,0 0 16,0 0-16,0 0 15,-21 21-15,0 0 0,-1 0 16,1 0-16,-21 0 0,21 21 0,0 0 16,-22 0-16,22 0 0,0 0 15,0 1-15,0 20 0,-1-21 0,1 0 16,21 0-16,0 1 0,0-1 0,0 0 15,0 0-15,21 0 16,1-21-16,-1 0 0,21 0 16,-21 0-16,0 0 0,1 0 0,-1 0 15,21 0-15,-21 0 0,0-21 16,1 21-16,20-21 0,-21 0 0,0 0 16</inkml:trace>
  <inkml:trace contextRef="#ctx0" brushRef="#br1" timeOffset="39603.23">10901 5821 0,'0'0'0,"0"21"15,21-21-15,0 0 0,0 0 16,0 0-16,22 0 0,-22 0 0,21 0 16,1 0-16,-1 0 0,0 0 0,-21 0 15,22 0-15,-1 0 0,0 0 16,-20-21-16,-1 21 0,0-21 0,0 21 16,0-21-16</inkml:trace>
  <inkml:trace contextRef="#ctx0" brushRef="#br1" timeOffset="40199.62">13525 5652 0,'0'0'0,"0"21"31,-21 0-31,0 21 0,21-21 15,-21 22-15,0-1 0,0 0 16,21 1-16,-22 20 0,1-20 0,0 20 16,0-21-16,21 22 0,-21-1 0,0 1 15,-1-1-15,1 1 0,0 21 16,0-22-16,0 1 0,0-1 0,-64 170 31,64-191-31,0 1 0,-1-22 16,1 21-16,21-21 0,0 0 0,0 1 15,0-44 1,0 1-16,0-21 16,21 21-16,-21-22 0,0 22 15,22-42-15,-22 20 0</inkml:trace>
  <inkml:trace contextRef="#ctx0" brushRef="#br1" timeOffset="40526.65">13039 6011 0,'-22'-42'0,"44"84"0,-44-105 0,22 42 0,0 0 16,0-1-16,0 1 0,0 0 16,0 0-16,22 21 0,-1-21 0,0 0 15,21-1-15,-21 1 0,22 21 16,-1-21-16,0 21 0,22 0 0,-22-21 16,1 21-16,20 0 0,-21 0 0,1 0 15,-1 21-15,0-21 0,1 21 16,-22 0-16,0 22 0,0-22 0,-21 0 15,0 21-15,0-20 0,0-1 16,-21 0-16,0 21 0,-21-21 0,20 1 16,-20-22-16,21 21 0,-21 0 0,20-21 15,-20 21-15,21-21 16,0 0-16,42 0 31,0-21-31,0 21 16,0-21-16,1 0 0,-1-1 0,0 22 15,21-21-15</inkml:trace>
  <inkml:trace contextRef="#ctx0" brushRef="#br1" timeOffset="40896.66">13885 5779 0,'0'-22'0,"64"1"15,-43 0-15,0 21 16,0-21-16,0 21 0,1 0 15,-1 0-15,0 0 0,0 0 0,0 21 16,0-21-16,1 21 0,-1 0 16,0 1-16,0-1 0,-21 0 0,0 21 15,0-21-15,0 1 0,0-1 0,0 0 16,0 0-16,-21 0 0,0 0 16,21 1-16,-21-22 0,-1 21 0,1-21 31,21-21-16,0-1-15,0 1 16,21 0 0,-21 0-16,22 0 0,-1 0 0,0-22 15,-21 22-15,21 0 0,0 0 0,0 0 16,1-1-16,-1 1 0,0 0 16,0 21-16,0 0 0,0 0 15,1 0-15,-1 0 16,0 0-1</inkml:trace>
  <inkml:trace contextRef="#ctx0" brushRef="#br1" timeOffset="41328.11">14690 5694 0,'-22'21'31,"22"0"-31,-21 0 16,0 1-16,21-1 0,-21 0 16,21 0-16,-21 0 0,21 0 0,0 1 15,0 20-15,-21-21 0,21 0 16,0 0-16,0 1 16,21-1-16,0-21 0,0 0 15,0 0-15,0 0 0,1 0 0,-1 0 16,0 0-16,21 0 0,-21 0 15,1 0-15,-1-21 0,21 21 0,-21-22 16,0 1-16,-21 0 0,22 0 0,-22 0 16,21 0-16,-21-22 0,0 22 15,0-21-15,0 21 0,0-22 0,-21 22 16,-1 0-16,1 0 0,21 0 16,-42 21-16,21 0 0,0 0 0,-1 0 15,-20 0-15,21 0 0,0 0 0,-22 0 16,22 21-16,0 0 0,0 0 15,0 0-15,21 0 0,0 1 16,0-1-16,0 0 0,0 0 16,21-21-16,0 21 15,0-21-15,0 0 0,1 0 0</inkml:trace>
  <inkml:trace contextRef="#ctx0" brushRef="#br1" timeOffset="42028.45">15473 5673 0,'0'-21'0,"0"42"0,-21-42 15,-1 21-15,-20 0 16,21 0-16,0 0 0,0 0 0,-22 0 16,22 21-16,0 0 0,0 0 15,0 0-15,-1 0 0,1 1 0,0 20 16,0-21-16,21 0 0,0 0 0,0 1 15,0-1-15,0 0 0,21 0 16,0-21-16,0 0 0,1 21 16,-1-21-16,0 0 0,21 0 0,-21 0 15,1 0-15,20 0 0,-21 0 16,0-21-16,0 0 0,1 21 0,-1-21 16,0 0-16,0-1 0,-21 1 15,21 0-15,-21 0 16,21 0-16,-21 0 0,0-1 15,0 1-15,0 42 32,0 1-32,-21-22 0,21 21 0,-21 0 15,21 0-15,0 0 0,0 0 16,-21 1-16,21-1 0,-21 21 0,21-21 16,0 0-16,0 1 0,-21 20 0,-1-21 15,22 21-15,-21-20 0,21 20 16,-21 0-16,21-21 0,0 22 0,0 20 15,0-20-15,0 62 16,0-62-16,0-1 0,0 0 16,-21 22-16,21-22 0,0 1 0,-21-1 15,21 0-15,0 22 0,0-22 0,0 0 16,0 1-16,0-1 0,0-21 0,0 22 16,0-1-16,-21-21 0,-1 0 15,1 0-15,21 1 0,-42-1 0,21-21 16,0 0-16,-1 0 0,1 0 0,-21 0 15,21 0-15,0 0 0,-1-21 0,1-1 16,0 1-16,0 0 0,21-21 16,0 21-16,-21-22 0,21 22 15,0-21-15,0-1 0,0 1 0,0 0 16,0 21-16,0-22 0,0 1 16,21 0-16,0-1 0,-21 1 0,21 0 15,0 20-15,1-20 0,20 0 0,-21-1 16,21 1-16,-20 21 0,20-21 15,0-1-15,1 1 0</inkml:trace>
  <inkml:trace contextRef="#ctx0" brushRef="#br1" timeOffset="42489.19">15811 5800 0,'0'0'15,"0"-21"-15,-21-1 0,21 1 16,0 0-16,0 0 0,0 0 16,0 0-1,21 21 1,1 0-16,-1 0 16,0 0-16,21 0 0,-21 21 15,1 0-15,-1-21 0,0 21 0,0 21 16,0-20-16,0-1 0,-21 0 15,0 21-15,0-21 0,0 1 16,0 20-16,0-21 0,-21 0 0,0-21 16,0 21-16,0 1 0,0-22 15,-1 0-15,1 0 0,0 0 16,21-22 0,0 1-1,0 0-15,0 0 0,21 0 16,-21 0-16,21-1 0,1 1 0,-1-21 15,0 21-15,0 0 0,0-1 16,-21 1-16,21 0 0,1 21 0,-1-21 16,0 21-1,0 0-15,0 0 16,0 0-16,1 0 16</inkml:trace>
  <inkml:trace contextRef="#ctx0" brushRef="#br1" timeOffset="43011.84">16743 5779 0,'0'0'0,"0"-22"16,0 1-16,0 0 0,0 0 15,0 0-15,0 0 0,-21-1 0,-1 1 16,1 21-16,0 0 0,0 0 16,0 0-16,0 0 0,-1 0 0,1 21 15,0 1-15,-21-1 0,21 0 16,-1 21-16,1-21 0,0 22 0,0-22 16,0 21-16,0-21 0,21 1 0,0-1 15,0 0-15,0 0 0,0 0 16,0 0-16,21-21 0,0 22 0,0-22 15,0 0-15,0 0 0,1 0 16,20 0-16,-21 0 0,0 0 16,22 0-16,-22-22 0,0 1 0,0 21 15,0-21-15,0 0 0,1 0 16,-1 0-16,0-1 0,-21 1 0,21-21 16,-21 21-16,0 0 0,0-1 0,0 1 15,0 0-15,-21 42 31,0 0-31,21 1 16,-21-1-16,21 0 0,0 21 0,0-21 16,0 1-16,0 20 0,0-21 0,0 0 15,0 0-15,0 1 16,21-1-16,0-21 0,0 0 16,0 21-16,0-21 0,1 0 0,20 0 15,-21 0-15,0 0 0,22 0 16,-22-21-16,0 21 0</inkml:trace>
  <inkml:trace contextRef="#ctx0" brushRef="#br1" timeOffset="43754.93">17251 5652 0,'0'0'0,"0"-22"16,0 44 15,0-1-31,0 0 0,0 0 15,0 0-15,0 0 16,0 1-16,-21-1 0,21 0 0,0 0 16,0 0-16,0 0 0,0 1 0,-22-1 15,22 0-15,0 0 16,0 0-16,0-42 47,0 0-32,0 0-15,0 0 0,0-1 16,22 1 0,-22 0-16,21 0 0,0 0 0,0 0 15,0-22-15,0 43 0,1-21 16,-1 0-16,0 0 0,0 21 0,0 0 16,0 0-16,1 0 0,-1 0 0,0 0 15,-21 21-15,21-21 16,-21 21-16,0 0 0,0 0 0,0 22 15,0-22-15,0 0 0,0 0 16,0 0-16,0 22 0,-21-22 0,21 0 16,-21 0-16,0 0 15,-1-21-15,1 0 32,21-21-1,0 0-31,0 0 0,21 0 15,-21 0-15,22-1 16,-1 1-16,0 0 0,0 0 0,0-21 16,0 20-16,22 1 0,-22 0 0,0 0 15,21 0-15,-20 0 0,20-1 16,-21 22-16,21 0 0,1 0 0,-1 0 16,-21 0-16,22 0 15,-22 0-15,0 0 0,-21 22 0,0-1 16,0 0-16,0 21 0,0-21 0,0 1 15,0-1-15,-21 0 0,0 0 16,-1 0-16,1 0 0,21 1 0,-21-1 16,0-21-16,21 21 0,-21-21 15,21 21-15,-21-21 0,21 21 16,-22-21-16,1 0 31,0 0-31</inkml:trace>
  <inkml:trace contextRef="#ctx0" brushRef="#br1" timeOffset="45344.16">18161 6900 0,'0'0'0,"0"-42"16,0 21-1,0 0-15,0 0 32,0 42-17,0 0-15,0 0 16,0 21-16,0-20 0,0 20 15,0 21-15,0-20 0,-21 20 0,0 1 16,21-1-16,-22 1 0,22 20 0,0-20 16,-21-1-16,21 22 0,-21-21 15,21 20-15,0-20 0,-21 20 0,21-20 16,0 21-16,0-22 0,0 22 0,-21-22 16,21 1-16,-21-1 0,21-20 15,-22 20-15,22-21 0,0 1 0,-21-1 16,21-21-16,-21 22 0,21-22 0,0 0 15,0 0-15,0 0 0,0-42 32,0 0-32,0 0 15,0 0-15,21-1 0,-21 1 0,0-21 16,21 21-16,1-22 0</inkml:trace>
  <inkml:trace contextRef="#ctx0" brushRef="#br1" timeOffset="46364.1">18182 6710 0,'21'0'31,"0"0"-31,22 0 16,-22-21-16,21 21 0,1 0 15,20 0-15,1 0 0,-1 0 0,22 0 16,-22-21-16,1 21 0,20 0 16,-20 0-16,21-22 0,-1 22 0,-20 0 15,-1 0-15,22-21 0,-22 21 0,1-21 16,-22 21-16,1 0 15,-1-21-15,0 21 0,1 0 0,-22-21 16,0 21-16,0 0 0,0 0 16,0 0-16,-21-21 0,22 21 15,-22 21 1,0 0 0,0 0-16,0 0 0,0 0 15,21 1-15,-21-1 0,0 21 0,0-21 16,0 22-16,0-1 0,0 0 0,0 1 15,0-1-15,0 0 0,0 22 16,-21-1-16,21 1 0,-22-1 0,22-20 16,0 20-16,0 1 0,0-1 15,0 1-15,0-22 0,0 21 16,0 1-16,0-22 0,0 22 0,0-22 16,0 22-16,0-1 0,0-21 15,22 1-15,-22 20 0,0-20 0,0-1 16,0 0-16,0 1 0,0-1 0,0-21 15,-22 21-15,22 1 0,-21-22 16,21 0-16,-21 21 0,0-20 0,21-1 16,0 0-16,0 0 0,0 0 0,0 0 15,0 1-15,0-1 0,0 0 16,0 0 0,0 0-1,-21-21 32,0 0-31,-1 0-1,1 0-15,0 0 0,0 0 0,-21 0 16,-1 0-16,1 0 0,0 0 0,-1 0 16,1 21-16,-22-21 0,1 0 0,-1 0 15,1 0-15,-1 0 0,-20 0 16,20 0-16,1 0 0,-1 0 0,1 0 15,20 0-15,-20 0 0,21 0 16,20 0-16,-20 0 0,21 0 16,0 0-16,0 0 0,-1 0 15,22-21-15,0 0 16,0 0-16,0 0 16,0 0-16,0-1 15</inkml:trace>
  <inkml:trace contextRef="#ctx0" brushRef="#br1" timeOffset="46932">18521 7218 0,'-43'0'16,"22"0"-16,0 0 16,21-21 15,21 21-31,0 0 0,22 0 15,-1 0-15,0 0 0,1 0 0,20 0 16,-20 0-16,20 0 0,-21 0 16,22 0-16,-1 0 0,-20 0 15,-1 0-15,22 0 0,-22 0 0,0 0 16,-21 0-16,22 0 0,-22 0 0,0 0 16,0 0-16,-63 0 31,21 0-31,0 0 0,-1 0 15,1 0-15,-21 0 0,21 0 0,-22 0 16,1 0-16,21 21 0,-21 0 0,-1-21 16</inkml:trace>
  <inkml:trace contextRef="#ctx0" brushRef="#br1" timeOffset="47203.85">18457 7514 0,'0'0'15,"0"21"-15,21-21 16,1 0-16,-1 0 0,21 0 0,-21 0 16,22 0-16,-1 0 0,0 0 15,1 0-15,-1 0 0,0 0 0,1 0 16,20 0-16,-21 0 0,1 0 0,-1 0 16,-21 0-16,22 0 15,-1 0-15,0 0 0,-21 0 0,1 0 16,20 0-16,-21 0 0,-42 0 31,0 0-15,0 0-16,-1 0 0,-20 0 0,21 0 15,-21 0-15,-22 0 0</inkml:trace>
  <inkml:trace contextRef="#ctx0" brushRef="#br1" timeOffset="47496.68">18076 7768 0,'0'0'0,"0"21"0,0 1 16,21-1-16,1-21 0,-1 0 0,21 21 15,0-21-15,22 0 0,-22 0 16,43 0-16,-22 0 0,1 0 0,21 0 16,-22 0-16,22 0 0,-22 0 0,1 0 15,-1 0-15,1-21 0,-1 21 16,-20 0-16,-1 0 0,0-21 0,1 21 15,-1 0-15,-21 0 0,0 0 0,0 0 16,-42 0 15,0 0-15,0 0-16,-21 0 16,20 0-16,1 0 0,0 0 0,-21 0 15,21 21-15,-22-21 0</inkml:trace>
  <inkml:trace contextRef="#ctx0" brushRef="#br1" timeOffset="47825.19">18267 8192 0,'0'21'16,"21"-21"-1,0 0-15,21 0 0,-20 0 16,20 0-16,21 0 0,-20 0 16,20 0-16,1 0 0,-1 0 0,-20 0 15,20 0-15,1 0 0,-22 0 0,0 0 16,1 0-16,-1 0 0,0 0 16,1 0-16,-22 0 0,0 0 0,0 0 15,0 0 1,-42 0 15,0 0-31,0 0 16,0 0-16,-22 0 0,22 0 15,0 0-15,-21 0 0</inkml:trace>
  <inkml:trace contextRef="#ctx0" brushRef="#br1" timeOffset="48315.91">17992 8488 0,'0'0'0,"-22"0"15,44 0 17,-1 0-32,0 0 15,0 0-15,0 0 0,22 0 0,-22 0 16,21 0-16,0 0 0,1 0 0,-1 0 15,0 0-15,1 0 0,-1 0 16,0-21-16,1 21 0,20 0 0,-20 0 16,-1 0-16,0 0 0,1-21 0,-1 21 15,0 0-15,1 0 0,-22 0 16,21 0-16,-21 0 0,0 0 0,1 0 16,-1 0-16,0 0 15,0 0 16,-21-22-15,21 22 0,-21-21 62,0 0-47,0 0-15</inkml:trace>
  <inkml:trace contextRef="#ctx0" brushRef="#br1" timeOffset="64023.38">18923 10139 0,'0'-21'0,"0"0"16,0-1 0,0 44 31,0-1-32,0 0-15,0 0 0,0 0 16,0 22-16,0-1 0,0-21 15,0 21-15,0 1 0,0-1 0,0 0 16,0 1-16,0-1 0,0 0 16,0-20-16,0 20 0,0-21 15,0 0-15,0 0 0,0 1 0,0-1 16,-21 0 0,21-42 15,0 0-31,0-1 15</inkml:trace>
  <inkml:trace contextRef="#ctx0" brushRef="#br1" timeOffset="64532.03">18796 10224 0,'0'-22'15,"0"1"1,0 0 0,0 0-1,21 21-15,0 0 16,0-21-16,1 21 0,-1 0 16,0 0-16,0 0 0,0 0 0,0 0 15,1 0-15,20 0 0,-21 0 0,0 0 16,0 0-16,1 21 0,-1 0 15,0 0-15,-21 0 0,0 1 0,0-1 16,0 21-16,0-21 0,-21 0 16,0 22-16,-1-22 0,1 0 0,0 0 15,-21 0-15,21-21 0,-1 22 16,-20-1-16,21-21 16,0 21-16,0-21 0,42-21 46,0 21-46,0-21 0</inkml:trace>
  <inkml:trace contextRef="#ctx0" brushRef="#br1" timeOffset="65039.76">19833 10224 0,'0'0'0,"0"-22"0,-21 22 32,0 0-32,0 0 0,-22 0 15,22 0-15,-21 0 0,21 0 0,-22 0 16,22 0-16,-21 22 0,21-22 15,-22 21-15,22 0 0,0-21 0,0 21 16,21 0-16,0 0 16,0 1-16,0-1 15,0 0-15,21-21 0,-21 21 0,42-21 16,-21 21-16,1-21 0,-1 21 16,21-21-16,-21 22 0,22-22 0,-22 21 15,0 0-15,21-21 0,-21 21 0,1 0 16,-1 0-16,-21 1 15,0-1-15,0 0 0,0 0 16,0 0-16,-21 0 16,-1-21-16,1 0 0,0 22 15,0-22-15,-21 0 0,20 21 0,-20-21 0,21 0 16,0 0-16,0 0 16,-1 0-16,1 0 0,0 0 0,0 0 15,0 0 1,21-21-16,0-1 15,0 1 1,21 21-16</inkml:trace>
  <inkml:trace contextRef="#ctx0" brushRef="#br1" timeOffset="65373.77">20151 10224 0,'0'0'0,"0"21"0,0 0 15,0 0-15,0 21 0,0-20 0,0 20 16,0 0-16,0-21 0,0 22 15,0-22-15,0 21 0,0-21 16,0 22-16,0-22 0,0 0 0,0 0 16,0 0-16,0 1 15,0-1-15,0-42 47,21 21-47,0-22 0</inkml:trace>
  <inkml:trace contextRef="#ctx0" brushRef="#br1" timeOffset="65635.62">20532 10202 0,'0'22'16,"-22"-1"-16,1 0 0,0 0 15,0 0-15,21 22 0,-21-22 0,0 21 16,-1-21-16,1 22 0,-21-22 16,21 21-16,0-21 0,-1 0 0,1 1 15,0-1-15,0 0 0,21 0 16,0 0-16,-21-21 0,0 21 16,42-21 15</inkml:trace>
  <inkml:trace contextRef="#ctx0" brushRef="#br1" timeOffset="66467.52">20807 10287 0,'-21'0'16,"21"21"-16,0 0 0,0 1 0,-22-1 15,22 21-15,0-21 0,0 0 0,-21 22 16,21-22-16,0 0 0,0 0 15,0 0-15,0 1 0,0-1 0,0 0 16,-21 0-16,21 0 16,0 0-1,0-42 17,0 0-32,0 0 15,0 0-15,0 0 0,0-1 16,0-20-16,0 21 0,0 0 15,0-22-15,21 1 0,-21 21 0,21-21 16,1 20-16,-1-20 0,0 21 16,0 0-16,0 0 0,0-1 0,1 1 15,-1 21-15,0-21 0,0 21 0,0 0 16,0 0-16,1 0 16,-1 0-16,-21 21 0,21 0 0,-21 1 15,21-1-15,-21 0 16,0 0-16,0 0 0,0 22 0,0-22 15,0 0-15,0 0 0,0 0 0,-21 0 16,21 1-16,-21-22 0,21 21 16,0 0-1,-21-21-15,21-21 16,0 0 0,0-1-16,0 1 15,21 21-15,-21-21 0,21 0 0,-21 0 16,21-22-16,0 22 0,-21 0 15,21 0-15,1 0 0,-1 0 0,0-1 16,0 1-16,0 0 16,0 21-16,1 0 0,-1 0 15,0 0-15,0 0 0,0 0 0,0 0 16,1 21-16,-22 0 0,0 1 0,0-1 16,0 0-16,0 0 0,0 21 15,0-20-15,0-1 0,0 0 0,-22 0 16,1 0-16,0 0 0,21 1 15,-21-22-15,0 21 0,0-21 16,21 21-16,0-42 47,21 0-47</inkml:trace>
  <inkml:trace contextRef="#ctx0" brushRef="#br1" timeOffset="67175.45">22204 10118 0,'0'0'0,"-21"0"0,-1-21 16,1 21-16,0 0 0,0 0 15,0 0-15,0 0 0,-1 0 16,-20 0-16,21 0 0,0 21 0,0-21 16,-1 0-16,22 21 0,-21-21 0,0 21 15,0-21-15,21 21 16,0 0-1,21-21 1,0 0-16,0 0 0,1 0 0,-1 22 16,0-22-16,0 0 0,0 0 0,0 21 15,1-21-15,-1 0 0,0 0 16,0 21-16,0 0 0,-21 0 16,0 0-1,0 1-15,0-1 0,-21-21 16,0 21-16,0 0 0,-22-21 15,22 21-15,-21-21 0,21 0 0,-22 21 16,22-21-16,0 0 0,0 22 0,0-22 16,0 0-16,-1 0 15,44 0 17,-1 0-32,0 0 15,-21-22-15,21 22 0,0 0 16,0 0-16,1 0 15,-22 22-15,0-1 16,0 0-16,0 0 0,0 0 16,0 0-16,0 1 0,0-1 0,0 0 15,0 0-15,0 0 0,-22 0 16,1 1-16,21-1 0,-21 0 0,21 0 16,-21-21-16,0 21 15</inkml:trace>
  <inkml:trace contextRef="#ctx0" brushRef="#br1" timeOffset="67820.09">22013 11578 0,'0'0'16,"-21"0"-16,21-21 16,21 0-1,0 21-15,1-21 16,-1 21-16,0 0 0,0 0 0,-21-21 16,21 21-16,0 0 0,1 0 15,-1 0-15,0 0 0,-21 21 31,-21 0-31,0-21 16,-22 21-16,22-21 0,0 21 0,-21-21 16,20 21-16,-20 1 0,0-22 15,21 21-15,-1-21 0,1 21 16,0-21-16,0 21 0,0 0 0,21 0 16,0 1-1,0-1-15,21 0 16,0 0-16,0-21 0,0 21 15,1 0-15,-1 1 0,0-22 16,0 21-16,0 0 0,0 0 0,1 0 16,-22 0-16,0 1 0,0-1 15,0 0 1,0 0-16,-22-21 16,1 0-16,0 0 0,0 21 15,0-21-15,0 0 0,-1 0 16,1 0-16,0 0 0,0 0 0,0 0 15,0 0-15,-1-21 16,22 0-16,0 0 16,0 0-16,0-1 0,0 1 15,0 0-15</inkml:trace>
  <inkml:trace contextRef="#ctx0" brushRef="#br1" timeOffset="68315.8">21865 10901 0,'0'0'0,"21"0"47,0 0-47,1 0 15,-1 0-15,21 0 0,0 0 16,-20 0-16,20 0 0,0 0 0,1 0 16,-1 0-16,0 0 0,1 0 15,-1 0-15,0 0 0,1 0 0,-1 0 16,-21 0-16,0 0 0,22 0 0,-22 0 16,-21-21 15,-21 21-16,-1 0-15,1 0 0,0 0 16,0 0-16,0 0 16,0 0-16,-22 0 0,22 0 15</inkml:trace>
  <inkml:trace contextRef="#ctx0" brushRef="#br1" timeOffset="68689.82">21802 11070 0,'21'0'31,"0"0"-31,0 0 0,0 0 0,0 0 16,22 0-16,-22 0 0,21 0 0,-21 0 15,22 0-15,-1 0 0,0 0 16,1 0-16,20 0 0,-20 0 0,-1 0 16,0 0-16,22 0 0,-22 0 15,0 0-15,1 0 0,-22 0 0,21 0 16,-21 0-16,1 0 0,-1 0 0,0 0 16,0 0-16,-42 0 46,0 0-30,0 0-16,-1 0 0,1 0 16,0 0-16,-21 0 0,21 0 0</inkml:trace>
  <inkml:trace contextRef="#ctx0" brushRef="#br1" timeOffset="69039.62">21717 11303 0,'0'0'0,"21"0"15,0 0-15,0 0 0,22 0 16,-22 0-16,21 0 0,-21 0 0,22 0 15,-1 0-15,0 0 0,1 0 16,-1 0-16,0 0 0,-20 0 0,20 0 16,0 0-16,1 0 0,-22 0 15,21 0-15,-21 0 0,0 0 0,1 0 16,20 0-16,-21 0 0,0 0 16,0 0-16,1 0 15,-22-21 1,0 0 15</inkml:trace>
  <inkml:trace contextRef="#ctx0" brushRef="#br1" timeOffset="69959.19">17399 10562 0,'0'0'0,"-21"0"0,-43 0 16,43 0 0,42 0-1,0 0-15,1-21 0,-1 21 16,21 0-16,-21 0 0,22 0 0,-1 0 15,0 0-15,22 0 16,-22 0-16,0 0 0,22 0 0,-22 0 16,22 0-16,-22 0 0,0 0 0,1 0 15,-1 0-15,0 0 0,-20 0 16,-1 0-16,0 0 0,0 0 0,0 0 16,0 0-16,-42 0 62,0 0-62,0-21 0,0 21 16,0 0-1,-1 0-15,22-21 0</inkml:trace>
  <inkml:trace contextRef="#ctx0" brushRef="#br1" timeOffset="70455.92">18013 10245 0,'-21'0'15,"21"21"16,0 0-31,0 0 16,0 0-16,21 1 16,0-22-16,-21 21 0,21-21 0,0 0 15,0 21-15,1-21 0,20 0 16,-21 21-16,0-21 0,0 0 0,1 0 16,-1 0-16,0 21 0,0-21 15,0 0-15,-42 21 47,0-21-47,0 0 0,0 22 16,-22-22-16,22 21 0,0-21 15,0 21-15,0 0 0,-22-21 0,22 21 16,0 0-16,0-21 0,0 22 0,-1-1 16,1 0-16,0-21 0,21 21 15,-21 0-15,0-21 0,21 21 0,-21-21 16,-1 0-16,22 22 15,-21-22 1,21 21-16,-21-21 47</inkml:trace>
  <inkml:trace contextRef="#ctx0" brushRef="#br1" timeOffset="82532.88">1058 11430 0,'0'-21'0,"0"42"0,0-63 16,0 21-16,0-1 16,-21 22 15,21 22-31,0-1 0,0 21 15,0-21-15,0 22 0,0-1 16,0 0-16,0 1 0,0 20 16,-21-21-16,21 1 0,0-1 0,0 22 0,0-22 15,-21 0-15,21 1 16,-21-22-16,21 21 0,-22-21 0,22 22 16,0-22-16,0 0 0,0 0 15,0-42 16,0 0-31,0 0 0</inkml:trace>
  <inkml:trace contextRef="#ctx0" brushRef="#br1" timeOffset="82811.72">931 11451 0,'0'-42'0,"0"84"0,0-105 0,0 42 16,0-1-16,21 22 31,1 22-31,-1-1 0,0 21 16,0-21-16,0 22 0,22 20 0,-22-21 15,21 1-15,-21-1 0,0 22 16,22-22-16,-22 0 0,0 1 0,-21 20 16,21-42-16,-21 22 0,21-1 15,-21 0-15,0-21 0,0 1 0,0-1 16,0 0-16,22-21 15,-1 0 1,0 0-16,-21-21 16,0 0-16,21-22 0,-21 22 0</inkml:trace>
  <inkml:trace contextRef="#ctx0" brushRef="#br1" timeOffset="83063.57">1524 11218 0,'0'43'32,"0"-22"-32,0 21 0,0 1 15,0-1-15,0 21 0,0-20 0,0-1 16,0 22-16,-21-1 16,0-21-16,-1 22 0,22-22 0,-21 1 15,0 20-15,21-21 0,0 1 16,-21-1-16,21-21 0,-21 22 0,21-22 15,0 0-15,0 0 0,21-21 16,0-21 0,0 21-16,0-21 0</inkml:trace>
  <inkml:trace contextRef="#ctx0" brushRef="#br1" timeOffset="83454.37">1778 11684 0,'-21'21'16,"21"0"-16,-21 1 16,21-1-16,0 0 0,-22 0 0,22 21 15,-21-20-15,21 20 0,-21 0 16,21-21-16,0 22 0,0-1 0,0-21 16,0 0-16,0 1 0,0-1 15,21 0-15,0-21 0,1 0 0,-1 0 16,0 0-16,0 0 15,21 0-15,-20 0 0,-1-21 0,0 21 16,0-21-16,21-1 0,-42-20 0,22 21 16,-1 0-16,-21-22 0,0 22 15,0-21-15,0 0 0,0 20 16,0-20-16,-21 21 0,-1 0 0,1 0 16,0-1-16,0 1 0,-21 21 15,20 0-15,1 0 0,-21 0 0,21 0 16,0 0-16,-1 0 0,22 21 15,0 1-15,0-1 0,0 0 16,0 0-16,0 0 16,22-21-16,-1 0 0,0 0 15,21 0-15,-21 0 0,22 0 0</inkml:trace>
  <inkml:trace contextRef="#ctx0" brushRef="#br1" timeOffset="83723.21">2413 11367 0,'0'0'0,"-21"-43"16,0 64-1,-1 1 1,22-1-16,-21 21 0,21 0 0,0 1 16,0-1-16,-21 0 0,21 22 15,-21-22-15,21 1 0,-21 20 16,21-21-16,0 22 0,-21-22 0,21 1 15,-22-1-15,22-21 0,0 21 16,-21-20-16,21-1 0,0 0 0,0 0 16,21-21-1,1 0-15,-1-21 0,0 0 16,0 21-16,0-21 0,0-1 16</inkml:trace>
  <inkml:trace contextRef="#ctx0" brushRef="#br1" timeOffset="84127.98">2476 11875 0,'0'21'0,"22"-21"0,-1 0 16,0 0-16,0 0 16,0 0-16,0 0 0,22 0 15,-22 0-15,0-21 0,0 21 16,0-22-16,1 1 0,-1 21 0,21-21 15,-21 0-15,0 21 0,-21-21 16,0 0-16,22 21 0,-22-22 0,0 1 16,-22 0-1,1 21-15,0 0 0,0 0 16,0 0-16,0 0 0,-1 21 0,-20-21 16,21 21-16,0 1 0,0-1 15,-1 0-15,1 21 0,0-21 0,0 22 16,21-22-16,0 21 0,0-21 15,0 1-15,0-1 0,0 0 0,0 0 16,21 0-16,0 0 0,0-21 16,1 0-16,-1 0 0,0 0 0,21 0 15,-21 0-15,1 0 0,20 0 16,-21 0-16,21-21 0,-20 0 0,20 0 16,-21 0-16,0 0 0,0-1 0,1 1 15,-22 0-15,0 0 16</inkml:trace>
  <inkml:trace contextRef="#ctx0" brushRef="#br1" timeOffset="84382.84">2519 11472 0,'0'0'0,"-43"0"0,22 0 0,-21 0 15,21 0-15,0 0 0,42 0 31,0 0-31,0 0 0,21 0 0,1 0 16,-1 0-16,0 0 0,22 0 16,-22 0-16,1 0 0,-1 0 15,0 0-15,1-21 0,-1 21 0,0 0 16,-21 0-16,1 0 0,-1 0 16,0 0-16,0 0 31</inkml:trace>
  <inkml:trace contextRef="#ctx0" brushRef="#br1" timeOffset="84647.8">3768 11578 0,'0'21'110,"0"1"-95</inkml:trace>
  <inkml:trace contextRef="#ctx0" brushRef="#br1" timeOffset="84840.21">3725 11959 0,'0'0'15,"0"21"1,21-21 31,1 0-47,-22-21 31</inkml:trace>
  <inkml:trace contextRef="#ctx0" brushRef="#br1" timeOffset="85503.83">4953 11345 0,'0'0'0,"21"-21"0,-21 0 0,0 0 31,0 42-15,0 0-16,0 0 0,0 22 0,0-22 16,0 21-16,0 22 0,0-22 15,0 0-15,0 22 0,0-22 0,0 1 16,0 20-16,0-21 0,0 1 15,0 20-15,0-20 0,-21-1 0,21 0 16,-21 1-16,21-1 0,-21 0 0,21-21 16,0 1-16,0 20 15,-22-21-15,22 0 0,-21-21 16,21-21 0,-21 21-1,21-42-15,-21 21 0,21-1 0,-21 1 16</inkml:trace>
  <inkml:trace contextRef="#ctx0" brushRef="#br1" timeOffset="85838.64">4699 11557 0,'-21'-21'0,"42"42"0,-42-63 0,21 21 16,0-1-16,0 1 0,0 0 0,21 21 15,0-21-15,0 0 0,0 0 16,1-1-16,20 1 0,-21 0 0,0 21 15,22 0-15,-1-21 0,-21 21 16,21 0-16,-20 0 0,20 21 0,-21 0 16,21 0-16,-20 1 0,-1-1 15,0 21-15,0-21 0,-21 0 0,0 22 16,0-22-16,0 0 0,0 0 0,-21 22 16,0-22-16,0-21 0,-22 21 15,22 0-15,-21 0 0,21-21 16,-1 21-16,-20-21 0,21 22 15,0-22-15,0 0 0,-1 0 0,1 0 16,42 0 15,1-22-31,-1 1 0,0 21 16,21-21-16</inkml:trace>
  <inkml:trace contextRef="#ctx0" brushRef="#br1" timeOffset="86263.4">5313 11451 0,'0'-21'15,"0"0"-15,0 0 0,0 0 16,21-1-16,0 22 16,-21-21-16,21 21 15,0 0-15,1 0 0,-1 0 16,0 0-16,0 21 15,0 1-15,0-1 0,1 21 0,-1-21 16,0 0-16,-21 22 0,0-1 0,0-21 16,0 22-16,0-22 0,0 0 15,0 0-15,0 21 0,0-20 0,0-1 16,-21 0-16,0-21 16,21-21 15,0 0-31,0-1 0,0 1 15,0 0-15,0 0 0,0 0 16,0 0-16,21-1 0,-21-20 0,21 21 16,-21-21-16,21 20 0,0-20 15,-21 21-15,21 0 0,1 0 0,-22-1 16,21 1-16,0 21 0,0 0 16,0 0-16,0 0 15,-21 21-15,22 1 16,-1-1-16,-21 0 0</inkml:trace>
  <inkml:trace contextRef="#ctx0" brushRef="#br1" timeOffset="86956">6371 11536 0,'0'0'0,"21"-21"0,-21 0 0,0-1 15,21-20-15,-21 21 0,0 0 0,0 0 16,0-22-16,0 22 0,0 0 16,0 0-16,-21 0 0,0 21 15,0 0-15,0 0 0,0 0 16,-22 0-16,22 21 0,0 0 16,-21 0-16,-1 21 0,22-20 0,-21 20 15,21-21-15,-22 21 0,22-20 0,0 20 16,0 0-16,21-21 0,0 1 15,0 20-15,0-21 0,0 0 0,0 0 16,21-21-16,21 0 16,-21 0-16,1 0 0,20 0 0,-21 0 15,21 0-15,-20 0 0,20-21 0,-21 21 16,0-21-16,0 0 0,22 0 16,-22 0-16,-21-1 0,21 1 15,0 0-15,-21 0 0,21 0 0,-21 0 16,0-1-16,0 1 0,0 0 15,0 0-15,0 0 0,0 0 16,0 42 15,0 0-31,-21 0 0,0 0 0,21 0 16,-21 22-16,21-1 0,0-21 0,0 22 16,-21-1-16,21 0 0,0 1 15,0-1-15,0 0 0,0 1 0,0 20 16,21-21-16,-21 22 0,21-22 0,0 1 15,0 20-15,-21-21 16,0 22-16,22-22 0,-22 1 0,0-1 16,0 0-16,0 1 0,-22-1 0,1 0 15,-21 1-15,21-22 0,0 0 16,-22 21-16,1-42 0,21 21 0,-22 1 16,22-22-16,-21 0 0,21 0 0,-22 0 15,1-22-15,21 1 0,-21 0 16,20 0-16,-20 0 0,21 0 0,0-22 15,0 22-15,21-21 0,0 21 0,0-1 16,0-20-16,0 21 0,0-21 16,0 20-16,0 1 0,0-21 0,21 0 15,21 20-15,-21-20 0</inkml:trace>
  <inkml:trace contextRef="#ctx0" brushRef="#br1" timeOffset="87672.59">6689 11324 0,'-22'0'16,"1"0"-16,21 21 15,0 1-15,0-1 16,0 0-16,0 21 0,0-21 0,0 1 15,0-1-15,0 21 0,0-21 0,-21 0 16,21 1-16,0-1 0,-21 0 16,21 0-16,0 0 0,0 0 15,0 1-15,0-44 47,0 1-47,0 0 0,0 0 0,0 0 16,0 0-16,0-1 0,0-20 15,0 21-15,21-21 0,0-1 0,-21 22 16,21 0-16,1-21 0,-1 20 16,0 1-16,-21 0 0,21 0 15,0 21-15,0 0 0,1 0 0,-1 0 16,0 0-16,0 0 0,-21 21 0,21-21 16,0 21-16,-21 0 0,0 22 15,22-22-15,-22 0 0,0 0 0,0 0 16,0 1-16,0-1 0,0 0 0,0 0 15,0 0-15,0 0 0,0 1 16,-22-22 0,1 0 15,21-22-31,0 1 16,0 0-16,0 0 0,0 0 0,0 0 15,0-22-15,0 22 0,21-21 16,1 21-16,-22-22 0,21 1 0,21 21 15,-21-22-15,0 22 0,22 0 0,-22 0 16,21 21-16,-21 0 0,22 0 16,-22 0-16,21 21 0,-21 0 0,1 22 15,-1-22-15,-21 21 0,0-21 16,0 22-16,0-1 0,0-21 16,0 21-16,0-20 0,0 20 0,0-21 0,0 0 15,0 0-15,-21 1 0,-1-22 16,22 21-16,-21-21 0,21 21 15,-21-21-15,0 0 0,0 0 16</inkml:trace>
  <inkml:trace contextRef="#ctx0" brushRef="#br1" timeOffset="88255.57">9440 10880 0,'0'0'0,"0"-21"0,0-1 15,0 1-15,-21 21 16,-21 0-16,21 0 0,-1 0 16,-20 0-16,0 0 0,-1 21 15,1 1-15,0-1 0,-1 0 0,1 0 16,0 21-16,21 1 0,-22-1 15,22 0-15,0 22 0,0-22 0,0 22 16,-1-22-16,22 22 0,0-22 16,0 21-16,0-20 0,0-1 0,0-21 15,22 22-15,-1-22 0,21 0 0,-21 0 16,22 0-16,-22-21 0,21 0 16,0 21-16,1-21 0,-1 0 0,0 0 15,1 0-15,-22-21 0,21 0 0,1 21 16</inkml:trace>
  <inkml:trace contextRef="#ctx0" brushRef="#br1" timeOffset="88671.85">9737 11240 0,'0'0'0,"-22"21"31,1 0-31,0 0 16,0 0-16,0 22 0,0-22 0,-1 21 15,22-21-15,-21 22 0,0-22 0,0 0 16,21 21-16,0-21 0,0 1 16,0-1-16,0 0 0,0 0 15,0 0-15,21 0 16,0-21-16,22 0 0,-22 0 16,0 0-16,21 0 0,1-21 0,-22 21 15,21-21-15,0 0 0,-20 0 0,20 0 16,-21-1-16,0 1 0,0-21 15,1 21-15,-1-22 0,-21 22 16,0-21-16,0 21 0,0-22 0,0 22 0,-21 0 16,-1 0-16,1 0 0,0 21 15,-21 0-15,21 0 0,-22 0 0,22 0 16,-21 0-16,21 21 0,-1 0 0,1 0 16,0 0-16,0 1 15,0-1-15,21 0 0,0 0 0,0 0 16,0 0-16,0 1 0,0-1 0,21 0 15,0-21-15,0 0 16,0 0-16,22 0 0,-22 0 0</inkml:trace>
  <inkml:trace contextRef="#ctx0" brushRef="#br1" timeOffset="89352.46">10287 11282 0,'0'0'0,"0"-21"16,0 0-1,-21 21 1,21 21-16,0 0 0,-21 0 16,-1 0-16,22 0 0,-21 1 15,21-1-15,0 21 0,0-21 0,-21 0 16,21 22-16,0-22 0,-21 0 0,21 0 16,0 0-16,0 1 0,0-1 15,0 0-15,-21 0 0,21 0 16,0-42 15,0 0-31,0 0 0,-21 21 16,21-21-16,0-1 0,0-20 15,0 21-15,0-21 0,0 20 16,21-20-16,0 21 0,0-21 0,0-1 16,22 22-16,-22-21 0,0 21 0,21-1 15,-21 1-15,1 0 0,20 21 16,-21 0-16,0 0 0,0 0 0,1 21 15,-22 0-15,21 1 0,-21-1 16,21 0-16,-21 21 0,0-21 0,0 1 16,0-1-16,0 0 0,0 0 0,0 0 15,0 0-15,0 1 0,0-1 16,0 0-16,-21 0 0,0-21 16,-1 0-16,1 0 31,21-21-16,0 0-15,0 0 0,0-1 16,0 1-16,0 0 0,21 0 16,1-21-16,-1 20 0,0 1 0,0-21 15,21 21-15,-20 0 0,-1-1 0,0 1 16,0 21-16,0 0 0,0 0 16,1 0-16,-1 0 0,0 21 0,-21 1 15,0-1-15,21 0 0,-21 0 0,21 0 16,-21 0-16,0 1 15,0-1-15,0 0 0,0 0 0,0 0 0,0 0 16,0 1-16,0-1 16,0 0-16,-21-21 15,0 0-15</inkml:trace>
  <inkml:trace contextRef="#ctx0" brushRef="#br1" timeOffset="89691.27">11197 11197 0,'0'0'0,"-21"0"16,0 0-16,0 21 15,-1 1-15,22-1 0,0 0 16,-21 21-16,0-21 0,21 22 0,-21-22 15,21 21-15,0 1 0,0-1 0,-21 0 16,21-21-16,-21 22 0,21-1 16,-22 0-16,22 1 0,0-1 0,0 0 15,0 1-15,0 20 0,0-20 0,0-1 16,0 0-16,0 1 0,-21-1 16,21 0-16,0 1 0,0-22 15,0 21-15,0-21 0,0 0 0,0 1 16,0-1-16,0 0 0,21-42 47,-21 0-47,0-1 0,0 1 0,22-21 15</inkml:trace>
  <inkml:trace contextRef="#ctx0" brushRef="#br1" timeOffset="89987.68">11028 11557 0,'0'0'0,"0"-42"0,0-1 15,0 1-15,0 0 0,0 21 16,0-1-16,0 1 0,21 0 0,-21 0 16,42 0-16,-21 0 0,1 21 15,20 0-15,-21-22 0,21 22 0,-20 0 16,20 0-16,-21 0 0,0 22 0,0-1 16,1 0-16,-1 0 0,0 0 15,-21 0-15,0 22 0,0-22 0,0 0 16,0 0-16,0 0 0,-21 22 0,0-43 15,-1 21-15,1 0 16,0 0-16,-21-21 0,21 21 0,-1-21 0,1 0 16,0 0-16,0 22 0,21-44 31,21 1-15,0 0-16,0 0 0,1 0 15</inkml:trace>
  <inkml:trace contextRef="#ctx0" brushRef="#br1" timeOffset="90643.3">11726 10859 0,'0'-22'0,"-21"22"16,0 0 0,21 22-16,0-1 15,0 0-15,-21 21 0,0-21 0,21 22 16,-22-1-16,22 0 0,0 1 15,0 20-15,-21-20 0,21-1 16,0-21-16,0 21 0,0 1 0,0-22 16,0 0-16,0 0 0,0 0 0,0 1 15,21-1-15,1-21 16,-1 21-16,0-21 0,0 0 0,0 0 16,0 0-16,1 0 0,-1-21 0,0 0 15,0 21-15,0-22 0,0 1 16,1 0-16,-1 0 0,0 0 15,0-22-15,-21 22 0,0-21 0,0 21 16,21 0-16,-21-1 0,0 1 16,0 0-16,0 42 15,0 0 1,0 1-16,-21 20 16,21-21-16,0 0 0,0 0 0,0 1 15,0-1-15,0 0 0,0 0 0,0 0 16,0 0-16,21 1 15,0-22-15,1 0 0,-1 0 0,21 0 16,-21 0-16,22 0 0,-22 0 0,21 0 16,-21 0-16,22 0 15,-22-22-15,0 1 0,0 0 0,21 0 16,-20 0-16,-1 0 0,-21-1 0,21 1 16,-21-21-16,21 21 0,-21 0 15,0-1-15,0 1 0,0 0 0,0 0 16,-21 21-16,0 0 0,0 0 15,-1 21-15,22 0 0,-21 0 16,21 1-16,-21-1 0,21 0 0,0 21 16,0-21-16,0 1 0,-21-1 0,21 0 15,0 0-15,0 0 0,0 0 16,0 1-16,21-22 0,0 21 16,0-21-16,22 0 15,-22 0-15,0 0 0,21 0 16,-20 0-16,20-21 0,-21 21 0,21-22 15</inkml:trace>
  <inkml:trace contextRef="#ctx0" brushRef="#br1" timeOffset="91202.98">13102 11134 0,'0'0'16,"0"-21"-16,0-1 0,-21 22 15,0 0-15,0 0 0,-1 0 16,1 0-16,0 22 0,0-22 0,0 21 15,0 0-15,-1 0 16,1 0-16,0 0 0,21 1 0,-21-1 16,0 21-16,21-21 0,-21 0 0,21 1 15,0-1-15,0 0 0,0 0 16,0 0-16,0 0 0,0 1 0,21-1 16,0-21-16,0 0 0,0 0 15,0 0-15,1 0 16,-1 0-16,0 0 0,0-21 0,0 21 15,0-22-15,1 1 0,-1 0 0,0 0 16,0 0-16,0-22 0,0 22 16,1-21-16,-22 0 0,21-1 0,-21 1 15,0-22-15,0 22 0,0 0 16,21-1-16,-21 1 0,0 0 16,0-1-16,0 1 0,0 0 0,0 21 15,0-1-15,21 1 0,-21 42 31,0 1-31,0 20 0,-21 0 16,0 1-16,21-1 0,-21 0 16,21 1-16,-22 20 0,22-21 0,-21 22 15,21-22-15,-21 1 0,21-1 0,0 0 16,0 1-16,0-1 0,0-21 16,0 0-16,0 0 0,0 1 0,21-1 15,0 0-15,1-21 0,-1 0 16,0 0-16,0 0 0,0 0 15,0 0-15,1 0 0,-1 0 0,21 0 16,-21-21-16,0 0 0,22-1 0,-22 1 16,0 0-16,21 0 0,-20 0 15,-1-22-15,-21 22 0,0-21 0</inkml:trace>
  <inkml:trace contextRef="#ctx0" brushRef="#br1" timeOffset="91419.86">12509 10795 0,'0'0'0,"-21"21"16,0-21-1,21 21 32</inkml:trace>
  <inkml:trace contextRef="#ctx0" brushRef="#br1" timeOffset="92307.43">5080 13504 0,'0'0'0,"-21"-21"0,21 0 16,-21 21-16,21-21 15,0 42 1,0 0 0,0 0-16,0 1 0,0 20 0,0 0 15,0-21-15,0 22 0,0-1 16,0-21-16,0 22 0,-22-22 0,22 21 15,0-21-15,0 0 0,-21 1 0,21-1 16,0 0-16,0-42 47,0 0-47,0-1 16,0-20-16,0 21 0,0 0 0,0-22 0,0 1 15,0 0-15,21-1 0,-21 1 16,22 0-16,-1 21 0,0-22 15,0 1-15,0 21 0,22 0 16,-22-1-16,21 22 0,0 0 0,1 0 16,-1 0-16,0 22 0,1-1 0,-1 0 15,-21 0-15,0 21 0,1 1 16,-22-1-16,0-21 0,0 22 0,0-1 16,0 0-16,0-21 0,-22 22 15,1-22-15,0 21 0,21-21 0,0 1 16,-21-22-16,21 21 0,0 0 15,-21-21-15,42 0 32,0-21-32,-21 0 0</inkml:trace>
  <inkml:trace contextRef="#ctx0" brushRef="#br1" timeOffset="92663.74">5651 13695 0,'22'0'32,"-1"0"-32,0-21 15,0 21-15,0-21 0,0 21 16,1-22-16,20 1 0,-21 21 0,0-21 16,0 0-16,1 21 0,-22-21 15,0 0-15,0-1 0,-22 22 31,1 0-31,0 22 16,0-22-16,0 21 0,-22 0 0,22 21 16,0-21-16,0 1 0,0-1 15,21 21-15,0-21 0,0 22 0,0-22 16,0 0-16,0 0 0,0 0 16,0 0-16,0 1 0,21-1 0,0-21 15,0 0-15,0 21 0,1-21 16,-1 0-16,0 0 0,0 0 15,21 0-15,-20 0 0,-1-21 0,21 0 16,-21-1-16</inkml:trace>
  <inkml:trace contextRef="#ctx0" brushRef="#br1" timeOffset="92919.6">6244 13526 0,'0'0'0,"0"-22"16,0 44-1,0-1-15,0 21 16,0-21-16,0 0 0,0 1 16,0-1-16,0 21 0,0-21 15,0 0-15,0 22 0,0-22 0,21 0 16,-21 0-16,0 0 0,21 1 0,-21-1 16,0 0-16,0 0 15,22-21 1,-1 0-1,-21-21-15,21 0 16,-21 0-16</inkml:trace>
  <inkml:trace contextRef="#ctx0" brushRef="#br1" timeOffset="93152.98">6477 13504 0,'0'-21'15,"0"42"-15,0-63 0,-21 63 31,21 0-15,0 1-16,-21 20 0,-1-21 0,22 21 16,0-20-16,-21 20 0,21-21 15,-21 21-15,21-20 0,-21-1 0,21 0 16,0 0-16,0 0 0,0 0 16,0 1-16,0-1 15,21-21 1,0 0-16,0-21 15,1-1-15</inkml:trace>
  <inkml:trace contextRef="#ctx0" brushRef="#br1" timeOffset="93527.77">6689 13716 0,'0'21'0,"21"-21"31,0 0-31,0 0 16,0 0-16,0-21 16,1 21-16,-1-21 0,0 0 15,0 0-15,0 21 0,0-22 16,-21 1-16,0 0 16,0 0-16,0 0 0,-21 21 15,0 0 1,0 0-16,0 0 0,0 0 15,-1 21-15,1 0 0,21 0 0,-21 22 16,21-22-16,-21 0 0,21 0 16,-21 21-16,21-20 0,0-1 0,0 0 15,0 0-15,0 0 0,0 0 16,0 1-16,0-1 16,21-21-16,0 0 0,0 0 0,22 0 15,-22 0-15,0 0 0,21 0 16,-21 0-16,22 0 0,-22-21 0,21-1 15,1 22-15,-22-21 0</inkml:trace>
  <inkml:trace contextRef="#ctx0" brushRef="#br1" timeOffset="93928.79">7281 13589 0,'0'0'0,"0"-21"16,0 0-16,0 0 0,0-1 15,0 1 1,21 21-1,1 0-15,-1 0 0,0 0 16,0 21-16,0 1 16,-21-1-16,21 0 0,-21 21 15,0-21-15,0 1 0,0-1 0,0 0 16,0 21-16,0-21 0,0 1 16,0-1-16,0 0 0,0 0 0,0 0 15,0 0-15,0-42 63,0 0-63,0 0 0,22 0 15,-22 0-15,0-22 0,21 22 0,-21 0 16,0 0-16,0-22 0,0 22 16,0 0-16,21 0 0,-21 0 0,21 0 15,0 21 1,0 0-1,1 0-15</inkml:trace>
  <inkml:trace contextRef="#ctx0" brushRef="#br1" timeOffset="96556.19">9271 13653 0,'-21'21'0,"42"-42"47,0 21-47,-21-22 0,21 22 16,0-21-16,1 0 0,-1 0 15,0 0-15,0 0 0,0-1 0,-21 1 16,21-21-16,1 21 0,-22 0 0,0-1 15,0-20-15,0 21 0,0 0 16,0 0-16,0-1 0,-22 22 16,1 0-16,0 0 15,0 0-15,0 0 0,0 22 0,-1-22 16,22 21-16,0 0 0,-21 0 0,21 0 16,0 22-16,0-22 0,0 0 15,0 21-15,21-21 0,1 22 0,-1-22 16,0 0-16,0 0 0,0 0 15,0 1-15,1-1 0,20-21 0,-21 0 16,0 0-16,0 0 0,1 0 0,-1 0 16,0 0-16,0 0 0,0 0 15,0-21-15,1 21 0,-22-22 0,21 1 16,0 0-16,0 0 0,0 0 0,-21-22 16,21 22-16,1 0 15,20-21-15,-21 21 0,0-1 0,0 1 16,1 0-16,20 0 0,-21 0 15,0 0-15,0 21 0,1 0 0,-1 0 16,0 0-16,0 0 0,-21 21 0,0 0 16,0 0-16,0 0 0,21 0 15,-21 1-15,0 20 0,0-21 0,0 0 16,0 0-16,0 22 0,0-22 0,-21 0 16,21 0-16,-21 0 15,21-42 16,0 0-15,21 0-16,0 21 0,-21-21 0,21-22 16,1 22-16,-1 0 0,0 0 15,0 0-15,-21-22 0,21 22 0,0 0 16,1 0-16,-22 0 0,0 0 0,0-1 16,0 1-16,-22 42 46,22 1-46,-21-1 0,0 0 16,21 0-16,0 0 0,-21 0 0,21 22 16,-21-22-16,21 0 0,0 21 15,0-20-15,0-1 0,0 0 16,21 0-16,0 0 0,0 0 0,0-21 16,1 0-16,-1 22 0,0-22 15,0 0-15,21 0 0,-20 0 0,-1 0 16,21-22-16,-21 1 0,22 21 15,-22-21-15,0 0 0,0 0 0,0 0 16,0-1-16,1 1 0,-22 0 0,0 0 16,0 0-16,0-22 0,0 22 15,0 0-15,0 0 0,0 0 0,-22 21 32,1 0-32,0 0 0,21 21 15,0 0-15,-21 0 0,0 0 16,21 1-16,-21-1 0,21 0 0,0 21 15,0-21-15,0 1 0,0 20 16,0-21-16,0 0 0,0 0 0,0 1 16,21-1-16,0-21 0,21 0 15,-21 21-15,1-21 0,20 0 0,-21 0 16,0 0-16,22 0 0,-22 0 0,0-21 16,0 0-16,21-1 0,-20 1 15,-1 0-15,0 0 0,0 0 0,0 0 16,0-1-16,1-20 0,-1 21 15,0 0-15,0 0 0,0-1 16,-21 1-16,21 0 0,-21 0 0,22 21 16,-22 21 15,0 0-15,21-21-1,0 0 1,-21-21 31,0 0-47,0 0 31,-21 21-31,0 0 16,-1 0-16,1 0 15,0 0 1,0 21-16,21 0 0,-21 0 15,0 0-15,-1 1 0,22 20 16,0-21-16,0 0 0,-21 0 0,21 22 16,0-22-16,0 0 0,0 0 0,0 0 15,0 1-15,21-1 0,1 0 16,-1-21-16,0 21 0,21-21 0,-21 21 16,22-21-16,-22 0 0,21 0 15,-21 0-15,22 0 0,-22 0 16,21-21-16,-21 0 0,1 21 0,-1-21 15,0 0-15,0-1 0,0-20 16,0 21-16,-21 0 0,0-22 0,22 22 16,-22 0-16,0-21 0,21 21 0,-21-1 15,0 1-15,0 0 0,-21 42 47,21 0-47,0 1 0,-22-1 16,22 0-16,0 21 0,0-21 0,0 1 15,0-1-15,0 0 0,0 0 16,0 0-16,0 0 0,22 1 16,-1-22-16,-21 21 0,21-21 0,0 0 15,0 0-15,0 0 0,1 0 16,20 0-16,-21 0 0,0 0 0,0 0 16,1-21-16,-1-1 0,0 1 0,0 0 15,-21 0-15,21 0 0,0 0 16,1-1-16,-22-20 0,0 21 15,0 0-15,21 0 0,-21-1 0,0 1 16,0 0-16,0 0 0,0 42 31,-21 0-31,21 0 16,-22 1-16,22-1 0,0 0 0,0 0 16,0 0-16,0 0 0,0 1 0,0-1 15,0 0-15,0 0 0,0 0 16,0 0-16,0 1 0,22-22 0,-1 0 15,0 21-15,0-21 0,0 0 0,0 0 16,1 0-16,-1 0 0,21 0 16,-21-21-16,-21-1 0,21 1 0,1 21 15,-1-21-15,0 0 0,-21-21 16,0 20-16,0 1 0,0-21 0,21 21 16,-21-22-16,0 1 0,0 0 15,0 21-15,0-22 0,0 1 16,0 0-16,0-1 0,0 1 0,0 21 15,0 0-15,0-1 0,0 44 32,-21-1-32,0 0 0,21 0 15,0 21-15,-21-20 0,-1 20 16,22-21-16,-21 21 0,21 1 0,0-22 16,0 21-16,0 1 0,0-22 0,0 21 15,0 0-15,0-20 0,0-1 16,21 21-16,1-21 0,-1-21 15,0 21-15,0 1 0,0-22 16,0 0-16,1 0 0,-1 0 0,21 0 16,-21 0-16,0 0 0,22 0 0,-22 0 15,0 0-15,0-22 0,0 1 16,22 0-16,-22 0 0,0 0 0,-21 0 16,21-1-16,0 1 0,-21 0 15,0 0-15,0 0 0,0 0 0,0-1 16,-21 22 15,21 22-31,-21-1 16,21 0-16,0 0 0,0 0 15,0 0-15,0 1 16,0-1-16,0 0 0,0 0 0,0 0 16,21-21-16,0 21 15,1-21-15,-1 0 16,0 0-16,0 0 0,0 0 0,0 0 15,1 0-15,-1-21 0,21 21 16,-21 0-16,0-21 0,22 21 0,-22 0 16,21-21-16</inkml:trace>
  <inkml:trace contextRef="#ctx0" brushRef="#br1" timeOffset="97163.84">13589 13335 0,'0'0'0,"0"-42"16,0 21-16,-21 21 16,0 0-16,-1 0 15,1 0-15,0 0 0,0 0 16,0 0-16,-22 21 0,22-21 0,0 21 16,0 0-16,0 0 0,0 0 15,-1 1-15,1-1 0,0 0 0,0 0 16,21 0-16,0 0 0,0 1 0,0-1 15,0 0-15,0 0 16,0 0-16,0 0 16,21-21-16,0 0 0,0 0 15,1 0-15,-1 0 0,0 0 0,0 0 16,0 0-16,0 0 0,22 0 0,-22-21 16,0 0-16,0 21 0,0-21 15,1 0-15,-1-22 0,0 22 0,0 0 16,-21-21-16,21 21 0,0-22 15,-21 1-15,22 0 0,-22-1 0,21 1 16,-21 0-16,0-22 0,0 22 16,0-1-16,0 1 0,0 0 0,0 21 15,0-1-15,0 1 0,0 0 16,0 42 0,0 0-1,-21 22-15,-1-22 0,22 21 16,-21-21-16,21 22 0,0-1 0,0 0 15,0 1-15,-21-22 0,21 21 16,0 1-16,0-22 0,0 21 0,0-21 16,0 22-16,0-22 0,0 0 0,0 0 15,0 0-15,0 0 0,0 1 16,21-1-16,0 0 0,1-21 16,-1 0-16,0 0 15,0 0-15,0 0 16,0 0-16,1-21 0,-1 0 0,0 21 15,0-22-15,0 1 0,0 0 16,1 21-16</inkml:trace>
  <inkml:trace contextRef="#ctx0" brushRef="#br1" timeOffset="97533.12">12044 13145 0,'21'0'0,"0"0"0,0 0 0,0 0 16,22 0-16,-1 0 0,0-22 16,-20 22-16,20 0 0,0-21 0,1 21 15,-22-21-15,21 21 16,-21 0-16,22-21 0,-22 21 0,0 0 16,0 0-16,0 0 15,-21-21 1</inkml:trace>
  <inkml:trace contextRef="#ctx0" brushRef="#br1" timeOffset="116962.97">14817 3493 0,'-22'0'0,"1"0"16,0 0-16,0 0 0,0 0 15,0 0-15,-1 0 0,1 0 16,0 0-16,-21 0 16,21 0-16,-1 0 0,1 0 0,0 0 15,0 0-15,0 0 16,0 0-16,-1 0 16,44 0 30,-1 0-46,0 0 16,0 0-16,0 0 0,0 0 16,1 0-16,-1 0 0,21 0 15,-21 0-15,22 0 0,-1 0 0,0 0 16,1 0-16,-1 0 0,21 0 16,-20 21-16,20-21 0,1 0 0,-1 0 15,1 0-15,-1 0 0,1 0 16,-1 0-16,22 0 0,-22 0 0,-20 0 15,20 0-15,1 0 0,-22 0 16,22 0-16,-22 0 0,0 0 16,1 0-16,-1 0 0,0 0 0,-21 0 15,22 0-15,-22 0 0,0 0 16,0 0-16,0 0 0,1 0 0,-1 0 16,0 0-1,-42 0 63,0 0-78,-1-21 16,1 21-16</inkml:trace>
  <inkml:trace contextRef="#ctx0" brushRef="#br1" timeOffset="117659.34">14774 3577 0,'0'0'0,"-21"0"0,0 0 16,21 21-16,-21-21 15,0 0-15,-1 0 16,22 22 78,22-22-94,-1 0 15,0 0-15,0 0 16,0 0-16,22 0 0,-1 0 0,0 0 16,1 0-16,-1 0 15,21 0-15,1 0 0,-1 0 0,22 0 16,-21 0-16,20 0 0,1 0 0,-22 0 16,1 0-16,21 0 0,-22 0 15,-21-22-15,22 22 0,-1-21 0,-20 21 16,-1 0-16,0 0 0,1-21 15,-22 21-15,21 0 0,-21 0 0,1 0 16,-22-21-16,21 21 16,0 0-1,-42 0 32,0 0-31,-1 0-1,1 0-15,0 0 16</inkml:trace>
  <inkml:trace contextRef="#ctx0" brushRef="#br2" timeOffset="155819.1">1545 3450 0,'-21'0'0,"0"0"15,0 0 1,-1 0 0,1 0-16,0 0 15,0 0 1,0 0 0,42 0 30,0 0-46,0 0 16,22 0-16,-22 0 0,21 0 16,-21 0-16,22 0 0,-1 0 15,0 0-15,-21 0 0,22 0 16,-1 0-16,0 0 0,1 0 0,-1 0 16,-21 0-16,22 0 0,-1 0 15,0 0-15,1 0 0,-1 0 0,0 0 16,22 0-16,-22 0 0,0 0 15,22 0-15,-22 0 0,1 0 0,-1 0 16,0 0-16,1 0 0,-1 0 16,0-21-16,-21 21 0,22 0 0,-22 0 15,21 0-15,-21 0 0,22 0 16,-22 0-16,21 0 0,-21-21 0,1 21 16,20 0-16,-21 0 15,21 0-15,-20 0 0,-1 0 0,21 0 16,-21 0-16,0-21 0,1 21 15,-1 0-15,0 0 0,0 0 0,0 0 16,0 0-16,1 0 16,-1 0-1,0 0 1,-21-21 62,-21 21-78,0 0 16,-1 0-16,1 0 0,0 0 0,-21 0 15,-1 0-15</inkml:trace>
  <inkml:trace contextRef="#ctx0" brushRef="#br2" timeOffset="156461.49">1736 3535 0,'0'0'0,"-22"0"16,1 0-16,0 0 16,0 0-1,42 0 48,0 0-63,0 0 15,1 0-15,-1 0 0,0 0 16,21 0-16,-21 0 0,22 0 16,-22 0-16,21 0 0,-21 0 0,22 0 15,-1 0-15,0 0 0,1 0 16,-1 0-16,0 0 0,1 0 0,20-21 16,-20 21-16,20 0 0,-21 0 15,22 0-15,-22 0 0,22-21 0,-1 21 16,-20 0-16,20 0 0,-21 0 15,22 0-15,-22-22 0,1 22 16,-22-21-16,21 21 0,-21 0 16,22 0-16,-22 0 0,0 0 0,21-21 15,-21 21-15,1 0 0,-1 0 16,0 0-16,-21-21 16,21 21-16,0 0 15,-42 0 48,0 0-63,0 0 15,0 0 1,-1 21-16</inkml:trace>
  <inkml:trace contextRef="#ctx0" brushRef="#br2" timeOffset="157287.01">1693 3810 0,'0'-21'15,"0"42"32,0 0-47,0 0 16,0 1-16,0-1 15,-21 0-15,21 0 0,0 0 0,0 0 16,-21 1-16,21 20 0,-21-21 16,21 0-16,-21 0 0,21 1 15,0-1-15,0 0 0,0 0 16,0 0-1,0-42 32,0 0-47,0 0 16,21 0-16,-21-1 0,0 1 0,21 0 16,-21-21-16,21 21 0,-21-22 15,21 22-15,0 0 0,1 0 0,-22-22 16,21 22-16,0 0 0,0 0 15,0 0-15,0 21 0,1-21 0,-22-1 16,21 22-16,0-21 0,0 21 16,0 0-1,0 0-15,1 0 16,-1 0 0,-21 21-16,21 1 15,-21-1-15,0 0 0,0 0 16,0 0-16,0 0 0,0 1 0,0-1 15,0 0-15,0 0 0,0 21 16,0-20-16,0-1 0,0 0 0,0 0 16,0 0-16,0 0 15,0 1-15,0-1 0,0 0 16,0 0 0,-21-21-16,0 0 31,-1 0-16,22-21 1</inkml:trace>
  <inkml:trace contextRef="#ctx0" brushRef="#br2" timeOffset="157571.85">1757 4001 0,'0'0'0,"21"0"16,0-22-16,0 22 0,0 0 16,1-21-16,-1 21 15,0 0-15,0 0 0,0 0 16,-21-21-16,21 21 15,1 0-15,-1 0 47</inkml:trace>
  <inkml:trace contextRef="#ctx0" brushRef="#br2" timeOffset="157939.47">2328 3937 0,'21'0'0,"1"0"16,-1 0-16,0 0 15,-42 0 32,0 0-31,-1 0-16,44 0 94,-1 0-94,0-21 15</inkml:trace>
  <inkml:trace contextRef="#ctx0" brushRef="#br2" timeOffset="158511.38">2984 3747 0,'0'-22'15,"-21"22"1,0 0 0,0 0-16,0 0 15,0 0-15,-1 22 0,1-22 16,21 21-16,-21-21 0,0 0 16,21 21-16,-21 0 0,0 0 15,21 0-15,-22-21 0,22 22 16,0-1-16,0 0 0,-21 0 15,21 0-15,0 0 0,0 1 16,0-1-16,0 0 16,0 0-16,0 0 15,21-21-15,1 0 0,-1 21 16,0-21-16,0 0 0,0 0 16,0 22-16,1-22 0,-1 0 15,0 0-15,0 0 0,0 0 0,0 0 16,1 0-16,-22-22 0,21 22 15,0 0-15,-21-21 0,0 0 0,21 0 16,-21 0 0,21 21-16,-42 0 78</inkml:trace>
  <inkml:trace contextRef="#ctx0" brushRef="#br2" timeOffset="165711.16">5757 3281 0,'0'0'0,"-21"0"0,0 0 0,0 0 16,0 0-16,-1 0 0,1 0 15,-21 0-15,21 0 0,0 0 16,-1 0-16,1 0 0,0 0 16,0 0-16,0 0 0,0 0 15,-1 0 16,22-21 32,22 21-47,-1 0-16,0 0 15,0 0-15,0 0 0,0 0 0,1 0 16,-1 0-16,0 0 0,21 0 15,1 0-15,-1 0 0,0 0 0,22 0 16,-22 0-16,22 0 0,-1 0 16,1 0-16,20 0 0,-20 0 15,20 0-15,1 0 0,0 0 16,-1 0-16,1 0 0,0 0 0,21 0 16,-22 0-16,1 0 0,0 0 0,-1 0 15,-20 0-15,20 0 0,-20 0 16,21 0-16,-22 0 0,1 0 0,-1 0 15,1 0-15,20 0 0,-41 0 16,20 0-16,1-21 0,-22 21 0,0 0 16,1 0-16,-1 0 0,-21 0 15,0 0-15,0 0 0,1 0 0,-1 0 16,0 0-16,-42 0 109,0 0-93,-1 0-16</inkml:trace>
  <inkml:trace contextRef="#ctx0" brushRef="#br2" timeOffset="166935.29">5016 3662 0,'-21'0'47,"21"21"-47,0 0 16,0 0-16,0 1 16,0-1-16,-21 0 0,21 0 15,-21 0-15,21 0 0,-21 1 16,21-1-16,0 0 0,0 0 15,-21-21-15,21 21 16,-22-21 0,22-21 15,0 0-31,0 0 16,0 0-16,0-1 15,0 1-15,22 0 0,-22 0 0,21 0 16,0 0-16,0-1 0,0 1 15,0 21-15,-21-21 0,22 21 16,-1 0-16,0 0 0,0 0 0,0 0 16,0 0-16,1 0 15,-1 21 1,-21 0-16,21 1 0,-21-1 0,0 0 0,0 0 16,0 0-16,0 0 0,0 1 15,0-1-15,0 0 16,0 0-16,0 0 0,-21-21 15,21 21-15,0-42 47,0 0-47,0 0 0,0 0 16,21 0-16,0-1 16,-21 1-16,21 0 0,0 21 0,-21-21 15,22 0-15,-1 0 0,0-1 16,0 1-16,0 21 0,0 0 15,1-21-15,-1 21 0,0 0 16,-21 21 0,21 0-16,-21 1 0,0-1 15,0 0-15,0 0 0,0 0 0,0 0 16,0 1-16,0-1 16,0 0-16,-21-21 0,21 21 0,0 0 15,0 0 1,0-42 31</inkml:trace>
  <inkml:trace contextRef="#ctx0" brushRef="#br2" timeOffset="167379.79">5778 3704 0,'-21'0'15,"21"21"1,-21 1-16,21-1 0,-21-21 16,21 21-16,-21 0 0,21 0 0,0 0 15,0 1-15,0-1 16,0 0-16,0 0 0,0 0 15,0 0-15,0 1 16,21-22-16,0 0 16,0 0-16,0 0 0,1 0 15,-1 0-15,0-22 0,0 22 16,0-21-16,0 0 0,1 0 16,-22 0-16,21 21 0,-21-21 0,0-1 15,0 1-15,0 0 0,0 0 16,0 0-16,0 0 0,-21 21 15,-1-22-15,1 22 16,0 0-16,0 0 16,0 0-16,0 0 0,-1 0 15,1 0-15,21 22 16,-21-22-16,21 21 0,0 0 16,0 0-16,21-21 15,0 21-15,1-21 16</inkml:trace>
  <inkml:trace contextRef="#ctx0" brushRef="#br2" timeOffset="168139.88">6371 3768 0,'0'-21'15,"0"-1"1,-21 22-16,0 0 0,0 0 15,-1 0-15,1 0 0,0 0 16,0 0-16,0 0 16,0 22-16,21-1 0,-22-21 0,1 21 15,21 0-15,0 0 0,-21 0 16,0 1-16,21-1 0,0 0 16,0 0-16,0 0 0,0 0 15,21-21-15,0 22 16,0-22-16,1 0 0,-1 0 15,0 0-15,0 0 0,0 0 16,0-22-16,1 22 0,-1-21 0,0 0 16,0 21-16,0-21 0,0 0 0,-21 0 15,22-1-15,-1 1 0,0 0 16,-21-21-16,21 21 0,0-1 0,-21-20 16,0 21-16,21 0 0,-21 0 15,22-1-15,-22 1 0,0 0 0,0 0 16,0 0-1,0 42 1,0 0 0,-22 0-16,1 0 0,21 1 15,-21-1-15,21 0 0,0 21 0,-21-21 16,21 1-16,0-1 0,0 21 16,-21-21-16,21 0 0,0 1 0,0-1 15,0 0-15,0 0 0,21 0 16,0-21-16,0 0 15,0 0-15,1 0 0,-1 0 16,0 0-16,0 0 16,0-21-16,0 21 0,-21-21 15,22 21-15,-1-21 0,-21 0 0,0-1 16,0 1-16,21 21 16,-21-21-16,0 0 15,0 42 16,-21 0-31,21 0 16,0 1-16,0-1 0,-21-21 0,21 21 16,0 0-16,0 0 0,0 0 15,0 1 1,0-44 31,0 1-47,0 0 0</inkml:trace>
  <inkml:trace contextRef="#ctx0" brushRef="#br2" timeOffset="168335.77">6816 3725 0,'21'0'94</inkml:trace>
  <inkml:trace contextRef="#ctx0" brushRef="#br2" timeOffset="169196.28">7197 3683 0,'0'0'0,"21"-21"15,0 21-15,-21-21 0,0 0 16,21 21-16,-21-22 0,21 1 0,-21 0 15,0 0-15,0 0 16,0 0 0,-21 21-1,0 0-15,0 0 0,21 21 16,-21-21-16,-1 21 0,22 0 0,0 0 16,-21 22-16,0-22 0,0 21 15,21-21-15,-21 22 0,21-1 0,0-21 16,-21 21-16,-1 1 15,1-1-15,21 0 0,0 1 0,-21 20 16,0-20-16,0-1 0,21 0 0,0 1 16,-21-22-16,-1 21 0,22 0 15,0-20-15,0 20 0,0-21 0,0 0 16,0 22-16,0-22 0,0 0 16,0 0-16,22-21 15,-1 0-15,0 0 0,0 0 16,0 0-16,0 0 15,1-21-15,-1 0 0,0 0 0,0 21 16,0-22-16,0 1 0,-21 0 16,0-21-16,22 21 0,-22-1 0,0 1 15,0-21-15,0 21 0,0-22 16,-22 22-16,22 0 0,-21-21 0,0 21 16,0-1-16,0 1 0,0 21 0,-1-21 15,1 0-15,0 21 16,0 0-16,42 0 31,0-21-31,0 21 16,1 0-16,-1 0 0,0-21 15,0 21-15,21-22 0,-20 22 16,-1-21-16,0 21 0,0-21 0,21 0 16,-20 21-16,-1-21 0,0 0 0,0 21 15,-21-22-15,21 1 0,0 0 16,-21 0-1,0 42 17,0 0-17,0 0-15,0 1 16,0-1-16,0 0 0,0 0 0,-21 0 16,21 0-16,0 1 15,0-1 1,0-42 31,0-1-47,0 1 0,0 0 0,0 0 15,0 0-15</inkml:trace>
  <inkml:trace contextRef="#ctx0" brushRef="#br2" timeOffset="169388.17">7451 3704 0,'0'21'94,"21"-21"-79,-21 22 1</inkml:trace>
  <inkml:trace contextRef="#ctx0" brushRef="#br2" timeOffset="169722.98">7662 3831 0,'0'0'0,"21"0"16,1 0-16,-1-21 15,-21 0-15,21 21 16,0-21-16,-21 0 16,-21 21 15,0 0-31,0 0 16,21 21-16,-22-21 0,22 21 15,0 0-15,-21 0 0,0 0 16,21 1-16,0-1 15,0 0-15,0 0 16,21-21 0,0 0-1,1 0-15,-1 0 0,0 0 16,0 0-16,0-21 0</inkml:trace>
  <inkml:trace contextRef="#ctx0" brushRef="#br2" timeOffset="170080.29">8001 3683 0,'0'0'0,"21"0"0,0 0 16,0 0-16,1 0 16,-1 0-16,0 0 15,-21 21-15,21-21 16,-21 21-16,0 1 0,0-1 0,0 0 15,0 0-15,0 0 0,0 0 16,0 1-16,0-1 16,0 0-16,0 0 15,-21-21-15,0 21 0,21-42 47,0 0-47,0 0 16,0 0-16,0-1 0,21 1 15,0 0-15,0 0 0,-21 0 0,21 0 16,1-1-16,-22 1 0,21 21 16,-21-21-16,21 21 0,-21-21 0,21 21 15,-21-21-15</inkml:trace>
  <inkml:trace contextRef="#ctx0" brushRef="#br2" timeOffset="170979.79">10223 3239 0,'-21'0'0,"0"0"16,21 21-1,21-21 1,22 0-1,-22 0-15,21 0 0,0 21 0,1-21 16,20 0-16,1 0 16,-1 0-16,1 0 0,20 0 0,22 0 15,-21 0-15,21 0 0,0 0 16,-22 0-16,22 0 0,-21 0 0,21 0 16,-22 0-16,1 0 0,-22 0 0,22 0 15,-21 0-15,-1 0 0,1 0 16,-1 0-16,-21 0 0,1 0 0,-22 0 15,21 0-15,-21 0 0,1 0 16,-44 0 15,1 0-15,0 0-16,0 0 0,0 0 16,-22 0-16,22 0 0</inkml:trace>
  <inkml:trace contextRef="#ctx0" brushRef="#br2" timeOffset="171696.38">9758 3641 0,'0'0'0,"0"-21"0,0-1 16,0 1 0,21 21-1,0 0 1,0 0-16,-21 21 0,21-21 16,1 22-16,-22-1 0,0 0 0,21 0 15,-21 0-15,0 0 0,0 1 16,0-1-16,0 0 0,0 0 15,0 0-15,0 0 0,-21 1 16,21-44 31,0 1-47,0 0 16,0 0-16,21 0 15,0 0-15,-21-1 0,21 1 16,0 21-16,0-21 0,-21 0 15,22 0-15,-1 21 0,0-21 0,0 21 16,0-22-16,0 22 16,1 0-16</inkml:trace>
  <inkml:trace contextRef="#ctx0" brushRef="#br2" timeOffset="172044.19">10118 3747 0,'21'0'16,"0"0"-16,0 0 15,0 0-15,0 0 0,1 0 16,-1 0-16,0-22 0,0 22 16,-21-21-16,21 21 0,0-21 15,-21 0-15,0 0 16,0 0-16,-21 21 15,0 0-15,0 0 16,0 0-16,0 0 0,-1 0 0,1 21 16,21 0-16,-21-21 15,0 21-15,0 0 0,21 0 0,0 1 16,0-1-16,-21 0 0,21 0 16,0 0-16,0 0 15,21-21-15,0 22 16,0-22-16,0 0 0,0 0 15,1 0-15,-1 0 0,0-22 16,0 1-16,0 21 0</inkml:trace>
  <inkml:trace contextRef="#ctx0" brushRef="#br2" timeOffset="172344.01">10583 3408 0,'0'21'0,"0"0"16,0 0-16,-21 1 0,21-1 0,0 0 15,0 21-15,-21-21 0,21 1 16,-21 20-16,21-21 0,0 0 0,0 22 16,-21-22-16,21 0 0,0 0 0,0 0 15,0 0-15,0 1 16,0-1-16,0 0 15,21-21-15,0 0 16,0 0-16,0 0 16,0-21-16,1 0 0,-1-1 15,0 22-15,-21-21 0,21 0 16,0 0-16,0 0 0,1 21 0</inkml:trace>
  <inkml:trace contextRef="#ctx0" brushRef="#br2" timeOffset="172711.8">10774 3704 0,'0'-21'15,"0"42"1,0-21 15,0 21-31,0 1 16,-21-1-16,21 0 0,0 0 15,0 0-15,0 0 16,0 1-16,21-22 31,0 0-31,0 0 16,0 0-16,0 0 15,-21-22-15,22 22 0,-1-21 0,-21 0 16,21 0-16,0 0 16,-21 0-16,0-1 0,0 1 15,21 21-15,-21 21 47,0 1-47,-21-22 16,21 21-16,0 0 15,-21 0-15,21 0 16,21-21 15,0 0-15</inkml:trace>
  <inkml:trace contextRef="#ctx0" brushRef="#br2" timeOffset="173117.95">11112 3768 0,'0'-21'15,"22"21"17,-1 0-17,0 0-15,0 0 16,-21 21-16,0 0 15,21-21-15,-21 21 0,0 0 0,0 0 16,0 1-16,0-1 0,0 0 16,0 0-1,-21-21-15,21 21 16,-21-21 0,21-21-1,0 0 1,0 0-16,0 0 15,21-1-15,-21 1 0,21 0 16,-21 0-16,21 0 0,-21 0 16,22 21-16,-1 0 15,-21-22 1,21 22-16,0 0 16</inkml:trace>
  <inkml:trace contextRef="#ctx0" brushRef="#br2" timeOffset="173583.68">11451 3704 0,'0'21'16,"0"1"-16,0-1 15,0 0 1,0 0-16,0 0 0,-21 0 15,0 1-15,21-1 32,0 0-17,-21-21-15,21-21 47,0 0-47,0-1 16,0 1-1,21 0-15,-21 0 0,21 21 0,0-21 16,-21 0-16,21-1 0,0 22 16,-21-21-16,22 0 0,-1 21 0,0 0 15,0 0-15,0 0 16,0 0-16,-21 21 16,0 0-16,0 1 15,0-1-15,0 0 0,0 0 16,0 0-16,0 0 15,0 1-15,-21-1 16,0-21-16,0 0 16,0 0-1,0 0 1</inkml:trace>
  <inkml:trace contextRef="#ctx0" brushRef="#br2" timeOffset="173816.9">10456 3620 0,'0'0'0,"21"0"31,-21-22-15,43 22-16,-22 0 0,0 0 0,0 0 15,22 0-15,-1 0 0,0 0 16,-21 0-16,22 0 0,-1-21 16,0 21-16,1 0 0,-1 0 0,0 0 15</inkml:trace>
  <inkml:trace contextRef="#ctx0" brushRef="#br2" timeOffset="174164.7">12171 3577 0,'-21'0'15,"-1"0"1,1 0-16,21 21 0,-21 1 16,0-1-16,0 0 0,21 0 15,0 0-15,0 22 0,-21-22 0,21 0 16,-22 0-16,22 0 0,0 0 16,-21 1-16,21-1 0,0 0 0,0 0 15,0 0 1</inkml:trace>
  <inkml:trace contextRef="#ctx0" brushRef="#br2" timeOffset="174847.84">11938 3810 0,'21'0'0,"0"0"16,0 0 0,1 0-16,-1 0 0,0 0 15,0 0-15,0 0 0,0-21 0,1 21 16,-1 0-16,0 0 0,0 0 16,-21 21 30,0 0-30,-21 0-16,21 1 16,0-1-1,21-21 17,0 0-32,0 0 0,1 0 15,-1 0-15,0 0 0,0-21 16,0 21-16,0 0 0,-21-22 15,22 22-15,-22-21 0,21 21 16,-21-21-16,0 0 16,0 0-1,-21 42 17,21 0-32,-22 0 15,1 0-15,21 1 0,-21-1 16,21 0-16,0 0 0,-21 0 15,0 22-15,21-22 0,0 21 0,0-21 16,-21 22-16,21-22 0,0 21 0,-22-21 16,22 22-16,0-22 0,0 0 15,0 21-15,-21-21 0,21 1 0,0-1 16,0 0-16,0 0 0,-21 0 16,21 0-16,-21-21 15,0 22-15,0-22 0,-1 0 16,1 0-16,0 0 0,0 0 15,0 0-15,0-22 0,21 1 16,-22 21-16,22-21 0,-21 21 16,21-21-16,0 0 15,0 0-15,0-1 16,0 1-16,21 0 16</inkml:trace>
  <inkml:trace contextRef="#ctx0" brushRef="#br2" timeOffset="175159.66">12615 3789 0,'-21'21'31,"21"0"-31,0 0 0,0 1 15,-21-1-15,21 21 0,-21-21 16,21 22-16,0-1 0,-21-21 0,21 21 16,-22 1-16,1-22 0,21 21 0,-21-21 15,0 22-15,21-22 0,0 0 16,-21 0-16,21 0 0,-21-21 16,21 22-16,0-44 46,21 1-46,-21 0 0,21 21 16</inkml:trace>
  <inkml:trace contextRef="#ctx0" brushRef="#br2" timeOffset="175451.49">12679 3747 0,'42'0'0,"-84"0"0,105 0 0,-42 0 0,1 0 15,-1 21-15,-21 0 16,0 0-16,0 0 0,0 0 16,0 1-16,0-1 15,-21-21-15,-1 21 0,1-21 0,0 21 16,0-21-16,0 0 0,0 21 15,-1-21-15,22-21 47,22 21-47</inkml:trace>
  <inkml:trace contextRef="#ctx0" brushRef="#br2" timeOffset="175799.29">12827 3874 0,'21'0'0,"0"0"15,0 0-15,1 0 16,-1 0-16,0 0 0,0-22 16,0 22-1,-21-21-15,21 21 0,1 0 0,-22-21 16,0 0-16,0 0 15,-22 21 17,1 0-32,0 0 15,0 0-15,0 21 0,0 0 0,21 0 16,-22 0-16,22 1 0,-21-1 16,21 0-16,0 0 0,0 0 15,0 0-15,21-21 16,1 22-16,-1-22 0,0 0 0,0 0 15,0 0-15,22 0 16,-22 0-16,0 0 0,0-22 0,21 1 16</inkml:trace>
  <inkml:trace contextRef="#ctx0" brushRef="#br2" timeOffset="176984.64">14753 4085 0,'0'0'16,"-21"0"-16,0 0 16,21 21-16,0 1 15,0-1-15,-21 0 16,21 0-16,0 0 0,-22 0 15,22 1-15,0-1 0,0 0 0,0 0 16,-21 0-16,0 0 16,21 1-16,-21-22 15,0 0 17,21-22-32,0 1 15,0 0-15,0 0 16,0 0-16,0 0 0,0-1 15,0 1-15,21 0 0,0 0 0,0 0 16,0 0-16,-21-1 16,22 1-16,-1 0 0,21 0 0,-21 0 15,0 21-15,1 0 0,-1-21 0,21 21 16,-21 0-16,0 0 0,1 0 16,-22 21-16,21 0 0,-21 0 0,0 21 15,0-20-15,0-1 0,0 0 16,0 21-16,0-21 0,-21 1 0,21-1 15,0 0-15,-22 0 0,22 0 0,-21 0 16,0 1-16,21-1 16,21-42 31</inkml:trace>
  <inkml:trace contextRef="#ctx0" brushRef="#br2" timeOffset="177479.35">15473 4106 0,'0'0'0,"0"-42"15,0 21 1,-21 21-1,-1 0-15,1 0 0,0 0 16,0 21-16,0 0 0,0 0 16,-1 1-16,1-1 0,0 0 0,-21 42 15,42-41-15,0-1 0,0 0 16,0 0-16,0 0 0,0 0 16,21-21-1,0 0-15,0 0 16,0 0-16,1 0 0,-1 0 15,0 0-15,0 0 0,0-21 0,0 21 16,22-21-16,-43 0 0,21 21 16,0-21-16,0 0 0,-21-1 15,0 1-15,0 0 0,0 0 16,0 0-16,0 0 0,0 42 47,0 0-47,0 0 0,0 0 15,0 0-15,0 1 0,0-1 16,0 0-16,21 0 16,1-21-16,-1 0 0,-21 21 15,21-21-15,0 0 0,0 0 16,0 0-16,1 0 0,-1-21 16,0 21-16</inkml:trace>
  <inkml:trace contextRef="#ctx0" brushRef="#br2" timeOffset="178159.96">15875 4064 0,'0'21'31,"0"0"-31,0 1 0,0-1 16,-21 0-16,21 0 15,0 21-15,0-20 0,0-1 0,0 0 16,-21 0-16,21 0 0,0 0 15,0 1-15,-22-22 16,22-22 31,0 1-31,0 0-16,0 0 0,0 0 15,0 0-15,0-1 0,22 1 0,-1 0 16,0 0-16,0 0 15,0 0-15,0-1 0,1 22 16,-1 0-16,0 0 0,0 0 16,0 0-16,-21 22 15,21-1-15,-21 0 0,0 0 0,0 0 16,0 0-16,0 1 0,0-1 16,0 0-16,0 0 0,0 0 0,0 0 15,0 1-15,-21-1 0,0-21 16,21-21 31,0-1-32,0 1-15,0 0 0,21 0 16,0 0-16,-21 0 0,22-1 16,-1 1-16,0 0 0,0 0 0,0 0 15,-21 0-15,21-1 0,1 22 0,-1 0 16,0 0-16,0 0 15,0 22-15,-21-1 16,0 0-16,0 0 0,0 0 16,0 0-16,0 1 0,0-1 15,0 0-15,0 0 0,0 0 16,0 0 0,21-42 30,-21 0-46,22 0 16</inkml:trace>
  <inkml:trace contextRef="#ctx0" brushRef="#br2" timeOffset="178531.75">16510 4191 0,'21'0'16,"0"0"-16,0 0 15,1-21-15,-1 21 16,0 0 0,0-21-16,0 21 0,0-21 15,1-1-15,-1 1 0,-21 0 16,0 0 0,-21 21-1,-1 0 1,1 0-16,0 0 0,21 21 0,-42 0 15,42 0-15,-21 1 0,-1-1 16,1 0-16,0 0 0,0 21 0,21-20 16,0-1-16,0 0 0,0 0 0,0 0 15,0 0-15,0 1 16,21-22 0,0 21-16,0-21 0,1 0 15,-1 0-15,0 0 0,0-21 16,0-1-16,0 22 0,1-21 0,-1 0 15,-21 0-15,21 0 0</inkml:trace>
  <inkml:trace contextRef="#ctx0" brushRef="#br2" timeOffset="181635.12">18711 3789 0,'0'0'0,"-21"0"0,21-21 16,-21 21-16,0 0 0,0 0 15,-1-21-15,1 21 16,0-22-16,42 22 94,0 0-94,1 0 0,-1 0 15,0 0-15,0 0 0,0 0 0,0 0 16,22 0-16,-1 0 0,0 0 16,1 0-16,-1 0 0,22 0 0,-1 0 15,22 0-15,-1 0 0,1 0 16,0 0-16,-1 0 0,22 0 0,0 0 15,-21 0-15,21 0 0,-22 0 16,22 0-16,21 0 0,-21 0 0,21 0 16,0 0-16,0 0 0,-21 0 15,21-21-15,0 21 0,-21-21 16,21 21-16,0 0 0,-22 0 0,22 0 16,-42 0-16,21 0 0,-21-21 15,-1 21-15,1-21 0,-22 21 0,1 0 16,-22 0-16,1 0 0,-1 0 15,0-21-15,-21 21 0,1 0 0,-1 0 16,0 0-16,-21-22 31,-21 22 16,0 0-47,-1 0 16,1 0-16,0 0 0</inkml:trace>
  <inkml:trace contextRef="#ctx0" brushRef="#br2" timeOffset="182675.53">19135 4339 0,'21'0'16,"-21"-21"-16,21 0 16,-21 0-16,0 0 15,0-1-15,0 1 16,-21 0-16,0 21 16,-1 0-16,1 0 0,0 0 15,0 0-15,0 0 0,0 0 0,-1 21 16,22 0-16,-21 1 0,0-22 15,0 21-15,0 0 0,0 0 0,21 0 16,-22 0-16,22 1 16,0-1-16,0 0 0,0 0 0,22-21 31,-1 0-15,0 0-16,0 0 0,0-21 15,0 21-15,1-21 16,-1 0-16,0-1 0,0 22 0,0-21 15,0 0-15,1 0 0,-22 0 16,21 21-16,-21-21 0,21 21 0,-21 21 47,0 0-47,0 0 0,0 0 16,0 0-16,21 1 15,-21-1-15,0 0 0,21-21 0,-21 21 0,21-21 16,1 21-1,-1-21-15,0 0 16,0 0 0</inkml:trace>
  <inkml:trace contextRef="#ctx0" brushRef="#br2" timeOffset="183068.4">19389 4276 0,'0'-21'0,"0"42"0,0-64 15,0 22 1,21 21 0,0-21-16,0 21 15,0 0-15,-21 21 16,21 0-16,1 1 0,-1-1 0,0 0 16,0 0-16,-21 0 0,21 22 15,-21-22-15,21 0 0,-21 0 0,0 0 16,0 0-16,0 1 0,0-1 15,0 0-15,-21-21 16,0 0-16,21-21 31,0 0-31,0-1 16,0 1-16,0 0 0,0 0 0,0 0 16,0 0-16,0-1 0,21 1 15,-21 0-15,0 0 0,21 0 0,1 21 16,-22-21-16,21 21 0,0 0 15,-21-22-15,21 22 0,0 0 0,0 0 16,1 0-16,-1 22 0,-21-1 16,21 0-1,0-21-15</inkml:trace>
  <inkml:trace contextRef="#ctx0" brushRef="#br2" timeOffset="183741.52">20151 4318 0,'0'0'0,"0"-21"0,-22 0 16,1 21-16,0 0 16,0 0-16,0 0 0,0 0 0,-1 0 15,1 21-15,0 0 0,-21-21 16,21 21-16,-1 0 0,1 1 0,0-1 15,21 0-15,0 0 0,0 0 16,0 0 0,21-21-1,0 0-15,1 0 0,-1 0 0,0 0 16,0 0-16,0 0 16,0 0-16,1 0 0,-1-21 0,-21 0 15,21 21-15,-21-21 16,21 21-16,-21-21 0,0 0 15,0 42 32,0 0-47,0 0 0,0 0 16,0 0-16,0 1 0,0-1 16,0 0-16,0 21 0,0-21 0,0 22 15,0-1-15,0-21 0,0 22 16,0-1-16,0 0 0,0 22 0,0-22 15,0 0-15,0 1 0,0 20 16,0-20-16,0-1 0,0 0 0,0 1 16,0-22-16,0 21 0,0 0 0,-21-20 15,21-1-15,-21 0 0,0 21 16,-1-42-16,22 21 0,-21 1 16,0-22-16,0 0 0,0 0 0,21-22 15,-21 1-15,21 0 16,0 0-16,0 0 15,0-22-15,0 22 0,0-21 0,0 21 16,0-22-16,21 1 0,-21 0 0,21-22 16,0 22-16,0 0 0,0-1 15,-21-20-15,22 20 0,-1 22 0,0-21 16,0 0-16,0 20 0,-21 1 16,21 0-16,1 0 0,-1 0 0,-21 0 15</inkml:trace>
  <inkml:trace contextRef="#ctx0" brushRef="#br2" timeOffset="184151.29">20278 4382 0,'0'-22'15,"21"1"-15,0 21 16,0-21-16,0 21 0,0 0 15,1 0-15,-1 0 16,0 0-16,0 21 16,-21 0-16,21-21 0,-21 22 15,0-1-15,0 0 0,0 0 16,0 0-16,0 0 0,0 1 16,0-1-16,0 0 0,-21-21 15,0 21-15,0-21 16,21-21 15,0 0-31,0 0 16,21-1-16,-21 1 15,21 0-15,0 0 0,0 0 16,-21 0-16,22-1 0,-1 22 16,-21-21-16,21 21 15,-21-21-15,21 21 0,0 0 16,0 0-16,1 0 15,-1 0-15</inkml:trace>
  <inkml:trace contextRef="#ctx0" brushRef="#br2" timeOffset="184536.04">20849 4339 0,'-21'0'0,"21"21"15,-21 1-15,0-1 16,-1 0-16,22 0 0,0 0 16,0 0-16,0 1 0,0-1 15,0 0-15,0 0 16,22-21 0,-1 0-16,0 0 0,0 0 15,0 0-15,0 0 0,1-21 16,-1 0-16,0 21 0,0-21 15,-21-1-15,21 1 16,-21 0-16,21 0 0,-21 0 0,0 0 16,0-1-16,0 44 47,0-1-32,0 0-15,0 0 0,0 0 16,22 0-1,-1-21-15,0 0 16</inkml:trace>
  <inkml:trace contextRef="#ctx0" brushRef="#br2" timeOffset="185234.37">21209 4445 0,'0'-21'0,"0"0"0,0 0 15,0-1-15,0 1 16,0 0-16,21 0 0,-21 0 16,21 21-16,0 0 15,1-21-15,-1 21 0,0 0 16,0 21-1,0 0-15,-21 0 0,21 0 16,-21 0-16,0 1 0,0-1 16,0 0-16,0 0 0,0 0 15,0 0 1,-21-21 15,0 0-15,21-21-1,0 0-15,0 0 16,21 0-16,-21 0 0,21-1 16,1 1-16,-1 21 0,0-21 15,0 0-15,0 21 0,0 0 16,1 0-16,-1 0 16,-21 21-1,21 0-15,-21 0 0,0 1 16,0-1-16,0 0 15,0 0-15,0 0 0,-21-21 16,21 21-16,21-42 63,-21 0-63,21 21 0</inkml:trace>
  <inkml:trace contextRef="#ctx0" brushRef="#br2" timeOffset="185603.96">21823 4382 0,'21'0'31,"0"0"-15,0 0-16,0 0 15,1 0-15,-22-22 16,21 22-16,0-21 0,-21 0 16,0 0-16,0 0 15,-21 21 17,0 0-32,-1 0 15,1 21-15,0 0 16,21 0-16,-21 0 0,21 1 0,-21-22 15,21 21-15,0 0 0,0 0 0,0 0 16,21 0 0,0-21-16,0 0 0,0 0 15,1 0-15,-1 0 16,0 0-16,0 0 0,0-21 16,0 21-16</inkml:trace>
  <inkml:trace contextRef="#ctx0" brushRef="#br2" timeOffset="186067.71">22225 4255 0,'0'21'31,"0"0"-31,-21-21 0,21 21 0,-21 0 16,21 0-16,0 1 15,0-1-15,0 0 16,-22-21-16,22 21 0,-21-21 62,21-21-46,0 0-16,0 0 16,0-1-16,21 1 15,1 21-15,-22-21 0,21 0 0,0 0 16,0 0-16,0-1 0,0 1 15,1 21-15,-1 0 0,0 0 16,-21 21 0,0 1-16,0-1 0,0 0 15,0 0-15,0 0 0,0 0 16,0 1-16,-21-1 16,21 0-16,0 0 0,-21 0 15,21 0-15,0-42 63,0 0-63,0 0 15</inkml:trace>
  <inkml:trace contextRef="#ctx0" brushRef="#br2" timeOffset="186340.56">22521 4022 0,'0'21'16,"0"0"-16,0 0 15,0 0-15,0 1 0,-21 20 16,21-21-16,-21 0 0,21 0 0,0 22 16,-21-22-16,0 0 0,21 0 0,0 0 15,0 1-15,0-1 0,-22-21 16,22 21-16,0 0 0,0 0 15,22-21 17,-1 0-17,0 0-15,0-21 16,0 21-16</inkml:trace>
  <inkml:trace contextRef="#ctx0" brushRef="#br2" timeOffset="186696.36">22796 4255 0,'0'0'0,"-21"0"31,0 0-15,0 21-16,0-21 0,0 21 0,-1-21 16,22 21-16,0 0 15,0 0 1,0 1-1,22-22-15,-1 0 0,0 0 16,0 0-16,0 21 0,0-21 16,1 0-16,-22 21 15,21-21-15,-21 21 16,0 0 0,-21 0-16,-1-21 15,1 0-15,0 0 16,21 22-16,-21-22 0,0 0 15,0 0-15,-1 0 16,1 0-16,0 0 0,0-22 16,21 1-1</inkml:trace>
  <inkml:trace contextRef="#ctx0" brushRef="#br2" timeOffset="186987.19">22521 4064 0,'0'-21'0,"21"0"16,1 21 0,-1 0-16,0-21 0,0 21 0,21 0 15,-20 0-15,20-22 0,0 22 16,-21-21-16,22 21 0,-22 0 0,21 0 15,-21 0-15,1 0 0,-1 0 16,0-21-16,0 21 0,0 0 0,0 0 16,1 0-16,-1 0 15,-42 0 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1:51:56.03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4106 2286 0,'0'0'0,"0"-21"0,0 0 0,0 0 16,0-1-16,0 1 16,0 0-16,-21 21 31,21 21-15,0 0-16,0 1 0,0 20 15,0 0-15,0 22 0,-21-1 0,21 1 16,0-1-16,0 22 0,0-22 15,0 22-15,-21-21 0,21-1 0,0 22 16,0-22-16,0 1 0,0 20 0,0-20 16,0-1-16,0 1 0,0-22 15,0 22-15,0-22 0,0 0 0,0 1 16,0-22-16,0 0 0,0 0 16,0 0-16,0-42 15,0 0 1,0-21-16,0 21 15,0-22-15,0 1 0,0 0 16</inkml:trace>
  <inkml:trace contextRef="#ctx0" brushRef="#br0" timeOffset="387.77">3810 2604 0,'0'-43'0,"0"86"0,-21-107 0,21 43 15,0-21-15,0 20 0,0 1 16,0-21-16,0 21 0,0 0 0,0-1 16,21-20-16,0 21 15,0 0-15,22 0 0,-22-1 0,0 1 16,21 0-16,1 21 0,-1-21 16,0 21-16,1 0 0,-1 0 0,0 0 15,1 0-15,-1 21 0,0 0 16,1 22-16,-1-22 0,0 21 0,-21 0 15,-21 1-15,0-1 0,0 0 16,0 22-16,-21-22 0,0 1 0,0-1 16,-21 0-16,-1-21 0,1 22 15,0-22-15,-1 0 0,22 21 0,-21-42 16,-1 22-16,22-1 0,0-21 0,0 0 16,0 0-16,0 0 15,21-21 1,0-1-1,21 22-15,0-21 0,-21 0 0,21 0 16,0 0-16,0 0 0,1-1 0</inkml:trace>
  <inkml:trace contextRef="#ctx0" brushRef="#br0" timeOffset="860.5">4762 2244 0,'0'21'16,"0"0"-16,0 0 0,-21 0 15,21 1-15,-21 20 0,21-21 0,-21 21 16,21 1-16,0-1 0,0 0 16,0 1-16,0-22 0,0 21 0,0-21 15,0 22-15,0-22 0,0 0 16,21 0-16,0-21 0,0 21 0,1-21 15,-1 0-15,0 0 0,0 0 16,0 0-16,0 0 0,22-21 0,-22 0 16,0 21-16,21-21 0,-20-21 15,-1 20-15,21 1 0,-21-21 16,0 0-16,1 20 0,-22-20 0,21 0 16,-21-1-16,21 1 0,-21 0 15,0 21-15,0-1 0,0 1 0,0 0 16,0 42-1,0 0-15,0 1 16,0 20-16,0 0 0,0 1 16,0-1-16,0-21 0,0 21 0,0 1 15,0-1-15,0-21 0,0 0 16,0 1-16,0-1 0,0 0 0,21 0 16,0-21-16,0 0 0,1 0 15,-1 0-15,0 0 16,0 0-16,0-21 0,0 21 0,1-21 15</inkml:trace>
  <inkml:trace contextRef="#ctx0" brushRef="#br0" timeOffset="1392.2">5630 1969 0,'0'0'15,"0"-22"-15,-21 22 0,0 0 16,21 22-16,-21-1 15,21 0-15,-21 0 16,21 21-16,0-20 0,0 20 0,0 0 16,0 1-16,0-1 0,0 0 0,0 1 15,0-1-15,0 0 0,0 1 16,-22-1-16,22 0 0,0-21 0,0 22 16,0-22-16,0 0 0,0 0 15,0 0-15,0 1 0,-21-22 16,21-22 15,0 1-31,0 0 16,0-21-16,0 21 0,0-1 0,0-20 15,0 21-15,21-21 0,1 20 16,-1-20-16,21 21 0,-21 0 16,22 0-16,-1-1 0,0 1 0,1 21 15,-1 0-15,0-21 0,1 21 16,-1 0-16,0 0 0,-21 21 0,22 0 15,-22 1-15,0-1 0,0 21 16,-21 0-16,0-20 0,0 20 0,0 0 16,-21-21-16,0 22 0,0-22 0,-22 21 15,1-21-15,0 1 0,21-1 16,-22 0-16,1 0 0,0 0 16,20-21-16,1 21 0,0-21 0,0 0 15,0 0-15,0 0 16,21-21-1,0 0 1,0 0-16,21 0 0,0 0 0,0-1 16</inkml:trace>
  <inkml:trace contextRef="#ctx0" brushRef="#br0" timeOffset="1688.6">6456 1863 0,'0'0'0,"0"21"31,-21 0-31,21 0 0,0 22 0,0-22 16,-22 21-16,22 0 0,-21 22 16,21-22-16,-21 1 0,21 20 0,0-21 15,-21 22-15,21-22 0,-21 1 16,21 20-16,-21-21 0,21-20 0,0 20 15,0-21-15,0 21 0,0-20 16,0-1-16,21 0 0,0-21 16,0 0-16,0 0 0,0 0 0,1 0 15,-1 0-15,0 0 16,0-21-16,0 0 0,0-1 0,1 1 16</inkml:trace>
  <inkml:trace contextRef="#ctx0" brushRef="#br0" timeOffset="1932.46">6773 2307 0,'0'21'15,"-21"1"1,21-1-16,-21 0 0,21 0 0,0 0 16,-21 22-16,21-22 0,-21 0 0,21 21 15,-22-21-15,22 1 16,0-1-16,0 0 0,0 0 0,0 0 15,0 0-15,22-21 32,-1 0-32,0-21 15,-21 0-15,21 0 16,-21 0-16,21 0 0</inkml:trace>
  <inkml:trace contextRef="#ctx0" brushRef="#br0" timeOffset="2238.28">6794 2138 0,'0'0'0,"-21"21"16,0 0-1,21 0-15,0 1 16,0-1 0,21-21-1,0 0-15,1 0 0,-22-21 16,21 21-16,-21-22 0,21 22 15,-21-21-15,0 0 0,0 0 16,-21 0 0,0 21-16,-1 0 15,1 0-15,0 0 0,0 21 16,0 0 0,21 0-16,0 0 0,0 1 15,0-1-15,0 0 0,21 0 16,-21 0-16,21-21 0,0 21 15</inkml:trace>
  <inkml:trace contextRef="#ctx0" brushRef="#br0" timeOffset="2575.1">7366 2286 0,'0'0'0,"-21"0"16,0 0 0,-1 0-16,1 0 0,0 0 0,0 0 15,0 0-15,0 21 0,-1 0 0,1 1 16,0 20-16,0-21 0,0 0 16,21 22-16,0-1 0,0-21 0,0 0 15,0 22-15,0-22 0,0 0 16,0 0-16,21 0 0,0 0 0,21-21 15,-20 22-15,-1-22 0,0 0 16,0 0-16,21 0 0,-20 0 16,-1 0-16,0 0 0,0 0 0,0-22 15,0 22-15,1-21 0,-1 0 16,0 0-16,-21 0 0,21 0 16,-21-1-16,0 1 0</inkml:trace>
  <inkml:trace contextRef="#ctx0" brushRef="#br0" timeOffset="3168">9737 2286 0,'0'-21'0,"0"42"0,0-63 0,0 21 16,0-1-16,0 1 15,0 0-15,21 0 16,0 42 15,0 0-31,-21 0 0,21 1 0,0 20 16,-21-21-16,22 21 0,-22 1 0,21-1 16,-21-21-16,0 22 0,0-1 15,21 0-15,-21-21 0,0 22 0,0-22 16,0 0-16,0 0 0,0 0 15,0 1-15,0-1 0,21-21 32,0 0-17,-21-21-15,21-1 0,1 1 0</inkml:trace>
  <inkml:trace contextRef="#ctx0" brushRef="#br0" timeOffset="3415.86">10372 2096 0,'0'0'0,"-22"21"31,1 0-31,0-21 0,21 42 0,-21-21 16,0 1-16,0 20 0,-22 0 16,22 1-16,0-1 0,0 0 15,0 1-15,-1-22 0,1 21 0,0 0 16,0-20-16,0-1 0,21 0 15,0 0-15,0 0 0,0 0 0,0 1 16,21-22 0,0 0-16,0 0 15,0-22-15,1 1 0</inkml:trace>
  <inkml:trace contextRef="#ctx0" brushRef="#br0" timeOffset="3861.13">10583 2286 0,'0'0'16,"-21"0"-1,21 21 1,-21 0-16,0 1 0,21-1 16,-21 0-16,-1 21 0,22-21 0,-21 22 15,0-22-15,21 21 0,0-21 0,0 1 16,0-1-16,0 21 0,0-21 15,0 0-15,0 1 0,0-1 16,21-21-16,0 0 0,1 0 16,-1 0-16,0 0 0,0 0 0,21 0 15,-20 0-15,-1-21 0,21-1 0,-21 22 16,0-21-16,1 0 16,-1 0-16,0-21 0,0 20 0,0-20 15,0 21-15,-21-21 0,0-1 0,0 22 16,0-21-16,0 21 0,0-22 15,-21 22-15,21 0 0,-21 0 0,0 21 16,0 0-16,0 0 0,-1 0 16,1 0-16,0 0 0,0 21 0,0 0 15,0 0-15,-1 0 0,22 1 16,-21 20-16,21-21 0,-21 21 16,21-20-16,0-1 0,0 0 0,0 0 15,0 0-15,21 0 0,0-21 16,1 0-16,-1 0 0,0 0 15</inkml:trace>
  <inkml:trace contextRef="#ctx0" brushRef="#br0" timeOffset="4115.97">11324 2265 0,'0'21'16,"0"0"-1,0 0-15,-21 1 0,21-1 0,0 21 16,0-21-16,0 0 0,-21 1 16,21 20-16,0-21 0,-21 0 15,21 0-15,0 1 0,0-1 16,0 0-16,-22-21 0,22 21 16,-21-21-16,21-21 31,0 0-31,0 0 15,21-1-15</inkml:trace>
  <inkml:trace contextRef="#ctx0" brushRef="#br0" timeOffset="4396.18">11303 2053 0,'21'0'47,"0"0"-32,0 0-15,-21-21 32,-21 21-32,0 0 15,0 0-15,0 0 16,0 0-16,21 21 0,0 0 15,0 1-15,0-1 16,0 0-16,0 0 0,0 0 16,0 0-16</inkml:trace>
  <inkml:trace contextRef="#ctx0" brushRef="#br0" timeOffset="5008.83">12086 2371 0,'0'0'0,"0"-43"16,0 22-16,-21 0 16,0 0-16,0 21 15,-1-21-15,1 21 0,0 0 16,0 0-16,0 0 0,-22 0 0,22 0 15,0 21-15,0 0 0,-21 0 0,20 0 16,1 1-16,-21-1 16,21 21-16,0-21 0,-1 22 0,1-22 0,0 21 15,21-21-15,0 0 0,0 1 16,0 20-16,0-21 0,0 0 16,0 0-16,21-21 0,0 0 15,1 0-15,20 0 16,-21 0-16,0 0 0,0 0 0,1 0 15,20-21-15,-21 21 0,0-21 16,22 0-16,-22 0 0,0 0 0,0-1 16,0-20-16,22 21 0,-22-21 0,-21-1 15,21 22-15,0-21 0,0-1 16,-21 1-16,0 0 0,0-1 0,0 1 16,0 0-16,21-1 15,-21 1-15,0 0 0,0-1 0,0 1 16,0 21-16,0 0 0,-21 21 15,21 21 1,-21 0-16,21 21 0,-21 1 16,21-1-16,0 0 0,0 1 15,0-1-15,0 0 0,0 1 0,0 20 16,0-20-16,0-1 0,0-21 16,0 21-16,21 1 0,-21-22 0,21 0 15,0 0-15,-21 0 0,22 1 0,-1-22 16,0 0-16,-21 21 15,21-21-15,0 0 0,0 0 16,1-21-16</inkml:trace>
  <inkml:trace contextRef="#ctx0" brushRef="#br0" timeOffset="6838.6">14901 2498 0,'0'0'16,"21"0"-16,1 0 15,-1-21 1,-21-1 0,0 1-16,21 0 15,-21 0-15,0 0 0,0 0 16,0-1-16,0 1 15,0 0-15,0 0 0,0 0 0,-21 21 16,0-21-16,-1-1 0,1 22 0,0 0 16,0-21-16,0 21 0,0 0 15,-1 0-15,-20 0 0,21 0 0,0 21 16,-22 1-16,1-1 0,21 0 16,-21 0-16,20 21 0,1-20 0,-21 20 15,21 0-15,21 1 0,0-22 16,0 21-16,0 0 0,0-20 0,0 20 15,0-21-15,0 0 0,21 0 16,0 1-16,0-22 0,22 21 16,-22-21-16,0 0 0,0 0 0,21 0 15,-20 0-15,20 0 0,-21 0 0,21-21 16,-20-1-16,20 1 0,0 21 16,-21-42-16,22 21 0,-1 0 0,-21-1 15,22-20-15,-22 0 0,21-1 16,-21 22-16,22-21 0,-22 0 0,21-1 15,-21 1-15,0 0 0,1-1 16,-1 1-16,-21 0 0,0 20 0,0-20 16,0 0-16,0 21 0,0-22 15,0 22-15,0 0 0,-21 21 16,-1 0-16,1 0 0,0 0 16,0 0-16,0 21 0,0 0 15,-1 22-15,1-1 0,0 0 0,21 1 16,0-1-16,-21 0 0,21 1 15,0 20-15,0-21 0,0 22 0,0-22 16,0 1-16,0-1 0,0 0 0,21 1 16,-21-22-16,21 0 0,0 21 15,1-42-15,-1 21 0,0 1 0,0-22 16,0 0-16,0 0 0,22 0 16,-22 0-16,21-22 0,-21 22 15,1-21-15,20 0 0</inkml:trace>
  <inkml:trace contextRef="#ctx0" brushRef="#br0" timeOffset="7224.38">15706 2413 0,'0'21'0,"0"0"15,21-21 16,0 0-15,0 0-16,0 0 0,0 0 16,1 0-16,-1-21 0,0 0 15,0 21-15,0-21 0,-21 0 0,21 21 16,-21-21-16,22-1 0,-22 1 16,0 0-16,0 0 0,0 0 15,-22 21-15,1 0 0,0 0 16,0 0-16,0 0 0,0 0 15,-1 21-15,1 0 0,21 0 16,-21 22-16,21-22 0,0 0 16,0 21-16,0-21 0,0 1 15,0 20-15,0-21 0,21 0 16,0 0-16,1 1 0,-1-22 16,0 0-16,0 0 0,0 0 0,0 0 15,1 0-15,20 0 0,-21 0 16,0-22-16</inkml:trace>
  <inkml:trace contextRef="#ctx0" brushRef="#br0" timeOffset="7926.03">16341 2223 0,'0'21'31,"-22"-21"-31,22 21 16,0 0-16,0 21 0,-21-20 0,21-1 15,0 21-15,-21-21 0,21 0 16,0 22-16,0-22 0,0 0 0,0 0 16,0 0-16,0 1 0,0-1 15,0 0-15,0 0 0,0 0 32,-21-21-17,21-21-15,-21 21 0,21-21 16,0 0-16,0 0 0,0-1 15,0 1-15,0 0 0,0 0 0,0-21 16,0 20-16,0-20 0,0 0 16,21 21-16,0-22 0,0 22 15,0 0-15,1 0 0,20 0 0,-21-1 16,21 1-16,1 21 0,-1 0 16,-21 0-16,22 0 0,-22 0 0,21 21 15,-21 1-15,0-1 0,1 0 16,-22 0-16,0 0 0,21 22 0,-21-22 15,0 21-15,0-21 0,0 0 0,0 1 16,0-1-16,-21 0 16,21 0-16,0 0 0,-22 0 0,1-21 15,0 0 1,0 0 0,21-21-1,0 0-15,0 0 0,0 0 16,0 0-16,0-1 0,0 1 0,0-21 15,21 21-15,0-22 0,0 22 16,1 0-16,-1 0 0,21-21 0,-21 20 16,0 22-16,22-21 0,-22 21 15,0 0-15,0 0 0,0 0 0,1 0 16,-22 21-16,21 1 0,-21-1 16,0 0-16,0 0 0,0 0 15,0 0-15,0 1 0,0-1 0,0 0 16,0 0-16,0 0 15,-21 0-15,21 1 0,-22-22 0,22 21 16,-21 0 0,21-42-1</inkml:trace>
  <inkml:trace contextRef="#ctx0" brushRef="#br0" timeOffset="8356.12">17314 2138 0,'0'21'16,"-21"-21"-16,0 21 0,0 0 16,0 1-16,21-1 0,-22 0 15,1 0-15,0 0 0,0 0 0,21 22 16,-21-22-16,21 0 0,-21 0 0,21 22 15,0-22-15,0 0 0,0 0 16,0 0-16,0 0 0,0 1 0,0-1 16,21-21-16,0 0 0,-21 21 15,21-21-15,0 0 0,0 0 0,1 0 16,-1 0-16,0 0 0,21-21 16,-21 21-16,1-21 0,20-1 15,-21 1-15,0 0 0,0 0 0,1 0 16,-1-22-16,0 22 0,-21-21 15,21 21-15,-21-22 0,0 22 0,0 0 16,0-21-16,0 21 0,0-1 16,-21 22-16,0-21 0,0 0 0,-1 21 15,1 0-15,0 0 0,0 0 16,0 0-16,0 21 16,21 0-1</inkml:trace>
  <inkml:trace contextRef="#ctx0" brushRef="#br0" timeOffset="9075.41">18732 1990 0,'0'-21'0,"-42"21"0,21 0 15,0 0-15,-22 0 0,22 0 16,-21 0-16,0 21 0,-1-21 0,-20 21 16,20-21-16,1 21 0,0 0 15,21-21-15,-22 21 0,22 1 0,0-22 16,0 21-16,0-21 0,21 21 15,0 0-15,21-21 32,0 21-32,21-21 0,-21 0 0,22 0 15,-1 0-15,-21 21 0,22-21 0,-1 0 16,-21 22-16,21-22 16,-20 21-16,-1-21 0,0 21 0,-21 0 15,0 0-15,0 0 16,0 1-16,0-1 0,0 0 0,-21 0 15,0 0-15,-22 0 0,22 1 0,0-22 16,-21 21-16,20 0 0,-20-21 16,21 21-16,-21-21 0,20 0 0,1 0 15,-21 0-15,21 21 0,0-21 16,42 0 31,0 0-47,0 0 0,21 0 0,-20 0 15,-1 0-15,0 0 0,0 0 16,0 21-16,-21 1 16,0-1-16,0 0 15,0 0-15,-21 21 0,21-20 0,-21-1 16,0 0-16,0 21 0,-1-21 0,1 1 16,0-1-16,21 0 0,0 0 15,-21 0-15,21 0 0,-21 1 0,21-1 16,0 0-16,21-21 31,0 0-31,0 0 0,0 0 0,1 0 16,20 0-16,-21 0 0,0 0 15,0 0-15,1 0 0,-1-21 0,0 21 16,0-21-16,0 21 0,0 0 16,-21-22-16</inkml:trace>
  <inkml:trace contextRef="#ctx0" brushRef="#br0" timeOffset="10175.7">18119 6964 0,'0'-21'16,"21"21"0,0 0-16,0-21 0,0 21 15,0 0-15,22-22 0,-22 22 16,0-21-16,0 21 0,22 0 0,-22 0 15,0 0-15,0 0 0,0-21 0,-21 42 32,0 0-32,0 1 15,-21-1-15,0 0 0,0 0 16,0 0-16,-1 0 0,1 1 16,0-1-16,0 21 0,-21-21 0,20 0 15,1 22-15,0-22 0,0 0 0,21 21 16,0-20-16,-21-1 0,21 0 15,0 0-15,0 0 0,0 0 0,0 1 16,0-1-16,0 0 0,21 0 0,0-21 16,0 21-16,0-21 0,1 21 15,-1-21 1,-21-21 0,-21 21-1,-1 0-15,1 0 16,0 21-16,0 1 15,21-1-15,0 0 0,0 0 16,0 0-16,0 0 0,0 22 16,0-22-16,0 21 0,0-21 0,0 22 15,0-1-15,21 0 0,-21-20 0,21 20 16,-21 0-16,0-21 0,0 22 0,0-22 16,0 0-16,-21 21 0,0-20 15,0-1-15,0 0 0,-1-21 0,-20 21 16,21 0-16,0-21 0,0 0 0,-22 0 15,22 0-15,0 0 0,0 0 0,0 0 16,-1-21-16,22 0 0,-21-21 16,21 20-16,0 1 15,0-21-15,0 21 0,0-22 0,0 1 16,0-21-16</inkml:trace>
  <inkml:trace contextRef="#ctx0" brushRef="#br0" timeOffset="10412.58">17505 4890 0,'0'0'0,"-21"-22"0,21 1 0,-22 0 0,22 0 15</inkml:trace>
  <inkml:trace contextRef="#ctx0" brushRef="#br0" timeOffset="10944.27">16637 4551 0,'0'0'16,"-21"0"-16,0 0 0,-1 0 0,1 0 0,0 0 15,0 0-15,0 0 16,0 0-16,-1 0 0,1 0 0,0 0 16,0 0-16,0 0 0,21 21 15,21-21 1,21 0-16,1 0 15,20 0-15,1 0 0,20 0 16,1 0-16,21 0 0,0 0 0,21 0 16,0 0-16,21 0 0,0 0 0,0 0 15,0 0-15,0 0 0,1 0 16,-1 0-16,0 0 0,-21 0 0,0 0 16,-21 0-16,0 0 0,-22-21 15,1 21-15,-22 0 0,1 0 16,-1 0-16,-41 0 0,20 0 0,-21 0 15,-42 0 17,0 0-32,0 0 15,-1 0-15,1 0 0,-21 0 0,21 0 16,-22 0-16,1 0 0,0 0 16,-22 0-16</inkml:trace>
  <inkml:trace contextRef="#ctx0" brushRef="#br0" timeOffset="11424.55">16785 5017 0,'0'0'0,"-21"0"0,-21 0 0,20 0 15,1 21-15,0-21 0,0 0 16,0 0-16,0 0 0,-1 0 16,22 21 15,22-21-15,-1 0-16,0 0 0,21 0 15,-21 0-15,43 0 0,-22 0 16,22 0-16,-1 0 0,22 0 0,21 0 15,0 0-15,-1 0 0,1 0 16,21 0-16,-21-21 0,21 21 0,-21-21 16,21-1-16,0 22 0,0-21 15,0 0-15,0 21 0,-21-21 0,0 21 16,-1 0-16,-20 0 0,-21-21 0,-1 21 16,1 0-16,-22 0 15,0 0-15,-21 0 0,1 0 0,-1 0 16,0 0-16,-42 0 47,0 0-47,-1 0 15,1 0-15,0 0 0,0 0 0,-21 0 16</inkml:trace>
  <inkml:trace contextRef="#ctx0" brushRef="#br0" timeOffset="11896.28">16870 5525 0,'0'0'0,"21"0"31,0 0-31,0 0 16,0 0-16,22 0 0,-1 0 16,0-22-16,1 22 0,20-21 0,22 21 15,-22 0-15,22 0 0,0-21 0,-1 21 16,1 0-16,0 0 0,-1-21 15,1 21-15,0 0 0,21 0 0,-22-21 16,22 21-16,-21 0 0,-1 0 0,1 0 16,0 0-16,-1 0 0,-20 0 15,-22 0-15,22 0 0,-22 0 0,-21 0 16,22 0-16,-22 0 0,0 0 0,0 0 16,-42 0 15,0 0-16,0 0-15,-22 0 16,22 0-16,-21 0 0,-1 0 0,1 0 16,0 0-16</inkml:trace>
  <inkml:trace contextRef="#ctx0" brushRef="#br0" timeOffset="12356.09">16658 5927 0,'0'42'16,"21"-42"-1,0 0 1,1 0-16,20 0 16,-21 0-16,21 0 0,1 0 0,20 0 0,-20 0 15,41 0-15,-20 0 0,42 0 16,-22-21-16,22 21 0,0-21 16,0 21-16,0-21 0,21 21 0,-22 0 15,22-22-15,-21 22 0,21 0 16,-21-21-16,0 21 0,-21-21 0,-1 21 15,1 0-15,-22 0 0,1 0 0,-1 0 16,-20 0-16,-1-21 0,0 21 16,1 0-16,-22 0 0,0 0 0,0 0 15,0 0-15,1 0 0,-1 0 0,0 0 32,0 0-17,-21-21-15</inkml:trace>
  <inkml:trace contextRef="#ctx0" brushRef="#br0" timeOffset="15302.29">14774 3006 0,'-21'0'15,"0"0"-15,0 0 0,0 0 32,-1 0-32,1 0 0,0 0 15,42 0 79,0 0-78,22 0-16,-22 0 0,0 0 0,21 0 15,-20 0-15,20 0 0,21 0 16,-20 0-16,20 0 0,1 0 0,-1 0 16,1 0-16,20 0 0,-20 0 15,-1 0-15,1 0 0,-1 0 0,1 0 16,-1 0-16,1 0 15,-1 0-15,-20 0 0,20-21 0,1 21 16,-22 0-16,22 0 0,-1 0 16,1 0-16,-1 0 0,1 0 0,-1 0 15,1 0-15,-22 0 0,21 0 16,-20 0-16,-1 0 0,22 0 0,-22 0 16,0 0-16,-21 0 0,22 0 0,-1 0 15,-21 0-15,0 0 0,22 0 16,-22 0-16,0 0 0,0 0 0,0 0 15,1 0-15,-1 0 0,0 0 16,0 0 0,0 0 77,0 0-77,-21-22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1:55:32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2392 0,'21'0'31,"-21"-21"1,0 0-1,0-1-15</inkml:trace>
  <inkml:trace contextRef="#ctx0" brushRef="#br0" timeOffset="1048.41">2476 847 0,'0'0'0,"43"-64"16,-22 43 0,0 21-16,0-21 0,0 0 15,-21 0-15,22-1 0,-22 1 0,0 0 16,0 0-1,0 42 17,-22 0-32,22 0 15,-21 1-15,0 20 0,0-21 0,0 43 16,0-22-16,-1 0 0,1 22 16,0-1-16,0-20 0,-21 20 15,20 1-15,1-22 0,-21 21 0,0-20 16,20-1-16,1 22 0,-21-22 15,21 0-15,0 1 0,-1-1 16,1 0-16,21-21 0,0 22 16,-21-22-16,21 21 0,0-21 0,-21 1 15,21-1-15,0-42 32,0-1-17,21 1-15,0 0 0,0-21 16,-21 21-16,22-22 0,-1-20 0,0 20 15,0 1-15,0-21 0</inkml:trace>
  <inkml:trace contextRef="#ctx0" brushRef="#br0" timeOffset="1336.24">2455 826 0,'0'-43'0,"0"86"0,0-107 16,21 43-16,-21-21 0,0 20 15,0 1-15,22 21 16,-1 0-1,-21 21-15,0 1 0,21 20 16,0-21-16,-21 21 0,21 22 0,-21-22 16,21 22-16,-21-1 0,0-20 15,0 20-15,0-21 0,0 22 16,0-22-16,0 1 0,0-1 0,0 0 16,0 1-16,0-1 0,0-21 15,0 21-15,-21-20 0,21-1 16,0 0-16,-21 0 0,21 0 15,0-42 17,0 0-32,-21 0 0,21 0 0,-21-1 15</inkml:trace>
  <inkml:trace contextRef="#ctx0" brushRef="#br0" timeOffset="1524.13">2074 1376 0,'21'0'47,"1"0"-47,20 0 0,-21 0 0,0-21 16,22 21-16,-22-21 0,21 21 16,-21 0-16,0 0 0,1 0 15,-1 0-15,0-22 0,0 22 0,0 0 16,22 0-16</inkml:trace>
  <inkml:trace contextRef="#ctx0" brushRef="#br0" timeOffset="2047.83">3260 1291 0,'0'0'0,"21"0"15,0 0-15,-21-21 0,21 0 16,0 21-16,0-21 0,-21 0 16,22-1-16,-44 22 31,1 0-31,-21 0 0,21 0 16,-22 0-16,1 22 0,21-22 15,-21 21-15,-1 0 0,22-21 16,-21 21-16,21 0 0,-1-21 15,22 21-15,-21 1 16,21-1-16,0 0 16,21-21-1,1 21-15,-1-21 0,21 0 0,-21 21 16,0-21-16,22 21 0,-22-21 16,21 22-16,-21-1 0,22-21 0,-22 21 15,0-21-15,-21 21 0,0 0 16,0 0-16,0 1 15,-21-1-15,0-21 16,-22 21-16,22-21 0,-21 21 0,0-21 16,20 0-16,-20 0 0,0 0 15,21 0-15,-1 0 0,-20 0 16,21 0-16,0 0 0,0 0 16,21-21-16,0 0 15,0 0 1,21 21-16,0-22 15,0 22-15,0-21 0,0 21 0</inkml:trace>
  <inkml:trace contextRef="#ctx0" brushRef="#br0" timeOffset="2520.17">4000 1355 0,'0'0'0,"22"-21"16,-22-1-16,0 1 16,-22 21-1,1 0-15,0 0 0,0 0 16,-21 0-16,-1 0 0,1 0 0,21 21 16,-22-21-16,1 22 0,21-22 15,-21 21-15,-1-21 0,22 21 16,0 0-16,0-21 0,0 21 15,21 0-15,0 1 0,0-1 16,21-21-16,0 21 16,0-21-16,21 21 0,-20-21 15,20 21-15,0-21 0,1 21 0,-1-21 16,-21 22-16,21-1 0,-20-21 16,-1 21-16,-21 0 0,0 0 15,-21 0 1,-22 1-16,22-22 0,-21 0 15,21 21-15,-22-21 0,1 0 16,0 0-16,-1 0 0,1 0 16,21 0-16,-22 0 0,22 0 15,0 0-15,0 0 0,0 0 16,42-21 15,0 21-31,0-22 0,0 22 16</inkml:trace>
  <inkml:trace contextRef="#ctx0" brushRef="#br0" timeOffset="2786.03">4212 1418 0,'21'-21'15,"-21"42"16,0 0-15,0 1-16,-21-1 0,21 0 16,0 0-16,0 0 0,0 0 15,-21 1-15,21-1 0,0 0 0,-21 0 16,21 0-16,0 0 0,0 1 16,0-44 15,0 1-16</inkml:trace>
  <inkml:trace contextRef="#ctx0" brushRef="#br0" timeOffset="2975.92">4297 995 0,'0'0'16,"-21"0"-1,21 21 1,0 0 0,0 0-16,0 1 31</inkml:trace>
  <inkml:trace contextRef="#ctx0" brushRef="#br0" timeOffset="3903.39">4784 1503 0,'0'0'16,"21"0"-16,0-21 0,0 21 0,0-21 16,0 21-16,22-22 0,-22 1 0,0 0 15,-21 0-15,21 21 16,-21-21-16,0 0 0,0-1 16,-21 22-16,0 0 15,0 0-15,-22 0 0,22 0 0,-21 0 16,0 0-16,20 22 0,-20-1 15,0 0-15,-1 0 0,1 0 16,0 0-16,21 22 0,-1-22 16,1 21-16,0-21 0,21 22 0,0-22 15,0 0-15,0 0 0,0 0 16,21-21-16,0 0 0,22 0 16,-22 0-16,0 0 0,21 0 15,1-21-15,-22 21 0,21-21 0,1 0 16,-1 0-16,-21 0 0,21-1 15,-20 1-15,-1 21 0,0-21 0,0 0 16,-21 0-16,0 0 0,0-1 16,0 44 31,0-1-47,0 0 0,0 21 15,0-21-15,0 22 0,0-1 0,0 22 16,0-22-16,0 0 0,0 22 15,0-22-15,-21 22 0,21-22 0,0 21 16,0-20-16,0 20 0,-21-20 16,21 20-16,0-21 0,0 22 0,0-22 15,-21 22-15,-1-22 0,1 22 0,0-22 16,0 0-16,0 22 0,0-22 16,-22-21-16,1 22 0,21-1 0,-22-21 15,1 0-15,0 0 16,-1 1-16,22-22 0,-21 0 0,-22 0 15,22 0-15,0 0 0,-1-22 0,-20 1 16,21-21-16,-22 21 0,22-22 16,-22 1-16,22 21 0,0-21 0,20-1 15,-20 1-15,21 0 0,0-1 16,0 1-16,21 0 0,0-1 0,0 22 16,21-21-16,0 21 0,0-22 15,21 1-15,1 21 0,-1-22 0,0 1 16,22 0-16</inkml:trace>
  <inkml:trace contextRef="#ctx0" brushRef="#br0" timeOffset="4402.1">5376 1461 0,'0'0'0,"-21"0"31,21 21-31,0 0 16,-21 0-16,21 0 15,0 0-15,-21 1 0,21-1 0,-21 21 16,21-21-16,0 0 16,0 1-16,-22-22 0,22 21 0,0 0 15,-21-21-15,21-21 47,0 0-47,0-1 0,0 1 0,0 0 16,0 0-16,0-21 0,0 20 15,0 1-15,21-21 0,-21 21 0,22 0 16,-1-1-16,0 1 0,21 0 16,-21 0-16,1 0 0,20 21 0,-21 0 15,0 0-15,0 0 0,22 0 16,-22 0-16,0 21 0,0 0 15,-21 0-15,21 0 0,-21 1 16,0-1-16,0 0 0,0 21 0,0-21 16,0 1-16,0-1 0,0 0 15,-21 0-15,21 0 0,0 0 0,-21 1 16,21-44 15,21 22-15,0-21-16</inkml:trace>
  <inkml:trace contextRef="#ctx0" brushRef="#br0" timeOffset="5075.41">6032 1376 0,'0'21'31,"-21"0"-16,21 0-15,-21 1 0,21-1 16,0 0-16,-21 0 0,0 0 0,21 22 16,-21-22-16,-1 0 0,22 0 15,0 0-15,0 0 0,-21-21 16,21 22-16,-21-22 16,21 21-16,0-42 31,0-1-31,0 1 0,0 0 0,0 0 15,0 0-15,21 0 0,-21-1 16,21 1-16,1 0 0,-22-21 0,21 21 16,0-1-16,0 1 0,0 0 15,22 0-15,-22 21 0,0-21 0,0 21 16,0 0-16,0 0 0,1 0 16,-1 0-16,-21 21 0,21-21 0,0 21 15,-21 0-15,0 0 16,21 1-16,-21-1 0,21 0 0,-21 0 15,0 21-15,0-20 0,0-1 16,0 0-16,0 0 0,0 0 0,0 0 16,-21 1-16,0-22 15,21 21-15,-21-21 0,0 0 16,21-21 0,0-1-16,0 1 0,0 0 0,0 0 15,0 0-15,0 0 0,21-22 16,0 22-16,0-21 0,0 21 0,22-22 15,-22 22-15,0 0 0,21 0 16,-20 21-16,-1 0 0,21 0 16,-21 0-16,0 0 0,1 0 0,-1 0 15,-21 21-15,0 0 0,21 0 16,-21 0-16,0 1 0,0-1 0,0 0 16,0 21-16,0-21 0,0 1 15,0-1-15,0 0 0,0 0 16,0 0-1,0-42 17,21 0-32</inkml:trace>
  <inkml:trace contextRef="#ctx0" brushRef="#br0" timeOffset="5447.93">6900 1482 0,'21'0'32,"1"0"-17,-1 0-15,0 0 0,0 0 16,0 0-16,0 0 16,1 0-16,-1 0 0,0 0 0,0-21 0,-21-1 15,21 22-15,0-21 0,1 0 16,-22 0-16,0 0 15,0 0-15,0-1 16,-22 22 0,1 0-16,0 0 0,0 0 15,0 22-15,0-1 0,-1 0 0,1 0 16,0 0-16,0 0 0,0 22 0,21-22 16,0 0-16,0 21 0,0-20 15,0-1-15,0 0 0,0 0 0,0 0 16,21-21-16,0 21 15,0-21-15,0 0 0,1 0 0,20 0 16,-21 0-16,21 0 0,1 0 16,-22 0-16,21-21 0</inkml:trace>
  <inkml:trace contextRef="#ctx0" brushRef="#br0" timeOffset="5903.75">7705 1376 0,'0'0'0,"-22"0"31,1 0-31,21 21 16,0 0-16,-21 0 15,0 1-15,21-1 0,0 0 16,0 21-16,0-21 0,-21 1 16,21-1-16,-21 0 0,21 0 0,0 0 15,0 0-15,-22 1 0,22-1 0,-21-21 16,21 21-16,-21-21 15,21-21 1,0 0 0,0-1-16,0 1 0,0 0 0,21 0 15,0-21-15,1 20 0,-1-20 16,0 21-16,0-21 0,0 20 0,22 1 16,-1 0-16,-21 0 15,21 0-15,-20 0 0,20 21 0,-21 0 16,0 0-16,0 0 0,1 21 15,-1 0-15,-21 0 0,21 0 0,-21 0 16,0 1-16,0-1 0,0 21 16,0-21-16,0 22 0,0-22 0,-21 0 15,21 0-15,-21 0 0,-1 0 16,22 1-16,0-1 0,0-42 31,22-1-15,-1 1-16</inkml:trace>
  <inkml:trace contextRef="#ctx0" brushRef="#br0" timeOffset="6207.58">8424 953 0,'0'0'0,"0"-22"0,-21 22 31,0 22-31,21-1 0,-21 0 16,21 0-16,-21 21 0,21 1 16,-22-1-16,1 0 0,21 1 0,-21-1 15,0 0-15,21 22 0,-21-22 16,21 1-16,0-1 0,0 0 16,0-21-16,0 22 0,0-1 0,0-21 15,0 0-15,0 1 0,21-1 16,0 0-16,0-21 0,0 0 15,1 0-15,-1 0 0,0 0 16,0 0-16,0-21 0,0 0 0,1-1 16,-1 1-16,0 0 0,0 0 15</inkml:trace>
  <inkml:trace contextRef="#ctx0" brushRef="#br0" timeOffset="6451.53">8276 1207 0,'0'0'16,"21"0"-1,22 0 1,-22 21-16,0-21 0,21 0 0,1 0 16,-1 0-16,0 0 0,1 0 15,-1 0-15,0 0 0,1 0 0,-22 0 16,0-21-16,21 21 0,-21 0 15,1 0 1,-44 0 0,1 0-16</inkml:trace>
  <inkml:trace contextRef="#ctx0" brushRef="#br0" timeOffset="7276.09">2730 2244 0,'0'0'0,"-42"0"0,-64 0 16,64 0-16,0-21 15,-1 21-15,22 0 0,-21 0 16,21 0-16,-22 0 0,22 0 15,0 0-15,0 0 16,42 0 15,0 0-15,21 0-16,1 0 0,20 0 0,-20 0 16,41 0-16,-20 0 0,20 0 15,1 0-15,0 0 0,-1 0 0,22 0 16,0 0-16,21 0 0,-21 0 15,42-22-15,-21 22 0,0 0 0,21 0 16,0 0-16,1 0 0,20-21 16,0 21-16,1 0 0,-22 0 0,21 0 15,0 0-15,1-21 0,-22 21 16,21 0-16,-21 0 0,22 0 16,-22 0-16,0 0 0,21 0 0,-20 0 15,-1 0-15,-21 0 0,21 0 16,-42-21-16,21 21 0,-21 0 0,-1 0 15,1 0-15,-21 0 0,0 0 16,-22 0-16,1 0 0,-1 0 0,-21 0 16,1 0-16,-1 0 0,-21 0 15,0 0-15,1 0 16,-44 0 31,1 0-47,-21 0 0</inkml:trace>
  <inkml:trace contextRef="#ctx0" brushRef="#br0" timeOffset="8339.93">2074 3662 0,'0'0'0,"0"-42"16,0 20 0,0 1-16,21 0 0,1 0 15,-22 42 17,0 0-32,0 22 0,0-22 15,0 21-15,-22 0 0,22 1 16,-21-1-16,0 0 0,21 1 15,-21 20-15,0-20 0,0-1 16,21 0-16,-22 1 0,1-1 0,21 0 16,-21-21-16,21 1 0,0-44 31,0 1-15,21 0-16,0-21 0,-21 21 15,22-22-15,-1 1 0,0 0 0,0 20 16,0-20-16,22 21 0,-22 0 15,0 0-15,21-1 0,-21 22 0,1 0 16,-1 0-16,0 0 16,-21 22-16,21-1 0,-21 0 15,0 0-15,0 21 0,0-20 16,0-1-16,21 21 0,0-21 0,-21 22 16,22-22-16,-22 0 0,21 0 15,0 0-15,0-21 0,0 0 0,0 21 16,22-21-16,-22 0 0,21 0 15,1 0-15,-22-21 0,21 0 16,0 0-16,-20 0 0,20-22 0,-21 22 16,21-21-16,-20 0 0,-1-1 15,-21 22-15,0-21 0,0-1 0,0 1 16,0 0-16,0-1 0,-21 22 16,-1-21-16,22 21 0,-21 0 0,0 21 15,0 0-15,0 0 16,0 0-16,-1 0 0,1 0 0,21 21 15,-21 0 1,21 0-16,0 0 0,0 0 0,0 1 16,21-22-16,0 21 0,1 0 15,-1-21-15,0 0 0</inkml:trace>
  <inkml:trace contextRef="#ctx0" brushRef="#br0" timeOffset="8843.64">3450 3704 0,'-21'0'15,"0"0"-15,0 0 16,21 21-16,-22 1 0,1-1 16,21 0-16,0 0 0,-21 0 0,21 0 15,-21 22-15,21-22 0,-21 21 16,21-21-16,0 22 0,0-22 0,-21 21 15,21-21-15,-22 1 0,22-1 16,0 0-16,0 0 0,-21-21 0,21-21 47,0 0-47,0 0 16,0-1-16,0 1 0,0-21 0,0 0 15,21 20-15,1-20 0,-1 0 16,0-1-16,0 1 0,0 0 0,22-1 15,-1 1-15,0 21 0,1 0 16,-1 0-16,0-1 0,1 22 0,-1 0 16,-21 0-16,21 0 0,-20 22 15,-1-1-15,0 0 0,0 21 0,0-21 16,-21 22-16,0-22 0,0 21 16,0 1-16,0-22 0,0 21 15,0 0-15,0-20 0,-21 20 16,0-21-16,0 0 0,21 0 0,0 1 15,0-1-15,-21-21 0,-1 0 16,22-21 15,0-1-31,-21 1 0</inkml:trace>
  <inkml:trace contextRef="#ctx0" brushRef="#br0" timeOffset="9008.06">3281 3958 0,'0'0'0,"21"0"47,0 0-47,0 0 0,22 0 0,-22 0 16,21 0-16,0-21 0,1 21 0,20-21 16,-20 21-16,-1-21 0,0 21 15,1-21-15</inkml:trace>
  <inkml:trace contextRef="#ctx0" brushRef="#br0" timeOffset="9251.92">4276 3662 0,'-22'0'31,"22"21"-31,0 0 0,-21 0 0,21 1 16,0-1-16,0 21 0,0-21 15,0 0-15,0 22 0,0-22 0,0 21 16,-21-21-16,21 1 0,-21 20 16,21-21-16,0 0 0,0 0 15,0 1-15,0-1 0,0-42 47</inkml:trace>
  <inkml:trace contextRef="#ctx0" brushRef="#br0" timeOffset="9505.77">4191 3725 0,'0'0'0,"21"-63"15,0 42-15,0 0 0,1-1 16,-1 22-16,0-21 0,0 21 16,21 0-16,-20 0 0,20 0 0,-21 0 15,21 0-15,1 21 0,-22 1 16,0-22-16,0 21 0,0 0 15,-21 0-15,0 0 0,0 0 16,0 1-16,0-1 0,-21-21 0,0 21 16,0 0-16,0-21 0,-22 21 0,22-21 15,-21 0-15,21 21 0,-22-21 16,22 0-16,0 0 0,-21 0 0,21 0 16,-1 0-16</inkml:trace>
  <inkml:trace contextRef="#ctx0" brushRef="#br0" timeOffset="9985.5">6435 3471 0,'0'0'0,"0"-21"15,-22 21-15,22-21 16,0 0-16,22 21 16,-1 0-16,21-21 0,-21 21 15,43-21-15,-22 21 0,22 0 0,-22-22 16,21 22-16,1 0 0,-1-21 15,1 21-15,-22 0 0,22 0 16,-22 0-16,-21 0 0,0 0 16,1 0-16,-22 21 15,-22-21-15,-20 0 16,21 0-16,-21 22 0,20-22 0</inkml:trace>
  <inkml:trace contextRef="#ctx0" brushRef="#br0" timeOffset="10235.36">6794 3387 0,'0'21'16,"0"0"-1,-21-21-15,21 21 0,0 0 16,0 1-16,0 20 0,-21-21 0,21 21 16,-21-20-16,0 20 0,21 0 15,-21-21-15,21 22 0,-22-1 0,1 0 16,0-20-16,21 20 0,-21 0 15,0-21-15,21 22 0,0-22 0,-21 0 16,21 0-16,-22 0 0,22 1 16,22-22 15,-1-22-31,0 1 0</inkml:trace>
  <inkml:trace contextRef="#ctx0" brushRef="#br0" timeOffset="10588.16">7048 3747 0,'0'0'0,"-21"0"31,0 21-31,21 0 16,-21-21-16,0 21 0,0 0 0,21 22 16,-22-22-16,22 0 0,0 0 15,0 0-15,0 0 0,0 1 0,0-1 16,22 0-16,-1-21 15,0 0-15,0 0 0,0 0 16,22 0-16,-1 0 0,-21 0 0,21-21 16,-20 21-16,20-21 0,-21-1 15,21 1-15,-20 0 0,-1 0 0,-21 0 16,0 0-16,0-1 0,0 1 16,0 0-16,-21-21 0,-1 42 0,-20-21 15,21-1-15,0 22 0,-22 0 0,22 0 16,0 0-16,0 0 0,0 0 15,0 0-15,42 0 32,0 0-17</inkml:trace>
  <inkml:trace contextRef="#ctx0" brushRef="#br0" timeOffset="11091.86">8911 3620 0,'0'0'0,"0"-22"0,-21 1 15,0 21 1,0 0-1,-1 21 1,22 22-16,0-22 0,0 21 0,0-21 16,0 43-16,0-22 0,-21 22 15,21-22-15,-21 22 0,21 20 16,-21-20-16,0-1 0,0 1 0,-1-1 16,22 1-16,-21-1 0,0 22 0,0-22 15,0 1-15,0-1 0,21 22 16,-22-21-16,1-1 0,0 1 0,0-1 15,21-21-15,-21 22 0,0-22 0,-1 1 16,22-22-16,0 0 0,0 0 16,-21 0-16,0-21 15,21-21-15</inkml:trace>
  <inkml:trace contextRef="#ctx0" brushRef="#br0" timeOffset="11401.69">8340 4106 0,'0'0'0,"0"-63"0,0 21 0,21-22 16,0 22-16,-21-1 0,21 1 15,0 0-15,0 21 0,1-22 0,20 22 16,0-21-16,1 21 0,-1-1 16,21 1-16,1 21 0,-22 0 15,22 0-15,-1 0 0,1 0 0,-22 21 16,0 1-16,1 20 0,-22-21 15,0 21-15,-21-20 0,0 20 0,0-21 16,-21 21-16,0 1 0,-22-22 16,1 0-16,21 21 0,-21-20 0,-1-1 15,22 0-15,-21 0 0,21-21 16,-1 0-16,1 21 0,0-21 16,21-21-1,0 0 1</inkml:trace>
  <inkml:trace contextRef="#ctx0" brushRef="#br0" timeOffset="12436.65">9186 4001 0,'0'0'0,"21"-22"15,1 1 1,-22 0-16,0 0 0,21 0 15,0 0-15,0-1 0,0 1 16,0-21-16,-21 21 0,22-22 0,-1 22 16,0-21-16,-21 21 0,0 0 15,0-1-15,0 1 0,-21 21 32,0 0-17,21 21-15,0 1 0,0-1 16,0 0-16,0 0 0,0 0 15,0 0-15,0 1 0,21-1 16,0 0-16,-21 0 0,21 0 16,-21 0-16,21 1 0,-21-1 15,0 0-15,21 0 0,-21 0 16,0 0-16,0 1 16,22-22 15,-1 0-31,0 0 0,0-22 15,0 22-15,0-21 0,1 0 0,20 21 16,-21-21-16,0 0 0,22 0 16,-22-1-16,21 1 0,-21-21 0,0 21 15,1 0-15,-1-1 0,0 1 16,0 0-16,-21 0 0,-21 21 31,0 0-31,0 21 16,-1 0-16,1 0 0,21 1 15,-21-1-15,21 0 0,-21 0 16,21 0-16,0 22 0,0-22 16,0 0-16,0 0 0,0 0 15,0 0-15,21 1 0,0-22 16,0 0-16,1 0 0,-1 0 16,21 0-16,-21 0 0,22 0 0,-22 0 15,21-22-15,0 1 0,-20 21 0,20-21 16,0 0-16,1 0 0,-22 0 15,0-1-15,21 1 0,-21 0 0,-21-21 16,22 21-16,-22-1 0,21 1 16,-21 0-16,0 0 0,0 0 0,0 42 47,0 0-47,0 21 15,0-20-15,0-1 0,-21 0 16,-1 0-16,22 0 0,-21 0 0,21 1 15,0-1-15,0 0 0,-21 0 0,21 0 16,-21-21 0,21-21-1,0 0 1,0 0-16,21 0 0,0-1 16,-21 1-16,21 0 0,1 0 15,-22 0-15,21-22 0,0 22 16,0-21-16,0 21 0,0 0 0,22-1 15,-22 1-15,0 0 0,21 21 16,-20 0-16,-1 0 0,21 0 0,-21 21 16,-21 0-16,21-21 0,-21 22 15,0 20-15,22-21 0,-22 0 0,0 0 16,0 1-16,0-1 0,0 0 0,0 0 16,-22 0-16,22 0 0,-21 1 15,0-1-15,21 0 16,21-42 15,0 0-31,1-1 0</inkml:trace>
  <inkml:trace contextRef="#ctx0" brushRef="#br0" timeOffset="12726.49">11366 3048 0,'-21'21'32,"0"0"-32,21 1 0,-21 20 0,0 0 15,0 1-15,21 20 0,-22 1 16,1-22-16,0 21 0,0 1 16,0-22-16,-22 1 0,43 20 0,-21-21 15,0-20-15,21 20 0,-21-21 16,21 21-16,0-20 0,0-1 0,0 0 15,21-21-15,0 0 0,0 0 16,1 0-16,-1 0 0,21 0 16,-21-21-16,0 0 0,1 21 0,-1-22 15,0 1-15,0-21 0,0 21 16</inkml:trace>
  <inkml:trace contextRef="#ctx0" brushRef="#br0" timeOffset="12829.94">11155 3450 0,'0'0'0,"-21"0"16</inkml:trace>
  <inkml:trace contextRef="#ctx0" brushRef="#br0" timeOffset="12917.89">11282 3450 0,'42'0'16,"-21"0"-16,22-21 0,-22 21 0,0 0 15,0-21-15,0 21 0,0 0 0,1-21 16,-22 0-16,21 21 0,-21-22 15</inkml:trace>
  <inkml:trace contextRef="#ctx0" brushRef="#br0" timeOffset="13092.79">10541 3302 0,'0'0'0,"-21"0"15,0 21-15,-1-21 0,22 21 16</inkml:trace>
  <inkml:trace contextRef="#ctx0" brushRef="#br0" timeOffset="13972.22">13420 3344 0,'21'0'31,"21"-21"-15,-21 0-16,22 0 0,-1 21 15,0-21-15,1 0 0,20-1 0,-21 1 16,22 0-16,-22-21 0,22 21 16,-1-1-16,-20 1 0,-22 0 0,21 0 15,-42-21-15,0 20 0,0 1 16,-21 0-16,0 0 0,-22 0 0,-20 0 15,-1 21-15,22-22 0,-21 22 16,-1 0-16,1 0 0,-1 0 0,22 0 16,-22 0-16,22 22 0,0-22 0,-1 21 15,22 0-15,0 0 16,21 0-16,0 0 0,0 22 0,0-22 16,21 21-16,0-21 0,0 22 15,1-1-15,20 0 0,-21 1 0,21-1 16,-20 22-16,-1-22 0,0 0 15,21 1-15,-21-1 0,-21 21 0,22-20 16,-22-1-16,0 0 0,0-20 0,0 20 16,-22 0-16,1-21 0,0 22 15,-21-22-15,21 0 0,-22 0 0,-20 0 16,20-21-16,1 0 0,0 0 16,-22 0-16,22 0 0,0 0 0,-1-21 15,1 0-15,21-21 0,-22 21 16,22-1-16,0-20 0,0 0 15,0 21-15,21-22 0,-21-20 0,21 20 16,0-20-16,0 21 0,0-22 16,0 22-16,0-1 0,0 1 0,42 21 15,-21 0-15,0 0 0,0 21 16,22 21-16,-1 0 0,0 0 0,-20 21 16,20 1-16,0-1 0,-21 0 15,22 1-15,-22-1 0,0 0 0,0 1 16,-21-1-16,0 0 0,0-20 15,0 20-15,21-21 0,-21 0 0,0 0 16,22 1-16,-22-1 0,21-21 16,0 0-16,0 0 15,0 0-15,0 0 0,1-21 16</inkml:trace>
  <inkml:trace contextRef="#ctx0" brushRef="#br0" timeOffset="14232.08">14224 3027 0,'0'0'0,"21"-21"0,0 21 0,-21-21 0,0 42 15,0 0 1,-21 21-16,0-21 0,21 22 16,-21 20-16,0-20 0,-1-1 15,1 21-15,0 1 0,21-22 0,-21 1 16,0-1-16,0 21 0,21-20 0,0-22 15,-22 21-15,22-21 0,0 22 16,0-22-16,0 0 0,0 0 16,0 0-16,22-21 15,-22-21 1,0 0-16</inkml:trace>
  <inkml:trace contextRef="#ctx0" brushRef="#br0" timeOffset="14332.02">13885 3641 0</inkml:trace>
  <inkml:trace contextRef="#ctx0" brushRef="#br0" timeOffset="14772.28">13970 3641 0,'0'0'0,"21"0"0,0 0 0,0-21 16,22 21-16,-22-22 0,21 22 15,1-21-15,-1 21 0,21-21 0,-20 0 16,-1 21-16,0-21 0,1 21 15,-22 0-15,21-21 0,-21 21 0,1 0 16,-22 21 0,0 0-1,0 0-15,0 21 0,0-20 16,-22-1-16,22 0 0,0 0 16,0 0-16,0 0 0,0 1 0,0-1 15,0 0-15,0 0 0,0 0 16,0 0-16,22-21 15,-1 0-15,0 0 0,0 0 16,0 0-16,0 0 0,1 0 16,20-21-16,-21 21 0,0-21 15,0 0-15,1 0 0,-1 0 16,0-1-16,0 1 0,0 0 0,-21 0 16,0-21-16,21 20 0,-21 1 0,22 0 15,-22 0-15,-22 42 31,1 0-31,21 0 16,0 1-16,-21 20 0,21-21 16,-21 0-16,21 0 0,0 1 15,0-1-15,0 0 0,0 0 0,0 0 16,21 0-16,0-21 0,0 0 16,22 0-16,-22 0 15,0 0-15,21 0 0,-20 0 16,20 0-16</inkml:trace>
  <inkml:trace contextRef="#ctx0" brushRef="#br0" timeOffset="15280.05">15536 3556 0,'0'0'16,"0"-21"-16,0-64 16,0 64-16,0 0 0,-21 21 15,0 0-15,0 21 16,0-21-16,-1 42 0,1-20 15,0-1-15,0 21 0,0-21 0,0 22 16,-1-1-16,1-21 16,21 21-16,0-20 0,0 20 0,0-21 15,0 0-15,0 0 0,0 1 0,0-1 16,21 0-16,1-21 16,-1 0-16,0 0 0,0 0 0,21 0 15,-20 0-15,-1 0 0,0-21 16,0 0-16,21-1 0,-20 1 0,-1 0 15,0-21-15,0 21 0,0-22 0,22 1 16,-22 0-16,0-22 0,0 22 16,21-22-16,-20 1 0,-1-1 0,0 1 15,0 20-15,-21 1 0,0 0 16,0-1-16,0 22 0,0 0 16,0 0-16,-21 21 15,0 0-15,0 0 0,-1 0 0,1 21 16,0 21-16,0-20 0,0 20 15,0 0-15,-1 22 0,1-22 0,0 22 16,21-1-16,0-21 0,0 22 0,0-22 16,0 1-16,0-1 0,0 0 15,0-21-15,0 22 0,0-22 0,21 0 16,0 0-16,-21 0 16,22-21-16,-1 0 0,-21 22 0,21-22 0,0 0 15,0 0-15,0-22 16,1 22-16,-1-21 0</inkml:trace>
  <inkml:trace contextRef="#ctx0" brushRef="#br0" timeOffset="15635.85">15960 3704 0,'21'21'47,"0"-21"-47,0 0 16,0 0-16,0 0 15,1 0-15,-1 0 0,0 0 16,0 0-16,0 0 0,0-21 0,1 21 16,-1-21-16,0 21 0,-21-21 0,0 0 15,0 0-15,0-1 0,0 1 16,0 0-16,0 0 0,0 0 16,-21 21-16,0 0 15,-1 0-15,1 0 0,0 21 16,0 0-16,0 0 0,21 0 15,-21 1-15,21-1 0,0 0 0,0 21 16,0-21-16,0 1 0,0-1 16,21 0-16,0 0 15,0-21-15,0 21 0,0-21 0,1 0 16,-1 0-16,0 0 0,21 0 0,-21 0 16,22 0-16,-22 0 0,21 0 15,-21-21-15,1 21 0</inkml:trace>
  <inkml:trace contextRef="#ctx0" brushRef="#br0" timeOffset="16079.82">16722 3577 0,'0'0'0,"21"-42"16,-21 21-16,0 42 47,0 0-47,-21 0 0,21 0 15,0 1-15,-22-1 0,22 0 16,0 0-16,0 0 0,0 0 15,0 1-15,0-1 0,-21-21 0,21 21 16,-21 0 0,21-42 15,0 0-31,21 21 0,0-21 16,-21-1-16,22 1 0,-1 0 15,0 0-15,0-21 0,0 20 0,0-20 16,1 21-16,-1 0 0,0 0 15,0 21-15,0 0 0,0 0 0,1 0 16,-1 0-16,0 0 16,-21 21-16,0 0 0,0 0 15,0 0-15,0 22 0,0-22 0,0 0 16,0 0-16,0 21 0,0-20 16,0-1-16,0 0 0,0 0 15,0 0-15,0 0 16,-21-21-16,21-21 47,21 0-47,0 0 15</inkml:trace>
  <inkml:trace contextRef="#ctx0" brushRef="#br0" timeOffset="16359.66">17441 3027 0,'0'0'0,"0"-85"16,0 106 0,-21 22-1,0-22-15,0 21 0,0 1 16,-1 20-16,1-21 0,21 22 0,-21-1 16,0 1-16,0-22 15,21 22-15,0-22 0,0 0 0,-21 1 16,21-1-16,0-21 0,0 0 0,0 1 15,0-1-15,0 0 0,0 0 16,21-21 0,0 0-1,0-21-15,0 21 0,0-21 0,-21 0 16,22-1-16,-22 1 0,21 0 0</inkml:trace>
  <inkml:trace contextRef="#ctx0" brushRef="#br0" timeOffset="16548.55">17166 3366 0,'0'0'0,"21"0"31,0 0-31,1 0 0,-1 0 16,0 0-16,0 0 15,0 0-15,0-22 0,1 22 0,-1 0 16,0 0-16,0 0 0,-21-21 15,21 21-15,0-21 0</inkml:trace>
  <inkml:trace contextRef="#ctx0" brushRef="#br0" timeOffset="18659.97">18881 3450 0,'0'0'0,"21"0"0,-21-21 16,0 0-1,21 21 1,-21-21-1,21 21-15,-21-21 16,21 21-16,-21-22 16,21 22-16,-21-21 15,0 0 1,0 0 0,-21 0-16,0 21 15,0 0-15,0 0 0,-22 0 16,1 0-16,21 0 0,-21 0 0,-1 0 15,1 21-15,0 0 0,20 0 16,-20 0-16,0 22 0,21-22 0,-22 0 16,22 21-16,0-20 0,21 20 0,0-21 15,0 0-15,0 22 0,0-22 16,0 0-16,42 0 0,-21-21 16,1 0-16,20 0 0,0 0 15,1 0-15,-22 0 0,21 0 0,0 0 16,1 0-16,-1-21 0,0 0 0,1 0 15,-22-1-15,0-20 16,21 21-16,-20-21 0,-1-1 0,0 22 16,0-42-16,0 20 0,-21 1 15,0-22-15,21 22 0,-21-21 0,0-1 16,22 22-16,-22-22 0,0 22 16,0 0-16,0-1 0,0 1 0,0 21 15,0 0-15,0 63 16,0-21-1,0 21-15,-22 1 0,1-1 16,21 22-16,0-22 0,-21 21 0,0 1 16,21-22-16,-21 22 0,21-1 15,0-20-15,-21 20 0,21-21 16,0 1-16,0-1 0,0-21 0,0 22 16,21-22-16,0 0 0,0-21 15,0 21-15,0-21 0,1 0 0,-1 0 16,0 0-16,0 0 0,0 0 15</inkml:trace>
  <inkml:trace contextRef="#ctx0" brushRef="#br0" timeOffset="19027.75">19389 3493 0,'21'0'46,"0"0"-46,0 0 0,0 0 16,0 0-16,1-22 0,-1 1 16,0 21-16,0 0 0,21-21 0,-20 21 15,-1-21-15,-21 0 16,0 0-16,0-1 16,-21 22-16,-1 0 15,1 0-15,-21 0 0,21 0 0,-22 0 16,22 22-16,-21-22 0,21 21 15,-22 0-15,22 0 0,0 21 16,0-20-16,21-1 0,0 21 0,0-21 16,0 0-16,0 1 0,0-1 15,0 0-15,0 0 0,0 0 0,21-21 16,0 21-16,0-21 0,1 0 16,-1 0-16,21 0 0,-21 0 0,22 0 15,-22 0-15,21 0 0,-21 0 0,22-21 16,-1 0-16</inkml:trace>
  <inkml:trace contextRef="#ctx0" brushRef="#br0" timeOffset="19295.62">20087 3090 0,'0'-42'0,"0"84"0,0-126 0,0 63 16,0-1-16,0 1 0,21 0 0,-21 42 31,0 0-31,0 1 0,0-1 0,-21 21 15,21 0-15,-21 1 0,21-1 16,-21 0-16,21 22 0,-21-22 0,21 1 16,-22-1-16,22 0 0,-21 1 0,0-1 15,21-21-15,0 21 0,0-20 16,-21-1-16,21 0 0,0 0 0,0 0 16,21-21-1,0 0 1,0 0-16,1-21 0,-1 21 15,-21-21-15,21 0 0</inkml:trace>
  <inkml:trace contextRef="#ctx0" brushRef="#br0" timeOffset="19467.52">19960 3408 0,'21'0'31,"0"0"-31,1 0 0,-1 0 15,0 0-15,0 0 0,0 0 16,0 0-16,1 0 0,20 0 16,-21 0-16,0 0 0,22 0 0,-22-21 15,0 21-15,0 0 0</inkml:trace>
  <inkml:trace contextRef="#ctx0" brushRef="#br0" timeOffset="20017.99">20553 3577 0,'21'0'15,"0"0"-15,-21-21 32,0 0-32,0 0 0,0 0 15,0-1-15,-21 1 16,0 0-16,0 21 0,-1 0 15,1 0-15,0 0 0,0 0 0,0 0 16,0 21-16,-1 0 0,1 1 16,0-1-16,0 0 0,0 0 0,0 0 15,21 0-15,-22 1 0,22-1 16,-21 0-16,21 0 0,0 0 0,0 0 16,0 1-16,21-22 15,1 0-15,-1 0 16,0 0-16,0 0 0,0 0 0,22 0 15,-22 0-15,0-22 0,0 1 16,0 21-16,22-21 0,-43 0 0,21 0 16,0 0-16,0-1 0,0 1 0,-21 0 15,21 0-15,-21 0 0,0 0 16,0-1-16,22 22 0,-22 22 31,0-1-31,0 0 16,0 0-16,-22 0 0,22 0 15,0 1-15,0-1 0,0 0 16,0 0-16,0 0 16,22-21-16,-1 0 15,0 0-15,0 0 0,0 0 16,0 0-16,1 0 16,-1 0-16,-21-21 0,21 21 0,0-21 15,0 0-15,-21 0 0,21-1 0</inkml:trace>
  <inkml:trace contextRef="#ctx0" brushRef="#br0" timeOffset="20195.89">20934 3471 0,'0'0'0,"0"22"16,0-1-1,0 0-15,-21 0 0,21 0 16,-22 0-16,22 1 0,0-1 16,0 0-16,0 0 15,0 0-15,22-42 47,-1 0-31</inkml:trace>
  <inkml:trace contextRef="#ctx0" brushRef="#br0" timeOffset="20363.81">20997 3239 0,'0'0'0,"0"-22"15,-21 22-15,0 0 16,21 22 31</inkml:trace>
  <inkml:trace contextRef="#ctx0" brushRef="#br0" timeOffset="20456.75">21399 3090 0,'0'-21'0,"0"42"0</inkml:trace>
  <inkml:trace contextRef="#ctx0" brushRef="#br0" timeOffset="20636.65">21209 3450 0,'0'21'15,"0"22"-15,0-22 0,-21 0 0,0 21 16,21-20-16,-22-1 0,22 0 16,-21 0-16,21 0 0,0 0 0,0 1 15,0-1-15,21-21 16,1 0 0,-1 0-16,0 0 0,0 0 0,0 0 15,0 0-15,1-21 0</inkml:trace>
  <inkml:trace contextRef="#ctx0" brushRef="#br0" timeOffset="20952.34">21590 3514 0,'0'0'0,"0"-21"0,0-1 15,-21 22-15,0 0 16,-22 0-16,22 0 0,0 0 16,0 22-16,0-22 0,21 21 15,0 0-15,0 0 16,0 0-16,21-21 15,-21 21-15,21 1 0,0-22 16,0 21-16,0-21 0,1 21 0,-1-21 16,-21 21-16,21-21 0,-21 21 15,0 0 1,0 1-16,-21-22 16,0 0-16,-1 21 0,1-21 15,0 0-15,0 0 0,0 0 0,0 0 16,21 21-16,-22-21 0,1 0 0,0 0 15,0 0 1,0 0-16,0 0 16,-1 0-16</inkml:trace>
  <inkml:trace contextRef="#ctx0" brushRef="#br0" timeOffset="22148.92">3006 5228 0,'0'0'16,"0"-42"0,0 21-16,0 0 0,0-1 15,0 1-15,0-21 0,0 21 0,0 0 0,0-1 16,0 1-1,-22 21 1,22 21 0,0 1-16,0-1 0,0 21 0,-21-21 15,21 22-15,0-1 0,-21-21 16,21 21-16,0 1 0,0-22 0,0 21 16,-21 1-16,21-22 0,-21 0 15,21 0-15,0 0 0,0 0 16,-21-21 15,21-21-31,0 0 0,0 0 16,0 0-16,0-22 0,0 22 15,0 0-15,0-21 0,21 21 0,0-22 16,0 22-16,0-21 0,0-1 16,22 22-16,-22 0 0,21 0 0,-21 0 15,22 0-15,-1 21 0,-21 0 16,22 0-16,-1 0 0,-21 0 0,21 21 15,-20 0-15,-1 0 0,0 21 16,0-20-16,-21 20 0,0-21 0,0 21 16,0-20-16,0 20 0,0-21 15,-21 21-15,0-20 0,0-1 0,21 0 16,0 0-16,-22 0 16,22-42 15</inkml:trace>
  <inkml:trace contextRef="#ctx0" brushRef="#br0" timeOffset="22655.63">3873 5271 0,'0'0'0,"22"-22"15,-22 1-15,0 0 16,21 0-16,-21 0 15,0 0-15,0-1 0,-21 22 16,21-21-16,-22 0 0,1 21 0,0-21 16,0 21-16,0 0 0,0 0 15,-1 0-15,1 0 0,0 0 0,0 21 16,-21 0-16,20 22 0,1-22 0,-21 21 16,21 0-16,0-20 0,-1 20 15,1 0-15,0 1 0,21-1 0,0 0 16,0-21-16,0 1 0,0-1 15,21 0-15,0-21 0,1 0 16,20 0-16,-21 0 0,21 0 0,1 0 16,-22-21-16,21 0 0,-21-1 15,22 1-15,-22 0 0,21 0 0,-21 0 16,1-22-16,-1 22 0,0-21 16,0 21-16,-21 0 0,0-22 0,21 22 15,-21 0-15,0 0 0,21 21 0,-21 21 31,0 0-31,0 0 16,0 0-16,0 22 0,0-22 16,-21 0-16,21 0 0,0 0 0,0 1 15,0-1-15,0 0 0,0 0 16,0 0-16,21-21 16,1 21-16,-1-21 0,0 0 0,0 0 15,0 0-15,0 0 16,22-21-16,-22 0 0,0 0 0</inkml:trace>
  <inkml:trace contextRef="#ctx0" brushRef="#br0" timeOffset="23292.26">4403 5165 0,'0'0'16,"-22"0"0,1 0-16,21 21 15,0 0-15,-21-21 0,21 21 16,-21 0-16,21 1 0,-21 20 0,21-21 15,0 0-15,0 0 0,-21 1 0,21-1 16,0 0-16,0 0 0,0 0 16,0 0-16,0-42 47,0 0-47,0 0 0,0 0 15,0 0-15,0-1 0,21-20 16,-21 21-16,21 0 0,0-22 0,-21 22 15,21 0-15,0-21 0,1 21 16,-1 21-16,0-22 0,0 1 16,21 21-16,-20 0 0,-1 0 0,0 0 15,0 21-15,0 1 0,0-1 16,1 0-16,-22 0 0,0 0 0,21 0 16,-21 1-16,0 20 0,0-21 0,0 0 15,0 0-15,0 1 0,0-1 16,0 0-16,0 0 0,0 0 15,0-42 17,0 0-32,0 0 15,0 0-15,0-1 16,0 1-16,0 0 0,21-21 0,0 21 16,0-22-16,0 22 0,1-21 0,20 21 15,-21-1-15,21 1 0,-20 0 16,20 21-16,-21 0 0,21 0 0,-20 0 15,-1 0-15,0 21 0,0 0 0,0 1 16,-21-1-16,0 0 0,0 21 16,0-21-16,0 1 0,0-1 0,0 0 15,0 21-15,0-21 0,0 1 16,-21-1-16,21 0 0,0 0 16,-21-21-16,42-21 46</inkml:trace>
  <inkml:trace contextRef="#ctx0" brushRef="#br0" timeOffset="23649.57">5292 5313 0,'21'0'16,"0"0"-16,0 0 15,0 0-15,0 0 0,1 0 16,-1 0-16,0-21 0,21 21 16,-21-21-16,1 21 0,20-22 0,-21 22 15,0-21-15,0 21 0,1-21 16,-22 0-16,0 0 0,0 0 16,0-1-16,0 1 15,-22 21-15,1 0 0,0 0 16,-21 0-16,21 0 0,-1 21 0,1 1 15,-21-1-15,21 0 0,0 0 16,-1 21-16,1-20 0,0-1 0,21 21 16,0-21-16,-21 0 0,21 1 0,0-1 15,0 0-15,0 0 0,0 0 16,21-21-16,0 21 0,0-21 16,1 0-16,-1 22 0,0-22 0,0 0 15,0 0-15,22 0 0,-22 0 16,0 0-16</inkml:trace>
  <inkml:trace contextRef="#ctx0" brushRef="#br0" timeOffset="23893.43">6117 5525 0,'0'42'15,"0"-21"-15,0 0 16,0 0-16,0 1 0,0-1 16,0 0-16,0 0 0,-21 0 0,0 0 15,0 1-15,-1-22 0,1 21 0,0 0 16,0-21-16,0 21 0,0-21 16,-1 0-16,1 0 0,0 0 15</inkml:trace>
  <inkml:trace contextRef="#ctx0" brushRef="#br0" timeOffset="24404.14">6921 5271 0,'0'0'0,"0"-22"0,22 1 0,-22 0 31,0 42-16,0 0-15,0 1 16,0-1-16,0 0 0,-22 0 16,22 0-16,0 0 0,-21 22 0,0-22 15,21 0-15,-21 0 0,0 0 16,21 1-16,-21-1 0,21 0 16,0-42 15</inkml:trace>
  <inkml:trace contextRef="#ctx0" brushRef="#br0" timeOffset="24727.95">6943 4995 0,'0'0'15,"-22"0"1,1 0-16,21 22 0,21-22 31,1 0-31,-1 0 16,0 0-16,0 0 0,0 0 0,0-22 15,1 1-15,-1 21 0,0-21 16,-21 0-16,0 0 16,-21 21-1,0 0-15,-1 0 16,1 0-16,0 0 0,0 0 0,0 21 15,21 0-15,-21 0 16,21 0-16,0 1 0,0-1 16,0 0-16,21 0 0,0-21 0,0 21 15,0 0-15,0-21 0,1 22 16,-1-22-16</inkml:trace>
  <inkml:trace contextRef="#ctx0" brushRef="#br0" timeOffset="25259.58">7810 5334 0,'0'0'0,"0"-21"0,0 0 16,0 0-16,-21 21 16,0-22-16,0 1 0,0 21 0,0-21 15,-1 0-15,-20 21 0,21 0 0,0 0 16,-22 0-16,22 0 15,-21 0-15,21 21 0,-22 0 0,22 0 16,0 1-16,0-1 0,0 21 0,0-21 16,-1 0-16,22 22 0,-21-22 15,21 0-15,0 0 0,0 0 0,0 1 16,0-1-16,21-21 0,1 21 0,-1-21 16,0 0-16,0 0 0,21 0 15,-20 0-15,20 0 0,0-21 0,-21 0 16,22 21-16,-1-22 0,0 1 15,-20 0-15,20 0 0,0 0 0,1-22 16,-22 22-16,0-21 0,21 0 0,-21-1 16,1 1-16,-22 0 0,0-1 15,21 1-15,-21 0 0,0-1 16,0 1-16,0 21 0,0-22 16,0 22-16,-21 21 0,-1 0 15,1 21-15,21 1 0,-21-1 0,0 0 16,0 21-16,0 1 0,21-1 15,0 0-15,0 1 0,-22-1 0,22 0 16,0 1-16,0-1 0,0 0 0,0-21 16,0 22-16,0-22 0,0 21 15,22-21-15,-22 1 0,21-1 0,0 0 16,0 0-16,0-21 0,-21 21 0,21-21 16,1 0-16,-1 0 15,0 0-15,0 0 0</inkml:trace>
  <inkml:trace contextRef="#ctx0" brushRef="#br0" timeOffset="25448.48">8340 5567 0,'0'0'0,"0"21"0,0 0 16,0 0-16,0 1 16,0-1-16,0 0 0,0 0 15,-22 0-15,1 0 0,21 1 0,-21-1 16,0 0-16,0 0 15,21 0-15,-21-21 0,-1 21 16,1-21-16,0 0 0,0 0 0,0 0 16</inkml:trace>
  <inkml:trace contextRef="#ctx0" brushRef="#br0" timeOffset="25925.21">9525 4868 0,'0'0'0,"21"0"15,-21-21-15,21 21 0,-21 21 32,0 1-32,0-1 15,0 21-15,-21-21 0,21 22 0,-21-1 16,21 0-16,-21 1 0,21-22 0,0 21 16,0 0-16,-21-20 0,21-1 15,-22 0-15,22 0 0,0 0 0,0 0 16,0 1-16</inkml:trace>
  <inkml:trace contextRef="#ctx0" brushRef="#br0" timeOffset="26250.54">9398 4890 0,'0'0'0,"21"-64"16,0 43-16,0 0 15,1 0-15,-1 21 0,21 0 0,0-22 16,-20 22-16,41 0 16,-21 0-16,1 22 0,20-1 0,-20 0 0,20 0 15,-21 0-15,22 22 0,-22-1 16,1 0-16,-1-21 0,-21 22 16,0-1-16,-21 0 0,0 1 0,-21-1 15,0-21-15,-21 22 0,-1-22 0,1 21 16,-22-21-16,1 0 0,-1 1 15,1-1-15,-64 0 16,85-21-16,-1 0 0,1 21 0,21-21 0,0 0 16,-1 0-16,44-21 31,-1 21-31,21 0 0,-21-21 16,22 21-16,-1-21 0</inkml:trace>
  <inkml:trace contextRef="#ctx0" brushRef="#br0" timeOffset="26644.32">10647 4974 0,'0'0'0,"-21"0"16,-1 21-16,1 1 15,0-1-15,0 0 0,-21 21 0,20-21 16,1 22-16,0-22 0,0 21 15,0-21-15,0 22 0,-1-22 16,22 21-16,0-21 0,0 1 0,0-1 16,0 0-16,22 0 0,-1 0 15,0-21-15,0 0 0,21 0 0,-20 0 16,20 0-16,0 0 0,-21-21 0,22 21 16,-1-21-16,-21 0 0,22 0 15,-22-1-15,21 1 0,-21 0 0,0-21 16,1 21-16,-22-22 0,0 22 0,0-21 15,0-1-15,0 22 0,0-21 16,-22 21-16,1 0 0,0-1 0,-21 22 16,21 0-16,-22 0 0,22 0 0,-21 0 15,21 0-15,-22 22 16,22-22-16,0 21 0,0 0 0,0 0 16,21 0-16,0 0 0,0 1 15,21-1-15,0-21 16</inkml:trace>
  <inkml:trace contextRef="#ctx0" brushRef="#br0" timeOffset="26880.06">11239 4953 0,'0'0'0,"0"21"15,-21 0 1,0 1-16,0-1 0,21 21 15,-21-21-15,0 22 0,-1-1 0,22-21 16,-21 0-16,0 22 0,21-22 16,0 0-16,0 0 0,-21 0 0,21 0 15,0 1-15,0-1 0,21-21 32,0 0-32,-21-21 15</inkml:trace>
  <inkml:trace contextRef="#ctx0" brushRef="#br0" timeOffset="27352.21">11176 5080 0,'0'0'0,"0"-42"0,0 21 0,0-1 15,0 1-15,0 0 0,21 0 0,0 0 16,0 0-16,1-1 0,-1 22 0,0 0 16,21-21-16,-21 21 0,22 0 15,-22 0-15,0 0 0,21 21 0,-20 1 16,-1-1-16,-21 0 0,0 0 15,0 0-15,0 0 0,0 1 0,0-1 16,0 0-16,-21 0 0,-1 0 0,-20 0 16,21 1-16,-21-22 0,20 21 15,-20 0-15,21-21 0,0 0 0,0 0 16,-1 0-16,44-21 31,-1 21-15,0 0-16,0 0 0,21 0 0,-20 0 15,-1 0-15,0 0 0,21 0 16,-21 0-16,1 21 0,-1 0 0,0 0 16,0-21-16,-21 21 0,0 1 15,21-1-15,-21 0 0,0 0 0,0 0 16,0 0-16,-21 1 16,0-22-16,0 21 0,-22 0 0,22-21 15,-21 0-15,21 21 0,-22-21 16,22 0-16,-21 0 0,21 0 0,0 0 15,-1 0-15,1 0 0,0 0 16,0 0-16,42 0 31,0 0-15,22 0-16</inkml:trace>
  <inkml:trace contextRef="#ctx0" brushRef="#br0" timeOffset="27573.09">12128 5461 0,'0'21'0,"0"0"16,0 1-16,0-1 0,-21-21 16,0 21-16,21 0 0,-21 0 0,21 0 15,-21 1-15,21-1 0,-21 0 16,-1 0-16,22 0 0,-21 0 0,0 1 15,0-1-15,0-21 0,0 21 0,-1 0 16,1 0-16,-21-21 0,21 0 16,0 21-16</inkml:trace>
  <inkml:trace contextRef="#ctx0" brushRef="#br0" timeOffset="28065.87">13166 5122 0,'0'0'0,"0"-42"15,42-43-15,-42 64 16,0 42 15,0 22-31,0-22 16,-21 21-16,21 22 0,-21-22 0,21 22 15,-22-1-15,22-21 0,0 22 0,-21-1 16,21 1-16,-21-1 0,0 1 16,21-1-16,0 1 0,-21-1 0,0-20 15,-1 20-15,22-20 0,-21-1 0,21-21 16,-21 21-16,21-20 0,0-1 0,0 0 15,21-21 1,0-21-16,1 0 0</inkml:trace>
  <inkml:trace contextRef="#ctx0" brushRef="#br0" timeOffset="28351.7">13039 5461 0,'0'0'0,"0"-42"0,0-22 0,0 22 16,0 0-16,0-1 0,0 1 15,21 21-15,0-22 0,21 22 0,-21-21 16,22 21-16,-1 0 0,0-1 0,1 22 16,-22 0-16,21 0 0,1 0 15,-1 0-15,-21 0 0,21 22 0,-20-1 16,-1 0-16,0 21 0,0 1 16,-21-22-16,0 21 0,0 0 15,-21-20-15,0 20 0,0-21 0,-22 0 16,1 22-16,0-22 0,-1-21 15,1 21-15,0 0 0,-1 0 0,1-21 16,21 0-16,0 0 0,21-21 31,0 0-31,21 0 0,0 0 0,21-1 16,-21 1-16</inkml:trace>
  <inkml:trace contextRef="#ctx0" brushRef="#br0" timeOffset="29133.26">13758 4741 0,'0'0'0,"21"-21"0,-21 0 16,0 0-16,0 42 31,0 0-31,0 22 0,0-1 16,-21 0-16,21 1 0,-21-1 0,21 21 16,0-20-16,0-1 0,0 0 0,-21 22 15,21-22-15,-21-21 0,21 22 16,0-22-16,0 21 0,-21-21 0,21 1 15,0-1-15,0-42 32,21-1-32,-21 1 15,21 0-15,0 0 16,0 0-16,0-22 0,1 22 0,-1-21 16,0 21-16,0 0 0,0-1 0,0 1 15,1 21-15,-1 0 16,0 0-16,-21 21 15,0 1-15,0-1 0,0 0 16,0 21-16,0-21 0,0 1 16,0-1-16,0 0 0,0 0 0,21 0 15,-21 0-15,21-21 0,-21 22 16,21-22-16,1 0 0,-1 0 16,0 0-16,0 0 0,0 0 15,0 0-15,1 0 0,-1-22 16,21 1-16,-21 21 0,0-21 15,22 0-15,-22 0 0,0-22 0,0 22 16,0 0-16,1 0 0,-22 0 16,0 0-16,21-1 0,-42 22 31,-1 22-31,1-1 16,0 21-16,0-21 0,21 0 15,0 1-15,0-1 0,0 0 0,0 0 16,0 21-16,0-20 15,0-1-15,21 0 0,0-21 0,0 0 16,22 21-16,-22-21 0,0 0 16,21 0-16,-20 0 0,20 0 15,-21-21-15,21 21 0,1-21 0,-22 0 16,0-1-16,0 1 0,0 0 0,1 0 16,-1 0-16,-21-22 0,0 22 15,0-21-15,0 21 0,0-22 0,0 22 16,-21 0-16,-1 0 0,-20 0 15,21 0-15,0 21 0,-22 0 0,22 0 16,-21 0-16,21 0 0,-22 21 0,22 0 16,0 0-16,-21 0 0,42 0 15,-21 1-15,21-1 0,0 0 0,0 0 16,0 0-16,21 0 16,0-21-16,0 0 0,0 0 15,0 0-15</inkml:trace>
  <inkml:trace contextRef="#ctx0" brushRef="#br0" timeOffset="29595.99">15134 5144 0,'0'-22'0,"0"44"0,0-22 47,-21 21-47,0-21 0,21 21 0,0 0 16,-21 0-16,21 0 0,-22 1 15,1-1-15,21 0 0,0 0 16,0 0-16,0 0 0,-21 1 0,21-1 16,0 0-16,-21-21 31,21-21-15,0 0-16,0-1 15,0 1-15,0 0 0,0 0 16,0 0-16,21-22 0,0 22 0,0-21 15,1 21-15,-1 0 0,21-22 16,-21 22-16,22 0 0,-22 0 16,21 0-16,-21 21 0,22 0 0,-1 0 15,-21 0-15,0 0 0,0 21 16,22 0-16,-43 0 0,21 0 0,-21 22 16,0-22-16,0 0 0,0 0 0,0 21 15,0-20-15,0-1 0,-21 0 16,0 0-16,-1-21 0,22 21 0,0 0 15,-21-21-15,0 0 0,21-21 47,21 21-47,0-21 0,1 0 16</inkml:trace>
  <inkml:trace contextRef="#ctx0" brushRef="#br0" timeOffset="29943.78">15600 5207 0,'21'0'16,"0"0"-16,0 0 16,0 0-1,1 0-15,-1 0 0,0 0 0,0-21 16,0 21-16,0-21 16,1 21-16,-1-21 0,0-1 15,0 22-15,0-21 0,-21 0 0,0 0 16,0 0-16,0 0 15,-21 21-15,0 0 16,0 0-16,0 0 0,-1 0 0,-20 21 16,21 0-16,-21 0 0,20 0 15,1 0-15,-21 22 0,21-22 0,0 0 16,-1 21-16,1-20 0,21-1 0,0 0 16,0 0-16,0 0 0,0 0 15,0 1-15,21-1 0,1-21 0,-1 0 16,0 21-16,21-21 0,-21 0 0,1 0 15,-1 0-15,0 0 16,0 0-16,0-21 0,0 0 0,1 21 16,-1-22-16</inkml:trace>
  <inkml:trace contextRef="#ctx0" brushRef="#br0" timeOffset="31672.83">16319 5228 0,'0'0'0,"0"-21"0,22 0 16,-22 0-16,0 0 0,0-1 15,0 1-15,0 0 16,-22 21 0,1 21-1,21 0-15,-21 1 0,21-1 0,-21 0 16,21 0-16,0 0 0,-21 22 16,0-22-16,21 0 0,0 0 0,-22 0 15,22 0-15,-21 1 0,0-1 0,21 0 16,0-42 31,0 0-47,0-1 15,0 1-15,21 0 0,0 0 0,1-21 16,-1 20-16,0 1 0,0-21 16,0 21-16,0 0 0,1-1 0,-1 1 15,0 0-15,21 0 0,-21 21 16,1 0-16,-1 21 0,-21 0 15,0 0-15,0 1 0,0-1 0,0 0 16,0 0-16,0 21 0,0-20 0,0-1 16,0 0-16,0 0 15,21 0-15,-21 0 0,21 1 0,-21-1 16,21-21-16,0 0 0,1 0 16,-1 0-16,0 0 0,0 0 15,0 0-15,0 0 0,22-21 0,-22-1 16,0 22-16,0-21 0,0 0 15,1 0-15,-1 0 0,-21 0 0,21-22 16,0 22-16,-21 0 0,21-21 0,-21 20 16,0 1-16,0 0 0,0 0 15,-21 21 17,21 21-32,0 0 0,-21 0 15,21 22-15,-21-22 0,21 0 0,-21 0 16,21 0-16,0 22 0,0-22 15,0 0-15,0 0 0,0 0 0,21 1 16,0-1-16,0-21 16,0 0-16,0 0 0,22 0 15,-22 0-15,0 0 0,0 0 0,22 0 16,-22 0-16,0-21 0,21 21 0,-21-22 16,1 1-16,-1 0 0,-21 0 15,21 0-15,0 0 0,-21-1 0,0 1 16,0 0-16,0 0 0,0 0 0,0 42 47,0 0-47,-21-21 15,21 21-15,-21 0 0,21 1 0,0-1 16,-21 0-16,21 0 0,0 0 0,0 0 16,0 1-16,21-1 15,0-21-15,0 0 0,0 0 0,0 0 16,1 0-16,-1 0 0,0 0 0,21 0 15,-21 0-15,1 0 0,20-21 16,-21 21-16,0-22 0,0 1 0,1 0 16,-1 0-16,-21 0 0,0-22 0,21 22 15,-21 0-15,21 0 16,-21 0-16,0 0 0,0-1 0,0 1 16,0 42-1,0 1 1,0-1-16,0 0 0,-21 21 0,21-21 15,-21 1-15,21-1 0,-21 0 16,21 0-16,0 0 0,-22 0 0,22 1 16,-21-22-16,21 21 0,-21-21 15,21-21 17,0-1-32,0 1 15,0 0 1,0 0-16,0 0 0,21-22 0,0 22 15,-21 0-15,22-21 0,-1 21 0,0-1 16,0 1-16,21 0 0,-20 0 16,-1 21-16,0 0 0,0 0 0,0 0 15,0 0-15,1 21 0,-22 0 16,0 0-16,21 1 0,-21-1 0,21 21 16,-21-21-16,0 0 0,0 1 0,0 20 15,0-21-15,0 0 0,0 0 16,0 1-16,0-1 0,0 0 15,0-42 17,0 0-17,0-1-15,0 1 16,0 0-16,0 0 0,21 0 16,0 0-16,0-22 0,1 22 0,-1-21 15,21 21-15,-21-1 0,0 1 16,22 0-16,-22 0 0,21 21 0,-21 0 15,1 0-15,-1 0 0,0 21 0,-21 0 16,21 0-16,-21 1 0,0-1 16,0 21-16,0-21 0,0 0 15,-21 22-15,0-22 0,0 0 0,21 0 16,0 0-16,-22 1 0,1-22 0,21 21 16,0 0-1,-21-21-15,42 0 31,0-21-31</inkml:trace>
  <inkml:trace contextRef="#ctx0" brushRef="#br0" timeOffset="32183.54">18690 4741 0,'0'0'16,"0"-21"-16,-21 0 0,0 21 15,0 0-15,-1 0 0,1 0 0,0 0 16,21 21-16,-21 0 0,0 1 16,0-1-16,21 0 0,0 21 0,0-21 15,0 22-15,0-1 0,0 0 0,0 1 16,0-1-16,0 0 0,0 1 16,0-22-16,0 21 0,0 1 0,0-22 15,-22 0-15,22 0 0,0 0 16,-21 0-16,21 1 0,0-1 15,0-42 17,0-1-17,0 1-15,0 0 0,21 0 16,1-21-16,-1 20 0,0 1 16,21-21-16,-21 21 0,22 0 0,-1-1 15,-21 1-15,22 21 0,-1 0 0,-21 0 16,0 0-16,22 0 0,-22 0 15,0 21-15,-21 1 0,0-1 16,0 21-16,0-21 0,0 0 16,0 22-16,-21-22 0,0 0 0,-1 0 15,1 0-15,0 1 0,-21-1 16,21-21-16,-1 21 0,-20 0 16,21-21-16,0 0 0,0 0 0,-1 0 15,1 0-15,0 0 0,0 0 0,0 0 16,0 0-16,21-21 15,21 0 1,0 0-16,21-1 0</inkml:trace>
  <inkml:trace contextRef="#ctx0" brushRef="#br0" timeOffset="32468.64">19346 4699 0,'0'0'15,"0"-21"-15,0 0 16,-21 21-16,0 0 16,21 21-16,0 0 0,0 0 15,-21 0-15,0 22 0,-1-1 0,1 0 16,21 1-16,-21-1 0,0 0 0,0 1 16,21-1-16,-21 0 0,-1 1 15,22-22-15,-21 21 0,21-21 0,0 1 16,0-1-16,0 0 0,0 0 0,0 0 15,0 0 1,21-21-16,1 0 16,-1 0-16,0 0 0,0 0 0,0 0 15,0 0-15,1-21 0</inkml:trace>
  <inkml:trace contextRef="#ctx0" brushRef="#br0" timeOffset="32808.44">19516 5186 0,'0'0'0,"42"0"16,-21 0-16,0 0 0,0 0 0,22 0 16,-22 0-16,0 0 0,21 0 15,-20-21-15,-1 21 16,21 0-16,0 0 0,-20-21 0,-1-1 16,0 22-16,0-21 0,0 21 0,-21-21 15,0 0-15,0 0 16,0 0-16,-21 21 0,0 0 0,0 0 15,0 0-15,-22 0 0,1 0 16,0 0-16,-1 21 0,1-21 0,0 21 16,20 0-16,-20 0 0,21 22 0,0-22 15,0 0-15,-1 0 16,22 0-16,0 0 0,0 1 0,0-1 0,0 0 16,22-21-16,-1 21 0,0-21 15,0 0-15,0 21 0,22-21 16,-22 0-16,21 0 0,-21 0 0,22 0 15,-22 0-15,21 0 0,-21 0 16,0 0-16,22 0 0</inkml:trace>
  <inkml:trace contextRef="#ctx0" brushRef="#br0" timeOffset="32996.33">20383 5503 0,'0'22'16,"-21"-22"31</inkml:trace>
  <inkml:trace contextRef="#ctx0" brushRef="#br0" timeOffset="34541.26">20151 5525 0,'0'-22'16,"21"1"-16,0 21 0,0-21 0,0 0 15,0 21-15,1 0 16,-1-21-16,0 21 0,0 0 0,0 0 15,-21 21 17,0 0-32,0 0 0,0 0 15,0 1-15,-21-1 0,0 0 0,0-21 16,0 21-16,-1 0 0,1 0 16,-21 1-16,21-1 0,0-21 0,-1 21 15,1-21-15,0 0 0,0 0 16</inkml:trace>
  <inkml:trace contextRef="#ctx0" brushRef="#br0" timeOffset="34868.08">20976 5017 0,'0'0'16,"0"-22"-16,-21 22 16,0 22-16,0-1 15,-1 0-15,22 21 0,-21 1 0,0-22 16,21 21-16,-21 0 0,0 1 0,0-1 16,21 0-16,-22 1 15,22-1-15,-21 22 0,0-22 0,0 0 0,21 1 16,-21 20-16,0-21 0,-1 1 15,22-1-15,-21-21 0,21 22 16,-21-22-16,21 0 0,0 0 0,0 0 16,0 0-16,21-42 31,0 21-31,1-21 0,-1 0 16,0-21-16</inkml:trace>
  <inkml:trace contextRef="#ctx0" brushRef="#br0" timeOffset="35160.43">20955 5080 0,'0'0'0,"0"-42"0,21 21 15,-21-22-15,0 1 0,0 21 0,21 0 16,0-1-16,1 1 0,-1 21 16,0-21-16,21 21 0,-21 0 0,1 0 15,20 0-15,-21 0 0,21 0 16,-20 21-16,20 0 0,-21 1 0,0-1 15,-21 21-15,0 0 0,0 1 0,0-22 16,0 21-16,-42 1 0,21-22 16,-22 21-16,22-21 0,-21 0 0,-22 1 15,22-22-15,0 21 0,-1 0 16,1-21-16,0 0 0,21 0 16,-1 0-16,44 0 31,-1-21-31,0 21 0,0-21 0,21-1 15</inkml:trace>
  <inkml:trace contextRef="#ctx0" brushRef="#br0" timeOffset="35408.29">21696 4551 0,'0'0'0,"0"-21"0,0 0 15,0 42 1,-21 0-16,21 0 15,-22 0-15,1 0 0,0 22 16,21-1-16,-21 0 0,0 1 0,21 20 16,-21-20-16,-1-1 0,22 0 0,0 1 15,-21-1-15,0 0 0,21 1 16,-21-22-16,21 21 0,0-21 0,0 0 16,0 1-16,0-1 15,21-21 1,0 0-16,0 0 0,1 0 15</inkml:trace>
  <inkml:trace contextRef="#ctx0" brushRef="#br0" timeOffset="35876.03">22140 5144 0,'0'0'0,"0"-22"0,0-20 0,0 21 16,0 0-16,0 0 0,0-1 15,0 1-15,-21 0 0,0 21 0,0-21 16,-22 21-16,22-21 0,0 21 16,-21 0-16,21 0 0,-1 21 0,-20 0 15,21 0-15,0 22 0,0-22 16,-1 21-16,1-21 0,0 0 16,21 22-16,0-22 0,0 0 0,0 0 15,0 0-15,0 1 0,0-1 0,0 0 16,21-21-16,0 0 15,1 0-15,20 0 0,-21 0 0,0 0 16,0 0-16,22 0 0,-22-21 16,0 0-16,0 21 0,22-22 0,-22 1 15,0 0-15,0 0 0,-21 0 16,21 0-16,0-22 0,-21 22 0,0 0 16,0 42 15,0 0-31,-21 0 15,0 22-15,21-22 0,0 0 16,0 0-16,0 0 0,0 1 0,0-1 16,0 0-16,0 0 0,21 0 15,0-21 1,1 0-16,-1 0 0,0 0 16,0 0-16,0 0 0,22-21 0</inkml:trace>
  <inkml:trace contextRef="#ctx0" brushRef="#br0" timeOffset="36131.87">22733 4995 0,'0'0'0,"21"-21"0,-21-21 0,0 21 15,0 0-15,-21 21 16,0 0-16,0 0 0,-22 21 16,22 0-16,0 0 0,0 0 15,0 0-15,-1 1 0,1 20 0,0-21 16,21 0-16,0 22 0,-21-22 0,21 0 15,-21 0-15,21 0 0,0 0 16,0 1-16,0-1 0,0 0 0,0 0 16,21-21-1,0 0-15,0 0 0,0 0 16,1 0-16,20 0 0,-21 0 16,0 0-16,0 0 0,22-21 15,-22 21-15</inkml:trace>
  <inkml:trace contextRef="#ctx0" brushRef="#br0" timeOffset="36504.4">23050 5101 0,'0'21'32,"22"-21"-17,-1 0-15,0 0 0,0 0 16,0 0-16,0 0 0,1 0 0,-1 0 15,0-21-15,0 21 0,0 0 16,0-21-16,1 0 0,-1 21 0,-21-21 16,0 0-16,0-1 0,0 1 15,0 0-15,0 0 16,-21 21-16,-22 0 0,22 0 16,0 21-16,-21 0 0,20 0 15,-20 1-15,21-1 0,0 0 16,0 0-16,-1 0 0,1 22 0,0-22 15,21 0-15,0 0 0,0 0 16,0 0-16,0 1 0,0-1 16,21 0-1,0-21-15,1 0 16,-1 0-16,0 0 16,-21-21-16,21 21 15</inkml:trace>
  <inkml:trace contextRef="#ctx0" brushRef="#br0" timeOffset="38823.94">677 3725 0,'0'0'0,"-21"-21"0,0 0 0,0-21 15,21 21-15,0-1 16,-21 22-16,-1-21 0,22 0 0,-21 21 15,0 0 1,0 21-16,21 0 16,0 22-16,0-22 0,0 21 15,0 1-15,0-1 0,0 0 16,0 1-16,0 20 0,0-21 16,-21 1-16,21-1 0,0 0 0,-21 1 15,21-22-15,0 21 0,0-21 16,0 1-16,0-1 0,0 0 15,21-42 17,0 0-32,0-1 0</inkml:trace>
  <inkml:trace contextRef="#ctx0" brushRef="#br0" timeOffset="39106.75">910 3852 0,'0'0'0,"0"22"15,0-1-15,0 0 16,0 0-16,0 0 0,0 0 16,21 1-1,0-22 1,1 0-16,-1 0 0,0-22 16,-21 1-16,21 21 15,-21-21-15,0 0 0,0 0 16,0 0-16,-21 21 15,0 0-15,0 0 16,-1 0-16,1 0 16,21 21-1,0 0 1</inkml:trace>
  <inkml:trace contextRef="#ctx0" brushRef="#br0" timeOffset="39997.51">466 6795 0,'0'0'0,"0"-22"47,0 1-47,0 0 15,0 0-15,21 0 0,-21 0 16,21 21-16,0-22 0,0 1 15,0 21-15,22 0 0,-22 0 16,21 0-16,-21 0 0,22 0 0,-1 21 16,-21 22-16,22-22 0,-22 21 15,0 1-15,0 20 0,-21-21 0,0 1 16,0 20-16,-21 1 0,-21-22 16,20 22-16,-20-22 0,0 21 0,-1-20 15,-20-1-15,21-21 16,-1 0-16,1 1 0,21-1 0,-22 0 15,22-21-15,-21 0 0,21 0 16,0 0-16,-1-21 0,1 0 16,21-22-16,0 22 0,0-21 0,0 21 15,0-22-15,0 1 0,0 0 16,0-1-16,21 22 0,-21 0 0,22 0 16,-1 0-16,0-1 0,0 22 15,0 0-15,0 0 16,1 22-16,-1-1 0,-21 0 0,21 21 15,0-21-15,-21 22 0,0-22 16,21 21-16,0-21 0,1 22 16,-22-22-16,21 0 0,0 0 15,0-21-15,0 21 0,0 1 16,1-22-16,-1 0 0,0 0 16,0-22-16</inkml:trace>
  <inkml:trace contextRef="#ctx0" brushRef="#br0" timeOffset="40181.4">1185 7154 0,'0'0'0,"0"-21"15,0 0 1,21 21 46,1 0-62,-1 0 0,0-21 16,0 21-16</inkml:trace>
  <inkml:trace contextRef="#ctx0" brushRef="#br0" timeOffset="41012.08">2709 6795 0,'0'0'0,"0"21"31,0 0-31,0 21 16,-21-21-16,0 22 0,0-1 0,21 0 15,-21 1-15,-1-1 0,1 0 16,0 1-16,0-1 0,0 0 16,0 1-16,-1-1 0,1-21 0,21 22 15,-21-22-15,21 0 0,-21-21 16,21-21-1,0 0-15,21-1 16,0 1-16,0-21 0,1 0 16,-1 20-16,0-20 0,0 0 0,0 21 15,0-1-15,-21 1 0,22 0 16,-22 0-16,21 21 0,0 0 16,-21 21-16,0 0 0,0 0 15,0 1-15,0 20 0,21-21 16,-21 21-16,21-20 0,-21 20 0,0-21 15,21 21-15,1-20 0,-1-1 16,0 0-16,0 0 0,21-21 0,-20 0 16,20 21-16,-21-21 0,21 0 15,1 0-15,-22 0 0,21-21 0,1 0 16,-1 0-16,-21 0 0,21-1 0,-20 1 16,-1-21-16,0 0 0,-21 20 15,0-20-15,0 0 0,0-1 0,0 1 16,-21 0-16,0-1 0,-1 1 15,1 21-15,-21 0 0,21-22 0,-22 43 16,22-21-16,0 21 16,0 0-16,0 0 0,0 0 0,-1 21 15,22 1-15,0-1 0,0 0 16,0 0-16,0 0 0,22 0 16,20 1-16,-21-22 0,0 21 0,22 0 15,-22-21-15,21 0 0</inkml:trace>
  <inkml:trace contextRef="#ctx0" brushRef="#br0" timeOffset="41488.31">3895 6922 0,'0'0'0,"-43"-22"16,22 22-1,0 0-15,0 22 0,21-1 16,-21 0-16,-1 0 0,22 21 0,-21-20 15,21 20-15,-21-21 0,0 21 0,21 1 16,-21-1-16,21-21 0,0 22 16,-21-22-16,21 21 0,-22-21 0,22 0 15,0 1-15,-21-22 0,21 21 16,0-42 0,0-1-1,0 1-15,21 0 16,1 0-16,-22-21 0,21 20 0,0-20 15,0 0-15,0-1 0,0 1 0,22 0 16,-22-1-16,21 1 0,1 0 16,-1 21-16,-21-22 0,21 22 0,1 21 15,-1 0-15,-21 0 0,22 0 16,-22 0-16,0 21 0,0 0 0,-21 22 16,0-22-16,21 21 0,-21-21 0,0 22 15,0-1-15,0 0 0,0 1 16,0-1-16,-21 0 0,21-20 0,-21 20 15,21-21-15,-21 0 0,0 0 0,21 1 16,0-1-16,-22 0 16,1-21-16,0 0 0,0 0 15,0 0 1,0 0-16,-1-21 0,1 21 16</inkml:trace>
  <inkml:trace contextRef="#ctx0" brushRef="#br0" timeOffset="41640.23">3662 7239 0,'-21'0'16,"21"-21"0,21 0-16,0 21 0,0 0 15,0 0-15,22 0 0,-22-21 0,21 21 16,-21 0-16,22 0 0,-1 0 16,0-22-16,1 22 0,-1 0 15,0-21-15,1 0 0,-1 21 0</inkml:trace>
  <inkml:trace contextRef="#ctx0" brushRef="#br0" timeOffset="41872.58">4699 6943 0,'0'0'15,"-21"0"1,0 0-16,21 21 0,-22 0 16,1 0-16,21 0 0,-21 1 15,0-1-15,0 21 0,21-21 16,-21 22-16,-1-1 0,1 0 0,21-21 15,0 22-15,-21-22 0,21 21 0,-21-21 16,21 1-16,0-1 0,0 0 16,0 0-16,0 0 0,0 0 15,0-42 17,21 0-32</inkml:trace>
  <inkml:trace contextRef="#ctx0" brushRef="#br0" timeOffset="42107.46">4530 7049 0,'0'0'0,"21"-22"0,0-20 16,-21 21-16,21 0 0,0 0 0,0-1 15,1 1-15,20 21 0,-21-21 16,21 21-16,-20 0 0,20-21 0,-21 21 16,0 0-16,22 0 0,-22 21 0,0-21 15,-21 21-15,0 0 0,0 1 16,0-1-16,0 0 0,-21 21 0,0-21 15,-1 1-15,1-1 0,-21 0 16,21 0-16,-22 0 0,22 0 0,-21-21 16,21 22-16,-22-1 0,22-21 0,0 0 15,0 0-15</inkml:trace>
  <inkml:trace contextRef="#ctx0" brushRef="#br0" timeOffset="42516.22">6286 6879 0,'0'-21'31,"22"21"-31,-1 0 0,0 0 15,21 0-15,-21 0 0,22 0 0,20 0 16,-20 0-16,20 0 16,1 0-16,-1 0 0,1 0 0,-1 0 15,-21 0-15,1 0 0,-1 0 0,0 0 16,-20 0-16,-65 0 31,22 0-31,-21 0 0,-1 0 0</inkml:trace>
  <inkml:trace contextRef="#ctx0" brushRef="#br0" timeOffset="42752.09">6646 6858 0,'-21'-21'15,"0"21"17,21 21-32,0 0 0,0 0 0,0 1 15,-21-1-15,21 21 0,-21-21 16,21 22-16,-22-1 0,22 0 0,0 1 15,0-1-15,-21 0 0,21 1 0,-21-1 16,0 0-16,21 1 0,0-22 16,0 0-16,-21 21 0,21-21 0,-21 1 15,21-1-15,21-21 32,0 0-32,0-21 0,0-1 0,0 22 0</inkml:trace>
  <inkml:trace contextRef="#ctx0" brushRef="#br0" timeOffset="43068.29">6985 7176 0,'0'0'0,"21"-22"16,-21 1-16,-21 21 15,0 0 1,0 21-16,-1 1 0,1-1 0,0 21 16,0-21-16,-21 22 0,42-22 0,-22 0 15,1 21-15,21-21 0,0 1 16,0-1-16,0 0 0,0 0 0,21 0 15,1-21-15,-1 0 16,0 0-16,21 0 0,-21 0 0,1 0 16,20-21-16,-21 0 0,21 21 15,-20-21-15,-1 0 0,0-1 0,0-20 16,0 21-16,-21 0 0,0-22 16,0 22-16,0 0 0,0-21 0,0 21 15,0-1-15,-21 1 0,0 0 16,0 21-16,0 0 15,-1 0-15,1 0 0,0 0 16,0 0-16,21 21 0,-21-21 16</inkml:trace>
  <inkml:trace contextRef="#ctx0" brushRef="#br0" timeOffset="43591.74">8826 7049 0,'0'0'15,"22"0"-15,-22-22 16,-22 44-1,1 20-15,21-21 0,0 21 16,0 22-16,-21-22 0,21 22 16,0-1-16,-21 1 0,21-22 15,0 22-15,0-1 0,-21 1 0,21-1 16,-21 1-16,-1-1 0,22 1 0,-21 20 16,21-20-16,-21-1 0,0 1 15,0-1-15,0 1 0,-1-22 0,1 22 16,0-22-16,0-21 0,21 21 0,0-20 15,-21-1-15,21-42 32,0-1-32,0 1 15,0-21-15,21 0 0,0-1 0</inkml:trace>
  <inkml:trace contextRef="#ctx0" brushRef="#br0" timeOffset="43872.11">8699 7303 0,'0'0'0,"0"-43"0,0-20 16,0 20-16,0 1 0,22 0 16,-1 21-16,0-22 0,0 22 0,21 0 15,1 0-15,20 0 0,-20-1 0,20 22 16,1 0-16,-1 0 0,-21 22 16,22-1-16,-43 0 0,21 21 15,-42 1-15,0-1 0,0 0 0,0 1 0,0-1 16,-42-21-16,21 21 15,-21 1-15,-1-22 0,1 21 0,0-21 16,-1 1-16,22-1 0,-21-21 0,21 21 16,-1-21-16,1 21 0,42-42 31,1 0-31,-1 0 16,0-1-16,0 1 0</inkml:trace>
  <inkml:trace contextRef="#ctx0" brushRef="#br0" timeOffset="45136.38">9377 7387 0,'21'0'16,"0"0"-16,0 0 16,0-21-16,1 0 0,-1 0 15,0 21-15,0-43 0,21 22 0,-20 0 16,20 0-16,-21-21 0,21 20 15,-20-20-15,-1 21 0,0 0 0,-21-22 16,0 22-16,0 0 0,0 0 0,-21 0 16,0 21-16,-1 0 15,1 0-15,-21 0 0,21 0 0,0 0 16,-1 21-16,1-21 0,0 21 16,21 0-16,0 0 15,0 1-15,21-1 0,0 0 16,1 0-16,-1 0 0,0 0 0,0 1 15,21-1-15,-20-21 0,-1 21 16,0 0-16,0 0 0,0 0 0,-21 1 16,0-1-16,21 0 0,-21 0 0,22 0 15,-22 0-15,0 1 16,21-22 0,0 0-16,0 0 15,0 0-15,0-22 0,1 22 0,20-21 16,-21 0-16,0 21 0,22-21 15,-22-21-15,21 20 0,-21 1 0,22 0 16,-22-21-16,0 21 0,0-22 0,0 22 16,0 0-16,-21 0 0,0 0 15,0-1-15,0 1 0,-21 21 16,0 0 0,0 21-16,0 1 0,0-1 15,-1 0-15,22 0 0,-21 21 0,21 1 16,-21-22-16,21 21 0,-21-21 0,21 22 15,0-22-15,0 0 16,0 0-16,21 0 0,0 1 0,-21-1 16,21-21-16,1 0 0,20 0 0,-21 0 15,0 0-15,0 0 0,22 0 16,-22 0-16,0-21 0,21-1 0,1 1 16,-22 0-16,21 0 0,1 0 0,-1 0 15,-21-1-15,0-20 0,0 21 0,1 0 16,-1-22-16,-21 22 0,21 0 15,-21 0-15,-21 42 32,0 0-17,21 0-15,-22 1 0,1-1 0,21 0 16,0 0-16,-21 21 0,0-20 0,21-1 16,-21 0-16,21 0 15,0 0-15,-21-21 0,21 21 16,0-42 15,0 0-31,21 0 16,0 0-16,-21 0 0,21-1 0,0 1 15,0-21-15,1 21 0,-1-22 0,0 22 16,0 0-16,0 0 0,0 0 16,1 0-16,-1 21 0,0 0 15,0 0-15,0 0 0,-21 21 16,0 0-16,21-21 0,-21 21 15,0 21-15,0-20 0,22-1 0,-22 0 16,0 0-16,0 0 0,21 0 0,0 1 16,0-1-16,0 0 15,0-21-15,1 0 0,-1 0 0,0 0 16,21 0-16,-21 0 0,1 0 0,-1 0 16,0-21-16,0 0 0,0-1 15,0 1-15,-21-21 0,22 21 0,-1-22 16,-21 22-16,0-21 0,21 0 0,-21-1 15,21 1-15,-21-22 16,21 22-16,-21-21 0,21 20 0,1 1 16,-22-22-16,0 43 0,21-21 0,-21 21 15,0 42 1,0 0-16,0 21 0,0-20 16,-21 41-16,21-21 0,-22 1 0,1 20 15,0-20-15,0-1 0,0 21 16,21-20-16,-21 20 0,-1-20 0,22-1 15,-21 0-15,21-21 0,0 22 0,0-22 16,0 0-16,0 0 0,21 0 16,1-21-16,-1 0 15,0 0-15,0 0 0,0-21 16,0 21-16,1-21 0,-1 0 16,0 0-16,0 0 0,0-22 0,0 22 15,1-21-15,-1 21 0</inkml:trace>
  <inkml:trace contextRef="#ctx0" brushRef="#br0" timeOffset="45344.27">11472 7027 0,'0'0'0,"-21"0"0,0 0 16,42 0 0,0 0-16,0 0 15,1 0-15,-1 0 0,0 0 16,0-21-16,0 21 0,0-21 15,1 21-15,-1 0 0,0-21 0,0 21 16,0 0-16,0-21 0,1 21 0,-1 0 16,-21-21-16,0-1 15,0 1-15</inkml:trace>
  <inkml:trace contextRef="#ctx0" brushRef="#br0" timeOffset="45524.16">10583 6795 0,'0'0'0,"-21"0"0,0 0 0,0 0 15,0 0 1,42 0 15,0 0-31,0 0 0,0 0 16,0 0-16</inkml:trace>
  <inkml:trace contextRef="#ctx0" brushRef="#br0" timeOffset="51544.37">13483 7027 0,'0'0'0,"0"22"0,-21-22 0,0 0 16,0 0 0,-1-22-1,22 1-15,0 0 16,0 0-16,0 0 16,0 0-16,0-1 0,22 1 0,-1 0 15,-21 0-15,21 0 0,0 21 16,0-21-16,0-1 0,1 22 0,-1 0 15,0 0-15,0 0 16,-21 22-16,0-1 16,0 0-16,0 0 0,0 0 15,0 22-15,0-22 0,0 21 0,-21-21 0,21 22 16,-21-1-16,21-21 16,0 21-16,0-20 0,0 20 0,0-21 15,0 0-15,0 0 0,0 1 0,0-1 16,21-21-1,0 0-15,0 0 0,0-21 0,22-1 16,-22 1-16,0 0 0,21 0 16,1-21-16,-22 20 0,21 1 0,-21-21 15,1 21-15,-1 0 0,0-22 0,0 22 16,0 0-16,-21 0 16,21 0-16,-21-1 0,0 1 0,0 0 15,0 42 1,-21 0-1,0 1-15,0-1 0,21 21 16,-21-21-16,0 22 0,21-1 0,-22 0 16,1 1-16,21 20 0,-21 1 15,0-1-15,0 1 0,0-1 0,-1 1 16,1-1-16,0 1 0,21 20 0,-21-20 16,0-1-16,0 1 0,-1-1 15,1 1-15,0-1 0,0 1 0,21-22 16,-21 0-16,0 1 0,-1-22 0,1 21 15,0-21-15,0 1 0,0-22 16,0 0-16,-1 0 0,1 0 16,0 0-16,0 0 0,-21 0 0,20-22 15,1 1-15,0 0 0,-21 0 0,21-21 16,-1 20-16,1-20 0,0 0 16,21-1-16,0 1 0,0-21 0,0 20 15,0 1-15,0 0 0,21-22 0,0 22 16,1 21-16,20-22 0,0 1 0,1 0 15,-1 20-15</inkml:trace>
  <inkml:trace contextRef="#ctx0" brushRef="#br0" timeOffset="51984.16">14330 6922 0,'0'0'15,"-21"0"1,-1 0-16,1 0 0,0 0 0,0 21 0,0 0 16,0 0-16,-1 0 0,1 22 15,0-22-15,0 21 0,0-21 0,21 22 16,0-22-16,0 0 0,0 0 0,0 21 16,0-20-16,21-1 15,21-21-15,-21 0 16,1 0-16,20 0 0,-21 0 0,21 0 15,-20-21-15,-1-1 0,21 1 16,-21 0-16,0 0 0,22 0 0,-43-22 16,21 22-16,0 0 0,-21-21 0,0 21 15,0-22-15,0 22 0,0-21 16,0 21-16,0-1 0,-21 1 0,0 0 16,0 21-16,-1 0 0,1 0 0,0 0 15,0 0-15,-21 0 0,20 21 16,1 0-16,-21 1 0,21-1 0,0 0 15,-1 21-15,1-21 0,21 1 16,0 20-16,0-21 0,0 0 16,0 0-16,0 1 0,21-1 0,1 0 15,-1-21-15,0 0 0,21 0 16,-21 0-16,22 0 0,-1 0 0</inkml:trace>
  <inkml:trace contextRef="#ctx0" brushRef="#br0" timeOffset="52387.93">14690 7006 0,'0'0'0,"0"-21"0,0-42 16,0 41-16,0 1 16,0 42 15,0 1-31,0-1 0,0 0 16,0 0-16,-22 21 0,22-20 15,0-1-15,0 0 0,0 21 0,0-21 16,0 1-16,0-1 0,0 0 15,22 0-15,-1-21 0,0 0 16,0 0-16,0 0 0,0 0 16,1 0-16,-1-21 0,0 0 0,0 21 15,-21-21-15,21-1 0,0 1 16,1-21-16,-22 21 0,0 0 0,21-22 16,-21 22-16,21-21 0,-21 21 15,0-1-15,0 1 0,0 0 16,-21 21-1,21 21-15,-21 0 0,21 1 16,0-1-16,-22 0 0,22 21 16,-21-21-16,21 1 0,-21 20 0,21-21 15,0 21-15,0-20 0,0-1 0,0 0 16,0 0-16,0 0 0,21-21 16,0 21-16,1-21 0,-1 0 15,0 0-15</inkml:trace>
  <inkml:trace contextRef="#ctx0" brushRef="#br0" timeOffset="52755.73">15240 7006 0,'0'0'0,"0"-21"16,21 0-16,-21 0 0,0 0 16,21-1-16,-21 1 15,21 21-15,1 0 0,-1 0 16,0 0-16,0 0 0,0 0 15,0 21-15,-21 1 0,22-1 16,-22 0-16,0 0 0,0 21 16,0-20-16,0-1 0,0 21 15,0-21-15,0 0 0,0 22 0,0-22 16,-22 0-16,1 0 0,21 0 0,0 1 16,-21-22-16,0 21 0,0-21 15,21-21 1,0-1-1,0 1-15,0 0 0,0 0 16,0 0-16,21-22 0,0 22 0,-21 0 16,21-21-16,0 21 0,1-1 0,-22-20 15,21 21-15,0 0 0,0 0 16,0-1-16,0 1 0,1 0 16,-1 21-16,0 0 0,0-21 15</inkml:trace>
  <inkml:trace contextRef="#ctx0" brushRef="#br0" timeOffset="53151.92">17272 6795 0,'42'0'16,"-84"0"-16,105 0 0,-20 0 16,-22 0-16,21-22 0,-21 22 0,22 0 15,-1 0-15,0 0 0,-20 0 0,20 0 16,-21 0-16,21 0 0,-20 0 16,-1 0-16,-64 0 31,22 0-31</inkml:trace>
  <inkml:trace contextRef="#ctx0" brushRef="#br0" timeOffset="53565.04">17272 6773 0,'0'0'0,"0"22"0,-21-1 0,0-21 16,21 21-16,-22-21 0,1 21 15,0 0-15,0 0 0,0 1 16,0-1-16,-1-21 0,1 21 0,0 0 15,21 0-15,-21 0 16,21 1 0,21-22-1,0 0 1,0 0-16,1-22 0,-1 22 0,0 0 16,21 0-16,-21 0 0,1-21 0,20 21 15,-21 0-15,21 0 0,1 0 16,-22 0-16,21 0 0,1 21 0,-22-21 15,21 22-15,0-22 0,-20 21 0,-1 0 16,0 0-16,0 0 16,-21 0-16,0 1 0,0-1 0,0 0 15,-21 0-15,-21-21 0,20 21 0,-20 0 16,0 1-16,-1-22 0,1 21 16,0-21-16,-1 0 0,1 0 0,0 0 15,21 0-15,-1 0 0,1 0 0,0 0 16,0 0-16,21-21 31,21-1-31,0 22 0,0 0 0</inkml:trace>
  <inkml:trace contextRef="#ctx0" brushRef="#br0" timeOffset="54346.83">18542 7070 0,'0'0'0,"-85"0"16,64 0-16,0 0 15,21 21-15,0 0 16,21-21 0,0 0-1,0 0-15,1 0 0,20-21 0,-21 21 16,21-21-16,-20 0 0,20 21 16,-21-22-16,21 1 0,-20 0 0,-1 0 15,0-21-15,0 20 0,0-20 0,0 21 16,-21-21-16,0-1 0,0 22 15,0-21-15,0-1 0,0 1 0,0 21 16,0-21-16,-21 20 0,0 1 16,0 0-16,0 21 0,0 0 15,-1 0-15,1 0 0,0 21 0,0 0 16,0 1-16,-22 20 0,22 0 16,-21 22-16,21-1 0,0 1 0,-22-1 15,22 22-15,0 0 0,-21-22 0,20 22 16,1-1-16,0 22 0,0-21 15,0 0-15,0-1 0,-22 1 0,22 0 16,0-1-16,0 1 0,0 0 0,-1-1 16,22 1-16,-21 0 0,0-1 15,0-20-15,0-1 0,21 1 16,0-1-16,0-20 0,0-1 0,0 0 16,0-21-16,21 1 0,21-22 0,-21 0 15,22 0-15,-1-22 0,0 1 16,1 0-16,20-21 0,-20 21 0,20-22 15,1 1-15,-22 0 0,21-22 0,-20 22 16,-1-22-16,-21 1 0,0-1 16,1-20-16,-22 20 0,0 1 0,0-1 15,-22-21-15,1 43 0,0-21 0,-21-1 16,-1 22-16,1 21 0,0-22 16,-1 22-16,1 0 0,0 0 0,21 21 15,-22 0-15,22 0 0,0 0 16,0 0-16,21-21 15,42 21 1,-21 0-16,0 0 0,22-22 0,-1 22 16,0-21-16,1 21 0,20-21 15,-20 0-15,20 21 0,-21-21 0</inkml:trace>
  <inkml:trace contextRef="#ctx0" brushRef="#br0" timeOffset="54795.92">19283 7154 0,'0'0'0,"0"-21"0,0 0 16,0-21-16,0 21 0,0-1 0,0 1 16,0 0-16,-21 0 0,-1 0 0,1 21 15,0 0-15,0 0 0,0 0 16,0 0-16,-1 0 0,1 21 0,0 0 16,0 0-16,0 22 0,0-22 0,-1 21 15,1-21-15,0 22 0,0-22 16,21 21-16,0-21 0,0 0 0,-21 22 15,21-22-15,0 0 16,21-21-16,0 0 16,0 0-16,0 0 0,1 0 15,-1 0-15,0-21 0,0 0 0,21 0 16,-20-1-16,-1 1 0,0-21 16,21 21-16,-21 0 0,1-22 0,-1 22 15,-21-21-15,0 21 0,21-1 16,-21 1-16,21 0 0,-21 42 31,0 0-31,0 1 16,-21-1-16,21 0 0,0 0 0,0 0 15,0 0-15,0 22 0,0-22 0,0 0 16,21 0-16,-21 0 16,21 1-16,0-22 0,1 21 0,-1-21 0,0 0 15,0 0-15,21 0 0,-20 0 16,-1 0-16,0 0 0,21 0 15,-21-21-15,1 21 0,-1-22 0</inkml:trace>
  <inkml:trace contextRef="#ctx0" brushRef="#br0" timeOffset="55087.76">19748 6943 0,'0'0'0,"0"-43"16,0 65-1,0-1-15,0 0 16,0 0-16,0 0 0,0 0 15,0 1-15,0-1 0,0 0 16,0 0-16,0 0 0,0 0 0,0 1 16,0-1-16,22-21 15,-1 0-15,0 0 16,0 0-16,0-21 0,0-1 16,1 22-16,-22-21 0,21 0 15,0-21-15,0 21 0,-21-1 0,0 1 16,21 0-16,-21 0 0,0 0 0,0 0 15,0-1-15</inkml:trace>
  <inkml:trace contextRef="#ctx0" brushRef="#br0" timeOffset="55603.47">21040 6900 0,'0'0'0,"0"-21"16,0 0-16,-22 21 31,22 21-15,-21 22-16,0-22 0,21 21 0,-21 0 15,0 1-15,21 20 0,-21 1 16,-1-1-16,22 1 0,-21-1 0,21 22 16,-21-22-16,0 22 0,0-21 0,21 20 15,-21-20-15,-1 20 0,1-20 0,0 21 16,0-22-16,0 1 0,0-1 15,-1 1-15,1-22 0,21 0 0,0 1 16,-21-22-16,21 0 0,0 0 0,21-21 31,0 0-31,-21-21 0,22-21 16,-1 20-16,0-20 0</inkml:trace>
  <inkml:trace contextRef="#ctx0" brushRef="#br0" timeOffset="55903.81">20786 7493 0,'0'0'0,"-22"-63"0,22-1 16,0 1-16,0-1 0,0 1 16,0 20-16,0 1 0,0 0 0,0 20 15,22-20-15,-1 21 0,0 0 0,0 0 16,21 21-16,-20-22 0,20 22 16,0 0-16,-21 0 0,22 0 0,-1 0 15,0 22-15,1-22 0,-1 21 16,0 0-16,1 21 0,-22-21 15,21 1-15,-42 20 0,0-21 0,0 0 16,0 0-16,0 22 0,-42-22 0,21 0 16,-22-21-16,22 21 0,-21 0 15,0-21-15,-1 0 0,1 22 0,21-22 16,-22 0-16,22 0 0,0 0 0,0 0 16,0 0-16,21-22 15,0 1-15,0 0 0,42 0 16,-21 0-16,0 0 0</inkml:trace>
  <inkml:trace contextRef="#ctx0" brushRef="#br0" timeOffset="56171.66">21865 6329 0,'0'0'15,"0"-42"-15,0 20 16,-21 22-16,0 0 0,0 0 0,-1 22 15,1-1-15,0 21 0,0-21 16,0 43-16,-22-22 0,43 22 0,-21-22 16,0 21-16,21-20 0,-21 20 15,21-20-15,0 20 0,0-21 16,0 1-16,0-1 0,0-21 0,0 22 16,0-22-16,0 21 0,0-21 0,0 0 15,0 1-15,21-22 16,0 0-16,0 0 0,1 0 0,-1 0 15,0 0-15,21-22 0,-21 22 0</inkml:trace>
  <inkml:trace contextRef="#ctx0" brushRef="#br0" timeOffset="56583.68">22098 6879 0,'0'0'0,"0"-21"0,0-21 0,0 21 0,0-1 15,0 1-15,-21 21 16,0 0-16,-1-21 0,1 21 0,0 0 15,-21 0-15,21 21 0,-22-21 0,22 21 16,-21 1-16,21-1 0,-22 21 16,22-21-16,0 22 0,0-22 0,0 0 15,21 21-15,-22-21 0,22 1 0,0-1 16,0 0-16,0 0 0,0 0 16,22-21-16,-1 21 0,0-21 0,0 0 15,0 0-15,0 0 0,22 0 16,-22 0-16,0-21 0,21 21 0,-20-21 15,-1 0-15,21 0 0,-21 0 16,0-1-16,1 1 0,-1 0 16,0 0-16,-21-21 0,0 20 0,21 1 15,-21 0-15,0 0 0,-21 42 32,0 0-32,21 0 0,0 1 15,-21-1-15,-1 0 0,22 0 0,0 0 16,0 0-16,0 1 0,0-1 15,0 0-15,0 0 0,0 0 16,22-21-16,-1 0 0,0 0 16,21 0-16,-21 0 0,1 0 15</inkml:trace>
  <inkml:trace contextRef="#ctx0" brushRef="#br0" timeOffset="56820.54">22669 6773 0,'0'-21'0,"0"0"0,-21 21 16,0 0-16,0 0 16,0 0-16,-22 0 0,22 21 0,0 0 15,0 1-15,-21-1 0,20 0 16,22 0-16,-21 0 0,0 22 0,21-22 16,-21 0-16,21 0 0,0 0 15,0 0-15,0 1 0,0-1 16,21 0-16,0-21 0,0 21 15,22-21-15,-22 0 0,21 0 0,-21 0 16,22 0-16,-1 0 0,-21 0 16,22 0-16</inkml:trace>
  <inkml:trace contextRef="#ctx0" brushRef="#br0" timeOffset="57483.16">23072 6837 0,'0'-21'15,"-22"21"-15,22 21 32,22-21-17,-1 0-15,0 0 16,21 0-16,-21 0 0,1 0 0,-1 0 16,0 0-16,0 0 0,0 0 15,0 0-15,1-21 0,-22 0 0,0-1 16,0 1-16,0 0 15,0 0-15,-22 21 16,1 0-16,0 0 0,0 0 0,0 0 16,-22 0-16,22 0 0,-21 21 0,21 0 15,0 0-15,-1 1 16,1-1-16,0 21 0,21-21 0,0 0 16,0 1-16,0-1 0,0 0 0,0 0 15,0 0-15,0 0 16,21 1-16,0-22 0,1 0 0,-1 0 15,0 0-15,0 0 0,0 0 16,22 0-16,-22 0 0,0 0 0,21-22 16,-21 22-16,1-21 0,20 0 0,-21 0 15,21 0-15,-20 0 0,20-1 16,-21-20-16,21 21 0,-20-21 0,-1 20 16,0-20-16,-21 21 0,0 0 0,0 0 15,-21 21 1,-22 0-1,22 21-15,0 0 0,0-21 0,21 21 16,-21 0-16,21 0 0,0 1 16,0-1-16,0 0 0,0 0 0,0 0 15,0 0-15,0 1 0,21-22 0,0 21 16,-21 0-16,21-21 0,-21 21 16,21-21-16,-21 21 0,0 0 15,0 1-15,-21-1 16,0-21-16,0 0 15,0 0-15,0 0 0,-1 0 16,1 0-16,21 21 0,-21-21 16,0 0-1,0 0 1,0 0-16</inkml:trace>
  <inkml:trace contextRef="#ctx0" brushRef="#br0" timeOffset="58932.94">656 9377 0,'0'0'0,"-21"0"16,0 0-16,0 0 15,-1 0-15,1 0 0,0 0 16,21-21-16,-21 21 0,21-21 16,0-1-16,0 1 15,21 0 1,0 0-16,0 21 0,1-21 0,-1 21 16,21 0-16,-21 0 0,22 0 15,-22 0-15,21 0 0,-21 0 0,0 0 16,1 0-16,-22 21 0,0 0 15,0 0-15,0 0 0,0 22 0,0-22 16,-22 0-16,1 0 0,0 0 16,-21 1-16,21-1 0,-22 0 0,22 0 15,-21 0-15,21 0 0,-1-21 16,1 0-16,0 0 0,0 0 16,42-21 15,0 0-31,0 21 0,1-21 0,20 21 15,-21 0-15,21 0 0,1 0 16,-22 0-16,21 0 0,-21 0 0,22 0 16,-22 21-16,0-21 0,21 21 15,-20 0-15,-22 1 0,21 20 0,-21-21 16,21 0-16,-21 0 0,0 1 16,0 20-16,0-21 0,-21 0 15,-22 0-15,22 1 0,-21-1 0,0 0 16,20 0-16,-20 0 0,-21-21 15,20 21-15,1-21 0,-22 0 16,22 0-16,-21 0 0,20 0 0,-20 0 16,20 0-16,1 0 0,0-21 15,21 0-15,-1 21 0,1-21 0,0 0 16,21 0-16,-21 21 0,21-22 16,0 1-16,0 0 0,21 0 31,0 21-31,0 0 0,1-21 15,-1 21-15,21 0 0,-21 0 0,0 0 16,22 0-16</inkml:trace>
  <inkml:trace contextRef="#ctx0" brushRef="#br0" timeOffset="59135.84">1143 9631 0,'0'-21'16,"0"0"31</inkml:trace>
  <inkml:trace contextRef="#ctx0" brushRef="#br0" timeOffset="60068.3">2582 9398 0,'0'-42'15,"-21"42"1,0 0-16,0 0 16,0 21-16,21 0 0,-22 0 15,22 22-15,-21-22 16,21 21-16,0 0 0,0 1 0,0-1 16,-21 22-16,21-22 0,-21 0 15,21 1-15,0-22 0,0 21 0,-21 0 16,21-20-16,-21-1 0,21 0 15,0 0-15,0 0 16,0-42 0,0 0-1,21 0-15,0 0 0,0-1 0,-21 1 16,21 0-16,0-21 0,1-1 16,-1 22-16,21-21 0,-21 0 0,0 20 15,1-20-15,-1 21 16,0 21-16,0 0 0,0 0 15,-21 21-15,21 0 16,-21 22-16,0-22 0,0 21 0,22-21 16,-22 22-16,21-22 0,-21 21 0,0-21 15,21 0-15,0 1 0,0-1 16,0 0-16,1 0 0,20-21 16,-21 0-16,0 0 0,0 0 15,22 0-15,-22 0 0,0-21 0,21 0 16,-20 0-16,20-1 0,-21 1 0,21-21 15,-20 21-15,-1-22 0,0 1 16,-21 0-16,0-22 0,0 22 16,0-22-16,0 22 0,-21 0 15,0-1-15,-22 1 0,22 21 0,-21 0 16,-1 0-16,22-1 0,-21 22 16,0 0-16,20 0 0,1 22 0,0-22 15,21 21-15,0 21 0,0-21 0,0 0 16,0 22-16,0-22 0,0 21 15,21-21-15,0 22 0,1-22 0,-1 0 16,21 0-16,-21-21 0,22 21 16</inkml:trace>
  <inkml:trace contextRef="#ctx0" brushRef="#br0" timeOffset="60539.95">3937 9335 0,'0'0'0,"0"-22"0,0 1 0,-21 21 16,0 0-16,-1 0 0,1 0 16,0 21-16,0-21 0,21 43 15,-21-22-15,0 21 0,21 1 0,0-1 16,-22 0-16,1 1 0,0 20 16,0-21-16,21 1 0,-21-1 0,0 0 15,-1 1-15,1-22 16,21 21-16,0-21 0,0 1 0,-21-1 15,21-42 17,0-1-32,0 1 0,0 0 15,0 0-15,0-21 0,21-1 16,0 1-16,1 0 0,-22-22 0,42 22 16,-21-1-16,21-20 0,-20 21 0,20-1 15,0 1-15,-21 21 0,22 0 16,-1-1-16,0 22 0,-20 0 0,20 0 15,-21 22-15,0-1 0,0 0 0,1 21 16,-1 1-16,-21-22 0,21 21 16,-21 22-16,0-22 0,0 0 15,0 1-15,0-22 0,0 21 16,-21 0-16,0-20 0,-1 20 0,22-21 16,-21 0-16,0 0 0,0 1 15,0-22-15,0 0 16,-1 0-16,1 0 0,0 0 15</inkml:trace>
  <inkml:trace contextRef="#ctx0" brushRef="#br0" timeOffset="60732.84">3577 9716 0,'21'-22'16,"0"22"-16,1 0 0,-1 0 15,0 0-15,0 0 0,21 0 0,-20-21 16,20 21-16,0 0 0,-21 0 16,22 0-16,-1-21 0,0 21 0,1-21 15,-22 21-15,21-21 0,1 0 16,-1 21-16,-21-22 0</inkml:trace>
  <inkml:trace contextRef="#ctx0" brushRef="#br0" timeOffset="60948.82">4593 9356 0,'-21'0'16,"0"0"-1,0 21-15,21 0 0,0 0 16,-22 0-16,22 1 0,-21 20 0,0 0 16,21-21-16,0 22 0,-21-1 15,0 0-15,21 1 0,-21-22 0,21 21 16,0-21-16,0 1 0,0-1 15,-22 0-15,22 0 0,0 0 16</inkml:trace>
  <inkml:trace contextRef="#ctx0" brushRef="#br0" timeOffset="61223.66">4445 9419 0,'0'0'0,"21"-21"0,0 0 16,0 0-16,1 0 0,-1 21 16,0 0-16,0 0 15,0 0-15,0 0 0,1 0 16,-1 0-16,0 21 0,0 0 16,-21 0-16,0 0 0,0 0 15,0 1-15,-21-1 0,0 0 16,0 0-16,-22 0 0,22 0 0,-21-21 15,21 22-15,-22-1 0,22-21 16,-21 21-16,21-21 0,-1 0 0,1 0 16</inkml:trace>
  <inkml:trace contextRef="#ctx0" brushRef="#br0" timeOffset="61646.91">5927 9229 0,'0'0'0,"-22"-21"0,-20-1 16,21 22-16,-21-21 0,20 21 16,1 0-16,0 0 0,42 0 15,22 0 1,-22 0-16,21 0 0,0 0 15,22 0-15,-22-21 0,22 21 0,-1 0 16,-20 0-16,20-21 0,-21 21 0,22 0 16,-1 0-16,-20-21 0,-1 21 15,22 0-15,-43 0 0,21 0 16,-21 0-16,0 0 0,1 0 0,-44 0 31,1 0-31,-21 0 0,21 0 16</inkml:trace>
  <inkml:trace contextRef="#ctx0" brushRef="#br0" timeOffset="61887.77">6265 9102 0,'-21'0'0,"21"21"31,-21 0-31,21 0 16,-21 22-16,21-22 0,0 21 0,0 0 15,-21 1-15,21-1 0,-22 0 0,22 22 16,-21-22-16,21 1 0,0-1 16,0 0-16,0 1 0,-21-1 0,21-21 15,0 21-15,0-20 0,0-1 0,0 0 16,21 0 0,0-21-16,1 0 15,-1-21-15,-21 0 0</inkml:trace>
  <inkml:trace contextRef="#ctx0" brushRef="#br0" timeOffset="62215.58">6477 9504 0,'0'-21'0,"-21"42"32,0 0-32,21 0 0,-22 0 0,22 22 15,-21-22-15,21 21 0,0-21 16,0 1-16,0 20 0,0-21 0,0 0 15,0 0-15,0 1 0,21-1 0,1-21 16,-1 0-16,21 0 0,-21 0 16,0 0-16,22 0 0,-22 0 0,21-21 15,-21 21-15,1-22 0,20 1 16,-21 0-16,0 0 0,0 0 16,1-22-16,-22 22 0,0-21 0,0 21 15,0-22-15,0 22 0,-43-21 0,22 21 16,0 0-16,0-1 0,0 1 15,-1 0-15,-20 21 0,21 0 0,0 0 16,0 0-16,21 21 31</inkml:trace>
  <inkml:trace contextRef="#ctx0" brushRef="#br0" timeOffset="62675.6">8382 9483 0,'0'0'0,"0"-21"16,0-1-16,0 1 0,21 21 15,0-21-15,0 0 0,-21 0 0,22 0 16,-1-1-16,0 22 0,-21-21 16,0 42 15,0 1-31,0 20 0,0 0 15,0 1-15,-21 20 0,0 1 0,21-1 16,-22 1-16,22-1 0,0 22 0,-21-22 16,0 1-16,21-1 0,-21 22 15,0-22-15,21 22 0,-21-21 16,-1-1-16,1 22 0,0-22 0,21 1 16,-21-1-16,0 1 0,0-22 15,-1 22-15,1-22 0,0 0 0,21-21 16,0 1-16,-21-1 0,21-42 15,0-1 1</inkml:trace>
  <inkml:trace contextRef="#ctx0" brushRef="#br0" timeOffset="62978.45">8128 9948 0,'0'0'15,"0"-190"1,21 126-16,0 1 0,0 21 0,1-1 15,-1 1-15,0 0 0,21 20 0,1-20 16,-22 21-16,21 21 0,0-21 16,22 21-16,-22 0 0,1 0 0,20 0 15,-21 0-15,1 21 0,-22 0 16,21 21-16,-21-20 0,-21 20 0,0 0 16,0 1-16,0-1 0,-42-21 0,21 21 15,-21 1-15,-1-22 0,22 0 16,-21 21-16,-1-20 0,1-22 0,21 21 15,-21 0-15,20-21 0,1 0 16,0 0-16,42 0 31,0-21-31,1 0 0,-1-1 0,0 1 16,0 0-16</inkml:trace>
  <inkml:trace contextRef="#ctx0" brushRef="#br0" timeOffset="63288.27">8826 9567 0,'0'0'0,"22"0"15,-1 0-15,0 0 16,0 0 0,0 0-16,0 0 0,1 0 15,-1-21-15,0 21 0,0-21 16,0 21-16,0-21 0,1 21 0,20-21 16,-21 0-16,0-1 0,0 22 15,1-21-15,-22 0 0,0 0 0,0 0 16,-22 0-16,1 21 15,0 0-15,-21 0 0,-1 21 16,1-21-16,0 21 0,21 0 0,-22 0 16,22 22-16,0-22 0,0 21 0,21-21 15,0 0-15,0 22 0,0-22 16,0 0-16,21 0 0,0-21 0,0 21 16,22 1-16,-22-22 0,21 0 15,-21 0-15,22 0 0,-1 0 16,-21 0-16,21 0 0,-20 0 0,20 0 15,-21 0-15</inkml:trace>
  <inkml:trace contextRef="#ctx0" brushRef="#br0" timeOffset="63652.09">9398 9462 0,'0'-22'16,"0"-41"-1,0 42-15,21 0 0,0-1 0,0 22 16,1 0-16,-1 0 15,21 0-15,-21 0 0,0 0 0,1 22 16,-1-22-16,0 42 0,0-21 16,0 0-16,0 22 0,-21-22 15,22 21-15,-22-21 0,0 22 0,0-22 16,0 21-16,0-21 0,-22 0 0,1 1 16,21-1-16,-21-21 0,21 21 15,-21-21-15,0 0 0,21-21 16,0 0-1,0-1-15,0 1 16,0 0-16,0 0 0,0-21 0,0 20 16,21-20-16,0 0 0,0 21 0,0-22 15,1 22-15,-1 0 0,0-21 16,0 20-16,0 22 0,0-21 16,1 0-16,-1 21 0,21 0 0,-21 0 15,0 0-15,1 0 0,-1 0 16,0 21-16,-21 0 0</inkml:trace>
  <inkml:trace contextRef="#ctx0" brushRef="#br0" timeOffset="64632.28">9906 9652 0,'0'21'0,"0"-42"0,0 63 16,21-42 0,0 0-16,0 0 0,1-21 15,-1 0-15,21 21 0,-21-21 16,0 0-16,22 0 0,-22-1 15,21-20-15,-21 21 0,1 0 0,20-22 16,-21 22-16,0-21 0,0 0 0,-21 20 16,0-20-16,0 0 0,0 21 15,0-22-15,0 22 0,0 0 0,0 0 16,-21 21-16,0 0 0,0 0 16,0 0-16,0 0 0,21 21 15,-22 21-15,1-21 0,0 22 0,0-1 16,0 22-16,0-22 0,-1 21 0,1 1 15,0-1-15,0 22 16,0-21-16,21-1 0,-21 1 0,-1 20 0,1-20 16,0-1-16,0 1 0,21 20 15,0-20-15,-21-1 0,21 1 0,0 21 16,-21-22-16,21 1 0,0-1 16,0 1-16,0-1 0,-22 1 0,22-22 15,-21 0-15,21 1 0,-21-1 0,21-21 16,0 21-16,0-20 0,0-1 0,21-21 15,0 0-15,1 0 16,-1 0-16,0-21 0,21-1 0,-21 1 16,22 0-16,-22-21 0,21-1 15,-21 22-15,22-21 0,-22 0 0,21-22 16,-21 22-16,1-22 0,-22 1 16,0-1-16,0 1 0,0-1 0,0 1 15,0-1-15,-22 1 0,1-1 0,0 22 16,0 0-16,0-1 0,0 1 15,-1 21-15,1 0 0,0-1 0,21 1 16,0 0-16,0 0 0,0 0 16,21 21-16,0-21 15,1 21-15,20-22 0,-21 1 0,21 21 16,-20-21-16,20 0 0,-21 0 0,21 0 16,1-1-16,-1 1 0,0 0 15,-20 0-15,20-21 0,-21 20 16,0 1-16,0 0 0,-21 0 0,0 0 15,0 0-15,0-1 16,-21 1-16,0 21 16,0 0-1,0 0-15,21 21 16,-21 1-16,21-1 0,0 0 0,0 0 16,0 0-16,-22 0 0,22 22 0,0-22 15,0 0-15,0 0 0,0 0 16,0 1-16,0-1 0,0 0 0,22 0 15,-1-21-15,0 21 0,0-21 16,0 0-16,0 0 0,1 0 16,20 0-16,-21 0 0,21 0 0,-20-21 15,20 0-15,-21 0 0,0 0 0,22-1 16,-43 1-16,21 0 0,-21-21 16,0 21-16,0-22 0,0 22 0,0 0 15,-21 0-15,-1 0 0,1-1 16,0 1-16,0 21 0,-21 0 0,20-21 15,1 21-15,0 0 0,0 0 0,0 0 16,0 0-16,-1 21 0,22 0 16,0 1-16,0-1 15,0 0-15,0 0 0,22-21 16,-1 21-16,0 0 16,0-21-16,0 0 0,22 0 0,-22 0 15,0 0-15</inkml:trace>
  <inkml:trace contextRef="#ctx0" brushRef="#br0" timeOffset="64980.52">10985 9504 0,'0'-42'16,"0"20"-16,0 1 0,0 0 15,22 0-15,-1 0 0,0 0 16,0 21-16,0 0 0,0 0 0,1 0 16,-1 0-16,21 0 0,-21 0 15,0 0-15,1 21 0,-1 0 16,0 0-16,-21 0 0,0 0 0,0 1 15,0 20-15,0-21 0,0 0 16,0 22-16,0-22 0,0 0 0,0 21 16,0-21-16,0 1 0,0-1 15,0 0-15,-21-21 16,0 0 0,21-21-16,0 0 0,0-1 15,0 1-15,0 0 0,0 0 16,0 0-16,0-22 0,0 22 0,0 0 15,0-21-15,21 21 0,-21-1 16,21 1-16,0 0 0,0 0 16,0 21-16,1 0 0,-1 0 15,0 0-15,0-21 0,0 21 0,0 0 16,1 0-16,-1 0 0</inkml:trace>
  <inkml:trace contextRef="#ctx0" brushRef="#br0" timeOffset="65648.14">11832 9356 0,'-21'0'16,"0"0"-16,0 21 15,-1-21 1,22 21-16,-21-21 0,21 21 0,-21 0 16,21 1-16,0-1 15,0 0-15,0 0 0,0 0 0,0 0 16,0 1-16,0-1 0,0 0 0,0 0 15,0 0-15,0 0 16,0 1-16,0-44 31,0 1-15,-21 21-16,21-21 0,-21 0 0,21 0 16,0 0-16,0-1 0,0-20 0,0 21 15,0 0-15,0 0 16,0-22-16,21 22 0,0 0 0,0 21 15,0-21-15,1 0 0,-1 21 0,0 0 16,21 0-16,-21 0 0,1 0 16,-1 0-16,0 0 0,0 21 0,0-21 15,0 21-15,1 0 0,-22 0 0,21 0 16,-21 1-16,0-1 0,0 0 16,0 0-16,0 21 0,0-20 15,0-1-15,0 0 0,-21-21 0,21 21 16,-22-21-16,1 0 0,0 0 15,0 0 1,21-21 0,0 0-16,0 0 0,0-1 15,0 1-15,21 0 16,0 0-16,0-21 0,1 20 0,20 1 16,-21 0-16,21 0 0,-20 0 0,20 0 15,0-1-15,-21 22 0,22 0 16,-1 0-16,-21 0 0,0 0 0,1 22 15,-1-1-15,-21 0 0,0 0 0,0 0 16,0 0-16,0 22 16,0-22-16,0 0 0,0 21 0,0-20 0,-21-1 15,21 21-15,-22-21 0,1 0 0,21 1 16,0-1-16,-21 0 16,0 0-16,21 0 0,0 0 0,0 1 15,-21-1-15,0-21 16</inkml:trace>
  <inkml:trace contextRef="#ctx0" brushRef="#br0" timeOffset="67236.6">14330 9652 0,'0'-21'16,"0"0"-16,0 0 15,21-1-15,0 1 16,0 21-16,-21-21 0,21 0 16,1 21-16,-1-21 0,0 0 15,0-1-15,-21 1 0,21 0 16,-21 0-16,0 0 0,0 0 15,0-1-15,-21 1 16,0 21-16,0-21 0,-22 21 0,22 0 16,0 0-16,-21 0 0,21 0 0,-22 0 15,1 0-15,21 0 0,-22 21 16,22 22-16,-21-22 0,0 21 0,20-21 16,-20 22-16,21-1 0,0 0 0,0 1 15,-1-1-15,1 0 0,21 1 16,0-22-16,0 21 0,0-21 0,0 0 15,21-21-15,1 22 0,-1-22 0,0 0 16,21 0-16,-21 0 0,22 0 16,-1-22-16,0 22 0,1-21 0,-1 0 15,0 0-15,1 0 0,-22-22 16,21 22-16,1-21 0,-22 21 16,21-22-16,-21 22 0,-21-21 0,21 21 15,-21 0-15,0-1 0,22 1 16,-22 0-16,0 42 15,-22-21-15,22 21 16,-21 22-16,21-22 0,0 21 16,0-21-16,0 22 0,0-1 0,0-21 15,0 22-15,0-22 0,0 21 0,0-21 16,0 0-16,21 1 0,1-1 16,-1 0-16,0-21 0,0 21 0,0-21 15,22 0-15,-22 0 0,21 0 16,0 0-16,1 0 0,-1-21 15,0 0-15,1 0 0,-1-1 0,0 1 16,22 0-16,-22 0 0,-21-21 0,22 20 16,-22-20-16,21 0 0,-21 21 15,-21-22-15,0 22 0,0 0 0,0 0 16,0 0-16,-21 21 0,0 0 0,0 0 16,0 0-16,-22 0 0,1 0 15,21 0-15,-21 0 0,-1 21 0,22 0 16,-21 0-16,21 0 0,-1 0 15,-20 1-15,21 20 0,0-21 16,21 0-16,0 0 0,-21 22 0,21-22 16,0 0-16,0 0 15,0 0-15,21-21 0,0 0 16,0 0-16,0 0 0,22 0 0,-22 0 16,21 0-16,0-21 0,1 0 15,-1 0-15,0 0 0,-20-22 0,20 22 16,-21-21-16,21 0 0,-20-1 15,-1 1-15,0 0 0,-21-1 0,0 1 16,0 0-16,21-1 0,-21 1 0,0 21 16,0-22-16,0 22 0,0 0 15,-21 21 1,21 21-16,-21 0 0,21 1 0,-21-1 16,-1 0-16,22 21 0,0 1 15,0-1-15,0 0 0,0 1 0,0-1 16,0 0-16,0 1 0,0-1 0,0 0 15,0-21-15,22 22 0,-1-1 16,0-21-16,0 0 0,0 22 0,0-22 16,22-21-16,-22 21 0,21 0 15,1-21-15,-1 0 0,0 0 0,-21 0 16,22 0-16,-1-21 0,22 0 0</inkml:trace>
  <inkml:trace contextRef="#ctx0" brushRef="#br0" timeOffset="69053.55">16065 9589 0,'0'0'0,"-21"-22"0,0 1 0,-21-42 16,21 42-16,-1 21 16,1 0-16,-21 0 0,21 0 0,0 0 15,-1 0-15,1 21 0,0 0 16,0 0-16,0 0 0,0 22 0,-1-22 16,22 21-16,0-21 0,0 22 0,0-22 15,0 21-15,0-21 0,0 0 16,0 1-16,0-1 0,22 0 0,-1-21 15,0 21-15,0-21 0,0 0 16,0 0-16,1 0 0,20 0 16,-21 0-16,0-21 0,0 0 0,22 0 15,-22-1-15,0 1 0,0 0 0,0-21 16,1-1-16,-1 1 0,0 0 16,-21-1-16,21-20 0,0 21 0,-21-1 15,0-20-15,21 20 0,-21-20 0,22 21 16,-22-1-16,0 22 0,0-21 15,0 21-15,0 42 16,0 21 0,0-21-16,-22 22 0,1-22 0,21 21 15,-21 0-15,0 1 0,0-1 16,21 22-16,0-22 0,0 0 16,-21 1-16,21-1 0,0 0 0,0-21 15,0 22-15,0-22 0,0 0 0,21 0 16,0 0-16,-21 1 0,21-1 15,0-21-15,0 0 0,1 0 0,20 0 16,-21 0-16,0-21 0,0 21 16,22-22-16,-22 1 0,21 0 15,-21 0-15,1 0 0,-1-22 0,0 22 16,0 0-16,0 0 0,-21 0 0,0 0 16,0 42 15,0 0-31,0 0 0,0 0 15,0 0-15,0 1 0,0-1 16,0 21-16,0-21 0,0 0 0,0 1 16,0-1-16,0 0 15,21-21-15,1 21 0,-1-21 16,0 0-16,0 0 0,0 0 0,0 0 16,22 0-16,-22-21 0,0 0 15,21 21-15,-20-21 0,-1-1 0,0-20 16,0 21-16,0-21 0,0-1 0,-21 1 15,22 0-15,-1-1 0,0-20 16,-21 20-16,0 1 0,21 0 16,-21-1-16,0 1 0,0 0 0,0 21 15,0-1-15,0 1 0,-21 42 32,21 1-32,-21 20 0,21-21 0,-21 21 15,21-20-15,-22 20 0,1 0 16,21 22-16,0-22 0,-21 0 15,21 1-15,-21-1 0,21 0 0,0 1 16,0-22-16,0 21 0,0-21 0,0 1 16,21-1-16,0 0 0,0 0 0,1-21 15,-1 0-15,0 0 0,21 0 16,-21 0-16,1 0 0,-1 0 16,0-21-16,21 0 0,-21 0 0,1-1 15,-1 1-15,0 0 0,0-21 16,0 21-16,0-22 0,1 22 0,-1-21 15,0 21-15,-21-1 0,0 1 0,21 0 16,-21 42 0,0 0-16,0 1 15,0-1-15,-21 0 0,0 0 0,21 21 16,-21-20-16,21-1 0,0 0 16,0 21-16,0-21 0,0 1 15,0-1-15,0 0 0,21 0 16,0-21-1,0 0-15,0 0 0,0 0 0,1 0 16,20 0-16,-21 0 0,0 0 0,0-21 16,22 21-16,-22-21 0,0 0 15,0-1-15,0 1 0,1 0 0,-22 0 16,21 0-16,-21 0 0,21-1 0,-21 1 16,0 0-16,0 42 31,0 0-31,-21 1 0,0-1 15,21 0-15,0 0 0,0 0 0,0 0 16,-22-21-16,22 22 0,0-1 16,0 0-16,0 0 0,22-21 15,-1 0-15,0 0 16,0 0-16,0 0 0,0 0 16,1 0-16,-1 0 15,-21-21-15,21 0 0,-21 0 16,0-1-16,0 1 0,0 0 0,0-21 15,0 21-15,0-1 0,-21 1 16,21 0-16,-21 0 0,-1 0 0,1 21 16,0-21-16,0 21 15,42 0 17,0 0-32,0 0 15,1 0-15,-1 0 0,0 0 16,0 0-16,0 0 0,22-22 0,-22 22 15,0 0-15,0 0 0,0 0 16,0 0-16,1 0 0,-22 22 16,21-1-16,-21 0 0,0 0 0,0 0 15,21 0-15,-21 22 0,0-22 16,0 0-16,0 0 0,21 22 0,-21-22 16,0 0-16,0 0 0,0 0 15,0 0-15,0 1 16,-21-22-1,0 0 1,21-22 0,0 1-16,-21 0 0,21 0 15,0 0-15,0 0 0,0-1 0,21-20 16,0 0-16,0-1 0,0 22 16,22-21-16,-1 0 0,-21-1 0,21 22 15,22 0-15,-22 0 0,1 0 0,-1 21 16,0 0-16,1 0 0,-1 0 15,-21 0-15,0 21 0,0 0 16,1 0-16,-22 21 0,21-20 0,-21 20 16,0-21-16,0 21 0,0-20 15,0 20-15,-21-21 0,-1 0 0,1 0 16,21 22-16,-21-43 0,0 21 0,21 0 16,-21 0-16,21 0 15,-21-21 1,21-21-1,0 0 1</inkml:trace>
  <inkml:trace contextRef="#ctx0" brushRef="#br0" timeOffset="69263.44">18140 9229 0,'0'0'0,"-21"0"0,21-21 16,-22 21-16</inkml:trace>
  <inkml:trace contextRef="#ctx0" brushRef="#br0" timeOffset="69467.19">17293 9398 0,'0'0'15,"21"0"1,0 0-16,1 0 0,-1 0 15,0 0-15,21 0 0,-21 0 0,22 0 16,-22 0-16,21 0 16,-21-21-16,1 21 0,-1 0 0,0 0 15,-21-21-15</inkml:trace>
  <inkml:trace contextRef="#ctx0" brushRef="#br0" timeOffset="69636.09">16849 9186 0,'-22'0'0,"44"0"0,-44-21 16</inkml:trace>
  <inkml:trace contextRef="#ctx0" brushRef="#br0" timeOffset="70223.78">19558 9970 0,'0'0'0,"21"-22"15,-21 1-15,21 21 0,-21-21 0,0 0 16,21 21-16,1 0 0,-22-21 16,21 21-16,0 0 15,0 0-15,-21 21 0,0 0 0,0 0 16,0 0-16,0 1 15,0-1-15,-21 0 0,0 0 0,-22 0 16,22 0-16,-21 1 0,21-1 0,-22 0 16,1-21-16,21 21 0,-21-21 15,20 0-15,1 0 0,0 0 0</inkml:trace>
  <inkml:trace contextRef="#ctx0" brushRef="#br0" timeOffset="70800.46">20405 9821 0,'0'0'0,"-22"0"0,-20 22 16,21-1-16,21 0 15,-21-21-15,42 0 32,0 0-32,0 0 15,0 0-15,22 0 0,-1-21 0,-21 0 16,22 21-16,-1-22 0,21 1 16,-20-21-16,-1 21 0,0 0 0,-20-22 15,20 1-15,-21 0 0,21-1 0,-20 1 16,-22 0-16,0 20 0,0-20 15,0 0-15,-22 21 0,1-1 0,-21 1 16,21 0-16,-22 0 0,1 21 16,0 0-16,-1 0 0,1 0 0,0 21 15,21 0-15,-1 0 0,1 1 16,21-1-16,0 0 0,0 21 16,21-21-16,1 1 0,-1 20 0,0 0 15,21-21-15,1 22 0,-22-22 0,21 21 16,-21 1-16,22-22 0,-22 21 15,0-21-15,0 0 0,-21 1 0,0-1 16,0 0-16,0 0 16,-21-21-16,0 0 0,-22 0 15,22 0-15,0 0 0,-21-21 0,21 21 16,-1-21-16,-20 21 0,21-21 16,0 21-16,21-22 0,0 1 15,21 21 1,0-21-16,0 21 0,0-21 15,22 0-15,-1 21 0,0-21 0,1-1 16</inkml:trace>
  <inkml:trace contextRef="#ctx0" brushRef="#br0" timeOffset="71188.24">21251 9462 0,'0'-22'16,"0"44"-1,0-1-15,-21 0 0,0 0 16,0 0-16,0 0 0,-1 1 0,22 20 15,0-21-15,-21 0 0,21 0 16,0 22-16,0-22 0,0 0 16,0 0-16,21 0 15,1-21-15,-1 0 16,0 0-16,0 0 0,21 0 0,-20 0 16,-1-21-16,0 21 0,21-21 15,-21 0-15,1 0 0,-1 0 0,0-1 16,0 1-16,0-21 0,-21 21 0,0 0 15,21-22-15,-21 22 0,22 0 16,-22 42 0,-22 0-1,1 22-15,0-22 16,21 21-16,0-21 0,-21 22 0,21-22 16,0 21-16,0-21 0,0 0 0,0 1 15,0-1-15,0 0 0,21 0 16,0-21-16,0 0 0,22 0 15,-22 0-15,0 0 0,0 0 0,0 0 16,22-21-16,-22 0 0</inkml:trace>
  <inkml:trace contextRef="#ctx0" brushRef="#br0" timeOffset="71651.48">22098 9208 0,'0'0'0,"0"-22"0,0-20 15,0 63 1,0 0-16,0 1 0,0-1 16,0 0-16,0 21 0,0-21 15,0 22-15,0-1 0,-21-21 0,21 22 16,0-1-16,0 0 0,0 1 0,0-22 16,-21 21-16,21-21 0,-22 22 15,22-22-15,0 0 0,-21 0 0,21 0 16,-21 0-16,0-21 15,21-21 17,0 0-32,0 0 0,0 0 15,0 0-15,0-1 0,21 1 0,0 0 16,0-21-16,1 21 0,-1-1 0,0 1 16,0 21-16,21-21 0,-20 0 15,-1 21-15,21 0 0,-21 0 0,22 0 16,-22 0-16,0 0 0,0 21 0,0 0 15,-21 0-15,0 1 0,0-1 16,0 0-16,0 21 0,0-21 0,-21 1 16,0-1-16,-21 0 0,20 0 15,1-21-15,-21 21 0,21 0 16,0-21-16,-22 22 0,22-22 0,0 0 16,0 0-16,0 21 0,-1-21 15,44 0 1</inkml:trace>
  <inkml:trace contextRef="#ctx0" brushRef="#br0" timeOffset="71888.86">23262 9758 0,'0'0'0,"-21"21"0,0 0 0,0-21 16,-1 21-16,1 1 0,0-22 16,0 21-16,21 0 0,-21 0 0,0-21 15,21 21-15,-22 0 0,1 1 0,0-22 16,21 21-16,-21 0 0,0-21 16,0 0-16,21 21 0,-22-21 0,1 0 15,0 0-15</inkml:trace>
  <inkml:trace contextRef="#ctx0" brushRef="#br0" timeOffset="73548.42">13991 11091 0,'0'-21'0,"0"42"0,0-63 15,0 21 1,0 42 0,0 0-16,0 0 15,-21 22-15,21-22 0,0 21 16,-21 1-16,21-22 0,0 21 0,0-21 16,0 22-16,-21-22 0,21 21 0,-22-21 15,22 0-15,-21-21 0,21 22 16,0-1-16,-21-21 15,0 0-15,21-21 16,0-1-16,0 1 16,0 0-16,0 0 0,21-21 15,0 20-15,-21-20 0,21 0 0,1-1 16,20 1-16,-21 0 0,0-1 16,22 1-16,-1 21 0,0-21 0,-21 20 15,22 1-15,-1 0 0,0 21 16,1 0-16,-1 0 0,0 0 0,-20 21 15,20-21-15,-21 43 0,0-22 0,-21 0 16,0 21-16,0 1 0,0-22 16,0 21-16,0 0 0,-21-20 15,0 20-15,0-21 0,0 0 0,-1 0 16,22 1-16,-21-1 0,0-21 16,21-21-1,0-1 1,0 1-16,0 0 0,21-21 15,0 21-15,1-22 0,-1 22 0,0-21 16,21 21-16,-21-22 0,22 22 16,-22-21-16,21 21 0,1-1 0,-1 22 15,0-21-15,1 21 0,-1 0 0,0 0 16,-21 0-16,1 21 0,-1 1 16,0-1-16,-21 0 0,0 0 0,0 21 15,0-20-15,0 20 0,0-21 16,-21 21-16,0-20 0,-1 20 15,22-21-15,0 0 0,0 0 0,0 1 16,0-1-16,0 0 0,22-21 31,-1 0-31,0 0 0,0 0 0,0-21 16,0 21-16,22-21 0,-22-1 0,0 1 16,0 0-16,22 0 0,-22 0 15,0-22-15,0 22 0,0 0 0,-21-21 16,21 21-16,-21-1 0,22 1 15,-22 0-15,0 0 0,0 0 16,0 42 0,-22 0-1,1 0-15,21 22 0,0-22 16,0 21-16,-21-21 0,21 22 0,-21-22 16,21 21-16,0-21 0,0 0 15,0 1-15,0-1 0,21 0 0,0 0 16,0 0-16,1-21 0,-1 0 0,0 0 15,0 0-15,0 0 0,0 0 16,22 0-16,-22 0 0,0 0 0,21-21 16,-20 0-16,-1 0 0,0 0 0,0-1 15,0 1-15,0-21 16,-21 21-16,22-22 0,-22 1 0,21 21 16,-21 0-16,0 0 0,0-1 0,0 1 15,0 0-15,0 42 16,0 0-1,0 1-15,0-1 0,0 0 0,0 0 16,-21 0-16,21 22 0,0-22 16,-22 0-16,22 21 0,0-21 0,0 1 15,0-1-15,0 0 0,0 0 0,0 0 16,22-21-16,-1 21 0,0-21 16,0 0-16,0 0 15,0 0-15,22 0 0,-22-21 0,21 21 16,-21-21-16,22 0 0,-22 0 15,21-22-15,-21 22 0,1-21 0,-1 0 16,21-1-16,-21 1 0,0 0 16,1-1-16,-1 1 0,-21 0 0,0-1 15,21 1-15,-21 0 0,0-1 0,0 1 16,0 0-16,0-1 0,0 22 16,0 0-16,0 0 0,0 42 15,0 0-15,0 21 16,-21-20-16,21 20 0,-21 0 15,-1 22-15,22-22 0,-21 0 16,21 22-16,-21-1 0,21-20 0,0-1 16,0 22-16,0-22 0,0-21 15,0 21-15,0 1 0,0-22 0,0 0 16,0 0-16,21-21 0,0 21 16,1-21-16,-1 0 0,0 0 0,21 0 15,1 0-15,-22 0 0,21 0 0,0-21 16,1 21-16,-22-21 0,21 0 15,-21 21-15,1-21 0,-1 0 0</inkml:trace>
  <inkml:trace contextRef="#ctx0" brushRef="#br0" timeOffset="73876.25">17314 11345 0,'0'22'47,"0"-1"-47,0 0 0,-21 0 16,0 0-16,0 0 0,0 1 15,-1-1-15,1 0 0,0 0 16,0-21-16,0 21 0,0-21 0,-1 0 16,1 21-16,0-21 0</inkml:trace>
  <inkml:trace contextRef="#ctx0" brushRef="#br0" timeOffset="74888.92">18500 11367 0,'0'0'16,"21"0"-16,0 0 15,-21-22-15,21 1 0,0 0 16,-21 0-16,0 0 0,0 0 15,0-1-15,0 1 0,0 0 16,-21 0-16,0-21 0,0 20 0,0 1 16,-1 0-16,1 21 0,-21-21 15,21 21-15,0 0 0,-22 0 0,22 0 16,-21 0-16,21 21 0,-22 0 0,22 0 16,0 1-16,-21 20 0,20-21 15,1 21-15,0-20 0,0 20 0,21 0 16,0-21-16,0 22 0,0-22 0,0 0 15,0 0-15,0 0 0,21-21 16,0 22-16,0-22 0,22 0 16,-22 0-16,21 0 0,1 0 0,-22 0 15,21 0-15,0-22 0,1 1 16,-22 21-16,21-21 0,1-21 0,-22 21 16,21-22-16,-21 22 0,0-21 0,22-1 15,-22-20-15,0 21 0,-21-1 16,21-20-16,0 20 0,-21-20 0,0 21 15,22-1-15,-22-20 0,0 20 0,0 22 16,0 0-16,0 0 16,-22 42-1,22 0-15,-21 22 0,0-22 0,0 21 0,0 22 16,21-22-16,0 0 16,-21 22-16,21-22 0,0 0 0,0 22 15,0-22-15,0 1 0,0-1 0,21 0 16,-21-21-16,21 22 0,0-22 15,0 0-15,0 0 0,1-21 0,-1 0 16,21 21-16,-21-21 0,0 0 0,1 0 16,-1 0-16,0-21 0,0 0 15,0 0-15,0 0 0,-21 0 0,22-1 16,-1 1-16,-21 0 0,21-21 16,-21 21-16,0-22 0,21 22 15,-21 0-15,0 0 0,0 0 0,0 42 16,0 0-1,0 0-15,0 0 0,0 0 16,0 1-16,0-1 0,0 0 0,0 21 16,0-21-16,0 1 0,0-1 15,0 0-15,0 0 16,21-21 0,0-21-1</inkml:trace>
  <inkml:trace contextRef="#ctx0" brushRef="#br0" timeOffset="75055.84">19177 11028 0,'0'-21'0,"0"42"0,0-63 16,-21 42 0,0 0-1,-1 0-15,22 21 16,0 0-1,22-21 1</inkml:trace>
  <inkml:trace contextRef="#ctx0" brushRef="#br0" timeOffset="75468.6">19452 11176 0,'0'-42'16,"0"21"-16,0-1 0,0 1 16,21 21-1,0 0-15,1 0 16,-22 21-16,21 1 16,-21 20-16,0-21 0,0 0 15,0 0-15,0 22 0,0-22 16,0 0-16,0 21 0,0-20 0,0-1 15,0 0-15,0 0 16,21-21-16,0 0 16,0 0-1,-21-21-15,21 21 16,-21-21-16,22 0 0,-1-1 0,0-20 16,-21 21-16,21-21 0,0 20 0,0-20 15,-21 21-15,22 0 0,-1 0 16,-21-1-16,0 1 0,0 0 0,21 21 15,-21-21-15,0 42 32,0 0-17,0 0-15,0 1 0</inkml:trace>
  <inkml:trace contextRef="#ctx0" brushRef="#br0" timeOffset="75709.47">20002 11197 0,'0'0'0,"0"-21"0,22 0 16,-22 0-16,0 0 0,0-1 16,0 44 15,0-1-31,0 0 16,-22 0-16,22 21 0,0-20 15,0-1-15,-21 0 0,21 0 0,-21-21 16,0 21-16,21 0 0,-21 1 0,21-1 15,0-42 17,0-1-17</inkml:trace>
  <inkml:trace contextRef="#ctx0" brushRef="#br0" timeOffset="75875.37">20129 10922 0,'-21'0'16,"0"0"-1,21 21 17</inkml:trace>
  <inkml:trace contextRef="#ctx0" brushRef="#br0" timeOffset="76286.13">20447 11070 0,'21'0'0,"-21"-21"16,0 0-1,-21 21-15,0 0 0,0 0 16,-22 0-16,22 0 0,0 0 0,0 0 15,0 0-15,-1 21 0,22 0 16,-21-21-16,21 21 16,0 1-16,0-1 0,0 0 15,21 0-15,1-21 16,-1 21-16,0-21 0,21 0 16,-21 21-16,1-21 0,-1 22 15,0-22-15,0 21 0,-21 0 16,21 0-16,-21 0 0,0 0 15,0 1 1,-21-22-16,0 0 0,0 0 16,0 0-16,-1 0 0,1 0 15,0 0-15,0 0 0,0 0 16,0 0-16,-1 0 16,1 0-16,42 0 46</inkml:trace>
  <inkml:trace contextRef="#ctx0" brushRef="#br0" timeOffset="76543.99">20849 11113 0,'0'0'0,"0"-22"15,21 22-15,-21-21 16,0 42-1,-21-21 1,0 22-16,0-1 0,21 0 16,-21 0-16,-1 0 0,22 0 0,-21 1 15,0-1-15,21 0 0,-21 0 16,21 0-16,0 0 0,0 1 0,-21-1 16,42-21 30,0 0-46,0-21 0</inkml:trace>
  <inkml:trace contextRef="#ctx0" brushRef="#br0" timeOffset="77303.56">21230 11134 0,'0'0'15,"0"21"16,-21 0-31,0 0 0,0 0 16,21 1-16,0-1 0,-22 0 0,22 0 16,-21 0-16,21 0 0,0 1 15,0-1-15,0 0 0,0 0 16,21-21 0,1 0-1,-1 0-15,-21-21 16,0 0-1,0 0-15,0-1 16,0 1-16,0 0 0,0 0 16,0 0-16,0 0 0,0-1 15,0 1-15,0 0 0,0 0 16,0 0-16,21 0 16,0 21-16,0 0 15,0-22-15,1 22 0,-1 0 16,0 0-16,0 0 0,0 22 15,-21-1 1,0 0-16,21 0 0,-21 0 16,0 0-16,0 1 0,0-1 15,0 0-15,0 0 0,0 0 16,0 0-16,0 1 31,0-44 0,0 1-31,0 0 16,0 0-16,0 0 0,22 0 16,-22-1-16,0 1 0,21 0 0,0 0 15,0 0-15,0-22 16,0 22-16,1 0 0,-1 0 0,0 21 16,21-21-16,-21 21 0,1 0 0,-1 0 15,21 0-15,-21 0 0,0 21 16,-21 0-16,0 0 0,22 0 0,-22 1 15,0-1-15,0 21 0,0-21 16,0 0-16,0 1 0,-22 20 0,1-21 16,21 0-16,0 0 0,-21 1 0,0-1 15,0 0-15,21 0 0,-21-21 16,21 21-16,-22 0 0,22 1 16,-21-22-16,0 0 15,0 0 16,21-22-31,0 1 16,-21 21-16</inkml:trace>
  <inkml:trace contextRef="#ctx0" brushRef="#br0" timeOffset="77480.46">21315 10689 0,'-21'0'15,"21"21"-15,0 1 16,-22-1-16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1:10:22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3725 931 0,'0'-21'0,"21"0"0,-21 0 0,0 0 16,0 0-16,0-1 0,0 1 0,0 0 15,0 0-15,0 0 16,0 0-16,0-1 0,0 1 16,0 42 15,0 22-31,0-22 0,0 42 16,0 1-16,0-1 0,-21 1 0,0 21 15,0-22-15,0 1 0,0-1 16,-22 22-16,22-22 0,-21 1 15,21-22-15,-1 22 0,-20-22 16,21 21-16,0-41 0,0 20 16,-1-21-16,1 0 0,21 0 0,0 1 15,0-44 1,0 1 0,0 0-16,0-21 0,0-1 15,0 22-15,0-21 0,0 0 0,0-1 16,0 1-16,0 0 0,0-1 15,0 22-15,0-21 0,0 21 0,0-1 16,0 1-16,0 42 31,0 1-31,21 20 0,1-21 16,-1 21-16,-21-20 0,21 20 16,0 0-16,-21 1 0,21-22 0,0 21 15,1 0-15,-1-20 0,0 20 16,21-21-16,-21 0 0,1 0 0,20-21 15,0 22-15,1-22 0,-22 0 16,21 0-16,0 0 0,1-22 0,-22 22 16,21-21-16,-21 0 0,22 0 15,-22-21-15,0 20 0,0-20 0,0 0 16,1-1-16,-22 1 0,0 0 16,0-22-16,0 22 0,0-22 15,0 22-15,0-21 0,0-1 16,-22 1-16,1 20 0,0-20 15,0 20-15,0 1 0,0 0 0,-22-1 16,22 22-16,-21 0 0,21 0 16,-22 21-16,1 0 0,21 21 0,-22 0 15,22 22-15,0-1 0,0 0 16,0 22-16,21-1 0,-21 1 16,21-22-16,0 22 0,0-1 0,0-21 15,21 1-15,0-1 0,0 0 16,-21-20-16,21 20 0,0-21 0,22 0 15,-22 0-15,0 1 16,0-22-16,0 0 0,1 21 0,-1-21 16,0 0-16,0 0 0,21 0 15,-20 0-15,-22-21 0,21 21 0,0-22 16,0 22-16,0-21 0,0 21 16,1 0-16,-1-21 0,0 21 15,0 0-15,0 0 0,0 0 16</inkml:trace>
  <inkml:trace contextRef="#ctx0" brushRef="#br0" timeOffset="1328.03">4551 1524 0,'0'0'16,"21"0"-16,0 0 0,-21-21 0,21 0 15,0 0-15,1-1 16,-22 1-16,0 0 0,0 0 0,0 0 15,0 0-15,-22-1 16,1 22-16,0 0 0,21-21 16,-21 21-16,0 0 0,0 0 0,-1 0 15,1 0-15,0 0 0,0 21 16,0 1-16,0-1 0,-22 0 0,22 0 16,0 0-16,0 22 0,0-22 15,21 21-15,0 0 0,-22 1 0,22-1 16,0 0-16,0-20 15,0 20-15,0-21 0,0 21 0,0-20 16,22-1-16,-22 0 0,21-21 16,0 21-16,0-21 0,0 0 0,0 0 15,1 0-15,-1 0 0,0 0 16,0-21-16,0 0 0,0 0 0,1-1 16,-1 1-16,0-21 0,0 21 15,-21-22-15,0 1 0,21 21 16,-21-21-16,0-1 0,0 22 0,0-21 15,0 21-15,0-1 0,0 1 16,0 0 0,0 42-1,0 0-15,0 1 0,0-1 16,0 0-16,0 21 0,0-21 16,0 22-16,0-1 0,0-21 0,0 22 15,21-22-15,1 21 0,-22-21 16,21 0-16,-21 1 0,21-1 0,0-21 15,0 21-15,0-21 0,1 0 16,-1 0-16,0 0 0,0 0 0,0-21 16,0 21-16,1-21 0,-1-1 15,21 1-15,-21-21 0,0 21 0,1-22 16,-1 1-16,-21 0 16,21-1-16,-21 1 0,21-21 0,-21 20 15,0 1-15,21-22 0,-21 1 16,0 21-16,0-22 0,0 22 0,0-22 15,0 22-15,0 0 0,0-1 16,0 1-16,0 21 0,0 0 0,0-1 16,-21 22-16,0 0 15,0 22-15,21 20 0,0 0 16,-21 1-16,21-1 0,-22 21 16,22 1-16,0-22 0,0 22 15,0-22-15,0 0 0,0 22 0,0-22 16,0 1-16,0-1 0,0 0 15,22 1-15,-1-22 0,-21 21 16,21-21-16,0 0 0,0 1 16,0-1-16,1 0 0,-1 0 0,0-21 15,0 0-15,21 21 0,-20-21 16,-1 0-16,21 0 0,-21 0 0,22 0 16,-22 0-16,21-21 0,-21 0 15,0 21-15,22-21 0,-22 0 0,0-1 16,0 1-16,0-21 0,1 21 15,-1 0-15,-21-22 0,0 22 0,0-21 16,0 21-16,0-1 0,0 1 16,0 0-16,-21 0 0,-1 0 15,-20 21-15,21 0 0,0 0 16,0 0-16,-1 21 0,1 0 16,-21 21-16,42-20 0,-21-1 15,0 21-15,21-21 0,-22 22 0,22-1 16,-21-21-16,21 21 0,0-20 15,0 20-15,0-21 0,0 0 0,21-21 16,1 21-16,-1-21 16,0 0-16,0 0 0,0 0 15,0 0-15,1 0 0,-1 0 0,0-21 16,0 21-16,-21-21 0,21 0 0,-21 0 16,21 0-16,-21-1 0,22-20 15,-22 21-15,0 0 0,0 0 16,0-1-16,0 1 0,0 0 0,0 42 31,0 0-31,-22 1 16,22-1-16,0 21 0,0-21 15,0 0-15,0 22 0,0-22 0,0 0 16,0 0-16,0 0 0,0 1 16,22-1-16,-22 0 0,21 0 15,0-21-15,0 0 0,0 0 16,0 0-16,1 0 0,-1 0 0,0 0 15,0 0-15,0 0 0,0-21 16,1 21-16,-1-21 0,0 0 0,0-1 16,-21 1-16,21 0 0,0 0 15,-21-21-15,0 20 0,22-20 0,-1 21 16,-21-21-16</inkml:trace>
  <inkml:trace contextRef="#ctx0" brushRef="#br0" timeOffset="1643.36">5186 1207 0,'0'0'0,"-21"0"0,-1 0 16,44 0 15,-1 0-31,0 0 16,21 0-16,-21 0 0,1 0 0,20-22 15,-21 22-15,0 0 16,22 0-16,-22 0 0,0 0 0,0 0 16,0 0-16,0 0 0,1 0 15</inkml:trace>
  <inkml:trace contextRef="#ctx0" brushRef="#br0" timeOffset="2167.58">6011 953 0,'0'0'0,"-21"0"0,21-22 15,0 1 1,0 0-1,21 21 1,0 0-16,1 0 0,20-21 0,-21 21 16,21 0-16,-20 0 0,20-21 15,0 21-15,1 0 0,-1 0 16,0 0-16,1 0 0,-1-21 0,-21 21 16,21 0-16,-20 0 15,-1 0-15,0 0 0,0 0 16,-21 21-1,-21-21-15,0 0 0,-22 0 16,22 0-16,0 0 0,0 21 16</inkml:trace>
  <inkml:trace contextRef="#ctx0" brushRef="#br0" timeOffset="2479.4">6350 847 0,'-21'21'0,"21"0"16,-21 0-16,21 22 0,0-22 15,0 21-15,0 0 0,0 22 0,0-22 16,0 1-16,0 20 0,-22-21 16,22 22-16,-21-22 0,21 22 0,0-22 15,0 22-15,-21-22 0,21 0 16,0 1-16,0-1 0,-21-21 0,21 0 15,0 0-15,0 1 16,0-1-16,0 0 16,0-42 15,21 0-31,0-1 16,-21 1-16,21 0 0,1 0 0,-1 0 15</inkml:trace>
  <inkml:trace contextRef="#ctx0" brushRef="#br0" timeOffset="3151.23">6689 1397 0,'0'0'0,"0"-21"15,21 21 1,-21 21 15,-21 0-15,21 0-16,0 22 15,0-22-15,-22 0 0,22 0 0,-21 0 16,21 22-16,0-22 0,0 0 16,0 0-16,0 0 0,0 1 0,0-1 15,0 0-15,21-21 0,1 21 16,-1-21-16,0 0 0,0 0 0,21 0 16,-20 0-16,20 0 0,-21-21 15,21 0-15,-20 21 0,20-21 0,-21-1 16,21 1-16,-20-21 15,-1 21-15,0 0 0,-21-22 0,0 22 16,21 0-16,-21-21 0,0 20 16,0 1-16,0-21 0,0 21 0,0 0 15,0-1-15,0 1 0,0 0 16,0 42 15,-21 0-31,21 1 0,0-1 0,0 0 16,0 21-16,0 1 0,0-1 15,0 0-15,0 1 0,0-1 0,0 21 16,0-20-16,0 20 0,0-20 16,0-1-16,0 21 0,21-20 15,-21 20-15,0-20 0,21-1 0,-21 21 16,21-20-16,-21 20 0,0-20 16,0 20-16,0-21 0,0 1 0,0 20 15,0-20-15,0-1 0,-21-21 16,0 21-16,0 1 0,0-22 0,0 0 15,-1 0-15,1 0 0,0 1 0,0-22 16,0 0-16,0 0 0,-1 0 16,1 0-16,21-22 0,0 1 15,-21 0-15,21 0 16,-21 0-16,21 0 0,0-1 16,-21 22-16,21-21 0,0 0 0,0 0 15,0 0 1,0 0-16,0-1 15,0 1-15,0 0 0,21 21 16</inkml:trace>
  <inkml:trace contextRef="#ctx0" brushRef="#br0" timeOffset="3579.53">7514 1503 0,'0'0'0,"0"-21"0,-21-43 16,21 43-1,0 0-15,-21 21 31,21 21-31,0 0 0,0 0 16,0 22-16,0-1 0,0 0 0,0 22 16,0-1-16,0 1 0,0-1 15,0 1-15,0-1 0,0 1 16,0-1-16,0 1 0,-21-1 0,21 1 16,0-22-16,0 22 0,0-1 15,-22-20-15,22-1 0,0 0 0,-21 1 16,21-1-16,0 0 0,0-21 0,0 1 15,0 20-15,0-21 16,0 0-16,0-42 31,0 0-15,0-21-16,21 20 0</inkml:trace>
  <inkml:trace contextRef="#ctx0" brushRef="#br0" timeOffset="3931.34">7493 1545 0,'0'0'0,"0"-42"0,0 21 16,0 0-16,0-1 0,0 1 16,0 0-16,0 0 0,0 0 0,21 21 15,-21-21-15,42 21 0,-20 0 16,-1 0-16,21 0 0,-21 0 15,22 0-15,-22 0 0,0 0 0,21 21 16,-21 0-16,1 0 0,-22 0 16,0 0-16,0 1 0,0-1 0,0 21 15,-22-21-15,1 0 0,0 1 16,0 20-16,-21-21 0,20 0 0,1 0 16,0-21-16,-21 22 0,21-1 15,-1-21-15,22 21 0,-21-21 0,0 0 16,21 21-1,0-42 17,21 0-17</inkml:trace>
  <inkml:trace contextRef="#ctx0" brushRef="#br0" timeOffset="4644.49">8043 1672 0,'0'0'0,"21"0"0,1 0 15,-1-21-15,0 21 0,-21-21 16,21 21-16,0-21 0,0 21 16,1-21-16,-1-1 0,0 1 0,0 0 15,0 0-15,-21 0 16,21 0-16,-21-1 0,0 1 0,0 0 15,0 0-15,0 0 16,-21 21 0,0 0-1,0 21-15,0 0 0,0 0 0,-1 0 16,1 1-16,21-1 0,-21 21 16,0 0-16,0-20 0,21 20 0,0-21 15,-21 21-15,21-20 0,0-1 16,0 0-16,0 21 0,0-21 15,21 1-15,-21-1 0,21-21 16,0 0-16,21 0 0,-20 0 16,-1 0-16,0 0 0,21 0 0,-21 0 15,22-21-15,-22-1 0,21 1 16,-21 21-16,22-42 0,-22 21 0,21 0 16,1-22-16,-22 22 0,21-21 15,-21 21-15,0-22 0,1 22 0,-1 0 16,0-21-16,-21 20 0,0 1 15,0 0-15,-21 21 32,0 0-32,-22 0 0,22 21 0,0 0 15,21 1-15,-21-22 0,21 21 0,-21 0 16,21 21-16,0-21 0,0 1 16,0-1-16,0 0 0,0 0 0,0 0 15,21 0-15,0 1 0,-21-1 16,21 0-16,0 0 0,0-21 0,-21 21 15,22 0-15,-22 1 0,21-22 16,-21 21-16,0 0 0,0 0 16,0 0-1,0 0 1,-21-21 0,-1 0-16,1 0 15,0 0-15,0 0 16,0 0-16,0-21 15,-1 21-15,22-21 0</inkml:trace>
  <inkml:trace contextRef="#ctx0" brushRef="#br0" timeOffset="5591.51">3683 2180 0,'-21'0'15,"0"0"-15,-1 0 32,44 0-1,-1 0-31,0 0 0,0 0 16,21 0-16,-20 0 0,20 0 15,21 0-15,-20 0 0,20 0 0,-20 0 16,20 0-16,22 0 0,-22 0 15,22 0-15,0 0 0,-1 0 16,22 0-16,-21 0 0,21 0 0,-1 0 16,1 0-16,0 0 0,0 0 15,0-21-15,0 21 0,-1 0 0,22 0 16,-21 0-16,0 0 0,0 0 16,0 0-16,0 0 0,-1 0 0,1 0 15,21 0-15,0 0 0,0 0 16,0 0-16,0 0 0,21 0 0,-21 0 15,22 0-15,-22 0 0,21 0 16,-21 0-16,0 0 0,0 0 0,-21 0 16,-1 0-16,-20 0 0,21 0 15,-43 0-15,22 0 0,-21 0 16,-1 0-16,1 0 0,-22-21 0,21 21 16,-20 0-16,-1 0 0,0-21 15,-20 21-15,20 0 0,-21 0 0,0 0 16,0-21-16,1 21 15,-44 0 48,1 0-63,0 0 16</inkml:trace>
  <inkml:trace contextRef="#ctx0" brushRef="#br0" timeOffset="9496.21">974 3302 0,'0'0'0,"0"-21"0,0 0 0,0 0 16,0-1-16,0 1 15,0 0-15,0 0 16,0 42 15,0 21-31,0-20 0,0 20 16,0 0-16,0 1 0,0-1 0,0 0 15,0 1-15,0-1 0,0 21 16,0-20-16,0-1 0,0-21 16,0 22-16,-22-1 0,22-21 15,0 21-15,0-20 0,0-1 0,0 0 16,0 0-16,0 0 16,0-42-1,0 0-15,0 0 16</inkml:trace>
  <inkml:trace contextRef="#ctx0" brushRef="#br0" timeOffset="9828.26">1270 3514 0,'0'21'0,"21"0"15,-21 0-15,21 0 16,0-21-1,1 22-15,-1-22 0,0 0 16,0 0-16,0 0 16,0 0-16,1-22 0,-1 22 0,0 0 15,-21-21-15,0 0 0,0 0 16,0 0 0,-21 21-16,0-21 15,-1 21-15,1 0 16,0 0-16,0 0 0,0 0 0,0 0 15,-1 21-15,22 0 16,22 0 0,-1-21-16,0 0 15,0 0-15,0 0 0,22 0 16,-1-21-16</inkml:trace>
  <inkml:trace contextRef="#ctx0" brushRef="#br0" timeOffset="10184.04">2286 2963 0,'0'0'0,"0"22"31,0 20-31,0-21 0,0 0 16,0 22-16,0-1 0,0 21 15,0-20-15,0 20 0,-21 1 0,21-1 16,-21 1-16,21-1 0,-22-20 16,22 20-16,-21 22 0,21-22 15,0 1-15,-21-1 0,0 22 0,21-22 16,-21 1-16,21-22 0,0 22 16,0-22-16,0 0 0,0 1 15,0-1-15,0-21 0,0 0 16,0 1-16,0-44 31,0 1-31,0 0 0,0 0 0,0-21 16,0-1-16,0 1 0,0 0 15</inkml:trace>
  <inkml:trace contextRef="#ctx0" brushRef="#br0" timeOffset="11499.48">2159 3514 0,'-21'0'156,"0"0"-124</inkml:trace>
  <inkml:trace contextRef="#ctx0" brushRef="#br0" timeOffset="11942.47">2244 3683 0,'0'0'0,"-22"0"0,1 0 0,0 0 15,0 0 1,0 0-16,21-21 31,21 0-31,0 21 16,0 0-16,0-21 16,1 21-16,20 0 0,-21 0 15,0 0-15,0 0 0,22 0 16,-22 21-16,21-21 0,-21 21 0,22 0 15,-22 0-15,21 0 0,-21 22 16,1-22-16,-1 0 0,-21 21 0,0-20 16,0-1-16,0 21 0,0-21 15,-21 22-15,-1-22 0,1 0 16,-21 21-16,0-21 0,-1 1 0,22-1 16,-21-21-16,-1 21 0,1-21 15,21 0-15,0 21 0,0-21 0,-1 0 16,1 0-16,0 0 0,0 0 15,21-21-15,0 0 16,0 0-16,0-1 16,0 1-16,21 0 0,21 0 15,-20 0-15,20-22 0</inkml:trace>
  <inkml:trace contextRef="#ctx0" brushRef="#br0" timeOffset="12567.4">2857 3704 0,'0'0'0,"22"-21"16,-22 42 15,0 0-31,0 1 16,-22-1-16,22 0 0,-21 0 16,21 0-16,-21 0 0,21 22 0,0-22 15,0 0-15,0 0 0,0 0 16,0 1-16,21-22 15,0 0-15,1 0 16,-1 0-16,21 0 0,-21-22 0,0 1 16,1 0-16,20 0 0,-21 0 15,0 0-15,0-1 0,-21 1 0,22 0 16,-22 0-16,21 0 0,-21-22 16,21 22-16,-21 0 0,0 0 0,0 0 15,0 42 32,0 0-47,0 0 0,0 0 0,0 22 16,0-1-16,0-21 0,0 22 15,0 20-15,0-21 0,0 22 0,0-22 16,0 22-16,0-1 0,0-20 16,0 20-16,0 1 0,21-1 0,-21 1 15,0-1-15,21 1 0,0-1 16,-21 1-16,0-1 0,0-21 0,0 22 15,0-22-15,0 1 0,0-1 16,0-21-16,0 0 0,-21 0 16,21 1-16,-21-1 0,0-21 0,0 0 15,0 0-15,-22 0 0,22 0 16,0 0-16,-21-21 0,-1-1 0,1 1 16,21-21-16,-22 21 0,1-22 15,0 1-15,21 0 0,-1-1 0,1 1 16,0 0-16,21-1 0,-21 22 0,21-21 15,0 0-15,0 20 0,21-20 16,-21 0-16,21 21 0,22-22 0,-22 1 16,0 21-16,21-22 0,-21 1 15,22 0-15,-1-1 0</inkml:trace>
  <inkml:trace contextRef="#ctx0" brushRef="#br0" timeOffset="12871.86">3641 3048 0,'0'0'0,"-22"0"16,1 0-16,0 21 16,21 22-1,0-22-15,0 21 0,0 22 0,0-1 0,0-21 16,0 22-16,0-1 15,0 1-15,0-1 0,0 1 0,0-1 16,0-20-16,0-1 0,0 22 0,0-22 16,0-21-16,0 21 0,0-20 15,0-1-15,0 0 0,0 0 0,0 0 16,21-21 0,0-21-16,1 0 15,-1 0-15,0 0 0,0-22 16</inkml:trace>
  <inkml:trace contextRef="#ctx0" brushRef="#br0" timeOffset="13268.32">3810 3747 0,'0'21'16,"21"-21"-1,0 0 1,0 0-16,1 0 0,-1 0 0,0 0 15,0 0-15,0 0 16,0-21-16,1-1 0,-1 22 0,0-21 16,0 0-16,0 21 15,0-21-15,-21 0 0,0 0 0,0-1 16,0 1 0,0 0-16,-21 21 15,0 0-15,0 0 0,0 21 0,0 0 16,-1 1-16,1-1 0,0 0 15,0 0-15,21 21 0,0-20 0,-21 20 16,21-21-16,0 21 0,0-20 16,0-1-16,0 21 0,0-21 0,21-21 15,-21 21-15,21 1 0,0-22 16,0 0-16,1 0 0,-1 0 0,21 0 16,-21 0-16,0 0 15,1 0-15,20-22 0,-21 1 0,0 0 16,0 21-16,22-21 0,-22 0 0,0-22 15,-21 22-15</inkml:trace>
  <inkml:trace contextRef="#ctx0" brushRef="#br0" timeOffset="13521.27">3492 3281 0,'0'0'0,"22"0"16,-1 0-16,0 0 16,21 0-16,1 0 0,-1 0 15,0-21-15,22 0 0,-22 21 16,22-22-16,-22 22 0,21-21 0,-20 21 16,-1 0-16,-21-21 0,22 21 15,-22 0-15,21 0 0,-21 0 0,0 0 16,1 0-1</inkml:trace>
  <inkml:trace contextRef="#ctx0" brushRef="#br0" timeOffset="14541.19">995 5736 0,'0'0'0,"0"-21"0,-21 0 16,-1 21 0,22-21-16,0 0 0,-21-1 15,21 1 1,0 0-16,0 0 0,0 0 15,0 0-15,21-1 16,-21 1-16,22 21 0,-1 0 16,0-21-16,0 21 0,0 0 15,0 0-15,1 21 0,-1 0 16,0 1-16,0-1 0,0 21 16,0 0-16,-21 1 0,22-1 0,-22 0 15,0 1-15,0-1 16,-22-21-16,-20 22 0,21-1 0,-21 0 0,-1-21 15,1 22-15,0-22 16,-1 0-16,22 0 0,-21 0 16,21-21-16,-1 0 0,1 22 0,0-22 15,0 0-15,21-22 16,0 1-16,0 0 16,0 0-16,0 0 0,0 0 15,0-1-15,0-20 0,0 21 0,0 0 16,21 21-16,0-21 0,0 21 15,1 0-15,-1 0 16,0 21-16,0-21 0,0 21 16,0 0-16,1 0 0,-1 0 15,0 22-15,0-22 0,0 0 0,0 0 16,-21 0-16,22 1 16,-1-1-16,-21 0 15,21-21-15,-21 21 0,21-42 47,-21 0-47,21 0 0</inkml:trace>
  <inkml:trace contextRef="#ctx0" brushRef="#br0" timeOffset="14735.62">1524 5927 0,'21'0'31,"0"0"47</inkml:trace>
  <inkml:trace contextRef="#ctx0" brushRef="#br0" timeOffset="15212.39">2307 5821 0,'0'0'16,"21"-21"-16,22 0 0,-22 21 0,0-22 15,0 1-15,0 0 0,0 0 0,1 0 16,-1 0-16,-21-1 0,0 1 15,0 0-15,0 0 16,-21 21-16,-1 0 0,-20 0 16,0 0-16,-1 0 0,1 0 0,0 21 15,-1 0-15,1 0 0,0 1 16,-1-1-16,22 0 0,0 0 0,0 0 16,21 0-16,0 1 0,0-1 15,0 0-15,0 0 0,21 0 0,0 0 16,22-21-16,-1 22 0,0-1 15,1-21-15,20 21 0,-21 0 0,1-21 16,20 21-16,-20-21 0,-1 21 16,-21 1-16,21-22 0,-20 21 0,-1-21 15,0 21-15,-21 0 16,-21 0-16,0-21 16,-22 0-16,1 21 0,0-21 15,-1 0-15,-20 0 0,-1 0 0,22 0 16,-22 0-16,22 0 0,-21 0 15,20 0-15,22 0 0,-21 0 0,21 0 16,-1 0-16,1 0 0,0-21 16,21 0-16,0 0 15,21 21-15,0-21 16,22 0-16,-22-1 0,21 22 0</inkml:trace>
  <inkml:trace contextRef="#ctx0" brushRef="#br0" timeOffset="15715.32">3006 5482 0,'0'0'0,"0"-21"0,0 0 0,0 0 16,0 42 31,0 0-47,0 0 0,0 22 0,0-1 15,0 0-15,0-21 16,0 22-16,0-1 0,-22 0 0,22 1 16,0-1-16,0-21 0,0 22 15,-21-22-15,21 0 0,-21 0 0,21 0 16,0 0-16,-21 1 0,21-1 16,0-42 15,0-1-31,0 1 15,0 0-15,0 0 16,21-21-16,0 20 0,0 1 0,1-21 16,-1 21-16,0 0 0,0-22 15,21 22-15,-20 0 0,-1 21 16,0 0-16,0 0 0,21 0 16,-20 0-16,-1 0 0,0 21 15,-21 0-15,21 0 0,-21 22 16,0-22-16,0 0 0,0 0 0,0 0 15,0 1-15,0-1 0,-21 0 0,21 0 16,-21 0-16,0 0 16,42-21 15,0 0-31,0-21 0,0 0 16</inkml:trace>
  <inkml:trace contextRef="#ctx0" brushRef="#br0" timeOffset="16160.26">3768 5715 0,'0'0'16,"0"-21"-16,0 0 15,-22 21 1,1 21 0,0 0-16,0-21 0,0 21 0,0 0 15,21 22-15,-22-22 0,1 0 0,21 0 16,-21 22-16,21-22 0,0 0 15,0 0-15,0 0 0,0 22 0,0-22 16,0 0 0,0 0-16,21-21 0,0 21 15,1-21-15,-1 0 0,0 0 16,0 0-16,21 0 0,-20-21 0,-1 0 16,0 21-16,0-21 0,0 0 0,22-1 15,-43 1-15,21 0 0,0 0 16,-21-21-16,0 20 0,0-20 0,0 0 15,0-1-15,0 22 0,-21-21 16,0 21-16,-22 0 0,22-1 0,0 1 16,-21 21-16,20 0 0,-20 0 15,21 0-15,0 0 0,-22 0 16,22 21-16,0 1 0,0-1 16,0 0-16,21 0 0,0 0 0,-21 0 15,21 1-15,0-1 16,0 0-16,0 0 0,21-21 0,-21 21 15,21-21-15,0 0 0,0 0 16,0 0-16,22 0 0</inkml:trace>
  <inkml:trace contextRef="#ctx0" brushRef="#br0" timeOffset="16508.06">3937 5757 0,'0'0'0,"0"-21"0,0 0 15,21 21-15,-21-21 0,0 0 16,0 0-16,21 21 0,0-22 15,1 22 1,-1 0-16,-21 22 16,21-1-16,0 0 15,-21 0-15,0 0 0,0 0 0,21 1 16,-21-1-16,0 0 0,0 21 16,21-21-16,-21 1 0,0-1 0,0 0 15,0 0-15,0 0 16,0 0-16,0-42 47,0 0-47,0 0 15,0 0-15,0 0 16,0-1-16,0 1 0,0 0 0,0 0 16,0 0-16,0 0 0,22-1 15,-1 1-15,-21 0 0,21 0 0,-21 0 16,21 0-16,0-1 0,0 1 0</inkml:trace>
  <inkml:trace contextRef="#ctx0" brushRef="#br0" timeOffset="16783.9">4614 5228 0,'0'0'0,"0"-42"16,-21 42-1,21 21 1,-21-21-16,21 42 0,0-20 0,0 20 15,0-21-15,0 21 0,0 1 16,0-1-16,0 22 0,0-22 0,0 0 16,0 1-16,-21-1 0,21 0 15,0 1-15,-21-1 0,21-21 0,0 21 16,0-20-16,0-1 0,0 0 16,-22 0-16,22 0 0,0 0 0,0 1 15,22-22 16,-1 0-31,0-22 0,0 1 0,0 0 16,0 0-16,1 0 0</inkml:trace>
  <inkml:trace contextRef="#ctx0" brushRef="#br0" timeOffset="16995.78">4508 5588 0,'-21'0'0,"42"0"0,-42-21 16,21 0 15,43 0-31,-22 21 0,0 0 0,21-22 16,1 22-16,-1 0 15,0 0-15,1-21 0,-22 21 0,21 0 16,0 0-16,-20 0 0,20 0 16,-21 0-16,0 0 15,-42 0 1</inkml:trace>
  <inkml:trace contextRef="#ctx0" brushRef="#br0" timeOffset="17963.23">1079 7260 0,'0'-21'31,"0"0"-15,22 21 0,-1-21-16,0 21 15,0 0-15,0 0 0,22 0 16,-22 21-16,21 0 0,-21 0 16,22 0-16,-22 1 0,0 20 15,-21-21-15,0 0 0,0 22 0,0-22 16,0 21-16,-21-21 0,0 22 15,-22-22-15,1 0 0,0 0 0,-1 0 16,1-21-16,0 21 0,-1 1 16,22-22-16,0 0 0,0 0 0,0 0 15,21-22 1,0 1-16,0 0 0,0 0 16,21 0-16,0 21 0,21-21 15,-21-1-15,22 22 0,-1 0 16,0 0-16,1 0 0,-1 0 15,0 0-15,1 22 0,20-1 16,-42 0-16,22 0 0,-22 0 0,0 22 16,-21-22-16,0 0 0,0 0 15,-21 21-15,0-20 0,-22-1 0,1 0 16,0 0-16,-1 21 0,1-42 16,0 22-16,-22-1 0,22-21 0,21 0 15,-22 0-15,1 0 0,21 0 16,0 0-16,-22 0 0,22 0 0,0 0 15,21-21-15,-21 21 16,21-22-16,0 1 16,0 0-16,0 0 15,0 0-15,21 0 16,0 21-16,0-22 0,22 1 0,-22 21 16</inkml:trace>
  <inkml:trace contextRef="#ctx0" brushRef="#br0" timeOffset="18152.12">1905 7662 0,'-21'0'31,"21"-21"-15,21 21-1</inkml:trace>
  <inkml:trace contextRef="#ctx0" brushRef="#br0" timeOffset="18431.96">2519 7451 0,'0'-21'16,"0"42"-16,-21-21 31,21 21-31,0 21 16,0-21-16,-22 1 0,22 20 0,0-21 16,0 0-16,0 22 0,0-22 15,0 0-15,0 21 0,0-21 0,-21 1 16,21-1-16,0 0 15,0 0-15</inkml:trace>
  <inkml:trace contextRef="#ctx0" brushRef="#br0" timeOffset="18779.57">2561 7303 0,'0'0'15,"-21"-43"-15,0 1 0,21 0 0,-21 20 0,-1 1 16,22 0-16,-21 21 0,21-21 16,-21 21-16,21 21 31,21-21 0,0 0-31,1 0 0,-1 0 16,0 0-16,0 0 15,0 0-15,-21-21 0,0 0 16,0 0 0,-21-1-1,0 22-15,0 0 16,0 22 0,21-1-16,0 0 15,0 21-15,0-21 0,0 1 16,0 20-16,0-21 0,21 21 0,0-20 15,-21-1-15,21 0 0,0-21 16,0 21-16</inkml:trace>
  <inkml:trace contextRef="#ctx0" brushRef="#br0" timeOffset="19264.3">3048 7387 0,'-21'0'0,"0"0"15,21 21 1,0 1-16,0-1 16,-22 0-16,22 0 0,0 0 15,-21 0-15,21 22 0,0-22 0,-21 0 16,21 0-16,0 0 0,0 1 16,0-1-16,0 0 0,-21 0 15,21-42 32,0 0-47,0 0 0,21-1 16,-21 1-16,21 0 0,0-21 0,1 21 15,-1-22-15,0 1 16,0 0-16,0-1 0,0 1 0,22 21 16,-22 0-16,0-1 0,0 1 15,22 21-15,-22 0 0,0 0 0,0 0 16,-21 21-16,21 1 0,-21-1 15,21 21-15,-21-21 0,0 22 0,0-1 16,0-21-16,0 21 0,0-20 0,0 20 16,-21-21-16,21 21 0,-21-20 15,21-1-15,0 0 0,0 0 0,0 0 16,0 0 0,0-42 15,21 0-31,0 0 15</inkml:trace>
  <inkml:trace contextRef="#ctx0" brushRef="#br0" timeOffset="19559.13">3873 6922 0,'0'0'0,"0"-22"0,0 1 15,0 42 1,-21 1-1,0-1-15,21 0 0,0 21 0,-21 1 16,21-1-16,-21 0 16,0 22-16,21-22 0,0 22 0,0-22 15,-22 0-15,22 22 0,0-22 0,0 0 16,0-20-16,0 20 0,0-21 16,0 0-16,22 0 0,-22 1 0,21-1 15,0 0-15,0-21 0,0 0 16,22 0-16,-22 0 0,0 0 0,0 0 15,21 0-15,-20 0 0,-1-21 0,0 0 16,21-1-16,-21 1 16,1 0-16,-1 0 0,-21 0 0,21-22 0</inkml:trace>
  <inkml:trace contextRef="#ctx0" brushRef="#br0" timeOffset="19759.53">3683 7133 0,'0'0'0,"21"0"16,0 0-16,22 0 15,-22-21-15,21 21 0,22 0 16,-22 0-16,0-21 0,1 21 0,-1 0 16,0 0-16,-21 0 0,22 0 15,-22 0-15,0 0 0,0 0 16</inkml:trace>
  <inkml:trace contextRef="#ctx0" brushRef="#br0" timeOffset="20648.04">931 8975 0,'0'21'0,"0"0"16,0 21-16,0-20 15,0 20-15,0-21 0,0 21 16,0 1-16,0-1 0,0-21 0,-21 22 16,21-22-16,-21 21 0,21-21 15,0 0-15,0 1 0,0-1 0,0 0 16,0-42 15,21 21-31,0-21 0,0-1 16,1 22-16,-1-21 0,0 0 0,0 21 15,21-21-15,-20 0 0,-1 0 16,21 21-16,-21-22 0,0 1 16,1 21-16,-1-21 0,0 21 15,0 0-15,-21-21 0,0 0 32,-21 21-17,0 0 1,0 21-16,21 0 15,0 0-15,-22 0 0,22 22 16,-21-22-16,21 0 0,0 21 16,0-20-16,0 20 0,0-21 0,0 21 15,0-20-15,-21-1 0,21 0 16,0 0-16,0 0 0,0 0 16,0 1-16,0-44 46,21 22-46,-21-21 0,21 0 0</inkml:trace>
  <inkml:trace contextRef="#ctx0" brushRef="#br0" timeOffset="20927.88">1778 9356 0,'21'0'141,"0"0"-141</inkml:trace>
  <inkml:trace contextRef="#ctx0" brushRef="#br0" timeOffset="21932.52">2349 9504 0,'-21'0'16,"21"-21"46,0 0-62,21 21 16,1-22-16,-1 1 0,-21 0 0,21 0 15,0 0-15,0 0 0,0-1 16,22-20-16,-22 21 0,0-21 0,0-1 16,0 1-16,1-22 0,-1 22 15,-21 0-15,0-1 0,21 1 0,-21 21 16,0 0-16,0 0 0,0-1 15,0 44 1,-21-1-16,21 0 16,-21 21-16,-1 1 0,22-1 0,-21 21 15,0-20-15,21-1 16,-21 22-16,21-22 0,-21 0 0,21 1 16,0-1-16,0-21 0,0 21 15,0-20-15,21-1 0,0 0 0,-21 0 16,21-21-16,0 0 0,22 21 15,-22-21-15,0 0 0,0 0 0,0 0 16,22-21-16,-22 21 0,0-21 16,0 0-16,0 0 0,1-1 0,-1 1 15,0 0-15,0 0 0,-21 0 16,0 0-16,0-1 0,21 1 16,-21 0-16,0 0 0,0 42 31,0 0-31,0 0 15,-21-21-15,21 22 0,-21-1 16,21 21-16,0-21 0,0 0 0,0 1 16,0-1-16,0 0 0,21-21 0,0 21 15,0 0-15,22-21 16,-22 21-16,0-21 0,0 0 0,0 0 16,22 0-16,-22-21 15,21 21-15,-21-21 0,22 0 0,-22 21 16,0-21-16,21-22 0,-20 22 15,-1 0-15,0-21 0,0 21 0,-21-22 16,0 1-16,0 0 0,0-1 0,0 22 16,0-21-16,-21 21 0,0-1 15,-22 1-15,22 0 0,0 21 0,-21 0 16,-1 0-16,22 0 0,-21 21 16,0 0-16,20 1 0,-20-1 0,21 0 15,0 21-15,0-21 0,21 22 16,0-22-16,0 21 0,0-21 0,0 1 15,0 20-15,0-21 0,42 0 16,-21-21-16,0 0 16,22 0-16,-22 0 0,21 0 0,0 0 15</inkml:trace>
  <inkml:trace contextRef="#ctx0" brushRef="#br0" timeOffset="22392.11">3768 9144 0,'0'0'0,"0"-21"15,0 42 17,-22 0-32,1 0 0,21 1 15,-21 20-15,0-21 16,21 0-16,0 0 0,0 22 0,-21-22 16,21 0-16,-21 0 0,21 22 0,0-22 15,0 0-15,0 0 16,0 0-16,-22-21 0,22-21 31,0 0-15,0 0-16,0 0 0,0-1 15,22-20-15,-1 21 0,0-21 0,0 20 16,0-20-16,0 0 0,22 21 0,-22-22 16,21 22-16,-21-21 15,1 21-15,20-1 0,-21 22 0,0 0 16,0 0-16,1 0 0,-1 0 15,0 22-15,0-22 0,-21 42 0,0-21 16,21 0-16,-21 0 0,21 22 0,-21-22 16,0 21-16,0-21 0,0 1 15,0 20-15,0-21 0,0 0 0,0 0 16,0 1-16,0-1 0,-21 0 16,21 0-16,21-21 31,1-21-31,-1 21 15,0-21-15</inkml:trace>
  <inkml:trace contextRef="#ctx0" brushRef="#br0" timeOffset="23019.99">4805 9081 0,'0'0'0,"21"-64"15,-21 43-15,0 0 0,0 0 0,-21-1 16,0 22-16,-1 0 0,1 0 15,0 0-15,0 0 0,0 0 0,-22 0 16,22 22-16,-21-1 0,21 0 0,-22 21 16,22-21-16,0 22 0,-21-1 15,21 0-15,-1-20 0,22 20 0,0-21 16,0 21-16,0-20 16,0-1-16,0 0 0,0 0 0,22 0 15,-1-21-15,21 0 0,-21 0 0,22 0 16,-22 0-16,0 0 0,21-21 15,-21 21-15,1-21 0,-1 0 0,0 0 16,0-1-16,0 1 0,0 0 0,-21 0 16,0 0-16,0-22 0,0 22 15,0-21-15,0 21 0,0 0 0,0-1 16,0 1-16,0 0 0,0 42 31,0 22-15,0-22-16,0 0 0,0 21 15,0-21-15,0 22 0,0-22 0,0 21 16,0 1-16,0-22 0,0 21 16,22 0-16,-1 1 0,0-1 0,0 0 15,21 1-15,-20-1 0,20 0 0,-21 1 16,21-1-16,-20 0 0,-1 1 16,0-22-16,-21 21 0,0 1 0,0-22 15,0 0-15,0 21 0,0-21 0,0 1 16,0-1-16,-21 0 0,0 0 15,-1 0-15,1 0 0,0-21 16,0 0-16,0 0 16,21-21-1,0 0-15,0-21 0,0 21 16,0-1-16,0-20 0,21 0 0,0-1 16,0-20-16,0 21 0,1-22 15,-1 1-15,21-1 0,-21 1 0,0-1 16,1 1-16,20-1 0,-21 1 0,0 20 15,0 1-15</inkml:trace>
  <inkml:trace contextRef="#ctx0" brushRef="#br0" timeOffset="23563.33">910 10816 0,'0'21'0,"0"1"16,21-22 0,0 0-16,22 0 0,-1 0 0,0 0 15,22 0-15,-22 0 0,22 0 16,-1-22-16,1 22 0,-22 0 0,0 0 15,1 0-15,-22 0 0,0 0 16,-63 0 0,21 0-16,-22 0 15,1 0-15</inkml:trace>
  <inkml:trace contextRef="#ctx0" brushRef="#br0" timeOffset="24004.11">931 10943 0,'-42'43'0,"21"-22"16,0 0-16,-1-21 0,1 21 0,0 0 16,21 0-16,0 1 0,-21-22 15,21 21-15,-21-21 16,42 0 0,0-21-1,-21-1-15,21 22 0,0-21 16,1 21-16,-1 0 0,0-21 15,0 21-15,0 0 0,22 0 0,-22 0 16,21 0-16,0 0 0,1 0 16,-1 0-16,-21 0 0,22 21 0,-22 0 15,21 1-15,-42-1 0,0 21 16,0-21-16,0 22 0,0-22 0,-21 21 16,0 0-16,0-20 0,-22 20 15,1-21-15,21 0 0,-22 22 16,22-43-16,-21 21 0,21 0 0,0-21 15,-22 0-15,22 0 0,0 0 16,0 0-16,0 0 16,21-21-16,-22 21 15,1-21-15,0-1 0,21 1 16,0 0 0,21 0-16,0 21 15,1-21-15,-1 21 0,0-21 16,0 21-16,21 0 0</inkml:trace>
  <inkml:trace contextRef="#ctx0" brushRef="#br0" timeOffset="24179.58">1736 11282 0,'0'0'0,"0"-21"31,0 0-16,21 21 1,0 0-16,-21-22 0,21 22 16,0 0-16,0 0 0</inkml:trace>
  <inkml:trace contextRef="#ctx0" brushRef="#br0" timeOffset="25028">2244 11388 0,'21'0'16,"-42"0"-16,63 0 15,-21-21-15,0-1 0,0 1 0,22 0 16,-22 0-16,21 0 0,-21-22 0,22 22 16,-1-21-16,0 0 0,1-1 15,-1 22-15,-21-21 0,22-1 0,-22 1 16,0-21-16,0 20 0,0 1 15,-21 0-15,21-22 0,-21 22 0,0 21 16,0-22-16,0 22 16,0 0-16,-21 21 0,0 0 15,0 0-15,0 21 0,0 0 16,-1 22-16,1-1 0,0 21 0,0-20 16,0 20-16,0 22 0,21-22 0,-22 22 15,22 0-15,0-1 0,0 1 16,0 0-16,0-1 0,0 1 0,0 0 15,0-1-15,0-20 0,0 21 16,0-1-16,22-20 0,-22 20 0,0-20 16,21-1-16,-21-20 0,0-1 15,21 0-15,0 1 0,0-22 0,-21 0 16,21 0-16,22-21 0,-22 0 16,21 0-16,-21-21 0,22 0 15,-1 0-15,0 0 0,-20-22 0,20 22 16,-21-21-16,21-1 0,-20 1 15,-1-21-15,0 20 0,-21-20 0,0 20 16,0-20-16,-21 21 0,-22-22 0,22 22 16,-21-1-16,-22 1 0,22 21 15,0-21-15,-22 42 0,22-22 0,0 22 16,-1 0-16,1 0 0,21 0 16,0 0-16,42-21 15,0 0 1,21 21-16,-21-21 0,22 0 15,-1 0-15,0-1 0,1 1 0,-1-21 16,0 21-16,1-22 0,-1 1 16,0 0-16,1-22 0,-1 22 0,0-22 15,1 22-15,-1 0 0,-21-22 0,22 22 16,-22 0-16,-21-1 0,0 1 16,0 0-16,0 20 0,0 1 0,0 0 15,-21 0-15,-1 21 0,1 0 16,0 0-16,0 0 0,0 0 0,0 0 15,-1 42-15,1-21 0,21 1 16,-21 20-16,21 0 0,-21 1 16,21-1-16,0 0 0,0 22 0,0-22 15,-21 22-15,21-22 0,0 21 16,0-20-16,0-1 0,0 0 0,0 1 16,21-22-16,0 0 0,0 0 15,0 0-15,1-21 0,20 0 0,-21 0 16,21 0-16,1 0 0,-1-21 0,-21 0 15,22 0-15,-1 0 0,0-22 16</inkml:trace>
  <inkml:trace contextRef="#ctx0" brushRef="#br0" timeOffset="25467.97">3810 11091 0,'0'-21'16,"0"42"-16,0-63 0,-21 42 16,0 0-1,-1 21-15,22 0 16,0 1-16,-21 20 0,21-21 15,0 0-15,0 22 0,0-22 0,0 0 16,0 21-16,0-21 0,0 1 0,0-1 16,21 0-16,1 0 0,-1-21 15,0 0-15,0 21 0,0-21 0,0 0 16,1 0-16,-1 0 0,21 0 16,-21-21-16,22 0 0,-22 0 0,0 0 15,0-1-15,0 1 0,0 0 16,1-21-16,-1 21 0,-21-22 15,0 1-15,0 21 0,0-22 0,0 1 16,0 21-16,0-21 0,-21 20 0,-1 1 16,-20 21-16,21 0 0,0 0 15,-22 0-15,22 0 0,0 0 0,-21 0 16,21 21-16,-1 1 0,1-1 16,0 0-16,0 21 0,0-21 0,0 22 15,21-1-15,0 0 0,0-20 0,0 20 16,0 0-16,0-21 0,0 1 15,21-1-15,0 21 0,0-42 0,0 21 16,0-21-16,1 0 0,-1 0 16,21 0-16,0 0 0,-20 0 15,20 0-15,0 0 0,1 0 0,-1-21 16,0 0-16,1 21 0,-1-21 16,21 0-16</inkml:trace>
  <inkml:trace contextRef="#ctx0" brushRef="#br0" timeOffset="26160.84">4784 11007 0,'0'0'16,"0"-21"-16,0-1 0,0 1 16,-22 21-16,1 0 0,0 0 15,0 0-15,0 0 0,0 21 16,21 1-16,-22-1 0,1 0 16,0 0-16,0 0 0,0 0 0,0 22 15,-1-22-15,22 0 0,-21 21 0,21-20 16,0-1-16,0 0 0,0 0 15,0 0-15,0 0 0,0 1 0,21-22 16,1 0-16,-1 0 0,0 0 0,0 0 16,0 0-16,22 0 15,-22-22-15,0 22 0,0-21 0,0 0 16,0 0-16,1 0 0,-1 0 16,-21-22-16,21 22 0,0 0 0,-21-21 15,21 20-15,-21 1 0,0 0 16,0 0-16,0 42 31,0 0-31,0 0 0,0 1 16,0-1-16,0 0 0,0 21 15,0-21-15,0 1 0,0-1 0,0 0 16,21 0-16,1 0 0,-1 0 16,21 1-16,-21-22 0,0 0 15,22 0-15,-22 0 0,21 0 0,-21 0 16,22 0-16,-22 0 0,0-22 15,0 1-15,0 0 0,1 0 16,-1 0-16,0-22 0,0 22 0,0-21 16,0 0-16,1-22 0,-1 22 15,-21-1-15,21-20 0,0 21 0,-21-22 16,0 22-16,0-22 0,0 22 16,0 21-16,0 0 0,0-1 0,0 1 15,-21 42 1,21 1-16,-21-1 0,0 21 15,-1-21-15,1 22 0,21-1 0,-21 0 16,21 1-16,0-1 0,-21 0 0,21 1 16,0-1-16,0 0 0,0-21 15,0 22-15,0-1 0,0-21 16,0 0-16,0 22 0,0-22 0,21-21 16,-21 21-16,21 0 0,0-21 15,1 0-15,-1 0 0,0 0 16,0 0-16,0 0 0,0-21 0,1 0 15,-1 21-15,0-21 0,0 0 16,0-1-16,0-20 0</inkml:trace>
  <inkml:trace contextRef="#ctx0" brushRef="#br0" timeOffset="26389.31">5292 10732 0,'-22'0'15,"44"0"-15,-65 0 0,43 21 16,21-21 0,1 0-16,20 0 15,-21 0-15,0 0 0,22 0 0,-22 0 16,21 0-16,-21 0 0,0 0 16,22 0-16,-22 0 0,0-21 0</inkml:trace>
  <inkml:trace contextRef="#ctx0" brushRef="#br0" timeOffset="27303.68">1333 12764 0,'0'0'0,"0"-22"15,-21 1-15,0 21 0,0 0 16,-21 0-16,20 0 0,-20 21 15,21 1-15,-21-1 0,20 21 0,-20 0 16,21 1-16,0-1 0,0 0 16,-1 22-16,1-22 0,21 1 15,0-1-15,0 0 0,0 1 0,0-1 16,21-21-16,1 0 16,-1 0-16,0 1 0,21-1 0,-21-21 15,22 0-15,-1 0 0,0 0 16,1 0-16,-1 0 0,0 0 0,1-21 15,-22-1-15,21 22 0,-21-21 16,-21 0-16,0 0 0,0 0 16,0 0-16,0-1 0,-21 22 0,0-21 15,-21 21-15,-1-21 0,22 21 16,-21 0-16,0 0 0,-1 0 0,22 21 16,-21 0-16,21 1 0,-1-22 15,1 21-15,21 0 0,-21 0 16,21 0-16,0 0 0,0 1 15,21-22-15,0 0 16,22 0-16,-22 0 0,0 0 0,21 0 16,1 0-16,-22 0 0</inkml:trace>
  <inkml:trace contextRef="#ctx0" brushRef="#br0" timeOffset="27467.15">1884 13166 0,'0'0'0</inkml:trace>
  <inkml:trace contextRef="#ctx0" brushRef="#br0" timeOffset="28583.87">3619 13250 0,'22'-21'0,"-44"42"0,65-63 0,-22 42 15,0-21-15,0 21 0,0-21 16,-21 0-16,0-1 0,0 1 16,-21 21-16,0-21 0,0 0 15,-21 21-15,-1 0 0,1 0 0,-22 0 16,22 0-16,-21 0 0,20 0 16,-20 0-16,20 0 0,1 21 0,21 0 15,-21 0-15,20 22 0,1-22 16,21 21-16,0-21 0,0 22 0,0-22 15,0 21-15,0-21 0,0 1 16,21 20-16,1-42 0,-1 21 16,0 0-16,0-21 0,0 0 15,22 0-15,-22 0 0,21-21 0,-21 0 16,22 21-16,-22-21 0,21 0 16,-21-22-16,0 22 0,22-21 0,-22 21 15,-21-22-15,21 1 0,-21 0 0,21-22 16,-21 1-16,0-1 0,0 1 15,0-1-15,0 22 0,0-22 0,0 22 16,0 0-16,0 20 0,0-20 16,0 63-1,0 0-15,0 22 16,0-1-16,-21 22 0,21-22 16,0 21-16,-21-20 0,21 20 15,0 1-15,0-22 0,0 0 0,0 1 16,0-1-16,0 0 0,21-20 15,0-1-15,-21 0 0,21 0 0,1-21 16,-1 0-16,21 0 0,-21 0 0,0 0 16,1 0-16,20 0 0,-21-21 15,0 0-15,0 0 0,22-1 0,-22 1 16,0 0-16,0 0 16,0-21-16,-21 20 0,22 1 0,-22-21 0,21 21 15,-21 0-15,0-1 16,0 1-16,0 42 15,-21-21-15,-1 22 16,1-1-16,0 0 0,0 0 16,21 0-16,-21 22 0,21-22 0,0 0 15,0 0-15,0 0 0,0 0 16,0 1-16,21-1 0,0-21 16,0 0-16,22 0 0,-22 0 15,0 0-15,21 0 0,-21 0 0,22 0 16,-22 0-16,0-21 0,0-1 15,22 22-15,-22-21 0,-21 0 0,21 0 16,-21-21-16,0 20 0,0 1 0,0 0 16,-21-21-16,21 21 15,-21-1-15,-22 1 0,22 0 0,-21 21 16,21 0-16,-22 0 0,22 0 16,0 21-16,-21 0 0,20 1 0,1-1 15,0 0-15,21 0 0,0 0 16,0 22-16,0-22 0,0 0 0,0 0 15,0 0-15,21 0 0,0-21 16,1 0-16,20 0 0,-21 0 16,0 0-16,22 0 0,-1 0 0,-21 0 15,21-21-15,1 21 16,-1-21-16,0 0 0,1 0 0</inkml:trace>
  <inkml:trace contextRef="#ctx0" brushRef="#br0" timeOffset="28973.78">4572 13039 0,'0'0'0,"21"-21"0,0-1 0,0-20 16,1 21-16,-22 0 0,0 42 31,0 21-31,0-21 16,0 1-16,0 20 0,0-21 15,-22 21-15,22-20 0,0-1 0,0 21 16,0-21-16,0 0 0,0 1 0,22-1 16,-1 0-16,0-21 15,0 0-15,0 0 0,0 0 0,22 0 16,-22 0-16,0 0 15,21-21-15,-20 21 0,-1-21 0,0-1 16,0 1-16,0 0 0,0 0 0,-21 0 16,22 0-16,-22-22 0,0 22 15,0 0-15,0 0 0,0 0 16,0 42 0,0 0-1,0 0-15,0 0 0,0 22 16,0-22-16,0 0 15,0 0-15,0 0 0,21-21 0,0 21 16,0-21-16,0 0 16,0 0-16,1 0 15,20 0-15,-21-21 0,0 0 0,0 0 16,22 0-16,-22 0 0,0-1 16,0-20-16,0 0 0</inkml:trace>
  <inkml:trace contextRef="#ctx0" brushRef="#br0" timeOffset="29415.72">5440 12552 0,'0'0'0,"0"-64"0,0 22 0,0 0 0,0 21 16,-21-1-16,21 1 0,-22 21 16,1 21-16,21 1 0,0-1 15,0 21-15,0 0 16,-21 1-16,21-1 0,0 0 0,0 22 16,0-22-16,0 22 0,0-22 0,0 0 15,0 22-15,0-22 0,0-21 16,0 22-16,0-22 0,0 21 0,0-21 15,0 1-15,0-1 16,21-21 0,-21-21-1,21-1-15,-21 1 0,22 0 16,-22 0-16,21-21 0,0 20 0,21-20 16,-21 21-16,1-21 15,20 20-15,0 1 0,1 0 0,-22 0 16,21 21-16,0 0 0,-20 0 15,20 0-15,-21 21 0,0 0 0,0 0 16,-21 1-16,0-1 0,0 21 0,0-21 16,0 0-16,0 1 0,0 20 15,0-21-15,-42 0 0,21 0 0,0 1 16,-22-1-16,1 0 0,0-21 16,-1 21-16,1 0 0,0-21 0,-1 0 15,22 21-15,0-21 0,-21 0 0,42-21 31,21 0-15,0 0-16,0 0 0,22-22 0</inkml:trace>
  <inkml:trace contextRef="#ctx0" brushRef="#br0" timeOffset="29690.19">6265 12150 0,'0'0'0,"0"21"16,0 0-16,0 0 0,0 22 16,0-22-16,-21 42 0,21-20 15,0-1-15,-21 21 0,21-20 0,0 20 16,0 1-16,0-22 0,0 22 16,0-22-16,0 21 0,0-20 15,-21-1-15,21-21 0,0 22 0,0-22 16,0 0-16,0 0 0,0 0 15,21 0-15,0-21 16,0 0-16,0 0 16,1-21-16,20 21 0,-21-21 0,0 0 15,0 0-15</inkml:trace>
  <inkml:trace contextRef="#ctx0" brushRef="#br0" timeOffset="30024.1">6477 12891 0,'21'0'47,"0"0"-47,0-22 0,1 22 16,-1-21-16,0 21 0,0-21 0,0 0 15,22 0-15,-22 0 0,0-1 0,0 1 16,0-21-16,0 21 0,-21 0 16,0-1-16,0 1 0,-21 21 15,0 0-15,0 0 16,-21 0-16,-1 21 0,22 1 0,-21-1 15,21 21-15,-22 0 0,22-20 0,0 20 16,0 0-16,21 1 0,0-1 16,0 0-16,0 1 0,0-22 0,0 0 15,21 0-15,0 0 16,0 0-16,0 1 0,1-22 0,20 0 16,0 0-16,1 0 0,-22 0 0,21 0 15,0 0-15,1-22 0,-1 1 16,0 0-16,1 21 0,-22-42 0,21 21 15,-21-1-15,1 1 0,-1 0 0</inkml:trace>
  <inkml:trace contextRef="#ctx0" brushRef="#br0" timeOffset="30772.98">1799 14330 0,'0'0'0,"-21"0"0,0 0 15,-22 21-15,43 0 16,0 0-16,-21 1 0,21-1 0,0 0 16,0 0-16,0 21 0,21-20 15,1-1-15,-1 0 0,0 21 0,21-42 16,-21 21-16,22 1 0,-22-22 15,21 0-15,-21 0 0,22 0 0,-1 0 16,-21 0-16,22-22 0,-22 22 16,0-21-16,0 0 0,0 0 15,0 0-15,-21 0 16,0-1-16,-21 22 31,21 22-31,-21-1 0,21 0 16,-21 0-16,21 21 0,0 1 0,0-22 15,-21 21-15,21 1 0,-21-1 16,21 0-16,0 1 0,0-1 0,-22 0 16,1 1-16,21-1 0,-21 0 15,21-21-15,0 1 0,0 20 0,0-21 16,0 0 0,-21-21 15,0-21-16,21 0-15,-21 0 0,21 0 0</inkml:trace>
  <inkml:trace contextRef="#ctx0" brushRef="#br0" timeOffset="31026.94">1693 15071 0,'0'0'15,"21"21"-15,1-21 0,20 0 0,-21 0 16,0 0-16,22 0 0,-22 0 0,21 0 16,-21 0-16,22 0 15,-1-21-15,-21 21 0,21-21 0,-20 21 16,-1 0-16,0 0 0,-21-22 16,21 22-16,-21-21 46</inkml:trace>
  <inkml:trace contextRef="#ctx0" brushRef="#br0" timeOffset="31231.87">2625 14986 0,'0'0'0,"21"0"0,0 0 16,-21-21 62,21 21-78,0 0 16,0 0-16,1 0 0,-1 0 15</inkml:trace>
  <inkml:trace contextRef="#ctx0" brushRef="#br0" timeOffset="31539.84">4000 14753 0,'0'-63'15,"-21"42"-15,0-1 0,0 22 0,-21-21 16,20 0-16,1 21 0,-21 0 15,21 0-15,-22 0 0,22 0 0,0 0 16,-21 21-16,21 0 0,-1 1 16,1-1-16,0 21 0,0-21 15,0 22-15,21-1 0,-21 0 16,21-21-16,0 22 0,0-1 0,0 0 16,0 1-16,21-1 0,21-21 15,-21 22-15,0-22 0,22 0 0,-1-21 16,0 0-16,1 0 0,-1 0 0,22 0 15,-22 0-15,0-21 0,22 0 16,-22-1-16,0 1 0,1 0 0</inkml:trace>
  <inkml:trace contextRef="#ctx0" brushRef="#br0" timeOffset="31991.79">4360 14690 0,'0'0'0,"0"-64"0,0 1 0,0 20 15,0-20-15,0 21 0,0 20 0,0-20 16,0 21-16,-21 21 15,0 21-15,21 0 16,0 22-16,0-1 0,0 0 16,0 1-16,0 20 0,0-21 0,0 1 15,0 20-15,-21-20 0,21-1 16,0-21-16,0 21 0,0 1 0,0-22 16,0 0-16,0 0 0,-21 0 15,21 1-15,0-1 0,0-42 47,0-1-47,0 1 0,0 0 0,0 0 16,0-21-16,21 20 0,0 1 15,0-21-15,0 0 0,0 20 0,22-20 16,-1 21-16,-21 0 0,22 0 16,-1 21-16,-21 0 0,21 0 0,-20 0 15,-1 0-15,0 21 0,0 0 0,0 0 16,-21 0-16,0 0 0,0 1 15,0-1-15,0 21 0,0-21 0,0 0 16,0 1-16,0-1 0,0 0 16,-21 0-16,21 0 15,-21 0-15,21 1 16,21-22 0,0 0-16,0 0 15,1 0-15,20-22 0</inkml:trace>
  <inkml:trace contextRef="#ctx0" brushRef="#br0" timeOffset="32439.73">5270 14753 0,'0'0'0,"0"-21"0,0 0 0,0 0 16,0 0-16,0-1 0,0 1 16,-21 0-16,0 21 0,0 0 0,0 0 15,0 0-15,-1 0 16,1 21-16,0 0 0,0 1 0,0-1 15,0 21-15,21-21 0,0 22 0,-22-22 16,22 21-16,0-21 0,0 0 16,0 22-16,0-22 0,0 0 0,0 0 15,0 0-15,22 1 16,-1-22-16,0 0 0,0 0 0,0 0 16,0 0-16,1 0 0,-1 0 15,0-22-15,0 1 0,0 0 16,0 0-16,-21 0 0,22 0 15,-22-22-15,0 22 0,0 0 16,21-21-16,-21 20 0,0 1 0,0-21 16,0 21-16,0 0 0,0-1 15,0 44 1,0-1-16,0 0 16,0 0-16,0 0 0,0 0 15,0 22-15,0-22 0,0 0 0,0 0 16,0 22-16,0-22 0,0 0 15,0 0-15,0 0 0,21 0 0,0 1 16,0-1-16,0-21 0,1 0 16,20 0-16,-21 0 15,21 0-15,-20 0 0</inkml:trace>
  <inkml:trace contextRef="#ctx0" brushRef="#br0" timeOffset="32799.69">5757 14796 0,'0'0'0,"0"-22"0,0 1 15,0 0-15,0 0 16,0 0-16,0 0 16,21 21-16,1 0 0,-1 0 15,21 0-15,-21 0 0,0 0 16,22 0-16,-22 0 0,21 0 16,-21 21-16,1 0 0,-1-21 15,0 21-15,0 0 0,0 0 0,-21 1 16,0-1-16,0 21 0,0-21 0,0 0 15,0 1-15,0-1 0,-21-21 16,0 21-16,0 0 0,0 0 0,-1-21 16,1 21-16,0-21 0,0 0 15,0 0 1,21-21-16,0 0 16,0 0-16,0 0 0,21 0 15,0-1-15,0 1 0,0-21 0,1 21 16,-1-22-16,0 1 0,21 21 0,-21-21 15,1-1-15,-1 1 16,21 21-16,-21 0 0,0-1 0,-21 1 16,22 21-16</inkml:trace>
  <inkml:trace contextRef="#ctx0" brushRef="#br0" timeOffset="33763.51">1905 16320 0,'-21'21'0,"-22"-21"16,22 0-16,0 0 16,0 21-16,0-21 0,0 0 15,-1 0-15,1 0 0,0 0 0,0-21 16,0 0-16,21-1 15,-21 1-15,21 0 0,0 0 0,0 0 16,0-22-16,0 22 16,21 0-16,0 0 0,0 0 15,0 0-15,22-1 0,-22 1 0,0 21 16,21 0-16,-21 0 0,1 21 16,-22 1-16,0-1 0,0 21 0,0 0 15,0 1-15,-22-1 0,1 0 16,-21 22-16,21-22 0,-22 22 15,1-22-15,0 22 0,-1-22 0,22 0 16,-21 22-16,21-22 0,21-21 16,0 22-16,0-22 0,0 21 0,21-21 15,0 0 1,0-21-16,22 0 0,-1 0 16,0-21-16,1 0 0,-22 0 0,21 0 15,0 0-15,1-1 0,-22 1 16,0-21-16,-21 21 0,0 0 0,0-22 15,0 22-15,-21 0 0,-21 0 16,20 21-16,-20-21 0,0 21 16,-1-22-16,1 22 0,21 0 0,-21 0 15,-1 0-15,22 0 0,-21 0 16,21 22-16,-1-22 0,1 21 0,21 0 16,21-21-1,1 0-15,20 0 16,-21 0-16,21 0 0,1 0 15,-1 0-15</inkml:trace>
  <inkml:trace contextRef="#ctx0" brushRef="#br0" timeOffset="33920.98">2392 16510 0,'0'0'0,"21"0"16,0 0-16,0 0 0,-21-21 46,21 21-46,-21-21 16</inkml:trace>
  <inkml:trace contextRef="#ctx0" brushRef="#br0" timeOffset="34616.11">3344 15981 0,'0'-21'0,"0"42"0,21-42 0,-21 42 31,0 0-31,0 21 0,0 1 16,0-1-16,0 22 15,0-22-15,0 21 0,0-20 0,0-1 16,0 22-16,0-22 0,0 0 16,0 1-16,0-22 0,0 21 0,0-21 15,0 22-15,0-22 0,0 0 16,0 0-16,0-42 47,0 0-47,0 0 0,0-1 0,0 1 15,0 0-15,0-21 16,0 21-16,22-22 0,-22 22 0,21-21 0,0-1 16,0 22-16,21 0 15,-20-21-15,20 42 0,-21-21 0,21-1 16,-20 22-16,20 0 0,0 0 16,-21 22-16,22-1 0,-22 0 0,0 0 15,0 0-15,-21 22 0,0-22 16,0 21-16,0-21 0,-42 22 0,21-22 15,-22 21-15,22 0 0,-21-20 16,0 20-16,-1-21 0,1 0 0,21 0 16,-22 1-16,22-1 0,0-21 15,0 0-15,0 0 0,21-21 32,0-1-32,21 1 0,0-21 15,0 21-15,22 0 0</inkml:trace>
  <inkml:trace contextRef="#ctx0" brushRef="#br0" timeOffset="35275.97">4127 16362 0,'0'0'0,"43"-21"15,-86 42 1,22-21 0,0 21-16,0 0 0,0 0 15,-22 1-15,22-1 0,0 0 0,0 0 16,0 0-16,21 22 0,0-22 15,0 0-15,0 0 0,0 0 16,0 0-16,21-21 16,0 0-16,0 0 15,0 0-15,1 0 0,-1-21 0,0 21 16,0-21-16,0 0 0,-21 0 16,0 0-16,0-1 0,0 1 15,0 0-15,0 0 0,-21 0 16,0 0-16,0-1 0,0 1 15,-1 21-15,22-21 16,0 0-16,43 21 16,-22 0-16,0-21 15,21 21-15,-20-21 0,20 21 0,0 0 16,1 0-16,-1 0 0,0 0 16,1 0-16,-1 0 0,0 0 0,-21 21 15,22 0-15,-22-21 0,-21 21 16,0 0-16,0 0 0,0 1 0,0-1 15,0 0-15,-21 0 0,0 0 0,21 0 16,-22 1-16,1-1 16,0 0-16,21 0 0,0 0 0,0 0 0,0 1 15,0-1-15,21 0 16,0-21-16,1 0 16,20 0-16,-21 0 0,21-21 15,1 0-15,-22 21 0,21-22 0,-21 1 16,22 0-16,-22 0 0,0 0 15,0 0-15,-21-1 0,0-20 0,0 21 16,0 0-16,-21-22 0,0 22 16,0-21-16,-22 0 0,22 20 0,0 1 15,-21 0-15,21 0 0,-22 21 16,22 0-16,0 0 0,0 0 0,0 0 16,21 21-16,-22 0 0,1 0 15,21 1-15,0-1 16,0 0-16,21 0 0,1-21 15,-1 0-15,21 0 0,-21 0 0,22 0 16</inkml:trace>
  <inkml:trace contextRef="#ctx0" brushRef="#br0" timeOffset="35535.44">5249 15917 0,'0'0'16,"0"-21"-16,-21 21 0,21 21 15,-21 1 1,21 20-16,-21 0 0,0 1 16,21-1-16,-22 0 0,22 22 15,0-22-15,-21 0 0,21 22 0,0-22 16,0 1-16,0-1 0,0 0 0,0-21 16,0 22-16,0-1 0,0-21 15,0 0-15,0 1 0,0-1 0,0 0 16,0 0-16,21-21 15,1 0-15,-1-21 0,0 0 16,0 21-16</inkml:trace>
  <inkml:trace contextRef="#ctx0" brushRef="#br0" timeOffset="35890.06">5397 16468 0,'22'0'47,"-1"0"-47,0 0 0,0 0 0,0 0 16,0 0-16,1-21 0,20-1 0,-21 22 15,21-21-15,-20 0 0,-1 0 16,21 0-16,-21 21 0,0-21 0,-21-1 16,0 1-16,0 0 0,0 0 15,-42 21 1,21 0-16,0 0 0,0 0 15,-1 0-15,1 21 0,-21 0 0,21 0 16,0 1-16,-1 20 0,1-21 16,21 21-16,0-20 0,-21-1 0,21 21 15,0-21-15,0 22 0,0-22 0,0 0 16,21 0-16,0 0 0,1 0 16,20-21-16,0 22 0,1-22 0,-1 0 15,21 0-15,-20 0 0,20 0 16,1 0-16,-22 0 0,22-22 0,-1 1 15</inkml:trace>
  <inkml:trace contextRef="#ctx0" brushRef="#br0" timeOffset="36775.91">6604 16362 0,'0'0'0,"0"-21"0,0 0 16,0-22-16,0 22 0,0 0 15,-21 0-15,21 0 0,-21 21 0,-1 0 16,1 0-16,0 0 0,0 0 15,0 21-15,0-21 0,-1 21 0,1 0 16,0 0-16,0 22 0,-21-22 16,20 0-16,22 21 0,-21-21 0,21 22 15,0-22-15,0 0 0,0 0 0,0 22 16,0-22-16,0 0 16,21-21-16,-21 21 0,22-21 0,-1 0 15,0 0-15,21 0 0,-21 0 16,1 0-16,-1 0 0,21-21 0,-21 0 15,0 0-15,1-1 0,-1 1 16,0 0-16,0 0 0,0 0 0,-21 0 16,21-1-16,-21-20 0,22 21 15,-22 0-15,0 0 0,0-1 16,0 44 0,-22-1-1,22 0-15,-21 0 16,21 0-16,0 0 0,0 1 15,0-1-15,21-21 0,1 21 0,-1 0 16,0 0-16,0-21 0,0 21 0,0-21 16,22 0-16,-1 0 0,0 0 15,1 0-15,-22 0 0,21 0 0,1 0 16,-22-21-16,21 21 0,-21-21 16,0 21-16,1-21 0,-1 0 0,0 21 15,-21-21-15,0-1 0,21 1 16,-21 0-16,0 0 0,0 0 15,0 0-15,-21 42 32,21 0-17,-21 0-15,21 0 16,-21 0-16,21 1 0,0-1 0,0 0 16,0 0-16,0 0 15,0 0-15,-22-21 0,22 22 0,0-1 16,0 0-1,-21-21-15,0-21 32,0 0-17,0-1-15,21 1 16,0 0-16,0 0 0,0 0 16,0 0-16,0-22 0,21 22 0,21-21 15,-21 21-15,22-22 0,-1 22 16,0-21-16,1 21 0,-1-1 0,0 22 15,1 0-15,-1 0 0,-21 0 16,22 0-16,-22 22 0,21-1 0,-21 0 16,-21 0-16,0 0 0,0 0 15,0 22-15,0-22 0,0 21 0,-21-21 16,21 1-16,-21-1 0,0 21 16,0-21-16,-1-21 0,1 21 0,0 1 15,0-1-15,0-21 31,0 0-31,21-21 16</inkml:trace>
  <inkml:trace contextRef="#ctx0" brushRef="#br0" timeOffset="51431.56">8932 3048 0,'0'-21'31,"0"0"0,0 0-15,-21 21-1,0 0-15,21-22 16,-21 1-16,0 21 16,21-21-16,-22 21 15,22-21-15,0 0 16,0 0-1,0-1-15,0 1 16,22 0-16,-1 0 16,0 21-16,0-21 15,0 21-15,0-21 0,1 21 16,20-22-16,-21 22 0,0 0 0,22-21 16,-22 21-16,21 0 0,-21 0 15,22 0-15,-22 0 0,21 0 0,-21 0 16,22 0-16,-22 0 0,0 0 15,21 0-15,-21 0 0,1 0 0,-1 0 16,0 0-16,21 21 0,-21 1 16,1-22-16,-1 21 0,0 0 0,0-21 15,-21 21-15,21 0 16,-21 0-16,21 1 0,-21-1 0,0 0 16,0 0-16,0 0 15,0 0-15,0 1 0,-21-1 0,21 0 16,-21 0-16,0 0 0,21 0 0,-21 22 15,21-22-15,-21 0 0,21 0 16,-22 22-16,1-22 0,21 21 16,-21-21-16,0 22 0,21-1 0,-21-21 15,0 21-15,21 1 0,-22-1 0,1 0 16,0 1-16,0-1 0,0 0 16,-22 1-16,22-1 0,0 0 0,0 1 15,-21-1-15,20 0 16,1-20-16,0 20 0,0 0 0,0 1 15,-22-1-15,22 0 0,0 1 16,0-1-16,0 0 0,-22 1 0,22-1 16,-21 0-16,21 1 0,0-1 0,-22 0 15,22 1-15,0-1 0,0 0 16,-22 1-16,22-1 0,0 21 0,0-20 16,0-1-16,21 0 0,-21 22 15,-1-22-15,22 1 0,0-1 0,-21 0 16,21 22-16,-21-22 0,21 0 0,-21 1 15,21-1-15,0 22 0,0-22 16,0 0-16,-21 22 0,21-22 0,0 0 16,0 22-16,0-22 15,0 1-15,0-1 0,0 0 0,0 22 16,0-43-16,21 21 0,-21 1 0,21-1 16,-21 0-16,21 1 0,0-1 15,1 0-15,-1 1 0,0-1 16,0-21-16,0 21 0,22 1 15,-22-22-15,21 21 0,0-21 0,1 22 0,-1-22 16,0 0-16,1 0 0,20 0 16,-20 1-16,-1-1 0,0 0 15,22-21-15,-22 21 0,0-21 0,1 0 16,-1 0-16,-21 0 0,22 0 0,-22 0 16,0 0-16,0 0 0,0 0 15,0 0-15,-21-21 31,-21 21-15,0 0 0,0 0-16,0 0 0,0 0 15,-1 0-15,1 0 0,0 0 16,0 0-16,0 0 0,0 0 16,21 21-16,-22-21 0,22 21 15,-21-21-15,0 21 0,21 1 16,-21-22-16,21 21 0,-21 0 15,0 0-15,21 0 0,-22 0 16,1 1-16,21-1 0,-21 0 0,0 0 16,0 21-16,21-20 0,-21-1 0,-1 21 15,1 0-15,0-20 0,21 20 16,-21-21-16,21 21 0,-21-20 0,21 20 16,-21-21-16,21 21 0,-22-20 15,22 20-15,-21-21 0,21 21 0,-21-20 16,21-1-16,0 21 0,0-21 0,-21 22 15,21-22-15,-21 0 0,21 21 16,0 1-16,0-22 0,0 21 0,-21 0 16,21-20-16,0 20 0,0 0 15,0 1-15,0-22 0,0 21 16,0 0-16,0-20 0,0 20 0,0-21 16,21 21-16,-21-20 0,0 20 0,0-21 15,21 0-15,-21 0 0,21 22 16,-21-22-16,21 0 0,-21 0 0,0 0 15,0 1-15,21-1 0,-21 0 16,0 0-16,22 0 0,-22 0 0,0 1 16,0-1-16,0 0 0,0 0 0,0 0 15,0 0 1,21-21-16,-21 22 0,0-1 16,0 0 15,0-42 47,-21 21 313,21 21-376,-22-21-15,22 21 31,0 0-15,-21-21 0,0 0-16,21 21 0,-21-21 15,0 0-15,0 22 0,-1-22 16,1 21-16,0 0 0,0-21 16,0 0-16,0 21 0,-1-21 0,-20 0 15,21 0-15,0 21 0,0-21 0,-22 0 16,22 0-16,0 0 15,-21 0-15,20 0 0,-20 0 0,0 0 16,21 0-16,-22 0 0,1 21 0,0-21 16,-22 0-16,22 0 0,-1 0 15,1 0-15,0 0 0,21 0 0,-22 0 16,22 0-16,0 0 0,0 0 16,0 0-16,-1 0 15,22-21 16,0 0-15,0 0-16,0 0 16,22 0-16,-22-22 15</inkml:trace>
  <inkml:trace contextRef="#ctx0" brushRef="#br0" timeOffset="53004.05">11261 6435 0,'0'0'16,"0"-21"-16,0-1 0,0 1 0,-22 21 15,22-21-15,-21 21 0,0 0 16,21-21-16,-21 21 0,21 21 31,0 0-31,0 0 0,0 1 16,0-1-16,0 0 15,0 0-15,21 0 0,0-21 16,0 0-16,1 21 0,-1-21 16,0 0-16,0 0 0,0 0 0,0 0 15,1 0-15,20-21 0,-21 0 0,0 21 16,22-21-16,-22 0 0,0 0 15,0-1-15,21 1 0,-20 0 0,-1 0 16,-21 0-16,0 0 0,0-1 16,0 1-16,0 0 0,0 0 15,0 0 1,-21 21-16,-1 21 31,22 0-31,0 0 16,-21 0-16,21 1 0,0-1 0,0 21 15,0-21-15,0 0 0,0 1 0,0 20 16,0-21-16,0 21 0,0 1 0,0-22 16,-21 21-16,21 1 0,0-1 15,-21-21-15,21 21 0,0 1 0,0-1 16,0-21-16,0 22 0,-21-1 0,21-21 16,0 21-16,0-20 0,0-1 15,0 21-15,0-21 0,-21 0 0,21 1 16,0-1-16,0 0 0,0 0 0,-22-21 15,22 21-15,0 0 0,-21-21 16,0 0-16,0 0 0,0 0 16,0 0-16,-1 0 0,1-21 15,0 21-15,-21-21 0,21 0 16,-22 0-16,22 21 0,-21-21 0,21-1 16,-1 1-16,-20 0 0,21 21 0,0-21 15,0 21-15,-1 0 0,1 0 16,21 21 15,0 0-31,0 0 0,21 1 16,-21-1-16,22 0 0,-1 0 15,0-21-15,0 21 0,0 0 16,0-21-16,22 22 0,-22-22 0,0 0 16,21 0-16,-20 0 0,20 0 0,0 0 15,-21 0-15,22-22 0,-1 22 0,0-21 16,1 0-16,-1 21 0,0-21 15,-20 0-15,20 0 0,0-22 0,-21 22 16,22 0-16,-22 0 0,0 0 0,0-22 16,0 22-16,1 0 0,-1 0 15,-21 0-15,0-1 0,0 1 0,21 0 16,-21 0-16,0 42 31,0 0-15,0 0-16,-21 1 0,21-1 15,-21 0-15,21 0 0,0 0 0,0 0 16,0 1-16,-22-1 0,22 0 0,0 0 16,-21-21-16,21 21 0,0 0 0,0 1 15,0-1-15,0 0 16,-21-21-16,21 21 16,-21-21-1,21-21-15,0 0 16,0 0-16,0-1 0,0 1 0,0 0 15,0 0-15,0-21 0,0 20 16,21 1-16,0-21 0,0 21 0,1 0 16,-1-1-16,21-20 0,-21 21 0,22 0 15,-22 0-15,21 21 0,-21-22 16,22 22-16,-1 0 0,-21 0 0,21 0 16,-20 0-16,20 22 0,-21-22 0,0 21 15,0 0-15,-21 0 0,0 0 16,0 0-16,0 1 0,0-1 0,0 0 15,0 0-15,0 0 0,0 22 16,0-22-16,-21 0 0,0 0 0,21 0 16,-21 0-16,21 1 0,0-1 15,0 0-15,0 0 16,21-21 15,0-21-31,0 0 16,1 0-16,-1-1 0</inkml:trace>
  <inkml:trace contextRef="#ctx0" brushRef="#br0" timeOffset="53331.86">12996 6117 0,'0'0'0,"-42"0"15,21 0-15,-64 106 32,64-64-32,21 1 0,-21-1 15,0 0-15,-1 22 0,22-22 0,-21 22 16,21-22-16,-21 22 0,0-22 0,21 0 16,0 1-16,0-1 0,0 0 0,0 1 15,0-22-15,0 0 0,0 21 0,0-21 16,0 1-16,21-1 15,-21 0-15,21-21 0,0 0 0,1 0 16,-1 0-16,0 0 0,0 0 0,0 0 16,0 0-16,22-21 0,-22 21 15,0-21-15,0-1 0,-21 1 0,0 0 16,21 0-16,1-21 0</inkml:trace>
  <inkml:trace contextRef="#ctx0" brushRef="#br0" timeOffset="53543.89">12700 6668 0,'0'0'15,"-21"0"-15,42 0 32,0 0-32,21 0 15,-20 0-15,-1 0 0,0-22 16,21 22-16,-21 0 0,1-21 0,20 0 15,-21 21-15,0-21 0,0 21 16,1-21-16,-1 21 0,0-21 0,0 21 16</inkml:trace>
  <inkml:trace contextRef="#ctx0" brushRef="#br0" timeOffset="53927.68">13293 6837 0,'0'0'0,"21"0"0,-21 21 16,21-21-16,0 0 15,0 0-15,0 0 16,-21-21-16,22 21 0,-1-21 0,0 0 16,0 21-16,21-22 0,-20 1 0,-1 0 15,0 0-15,0 0 0,-21 0 16,0-1-16,21 22 0,-21-21 15,0 0-15,-21 21 16,0 0-16,0 0 0,0 0 16,-1 0-16,1 0 0,0 21 0,-21 0 15,21 1-15,-1 20 0,-20-21 16,21 0-16,0 0 0,0 1 0,21 20 16,0-21-16,-22 0 0,22 0 15,0 1-15,0-1 0,0 0 0,22 0 16,-1-21-16,0 0 0,0 21 15,0-21-15,0 0 0,1 0 16,20 0-16,-21 0 0,21 0 0,-20-21 16,20 21-16,0-21 0</inkml:trace>
  <inkml:trace contextRef="#ctx0" brushRef="#br0" timeOffset="54659.77">14330 6604 0,'-21'0'16,"42"0"-16,-64-21 0,22 0 0,0 21 0,0 0 16,0-21-16,0 21 0,-22 0 15,22 0-15,0 0 0,-21 21 0,-1 0 16,22 0-16,-21 0 0,21 0 16,-1 22-16,-20-22 0,42 21 15,-21-21-15,21 22 0,-21-22 0,21 0 16,0 0-16,0 0 0,0 1 15,0-1-15,0 0 0,21-21 0,0 0 16,-21 21-16,21-21 0,22 0 0,-22 0 16,0 0-16,21 0 0,-21 0 15,22-21-15,-22 0 0,21 21 0,-21-21 16,1-1-16,-1 1 0,21 0 16,-21 0-16,0 0 0,1 0 0,-22-22 15,21 22-15,-21 0 0,21 0 0,-21 0 16,0-1-1,0 1-15,0 42 32,0 1-32,-21-1 0,0 0 15,21 0-15,-22 0 0,22 22 0,0-1 16,-21-21-16,21 21 0,-21 1 16,21 20-16,-21-20 0,21 20 0,0-21 15,0 22-15,0-1 0,0 1 0,0-1 16,0 1-16,0-1 0,0 1 15,0-1-15,0 1 0,0-1 0,0 1 16,0-1-16,0 1 0,0-1 0,0-20 16,0 20-16,0 1 15,0-22-15,0 22 0,0-22 0,-21 0 16,0 1-16,21-22 0,-22 21 0,1-21 16,0 0-16,0 1 0,-21-22 15,20 0-15,-20 0 0,21 0 0,-21 0 16,-1 0-16,1-22 0,0 1 0,-1 0 15,1-21-15,0-1 0,-1 1 16,22-21-16,0-1 0,0 1 0,0-1 16,21-21-16,0 1 0,0 20 0,0-20 15,0 20-15,0-21 0,21 22 16,0-22-16,0 22 0,0-1 0,22 1 16,-22-1-16,21 1 0,0 20 15,1-20-15,-1 21 0,0-1 16,22 1-16,-22 21 0,1-22 0,-1 1 15,0 21-15,1 0 0,-22 0 16,0-1-16,21 1 0</inkml:trace>
  <inkml:trace contextRef="#ctx0" brushRef="#br0" timeOffset="55056.35">14478 6710 0,'0'21'16,"21"-21"0,0 0-1,0-21-15,1 0 16,-1 21-16,-21-21 16,21-1-16,0 22 0,-21-21 0,21 0 15,-21 0-15,21 0 0,-21 0 0,0-1 16,0 1-16,0 0 15,0 0-15,-21 21 32,0 21-32,0 0 0,0 22 0,21-22 15,-21 21-15,-1-21 0,1 22 0,21-1 16,0-21-16,0 21 0,0-20 16,0-1-16,0 0 0,0 0 0,0 0 15,0 0-15,0 1 0,21-22 16,1 21-16,-1-21 0,0 0 15,0 0-15,0 0 0,0 0 16,1 0-16,-1-21 0,21-1 16,-21 1-16,0 21 0,1-21 0</inkml:trace>
  <inkml:trace contextRef="#ctx0" brushRef="#br0" timeOffset="55495.11">15155 6414 0,'-21'-22'0,"0"-20"16,21 21-1,21 21 17,0 21-32,0 0 0,1 0 15,-22 1-15,21 20 16,-21-21-16,21 0 0,-21 22 0,0-22 15,0 21-15,0-21 0,0 22 16,0-22-16,0 0 0,0 21 0,0-21 16,0 1-16,0-1 0,0 0 15,-21 0 1,0-21 0,21-21-16,0 0 15,0 0-15,0-1 0,0 1 16,0 0-16,21-21 0,0 21 0,0-22 15,0 1-15,0 0 0,1-1 16,-1 1-16,21 0 0,-21 20 16,0-20-16,1 21 0,-1 0 15,0 0-15,0-1 0,0 1 0,0 21 16,-21-21-16,22 21 16,-1 0-1</inkml:trace>
  <inkml:trace contextRef="#ctx0" brushRef="#br0" timeOffset="57892.13">8594 10097 0,'0'0'0,"0"21"16,-22 0 15,1-21-31,21 21 31,-21-21-15,0 0-1,21 21 1,0-42 31,0 0-32,0 0 1,0 0 0,0-1-16,21 1 15,0 21 1,0 0-16,1-21 16,-1 21-16,0 0 0,0 0 0,0 0 15,0 0-15,22 0 0,-1 0 16,-21 0-16,22 0 0,-1 0 0,0 0 15,1 0-15,-1 0 0,-21 0 0,21 0 16,-20 0-16,20 0 0,-21 0 16,0 0-16,0 21 0,-21 0 15,0 1-15,0-1 16,-21 0-16,0 0 0,0 0 0,-21 0 16,20 22-16,1-22 0,-21 21 15,21-21-15,-22 22 0,-20 41 16,42-41-16,0-1 0,-1 0 15,-20 1-15,21-1 0,0-21 16,0 22-16,-1-22 0,22 21 0,-21-21 16,21 0-16,-21 1 0,21-1 0,0 0 15,0 0-15,0 0 0,0 0 16,0 1-16,0-1 0,21 0 16,0-21-16,1 21 0,-1-21 0,0 0 15,0 21-15,21-21 0,-20 0 16,20 0-16,-21 0 0,21 0 0,1 0 15,-22 0-15,21 0 0,-21-21 16,22 21-16,-22 0 0,0-21 16,0 21-16,0 0 0,-21-21 0,0 0 15,0-1 1,-21 22 0,0 0-1,0 0-15,21 22 16,0-1-16,-21-21 0,0 21 0,21 0 15,-22 0-15,22 0 0,0 1 0,0-1 16,-21 21-16,21-21 0,0 22 16,-21-22-16,21 21 0,0 0 0,-21 1 15,21-1-15,0-21 0,0 22 16,0-1-16,0 0 0,0 1 16,0-1-16,0-21 0,0 21 0,0 1 15,0-22-15,21 21 0,-21-21 0,21 22 16,-21-22-16,0 0 0,0 21 15,0-20-15,0-1 0,0 21 0,0-21 16,0 0-16,0 1 0,0-1 16,0 0-16,0 21 0,0-21 0,0 1 15,-21-1-15,0 0 0,0 0 0,0-21 16,21 21-16,-22 0 0,1-21 16,0 22-16,0-22 0,0 0 0,0 0 15,-22 0-15,22 0 0,0 0 16,-21 0-16,-1 0 0,1 0 15,21 0-15,-43 0 0,22 0 0,21 0 16,-22 0-16,1 0 0,0-22 0,21 22 16,-1 0-16,1 0 0,0 0 15,21-21 1,0 0 15,0 0-15,0 0-16,0 0 15</inkml:trace>
  <inkml:trace contextRef="#ctx0" brushRef="#br0" timeOffset="59063.26">11324 10647 0,'0'-21'47,"0"0"-47,21 21 15,-21-22-15,21 22 0,-21-21 16,22 21-16,-22-21 0,0 0 0,0 0 16,0 0-16,0-1 0,0 1 15,0 0-15,0 0 16,-22 0-16,1 21 0,0 0 0,0 0 15,0 0-15,0 0 0,-22 0 16,22 0-16,-21 21 0,21 0 0,-22 0 16,22 0-16,0 22 0,-21-22 0,20 21 15,1 1-15,0-1 0,0 0 16,21 1-16,0-1 0,0 0 0,0-21 16,0 22-16,0-22 0,0 0 15,0 0-15,21 0 0,0 1 0,0-22 16,1 0-16,20 0 0,-21 0 15,21 0-15,1 0 0,-22-22 16,21 22-16,1-21 0,-1 0 0,0 0 16,1-21-16,-1 20 0,0-20 0,1 0 15,-1 21-15,-21-43 0,21 22 16,-20-1-16,20-20 0,-21 21 0,-21-22 16,0 22-16,0-1 0,0-20 15,0 21-15,0-1 0,0 22 0,0-21 16,0 21-16,-21-1 0,0 1 15,21 0-15,-21 21 0,-1 0 16,22 21-16,-21 0 0,0 1 0,21 20 16,0-21-16,0 21 15,-21 22-15,21-22 0,0 22 0,-21-22 16,21 85 0,0-85-16,0 1 0,0 20 0,0-20 0,0-22 15,0 21-15,21-21 0,0 0 0,-21 22 16,21-43-16,0 21 0,1 0 15,-1-21-15,0 0 0,0 0 16,0 0-16,0 0 0,1 0 16,-1-21-16,-21 0 0,0 0 15,21-1-15</inkml:trace>
  <inkml:trace contextRef="#ctx0" brushRef="#br0" timeOffset="59460.03">12023 10626 0,'0'0'16,"0"21"-16,0 0 15,21-21 1,0 0 0,0 0-16,0 0 0,0 0 15,22-21-15,-22 0 16,0 21-16,0-21 0,0-1 0,1 22 15,-1-21-15,0 0 0,-21 0 16,0 0-16,0 0 0,0-1 16,-21 22-16,0 0 0,-1 0 15,1 0-15,-21 0 0,21 0 16,0 22-16,-22-1 0,22 0 0,0 0 16,0 21-16,0-20 0,21 20 0,0-21 15,0 21-15,-22-20 0,22-1 16,0 0-16,0 0 0,0 0 15,22 0-15,-22 1 0,21-1 0,0-21 16,0 0-16,0 21 0,22-21 16,-22 0-16,0 0 0,21 0 0,1 0 15,-22 0-15,21-21 0,0 0 16,1 21-16,-22-22 0,21 1 0</inkml:trace>
  <inkml:trace contextRef="#ctx0" brushRef="#br0" timeOffset="59935.76">12827 10435 0,'0'0'0,"0"-21"0,0 0 0,-21 21 16,0 0-1,-1 0-15,1 0 0,0 21 0,0 0 16,0 0-16,0 1 0,-1 20 16,22-21-16,-21 21 0,21-20 15,-21 20-15,21-21 0,0 21 0,0-20 16,0 20-16,0-21 0,0 0 0,0 0 15,0 1-15,21-1 0,0-21 16,1 21-16,-1-21 0,0 21 0,0-21 16,21 0-16,-20 0 0,20 0 15,0 0-15,1-21 0,-1 0 0,0 21 16,1-21-16,-1-1 0,21 1 0,-20 0 16,-1-21-16,0 21 0,-20-22 15,-1 22-15,0-21 0,0 21 16,0-22-16,-21 22 0,0 0 0,0 0 15,0 0-15,0-1 0,-21 22 16,0 0 0,21 22-16,-21-1 0,21 0 0,-21 0 15,-1 0-15,22 22 0,0-22 16,0 0-16,-21 21 0,21-21 0,0 1 16,0 20-16,0-21 0,0 0 0,0 0 15,0 1-15,21-1 16,1-21-16,-1 21 0,0-21 15,0 0-15,0 0 0,0 0 16,1 0-16,-1-21 0,-21 0 16,21 21-16,0-22 0,-21-20 15,0 21-15</inkml:trace>
  <inkml:trace contextRef="#ctx0" brushRef="#br0" timeOffset="60311.55">13652 10097 0,'0'0'0,"-21"0"0,0 0 0,0 0 0,0 0 15,0 0-15,-1 21 16,1 0-16,0-21 0,21 21 0,0 0 16,-21 0-16,21 1 0,0-1 15,0 0-15,21-21 16,0 0-16,0 0 0,1 0 15,-1 0-15,0 0 0,0 0 0,0 0 16,0 0-16,1 0 0,-22-21 16,21 0-16,0-1 0,-21 1 15,0 0-15,0 0 0,0 0 16,0 0-16,-21-1 0,0 22 16,-1-21-16,1 21 15,0 0-15,0 0 0,0 21 16,0-21-16,-1 22 0,22-1 15,0 0-15,0 0 0,0 0 0,-21 0 16,21 1-16,0-1 0,0 0 16,0 0-16,21 0 0,-21 0 0,22 1 15,-1-22-15</inkml:trace>
  <inkml:trace contextRef="#ctx0" brushRef="#br0" timeOffset="61956.28">14012 10520 0,'-21'21'0,"21"0"0,-21 0 16,0-21-16,21 22 16,-21-22-16,21 21 0,0 0 0,-22 0 15,22 0-15,0 0 0,-21 1 16,21-1-16,0 0 15,0 0-15,0 0 16,0-42 15,0 0-15,0 0-16,0 0 0,0-1 16,0-20-16,0 21 0,0 0 15,21-22-15,1 22 0,-1-21 0,0 21 16,0-22-16,0 22 0,0 0 15,22 0-15,-22 21 0,0 0 0,0-21 16,0 21-16,1 0 0,-1 21 16,0 0-16,-21 0 0,0 0 15,21 1-15,-21-1 0,0 0 0,0 21 16,0-21-16,0 1 0,0 20 16,0-21-16,0 0 0,0 0 0,0 1 15,0-1-15,0 0 0,0 0 16,-21-21-16,21 21 15,-21-21 1,0 0-16,21-21 16,0 0-16,0 0 15,0 0-15,0-22 0,0 22 16,0 0-16,21-21 0,0-1 16,0 22-16,0-21 0,0-1 0,1 22 15,-1 0-15,0-21 0,0 21 0,0 21 16,0-22-16,1 22 0,-1 0 15,0 0-15,0 0 0,0 22 0,-21-1 16,21 0-16,-21 0 0,22 0 16,-22 22-16,21-22 0,-21 21 15,0-21-15,0 0 0,0 22 0,0-22 16,0 0-16,0 0 0,21 0 16,-21 1-16,0-1 0,21-21 15,0 0 1,0 0-1,-21-21-15,22-1 16,-1 1-16,0 0 0,0 0 0,-21 0 16,21 0-16,0-22 15,22 22-15,-22-21 0,0 21 0,0-22 0,22 22 16,-22-21-16,21 21 16,-21-1-16,22 1 0,-22 21 0,0 0 15,0 0-15,0 0 0,0 0 0,1 0 16,-22 21-16,21-21 15,-21 22-15,21-1 0,-21 0 0,21 0 16,-21 0-16,0 0 16,0 1-16,21-22 15,-21-22 17,0 1-17,0 0-15,0 0 16,0 0-16,0 0 15,0-1-15,0 1 0,-21 21 16,21-21-16,-21 21 0,0 0 16,0 0-16,-1 0 0,1 0 15,0 21-15,-21 0 0,21-21 0,-1 22 16,1-1-16,0 0 0,0 0 16,0 0-16,0 0 0,-1 22 0,1-22 15,0 21-15,0-21 0,21 1 16,0 20-16,0-21 0,0 0 0,-21 0 15,21 1-15,0-1 0,0 0 0,0 0 16,21-21-16,-21 21 16,21-21-16,0 0 0,0 0 15,1 0-15,-1 0 0,0-21 16,21 21-16,-21-21 0,1 0 16,-1 0-16,21-1 0,-21 1 0,0-21 15,1 21-15,20-22 0,-21 1 16,0 21-16,-21-21 0,21 20 0,-21-20 15,0 21-15,0 0 0,0 0 0,0-1 16,-21 44 0,21-1-1,0 0-15,-21 0 0,0 0 16,21 22-16,0-22 0,0 21 16,0-21-16,0 0 0,0 22 0,0-22 15,0 0-15,0 21 0,0-20 16,0-1-16,21 0 0,0-21 15,0 0-15,1 0 0,-1 0 0,0 0 16,0 0-16,0 0 0,0 0 16,1-21-16,20 21 0,-21-21 0,0-1 15,0-20-15,22 21 0,-22-21 0,0 20 16,0-41-16,0 21 0,22-1 16,-43-20-16,42 20 0,-42-20 0,21-1 15,0 22-15,1-21 16,-22 20-16,0 1 0,0 0 0,0-1 15,0 22-15,0 0 0,0 0 0,-22 21 32,1 21-32,0 21 15,21-21-15,-21 22 0,0-1 16,0 0-16,-1 1 0,22-1 0,0 22 16,0-22-16,0 21 0,0-20 0,0-1 15,0 22-15,0-22 0,0 0 16,0 1-16,22-22 0,-1 0 0,0 21 15,0-21-15,0-21 0,0 22 16,1-22-16,-1 0 0,0 0 16,0 0-16,0 0 0,0 0 0,1 0 15,-1-22-15,0 1 0,-21 0 16,21 0-16,0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1:12:23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 1249 0,'0'-21'16,"0"0"-1,-21 21 1,21-22-16,-21 22 15,21 22 32,0-1-47,0 0 0,0 0 16,0 21-16,0-20 0,0-1 0,0 0 16,0 0-16,21 0 0,-21 0 15,21 1-15,-21-1 0,21-21 0,0 21 16,1-21-16,-1 0 0,0 0 15,0 0-15,21 0 16,-20 0-16,-1-21 0,0 21 0,21-21 16,-21-1-16,22 1 0,-22 0 15,0 0-15,0 0 0,0 0 16,-21-1-16,22 1 0,-22-21 16,21 21-16,-21 0 0,0-1 0,0 1 15,0 0-15,0 0 0,0 42 31,0 0-15,0 0-16,0 1 0,-21 20 16,21-21-16,-22 21 0,22 1 0,-21-1 15,21 22-15,0-22 0,0 21 16,0 1-16,0-22 0,0 22 0,0-1 16,0 1-16,0-22 0,0 22 15,0-22-15,0 0 0,0 1 16,21-1-16,-21-21 0,0 21 15,22-20-15,-22-1 0,0 0 0,0 0 16,0 0 0,-22-21-1,1-21-15,-21 0 0,21 21 16,0-21-16,-22 0 0,22-1 16,-21 1-16,21 0 0,-1-21 0,1 21 15,-21-1-15,21 22 0,0-21 16,21 0-16,-22 21 0,22 21 31,0 0-15,0 1-16,0-1 15,0 0-15,22 0 0,-22 0 0,21 0 16,0 1-16,-21-1 0,21-21 16,0 21-16,0 0 0,1-21 15,-1 0-15,0 21 0,21-21 0,-21 0 16,22 0-16,-22 0 0,21 0 15,-21 0-15,22-21 0,-22 0 0,21 0 16,-21 0-16,22 21 0,-22-43 16,0 22-16,0 0 0,0 0 0,1-22 15,-1 22-15,0-21 16,-21 21-16,0 0 0,21-22 0,-21 22 16,0 0-16,0 42 31,0 0-16,0 0-15,0 22 0,0-22 16,0 0-16,-21 0 0,21 22 16,0-22-16,0 0 0,0 21 0,0-21 15,0 1-15,21-1 0,0 0 16,0 0-16,1 0 0,20-21 16,-21 0-16,0 0 0,22 0 15,-22 0-15,21 0 0,-21-21 16,22 0-16,-22 0 0,0 0 15,0-1-15,21 1 0,-42 0 0,22-21 16,-1 21-16,-21-22 0,0 1 16,0 0-16,0-1 0,-21 1 0,-1 0 15,1-1-15,0 1 0,-21 21 16,21 0-16,-22-1 0,1 22 0,0 0 16,20 0-16,-20 0 0,0 22 15,21-1-15,-1 0 0,-20 0 0,21 21 16,0-20-16,21 20 15,-21-21-15,-1 21 0,22-20 0,-21 20 0,21-21 16,0 21-16,0-20 16,0-1-16,0 0 0,0 0 0,0 0 15,0 0-15,21 1 16</inkml:trace>
  <inkml:trace contextRef="#ctx0" brushRef="#br0" timeOffset="3760.14">4445 2223 0,'21'0'15,"0"21"-15,-21 0 32,21-21-17,-21-21 1,22 0-16,-22-1 16,21 1-16,0 0 0,-21 0 15,21 0-15,0-22 0,-21 22 0,21-21 16,1-22-16,-1 22 15,0 0-15,0-22 0,0 22 0,0-22 0,22 22 16,-22 21-16,0-21 16,0 20-16,0 1 0,1 21 0,-1 0 15,0 0-15,0 0 0,0 0 16,0 21-16,-21 1 0,22-1 0,-22 21 16,21-21-16,-21 0 0,21 1 15,-21-1-15,0 0 0,21-21 16,0 0-1,-21-21 1,21 21-16,-21-21 16,0-1-16,0 1 0,0 0 15,0 0-15,0 0 0,-21 0 16,0-1-16,0 1 16,0 21-16,0 0 15,-1 0-15,1 0 0,0 0 16,0 21-16,0 1 0,0-1 15,-1 21-15,1 0 0,21-20 0,-21 20 16,0 21-16,0-20 0,0-1 16,21 0-16,0 22 0,-22-22 0,22 1 15,0-1-15,0 0 0,0 1 16,0-22-16,0 21 0,22-21 0,-1 0 16,21 1-16,-21-1 0,22 0 15,-1 0-15,21-21 0,-20 0 0,20 0 16,-20 0-16,20 0 0,1-21 15,-1 0-15,1 0 0,-1-1 16,1 1-16,-1 0 0,1 0 0,-22-21 16,21 20-16,-20-20 0,-1 0 15,-21-1-15,22 22 0,-22-21 0,-21 0 16,0-1-16,0 1 0,0 21 16,0-22-16,0 22 0,0 0 0,-21 0 15,-1 21-15,-20 0 16,21 0-16,0 0 0,-22 0 0,22 21 15,-21 0-15,21 0 0,-22 22 16,1-22-16,21 21 0,-21 1 16,20-22-16,-20 21 0,21 0 0,21 1 15,0-22-15,-21 0 0,21 21 16,0-20-16,0-1 0,0 0 0,21-21 16,0 21-16,0-21 0,0 0 15,1 0-15,20 0 0,0 0 0,-21 0 16,22-21-16,-1 21 0,-21-21 15,22 0-15,-22-1 0,21 1 0,-21 0 16,0 0-16,1-21 0,-1 20 0,-21-20 16,0 21-16,0-21 0,0 20 15,0 1-15,0-21 0,0 21 16,0 0 0,0 42-16,0 0 15,0 0-15,-21 0 0,21 0 16,-22 1-16,1 20 0,21-21 0,0 21 15,0-20-15,0 20 0,0-21 0,0 0 16,0 0-16,0 1 0,0-1 16,0 0-16,21 0 0,1 0 0,-1-21 15,0 0-15,0 0 0,0 0 16,22 0-16,-22 0 0,0 0 0,21-21 16,-21 21-16,22-21 0,-22-21 15,21 20-15,-21 1 0,22-21 16,-22 0-16,21-1 0,-21 1 0,22-22 15,-22 22-15,0-21 0,0-1 16,0 1-16,-21-1 0,0 22 0,0-22 16,22 22-16,-22 0 0,0-1 15,0 22-15,0-21 0,0 21 0,-22-1 16,1 22 0,0 0-16,0 0 0,21 22 0,-21-1 15,21 0-15,-21 21 0,21 1 16,-22-1-16,22 21 0,0-20 0,0 20 15,0 1-15,0-22 0,0 22 16,0-1-16,-21-21 0,21 1 16,0 20-16,0-42 0,0 22 15,0-1-15,21-21 0,1 0 0,-1 1 16,0-1-16,0 0 0,21 0 0,-20-21 16,20 0-16,0 0 0,1 0 15,-22 0-15,21 0 0,0 0 0,-20-21 16,-1 0-16,21 0 0,-21-1 15,0 1-15,-21 0 0,22 0 0,-22-21 16,21 20-16,-21 1 0,0-21 16,0 21-16,0 0 0,0-1 15,0 44 17,0-1-32,0 0 0,0 0 0,0 0 15,0 0-15,0 22 0,0-22 16,0 0-16,0 0 0,0 0 0,0 1 15,21-22-15,0 21 16,0-21-16,0 0 0,1 0 16,-1 0-16,0 0 0,0-21 0,0-1 15,0 22-15,1-21 0,-1 0 16,-21 0-16,21-21 0,0 20 0,0-20 16,0 21-16,-21-21 0,22-1 15,-22 22-15,21 0 0,-21 0 16,0 0-16,0-1 0,21 22 15,0 0-15,-21 22 16,0-1 0,0 0-16,0 0 15,0 0-15,0 0 0,0 1 16,0-44 31,0 1-47,0 0 15,0 0-15,0 0 0,0 0 16,0-1-16,0 1 16,0 0-16,0 0 15,-21 21-15,0 0 16,0 0-16,21 21 16,-22 0-16,1 0 0,21 1 0,-21-1 15,0 0-15,21 21 0,-21-21 0,0 22 16,21-22-16,-22 21 0,22-21 15,0 22-15,0-22 0,0 0 0,0 0 16,0 22-16,0-22 0,22-21 16,-22 21-16,21 0 0,0-21 0,0 0 15,0 0-15,0 0 0,1 0 16,-1 0-16,21 0 0,-21 0 16,0 0-16,1-21 0,20 0 0,-21 21 15,0-21-15,0-1 0,1-20 16,-1 21-16,-21 0 0,21-22 0,-21 22 15,21-21-15,-21 21 0,0 0 16,0-1-16,0 1 0,0 0 0,-21 21 31,0 0-31,0 21 16,-1 0-16,22 1 0,0 20 0,-21-21 16,21 0-16,0 22 0,0-22 15,0 0-15,0 0 0,0 0 0,0 0 16,0 1-16,0-1 0,21-21 15,1 21-15,-1-21 0,0 0 16,0 0-16,0 0 0,0 0 0,1 0 16,20 0-16,-21 0 0,0 0 15,0-21-15,1 0 0,-1-1 0,0 22 16,0-42-16,0 21 0,0 0 16,1 0-16,-1-22 0,0 22 0,0 0 15,0-21-15,0 20 0,-21 1 16,0 0-16,0 0 0,0 42 31,0 0-31,0 0 16,0 1-16,-21-1 0,21 0 0,-21 0 15,21 0-15,0 22 0,0-22 0,0 0 16,0 0-16,0 0 0,0 0 16,21 1-16,0-1 0,1-21 15,-1 0-15,0 0 16,0 0-16,0 0 0,0 0 0,22 0 15,-22 0-15,0-21 0,0-1 0,0 1 16,1 0-16,20 0 0,-21-21 16,0 20-16,43-62 15,-43 20-15,0 22 0,0-22 16,-21 22-16,0-21 0,0 20 0,0 1 16,0 0-16,0-1 0,0 1 15,0 21-15,0 0 0,-21 21 16,0 0-1,0 21-15,21 0 0,0 21 0,-21-21 16,-1 43-16,22-22 0,0 1 0,0 20 16,0-21-16,-21 1 0,21 20 15,0-20-15,0-1 0,0 0 0,0-21 16,0 22-16,0-22 0,0 21 16,0-21-16,21 1 0,-21-1 0,22 0 15,-1-21-15,0 21 0,0-21 16,0 0-16,0 0 0,22 0 15,-22 0-15,21 0 0,-21 0 0,22-21 16,-22 0-16,21 21 0,1-21 16,-22-1-16,0-20 0,21 21 0,-21 0 15,1-22-15,-1-20 0,-21 42 16,0-22-16,0 22 0,0 0 16,0 0-16,0 0 0,-21 21 15,-1 0 1,1 21-16,0-21 0,0 42 15,21-21-15,-21 1 0,0-1 16,21 0-16,0 0 0,0 21 16,0-20-16,-22-1 0,22 0 0,0 0 15,0 0-15,0 0 16,22-21-16,-1 22 0,0-22 16,0 0-16,0 0 0,0 0 15,1 0-15,-1-22 16,0 1-16,-21 0 0,21 21 0,0-42 15,-21 21-15,21-1 0,-21-20 16,22 21-16,-1 0 0,-21-22 0,0 22 16,0 0-16,21 0 0,-21 0 15,0 42 17,0 0-32,0 0 0,0 0 15,0 1-15,0-1 0,0 21 0,-21-21 16,21 0-16,0 1 0,0-1 0,0 0 15,0 0-15,0 0 0,0 0 16,21 1-16,0-22 0,0 21 0,0-21 16,1 0-16,-1 0 0,0 0 15,0 0-15,0 0 0,0 0 0,1 0 16,-1 0-16,0 0 0,0-21 0,0-1 16,0 1-16,1 0 15,20-21-15,-21 21 0,0-22 0,0 1 16,1-22-16,-1 22 0,0-21 15,-21-1-15,21-42 0,-21 64 16,21 0-16,-21-1 0,0 22 16,0 0-16,0 0 0,0 0 0,0 42 15,0 0 1,0 0-16,-21 0 0,0 22 16,0-1-16,0 21 0,21-20 0,-22-1 15,1 22-15,0-22 0,21 0 16,0 1-16,0-1 0,0-21 0,0 21 15,0-20-15,0 20 0,0-21 16,0 0-16,0 0 0,21 1 0,0-22 16,1 21-16,-1-21 0,0 0 15,0 0-15,21 0 0,-20 0 16,-1 0-16,21 0 0,-21 0 0,0 0 16,22-21-16,-22-1 0,0 22 0,21-21 15,-20 0-15,-1 0 0,0 0 16,0-22-16,0 22 0,-21 0 15,0 0-15,21 0 0,-21 0 0,-21 21 32,0 21-32,0 0 0,0 21 15,0-42 1,-1 43-16,22-22 0,-21 0 0,21 0 16,0 0-16,0 0 0,21 1 15,1-1-15,-1-21 16,0 0-16,0 0 0,0 0 15,22 0-15,-22 0 0,0 0 16,0 0-16,0-21 0,22 21 0,-22-22 16,0 22-16,21-21 0,-21 0 0,1 21 15,20-21-15,-21 0 0,0 0 16,-21-1-16,0 1 0,0 0 0</inkml:trace>
  <inkml:trace contextRef="#ctx0" brushRef="#br0" timeOffset="3992.01">9610 1757 0,'0'0'15,"-22"0"-15,1 0 0,0 0 0,42 0 16,0 0 0,1 0-16,-1 0 0,21 0 0,-21 0 15,22 0-15,-1 0 0,0 0 16,1 0-16,-1 0 0,0 0 0,-21 0 15,22 0-15,-22 0 16,0 0-16,-21-21 0,0 0 16,0-1-1,0 1-15</inkml:trace>
  <inkml:trace contextRef="#ctx0" brushRef="#br0" timeOffset="4563.39">12044 1503 0,'0'0'0,"0"-21"0,-21 0 16,21-1-16,0 1 15,0 0-15,0 0 0,0 0 16,0 0-16,0-1 16,0 44-1,0-1-15,0 0 0,0 21 16,0-21-16,0 43 0,0-22 15,0 1-15,0 20 0,0 1 16,0-22-16,-22 21 0,22 1 0,-21-22 16,0 1-16,21-1 0,-21 0 15,0 1-15,0-22 0,21 21 0,0-21 16,0 0-16,-22 1 0,22-1 0,-21 0 16,0-21 15,0-21-31,0 21 0,21-21 15,-21-1-15</inkml:trace>
  <inkml:trace contextRef="#ctx0" brushRef="#br0" timeOffset="5379.92">11578 1926 0,'0'21'31,"21"-21"-31,0 0 15,1 0-15,20 0 0,0 0 0,1 0 16,20 0-16,1 0 0,20-21 16,1 0-16,0 0 0,-22 21 0,22-21 15,-1 0-15,-20-22 0,-1 22 0,1 0 16,-22 0-16,1-22 0,-1 1 16,0 21-16,-21-21 0,-21-1 0,0 22 15,0-21-15,0 21 16,0-22-16,0 22 0,-21 0 0,0 0 15,21 0-15,-21 21 0,0 0 16,0 0-16,-1 21 0,22 0 16,0 0-16,-21 21 0,0 1 0,21-1 15,-21 0-15,0 22 0,21-1 16,-21-20-16,-1 20 0,1-20 0,21 20 16,-21-21-16,21 1 0,-21-1 15,21 0-15,0 1 0,-21-22 0,21 21 16,0-21-16,0 1 0,0-1 0,0 0 15,21-21 17,0 0-32,0-21 0,-21 0 15,21-1-15,1 1 0,-1 0 16,0 0-16,0 0 0,-21-22 0,21 22 16,0 0-16,1-21 0,-1 42 15,-21-21-15,0-1 0,21 22 16,0 0-16,-21 22 15,0-1-15,0 0 0,0 0 16,0 0-16,0 0 0,0 1 16,0-1-16,0 0 0,0 0 15,0 0-15,21-21 0,0 0 16,1 21-16,-1-21 0,0 0 16,21 0-16,-21 0 0,22 0 15,-1 0-15,0 0 0,1-21 0,-1 21 16,0-21-16,1 0 0,-1 0 0,0 0 15,1-1-15,-22 1 0,0 0 16,0 0-16,0-21 0,-21 20 0,0 1 16,0 0-16,0 0 0,0 0 15,-21 21-15,0 0 16,0 0-16,0 21 0,0-21 0,-1 21 16,-20 21-16,21-20 0,0-1 15,21 0-15,0 0 0,-21 21 0,21-20 16,0-1-16,0 0 0,0 0 15,0 0-15,0 0 0,21-21 16,0 22-16,0-22 0,21 0 0,-20 0 16,-1 0-16,21 0 0,-21 0 15,22 0-15,-1 0 0,0 0 0,-21-22 16,22 22-16,20-21 0</inkml:trace>
  <inkml:trace contextRef="#ctx0" brushRef="#br0" timeOffset="5919.99">14499 1820 0,'0'0'0,"-21"-21"0,0 21 16,0-21-16,21 0 0,0 0 0,0 0 16,0-1-16,0-20 0,21 21 15,0 21-15,0-21 0,0 0 0,0 21 16,22 0-16,-22 0 0,0 0 16,0 0-16,22 0 0,-22 21 15,0 0-15,0 21 0,0-21 0,0 22 16,-21-1-16,0 0 0,0 1 15,0-1-15,0 0 0,0 1 0,0-1 16,0-21-16,0 22 0,0-22 16,-21 0-16,0 0 0,0 0 0,21 0 15,-21-21-15,21-21 32,0 0-32,0 0 0,0 0 15,21 0-15,0-1 16,-21 1-16,21-21 0,0 0 0,1 20 15,-1-20-15,0 0 0,21-1 0,-21 1 16,1 0-16,-22-1 0,21 1 16,0 21-16,0 0 0,-21 0 0,21 21 15,0 21 1,-21 0 0,0 21-16,0-21 15,0 1-15,22-1 0,-22 0 0,21 21 16</inkml:trace>
  <inkml:trace contextRef="#ctx0" brushRef="#br0" timeOffset="6525.54">15663 1990 0,'21'-43'15,"-21"22"-15,0 0 0,0 0 16,0-21-16,0 20 0,0 1 0,0 0 15,0-21-15,0 21 0,-21-1 0,0 1 16,0 0-16,0 21 16,0 0-16,-1 0 0,1 0 0,0 0 15,0 0-15,0 21 16,0 0-16,-22 1 0,22-1 0,0 0 16,0 21-16,0-21 0,-1 1 15,22 20-15,0-21 0,-21 21 0,21-20 16,0 62-1,0-63-15,0 1 0,0-1 0,0 0 16,0 0-16,0 0 0,0 0 16,21 1-16,1-22 15,-1 0-15,-21 21 16,21-21-16,0 0 0,0 0 16,0 0-16,1-21 15,-1-1-15,0 1 0,0 21 16,-21-21-16,21 0 0,0 0 15,1-22-15,-1 22 0,-21 0 16,21-21-16,0 21 0,-21-22 0,0 22 16,21 0-16,0 0 0,-21-22 15,22 22-15,-22 0 0,0 0 16,0 42 0,0 0-16,0 0 15,0 1-15,0-1 0,0 0 0,0 0 16,0 21-16,0-20 0,0-1 15,0 0-15,0 0 0,0 0 0,0 0 16,0 1-16,21-1 16,0 0-16,0-21 15,0 0-15,-21 21 0,21-21 16,1 0-16,-1 0 16,0 0-16,0 0 0</inkml:trace>
  <inkml:trace contextRef="#ctx0" brushRef="#br0" timeOffset="6931.61">16023 2138 0,'0'0'0,"0"21"0,0-42 157,0 0-126</inkml:trace>
  <inkml:trace contextRef="#ctx0" brushRef="#br0" timeOffset="7447.32">16171 1905 0,'0'0'0,"0"-21"0,0 0 0,0 0 0,0-1 16,0 1-16,0 0 0,0 0 15,0 0-15,0 42 32,0 0-17,0 0-15,0 0 16,0 22-16,0-22 0,0 21 0,0-21 16,0 22-16,0-22 0,0 21 0,0-21 15,0 1-15,0-1 0,0 0 16,0 0-16,0 0 0,0-42 47,0 0-32,0 0-15,21 0 16,1-1-16,-22-20 0,21 21 0,0 0 16,21-22-16,-21 22 0,1-21 15,-1 21-15,0-22 0,0 22 16,21 21-16,-20-21 0,-1 21 15,0 0-15,0 0 0,0 21 16,-21 0-16,21 1 0,-21-1 0,0 0 16,0 21-16,0-21 0,0 1 15,0 20-15,0-21 0,0 0 0,0 0 16,-21 1-16,21-1 0,-21 0 16,21 0-16,0 0 0,0 0 15,21-21 16,22 0-31,-22 0 0,0 0 16</inkml:trace>
  <inkml:trace contextRef="#ctx0" brushRef="#br0" timeOffset="8187.89">17208 1947 0,'0'0'0,"0"-21"0,0 0 0,0 0 0,0 0 16,0 0-16,0-1 0,0 1 0,-21 0 15,0 21-15,0 0 16,0 0-16,0 0 0,-22 21 16,22-21-16,0 21 0,0 1 15,0 20-15,-22-21 0,22 0 16,0 0-16,0 22 0,21-22 16,0 0-16,-21 0 0,21 0 0,0 1 15,0-1-15,0 0 0,0 0 0,21-21 16,0 0-16,0 21 0,0-21 15,0 0-15,1 0 0,-1 0 0,0 0 16,0 0-16,0 0 0,0-21 16,-21 0-16,22 21 0,-1-21 0,0 0 15,0-1-15,-21 1 0,21 0 0,-21-21 16,21 21-16,-21-1 0,0 1 16,0 42 30,0 1-46,0-1 16,-21 0-16,0 0 0,21 0 0,-21 0 16,21 22-16,0-22 0,0 21 0,0 1 15,0-22-15,0 21 0,0 0 16,0 22-16,0-22 0,0 1 0,0 20 16,21-21-16,-21 22 0,21-22 15,-21 22-15,0-22 0,0 0 0,0 22 16,0-22-16,0 1 0,-21 20 0,0-21 15,0 1-15,0-1 0,21 0 16,-22-20-16,1 20 0,21-21 16,-21 0-16,21 0 0,0 1 0,0-1 15,0-42 17,0-1-32,0 1 0,0 0 0,-21-21 15,21-1-15,-21 22 0,21-42 16,0 20-16,0-20 0,-21 21 0,21-43 15,0 21-15,0 1 0,0-22 0,0 22 16,21-22-16,0 22 0,-21-1 16,42 1-16,-21 20 0,1 1 0,-1 0 15,0-1-15,0 22 0,0 0 16,0 0-16,1 0 0,-1-1 16,0 1-16,0 21 0,0-21 0,0 0 15,1 21-15,-1 0 0,0-21 16,0 21-16,0 0 0,0-21 0,1 21 15,-1 0-15</inkml:trace>
  <inkml:trace contextRef="#ctx0" brushRef="#br0" timeOffset="8580.67">17526 1947 0,'0'0'0,"0"-21"31,21 0-15,0 0-1,0 21-15,1-21 0,-1 21 0,0-21 16,0 21-16,0-22 0,0 1 16,1 0-16,-1 0 0,0 21 0,-21-21 15,0 0-15,0-1 0,0 1 16,-21 21 0,0 0-16,-22 0 0,22 0 15,0 21-15,-21 1 0,20 20 0,-20-21 16,21 21-16,0-20 0,0 20 0,21-21 15,0 21-15,0-20 0,0 20 16,0-21-16,21 0 0,21 0 16,-21 1-16,22-1 0,-22 0 15,21-21-15,-21 21 0,22-21 0,-22 0 16,21 0-16,-21 0 0,22 0 16,-22 0-16,0 0 0,0 0 0,0 0 15,0 0-15,1-21 0,-1 0 16,0 21-16,-21-21 15,0-1 1</inkml:trace>
  <inkml:trace contextRef="#ctx0" brushRef="#br0" timeOffset="11499.49">2582 3112 0,'0'0'0,"-21"0"0,0 0 16,0 0-16,0 0 0,-1 0 0,1 0 15,0 0-15,0 0 16,0 21-16,0-21 16,21 21 30,21-21-30,0 0-16,0 0 0,0 0 0,0 0 16,1 0-16,20 0 0,-21 0 15,21 0-15,1 0 0,-22 0 16,21 0-16,1 0 0,-1 0 0,0 0 16,1 0-16,20 0 0,-21 0 15,1-21-15,20 21 0,-20 0 0,20 0 16,-21 0-16,22 0 0,-1 0 15,1 0-15,-22 0 0,22 0 16,-22 0-16,22 0 0,-22 0 16,0 0-16,22 0 0,-22 0 0,22 0 15,-22 0-15,0 0 0,22-21 0,-22 21 16,22 0-16,-1 0 0,-21 0 16,22 0-16,-1 0 0,1 0 0,-1 0 15,1 0-15,-1 0 0,-20-22 16,20 22-16,1 0 0,-22 0 0,22 0 15,-22 0-15,21 0 0,-20 0 16,20 0-16,-20 0 0,-1-21 0,21 21 16,1 0-16,-1 0 0,1 0 15,-1 0-15,22 0 0,-21 0 16,-1-21-16,22 21 0,-22 0 16,1 0-16,-1 0 0,1 0 0,-22 0 15,22 0-15,-1 0 0,1 0 0,-22 0 16,21 0-16,1 0 0,-1 0 15,1 0-15,-1 0 0,1 0 0,-1 0 16,1 0-16,-1 0 0,1 0 16,-1 0-16,1 0 0,-1 0 0,1 0 15,-1 0-15,-20 0 0,20 0 16,1 0-16,-1-21 0,1 21 0,-1 0 16,-20 0-16,20 0 0,1 0 15,-1 0-15,1 0 0,-1-21 16,-21 21-16,22 0 0,-1-21 0,-20 21 15,20 0-15,-20 0 0,20 0 16,1 0-16,-1 0 0,1 0 0,-1 0 16,1 0-16,-1-22 0,1 22 15,-1 0-15,-21 0 0,22 0 0,-22-21 16,1 21-16,-1 0 0,-21 0 16,0 0-16,22 0 0,-22 0 15,0 0-15,0 0 16,0 0-1,0 0 1,-21-21 0,22 21-1,-22-21-15,21 21 0,-21-21 16,0 0-16</inkml:trace>
  <inkml:trace contextRef="#ctx0" brushRef="#br0" timeOffset="12641.4">10858 2921 0,'-21'0'0,"0"0"31,0 0-15,0 0-16,42 0 47,21 0-47,-21 0 15,22 0-15,-1 0 0,22 0 0,-22 0 16,21 0-16,1 0 0,-1 0 0,1 0 16,-1 0-16,1 0 0,-1 0 15,1 0-15,-1 0 0,22 0 0,-21 0 16,20 0-16,22 0 0,0 0 16,-21 0-16,20-21 0,1 21 15,0 0-15,0 0 0,21 0 16,-21 0-16,0 0 0,-1 0 0,1 0 15,-21 0-15,0 0 0,-1 0 16,1 0-16,0 0 0,-22 0 0,1 0 16,20 0-16,-20-21 0,-1 21 0,1 0 15,20 0-15,-20 0 0,-1 0 16,1-21-16,21 21 0,-22 0 0,1 0 16,-1 0-16,-21 0 0,22 0 15,-1 0-15,-20 0 0,20 0 0,-20 0 16,20 0-16,-21 0 0,22 0 15,-22 0-15,22 0 0,-1 0 16,-20 0-16,20 0 0,1 0 16,-1 0-16,-21 0 0,22 0 0,-1-22 15,-20 22-15,20 0 0,-20 0 16,-1 0-16,0 0 0,22 0 0,-22-21 16,0 21-16,1 0 0,20 0 0,-20 0 15,20 0-15,-21 0 0,22 0 16,-22-21-16,22 21 0,-22 0 0,22 0 15,-22 0-15,0-21 0,22 21 16,-22 0-16,0 0 0,1 0 16,-1 0-16,-21-21 0,22 21 0,-22 0 15,0-21-15,0 21 0,0 0 16,0 0-16,1-22 16,-1 22-1,-21-21 1,0 0 15,-21 21 0,-1 0-15,1 0-16,0 0 0,0 21 16</inkml:trace>
  <inkml:trace contextRef="#ctx0" brushRef="#br0" timeOffset="16903.2">3281 4403 0,'0'21'15,"-21"-21"-15,21 21 32,-22-21-32,44 0 78,-1-21-63,0 0-15,0 0 16,0-1-16,-21 1 0,0 0 16,21 0-16,-21 0 0,22-22 0,-22 22 15,0 0-15,0 0 0,0-21 16,0 20-16,0 1 0,0 0 16,0 0-16,21 21 31,-21 21-31,0 0 0,0 0 15,21 22-15,-21-22 0,0 0 16,0 21-16,0 1 0,0-22 16,21 21-16,-21 1 0,0-22 15,0 21-15,21 0 0,-21-20 0,0 20 16,0 0-16,0-21 0,0 22 16,0-1-16,0 0 0,0-20 0,0 20 15,0-21-15,0 21 0,0-20 16,-21-1-16,21 21 0,0-21 15,0 0-15,0 1 0,0-1 16,-21-21 0,0 0-1,0 0-15,-1 0 16,1 0-16,0 0 16,-21 0-16,21 0 0,-22 0 0,22 0 15,-21 0-15,-1 0 0,22 0 16,-21 0-16,0 0 0,20 0 0,1 0 15,-21 0-15,21 0 16,42 0 15,0 0-31,21 0 0,-20 0 16,20 0-16,-21 0 0,21 0 16,1-21-16,-22 21 0,21 0 0,1-22 15,-1 22-15,0 0 16,1-21-16,-1 21 0,0-21 0,-21 21 15,22 0-15,-22 0 0,0 0 16,0-21-16,-42 0 63,21 0-63</inkml:trace>
  <inkml:trace contextRef="#ctx0" brushRef="#br0" timeOffset="17656.77">4233 4233 0,'0'0'0,"-21"-21"0,21 0 16,-21 0-16,0 21 0,21-21 0,-21 0 16,21-1-16,0 1 15,-22 0-15,22 0 16,-21 21 0,21 21-1,0 0-15,0 0 16,0 1-16,0 20 0,0-21 0,0 21 15,0 1-15,0-1 0,0 0 16,0 1-16,0-1 0,0 0 0,0-20 16,0 20-16,0 0 0,0-21 15,0 1-15,0 20 0,0-21 0,0 0 16,0 22-16,0-22 0,0 0 16,0 0-16,0 0 0,0 0 15,0-42 32,0 0-47,0 0 0,0 0 16,0 0-16,0-1 0,0 1 15,0 0-15,0 0 0,0 0 0,0 0 16,0-1-16,21 1 0,1 21 16,-1-21-16,-21 0 0,21 21 0,0-21 15,21 21-15,-20 0 0,-1 0 16,0 0-16,21 0 0,-21 0 0,1 0 15,20 0-15,-21 0 0,0 21 16,0 0-16,1-21 0,-1 21 0,-21 0 16,0 1-16,21-1 15,-21 0-15,0 0 0,0 0 0,0 0 16,-21 1-16,0-1 0,-1 0 16,1 0-16,0 0 0,-21-21 0,21 21 15,-22 1-15,22-22 0,0 0 16,-21 21-16,20-21 0,1 0 0,0 0 15,0 0-15,0 0 16,0 0-16,21-21 47,0-1-47,21 1 16,0 0-16,0 21 15,0-21-15</inkml:trace>
  <inkml:trace contextRef="#ctx0" brushRef="#br0" timeOffset="18424.33">4784 4509 0,'0'0'0,"0"-22"15,21 22 1,-21-21-16,0 42 31,0 1-15,0-1-16,0 0 0,0 0 15,0 0-15,0 0 0,0 1 16,0-1-16,0 0 0,0 0 16,21 0-16,0-21 15,0 21-15,0-21 0,1 0 16,-1 0-16,0 0 0,0 0 15,0 0-15,0-21 0,1 0 0,-1 0 16,0 21-16,0-21 16,0 0-16,0-1 0,1 22 0,-22-21 15,0 0-15,0 0 0,21 0 16,-21 0-16,0-1 0,0 1 16,0 0-16,0 0 15,0 42 16,0 0-31,0 0 16,0 1-16,0-1 0,0 0 0,-21 0 16,21 21-16,0-20 0,0 20 15,0-21-15,0 43 0,0-22 0,0 0 16,0 22-16,0-22 16,0 22-16,0-1 0,0-21 0,0 22 15,0-1-15,0-20 0,0 20 0,0-20 16,0 20-16,0-21 0,0 22 15,0-22-15,0 1 0,0 20 0,0-21 16,0 1-16,0-22 0,0 21 16,0-21-16,0 22 0,0-22 0,-22 0 15,1 0-15,0-21 0,0 21 0,0-21 16,-22 0-16,22 0 0,0 0 16,-21 0-16,-1 0 0,1 0 0,0 0 15,-1-21-15,-20 0 0,21 0 16,-22 0-16,22 0 0,-1-22 15,1 22-15,21-21 0,0-1 0,-22 22 16,43-21-16,-21 21 0,21-22 16,0 22-16,0-21 0,0 21 0,0 0 15,0-1-15,0 1 0,0-21 16,21 21-16,1 0 0,-1-1 0,0 1 16,0 0-16,21-21 0,-20 21 0,-1-1 15,21-20-15,-21 21 0,22 0 16,-1-22-16</inkml:trace>
  <inkml:trace contextRef="#ctx0" brushRef="#br0" timeOffset="18799.11">5546 3979 0,'0'0'0,"-22"-21"0,22 0 0,-21 21 16,0 0-16,0 21 31,21 0-31,-21 1 0,21-1 16,0 21-16,0 0 0,0 1 0,0 20 15,0-20-15,0 20 0,0-21 16,0 1-16,0 20 0,0-20 0,0-1 15,0 0-15,0 1 0,0-1 16,0-21-16,0 21 0,0-20 0,0-1 16,0 0-16,0 0 0,0 0 15,21-21 1,0-21 0,0 0-16,0-21 15,1 20-15,-1 1 0,-21 0 16,21 0-16</inkml:trace>
  <inkml:trace contextRef="#ctx0" brushRef="#br0" timeOffset="19243.86">5694 4572 0,'-21'0'0,"21"21"16,0 0 15,21-21-16,0 0-15,0 0 16,0 0-16,22 0 0,-22 0 16,0-21-16,0 21 0,0-21 0,0 21 15,1-21-15,-1 21 0,0-21 16,-21 0-16,0-1 0,0 1 16,0 0-16,0 0 15,0 0-15,0 0 0,-21 21 16,0 0-16,-1 0 0,1 0 15,0 0-15,0 21 0,0-21 16,0 21-16,-1 0 0,1 0 0,0 22 16,0-22-16,21 0 0,-21 21 15,21-21-15,-21 22 0,21-22 0,0 0 16,0 0-16,0 22 16,0-22-16,0 0 0,0 0 0,0 0 15,21-21-15,0 21 0,0-21 16,21 0-16,-20 0 0,-1 0 0,21 0 15,-21 0-15,0 0 0,22 0 0,-22 0 16,21-21-16,-21 0 0,1 0 16,20 0-16,-21 0 0,0-1 0,-21 1 15,21 0-15,1-21 0</inkml:trace>
  <inkml:trace contextRef="#ctx0" brushRef="#br0" timeOffset="19568.66">5355 4149 0,'0'0'16,"-21"0"-16,0 21 0,0-21 0,-1 0 15,44 0 16,20 0-31,-21 0 0,21 0 0,1 0 16,-1 0-16,0 0 0,1 0 16,-1-21-16,0 21 0,1 0 15,-1 0-15,-21 0 0,22 0 16,-22-21-16,0 21 0,0 0 47,0 0-32,0 0-15</inkml:trace>
  <inkml:trace contextRef="#ctx0" brushRef="#br0" timeOffset="19907.36">6943 4339 0,'-43'0'31,"64"0"-15,1 0-1,-1 0-15,21 0 16,-21 0-16,0 0 0,1 0 15,-1 0-15,0 0 0,0 0 0,0 0 16,0 0-16,1 0 0,-1 0 16,0 0-1,-42 0 32</inkml:trace>
  <inkml:trace contextRef="#ctx0" brushRef="#br0" timeOffset="20132.23">6858 4487 0,'0'0'0,"21"0"16,0 0-16,0 22 0,1-22 15,-1 0-15,0 0 16,0 0-16,0 0 0,0 0 0,1 0 15,-1 0-15,21 0 0,-21 0 16,0 0-16,1 0 0,-1 0 16,0-22-16,0 22 0,0 0 31,-21-21-31,21 21 0</inkml:trace>
  <inkml:trace contextRef="#ctx0" brushRef="#br0" timeOffset="21251.82">8445 4466 0,'-21'0'16,"21"-21"-1,-21 21 1,21-21-16,-21 0 16,21 0-1,-21 21 1,21-22-16,-21 1 16,21 0-16,0 0 15,0 0 1,0 0-16,0-1 0,0 1 15,21 0-15,0 0 16,-21 0-16,21-22 0,0 22 0,-21 0 16,21 0-16,1 0 0,-1 0 15,0 21-15,0-22 0,0 1 0,0 21 16,22 0-16,-22 0 0,0 0 16,0 0-16,0 0 15,-21 21-15,0 1 0,0-1 16,0 0-16,-21 21 0,0-21 15,0 22-15,0-1 0,0 0 0,-1-20 16,1 20-16,0 0 0,-21 1 16,21-22-16,-1 21 0,22 0 15,-21-20-15,0-1 0,21 21 16,-21-21-16,21 0 0,0 1 0,0-1 16,0 0-16,0 0 0,21-21 15,0 0-15,0 0 16,1 0-16,-1 0 0,21 0 0,-21 0 15,22 0-15,-1-21 0,0 21 16,-21-21-16,22 0 0,-22-1 0,21 22 16,-21-21-16,1 0 0,-22 0 0,0 0 15,0 0-15,0-1 0,-22 1 16,1 0-16,0 0 0,-21 0 16,21 0-16,-22 21 0,22 0 15,-21 0-15,21 0 0,-1 0 0,1 0 16,0 0-16,0 0 0,0 21 15,0-21-15,21 21 0,-22 0 0,22 0 16,0 0-16,0 1 0,0-1 16,22-21-1,-1 0-15,0 0 0,0 0 0,21 0 16,-20 0-16</inkml:trace>
  <inkml:trace contextRef="#ctx0" brushRef="#br0" timeOffset="21889.81">9356 3916 0,'0'-21'16,"0"42"-16,0-63 0,0 20 0,0 1 16,0 0-1,-22 21 1,22 21-16,0 0 15,0 1-15,0-1 0,0 0 0,0 21 16,0 1-16,0-1 0,0 0 16,0 1-16,0-1 0,0 0 15,0 1-15,0-1 0,0 0 0,0 1 16,0-22-16,0 21 0,0-21 16,0 0-16,0 1 0,0-1 0,0 0 15,0 0-15,0 0 16,0-42 15,0 0-15,0 0-16,0 0 0,0-1 15,0 1-15,22 0 0,-22-21 16,21 21-16,-21-1 0,21 1 0,0 0 16,-21 0-16,21-21 0,0 42 15,22-22-15,-22 1 0,0 21 16,21 0-16,-20 0 0,-1 0 0,21 0 15,-21 0-15,0 0 0,1 21 16,-1 1-16,0-1 0,0 0 0,0 0 16,-21 21-16,0-20 0,0-1 0,0 0 15,0 0-15,0 0 0,-21 0 16,0 1-16,0-1 0,-22 0 0,22-21 16,0 21-16,-21 0 0,21-21 15,-22 0-15,22 21 0,0-21 16,0 0-16,-22 0 0,22 0 15,0 0-15,0 0 16,21-21 0,0 0 15,21 21-31,0-21 0,0 21 16</inkml:trace>
  <inkml:trace contextRef="#ctx0" brushRef="#br0" timeOffset="22199.68">10287 4233 0,'0'0'16,"0"-21"-16,0 0 0,0 0 15,0 42 16,0 0-15,0 0-16,0 22 0,0-22 16,0 0-16,0 21 0,0-20 0,0 20 15,0-21-15,0 0 0,0 0 16,0 1-16,0-1 0,0 0 0,0 0 16,0 0-16,0 0 15,21-21 1,0 0-1,0-21-15,-21 0 16</inkml:trace>
  <inkml:trace contextRef="#ctx0" brushRef="#br0" timeOffset="22607.46">10372 3852 0,'0'0'0,"-22"0"0,1 0 15,0 0-15,0 0 0,0 0 16,0 0-16,-1 0 0,22 22 16,-21-22-16,21 21 0,0 0 0,0 0 15,0 0-15,0 0 0,0 1 16,21-22-16,1 21 0,-22 0 0,21-21 16,0 0-16,0 0 0,0 0 15,0 0-15,1 0 0,-1 0 0,0 0 16,0 0-16,-21-21 0,21 0 15,0 21-15,1-22 0,-22 1 16,0 0-16,0 0 0,0 0 0,0 0 16,0-1-16,0 1 0,-22 0 15,1 0-15,0 21 0,-21 0 16,21 0-16,-1 0 16,1 0-16,0 0 0,0 0 0,0 0 15,21 21-15,-21 0 0,21 0 16,0 1-16,0-1 0,0 0 15,0 0-15,0 0 0,21 0 16,0 1-16,0-22 16,0 0-16,0 0 0,1 0 0,-1 0 15</inkml:trace>
  <inkml:trace contextRef="#ctx0" brushRef="#br0" timeOffset="22939.66">10837 3662 0,'0'0'0,"0"-42"16,0 20-1,0 44 1,0-1 0,-21 21-16,21-21 0,0 0 0,0 22 15,0-1-15,0 0 0,0 1 16,0-1-16,0 22 0,-21-22 15,21 21-15,0-20 0,0-1 0,0 22 16,-21-22-16,21 0 0,0 1 16,-21-1-16,21-21 0,0 21 0,0-20 15,0-1-15,0 0 0,0 0 16,0 0-16,0 0 0,0-42 47,21 21-47,0-21 15,0 0-15</inkml:trace>
  <inkml:trace contextRef="#ctx0" brushRef="#br0" timeOffset="23459.37">11282 4318 0,'0'0'0,"42"-63"16,-42 41-16,21 1 0,0 0 15,-21 0-15,22 0 0,-1 0 16,-21-1-16,21 22 16,-21-21-16,-21 21 15,0 0 1,-1 0-16,1 21 0,0-21 0,-21 22 16,21-1-16,-1-21 0,1 21 15,0 0-15,0 0 0,0 0 0,0 1 16,-1-1-16,1 0 15,21 0-15,0 0 0,0 0 16,21 1 0,1-22-16,-1 0 0,21 21 15,-21-21-15,0 21 0,22-21 0,-22 0 16,0 0-16,21 21 0,-20-21 16,-1 0-16,0 21 0,0-21 15,-21 21-15,21-21 0,-21 22 16,0-1-1,-21-21-15,0 21 16,0-21-16,0 0 0,-22 21 16,22-21-16,0 0 0,-21 0 0,20 0 15,1 0-15,0 0 0,0 21 0,0-21 16,0 0-16,-1 0 0,22-21 62,0 0-46,0 0-16</inkml:trace>
  <inkml:trace contextRef="#ctx0" brushRef="#br0" timeOffset="23836.16">11070 3874 0,'0'0'0,"-42"0"15,42-22 17,21 22-17,0 0-15,0-21 0,0 21 16,22 0-16,-22 0 0,21 0 0,-21 0 15,22-21-15,-22 21 0,21 0 16,-21 0-16,1 0 0,-1 0 0,0 0 16,0 0-16,0 0 0,-21-21 15,0 42 63,-21-21-62,0 21-16,0 0 0</inkml:trace>
  <inkml:trace contextRef="#ctx0" brushRef="#br0" timeOffset="30908.04">6265 6096 0,'0'0'0,"0"-21"47,0 0-32,0 0 1,0-1 0,0 1-16,0 0 15,0 0 1,-21 21 15,21 21-15,0 0-1,0 0 1,0 1-16,0-1 0,0 0 0,0 21 16,0-21-16,0 1 0,0-1 15,0 21-15,-21-21 0,21 0 0,0 22 16,0-22-16,0 0 0,0 0 0,0 0 16,0 1-16,0-1 0,0 0 15,0 0-15,0 0 0,0 0 16,-21-21 15,21-21-15,0 0-16,0 0 15,0-21-15,0 20 0,0 1 16,0 0-16,0-21 0,0 21 0,0-22 16,0 22-16,0-21 0,0 21 15,0-22-15,21 22 0,0-21 16,-21 21-16,21-22 0,0 22 0,1 0 15,-1 0-15,0 0 0,0-1 0,0 1 16,22 0-16,-22 21 0,0 0 16,0 0-16,0 0 0,22 0 0,-22 0 15,0 21-15,0 0 0,0 1 16,0-1-16,1 0 0,-1 21 16,0-21-16,-21 1 0,0 20 0,0-21 15,0 21-15,0-20 0,0 20 0,0-21 16,0 0-16,0 0 0,-21 22 15,21-22-15,-21 0 0,21 0 16,0 0-16,0-42 63,0 0-63,21 21 15,0-21-15</inkml:trace>
  <inkml:trace contextRef="#ctx0" brushRef="#br0" timeOffset="31259.43">7366 6075 0,'0'0'0,"-21"0"0,0 0 16,42 0 15,0-21-31,0 21 16,0 0-16,0 0 0,1 0 15,-1 0-15,0 0 0,0 0 0,0 0 16,0 0-16,1 0 0,-1 0 15,0 0-15,0 0 0,0 0 16,-42 0 31,0 0-47</inkml:trace>
  <inkml:trace contextRef="#ctx0" brushRef="#br0" timeOffset="31507.8">7345 6244 0,'0'0'15,"0"21"1,21-21 0,0 0-16,0 0 15,0 0-15,1 0 16,-1 0-16,0 0 0,0 0 0,0 0 15,0 0-15,1 0 16,-1 0-16,0 0 16,0 0-16,0-21 15,-21 0 1,21 21-16</inkml:trace>
  <inkml:trace contextRef="#ctx0" brushRef="#br0" timeOffset="32216.4">8572 6096 0,'-21'0'47,"0"-21"-47,21 0 0,0 0 15,-21 21-15,21-22 16,-21 22-16,0-21 0,-1 0 16,1 0-16,21 0 15,0 0-15,-21-1 0,21 1 0,-21 0 16,21 0-16,0 0 0,0 0 0,0-1 15,0 1-15,21 0 0,0 0 16,0 0-16,22 0 0,-22-1 0,0 1 16,21 21-16,1 0 0,-22 0 15,21 0-15,-21 0 0,1 0 0,-1 0 16,0 0-16,0 0 0,0 0 16,-21 21-16,0 1 0,0-1 0,0 0 15,0 0-15,-21 21 0,0-20 16,0 20-16,0-21 0,-22 21 0,1-20 15,21 20-15,-22-21 0,1 21 16,0-20-16,21 20 0,-22-21 16,22 0-16,0 22 0,0-22 0,21 0 15,0 0-15,0 0 0,0 0 0,0 1 16,0-1-16,21-21 0,0 21 16,0-21-16,22 0 0,-22 21 0,21-21 15,-21 0-15,22 0 0,-22 0 16,21 0-16,0-21 0,-20 21 0,20-21 15,-21 0-15,21 21 0,-20-22 0,-1 1 16,-21 0-16,0 0 0,0-21 16,0 20-16,0 1 0,-21 0 15,-1 0-15,1 21 0,-21-21 16,21 21-16,0 0 0,-22 0 16,22 0-16,0 0 0,0 0 0,0 0 15,-1 21-15,22 0 16,-21 0-16,21 0 0,-21 1 15,21-1-15,0 0 0,0 0 16</inkml:trace>
  <inkml:trace contextRef="#ctx0" brushRef="#br0" timeOffset="35164.58">1376 8530 0,'-21'0'0,"-1"21"16,1-21-16,0 0 16,0 0-16,0 0 0,0 0 0,-1 0 15,1 22-15,0-22 16,0 0-16,0 0 16,0 0-1,-1 0-15,1 0 16,21 21-16,21-21 62,1 0-62,-1 0 0,0 0 16,0 0-16,0 0 0,0 0 0,22 0 16,-22 0-16,21 0 0,-21 0 15,22-21-15,-22 21 0,21 0 0,-21 0 16,1 0-16,20 0 0,-21 0 15,0 0-15,0-22 0,1 22 0,-1 0 16,0 0 0,-21-21 46</inkml:trace>
  <inkml:trace contextRef="#ctx0" brushRef="#br0" timeOffset="36089.05">2222 8382 0,'-21'0'47,"21"-21"-32,0 0 1,0 0-16,0-1 16,0 1-16,0 0 15,0 0-15,0 0 0,21 21 16,1-21-16,-1-1 0,0 22 0,0-21 15,21 0-15,-20 21 0,-1 0 16,0-21-16,21 21 0,-21 0 0,1 0 16,-1 0-16,21 0 0,-21 0 15,0 21-15,1 0 0,-22 0 16,21 1-16,0-1 0,-21 21 0,21-21 16,-21 0-16,0 22 0,0-22 15,0 21-15,0-21 0,0 22 0,0-1 16,0-21-16,0 22 0,0-1 15,-21-21-15,0 21 0,0 1 0,-1-1 16,1 0-16,0 1 0,0-1 16,0 0-16,0 1 0,-1-1 0,1 0 15,0-20-15,0-1 0,0 21 16,0-21-16,-1 0 0,1-21 0,0 22 16,0-1-16,-21-21 0,20 21 15,1-21-15,-21 0 0,21 0 16,-22 0-16,22 0 0,-21 0 0,21 0 15,0 0-15,-1-21 0,1 0 16,0-1-16,0-20 0,0 21 0,21-21 16,0 20-16,0-20 0,-21 0 15,21 21-15,0-22 0,0 22 0,0-21 16,0 21-16,0-1 0,0 1 16,0 0-16,21 0 0,0 21 15,0 0-15,0 0 0,0 0 16,1 21-16,-1 0 15,21 0-15,-21 1 0,0 20 0,1-21 16,-1 21-16,21-20 0,-21 20 16,0-21-16,22 0 0,-22 0 15,0 1-15,21-1 0,-20 0 0,20 0 16,-21-21-16,21 0 0,-20 0 16,20 0-16,-21 0 0,21 0 0,1 0 15,-22 0-15,21 0 0,-21 0 16,1-21-16,-1 0 0,21 0 0,-21-1 15,0 1-15,-21 0 0,22-21 0,-1 21 16,0-22-16,-21 1 0</inkml:trace>
  <inkml:trace contextRef="#ctx0" brushRef="#br0" timeOffset="37735.28">2942 7281 0,'0'-21'31,"-21"21"-15,21 21 15,0 1-15,0 20-16,0-21 0,0 0 15,0 0-15,0 1 0,0 20 16,0-21-16,0 0 0,0 0 0,-21 1 16,21-1-16,0 0 0,0 0 15,0 0-15,-21-21 0,21 21 0,0 1 16,0-1-1,-22-21 1,22-21 0,0-1-1,0 1-15,0 0 0,0 0 16,0 0-16,22-22 0,-1 22 16,0-21-16,0 21 0,0-22 0,0 22 15,1-21-15,-1 21 0,21 0 16,-21-22-16,0 22 0,22 21 0,-22-21 15,21 21-15,-21 0 0,1 0 16,-1 0-16,0 0 0,0 21 0,0 0 16,-21 0-16,21 1 0,-21-1 15,0 0-15,0 0 0,0 0 16,0 22-16,0-22 0,0 0 0,0 0 16,-21 0-16,0 0 0,0 1 15,21-1-15,0 0 16,-21-21-1,42 0 17,0 0-32,-21-21 0,21 21 0,22-21 15,-22-1-15</inkml:trace>
  <inkml:trace contextRef="#ctx0" brushRef="#br0" timeOffset="38012.12">3746 7387 0,'22'0'47,"-1"0"-47,0-21 16,0 21-16,0 0 0,0 0 15,1 0-15,-1 0 0,0 0 0,0 0 16,0 0-16,0 0 15,1 0 17,-22-21-17,21 21 1,-21-21 0</inkml:trace>
  <inkml:trace contextRef="#ctx0" brushRef="#br0" timeOffset="38288.98">4339 7091 0,'0'-21'16,"-21"21"-16,0 0 16,0 0-1,-1 21 1,22 0-16,0 0 0,0 22 0,0-22 15,0 0-15,0 21 0,0-21 16,0 22-16,0-22 0,-21 0 0,21 21 16,0-20-16,0-1 0,0 0 15,-21 0-15,21 0 0,0 0 0,0 1 16</inkml:trace>
  <inkml:trace contextRef="#ctx0" brushRef="#br0" timeOffset="38847.99">6202 7726 0,'21'-21'0,"0"0"16,-21-1-16,0 1 16,21 21-16,-21-21 0,21 21 15,-21 21 16,0 0-31,0 22 0,0-22 16,0 21-16,0 1 0,0-1 16,0 0-16,0 1 0,-21 20 0,21-21 15,-21 22-15,0-22 0,21 22 0,0-22 16,0 0-16,0 1 0,-21-1 16,21 0-16,0-20 0,0 20 0,0-21 15,0 0-15,0 0 0,0 1 16,0-1-16,21-21 31,0 0-31,0-21 0,0-1 16,1 1-16</inkml:trace>
  <inkml:trace contextRef="#ctx0" brushRef="#br0" timeOffset="39240.76">6710 8065 0,'-21'21'31,"-1"0"-31,1 0 16,21 0-16,-21 0 0,0 22 15,21-22-15,0 21 0,0-21 0,-21 22 16,21-22-16,0 0 0,0 21 0,0-20 16,0-1-16,0 0 0,21 0 15,0-21-15,0 0 0,0 0 16,1 0-16,20 0 0,-21 0 0,21 0 15,-20 0-15,20 0 0,-21 0 16,0-21-16,22 0 0,-22 0 0,0-1 16,0-20-16,0 21 0,-21-21 15,0-1-15,0 22 0,0-21 0,0-1 16,0 22-16,0-21 0,-21 21 16,0 0-16,0 21 0,0-22 15,-1 22-15,1 0 0,0 0 16,0 0-16,0 0 0,0 0 0,-1 0 15,1 0 1,0 0-16,0 0 16,0 0-16,0 0 15,21-21-15</inkml:trace>
  <inkml:trace contextRef="#ctx0" brushRef="#br0" timeOffset="39479.62">6032 7895 0,'0'0'0,"22"0"31,-1-21-31,0 21 16,21 0-16,1 0 0,-1-21 0,0 21 16,1-21-16,-1 21 0,0 0 15,1 0-15,-1-21 0,0 21 0,-21 0 16,22 0-16,-22 0 0,0 0 0,0 0 15,0 0-15,1 0 16,-1 0-16,0 0 16,0 0-1</inkml:trace>
  <inkml:trace contextRef="#ctx0" brushRef="#br0" timeOffset="47425.18">9419 7938 0,'0'-22'31,"0"1"-15,-21 21-16,0-21 15,21 0 1,0 0-16,0 0 16,0-1-16,21 1 15,0 21-15,0-21 16,-21 0-16,21 21 16,1 0-16,-1 0 0,0 0 15,0 21-15,0 0 16,-21 0-16,21 1 0,1-1 0,-22 21 15,0-21-15,0 22 0,21-1 16,-21 0-16,0 1 0,0 20 0,0-21 16,0 22-16,0-22 0,-21 22 15,-1-1-15,1-20 0,-21 20 0,21 1 16,0-22-16,-1 0 0,-20 22 16,21-22-16,0-21 0,0 22 15,-22-22-15,22 0 0,0 0 0,0 0 16,0-21-16,-22 0 0,22 0 0,0 0 15,0-21-15,0 0 0,-22 0 16,22 0-16,0-22 0,0 22 0,21 0 16,-21-21-16,21-1 0,0 22 15,0-21-15,0 21 0,0-22 0,0 22 16,0-21-16,0 21 0,21-1 0,0 1 16,-21 0-16,21 21 0,0 0 15,0 0-15,1 0 0,-1 0 16,0 21-16,0 0 0,0 1 15,0 20-15,22-21 0,-22 0 16,0 0-16,0 22 0,0-22 0,1 0 16,-1 0-16,21 0 0,-21 1 15,0-1-15,1-21 0,-1 0 0,0 21 16,21-21-16,-21 0 0,22 0 0,-22 0 16,21-21-16,-21 21 0,22-21 15,-22-1-15,21 1 0,-21-21 0,22 21 16,-22-22-16</inkml:trace>
  <inkml:trace contextRef="#ctx0" brushRef="#br0" timeOffset="48375.48">10033 6879 0,'0'-21'0,"0"42"47,0 0-31,0 1-16,0-1 0,0 0 15,0 21-15,0-21 16,0 1-16,0 20 0,0 0 0,0-21 15,0 22-15,0-22 0,0 21 0,0-21 16,0 22-16,0-22 0,0 0 16,0 0-16,-21-21 0,21 21 0,0 1 15,0-44 17,-21 1-17,21 0-15,0 0 0,0-21 16,0 20-16,0-20 0,0 21 0,21-21 15,-21-1-15,21 22 16,0-21-16,0-1 0,0 1 0,1 21 16,-1-21-16,21 20 0,-21 1 15,0 0-15,1 21 0,-1 0 0,21 0 16,-21 0-16,0 21 0,1 0 0,-1 1 16,0-1-16,-21 21 0,21-21 15,0 22-15,-21-22 0,21 21 0,-21-21 16,0 22-16,0-22 0,0 21 15,0-21-15,0 0 0,0 1 0,0-1 16,0 0-16,0 0 0,-21-21 16,21 21-16,0 0 0,-21-21 15,21 22 1,0-44 46,0 1 1,0 0 46,0 0-93</inkml:trace>
  <inkml:trace contextRef="#ctx0" brushRef="#br0" timeOffset="48739.27">11112 7133 0,'0'0'0,"-21"0"0,0 0 16,0 0-1,42 0 17,0 0-32,0 0 0,22 0 15,-22 0-15,0 0 16,21 0-16,-20 0 0,-1 0 0,0 0 16,0 0-16,0 0 0,0 0 0,1 0 15,-1 0 1,-21-21 31,0 0-32</inkml:trace>
  <inkml:trace contextRef="#ctx0" brushRef="#br0" timeOffset="49054.36">11684 6816 0,'0'0'16,"0"-21"-16,0-1 15,-21 22 1,21 22-16,0-1 0,-21 0 16,21 0-16,0 0 0,0 0 15,0 22-15,0-22 0,-22 21 0,22-21 16,0 22-16,-21-1 0,21-21 15,0 22-15,0-22 0,0 0 16,0 0-16,0 21 0,0-20 0,0-1 16,0 0-16,0 0 15,-21-21-15,21 21 0,0-42 47,0 0-47,21 0 16</inkml:trace>
  <inkml:trace contextRef="#ctx0" brushRef="#br0" timeOffset="49919.34">12255 8403 0,'0'0'0,"-42"0"0,21 0 0,0 0 0,0 0 16,-22 0-16,22 0 0,0 0 16,0-21-16,0 21 0,-1 0 15,44 0 17,-1 0-32,0 0 0,21-21 15,-21 21-15,22 0 0,-22 0 16,21 0-16,1 0 0,-22-21 0,21 21 15,-21 0-15,22 0 0,-22 0 0,0 0 16,0 0-16,-21-21 63,21 21-48,0 0-15,1-22 0,-1 22 16</inkml:trace>
  <inkml:trace contextRef="#ctx0" brushRef="#br0" timeOffset="50708.05">13441 8107 0,'0'-21'16,"0"0"-1,0-1-15,0 1 0,0 0 16,0 0-16,0 0 0,0 0 0,0-1 16,0 1-16,0 0 0,0 0 15,0 0-15,21 0 0,-21-1 16,21 1-16,-21 0 0,0 0 16,0 0-16,0 0 0,21 21 15,-21 21 16,0 0-31,0 0 0,0 0 16,0 22-16,0-22 0,-21 21 16,21 0-16,0 22 0,0-22 0,0 1 15,0-1-15,0 21 0,0-20 0,0-1 16,0 0-16,0-20 0,0 20 16,0-21-16,0 21 0,0-20 0,0-1 15,0 0-15,0 0 0,0 0 16,0 0-16,0 1 15,0-1-15,0 0 16,-21-21 0,0 0-16,0 0 15,-1 0-15,1 0 0,0 0 16,0 0-16,-21 0 0,20 0 0,1-21 16,-21 21-16,0 0 0,20 0 15,-20 0-15,0 0 0,21 0 0,-22 0 16,22 0-16,0 0 0,0-21 0,0 21 15,-1 0-15,44 0 47,20 0-47,-21 0 0,21 0 16,1 0-16,20 0 0,-20 0 0,20 0 16,-21 0-16,22 0 0,-22 0 0,22 0 15,-22 0-15,0 0 0,1 0 16,-1 0-16,0 0 0,1 0 0,-22 0 15,21 0-15,-21 0 0,1 0 16,-22-22-16,21 22 0,-42 0 109,-1 0-93,1 0-16</inkml:trace>
  <inkml:trace contextRef="#ctx0" brushRef="#br0" timeOffset="54523.71">1312 11642 0,'-21'0'125,"0"0"-109,0 0-16,0 0 0,-1 21 15,-20-21-15,21 0 16,0 0-16,0 0 0,-1 0 0,-20 0 16,21 21-16,0-21 0,0 0 15,-22 0-15,22 0 0,0 0 16,42 0 31,0 0-47,22 0 0,-22 0 15,21 0-15,22 0 0,-22 0 16,0-21-16,22 21 0,-22 0 0,0-21 16,1 21-16,-1 0 0,0 0 15,1-21-15,-22 21 0,21 0 16,-21 0-16,1 0 16,-44 0-1,1 0-15,0 0 16,0 0-16,0 0 0,0 0 15,-1 0-15,1 0 16,0 0-16,0 0 16,21-22 31,21 1-47,0 21 0</inkml:trace>
  <inkml:trace contextRef="#ctx0" brushRef="#br0" timeOffset="55324.26">2688 11388 0,'-21'0'0,"0"0"0,0 0 16,-1 0-16,1 0 16,0 0-1,0 0-15,21-21 32,0-1-17,0 1-15,0 0 16,0 0-16,21 0 15,0 0-15,0-1 0,-21 1 0,22 21 16,-1-21-16,0 21 0,0 0 16,0 0-16,0 0 0,1 0 15,-1 0-15,0 0 16,0 21-16,-21 0 0,21 1 0,-21-1 16,21 0-16,1 21 0,-22-21 15,0 22-15,0-22 0,0 21 0,21 1 16,-21-22-16,0 21 0,0-21 0,0 22 15,-21-1-15,-1-21 16,1 21-16,0 1 0,0-22 0,-21 21 16,20 1-16,-20-1 0,0-21 15,-1 21-15,1-20 0,0 20 0,-1-21 16,1 0-16,0 0 0,21 1 16,-22-1-16,1-21 0,21 0 0,0 0 15,-22 0-15,22 0 0,0 0 16,0-21-16,21-1 0,-21-20 0,21 21 15,-22 0-15,22-22 0,-21 1 16,21 21-16,0-21 0,0-1 0,0 22 16,0 0-16,0-21 0,21 20 15,1 1-15,-1 21 16,0 0-16,0 0 16,0 0-16,0 0 0,22 21 0,-22 1 15,0-22-15,21 21 0,-20 0 0,62 42 16,-63-41-16,22-1 15,-22 0-15,21 0 0,-21-21 0,22 21 16,-22 0-16,0-21 0,21 0 16,-20 22-16,-1-22 0,0 0 0,0 0 15,0 0-15,0 0 0,1 0 16,-1-22-16,0 22 0,-21-21 0,21 0 16,-21 0-16,21 21 15,-21-21-15,21 0 0,1-1 16,-22 1-16,0 0 0,0 0 15,0 0-15,21 0 0,-21-1 16</inkml:trace>
  <inkml:trace contextRef="#ctx0" brushRef="#br0" timeOffset="56623.51">3027 10097 0,'0'0'0,"-21"0"15,-1-22-15,1 22 16,0 0-16,21 22 31,0-1-31,0 0 0,0 0 16,0 0-16,0 0 15,21 1-15,0-22 0,1 21 16,-1-21-16,0 0 0,0 0 0,0 0 16,0 0-16,1 0 0,20 0 15,-21 0-15,0 0 0,0-21 0,1 21 16,-1-22-16,0 22 0,0-21 16,-21 0-16,21 0 0,-21 0 15,0 0-15,0-1 16,-21 22 15,0 0-31,21 22 0,-21-1 16,21 0-16,-21 0 0,21 21 15,0 1-15,-22-1 0,1 0 16,21 22-16,-21-22 0,21 1 0,0 20 16,-21-21-16,21 1 0,-21-1 15,21-21-15,0 22 0,0-22 0,0 0 16,0 0-16,0 0 0,0 0 15,0-42 17,0 0-17,0 0-15,0 0 0,0 0 16,0-1-16</inkml:trace>
  <inkml:trace contextRef="#ctx0" brushRef="#br0" timeOffset="56851.38">2984 10562 0,'0'0'16,"22"0"0,-1 0-1,0 0-15,0 0 0,0 0 16,22 0-16,-22 0 0,0 0 0,21-21 16,-21 21-16,22 0 0,-22-21 15,0 21-15,0 0 0,0 0 16,1-21-16,-1 21 0,0 0 15,-21-21 17</inkml:trace>
  <inkml:trace contextRef="#ctx0" brushRef="#br0" timeOffset="57486.02">6519 10901 0,'21'-21'0,"-42"42"0,42-63 0,1 20 0,-22 1 16,0 0-16,0 0 0,0 0 16,0 0-16,0-1 0,0 1 15,0 0 1,-22 21-1,22 21-15,0 0 0,0 1 16,-21-1-16,21 21 0,0 0 16,0 22-16,0-22 0,0 22 0,0-1 15,0 1-15,0 20 0,0-20 0,0-22 16,0 22-16,0-1 0,0-20 16,-21-1-16,21 0 0,-21 1 0,21-22 15,0 21-15,0-21 0,0 0 16,0 1-16,0-44 31,21 1-15,0 21-16,-21-21 0,0 0 0,21-21 15,1 20-15</inkml:trace>
  <inkml:trace contextRef="#ctx0" brushRef="#br0" timeOffset="57857.32">7027 11134 0,'0'0'0,"-21"21"32,21 0-32,-21 0 0,21 0 0,-21 1 15,0 20-15,21-21 0,-22 21 0,22-20 16,0 20-16,0-21 16,0 21-16,0-20 0,0 20 0,0-21 15,0 0-15,0 0 0,22 1 16,-1-22-16,0 21 0,0-21 15,21 0-15,-20 0 0,-1 0 0,0 0 16,0-21-16,21-1 0,-20 1 0,-1 0 16,0 0-16,-21 0 0,21 0 15,-21-22-15,0 22 0,0-21 0,0-1 16,0 22-16,0-21 0,0 0 16,0-1-16,-21 22 0,21 0 0,-21 0 15,0 0-15,-1 21 0,1 0 16,0-22-16,0 22 0,0 0 15,0 0-15,-1 0 0,1 0 0,0 0 16,0 0-16,0 0 16,0 0-1</inkml:trace>
  <inkml:trace contextRef="#ctx0" brushRef="#br0" timeOffset="58100.18">6265 11007 0,'21'0'16,"1"0"-1,-1 0-15,21-21 0,0 21 0,1-22 16,-1 22-16,0-21 0,22 0 0,-22 21 16,1-21-16,20 21 0,-21 0 15,1-21-15,-1 21 0,-21 0 0,22 0 16,-22 0-16,0 0 0,0 0 15,0 0-15,0 0 16,-21-21-16,22 21 16</inkml:trace>
  <inkml:trace contextRef="#ctx0" brushRef="#br0" timeOffset="58933.69">9652 10859 0,'0'0'0,"-21"0"0,0 0 0,-1-22 16,1 1-16,21 0 15,0 0-15,0 0 16,0 0-16,0-1 0,0 1 16,0 0-16,21 0 0,1 21 0,-1-21 15,0 0-15,0 21 0,0 0 16,22 0-16,-22 0 0,0 0 0,0 0 16,0 21-16,22-21 0,-22 42 0,0-21 15,0 0-15,-21 1 0,21 20 16,-21 0-16,0-21 0,0 22 0,0-1 15,0-21-15,0 22 0,-21-1 16,0 0-16,0 1 0,-22-1 0,22 0 16,-21 1-16,0-1 0,-1 0 15,1-21-15,21 22 0,-22-22 0,1 21 16,21-21-16,-21 1 0,20-22 16,1 21-16,0 0 0,0-21 0,0 0 15,0 0-15,-1 0 0,1 0 16,0 0-16,0-21 0,0 0 0,0 21 15,21-22-15,0-20 0,-22 21 0,22 0 16,-21-22-16,21 1 0,0 0 16,0-1-16,0 22 0,0-21 0,0 21 15,0-22-15,21 22 0,1 0 0,-1 21 16,0 0-16,0 0 16,0 0-16,0 0 0,1 0 0,-1 21 15,21 0-15,-21 1 0,0-1 16,22 21-16,-1-21 0,-21 0 15,22 22-15,-22-22 0,21 0 0,-21 21 16,22-20-16,-22-1 0,21-21 0,-21 21 16,22 0-16,-22-21 0,0 0 15,21 21-15,-21-21 0,1 0 0,-1 0 16,0 0-16,0 0 0,0 0 0,0-21 16,1 21-16,-22-21 15,0 0-15,0 0 0,21-1 0,-21-20 16,0 21-16,21-21 0,-21-1 15</inkml:trace>
  <inkml:trace contextRef="#ctx0" brushRef="#br0" timeOffset="60463.35">10202 10033 0,'-21'0'78,"0"0"-78,0 0 32,0 0-32,-1 0 15,22-21 1,-21 21-16,21-21 0,-21 21 16,21-21-16,0-1 31,-21 22-31,21-21 15,-21 21 1,42 0 140,-21 21-140,21-21-16,0 0 0,0 22 16,1-22-16,-1 0 15,0 0-15,0 0 0,0 0 0,0 0 16,1 0-16,-1 0 0,0 0 15,0 0-15,0 0 0,0 0 0,22 0 16,-22 0-16,0-22 0,0 22 16,-21-21-16,21 0 0,1 21 0,-22-21 15,0 0-15,0 0 0,0-1 16,0 1-16,0 0 16,0 0-1,-22 21 1,22 21-16,-21 0 0,0 22 0,21-22 15,0 21-15,0 0 0,-21 1 16,21-1-16,-21 0 0,21 1 16,0-1-16,0 0 0,-21 1 0,21-1 15,0 0-15,-22 1 0,22-1 16,0-21-16,0 22 0,0-22 0,0 0 16,0 0-16,0 0 0,0 0 15,0-42 16,0 0-31,0 0 16,0 0-16,0-22 0,0 22 16</inkml:trace>
  <inkml:trace contextRef="#ctx0" brushRef="#br0" timeOffset="60703.21">10160 10245 0,'0'0'16,"21"0"-1,0 0 1,0 0-16,1 0 0,-1 0 16,0 0-16,0 0 0,0 0 15,0 0-15,1 0 0,-1 0 16,0 0-16,0 0 0,-21-21 16,21 21-1,0 0 16</inkml:trace>
  <inkml:trace contextRef="#ctx0" brushRef="#br0" timeOffset="61119.97">11112 10859 0,'-21'0'15,"21"21"-15,-21-21 0,0 0 16,42 0 15,0 0-31,22 0 16,-22 0-16,21 0 0,-21 0 15,22 0-15,-22 0 0,21 0 0,-21 0 16,22 0-16,-22 0 0,0 0 0,0 0 16,-21-21-1,-21 21 32,21-22-31,0 1-1,21 21-15,0-21 0</inkml:trace>
  <inkml:trace contextRef="#ctx0" brushRef="#br0" timeOffset="61955.94">12192 10837 0,'0'0'0,"-21"0"16,21 22-16,-21-22 15,-1 0 1,22-22-1,0 1 1,22 21-16,-1-21 0,0 0 16,0 0-16,0 0 15,0-1-15,-21 1 0,0 0 16,0 0-16,22 0 0,-22 0 0,0-1 16,21 1-16,-21 0 15,0 42 16,0 0-31,-21 1 0,21-1 0,-22 21 16,22-21-16,0 22 0,0-1 0,-21-21 16,21 21-16,-21 1 15,0-1-15,21-21 0,0 22 0,0-1 16,-21-21-16,21 21 0,-21 1 0,21-22 16,0 21-16,-22-21 0,22 22 15,0-22-15,0 0 0,0 0 0,0 0 16,0 1-16,0-1 0,0 0 15,-21-21 17,0 0-32,0 0 0,0 0 15,0 0-15,-1 0 0,1-21 16,-21 21-16,21 0 0,0-21 16,-22 21-16,22 0 0,-21-22 0,21 22 15,-1-21-15,1 21 0,0 0 16,0 0-16,42 0 47,0 0-47,0 0 15,1 0-15,-1 0 0,21 0 0,-21 0 16,22 0-16,-1 0 0,-21 0 16,21 0-16,1 0 0,-22 0 0,21 0 15,-21 0-15,1 0 0,20-21 0,-21 21 16,0 0-16,0 0 15,1 0-15,-22-21 32,-22 21 61,1-21-93,0 21 16,0 0-16</inkml:trace>
  <inkml:trace contextRef="#ctx0" brushRef="#br0" timeOffset="63702.36">1820 13123 0,'0'0'0,"-21"0"16,0-21-16,0 21 0,0 0 15,-1 0-15,1 0 0,0-21 16,0 21-16,0 0 16,0 0-1,42 0 32,21 0-31,-21 0-16,0 21 0,22-21 15,-1 0-15,0 0 0,1 21 0,20-21 16,1 0-16,-1 0 0,22 0 16,0 0-16,-1 0 0,22 0 0,0 0 15,0 0-15,0 0 0,21 0 16,0 0-16,0 0 0,21 0 0,0-21 15,0 21-15,0-21 16,22 21-16,-1 0 0,21-21 0,1 21 16,-22 0-16,22 0 0,-1-21 0,22 21 15,-22 0-15,22 0 0,0-21 16,-1 21-16,1 0 0,0 0 0,21-22 16,-22 22-16,22 0 0,0-21 15,0 0-15,-22 21 0,43-21 0,-21 21 16,0-21-16,21 21 0,-21-21 0,21 21 15,0 0-15,-21-22 0,0 22 16,21-21-16,-22 21 0,22-21 0,-21 21 16,0-21-16,0 21 0,0-21 15,0 21-15,-22-21 0,1 21 16,-22-22-16,22 1 0,-43 21 0,1-21 16,-22 21-16,0 0 0,-42 0 15,0-21-15,-22 21 0,-20-21 0,-22 21 16,1 0-16,-65 0 15,-20 0-15,21 0 16</inkml:trace>
  <inkml:trace contextRef="#ctx0" brushRef="#br0" timeOffset="65675">1609 14351 0,'0'-21'16,"0"0"-1,0 0 1,0-1-16,0 1 15,0 0-15,-22 0 32,1 21 15,21 21-47,-21-21 312,0 0-296,21 21-1,-21-21-15,0 0 0,-1 0 16,1 21-16,0-21 0,0 22 16,0-22-16,0 0 0,-1 0 15,-20 21-15,21-21 0,0 0 0,0 0 16,-22 21-16,22-21 0,0 0 15,0 21-15,0-21 16,-1 21-16,44-21 31,20 0-15,-21 0-16,21 0 0,1 0 0,-1-21 16,0 0-16,22 21 0,-22-21 15,22 0-15,-22 21 0,0-22 16,1 22-16,-22 0 0,0-21 0,0 21 15,0 0-15,-42 0 47,21-21-15,21 0-17,1 21-15,-1 0 16</inkml:trace>
  <inkml:trace contextRef="#ctx0" brushRef="#br0" timeOffset="65995.82">2117 14012 0,'0'0'0,"0"-21"16,0 0-1,0 42 17,-22-21-32,22 21 0,0 1 0,0 20 15,0-21-15,0 21 0,0 1 16,0-1-16,0 0 0,0 1 0,-21 20 16,21-20-16,0 20 0,-21-21 15,21 1-15,0-22 0,0 21 0,0-21 16,0 22-16,0-22 15,0 0-15,21-42 47,0 0-47,-21 0 0,22-22 16</inkml:trace>
  <inkml:trace contextRef="#ctx0" brushRef="#br0" timeOffset="66587.48">2900 14139 0,'-21'0'32,"-1"-21"-32,1 0 15,21 0-15,0 0 16,0 0-16,0-1 15,21 1-15,-21 0 0,22 21 0,-1-21 16,0 21-16,0 0 0,0 0 16,0 0-16,1 0 0,-1 0 15,0 21-15,-21 0 0,21 0 16,0 1-16,-21 20 0,0 0 0,0 1 16,0-1-16,0 0 15,0 1-15,0 20 0,-21-21 0,0 1 0,0-1 16,0 0-16,-22 1 15,22-1-15,-21-21 0,-1 22 0,1-22 16,21 0-16,-21-21 0,20 21 16,1-21-16,-21 0 0,21 0 0,0 0 15,21-21-15,-22 21 16,22-21-16,0 0 0,0-22 0,0 22 16,0-21-16,0-1 0,0 1 15,0 21-15,22-21 0,-1-1 0,-21 22 16,21 0-16,0 0 0,0 0 15,0 21-15,1 0 0,-1 0 16,0 21-16,0 0 0,0 0 16,22 0-16,-22 22 0,0-22 0,0 0 15,0 21-15,0-21 0,1 1 16,-1-1-16,0 0 0,0 0 0,0 0 16,-21 0-16,21-21 0,-21 22 15,22-22-15,-1 0 0,0 0 16,0 0-1,0 0-15,-21-22 0,21 1 0,1 21 16,20-42-16</inkml:trace>
  <inkml:trace contextRef="#ctx0" brushRef="#br0" timeOffset="67079.2">3768 14118 0,'0'0'0,"-22"0"0,1-21 0,0 0 0,21 0 16,-21 0-16,21-1 16,0 1-16,0 0 0,0-21 0,0 21 15,21-1-15,0 1 0,0 0 16,1 0-16,-1 0 0,0 21 0,21-21 16,-21 21-16,1 0 0,20 0 15,-21 0-15,0 21 0,0-21 16,1 21-16,-22 0 0,0 21 0,0-20 15,0 20-15,0 0 0,-22 1 16,1-1-16,0 0 0,-21 1 0,-1 20 16,22-21-16,-21 22 0,0-22 15,20 22-15,1-22 0,0 0 0,21-20 16,0 20-16,0-21 0,0 0 16,0 0-16,0 1 0,21-1 0,0-21 15,22 0-15,-22 0 0,21 0 16,-21 0-16,22-21 0,-22-1 0,21 1 15,1 0-15,-22-21 0,0 21 16,0-22-16,0 1 0,-21 21 16,0-22-16,0 1 0,0 0 0,0 21 15,-21-22-15,0 22 0,0 0 16,-22 0-16,22 21 0,-21 0 0,0 0 16,-1 0-16,22 0 0,-21 0 15,-1 0-15,22 21 0,0 0 0,0-21 16,21 21-16,-21 0 0,21 1 15,21-22-15,0 0 16,0 0-16</inkml:trace>
  <inkml:trace contextRef="#ctx0" brushRef="#br0" timeOffset="67847.82">7027 13695 0,'0'-21'15,"0"0"-15,-21 21 0,21-22 16,0 1-16,-21 0 0,21 0 15,0 0-15,0 0 16,0-1-16,0 1 16,-21 21-1,21-21-15,-21 42 32,21 0-17,0 1-15,0-1 0,0 21 0,0-21 16,0 22-16,0 20 0,0-21 15,0 1-15,0 20 0,0-20 0,0-1 16,0 21-16,0-20 0,0-1 16,0 0-16,0 1 0,0-22 0,0 21 15,0 1-15,0-22 0,0 21 0,0-21 16,0 0-16,0 1 0,0-1 16,0 0-16,21-21 31,-21-21-16,21 0-15,-21-1 16,21-20-16,-21 21 0,21 0 16,0 0-16,1-22 0</inkml:trace>
  <inkml:trace contextRef="#ctx0" brushRef="#br0" timeOffset="68260.1">7493 13907 0,'0'21'32,"0"0"-32,-21 0 0,0 0 15,-1 0-15,22 1 0,0-1 0,-21 0 16,0 0-16,21 0 0,-21 0 0,21 22 16,0-22-16,0 0 0,0 0 15,0 0-15,0 1 0,21-22 16,0 0-16,0 0 0,1 21 15,-1-21-15,0 0 0,0 0 0,0 0 16,0-21-16,22-1 0,-22 22 16,-21-21-16,21 0 0,0 0 0,-21 0 15,0 0-15,0-22 16,0 22-16,0 0 0,0 0 16,-21 0-16,0-1 0,0 1 0,0 0 15,-1 21-15,1 0 0,0-21 0,0 21 16,0 0-16,0 0 0,-1 0 15,1 0-15,0 0 0,0 0 16,21 21-16,-21-21 16,0 0 15,21-21-31</inkml:trace>
  <inkml:trace contextRef="#ctx0" brushRef="#br0" timeOffset="68587.55">6731 13780 0,'0'0'0,"21"0"16,0 0-1,22 0-15,-22 0 0,21 0 16,0-22-16,22 22 0,-22-21 0,1 0 15,20 21-15,-21-21 0,1 21 16,20-21-16,-20 0 0,-1 21 16,0-22-16,-21 22 0,22 0 0,-22 0 15,0-21-15,0 21 16,0 0 15,-21-21 16,22 21-47</inkml:trace>
  <inkml:trace contextRef="#ctx0" brushRef="#br0" timeOffset="71719.89">10520 13822 0,'0'-21'16,"-21"21"-16,21-21 16,0-1-1,0 1 1,0 0 0,0 0-16,0 0 15,0 42 79,0 0-94,0 0 0,0 0 16,0 1-16,0-1 0,0 21 15,0-21-15,0 0 0,0 22 16,21-22-16,-21 21 0,0-21 0,0 1 15,0 20-15,0-21 0,0 0 16,0 0-16,0 22 0,0-22 0,0 0 16,-21 0-16,21 0 0,-22 1 15,22-1-15,0 0 0,-21 0 16,21 0-16,0 0 16,-21-21-1,21 22 1,0-44 15,0 1-31,0 0 0,0 0 16,21 0-16</inkml:trace>
  <inkml:trace contextRef="#ctx0" brushRef="#br0" timeOffset="72398.5">11239 13737 0,'0'0'0,"-21"-21"0,0 21 0,21-21 0,-21 0 16,0 21-16,0-21 0,-1-1 15,22 1-15,0 0 0,0 0 16,0 0-16,0 0 15,0-1-15,0 1 0,22 0 16,-1 21-16,0 0 0,0 0 16,0 0-1,0 0-15,1 0 0,-22 21 0,21 0 16,0 1-16,0-1 0,0 0 16,0 21-16,1-21 0,-22 22 0,0-22 15,21 21-15,-21 1 0,0-22 0,0 21 16,0-21-16,0 22 0,-21-22 15,-1 0-15,1 21 0,0-21 0,0 1 16,0-1-16,-22 0 0,22 0 16,-21-21-16,21 21 0,-22 0 15,22-21-15,0 0 0,0 0 0,0 0 16,0 0-16,-1 0 0,1-21 16,0 0-1,21 0-15,0 0 0,0 0 16,0-1-16,0 1 15,0 0-15,21 21 16,0 0 0,1 0-16,-1 0 0,0 0 15,-21 21-15,21-21 0,0 21 0,0 1 16,1-22-16,-1 21 0,0 0 16,0-21-16,-21 21 0,21 0 15,0 0-15,-21 1 0,22-22 16,-1 21-16,0-21 15,-21 21-15,21-21 32,0 0-17,0-21 1,1 0 0,-1-1-16,-21 1 0</inkml:trace>
  <inkml:trace contextRef="#ctx0" brushRef="#br0" timeOffset="72900.78">11896 13674 0,'0'21'47,"21"-21"-47,0 0 15,0 0-15,0 0 0,0 0 0,1 0 16,20 0-16,-21 0 0,0 0 0,22 0 16,-22-21-16,21 21 0,-21-21 15,22-1-15,-1 22 0,-21-21 0,0 0 16,0 0-16,22 21 0,-43-21 16,0 0-16,21 21 0,-21-22 15,0 1-15,-21 21 16,0 0-1,-1 0-15,1 21 16,0 1-16,21-1 0,0 0 0,-21 21 16,0-21-16,21 22 0,0-1 15,-21-21-15,21 22 0,-22-1 0,22 0 16,-21-21-16,21 22 0,-21-22 16,21 21-16,-21-21 0,0 1 15,21 20-15,0-21 0,0 0 0,-21 0 0,21 1 16,0-1-1,0 0-15,0-42 47,0 0-31,0-1-16,-22 1 16,22 0-16</inkml:trace>
  <inkml:trace contextRef="#ctx0" brushRef="#br0" timeOffset="73227.6">11811 13970 0,'0'0'0,"21"0"31,0 0-31,0 0 0,1 0 15,-1 0-15,0-21 0,21 21 16,-21 0-16,1 0 0,20 0 0,-21 0 16,0 0-16,0-21 0,1 21 15,-1 0-15,0 0 0,0 0 16,0 0 31,0 0-32,1 0 1,-22-21 0</inkml:trace>
  <inkml:trace contextRef="#ctx0" brushRef="#br0" timeOffset="87053.02">18881 12213 0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1:14:01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1312 0,'0'-21'94,"0"0"-79,0 0 1,-21 0 0,21 0-16,-21 21 15,21-22-15,-21 1 0,21 0 0,0 0 16,0 0-16,0 0 0,0-1 15,0 1-15,0 0 16,0 0-16,0 0 16,0 42 31,0 21-47,0-21 0,0 22 15,0-1-15,0 0 0,0 1 0,0-1 16,0 22-16,-22-1 0,22-21 15,-21 22-15,21-1 0,0 1 16,0-1-16,-21 1 0,0-22 0,21 22 16,-21-22-16,21 0 15,0-20-15,0-1 0,0 21 0,-21-21 0,21 0 16,0-42 31,0 0-47,0 0 0,0 0 15,0-22-15,0 22 0,0-21 0,0 0 16,0-1-16,0 1 0,21 0 16,0-1-16,0 1 0,-21 0 15,21 20-15,22-20 0,-22 21 0,0 0 16,0 0-16,21-1 0,-20 1 16,20 21-16,0 0 0,1 0 15,-22 0-15,21 0 0,0 0 16,1 21-16,-22 1 0,21-1 15,-21 0-15,1 21 0,-1-21 0,-21 22 16,0-22-16,0 21 0,0 1 16,-21-1-16,-1-21 0,-20 21 15,0-20-15,21 20 0,-22-21 0,1 0 16,0 0-16,20-21 0,-20 22 16,21-22-16,0 0 0,-22 0 15,22 0-15,0 0 0,0 0 0,0 0 16,0 0-16,21-22 15,-22 22-15,1 0 0,21-21 16,0 0 0,0 0-1,0 0-15,21 21 0,1-21 0</inkml:trace>
  <inkml:trace contextRef="#ctx0" brushRef="#br0" timeOffset="714.72">1757 1439 0,'0'0'0,"21"-21"15,-42 21 17,0 21-32,21 1 0,-22-1 15,1 0-15,21 21 0,0-21 16,0 1-16,0 20 0,0-21 15,0 0-15,0 22 0,0-22 0,0 0 16,0 0-16,0 0 0,0 0 16,21-21-16,1 0 0,-1 22 0,0-22 15,0 0-15,21 0 0,-20-22 16,-1 22-16,21-21 0,-21 0 16,0 0-16,1 0 0,-1-22 0,0 22 15,0 0-15,-21-21 0,0 21 16,0-1-16,21 1 0,-21 0 15,0 0-15,0 0 0,0 0 16,0-1-16,0 1 16,0 42 15,0 1-31,0-1 0,0 0 0,0 0 16,0 21-16,0 1 0,0-1 15,0 22-15,0-22 0,0 21 0,0 1 16,0-1-16,0 1 0,0 21 15,0-22-15,0 22 0,0-1 16,0 1-16,0 0 0,0-22 0,0 22 16,0-22-16,0 22 0,0-21 15,0-22-15,0 21 0,0-20 16,-21 20-16,21-20 0,0-22 16,0 21-16,-21-21 0,0 0 0,0 1 15,-1-1-15,1 0 0,0-21 16,-85 0-1,64-21-15,0 0 0,20-1 0,-20 1 16,0-21-16,-1 0 0,22-1 0,0-20 16,-21 20-16,21-20 0,21 21 15,0-22-15,0 1 0,0 20 16,0-20-16,0-1 0,0 22 16,0-22-16,21 22 0,21 0 0,-21-22 15,22 22-15,-22 0 0,21-1 16,0-20-16,1 20 0,-1 1 15,0 0-15,1-22 0,-1 22 0,0 0 16,1 20-16</inkml:trace>
  <inkml:trace contextRef="#ctx0" brushRef="#br0" timeOffset="1051.52">2646 1101 0,'0'0'16,"-21"-21"-16,-1 21 0,22-22 0,-21 22 15,21-21-15,-21 42 16,21 1-16,0-1 0,0 0 16,0 21-16,0 1 0,0-1 15,0 0-15,0 22 0,0-22 0,0 22 16,0-1-16,0-21 0,0 22 15,0-22-15,-21 1 0,21-1 16,0 0-16,0 1 0,0-22 16,0 0-16,0 0 0,0 0 15,0 0-15,21-21 32,0-21-32,-21 0 15,21 0-15,1 0 16</inkml:trace>
  <inkml:trace contextRef="#ctx0" brushRef="#br0" timeOffset="1484.28">2773 1651 0,'0'21'16,"0"0"-1,0 1-15,21-22 16,0 0-16,0 0 15,0 0-15,1 0 0,20 0 16,-21-22-16,0 1 0,0 21 0,22-21 16,-22 0-16,0 0 0,0 0 15,0-1-15,-21 1 0,0 0 16,0 0-16,0 0 0,0 0 16,0-1-16,-21 1 15,0 21 1,0 0-16,0 0 15,-22 21-15,22 1 0,0-1 0,0 0 16,0 0-16,0 21 0,-1 1 16,1-1-16,0 0 0,21 1 0,0-22 15,0 21-15,0 1 0,0-22 16,0 21-16,0-21 0,21 0 0,0 1 16,1-22-16,-1 21 0,0-21 15,0 0-15,0 0 0,0 0 16,22 0-16,-22 0 0,0-21 0,0 21 15,0-22-15,1 1 0,-1 0 0,-21 0 16,21 0-16,0 0 16,-21-22-16,0 22 0,21-21 0</inkml:trace>
  <inkml:trace contextRef="#ctx0" brushRef="#br0" timeOffset="1776.65">2625 1207 0,'21'0'32,"21"0"-32,-21 0 15,22 0-15,-22-22 0,21 22 16,0 0-16,1 0 0,-1 0 0,-21-21 15,22 21-15,-22 0 0,0 0 16,0 0-16,0 0 0,0 0 0,1 0 16,-44 0 15,1 0-31,0 0 16</inkml:trace>
  <inkml:trace contextRef="#ctx0" brushRef="#br0" timeOffset="2507.65">4551 1820 0,'-21'0'0,"-1"0"16,1 0-16,0 0 0,0 0 15,0 0-15,0 0 0,-1 0 16,1 0-16,0 0 16,0 0-16,0 0 15,0 0 1,42 0 15,0 0-31,21 0 0,1 22 16,-1-22-16,0 0 15,22 0-15,20 0 0,-20 0 0,21 0 16,-1 21-16,1-21 0,0 0 16,-1 0-16,1 0 0,0 0 0,-1 0 15,-20 0-15,20 0 0,-20 0 16,-22 0-16,22 0 0,-22 0 0,0 0 16,1 0-16,-1 0 0,-21 0 15,0 0-15,1 0 0,-1 0 0,0 0 16,-21-21-1,0-1 1,-21 22 0,0-21-16,-1 21 0,1 0 15,21-21-15,-21 21 0,0-21 0,0 21 16</inkml:trace>
  <inkml:trace contextRef="#ctx0" brushRef="#br0" timeOffset="2947.4">5673 1503 0,'0'0'16,"-22"0"-16,22-21 0,-21 21 0,0 0 15,0 0-15,21 21 47,0 0-47,21-21 16,0 0-16,22 0 0,-22 21 0,21 0 15,0-21-15,1 0 0,-1 0 16,0 22-16,1-22 0,-1 0 0,-21 0 16,22 0-16,-1 0 0,-21 0 15,0 0-15,0 0 0,1 0 0,-1 0 16,-42 21 15,-1-21-31,1 21 16,-21 0-16,21 0 0,-22 0 0,1 1 15,0-1-15,21 21 0,-22 0 16,1-20-16,0 20 0,20-21 0,-20 21 16,0-20-16,21 20 0,-1-21 15,1 0-15,0 0 0,0 1 0,0-1 16,21 0-16,0 0 16,0-42 15,0 0-31,0 0 0,21-1 15,0 1-15</inkml:trace>
  <inkml:trace contextRef="#ctx0" brushRef="#br0" timeOffset="3939.34">8170 1524 0,'21'0'32,"-21"-21"-17,22 21-15,-1-21 0,0 0 0,0-1 16,0 1-16,22 0 15,-22 0-15,0 0 0,0 0 0,0-1 16,0 1-16,1 0 16,-1 0-16,0 0 0,-21 0 0,0-1 15,0 1-15,0 0 16,0 42 15,0 0-31,0 1 0,-21 20 0,21-21 16,0 21-16,0 1 0,-21-1 15,21 0-15,0-20 0,-22 41 0,22-21 16,0 1-16,0-1 0,0 0 16,0 1-16,0-1 0,0-21 0,0 22 15,0-22-15,0 21 16,0-21-16,0 0 0,0 1 0,0-1 16,0 0-16,0 0 15,0 0-15,-21-21 16,0 0-16,0 0 15,0 0-15,0 0 0,-1 0 16,-20 0-16,0 0 0,-1 0 0,1 0 16,0 0-16,-1 0 0,1 0 15,0 0-15,-1 0 0,1 0 0,21 0 16,0 0-16,0 0 0,42 0 31,0 0-15,21 0-16,1 0 0,-1 0 0,0 0 15,1 0-15,20 0 0,-21 0 16,1 0-16,20 0 0,-20 0 0,-1 0 16,21 0-16,-41 0 0,20 0 0,-21 0 15,0 0-15,0 0 0,1 0 16,-22-21-16,0 0 31,0 0-31,0 0 16,0-1-16</inkml:trace>
  <inkml:trace contextRef="#ctx0" brushRef="#br0" timeOffset="4559.32">9207 1291 0,'0'0'0,"0"-21"0,0-21 0,0 21 16,0-1-16,0 1 0,0 0 0,0 0 16,-21 21-16,21 21 31,-21 0-31,21 0 0,-21 1 0,21 20 16,0-21-16,-21 21 0,21 1 15,0-1-15,0 22 0,-21-22 16,21 21-16,-22-20 0,22 20 0,0-20 15,0-1-15,-21 0 0,21 1 16,-21-1-16,21 0 0,-21-21 0,21 1 16,0-1-16,0 0 0,0 0 15,-21-21-15,0 0 16,21-21 0,0 0-1,0 0-15,0-1 0,0 1 16,0-21-16,21 21 0,0 0 15,0-22-15,0 1 0,0 21 0,1-22 16,-1 22-16,21 0 0,-21 0 16,22 0-16,-22 21 0,21 0 0,0 0 15,-20 0-15,20 0 0,-21 0 16,21 21-16,-20 0 0,-1 0 0,0 0 16,0 22-16,0-22 0,-21 0 15,0 0-15,0 0 0,0 22 0,-21-22 16,0 0-16,0 0 0,-22 0 15,22 1-15,-21-1 0,21 0 16,-22 0-16,1-21 0,21 21 0,-21-21 16,20 0-16,1 0 0,0 0 15,0 0-15,0 0 0,0 0 0,42-21 47,0 21-31,21-21-16,-21 21 0</inkml:trace>
  <inkml:trace contextRef="#ctx0" brushRef="#br0" timeOffset="5255.44">10118 1651 0,'0'-21'16,"-22"21"-1,22 21-15,-21 0 0,0-21 16,21 21-16,-21 1 0,21 20 16,0-21-16,0 0 0,0 0 0,0 22 15,0-22-15,0 0 0,0 0 16,0 0-16,0 1 0,21-1 0,0 0 16,0-21-16,1 0 0,-1 0 15,21 0-15,-21 0 16,0 0-16,22 0 0,-22-21 0,21 0 15,-21-1-15,1 1 0,-1 0 16,0 0-16,0 0 0,0-22 0,0 22 16,1 0-16,-1 0 0,0 0 15,-21 0-15,21-1 0,-21 1 0,21 21 16,-21-21-16,0 42 47,0 22-47,0-22 0,0 0 0,-21 21 15,0 1-15,0-1 0,21 0 0,-21 1 16,21 20-16,-22-21 0,1 22 16,21-1-16,-21 22 0,21-21 15,-21 20-15,21-20 0,0 20 16,-21 1-16,21-21 0,0-1 0,-21 22 16,21-22-16,0 1 0,0-1 0,0-20 15,0 20-15,0 1 0,0-22 16,0 0-16,0 1 0,0-1 0,0-21 15,-22 21-15,22-20 0,-21-1 0,0-21 16,-21 0-16,-1 0 0,22 0 16,-42 0-16,20-21 0,1-1 0,-21 1 15,20 0-15,-20-21 0,20-1 16,-20-20-16,21 21 0,-1-22 0,22 22 16,-21-22-16,21 22 0,-1-22 15,1 22-15,21-21 0,0 20 0,0 1 16,0 0-16,0-1 0,21-20 15,22 20-15,-22 1 0,21 21 0,-21-21 16,22-1-16,-1 1 0,22 0 0,-22-1 16,21 1-16,-20 0 0,20 20 15,-20-20-15,-1 0 0,21-1 0,-20 1 16</inkml:trace>
  <inkml:trace contextRef="#ctx0" brushRef="#br0" timeOffset="5568.26">10943 1249 0,'-21'-21'16,"0"21"-16,0 0 0,21 21 15,-22 0-15,1 0 0,21 0 0,-21 1 16,21 20-16,0 0 0,0 1 15,0-1-15,0 0 0,-21 1 16,21 20-16,0-21 0,-21 1 16,21-1-16,0 0 0,0 1 0,-21-22 15,21 0-15,0 21 0,-22-20 16,22-1-16,0 0 0,0 0 16,22-21-1,-1-21 1,0 0-16,0 0 0,0-1 0,0 1 15</inkml:trace>
  <inkml:trace contextRef="#ctx0" brushRef="#br0" timeOffset="5996.49">11091 1693 0,'21'0'46,"1"0"-30,-1 0-16,0 0 0,21 0 16,-21-21-16,1 21 0,-1-21 15,0 21-15,0-21 0,0 0 0,0 0 16,-21-1-16,22 22 16,-22-21-16,0 0 15,-22 21 1,1 0-16,0 0 0,0 0 15,0 0-15,0 0 0,-1 21 0,-20 0 16,21 1-16,0-1 0,0 0 16,21 21-16,-22-21 0,22 1 0,0 20 15,0-21-15,0 21 0,0-20 16,0-1-16,0 0 0,22 0 0,-22 0 16,21 0-16,0-21 0,0 22 0,0-22 15,0 0-15,1 0 16,-1 0-16,0 0 0,0 0 0,0 0 15,0 0-15,1-22 16,-1 1-16,0 0 0,0 21 0,-21-42 16,21 21-16,0-1 0,-21-20 0,22 21 15,-22-21-15</inkml:trace>
  <inkml:trace contextRef="#ctx0" brushRef="#br0" timeOffset="6315.3">10858 1249 0,'0'0'0,"22"0"16,-1 0-16,0 0 15,21 0-15,1 0 0,-1 0 0,0 0 16,1-21-16,-1 21 0,0 0 16,1 0-16,-22 0 0,0 0 0,0 0 15,21 0-15,-20 0 16,-1 0-16</inkml:trace>
  <inkml:trace contextRef="#ctx0" brushRef="#br0" timeOffset="9259.56">15007 1630 0,'-21'0'78,"0"0"-62,0 0-16,-1 0 0,1 0 15,0 0-15,0 0 0,0 0 16,0 0-16,-1 0 0,1 0 16,0 0-16,0 0 0,0 0 15,0 0-15,-1 0 16,1 0-16,21 21 16,21-21-1,1 0-15,-1 0 16,0 0-16,0 0 0,21 0 15,1 0-15,-1 0 0,0 0 0,1 0 16,-1 0-16,0 0 0,1 0 16,-1 0-16,0 0 0,-20 0 0,-1 0 15,0 0-15,-42 0 32,0 0-32,-1 0 15,1 0-15,-21 0 0,21 0 16,-22 0-16,22 0 0,0 0 0,0 0 15,0 0-15,0 0 0,-1 0 16,1 0-16,21-21 31,21 21-15,1 0-16</inkml:trace>
  <inkml:trace contextRef="#ctx0" brushRef="#br0" timeOffset="10779.47">15833 1461 0,'0'-22'140,"0"1"-124,0 0-16,0 0 15,0 0 1,0 0 0,0-1-16,0 1 15,0 0-15,0 0 16,0 42 46,0 0-62,0 0 16,0 1-16,0-1 16,0 0-16,0 21 0,0-21 0,0 1 15,0-1-15,0 21 0,0 0 16,-22-20-16,22 20 0,0 0 16,0-21-16,-21 22 0,0-22 15,21 21-15,0-21 0,0 1 0,-21-1 16,21 0-16,-21 0 0,21 0 0,-21-21 15,21 21-15,0-42 47,0 0-31,0 0-16,0 0 0,21 0 16,0-1-16,0 1 0</inkml:trace>
  <inkml:trace contextRef="#ctx0" brushRef="#br0" timeOffset="11396.11">16446 1566 0,'0'0'0,"-21"-21"15,0 21-15,21-21 16,0 0-16,0 0 15,0 0 1,0-1-16,0 1 0,21 21 16,0-21-16,1 21 0,-1 0 15,0 0-15,0-21 0,0 21 16,0 0-16,1 0 0,-1 0 16,0 0-16,0 21 15,-21 0-15,21 0 0,-21 1 16,21-1-16,-21 0 0,0 21 0,0-21 15,0 22-15,0-22 0,0 21 16,-21 1-16,0-22 0,0 21 0,-21-21 16,20 22-16,-20-22 0,21 0 15,-21 0-15,20 0 0,1 0 16,-21-21-16,21 0 0,0 22 0,-1-22 16,1 0-16,0 0 0,0 0 15,0 0-15,0-22 0,-1 1 16,1 0-1,21 0-15,0 0 0,0 0 0,0-1 16,0 1-16,0 0 0,0 0 16,21 0-16,1 0 0,-1 21 0,0 0 15,-21-22-15,21 22 0,0 0 16,0 0-16,1 0 0,-1 22 0,21-1 16,-21-21-16,0 21 0,1 0 15,-1 0-15,0 0 0,0 1 16,0-22-16,0 21 0,1 0 0,-1 0 15,0 0-15,0-21 0,-21 21 16,0 1-16,21-22 0,-21 21 16,21-21-16,1 0 15,-1 0 1,0 0-16,0-21 16</inkml:trace>
  <inkml:trace contextRef="#ctx0" brushRef="#br0" timeOffset="11871.84">17187 1672 0,'0'0'0,"-42"-21"15,21 0-15,0 0 0,21 0 16,-22-1-16,22 1 16,0 0-16,0 0 15,0 0-15,22 21 0,-1-21 16,0-1-16,0 22 0,0 0 0,22-21 15,-22 21-15,0 0 0,0 0 16,0 0-16,0 0 0,1 21 0,-22 1 16,0-1-16,0 21 15,0-21-15,0 0 0,-22 22 0,1-22 16,-21 21-16,21 1 0,-22-22 16,22 21-16,-21-21 0,21 22 15,0-22-15,-1 0 0,22 0 0,0 0 16,0 0-16,0 1 0,0-1 15,22-21-15,-1 21 0,0-21 16,21 0-16,-21 0 0,22 0 16,-22 0-16,21 0 0,1-21 0,-22 0 15,21-1-15,-21 22 0,0-21 16,1 0-16,-22 0 0,0 0 0,0 0 16,0-1-16,0 1 0,-22 0 0,1 0 15,0 21-15,-21-21 0,21 21 16,-22 0-16,1 0 0,21 0 15,-22 0-15,22 0 0,-21 0 16,21 21-16,0-21 0,21 21 0,0 0 16,0 0-1,21-21-15</inkml:trace>
  <inkml:trace contextRef="#ctx0" brushRef="#br0" timeOffset="12323.58">18394 1376 0,'0'0'0,"0"-42"0,0 20 0,0 1 16,0 0-16,21 0 0,-21 0 0,0 0 16,0-1-16,0 44 31,0-1-31,0 21 15,0 0-15,0 1 0,0-1 0,-21 22 16,21-22-16,-21 21 0,21 1 16,-22-1-16,1-20 0,0 20 0,0-20 15,21-1-15,0 0 0,-21-21 16,21 22-16,0-22 0,0 0 0,0 0 16,0 0-1,21-21 1,0 0-16,0-21 0,0 0 15</inkml:trace>
  <inkml:trace contextRef="#ctx0" brushRef="#br0" timeOffset="12676.56">18711 1588 0,'-21'0'31,"21"21"-31,-21 0 15,21 0-15,-21 21 0,21-20 16,0-1-16,0 21 0,0-21 0,-21 0 16,21 22-16,0-22 0,0 0 15,0 0-15,0 0 0,0 1 0,21-22 16,-21 21-16,21-21 0,0 0 16,0 0-16,0 0 0,1 0 0,-1 0 15,0 0-15,0 0 0,0-21 16,0-1-16,1 22 0,-22-21 0,0 0 15,0 0-15,0 0 0,0-22 16,0 22-16,0-21 0,0 21 0,0 0 16,0-1-16,0 1 0,-22 0 15,1 21-15,0 0 0,0 0 16,0 0-16,0 0 16,-1 0-16,1 0 0,0 0 0,-21 0 15,-1 0-15</inkml:trace>
  <inkml:trace contextRef="#ctx0" brushRef="#br0" timeOffset="12888.44">18203 1503 0,'-42'-21'15,"63"21"1,0 0-16,0 0 0,22 0 0,-22-21 0,21 21 15,1 0-15,-1 0 16,0-22-16,22 22 0,-22 0 0,-21 0 16,22 0-16,-1 0 0,-21 0 15,0 0-15,0 0 0,-21-21 0,22 21 16</inkml:trace>
  <inkml:trace contextRef="#ctx0" brushRef="#br0" timeOffset="13188.27">19579 1461 0,'0'0'16,"0"-22"-16,0 1 0,21 0 0,0 21 15,-21 42 16,0-20-31,0-1 16,0 21-16,-21 0 0,21 1 0,-21-1 16,21 0-16,-21 1 0,0-1 15,21-21-15,0 22 0,0-22 16,-21 0-16,21 0 0,-22 0 0,22 0 16,0 1-16,22-22 31</inkml:trace>
  <inkml:trace contextRef="#ctx0" brushRef="#br0" timeOffset="13715.96">20151 1524 0,'0'0'0,"-22"0"0,1-21 0,21 0 15,-21 21-15,21-21 0,0-1 16,0 1-16,0 0 16,0 0-16,21 21 0,0-21 15,1 0-15,-1 21 0,21-22 16,-21 22-16,0 0 0,22 0 0,-22 0 16,0 0-16,0 22 0,-21-1 15,0 0-15,0 0 0,0 21 0,0-20 16,0 20-16,0 0 15,-21 1-15,0-22 0,0 21 0,0 0 0,-22 1 16,1-1-16,21-21 16,-22 0-16,1 22 0,21-22 0,-21 0 15,20-21-15,-20 21 0,21-21 0,0 0 16,0 0-16,-1 0 0,1 0 16,21-21-1,0 0-15,0 0 16,21 0-16,1-1 0,-1 1 15,-21 0-15,21 21 0,0-21 16,0 21-16,0 0 16,1 0-16,-1 21 15,-21 0-15,21 0 16,0-21-16,-21 22 0,0-1 16,21 0-16,0-21 15,-21 21-15,22-21 0,-1 0 16,0 0-16,0 0 15,0 0-15,0 0 0,1 0 16,-1-21-16,0 0 0</inkml:trace>
  <inkml:trace contextRef="#ctx0" brushRef="#br0" timeOffset="14159.71">20976 1270 0,'0'0'0,"-21"-21"15,0 21-15,-43 0 16,43 0-16,21 21 31,21-21-31,0 21 0,22-21 0,-22 21 16,21-21-16,1 0 0,-22 0 16,21 0-16,0 22 0,-20-22 0,20 0 15,-21 0-15,0 0 0,22 0 16,-22-22-16,0 22 0,-21-21 0,21 0 15,0 0-15,-21 0 16,0 0-16,0-1 0,-21 22 31,0 0-31,0 22 16,0-1-16,-1 0 0,1 21 16,0 1-16,0-1 0,0 0 0,0 1 15,-1-1-15,1 21 0,0-20 16,0-1-16,0 0 0,0-20 0,-1 20 15,1 0-15,21-21 0,-21 1 16,21-1-16,-21 0 0,21 0 0,0 0 16,0 0-16,0 1 15,0-44 17,21 22-32,-21-21 15</inkml:trace>
  <inkml:trace contextRef="#ctx0" brushRef="#br0" timeOffset="14424.56">20786 1757 0,'0'0'0,"-22"0"0,1 0 16,21-21 0,21 21-16,1 0 15,-1 0-15,0 0 0,21 0 16,1 0-16,-22 0 0,21 0 15,0 0-15,-20 0 0,-1-21 16,21 21-16,-21 0 0,0 0 0,1 0 16,-1 0-16,0-22 15,0 22-15,-42 0 47</inkml:trace>
  <inkml:trace contextRef="#ctx0" brushRef="#br0" timeOffset="16072.27">1079 3937 0,'22'-21'219,"-1"21"-203,-21-21-16,21 0 15,0 21-15,-21-22 16,21 1-16,0 21 0,1-21 0,-1 0 16,0 0-16,0 0 15,0-1-15,0 1 0,1 21 0,-22-21 16,0 0-1,-22 21 1,1 0-16,-21 0 16,21 21-16,-22-21 0,1 21 15,0 0-15,-1 1 0,22-1 0,-21 0 16,21 0-16,0 0 0,-1 0 16,1 1-16,21-1 0,-21 0 15,21 0-15,0 0 0,0 0 16,0 1-16,21-1 15,0 0-15,1 0 0,20 0 0,-21-21 16,21 21-16,-20 1 0,20-1 16,0 0-16,-21-21 0,22 21 15,-22 0-15,21-21 0,-21 21 0,1 1 16,-1-1-16,0-21 0,-21 21 16,0 0-16,0 0 0,-21 0 15,0 1-15,-22-1 0,1 0 16,0-21-16,-1 21 0,1-21 15,0 0-15,-1 0 0,1 0 16,21 0-16,-22 0 0,22 0 16,-21 0-16,21-21 0,0 0 0,-1 0 15,1 21-15,0-22 0,0 1 16,21 0-16,0 0 0,0 0 31,21 0-15,21-1-16,-20 22 15,-1-21-15</inkml:trace>
  <inkml:trace contextRef="#ctx0" brushRef="#br0" timeOffset="16611.38">1905 3620 0,'0'0'0,"0"-22"0,-21 22 16,0 0 0,-1 0-16,22 22 15,0-1-15,-21 0 0,21 21 16,0-21-16,0 22 0,0-1 16,0 0-16,0 1 0,0-1 0,0 0 15,0 1-15,0-1 16,0 0-16,0 1 0,0-1 0,0-21 15,0 22-15,-21-22 0,21 0 16,0 0-16,0 0 0,-21-21 0,0 0 16,21-21 15,0 0-31,0-21 0,0 20 16,0 1-16,0-21 0,0 0 0,0-1 15,21 1-15,0 0 0,0-1 16,0 22-16,22-21 0,-22-1 15,0 22-15,21 0 0,-20 0 0,-1 21 16,21 0-16,-21 0 16,0 0-16,22 21 0,-22 0 0,-21 0 15,21 1-15,-21-1 0,0 21 16,0 0-16,0 1 0,0-22 0,0 21 16,0 1-16,-21-22 0,0 21 15,21-21-15,0 0 0,-21 1 0,21-1 16,-22 0-16,22 0 0,0 0 15,0-42 17,22 0-32</inkml:trace>
  <inkml:trace contextRef="#ctx0" brushRef="#br0" timeOffset="17037.66">2709 3810 0,'-21'0'16,"0"0"-16,0 21 0,0 0 15,-1 1-15,-20-1 0,21 0 16,0 0-16,0 21 0,-1 1 16,-20-22-16,21 21 0,21 1 0,-21-1 15,21-21-15,0 21 0,0-20 16,0 20-16,0-21 0,21 0 15,21 0-15,-21-21 0,1 0 16,20 0-16,0 0 0,-21 0 16,22 0-16,-22-21 0,21 0 0,1 0 15,-22 0-15,0 0 0,0-1 16,0-20-16,0 21 0,-21-21 0,0-1 16,0 22-16,0-21 0,0-1 15,0 1-15,-21 21 0,0-21 0,0 20 16,0 1-16,-22 21 0,22 0 15,-21 0-15,21 0 0,0 0 0,-22 0 16,22 0-16,0 21 0,0-21 16,0 22-16,-1-1 0,22 0 15,0 0-15,0 0 0,0 0 16,0 1-16,22-22 0,-1 0 16,0 0-16,21 0 0,-21 0 15</inkml:trace>
  <inkml:trace contextRef="#ctx0" brushRef="#br0" timeOffset="17415.96">3111 3874 0,'0'0'0,"0"-22"0,0 1 16,0 0-16,0 0 16,0 42 30,0 0-46,0 0 0,22 1 0,-22 20 16,21-21-16,-21 21 0,21 1 16,-21-22-16,0 21 0,0 1 0,0-1 15,0-21-15,0 21 0,0-20 16,0-1-16,0 0 0,0 0 16,0-42-1,0 0 1,0 0-16,21-1 15,-21 1-15,21 0 0,-21 0 0,0-21 16,21 20-16,-21-20 0,22 0 16,-1-1-16,-21 22 0,0-21 0,21 0 15,0 20-15,-21 1 0,0-21 16,21 21-16,0 0 0,1-1 0,-22 1 16,0 0-16,21 0 0,0 21 15,0-21-15</inkml:trace>
  <inkml:trace contextRef="#ctx0" brushRef="#br0" timeOffset="17731.78">3768 3217 0,'0'0'0,"0"22"31,-22-1-31,22 0 16,0 0-16,0 21 0,0 1 0,0-1 15,0 0-15,0 1 0,0-1 16,-21 22-16,0-22 0,21 0 0,-21 1 16,21-1-16,0 0 0,-21 1 15,21-1-15,-21 0 0,21 1 0,0-1 16,0-21-16,0 21 16,0-20-16,0-1 0,0 0 0,0 0 15,21 0-15,0-21 16,0 0-16,0 0 15,0 0-15,1-21 16,-1 0-16,-21 0 0,21 0 0,-21-1 16,21 1-16,-21 0 0</inkml:trace>
  <inkml:trace contextRef="#ctx0" brushRef="#br0" timeOffset="17977.98">3641 3598 0,'0'0'0,"-22"0"0,1 0 16,42 0-1,1 0-15,-1 0 16,0 0-16,0 0 0,0 0 16,22 0-16,-22 0 0,0 0 0,0 0 15,0 0-15,0 0 0,-21-21 31,0 0 1</inkml:trace>
  <inkml:trace contextRef="#ctx0" brushRef="#br0" timeOffset="18675.59">5143 3916 0,'0'0'16,"-42"0"-16,21 0 0,0 0 0,0 0 16,-1 0-16,1 0 0,42 0 31,1 0-31,-1 0 0,21 0 16,0 0-16,22 0 0,-22 0 15,22 0-15,-1 0 0,22 0 0,-22 0 16,1 0-16,21 0 0,-22 0 15,22 0-15,-22 0 0,1 0 16,-22 0-16,22-21 0,-22 0 0,-21 21 16,21-22-16,-20 22 0,-1-21 15,0 0-15,-21 0 0,0 0 16,0 0-16,-21-1 16,0 1-16,-22 0 0,22 21 0,0-21 15,-21 21-15,-1 0 0,22-21 16,0 21-16,0 0 0,0-21 0,-1 21 15,44 0 17,-1 0-32,0-22 15,0 22-15,0 0 0,22 0 16,-22 0-16,21 0 0,-21 0 0,0 0 16,1 0-16,-1 0 0,0 0 15,0 0-15,0 22 0,-21-1 16,0 0-16,0 0 15,0 21-15,0-20 0,0-1 0,-21 21 16,0-21-16,0 22 0,0-22 0,-1 21 16,1-21-16,21 0 0,-21 22 15,0-22-15,0 0 0,0 0 0,-1 0 16,1 1-16,21-1 16,-21-21-1</inkml:trace>
  <inkml:trace contextRef="#ctx0" brushRef="#br0" timeOffset="19511.16">8488 3704 0,'-21'0'0,"-1"0"16,1 0-1,0-21 1,21 0 0,0 0-16,0 0 0,0-1 15,0 1 1,0 0-16,21 0 0,0 0 0,1 0 16,-1-1-16,0 22 0,0-21 15,0 21-15,0 0 0,1 0 0,-1 0 16,0 21-16,21-21 0,-21 43 0,1-22 15,-1 21-15,0 1 0,0-1 16,-21 0-16,0 1 0,0 20 0,0-21 16,0 1-16,-42 20 0,21-20 15,-22-1-15,22 21 0,-21-20 0,-1-1 16,1-21-16,0 22 0,-1-22 16,1 0-16,21 0 0,-21-21 0,20 0 15,1 0-15,0 0 0,0 0 16,0-21-16,0 0 0,-1 0 15,22-1-15,0-20 0,-21 21 0,21-21 16,-21 20-16,21-20 0,0 0 16,0-1-16,0 22 0,0-21 0,0 21 15,0 0-15,0-1 0,21 1 0,0 21 16,1 0-16,-1 0 0,0 0 16,0 21-16,0 1 0,0-1 0,1 0 15,20 0-15,-21 21 0,0-20 16,22 20-16,-22-21 0,21 21 0,-21-20 15,22-1-15,-22 0 0,0 0 16,21 0-16,-21 0 0,1 1 16,-1-22-16,0 0 0,0 0 0,0 0 15,0 0-15,1 0 0,-1 0 16,0 0-16,0-22 0</inkml:trace>
  <inkml:trace contextRef="#ctx0" brushRef="#br0" timeOffset="20059.38">9461 3366 0,'0'0'0,"0"-22"0,0 1 15,0 0-15,-21 42 16,21 0 0,-21 1-16,0 20 0,21-21 15,0 21-15,0 1 0,0 20 0,0-20 16,0-1-16,0 21 0,0-20 0,-21-1 15,21 0-15,-21 22 0,21-22 16,0 1-16,0-1 0,-22 0 0,22-21 16,-21 22-16,21-22 0,0 0 15,0 0-15,0 0 0,0-42 47,0 0-47,0 0 0,0 0 16,0-22-16,0 22 0,21 0 15,1-21-15,-22 21 0,21-22 0,0 22 16,0 0-16,0 0 0,0 0 16,22-1-16,-1 1 0,-21 0 0,22 21 15,-1 0-15,0 0 0,-21 0 16,22 0-16,-22 21 0,21 0 0,-21 1 16,1-1-16,-22 0 0,0 21 0,0-21 15,0 1-15,0-1 0,0 21 16,-43-21-16,22 0 0,-21 1 0,21-1 15,-22 0-15,1 0 0,0 0 16,-1-21-16,22 21 0,-21-21 16,21 0-16,-1 0 0,-20 0 0,21 0 15,0 0-15,0 0 16,21-21 0,0 0-16,21 21 15,0-21-15,0 21 0,0-21 16,0 0-16,1-1 0</inkml:trace>
  <inkml:trace contextRef="#ctx0" brushRef="#br0" timeOffset="20725">10308 3810 0,'0'-21'15,"-21"21"1,0 0-16,0 21 15,-1 0-15,22 0 0,-21 1 16,21-1-16,-21 0 0,0 0 0,21 0 16,0 0-16,0 1 0,0 20 15,0-21-15,0 0 0,0 0 0,21 1 16,0-1-16,22-21 0,-22 0 16,0 0-16,0 0 0,21 0 15,-20 0-15,20 0 0,-21-21 16,21-1-16,-20 22 0,-1-21 15,0 0-15,21-21 0,-21 21 0,1-1 16,-1 1-16,0 0 0,-21 0 0,21 0 16,-21 0-16,21-1 0,-21 1 15,0 42 17,0 1-32,0 20 15,-21-21-15,0 21 0,21 1 0,-21-1 16,21 22-16,0-22 0,-21 21 15,21-20-15,-22 20 0,22 1 16,0-1-16,-21 1 0,21-1 0,0 1 16,0-1-16,0 1 0,0 20 15,0-20-15,0 21 0,0-22 0,0 1 16,0-1-16,0 1 0,0-1 16,0-21-16,0 22 0,0-22 0,0 1 15,0-1-15,0 0 0,-21 1 0,0-22 16,0 0-16,21 0 0,-43-21 0,22 0 15,0 0-15,-21 0 0,-1-21 16,22 0-16,-21 0 0,0-1 0,-1-20 16,22 0-16,-21-1 0,-1 1 0,1-21 15,21 20-15,0-20 0,0 20 16,-1-20-16,1-1 0,21 1 16,0-1-16,0 1 0,0 21 0,0-22 15,21 1-15,22 20 0,-22 1 16,21 0-16,1-1 0,-1 1 0,0 0 15,22-22-15,-22 22 0,22-1 0,-22 1 16,0 0-16,22-1 0,-22 1 16</inkml:trace>
  <inkml:trace contextRef="#ctx0" brushRef="#br0" timeOffset="21055.81">11197 3154 0,'0'0'0,"0"-21"0,0 0 15,-21 21-15,0 0 16,0 21-16,21 0 16,-22 21-16,22 1 0,-21-1 0,21 0 15,0 1-15,0 20 0,0-21 0,0 22 16,-21-22-16,21 1 0,0 20 15,0-21-15,0 1 0,0-1 16,0-21-16,0 22 0,0-22 0,0 21 16,0-21-16,0 0 0,0 1 15,0-1-15,21-42 32,0-1-17,1 1-15,-1 0 0,0 0 16,0-21-16</inkml:trace>
  <inkml:trace contextRef="#ctx0" brushRef="#br0" timeOffset="21455.58">11409 3641 0,'0'21'16,"21"-21"-16,0 0 15,0 0-15,0 0 16,1 0-16,-1 0 0,0 0 15,0 0-15,0 0 0,0 0 16,1 0-16,-1-21 0,0 21 16,-21-21-16,0-1 0,0 1 15,0 0 1,0 0-16,0 0 16,-21 21-1,0 0-15,-1 0 0,1 21 0,0-21 16,0 21-16,0 0 0,21 0 15,-21 1-15,-1-1 0,1 21 16,0-21-16,0 0 0,21 1 0,0-1 16,0 21-16,0-21 0,0 0 15,0 1-15,0-1 0,21-21 16,0 21-16,0-21 0,1 0 0,-1 0 16,0 0-16,0 0 0,0 0 15,0 0-15,22 0 0,-22 0 0,0 0 16,0 0-16,0 0 0,1-21 15,-1 0-15,0 21 0,0-22 16</inkml:trace>
  <inkml:trace contextRef="#ctx0" brushRef="#br0" timeOffset="21808.12">11218 3175 0,'0'0'0,"21"0"32,1 0-32,20 0 15,-21-21-15,21 21 0,1 0 0,-1 0 16,0 0-16,1-21 0,-1 21 15,0 0-15,-20 0 0,20-21 0,0 21 16,-21 0-16,22 0 0,-22 0 0,0-22 16,0 22-1,-42 0 17,0 0-17,21 22-15,-21-22 0,0 21 16,-1 0-16</inkml:trace>
  <inkml:trace contextRef="#ctx0" brushRef="#br0" timeOffset="37003.58">14182 3662 0,'-22'0'375,"1"0"-375,0 0 16,0 0-16,0 21 0,0-21 15,-1 0-15,1 0 0,0 0 0,0 0 16,0 0-16,0 0 0,-1 0 16,1 0-16,0 0 0,0 0 0,0 0 15,0 0 1,-1 0-1,44 0 17,-1 0-32,0 0 15,21 0-15,1 0 0,-1 0 0,0 0 16,22 0-16,-22 0 0,22-21 0,-22 21 16,21 0-16,-20 0 15,-1 0-15,-21-21 0,22 21 0,-22 0 16,0 0-16,0 0 0,-42 0 31,0 0-15,-22 0-16,22 0 0,0 0 0,-21 0 15,21 21-15,-22-21 0,22 0 16,-21 0-16,21 21 0,-22-21 0,1 0 16,0 0-16,20 21 0,1-21 0,-21 0 15,21 0-15,0 0 16,42 0 46,0 0-62,0 0 0,0 0 16,0 0-16,1 0 0,-1 0 16,0 0-1,-42 0 32,0 0-47,-1 0 16,1 0-16,21-21 15,0 0 1</inkml:trace>
  <inkml:trace contextRef="#ctx0" brushRef="#br0" timeOffset="37713.17">14965 3429 0,'0'0'0,"-21"0"0,-1 0 0,22-21 15,-21 21-15,21-21 0,-21 21 16,21-21-16,0-1 0,0 1 15,0 0-15,0 0 16,21 21-16,0-21 0,1 21 16,-1-21-16,0 21 0,0 0 15,0 0-15,22 0 0,-22 0 0,0 0 16,21 0-16,-21 0 0,1 0 16,-1 21-16,0 0 0,-21 0 0,0 0 15,0 0-15,0 1 16,0-1-16,-21 21 0,0-21 0,-22 0 15,22 22-15,-21-22 0,-1 0 16,1 0-16,21 0 0,-21-21 0,20 22 16,1-1-16,0-21 0,0 0 15,0 21-15,42-42 47,0 21-47,0-21 0,0 21 0,1 0 16,-1-22-16,21 22 0,-21 0 15,22 0-15,-22 0 0,21 0 16,-21 0-16,0 0 0,22 0 16,-22 22-16,0-22 0,0 21 0,22 0 15,-43 0-15,21 0 0,-21 0 16,0 1-16,-21-1 0,-1 21 16,1-21-16,-21 0 0,0 1 0,-1-1 15,1 0-15,-22-21 0,22 21 16,-21 0-16,20-21 0,1 0 0,0 0 15,-1 0-15,22 0 0,-21 0 16,21 0-16,-1 0 0,1 0 0,0 0 16,0-21-16,0 21 0,21-21 15,0 0-15,-21 21 16,21-21-16,-22-1 0,22 1 31,22 21 0,-22-21-31,21 21 16</inkml:trace>
  <inkml:trace contextRef="#ctx0" brushRef="#br0" timeOffset="39795.99">16002 3450 0,'21'0'16,"-21"21"-16,0 1 31,0-1-15,0 0-1,-21-21 1,21 21-16,-21-21 16,0 0-16,-1 0 31,1 0-31,21-21 15,-21 0 1,21 0-16,0-1 16,0 1-16,0 0 0,0 0 0,21 0 15,-21 0-15,21-1 0,1 1 16,-1 0-16,0 0 0,0 0 0,0 0 16,0-1-16,1 22 0,-1 0 15,0 0-15,0 0 0,0 0 0,22 0 16,-43 22-16,21-1 0,0 0 15,-21 0-15,0 21 0,0-20 0,0 20 16,0 0-16,-21 1 16,0-1-16,-1 0 0,-20 1 0,0-22 15,-1 21-15,1 0 0,0 1 0,-1-22 16,1 21-16,21-21 0,-21 1 16,20-1-16,1 0 0,0 0 0,0-21 15,21 21-15,-21-21 0,21-21 31,0 0-15,21 0-16,0 21 0,-21-21 0,21-1 16,-21 1-16,0 0 0,21 21 15,1-21-15,-22 0 0,21 21 0,0 0 16,0 0 0,0 0-16,-21 21 0,21 0 15,1-21-15,-22 21 0,21 0 0,0 1 16,0-1-16,0 0 0,0-21 15,1 21-15,-1 0 0,0-21 0,0 21 16,0-21-16,0 0 0,22 0 16,-22 0-16,0 0 0,0 0 0,22 0 15,-22 0-15,0 0 0,0-21 16,0 0-16,0 0 16,-21 0-16,22 0 0,-1-1 15,-21 1-15,21-21 0</inkml:trace>
  <inkml:trace contextRef="#ctx0" brushRef="#br0" timeOffset="40219.75">16827 3281 0,'-21'0'16,"21"21"-16,-21 0 16,21 0-1,0 1-15,0-1 0,21-21 16,0 0-16,-21 21 0,22-21 15,-1 0-15,21 0 0,-21 0 0,0 0 16,1 0-16,-1 0 0,21 0 16,-21 0-16,0-21 0,1 21 15,-1-21-15,0-1 0,0 1 0,0 0 16,-21 0-16,0 0 0,21 0 16,-21-1-16,0 1 0,0 0 15,0 0-15,0 0 0,0 42 16,-21 0-1,0 21-15,0 1 0,0-1 16,0 0-16,-1 22 0,1-22 0,0 1 16,0 20-16,0-21 0,0 1 15,-1-22-15,22 21 0,0 1 0,0-22 16,-21 0-16,21 0 0,0 0 16,0 0-16,0 1 0,0-1 15,0-42 16,21 21-31,-21-22 16,0 1-16,0 0 0</inkml:trace>
  <inkml:trace contextRef="#ctx0" brushRef="#br0" timeOffset="40434.1">16722 3641 0,'0'0'0,"0"21"15,21-21 1,0 0 0,0 0-16,0 0 0,0 0 15,1 0-15,20 0 0,-21 0 0,21 0 16,-20 0-16,20 0 0,0 0 16,-21 0-16,1 0 0,20-21 0,-21 0 15,0 21-15,22-22 0,-22 1 16,0 0-16</inkml:trace>
  <inkml:trace contextRef="#ctx0" brushRef="#br0" timeOffset="40859.87">17759 3429 0,'0'-21'0,"0"0"0,0 0 16,0-1-16,21 1 15,-21 0-15,21 0 16,0 21-16,0-21 0,1 0 16,-1 21-16,0 0 0,21 0 0,-21 0 15,1 0-15,-1 0 0,21 21 0,-21 0 16,-21 0-16,21 21 16,-21-20-16,0 20 0,0 0 0,0-21 15,0 22-15,-21-1 0,0 0 0,-21-20 16,-1-1-16,-20 21 0,21-21 15,-22 0-15,1 1 0,-1-1 0,22 0 16,-1-21-16,1 21 0,0-21 16,21 0-16,42 0 31,0 0-31,0 0 0,21 0 16,1 0-16,-22 0 0,21 0 15,1 0-15,-1 0 0,0 0 0,-21 0 16,22 0-16,-1-21 0,0 21 15,1 0-15,-1-21 0,0 21 16,1 0-16,-1-21 0,0 21 0,1-22 16,-22 1-16,21 21 0</inkml:trace>
  <inkml:trace contextRef="#ctx0" brushRef="#br0" timeOffset="41323.6">18648 3514 0,'0'0'0,"-21"-21"0,-1-1 0,22 1 16,0 0-16,0 0 0,0 0 16,0 0-16,22-22 15,-1 22-15,0 0 0,0 0 0,0 0 16,0-1-16,22 1 0,-22 0 16,21 0-16,-21 21 0,1 0 0,-1 0 15,0 0-15,0 0 0,0 21 16,-21 0-16,0 0 0,0 1 0,0 20 15,0-21-15,0 21 0,-21 1 16,-21-1-16,21-21 0,-22 22 0,1-1 16,21-21-16,-22 21 0,1-20 15,21-1-15,0 0 0,0 0 0,21 21 16,0-20 0,21-22-16,0 0 15,21 0-15,-21 0 0,22 0 16,-1 0-16,0 0 0,1 0 0,-1 0 15,-21-22-15,22 1 0,-22 21 0,0-21 16,-21 0-16,0 0 0,0 0 16,0-1-16,0 1 0,0 0 15,-42 0-15,20 21 0,1 0 16,0 0-16,0 0 0,0 0 16,0 0-16,-1 0 0,1 0 0,0 21 15,21 0-15,21-21 31,0 0-31,1 0 0</inkml:trace>
  <inkml:trace contextRef="#ctx0" brushRef="#br0" timeOffset="41639.42">19939 2942 0,'0'0'0,"0"-21"0,0 0 16,-42 21 0,20 0-16,1 21 0,0 0 15,21 22-15,-21-1 0,21 0 16,0 1-16,-21 20 0,21-21 0,0 22 16,0-1-16,0-20 0,-21 20 15,21-20-15,0-1 0,0 0 0,0-21 16,0 22-16,0-22 0,0 0 15,0 0-15,0 0 0,0 1 0,0-1 16,21-42 15,0-1-31,0 22 16,0-21-16,22 0 0</inkml:trace>
  <inkml:trace contextRef="#ctx0" brushRef="#br0" timeOffset="41964.21">20193 3366 0,'0'0'0,"21"-22"0,-21 1 0,0 0 15,0 0 1,0 42-16,-21 0 0,0 0 16,0 1-16,21 20 0,-22-21 15,1 21-15,21 1 0,-21-22 0,21 0 16,0 21-16,0-20 0,0-1 16,0 0-16,0 0 0,21 0 15,0-21-15,1 0 16,-1 0-16,0 0 0,0 0 15,0 0-15,0 0 0,1 0 16,-1-21-16,0 0 0,0 0 0,0 0 16,0-1-16,-21-20 0,0 21 0,22-21 15,-22-1-15,0 1 0,0 21 16,0-22-16,0 1 0,0 21 16,0 0-16,0 0 0,0-1 0,-22 22 15,1 0-15,0 0 16,0 0-16,0 0 0,0 0 15,-1 0-15,1 0 16,0 0-16</inkml:trace>
  <inkml:trace contextRef="#ctx0" brushRef="#br0" timeOffset="42189.08">19812 3090 0,'0'0'15,"0"-21"-15,0 0 0,21 21 16,21 0-16,-20-21 16,20 21-16,0 0 0,1 0 0,-1 0 15,21-21-15,-20 21 0,-1 0 16,22 0-16,-22 0 0,21 0 16,-20 0-16,-1 0 0,-21 21 0,22 0 15,-22-21-15,-21 21 16,21-21-16</inkml:trace>
  <inkml:trace contextRef="#ctx0" brushRef="#br0" timeOffset="43075.98">21950 3112 0,'0'0'15,"-21"0"-15,-1 0 0,1-22 16,0 22-16,21-21 16,0 0-1,0 0-15,21 21 16,0 0-16,1 0 0,-1 0 15,0 0-15,0 0 0,0 0 16,0 0-16,1 21 0,-1-21 0,0 21 16,-21 0-16,0 1 0,0 20 15,0-21-15,0 0 0,-21 22 0,0-22 16,-1 0-16,-20 0 0,0 0 16,21 0-16,-22 1 0,1-22 0,21 21 15,-22-21-15,22 0 0,0 0 16,0 0-16,0 0 0,42 0 31,0-21-15,21 21-16,-20 0 0,20-22 15,0 22-15,1 0 0,-1 0 0,0 0 16,1 0-16,-1 0 0,0 22 16,1-1-16,-1 0 0,0 0 0,1 0 15,-1 0-15,-21 22 0,0-22 16,-21 0-16,0 0 0,0 22 15,0-22-15,-21-21 0,-21 21 0,-1 0 0,1 0 16,0-21-16,-1 0 16,-20 21-16,21-21 0,-22 0 0,22 0 15,-1 0-15,1 0 0,0 0 16,21 0-16,-1 0 0,1 0 0,0 0 16,0 0-16,21-21 0,-21 21 15,21-21-15,0 0 16,21 0-1,0 0-15,0-1 0</inkml:trace>
  <inkml:trace contextRef="#ctx0" brushRef="#br0" timeOffset="43607.21">22902 3281 0,'0'0'0,"-21"0"0,0-21 0,21 0 0,0-1 16,0 1-16,0 0 0,0 0 15,0 0-15,0 0 0,21-1 0,0 1 16,0 0-16,22 21 0,-22-21 16,21 21-16,-21 0 0,1 0 0,-1 0 15,0 0-15,0 0 0,0 21 16,0 0-16,-21 22 0,0-1 15,0 0-15,0 1 0,0-1 0,-21 0 16,0 22-16,0-22 0,-21 0 16,-1 1-16,1-1 0,0 0 0,-22-20 15,22-1-15,-1 0 0,1 0 16,21 0-16,0-21 0,0 0 0,-1 21 16,1-21-1,21-21 1,0 0-16,21 21 0,1-21 15,-22 0-15,21 21 0,0-21 0,0-1 16,0 1-16,0 21 16,1 0-16,-1 0 0,0 0 15,0 0-15,0 0 0,0 0 16,1 21-16,-1-21 0,0 22 0,0-1 16,21 0-16,-20 0 0,20-21 15,-21 21-15,21 0 0,1 1 0,-1-22 16,-21 21-16,22-21 0,-22 0 0,0 21 15,0-21-15,0 0 0,0 0 16,-21-21-16,0 0 16,0-1-16</inkml:trace>
  <inkml:trace contextRef="#ctx0" brushRef="#br0" timeOffset="43995.5">23601 3154 0,'0'0'0,"0"-21"0,0 0 15,21 21 1,0 0-16,0 0 16,0-22-16,1 22 0,-1 0 15,0 0-15,0 0 0,21 0 0,-20 0 16,20 0-16,-21 0 0,0 0 16,0-21-16,1 21 0,-1-21 15,0 21-15,-21-21 0,0 0 16,-21 21 15,0 0-31,-1 21 16,1 0-16,0 0 0,0 22 15,0-22-15,0 21 0,-1 0 0,1 1 16,0-1-16,0 0 0,21 1 16,-21-1-16,0 0 0,-1-20 0,22 20 15,0-21-15,-21 0 0,0 0 16,21 1-16,0-1 0,-21 0 0,21 0 15,21-21 17,0 0-17</inkml:trace>
  <inkml:trace contextRef="#ctx0" brushRef="#br0" timeOffset="44207.39">23516 3556 0,'0'0'16,"-21"0"0,21-21-1,21 21-15,0 0 16,22 0-16,-22 0 0,21 0 16,-21 0-16,22 0 0,-22 0 15,21 0-15,-21 0 0,22 0 0,-22-21 16,21 21-16,-21 0 0,22 0 15,-1-21-15,-21-1 0,21 22 0,22-21 16</inkml:trace>
  <inkml:trace contextRef="#ctx0" brushRef="#br0" timeOffset="44623.18">24553 3217 0,'0'0'0,"-21"-21"16,0 0-16,21 0 15,0 0-15,0 0 0,0-1 16,0 1-16,21 21 16,21-21-16,-20 21 15,-1 0-15,21 0 0,-21 0 0,0 0 16,22 0-16,-22 21 0,0 0 16,-21 1-16,0-1 0,0 0 0,0 0 15,0 0-15,0 22 0,0-22 16,-42 21-16,21 0 0,-1-20 0,-20 20 15,0-21-15,-1 21 0,1-20 16,0-1-16,-1 0 0,1 0 16,0 0-16,21 0 0,-22 1 15,22-22-15,0 21 0,0-21 0,0 0 16,42 0 15,0 0-31,0 0 0,0 0 16,0 0-16,1 0 0,20 0 0,-21 0 15,0 0-15,0 0 0,22 0 16,-22 0-16,0 0 0,21-21 0,-20 21 16,20-22-16,-21 22 0,21-21 15,1 0-15,-1 0 0</inkml:trace>
  <inkml:trace contextRef="#ctx0" brushRef="#br0" timeOffset="45071.92">25252 3408 0,'0'0'0,"-21"-21"0,-1 0 0,22-1 16,-21 1-16,0 0 0,21 0 0,0 0 15,-21-22-15,21 22 0,0 0 16,0 0-16,0 0 0,0 0 0,0-1 16,0 1-16,21 0 0,0 21 15,0-21-15,1 21 0,-1 0 16,0 0-16,21 0 0,-21 0 15,1 0-15,20 0 0,-21 0 0,0 0 16,-21 21-16,0 0 0,0 0 16,0 1-16,0 20 0,0-21 0,-42 21 15,21-20-15,0 20 0,-22 0 16,1-21-16,0 22 0,-22-1 0,22-21 16,-1 22-16,22-22 0,-21 0 15,21 21-15,0-21 0,21 1 0,0-1 16,0 0-16,0 0 0,21 0 15,0 0-15,0-21 0,21 0 16,-20 0-16,-1 0 16,21 0-16,-21 0 0,0 0 0,1 0 15,-1-21-15,0 0 0,-21 0 16,21 21-16,-21-21 0,0 0 0,0-1 16,0 1-16,0 0 15,-21 21-15,0-21 0,0 21 0,-22 0 16,22 0-16,-21 0 0,-1 0 0,1 0 15</inkml:trace>
  <inkml:trace contextRef="#ctx0" brushRef="#br0" timeOffset="45963.93">995 5863 0,'21'0'16,"0"0"-1</inkml:trace>
  <inkml:trace contextRef="#ctx0" brushRef="#br0" timeOffset="47028.18">952 5927 0,'0'21'16,"0"-42"62,0 0-78,0-1 15,0 1-15,0 0 16,0 0-16,0 0 16,0 0-16,0 42 47,0 21-47,0-21 0,0 0 15,0 22-15,0-22 0,0 21 16,-21-21-16,21 22 0,0-22 0,-21 21 15,21-21-15,0 1 0,0-1 16,0 0-16,0 0 16,0 0-16,0-42 31,0 0-15,0 0-16</inkml:trace>
  <inkml:trace contextRef="#ctx0" brushRef="#br0" timeOffset="47419.95">1079 5398 0,'0'0'0,"-21"-22"0,-42 22 16,42 0-16,-1 0 15,1 0-15,0 0 0,21 22 0,0-1 16,-21-21-16,21 21 0,0 0 15,0 0-15,21-21 16,0 0-16,0 0 16,22 0-16,-22 0 0,21 0 15,1 0-15,-22 0 0,0-21 0,21 21 16,-21-21-16,-21 0 0,0 0 16,0-1-16,-21 22 15,0-21-15,0 0 0,-21 21 0,20-21 16,-20 21-16,21 0 15,-21 0-15,20 0 0,1 0 0,0 0 16,0 0-16,0 21 0,21 0 16,0 0-16,0 1 15,0-1-15,0 0 0,21 0 0,0 0 16,0 0-16,0 1 0,1-1 16,-1 0-16,0 0 0,0-21 15,21 21-15,-20-21 0</inkml:trace>
  <inkml:trace contextRef="#ctx0" brushRef="#br0" timeOffset="47907.7">1926 5609 0,'-21'0'15,"0"21"-15,21 1 0,-21-1 0,-1-21 16,1 21-16,0 0 0,21 0 15,-21 0-15,0 1 0,0 20 0,-1-21 16,22 0-16,0 0 0,-21 1 16,21-1-16,-21 0 0,21 0 15,0 0 1,0-42 15,0 0-31,0 0 16,0 0-16,0-1 0,21 1 0,0-21 15,1 0-15,-1-1 0,0 1 16,0 0-16,0-1 0,0 22 0,1-21 16,-1 21-16,21-1 0,-21 22 15,0 0-15,1 0 0,-1 0 16,0 22-16,0-22 0,-21 42 0,0-21 16,21 0-16,-21 22 0,0-1 15,0-21-15,0 21 0,0 1 0,0-22 16,0 21-16,0-21 15,0 22-15,0-22 0,0 0 0,0 0 16,0 0-16,0 1 0,0-1 16,21-42 15,1-1-15,-22 1-16,21 0 0,0-21 0</inkml:trace>
  <inkml:trace contextRef="#ctx0" brushRef="#br0" timeOffset="48199.53">2688 5165 0,'0'0'15,"0"-21"-15,0 42 16,0 0 0,-21 21-16,0-21 15,21 22-15,-21-1 0,21 0 0,-22 22 16,1-22-16,21 22 0,-21-22 15,0 22-15,21-1 0,0-21 0,-21 22 16,21-22-16,-21 1 0,21-22 16,0 21-16,0-21 0,0 0 0,0 1 15,21-1-15,0 0 16,42-21-16,-41 0 16,-1 0-16,0 0 0,21 0 15,-21-21-15,1 0 0,-1-1 0,0 1 16,-21 0-16,0-21 0,0 21 15,21-22-15,-21 22 0</inkml:trace>
  <inkml:trace contextRef="#ctx0" brushRef="#br0" timeOffset="48379.43">2498 5588 0,'-22'0'16,"44"0"-16,-65 0 0,43 21 15,43-21-15,-22 0 0,0 21 16,0-21-16,0 0 15,0 0-15,1 0 0,-1 0 16,21 0-16,-21 0 0,22 0 0,-1 0 16,-21 0-16,21 0 0,1-21 15,-22 0-15,21 0 0,1 21 0,-1-21 16</inkml:trace>
  <inkml:trace contextRef="#ctx0" brushRef="#br0" timeOffset="48932.11">4466 5694 0,'0'0'0,"-106"0"15,64 0-15,21 0 0,-22 0 16,65 0-1,-1 0-15,0 0 16,21 0-16,1 0 0,20 0 16,1-21-16,-1 21 0,1 0 0,20 0 15,-20 0-15,20-21 0,-20 21 16,21 0-16,-22-22 0,1 22 16,-22 0-16,21-21 0,-20 21 0,-22-21 15,21 21-15,-21 0 0,1-21 16,-22 0-16,0 0 0,-22-1 15,1 1-15,0 21 16,0-21-16,-21 21 0,20-21 0,1 21 16,-21 0-16,21-21 0,0 21 15,21-21-15,-22 21 0,44 0 32,-1 0-17,0 0-15,0 21 0,21 0 16,-20-21-16,-1 21 0,0 0 15,-21 0-15,21 1 0,-21-1 0,0 0 16,0 0-16,0 21 0,0-20 16,0-1-16,0 0 0,-21 21 0,0-21 15,0 1-15,21-1 0,-22 0 16,1 0-16,0 0 0,0 0 16,0-21-16,0 0 15</inkml:trace>
  <inkml:trace contextRef="#ctx0" brushRef="#br0" timeOffset="49728.05">7959 5482 0,'0'0'0,"21"0"0,0-21 16,-21 0-16,21 21 0,-21-21 16,0 0-16,21-1 15,-21 1-15,-21 21 31,21 21-31,-21 1 16,0-1-16,21 0 0,-21 21 0,-1 1 16,22-1-16,-21 0 0,0 1 15,0-1-15,0 0 0,0 1 0,-22-22 16,22 21-16,0 0 0,0-20 16,0 20-16,21-21 0,0 0 0,-22-21 15,22 21-15,22-21 16,-1 0-1,21-21-15,-21 21 0,0-21 0,22 0 16,-22 21-16,21-21 16,1 0-16,-22 21 0,21-22 0,-21 1 15,22 21-15,-22-21 0,21 0 0,-21 0 16,0 0-16,1 21 0,-1-22 16,0 1-16,-21 0 0,0 0 0,0 0 15,0 0-15,0-1 0,0 1 16,0 0-16,0 0 0,0 0 0,0 0 15,-21 21 1,21 21-16,0 0 16,-21 0-16,21 0 0,0 22 0,0-1 15,-22 0-15,22 1 0,-21-1 16,0 0-16,21 1 0,0-22 16,-21 21-16,0 0 0,21-20 15,-21 20-15,21-21 0,0 0 0,0 0 16,0 1-16,21-22 31,0 0-31,0 0 0,0-22 16,0 1-16</inkml:trace>
  <inkml:trace contextRef="#ctx0" brushRef="#br0" timeOffset="50252.04">9102 5292 0,'0'-21'0,"0"42"0,-22-42 16,22 42-1,-21 0-15,21 0 0,-21 0 16,21 22-16,0-1 0,0 0 0,-21 1 16,21-1-16,-21 21 0,21-20 15,-21 20-15,-1-20 0,1-1 0,21 0 16,-21 1-16,0-1 0,0-21 15,21 21-15,0-20 0,-21-1 0,21 0 16,0-42 15,21 21-15,-21-21-16,21-1 0,0 1 0,0 0 16,0 0-16,1-21 0,-1 20 15,21 1-15,-21-21 0,22 21 0,-1 0 16,-21-22-16,21 22 0,1 21 15,-22-21-15,21 21 0,-21 0 0,22 0 16,-22 21-16,0 0 16,-21 0-16,0 1 0,0-1 0,0 0 15,0 0-15,0 0 0,0 22 16,-21-22-16,0 0 0,0 0 16,-22 0-16,22 0 0,-21 1 0,21-1 15,-22-21-15,22 21 0,0-21 0,0 21 16,0-21-16,-1 0 0,1 0 15,42 0 17,1 0-32,-22-21 0,21 0 15,21 21-15,-21-21 0,0-1 0</inkml:trace>
  <inkml:trace contextRef="#ctx0" brushRef="#br0" timeOffset="50875.69">9715 5779 0,'0'0'0,"43"-22"0,-22 1 15,21 21-15,-21-21 0,1 21 16,-22 21 0,-22 0-1,1 1-15,21-1 0,-21 0 0,0 0 16,0 21-16,21-20 0,-21-1 16,-1 0-16,22 21 0,0-21 0,0 1 15,0-1-15,0 0 0,0 0 0,22-21 16,-1 21-16,0-21 0,21 21 15,1-21-15,-22 0 0,21 0 0,0 0 16,1 0-16,-1 0 0,0-21 0,22 0 16,-22 0-16,1 0 15,-22 21-15,21-21 0,0-22 0,-20 22 16,-1 0-16,0 0 0,0 0 0,-21-1 16,0 1-16,0 0 0,21 0 15,-42 21 1,0 0-16,0 21 15,-22 0-15,22 0 0,0 1 16,0 20-16,0 0 0,0-21 0,-1 22 16,22 20-16,0-20 0,0 20 15,0-21-15,0 43 0,0-21 0,0 20 16,0-20-16,0 20 0,0 1 16,22 0-16,-1 21 0,-21-22 15,0 1-15,0 0 0,0-1 0,0-20 16,0 20-16,0-20 0,0-22 0,0 22 15,0-22-15,-21-21 0,-1 22 0,1-22 16,0-21-16,-21 0 0,21 0 16,-22 0-16,1 0 0,0-21 0,-1-1 15,-20 1-15,20-21 0,-20 0 0,21-22 16,-1 1-16,1-1 0,0 1 16,20-1-16,1 1 0,0-1 0,21 1 15,0 20-15,0-20 0,21-1 0,0 1 16,22-1-16,-22 1 15,21-1-15,1 1 0,-1 20 0,21-20 16,1 21-16,-22-22 0,22 22 0,-1-1 16,-20 1-16,20 0 0,1-1 15,-22-20-15,0 21 0,1-1 0</inkml:trace>
  <inkml:trace contextRef="#ctx0" brushRef="#br0" timeOffset="51191.51">11176 5207 0,'0'-21'16,"0"42"-16,0-63 0,-21 42 16,0 0-16,-1 21 15,22 0-15,-21 0 0,0 0 0,0 22 16,0-1-16,0 0 0,21 1 0,-22 20 15,1-20-15,21 20 0,0-21 16,0 22-16,-21-22 0,21 22 0,0-22 16,0-21-16,0 22 0,0-22 15,0 21-15,0-21 0,0 0 16,0 1-16,21-22 16,0 0-1,1 0-15,-1 0 0,0 0 0,0-22 16,0 1-16,-21 0 0,21 0 15</inkml:trace>
  <inkml:trace contextRef="#ctx0" brushRef="#br0" timeOffset="51566.81">11303 5715 0,'21'0'63,"0"0"-63,0 0 15,1 0-15,-1 0 0,0 0 0,0 0 16,0-21-16,0 21 0,1-21 16,-1 21-16,0-21 0,-21-1 0,21 22 15,0-21-15,0 0 0,-21 0 16,0 0-16,0 0 0,0-1 16,-21 22-1,0 0-15,0 22 0,0-1 16,-22 0-16,22 21 0,0-21 0,-21 22 15,21-22-15,-1 21 0,22-21 16,0 22-16,0-22 0,0 0 0,0 21 16,0-20-16,22-1 15,-1 0-15,21-21 16,0 0-16,-20 0 0,-1 0 16,0 0-16,0 0 0,0 0 15,22 0-15,-22-21 0,0 0 0,0-1 16,0 1-16,0 0 0,-21-21 0</inkml:trace>
  <inkml:trace contextRef="#ctx0" brushRef="#br0" timeOffset="51884.64">11197 5313 0,'0'0'0,"-42"0"0,21 0 0,42 0 31,0 0-31,21 0 0,1 0 16,-22 0-16,21 0 0,22 0 0,-22 0 15,0 0-15,22 0 0,-22 0 16,0 0-16,22 0 0,-22 0 0,1 0 16,-1 0-16,-21 0 0,21 0 15,-20 0-15,-1 0 0,0 0 16,0 0-16,0 0 31,-21-21 0,0 0-31,0-1 16</inkml:trace>
  <inkml:trace contextRef="#ctx0" brushRef="#br0" timeOffset="53047.96">13144 5779 0,'0'0'0,"-63"0"15,21 0-15,20 0 0,1 0 16,0 0-16,0 0 0,0 0 15,42 0 1,0 0-16,21 0 0,1 0 16,-1 0-16,0 0 0,22 0 15,21 0-15,-22 0 0,22 21 0,-22-21 16,22 0-16,0 21 0,-1-21 16,1 0-16,0 0 0,-22 21 0,1-21 15,-1 0-15,-21 0 0,1 0 0,-22 0 16,0 0-16,0 0 0,-21-21 15,0 0 1,-21 21-16,0-21 16,21-1-16,-21 22 0,0-21 15,21 0 1,-22 21 0,1 0 15,21-21 47,0 0-62,0 0-1,-21 21-15,21-22 0,-21 1 16,0 0-16,0 0 15,21 0-15,0 0 0,-22 21 16,1-22-16,21 1 0,-21 21 0,21-21 16,-21 21-16,21-21 15,-21 21-15,21 21 47,0 0-47,0 0 16,21-21-16,0 22 0,0-22 15,0 21-15,22-21 0,-22 0 0,21 21 16,-21-21-16,22 0 0,-1 0 16,-21 21-16,22-21 0,-22 0 0,0 0 15,0 0-15,0 0 0,0 0 16,-21 21 0,-42 0-1,21 1-15,0-1 0,0 0 16,-1 0-16,-20 0 0,21 22 15,0-22-15,-22 21 0,22 0 16,0-20-16,0 20 0,0-21 0,0 0 16,-1 0-16,1 1 0,0-1 0,21 0 15,-21 0-15,0-21 0,21 21 16,-21-21-16</inkml:trace>
  <inkml:trace contextRef="#ctx0" brushRef="#br0" timeOffset="55336.52">16616 5630 0,'0'-21'78,"21"21"-62,-21-21-16,21 21 15,0 0-15,-21-21 16,0 0-16,0 0 16,0-1-1,-21 22 1,0 0-16,0 0 15,0 0-15,-1 0 16,1 0-16,0 0 0,-21 22 16,21-22-16,-1 0 0,-20 0 15,21 0-15,0 0 0,0 0 0,-1 0 16,22-22 0,22 1-1,-1 0-15,0 21 16,21-21-16,-21 21 0,22-21 15,-22 21-15,21 0 0,-21-21 0,22 21 16,-22 0-16,21 0 0,-21 0 16,1 0-16,-1 21 0,0 0 0,-21 21 15,0-21-15,21 22 0,-21-1 16,0 0-16,0 1 0,-21-22 16,0 21-16,-22 1 0,1-1 0,21 0 15,-43-21-15,22 22 0,0-22 16,-1 0-16,22 0 0,-21 0 0,21-21 15,0 22-15,-1-22 0,44-22 32,-1 1-32,0 21 15,21-21-15,-21 21 0,22-21 16,-22 21-16,21-21 0,-21 21 16,22-21-16,-1 21 0,0-22 0,-20 1 15,20 21-15,-21-21 0,21 21 0,-20 0 16,-1-21-16,21 21 0,-21-21 15,0 21-15,1 0 0,-1-21 16</inkml:trace>
  <inkml:trace contextRef="#ctx0" brushRef="#br0" timeOffset="55731.29">17484 5355 0,'21'-21'0,"-21"0"15,21 0-15,-21 0 16,0 42 15,0 0-31,0 0 16,-21 21-16,21 1 0,-21-1 0,21 0 16,-22 22-16,1-22 0,21 22 0,0-22 15,-21 0-15,0 1 0,0-1 16,21-21-16,-21 22 0,21-22 0,-22 0 15,22 0-15,0 0 0,-21-21 16,0 0-16,0 0 0,0 0 16,0 0-16</inkml:trace>
  <inkml:trace contextRef="#ctx0" brushRef="#br0" timeOffset="56051.12">15981 5715 0,'0'0'0,"-21"-21"0,-22 21 16,22 0-1,0 0-15,42 0 47,0 0-47,22 0 16,-22 0-16,21 0 0,0 0 0,22 0 16,-1 0-16,1-21 0,-1 21 15,1-21-15,21 21 0,-22-22 0,22 22 16</inkml:trace>
  <inkml:trace contextRef="#ctx0" brushRef="#br0" timeOffset="56608.11">18161 5461 0,'0'0'0,"0"-21"0,0 0 15,0 0-15,0-1 16,21 1-16,0 21 0,-21-21 16,21 21-16,-21 21 31,0 0-16,0 1-15,-21 20 0,21 0 0,-21 1 16,0-1-16,0 0 0,0-21 0,-1 22 16,1-1-16,21 0 0,-21-20 15,21-1-15,-21 21 0,21-21 16,0 0-16,0 1 0,21-22 16,0 0-16,0 0 15,22 0-15,-22 0 16,0-22-16,0 22 0,22-21 0,-22 0 15,21 0-15,-21 0 0,0-22 16,1 22-16,-1 0 0,0 0 0,0 0 16,-21 0-16,0-1 0,0 44 31,-21-1-31,0 21 0,0-21 16,-1 0-16,1 22 0,0-22 15,0 21-15,0-21 0,21 1 0,0 20 16,0-21-16,0 0 0,0 0 15,0 1-15,21-22 0,21 0 16,-21 0-16,22 0 16,-1 0-16,0-22 0</inkml:trace>
  <inkml:trace contextRef="#ctx0" brushRef="#br0" timeOffset="56987.88">19029 5313 0,'0'0'0,"-21"0"16,-1 0-16,44 0 31,-1 0-31,0 0 16,0 0-16,0 0 0,0 0 0,22 0 15,-22 0-15,0 0 0,0 0 16,0 0-16,1 0 0,-1 0 15,0 0-15,0 0 16,-21 21 0,-21 0-16,0 22 15,0-22-15,-1 21 0,1 0 0,0 22 16,0-22-16,0 1 0,0-1 16,-1 0-16,22 1 0,0-1 0,-21 0 15,21-21-15,0 1 0,0-1 0,-21 0 16,21 0-16,0 0 0,0 0 15,0-42 17,0 0-17</inkml:trace>
  <inkml:trace contextRef="#ctx0" brushRef="#br0" timeOffset="57171.48">18775 5694 0,'0'0'0,"-21"0"15,42 0 1,21 0 0,-21 0-16,22 0 0,-1 0 15,0 0-15,1 0 16,-1 0-16,21 0 0,1 0 0,-1 0 16,1 0-16,-1-21 0,1 21 15,-22-21-15,22-1 0,-22 22 0</inkml:trace>
  <inkml:trace contextRef="#ctx0" brushRef="#br0" timeOffset="57649.72">19960 5376 0,'21'0'15,"0"-21"-15,1 21 0,-1 0 16,0 0-16,0 0 15,0-21-15,0 21 0,1 0 0,-1 0 16,0 0-16,0 0 0,0 0 16,0-21-16,-42 21 31,0 0-31,0 0 0,0 0 0,-22 0 16,1 0-16,21 0 0,-21 21 15,-1 0-15,1-21 0,0 21 0,20 1 16,1-22-16,0 21 0,0-21 0,21 21 15,0 0-15,0 0 0,0 0 16,21 1 0,0-1-16,0 0 0,22-21 15,-22 21-15,21 0 0,-21 0 0,22 1 16,-22-1-16,21 0 0,-21 0 16,1 0-16,-1 0 0,0 1 0,-21-1 15,0 0-15,0 0 0,0 0 0,0 0 16,-21-21-16,0 22 0,-1-1 15,1-21-15,-21 0 0,21 0 0,0 21 16,-1-21-16,-20 0 0,21 0 16,0 0-16,0 0 0,-1 0 15,22-21 1,22 0-16,-1-1 16</inkml:trace>
  <inkml:trace contextRef="#ctx0" brushRef="#br0" timeOffset="58027.51">21040 5228 0,'-43'0'16,"22"21"-16,0-21 0,-21 22 0,-1-1 15,1 21-15,0-21 0,-22 22 16,22-22-16,-1 21 0,1-21 15,-21 22-15,20-1 0,22 0 16,-21 1-16,21-22 0,21 21 0,0-21 16,0 0-16,0 22 0,0-22 15,0 0-15,21-21 0,0 21 0,21 0 16,-21-21-16,1 0 0,20 0 0,-21 0 16,21 0-16,-20 0 0,-1 0 15,21 0-15,-42-21 0,21 0 0,-21 0 16,0 0-16,0 0 15,-21-1-15,-21 22 16,21-21-16,-1 21 16,1-21-16,0 21 0,0 0 0,0 0 15,0 0-15,42-21 32,0 21-32,0 0 0</inkml:trace>
  <inkml:trace contextRef="#ctx0" brushRef="#br0" timeOffset="58336.33">21209 5503 0,'0'0'15,"-21"-63"1,21 42-16,0 0 0,0-1 0,21 1 16,0 0-16,0 0 0,22 0 15,-22 21-15,21-21 0,0 21 0,22 0 16,-22 0-16,1 0 0,-22 21 15,21-21-15,0 21 0,-20 21 0,-1-21 16,0 22-16,-21-1 0,0 0 16,0 1-16,0-1 0,0 0 0,-21 1 15,0-1-15,-1 0 0,1 1 16,0-22-16,0 0 0,0 0 16,0 0-16,21 1 0,0-1 0,-22 0 15,1-21 1,0 0-16,0 0 15,0 0-15,0-21 16,-1 0-16</inkml:trace>
  <inkml:trace contextRef="#ctx0" brushRef="#br0" timeOffset="58491.75">21272 5736 0,'0'0'0,"-21"-42"16,21 21-16,0 0 15,21-1 1,1 22-16,-1 0 0,0 0 15,21-21-15,1 21 0,-1 0 0,0-21 16,1 21-16,-1 0 16,0 0-16,1 0 0,20 0 0,-21 0 15,1 0-15</inkml:trace>
  <inkml:trace contextRef="#ctx0" brushRef="#br0" timeOffset="58887.36">22077 5503 0,'0'0'0,"0"-21"16,0 0-16,0 0 0,0 0 15,0-22-15,21 22 0,0 0 0,-21-21 16,21 21-16,0-1 0,22 1 16,-22 0-16,0 0 0,0 0 0,22 0 15,-22 21-15,0 0 0,0 0 16,0 0-16,0 21 0,1 0 16,-22 0-16,0 0 0,0 0 0,0 22 15,0-22-15,0 21 0,-22 1 16,1-1-16,0 0 0,0 1 0,0-1 15,0 0-15,-1-21 0,22 22 16,0-1-16,-21-21 0,21 22 0,0-22 16,0 0-16,0 0 0,0 0 15,0 0-15,21-21 0,1 22 16,-1-22-16,0 0 0,0 0 16,0-22-16,0 1 0,1 0 15,-22 0-15,0 0 0,0 0 16,0-22-16,0 22 0,0-21 15,0-1-15,0 1 0,-22 21 0,22-21 16,-21 20-16,0 1 0,21 0 16,-21 0-16,0 0 0,0 0 15,21-1-15,0 1 16</inkml:trace>
  <inkml:trace contextRef="#ctx0" brushRef="#br0" timeOffset="59215.18">23368 4763 0,'0'0'0,"0"-22"0,0 1 15,0 42 1,0 1-16,0-1 15,-21 21-15,21 0 0,-21 22 0,-1-22 16,22 22-16,-21-22 0,0 22 16,21-22-16,-21 21 0,21-20 0,0-1 15,-21 22-15,21-22 16,0 0-16,-21-21 0,21 22 0,0-1 16,0-21-16,0 0 0,0 1 15,0-1-15,0 0 0,21-21 16,0 0-16,0 0 0,0 0 15,0 0-15,22-21 0,-1 0 0,0-1 16,-20-20-16</inkml:trace>
  <inkml:trace contextRef="#ctx0" brushRef="#br0" timeOffset="59528">23770 5313 0,'-21'0'15,"0"0"-15,0 0 0,-1 21 16,1 0-16,0 0 15,21 1-15,0-1 0,0 0 16,0 0-16,0 0 0,0 0 0,21 1 16,0-1-16,1 0 15,-1-21-15,0 0 0,21 0 16,-21 0-16,1 0 0,-1 0 16,0 0-16,0-21 0,0 0 0,0-1 15,1 1-15,-22 0 0,0 0 16,0 0-16,0 0 0,0-1 0,0 1 15,0 0-15,0 0 16,-22 21-16,1 0 0,0 0 16,0 0-16,0 0 0,0 0 15,-1 0-15,1 0 0,0 0 0,0 0 16,21 21-16,-21-21 0,0 0 16</inkml:trace>
  <inkml:trace contextRef="#ctx0" brushRef="#br0" timeOffset="59809.03">23177 4932 0,'0'-21'16,"0"42"-16,0-63 0,22 20 0,-1 1 15,0 21-15,0-21 0,0 21 0,22 0 16,-22 0-16,21 0 0,-21 0 15,22 0-15,-22 0 0,0 0 0,21 0 16,-21 0-16,1 0 0,-1 0 16,0 0-16,21 0 0,-21 0 0,1 0 15,-1 0-15,0 0 0,0 0 16,0 21-16,0-21 16</inkml:trace>
  <inkml:trace contextRef="#ctx0" brushRef="#br0" timeOffset="60659.54">18986 6752 0,'-21'0'15,"0"0"-15,0 0 16,21-21-16,-21 0 16,21 0-16,-21 21 0,21-21 0,0-1 15,0 1-15,0 0 0,0 0 16,0 0-16,21 0 0,0-1 15,0 22-15,21 0 0,-20 0 0,-1 0 16,21 0-16,-21 22 0,22-1 16,-22 0-16,0 21 0,0 1 0,0-1 15,0 0-15,-21 1 0,0-1 16,0 0-16,0 1 0,-21-1 0,0 0 16,0 1-16,-21-1 0,20 0 0,-20 1 15,0-1-15,-1-21 0,1 0 16,0 0-16,-1 1 0,1-1 0,21-21 15,-21 0-15,20 0 0,1 0 16,0-21-16,0-1 0,0 22 16,21-42-16,-21 21 0,21 0 0,0 0 15,0-22-15,0 22 0,0-21 16,21 21-16,0-1 0,0 1 0,-21 0 16,21 0-16,0 21 0,1 0 15,-1 0-15,0 0 0,0 0 0,0 21 16,0 0-16,22 0 0,-43 1 0,21 20 15,0 0-15,0-21 0,0 22 16,-21-22-16,0 21 0,22-21 0,-1 1 16,-21 20-16,0-21 15,21 0-15,-21 0 0,21-21 16,0 0 0,0 0-16,1-21 15</inkml:trace>
  <inkml:trace contextRef="#ctx0" brushRef="#br0" timeOffset="60897.4">19770 6837 0,'0'-21'16,"-22"21"-16,1 21 16,21 0-16,0 0 15,0 22-15,-21-22 0,21 21 16,-21 0-16,21 1 0,0-1 0,0 0 15,0 1-15,0-1 0,-21 0 16,0-20-16,21 20 0,-22-21 0,22 21 16,-21-20-16,21-1 0,-21-21 0,21 21 15,21-42 1,0 0 0</inkml:trace>
  <inkml:trace contextRef="#ctx0" brushRef="#br0" timeOffset="61398.63">20151 6900 0,'0'0'0,"0"-21"16,0 64 15,-22-22-31,22 0 0,-21 21 16,21-21-16,0 22 0,0-1 0,-21 0 15,21 1-15,-21-1 0,21-21 0,-21 22 16,21-22-16,0 0 0,0 0 15,0 0-15,0-42 32,21 21-32,-21-21 15,21 21-15,0 0 0,0 0 0,1-21 16,-1 21-16,0 0 0,0 0 16,0 0-16,22 0 0,-22 0 15,0 0-15,21 0 0,-21-21 0,22 21 16,-22 0-16,0-22 0,0 1 15,0 21-15,1-21 0,-22 0 0,0 0 16,21 0-16,-21-1 0,0 1 16,21 0-16,-21-21 0,0 21 0,0-1 15,0 1-15,0 0 0,0 0 0,-21 21 32,0 21-32,-1 0 0,22 22 0,-21-1 15,21 0-15,-21 1 0,21 20 16,-21-21-16,21 1 0,0 20 15,0-20-15,0-22 0,0 21 0,0-21 16,0 0-16,0 1 0,0-1 16,0 0-16,21-21 15,0 0-15,0 0 0,1 0 16,-1 0-16,21-21 0,-21 0 0,22-1 16</inkml:trace>
  <inkml:trace contextRef="#ctx0" brushRef="#br0" timeOffset="61699.48">21103 7049 0,'0'0'0,"0"-22"16,21-20-16,-21 21 0,0 0 16,0 0-16,0-1 0,21 22 15,-21-21 1,22 21-16,-1 0 0,0 0 0,0 0 16,0 0-16,0 0 0,22 0 0,-1 0 15,-21 0-15,22 0 0,-22 0 16,0 0-16,0 21 0,0 1 0,-21-1 15,21 0-15,-21 0 0,0 21 16,0 1-16,0-1 0,-21 0 0,0 1 16,21 20-16,-21-20 0,0-22 0,0 21 15,-1 0-15,22-20 16,-21-1-16,0 0 0,21 0 0,-21 0 16,21 0-16,-21-21 15,0 0 1,-1-21-1,1 0-15</inkml:trace>
  <inkml:trace contextRef="#ctx0" brushRef="#br0" timeOffset="61855.39">21040 7260 0,'0'0'0,"-22"-42"16,22 21-16,0 0 0,0-1 0,22 22 16,-1 0-1,21 0-15,-21 0 16,22 0-16,-22 0 0,21 0 0,0 0 15,22 22-15,-22-22 0,22 0 16,-22 0-16,0 0 0,22 0 0,-22 0 16,-21 0-16,22 0 0</inkml:trace>
  <inkml:trace contextRef="#ctx0" brushRef="#br0" timeOffset="62328.12">22013 6922 0,'21'0'0,"-21"-22"0,22 22 16,-1 0-16,0-21 16,0 21-16,0 0 0,22 0 15,-22 0-15,21 0 0,-21 0 0,22 0 16,-1 0-16,0 0 0,-21 0 16,22 0-16,-22 0 0,0 0 0,0 0 15,0 0-15,-21-21 16,-21 21-16,0 0 15,-21 0-15,21 0 0,-22-21 0,1 21 16,0 0-16,-1 0 0,1 0 16,0 0-16,-1 21 0,22 0 0,-21-21 15,21 21-15,-1 1 16,1-1-16,21 0 0,0 0 16,0 0-16,21-21 0,1 21 0,20 1 15,-21-22-15,0 21 0,22 0 16,-22-21-16,21 21 0,-21 0 0,22 0 15,-1-21-15,-21 22 0,0-1 16,0 0-16,1 0 0,-22 0 0,0 0 16,0 1-16,0-1 0,0 0 15,-22 0-15,1 0 0,0-21 16,0 0-16,0 21 0,0-21 0,-1 0 16,1 0-16,0 0 0,0 0 15,0 22-15,21-44 31,21 22-31</inkml:trace>
  <inkml:trace contextRef="#ctx0" brushRef="#br0" timeOffset="62699.91">23177 6943 0,'0'0'0,"43"-43"16,-64 43-1,-1 22-15,1-1 0,0 0 16,-21 0-16,-1 21 0,22-20 16,-21 20-16,21 0 0,-22 1 0,22-1 15,21 0-15,0 1 0,0-1 16,0-21-16,0 21 0,0-20 0,21 20 16,1-21-16,-1 0 0,21-21 15,-21 21-15,0 1 0,22-22 0,-22 0 16,21 0-16,-21 0 0,1 0 15,-1 0-15,0-22 0,0 1 0,0 21 16,-21-21-16,0 0 0,0 0 16,0 0-16,0-1 0,0 1 0,-21 21 15,0-21-15,0 21 0,0-21 0,-22 21 16,1 0-16,21 0 16,-22 0-16,1 0 0,21 0 0,0 0 15,0 21-15,42 0 31,0-21-31,21 0 0</inkml:trace>
  <inkml:trace contextRef="#ctx0" brushRef="#br0" timeOffset="62983.75">23601 6985 0,'0'-21'0,"0"42"0,0-84 0,0 41 0,21-20 16,0 21-16,21 21 15,-20-21-15,20 21 0,0 0 0,22 0 16,-22 0-16,0 21 0,1 0 16,-1 0-16,0 22 0,-20-22 0,20 21 15,-21-21-15,-21 22 0,0-1 16,0 0-16,0 1 0,0-1 0,0 0 16,0 1-16,0-1 0,0-21 0,0 21 15,-21-20-15,21-1 0,-21 0 16,21 0-16,0 0 0,-21-21 0,-1 21 15,1-21 1,0 0-16,21-21 16,-21 0-16</inkml:trace>
  <inkml:trace contextRef="#ctx0" brushRef="#br0" timeOffset="63155.65">23897 7303 0,'0'0'0,"-21"-22"0,21 1 16,0 0-1,21 21-15,0-21 16,0 21-16,22 0 0,-22 0 0,21 0 16,22-21-16,-22 21 0,22 0 15,-22 0-15,21-21 0,-20-1 16,20 22-16,1-21 0,-1 21 16,-20-21-16,20 0 0,-21 21 0</inkml:trace>
  <inkml:trace contextRef="#ctx0" brushRef="#br0" timeOffset="63543.43">24913 6964 0,'0'-64'16,"-21"43"-16,0 0 16,21 0-16,-21 0 0,21 0 0,0-1 15,0 1-15,0 0 16,21 0-16,0 21 0,0 0 16,21 0-16,1 0 15,-1 0-15,0 0 0,1 0 0,-1 21 0,0-21 16,-20 21-16,-1 0 15,-21 1-15,0-1 0,0 0 0,0 0 16,-21 21-16,-1-20 0,-20-1 0,21 21 16,-21-21-16,-1 0 0,1 22 15,21-22-15,-22 21 0,22-21 0,0 1 16,0 20-16,21-21 0,0 21 16,0-20-16,0-1 0,21 0 0,0 0 15,0 0-15,1-21 0,20 0 16,-21 0-16,21 0 0,-20 0 0,20 0 15,-21 0-15,0-21 16,0 0-16,1 21 0,-1-42 0,-21 20 16,0 1-16,0 0 0,0 0 15,0 0-15,-21 0 0,-1 21 16,-20-22-16,21 22 0,-21 0 16,-22-21-16,22 21 0,-22-21 0,1 21 15,-22-21-15,22 21 0</inkml:trace>
  <inkml:trace contextRef="#ctx0" brushRef="#br0" timeOffset="66543.61">910 8657 0,'0'21'31,"0"1"110,0-1-1,0 0-61,0 0 30,0 0-78,-21-21 0,21 21 1,0 1-17,-21-22-15,21 21 16,-21-21 0,21 21-16,-22-21 0,1 0 15,21 21 1,0-42 46,0 0-46,0 0-16,0-1 16,0 1-16,0 0 15,21 0-15,1 0 0,-1 0 16,-21-1-16,21-20 0,-21 21 0,21 0 15,0-22-15,-21 1 0,0 0 16,21-1-16,1 1 0,-22 0 0,21-1 16,-21-20-16,0 21 0,0-1 15,0 1-15,0 0 0,0 20 16,0-20-16,0 21 0,0 42 31,0 0-31,0 22 0,0-1 16,0 0-16,0 22 0,0-22 15,0 22-15,0-1 0,0 1 0,0-22 16,0 0-16,0 22 0,0-22 16,0 0-16,0-20 0,0 20 0,0-21 15,0 0-15,0 22 0,21-22 16,0-21-16,0 0 16,0 0-16,1 0 0,20 0 15,-21-21-15,21 21 0,-20-22 16,20 1-16,-21 0 0,21-21 0,-20 21 15,20-1-15,-21-20 0,0 21 16,0-21-16,1 20 0,-1 1 0,-21 0 16,21 0-16,-21 0 0,0 0 15,0 42 1,0 0-16,-21 0 16,0 0-16,21 22 0,-22-22 15,22 21-15,0-21 0,-21 0 0,21 22 16,0-22-16,0 0 0,0 0 15,0 0-15,0 1 0,21-22 16,1 0-16,-1 21 0,0-21 16,21 0-16,-21 0 0,22 0 0,-22-21 15,21-1-15,1 1 0,-22 0 16,0 0-16,0 0 0,0 0 0,0-1 16,-21 1-16,0 0 0,0 0 15,0 0-15,0-22 0,0 22 0,-21 0 16,0 0-16,0 21 0,0-21 15,0 21-15,-1 0 0,1 0 0,0 0 16,0 0-16,0 0 0,42-21 31,0 21-15,21 0-16,-20-22 0,20 1 0,0 21 16,1-21-16,-1 21 0,0 0 15,1-21-15,-1 21 0,0 0 0,1 0 16,-1 0-16,0 0 0,-21 21 15,22 0-15,-22 0 0,-21 1 0,0-1 16,0 0-16,0 0 0,0 0 16,0 0-16,0 1 0,0-1 0,0 0 15,-21 0-15,21 0 0,-21 0 16,-1 1-16,22-1 0,0 0 0,-21 0 16,0-21-16,21 21 15,-21-21 1,21-21-1,0 0-15,0 0 0,0 0 16,0-1-16,21 1 0,0-21 16,0 21-16,1-22 0,-1 1 0,0 21 15,21-21-15,1-1 0,-22 22 16,21-21-16,0 21 0,1-1 0,-1 22 16,0 0-16,-20 0 0,20 22 15,-21-1-15,0 0 0,0 21 0,-21-21 16,0 22-16,22-22 0,-22 21 15,0-21-15,0 1 0,0 20 0,0-21 16,0 21-16,0-20 16,0-1-16,-22 0 0,22 21 0,0-21 15,-21-21-15,21 22 0,-21-1 0,21 0 16,21-21 0,0 0-16,1-21 15,20 0-15</inkml:trace>
  <inkml:trace contextRef="#ctx0" brushRef="#br0" timeOffset="67184.75">3556 8446 0,'0'0'0,"21"-22"0,-21 1 0,0 0 16,0 0-16,0 0 0,0 0 0,0-1 16,-21 22-16,0-21 0,0 21 15,-22 0-15,22 0 0,-21 0 16,-1 21-16,22-21 0,-21 22 0,0-1 15,-1 21-15,22-21 0,-21 22 0,21-22 16,-22 21-16,22-21 0,0 22 16,0-22-16,21 21 0,0-21 0,0 0 15,0 1-15,0-1 0,0 0 16,21 0-16,0-21 0,0 0 16,0 0-16,22 0 0,-22 0 15,21 0-15,-21-21 0,22 0 0,-22 0 16,21-1-16,-21 1 0,22 0 0,-22 0 15,0 0-15,0 0 0,0-1 16,1 1-16,-1 0 0,0 0 0,-21 0 16,0 0-16,0-1 0,21 22 15,-21 22 1,0-1-16,-21 0 16,21 0-16,-21 0 0,0 22 0,21-1 15,-22 0-15,22 1 0,-21 20 0,21-21 16,0 22-16,0-1 0,0 22 15,0-21-15,0-1 0,21 22 0,1-1 16,-1 1-16,21 0 0,-21-1 16,-21 1-16,21 0 0,-21-22 15,0 22-15,0-22 0,0 1 0,0-1 16,0 1-16,-21-22 0,0 22 0,0-22 16,0 0-16,0 1 0,-22-1 15,22-21-15,-21 0 0,21 1 0,-22-22 16,22 0-16,-21 0 0,-1-22 0,22 1 15,-21-21-15,21 0 0,0-1 16,-1 1-16,1-22 0,21 1 0,0-1 16,-21 1-16,21-22 0,0 1 15,0-22-15,0 21 0,0 0 0,0 1 16,21-1-16,-21-21 0,21 22 0,22-1 16,-22 0-16,21 1 15,22-1-15,-22 21 0,22-20 0,-1 20 16,22 22-16,-22-22 0</inkml:trace>
  <inkml:trace contextRef="#ctx0" brushRef="#br0" timeOffset="67711.94">5080 8488 0,'-21'0'0,"42"0"0,-63 0 0,20 0 16,1 0-16,0 0 0,42-21 31,22 21-31,-22 0 0,21 0 0,22 0 16,-1 0-16,1 0 0,20 0 0,1 0 16,21 0-16,-22 0 0,22 0 15,-21 0-15,21 0 0,-43 0 0,22 0 16,-22 0-16,-20 0 0,20-21 15,-42 21-15,22 0 0,-22 0 0,-21-22 16,0 1-16,0 0 0,-21 0 16,-22 21-1,22 0-15,-21-21 0,0 21 0,20 0 16,-20-21-16,21 21 0,-21 0 0,20 0 16,22-22-16,0 1 15,0 0-15,22 21 16,-1-21-16,0 21 15,21 0-15,-21 0 0,1 0 0,20 0 16,-21 0-16,0 0 0,0 0 0,1 0 16,-22 21-16,0 0 15,21 0-15,-21 1 0,0-1 0,0 21 16,0-21-16,0 0 0,-21 22 16,-1-22-16,1 21 0,21-21 15,0 1-15,-21-1 0,0 0 0,21 0 16,0 0-16,-21-21 31</inkml:trace>
  <inkml:trace contextRef="#ctx0" brushRef="#br0" timeOffset="68413.84">8572 8255 0,'0'0'0,"0"-42"16,0 21-1,0-1-15,0 1 16,0 0-16,0 0 0,0 0 16,0 0-16,0-1 0,0 1 15,0 0-15,0 0 0,0 0 16,0 0-16,22-1 0,-1 1 0,0 0 15,0 0-15,21 0 0,-20 0 16,20 21-16,0 0 0,1-22 0,-22 22 16,21 0-16,-21 0 0,0 22 0,1-22 15,-22 42-15,0-21 16,0 21-16,0 1 0,-22-1 0,-20 22 16,0-22-16,-22 21 0,22 1 0,-22-22 15,22 22-15,0-22 0,-22 0 16,43 1-16,-21-1 0,21 0 0,21-20 15,0 20-15,0-21 0,0 0 16,21 0-16,0-21 0,21 0 0,-21 22 16,22-22-16,20 0 0,-20 0 0,-1 0 15,21-22-15,1 1 0,-22 0 16,22 21-16,-22-42 0,0 21 16,1-1-16,-22 1 0,0 0 0,0-21 0,-21 21 15,0-22-15,0 22 16,-21 0-16,-21-21 0,21 20 0,-22 1 15,-20 0-15,20 21 0,1 0 0,-21 0 16,20 0-16,1 0 0,0 21 16,20 0-16,-20 1 0,21-1 0,21 0 15,0 0-15,0 0 16,0 0-16,21-21 0,0 0 16,0 0-16,22 0 0,-22 0 0,21 0 15</inkml:trace>
  <inkml:trace contextRef="#ctx0" brushRef="#br0" timeOffset="68904.31">9821 7938 0,'0'0'16,"0"-22"-16,0 1 0,0 0 16,-21 21-16,0 0 0,0 0 15,0 21-15,-1 22 0,22-22 16,0 21-16,0 0 0,-21 1 15,21-1-15,-21 0 0,21 1 0,-21-1 16,21 0-16,0 1 0,0-1 16,0 0-16,0 1 0,-21-22 0,21 0 15,0 0-15,0 0 0,-21 1 16,21-1 0,0-42-1,0-1 1,0 1-16,0 0 0,42 0 15,-21-21-15,0 20 0,22-20 0,-22 21 16,21-21-16,0 20 0,1-20 16,-1 42-16,0-21 0,-20 21 0,20 0 15,0 0-15,-21 0 0,1 0 0,-1 21 16,-21 0-16,0 22 0,0-22 0,0 0 16,0 0-16,-21 21 0,-1-20 15,1-1-15,-21 0 0,0 0 16,-1 0-16,1 0 0,21 1 0,-22-1 15,1 0-15,21-21 0,-21 21 16,20-21-16,1 0 0,0 0 16,42 0-1,0-21 1,1 0-16,20 0 0,-21-1 0,21 1 16,-20 0-16,20-21 0</inkml:trace>
  <inkml:trace contextRef="#ctx0" brushRef="#br0" timeOffset="69466.25">10350 8192 0,'0'0'0,"22"-22"0,-1 22 0,-21 22 32,0-1-32,0 0 15,0 0-15,0 21 0,0-20 0,0-1 16,0 21-16,0-21 0,0 0 16,21 22-16,0-22 0,-21 0 0,21 0 15,0-21-15,1 21 0,-1-21 0,0 0 16,21 0-16,-21 0 0,1 0 15,20 0-15,-21 0 0,21 0 0,1 0 16,-22-21-16,21 0 0,1 0 0,-22 0 16,0 0-16,0-1 15,0-20-15,0 21 0,-21 0 0,0-22 0,0 22 16,0 0-16,0 0 0,0 0 16,0 0-16,0 42 15,-21 0-15,21 0 16,-21 0-16,0 22 0,21-22 15,0 21-15,-21 0 0,21 22 0,-21-22 16,21 22-16,0-1 0,0 1 0,0-1 16,0 1-16,0-1 0,0 22 15,0-22-15,0 1 0,0 21 0,0-22 16,0 1-16,0-1 0,0 22 0,0-22 16,0 1-16,-22-1 0,22-20 0,0 20 15,-21-21-15,21-20 0,0 20 16,0-21-16,-21 0 0,0-21 15,0 0-15,21-21 16,-21 0-16,-1 0 0,1 0 0,0-22 16,0 1-16,0 0 0,0-22 15,-1 22-15,22-22 0,0 22 0,0-22 16,0 1-16,0 21 0,0-22 0,0 22 16,0-22-16,0 22 0,22-22 15,-1 22-15,0-21 0,0 20 0,0-20 16,0 20-16,1-20 0,-1 21 0,21-22 15,-21 22-15,22-22 0,-22 22 16,21 0-16</inkml:trace>
  <inkml:trace contextRef="#ctx0" brushRef="#br0" timeOffset="69755.75">11726 7641 0,'-21'0'16,"0"0"-16,0 21 16,0-21-16,21 22 0,0-1 0,0 21 15,-22-21-15,22 22 0,-21-1 0,21 21 16,0-20-16,0 20 0,-21 1 16,0-1-16,21 1 0,-21-1 15,21-20-15,-21-1 0,21 0 0,0 1 16,0-1-16,0-21 0,0 0 15,0 0-15,0 1 0,0-1 16,21-21-16,0 0 16,0 0-16,21-21 15,-20 21-15,-1-22 0,0 1 0,0 0 16</inkml:trace>
  <inkml:trace contextRef="#ctx0" brushRef="#br0" timeOffset="70131.7">11917 8297 0,'0'-21'0,"0"42"0,0-63 47,21 42-47,0 0 15,0-21-15,0 21 0,1 0 16,20-21-16,-21 0 0,0 21 0,0-22 16,22 1-16,-22 21 0,0-21 0,21 0 15,-20 0-15,-1 0 0,0-1 16,-21 1-16,0 0 0,0 0 15,-21 21 1,0 0-16,-1 0 0,-20 21 16,21 0-16,-21 22 0,-1-22 0,1 21 15,21 0-15,-22 1 0,22-1 16,0-21-16,0 22 0,0-1 0,21-21 16,0 21-16,0-20 0,0-1 0,21 0 15,0 0-15,0 0 0,0 0 16,22-21-16,-1 0 0,-21 22 0,22-22 15,-1 0-15,0 0 0,1 0 16,-1 0-16,0-22 0,-21 22 0,22-21 16,-22 0-16,0 0 0,0 0 0,-21 0 15,0-22-15,21 1 0,-21 21 16</inkml:trace>
  <inkml:trace contextRef="#ctx0" brushRef="#br0" timeOffset="70400.2">11642 7789 0,'0'0'0,"-22"0"0,1 0 15,42 0 1,1 0-16,-1 0 0,0-21 16,21 21-16,1 0 0,-22 0 0,21-21 15,0 21-15,22 0 0,-22 0 16,1-21-16,-1 21 0,21 0 15,-20-21-15,-1 0 0,0 21 0,1 0 16,-22-22-16,0 22 0,0 0 16,0 0-16,-42 0 31,0 0-31,0 0 16,-21 22-16</inkml:trace>
  <inkml:trace contextRef="#ctx0" brushRef="#br0" timeOffset="73880.62">720 10859 0,'0'21'16,"-22"-21"0,22 21-1,-21-21-15,21 21 32,0 0-1,0-42 31,0 0-62,21 21 0,-21-21 16,22 21-16,-1-21 0,0-1 16,0 1-16,21 0 0,-20 0 0,-1-21 15,21 20-15,-21-20 0,22-21 16,-22 20-16,21 1 0,-21-22 15,0 22-15,22 0 0,-43-1 0,21 1 16,-21 21-16,0-21 0,21 20 16,-21 1-16,0 0 0,0 0 15,0 42 1,0 0-16,0 0 16,0 22-16,0-1 0,0 22 15,-21-1-15,21 22 0,-21-22 16,0 22-16,21 0 0,-22 20 0,1-20 15,21 21-15,-21-21 0,0 20 16,21-20-16,-21 21 0,21-21 0,-21-1 16,-1 1-16,22 0 0,0-1 15,0-20-15,0 20 0,0-20 0,0-22 16,0 1-16,0-1 16,22 0-16,-1-21 0,0-21 0,0 0 15,21 0-15,-20 0 0,-1-21 16,0 0-16,21-21 0,-21-1 15,1 1-15,-1 0 0,0-1 16,-21-20-16,0 21 0,0-1 0,0-20 16,0-1-16,-21 22 0,-22 0 15,22-22-15,-21 22 0,21-1 0,-22 22 16,22-21-16,-21 21 0,21 0 16,0 21-16,-1-22 0,1 22 0,21-21 15,0 0 1,0 0-1,21 0-15,1 0 0,-1-1 16,21 1-16,-21-21 0,22 21 16,-1-22-16,0 1 0,1 21 15,-1-21-15,0-1 0,22-20 16,-22 20-16,0 1 0,1-21 0,-1 20 16,0-20-16,-20 20 0,20 1 15,-21 0-15,0-1 0,-21 1 0,0 0 16,0 21-16,21-1 0,-21 1 15,0 42 1,0 1-16,0-1 16,-21 21-16,21-21 0,-21 22 0,21 20 15,0-21-15,0 22 0,-21-22 16,21 22-16,0-22 0,-21 22 16,21-22-16,0 0 0,0 22 15,0-22-15,0 0 0,0 1 0,0-1 16,21-21-16,0 0 0,0 1 15,0-1-15,22 0 0,-22-21 0,0 0 16,0 0-16,0 0 0,22-21 16,-22 0-16,0-1 0,21 1 0,-20 0 15,-1-21-15,0 21 0,0-22 16,0 1-16,0 21 0,-21-22 0,0 1 16,0 0-16,22 21 0,-22-22 15,0 22-15,21 0 0,-21 0 0,0 0 16,0 42 15,0 0-31,0 0 16,0 0-16,0 0 0,0 1 15,0-1-15,0 21 0,0-21 0,0 0 16,0 22-16,0-22 0,21 0 16,0 0-16,-21 0 0,21 1 0,0-22 15,1 21-15,-1-21 0,0 0 16,21 0-16,-21 0 0,22 0 0,-22 0 15,21-21-15,1 21 0,-22-22 16,0 1-16,21 0 0,-21 0 16,1 0-16,-22 0 0,0-1 0,21-20 15,-21 21-15,0-21 0,0 20 16,0-20-16,-21 21 0,-1-21 0,1 20 16,0-20-16,-21 21 0,-1-21 15,1 20-15,21 22 0,-21 0 0,-1 0 16,1 0-16,0 0 0,20 0 15,-20 22-15,21-1 0,-21 21 0,20-21 16,1 22-16,0-1 0,21 0 16,0 1-16,0-1 0,0 0 0,0 1 15,0-22-15,21 21 16,22 0-16,-22 1 0,21-22 0,0 0 16,1 0-16,-1 0 0,0 1 15,22-22-15,-1 0 0,1 0 0,-1 0 16,1 0-16,-1-22 0,1 1 0,-1 0 15,22 0-15,-43-21 0,22 20 16,-1 1-16,-20 0 0,-1-21 0,0 21 16,-20-22-16,-1 22 0,0-21 15,-21 21-15,0-22 0,0 22 0,0 0 16,-21 0-16,0 0 0,-1 21 0,1 0 16,0 0-16,0 0 15,-21 0-15,20 0 0,1 0 0,0 21 16,0 0-16,0 0 0,0 0 15,-1 22-15,1-22 0,21 0 0,-21 21 16,21-21-16,0 1 0,0-1 0,0 21 16,0-21-16,0 0 0,0 1 15,21-1-15,0-21 0,1 0 16,-1 0-16,0 0 0,0 0 16,0-21-16,0 21 0,1-22 15,-1 1-15,0 0 0,0 0 16,0 0-16,-21 0 0,21-22 0,1 22 15,-22 0-15,21-21 0,-21 20 16,0 1-16,0 0 0,0 0 0,0 0 16,0 42 15,0 0-31,-21 0 0,21 0 16,0 1-16,0 20 0,0-21 0,0 21 15,0-20-15,0-1 0,0 21 16,0-21-16,0 0 0,21 1 0,0-1 15,0 0-15,0 0 0,0-21 16,22 0-16,-1 0 0,-21 0 0,22 0 16,-1-21-16,0 0 0,1 0 15,-1-1-15,-21 1 0,21-21 16,1 21-16,-1-22 0,-21 1 0,22-21 0,-22 20 16,0-20-16,0-1 15,0 1-15,-21-1 0,0 1 0,0 20 16,0-20-16,0 21 0,0-1 0,0 22 15,0 0-15,0 0 0,0 0 16,0 42 0,0 0-16,-21 21 0,21 1 15,0-1-15,-21 0 0,0 22 0,21-22 16,-21 22-16,21-22 0,0 21 0,0-20 16,0 20-16,0-20 0,0-1 15,0 0-15,0 1 0,0-22 16,0 21-16,0-21 0,0 22 0,21-22 15,0 0-15,0-21 16,0 0-16,0 0 0,1 0 16,20 0-16,-21-21 0,0 0 15,0-1-15,1 1 0,-22 0 0,21-21 16</inkml:trace>
  <inkml:trace contextRef="#ctx0" brushRef="#br0" timeOffset="74084.42">3789 10710 0,'0'0'0,"-21"0"0,42 0 31,0 0-31,21 0 16,1 0-16,-1 0 0,0 0 0,1 0 15,-1 0-15,21-21 0,-20 21 0,20 0 16,1-21-16,20 0 0,-20 21 15,-1-21-15,1 21 0,21-21 0,-22-1 16</inkml:trace>
  <inkml:trace contextRef="#ctx0" brushRef="#br0" timeOffset="74639.34">5757 10605 0,'-21'21'16,"42"-42"-16,-63 42 0,21-21 0,42 0 15,0 21 1,21-21-16,1 0 0,20 0 0,-20 0 16,20 0-16,1 0 0,-1 0 15,1 0-15,-1 0 0,1 0 0,-1 0 16,1 0-16,-1 0 0,-21 0 15,1 0-15,20 0 0,-20 0 16,-22-21-16,21 21 0,-21 0 0,22-21 16,-22-1-16,-21 1 15,0 0-15,0 0 16,-21 21-16,21-21 0,-43 21 16,22 0-16,0-21 0,-21 21 0,20 0 15,-20 0-15,21-22 0,0 22 16,0 0-16,-1 0 0,44 0 47,-1 0-47,0 0 0,21 0 15,-21 0-15,22 0 0,-22 0 0,0 0 16,0 0-16,0 0 0,1 0 16,-22 22-16,0-1 0,0 0 15,0 0-15,0 0 0,0 22 16,-22-22-16,1 0 0,0 21 0,0-21 15,0 1-15,0-1 0,-1 0 0,1 0 16,0 0-16,0 0 0,0-21 16,21 22-16,-21-22 0,-1 0 15,22-22 1</inkml:trace>
  <inkml:trace contextRef="#ctx0" brushRef="#br0" timeOffset="75495.28">8615 10308 0,'0'0'0,"0"-42"0,0 21 0,0 0 16,0-22-16,0 22 0,0 0 15,0 0-15,0 0 0,0 42 31,0 0-31,0 0 0,0 0 0,-21 22 16,21-1-16,0 0 0,-22 1 0,22-1 16,0 0-16,-21 1 0,0-1 15,0-21-15,0 21 0,0 1 0,-1-22 16,22 0-16,-21 0 0,21 0 16,-21 1-16,42-22 46,0 0-46,1 0 0,20 0 16,-21 0-16,0 0 0,22-22 0,-1 22 16,0 0-16,1 0 0,-1-21 15,0 0-15,1 21 0,-1-21 0,21 21 16,-20-21-16,-1 0 0,-21 21 0,22-22 16,-22 1-16,21 0 0,-21 0 15,-21 0-15,0 0 0,0-1 16,0 1-16,0 0 0,0-21 0,0 21 15,0-1-15,0-20 0,0 21 16,0 0-16,-21 21 0,21-21 0,-21 21 16,0 0-16,21 21 0,0 0 15,0 21-15,-21 1 0,-1-1 16,22 0-16,-21 1 0,21-1 0,0 0 16,-21 1-16,0-1 0,0 0 15,21 1-15,-21-22 0,-1 21 0,22-21 16,-21 0-16,21 1 0,0-1 0,0 0 15,21-21 17,1 0-32,-1-21 0,0 0 0,0-1 15,0 1-15</inkml:trace>
  <inkml:trace contextRef="#ctx0" brushRef="#br0" timeOffset="75989">9948 10033 0,'-21'0'16,"0"0"-1,0 21-15,0 0 0,-1 1 16,22 20-16,-21-21 0,0 21 16,0 1-16,21-1 0,-21 0 0,21 1 15,-21-1-15,21 0 0,0 1 0,-22-1 16,22 0-16,-21 1 0,21-22 15,0 0-15,0 0 0,0 0 0,0 1 16,0-1-16,0-42 31,21-1-15,-21 1-16,22 0 0,-1 0 0,0-21 16,0 20-16,0-20 0,22 0 15,-1 21-15,-21-22 0,21 22 16,1 0-16,-1 0 0,0 0 15,-20 21-15,20 0 0,-21 0 0,0 21 16,0-21-16,1 21 0,-22 21 0,0-21 16,0 1-16,0 20 0,0-21 15,-22 21-15,1-20 0,-21 20 0,0-21 16,-1 0-16,22 0 0,-21 1 0,-1-1 16,1 0-16,0-21 0,21 21 15,-1-21-15,1 0 0,0 0 0,0 0 16,21-21-1,21 21 1,0-21-16,0 0 0,22-1 16,-22 1-16,21 0 0,1 0 0,-1 0 15</inkml:trace>
  <inkml:trace contextRef="#ctx0" brushRef="#br0" timeOffset="76559.67">10350 10435 0,'64'-21'0,"-22"0"0,-296 127 0,402-170 0,-21 1 0,-84 63 15,-22 0-15,0 0 0,0 0 16,-21 21-16,0 0 0,0 0 15,0 0-15,0 1 0,0-1 16,0 21-16,0-21 0,-21 0 0,21 1 16,-21-1-16,21 0 0,0 0 15,0 0-15,0 0 0,0 1 16,21-1 0,0-21-16,0 0 0,1 0 0,20 0 15,-21 0-15,21-21 0,-20-1 16,20 22-16,0-42 0,-21 21 0,22 0 15,-22 0-15,21-22 0,-21 22 0,1-21 16,-1 21-16,0-22 0,-21 22 16,0 0-16,0 0 0,0 42 15,0 0 1,-21 21-16,21-20 16,0 20-16,-21-21 0,-1 21 0,22 1 15,-21-1-15,21 22 0,0-22 0,0 0 16,-21 22-16,21-22 15,0 22-15,0-1 0,0 1 0,0-1 16,0 1-16,0 20 0,0-20 0,0-1 16,0 1-16,0-1 0,0 1 15,0-1-15,0 1 0,-21-22 0,0 22 16,21-22-16,-21 0 0,-22 1 0,22-1 16,0 0-16,0-21 0,-22 1 15,22-1-15,0-21 0,0 0 0,0 0 16,0 0-16,-1 0 0,1 0 0,0-43 15,21 22-15,-21 0 0,0-21 0,0-1 16,-1 1-16,22 0 0,-21-1 0,0-20 16,21 21-16,0-1 15,0-20-15,0-1 0,0 22 0,0-22 16,21 1-16,0-1 0,22 1 0,-22-1 16,21 22-16,1-21 0,-1-1 15,0 1-15,1-1 0,-1 22 0,0-22 16,1 1-16,20 20 0</inkml:trace>
  <inkml:trace contextRef="#ctx0" brushRef="#br0" timeOffset="76839.52">11684 9821 0,'0'0'0,"0"-63"15,0 42-15,0 42 16,0 0-1,0 0-15,0 22 0,0-1 16,0 0-16,0 1 0,-21-1 0,21 0 16,0 22-16,-21-22 0,-1 0 15,1 22-15,21-22 0,-21 1 0,21 20 16,-21-21-16,21-20 0,0 20 0,0-21 16,0 21-16,0-20 15,0-1-15,0 0 0,21-21 16,0 0-16,0 0 15,1 0-15,-1-21 0,0 0 16,0-1-16,21-20 0</inkml:trace>
  <inkml:trace contextRef="#ctx0" brushRef="#br0" timeOffset="77224.25">11959 10351 0,'0'-22'16,"21"22"-1,0 0 1,1 0-16,-1 0 15,0-21-15,0 21 0,21 0 16,1-21-16,-22 21 0,21-21 16,1 21-16,-22-21 0,21 21 0,-21-21 15,0-1-15,1 22 0,-22-21 0,0 0 16,0 0-16,-22 21 16,1 0-16,0 0 15,-21 0-15,21 0 0,-22 21 16,1-21-16,21 21 0,-22 22 0,22-22 15,-21 21-15,21-21 0,21 22 0,0-1 16,0-21-16,0 21 0,0-20 16,0 20-16,21-21 0,0 0 0,0 0 15,0 1-15,22-1 0,-1 0 16,-21-21-16,22 0 0,-1 0 16,0 0-16,-21 0 0,22 0 0,-22 0 15,0-21-15,0 21 0,0-21 0,1-1 16,-1-20-16,-21 21 0,0-21 15,21 20-15,-21-20 0,0 0 0,0-1 16,0 1-16,0 0 0,0-1 0,0 22 16</inkml:trace>
  <inkml:trace contextRef="#ctx0" brushRef="#br0" timeOffset="77495.1">11663 9779 0,'0'0'15,"-85"-21"1,127 21 0,-20 0-16,20-21 0,0 21 15,1 0-15,20 0 0,-21-21 0,22 21 16,-22 0-16,22 0 0,-22 0 0,0 0 16,1-22-16,-1 22 0,-21 0 15,22 0-15,-22 0 0,0 0 0,0 0 16,0-21-1,-21 42 17,-21-21-32,0 22 0,0-1 15,-22 0-15,1 0 0</inkml:trace>
  <inkml:trace contextRef="#ctx0" brushRef="#br0" timeOffset="80471.44">741 13123 0,'21'0'0,"0"0"16,0 0-16,0-21 16,-21 0-16,22 21 15,-1-21-15,-21 0 0,0 0 16,0-1-16,0 1 16,0 0-16,-21 21 0,-1-21 15,-20 21-15,21 0 16,-21 0-16,-1 0 0,1 0 0,0 21 15,-1 0-15,1 0 0,0 1 16,-1 20-16,1-21 0,0 21 16,20 1-16,1-1 0,0-21 0,21 22 15,0-1-15,0-21 0,0 0 16,0 22-16,21-43 0,22 21 16,-22 0-16,21-21 0,0 0 0,1 0 15,-1 0-15,0 0 0,1-21 16,-1 21-16,0-21 0,1-22 0,-1 22 15,22-21-15,-22 21 0,0-22 16,1-20-16,-1 20 0,0-20 16,1-1-16,-1 1 0,-21-1 15,21 1-15,-20-1 0,-22 22 16,0-21-16,0 20 0,0 22 0,0 0 16,0 0-16,0 0 0,0 42 15,0 0-15,-22 21 16,1 1-16,0-1 0,0 21 15,21 1-15,-21-1 0,21 1 16,-21-1-16,21-20 0,0 20 0,0-20 16,0 20-16,0-21 0,0-20 15,0 20-15,21-21 0,0 21 16,0-20-16,21-22 0,-20 21 16,20-21-16,0 0 0,1 0 15,-1 0-15,0-21 0,1-1 0,-1 22 16,0-42-16,1 21 0,-22 0 15,21-22-15,0 22 0,-20-21 0,-1 0 16,0 20-16,-21-20 0,0 21 16,0 0-16,0 0 0,0-1 0,0 1 15,-21 21 1,21 21-16,-21 1 0,-1-1 16,22 0-16,-21 0 0,0 21 15,21-20-15,-21-1 0,21 21 16,0-21-16,0 0 0,0 1 15,0-1-15,0 0 0,0 0 0,21 0 16,0 0-16,0-21 0,1 0 16,-1 0-16,21 0 0,-21 0 0,22 0 15,-22 0-15,21 0 0,-21-21 16,22 0-16,-22 0 0,0 0 0,0 0 16,0-1-16,0 1 0,-21-21 15,0 21-15,0-22 0,0 1 0,0 0 16,0 21-16,0-22 0,-21 1 15,0 21-15,0 0 0,0-1 0,0 22 16,-22 0-16,22 0 16,0 0-16,0 22 0,-22-1 0,22 21 15,0-21-15,0 22 0,0-1 16,21 0-16,0 1 0,0-22 0,0 21 16,0-21-16,0 22 0,21-22 15,-21 0-15,42 0 0,-21 0 0,1 0 16,-1-21-16,21 0 0,-21 0 15,22 0-15,-22 0 0,21 0 16,0 0-16,1-21 0,-22 21 0,21-21 16,1 0-16,-22 0 0,21 0 0,-21-1 15,22-20-15,-22 21 0,0-21 16,0 20-16,-21 1 0,0-21 16,21 21-16,-21 0 0,0-1 15,0 44 1,0-1-1,0 0-15,0 0 0,0 0 0,0 22 16,0-22-16,0 0 0,0 0 16,0 0-16,0 0 0,0 1 0,0-1 15,21 0-15,1-21 0,-1 0 16,0 21-16,0-21 0,0 0 0,22 0 16,-22 0-16,21 0 0,-21-21 15,22 0-15,-22 21 0,21-21 0,-21-1 16,0 1-16,22-21 0,-22 21 15,0-22-15,0 22 0,0-21 16,1 0-16,-22-1 0,0 22 0,0-21 16,0 21-16,0-22 0,0 22 15,0 42 1,-22 0-16,22 1 16,-21 20-16,21-21 0,0 21 0,0 1 15,0-1-15,0-21 0,0 22 16,0-1-16,21-21 0,1 0 0,-1 22 15,0-22-15,0-21 0,21 21 16,1-21-16,-22 0 0,21 0 0,1 0 16,-1 0-16,0 0 0,1 0 15,-22-21-15,21 21 0,0-21 16,-20-1-16,-1 1 0,0 0 0,21 0 16,-21-21-16,1-1 0,-22 22 0,21-21 15,0-22-15,0 22 0,-21-22 16,0 22-16,0-21 0,0 20 0,0 1 15,-21 0-15,0-1 0,21 22 16,-21 0-16,21 0 0,-22 21 0,1 0 16,21 21-16,0 21 15,-21-21-15,21 22 0,-21 20 16,21-20-16,0 20 0,0-21 0,0 22 16,0-1-16,0-20 0,0-1 15,0 0-15,0 1 0,0-1 0,0 0 16,21-20-16,-21-1 0,0 0 15,0 0-15,0 0 0,0-42 32,0 0-17,0 0-15,21 0 0,-21-1 16,21-20-16,1 21 16,20-21-16,-21 20 0,21-20 0,1 0 15,-1 21-15,0-1 0,22 1 16,-22 0-16,1 21 0,20 0 0,-21 0 15,1 21-15,-22 0 0,21 1 0,-21-1 16,1 0-16,-22 0 0,0 21 16,0-20-16,0-1 0,0 0 0,0 0 15,-22 0-15,1 0 0,-21 1 16,21-1-16,-22-21 0,1 21 0,21 0 16,-21-21-16,-1 0 0,1 21 15,0-21-15,-1 0 0,1 0 0,21 0 16,0 0-16,-1 0 0,22-21 15,0 0 1,22 0-16,-1 0 0,0-1 16</inkml:trace>
  <inkml:trace contextRef="#ctx0" brushRef="#br0" timeOffset="80723.28">4551 12446 0,'0'0'0,"21"0"0,-21 21 15,0 0-15,0 1 16,0 20-16,0 0 0,0 1 16,0-1-16,0 21 0,0 1 0,0-22 15,0 22-15,-21-1 16,21-20-16,0-1 0,-21 0 0,-1 1 16,22-22-16,-21 21 0,21-21 0,0 0 15,0 1-15,0-1 16,43-21-1,-22-21-15,0-1 16,0 1-16,0 0 0,22 0 16</inkml:trace>
  <inkml:trace contextRef="#ctx0" brushRef="#br0" timeOffset="81048.11">4826 12975 0,'21'0'16,"0"0"-1,0 0-15,1 0 0,-1 0 0,0 0 16,21 0-16,-21-21 0,1 21 0,20-21 16,-21 21-16,21-21 0,-20 0 15,-1-1-15,21 1 0,-21 21 0,0-21 16,-21 0-16,0 0 0,0 0 16,0-1-16,-21 22 15,0 0-15,-21 0 0,21 0 0,-1 22 16,-20-1-16,21 0 0,-21 0 15,20 21-15,1 1 0,-21-22 0,42 21 16,-21 1-16,21-1 16,0-21-16,0 21 0,0-20 0,0-1 15,0 0-15,21 0 0,0 0 0,0-21 16,0 21-16,22-21 0,-22 0 16,21 0-16,1 0 0,-1 0 0,0 0 15,1 0-15,-1 0 0,21 0 0</inkml:trace>
  <inkml:trace contextRef="#ctx0" brushRef="#br0" timeOffset="81559.33">6519 12848 0,'0'0'0,"-21"0"16,42 0-1,0 0-15,22 0 0,-1 0 0,0 0 16,22 0-16,-22 0 0,22 0 0,20 0 16,-20 0-16,-1 0 0,128 0 15,-128 0 1,-20 0-16,-1-21 0,0 21 0,1-21 16,-22 21-16,0-21 0,0 0 15,-21-1-15,0 1 0,0 0 16,0 0-16,-21 0 0,0 0 15,-21-1-15,20 1 0,-20 21 0,0 0 16,-1 0-16,1 0 0,21 0 0,0 0 16,0 0-16,42 0 31,21 0-31,-21 0 0,0 0 16,22 0-16,-1 0 0,-21 0 0,22 0 15,-1 21-15,-21-21 0,0 0 0,0 22 16,1-1-16,-22 0 15,0 0-15,0 0 0,0 22 16,-22-22-16,1 0 0,0 21 0,0-21 16,0 22-16,0-22 0,-1 0 15,1 0-15,-21 0 0,21 1 0,0-1 16,-1 0-16,1 0 0,0-21 16,21 21-16,-21-21 0,0 0 31,21-21-31,0 0 0</inkml:trace>
  <inkml:trace contextRef="#ctx0" brushRef="#br0" timeOffset="82239.85">8953 12488 0,'0'0'0,"-21"-21"16,21 0-16,0 0 16,0 0-16,-21 0 0,21-1 15,0 1-15,-21 0 0,21 0 0,0 0 16,0 0-16,0-22 0,0 22 0,21-21 16,0 21-16,22-1 0,-22 1 15,21-21-15,0 42 0,1-21 0,-1 0 16,0 21-16,1 0 0,-1 0 15,-21 21-15,0 0 0,1 21 16,-1-21-16,-21 22 0,0-1 0,0 0 16,0 22-16,-21-22 0,-22 1 15,1-1-15,0 21 0,-22-20 0,22-1 16,-1 0-16,-20 1 0,21-1 16,20 0-16,1-20 0,0 20 0,21-21 15,0 0-15,0 0 0,21-21 0,22 0 16,-22 22-16,21-22 0,0 0 15,1 0-15,-1-22 0,22 1 0,-22 21 16,0-21-16,1 0 0,-22 0 16,21-22-16,-21 22 0,0 0 0,1 0 15,-22 0-15,0 0 0,0-1 0,0 1 16,-22 0-16,1 21 16,-21-21-16,21 21 0,-22 0 0,1 0 15,21 0-15,-21 0 0,-1 0 0,22 0 16,0 0-16,-21 21 0,20-21 15,22 21-15,0 0 0,0 1 16,22-22 0,-1 0-16,0 0 0,0 0 15</inkml:trace>
  <inkml:trace contextRef="#ctx0" brushRef="#br0" timeOffset="82745.08">10435 12107 0,'0'0'0,"-21"0"15,0 0-15,0 22 16,21-1-16,0 0 16,0 0-16,0 0 0,0 22 0,0-1 15,0-21-15,0 21 0,0 1 16,0-1-16,0-21 0,0 22 0,0-1 15,0-21-15,0 21 0,0-20 0,0-1 16,0 21-16,0-21 16,0 0-16,-22 1 0,22-1 15,-21-21-15,21-21 32,0-1-32,0 1 0,21 0 15,1 0-15,-1 0 0,0 0 16,0-1-16,0 1 0,22 0 0,-22-21 15,0 42-15,21-21 0,-21-1 0,1 22 16,-1 0-16,0 0 0,0 0 16,0 0-16,-21 22 0,21-1 0,-21 0 15,0 0-15,0 0 0,0 0 16,0 1-16,0-1 16,-21 0-16,0 0 0,0-21 0,0 21 15,0 0-15,-22-21 0,22 22 0,0-22 16,0 21-16,-22-21 0,22 0 15,0 0-15,0 0 0,0 0 0,0 0 16,-1-21-16,22-1 16,0 1-16,0 0 0,0 0 0,22 0 15,-1 21-15</inkml:trace>
  <inkml:trace contextRef="#ctx0" brushRef="#br0" timeOffset="83331.74">11134 12488 0,'0'0'0,"0"22"63,0-1-63,0 0 16,0 0-16,0 0 0,0 0 15,21 1-15,0-22 0,0 0 16,0 0-16,0 0 0,22 0 15,-22 0-15,0 0 0,21 0 0,-20 0 16,-1 0-16,21-22 0,-21 22 16,0-21-16,-21 0 0,22 21 15,-1-21-15,0 0 0,-21 0 16,0-1-16,0 1 16,-21 21 15,21 21-31,0 1 15,-21 20-15,-1-21 0,22 21 16,-21 1-16,0-1 0,21 0 0,0 22 16,-21-22-16,0 22 0,21-1 15,0-20-15,0 20 0,0 1 0,0-22 16,0 21-16,0-20 0,0 20 16,0-20-16,-21 20 0,21-21 15,0 1-15,-22-1 0,22 0 0,0 1 16,-21-1-16,0-21 0,0 22 0,0-22 15,0 0-15,-1 0 0,1-21 0,0 21 16,0-21-16,-21 0 0,20 0 16,-20 0-16,21 0 0,-21-21 0,20 21 15,-20-21-15,21 0 0,-21 0 0,20-1 16,1-20-16,0 21 0,0 0 16,21-22-16,0 22 0,0-21 0,-21 21 15,21-22-15,0 22 0,0-21 16,0 21-16,21-22 0,0 1 15,0 21-15,0-21 0,1-1 0,20 1 16</inkml:trace>
  <inkml:trace contextRef="#ctx0" brushRef="#br0" timeOffset="83648.56">12255 11896 0,'0'0'0,"-21"21"15,0 0-15,-21 21 0,21-20 16,21 20-16,-22 0 0,1 1 16,21 20-16,-21-21 0,21 22 0,0-22 15,-21 1-15,21-1 0,0 21 0,0-20 16,-21-22-16,21 21 0,0 1 15,0-22-15,0 0 0,0 0 0,0 0 16,0 0-16,21-21 16,0 0-1,0 0-15,22 0 0,-22-21 16,0 0-16,0 0 0,21 0 16,1 0-16</inkml:trace>
  <inkml:trace contextRef="#ctx0" brushRef="#br0" timeOffset="84048.33">12615 12488 0,'-21'0'32,"21"22"-17,-21-22-15,42 0 32,0 0-32,0 0 15,1 0-15,-1 0 0,0 0 0,0 0 16,0-22-16,0 22 0,1-21 0,-1 0 0,0 21 15,0-21-15,-21 0 16,21 0-16,0-1 0,-21-20 0,0 21 16,0 0-16,0-22 0,0 22 0,0 0 15,-21 21-15,0 0 16,0 0-16,0 0 0,0 21 0,-22 0 16,22 1-16,0 20 0,-21-21 15,20 21-15,22 1 0,-21-22 0,21 21 16,0-21-16,0 22 0,0-22 0,0 0 15,21 0-15,-21 0 16,22 1-16,20-1 0,-21 0 0,0 0 16,22-21-16,-22 0 0,21 21 0,0-21 15,1 0-15,-1 0 0,0 0 16,1-21-16,-1 0 0,0 21 0,1-21 16,-1 0-16,-21-1 0,22-20 0,-22 21 15,0 0-15,21-22 0</inkml:trace>
  <inkml:trace contextRef="#ctx0" brushRef="#br0" timeOffset="84327.69">12128 11980 0,'-63'0'0,"126"0"0,-168 0 0,62 0 0,22 0 16,42 0-1,0 0-15,22 0 0,-1 0 16,0 0-16,1 0 0,-1 0 0,22 0 16,-22 0-16,0 0 0,22 0 15,-22 0-15,0 0 0,1 0 0,-1-21 16,-21 21-16,22-21 0,-22 21 16,0-21-16,0 21 0,0 0 0,0 0 15,-21-21-15,-21 21 31</inkml:trace>
  <inkml:trace contextRef="#ctx0" brushRef="#br0" timeOffset="84947.95">3027 14436 0,'-21'0'0,"42"0"0,-42-21 16,-1-1-16,1 22 0,0 0 16,0 0-16,0 0 0,-22 0 15,1 22-15,21-22 0,-21 42 16,-22-21-16,22 21 0,-1 1 15,22-1-15,-21 0 0,21 1 0,0 20 16,-1-20-16,22-1 0,-21 21 16,21-20-16,0-1 0,0 0 0,0 1 15,21-1-15,1-21 0,20 22 16,-21-22-16,21 0 0,1-21 0,-1 0 16,0 0-16,1 0 0,-1 0 15,22-21-15,-22 21 0,0-43 0,1 22 16,20 0-16,-21-21 0,1-1 15,-1 1-15</inkml:trace>
  <inkml:trace contextRef="#ctx0" brushRef="#br0" timeOffset="85403.22">3492 14457 0,'0'-42'0,"0"84"0,0-127 16,0 43-16,0 0 0,0 20 16,-21 1-16,21 0 0,-21 21 15,21 21-15,0 0 16,-21 1-16,21 20 0,0 0 0,0 22 15,0-22-15,0 22 0,0-22 16,0 21-16,0-20 0,0-1 0,0 0 16,0 1-16,0-1 0,0 0 15,0-20-15,0 20 0,0-21 16,0 0-16,0 0 16,0-42 15,0 0-31,0 0 15,0 0-15,0-22 0,21 22 0,0 0 16,0-21-16,1-1 0,-1 22 16,0-21-16,0 21 0,21-22 0,-20 22 15,20 21-15,-21 0 0,21 0 16,-20 0-16,20 0 0,-21 21 0,0 1 16,0-1-16,-21 21 15,22-21-15,-22 22 0,0-22 0,0 0 16,0 21-16,0-21 0,0 1 0,0-1 15,0 0-15,-22 0 0,22 0 16,0 0-16,0 1 0,-21-1 16,21-42 31,21 21-47,-21-22 0</inkml:trace>
  <inkml:trace contextRef="#ctx0" brushRef="#br0" timeOffset="85883.94">4614 14669 0,'0'0'0,"0"-22"0,0-62 16,-21 63-16,0-1 15,-21 1-15,20 21 0,-20 0 0,21 0 16,-21 0-16,20 0 0,-20 0 15,21 21-15,-21 1 0,20 20 0,1-21 16,0 21-16,0-20 0,0 20 0,21 0 16,0 1-16,-21-22 0,21 21 15,0-21-15,0 22 0,0-22 0,0 0 16,0 0-16,21 0 16,0-21-16,0 0 15,0 0-15,22 0 0,-22 0 16,0 0-16,0-21 0,0 21 0,0-21 15,1 0-15,-1 0 0,0-1 0,-21 1 16,0 0-16,21 0 0,-21 0 16,0-22-16,0 22 0,0 0 0,0-21 15,0 21-15,0-1 16,0 44 0,0-1-16,0 0 0,0 21 15,0-21-15,0 1 0,0-1 16,0 0-16,0 0 0,0 0 15,21 0-15,-21 1 0,0-1 16,21 0-16,1-21 0,-1 0 16,-21 21-16,21-21 0,0 0 0,0 0 15,0 0-15,1 0 16,-1 0-16</inkml:trace>
  <inkml:trace contextRef="#ctx0" brushRef="#br0" timeOffset="86307.7">4847 14690 0,'0'0'16,"0"-21"-16,0-1 0,21 1 0,-21 0 16,0 0-16,21 0 15,1 21-15,-1 0 16,0 0-16,0 0 0,0 21 16,-21 0-16,21 0 0,1 0 0,-1 1 15,0-1-15,0 21 0,0-21 16,0 0-16,-21 22 0,0-22 0,0 0 15,0 21-15,0-20 0,0-1 16,0 0-16,0 0 0,0 0 0,0 0 16,-21-21-16,21 22 0,-21-22 0,21-22 47,0 1-47,0 0 15,0 0-15,0 0 0,0-22 16,0 22-16,0-21 0,0 21 0,0-22 15,0 1-15,21 0 0,0 21 16,-21-22-16,22 1 0,-1 21 0,-21 0 16,21-1-16,0 1 0,-21 0 15,21 21-15,0 0 16,1 0-16,-1 0 16,-21 21-16,21-21 0,0 0 15,-21 21-15,21 1 0,0-22 16,1 0-16</inkml:trace>
  <inkml:trace contextRef="#ctx0" brushRef="#br0" timeOffset="87048.22">7091 14626 0,'0'0'0,"-85"0"16,64 0-1,0 0-15,42 0 32,21 0-32,-21 0 0,22 0 15,-1 0-15,0 21 0,1-21 16,-1 0-16,22 0 0,-22 0 16,0 22-16,1-22 0,-1 0 0,0 0 15,1 0-15,-1 0 0,-21 0 16,21 0-16,1 0 0,-22 0 0,21 0 15,-21-22-15,1 22 0,-1 0 0,0-21 16,0 21-16,-21-21 0,21 21 16,-21-21-16,0 0 0,0 0 15,-21-1-15,0 22 16,0 0-16,0-21 0,-1 21 0,1 0 16,0 0-16,0 0 0,0 0 0,0 0 15,-1 0-15,44-21 47,-1 21-31,0 0-16,21 0 0,-21 0 0,22-21 15,-22 21-15,21 0 0,-21 0 16,22-21-16,-22 21 0,21 0 0,1 0 16,-22 0-16,0 0 0,0 0 15,0 0-15,0 21 0,-21 0 0,0 0 16,0 0-16,0 1 0,0-1 0,-21 0 15,0 0-15,-21 0 0,21 22 16,-22-22-16,22 0 0,-21 0 16,-1 0-16,22 0 0,-21 1 0,0-1 15,20 0-15,1-21 0,-21 21 16,21-21-16,0 0 0,-1 0 0,1 0 16,21-21-1</inkml:trace>
  <inkml:trace contextRef="#ctx0" brushRef="#br0" timeOffset="87679.89">9334 14076 0,'0'-21'16,"22"0"-16,-22-1 15,0 44 142,0-1-142,0 0-15,-22 0 0,22 0 0,0 0 16,0 1-16,0-1 0,0 21 16,0-21-16,0 0 0,0 1 15,22-1-15,-1 0 0,0 0 0,0 0 16,21 0-16</inkml:trace>
  <inkml:trace contextRef="#ctx0" brushRef="#br0" timeOffset="88707.3">10075 14372 0,'0'0'16,"0"-42"-1,0 63 16,0 0-31,0 0 0,-21 22 16,21-22-16,-21 21 0,0 1 16,0-1-16,-1 0 0,1 1 0,0-22 15,21 21-15,-21 0 0,21 1 0,-21-22 16,0 21-16,21-21 0,0 1 16,0-1-16,0 21 0,-22-42 0,22 21 15,0 0-15,22-21 47,-1-21-47,-21 0 0,0 0 16,0 0-16,0 0 0,0-1 15,21 1-15,-21 0 0,0-21 0,0-1 16,21 22-16,0-21 0,0 0 16,-21-1-16,22 1 0,-1 0 0,0-22 15,0 22-15,0 21 0,-21-22 0,21 22 16,-21 0-16,0 0 0,0 42 31,0 21-31,0 1 0,0-1 16,0 0-16,0 1 0,0-1 0,0 0 15,0 1-15,0-1 0,0 0 16,22-21-16,-22 22 0,21-22 16,-21 0-16,21 0 0,-21 0 0,0 1 15,0-1-15,21-21 0,0 21 16</inkml:trace>
  <inkml:trace contextRef="#ctx0" brushRef="#br0" timeOffset="88899.72">9821 14774 0,'21'0'31,"1"0"-15,-1 0-16,0 0 0,21 0 16,-21 0-16,1 0 0,20 0 0,-21 0 15,21-21-15,-20 21 0,20 0 0,-21-21 16,0 21-16,22-21 0,-22 21 16,0-21-16</inkml:trace>
  <inkml:trace contextRef="#ctx0" brushRef="#br0" timeOffset="89171.62">11028 14139 0,'0'-21'16,"0"42"31,-21-21-47,21 22 15,0-1-15,-22 0 16,22 0-16,0 0 16,-21-21-16,21 21 0,-21-21 15,21 22-15,0-1 0</inkml:trace>
  <inkml:trace contextRef="#ctx0" brushRef="#br0" timeOffset="96219.38">1841 16362 0,'0'0'0,"0"-21"0,0 0 0,0-1 16,0 1-16,-21 0 0,21 0 15,-21 0-15,21 0 0,0-1 16,0 1-16,0 0 0,0 42 31,0 0-15,0 1-16,0 20 0,0 0 0,21 1 16,-21-1-16,21 0 0,-21 1 15,0-1-15,0 0 0,0 1 16,22-1-16,-22 0 0,0 1 0,0-22 15,0 0-15,0 21 0,0-21 16,0 1-16,0-44 31,0 1-15,0 0-16,0 0 16,0-21-16,0 20 0,21 1 15,-21-21-15,21 21 0,0 0 0,0-22 16,0 22-16,1 0 0,-1 0 15,21 0-15,-21-1 0,22 22 0,-22 0 16,21 0-16,0 0 0,1 0 16,-22 22-16,21-1 0,-21 0 0,1 0 15,-1 0-15,0 0 0,-21 1 16,0-1-16,0 21 0,0-21 0,0 0 16,0 1-16,-21-1 0,0 0 15,-1 0-15,-20 0 0,21 0 16,0-21-16,0 22 0,-22-22 15,22 0-15,-21 0 0,21 0 16,-1 0-16,-20 0 0,21 0 0,0-22 16,0 22-16,-1 0 0,22-21 15,22 21 17,-1 21-32,0-21 0,0 0 15,0 22-15,0-22 0,22 0 16,-1 0-16,0 0 0,1 0 15,-1 0-15,0 0 0,1-22 0,-1 1 16,0 0-16,22 0 0,-22 0 16,1 0-16,-1 21 0,0-22 15,-21 1-15,22 0 0,-22 0 0,0 0 16,0 0-16,0-1 0,-21 1 16,0 0-16,0 42 31,0 0-16,-21 1-15,21 20 0,-21-21 0,21 0 16,0 22-16,-21-1 0,21-21 16,0 21-16,0-20 0,0-1 0,0 0 15,0 0-15,0 0 0,21-21 16,0 0 0,0 0-16,1 0 0,-1 0 0,0 0 15,0-21-15,0 0 0,0 0 16,1 0-16,-1-1 0,-21 1 0,0 0 15,0 0-15,0 0 0,0 0 16,0-1-16,-21 1 0,-1 0 16,1 0-16,0 0 0,0 21 0,0 0 15,0-21-15,-1 21 0,1 0 16,0 0-16,42 0 47,0 0-47,22 0 0,-22 0 15,0 0-15,0-22 0,22 22 16,-22-21-16,21 21 0,-21-21 0,22 21 16,-1-21-16,-21 21 0,21 0 15,-20 0-15,20 0 0,-21 0 0,0 0 16,0 0-16,1 0 0,-22 21 16,0 0-16,0 0 0,0 1 15,0-1-15,0 0 0,0 0 16,0 0-16,-22 0 0,22 1 0,-21-1 15,21 0-15,0 0 0,0 0 16,0 0-16,0 1 0,0-1 16,21-21-1,1 0-15,-1 0 0,0 0 0,0 0 16,0-21-16,0-1 0,1 22 16,-1-21-16,0 0 0,0 0 0,0 21 15,0-21-15,1 0 0,-22-1 16,0 1-16,0 0 0,0 0 0,0 0 15,0 0-15,-22-1 0,1 1 16,0 0-16,0 0 0,0 0 0,0 0 16,-1 21-16,1 0 0,0 0 0,0 0 15,0 0-15,0 0 0,-1 0 16,22 21-16,0 0 0,0 0 16,0 0-1,22-21-15,-1 0 16,0 0-16,21 0 15,-21 0-15,1 0 0,20 0 0,-21-21 16,21 21-16,1-21 0,-1 0 16,0 0-16,-20-1 0,20 1 0,0 0 15,1 0-15,-1 0 0,-21-22 16,0 22-16,22 0 0,-22-21 0,-21 21 16,0-22-16,0 22 0,0-21 15,0 21-15,0-1 0,0 1 16,-43-42-1,22 63-15,0 0 0,0 21 16,21 0-16,-21 0 16,21 22-16,-21-1 0,21 0 15,0 1-15,0-1 0,0 0 0,0 1 16,-22-1-16,22 0 0,0 1 16,0 20-16,0-21 0,0 1 0,0-1 15,0 22-15,0-22 0,0 0 16,0 1-16,22-1 0,-1-21 0,-21 0 15,21 22-15,0-43 0,21 21 16,-20 0-16,-1-21 0,21 0 16,-21 0-16,22 0 0,-22 0 0,21-21 15,-21 0-15,22-1 0,-22 22 16,0-21-16,0 0 0,0 0 0,0 0 16,1 0-16,-22-22 0,0 22 15,0 0-15,0 0 0,0-22 0,0 22 16,0 0-16,0-21 0,0 21 0,0-1 15,0 1-15,0 0 0,-22 21 16,1 0 0,21 21-1,0 0-15,-21 1 0,21-1 16,0 0-16,0 0 0,0 21 0,0-20 16,0-1-16,0 0 0,0 21 15,21-21-15,0 1 0,-21-1 0,22-21 16,-1 21-16,0 0 0,0-21 15,0 0-15,0 0 0,1 0 16,20 0-16,-21 0 0,0 0 16,0 0-16,22-21 0,-22 21 0,21-21 15,-21 21-15,22-21 0,-22-1 0,21 22 16,-21-21-16,1 0 0,20 0 16,-21 0-16,0 21 0,0-21 15,-21-1-15,22 1 0,-22 0 0,21 0 16,-21 0-16,0 0 15,0-1-15,0 1 0,0 0 16,-21 21-16,-1-21 0,1 21 16,0 0-16,0 0 0,0 0 15,0 0-15,-1 21 0,1 0 16,0 0-16,0 1 0,21-1 16,0 0-16,0 0 0,0 0 15,-21 0-15,21 22 0,0-22 0,0 0 16,0 0-16,0 0 0,0 1 15,0-1-15,21 0 16,0-21-16,0 0 16,0 0-16,1 0 0,-1 0 15,0 0-15,0 0 0,0-21 0,0 0 16,1 21-16,-1-22 0,0 1 16,0 0-16,-21 0 0,0 0 15,21 0-15,-21-1 0,21 22 16,-21-21-16,0 0 0,0 0 15,22 21 17,-22 21-32,0 0 15,21-21-15,-21 21 16,0 1-16,21-1 0,0 0 16,-21 0-16,21-21 15,-21 21-15,21-21 0,1 21 0,-1-21 16,0 0-16,0 22 0,0-22 15,0 0-15,1 0 0,-1 0 16,0 0-16,0 0 0,0-22 16,-21 1-1,21 21-15,-21-21 0,0 0 0,0 0 16,0 0-16,0-1 0,0 1 16,0 0-16,0 0 0,0 42 46,0 0-30,0 0-16,0 1 16,0-1-16,0 0 0,0 0 0,0 0 15,0 0-15,0 1 0,0-1 16,0 0-16,0 0 16,-21-21-16,21-21 46,0 0-46,0 0 16,0-1-16,0 1 16,0 0-16,0 0 0,0 0 0,0 0 0,0-1 15,0-20-15,21 21 16,1 0-16,-1 0 0,0-1 0,0 22 16,21-21-16,-20 0 0,20 21 0,0 0 15,1 0-15,-1 0 0,-21 0 16,21 0-16,-20 0 0,-1 0 0,21 21 15,-42 0-15,21-21 0,-21 22 16,21-1-16,-21 0 0,0 0 0,0 0 16,0 0-16,0 1 0,-21-1 15,0 0-15,21 0 0,-21 0 16,0 0-16,0-21 0,21 22 0,-22-1 16,1-21-16,21 21 15,-21-21-15,21-21 31,0 0-15,0-1-16</inkml:trace>
  <inkml:trace contextRef="#ctx0" brushRef="#br0" timeOffset="96423.27">7514 16531 0,'0'0'0</inkml:trace>
  <inkml:trace contextRef="#ctx0" brushRef="#br0" timeOffset="96855.63">7366 16531 0,'-42'0'16,"190"0"-16,-254 0 0,42 0 0,43 0 15,0 0-15,0 0 0,42 0 32,0 0-32,22 0 0,-22 0 0,42 0 15,-20 0-15,20 21 0,1-21 16,-1 0-16,1 22 0,-1-22 0,1 21 15,-1-21-15,1 0 0,-22 0 0,21 0 16,-41 0-16,20 0 0,-21 0 16,0 0-16,0-21 0,-21-1 0,0 1 15,0 0-15,0 0 16,-21 0-16,0 0 16,0 21-16,0-22 0,-22 1 15,22 0-15,0 21 0,0-21 16,21 0-16,0 0 0,0-1 15,21 22 1,0 0-16,0 0 0,1 0 16,-1 0-16,0 22 0,21-1 0,-21 0 15,1 0-15,-1 0 0,0 22 16,0-22-16,0 0 0,0 21 0,-21-21 16,0 22-16,0-22 0,0 0 0,0 21 15,-21-20-15,0 20 16,-21-21-16,21 0 0,-1 0 0,-20 1 0,21-1 15,-21 0-15,-1-21 0,22 21 16,0-21-16,0 0 0,0 0 16,-1 0-16</inkml:trace>
  <inkml:trace contextRef="#ctx0" brushRef="#br0" timeOffset="97257.8">9567 3683 0,'0'-190'0</inkml:trace>
  <inkml:trace contextRef="#ctx0" brushRef="#br0" timeOffset="97303.77">9461 16256 0</inkml:trace>
  <inkml:trace contextRef="#ctx0" brushRef="#br0" timeOffset="97359.74">9461 16552 0,'0'85'15,"0"-466"-15,0 804 0,0-317 32,0-339-32</inkml:trace>
  <inkml:trace contextRef="#ctx0" brushRef="#br0" timeOffset="97417.71">9525 16828 0,'0'-22'0,"0"-41"16,0 148-16,0-191 0,0 85 15,-21-22-15</inkml:trace>
  <inkml:trace contextRef="#ctx0" brushRef="#br0" timeOffset="97547.63">9229 16447 0,'21'0'15,"0"0"-15,-21-22 0</inkml:trace>
  <inkml:trace contextRef="#ctx0" brushRef="#br0" timeOffset="97593.61">9588 16362 0,'0'-21'16,"0"42"-16</inkml:trace>
  <inkml:trace contextRef="#ctx0" brushRef="#br0" timeOffset="97683.55">9673 16341 0,'21'0'31,"0"0"-31,-63 0 0,106 0 16,-43 0-1,0 0-15,-21-21 16</inkml:trace>
  <inkml:trace contextRef="#ctx0" brushRef="#br0" timeOffset="98094.05">9461 16066 0,'0'-22'0,"0"-20"16,0 21-16,0 0 0,0 0 15,0-1-15,43 22 0,-43-21 16,-21 21-1,-1-21 1</inkml:trace>
  <inkml:trace contextRef="#ctx0" brushRef="#br0" timeOffset="98271.95">9398 16298 0,'0'149'32,"0"-298"-32,0 319 0,0-128 0,0 0 15,0 1-15,-21-22 0,21 21 0,0-21 16,0 1-16,0 20 0,0-21 15,0 0-15,0 0 16,0-42 15,0 0-31,21 21 16,-21-21-16,0 0 0,21 0 0,-42-1 16</inkml:trace>
  <inkml:trace contextRef="#ctx0" brushRef="#br0" timeOffset="98408.87">9377 16425 0,'0'22'0,"-21"-22"16,-22 0-16</inkml:trace>
  <inkml:trace contextRef="#ctx0" brushRef="#br0" timeOffset="98492.82">9483 16447 0,'42'0'0,"-21"0"16,0-22-16,22 1 0</inkml:trace>
  <inkml:trace contextRef="#ctx0" brushRef="#br0" timeOffset="98607.29">9800 16404 0</inkml:trace>
  <inkml:trace contextRef="#ctx0" brushRef="#br0" timeOffset="98823.16">9969 16404 0,'22'0'16,"-22"-21"-1,0 0-15,21 0 16,0 0 0,-21-1-16,21 22 15,0 0-15,0 0 16,1 0-16,-1 0 0,0 0 15,0 0-15</inkml:trace>
  <inkml:trace contextRef="#ctx0" brushRef="#br0" timeOffset="99072.02">10329 3408 0,'0'42'0,"-21"487"15,42-1100-15,-42 1396 0,0-613 16,21-21-16,-21-43 0,0-42 0,21-22 16,-22-20-16,22-22 0,0 0 15,0-20-15,0-1 0,0 0 16,0 0-16,-21-275 31,21 0-31,0 21 0,21 22 16,-21 62-16,0 22 0,0 43 0,22 20 15,-22 1-15,21 42 0,-21-22 16,0 22-16,21 21 0,-21-21 0,21 21 16,-21-21-1,21 21-15,0 0 0,1 0 16,-1 0-1,0 0-15</inkml:trace>
  <inkml:trace contextRef="#ctx0" brushRef="#br0" timeOffset="99246.92">10753 16277 0,'-22'-21'16,"1"21"-1,0 0 1,0 0 0,0 0-1</inkml:trace>
  <inkml:trace contextRef="#ctx0" brushRef="#br0" timeOffset="101087.45">10139 16362 0,'-21'0'16,"-1"0"-1,1 0 1,0 0 0,0 0 15,21-21-16,0 0 1,21-1 15,0 22-15,0 0-16,1 0 16,-1 0-16,0 0 0,0 0 15,0 22-15,0-1 16,1 0-16,-1 0 0,0 0 15,-21 0-15,21 1 16,-21-1-16,0 0 0,0 0 0,0 0 16,0 0-16,0 1 0,0-1 15,0 0-15,0 0 0,0 0 0,-21 0 16,0-21-16,21 22 0,-21-22 16,-1 0-1,22-22 1,0 1-16,0 0 15,0 0-15,0 0 0,0 0 16,0-1-16,22 1 0,-22 0 0,0-21 16,21 21-16,0-1 0,-21-20 15,21 21-15,0 0 0,0 0 16,-21-1-16,0 1 0,22 0 0,-1 21 16,-21-21-16,21 21 15,0 0 1,0 21-16,0-21 15,1 0 1,-1 0-16</inkml:trace>
  <inkml:trace contextRef="#ctx0" brushRef="#br0" timeOffset="101843.54">10901 16256 0,'0'-21'0,"0"0"15,-21 21 1,-1 0 0,1 0-16,21 21 0,-21 0 15,21 21-15,-21-20 16,21-1-16,0 0 0,0 0 16,0 0-16,0 22 0,0-22 0,0 0 15,0 0-15,0 0 0,0 0 16,0 1-16,21-22 15,-21 21-15,21-21 0,0 0 16,1 0-16,-1 0 0,0 0 0,21 0 16,-21-21-16,1 21 0,-1-22 15,0 22-15,21-21 0,-21 0 0,1 0 16,-1 0-16,0 0 0,0-1 16,-21 1-16,21-21 0,0 21 0,-21 0 15,0-1-15,22-20 0,-22 21 16,21 0-16,-21 0 0,0 42 31,0 0-31,0 0 16,-21 0-16,21 0 0,-22 1 15,22-1-15,-21 21 0,21-21 16,0 0-16,0 22 0,0-22 0,0 0 16,0 0-16,0 0 0,0 1 15,0-1-15,21 0 0,1-21 0,-1 21 16,0-21-16,0 0 0,21 0 0,1 0 15,-22 0-15,21 0 0,1 0 16,-22 0-16,21-21 0,0 21 0,-20-21 16,20 0-16,-21-1 0,21 1 15,-20 0-15,-1 0 0,0 0 16,-21 0-16,0-1 0,21 1 0,-21 0 16,0 0-16,0 0 0,0 0 15,0-1-15,0 1 0,-21 21 0,0 0 16,0 0-16,-1 0 0,1 0 15,0 21-15,0 1 0,0-1 0,0 0 16,21 0-16,0 0 0,0 0 16,0 22-16,0-22 0,0 0 0,0 0 15,0 0-15,21 1 0,0-1 16,0 0-16,0 0 0,22-21 0,-22 21 16,0-21-16,21 0 0,1 0 15,-22 0-15,21 0 0,0 0 0,-20 0 16,20-21-16,-21 21 0,0-21 15,0 0-15,1 21 0,-1-21 16,0-1-16,-21 1 0,21 0 0</inkml:trace>
  <inkml:trace contextRef="#ctx0" brushRef="#br0" timeOffset="102346.77">13039 16023 0,'0'0'16,"0"-21"-16,0-21 0,0 21 16,0-1-16,0 1 0,0 0 0,-22 0 15,1 21-15,0 0 16,0 21-16,0 0 0,0 22 15,21-1-15,-43 21 0,22-20 0,0 20 16,0 1-16,0-1 0,-1 1 16,1-1-16,0 1 0,0-1 0,0 1 15,0-1-15,-1 1 0,-20-1 16,21-20-16,0 20 0,0-21 0,-1 1 16,1-1-16,0-21 15,21 0-15,0 1 0,0-1 0,0 0 0,21-42 31,0 0-31,-21-1 16,22 1-16,20-21 0,-21 21 0</inkml:trace>
  <inkml:trace contextRef="#ctx0" brushRef="#br0" timeOffset="102723.55">13377 16447 0,'21'-22'0,"-42"44"0,64-44 0,-22 22 16,-42 0-1,-1 22 1,1-1-16,0 0 0,-21 0 16,21 0-16,-22 0 0,22 22 15,-21-22-15,21 0 0,-1 21 0,1-20 16,21-1-16,0 0 0,0 0 16,0 0-16,0 0 0,21-21 15,22 22-15,-22-22 0,0 0 16,21 0-16,1 0 0,-22 0 0,21 0 15,-21 0-15,1 0 0,-1-22 16,0 22-16,-21-21 16,0 0 31,-21 21-32,21-21-15,0 0 16,-21 0-16,21-1 15</inkml:trace>
  <inkml:trace contextRef="#ctx0" brushRef="#br0" timeOffset="103415.79">13377 16362 0,'21'-21'15,"-42"42"-15,64-63 0,-43 20 0,0 1 16,0 0-16,21-21 0,-21 21 16,0-1-16,0-20 0,0 21 0,0 0 15,0-22-15,0 22 0,0 0 16,0 0-16,-21 21 16,-1 21-1,22 0-15,-21 22 0,0-1 0,0 0 16,0 22-16,0-22 0,-1 22 15,22-1-15,-21 1 0,21-1 0,-21 1 16,21-1-16,0 22 0,-21-22 16,21 1-16,-21-1 0,21 1 0,0-1 15,0 1-15,-21-1 0,21-20 16,0 20-16,0 1 0,-22-1 16,22-21-16,-21 22 0,21-22 0,0 1 15,0-22-15,0 21 0,0-21 16,21-21-16,1 0 0,-1 0 15,21 0-15,-21-21 0,22 0 16,-22 0-16,21-22 0,0 1 0,-20 21 16,20-21-16,-21-1 0,0 1 15,0-22-15,1 22 0,-22 0 0,0-1 16,0-20-16,0 21 0,0-1 16,0 1-16,-22 0 0,1 20 0,0-20 15,0 21-15,-21 21 0,20-21 16,1 21-16,0 0 0,0 0 15,0 0-15,0 0 0,-1 0 16,22-21 0,22 21-1,20-22-15,-21 1 0,0 21 16,22-21-16,-22 0 0,21 21 0,-21-21 16,22 0-16,-22-1 0,21 22 15,-21-21-15</inkml:trace>
  <inkml:trace contextRef="#ctx0" brushRef="#br0" timeOffset="103891.52">14076 16489 0,'0'-21'0,"0"-22"16,-21 22-16,-1 0 0,1 21 0,0 0 16,0-21-16,0 21 0,0 0 15,-22 0-15,22 0 0,0 21 0,0 0 16,0 0-16,-1 1 0,1-1 15,0 21-15,0-21 0,21 0 0,0 22 16,-21-22-16,21 0 0,0 0 16,0 22-16,0-22 0,0 0 15,21 0-15,0-21 16,0 0-16,0 0 0,1 0 0,-1 0 16,0 0-16,21-21 15,-42 0-15,21 0 0,1-1 0,-1 1 16,0 0-16,-21 0 0,0-21 0,0 20 15,0 1-15,0-21 0,0 21 16,0 0-16,0-1 0,0 1 0,0 0 16,0 42-1,0 0-15,0 1 16,-21-1-16,21 0 16,0 0-16,0 0 0,0 0 15,0 1-15,0-1 0,0 0 0,0 0 16,0 0-16,21 0 15,0-21-15,0 0 16,0 0-16,1 0 0,-1 0 16,0 0-16,0-21 0,0 21 0,0-21 15,1 0-15,-22 0 0,21 0 16,0-1-16,0-20 0,0 0 0</inkml:trace>
  <inkml:trace contextRef="#ctx0" brushRef="#br0" timeOffset="104795.52">14436 16044 0,'0'-169'15,"0"127"1,-43 423-16,86-551 0,-43-62 0,-22 232 0,1 0 16,0 0-16,0 21 0,0 0 0,0 0 15,21 21-15,-22 22 0,1-22 16,21 22-16,0-1 0,0-20 0,-21 20 16,21-21-16,0 22 0,0-22 15,0 1-15,0-1 0,0 0 0,0-21 16,0 22-16,21-22 0,-21 0 15,21 0-15,1 0 0,-22 1 0,21-22 16,0 0-16,0 0 0,0 0 16,0 0-16,1 0 0,-1 0 15,21-22-15,-21 1 0,0 0 16,1 21-16,-1-21 0,-21-21 16,21 20-16,0 1 0,0 0 0,0 0 15,-21-21-15,22 20 0,-22 1 16,21 0-16,-21 0 0,0 0 0,0 0 15,0 42 1,0 0-16,-21 0 16,-1 0-16,1 0 0,0 1 15,0-22-15,0 21 0,21 0 0,0 0 16,0 0-16,0 0 0,0 1 16,0-1-16,21-21 0,0 21 15,21-21-15,-20 21 16,-1 0-16,0-21 0,0 0 15,0 0-15,0 21 0,1-21 0,-1 0 16,0 0-16,-21 22 16,-21-22-1,0 0 1,-1 0-16,-20 0 0,21 0 16,0 0-16,0 0 15,-1 0-15,44 21 63,-1-21-63,0 0 15,0 0-15,0 0 0,0 0 16,1 0-16,20 0 0,-21 0 0,0 0 16,22 0-16,-1-21 0,0 21 15,1-22-15,-1 1 0,21 21 0,-20-21 16,-1 0-16,22 0 0,-22 0 0,0-1 15,-21 1-15,22 0 16,-22-21-16,0 21 0,0-1 0,0-20 0,-21 21 16,0 0-16,0 0 15,0-1-15,-21 22 0,0 0 0,0 0 16,-21 0-16,20 22 0,1-22 16,0 42-16,0-21 0,0 0 15,21 0-15,-21 1 0,21 20 16,0-21-16,0 0 0,0 0 0,21 1 15,0-1-15,0 0 0,0 0 0,22 0 16,-22 0-16,0-21 0,21 22 16,1-22-16,-22 0 0,21 0 0,-21 0 15,22 0-15,-22 0 0,0 0 16,0 0-16,0 0 0,0-22 0,-21 1 16,0 0-1,0 0-15,22 0 0,-22-22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1:16:43.8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5736 4699 0,'0'0'31</inkml:trace>
  <inkml:trace contextRef="#ctx0" brushRef="#br0" timeOffset="14839.65">1460 1016 0,'0'0'0,"-21"-21"0,21 0 0,-21 0 16,21-22-16,-21 22 0,21 0 0,0 0 15,0 0-15,0-1 16,21 44 15,21 20-31,-20-21 0,20 21 16,0 22-16,1-22 0,-1 22 15,-21-22-15,21 22 0,1-1 0,-22 1 16,21-1-16,-21 1 0,1-1 16,-1 1-16,0-1 0,0-21 0,-21 22 15,0-1-15,21-20 0,-21-1 16,0 0-16,0 1 0,0-1 0,0-21 15,0 0-15,0 1 0,0-1 16,0 0-16,-21-21 16,21-21-1,0 0-15,0-1 0,0-20 16,0 0-16,0-1 0</inkml:trace>
  <inkml:trace contextRef="#ctx0" brushRef="#br0" timeOffset="15107.5">2392 635 0,'0'21'0,"0"43"16,0-22-16,-21 22 0,-22-1 15,22 1-15,0-1 0,0 1 0,-22 20 16,22-20-16,-21-1 0,21 22 15,-22-22-15,22 1 0,0-1 16,0 1-16,0-1 0,0-20 16,-1-1-16,22 0 0,-21 1 0,21-22 15,0 0-15,0 0 0,21-42 32,1 21-32,-1-21 0</inkml:trace>
  <inkml:trace contextRef="#ctx0" brushRef="#br0" timeOffset="16999.41">2794 1651 0,'21'0'16,"-21"-21"0,21 0-1,-21 0-15,0-1 16,0 1-16,0 0 0,0 0 15,-42 0-15,21 0 0,0-1 16,-22 22-16,1-21 0,0 0 0,-1 21 16,1-21-16,-22 21 0,22 0 15,0 0-15,-1 0 0,22 0 0,-21 21 16,21 0-16,-22 22 0,22-1 16,21 0-16,-21 22 0,21-1 15,0 1-15,0-1 0,0 1 0,0-1 16,0 1-16,0-1 0,0-20 15,21-1-15,0-21 0,22 21 16,-22-20-16,0-1 0,21-21 16,-20 0-16,20 0 0,-21 0 0,21 0 15,-20 0-15,20-21 0,-21-1 16,21 1-16,-20 0 0,20-21 16,-21 21-16,0-22 0,0 1 0,1 0 15,-1-1-15,-21 1 0,0 0 16,21-22-16,-21 22 0,0-1 0,0 1 15,0 0-15,21-1 0,-21 22 16,0 0-16,21 21 0,0 0 16,-21 21-1,0 0-15,22 1 16,-22 20-16,0 0 0,0-21 16,0 22-16,0-1 0,0 0 0,21 1 15,-21-1-15,21-21 0,-21 22 16,21-22-16,-21 21 0,0-21 0,21 0 15,0 1-15,-21-1 0,22-21 16,-1 0-16,0 0 0,0 0 16,0 0-16,0 0 0,1 0 15,-1-21-15,0-1 0,21 1 0,-21 0 16,22-21-16,-22 21 16,21-22-16,-21 1 0,1 0 0,20-1 15,-21 1-15,0 0 0,0-1 16,-21 22-16,0-21 0,0 21 0,0-1 15,0 1-15,0 0 0,-21 21 16,0 0-16,0 0 16,-21 0-16,20 21 0,1 0 0,0 1 15,0-1-15,0-21 0,21 21 16,-21 0-16,21 0 0,0 0 16,21 1-16,0-22 15,0 21-15,21-21 0,-20 21 0,-1-21 16,0 21-16,21-21 0,-21 21 15,1-21-15,-1 21 0,0 1 0,0-1 16,0 0-16,-21 0 16,0 0-16,0 0 0,0 1 0,0-1 15,0 0-15,0 0 0,0 0 16,0 0-16,0 1 0,21-1 16,-21 0-16,22-21 0,-1 0 15,0 0-15,0 0 0,0 0 16,0 0-16,1 0 0,-1 0 15,21 0-15,-21-21 0,22 0 0,-22-1 16,21 1-16,0 0 0,1 0 16,-22 0-16,21 0 0,1-22 15,-22 22-15,0-21 0,0 21 0,0-22 16,0 1-16,-21 21 0,0-22 16,0 22-16,0-21 0,0 21 15,-21 0-15,0-1 0,0 1 0,0 21 16,0 0-16,-22 0 0,22 0 15,0 0-15,-21 21 0,20 1 0,-20-1 16,21 0-16,-21 21 0,20 1 16,-20-1-16,21 0 0,-21 1 0,20-1 15,1 0-15,21 1 0,0-1 16,0-21-16,0 21 0,0-20 0,0-1 16,0 0-16,0 0 0,21-21 15,1 21-15,-1-21 0,0 0 0,0 0 16,0 0-16,0 0 0,22-21 15,-22 21-15,0-21 0,21 0 16,-20 0-16,-1-1 0,0 1 0,0 0 16,21-21-16,-20 21 15,-1-22-15,-21 22 0,21-21 0,-21 21 16,21-22-16,-21 22 0,0 0 0,0 0 16,0 0-16,0-1 0,0 1 15,0 42 1,0 1-1,0 20-15,0-21 0,0 0 16,0 22-16,0-22 0,0 21 16,0-21-16,-21 22 0,21-22 15,0 0-15,0 21 0,0-21 16,0 1-16,0-1 0,21-21 16,0 0-16,0 0 0,22 0 15,-22 0-15,0 0 0,21 0 16,-20 0-16,20-21 0,-21-1 0,21 1 15,-20 0-15,20 0 0,-21 0 16,0 0-16,0-1 0,1 1 16,-1 0-16,0-21 0,-21 21 15,0-1-15,0 1 0,0 0 16,0 0-16,0 42 16,0 0-1,0 0-15,0 1 0,0-1 16,0 0-16,0 0 0,0 21 0,0-20 15,0-1-15,0 0 0,0 0 16,-21 0-16,21 0 0,0 1 0,0-1 16,21-21 15,0-21-15,0 21-16,-21-22 15,0 1-15,21 0 0,1-21 0,-22 21 16</inkml:trace>
  <inkml:trace contextRef="#ctx0" brushRef="#br0" timeOffset="17363.21">4784 1418 0,'-22'0'0,"44"0"0,-65 0 0,22 0 16,0 0-16,0 0 15,0 0-15,21 21 0,0 1 16,0-1-16,0 0 15,0 0 1,21-21-16,0 0 0,0 0 16,0 0-16,0 0 0,1 0 15,-1-21-15,0 21 0,0-21 0,0 0 16,-21-1-16,21 1 16,-21 0-16,0 0 0,0 0 15,-21 0-15,0 21 0,21-22 16,-21 22-16,0 0 0,0 0 0,-22 0 15,22 0-15,0 0 0,0 0 16,0 22-16,-1-22 0,1 21 0,0 0 16,0 0-16,21 0 15,0 0-15,0 1 0,0-1 16,21-21-16,0 0 16,0 0-16,22 0 0,-22 0 0,21 0 15,1-21-15</inkml:trace>
  <inkml:trace contextRef="#ctx0" brushRef="#br0" timeOffset="17980.08">5313 953 0,'0'-22'0,"0"44"0,-21-65 0,-1 43 16,1 0-1,0 21-15,0 1 16,21-1-16,0 21 0,0-21 15,0 22-15,-21-1 0,21-21 0,0 21 16,0 1-16,0-1 0,0 0 16,0 1-16,0 20 0,0-20 0,0-1 15,0 0-15,-21 22 0,21-22 16,0 0-16,0 1 0,0-1 0,-22 0 16,22 1-16,-21-22 0,21 21 0,0-21 15,0 1-15,-21-1 0,21 0 16,0 0-16,-21-21 0,0 0 31,21-21-15,0-21-1,0 20-15,0 1 0,0 0 0,0-21 16,21 21-16,0-22 0,-21 22 16,42-21-16,-20 21 0,-1-22 0,21 22 15,-21 0-15,22 0 0,-22 21 16,21-21-16,0 21 0,-20 0 0,20 0 15,0 0-15,-21 21 0,1-21 0,20 21 16,-21 0-16,0 0 0,-21 0 16,0 1-16,21-1 0,-21 0 0,0 21 15,0-21-15,0 22 16,-21-22-16,0 0 0,0 0 0,-21 22 16,20-22-16,-20 0 0,0 0 15,-1 0-15,22-21 0,-21 21 0,0-21 16,20 0-16,-20 22 0,21-22 15,0 0-15,0 0 0,-1 0 0,1 0 16,0 0-16,0 0 0,21-22 31,0 1-31,0 0 16,0 0-16,21 21 16,0-21-16,0 0 0</inkml:trace>
  <inkml:trace contextRef="#ctx0" brushRef="#br0" timeOffset="18356.8">6096 656 0,'0'0'0,"-21"0"31,21 21-31,0 22 16,0-22-16,0 21 0,0 22 15,0-22-15,0 22 0,0-1 0,-21 1 16,21-1-16,0 1 0,0-1 0,0 1 16,-22-1-16,1 1 0,21-1 15,0 1-15,-21-22 0,0 21 0,21-20 16,-21-1-16,21 0 0,-21-20 15,21-1-15,0 21 0,0-21 0,0 0 16,0 1-16,0-44 47,0 1-47,21 0 16,-21-21-16,21 21 0,0-1 0</inkml:trace>
  <inkml:trace contextRef="#ctx0" brushRef="#br0" timeOffset="19220.74">6202 1630 0,'21'0'16,"0"0"-16,0 0 15,0 0-15,1 0 0,-1 0 16,0 0-16,0 0 0,0 0 15,0-21-15,1 0 0,20 21 0,-21-22 16,0 1-16,0 0 16,1 0-16,-22 0 15,0 0-15,0-1 16,-22 22-16,1-21 16,0 21-16,0 0 15,0 0-15,0 0 0,-1 21 16,1 1-16,21-1 15,-21 0-15,21 0 16,0 0-16,-21 22 0,21-22 0,0 0 0,0 0 16,0 21-16,0-20 15,0-1-15,0 0 0,0 0 0,0 21 16,0-20-16,0-1 0,0 0 16,21-21-16,-21 21 0,21 0 0,0-21 15,-21 21-15,22-21 0,-1 22 16,0-22-16,0 0 0,0 0 0,0 0 15,1 0-15,-1 0 0,21 0 0,-21-22 16,22 1-16,-1 0 0,-21 21 16,21-21-16,1 0 0,-22 0 0,21-1 15,1-20-15,-22 21 16,21 0-16,0-22 0,-20 22 0,-1-21 16,21 0-16,-21 20 0,0 1 15,-21-21-15,22 21 0,-22 0 0,21 21 16,-21-22-16,0 1 0,-21 21 31,-1 21-31,1 1 0,0-1 16,-21-21-16,21 21 0,-1 0 15,1 0-15,0 0 0,0 1 16,21-1-16,0 0 0,0 0 0,0 0 16,0 0-16,0 1 15,0-1-15,21 0 0,0-21 16,0 0-16,-21 21 0,22-21 15,-1 0-15,0 21 0,0-21 0,0 21 16,0-21-16,-21 22 0,22-22 16,-1 21-16,-21 0 0,0 0 15,0 0-15,0 0 16,0 1-16,0-1 16,-21-21-16,-1 21 0,1-21 0,0 0 15,0 21-15,0-21 16,0 0-16,-1 0 0,1 0 15,0 0 1,0 0-16,0 0 16,0 0-1,-1 0-15,1-21 16</inkml:trace>
  <inkml:trace contextRef="#ctx0" brushRef="#br0" timeOffset="20123.24">1736 2519 0,'0'0'0,"-22"-21"15,22 0 32,22 21-15,-1 0-32,0 0 0,21 0 0,-21 0 15,22 0-15,-22 0 0,21 0 16,1 0-16,20 0 0,1 0 0,-1 0 15,1 0-15,20 0 0,1 0 16,0 0-16,-1 0 0,1 0 16,21 0-16,-22 0 0,22 21 15,0-21-15,0 0 0,0 0 0,0 0 16,21 21-16,-22-21 0,1 0 16,0 21-16,21-21 0,-21 0 0,21 0 15,0 0-15,0 21 0,0-21 16,0 0-16,21 0 0,-21 0 0,0 0 15,0 0-15,21 0 0,-21 0 16,0 0-16,0 0 0,0 0 0,0 0 16,0 0-16,0 0 0,0-21 15,-21 21-15,21 0 0,-42 0 0,21 0 16,-22-21-16,1 21 0,0 0 16,-22 0-16,-21-21 0,22 21 15,-22-21-15,-21 21 0,1 0 0,-1 0 16,0-22-16,0 22 15,-21-21 1,-21 21 47,0 0-63,0 0 15,-1 0-15,1 0 0</inkml:trace>
  <inkml:trace contextRef="#ctx0" brushRef="#br0" timeOffset="22487.96">1101 3577 0,'0'0'0,"0"-21"16,0 0 0,0 0-16,0 0 15,0-1-15,0 1 0,0 0 16,0 0-16,0 0 0,0 0 15,21-1-15,-21 1 16,0 0-16,21 42 31,-21 0-15,21 1-16,-21-1 16,0 21-16,0-21 0,0 22 15,0-1-15,0-21 0,0 21 0,0 1 16,0-1-16,0-21 0,0 22 15,0-22-15,0 21 0,0-21 0,0 0 16,-21 22-16,21-22 0,0 0 16,0 0-16,21-42 47,-21 0-47,21 0 0,0 0 15,1-1-15,-1 1 0,0 0 0,0-21 16,-21 21-16,21-22 15,0 22-15,1 0 0,-1-21 0,-21 20 16,21 1-16,0 0 0,-21 0 16,21 21-16,0 0 15,-21 21 1,0 0-16,22 0 0,-22 1 16,0-1-16,0 0 0,0 21 15,0-21-15,0 1 0,21-1 16,-21 0-16,0 21 0,0-21 0,21 1 15,-21-1-15,21 0 16,0-21 0,0 0-16,1 0 15,-1 0-15,0 0 0,0-21 16,0 0-16,0 21 0,1-22 16,-1 1-16,0 0 0,0-21 0,-21 21 15,21-1-15,-21-20 0,21 21 16,-21-21-16,0-1 0,0 22 15,0-21-15,0-1 0,0 22 0,0 0 16,0-21-16,0 21 0,0-1 16,0 1-16,0 42 47,0 1-47,0-1 15,0 0-15,-21 0 0,21 0 16,0 0-16,0 1 15,21-22 1,1 0-16,-1 0 16,0 0-16,-21-22 0,21 22 15,0-21-15,0 0 0,1 0 0,-1 0 16,0 0-16,0-1 0,21-20 16,-20 21-16,-1-21 0,0 20 0,-21 1 15,21-21-15,-21 21 16,21 0-16,-21-1 0,0 1 15,0 0-15,-21 42 16,0 0 0,21 1-16,-21-1 0,21 0 15,-21 21-15,-1 1 0,22-1 16,-21 0-16,0 1 0,21-1 0,-21 0 16,21 1-16,0-1 0,0 0 15,-21 1-15,21-22 0,0 21 0,0-21 16,0 22-16,0-22 0,0 21 15,0-21-15,-21 0 0,21 1 0,0-1 16,0 0-16,0 0 16,0 0-16,0-42 47,0 0-47,0 0 15,0 0-15,0-1 0,0 1 0,0 0 16,21 0-16,0 0 0,0-22 15,-21 22-15,21 0 0,0 0 16,1 0-16,-1 0 0,0-1 0,0 22 16,0 0-16,0-21 0,1 21 15,-1 0-15,0 0 0,0 0 16,0 21-16,0 1 16,1-1-16,-22 0 0,21 0 0,-21 0 15,0 0-15,0 1 0,0-1 16,21 0-16,-21 0 0,0 0 0,0 22 15,0-22-15,0 0 0,0 0 16,0 0-16,0 0 0,0 1 16,0-1-1,21-21 1,-21-21 0,0-1-16,21 1 0,0 21 0,1-21 15</inkml:trace>
  <inkml:trace contextRef="#ctx0" brushRef="#br0" timeOffset="23327.48">2879 3598 0,'0'-21'0,"-22"21"31,22 21-16,-21 1-15,0-1 16,21 0-16,0 0 16,0 0-16,0 0 0,-21 1 0,21-1 15,0 0-15,0 0 0,0 0 16,0 0-16,0 1 0,0-1 16,21-21-16,0 0 15,0 0-15,1 0 0,-1 0 16,21 0-16,-21 0 0,0 0 15,1-21-15,20 21 0,-21-22 0,0 1 16,0 0-16,1 0 0,-1 0 16,0 21-16,-21-21 0,21-1 0,-21 1 15,0 0-15,0 0 0,0 0 16,0 0-16,0-1 0,0 1 16,0 42 30,0 1-46,0 20 16,0-21-16,-21 0 0,21 0 16,0 22-16,0-22 0,-21 21 0,21-21 15,-21 22-15,21-1 0,0 22 16,0-22-16,0 0 0,0 22 0,0-1 16,0-20-16,0 20 0,0 1 15,0-1-15,0 1 0,0-1 0,0 1 16,0-1-16,0 1 0,0-1 15,21 1-15,-21-1 0,0 1 16,0-1-16,21-21 0,-21 22 0,0-22 16,0 1-16,0-1 0,0 0 15,0-21-15,0 22 0,0-22 0,-21-21 16,0 21-16,-1-21 0,1 0 16,0 0-16,0-21 15,0 0-15,0 0 0,-22-22 0,22 1 16,0 0-16,0-1 0,0-20 15,-1 20-15,1-41 0,0 20 16,0 1-16,21-22 0,0 22 0,0-1 16,0-21-16,0 22 0,0-1 15,0 1-15,21-1 0,0 22 0,0-21 16,1 20-16,-1 1 0,21 0 16,-21 20-16,0 1 0,1-21 0,20 42 15,-21-21-15,0 0 0,0 21 16,1 0-16,-1 0 0,0 0 0,0 0 15,0 0 1</inkml:trace>
  <inkml:trace contextRef="#ctx0" brushRef="#br0" timeOffset="23957.14">4805 3620 0,'-21'0'0,"-22"0"15,22 0 1,0 0-16,0 0 0,0 0 0,63 0 47,0 0-32,1 0-15,-1 0 0,21 0 16,1 21-16,-1-21 0,1 0 0,-1 0 16,1 0-16,-1 0 0,1 0 15,-1 0-15,1 0 0,21 0 16,-22 21-16,-21-21 0,22 0 0,-1 0 16,-20 0-16,-1 0 0,-21 0 15,22 0-15,-22 0 0,0 0 0,0 0 16,-42 0 31,0 0-32,0 0-15,21-21 0,-22 0 16</inkml:trace>
  <inkml:trace contextRef="#ctx0" brushRef="#br0" timeOffset="24355.43">5673 3387 0,'0'21'47,"0"0"-31,0 0-16,21 0 16,0-21-16,0 22 0,0-22 15,0 0-15,1 21 0,20-21 0,-21 21 16,0-21-16,0 0 0,22 0 15,-22 0-15,0 21 0,0-21 16,0 0-16,1 0 0,-22 21 31,0 0-31,0 1 16,0-1-16,-22 0 16,1 0-16,-21 0 0,21 0 0,0 1 15,-22 20-15,22-21 0,-21 0 16,21 0-16,-1 22 0,-20-22 0,21 21 15,-21-21-15,20 1 0,1 20 0,0-21 16,0 0-16,0 0 0,0-21 16,21 22-16,21-22 31,0 0-31,0-22 16,0 1-16,0 0 0</inkml:trace>
  <inkml:trace contextRef="#ctx0" brushRef="#br0" timeOffset="25268.77">8128 3429 0,'0'-21'16,"21"21"-16,0 0 15,-21-21-15,21 0 0,1 21 0,-1-22 16,0 1-16,0 0 0,0 0 16,0 0-16,1 0 0,41-43 15,-42 43 1,-21 0-16,21 0 0,-21-1 0,22 1 16,-22 0-16,0 0 0,0 0 15,-22 21-15,1 0 0,0 0 16,-21 0-16,21 0 0,-22 0 0,1 0 15,0 0-15,-1 21 0,1 0 16,21-21-16,-22 21 0,1 0 0,21 1 16,-21-1-16,20 0 0,1 0 15,0 0-15,0 22 0,21-22 0,0 0 16,0 0-16,0 0 0,0 0 0,0 1 16,21-1-16,0 0 0,0 0 15,22 0-15,-22 0 0,21 1 0,1-1 16,-22 0-16,21 0 15,0 0-15,1-21 0,-22 21 0,21 1 16,-21-1-16,1 0 0,-1 0 0,-21 0 16,0 0-16,0 1 0,0-1 15,0 0-15,-21 0 0,-1 0 0,-20 0 16,21-21-16,-21 22 0,-1-1 16,-20-21-16,20 21 0,-20-21 0,21 0 15,-1 0-15,1 0 0,0 0 0,-1 0 16,22 0-16,-21-21 0,21 21 15,-1-21-15,1-1 0,0 1 0,0 0 16,21 0-16,0 0 0,-21 0 16,21-1-16,0 1 0,0 0 15,0 0-15,0 0 0,21 0 16,0 21-16,0 0 16,0-22-16,1 22 0,-1 0 0,0 0 15,0-21-15,21 21 0,-20 0 0,-1-21 16,21 21-16,-21-21 0</inkml:trace>
  <inkml:trace contextRef="#ctx0" brushRef="#br0" timeOffset="25611.71">8848 2985 0,'0'-22'0,"0"44"0,0-65 0,0 22 15,0 0-15,-22 0 16,1 42 15,21 0-31,-21 0 0,21 0 16,0 22-16,0-22 0,-21 21 0,21 1 16,0-1-16,-21 0 0,21 1 15,-21 20-15,21-21 0,0 1 16,0-1-16,-22 22 0,22-22 15,-21 0-15,21-21 0,0 22 0,0-22 16,0 21-16,0-21 0,0 1 0,-21-1 16,21 0-16,0-42 47,0 0-47,21 21 15</inkml:trace>
  <inkml:trace contextRef="#ctx0" brushRef="#br0" timeOffset="26059.63">9059 3408 0,'0'0'0,"21"0"0,-21 21 47,0 0-47,-21 0 16,21 1-16,-21-1 0,21 0 15,0 0-15,0 0 0,-21 0 16,21 1-16,0-1 0,-21 0 0,21 0 16,0 0-16,0 0 0,0 1 15,0-1-15,0 0 0,21-21 16,0 0 0,0 0-16,0 0 0,1 0 15,-1 0-15,21 0 0,-21-21 16,0 21-16,1-21 0,-1-1 0,-21 1 15,21 0-15,0 0 0,-21 0 16,0 0-16,0-1 0,0 1 0,0 0 16,0 0-16,0-21 0,0 20 0,-21 1 15,21-21-15,-21 21 0,0 21 16,-1-21-16,1 21 0,0-22 0,0 22 16,0 0-16,0 0 15,-1 22-15,22-1 0,-21 0 16,0 0-16,21 0 15,21-42 17</inkml:trace>
  <inkml:trace contextRef="#ctx0" brushRef="#br0" timeOffset="26367.62">8805 3196 0,'21'0'32,"1"0"-32,-1-21 15,21 21-15,-21 0 0,0-21 0,22 21 16,-22 0-16,21 0 0,-21-21 0,22 21 15,-22 0-15,0 0 0,0 0 16,0 0-16,1 0 0,-22-21 0,0 42 47,21 0-16,0-21-31</inkml:trace>
  <inkml:trace contextRef="#ctx0" brushRef="#br0" timeOffset="26875.6">9525 3429 0,'0'0'0,"-21"0"15,21-21 1,0 0-16,0 0 16,21-1-1,0 22-15,0 0 16,0 0-16,1 0 0,-1 0 16,0 22-16,0-1 0,0 0 15,0 0-15,1 0 0,-22 22 16,0-22-16,0 0 0,0 0 0,0 0 15,0 0-15,0 1 0,0-1 16,0 0-16,0 0 0,-22 0 16,22 0-16,-21 1 0,0-22 15,0 0-15,0 0 16,21-22 15,0 1-31,0 0 16,0 0-16,21-21 0,0 20 15,0 1-15,0-21 0,1 21 16,-1 0-16,0-22 0,21 22 0,-21 0 16,1 0-16,20-43 15,-21 64-15,0 0 16,0 0-16,1 0 16,-1 0-1,0 0-15</inkml:trace>
  <inkml:trace contextRef="#ctx0" brushRef="#br0" timeOffset="27323.56">10139 3598 0,'21'0'15,"0"0"-15,0 0 16,0 0-16,1 0 15,-1 0-15,0 0 0,0-21 16,0 21-16,0-21 0,1 21 16,-1-21-16,0 0 0,0 21 0,-21-21 15,21-1-15,-21 1 0,0 0 16,0 0-16,0 0 16,0 0-16,0-1 15,-21 22-15,0 0 16,0 0-16,0 0 0,-1 0 15,1 0-15,0 0 0,0 22 0,0 20 16,21-21-16,-21 0 16,-1 0-16,1 22 0,0-22 0,0 21 15,21-21-15,0 1 0,-21 20 0,21-21 16,0 0-16,0 0 0,0 1 16,0-1-16,0 0 0,21 0 15,0-21-15,0 21 0,0-21 16,22 0-16,-22 0 0,0 0 15,21 0-15,-20 0 0,-1 0 0,21 0 16,-21 0-16,0-21 0,1 21 16,-1-21-16,0 0 0,0 21 0,0-21 15,0-1-15,1 1 0</inkml:trace>
  <inkml:trace contextRef="#ctx0" brushRef="#br0" timeOffset="28039.59">12171 2942 0,'0'-21'0,"0"42"0,0-63 0,0 21 16,0 0-16,0-1 15,0 44 32,0-1-47,0 0 0,-21 0 0,21 21 16,0-20-16,0 20 0,0 0 15,-22 1-15,22 20 0,0-21 0,0 22 16,0-22-16,-21 1 0,21-1 16,-21 0-16,21 1 0,0-1 0,0-21 15,0 21-15,0-20 0,0-1 16,0 0-16,0 0 0,0 0 16,-21-42 30,21 0-46,-21 0 0,21 0 16,-21-1-16</inkml:trace>
  <inkml:trace contextRef="#ctx0" brushRef="#br0" timeOffset="28781.45">11769 3387 0,'-22'0'16,"22"21"15,22-21-31,-1 0 0,21 0 16,-21 0-16,0 0 15,22 0-15,-1 0 0,0 0 0,1 0 16,20-21-16,-20 21 0,20-21 16,-21 21-16,1-22 0,20 1 0,-20 0 15,-1 0-15,0 0 0,1 0 0,-1-1 16,-21 1-16,0 0 0,22 0 15,-22 0-15,-21 0 0,0-1 0,21 1 16,-21 0-16,0 0 0,0 0 16,0 0-16,0-1 15,-21 22 17,21 22-32,0-1 15,-21 0-15,21 21 0,-22-21 16,22 22-16,0-1 0,0-21 0,0 22 15,-21-1-15,21 0 0,-21 1 16,21-1-16,0 0 0,0-21 16,-21 22-16,21-22 0,0 0 0,-21 21 0,21-20 15,0-1-15,0 0 16,0 0-16,0 0 16,0-42 30,0 0-46,0 0 0,0 0 16,0-1-16,0 1 0,0-21 0,0 21 16,21 0-16,0-22 0,0 22 0,0 0 15,22 0-15,-22 0 16,0-1-16,21 1 0,-20 21 0,-1 0 0,0 0 16,0 0-16,0 0 0,0 0 15,1 21-15,-1 1 0,0-1 0,-21 0 16,0 0-16,0 0 0,21 0 0,-21 22 15,0-22-15,0 0 16,0 0-16,0 0 0,0 1 0,0-1 16,0 0-16,0 0 0,0 0 15,0 0-15,21-42 63,-21 0-63,21 21 15,1-21-15,-1 0 0</inkml:trace>
  <inkml:trace contextRef="#ctx0" brushRef="#br0" timeOffset="29203.21">13271 3450 0,'0'21'16,"22"-21"15,-1 0-15,0 0-16,0 0 0,0 0 15,0 0-15,1-21 0,-1 21 0,-21-21 16,21 21-16,0-21 0,-21 0 16,21 0-1,-21-1-15,0 1 16,0 0-16,0 0 0,0 0 0,-21 0 15,0 21-15,0 0 16,0 0-16,-1 0 0,-20 0 16,21 21-16,0 0 0,0 0 0,-1 0 15,1 0-15,0 22 0,0-22 16,0 21-16,0-21 0,21 22 0,0-22 16,0 0-16,0 21 0,0-20 0,0-1 15,0 0-15,0 0 16,0 0-16,21-21 0,0 21 15,0-21-15,0 0 16,0 0-16,1 0 0,-1 0 16,0 0-16,0 0 0,0-21 0,0 21 15,1-21-15,-1 0 0,0 21 0</inkml:trace>
  <inkml:trace contextRef="#ctx0" brushRef="#br0" timeOffset="29534.02">14414 2985 0,'0'0'0</inkml:trace>
  <inkml:trace contextRef="#ctx0" brushRef="#br0" timeOffset="29931.79">14414 2900 0,'22'0'47,"-1"0"-47,0 21 0,0 0 15,-21 0-15,21 1 0,0-1 16,1 21-16,-1-21 0,0 22 0,0-1 15,-21 0-15,21 1 0,-21-22 0,0 21 16,0 0-16,0 1 16,0-1-16,0-21 0,0 22 0,0-22 15,0 0-15,0 0 0,0 0 0,0 0 16,0 1-16,0-44 47,0 1-47,0 0 0,21 0 15,-21 0-15,22 0 0,-22-22 0,0 1 16,21 0-16,0-1 0,-21 1 16,21 0-16,0-1 0,0-20 0,-21 20 15,22 1-15,-1 0 0,0 21 16,0-22-16,-21 22 0,21 0 16,-21 0-16,21 0 0,1 21 46,-22 21-30,21 0-16,-21 0 16,0 0-16</inkml:trace>
  <inkml:trace contextRef="#ctx0" brushRef="#br0" timeOffset="31633.85">15049 3514 0,'0'-21'31,"22"-1"-15,-22 1-16,21 0 0,0 0 0,0 0 15,0-22-15,22 22 0,-22-21 16,0 21-16,21-22 0,-21 1 0,22 21 15,-1-21-15,-21 20 16,22 1-16,-22 0 0,0 21 0,0-21 16,21 21-16,-20 0 0,-1 0 15,0 0-15,-21 21 0,0 0 16,0 0-16,21 1 0,-21-1 16,0 0-16,0 0 0,0 0 15,0 0-15,0 1 0,0-1 0,0 0 16,0 0-16,0-42 47,0 0-32,0 0-15,0-1 16,0 1-16,0 0 0,0 0 16,0 0-16,0 0 0,-21-1 15,0 1-15,0 0 0,-1 21 16,1 0-16,0 0 0,0 0 15,0 0-15,0 0 0,-1 0 0,-20 0 16,21 21-16,0 0 0,0 1 0,-22 20 16,22-21-16,0 21 0,0-20 15,-22 20-15,22-21 0,0 21 0,0 1 16,21-22-16,0 21 0,-21-21 16,21 1-16,0-1 0,0 0 0,0 0 15,0 0-15,21 0 0,0-21 16,0 22-16,0-22 15,1 0-15,-1 0 0,0 0 0,0 0 16,21 0-16,-20 0 0,-1-22 0,21 22 16,-21-21-16,0 0 0,22 21 15,-22-21-15,0 0 0,0 0 0,0-1 16,1-20-16,-1 21 0,0 0 16,-21-22-16,0 1 0,21 21 0,-21-21 15,0 20-15,0-20 0,21 21 16,-21 0-16,0 0 0,0-1 0,-21 22 47,21 22-47,-21 20 0,21-21 15,0 0-15,0 22 0,0-22 0,0 21 16,-21-21-16,21 22 0,0-22 16,0 0-16,0 0 0,0 21 0,0-20 15,0-1-15,0 0 16,21-21-16,-21 21 0,21-21 15,0 0-15,0 0 0,22 0 0,-22 0 16,0 0-16,0 0 0,0 0 16,22-21-16,-22 21 0,0-21 0,21 0 15,-20-1-15,-1-20 0,0 21 16,0-21-16,0 20 0,0-20 16,1 0-16,-1-1 0,0 1 0,-21 0 15,0-1-15,21 1 0,-21 0 16,0-1-16,0 22 0,0-21 0,0 21 15,0-22-15,0 22 0,0 0 16,0 0-16,0 0 0,0 0 16,-21 21-16,0 0 15,21 21-15,-21 0 16,21 0-16,-22 0 0,22 0 16,-21 22-16,21-22 0,0 21 0,0 1 15,0-22-15,0 21 0,-21 0 0,21 1 16,0-1-16,-21 0 15,21 1-15,0-1 0,0-21 0,0 22 16,0-22-16,0 21 0,0-21 0,0 0 16,0 1-16,0-1 0,0 0 15,21-21-15,0 21 0,0-21 16,1 21-16,-1-21 0,0 0 16,0 0-16,0 0 0,22 0 0,-22 0 15,0-21-15,0 21 0,21-21 0,-20 0 16,-1 0-16,0-1 0,0 1 15,0 0-15,0 0 0,-21-21 16,22 20-16,-22-20 0,21 21 0,-21-21 16,0 20-16,0 1 0,0 0 15,0 0-15,0 0 0,0 42 32,0 0-17,0 0-15,0 0 0,0 1 16,-21 20-16,21-21 0,-22 0 0,22 22 15,0-22-15,0 0 0,0 21 0,0-21 16,0 1-16,0-1 0,0 0 16,0 0-16,22 0 15,-1-21-15,0 0 0,0 0 16,0 0-16,0 0 0,1 0 0,-1 0 16,0 0-16,0 0 0,0 0 15,0-21-15,1 0 0,-1 21 16,0-21-16,0 0 0,0-1 0,0-20 15,-21 21-15,22 0 0,-22-22 0,21 22 16,-21-21-16,0 0 0,21 20 16,-21 1-16,0 0 0,0 0 0,0 0 15,0 0-15,0 42 32,0 0-32,0 21 15,-21-21-15,21 1 0,-21 20 0,21-21 16,0 21-16,0-20 0,0 20 15,-22-21-15,22 0 0,0 0 16,0 1-16,0-1 0,0 0 0,0 0 16,0 0-16,22 0 15,-1-21-15,0 0 16,0 0-16,0 0 0,0 0 16,1 0-16,-1 0 0,0-21 15,0 0-15,0 21 0,0-21 0,1 0 16,-1 21-16</inkml:trace>
  <inkml:trace contextRef="#ctx0" brushRef="#br0" timeOffset="32556.84">17230 3344 0,'21'0'46,"0"0"-46,0-21 16,0 21-16,0-21 16,1 21-16,-22-21 15,21 0-15,0 21 0,-21-21 16,0-1-16,0 1 0,0 0 16,0 0-16,0 0 0,0 0 15,-21 21 1,0 0-16,-1 0 0,1 0 15,0 0-15,0 21 16,0 0-16,0 0 0,-1 0 0,22 0 16,-21 1-16,0-1 0,0 21 0,21-21 15,0 0-15,-21 22 0,0-22 16,21 0-16,0 0 0,-22 0 0,22 1 16,0-1-16,0 0 0,0 0 15,0 0-15,0 0 16,22 1-16,-1-22 0,0 0 0,-21 21 15,21-21-15,0 0 0,22 0 16,-22 0-16,0 0 0,21 0 0,-21 0 16,22 0-16,-22 0 0,21 0 0,1 0 15,-1-21-15,-21-1 0,21 22 16,1-21-16,-1 0 0,-21 0 0,22 0 16,-1 0-16,-21-1 0,21-20 15,-20 21-15,-1-21 0,21 20 16,-21-20-16,0 21 0,1-21 0,-22 20 15,0 1-15,0 0 0,0 0 16,-22 21 0,1 0-1,0 0-15,0 21 0,0 0 16,0 0-16,-1 1 0,1-1 16,0 0-16,0 0 0,21 0 0,-21 0 15,21 1-15,0-1 0,0 0 0,0 0 16,0 0-16,21-21 15,0 21-15,0-21 0,0 22 0,1-22 16,-1 0-16,0 21 0,0-21 16,0 0-16,0 0 0,1 21 0,-1-21 15,0 0-15,0 21 0,0-21 16,-21 21-16,0 0 16,0 1-1,0-1-15,0 0 16,-21-21-16,0 0 15,0 21-15,0-21 0,-1 0 0,1 0 16,0 0-16,0 0 0,0 21 16,0-21-16,-1 0 0,-20 0 0,21 0 15,0 0-15,0 0 16,21-21 46,0 0-30</inkml:trace>
  <inkml:trace contextRef="#ctx0" brushRef="#br0" timeOffset="48013.22">1249 5863 0,'0'-21'0,"0"0"16,0 0 0,0 0-16,0-1 15,0 1-15,0 0 16,0 0-16,0 0 15,0 0-15,-21-1 16,21 1 0,0 0-16,-22 21 0,22-21 15,0 42 17,0 0-32,0 0 15,0 1-15,0 20 0,0-21 16,0 21-16,0 1 0,0-1 15,0 0-15,0 1 0,0-1 0,-21 0 16,21 1-16,0-22 0,0 21 16,0 1-16,0-22 0,0 0 0,0 0 15,21 0-15,1 0 16,-22 1-16,21-22 0,0 21 16,0-21-16,0 0 15,0 0-15,-21-21 0,22-1 16,-1 22-16,0-21 0,0-21 0,-21 21 15,21 0-15,0-22 0,1 22 16,-22-21-16,0 21 0,21-22 0,-21 22 16,21-21-16,-21 21 0,0-1 15,0 1-15,0 0 0,0 0 16,21 21-16,0 0 31,0 0-31,-21 21 0,0 0 16,22 0-16,-22 22 0,21-22 15,-21 0-15,0 0 0,0 22 0,21-22 16,-21 0-16,21 0 0,-21 0 16,0 0-16,0 1 0,21-1 0,0-21 15,-21 21-15,22-21 0,-1 0 16,0 0-16,0 0 16,0 0-16,0 0 15,1-21-15,-1 0 0,0-1 0,0 1 16,-21 0-16,21 0 0,-21-21 15,21 20-15,-21-20 0,0 21 16,0-21-16,0-1 0,0 22 16,0-21-16,0 21 0,0-22 0,0 22 15,0 0-15,0 0 0,0 0 16,0-1-16,0 44 31,0-1-15,0 0-16,0 0 0,0 21 0,0 1 15,0-22-15,0 21 0,0 1 16,0-1-16,0-21 0,0 21 0,0 1 16,0-22-16,22 0 0,-1 0 15,0 0-15,-21 1 0,21-1 16,0-21-16,0 0 0,1 0 16,-1 0-16,0 0 0,0 0 0,21 0 15,-20 0-15,20-21 0,0-1 16,-21 1-16,22 0 0,-22 0 0,21 0 15,-21 0-15,1-22 0,-1 1 16,0 21-16,-21-22 0,0 1 0,0 0 16,0-22-16,0 22 0,0 0 15,0-1-15,0 1 0,0 21 0,0-22 16,0 22-16,0 0 0,-21 0 16,21 0-16,0 42 31</inkml:trace>
  <inkml:trace contextRef="#ctx0" brushRef="#br0" timeOffset="48407.99">2519 5779 0,'0'42'0,"0"-84"0,0 105 0,0-21 16,21-20-16,-21-1 0,0 21 15,0-21-15,0 0 0,0 22 0,0-22 16,0 0-16,0 0 0,0 0 16,0 1-16,0-44 46,0 1-46,0 0 16,0 0-16,21 0 0,-21-22 16,21 22-16,-21-21 0,21 21 0,1-22 15,-1 22-15,0-21 0,0 21 16,0 0-16,0-1 0,1 22 0,-1 0 16,0 0-16,0 0 0,0 0 15,0 0-15,1 22 0,-1-1 0,-21 0 16,21 0-16,-21 0 0,21 0 15,-21 1-15,0 20 0,0-21 0,0 0 16,0 0-16,0 1 0,0-1 16,0 0-16,0 0 0,0 0 0,0 0 15,0 1 1,-21-22-16,21 21 0,-21-21 16,0-21 30,21-1-46,0 1 16</inkml:trace>
  <inkml:trace contextRef="#ctx0" brushRef="#br0" timeOffset="49343.49">3577 5906 0,'0'0'0,"21"0"0,-21-22 15,0 1-15,0 0 0,0 0 0,0 0 16,-21 0-16,0-1 0,0 1 0,0 0 16,-1 0-16,1 0 0,0 0 15,0-1-15,-21 22 0,20 0 0,1 0 16,-21 0-16,21 0 0,0 0 15,-1 22-15,-20-1 0,21 0 0,0 21 16,0 1-16,-1-22 16,1 21-16,0 0 0,21 1 0,0-1 15,-21 0-15,21 1 0,0-22 16,0 21-16,0-21 0,0 1 0,0-1 16,21 0-16,0 0 15,0-21-15,1 0 0,-1 0 0,0 0 16,0 0-16,0 0 0,0 0 0,1 0 15,20-21-15,-21 0 0,0 21 16,0-21-16,1-1 0,-1 1 0,0-21 16,0 21-16,-21 0 0,0-22 15,0 22-15,0-21 0,0 21 0,0-22 16,0 22-16,0 0 0,0-21 16,0 20-16,0 1 15,0 0-15,0 42 31,0 0-31,0 1 0,0-1 16,0 0-16,0 0 0,0 21 16,0-20-16,0-1 0,0 21 0,0-21 15,0 0-15,21 1 0,0-1 0,-21 0 16,22 0-16,-1 0 16,0 0-16,0-21 0,0 22 15,0-22-15,1 0 0,-1 0 16,21 0-16,-21 0 0,0 0 0,1-22 15,-1 22-15,0-21 0,0 0 0,0 0 16,0 0-16,1 0 0,-1-1 16,0-20-16,0 21 0,-21-21 0,0-1 15,21-20-15,-21 20 0,0 1 16,0-21-16,0 20 0,0 1 0,0 0 16,0-1-16,0 1 0,0 0 0,0 20 15,-21 1-15,21 0 0,0 0 16,-21 21-16,0 21 15,21 0 1,0 0-16,0 22 0,0-1 0,0 0 16,0 1-16,0-1 15,0 22-15,0-22 0,0 21 0,0-20 16,0-1-16,0 0 0,0 1 0,0-1 16,0 0-16,0-20 0,0 20 15,0-21-15,0 0 0,21 0 0,0 1 16,0-1-16,-21 0 0,21 0 15,1-21-15,-1 0 0,0 0 0,0 0 16,0 0-16,0 0 0,1 0 0,-1 0 16,0 0-16,21-21 0,-21 0 15,1 0-15,-1 21 0,0-43 0,0 22 16,0 0-16,-21 0 0,21 0 16</inkml:trace>
  <inkml:trace contextRef="#ctx0" brushRef="#br0" timeOffset="49632.32">3979 5652 0,'0'0'16,"21"0"15,1 0-31,20 0 15,-21 0-15,0 0 0,0 0 0,22 0 16,-22-22-16,0 22 0,21 0 16,-20 0-16,-1-21 0,0 21 0,0 0 15,0 0-15,0-21 16</inkml:trace>
  <inkml:trace contextRef="#ctx0" brushRef="#br0" timeOffset="50507.33">5292 5779 0,'-22'0'16,"-20"0"-16,21 0 16,0 0-16,0 0 0,-1 0 15,1 0-15,0 0 16,42 0 15,0 0-15,1 0-16,-1 0 0,21 0 15,0 0-15,22 0 0,-22 0 0,22 0 16,-1 0-16,1 0 0,-1 0 16,1 0-16,-1 0 0,1-22 0,-22 22 15,22 0-15,-22 0 0,0-21 16,-21 21-16,22 0 0,-22 0 0,0-21 16,21 21-16,-20 0 0,-22-21 0,21 21 15,-21-21-15,21 21 0,-21-21 16,0-1-16,0 1 15,0 0-15,-21 0 16,0 0-16,-1 21 0,1-21 16,0-1-16,0 22 0,0-21 0,0 21 15,-1 0-15,1-21 16,0 21-16,0 0 0,0 0 16,0 0-16,-1 0 0,22 21 31,22-21-31,-1 0 15,0 21-15,0-21 0,0 0 16,22 0-16,-22 0 0,0 0 0,0 0 16,21 0-16,-20 0 0,-1 0 0,0 22 15,0-22-15,0 0 16,0 21-16,-21 0 16,22-21-16,-22 21 0,0 0 15,0 0-15,0 1 16,-22-1-16,1 21 0,0-21 0,0 0 15,0 1-15,0 20 0,-1-21 16,1 0-16,0 0 0,0 1 0,0-1 16,0 0-16,-1 0 0,1 0 15,0-21-15,21 21 0,-21 1 16,21-44 31,0 1-47</inkml:trace>
  <inkml:trace contextRef="#ctx0" brushRef="#br0" timeOffset="51752.8">8022 5186 0,'0'0'0,"0"-21"94,0 42 15,-21-21-93,21 21 0,21-21 30,0-21-30,-21 0 0,0 0-1,0-1 1,-21 22 15,21 22-15,-21-1-16,21 0 15,0 0 1,0 0 0,21-21 15,0 0-15,0-21-16,-21 0 15,0 0 1,-21 21 15,0 0-15,21 21-16,-21 0 15,21 0-15,0 0 16,0 1-16,0-1 0,0 0 16,0 0-16,21-21 15</inkml:trace>
  <inkml:trace contextRef="#ctx0" brushRef="#br0" timeOffset="52151.58">8488 5122 0,'0'-21'62,"21"21"-46,-21-21 0,0 0-1,0 0 1,-21 21-1,0 0 1,-1 21-16,1 0 16,21 0-16,0 0 0,-21 1 0,21-1 15,0 0-15,-21 0 0,21 0 16,0 0-16,0 1 0,0-1 16,0 0-16,0 0 15,21-21 1,0 0-16,0 0 15,1 0-15</inkml:trace>
  <inkml:trace contextRef="#ctx0" brushRef="#br0" timeOffset="55789.09">9080 5503 0,'-21'0'16,"0"0"0,21-21 15,0 0-31,0 0 16,0 0-16,0 0 15,21-1-15,0 22 0,-21-21 16,22 0-16,-1 21 0,0-21 15,-21 0-15,21 21 0,0 0 0,-21-21 16,21 21-16,1 0 0,-1 0 16,0 0-16,-21 21 15,21 0-15,0 0 0,-21 0 16,0 0-16,0 22 0,0-22 0,0 0 16,0 21-16,0 1 0,0-22 15,0 21-15,0-21 0,0 22 0,0-22 16,0 21-16,0-21 0,0 1 15,0-1-15,0 0 0,-21-21 0,21 21 16,0 0-16,-21-21 16,21-21-1,0 0 1,0 0-16,0-22 16,21 22-16,0-21 0,0 21 15,-21-22-15,22 1 0,-1 0 0,0 21 16,0-22-16,0 22 0,0-21 0,1 21 15,-22-1-15,21 1 0,0 21 16,0-21-16,0 21 0,0 0 16,1 0-16,-22 21 0,21-21 15,-21 21-15,21 1 0,-21-1 0,0 0 16,0 21-16,21-21 0,-21 22 0,0-22 16,0 0-16,0 21 0,21-20 15,-21 20-15,0-21 0,0 0 16,0 0-16,21 1 0,-21-1 0,22 0 15,-1 0-15,0-21 16,0 0 0,0 0-16,0 0 15,1 0-15,-22-21 0,21 0 16,0 0-16,0-1 0,0 1 0,0 0 16,1-21-16,-1 21 0,0-22 0,0 1 15,0 21-15,22-22 0,-22 22 16,21-21-16,-21 21 0,22 0 0,-22 21 15,0-22-15,0 22 0,21 0 16,-20 0-16,-1 0 0,0 0 0,0 22 16,0-1-1,-21 0-15,0 0 0,0 0 0,0 0 16,0 1-16,0-1 0,0 0 16,0 0-16,0 0 0,21 0 0,-21 1 15,0-1-15,22-21 47,-22-21-31,0-1-16,0 1 0,0 0 15,0 0-15,0 0 0,0 0 0,0-1 16,-22 1-16,1 0 0,0 0 16,0 21-16,0-21 0,21 0 15,-21 21-15,-1 0 0,1-22 0,0 22 16,0 0-16,0 0 0,-22 0 15,22 0-15,0 22 0,0-1 0,-21 0 16,20 0-16,1 0 0,0 0 0,-21 1 16,21 20-16,-1-21 0,22 21 15,-21 1-15,21-22 0,-21 21 0,21-21 16,0 22-16,0-22 0,0 21 0,0-21 16,0 1-16,0-1 0,21 0 15,0-21-15,1 0 0,-1 0 16,0 0-16,0 0 0,21 0 15,-20 0-15,-1 0 0,21 0 16,-21-21-16,0 0 0,22-1 0,-22 1 16,0 0-16,0 0 0,0-21 0,1 20 15,-1 1-15,0-21 0,0 21 16,-21-22-16,0 1 0,0 21 0,0 0 16,21-22-16,-21 22 0,0 0 15,0 0-15,0 42 31,0 0-31,-21 0 0,21 22 16,0-22-16,0 0 16,-21 21-16,21-20 0,-21 20 0,21-21 15,0 0-15,0 22 0,0-22 0,0 0 16,0 0-16,0 0 16,21 0-16,0-21 0,0 0 0,0 0 15,1 0-15,-1 0 0,21 0 0,-21 0 16,22 0-16,-22 0 0,21-21 15,0 0-15,-20 21 0,20-21 0,-21-21 16,0 20-16,22 1 0,-22-21 0,0 21 16,-21-22-16,21 22 0,-21-42 15,21 20-15,-21 22 0,0 0 16,0 0-16,0 0 0,0 0 16,0 42 15,0 0-31,-21 0 0,21 0 15,-21 22-15,0-22 0,21 21 16,0-21-16,0 0 0,-21 22 0,21-22 16,-22 0-16,22 0 0,-21 22 0,21-22 15,0 0-15,0 0 0,0 0 16,-21-21-16,21 21 0,0 1 16,0-44 30,0 1-46,0 0 16,21-21-16,-21 21 0,21-1 16,-21-20-16,0 0 0,22 21 0,-1-22 15,-21 22-15,21-21 0,0 21 0,0-1 16,-21 1-16,21 0 0,1 21 16,-22-21-16,21 21 0,0 0 15,0 0-15,-21 21 16,21-21-16,-21 21 0,21 0 15,-21 1-15,0 20 0,0-21 0,0 0 16,0 22-16,0-22 0,0 0 16,0 0-16,0 21 0,0-20 15,0-1-15,0 0 0,0 0 16,0 0-16,0 0 0,22-21 16,-1 0-1,0 0-15,0 0 16,0 0-16,-21-21 0,21 0 0,1 0 15,-1 0-15,-21-22 0,21 22 16,0-21-16,0 0 0,0 20 0,-21-20 16,22 21-16,-1 0 0,0-22 15,0 22-15,0 0 0,-21 0 16,21 21-16,-21-21 16,22 21-16,-22 21 31,21-21-31,-21 21 0,0 0 0,0 0 15,0 22-15,0-22 0,0 0 16,0 0-16,0 22 0,0-22 0,0 0 16,0 0-16,0 0 0,0 0 0,0 1 15,21-22-15,0 21 0,-21 0 16,21-21-16,0 21 0,1-21 16,-1 0-16,0 0 0,21 0 0,-21 0 15,1 0-15,20 0 0,-21 0 16,0 0-16,22 0 0,-22-21 0,0 0 15,21 21-15,-21-21 0,1-1 0,-1-20 16,0 21-16,-21 0 0,21-22 16,0 22-16,-21 0 0,0 0 0,0 0 15,0 0-15,0-1 0,0 1 0,0 0 16,-21 21 0,0 0-16,0 0 15,0 21-15,21 0 0,0 1 16,-22-1-16,1 0 15,21 0-15,-21 21 0,21-20 0,0-1 16,0 0-16,0 0 0,0 0 0,0 0 16,0 1-16,0-1 0,0 0 15,0 0-15,21-21 0,0 0 16,1 21-16,-1-21 0,0 0 0,21 0 16,-21 0-16,1 0 0,20 0 15,-21 0-15,21 0 0,1 0 0,-22 0 16,21-21-16,-21 21 0,22-21 0,-1 0 15,-21 21-15,22-21 0,-22-1 16,21 1-16</inkml:trace>
  <inkml:trace contextRef="#ctx0" brushRef="#br0" timeOffset="56445.35">12785 5461 0,'0'-21'0,"0"42"0,0-63 0,-22 42 15,1 0-15,0 0 16,0-21-16,0 21 0,0 0 0,-1 0 15,1 0-15,0 21 0,0-21 16,0 21-16,21 0 0,-21-21 16,-1 21-16,1 0 0,21 1 0,-21-1 15,21 0-15,-21 0 0,21 0 0,-21 0 16,21 1-16,0-1 0,0 0 16,0 0-16,0 0 0,0 0 15,21-21-15,0 22 16,0-22-16,0 0 15,1 0-15,-1 0 0,0 0 16,0 0-16,-21-22 0,21 22 0,0-21 16,1 0-16,-22 0 0,21 0 15,0 0-15,-21-1 0,21 1 0,0-21 16,-21 0-16,21 20 0,1-20 0,-22 0 16,21-1-16,-21 1 0,0 0 15,21-1-15,-21-20 0,21 21 0,-21-1 16,0 1-16,0 21 0,0-22 0,0 22 15,0 0-15,0-42 16,0 84 15,0 0-15,0 0-16,0 21 0,0-20 0,-21 20 16,21 0-16,-21 1 0,21-1 15,0 0-15,0 1 0,0-1 0,0 0 16,-21 1-16,21-1 0,0 0 0,0 1 15,0-22-15,-22 21 0,22-21 16,0 22-16,0-22 0,0 0 0,0 0 16,0 0-16,0 0 15,22-21-15,-1 0 0,-21 22 16,21-22-16,0 0 0,0 0 0,0 0 16,1 0-16,-1 0 0,0 0 15,-21-22-15,21 22 0,0 0 16,-21-21-16,21 21 0,1 0 0,-22-21 15,0 0-15,21 21 0,-21-21 16,21 21-16,-21-21 16</inkml:trace>
  <inkml:trace contextRef="#ctx0" brushRef="#br0" timeOffset="62871.7">14351 5249 0,'-21'0'47,"21"-21"-31,-21 21-16,21-21 15,0 0 1,-22 21-1,22-21-15,0 0 16,-21 21-16,21-22 16,0 1-1,-21 0 1,21 0-16,0 0 16,0 42 15,0 0-31,0 0 0,0 0 15,0 1-15,0-1 0,0 21 16,0-21-16,0 0 0,0 22 0,21-22 16,-21 0-16,0 0 0,0 0 0,0 1 15,0-1-15,0 0 0,0 0 16,0 0-16,0 0 0,0 1 16,0-44 15,0 1-16,0 0-15,0 0 0,0 0 16,0 0-16,0-1 0,0-20 0,0 21 16,0-21-16,21-1 0,1 22 0,-22-21 15,21-1-15,0 1 0,-21 0 16,21 21-16,0-1 0,0-20 0,1 21 16,-1 21-16,-21-21 0,21 21 15,0 0-15,0 0 0,0 0 16,1 21-16,-1 0 0,-21 0 0,21 22 15,0-22-15,0 21 0,0 0 16,-21 1-16,0-22 0,0 21 0,22 1 16,-22-1-16,0-21 0,0 0 0,0 22 15,0-22-15,0 0 0,0 0 16,0 0-16,0 0 0,0-42 47,0 0-47,0 0 15,0 0-15,0 0 0,0-1 16,0-20-16,21 21 0,-21-21 16,21-1-16,0 1 0,0 0 0,0-1 15,1 22-15,20-21 0,-21 21 16,0-22-16,22 43 0,-22-21 0,0 21 16,0 0-16,21 21 0,-20-21 0,-1 43 15,0-22-15,-21 0 0,21 21 16,-21-21-16,0 22 0,21-22 0,-21 21 15,0-21-15,0 1 0,0 20 16,0-21-16,0 0 0,-21 0 0,0 1 16,21-1-16,-21-21 0,21 21 15,0-42 32,0 0-47,0-1 0</inkml:trace>
  <inkml:trace contextRef="#ctx0" brushRef="#br0" timeOffset="63278.49">15240 5334 0,'0'21'15,"21"-21"1,0 0-16,0 0 15,1 0-15,-1 0 0,0 0 16,0-21-16,0 0 0,0 21 0,1-21 16,-1 0-16,21 21 0,-42-22 15,21 1-15,0 0 0,1 0 0,-22 0 16,21 0-16,-21-22 0,0 22 0,0 0 16,0 0-16,0 0 0,0-1 15,-21 22-15,-1 0 0,1 0 16,0 0-16,21 22 15,-42-22-15,42 42 0,-21-21 0,-1 0 0,1 22 16,0-22-16,21 21 0,0 0 0,0-20 16,0 20-16,0-21 15,0 0-15,0 0 0,0 1 0,0-1 16,0 0-16,0 0 0,21 0 0,0-21 16,1 0-16,-1 0 0,0 0 15,21 0-15,-21 0 0,22 0 0,-22 0 16,0 0-16,21-21 0,1 0 0,-22 21 15,21-21-15</inkml:trace>
  <inkml:trace contextRef="#ctx0" brushRef="#br0" timeOffset="63978.6">15981 5038 0,'0'21'31,"0"0"-31,0 0 0,0 0 15,-21 1-15,21 20 0,0-21 0,0 0 16,0 0-16,0 1 0,0-1 16,0 0-16,0 0 0,0 0 0,0 0 15,0 1-15,0-1 16,-22 0-16,22-42 62,0 0-62,0-1 0,0 1 16,0-21-16,0 21 0,0 0 16,22-22-16,-22 22 0,21-21 0,0 21 15,0-22-15,0 22 0,-21 0 0,21 0 16,1 0-16,20 21 0,-21 0 16,0 0-16,0 0 0,1 0 0,-1 0 15,0 0-15,-21 21 0,21 0 0,0 0 16,-21 21-16,0-20 15,0-1-15,0 21 0,21-21 0,-21 22 16,0-22-16,0 0 0,0 21 0,0-21 16,0 1-16,0-1 0,0 0 15,0 0-15,0 0 0,0 0 16,-21-21 0,21-21-1,0 0 1,0 0-16,0 0 0,21 0 15,1-1-15,-1-20 0,0 21 0,-21-21 16,21-1-16,21 1 0,-20 0 0,-1 20 16,0-20-16,21 0 0,-21 21 15,22-1-15,-22 1 0,0 21 16,0 0-16,0 0 0,1 0 0,-1 21 16,0 1-16,-21 20 0,21-21 15,-21 0-15,0 22 0,0-22 0,0 21 16,0-21-16,0 0 0,0 22 0,-21-22 15,0 0-15,21 0 0,-21 0 16,21 1-16,0-1 0,-22-21 0,22 21 16,-21 0-16,21 0 15,21-42 17,1 21-32</inkml:trace>
  <inkml:trace contextRef="#ctx0" brushRef="#br0" timeOffset="64427.34">17060 5080 0,'0'-21'15,"0"42"-15,0-63 0,0 21 0,-21 42 32,0 0-32,0-21 15,21 21-15,0 21 0,-21-20 0,21-1 16,-22 21-16,1-21 0,21 22 15,0-22-15,-21 0 0,21 21 0,-21-21 16,21 1-16,0-1 0,0 0 0,0 0 16,0 0-1,21 0-15,0-21 0,0 0 0,1 0 16,-1 0-16,0 0 0,0 0 0,0 0 16,0 0-16,22 0 0,-22-21 15,0 21-15,0-21 0,22 0 0,-43 0 16,21 0-16,0-1 0,0-20 0,-21 21 15,0-21-15,0-1 0,0 1 16,0 21-16,0-22 0,-21 1 0,0 21 16,0-21-16,-22 42 0,22-22 15,0 1-15,0 21 0,0 0 16,-1 0-16,1 21 0,0 1 0,0-22 16,0 21-16,0 0 0,21 0 15,0 21-15,-22-20 0,1-1 0,21 0 16,0 0-16,0 0 0,0 0 15,0 1-15,21-22 16,1 0-16,-1 0 0,0 0 16,21 0-16</inkml:trace>
  <inkml:trace contextRef="#ctx0" brushRef="#br0" timeOffset="64867.09">17547 5186 0,'0'-21'0,"0"0"16,0-1-16,0 1 16,0 0-16,0 0 0,0 0 15,0 0-15,21 21 16,0 0-16,1 0 16,-1 0-16,0 0 15,0 21-15,-21 0 0,21 0 0,0 0 16,-21 0-16,0 22 0,22-22 0,-22 0 15,0 21-15,0-20 16,0-1-16,0 0 0,0 0 0,0 0 16,0 0-16,-22 1 0,22-1 0,-21 0 15,0-21-15,21 21 16,-21-21-16,21-21 31,0 0-31,0 0 0,0-22 16,21 22-16,-21 0 0,21-21 15,0 20-15,-21-20 0,22 21 16,-1-21-16,0 20 0,-21-20 0,21 21 16,0 0-16,-21 0 0,0-1 0,21 22 15,1 0 1,-1 0 0,0 22-16,0-1 15,-21 0-15</inkml:trace>
  <inkml:trace contextRef="#ctx0" brushRef="#br0" timeOffset="65627.07">18097 5059 0,'0'0'0,"0"-21"0,0 0 0,22 21 16,-22-22-16,0 1 15,0 42 16,0 1-15,0-1-16,-22 0 0,22 0 0,0 0 16,0 22-16,-21-22 0,21 0 0,0 0 15,0 0-15,0 0 0,0 1 16,0-1-16,0 0 0,0 0 16,21 0-16,1-21 15,-1 0-15,0 0 0,0 0 16,0 0-16,22 0 0,-43-21 15,42 21-15,-42-21 0,21 0 16,0 0-16,0-1 0,1 1 16,-1 0-16,0-21 0,-21 21 0,0-22 15,21 22-15,0 0 0,-21-21 16,0 20-16,0 1 0,21 0 0,-21 0 16,0 42 15,0 0-16,0 0-15,0 1 0,-21 20 0,21-21 16,-21 0-16,21 22 0,-21-1 16,0-21-16,21 21 0,-21 1 0,-1-1 15,22 0-15,-21 1 0,21-1 16,0 22-16,0-22 0,0 21 16,0 1-16,0-22 0,0 22 0,0-1 15,0 1-15,0-22 0,0 22 0,0-1 16,0-21-16,0 22 0,0-1 15,0-20-15,0 20 0,0-20 0,0 20 16,0-21-16,0 1 0,0-1 0,0 0 16,0 1-16,0-22 0,0 0 15,0 0-15,-21 0 0,0-21 0,0 0 16,0 0-16,-22 0 0,22 0 16,-21 0-16,21-21 0,-22-21 0,22 21 15,-21-22-15,21 22 16,-22-21-16,22-22 0,0 22 0,0-21 15,0 20-15,21-20 0,0-1 0,0 1 16,0-1-16,0 22 0,0-22 16,0 1-16,21 21 0,-21-22 0,21 22 15,21-1-15,-21 1 0,22 0 0,-1 21 16,0-22-16,1 22 0,-1 0 16,0 0-16,1 0 0,20-1 0,-20 1 15,-1 21-15,0-21 0,-21 0 16,22 21-16</inkml:trace>
  <inkml:trace contextRef="#ctx0" brushRef="#br0" timeOffset="66835.63">19875 4530 0,'0'0'0,"22"-43"16,-22 22-16,21 0 0,-21 0 15,21 0-15,-21 0 0,0-1 16,0 1-16,0 0 0,0 42 31,0 0-15,0 22-16,0-22 0,0 21 0,-21 1 16,21 20-16,-21-21 0,-1 22 15,22-1-15,-21 1 0,0-22 0,0 22 16,0-1-16,0 1 0,-22-22 0,22 0 15,0 1-15,0-1 0,0 0 16,-1-20-16,1-1 0,0 0 16,0 0-16,0-21 15,0 0-15,-1-21 16,22 0-16,0 0 16,0-22-16,-21 22 0,21-21 0,0-1 15,0 1-15,0 0 0,0-1 16,0-20-16,0 21 0,0-1 0,0 1 15,21 21-15,-21-22 0,22 22 16,-1 21-16,-21-21 0,21 21 16,0 0-16,0 21 0,0 0 0,1 1 15,-22-1-15,21 21 0,0-21 16,-21 22-16,21-1 0,-21 0 16,0 1-16,21-22 0,-21 21 0,21 0 15,-21-20-15,22-1 0,-1 21 16,-21-21-16,21-21 0,0 21 0,0 1 15,0-22-15,22 0 16,-22 0-16,0 0 0,0 0 0,0 0 16,22-22-16,-22 22 0,0-21 0,0 0 15,22 0-15,-22 0 0,0 0 16,-21-22-16,21 22 0,0-21 0,0 21 16,-21-22-16,0 22 0,22-21 0,-22 21 15,21-22-15,-21 22 0,0 0 16,0 42 15,0 0-31,0 0 0,0 1 16,-21 20-16,-1-21 0,1 21 0,21-20 15,0 20-15,0-21 0,0 21 16,0-20-16,0-1 0,0 0 0,0 0 16,0 0-16,0 0 0,0 1 0,21-22 15,1 0-15,-1 21 0,0-21 16,0 0-16,0 0 0,22 0 0,-22 0 15,21-21-15,0-1 0,-20 22 16,20-21-16,-21 0 0,0 0 0,0-21 16,1 20-16,-22 1 0,21-21 15,-21 0-15,0 20 0,0-20 16,0 0-16,-21-1 0,-1 22 0,1-21 16,-21 21-16,21 0 0,0-1 0,-1 22 15,-20 0-15,21 0 0,0 0 16,-22 0-16,22 0 0,0 0 0,0 22 15,-21-1-15,42 0 0,-22 0 0,22 0 16,-21 0-16,21 1 0,0-1 16,0 0-16,21 0 0,1 0 15,20 0-15,-21-21 0,0 0 16,22 22-16</inkml:trace>
  <inkml:trace contextRef="#ctx0" brushRef="#br0" timeOffset="67143.46">21188 4741 0,'0'0'16,"0"-21"-16,0 0 0,0 0 0,-21 21 16,-1-21-16,22 0 0,-21 21 15,0 0-15,0 0 0,0 0 16,0 21-16,-1-21 15,1 21-15,21 21 0,-21-21 16,0 22-16,21-22 0,-21 21 0,21 1 16,-21-1-16,21 0 0,-22 1 0,22-1 15,0-21-15,0 21 0,0-20 16,0-1-16,22 0 0,-1 0 0,0 0 16,0 0-16,0-21 0,0 22 15,22-22-15,-22 0 0,0 0 0,21 0 16,1 0-16,-1 0 0,0 0 0,1 0 15</inkml:trace>
  <inkml:trace contextRef="#ctx0" brushRef="#br0" timeOffset="69030.99">21780 4953 0,'0'0'0,"0"-21"0,0-21 0,0 20 16,-21-20-16,0 21 0,0 0 0,0-22 15,21 22-15,-21 21 0,-1-21 16,1 21-16,0 0 0,0 0 0,0 0 15,0 0-15,-1 0 0,1 21 16,0 0-16,21 1 0,-21 20 16,0-21-16,0 21 0,-1 1 0,22-22 15,0 21-15,-21-21 0,21 22 16,0-22-16,-21 0 0,21 21 16,0-20-16,0-1 0,0 0 15,21-21-15,0 0 0,1 21 0,-1-21 16,0 0-16,0 0 15,0 0-15,0 0 0,1-21 0,-1 21 16,0-21-16,0 0 0,0-1 0,0 1 16,1 0-16,-1-21 0,-21 21 15,0-22-15,21 22 0,-21-21 0,0 21 16,0-1-16,21 1 0,-21 0 16,0 0-16,0 0 0,0 42 31,0 0-16,0 0-15,-21 0 0,21 1 0,0-1 16,-21 21-16,21-21 0,0 22 16,0-22-16,0 0 0,0 0 0,0 0 15,0 0-15,0 1 0,0-1 0,0 0 16,21-21-16,0 21 0,0-21 16,0 0-16,1 0 0,-1 0 0,0 0 15,0 0-15,0 0 0,0 0 0,1 0 16,-1 0-16,0 0 0,0-21 15,21 21-15,-20-21 0,-1 0 16,-21-1-16,21 1 0,0 0 0,0-21 16,-21 21-16,21-22 0,-21 1 15,22 0-15,-22-1 0,21 1 0,-21 0 16,0-22-16,0 22 0,0-1 16,0 1-16,0 0 0,0-1 0,0 22 15,0-21-15,0 21 0,0 0 0,0-1 16,0 1-16,0 0 0,0 42 31,0 0-31,0 1 16,0 20-16,0 0 0,0 1 0,0-1 15,-21 0-15,21 1 0,0 20 16,-22-21-16,22 1 0,0 20 0,0-20 16,0-1-16,0-21 0,0 21 15,0-20-15,0 20 0,0-21 16,0 0-16,0 0 0,22 1 15,-22-1-15,21-21 0,0 0 0,0 21 16,0-21-16,0 0 0,1 0 16,-1 0-16,0 0 0,0 0 0,0-21 15,0 21-15,1-21 0,-1-1 0,0 1 16,0 0-16,0 0 0,-21 0 16,21 0-16,-21-22 0,22 22 15,-22-21-15,0 21 0,21-1 0,-21 1 16,21 0-16,-21 42 47,0 0-47,0 1 0,0-1 0,0 0 15,-21 0-15,21 0 0,-21 0 0,21 1 16,0-1-16,0 0 0,0 0 16,0 0-16,0 0 0,0 1 15,21-1-15,0-21 16,0 0-16,0 0 15,0 0-15,1 0 0,-1 0 16,0 0-16,0-21 16,0 21-16,0-22 0,1 1 0,-1 21 15,0-21-15,0-21 0,0 21 0,0-1 16,1 1-16,-1-21 0,-21 21 16,21 0-16,0-1 0,0 1 15,-21 42 1,0 1-1,0-1-15,0 0 0,-21 21 16,21-21-16,0 1 0,-21-1 16,21 0-16,0 0 0,0 0 0,0 0 15,0 1-15,21-1 16,0-21 0,0 0-16,1 0 0,-1 0 15,0 0-15,0 0 0,0 0 16,0 0-16,-21-21 15,0-1-15,22 1 0,-22 0 16,0 0-16,0 0 0,0 0 16,0-1-16,0 1 0,0 0 0,-22 0 15,22 0-15,-21 0 0,0-1 0,0 22 16,0-21 0,0 21-16,42 0 46,0 0-46,0 0 16,21-21-16,-20 21 0,-1 0 16,0 0-16,0-21 0,0 21 0,22 0 15,-22 0-15,0 0 16,0 0-16,0 0 0,-21 21 16,0 0-16,0 0 0,0 1 15,0-1-15,0 0 0,0 0 16,0 0-16,0 0 0,0 1 0,0-1 15,0 0-15,0 0 0,0 0 16,-21 0-16,21 1 16,-21-1-16,21 0 15,0 0 1,0-42 15,0 0-15,0 0-16,21-1 15,0 1-15,-21 0 0,21-21 0,1-1 16,-1 22-16,0-21 0,0 0 16,21-1-16,-20 22 0,20-21 15,-21 21-15,21-1 0,1-20 0,-22 42 0,21-21 16,1 21-16,-22 0 16,0 0-16,0 0 0,0 21 0,-21 0 15,21 0-15,-21 22 0,0-22 0,0 21 16,0-21-16,0 22 0,-21-22 15,0 21-15,21-21 0,-21 1 0,0 20 16,21-21-16,-21 0 0,21 0 16,-22 1-16,22-1 0,-21-21 0,21 21 15,-21 0-15,0-21 0,21 21 0,0-42 78,0 0-78,0 0 0,21 0 0,-21-1 16</inkml:trace>
  <inkml:trace contextRef="#ctx0" brushRef="#br0" timeOffset="69251.86">23453 4360 0,'0'0'15,"-22"-21"-15,1 21 0,0 0 0,0-21 16,0 21 15,0 0 32</inkml:trace>
  <inkml:trace contextRef="#ctx0" brushRef="#br0" timeOffset="69515.71">21907 4614 0,'0'0'0,"-21"22"0,42-22 32,1 0-32,-1 0 0,0 0 15,0 0-15,0 0 0,0-22 0,1 22 16,-1 0-16,0 0 0,0 0 16,0 0-16,0 0 15,-42 0 16</inkml:trace>
  <inkml:trace contextRef="#ctx0" brushRef="#br0" timeOffset="71719.41">1122 7430 0,'0'-22'0,"0"-20"16,0 21-16,0 0 0,0 0 15,0-1-15,0 1 0,0 0 16,-21 21-16,-1-21 16,1 42-1,21 0-15,0 0 16,-21 22-16,21-22 0,0 21 16,0 1-16,0 20 0,0-21 15,0 1-15,0-1 0,0 22 0,0-22 16,0 0-16,0 1 0,0-1 15,0-21-15,0 21 0,0-20 16,0-1-16,0-42 31,21 21-31,0-22 0,1-20 16,-22 21-16,21 0 0,0 0 16,-21-22-16,0 22 0,21-21 15,-21 21-15,21-1 0,-21-20 0,0 21 16,0 0-16,0 0 0,21-1 15,1 22 1,-22 22 0,21-1-16,-21 0 0,21 0 15,-21 0-15,0 22 0,21-22 16,-21 0-16,21 21 0,0-21 0,-21 1 16,22-1-16,-1 0 0,-21 0 15,21 0-15,-21 0 0,21-21 0,0 0 16,0 0-16,1 0 15,-1 0-15,0 0 0,0 0 0,-21-21 16,21 0-16,0 0 0,1 0 16,-1 0-16,0-22 0,0 22 15,0 0-15,-21-21 0,21-1 16,-21 22-16,22-21 0,-22-1 0,0 1 16,0 21-16,0-21 0,0 20 15,0 1-15,0 0 0,0 42 31,0 0-31,0 1 16,0-1-16,0 21 0,0-21 16,0 22-16,0-1 0,0 0 0,0-21 15,0 22-15,0-1 0,0-21 16,0 22-16,0-22 0,0 0 0,0 0 16,21 0-16,0 0 15,0-21-15,0 0 0,0 0 0,1 0 16,-1 0-16,0 0 15,0-21-15,0 0 0,0 0 0,1 0 16,-1 0-16,0-1 0,0-20 16,0 21-16,-21-21 0,21-1 0,1 1 15,-22-22-15,0 22 0,0 0 16,0-22-16,0 22 0,0-22 0,0 22 16,0 0-16,0-1 0,-22 1 15,22 21-15,-21 0 0,21 0 0,-21-1 16,0 44-1,21 20-15,0 0 16,0 1-16,0-1 0,0 21 16,0 1-16,0-22 0,0 22 15,0-1-15,0 1 0,0-22 0,0 0 16,0 22-16,0-22 0,0-21 16,0 22-16,0-1 0,0-21 0,0 0 15,0 1-15,0-1 16,21-21-1,-21-21-15,0-1 16,21 1-16,0 0 0,-21-21 16,22 21-16,-22-1 0,0-20 15,21 21-15,0 0 0,-21-22 0,0 22 16,21 0-16,0 0 0,0 0 16,-21 0-16,22 21 15,-1 0-15,0 21 16,-21 0-16,0 0 0,21 0 15,-21 0-15,21 1 0,-21-1 0,0 21 16,0-21-16,21 0 0,-21 1 16,22-1-16,-22 0 0,21 0 0,0 0 15,0-21-15,0 0 16,0 0-16,1 0 0,-1 0 16,0 0-16,0 0 15,0-21-15,0 0 0,1 21 0,-1-21 16,-21 0-16,21-1 0,0 1 15,-21-21-15,0 21 0,21 0 16,-21-1-16,0-20 0,0 21 0,0 0 16,0 0-16,0-1 15,0 44 1,0-1-16,0 0 0,0 0 16,0 0-16,0 0 0,0 22 15,0-22-15,0 0 0,0 0 0,0 0 16,0 1-16,0-1 0,0 0 15,0 0-15,0 0 0,21-21 32,-21-21-1,22 0-31,-22 0 16</inkml:trace>
  <inkml:trace contextRef="#ctx0" brushRef="#br0" timeOffset="71927.28">2540 7281 0,'0'0'0,"0"22"16,0-1-1,0 0 1,0 0-1,21 0-15,0-21 16,0 0-16,1 0 16,-1 0-16</inkml:trace>
  <inkml:trace contextRef="#ctx0" brushRef="#br0" timeOffset="72731.84">3196 7430 0,'0'0'0,"0"-22"0,0 1 15,0 0-15,0 0 16,-21 21-16,0 0 0,0-21 0,-1 21 16,1 0-16,0 0 0,0 21 15,0 0-15,0 0 0,21 0 16,-22 22-16,1-22 0,0 21 0,0 1 15,21-1-15,0 0 16,-21 1-16,21-1 0,0-21 0,0 21 16,0-20-16,21 20 0,0-21 0,0 0 15,0-21-15,22 21 0,-22 1 16,21-22-16,-21 0 0,1 0 0,20 0 16,-21 0-16,21-22 0,1 1 15,-22 0-15,21 0 0,-21 21 0,22-42 16,-22 20-16,0 1 0,21-21 0,-20 21 15,-1-22-15,0 1 0,0 0 16,-21-22-16,0 22 0,21-22 0,-21 22 16,0-21-16,0-1 0,0 22 15,0-1-15,-21 1 0,21 21 16,0-21-16,-21 20 0,0 1 16,21 42-1,0 1-15,0-1 16,0 21-16,0 0 0,0 1 0,0-1 15,0 0-15,0 22 0,21-22 16,-21 1-16,0-1 0,0 0 0,0 1 16,0-1-16,0 0 0,0-21 15,0 22-15,0-22 0,0 0 0,0 0 16,0 0-16,0 1 0,0-1 16,0-42 15,0-1-31,0 1 15,0 0-15,21 0 0,0-21 16,0 20-16,-21-20 0,22 0 0,-1 21 16,0-22-16,0 22 0,0-21 15,0 21-15,1 21 0,-1-22 0,0 22 16,0 0-16,0 22 0,0-22 16,1 21-16,-22 0 0,0 0 15,21 21-15,-21-20 0,21-1 0,-21 0 16,0 0-16,0 0 0,0 0 0,0 1 15,0-1-15,0 0 0,0 0 16,0 0-16,0 0 16,-21-21 31,21-21-47,0 0 0</inkml:trace>
  <inkml:trace contextRef="#ctx0" brushRef="#br0" timeOffset="74624.5">4657 7641 0,'0'0'0,"0"21"15,0-42 17,0 0-17,0 0-15,0 0 0,0 0 16,0-1-16,0 1 0,21-21 0,-21 0 15,21 20-15,0-20 16,-21 0-16,21-1 0,0 1 0,1 0 16,-1-1-16,0 1 0,0 21 15,0 0-15,0 0 0,1 21 0,-1 0 16,0 0-16,0 0 0,0 0 0,0 0 16,1 0-16,-22 21 15,21-21-15,-21 21 0,21-21 0,-21 21 16,0-42 46,0 0-62,-21 21 16,21-21-16,-21 21 0,-1 0 16,22-22-16,-21 22 0,0 0 15,0 0-15,0 0 0,0 0 16,-1 0-16,22 22 0,0-1 15,-21 0-15,21 0 0,0 21 16,0-20-16,0 20 0,0 0 0,0-21 16,0 22-16,0-1 0,0 0 15,21-20-15,-21 20 0,22-21 0,-1 21 16,0-20-16,-21-1 0,21-21 0,0 21 16,0 0-16,1-21 0,-1 0 15,0 0-15,0 0 0,0 0 16,0 0-16,1 0 0,-1-21 15,0 0-15,0 0 16,0-1-16,0-20 0,1 21 0,-1 0 16,0-22-16,0 1 0,21 0 0,-20 21 15,-1-22-15,21 1 0,-21 0 16,22 20-16,-22 1 0,21 0 0,-21 0 16,22 0-16,-22 21 0,0 0 0,0 0 15,0 0-15,0 21 0,1 0 16,-1-21-16,-21 21 0,21 0 0,-21 1 15,0-1-15,0 0 0,21 0 16,-21 0-16,0 0 0,0 1 16,21-22-16,-21 21 0,0-42 47,0-1-32,0 1-15,0 0 16,-21 0-16,0 0 0,0-22 0,0 22 15,-1 0-15,1 0 0,0 0 16,0 0-16,0-1 0,0 22 0,-1-21 16,1 21-16,0 0 0,0 0 15,0 0-15,0 0 0,-1 21 0,1 1 16,0-1-16,21 0 0,-21 21 16,21-21-16,-21 22 0,21-1 0,-21 0 15,21-20-15,0 20 0,0 0 0,0-21 16,0 22-16,0-22 0,0 0 15,0 0-15,0 0 0,21 1 0,0-22 16,0 0-16,0 21 0,0-21 0,1 0 16,20 0-16,-21 0 0,0 0 15,22-21-15,-22-1 0,0 22 0,21-21 16,-21 0-16,22-21 0,-22 21 0,0-1 16,0 1-16,0-21 15,-21 21-15,0-22 0,0 1 0,0 21 0,0-21 16,0 20-16,0 1 0,0 0 15,0 0-15,0 42 32,0 0-32,0 0 0,0 22 15,0-22-15,0 0 0,0 21 16,0-20-16,0 20 0,0-21 0,0 21 16,0-20-16,22-1 0,-22 0 0,21 0 15,0-21-15,0 21 0,0-21 16,0 0-16,1 0 0,-1 0 0,0 0 15,0 0-15,0 0 0,0-21 0,1 0 16,-1 0-16,0 21 16,0-21-16,0-22 0,-21 22 0,21 0 15,-21-21-15,22 20 0,-22-20 0,21 21 16,-21-21-16,0 20 0,0 1 16,0-21-16,0 21 0,0 0 15,0 42 1,0 0-1,0 0-15,0 0 0,0 22 0,0-22 16,0 0-16,0 21 0,0-21 16,0 22-16,0-22 0,0 0 0,0 0 15,0 22-15,-21-43 0,21 21 0,0 0 16,0 0-16,-22-21 0,22 21 16,0-42 30,0 0-46,0 0 0,0 0 16,0-1-16,0-20 0,0 21 0,22-21 16,-1-1-16,-21 1 0,21 21 15,0-22-15,0 1 0,0 21 0,1 0 16,-1 0-16,21-1 0,-21 22 0,22 0 16,-22 0-16,21 0 0,0 0 15,-20 0-15,-1 22 0,0 20 0,21-21 16,-42 0-16,21 22 0,-21-22 15,0 21-15,0 0 0,0-20 0,0 20 16,0-21-16,0 0 0,0 0 16,0 1-16,0-1 0,0 0 0,0 0 15,0 0-15,0-42 47</inkml:trace>
  <inkml:trace contextRef="#ctx0" brushRef="#br0" timeOffset="76063.2">7683 7387 0,'0'21'0,"-21"-21"0,21 22 16,0-44 31,0 1-47,21 21 0,1-21 0,-1 0 16,0 0-16,0 0 0,21-22 15,-20 22-15,20-21 0,-21-1 16,21 1-16,-20 0 0,20-1 0,-21 1 15,0 0-15,0-1 0,1 1 0,-22 0 16,0 21-16,0-1 0,0-20 16,0 21-16,-43 21 15,22 0-15,0 21 0,0 0 0,0 0 16,-1 1-16,1 20 0,0-21 16,0 21-16,21 1 0,0-1 0,0 0 15,0 1-15,0-1 0,0 0 16,21-20-16,0 20 0,0 0 0,1-21 15,-1 22-15,0-22 0,0 0 16,0 0-16,-21 0 0,21 1 0,1-1 16,-22 0-16,-22-21 31,1-21-15,0 21-16,0-21 15,0-1-15,-22 1 0,22 0 0,0 21 16,0-21-16,0 0 0,0 21 0,21 21 47,0 0-47,0 0 0,21-21 0,0 21 15,0 1-15,0-1 16,-21 0-16,21 0 0,1-21 0,-1 21 16,0-21-16,21 0 0,-21 0 0,1 0 15,-1 0-15,21 0 0,-21 0 16,0-21-16,22 21 0,-22-21 0,21 0 15,-21 0-15,22-1 0,-22-20 0,0 21 16,0-21-16,0-1 0,1 1 16,-1 0-16,0-1 0,-21 1 0,0 0 15,21-1-15,-21 1 0,21 0 0,-21-22 16,0 22-16,0-1 0,0 1 16,0 0-16,0 21 0,0-1 0,0 1 15,0 0-15,0 42 16,0 0-1,0 1-15,0 20 0,0 0 0,0 1 16,0-1-16,0 0 0,0 1 0,0-1 16,0 0-16,0 22 0,0-22 15,0 0-15,0 1 0,0-1 0,0 0 16,0-20-16,0 20 0,0-21 16,21 21-16,-21-20 0,22-1 0,-1 0 15,0-21-15,0 21 0,0-21 16,0 0-16,1 0 0,-1 0 0,0-21 15,0 0-15,0 0 0,0 21 16,1-22-16,-1-20 0,0 21 0,0 0 16,0 0-16,0-22 0,1 22 15,-1-21-15,-21 21 0,21-22 16,-21 22-16,0 0 0,0 0 0,0 0 16,0-1-16,0 44 31,0-1-31,-21 0 0,21 0 15,-21 21-15,21-20 0,-22-1 0,22 21 16,0-21-16,0 0 0,0 22 16,0-22-16,0 0 0,0 0 0,0 0 15,22 1-15,-1-22 0,-21 21 16,21-21-16,0 0 0,0 0 0,0 0 16,1 0-16,-1 0 0,0 0 15,0 0-15,0 0 0,0-21 0,1 21 16,-1-22-16,0 1 0,0 0 0,0 0 15,-21 0-15,0 0 0,21-22 16,-21 22-16,0-21 0,0 21 0,0-22 16,0 22-16,-21-21 0,0 21 0,0-1 15,0 1-15,0 21 0,-1 0 0,1-21 16,0 21-16,0 0 0,0 0 16,0 0-16,-1 21 0,1-21 0,21 21 15,-21 1-15,0-22 0,0 21 16,0 0-16,-1 0 15,1-21-15,21 21 0,0-42 47</inkml:trace>
  <inkml:trace contextRef="#ctx0" brushRef="#br0" timeOffset="76387.53">8572 6900 0,'0'0'16,"-21"0"-16,42 0 31,1 0-31,-1-21 0,0 21 0,0 0 16,0-21-16,0 21 0,1 0 15,-1 0-15,0-21 0,0 21 0,0 0 16,0 0-16,1 0 0,-1 0 0,0 0 16,0 0-1,0 0-15,0 0 16,1 0 0,-22 21-1,21-21 1</inkml:trace>
  <inkml:trace contextRef="#ctx0" brushRef="#br0" timeOffset="76831.08">9292 6985 0,'-21'0'0,"21"-21"31,21 0-15,0 0-16,0 21 0,1 0 15,-1 0-15,0 0 16,0 0-16,0 21 0,-21 0 0,21-21 16,1 21-16,-22 0 0,0 22 0,21-22 15,-21 0-15,21 0 0,-21 21 0,0-20 16,0-1-16,0 0 0,0 21 15,0-21-15,0 1 16,0-1-16,-21-21 0,21 21 16,-21-21-1,21-21 1,0 0-16,0-1 0,0 1 0,0 0 16,21 0-16,0-21 0,-21 20 0,21-20 15,-21 21-15,21-21 0,-21 20 16,21 1-16,-21-21 0,22 21 0,-22 0 15,21-1-15,0 1 16,0 21-16,0 21 16,0 1-1,-21-1-15,0 0 16</inkml:trace>
  <inkml:trace contextRef="#ctx0" brushRef="#br0" timeOffset="77215.86">9758 7218 0,'0'21'0,"21"-21"16,0 0-16,0 0 0,0 0 15,1 0-15,-1-21 0,0 21 16,21-21-16,-21 0 0,1 21 0,-1-22 16,0 1-16,21 0 0,-21 0 15,1 0-15,-1 0 0,0-1 16,0 1-16,0 0 0,0 0 0,-21 0 15,0 0-15,0-1 0,0 1 16,0 0-16,-21 21 16,0 0-16,0 0 0,0 0 0,0 21 15,-1 0-15,-20 1 0,21-1 0,0 0 16,0 0-16,-1 0 0,1 22 16,21-22-16,0 0 0,0 21 0,0-21 15,0 1-15,0-1 0,0 0 0,0 0 16,21 0-16,1-21 0,-1 21 15,0-21-15,0 0 0,0 0 0,0 0 16,1 0-16,-1 0 0,0 0 16,0 0-16,0 0 0,22 0 0,-22 0 15,0 0-15,0-21 0,0 0 16,-21 0-16,21 0 0,1 21 0</inkml:trace>
  <inkml:trace contextRef="#ctx0" brushRef="#br0" timeOffset="79440.6">11515 7303 0,'0'0'0,"-22"21"16,22-42 15,22-1-31,-1 1 0,0 0 16,0 0-16,0 0 0,0-22 15,1 22-15,-1-21 0,0 0 0,0-1 16,0 1-16,22 0 0,-22-1 16,0 1-16,0 0 0,0-22 0,0 22 15,1-1-15,-22 1 0,0 21 16,0 0-16,0 0 0,0-1 0,-22 22 16,1 22-16,-21-1 15,21 21-15,0 0 0,-22-20 0,22 41 16,0-21-16,0 1 0,0-1 0,21 22 15,0-22-15,0 0 0,0 1 16,0-1-16,21 0 0,0-21 0,0 22 16,-21-22-16,21 0 0,0 0 15,1 0-15,-1 1 0,0-22 0,0 0 16,0 21-16,0-21 0,1 0 16,-22-21-1,-22 21 1,1-22-16,-21 1 15,21 21-15,0-21 0,-22 21 0,22-21 16,0 21-16,0 0 0,0 0 0,21 21 31,0 0-15,21 0-16,0 1 0,-21-1 16,21-21-16,0 21 0,0-21 15,22 0-15,-22 21 0,0-21 16,0 0-16,22 0 0,-22 0 0,21 0 15,0 0-15,-20-21 0,20 21 16,0-21-16,1 0 0,-1-1 0,0 1 16,1 0-16,-1 0 0,-21 0 0,0-22 15,0 22-15,1 0 0,-1-21 16,-21 21-16,21-1 0,-21-20 0,0 21 16,0 0-16,0-22 0,0 22 0,0 0 15,0 0-15,-21 21 16,0 0-1,21 21-15,0 0 0,0 0 16,-22 1-16,22 20 0,0-21 16,-21 0-16,21 22 0,0-22 15,0 21-15,0-21 0,0 22 0,0-22 16,0 0-16,21 0 0,1 21 0,-1-20 16,0-1-16,0-21 15,0 0-15,0 0 0,1 0 16,-1 0-16,0 0 0,0 0 0,0 0 15,0-21-15,1-1 0,-1 1 16,0 0-16,0 0 0,0 0 0,0-22 16,1 22-16,-22-21 0,0 21 15,0-22-15,0 22 0,0-21 0,0 0 16,-22 20-16,1-20 0,0 21 16,-21 0-16,21 0 0,-1-1 0,-20 22 15,21 0-15,0 0 0,-22 0 16,22 0-16,0 22 0,-21-1 0,21 0 15,-1 0-15,1 0 0,21 22 0,0-1 16,0-21-16,0 21 0,0 1 16,0-22-16,0 21 0,21-21 0,1 22 15,-1-22-15,21 0 0,-21-21 0,0 21 16,22-21-16,-22 0 0,21 0 16,-21 0-16,22 0 0,-22 0 0,21 0 15,-21 0-15,22-21 0,-22 0 0,21 0 16,-21 21-16,1-21 0,-1-1 15,21-20-15,-21 21 0,0 0 16,1 0-16,-22-22 0,21 22 0,0 0 16,0-21-16,-21 20 0,0 1 0,0 0 15,21 0-15,-21 0 0,0 42 32,0 0-32,0 0 15,0 0-15,0 1 0,-21 20 16,21-21-16,0 0 0,0 22 0,0-22 15,-21 0-15,21 21 0,0-21 0,-21 1 16,21-1-16,0 0 0,0 0 16,0 0-16,0 0 15,0-42 17,0 0-17,0 0-15,0 0 0,0 0 16,0-1-16,21-20 0,-21 21 15,21 0-15,0-22 0,-21 22 0,21-21 16,1 21-16,-1-22 0,0 22 0,0 0 16,-21 0-16,21 21 0,0-21 15,1 21-15,-1 0 0,0 0 16,0 0-16,0 0 0,0 21 0,-21 0 16,0 0-16,0 0 15,22 1-15,-22-1 0,0 0 0,21 0 16,-21 0-16,0 0 0,0 1 0,0-1 15,0 0-15,0 0 0,0 0 0,0 0 16,21 1-16,-21-1 16,21-21-16,-21 21 15,21-21-15,0 0 0,-21-21 16,22 21-16,-1-21 16,0-1-16,0 22 0,-21-21 15,21 0-15,0 0 0,-21-21 0,22 20 16,-1 1-16,-21-21 0,21 21 15,0 0-15,0-22 0,-21 22 0,21 0 16,1 0-16,-22 0 0,21 21 16,-21 21-1,0 0 1,0 0-16,0 0 0,0 0 0,0 1 16,0-1-16,0 0 0,0 0 15,0 21-15,0-20 0,0-1 0,0 0 16,0 0-16,0 21 0,0-20 0,21-1 15,0 0-15,0 0 16,0-21-16,1 21 0,-1 0 0,0-21 16,21 0-16,-21 0 0,1 0 0,-1 0 15,0 0-15,21 0 0,-21 0 16,1-21-16,-1 21 0,21-21 0,-21 0 16,0 0-16,1 0 0,-22-1 0,21 1 15,0-21-15,0 21 0,-21-22 0,0 22 16,0-21-16,0 21 0,0-22 15,0 22-15,0 0 0,0 0 0,0 0 16,-21 21-16,0 0 16,0 0-16,-1 21 0,1 0 0,-21-21 15,42 21-15,-21 22 0,21-22 16,-21 0-16,21 0 0,0 0 0,0 22 16,0-22-16,0 0 0,0 0 15,0 0-15,0 0 0,0 1 0,21-22 16,0 21-16,0-21 0,0 21 15,0-21-15,1 0 16,-1 0-16,0 0 0,0 0 0,0 0 16,0-21-16,1 21 0,-1-21 0</inkml:trace>
  <inkml:trace contextRef="#ctx0" brushRef="#br0" timeOffset="80131.21">15536 6604 0,'0'-42'15,"0"21"-15,21-1 0,1 22 16,-1-21-16,0 21 16,0 0-16,0 0 15,0 21-15,1 22 16,-1-22-16,-21 21 0,0-21 16,21 22-16,-21-1 0,0 0 0,21 1 15,-21-1-15,0-21 0,0 22 0,0-1 16,0-21-16,0 0 0,-21 22 15,21-22-15,0 0 0,-21 0 0,21 0 16,0 0-16,0-42 31,0 0-15,0 0-16,21 0 0,0-22 16,-21 22-16,21-21 15,-21 0-15,21-1 0,1 1 0,-1 0 16,-21-1-16,21-20 0,0-1 0,0 22 15,0 0-15,1-1 0,-1 1 16,0 0-16,0 20 0,0 1 0,0 0 16,1 0-16,-1 21 15,0 0 1,-21 21 0,0 0-16,0 0 15,0 1-15,0-1 0,0 0 0,21 0 16,-21 0-16</inkml:trace>
  <inkml:trace contextRef="#ctx0" brushRef="#br0" timeOffset="81911.74">16214 7091 0,'0'-21'31,"0"0"-31,21-1 16,0 1-16,0 0 0,0 0 15,0 0-15,1 0 0,20-1 16,-21 1-16,0 0 0,22 0 0,-1 0 16,-21 0-16,21-1 0,-20 1 15,20 21-15,-21 0 0,21-21 0,-20 21 16,-1 0-16,0 0 0,0 0 15,0 21-15,0 0 0,-21 1 0,0-1 16,0 0-16,22-21 0,-22 21 16,0 0-16,0 0 15,0-42 48,0 0-63,0 0 0,0 0 15,0 0-15,0-1 0,-22 1 0,1 0 16,21 0-16,-21 0 0,0 0 16,-21 21-16,20-22 0,1 1 0,0 21 15,-21 0-15,21 0 0,-1 0 16,-20 0-16,21 21 0,0 1 0,0-1 16,-22 0-16,22 0 0,0 0 0,0 22 15,0-22-15,-1 0 0,22 21 16,0-21-16,0 1 0,0 20 0,0-21 15,0 0-15,0 0 0,0 1 0,0-1 16,22-21-16,-1 21 0,0-21 16,0 0-16,0 0 0,0 21 15,1-21-15,-1 0 0,21 0 0,-21 0 16,0 0-16,22-21 0,-22 21 0,0-21 16,21 0-16,-20 21 0,-1-22 15,0 1-15,0 0 0,-21 0 0,21 0 16,0 0-16,-21-1 0,0 1 0,0 0 15,0 0-15,22-21 0,-22 20 16,0 1-16,0 0 0,0 42 31,0 0-15,0 1-16,0-1 0,0 0 16,0 0-16,0 21 0,0-20 0,0-1 15,0 0-15,0 0 0,0 0 16,0 0-16,0 1 0,0-1 15,21-21-15,0 21 0,0-21 16,0 0-16,0 0 0,1 0 16,-1 0-16,0 0 0,21-21 15,-21 21-15,1-21 0,-1 21 0,0-22 16,0 1-16,21 0 0,-20 0 0,-1 0 16,0-22-16,0 22 0,0-21 15,-21 0-15,21-1 0,1 1 0,-22 0 16,21-1-16,-21 1 0,0 0 15,0-1-15,0 1 0,0 0 16,0 20-16,21 1 0,-21 0 0,0 0 16,0 42-1,0 21-15,-21-20 16,0 20-16,21 0 0,-22 1 0,1 20 16,21-21-16,-21 1 0,21 20 15,-21-20-15,0-22 0,21 21 0,0 0 16,0-20-16,-21 20 0,21-21 0,0 0 15,0 0-15,0 1 0,0-1 0,21-21 16,0 21-16,0-21 0,0 0 16,0 0-16,22 21 0,-22-21 15,0 0-15,21 0 0,-20 0 0,20 0 16,-21-21-16,21 0 0,-20 21 16,-1-21-16,0-1 0,21-20 15,-21 21-15,1 0 0,-22-22 16,0 22-16,21 0 0,-21-21 0,21 21 15,-21-1-15,0 1 0,0 0 0,0 42 47,0 0-47,0 1 16,0-1-16,0 0 0,0 0 0,0 0 16,0 0-16,0 1 0,0-1 15,0 0-15,0 0 0,0 0 16,0 0-16,21-21 15,0 0-15,0 0 16,1 0-16,-1 0 0,0 0 0,0 0 16,0 0-16,0 0 0,1-21 15,-1 0-15,0 21 0,-21-21 16,21 0-16,0 0 0,-21-1 0,0 1 16,21 0-16,1-21 0,-22 21 0,21-1 15,-21 1-15,0 0 16,0 0-16,0 42 31,0 0-31,0 0 16,0 1-16,0-1 0,-21 0 15,21 0-15,-22 0 0,22 0 0,0 1 16,-21-1-16,21 0 0,0 0 16,0 0-16,0 0 0,21-21 15,1 22-15,-1-22 0,0 0 16,0 0-16,0 0 0,0 0 15,22 0-15,-22 0 0,0 0 0,21 0 16,-20 0-16,20 0 0,-21-22 16,0 1-16,0 21 0,22-21 0,-22 0 15,0 0-15,0 0 0,0-1 16,-21-20-16,22 21 0,-22-21 0,0-1 16,0 22-16,0-21 0,0 21 15,0-22-15,0 22 0,-22 0 16,1 21-16,0 0 0,0 21 15,21 0-15,-21 0 0,0 1 16,-1 20-16,22-21 0,0 0 16,-21 22-16,21-22 0,-21 0 0,21 21 15,0-21-15,0 1 0,0-1 0,0 0 16,0 0-16,21-21 16,0 21-16,1-21 0,-1 0 15,0 0-15,0 0 16,0 0-16,0 0 0,1 0 15,-1-21-15,0 0 0,-21 0 16,21 0-16</inkml:trace>
  <inkml:trace contextRef="#ctx0" brushRef="#br0" timeOffset="83799.53">20045 6837 0,'21'0'0,"-42"0"0,63-21 15,-21 0-15,0-1 0,1 1 16,-1 0-16,0 0 0,-21 0 15,0-22-15,0 22 0,0 0 16,0 0-16,0-21 0,0 20 0,0 1 16,-21-21-16,21 21 0,-21 0 15,-1-1-15,1 1 0,0 21 16,0 0-16,-21 0 0,20 0 0,1 43 16,-21-22-16,0 0 15,20 21-15,-20 1 0,0-1 0,21 21 16,-1-20-16,1-1 0,0 0 0,21 22 15,0-43-15,0 21 0,0 1 16,0-22-16,21 21 0,0-21 0,1 1 16,-1-22-16,21 21 0,-21-21 0,0 0 15,1 0-15,20 0 0,-21 0 16,0 0-16,0 0 0,22-21 0,-22-1 16,0 1-16,21 21 0,-20-42 15,-1 21-15,0 0 0,21-1 16,-21-20-16,1 21 0,-22-21 0,21-1 15,-21 22-15,21-21 0,-21-1 0,0 22 16,0 0-16,0 0 0,0 0 16,0 42-1,0 0-15,0 0 16,0 0-16,-21 22 0,21-22 0,0 21 16,0-21-16,0 22 0,0-22 0,0 0 15,0 21-15,0-20 0,0-1 16,0 0-16,21-21 0,0 21 0,0 0 15,0-21-15,1 0 0,20 0 16,-21 0-16,0 0 0,22 0 16,-22 0-16,21 0 0,-21 0 0,22-21 15,-1 21-15,-21-21 0,21 0 0,-20 0 16,-1-1-16,0 1 0,0 0 16,0-21-16,0 21 0,-21-1 0,0-20 15,0 21-15,0-21 0,0 20 0,0 1 16,-21 42-1,21 1 1,-21 20-16,0-21 0,21 0 16,-21 22-16,0-22 0,21 0 0,-22 21 15,22-21-15,0 1 0,-21-1 16,21 0-16,-21 0 0,21 0 16,-21-21-16,21 21 0,0 1 15,0-44 16,21 1-31,0 0 16,0 0-16,1 0 0,-1-22 16,0 22-16,0 0 0,21-21 15,-20 21-15,-1-22 0,0 22 0,0 0 16,0 0-16,0 0 0,1 21 0,-1 0 16,0 0-1,0 21-15,-21 0 0,0 0 16,0 0-16,0 0 0,21 1 0,-21 20 15,0-21-15,21 0 0,-21 0 16,0 1-16,0-1 0,22 0 0,-22 0 16,21-21-16,-21 21 0,21-21 15,-21 21-15,21-21 0,0 0 16,0 0-16,1 0 16,-1-21-16,0 21 15,0-21-15,0 0 0,-21 0 0,43 0 16,-22-1-16,0 1 0,0 0 0,21-21 15,-20 21-15,20-22 0,0 22 16,-21-21-16,22 21 0,-1-1 16,0 1-16,1 21 0,-22 0 0,21 0 15,-21 0-15,1 0 0,-1 0 16,0 21-16,-21 1 0,0-1 0,0 0 16,0 21-16,0-21 0,0 1 0,0-1 15,0 0-15,0 0 0,0 0 16,0 0-16,0 1 0,0-1 15,21-21 17,0-21-17,-21-1 1,0 1-16,0 0 0,0 0 16,0 0-16,0-22 0,0 22 15,0 0-15,-21 0 0,0 0 16,21-22-16,-21 22 0,0 21 0,-1-21 15,1 21-15,0 0 0,0 0 0,-21 0 16,20 0-16,-20 21 0,21 0 16,-21 1-16,20 20 0,-20-21 0,0 21 15,21-20-15,-1 20 0,1-21 16,0 21-16,0-20 0,21 20 16,0-21-16,0 0 0,0 0 0,0 1 0,0-1 15,21-21-15,0 21 0,0-21 0,1 0 16,-1 0-16,0 0 15,0 0-15,21 0 0,-20 0 0,-1 0 16,21 0-16,-21 0 0,22-21 0,-22 0 16,0 21-16,21-22 0,-21 1 15,1 0-15,-1-21 0,0 21 0,0-22 16,0 1-16,-21 0 0,21-1 0,-21 1 16,22-22-16,-22 22 0,0-21 15,0 20-15,0 1 0,0 0 0,0-1 16,0 22-16,0 0 0,0 0 15,0 42 1,0 0-16,-22 21 16,1 1-16,21-1 0,-21 0 15,21 1-15,0 20 0,-21-20 0,21-1 16,-21 0-16,21-21 0,0 22 0,0-22 16,0 21-16,-21-21 0,21 1 15,0-1-15,0 0 0,0 0 0,0 0 16,0 0-16,21-21 31,0 0-31,0 0 0,0 0 16</inkml:trace>
  <inkml:trace contextRef="#ctx0" brushRef="#br0" timeOffset="84568.09">22818 6922 0,'-22'0'0,"44"0"0,-65 21 0,22 0 15,42-21 17,0 0-17,1 0-15,-1 0 0,0 0 0,0-21 16,0 0-16,22 21 0,-22-22 15,0 1-15,21 0 0,-21 0 16,1-21-16,-1 20 0,0-20 0,0 0 16,-21 21-16,0-22 0,21 22 0,-21-21 15,0 21-15,0-1 16,-21 44 0,0-1-16,21 0 0,0 0 15,-21 0-15,0 22 0,21-22 0,0 21 16,0-21-16,0 0 0,-22 22 0,22-22 15,0 0-15,0 0 16,0 0-16,0 1 0,0-1 0,22 0 16,-1 0-16,0 0 0,0-21 15,0 0-15,0 0 0,1 0 16,-1 0-16,21 0 0,-21 0 0,0 0 16,1 0-16,-1-21 0,21 21 0,-21-21 15,0 0-15,1 0 0,-1-1 16,0-20-16,0 21 0,0-21 0,0-1 15,1 1-15,-1 0 0,-21-22 16,21 22-16,0-22 0,0 22 0,-21 0 16,21-22-16,-21 22 0,22 21 15,-22-22-15,0 22 0,0 0 0,0 0 16,0 0-16,0-1 0,0 44 16,0-1-1,0 21-15,-22 0 0,1 1 16,0 20-16,0 1 0,0-1 0,0 1 15,-1-22-15,22 22 0,0-1 0,-21-21 16,21 1-16,0-1 0,0-21 16,0 22-16,0-22 0,0 0 0,0 0 15,0 0-15,21-21 0,-21 21 0,22-21 16,-1 0-16,0 0 0,0 0 16,0 0-16,0 0 0,1 0 0,-1 0 15,0 0-15,21 0 0,-21 0 16,1-21-16,-1 21 0,0-21 15,21 21-15,-21-21 0,1 0 0,-1 0 16,0-1-16,-21 1 0,21 0 16,-21 0-16,0 0 15,0 0-15</inkml:trace>
  <inkml:trace contextRef="#ctx0" brushRef="#br0" timeOffset="84804.95">23558 6604 0,'0'0'16,"-21"0"-16,42-21 31,1 21-31,-1 0 16,0 0-16,0 0 0,0-21 0,22 21 16,-22 0-16,0 0 0,0 0 15,21-21-15,-20 21 0,-1 0 0,0 0 16,0-22-16,0 22 15,-21-21 1,0 0-16</inkml:trace>
  <inkml:trace contextRef="#ctx0" brushRef="#br0" timeOffset="85026.96">23199 6308 0,'-22'0'0,"44"0"0,-65 0 0,22 0 16,0 0-16,21-21 15,-21 21 63,0 21-78,-1-21 0</inkml:trace>
  <inkml:trace contextRef="#ctx0" brushRef="#br0" timeOffset="86866.76">2921 8721 0,'0'-21'47,"21"-1"-47,0 22 0,-21-21 0,21 21 15,-21-21-15,0 0 0,22 21 16,-22-21-16,21 0 0,-21-1 0,0 1 16,0 0-16,-21 0 15,-1 0-15,1 21 0,0 0 16,0 0-16,-21 0 0,20 0 16,-20 0-16,21 21 0,-21 0 15,20 0-15,-20 0 0,21 1 0,0 20 16,0 0-16,-1 1 0,22-1 15,0 0-15,0 1 0,0-1 0,0 0 16,22 1-16,-1-1 0,0 0 16,21-21-16,-21 22 0,1-22 0,20 0 15,-21 0-15,21 0 0,-20-21 0,20 0 16,-21 22-16,21-22 0,-20 0 16,20 0-16,-21 0 0,21-22 15,-20 22-15,20-21 0,-21 0 0,21 0 16,-20 0-16,20 0 0,-21-1 15,21 1-15,-20-21 0,-1 21 0,0-22 16,0 22-16,-21-21 0,0 21 16,0-22-16,0 22 0,0 0 0,-21 0 15,0 0-15,0 0 0,-1 21 0,1 0 16,0 0-16,-21 0 0,21 0 16,-1 21-16,1 0 0,-21 0 0,21 0 15,0 22-15,-1-22 0,22 21 16,-21 0-16,21 1 0,-21-22 0,21 21 15,0 1-15,0-22 0,0 0 16,0 0-16,0 0 0,0 0 16,21 1-16,0-22 15,1 0-15,-1 0 16,0 0-16,0-22 0,0 1 0,0 0 16,1 21-16,-1-42 0,0 21 0,0-1 15,0 1-15,-21 0 0,21-21 16,-21 21-16,22-22 0,-22 22 0,0 0 15,0 0-15,0 0 0,0-1 16,0 44 15,0 20-31,0-21 0,0 0 0,-22 0 16,22 22-16,0-22 0,0 0 16,0 21-16,0-20 0,0-1 15,0 0-15,22 0 0,-1 0 16,0-21-16,21 0 0,-21 0 15,1 0-15,-1 0 0,0 0 16,21 0-16,-21-21 0,1 0 0,20 0 16,-21 0-16,0-1 0,22 1 0,-22 0 15,0 0-15,0 0 0,0-22 16,-21 22-16,0 0 0,0-21 0,21 21 16,-21-1-16,0 1 0,0 42 46,0 1-46,0-1 0,0 0 16,0 21-16,0-21 0,0 1 0,0 20 16,-21-21-16,21 0 0,0 22 0,0-22 15,0 0-15,-21 0 0,21 0 16,-21 0-16,0-21 47,21-21-47,0 0 0,0 0 15,0 0-15,0 0 16,21-22-16,-21 22 0,21-21 0,0-1 0,0 1 16,1 0-16,-22-1 0,42 22 15,-21-21-15,0 21 0,0 0 16,1 21-16,-1 0 0,0 0 0,0 0 16,0 0-16,0 21 0,1 0 15,-1 21-15,-21-21 0,0 1 0,21 20 16,-21-21-16,21 21 0,-21-20 0,0 20 15,0-21-15,0 0 0,0 0 16,0 22-16,0-22 0,0 0 16,0 0-16,0 0 15,0-42 17,0 0-17</inkml:trace>
  <inkml:trace contextRef="#ctx0" brushRef="#br0" timeOffset="87496.76">5651 8636 0,'22'-21'0,"-44"42"0,44-63 0,-1 21 16,-21-1-16,0 1 15,0 0-15,0 0 16,-21 21-16,-1 0 0,1 0 0,0-21 15,0 21-15,-21 0 0,20 0 16,1 0-16,-21 0 0,21 21 0,-22 0 16,22-21-16,0 21 0,-21 0 15,21 22-15,-1-22 0,1 21 16,0 1-16,21-1 0,0 0 0,0 1 16,0 20-16,0-21 0,0 1 0,0-1 15,21 0-15,0-20 0,1 20 16,-1-21-16,21 0 0,-21 0 0,0 1 15,1-1-15,-1-21 0,21 0 16,-21 0-16,0 0 0,22 0 0,-22 0 16,0 0-16,21-21 0,-20 21 0,20-22 15,0 1-15,-21-21 0,22 21 16,-22 0-16,21-22 0,-21 1 0,64-127 31,-64 126-31,0 1 0,-21 0 0</inkml:trace>
  <inkml:trace contextRef="#ctx0" brushRef="#br0" timeOffset="87952.78">6054 8551 0,'0'-63'0,"0"42"0,0 127 0,0-128 16,0-83-16,0 83 0,0 44 31,0-1-31,0 0 0,0 21 0,0-21 16,0 22-16,0-1 0,0 0 16,0 1-16,0-1 0,0 0 0,0 1 15,0-1-15,0 0 0,0-20 0,0 20 16,0-21-16,0 21 0,0-20 15,0-1-15,0 0 0,0 0 16,0 0-16,0-42 47,0 0-47,0 0 0,0 0 16,0-22-16,0 22 0,0-21 0,0 21 15,21-22-15,0 1 0,0 0 16,0-1-16,0 22 0,1-21 0,-1 21 15,0-1-15,0 22 0,0 0 0,0 0 16,1 0-16,-1 0 0,21 0 16,-21 0-16,0 22 0,1-1 15,-1 21-15,-21-21 0,0 0 0,21 22 0,-21-22 16,0 0-16,0 21 16,0-20-16,0-1 0,0 0 0,-21 21 15,21-21-15,-21 1 0,-1-1 16,1 0-16,21 0 15,0-42 17,0 0-17,21 0-15,1-1 0,-1 1 0</inkml:trace>
  <inkml:trace contextRef="#ctx0" brushRef="#br0" timeOffset="88944.26">7027 8827 0,'21'-22'0,"1"-20"15,-22 21-15,0 0 16,0 0-16,0-1 0,0 1 0,-22 21 16,1-21-16,21 0 0,-21 21 0,0 0 15,0-21-15,0 21 16,-1 0-16,1 0 0,0 0 0,-21 21 15,21 0-15,-1 0 0,-20 0 16,21 22-16,-21-1 0,-1-21 16,22 22-16,0-1 0,0 0 0,0 1 15,21-22-15,0 21 0,0-21 0,0 0 16,0 1-16,0-1 0,21 0 16,0-21-16,0 21 0,0-21 15,0 0-15,1 0 0,-1 0 0,0 0 16,0-21-16,21 21 0,-20-21 0,-1 0 15,0-1-15,21 1 0,-21 0 16,1 0-16,-1 0 0,0-22 16,0 22-16,0 0 0,-21 0 0,0-21 0,0 20 15,0 1-15,0 0 0,0 0 16,0 0 0,0 42-1,0 0-15,0 0 0,0 0 16,0 1-16,0-1 0,0 0 0,0 21 15,0-21-15,0 1 0,0-1 0,0 0 16,0 0-16,21 0 0,-21 0 16,22-21-16,-1 22 0,0-22 0,0 0 15,0 0-15,0 0 0,1 0 0,-1 0 16,0 0-16,0 0 0,0 0 16,22-22-16,-22 1 0,0 21 15,0-21-15,21-21 0,-20 21 16,-22-1-16,0 1 0,21 0 15,-21-21-15,0 21 0,21-1 0,-21-20 16,0 21-16,0 0 0,0 0 16,0 42-1,0 0 1,0 0-16,0 0 0,0 0 16,0 22-16,0-22 0,0 0 0,0 0 15,0 0-15,-21 1 0,21-1 16,-21 0-16,21 0 0,0 0 0,0 0 15,-22-21-15,22-21 63,0 0-63,0 0 0,0 0 16,0 0-16,0-1 0,0 1 0,22-21 15,-1 0-15,-21 20 0,21-20 0,0 21 16,21-21-16,-20 20 0,-1 1 15,21 21-15,-21-21 0,0 21 0,22 0 16,-22 0-16,21 0 0,-21 21 0,1 0 16,-1 1-16,0-1 0,0 0 0,0 0 15,0 0-15,-21 0 16,0 1-16,0-1 0,0 21 0,0-21 16,0 0-16,0 1 0,0-1 15,0 0-15,0 0 0,-21-21 16,21 21-16,-21-21 0,21 21 15,0-42 17,0 0-32,21 0 15,0 21-15</inkml:trace>
  <inkml:trace contextRef="#ctx0" brushRef="#br0" timeOffset="89675.73">8424 8763 0,'0'0'0,"21"-42"16,-21 21-16,0-1 16,0 1-16,0 0 0,0 0 15,-21 0-15,0 0 0,0 21 0,0 0 16,0 0-16,-1 0 16,1 0-16,0 0 0,0 0 0,0 42 15,0-21-15,-22 0 0,22 22 0,0-22 16,0 21-16,0 0 0,21 1 15,0-22-15,-22 21 0,22-21 16,0 1-16,0-1 0,0 0 0,0 0 0,22-21 16,-1 21-1,0-21-15,0 0 0,0 0 0,0 0 16,1 0-16,-1-21 0,0 0 0,0 0 16,0 21-16,0-21 0,1-1 15,-1 1-15,-21 0 0,0 0 0,21 0 16,-21 0-16,21-1 0,-21 1 0,0 0 15,0 0-15,0 0 0,0 0 16,0-1-16,0 44 31,0-1-31,0 0 16,0 0-16,0 21 16,0-20-16,0 20 0,-21-21 0,21 21 15,0 1-15,-21-1 0,21-21 0,0 22 16,0-1-16,0 0 0,0 1 15,0-1-15,-21 0 0,21 22 0,0-22 16,0 0-16,0 22 0,0-22 0,0 22 16,0-22-16,0 22 0,0-1 0,0-21 15,0 22-15,0-22 0,0 22 16,0-22-16,0 0 0,0 1 0,0-1 16,0 0-16,0 1 0,21-22 0,-21 0 15,0 0-15,0 0 0,-21-42 47,21 0-47,-22 21 0,-20-21 16,21-21-16,0 20 0,-22 1 0,1-21 15,0 0-15,-1 20 0,1-20 16,0 0-16,-1-22 0,22 22 0,0 0 16,0-1-16,21 1 0,0 0 0,0-1 15,0 1-15,21 21 0,0-22 0,0 22 16,1 0-16,-1 0 15,0-21-15,0 20 0,21 1 0,-20 0 0,20 0 16,-21-21-16,21 20 0,-20 1 0,20-21 16</inkml:trace>
  <inkml:trace contextRef="#ctx0" brushRef="#br0" timeOffset="90060.02">8636 8848 0,'0'-21'32,"21"-1"-17,0 1 1,0 21-16,1-21 0,-22 0 16,21 21-16,0-21 0,-21 0 0,0-1 15,21 22-15,-21-21 0,0 0 0,21 0 16,-21 0-16,0 0 0,0-1 15,0 1-15,0 0 0,-21 21 16,0 0-16,0 0 0,0 0 0,-1 0 16,1 21-16,0-21 0,0 43 15,0-22-15,0 0 0,21 21 16,0 1-16,0-1 0,0 0 0,0 1 0,0-22 16,0 21-16,0 0 0,0-20 15,0 20-15,21-21 0,0 0 16,0 0-16,0-21 0,0 22 0,1-22 15,20 0-15,-21 0 0,0 0 16,0 0-16,1 0 0,20 0 0,-21-22 16,0 1-16,0 0 0,1 21 0</inkml:trace>
  <inkml:trace contextRef="#ctx0" brushRef="#br0" timeOffset="90811.59">9906 8615 0,'0'0'0,"0"-42"15,0 20-15,0 1 16,0 0-16,0 0 15,0 0-15,21 0 0,0-1 0,0 22 16,1-21-16,-1 21 0,0 0 0,0 0 16,0 0-16,0 0 0,1 0 15,20 21-15,-21 1 0,0-1 0,0 0 16,1 21-16,-1-21 0,0 22 0,0-22 16,-21 21-16,0 1 0,0-1 15,0-21-15,0 21 0,0 1 0,-21-22 16,0 0-16,0 21 0,21-20 15,-22-1-15,1-21 0,21 21 16,-21-21-16,0 0 16,21-21-1,0 0 1,0-1-16,0 1 0,0 0 0,0-21 16,21-1-16,0 22 0,0-21 0,1 0 15,-1-1-15,0 1 0,0 0 16,21 20-16,-20-20 0,-1 21 0,21 0 15,-21 21-15,0 0 0,22 0 0,-22 0 16,0 0-16,21 0 0,-20 21 16,-1 0-16,0 21 0,0-20 15,-21-1-15,0 21 0,0 0 0,0-20 16,0 20-16,0-21 0,0 21 0,0-20 16,-21 20-16,21-21 0,-21 0 15,0 0-15,21 1 0,0-1 0,0 0 16,-22-21-16,22 21 0,-21-21 15,21-21 17,0 0-17</inkml:trace>
  <inkml:trace contextRef="#ctx0" brushRef="#br0" timeOffset="92183.32">11663 8551 0,'-21'0'0,"-1"-21"47,22 0-32,0 0-15,0 0 16,0 0-16,0-1 16,22 1-16,-1 0 0,-21 0 0,21 0 15,0 21-15,0-21 0,0-1 16,1 22-16,-1 0 0,0 0 0,0 0 15,0 0-15,0 0 0,1 0 0,-1 22 16,0-1-16,-21 21 0,21 0 16,-21-20-16,21 20 0,-21 0 0,0-21 15,0 22-15,0-1 0,0 0 0,0-20 16,-21 20-16,0-21 0,21 0 16,0 0-16,-21 1 0,0-1 0,-1-21 15,22 21-15,0-42 31,0 0-31,0-1 16,0 1-16,0 0 0,0-21 16,0 21-16,22-1 0,-1-20 0,0 21 15,-21-21-15,21-1 0,21 22 16,-20-21-16,-1-1 0,0 22 0,21 0 16,-21 0-16,22 0 0,-22 0 0,0 21 15,0 0-15,22 0 0,-22 21 16,-21 0-16,21 0 0,-21 0 15,21 0-15,-21 22 0,0-22 0,0 21 0,0-21 16,0 1-16,0 20 0,0-21 16,-21 21-16,0-20 0,21-1 15,0 0-15,0 0 0,0 0 0,0 0 16,0 1-16,0-1 16,21-21-1,0 0-15,0 0 0,22 0 0,-22-21 16,0 21-16,0-22 0,21 1 0,-20 0 15,-1 0-15,0 0 0,0 0 16,0-1-16,0 1 0,22-21 16,-1 0-16,-42-1 15,0 22-15,0 0 0,0-21 0,0 20 16,0 1-16,0-21 0,0 21 16,0 0-16,0 42 31,0 0-31,0 0 0,0 0 15,0 0-15,-21 22 0,0-22 0,21 21 16,-21-21-16,21 22 0,0-22 16,0 0-16,0 21 0,0-20 0,0-1 15,0 0-15,0 0 0,0 0 0,0 0 16,21-21-16,0 22 16,0-22-16,0 0 0,0 0 15,1 0-15,-1 0 0,0-22 0,21 1 0,-21 0 16,1 0-16,-1 0 0,0 0 15,21-1-15,-21-20 0,1 21 16,-22-21-16,21 20 0,-21-20 0,0 0 16,0-1-16,0 1 0,-21-21 15,-1 41-15,1 1 0,0 21 16,-21 0-16,21 0 0,-1 0 0,-20 0 16,21 0-16,0 0 0,-22 0 0,22 21 15,0 1-15,0-22 0,0 21 16,0 0-16,-1 0 0,22 0 15,0 0-15,-21-21 0,0 22 16,0-22 0</inkml:trace>
  <inkml:trace contextRef="#ctx0" brushRef="#br0" timeOffset="93599.95">14118 8170 0,'0'0'0,"0"-21"0,0 0 0,0 0 0,0 0 16,-21 21-16,0 0 15,0 0-15,-1 0 16,1 21-16,21 0 0,-21 0 0,21 0 15,0 1-15,-21 20 0,21 0 16,-21-21-16,21 22 0,-21-1 0,21 0 16,0-20-16,0 20 0,0 0 0,0-21 15,0 1-15,0-1 0,0 0 16,21 0-16,0 0 0,0 0 16,0-21-16,0 0 0,1 0 15,-1 0-15,0 0 0,0 0 0,21-21 16,-20 21-16,-1-21 0,21 0 15,-21 21-15,0-21 0,22 0 0,-22-1 16,0-20-16,-21 21 0,21 0 0,-21-22 16,0 22-16,0 0 0,0-21 15,0 21-15,0-22 0,-21 22 0,0-21 16,0 21-16,0-1 0,-22 22 0,22-21 16,0 21-16,-21 0 0,20 0 15,1 0-15,0 0 0,0 21 0,0 1 16,21-1-16,0 0 15,0 0-15,0 0 0,0 0 16,0 1-16,42-1 0,-21-21 16,0 0-16,22 21 0,-1-21 0,0 0 15,1 0-15,20 0 0,-20 0 16,20 0-16,-21-21 0,1 0 0,20 21 16,-20-22-16,-1 1 0,-21 0 0,21 0 15,-20 0-15,-1 21 0,0-21 16,-21-1-16,21 1 0,-21 0 0,0 0 15,0 0-15,0 0 16,0-1 0,-21 22-16,0 0 15,21 22 1,-21-1-16,21 0 0,0 0 16,0 0-16,-22 22 0,22-22 0,0 21 15,0-21-15,0 22 0,0-1 0,0 0 16,0 1-16,0-1 0,0 0 15,0 1-15,0-1 0,0 0 0,0 22 16,0-22-16,0 0 0,0 22 0,-21-22 16,21 22-16,0-22 0,0 22 15,0-22-15,0 21 0,0-20 16,0 20-16,0-20 0,0 20 0,0 1 16,0-22-16,0 21 0,0 1 0,0-22 15,-21 22-15,21-22 0,0 0 16,0 22-16,-21-22 0,21-21 0,-21 22 15,21-22-15,0 0 0,0 0 0,0 0 16,-21-21-16,-1 0 16,22-21-16,0 0 0,-21 21 15,21-21-15,-21-21 0,0 20 16,21 1-16,-21-21 0,21 0 0,0-1 16,-21-20-16,21 20 0,0-20 0,0 21 15,0-22-15,0 1 0,0-1 16,0 1-16,0-1 0,21 1 15,-21-1-15,21 1 0,0 20 0,0-20 16,0 20-16,-21 1 0,22 0 0,-1-1 16,0 1-16,0 21 0,21 0 15,-20 0-15,-1-1 0,0 1 0,0 0 16,-21 0-16,21 21 0,0-21 0,-21 0 16,22 21-16</inkml:trace>
  <inkml:trace contextRef="#ctx0" brushRef="#br0" timeOffset="95649.16">16129 8657 0,'0'0'0,"-21"0"15,0 0 1,21-21-16,0 0 15,0 0-15,0 0 0,21-1 16,0 1-16,0 0 0,0 0 0,-21 0 16,21-22-16,1 22 0,-1-21 15,0 0-15,0 20 0,0-20 0,-21 0 16,21-1-16,1 1 0,-1 0 0,-21-1 16,0 1-16,0 0 0,0 21 15,0-22-15,0 22 0,0 0 16,0 0-16,-21 21 15,21 21 1,0 0-16,-22 0 0,1 22 0,21-22 16,-21 21-16,21 22 0,0-22 0,-21 0 15,0 22-15,21-22 0,0 22 16,0-22-16,-21 0 0,21 1 0,0 20 16,0-42-16,0 22 0,0-1 0,0-21 15,0 21-15,0-20 0,21-1 16,0 0-16,0-21 0,0 0 0,0 0 15,1 0-15,20 0 0,-21 0 16,0 0-16,22-21 0,-22 21 16,21-21-16,-21-1 0,22 1 0,-22 0 15,21-21-15,-21 21 0,0-1 0,1-20 16,-1 21-16,0-21 0,-21 20 16,21-20-16,-21 21 0,0 0 0,0 0 15,0-1-15,0 1 0,0 42 31,0 1-31,-21-1 0,21 0 16,-21 0-16,21 0 0,0 22 0,0-22 16,0 0-16,0 21 0,0-21 15,0 1-15,0-1 0,0 0 16,0 0-16,0 0 0,0 0 0,21 1 16,0-22-16,0 21 0,0-21 15,1 0-15,-1 0 0,21 0 16,-21 0-16,0 0 0,1-21 0,-1-1 15,0 22-15,21-21 0,-21 0 0,1 0 16,-1 0-16,-21 0 0,21-1 16,-21-20-16,0 21 0,0 0 0,0 0 15,0-22-15,0 22 0,0 0 0,0 0 16,0 0 0,0 42-1,0 0-15,0 0 0,0 0 0,-21 0 16,21 1-16,0-1 15,-21 0-15,21 0 0,0 21 0,0-20 16,0-1-16,0 0 0,0 0 0,0 0 16,0 0-16,-22-21 0,22 22 15,0-1-15,0 0 16,0-42 15,0 0-31,0-1 16,0 1-16,22 0 0,-22 0 0,21 0 15,-21 0-15,0-1 0,21 1 0,-21-21 16,21 21-16,0 0 0,-21-1 16,21 1-16,-21 0 0,0 0 15,22 21-15,-1 0 0,0 0 0,0 0 16,0 21 0,-21 0-16,0 0 0,21-21 0,1 22 15,-22-1-15,0 0 0,0 0 0,0 0 16,0 0-16,0 1 0,0-1 15,21 0-15,-21 0 0,0 0 0,0 0 16,0 1-16,0-1 0,0 0 31,21-21-15,-21-21 0,21 0-16,0 21 15,-21-22-15,21 1 0,-21 0 0,22 0 16,-1 0-16,0 0 0,0-22 0,0 22 15,0 0-15,1-21 0,-1 20 0,0 1 16,0 0-16,0 0 0,0 0 16,1 0-16,-1 21 0,0 0 15,0 0-15,-21 21 16,0 0-16,0 0 0,0 0 0,0 0 16,0 1-16,0-1 0,0 0 0,0 0 15,0 0-15,0 0 0,0 1 0,21-22 16,-21 21-16,0 0 15,21 0-15,-21 0 0,22 0 16,-1 1-16,0-1 0,0-21 16,0 0-16,0 0 0,1 0 15,-1 0-15,0 0 0,0 0 0,0 0 16,22 0-16,-22 0 0,0-21 0,0 21 16,0-22-16,0 1 0,1 0 15,-1 0-15,0 0 0,-21 0 16,0-1-16,21 1 0,-21 0 0,0-21 0,0 21 15,0-1-15,0 1 0,0 0 16,0 0-16,0 0 0,-21 21 16,0 0-16,0 0 15,-1 21-15,1-21 0,21 21 16,0 0-16,0 0 0,-21 1 16,21-1-16,-21 0 0,21 0 0,0 0 15,0 0-15,0 1 0,0-1 0,0 0 16,0 0-16,0 0 0,0 0 15,21 1-15,0-1 0,0 0 16,1-21-16,-1 0 0,0 0 16,0 0-16,0 0 0,0 0 0,22 0 15,-22 0-15,21 0 16,1 0-16,-22-21 0,21 0 0,-21 21 16,22-22-16,-22 1 0,21 0 0,-21 0 15,0 0-15,1 0 0,-1-1 16,0 1-16,0-21 0,0 21 0,-21 0 15,0-22-15,0 22 0,0 0 0,0 0 16,0 0-16,0-1 0,-21 22 16,0 0-16,0 0 15,0 22-15,21-1 0,-22 0 16,22 0-16,0 0 0,0 0 16,0 22-16,0-22 0,0 0 0,0 0 15,0 0-15,0 1 0,0-1 16,0 0-16,22-21 0,-22 21 15,0 0-15,0 0 0,0 1 16,0-1-16,0 0 0,0 0 16,0 0-16,0 0 15,-22-21-15,1 0 16,0 0-16,0 0 16,0 0-16,21-21 15,-21 0 1,21 0-16,-22 0 15,22 0-15</inkml:trace>
  <inkml:trace contextRef="#ctx0" brushRef="#br0" timeOffset="95896.02">17632 7938 0,'0'0'0,"-21"0"0,-43-22 16,43 22-1,0 0-15,0 0 63,-1 0-48,1 22-15</inkml:trace>
  <inkml:trace contextRef="#ctx0" brushRef="#br0" timeOffset="96119.89">16214 8276 0,'-22'0'0,"44"0"0,-65 21 15,64-21 1,22 0 0,-22 0-16,0-21 0,21 21 0,1 0 15,-22 0-15,21-21 0,1 21 16,-1 0-16,0-21 0,-21 21 0,22 0 16,-22 0-16,0 0 0,0 0 0,0 0 15,1 0-15,-1 0 0</inkml:trace>
  <inkml:trace contextRef="#ctx0" brushRef="#br0" timeOffset="98580.92">19706 8403 0,'21'0'16,"0"0"-16,22-21 16,-43 0-16,21 0 0,-21 0 15,21-1-15,-21 1 16,0 0-16,0 0 0,0 0 15,0 0-15,-21-1 0,0 1 16,0 0-16,21 0 0,-22 0 0,1 21 16,0-21-16,0 21 0,0 0 0,0 0 15,-1 0-15,1 21 0,0 0 16,0 0-16,0 0 0,0 22 0,-22-22 16,43 21-16,-21 0 0,0 1 15,21-22-15,0 21 0,0 1 0,0-1 16,0-21-16,0 0 0,0 0 0,21 1 15,0-1-15,0 0 0,1 0 0,-1-21 16,0 0-16,21 0 16,-21 0-16,1 0 0,20 0 0,-21-21 15,21 0-15,-20 21 0,20-21 0,-21-1 16,21 1-16,-20 0 0,-1 0 16,0-21-16,0 20 0,0-20 0,0 0 15,1-1-15,-22 1 0,0-21 0,21 20 16,-21 1-16,21-22 0,-21 22 15,0 0-15,0-22 0,0 43 0,0-21 16,0-1-16,0 22 0,0 0 16,0 0-16,0 42 15,0 21 1,0-20-16,-21 20 16,21 0-16,0 22 0,0-22 0,-21 22 15,21-1-15,0-21 0,0 22 0,0-22 16,0 1-16,0 20 0,0-42 15,0 22-15,0-1 0,0-21 0,21 0 16,-21 0-16,21 1 0,0-1 0,0 0 16,0-21-16,1 0 0,-1 0 15,0 0-15,0 0 0,21 0 16,-20-21-16,-1 21 0,0-21 0,0-1 16,0 1-16,0 21 0,1-21 0,-22-21 15,21 21-15,-21-1 16,21 1-16,-21-21 0,0 21 0,0-22 15,0 22-15,0 0 0,0 0 0,0 0 16,0 42 0,0 0-1,0 0-15,0 0 0,0 1 16,0-1-16,0 21 0,0-21 16,0 0-16,0 1 0,0-1 0,0 0 15,0 0-15,0 0 0,0 0 0,0 1 16,21-1-16,0-21 0,0 21 15,1-21-15,-1 0 0,0 0 16,0 0-16,0 0 0,0 0 16,1 0-16,-1 0 0,0-21 0,0 21 15,21-21-15,-20-1 16,-1 1-16,0 0 0,0 0 0,-21 0 16,21-22-16,0 22 0,-21-21 0,22 21 15,-22-22-15,0 22 0,21-21 16,-21 21-16,21 0 0,-21-1 15,0 44 1,0-1-16,0 0 16,0 0-16,0 0 0,0 0 0,0 1 15,0-1-15,-21 21 0,21-21 0,-21 0 16,21 1-16,-22-1 16,22 0-16,0 0 0,0 0 0,0 0 15,0 1-15,0-1 0,22-21 16,-1 0-16,0 0 15,0 0-15,0 0 0,0 0 16,1 0-16,-1 0 0,0 0 0,0 0 16,21 0-16,-20-21 0,-1-1 15,0 1-15,0 0 0,0 0 0,0 0 16,1 0-16,-1-22 0,0 22 0,-21 0 16,0-21-16,0 20 0,0 1 15,0 0-15,0 0 0,0 0 0,-21 21 31,0 0-31,-1 0 0,22 21 16,0 0-16,-21-21 0,21 21 16,-21 0-16,21 1 0,0-1 0,0 0 15,0 0 1,21-21 0,0 0-16,1 0 15,-1 0-15,0 0 0,-21-21 16,21 21-16,0-21 0,-21 0 15,21 21-15,1-22 0,-22 1 16,0 0-16,21 0 0,-21 0 31,21 21-31,-21 21 16,0 0 0,0 0-16,0 0 0,-21 1 15,21-1-15,-21 0 0,21 0 0,-22 0 16,22 0-16,0 22 0,0-22 0,0 0 15,0 0-15,0 0 16,0 1-16,0-1 0,22-21 16,-1 0-16,21 21 15,-21-21-15,0 0 0,1 0 0,20 0 16,-21 0-16,21 0 0,-20 0 16,-1 0-16,0 0 0,21-21 0,-21 21 15,1-21-15,-1-1 0,0 1 0,0 0 16,0 0-16,-21-21 15,0 20-15,21 1 0,1 0 0,-22 0 16,21 0-16,-21 0 0,0-1 0,0 1 16,0 0-1,0 42 1,0 0-16,0 1 0,0-1 16,0 0-16,-21 0 0,21 0 15,0 0-15,0 1 0,0-1 16,-22 0-16,22 0 0,0 0 15,0 0-15,0 1 16,22-22-16,-1 0 0,0 21 16,0-21-16,0 0 0,0 0 0,1 0 15,-1 0-15,0 0 0,0 0 16,0 0-16,0-21 0,1 21 0,-1-22 16,0 1-16,-21 0 0,0 0 0,21 0 15,-21 0-15,21-1 0,-21 1 16,0 0-16,0-21 0,0 21 0,0-1 15,0 1-15,0 42 32,0 1-17,0-1-15,-21-21 0,0 21 0,21 0 16,0 0-16,0 0 0,-21 1 16,21 20-16,-21-42 0,21 21 0,0 0 15,0 0-15,0 1 0,0-1 16,-22-21-16,22 21 0,0 0 15,0-42 32,0 0-31,0 0-16,22-1 0,-22 1 16,21 0-16,0 0 0,0 0 0,0 0 15,0-22-15,1 22 0,-1 0 16,0 0-16,0 0 0,0-1 0,0 1 15,1 21-15,-1 0 0,0 0 0,0 0 16,0 0-16,0 21 16,-21 1-16,0-1 0,0 0 0,0 0 15,0 0-15,0 0 0,0 1 0,0-1 16,0 0-16,0 0 0,0 0 16,0 0-16,0 1 0,0-1 0,0 0 15,0 0-15,0 0 16,0 0-16,0 1 15,22-22 32,-1-22-47</inkml:trace>
  <inkml:trace contextRef="#ctx0" brushRef="#br0" timeOffset="99467.41">23326 8488 0,'0'0'0,"0"-21"0,21 0 0,-21-1 16,0 1-16,0 0 0,0 0 16,0 0-16,0 0 0,0-1 15,0 1-15,-21 21 0,-1 0 0,1 0 16,0 0-16,0 0 0,0 0 15,-22 0-15,22 21 0,-21 1 0,21-1 16,-22 0-16,1 0 0,21 0 16,0 0-16,-22 22 0,22-22 0,0 0 15,21 0-15,0 0 0,0 1 16,0-1-16,0 0 0,21 0 16,0-21-1,1 0-15,-1 0 0,0 0 0,21 0 16,-21 0-16,1 0 0,20 0 0,-21-21 15,0 0-15,0 21 0,1-21 16,-1-1-16,0 22 0,0-21 0,0 0 16,0 0-16,-21 0 0,22 0 0,-1-1 15,-21 1-15,21 21 16,-21-21-16,0 42 31,0 0-15,0 1-16,-21-1 15,0 0-15,-1 0 0,22 0 0,-21 0 16,0 1-16,0-1 0,0 0 16,0 21-16,-1-21 0,1 22 0,0-1 15,0 0-15,-21 22 0,20-22 0,1 22 16,0-1-16,0 1 0,0-1 0,0 1 16,-1-1-16,22 1 15,0 20-15,-21-20 0,21 21 0,0-22 0,0 22 16,0-22-16,0 22 0,0-22 15,0 1-15,0 21 0,0-22 0,0 1 16,21-1-16,-21 1 0,0-1 0,0-21 16,0 22-16,0-22 0,0 1 15,0-1-15,-21 0 0,0-21 0,0 1 16,21 20-16,-21-42 0,0 21 16,-1 0-16,1-21 0,0 0 0,-21 0 15,21 0-15,-1 0 0,1 0 0,-21-21 16,21 0-16,-22 0 0,22 0 0,0-22 15,-21 1-15,21 0 0,-1-1 16,1 1-16,-21-22 0,21 1 0,0-1 16,-1 1-16,-20-1 0,21 22 15,21-21-15,0-1 0,-21 1 0,21-1 16,0 22-16,0-1 0,21-20 0,-21 21 16,21-1-16,0 1 0,0 0 15,1-1-15,20 1 0,-21 0 0,0-1 16,0 1-16,22 0 0,-1 20 15,-21-20-15,22 0 0,-1-1 0,0 1 16,1 21-16,-1-21 0,-21 20 16,21-20-16,1 21 0,-22 0 0,0 0 15,0 21-15,-21-22 0,0 1 0,0 0 16,-21 0-16</inkml:trace>
  <inkml:trace contextRef="#ctx0" brushRef="#br0" timeOffset="99779.23">21336 8149 0,'0'-21'16,"-21"21"-16,21-21 0,0 0 31,-21 21 16</inkml:trace>
  <inkml:trace contextRef="#ctx0" brushRef="#br0" timeOffset="105875.45">24469 8446 0,'0'0'0,"-22"21"0,1-21 16,21 21-16,-21-21 0,0 0 16,21-21 15,21 0-16,0 21-15,0-22 16,1 1-16,-1 0 0,0 21 0,0-21 16,0 0-16,22-22 0,-22 22 0,0 0 15,0-21-15,0 21 0,0-22 16,-21 22-16,0-21 0,0 21 0,0-22 16,0 22-16,0 0 0,0 0 0,0 0 15,-21 21 1,0 0-16,0 0 0,0 21 0,0 0 15,-1 0-15,1 0 0,-21 22 16,21-22-16,0 21 0,21 0 0,0 1 16,-22-1-16,22-21 0,0 22 0,0-1 15,0-21-15,0 21 16,22-20-16,-1-1 0,0 0 0,0 0 16,0 0-16,0-21 0,22 21 0,-22-21 15,0 0-15,21 0 0,-20 0 0,-1 0 16,21 0-16,-21 0 0,0 0 15,1-21-15,20 21 0,-21-21 0,0 0 16,0 0-16,1 0 0,-1-1 16,21 1-16,-21-21 0,0 21 0,1-22 15,20 1-15,-21 21 0,0-21 0,22 20 16,-22 1-16,0 0 0,21 0 16,-21 21-16,1 0 0,-1 0 0,0 0 15,0 0-15,-21 21 16,0 0-16,21 22 0,-21-22 15,0 0-15,0 21 0,0-21 0,0 22 16,-21-22-16,0 0 0,21 21 0,-21-20 16,0-1-16,21 0 0,-22 0 15,22 0-15,0 0 0,-21-21 16,21-21 15,0 0-15,21 0-16,1 0 0,-22-22 15,21 22-15,0 0 16,-21-21-16,21-1 0,0 22 0,0-21 16,1 0-16,-22-1 0,21 22 0,-21 0 15,21-21-15,-21 20 16,0 44 0,-21-1-16,0 0 15,21 0-15,0 0 0,-22 0 16,22 22-16,-21-22 0,21 21 0,0-21 15,0 22-15,0-22 0,0 0 0,0 21 16,0-20-16,0-1 0,0 0 16,0 0-16,21-21 0,1 21 0,-22 0 15,21-21-15,0 0 0,0 0 16,0 0-16,0 0 0,22 0 16,-22 0-16,0 0 0,21 0 0,1 0 15,-22-21-15,21 0 0,-21 21 0,22-21 16,-22-21-16,21 20 0,-21 1 15,1-21-15,-1 21 0,0-22 0,0 1 16,-21 0-16,0 21 0,0-22 0,0 1 16,0 21-16,0 0 0,0-1 15,-21 22-15,0 0 0,0 0 16,-1 0-16,1 0 0,0 22 16,0-1-16,0 0 0,21 0 0,-21 21 15,-1-20-15,22 20 0,0 0 0,0-21 16,0 22-16,0-22 0,0 0 15,0 21-15,0-20 0,22-1 16,-22 0-16,21-21 0,0 21 0,0-21 16,0 0-16,22 21 0,-22-21 0,0 0 15,21 0-15,1 0 0,-22 0 16,21 0-16,-21-21 0,22 21 0,-1-21 16,-21 0-16,0 0 0,22-1 15,-22 1-15,0 0 0,21 0 0,-21-21 16,1 20-16,-1-20 0,0 0 0,0 21 15,0-1-15,-21 1 0,0 0 16,21 0-16,1 21 0,-22 21 31,0 0-15,0 0-16,0 1 16,0-1-16,0 0 0,0 0 15,21-42 32,-21 0-47,0 0 16,0-1-16,0 1 15,0 0-15,0 0 16,0 0-16,0 0 0,-21 21 16,-1 0-1,1 21 1,0 0-16,21 0 0,-21 0 15,0 0-15,0 1 0,21 20 0,-22-21 16,22 0-16,-21 22 0,21-22 0,0 0 16,0 21-16,0-21 0,0 1 15,0-1-15,0 0 0,0 0 0,0 0 16,21 0-16,1-21 0,-1 0 16,0 22-16,0-22 15,0 0-15,22 0 0,-22 0 0,0 0 16,21 0-16,-21 0 0,22 0 0,-22-22 15,21 1-15,-21 21 0,22-21 16,-22 0-16,0-21 0,21 20 16,-20 1-16,-1-21 0,0 21 0,0-22 15,-21 22-15,0-21 0,21 21 16,-21 0-16,0-1 0,0 1 16,0 42-1,0 1 1,-21-1-16,21 21 0,-21-21 0,21 0 15,0 1-15,-21 20 0,21-21 16,0 0-16,-21 0 0,21 1 16,0-1-16,0 0 0,0 0 0,0 0 15,0 0-15,21-21 0,0 0 16,0 0-16,0 0 0,0 22 16,1-22-16,20 0 0,-21 0 0,0 0 15,0 0-15,1-22 0,-1 1 0,0 21 16,0-21-16,0 0 0,0 0 15,1 0-15,-1-22 0,0 22 16,0-21-16,0 21 0,-21-22 0,21 22 16,-21 0-16,22 0 0,-22 0 0,0-1 15,0 1-15,0 42 32,-22 1-32,22-1 15,-21 0-15,0 21 0,0-21 0,21 22 16,0-22-16,-21 0 0,21 21 15,0-20-15,0-1 0,0 0 0,0 0 16,0 0-16,0 0 0,21-21 16,0 22-16,0-22 15,0 0-15,1 0 0,-1 0 16,0 0-16,0 0 0,21 0 0,-20-22 16,-1 1-16,0 21 0,0-21 15,0-21-15,0 21 0,1-1 16,-1-20-16,0 0 0,0-1 0,0 1 15,0 0-15,-21-22 0,22 22 16,-22 0-16,21-1 0,-21 1 0,0 0 16,0-1-16,21 22 0,-21-21 15,0 21-15,0-1 0,0 1 0,0 0 16,0 0-16,-21 42 31,0 0-31,-1 0 0,1 1 16,0 20-16,0 0 0,0 1 0,0 20 15,-1-21-15,22 1 16,-21 20-16,21-20 0,-21-1 0,21 0 16,-21 1-16,21-22 0,0 21 0,0-21 15,0 0-15,0 1 0,0-1 16,0 0-16,0 0 0,21 0 16,0-21-16,0 0 0,1 0 15,-1 0-15,0 0 0,0 0 16,0 0-16,0 0 0,1-21 0,-1 21 15,0-21-15,21 0 0,-21 0 0,1-1 16,20 1-16,-21-21 16,0 21-16,0 0 0,1-1 0,-1-20 15,-21 21-15,21 0 0,-21 42 32,0 0-17,-21 0-15,21 0 0,-21 1 16,21-1-16,-22 0 0,22 21 0,0-21 15,0 1-15,-21-22 0,21 21 0,0 0 16,0 0-16,0 0 16,21-21-16,1 21 0,-1-21 15,0 0-15,0 0 0,21 0 16,-20 0-16,-1 0 0,0 0 16,21 0-16,-21 0 0,1-21 0,-1 21 15,21-21-15,-21 0 0,0 0 16,1 0-16,-1-1 0,0-20 15,-21 21-15,21 0 0,-21 0 0,21-1 16,-21 1-16,0 0 0,0 0 0,0 42 47,0 0-47,-21 0 0,21 1 0,-21-1 16,21 21-16,-21-21 0,21 0 15,-21 1-15,-1 20 0,22-21 0,0 0 16,0 0-16,0 1 0,0-1 15,0 0-15,0 0 16,22-21-16,-1 0 0,0 0 16,0 0-16,0 0 0,0 0 0,1 0 15,-1 0-15,21 0 0,-21 0 16,0 0-16,1-21 0,-1 0 0,0 0 16,0-1-16,0 1 0,0 0 0,-21 0 15,0 0-15,22-22 0,-22 22 16,0 0-16,0 0 0,0-21 0,0 20 15,-22 22-15,1-21 0,0 0 0,0 21 16,0 0-16,0 0 16,-1 0-16,1 0 0,0 0 31,21 21-31,21-21 31,0 0-31,1 0 0,-1 0 16,0 0-16,0 0 0,0 0 0,0 0 15,1 0-15,-1 0 0,0 0 0,0 0 16,0 0-16,22-21 0,-22 21 16,0 0-16,0 0 0,0 0 15,0 0-15,1 0 16,-22 21-16,0 0 0,0 1 16,0-1-16,0 0 0,0 0 15,0 0-15,0 0 0,0 1 16,-22-1-16,22 0 0,-21 0 15,21 0-15,-21-21 0,21 21 0,0 1 16,0-1-16,-21-21 16,21 21-16,-21-21 15,21-21 17,0 0-17,21-1-15,0 1 0,-21 0 16,21 0-16,0 0 15,1 0-15,-1-22 0,21 22 0,-21-21 16,22 21-16,-22-22 0,21 22 16,0-21-16,1 21 0,-1-22 15,22 1-15,-22 21 0,0 21 16,-21 0-16,22 0 0,-22 0 0,0 0 16,0 21-16,-21 0 0,0 0 0,0 22 15,0-22-15,-21 21 0,0-21 16,0 22-16,0-22 0,-1 21 0,1-21 15,0 0-15,0 1 0,0-1 0,0 0 16,21 0-16,-22 0 16,1 0-16,0 1 0,21-1 31,0-42 0,21 21-15</inkml:trace>
  <inkml:trace contextRef="#ctx0" brushRef="#br0" timeOffset="106111.31">29400 7789 0,'0'0'0,"-21"-21"0,0 21 0,21-21 15,-21 21-15,0 0 16,0 0 0,-1 0-16</inkml:trace>
  <inkml:trace contextRef="#ctx0" brushRef="#br0" timeOffset="106375.67">28003 7853 0,'-63'0'0,"126"0"0,-168 21 15,62-21-15,1 0 0,0 0 16,20 21-16,1-21 0,0 0 0,0 0 15,42 0 17,0 0-17,0 0-15,1 0 16,20 0-16,-21 0 0,0 0 16,0 0-16,1-21 0,20 21 0,-21-21 15,21 21-15,1-21 0,-1 21 0,0-21 16</inkml:trace>
  <inkml:trace contextRef="#ctx0" brushRef="#br0" timeOffset="106748.46">29845 7408 0,'0'0'0,"21"0"15,-21-42 1,0 63 15,0 0-31,0 1 0,0-1 16,0 0-16,0 0 15,0 0-15,-21 0 16,21 1 0</inkml:trace>
  <inkml:trace contextRef="#ctx0" brushRef="#br0" timeOffset="106967.34">29993 7430 0,'0'0'0,"21"0"0,-21-22 16,0 1-16,21 21 31,-21 21-16,0 1-15,0-1 16,0 0-16,0 0 16,0 0-16,-21 0 15,0-21 1,21 22-16,-21-22 0</inkml:trace>
  <inkml:trace contextRef="#ctx0" brushRef="#br0" timeOffset="123203.37">5419 11705 0,'0'-21'16,"0"0"-1,0 0-15,0 0 16,0-1-16,0 1 16,0 0-16,0 0 0,0 0 15,0 0-15,-22-1 0,22 1 0,-21 0 16,0 0-16,21 0 0,-21 0 15,0-1-15,0 1 0,-1 0 16,1 0-16,0 21 0,-21-21 16,21 21-16,-1 0 0,1 0 0,0 0 15,0 0-15,-21 0 0,20 0 16,1 0-16,0 21 0,0 0 0,0 0 16,0 0-16,-1 1 0,1 20 0,0-21 15,0 21-15,0-20 0,21 20 16,0-21-16,-21 21 0,21 1 0,0-1 15,0-21-15,0 22 0,0-1 16,0-21-16,0 21 0,0-20 0,0 20 16,0-21-16,21 0 0,-21 0 15,21 1-15,-21-1 0,21 0 16,0-21-16,0 21 0,1-21 16,-1 0-16,0 0 0,0 0 15,0 0-15,0 0 0,1 0 16,-1 0-16,21-21 0,-21 0 15,0 0-15,1-1 0,-1 1 0,21 0 16,-21-21-16,0 21 0,1-1 0,20-20 16,-21 21-16,0-21 0,0-1 15,1 22-15,-1-21 0,-21 21 16,0-22-16,21 1 0,-21 21 0,0-22 16,21 22-16,-21 0 0,0-21 0,0 21 15,0-1-15,0 1 16,0 42-1,0 1 1,0-1-16,0 21 0,0-21 0,0 22 16,0-1-16,0 0 0,0 1 15,0-22-15,0 21 0,0 0 0,0 1 16,0-22-16,0 21 0,0-21 16,0 22-16,0-22 0,0 0 0,0 0 15,0 0-15,21 1 0,0-1 0,-21 0 16,22-21-16,-22 21 0,21-21 15,0 0-15,0 0 16,0 0-16,0 0 16,1 0-16,-22-21 0,21 21 0,0-21 0,-21 0 15,21-1-15,0 1 0,0 0 16</inkml:trace>
  <inkml:trace contextRef="#ctx0" brushRef="#br0" timeOffset="123605.14">6498 11663 0,'21'0'31,"0"0"-15,1 0-16,-1 0 0,0 0 16,0 0-16,0 0 0,0 0 0,1 0 15,-1 0-15,0 0 16,0 0-16,0 0 0,0 0 15,1 0-15,-1 0 32</inkml:trace>
  <inkml:trace contextRef="#ctx0" brushRef="#br0" timeOffset="123911.21">6519 11853 0,'0'0'0,"-21"22"0,42-22 31,0 0-16,1 0-15,-1 0 0,0 0 16,0 0-16,0 0 0,0-22 0,1 22 16,-1 0-16,0 0 15,0 0-15,-21-21 16,21 21-16,0 0 0,-21-21 78</inkml:trace>
  <inkml:trace contextRef="#ctx0" brushRef="#br0" timeOffset="124495.93">7620 11282 0,'0'0'15,"0"-64"1,-21 64-16,21-21 0,0 42 47,0 1-47,0-1 0,0 21 16,0-21-16,0 22 0,0-1 0,0 0 15,0 1-15,0-1 0,0 0 0,0-21 16,0 22-16,0-1 0,0-21 15,0 22-15,0-22 0,-21 0 0,21 0 16,0 0-16,0 0 0,0 1 0,0-1 16,0 0-16,0-42 47,21 0-32,0 21-15,0-22 0</inkml:trace>
  <inkml:trace contextRef="#ctx0" brushRef="#br0" timeOffset="125156.08">8128 11367 0,'-21'0'0,"42"0"0,-63 0 0,20 0 31,22 21-31,-21 0 0,21 0 16,0 0-16,0 0 0,0 1 15,-21-1-15,21 0 0,-21 0 0,21 0 16,0 0-16,0 1 0,0 20 0,0-21 15,0 0-15,0 0 0,0 1 16,0-1-16,0 0 0,0 0 16,0 0-16,0 0 0,21 1 15,0-22 1,0 21-16,1-21 0,-1 0 16,0 0-16,0 0 0,0 0 15,0 0-15,1 0 0,-1 0 16,0 0-16,0 0 0,0 0 0,0-21 15,1-1-15,-1 22 16,0-21-16,0 0 0,-21 0 0,21 21 16,0-21-16,-21 0 0,22-1 0,-22-20 15,0 21-15,21 0 0,-21 0 16,0-22-16,0 22 0,0-21 0,0 21 16,0-22-16,0 22 0,0 0 0,0-21 15,0 20-15,0 1 16,0 0-16,-21 0 0,-1 0 0,22 0 15,-21-1-15,0 22 0,0-21 16,0 21-16,0 0 0,-1-21 0,1 21 16,0 0-16,0 0 15,0 0-15,21 21 16,-21 0-16,-1 1 16,22-1-16,-21-21 0,21 21 15,-21 0-15,0 0 16,0-21-16,21 21 0,-21-21 15,21 22-15,-22-22 0</inkml:trace>
  <inkml:trace contextRef="#ctx0" brushRef="#br0" timeOffset="135455.1">5397 12912 0,'0'0'0,"-21"0"16,21 21-16,-21-21 47,0 0 0,0 0-32</inkml:trace>
  <inkml:trace contextRef="#ctx0" brushRef="#br0" timeOffset="135891.85">5313 12912 0,'-21'0'219</inkml:trace>
  <inkml:trace contextRef="#ctx0" brushRef="#br0" timeOffset="136235.66">5292 12891 0,'0'21'141,"-22"-21"-126,22 21 1</inkml:trace>
  <inkml:trace contextRef="#ctx0" brushRef="#br0" timeOffset="137195.64">5270 12954 0,'-21'0'16,"0"0"15,0 0-31,0 0 16,0 0-16,-1 0 16,1 0-1,0 0 1,21-21-16,-21 21 15,42 0 79,0 0-94,0 0 0,1 0 16,-1 0-16,0 0 15,21 0-15,-21 21 0,22-21 16,-22 0-16,21 0 0,1 0 0,-1 0 16,0 0-16,1 0 0,20 21 15,-21-21-15,1 0 0,-1 0 0,0 0 16,22 0-16,-22 0 0,1 0 16,-1 21-16,0-21 0,1 0 0,-1 0 15,0 0-15,1 0 0,-1 0 16,0 0-16,1 22 0,-1-22 0,0 0 15,1 0-15,-1 0 0,0 0 16,1 0-16,-1 0 0,0 21 0,1-21 16,-1 0-16,0 0 0,1 0 15,-1 0-15,0 0 0,1 0 0,-1 0 16,21 0-16,-20 0 0,-1 0 16,22 0-16,-1 0 0,-21 0 15,22 0-15,-1 0 0,-20 0 0,20 0 16,1 0-16,-22 0 0,22 0 15,-22 0-15,21 0 0,-20 0 0,20 0 16,-20 0-16,-1 0 0,21 0 0,-20 0 16,-1 0-16,22 0 0,-22 0 15,0 0-15,22 0 0,-22 0 0,0 0 16,22 0-16,-22 0 0,1 0 16,-1 0-16,21 0 0,-20 0 15,-1 0-15,0 0 0,-20 0 0,20 0 16,0 0-16,1 0 0,-22 0 15,21 0-15,-21 0 0,0 0 0,1-21 16,20 21-16,-21 0 16,0 0-16,0 0 0,1 0 31,-44 0 31,1-22-46,0 22-16,0 0 16,0-21-16,21 0 15,-21 21-15,-1-21 0</inkml:trace>
  <inkml:trace contextRef="#ctx0" brushRef="#br0" timeOffset="138123.45">8699 12637 0,'0'0'0,"0"-22"0,-21 22 16,42 22 62,-21-1-78,22-21 0,-1 21 0,0-21 15,0 21-15,0-21 0,0 21 0,1-21 16,20 21-16,-21-21 0,0 22 16,22-22-16,-22 21 0,0-21 15,21 0-15,-21 21 0,1-21 16,-1 0-16,0 0 0,0 21 0,0 0 15,0-21-15,1 0 0,-1 0 16,0 21-16,0-21 0,0 0 16,-21 22-16,21-22 0,1 21 31,-22 0 0,0 0-15,-22-21-1,22 21 1,-21-21-16,0 0 0,0 21 16,0-21-16,0 22 0,-1-22 15,1 21-15,0-21 0,-21 21 0,21 0 16,-22-21-16,22 21 0,-21 0 16,-1-21-16,1 22 0,0-1 0,-22 0 15,22-21-15,0 21 0,-1 0 16,22 0-16,-21-21 0,21 22 0,-22-22 15,22 21-15,0 0 0,-21-21 0,42 21 16,-22-21-16,1 0 0,21 21 16,-21-21-16,21 21 47,21-21-16,0-21-31,1 0 0,20 21 0,-21-21 15,21 0-15,1 21 0,-1-21 16,0-1-16,1 1 0,-1 0 0,22 0 16,-22 0-16,0 0 0,1-1 0,-1 1 15,0 21-15,1-21 16,-22 0-16,0 21 0,0-21 0,0 21 0,0 0 16,1 0-1,-22-21-15</inkml:trace>
  <inkml:trace contextRef="#ctx0" brushRef="#br0" timeOffset="141011.42">9483 14012 0,'21'0'0,"-42"0"94,-1 0-94,1 0 16,0 0-16,0 0 0,0 0 15,0 0-15,-1 0 0,-20 0 16,21 22-16,0-22 0,-22 0 16,1 0-16,0 0 0,21 0 0,-22 0 15,1 0-15,0 0 0,-22 21 16,22-21-16,-1 0 0,1 0 15,0 0-15,-1 0 0,1 0 0,-21 0 16,41 0-16,-20 0 0,0 0 16,-1 0-16,1 0 0,0 0 0,21 0 15,-22 0-15,22 0 0,-21 0 0,21 0 16,-22 0-16,22 0 0,0 0 16,-21 0-16,20 0 0,1 0 0,-21 0 15,21 0-15,-22 0 0,22 0 0,-21 0 16,21 0-16,-22 0 0,22 0 15,-21 0-15,21 0 0,0 0 0,-22 0 16,22 0-16,-21 0 0,21 0 16,-1 0-16,-20 0 0,21-21 0,0 21 15,-22 0-15,22 0 0,-21 0 16,21 0-16,-22 0 0,1 0 16,0 0-16,-1 0 0,1 0 0,0 0 15,-1 0-15,1 0 0,0 0 0,-1 0 16,1 0-16,0 0 0,21-22 15,-22 22-15,1 0 0,21 0 0,0 0 16,-22 0-16,22 0 0,0 0 16,0 0-16,-22 0 0,22 0 0,0 0 15,-21 0-15,21 0 0,-1 0 16,-20 0-16,21 0 0,0 0 0,-22 0 16,22 0-16,0 0 0,0 0 0,-21 0 15,20 0-15,1 0 0,0 22 16,0-22-16,0 0 0,0 0 15,-1 0-15,1 0 0,0 0 0,-21 0 16,21 0-16,-1 0 0,1 0 16,0 0-16,0 0 0,0 0 0,-22 0 15,22 0-15,0 0 16,0 0-16,0 0 0,0 0 16,-1 0-1,1 0-15,21 21 0,-21-21 16,0 0-16,0 0 15,0 0 1,-1 0-16,1 0 0,0 0 31,0 0-31,21 21 0,-21-21 16,0 0 0,21-21 46,21 21-62,0 0 0,0-21 16,0 21-16,22-22 0,-22 1 15,0 21-15,21-21 0,-21 21 0,22-21 16,-22 21-16,21-21 16,1 0-16,-22 21 0,21-22 0,-21 22 15,22-21-15,-22 0 0,0 21 16,21 0-16,-21-21 0,1 21 0,-1-21 15,0 21-15,0 0 16,-21-21-16,21 21 16,0 0-16,-21-22 15,-21 22 32,0 22-47,0-22 16,21 21-16,-21-21 0,0 21 15,-22-21-15,22 21 0,0-21 16,0 21-16,-22-21 0,22 21 0,-21 1 16,21-22-16,-22 21 0,22-21 15,-21 21-15,21 0 0,-22-21 0,22 21 16,0-21-16,-21 21 0,21-21 16,-1 0-16,1 0 0,0 22 0,0-22 15,0 0-15,0 0 16,42 0 46,0 0-46,-21 21-16,21-21 0,0 0 0,0 0 16,1 0-16,-1 21 0,0-21 15,0 0-15,-21 21 0,21-21 16,0 21-16,1-21 0,20 21 0,-21 1 15,0-22-15,22 21 0,-22 0 16,21 0-16,0 0 16,-20 0-16,20 1 0,-21-1 0,0 0 15,0-21-15,1 21 0,-1 0 0,0 0 16,0-21-16,0 22 16,0-22-1,-21 21 1,-21-21 109</inkml:trace>
  <inkml:trace contextRef="#ctx0" brushRef="#br0" timeOffset="149660.99">8191 11049 0,'-21'0'16,"21"21"-16,-21-21 31,21 21-31,0 1 31,-21-22-31,21 21 32,0 0-17,0 0 32,0-42 94,0 0-126,0 0 1,0-1 0,0 1 15,0 0 16,0 0-16,0 0-15,0 0 15,0-1-15,21 22-16,-21-21 15,0 0 1,0 0-1,0 0-15,0 0 32,0-1-32,0 1 0,0 0 15,0 0 1,0 0 0,0 0-16,0-1 15,0 1 1,0 0-16,0 0 15,0 0-15,0 0 16,0-1 0,-21 22-16,21-21 15,0 0-15,0 0 16,0 0 0,0 0-16,-21 21 0,21-22 0,0 1 15,0 0-15,0 0 16,0 0-16,0 0 15,-21 21-15,21-22 0,0 1 0,-22 21 16,22-21-16,0 0 16,-21 0-1,21 0-15,-21 21 16,21-22-16,0 1 31,-21 21-31,21-21 0,-21 21 16,21-21-16,-21 21 15,-1 0-15,22-21 16,-21 21 0,21-21-16,-21 21 0,21-22 15,-21 22 1,0 0-16,21-21 0,-21 21 16,-1-21-1,1 21 1,21-21-16,-21 21 15,21-21-15,-21 21 16,0-21 0,0 21-16,-1-22 15,1 22 1,21-21-16,-21 21 16,0 0-16,0 0 15,21-21-15,-21 21 16,-1 0-1,22-21-15,-21 21 16,0-21 0,0 21-1,0 0-15,0 0 16,21-21-16,-22 21 0,1 0 31,0 0-31,21-22 16,-21 22-1,0 0-15,0 0 16,-1 0 0,1 0-16,0 0 0,21-21 15,-21 21-15,0 0 16,0 0-16,-1 0 16,1 0-16,0 0 15,0 0 1,0 0-1,0 0-15,-1 0 16,1 0-16,0 0 16,0 0-1,0 0-15,0 0 16,-1 0-16,1 0 16,0 0-16,0 0 15,0 21 1,0-21-16,-1 0 15,1 0-15,0 0 16,0 22-16,0-22 0,0 0 16,-1 0-1,1 0-15,0 0 16,0 0-16,0 0 16,21 21-16,-21-21 0,-1 0 15,22 21-15,-21-21 0,0 0 16,0 0-16,0 21 15,0-21-15,-1 0 0,1 0 16,0 21 0,0-21-16,21 21 31,-21-21-31,0 0 0,21 22 16,-22-22-16,1 0 15,21 21-15,-21-21 0,0 21 16,0 0-16,0-21 15,21 21 1,-22-21-16,1 0 0,21 21 16,-21-21-1,21 22-15,-21-22 0,0 0 16,21 21-16,-21-21 0,21 21 16,-22-21-16,1 0 15,21 21-15,-21 0 16,0-21-16,21 21 15,-21-21-15,0 0 0,21 22 16,-22-1-16,1-21 16,21 21-16,-21 0 15,0 0 1,0 0-16,21 1 16,-21-22-16,-1 21 15,22 0-15,-21 0 16,0-21-16,21 21 15,-21-21-15,21 21 0,-21 1 16,0-1 0,21 0-1,-22-21-15,22 21 16,-21-21-16,21 21 0,0 0 16,0 1-16,-21-22 15,21 21-15,-21-21 0,21 21 0,-21 0 16,0-21-1,21 21-15,0 0 16,-22-21-16,22 22 16,-21-1-16,0-21 15,21 21-15,-21 0 16,0-21 0,21 21-16,0 0 15,-21-21-15,-1 22 16,22-1-1,-21 0 1,0-21-16,21 21 16,-21 0-1,0 0 1,21 1-16,-21-22 16,21 21-16,0 0 31,-22-21-31,22 21 15,0-42 79,0 0-94,0 0 16,0-1-16,0 1 0,0 0 15,0 0-15,0 0 16,0 0-16,0-1 16,0 1-16,0 0 0,0 0 15,0 0-15,0 0 16,0-1-16,0 1 16,0 0-16,0 0 15,0 0-15,0 0 16,0-1 31,0 44 15,0-1-46,0 0-16,0 0 0,0 0 15,0 0-15,0 1 16,0-1-16,0 0 0,-21 0 16,21 0-16,0 0 15,0 1-15,-21-22 0,21 21 16,0 0-16,-21 0 16,21 0-1,0 0 1,21-21 62,0 0-78,0 0 16,-21-21-16,22 21 0,-1 0 15,0-21-15,0 21 16,0 0-16,0 0 0,1-21 0,-1 21 15,0 0-15,0 0 0,0 0 0,0 0 16,1-21 0,-1 21-16,0 0 0,0 0 0,0 0 15,0 0-15,1 0 0,-1 21 16,0-21 0,-21 21-1,21-21-15,-42 0 94,0 0-78,0 0-16,-1 0 0,1 0 15,0 0-15,0 0 0,0 0 16,0 0-16,-1 0 0,1 0 0,0 0 15,0 0-15,0 0 16,0 0-16,-1 0 16,1 0 15,0 0-15,21 21 15</inkml:trace>
  <inkml:trace contextRef="#ctx0" brushRef="#br1" timeOffset="173248.6">17780 11599 0,'-21'0'16,"0"0"-16,-1 0 0,1 0 31,0 0 1,21-21-17,0 0-15,0 0 16,0 0-1,0 0-15,0-1 0,0 1 16,0 0-16,21 0 0,0 0 16,1 0-16,-1-1 0,0 1 15,0-21-15,0 21 0,0 0 16,1-1-16,-1 1 0,21 0 0,-21 0 16,0 0-16,22 0 0,-22 21 0,21 0 15,1-22-15,-22 22 0,21 0 16,-21 0-16,22 0 0,-1 0 0,-21 0 15,0 22-15,22-22 0,-22 21 16,0 0-16,0 0 0,0 0 0,-21 0 16,21 1-1,-21-1-15,0 0 0,0 0 0,0 0 16,-21-21 0,21-21 30,0 0-46,0 0 0,0 0 16,0-1-16,21 1 0,1 0 16,-1 0-16,0 0 0,21 0 15,-21-1-15,22 22 0,-1-21 0,0 0 16,1 21-16,-1 0 0,22-21 16,-22 21-16,0 0 0,1 0 0,-1 0 15,0 0-15,1 0 0,-22 0 16,21 21-16,-21 0 0,22 0 0,-22 1 15,0-1-15,0 0 0,0 0 16,-21 0-16,0 0 0,0 1 0,0-1 16,0 21-16,0-21 0,0 0 15,0 1-15,0-1 16,0-42 31,21-1-32,1 22-15,-1-21 16,0 21-16,0-21 0,0 21 16,22-21-16,-22 21 0,0 0 15,0 0-15,21 0 0,-20 0 0,-1 0 16,0 21-16,0 0 0,0 0 16,0 1-16,-21-1 0,0 0 0,22 0 15,-22 21-15,21-20 0,-21 20 0,0-21 16,0 21-16,0-20 0,0-1 15,0 21-15,0-21 0,0 0 0,0 1 16,0-1-16,0 0 0,0 0 16,0 0-16,0 0 15,-21-21 17,21-21 14,21 21-46,0 0 16,0 0 0,0 0-16,-21 21 0,21-21 15,-21 22-15,0-1 0,0 0 0,22 0 16,-1 0-16,-21 0 0,0 1 16,0-1-16,0 0 0,0 21 15,0-21-15,0 1 0,0-1 16,0 21-16,-21-21 0,-1 0 0,1 1 15,0-1-15,0 0 0,0 0 0,0 0 16,-1 0-16,-20-21 0,21 22 16,0-22-16,0 21 0,-1-21 0,1 0 15,0 0-15,0 0 0,0 0 16,0 0-16,-1 0 0,1 0 16,0 0-16,0-21 0,42 21 78,-21 21-78,21-21 0,-21 21 15,0 0-15,0 0 16,0 0-16,0 1 16,-21-1-16,0 0 0,0 0 0,0-21 15,-1 21-15,-20 0 0,21 1 16,-21-1-16,-1 0 0,1 0 0,0-21 15,-1 21-15,1-21 0,0 0 0,20 21 16,-20-21-16,0 0 0,-1 0 16,22 0-16,0 0 0,-21 0 0,21 0 15,-1-21-15,1 21 0,0-21 16,0 0-16,21 0 0,-21 0 0,21-1 16,-21 1-16,21 0 0,0 0 15,0 0-15,0 0 16,0 42 15,0 0-31,0 0 16,0 0-16,0 0 0,0 1 15,0-1-15,0 0 0,-22 0 16,22 0-16,-21 0 0,0 1 0,0-1 16,0-21-16,-22 21 0,22-21 15,-21 0-15,21 21 0,-22-21 0,1 0 16,0 0-16,-1 0 0,1 0 0,0-21 15,-1 21-15,22-21 16,-21 0-16,21-1 0,0-20 0,-22 21 16,22 0-16,0-22 0,-21 22 0,20-21 15,1 21-15,0-22 0,0 22 16,0 0-16,21 0 0,-21 0 0,21 0 16,0-1-16,0 44 46,0-1-46,21-21 16,-21 21-16,0 0 16,0 0-16,-21 0 15,-1-21 1,1 0-16,0 0 0,0 0 0,-21 0 16,20 0-16,1 0 0,0 0 15,-21-21-15,21 0 0,-1 21 0,1-21 16,0 0-16,0-22 0,0 22 0,0 0 15,-1-21-15,1-1 0,0 1 16,21 0-16,0-1 0,0 1 0,0 0 16,0-1-16,0 22 15,0-21-15,0 0 0,0 20 0,21-20 0,-21 21 16,21 0-16,1 21 0,-1-21 16,-21-1-16,21 22 15,0 0-15,-21 22 31,-21-22-31,0 0 16,0 0-16,-1 0 0,1 0 0,0 0 16,0 0-16,0-22 15,21 1-15,-21 21 0,21-21 0,0 0 16,0 0-16,0-22 0,0 22 16,0 0-16,0-21 0,0-1 0,21 22 15,0-21-15,0 0 0,0 20 16,22-20-16,-22 21 0,0 0 15,21 0-15,-21-1 0,1 1 0,20 21 16,-21 0-16,0 0 0,22 21 16,-22 1-16,0-1 0,0 0 0,21 0 15,-42 21-15,22-20 0,-1 20 16,-21-21-16,0 0 0,0 22 0,0-22 16,0 0-16,0 0 0,0 0 15,0 0 1,0-42 46</inkml:trace>
  <inkml:trace contextRef="#ctx0" brushRef="#br1" timeOffset="173787.29">19791 12002 0,'0'0'0,"0"-22"15,21 22 1,-21-21 0,21 21-16,0 0 15,0 0 1,1 0-16,-1 0 0,21 0 0,-21 0 16,22 0-16,-1 0 0,21 0 15,-20 0-15,20 0 0,1 0 0,-1 0 16,-20 0-16,20 0 0,1 0 15,-22 0-15,0 0 0,1 0 16,-1 0-16,0 0 0,-21 0 0,1 0 16,-1 0-16,0 0 0,0 0 15,-21 21-15,21-21 0,-21 22 32,-21-22-17,0 0 1,0 0-16,0 0 0,-22 0 15,22 0-15,-21 0 0,-1 0 0,1 0 16,0 0-16</inkml:trace>
  <inkml:trace contextRef="#ctx0" brushRef="#br1" timeOffset="174096.12">19875 12023 0,'0'0'0,"-21"0"0,0 0 0,0 0 0,0 0 16,21 21-16,-21-21 0,42 0 15,0 0 1,0 0-16,21 0 0,-20 0 16,20 0-16,0 0 0,1 0 0,20 0 15,-21 0-15,1 0 0,20 0 0,-20 0 16,-1 0-16,0 0 0,1 0 16,-1 0-16,0 0 0,-21 0 0,22 0 15,-22 0-15,0 0 16,0 0-16,0 0 0,1 0 0,-22-21 78,0 0-78,0-1 0</inkml:trace>
  <inkml:trace contextRef="#ctx0" brushRef="#br1" timeOffset="174563.85">20722 11705 0,'-21'-21'15,"21"42"32,21-21-47,0 21 0,0 1 0,1-22 16,-1 21-16,0 0 0,0 0 15,0 0-15,0-21 0,22 21 0,-22 1 16,0-22-16,0 21 0,22 0 16,-22-21-16,0 21 0,0-21 0,0 0 15,0 0-15,1 0 0,-1 21 0,0-21 16,0 0-16,0 0 16,0 0-1,-21 21 1,-21 1-16,0-22 15,0 21-15,0 0 0,0-21 0,-1 21 16,-20 0-16,21 0 0,0 1 16,-22-1-16,22 0 0,-21 0 0,21 0 15,-22 0-15,1 1 0,21-1 16,0 0-16,-22 0 0,22 0 16,0 0-16,0 1 0,0-1 0,0-21 0,-1 21 15,22 0 1,-21-21-16,21 21 15,21-21 17,1-21-32,20 21 0,-21-21 0,21 0 15</inkml:trace>
  <inkml:trace contextRef="#ctx0" brushRef="#br1" timeOffset="175259.97">22310 12298 0,'0'0'0,"21"0"0,-21-21 0,21 0 16,0-1-16,-21 1 0,0 0 15,21 0-15,-21 0 0,0 0 0,0-22 16,0 22-16,0-21 0,0 21 16,0-1-16,0-20 0,0 21 0,-21 0 15,21 0-15,-21 21 0,0-22 16,0 1-16,-1 21 0,1 0 16,0 0-16,-21 0 0,21 0 0,-22 0 15,22 21-15,-21 1 0,21-1 16,-22 0-16,1 0 0,21 21 0,-22-20 15,22 20-15,0 0 0,0-21 16,0 22-16,21-22 0,0 21 0,0-21 16,0 22-16,0-22 0,0 0 0,0 0 15,0 0-15,0 1 0,21-22 16,0 21-16,0-21 0,0 21 16,22-21-16,-22 0 0,0 0 15,0 0-15,0 0 0,1 0 16,20-21-16,-21 21 0,0-21 0,0-1 15,1 1-15,-1 0 0,0-21 16,0 21-16,0-22 0,-21 22 0,21-21 16,-21 21-16,22-22 0,-22 1 15,0 21-15,0 0 0,0-1 0,21 1 16,-21 0-16,0 42 31,0 0-31,0 1 0,0-1 16,0 21-16,0-21 0,0 0 15,0 22-15,0-22 0,0 0 0,0 0 16,21 0-16,-21 1 0,21-1 16,0 0-16,-21 0 0,21-21 15,1 21-15,-1-21 0,0 0 0,0 21 16,0-21-16,0 0 0,1 0 0,-1 0 16,0 0-16,0 0 0,0-21 15,0 21-15,1-21 0,-1 0 0,0 0 16,0 0-16,0-1 0</inkml:trace>
  <inkml:trace contextRef="#ctx0" brushRef="#br1" timeOffset="181495.38">18224 11853 0,'0'0'0,"0"-21"15,0 0 1,0 0-16,0 0 16,0 0-16,0-1 15,0 1-15,0 0 16,-21 0-1,0 21 1,0 21 15,21 0-31,0 22 16,-21-22-16,21 0 0,0 21 0,0 1 0,0-1 16,0 0-16,-21 1 0,21-22 15,-22 21-15,22 0 0,0-20 16,0 20-16,0-21 0,0 0 0,0 0 15,0 1-15,-21-1 16,21 0 0,0-42 31,0 0-47,0-1 15,0 1-15</inkml:trace>
  <inkml:trace contextRef="#ctx0" brushRef="#br1" timeOffset="182100.16">18711 11790 0,'-21'0'32,"0"0"-17,0 0-15,0 21 0,-1-21 16,22 21-16,-21 0 0,21 1 15,-21-1-15,0 0 0,21 21 0,0-21 16,0 22-16,-21-22 0,21 0 16,0 0-16,0 22 0,0-22 0,0 0 15,0 0-15,0 0 16,21 0-16,0-21 0,0 0 16,0 22-16,1-22 0,-1 0 0,0 0 15,0 0-15,21 0 0,-20 0 16,-1-22-16,21 1 0,-21 21 0,0-21 15,22 0-15,-22 0 0,0 0 16,0-1-16,-21 1 0,21 0 0,-21-21 16,22 21-16,-22-22 0,0 22 15,0-21-15,0 21 0,0-1 16,0-20-16,-22 21 0,1 0 0,0 0 0,21-1 16,-21 1-16,0 21 15,0-21-15,-1 21 0,1 0 0,0 0 16,0 0-16,0 0 0,0 0 15,-1 0-15,1 21 0,0-21 0,0 21 16,0 1-16,0-1 0,-1 0 0,1 0 16,21 0-16,0 0 0,-21 1 15,21-1-15,-21 21 0,21-21 0,-21 0 16,21 1-16,0-1 0,0 21 16,-21-21-16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1:20:17.00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720 0,'0'0'0,"-21"-21"16,0-1-1,21 1 1,0 0-1,0 42 17,0 0-17,21 1-15,0-1 0,1 0 16,-1 21-16,0 1 0,0-1 16,0 0-16,0 1 0,1-1 0,-1 0 15,0 1-15,0 20 16,0-21-16,-21 1 0,0-1 0,21-21 15,-21 22-15,22-22 0,-22 21 16,0-21-16,0 0 0,0 1 0,0-1 16,0 0-16,0 0 15,21-21-15,-21 21 16,0-42 0,0 0-1,0 0-15,0 0 0,0-1 0</inkml:trace>
  <inkml:trace contextRef="#ctx0" brushRef="#br0" timeOffset="327.8">2138 614 0,'0'0'0,"0"-21"0,0 42 31,0 0-15,-21 0-16,21 22 0,0-1 15,-22 0-15,22 1 0,-21-1 16,21 21-16,-21 1 0,21-22 16,-21 22-16,0-22 0,21 22 15,-21-22-15,-1 0 0,1 1 0,21-22 16,-21 21-16,21-21 0,-21 22 15,21-22-15,-21-21 0,21 21 0,0 0 16,21-42 15,0 21-31</inkml:trace>
  <inkml:trace contextRef="#ctx0" brushRef="#br0" timeOffset="1055.4">2603 1334 0,'0'-22'0,"0"1"15,22 0-15,-22 0 16,0 0-16,0 0 0,21-1 16,-21 1-16,0 0 0,0 0 15,0-21-15,-21 20 0,21 1 0,-22 0 16,1 0-16,0 0 0,0 21 15,-21-21-15,20 21 0,1 0 16,0 0-16,-21 0 0,21 0 0,-1 21 16,-20-21-16,21 21 0,0 21 15,-22-21-15,22 22 0,0-22 16,0 21-16,21 1 0,0-22 0,-21 21 16,21-21-16,0 22 15,0-22-15,0 0 0,0 21 0,0-21 16,21 1-16,-21-1 15,21-21-15,0 0 0,0 21 0,1-21 16,-1 0-16,0 0 0,0 0 16,0 0-16,0-21 0,1 21 15,20-21-15,-21 21 0,0-22 0,0 1 16,1 0-16,-1 0 0,0 0 16,0-22-16,0 22 0,-21 0 15,21-21-15,-21 21 0,0-22 0,0 22 16,0 0-16,0 0 0,22 0 0,-22-1 15,0 44 17,0-1-32,0 0 0,0 21 15,0-21-15,0 1 0,0 20 16,0-21-16,0 0 0,21 22 0,-21-22 16,0 0-16,0 0 0,0 0 15,21-21-15,-21 21 0,0 1 0,21-22 16,0 21-16,0-21 15,1 0 1,-1 0-16,0 0 0,-21-21 16,21 21-16,0-22 0</inkml:trace>
  <inkml:trace contextRef="#ctx0" brushRef="#br0" timeOffset="1516.13">2900 1122 0,'0'0'0,"0"-21"0,0 0 0,0-1 16,0 1-1,0 0 1,21 21-16,0 0 16,0 0-16,0 0 0,1 0 0,-1 0 15,0 0-15,0 0 0,0 21 16,22 0-16,-22 1 0,0-1 15,-21 0-15,21 0 0,0 21 0,-21-20 16,21-1-16,-21 21 0,0-21 16,0 0-16,0 22 0,0-22 0,0 0 15,-21 0-15,0 0 0,0 1 16,21-1-16,-21 0 0,21 0 16,0-42 15,0 0-31,0 0 15,0-1-15,0 1 0,0 0 0,0 0 16,0-21-16,0 20 0,21 1 16,0-21-16,0 21 0,-21-22 15,21 22-15,1-21 0,-22 21 0,21 0 16,0-1-16,0 22 0,-21-21 16,21 21-16,0 0 0,1 0 15,-1 0-15,0 0 16,-21 21-16,21-21 0</inkml:trace>
  <inkml:trace contextRef="#ctx0" brushRef="#br0" timeOffset="2185.27">3916 1376 0,'0'0'0,"21"0"0,-21-21 0,21 21 0,0-21 16,0-1-16,1 22 15,-22-21-15,0 0 0,0 0 0,21 0 16,-21 0-16,0-1 0,0 1 16,0 0-16,0 0 0,-21 0 15,21 0-15,-22-1 0,1 1 16,-21 21-16,21 0 0,0 0 0,-22 0 15,22 0-15,-21 0 0,-1 21 16,22-21-16,-21 22 0,21 20 0,-22-21 16,22 0-16,0 22 0,0-22 15,0 21-15,0-21 0,-1 0 0,22 22 16,0-22-16,0 0 0,0 21 16,0-20-16,0-1 0,0 0 15,0 0-15,22-21 16,-1 0-16,0 0 0,0 0 0,21 0 0,-20 0 15,-1 0-15,21 0 16,-21 0-16,22-21 0,-22 21 0,0-21 16,21 0-16,-21-1 0,1 1 15,-1 0-15,0 0 0,0 0 0,0 0 16,-21-1-16,0 1 0,0 0 16,0-21-16,0 21 0,0-1 0,0 1 15,0 0-15,0 0 0,0 0 16,0 42 15,0 0-31,0 0 0,0 0 16,0 22-16,0-22 0,0 0 15,0 0-15,0 0 0,0 22 0,0-22 16,0 0-16,0 0 16,0 0-16,0 1 0,21-1 15,1-21-15,-1 0 16,0 0-16,0 0 15,0 0-15,0 0 16,1 0-16,-1-21 0,-21-1 0,21 22 16,0-21-16</inkml:trace>
  <inkml:trace contextRef="#ctx0" brushRef="#br0" timeOffset="2447.12">4445 1058 0,'0'0'15,"0"22"17,0-1-32,0 0 0,0 0 15,0 0-15,0 0 0,0 1 0,0 20 16,-21-21-16,21 0 0,0 0 16,0 1-16,0-1 0,0 0 0,0 0 15,0 0 1,0 0-16,0-42 47,0 0-32,21 0-15</inkml:trace>
  <inkml:trace contextRef="#ctx0" brushRef="#br0" timeOffset="2847.89">4424 741 0,'0'21'0,"0"-42"0,-21 42 16,21 0-16,0 0 0,0 1 15,0-1-15,0 0 0,0 0 16,21-21-1,0 0-15,0 0 0,0 0 16,0 0-16,1 0 16,-1 0-16,-21-21 0,21 0 0,0 21 15,-21-21-15,0-1 0,0 1 16,0 0-16,0 0 16,0 0-16,0 0 15,-21 21-15,21-22 0,-21 22 0,0 0 16,-1 0-16,1 0 0,0 0 15,0 0-15,0 0 0,0 22 0,-1-22 16,22 21-16,-21 0 16,21 0-16,0 0 0,0 0 15,0 1-15,21-22 16,1 0 0</inkml:trace>
  <inkml:trace contextRef="#ctx0" brushRef="#br0" timeOffset="3491.52">4847 593 0,'0'21'16,"0"0"-1,0 0-15,0 0 0,0 1 16,0-1-16,0 0 0,0 0 16,0 21-16,0-20 0,0 20 15,0 0-15,-21-21 0,21 22 16,0-1-16,-21-21 0,21 22 0,-21-22 16,21 21-16,0-21 0,0 22 15,-22-22-15,22 0 0,-21 0 0,21 0 16,0 0-16,0 1 15,-21-1-15,0-21 47,21-21-47,0-1 16,0 1-16,0 0 16,0 0-16,0 0 0,21 0 0,0-1 15,0 1-15,1 0 0,-1 0 16,0 0-16,0 0 0,0-1 0,0 22 15,22-21-15,-22 21 0,0 0 16,21 0-16,-20 0 0,-1 0 0,21 0 16,-21 0-16,0 21 0,1 1 15,-22-1-15,21 0 0,-21 0 16,21 0-16,-21 0 0,0 1 0,0-1 16,0 0-16,0 21 0,0-21 0,0 1 15,-21-1-15,0 0 0,-1 0 16,1 0-16,0 0 0,0-21 15,-21 22-15,20-1 0,-20-21 16,21 21-16,-21-21 0,20 0 0,1 0 16,0 0-16,0 0 0,0 0 15,0 0-15,-1 0 0,1 0 0,0 0 16,0 0 0,21-21-16,-21 0 0,21-1 0,0-20 15</inkml:trace>
  <inkml:trace contextRef="#ctx0" brushRef="#br0" timeOffset="4011.23">5376 529 0,'0'0'0,"0"-21"16,0 42 15,0 0-15,0 1-16,0-1 0,0 21 15,0 0-15,0 1 0,0-1 0,0 22 16,0-22-16,0 21 0,0-20 15,0 20-15,-21-20 0,21-1 16,0 0-16,-21 1 0,0-1 0,21-21 16,0 21-16,0-20 0,0-1 0,-21 0 15,21 0-15,0 0 0,0 0 16,21-21 15,-21-21-15</inkml:trace>
  <inkml:trace contextRef="#ctx0" brushRef="#br0" timeOffset="4443.97">5440 1291 0,'0'0'0,"21"0"0,0 0 15,0 0-15,0 0 0,1 0 16,-1 0-16,0 0 0,0 0 16,0 0-16,0-21 0,1 21 0,20-21 15,-21 0-15,0 21 16,-21-21-16,21 21 0,1-22 0,-22 1 16,21 0-16,-21 0 0,0 0 15,0 0-15,0-1 0,0 1 16,-21 21-16,-1 0 15,1 0-15,0 0 0,0 0 16,0 0-16,0 21 0,-1 1 16,1-1-16,0 0 0,0 0 0,0 0 15,0 0-15,21 22 0,-22-22 16,22 0-16,0 21 0,0-20 0,0-1 16,0 0-16,0 0 0,0 0 15,0 0-15,0 1 16,0-1-16,22-21 0,-1 0 0,0 21 15,0-21-15,0 0 0,22 0 16,-22 0-16,0 0 0,21 0 0,-21 0 16,1-21-16,20 21 0,-21-21 15,0-1-15</inkml:trace>
  <inkml:trace contextRef="#ctx0" brushRef="#br0" timeOffset="5139.99">7493 635 0,'0'-21'15,"0"0"1,0 42 15,0 21-31,0-21 16,0 22-16,0-1 0,0 22 0,0-22 15,0 21-15,0-20 0,-21 20 16,21-20-16,-21 20 0,21-21 16,0 1-16,0-22 0,-22 21 15,22-21-15,-21 1 0,21-1 0,0 0 16,0-42 31,0 0-47,0-1 0,0 1 0</inkml:trace>
  <inkml:trace contextRef="#ctx0" brushRef="#br0" timeOffset="5559.27">7408 423 0,'0'0'0,"43"-21"0,-1 21 0,21 0 16,-20 0-16,20 0 0,-20 21 0,20 1 16,-21-1-16,1 0 15,-1 0-15,0 0 0,1 22 0,-1-1 16,-21 0-16,0 22 0,-21-1 15,0-20-15,0 20 0,0-21 0,-42 22 16,21-22-16,-43 1 0,22 20 16,-21-42-16,-1 22 0,1-1 0,-1-21 15,22 0-15,-22 0 0,22 1 16,0-1-16,-1-21 0,22 0 0,0 0 16,0 0-16,0 0 0,-1 0 15,1 0-15,0-21 0,21-1 16,0 1-16,0 0 15,0 0 1,0 0-16,21 21 0,0-21 16,1-1-16,-1 22 0</inkml:trace>
  <inkml:trace contextRef="#ctx0" brushRef="#br0" timeOffset="5952.05">8022 1291 0,'0'0'0,"21"0"0,0 0 0,1 0 0,-1 0 16,0-21-16,0 0 15,0 21-15,0-21 0,1 21 0,-1-21 16,-21-1-16,21 1 15,-21 0-15,0 0 0,0 0 0,0 0 16,-21 21 0,0 0-16,-1 0 0,1 0 15,0 0-15,-21 0 0,21 21 16,-1 0-16,1 0 0,21 0 0,0 0 16,-21 22-16,21-22 0,0 0 15,0 0-15,0 0 0,0 1 16,0-1-16,21 0 0,0 0 15,1-21-15,-1 0 0,0 0 16,0 0-16,0 0 0,0 0 0,22 0 16,-22 0-16,0 0 0,0-21 15,22 0-15,-22 21 0,0-21 0</inkml:trace>
  <inkml:trace contextRef="#ctx0" brushRef="#br0" timeOffset="6195.13">8657 1016 0,'-42'0'16,"21"21"-16,-1 0 15,1 1-15,0-1 0,0 0 16,21 0-16,0 21 0,-21-20 0,21-1 16,0 21-16,-21-21 0,21 0 15,0 1-15,0-1 0,0 0 0,0 0 16,0 0-16,21-21 15,0 0-15,0 21 0,0-21 0,0 0 16,1 0-16,-1 0 0,0 0 16,0-21-16,21 21 0,-20-21 0,20 0 15,0 0-15</inkml:trace>
  <inkml:trace contextRef="#ctx0" brushRef="#br0" timeOffset="6483.97">9144 487 0,'0'21'15,"0"0"-15,0 0 16,-21 22-16,21-1 0,-21 0 16,-1 1-16,22 20 0,0-20 0,0 20 15,-21-21-15,21 22 16,-21-22-16,21 1 0,0-1 0,0 0 15,0 1-15,0-22 0,-21 21 16,21-21-16,0 0 0,-21 1 0,21-1 16,0 0-16,0 0 0,21-21 31,0 0-15,0-21-16</inkml:trace>
  <inkml:trace contextRef="#ctx0" brushRef="#br0" timeOffset="7007.7">9440 1228 0,'0'-21'0,"0"42"0,21-64 16,1 43-16,-22-21 0,0 0 0,21 0 15,-21 0-15,21 0 0,-21-1 16,0 1-16,0 0 0,0 0 0,-21 21 31,0 0-31,-1 21 0,1 0 0,-21 0 16,21 1-16,-22-1 0,22 21 15,-21-21-15,21 22 0,0-22 0,-1 21 16,1-21-16,0 0 16,21 1-16,0-1 0,0 0 0,0 0 15,0 0-15,21-21 16,0 0-16,1 0 15,20 0-15,-21 0 0,0 0 0,0 0 16,1-21-16,20 0 0,-21 21 16,0-21-16,0 0 0,1-1 0,-1 1 15,0 0-15,0-21 0,-21 21 16,0-1-16,0 1 0,0 0 0,0 0 16,0 0-16,-21 42 46,21 0-46,0 0 0,0 0 0,0 1 16,0 20-16,0-21 0,0 0 16,0 0-16,0 1 0,0-1 0,21 0 15,0 0-15,0-21 0,-21 21 16,22-21-16,-1 21 0,0-21 0,0 22 16,0-22-16,0 0 0,1 0 0,-1 0 15,0 0-15,0 0 0,0 0 16,0-22-16</inkml:trace>
  <inkml:trace contextRef="#ctx0" brushRef="#br0" timeOffset="7371.53">9821 1143 0,'0'0'0,"21"-21"15,1 21-15,-1 0 16,0 0-16,0 0 0,0 0 15,0 21-15,1 0 0,-1 0 16,0-21-16,0 22 0,0-1 0,-21 0 16,0 0-16,21 0 0,-21 0 15,0 1-15,0-1 0,0 0 16,0 0-16,-21 0 16,21 0-16,-21-21 15,0 0-15,21-21 31,0 0-31,0 0 16,0 0-16,21 0 16,-21-22-16,21 22 0,-21 0 0,21-21 15,1 20-15,-22-20 0,21 21 16,0-21-16,-21 20 0,21 1 0,0 0 16,-21 0-16,21 21 0,1-21 15,-22 0-15,21-1 0</inkml:trace>
  <inkml:trace contextRef="#ctx0" brushRef="#br0" timeOffset="8031.15">10731 1270 0,'0'-21'0,"0"42"0,22-63 0,-1 21 15,-21-1-15,0 1 16,0 0-16,0 0 0,0 0 0,-21 0 16,-1 21-16,22-22 0,-21 1 15,0 21-15,0 0 0,0 0 16,0 0-16,-22 0 0,22 0 16,0 21-16,0-21 0,0 22 0,-1 20 15,1-21-15,0 0 0,0 22 16,21-22-16,-21 21 0,21-21 0,0 22 15,0-22-15,0 0 0,0 0 16,0 0-16,0 0 0,21 1 16,0-22-16,0 0 0,0 0 0,1 0 15,-1 0-15,21 0 16,-21-22-16,0 1 0,1 21 0,-1-21 16,0 0-16,0 0 0,0 21 15,0-21-15,1-1 0,-22 1 16,0-21-16,0 21 0,0 0 15,0-1-15,0 1 0,0 42 32,0 1-17,0-1-15,0 0 0,0 0 0,0 0 16,0 0-16,0 1 0,0-1 16,0 0-16,0 0 0,21 0 0,-21 0 15,21-21-15,-21 22 0,21-22 16,0 0-16,0 0 0,1 0 15,-1 0-15,0 0 0,0-22 16</inkml:trace>
  <inkml:trace contextRef="#ctx0" brushRef="#br0" timeOffset="8331.98">11197 593 0,'0'0'16,"-21"21"-16,21 0 0,-21 0 0,21 22 0,-21-1 15,21 0-15,-22 1 16,22 20-16,0-21 0,0 1 0,-21 20 16,21-20-16,0-1 0,-21 0 15,21 1-15,0-22 0,0 21 0,0-21 16,0 0-16,0 1 0,0-1 0,0 0 15,0 0-15,0 0 16,21-21 0,0 0-1,1 0-15,-1-21 0,0 21 16</inkml:trace>
  <inkml:trace contextRef="#ctx0" brushRef="#br0" timeOffset="8558.87">11388 1101 0,'0'21'31,"0"0"-31,0 0 16,0 0-16,-22 22 0,22-22 16,0 0-16,0 0 0,0 0 0,0 1 15,0-1-15,0 0 0,0 0 16,0 0-16,22-21 0,-1 21 15,0-21 1,0 0-16,0 0 16,0-21-16,1 21 0</inkml:trace>
  <inkml:trace contextRef="#ctx0" brushRef="#br0" timeOffset="9424.84">11790 1037 0,'0'21'16,"0"1"-16,-21-1 15,-1 0-15,22 21 16,-21-21-16,21 1 0,0-1 0,0 0 16,-21 21-16,21-21 0,0 1 15,0-1-15,0 0 0,0 0 16,0 0-16,0 0 15,21-21 1,0 0-16,1 0 16,-1 0-16,0-21 0,-21 0 15,21 21-15,-21-21 0,21 0 0,-21 0 16,0-1-16,0 1 0,0 0 0,0 0 16,0 0-16,0 0 0,0-1 15,-21 1-15,0 0 0,21 0 16,-21 21-16,0 0 0,-1 0 15,22-21 17,22 21-32,-1 0 15,0-21-15,0 21 0,21 0 16,-20-22-16,20 22 0,-21 0 0,21 0 16,-20 0-16,20 0 0,-21 0 15,0 0-15,0 0 0,1 0 0,-1 22 16,0-1-16,0 0 0,-21 0 0,0 0 15,0 0-15,0 1 16,0-1-16,0 0 0,0 0 16,0 0-16,0 0 0,0 1 15,0-1-15,0 0 0,0 0 16,0 0 0,-21-21-16,21 21 15,-21-21 1,21-21-1,0 0-15,0 0 16,0 0-16,21 0 16,0-1-16,0 1 0,-21-21 0,21 21 15,1-22-15,20 22 0,-21-21 16,21 0-16,-20 20 0,20-20 16,0 21-16,1 0 0,-22 0 15,21 21-15,-21 0 0,0 0 0,1 0 16,-1 0-16,0 21 0,-21 0 0,0 21 15,21-21-15,-21 1 0,0 20 16,0-21-16,0 21 0,0-20 0,0 20 16,0-21-16,0 0 0,-21 22 15,21-22-15,0 0 0,0 0 0,-21 0 16,21 0-16,-21-21 16,21 22-16,0-44 46,0 1-46,0 0 16,0 0-16,0 0 0,0 0 16</inkml:trace>
  <inkml:trace contextRef="#ctx0" brushRef="#br0" timeOffset="9647.7">12298 720 0,'-21'0'16,"21"-21"31</inkml:trace>
  <inkml:trace contextRef="#ctx0" brushRef="#br0" timeOffset="9939.65">11007 762 0,'-22'0'0,"44"0"0,-65 0 16,22 21-16,42-21 31,0 0-31,22 0 0,-22 0 16,21 0-16,-21 0 15,22 0-15,-1 0 0,-21 0 0,22 0 16,-22 0-16,21 0 0,-21 0 15,0 0-15,1 0 0,-44 0 47</inkml:trace>
  <inkml:trace contextRef="#ctx0" brushRef="#br0" timeOffset="10864.62">1926 1863 0,'0'21'16,"21"0"-1,0-21-15,22 0 0,-1 0 16,0 0-16,22 0 0,-1 0 0,22 0 15,0 0-15,-1 0 0,22 0 16,-21 0-16,21 0 0,0 0 0,-1 0 16,1 0-16,0 0 15,21 0-15,-21 0 0,0 0 0,0 0 0,-1 0 16,1 0-16,-21 0 16,21 0-16,-22 0 0,-20 0 0,21 0 15,-22 0-15,1 0 0,-22 0 16,21 0-16,-20 0 0,-1 0 0,-21 0 15,22 0-15,-22 0 0,0 0 16,-42 0 47</inkml:trace>
  <inkml:trace contextRef="#ctx0" brushRef="#br0" timeOffset="11772.1">7070 1757 0,'-22'0'16,"1"0"-16,42 0 46,1 0-46,-1 0 0,0 21 16,0-21-16,21 0 0,1 0 0,-1 0 16,0 0-16,1 21 0,20-21 15,1 0-15,-1 0 0,1 0 0,20 0 16,22 21-16,-21-21 0,21 0 16,-22 0-16,22 0 0,-21 0 0,21 22 15,-22-22-15,22 0 0,0 0 16,0 0-16,0 21 0,0-21 0,21 0 15,-22 0-15,1 0 16,0 0-16,0 0 0,0 0 0,21 0 16,-21 0-16,-1 0 0,1 21 0,0-21 15,-21 0-15,21 0 0,-22 0 16,1 0-16,0 0 0,-22 0 0,22 0 16,-22 0-16,22 0 0,-22 0 15,-20 0-15,20 0 0,1 0 0,-22 0 16,0 0-16,22 0 0,-22 21 15,-21-21-15,22 0 0,-22 0 0,0 0 16,0 0-16,0 0 0,1 0 16,-1 0 15,-21 21-15,-21-21 30,-1 0-46</inkml:trace>
  <inkml:trace contextRef="#ctx0" brushRef="#br1" timeOffset="17501.83">1503 2900 0,'0'-21'47,"0"0"-32,21-1-15,0 22 0,-21-21 16,21 0-16,0 21 0,-21-21 15,22 0-15,-1 0 0,0-1 16,-21 1-16,0 0 16,0 0-16,0 0 0,0 0 15,0-1-15,-21 22 16,0-21-16,-22 21 0,22 0 16,0 0-16,-21 0 0,-1 21 0,22 1 15,-21-1-15,-1 0 0,1 0 16,21 0-16,-21 0 0,20 1 15,1-1-15,0 0 0,0 0 0,0 0 16,21 0-16,-21 1 0,21-1 16,0 0-16,0 0 15,21 0-15,0-21 0,0 0 16,0 21-16,0-21 16,1 0-16,20 22 0,-21-22 15,21 0-15,1 21 0,-1-21 0,0 0 16,1 21-16,-1-21 0,0 21 15,-20-21-15,20 21 0,-21-21 0,0 21 16,-21 1-16,0-1 16,0 0-16,0 0 0,0 0 15,-21 0-15,0 1 0,-21-1 0,20 0 16,-20 0-16,0 0 0,-22 0 16,22 1-16,0-22 0,-1 0 0,1 0 15,0 0-15,20 0 16,-20 0-16,21 0 0,-21 0 15,20-22-15,1 1 0,0 0 0,0 0 16,0 21-16,21-21 0,-21 0 16,21-1-16,-22 1 0,22 0 15,0 0-15,22 21 32,-1 0-32,0-21 0,0 21 0,21 0 15,-20 0-15,-1 0 0</inkml:trace>
  <inkml:trace contextRef="#ctx0" brushRef="#br1" timeOffset="18239.91">1926 2942 0,'0'0'0,"0"21"47,0 1-47,0-1 15,0 0-15,0 0 16,0 0-16,0 0 0,0 1 16,0-1-16,0 0 0,0 0 15,0 0-15,21 0 16,0 1-16,1-1 0,-1-21 15,-21 21-15,21-21 0,0 0 16,0 0-16,0-21 0,1 0 16,-1 21-16,0-22 0,0 1 15,0 0-15,0 0 0,1 0 16,-22 0-16,21-1 0,0 1 16,-21 0-16,0 0 0,0 0 15,0 0-15,0-1 0,0 1 16,0 0-1,0 42 17,0 0-32,0 1 0,0-1 0,0 0 15,0 0-15,0 0 0,0 22 16,0-22-16,0 21 0,0 0 16,0 1-16,0-22 0,0 21 0,0 1 15,0-1-15,0 0 0,0 1 16,0-1-16,0 0 0,0 1 0,0-1 15,0 0-15,0 1 0,0-1 16,0 0-16,0 1 0,0-22 16,0 21-16,-21-21 0,0 22 15,21-22-15,-22 21 0,1-21 0,0 0 16,0 1-16,0-1 0,0-21 16,-22 0-16,22 21 0,-21-21 0,-1 0 15,1 0-15,0 0 0,-1-21 16,1 21-16,0-21 0,-1-1 0,22 1 15,-21 0-15,21 0 0,-22 0 16,22 0-16,0 21 0,21-22 0,0 1 16,0 0-16,0 0 0,0 0 15,21 0-15,0 21 16,1-22-16,-1 1 0,0 0 16,21 0-16,-21 0 0,1 0 15,20-1-15</inkml:trace>
  <inkml:trace contextRef="#ctx0" brushRef="#br1" timeOffset="18803.59">2498 2985 0,'0'21'63,"0"0"-63,0 0 0,0 0 15,0 0-15,0 1 0,0 20 16,0-21-16,0 0 0,0 0 0,0 1 16,0-1-16,0 0 0,0 0 15,0 0-15,0 0 16,0-42 15,0 0-31,0 0 16,0 0-16,0 0 15,0-1-15,0-20 0,0 21 16,21 0-16,0 0 0,-21-1 0,21-20 16,0 21-16,0 0 0,1 0 15,-1-1-15,0 1 0,21 21 0,-21-21 16,1 21-16,-1 0 0,21 0 15,-21 0-15,0 0 0,1 21 0,-1-21 16,-21 21-16,21 1 0,-21-1 16,21 0-16,-21 0 0,0 0 0,0 22 15,0-22-15,0 0 16,0 0-16,0 0 0,0 0 0,0 1 16,-21-1-16,21 0 0,-21-21 15,21 21-15,0 0 0,0-42 47,0 0-47,0 0 16,0 0-16</inkml:trace>
  <inkml:trace contextRef="#ctx0" brushRef="#br1" timeOffset="19135.41">3217 2667 0,'0'21'16,"0"0"0,0 1-16,0-1 0,0 0 15,0 21-15,0-21 0,0 1 0,0 20 16,0-21-16,-21 21 0,21 1 15,0-22-15,0 21 0,0-21 0,0 22 16,-21-22-16,21 21 16,0-21-16,0 1 0,0-1 0,0 0 15,0 0-15,0 0 16,21-21 15,-21-21-31,0 0 0,21 0 0,-21 0 16,21-1-16</inkml:trace>
  <inkml:trace contextRef="#ctx0" brushRef="#br1" timeOffset="19383.27">3111 2963 0,'22'0'31,"-1"0"-31,0-21 16,0 21-16,0 0 0,0 0 15,1 0-15,-22-21 16,21 21-16,0 0 16,0 0-1</inkml:trace>
  <inkml:trace contextRef="#ctx0" brushRef="#br1" timeOffset="20033.3">3831 3027 0,'0'0'0,"21"0"0,-21-21 0,21 0 15,-21-1-15,0 1 16,0 0-16,0 0 16,0 0-16,0 0 15,-21-1-15,0 22 0,0-21 16,0 21-16,0 0 15,-1 0-15,1 0 0,0 0 16,0 0-16,0 0 0,0 21 16,-1 1-16,1-1 0,21 0 15,-21 0-15,21 0 0,-21 0 0,21 1 16,0 20-16,-21-21 0,21 0 16,0 22-16,0-22 0,0 0 0,0 0 15,0 0-15,21 0 16,0-21-16,0 0 0,0 0 15,1 0-15,-1 0 0,0 0 16,0 0-16,0 0 0,0-21 0,1 0 16,-1 0-16,0 21 0,-21-21 15,21 0-15,0-1 0,-21 1 0,21 0 16,-21 0-16,0 0 0,0 0 16,0-1-16,0 1 0,0 0 0,0 0 15,0 0-15,0 42 47,0 0-47,0 0 0,0 0 0,0 1 16,0-1-16,0 0 0,0 0 15,0 0-15,22 0 0,-22 1 0,0-1 16,0 0-16,21-21 0,0 21 0,-21 0 16,21-21-16,-21 21 15,21-21-15,0 0 0,1 0 16,-1 0-16,0-21 15,0 0 1</inkml:trace>
  <inkml:trace contextRef="#ctx0" brushRef="#br1" timeOffset="20335.12">4254 2858 0,'0'-22'0,"0"44"47,0-1-47,0 0 15,0 0-15,22 0 0,-1 0 16,-21 1-16,0-1 16,21 0-16,0 0 0,-21 0 0,21 0 15,-21 1-15,21-22 0,1 21 16,-22 0-16,0 0 0,21-21 0,0 21 15,0-21-15,-21 21 0,21-21 16,-21 22 0,21-22-16,-21-22 15,0 1 1</inkml:trace>
  <inkml:trace contextRef="#ctx0" brushRef="#br1" timeOffset="20622.96">4530 2858 0,'0'-22'15,"-22"22"1,1 0-16,21 22 0,0-1 16,-21-21-16,21 21 0,-21 0 15,0 0-15,21 0 0,-21 1 0,-1-1 16,22 0-16,-21 0 0,0 0 15,0 22-15,0-22 0,0 0 0,-1 21 16,22-21-16,-21 1 16,0-1-16,21 0 0,0 0 0,0 0 15,-21-21-15,21 21 16,0-42 15,0 0-31,0 0 0</inkml:trace>
  <inkml:trace contextRef="#ctx0" brushRef="#br1" timeOffset="21261.11">5270 3027 0,'-21'0'0,"42"0"0,-63 0 31,21 0-31,42 0 31,0 0-15,0 0-16,1 0 0,20 0 0,-21 0 16,21 0-16,1 0 0,-1 21 15,22-21-15,-22 0 0,0 0 0,22 0 16,-22 0-16,0 0 0,1 21 15,-1-21-15,0 0 0,1 0 0,-22 0 16,21 0-16,-21 0 0,1 0 16,20 0-16,-21 0 0,0 0 0,0 0 15,1 0 1,-22-21 15</inkml:trace>
  <inkml:trace contextRef="#ctx0" brushRef="#br1" timeOffset="21735.84">6011 2858 0,'-21'0'15,"21"21"17,21 0-32,0-21 15,1 0-15,-1 21 0,0-21 16,0 0-16,0 21 0,0-21 0,1 0 16,-1 0-16,-21 21 0,21-21 0,0 0 15,0 0-15,0 0 0,1 0 16,-1 0-1,-21 22 32,-21-22-47,-1 21 0,22 0 0,-21-21 16,0 21-16,0 0 0,0-21 0,0 21 16,-1 1-16,1 20 0,0-21 15,0 0-15,0 0 0,0 22 0,-1-22 16,1 0-16,0 0 15,0 0-15,21 1 0,0-1 0,-21-21 0,21 21 16,-21 0 0,21 0-16,0-42 47,0 0-47,21 21 15</inkml:trace>
  <inkml:trace contextRef="#ctx0" brushRef="#br1" timeOffset="23249.51">7810 2392 0,'0'0'0,"0"21"0,0 0 0,0 0 16,0 22-16,0-1 0,0 0 15,0 1-15,-21-1 0,21 0 16,0 1-16,-21-1 0,21 0 0,0-20 16,0 20-16,0-21 0,0 21 15,-21-20-15,21-1 0,0 0 0,-21 0 16,21 0-16,0 0 15,0-42 17,0 0-32,0 0 15,0 0-15,0 0 16,0-1-16,0 1 16,0 0-16,0 0 0,0 0 15,0 0-15,0-1 0</inkml:trace>
  <inkml:trace contextRef="#ctx0" brushRef="#br1" timeOffset="23703.25">7578 2307 0,'0'0'0,"-22"-21"0,22 0 16,0 0-1,22 0 1,-1 21-16,21 0 0,0 0 16,1 0-16,20 0 0,1 0 0,-1 0 15,1 21-15,-1 0 0,-20 0 16,20 0-16,1 22 0,-22-1 0,0-21 15,1 21-15,-22 1 16,0-1-16,0 0 0,-21 1 0,0-1 16,0-21-16,-21 22 0,-21-1 0,20-21 15,-20 21-15,0-20 0,-1-1 16,-20 0-16,21 0 0,-22 0 0,1 0 16,20 1-16,1-22 0,-22 21 15,22-21-15,0 21 0,21-21 0,-22 0 16,22 0-16,0 0 0,42 0 47,0-21-47,0 21 15,1-21-15,20-1 0,0 22 16</inkml:trace>
  <inkml:trace contextRef="#ctx0" brushRef="#br1" timeOffset="24266.93">8699 2794 0,'22'-21'16,"-44"42"-16,65-42 0,-43 0 0,0 0 0,21 21 16,-21-22-16,0 1 0,0 0 15,0 0-15,0 0 16,0 0-16,0-1 0,-21 1 0,0 0 15,-1 21-15,1-21 0,0 21 0,0 0 16,-21 0-16,20 0 0,1 0 16,-21 21-16,21 0 0,0 0 0,-1 1 15,1-1-15,21 21 0,0-21 16,-21 22-16,21-22 0,0 0 0,0 21 16,0-21-16,0 1 0,0-1 15,0 0-15,0 0 0,21 0 16,0-21-16,1 0 15,-1 0-15,0 0 0,0 0 16,0 0-16,22-21 0,-22 21 16,0-21-16,0 0 0,0 0 15,0-1-15,1 1 0,-1 0 0,0 0 16,-21 0-16,0 0 0,21-1 16,-21 1-16,0 0 0,0 0 0,0 0 15,0 0-15,0 42 31,0 0-31,0 0 16,0 21-16,0-20 0,0-1 0,0 0 16,0 0-16,0 21 0,0-20 0,0-1 15,21 0-15,0 0 16,1-21-16,-22 21 16,21-21-16,0 0 0,0 0 15,0 0-15,0 0 0,1 0 0,-1-21 16,0 0-16,0 0 0</inkml:trace>
  <inkml:trace contextRef="#ctx0" brushRef="#br1" timeOffset="24549.8">9271 2201 0,'0'0'0,"0"22"31,0 20-15,0-21-16,0 21 0,0 1 0,0-1 16,0 22-16,0-22 0,0 0 15,-21 1-15,21-1 0,0 0 0,0 1 16,0-22-16,0 21 0,0-21 16,0 0-16,0 1 0,0-1 0,0 0 15,0 0-15,21-21 31,0-21-15,-21 0-16,21 21 16</inkml:trace>
  <inkml:trace contextRef="#ctx0" brushRef="#br1" timeOffset="25091.49">9779 2540 0,'0'0'0,"0"-21"0,0 0 16,-21 0-16,0 21 15,-1 0-15,22-22 0,-21 22 16,0 0-16,0 0 0,0 0 16,21 22-16,-21-22 0,-1 21 15,1 0-15,21 0 0,-21 0 0,0 22 16,21-22-16,-21 0 0,21 0 15,0 21-15,0-20 0,0-1 0,0 0 16,0 0-16,0 0 0,0 0 16,0 1-16,21-22 15,0 0 1,0 0-16,0 0 0,1 0 16,-1 0-16,0-22 0,0 22 0,0-21 15,0 0-15,1 0 0,-1 0 16,0 0-16,0-1 0,-21 1 15,0 0-15,21-21 0,-21 21 16,0-1-16,0 1 0,0 0 0,0 0 16,0 42 15,0 0-31,0 0 0,0 22 0,0-22 16,0 0-16,0 0 0,0 0 15,0 1-15,0 20 0,0-21 16,0 0-16,0 0 0,21-21 15,1 0-15,-1 22 0,0-22 16,0 0-16,0 0 0,0 0 0,1 0 16,-1 0-16,0-22 15,0 22-15,0-21 0,0 0 0,1 0 16,-1 0-16,-21 0 0</inkml:trace>
  <inkml:trace contextRef="#ctx0" brushRef="#br1" timeOffset="25356.34">9292 2413 0,'0'0'0,"-21"0"15,42 0 16,0 0-31,0 0 0,1-21 0,-1 21 16,21 0-16,-21 0 0,0-21 16,1 21-16,20 0 0,-21 0 0,0 0 15,22-21-15,-22 21 0,0 0 16,0 0-16,0 0 0,-21-22 0,21 22 16,1 0-16</inkml:trace>
  <inkml:trace contextRef="#ctx0" brushRef="#br1" timeOffset="25904.06">10541 2223 0,'0'0'0,"0"-22"16,0-20-16,0 21 31,0 42-15,-21-21-16,21 21 15,0 0-15,0 22 0,0-22 0,-21 21 16,21 1-16,0-1 0,-22 0 15,22 1-15,0 20 0,0-21 0,-21 1 16,21-1-16,-21 0 0,21 1 0,0-22 16,0 21-16,0-21 0,0 1 15,0-1-15,0 0 0,0 0 16,21-21-16,0 0 16,1 0-16,-1 0 0,0 0 15,0 0-15,0-21 0,0 0 16,1 0-16,-1-1 15,0 1-15,-21 0 0,0-21 0</inkml:trace>
  <inkml:trace contextRef="#ctx0" brushRef="#br1" timeOffset="26679.31">10350 2604 0,'0'0'0,"-21"0"0,0 0 15,21 21-15,-21-21 16,21 21-16,21-21 15,0 0 1,0 0-16,1 0 16,-1 0-16,21 0 0,-21-21 0,0 21 15,22-21-15,-1 21 0,-21-22 16,22 22-16,-1-21 0,0 21 0,-21 0 16,22-21-16,-22 21 0,21-21 15,-21 21-15,1 0 0,-22 21 16,0 0-1,0 0-15,0 1 16,-22-1-16,1-21 0,21 21 0,0 0 16,0 0-16,-21 0 0,21 1 15,-21-1-15,21 0 0,0 0 16,0 0-16,0 0 16,21-21-16,0 0 15,0 0-15,1 0 0,-1 0 16,0 0-16,21 0 0,-21 0 15,1 0-15,-1-21 0,0 21 0,21-21 16,-21 0-16,1 21 0,-1-21 16,0 0-16,0-1 0,0 22 0,-21-21 15,0 0-15,21 0 0,-21 0 0,0 0 16,0-1-16,0 1 16,0 0-16,0 42 31,0 0-31,0 1 15,0-1-15,0 0 16,0 21-16,0-21 0,0 1 0,0 20 16,0-21-16,0 0 0,0 22 0,0-22 15,0 21-15,0-21 0,0 22 16,0-22-16,0 21 0,0 0 0,0 1 16,0-1-16,0 0 0,0 1 15,0-1-15,0-21 0,0 22 0,0-1 16,0 0-16,0-21 0,0 22 0,-21-22 15,21 0-15,-21 0 16,0 0-16,0-21 0,0 22 0,-1-22 16,1 0-16,0 0 0,0 0 0,0 0 15,-22 0-15,22-22 0,0 22 16,-21-21-16,21 21 0,-22-21 0,22 0 16,0 21-16,0-21 0,0 0 0,-1 21 15,22-22-15,0 1 0,0 0 16,0 0-16,0 0 15,0 0-15,22 21 16,-1-22-16,0 1 0,0 0 0,21 0 16,-20 0-16</inkml:trace>
  <inkml:trace contextRef="#ctx0" brushRef="#br1" timeOffset="27033.1">11578 2561 0,'0'0'0,"-21"0"15,0 0 17,21 21-32,0 1 0,0-1 0,0 21 15,0 0-15,0-20 16,0 20-16,0 0 0,0 1 0,0-1 15,0 0-15,0-21 0,0 22 0,0-1 16,0 0-16,0 1 0,0-1 16,0 0-16,0 1 0,0-1 0,0 0 15,0-20-15,0 20 0,-21-21 16,21 0-16,-22 0 0,22 1 0,0-1 16,0 0-16,0-42 31,0 0-31,0-1 15,0 1-15,22 0 0,-22 0 0</inkml:trace>
  <inkml:trace contextRef="#ctx0" brushRef="#br1" timeOffset="27388.5">11599 2709 0,'0'-21'0,"0"42"0,-21-63 0,21 21 16,-21 21-16,21-21 0,0 0 15,0-1-15,0 1 16,0 0-16,21 21 0,0-21 16,0 21-16,43-21 15,-43 21-15,0 0 0,22 0 16,-22 0-16,0 21 0,0 0 16,0 0-16,0 0 0,1 1 0,-1-1 15,-21 0-15,0 21 0,0-21 16,0 1-16,0-1 0,0 0 15,-43 0-15,22 0 0,0-21 16,-21 21-16,21 1 0,-22-22 0,22 21 16,-21-21-16,21 0 0,-22 0 0,22 21 15,0-21-15,0 0 16,42 0 15,-21-21-15,21 21-16,0-21 0,0 21 0</inkml:trace>
  <inkml:trace contextRef="#ctx0" brushRef="#br1" timeOffset="27787.33">12171 2731 0,'42'-22'15,"-21"22"-15,0-21 0,1 21 0,-1-21 16,0 0-16,0 21 16,0-21-16,0 0 0,-21-1 0,22 22 15,-22-21-15,21 0 0,-21 0 16,0 0-16,0 0 16,-21 21-1,-1 0-15,1 0 16,0 0-16,0 0 15,0 21-15,21 0 0,0 0 16,-21 0-16,-1 22 0,22-22 0,-21 21 16,21-21-16,0 0 15,0 22-15,0-22 0,0 0 0,0 0 16,0 0-16,0 1 0,0-1 0,0 0 16,0 0-16,21-21 15,1 0-15,-1 0 0,0 0 16,0 0-16,0 0 15,0 0-15,1-21 0,-22 0 16,0 0-16</inkml:trace>
  <inkml:trace contextRef="#ctx0" brushRef="#br1" timeOffset="28643.89">13843 2138 0,'0'-21'16,"0"0"-16,0-1 0,21 22 0,-21-21 0,0 0 15,21 21 1,0 0-16,-21 21 16,22 0-1,-1 1-15,0-1 0,0 21 0,0-21 16,-21 22-16,21-1 0,1 21 16,-22-20-16,21-1 0,-21 22 0,0-22 15,0 0-15,0 22 0,0-43 16,0 21-16,0 1 0,0-22 15,0 0-15,0 0 0,0 0 0,0 0 16,0 1 0,0-44-1,0 1-15,0 0 16,0 0-16,0 0 0,0 0 16,0-22-16,0 1 0,0 0 0,21-22 15,0 22-15,-21-1 0,21-20 16,0 21-16,1-22 0,20 22 0,-21-1 15,0 1-15,0 0 0,22-1 16,-22 22-16,0-21 0,0 21 16,0 0-16,1 21 15,-22 21 1,21-21-16,-21 21 16,0 0-16,21-21 0,-21 21 15,0 0-15,0 1 0,0-1 0,0 0 16,0 0-16,0 0 0,0 0 15</inkml:trace>
  <inkml:trace contextRef="#ctx0" brushRef="#br1" timeOffset="30275.68">14668 2688 0,'22'0'15,"-1"0"-15,0 0 0,-21-21 0,21 0 16,0 21-16,-21-21 0,21 0 0,1-1 16,-22 1-16,0 0 15,0 0-15,0-21 0,0 20 0,0 1 16,0 0-16,0 0 0,0 0 16,-22 0-16,1-1 0,0 1 0,0 21 15,0 0-15,0 0 0,-1 0 16,1 0-16,0 0 0,0 21 15,-21 1-15,20-1 0,1 0 0,0 21 16,0-21-16,0 22 0,0-22 16,21 21-16,0 1 0,-22-22 0,22 21 15,0-21-15,0 0 0,0 1 16,0-1-16,0 0 0,22-21 0,-22 21 16,21-21-16,0 0 0,0 0 15,0 0-15,0 0 0,1 0 16,-1 0-16,0-21 0,0 0 15,0 21-15,0-21 0,1-1 0,-1 1 16,0 0-16,0-21 0,-21 21 0,0-1 16,21-20-16,-21 21 15,21 0-15,-21 0 0,0-22 0,0 22 16,0 0-16,0 0 16,0 0-16,22 42 31,-22 0-16,0 0-15,0 0 0,0 0 0,0 1 16,0-1-16,0 21 0,0-21 16,0 0-16,0 1 0,0-1 15,0 0-15,0 0 0,0 0 16,0 0-16,21-21 0,-21 22 0,0-1 16,21-21-16,0 0 0,-21 21 15,21-21-15,0 0 0,1 0 16,-1 0-16,0 0 0,0 0 0,0 0 15,0-21-15,22 21 0,-22-21 16,0-1-16,0 1 0,0 21 0,22-21 16,-22-21-16,0 21 0,0-1 15,0 1-15,1 0 0,-1-21 0,-21 21 16,21-1-16,-21-20 0,0 21 16,0 0-16,-21 21 31,0 0-16,21 21 1,0 0 0,0 0-16,21-21 0,-21 21 0,21 1 15,-21-1-15,21 0 16,-21 0-16,21 0 0,-21 0 16,0 1-16,0-1 0,0 0 15,0 0-15,0 0 0,0 0 16,0 1-16,0-1 15,21 0 1,1-21-16,-22 21 16,21-21-16,0 0 0,0 0 15,0 0-15,0 0 0,1 0 0,-1 0 16,0 0-16,21 0 0,-21 0 0,1 0 16,-1 0-16,0-21 0,0 21 15,21-21-15,-20 0 0,-1 21 0,0-22 16,-21 1-16,21 0 0,-21 0 15,21 0-15,-21 0 0,0-22 0,0 22 16,0 0-16,0 0 0,0 0 16,0-1-16,0 1 0,0 0 0,-21 21 15,0-21 1,0 21-16,0 0 0,-1 0 16,1 21-16,0 0 15,0 0-15,0 1 0,0-1 0,21 0 16,-22 0-16,1 0 0,21 0 15,-21 22-15,21-22 0,0 0 0,0 0 16,0 0-16,0 1 16,0-1-16,21-21 15,0 0-15,1 0 16,-1 0-16,0 0 16,0-21-16,0-1 0,0 1 15,1 0-15,-1 21 16,0-21-16,-21 0 0,21-22 0,0 22 15,-21 0-15,21 0 0,-21 0 16,22 0-16,-22-1 0,0 44 31,0-1-15,0 0-16,0 0 0,0 0 16,0 0-16,0 1 0,0-1 0,0 0 15,0 0-15,0 0 0,0 0 16,0 1-16,21-1 0,0-21 15,0 0-15,0 0 16,0 0 0,1 0-16,-1 0 0,0 0 0,21 0 15,-21-21-15,1-1 0,-1 22 16,0-21-16,-21 0 0,21 0 0,0 0 16,-21 0-16,0-1 15,0 1-15,0 42 31,0 1-31,0-1 16,0 0-16,0 0 0,-21 0 16,21 0-16,0 1 0,-21-22 15,21 21-15,0 0 0,0 0 16,0 0 0,0-42 15,21 21-31,-21-21 15,21 0-15,-21 0 0</inkml:trace>
  <inkml:trace contextRef="#ctx0" brushRef="#br1" timeOffset="30471.57">16341 2328 0,'0'0'0,"0"-21"0,-22 21 16,1 0-1,42 0 48,1 0-63</inkml:trace>
  <inkml:trace contextRef="#ctx0" brushRef="#br1" timeOffset="31067.94">16764 2159 0,'0'0'0,"0"-21"16,-21 21 0,0 21-1,-1 0-15,22 0 16,0 1-16,0 20 0,0-21 15,0 0-15,0 22 0,-21-22 0,21 21 16,0 0-16,-21-20 0,21 20 16,0-21-16,0 21 0,-21-20 0,21-1 15,-21 0-15,21 0 0,0 0 16,0 0-16,0 1 0,-21-1 16,21-42 30,0-1-30,0 1-16,0 0 0,0 0 16,21 0-16,-21 0 0,21-1 15,0 1-15,0 0 0,0 0 0,1 0 16,-1 0-16,0-1 0,0 1 16,0 21-16,22-21 0,-22 21 0,0 0 15,0 0-15,0 0 0,0 0 16,1 21-16,-1-21 0,-21 21 15,21 1-15,-21-1 0,21 0 0,-21 21 16,0-21-16,0 1 0,0-1 16,0 21-16,0-21 0,-21 0 0,0 1 15,0-1-15,-1 0 0,1-21 16,0 21-16,-21 0 0,21-21 0,-22 0 16,22 21-16,-21-21 0,21 0 0,-1 0 15,1 0-15,0 0 0,0 0 16,21-21 15,0 0-31,21 21 16,0-21-16,0 0 0,1 0 15</inkml:trace>
  <inkml:trace contextRef="#ctx0" brushRef="#br1" timeOffset="31391.88">17314 2117 0,'0'-21'16,"-21"42"0,21 0-16,0 0 15,0 21-15,-21-20 16,21-1-16,-21 21 0,21 0 0,-21 1 15,21-1-15,0 0 0,0 1 16,-22-1-16,22 0 0,-21-20 0,21 20 16,-21 0-16,21-21 0,0 1 15,0-1-15,0 0 0,0 0 0,0 0 16,0 0-16,0 1 16,21-22-1,-21-22 1,21 22-16,1-21 0,-1 0 15</inkml:trace>
  <inkml:trace contextRef="#ctx0" brushRef="#br1" timeOffset="31804.65">17441 2604 0,'21'0'31,"1"0"-31,-1 0 0,0 0 16,0 0-16,0 0 0,0-22 16,1 22-16,20 0 0,-21-21 15,0 0-15,0 21 0,-21-21 0,22 21 16,-22-21-16,21 0 0,-21-1 16,0 1-16,0 0 15,-21 0-15,-1 21 0,1 0 16,0 0-16,0 0 0,0 0 0,0 0 15,-1 0-15,1 21 0,0 0 16,-21 0-16,42 1 0,-21-1 0,-1 0 16,1 0-16,21 0 0,0 22 15,0-22-15,0 0 0,0 0 0,0 0 16,0 0-16,0 1 0,0-1 16,0 0-16,21-21 15,1 0-15,-1 0 0,0 0 0,0 0 16,0 0-16,0 0 0,22 0 15,-22 0-15,0 0 0,21 0 0,-20-21 16,-1 21-16,0-21 0,0-1 16,0 1-16</inkml:trace>
  <inkml:trace contextRef="#ctx0" brushRef="#br1" timeOffset="32715.61">18097 2307 0,'0'21'47,"0"1"-47,0-1 0,0 0 15,0 21-15,0-21 0,0 22 16,0-22-16,0 21 0,0-21 0,0 1 16,0 20-16,-21-21 0,21 0 15,-21 0-15,21 1 0,0-1 16,0 0-16,0 0 15,-21-21 1,21-21 15,0 0-31,0 0 0,0-1 16,0 1-16,0-21 16,0 21-16,21 0 0,0-22 0,-21 22 15,21-21-15,1 21 0,20-22 16,-21 22-16,0 0 0,22 0 0,-22 0 15,21-1-15,-21 22 0,22 0 16,-22-21-16,0 21 0,21 0 0,-21 0 16,1 0-16,-1 21 15,0 1-15,0-1 0,-21 0 0,0 21 16,21-21-16,-21 22 0,0-1 16,0-21-16,0 22 0,0-1 0,0-21 15,0 0-15,-21 22 0,21-22 0,0 0 16,-21 0-16,0-21 0,0 21 15,-1 0-15,22 1 16,-21-22-16,0 0 16,21-22 15,21 1-31,0 21 0</inkml:trace>
  <inkml:trace contextRef="#ctx0" brushRef="#br1" timeOffset="33295.83">19113 2519 0,'0'-21'16,"0"42"-16,0-63 0,0 20 0,0 1 15,0 0-15,0 0 0,-21 21 16,0-21-16,21 0 0,-21 21 15,0 0-15,0 0 0,-1 0 16,1 0-16,0 0 0,0 21 16,0-21-16,-22 21 0,22 21 0,0-21 15,0 22-15,0-22 0,0 21 16,-1 1-16,1-22 0,0 21 0,0-21 16,21 22-16,0-22 0,0 0 15,0 0-15,0 0 0,0 0 0,0 1 16,21-1-16,0-21 15,0 0-15,22 0 0,-22 0 16,0 0-16,0 0 0,22 0 16,-22 0-16,21-21 0,-21-1 0,0 22 15,22-21-15,-22 0 0,0 0 0,0 0 16,0-22-16,1 22 0,-1 0 16,0-21-16,-21 21 0,21-22 0,-21 22 15,0 0-15,0-21 0,0 20 16,0 1-16,0 0 0,0 42 31,0 0-31,0 1 16,-21-1-16,21 21 0,-21-21 0,21 22 15,0-22-15,0 21 0,0-21 0,0 0 16,0 1-16,0 20 16,0-21-16,0 0 0,0 0 15,21-21-15,-21 22 16,21-22-16,0 0 0,0 0 15,1 0-15,-1 0 0,0 0 16,0-22-16,0 1 0,0 21 0</inkml:trace>
  <inkml:trace contextRef="#ctx0" brushRef="#br1" timeOffset="34081.39">19558 2392 0,'-21'0'31,"21"21"-31,0 0 0,0 0 16,0 1-16,-21-1 0,21 0 15,0 0-15,0 0 0,0 0 0,0 1 16,0-1-16,0 21 0,0-21 16,0 0-16,-22 1 0,22-1 15,0 0-15,-21-21 16,21 21-16,-21-21 31,0 0 0,21-21-31,0 0 16,0 0-16,0-1 0,0 1 0,0 0 16,0 0-16,0 0 0,0-22 15,0 22-15,21 0 0,0 0 0,0 0 16,1-22-16,-1 22 0,0 21 15,0-21-15,0 0 0,0 21 0,1 0 16,-1 0-16,0 0 0,0 0 16,0 0-16,0 0 0,1 21 0,-1 0 15,-21 0-15,0 22 0,21-22 16,-21 0-16,0 21 0,21-20 16,-21-1-16,0 21 0,0-21 0,0 0 15,0 1-15,0-1 0,0 0 16,0 0-16,0 0 0,0 0 15,-21-21 1,0 0-16,0 0 31,21-21-31,0 0 16,0 0-16,0 0 16,0 0-16,0-22 0,21 22 15,0-21-15,0 21 0,21-22 0,-20 22 16,-1-21-16,21 21 0,-21-1 0,22 1 15,-22 0-15,0 21 16,21 0-16,-21 0 0,1 0 0,20 21 16,-42 0-16,21 1 0,0-1 0,-21 21 15,0-21-15,0 0 0,0 22 16,0-22-16,0 0 0,0 21 0,0-20 16,-21-1-16,21 0 0,-21 0 15,21 0-15,0 0 0,-21 1 16,0-1-1,21-42 32,21 21-47,0-22 0,0 1 0,-21 0 16</inkml:trace>
  <inkml:trace contextRef="#ctx0" brushRef="#br1" timeOffset="34548.03">20405 2667 0,'0'0'0,"21"0"31,0 0-31,0 0 16,0 0-16,0 0 0,1 0 0,-1 0 15,0 0-15,0-21 0,0 21 16,0-21-16,1 21 0,-1-21 0,0-1 15,-21 1-15,21 0 16,-21 0-16,0 0 0,0 0 0,0-1 16,0 1-16,0 0 15,-21 21-15,0 0 0,0 0 0,-1 0 16,1 0-16,0 0 0,0 0 16,0 0-16,0 21 0,-1 0 0,1 1 15,0-1-15,0 0 0,0 21 16,0-21-16,21 1 0,0 20 15,0-21-15,0 21 0,0-20 0,0-1 16,0 0-16,0 0 0,0 0 16,0 0-16,0 1 0,21-1 15,0-21-15,0 0 0,0 21 16,0-21-16,1 0 0,20 0 0,-21 0 16,0 0-16,0 0 0,1 0 15,-1-21-15,21 21 0,-21-21 0,0 21 16,1-22-16,-1 1 15,0 0-15,0 0 0,-21 0 16,0 0-16,21 21 16</inkml:trace>
  <inkml:trace contextRef="#ctx0" brushRef="#br1" timeOffset="34886.83">21653 2582 0,'0'-21'16,"0"0"15,0 0 47,-21 21-78</inkml:trace>
  <inkml:trace contextRef="#ctx0" brushRef="#br1" timeOffset="35323.58">21548 2942 0,'0'0'0,"21"0"140,0 0-124,-21 21 0,0 1-16,21-1 15,-21 0-15,0 0 16,0 0-16,0 0 15,-21 1-15,0-22 0,0 21 16,-1-21-16,1 21 0,-21-21 0,21 0 16,0 21-16,-22-21 0,22 21 0,-21-21 15,21 0-15</inkml:trace>
  <inkml:trace contextRef="#ctx0" brushRef="#br1" timeOffset="37158.99">3260 4255 0,'0'21'78,"21"-21"-62,0 0-16,0 0 15,0 0-15,0-21 0,1 21 0,-1-22 16,0 22-16,0-21 0,0 0 16,0 21-16,1-21 0,-1 21 0,0-21 15,0 0-15,-21-1 16,0 1-16,0 0 16,0 0-1,-21 21-15,0-21 0,0 21 16,-1 0-16,1 0 0,0 0 15,-21 0-15,21 0 0,-22 0 0,22 21 16,-21 0-16,21 0 0,-22 0 16,22 1-16,0-1 0,0 21 15,0-21-15,-1 0 0,22 22 0,0-22 16,0 0-16,0 21 0,0-20 16,0-1-16,22 0 0,-1 0 15,0-21-15,-21 21 0,21-21 16,0 0-16,0 0 0,1 0 15,20 0-15,-21 0 0,0 0 0,0 0 16,1 0-16,-1 0 0,0 0 16,0 0-16,0 0 15,-21-21 1,-21 21-16,0 0 16,0 0-16,0 0 0,-1 0 15,1 0-15,0 0 0,0 0 0,-21 0 16,20 0-16,1 0 0,0 21 15,0 0-15,0 1 0,0-22 16,-1 21-16,1 0 0,0 0 16,0 0-16,21 0 0,0 1 0,0-1 15,0 0-15,0 0 0,0 0 16,0 0-16,0 1 0,21-1 0,-21 0 16,21-21-16,0 0 0,1 21 15,-1-21-15,21 0 0,-21 0 0,0 0 16,22 0-16,-22 0 0,21 0 15,-21-21-15,22 21 0,-1-21 0,0 0 16</inkml:trace>
  <inkml:trace contextRef="#ctx0" brushRef="#br1" timeOffset="37971.53">4170 4297 0,'0'0'0,"0"-21"16,-21 21-16,-1 0 0,1 0 16,0 0-16,0 0 15,0 0-15,0 21 0,-1-21 16,1 21-16,0 0 0,21 0 0,-21 1 16,21-1-16,-21 0 0,21 0 15,0 0-15,0 0 0,0 1 0,0-1 16,0 0-16,0 0 15,21 0-15,0-21 0,0 0 16,0 0-16,1 0 16,-1 0-16,0 0 0,0 0 0,0 0 15,0-21-15,-21 0 0,22 21 0,-1-21 16,0 0-16,0-1 16,-21 1-16,0 0 0,0 0 0,0 0 15,21 21-15,-21-21 0,0-1 16,0 1-16,0 0 0,0 0 15,-21 42 32,21 0-47,0 0 16,0 1-16,0-1 0,0 0 16,0 0-16,0 0 0,0 22 0,0-22 15,0 0-15,0 0 0,0 21 16,0-20-16,0 20 0,0 0 0,21 1 15,-21-22-15,21 21 0,-21 0 0,0 1 16,22-1-16,-1 22 0,-21-22 16,21 0-16,-21 1 0,21-1 0,0 0 15,-21 1-15,0-1 0,0 0 16,0 1-16,0-22 0,0 21 16,0 0-16,0 1 0,0-1 0,0-21 15,0 22-15,0-22 0,-21 0 16,0 0-16,21 0 0,-21 0 0,0-21 15,-1 0-15,1 22 0,0-22 16,-21 0-16,21 0 0,-1-22 16,1 1-16,-21 0 0,21 0 0,-22 0 15,1 0-15,21-22 0,-21 22 16,20-21-16,1-1 0,0 1 0,0 21 16,21-21-16,0-1 0,-21 22 0,21-21 15,0-1-15,0 22 0,0-21 16,0 21-16,0 0 0,0-1 15,0 1-15,21 0 0,-21 0 16,21 0-16,0 21 0,0-21 0,-21-1 16,22 22-16,-1-21 0,0 21 15,0-21-15,0 0 0,0 21 0,-21-21 16,22 0-16,-1-1 0,-21 1 16</inkml:trace>
  <inkml:trace contextRef="#ctx0" brushRef="#br1" timeOffset="39039.14">5694 4339 0,'0'0'0,"-21"0"15,-1 21-15,1-21 0,0 0 16,0 0-16,0 0 15,0 0-15,-1 0 0,1 0 16,0 0-16,0 0 0,0 0 16,42 0 31,21 0-47,-21 0 0,22 0 15,-1 0-15,0 0 16,22 0-16,-1 0 0,1 0 0,-1 0 15,1 0-15,-1-21 0,1 0 0,-1 21 16,-20 0-16,20 0 0,1-21 16,-22 21-16,22 0 0,-22 0 0,0 0 15,1-21-15,-1 21 0,-21 0 16,21 0-16,-20 0 0,-1 0 0,0 0 16,0 0-16,-21-21 31,-21 21-16,0-22 1,0 22-16,21-21 0</inkml:trace>
  <inkml:trace contextRef="#ctx0" brushRef="#br1" timeOffset="39515.87">6477 4022 0,'0'0'16,"-21"0"-16,0 0 0,21 21 47,0 0-47,0 0 16,21-21-16,-21 21 0,21-21 0,0 22 15,0-22-15,0 0 0,1 21 16,20-21-16,-21 0 0,0 0 0,22 0 15,-22 21-15,0-21 0,0 0 16,0 0-16,0 0 0,1 0 0,-1 0 16,-42 21 15,21 0-31,-22-21 16,1 21-16,0 1 0,0-1 15,-21 0-15,20 0 0,1 0 16,0 0-16,0 22 0,0-22 15,0 0-15,-1 21 0,1-20 0,0-1 16,0 0-16,0 0 0,0 0 0,21 0 16,-22 1-16,1-1 0,21 0 15,-21-21 1,21 21-16,0-42 47,0 0-47</inkml:trace>
  <inkml:trace contextRef="#ctx0" brushRef="#br1" timeOffset="53813.86">9229 4149 0,'0'-21'15,"0"-1"16,0 1-15,0 0-16,0 0 16,21 21-16,-21-21 0,0 0 15,0-1 1,0 1 0,0 42 15,0 1-16,0-1-15,0 21 16,0-21-16,0 22 0,0-22 0,-21 21 16,21 0-16,-22-20 0,1 20 15,21 0-15,0-21 0,-21 22 0,21-22 16,-21 0-16,21 0 0,0 0 16,-21 1-16,21-1 15,0 0 1,0-42 15,0 0-31,0-1 16,0 1-16</inkml:trace>
  <inkml:trace contextRef="#ctx0" brushRef="#br1" timeOffset="54412.67">9271 3683 0,'0'21'47,"-21"-21"-47,21 21 0,0 1 15,-21-22-15,21 21 0,0 0 0,0 0 16,0 0-16,0 0 15,0 1-15,21-1 16,0-21-16,0 0 16,0 0-16,0 0 15,1 0-15,-1 0 0,0 0 16,-21-21-16,21-1 16,-21 1-16,21 0 0,-21 0 15,0 0-15,0 0 16,0-1-16,0 1 0,0 0 15,-21 0-15,0 21 16,0 0-16,0 0 16,-1 0-16,1 0 0,0 0 15,0 21-15,21 0 16,0 0-16,-21-21 0,21 22 0,-21-1 16,21 0-16,0 0 15,0 0-15,0 0 16,0 1-16,21-1 15,0 0-15,-21 0 16</inkml:trace>
  <inkml:trace contextRef="#ctx0" brushRef="#br1" timeOffset="55080.15">9694 4085 0,'0'0'0,"0"-21"15,0 42 32,0 0-47,0 1 0,0-1 0,0 0 16,0 0-16,0 0 0,0 0 15,0 1-15,0-1 0,0 0 0,0 21 16,0-21-16,0 1 0,0-1 16,0 0-16,0 0 0,0 0 15,-21 0-15,21 1 0,0-1 32,-21-21-32,21-21 46,-21-1-46,21 1 16,0 0-16,0 0 0,0 0 16,0 0-16,0-1 0,0-20 0,0 21 15,0 0-15,21 0 0,0-22 0,0 22 16,0-21-16,22 21 0,-22-1 16,21-20-16,1 21 0,-1 0 15,0 0-15,1 21 0,20-22 16,-42 22-16,22 0 0,-1 0 0,-21 0 15,21 22-15,-20-1 0,-1 0 16,0 0-16,-21 0 0,0 22 0,0-22 16,0 21-16,0-21 0,0 22 0,0-22 15,-21 21-15,21-21 0,0 0 16,-21 1-16,21-1 0,-22 0 0,1 0 16,21 0-16,0 0 0,-21 1 15,0-22 1,21 21-16,0-42 47,0-1-47,0 1 0,0 0 15,0 0-15,21 0 16</inkml:trace>
  <inkml:trace contextRef="#ctx0" brushRef="#br1" timeOffset="55515.9">10604 3789 0,'22'-21'0,"-22"0"15,0 42 32,0 0-47,0 0 0,0 0 0,0 0 16,0 1-16,0-1 0,0 21 15,-22 0-15,22 1 0,-21-1 0,21 0 16,0 1-16,-21-1 0,0-21 0,21 22 16,-21-1-16,21-21 0,0 21 15,0-20-15,0-1 0,0 0 16,0 0-16,0 0 0,0 0 15,0 1-15,0-1 16,21-21-16,0 0 16,0 0-16,0 0 15,1 0-15,-1-21 16,0 21-16,0 0 0,-21-22 16,21 22-16,0-21 0,-21 0 0,22 0 15,-1 0-15,-21 0 16,0-1-16,0 1 15</inkml:trace>
  <inkml:trace contextRef="#ctx0" brushRef="#br1" timeOffset="55853.23">10520 4106 0,'0'0'0,"21"0"47,0 0-32,0 0-15,0 0 0,1-21 0,20 21 0,-21-21 16,0 21-16,22 0 16,-22 0-16,0 0 0,0-21 0,0 21 15,0 0-15,1 0 0,-1 0 16,0 0-1</inkml:trace>
  <inkml:trace contextRef="#ctx0" brushRef="#br1" timeOffset="57731.46">13462 4022 0,'21'0'78,"0"0"-62,-21-21-16,21 21 15,-21-22-15,0 1 16,22 21-16,-22-21 16,0 0-16,0 0 15,0 0 1,-22 21-16,22-22 0,-21 1 0,0 21 16,21-21-16,-21 21 0,0 0 15,21-21-15,-21 21 0,-1 0 0,1 0 16,0 0-16,0 0 0,0 0 0,0 0 15,-1 0-15,1 0 0,0 0 16,0 21-16,0 0 0,0 0 0,-1 1 16,1-1-16,21 0 0,-21 0 15,0 21-15,21 1 0,-21-22 16,21 21-16,0 1 0,0-22 16,0 21-16,0-21 0,0 22 0,0-22 15,0 0-15,0 0 0,0 0 0,0 0 16,0 1-16,0-1 15,21 0-15,0-21 0,0 0 16,0 0-16,1 0 0,-1 0 16,0 0-16,0 0 0,0 0 0,0 0 15,1 0-15,-1-21 0,0 0 16,0 21-16,0-22 0,0 1 0,1 0 16,-1 0-16,0 0 0,0 0 15,0-1-15,-21 1 0,21-21 0,1 21 16,-22-22-16,0 22 0,0-21 15,21 21-15,-21-22 0,21 22 16,-21 0-16,0 0 0,0 0 0,21 0 16,-21-1-16,0 1 15,0 42 17,0 1-32,0-1 15,0 0-15,0 21 0,0-21 0,0 1 16,0 20-16,0-21 15,0 21-15,0-20 0,0-1 0,0 21 16,0-21-16,0 0 0,0 22 0,0-22 16,0 0-16,0 0 0,0 0 15,0 1-15,21-22 0,0 0 16,-21 21-16,22-21 0,-1 0 16,0 0-16,0 0 0,0 0 0,0 0 15,1-21-15,-1 21 0,0-22 0,21 22 16,-21-21-16,1 0 0,-1 21 15,0-21-15,-21 0 0,21 0 0,0-1 16,0 1-16,-21 0 16,0 0-1,22 21-15,-22-21 32,21 21-32</inkml:trace>
  <inkml:trace contextRef="#ctx0" brushRef="#br1" timeOffset="58251.16">15134 3874 0,'-21'0'16,"0"0"-1,0 0-15,21 21 16,-22-21-1,44 0 17,-1 0-17,0 0 1,-21-21 0,0-1-1,-21 22 16,0 0-31,-1 0 32,22 22-32,-21-22 15,21 21 1</inkml:trace>
  <inkml:trace contextRef="#ctx0" brushRef="#br1" timeOffset="58948.29">15092 4255 0,'-21'0'0,"21"21"16,0 0-16,-22-21 0,22 21 31,0 0 0,0-42 32,0 0-48,0 0-15,0 0 16,22 21 0,-1 0-1,0 0 1,-21 21-1,0 0-15,0 0 16,0 0-16,-21-21 16,0 0-16,21 21 15,-22-21-15,1 0 0,0 0 32,0 0-17,21-21-15,0 0 16,0 0-1,0 0-15,21 21 16,0 0 0,0 0-16,1 0 15,-1 0-15,0 0 16,0 21-16,-21 0 16,0 0-16,0 0 0,0 1 15,0-1-15,0 0 0,0 0 16,-21 0-16,0 0 0,0 1 15,-22-1-15,22 0 0,0 0 0,0 0 16,-22-21-16,22 21 0,0-21 16,0 0-16,0 0 0,0 0 15</inkml:trace>
  <inkml:trace contextRef="#ctx0" brushRef="#br1" timeOffset="59771.84">15007 3831 0,'0'21'46,"0"1"-30,0-1 0,21 0 15,0-21-31,1 0 16,-1 0-1,0 0-15,-21-21 16,0 0-1,-21 21 32,0 0-15,21 21-17,-22-21 1,22 21-16,0 0 15</inkml:trace>
  <inkml:trace contextRef="#ctx0" brushRef="#br0" timeOffset="85284.01">1736 6265 0,'-22'0'62,"1"0"-46,21-21-16,0 0 16,0 0-16,0 0 15,0 0 1,0-1-16,0 1 0,0 0 15,0 0 1,21 21 0,1 21-1,-22 0-15,21 0 0,0-21 16,0 43-16,-21-22 0,21 0 16,0 21-16,1 1 0,-22-22 0,21 42 15,0-20-15,-21-1 0,0 0 16,21 1-16,-21-1 0,21 0 15,-21 1-15,0-1 0,0 0 0,0 1 16,0-22-16,0 21 0,0-21 16,0 1-16,0-1 0,0 0 15,0 0-15,-21-21 47,0-21-47,21 0 16,0 0-16,0-1 15,0 1-15,0 0 0,0 0 0,0 0 16</inkml:trace>
  <inkml:trace contextRef="#ctx0" brushRef="#br0" timeOffset="85675.8">2307 6138 0,'0'0'15,"0"-21"-15,0 0 16,0 42 31,0 0-47,-21 1 15,21-1-15,-21 0 0,0 21 0,21 1 16,-22-1-16,1 0 16,0 1-16,0 20 0,-21-21 0,20 22 15,1-22-15,-21 22 0,21-22 16,0 0-16,-1 1 0,1-22 0,0 0 16,0 21-16,21-20 0,0-1 15,-21-21-15,21 21 0,0-42 47,0 0-47,21-1 16</inkml:trace>
  <inkml:trace contextRef="#ctx0" brushRef="#br0" timeOffset="87410.32">2646 6816 0,'0'-21'16,"21"-1"-16,0 22 0,-21-21 15,21 21-15,0-21 0,-21 0 0,22 21 16,-1-21-16,-21 0 0,0-1 16,0 1-16,0 0 0,0 0 0,0 0 15,0 0-15,0-1 0,0 1 16,-21 0-16,-1 0 0,1 0 0,0 21 15,0 0-15,-21-21 0,20 21 16,1 0-16,-21 0 0,21 0 0,0 21 16,-22 0-16,22 0 15,0 21-15,0-20 0,0 20 0,21 0 16,0-21-16,0 22 0,0-1 16,0 0-16,0-20 0,0 20 0,0-21 15,0 0-15,0 0 0,21 1 16,0-1-16,0-21 0,0 21 15,0-21-15,1 0 0,-1 0 16,0 0-16,0 0 0,0-21 0,0 21 16,1-21-16,-1-1 0,0 1 15,0 0-15,0 0 0,0 0 16,1-22-16,-1 22 0,0-21 0,0 0 16,0 20-16,-21-20 0,0 21 15,0-21-15,0 20 0,0 1 16,0 0-16,0 0 0,0 42 31,0 0-31,0 0 0,0 1 16,0-1-16,0 0 0,0 21 15,0-21-15,0 22 0,0-22 0,0 0 16,0 21-16,0-20 0,0-1 16,0 0-16,0 0 0,21 0 0,1 0 15,-1 1-15,0-22 0,0 0 16,0 0-16,0 0 15,1 0-15,-1 0 0,0 0 0,0 0 16,0 0-16,0-22 0,22 22 16,-22-21-16,0 0 0,0-21 0,22 21 15,-22-1-15,0-20 0,0 21 16,0-21-16,0 20 0,1-20 0,-22 21 16,0 0-16,0 0 0,0-1 15,0 1-15,-22 21 16,1 0-16,0 0 15,0 0-15,0 21 0,21 1 16,0-1 0,0 0-16,0 0 0,0 0 15,21 0-15,0-21 0,0 22 16,0-1-16,1-21 0,-1 21 16,0 0-16,0-21 0,-21 21 0,21 0 15,0 1-15,-21-1 0,22 0 16,-22 0-16,21 0 0,0 0 15,-21 1-15,21-1 16,0-21-16,0 0 0,1 21 16,-1-21-16,0 0 0,0 0 15,0 0-15,0 0 0,22 0 0,-22 0 16,0 0-16,21 0 0,-20 0 16,20-21-16,-21 0 0,0 21 15,22-22-15,-22 1 0,0 0 0,0 0 16,0-21-16,0 20 0,-21 1 15,0-21-15,0 21 0,22-22 0,-22 22 16,0 0-16,0-21 0,0 21 16,0-1-16,-22 1 0,1 0 15,0 21-15,0 0 0,0 0 16,0 21-16,-1-21 0,-20 21 16,21 22-16,0-22 0,-22 0 15,22 21-15,0 1 0,-21-22 0,21 21 16,-1 1-16,22-22 0,0 0 15,-21 21-15,21-21 0,0 1 16,0-1-16,0 0 0,21 0 16,1-21-16,-1 0 0,0 0 15,21 0-15,-21 0 0,1 0 16,20 0-16,-21-21 0,21 0 0,-20 21 16,20-21-16,-21-22 0,21 22 15,-20 0-15,-1-21 0,0 20 16,0-20-16,-21 21 0,0-21 0,21 20 15,-21-20-15,0 21 0,0 0 16,0 0-16,-21 21 31,21 42-31,-21-21 0,21 0 16,0 22-16,-21-22 0,21 21 16,-21-21-16,21 0 0,0 22 0,0-22 15,0 0-15,0 0 0,0 0 16,0 1-16,0-1 0,21 0 15,0-21-15,0 0 0,0 0 0,22 0 16,-22 0-16,0 0 0,21 0 16,-21 0-16,22-21 0,-1 0 0,-21 21 15,22-22-15,-22 1 0,0 0 16,0 0-16,0 0 0,0 0 16,1-22-16,-22 22 0,0 0 0,0 0 15,0 0-15,0 42 31,0 0-31,0 0 16,0 0-16,-22 0 0,22 1 0,0-1 16,0 0-16,0 0 0,0 0 0,0 0 15,0 1-15,0-1 16,22-21-16,-1 0 16,0 0-16,0 0 15,0 0-15,0 0 0,1-21 16,-1-1-16,0 1 0,-21 0 15,0 0-15,21 0 0,0-22 16</inkml:trace>
  <inkml:trace contextRef="#ctx0" brushRef="#br0" timeOffset="87719.66">4720 6329 0,'0'0'15,"-21"0"-15,0 0 0,0 0 0,-1 21 16,1-21-16,0 21 0,21 0 0,0 1 15,21-22 17,0 0-32,1 0 0,-1 0 15,0-22-15,-21 1 16,21 21-16,-21-21 0,0 0 0,0 0 16,0 0-16,0-1 15,0 1-15,-21 21 0,0 0 16,0 0-1,-1 0-15,1 21 16,21 1-16,0-1 0,0 0 16,0 0-16,0 0 15,0 0-15,21-21 16,1 0-16,-1 0 16</inkml:trace>
  <inkml:trace contextRef="#ctx0" brushRef="#br0" timeOffset="88326.91">5313 6075 0,'-21'0'0,"42"0"0,-64 0 0,22 0 0,0 0 16,0 0-16,0 0 15,21 21-15,-21 0 16,-1 0-16,22 1 0,-21-1 15,21 21-15,0-21 0,0 22 0,0-22 16,-21 21-16,21 0 0,0 1 0,0-1 16,-21 0-16,21 1 0,0-22 15,0 21-15,0-21 0,0 22 0,0-22 16,0 0-16,-21 0 0,21 0 16,0 1-16,-21-1 0,21-42 46,0-1-30,0 1-16,0 0 16,0 0-16,21 0 0,0-22 15,0 22-15,-21 0 0,21 0 0,0 0 16,1 0-16,-1 21 0,21-22 16,-21 1-16,0 21 0,22 0 0,-22 0 15,21 0-15,-21 0 0,1 0 16,20 21-16,-21-21 0,0 22 0,-21-1 15,21 0-15,-21 0 0,0 0 0,0 0 16,0 1-16,0-1 0,-21 0 16,0 0-16,0 0 0,0 22 0,0-22 15,-22 0-15,1-21 0,21 21 0,-22 0 16,22 0-16,-21-21 16,21 22-16,0-22 0,-1 0 0,1 0 15,0 0-15,0 0 0,0 0 16,0 0-16,-1 0 0,22-22 47,0 1-47,22 21 0,-1-21 0,0 0 15,0 21-15,0-21 0</inkml:trace>
  <inkml:trace contextRef="#ctx0" brushRef="#br0" timeOffset="88642.72">5842 6117 0,'0'-21'0,"0"42"0,0-63 15,0 63 32,0 0-47,0 0 0,0 22 0,0-22 16,-21 21-16,21 1 0,-21-1 15,21 0-15,-22 1 0,1-1 0,21 0 16,-21 1-16,0-1 0,21 0 16,0 1-16,-21-1 0,0-21 15,21 0-15,-22 0 0,22 1 0,0-1 16,0 0-16,0 0 0,22-21 31,-1-21-31,0 21 16,0-21-16,0 0 0,0-1 0</inkml:trace>
  <inkml:trace contextRef="#ctx0" brushRef="#br0" timeOffset="89035.5">5969 6562 0,'0'0'0,"-21"0"0,21 42 15,0-21 1,21-21-1,0 0-15,0 0 0,0 0 0,1 0 16,20 0-16,-21 0 0,21-21 16,-20 21-16,-1-21 0,21 0 0,-21 0 15,0 21-15,1-22 0,-1 1 0,-21 0 16,0 0-16,0 0 0,0 0 16,0-1-16,0 1 0,0 0 0,-21 21 15,-1 0-15,1 0 0,0 0 16,-21 0-16,21 0 0,-1 21 15,1 0-15,-21 22 0,21-22 0,0 21 16,-1-21-16,1 22 0,0-1 16,21-21-16,0 22 0,0-22 0,0 21 15,0-21-15,0 0 0,0 1 0,0-1 16,21-21-16,0 0 0,1 21 16,20-21-16,-21 0 0,21 0 0,-20 0 15,20 0-15,-21-21 0,21 21 16,1-21-16,-22-1 0,0 22 15,0-21-15,22 0 0,-22 0 0,0 0 16,0 0-16</inkml:trace>
  <inkml:trace contextRef="#ctx0" brushRef="#br0" timeOffset="89587.19">8128 6181 0,'0'0'0,"0"-21"0,0 42 47,0 0-47,0 0 16,0 0-16,0 22 0,0-22 15,-21 21-15,21-21 0,-21 22 0,21-22 16,0 21-16,-22-21 0,22 0 15,0 1-15,0-1 0,0 0 16,0 0-16,22-42 31,-22 0-31,21 21 0,-21-21 16,21-1-16,-21 1 0</inkml:trace>
  <inkml:trace contextRef="#ctx0" brushRef="#br0" timeOffset="89945.05">8149 5927 0,'-21'0'15,"-21"0"-15,42 21 0,-22-21 16,22 21-16,-21 0 16,21 0-16,0 1 15,21-22-15,1 0 16,-1 0-16,0 0 0,0 0 15,0 0-15,0-22 0,1 22 0,-1-21 16,0 0-16,-21 0 16,21 0-16,-21 0 0,0-1 15,0 1-15,-21 0 0,0 21 0,0-21 16,-1 21-16,-20 0 0,21 0 16,0 0-16,0 0 0,-1 21 0,-20-21 15,42 21-15,-21 22 16,0-22-16,21 0 0,0 0 0,0 0 15,0 22-15,0-22 0,0 0 16,0 0-16,21 0 0,0 0 0,0 1 16,0-22-16,22 21 0,-22-21 0,21 0 15,-21 21-15</inkml:trace>
  <inkml:trace contextRef="#ctx0" brushRef="#br0" timeOffset="90403.24">8467 6202 0,'-22'21'31,"22"0"-15,-21 0-16,21 1 0,0-1 15,0 0-15,0 21 0,0-21 16,0 1-16,0-1 0,0 0 0,0 0 16,0 21-16,0-20 0,0-1 15,0 0-15,0 0 16,-21-21 15,21-21-31,0 0 16,0 0-16,0-1 0,0 1 0,0 0 15,0-21-15,0-1 16,21 22-16,0-21 0,1 0 0,-1 20 16,0-20-16,21 21 0,-21 0 0,22 0 15,-1 21-15,-21 0 0,22 0 16,-1 0-16,-21 0 0,0 0 0,22 21 15,-22 0-15,0 0 0,0 0 16,-21 0-16,0 22 0,0-1 0,0-21 16,0 22-16,0-1 0,0-21 0,0 21 15,-21-20-15,0 20 0,0-21 16,21 0-16,0 0 0,-22 1 16,22-44 30,22 1-46,-22 0 0,21 0 0</inkml:trace>
  <inkml:trace contextRef="#ctx0" brushRef="#br0" timeOffset="90631.62">9144 6244 0,'21'-21'0,"-42"42"0,42-21 31,-21 21-31,0 1 15,0-1-15,0 0 0,0 0 0,-21 21 16,21-20-16,-21 20 0,21-21 16,0 21-16,0-20 0,-21-1 15,21 0-15,0 0 0,0 0 0,-22 0 16,44-21 15,-1 0-31,-21-21 0,21 0 0,0 0 16,0 0-16</inkml:trace>
  <inkml:trace contextRef="#ctx0" brushRef="#br0" timeOffset="90925.46">9229 6054 0,'0'0'0,"-22"-21"16,-20-1-16,21 22 16,0 0-16,21 22 15,-21-22-15,21 21 0,0 0 16,21-21-1,0 0 1,0 0-16,0 0 16,0-21-16,-21 0 15,0-1-15,0 1 16,-21 21-16,0 0 0,0-21 16,0 21-16,0 0 15,-1 0-15,1 0 0,0 0 16,21 21-16,0 0 15,0 1 1,21-22-16,0 0 0,-21 21 16</inkml:trace>
  <inkml:trace contextRef="#ctx0" brushRef="#br0" timeOffset="91227.43">9546 5842 0,'0'-21'0,"0"42"0,0-63 16,-21 42 0,21 21-1,-21 0-15,21 21 16,0-20-16,-21 20 0,21 0 16,0 1-16,-22-1 0,22 0 0,-21 1 15,0-1-15,21 0 0,0 1 0,0-1 16,-21 0-16,21 1 0,0-22 15,0 21-15,0-21 0,0 0 0,0 1 16,0-1-16,21-21 31,0-21-31,0-1 0,-21 1 16,22 0-16,-1 0 16,-21 0-16,0-22 0</inkml:trace>
  <inkml:trace contextRef="#ctx0" brushRef="#br0" timeOffset="91425.32">9356 6160 0,'0'0'0,"21"0"32,0 0-32,0 0 15,0 0-15,0 0 0,-21-22 16,22 22-16,-1 0 0,0 0 15,0 0-15,0 0 0,0 0 0,1-21 16,-1 21-16,0 0 0,0 0 16</inkml:trace>
  <inkml:trace contextRef="#ctx0" brushRef="#br0" timeOffset="92047.98">10308 6350 0,'0'0'16,"21"0"-16,0-21 0,1 21 0,-1-21 15,-21 0-15,21-1 0,-21 1 16,0 0-16,0 0 0,0 0 15,0 0-15,-21 21 0,21-22 16,-21 1-16,-1 0 0,1 21 0,-21-21 16,21 21-16,0 0 0,-22 0 15,22 0-15,-21 0 0,-1 0 16,1 0-16,0 21 0,-1 0 0,1 0 16,0 1-16,21-1 0,-22 0 15,22 0-15,0 21 0,0-20 0,0-1 16,21 21-16,0-21 0,0 0 0,0 1 15,0-1-15,0 0 0,21 0 16,0-21-16,0 0 0,0 0 0,22 0 16,-22 0-16,0 0 0,21 0 15,1 0-15,-22-21 0,21 0 0,0 0 16,-20-1-16,20 1 0,-21 0 0,0 0 16,0-21-16,1 20 0,-1 1 15,0-21-15,-21 21 0,0 0 16,0-22-16,0 22 0,0 0 0,0 0 15,-21 21 1,0 21-16,21 0 16,0 0-16,-22 0 0,22 1 15,0-1-15,0 21 0,0-21 0,0 22 16,0-1-16,0-21 0,0 21 0,22-20 16,-1 20-16,0-21 0,0 0 15,-21 0-15,21 1 0,0-22 16,1 21-16,-1-21 0,0 0 0,0 0 15,0 0-15,0 0 0,1-21 0,-1 21 16,0-22-16,0 1 0,0 0 16</inkml:trace>
  <inkml:trace contextRef="#ctx0" brushRef="#br0" timeOffset="92515.23">10858 5757 0,'0'0'0,"0"-21"0,0 0 0,0 0 0,0 0 15,-21 21 1,21 21-16,-21 0 0,21 0 16,0 0-16,0 22 0,-21-1 0,21 0 15,-21 1-15,21-1 0,-21 0 16,21 1-16,0 20 0,0-20 16,-22-1-16,22 0 0,-21 1 0,21-1 15,0-21-15,0 21 0,0 1 16,0-22-16,0 0 0,0 0 0,21 0 15,1 1-15,-1-22 0,0 0 16,21 0-16,-21 0 0,1 0 16,-1-22-16,21 22 0,-21-21 0,0 0 15,1-21-15,-1 21 0,0-1 16,0-20-16,0 21 0,-21 0 0,0 0 16,0-22-16,0 22 0,0 0 15,0 42 1,0 0-1,0 0-15,-21 1 0,21-1 0,-21 0 16,21 21-16,-21-21 0,21 1 16,0-1-16,0 0 0,0 0 0,0 0 15,0 0-15,0 1 16,21-22-16,0 0 0,0 0 16,0 0-16,1 0 15,-1-22-15,-21 1 0,21 0 16,0 0-16,-21 0 0,0 0 0</inkml:trace>
  <inkml:trace contextRef="#ctx0" brushRef="#br0" timeOffset="92671.14">11134 6054 0,'0'0'16,"-22"0"-16,1 0 15,0 0-15,0 0 16</inkml:trace>
  <inkml:trace contextRef="#ctx0" brushRef="#br0" timeOffset="93557.18">11366 6244 0,'0'0'0,"-21"0"0,21-21 31,0 0-15,21 0-16,1 21 15,-1 0-15,0-21 0,0 21 16,0 0-16,0 0 0,22 0 0,-22 0 16,0 0-16,0 0 0,22 0 0,-22 21 15,0 0-15,0 0 0,-21 0 16,0 0-16,0 1 0,0 20 0,0-21 15,0 21-15,-21-20 0,0 20 0,0-21 16,-22 0-16,22 22 0,-21-22 16,-1 0-16,1 0 0,21-21 0,-21 21 15,20 0-15,1-21 0,0 0 16,21-21 15,0 0-31,21 0 16,0 21-16,1 0 0,-1 0 15,21 0-15,-21 0 0,0 0 0,22 0 16,-22 0-16,21 0 0,-21 0 0,22 21 16,-1 0-16,-21 0 0,22 1 15,-1-1-15,-21 0 0,0 0 0,22 0 16,-22 0-16,0 22 0,-21-22 0,0 0 16,0 21-16,0-20 15,0 20-15,0-21 0,-21 21 0,-22 1 16,22-22-16,-21 21 0,0 1 0,-1-1 15,-20-21-15,20 0 0,-20 22 0,-1-22 16,1-21-16,21 21 0,-22-21 16,1 0-16,-1 0 0,22 0 0,-1 0 15,-20 0-15,21-21 0,-1 0 0,1-1 16,0 1-16,20 0 0,-20-21 0,21 21 16,-21-22-16,20 22 0,1 0 15,0 0-15,21 0 0,0-1 0,0 1 16,0 0-16,0 0 0,0 0 0,0 0 15,21-1 1,0 1-16,22 0 0,-22 0 0,21 0 16,1 0-16,-1-1 0</inkml:trace>
  <inkml:trace contextRef="#ctx0" brushRef="#br0" timeOffset="94111.37">12340 6308 0,'0'-21'0,"0"42"0,0-64 0,0 22 15,0 0-15,0 0 16,0 0-16,0 0 0,0-1 16,0 1-16,-21 0 15,0 21-15,0-21 0,-1 0 16,1 21-16,0 0 0,-21 0 0,21 0 15,-1 0-15,-20 0 0,21 21 0,0-21 16,-22 21-16,22 0 0,0 22 16,0-22-16,0 0 0,0 21 0,21 1 15,0-22-15,-22 21 0,22 0 0,0-20 16,0 20-16,0-21 0,0 0 16,22 0-16,-22 1 0,21-22 15,0 0-15,0 21 0,0-21 0,0 0 0,1 0 16,-1 0-16,0-21 0,21-1 15,-21 1-15,1 0 0,20 0 16,-21 0-16,0 0 0,0-22 0,1 22 16,-1 0-16,0-21 0,0 20 15,-21-20-15,0 21 0,21 0 0,-21 0 16,0-1-16,0 1 0,0 42 31,0 1-31,0-1 16,-21 0-16,21 0 0,0 21 0,0-20 15,0 20-15,0-21 16,0 21-16,0-20 0,0-1 0,0 0 0,21 0 16,0 0-16,-21 0 0,22-21 15,-1 0-15,-21 22 0,21-22 16,0 0-16,0 0 0,0-22 16,1 1-16,-1 0 0,0 0 15</inkml:trace>
  <inkml:trace contextRef="#ctx0" brushRef="#br0" timeOffset="94379.42">12763 5715 0,'0'0'16,"0"-21"-16,0 42 31,-21 0-31,0 22 0,21-22 0,-21 21 16,21 0-16,0 1 0,0-1 15,-21 0-15,21 1 0,0 20 0,-21-20 16,21-1-16,0 0 0,0 1 16,0-22-16,0 21 0,0 0 0,0-20 15,0 20-15,0-21 0,0 0 0,21 0 16,0 1-16,0-22 0,0 0 16,0 0-1,1 0-15,-1-22 0,0 1 0,0 21 16,0-21-16</inkml:trace>
  <inkml:trace contextRef="#ctx0" brushRef="#br0" timeOffset="94628.27">13166 6138 0,'0'0'0,"0"-21"0,0 0 16,0 42 15,-22 0-31,22 1 0,-21-1 16,21 0-16,0 0 0,-21 0 15,21 0-15,-21 1 0,21-1 16,0 21-16,-21-21 0,21 0 0,0 1 16,0-1-16,0 0 0,0 0 15,0 0-15,0 0 0,21-21 16,0 0 0,0 0-16,0 0 0,1 0 15,-1 0-15,0-21 0,0 0 0,0 0 16</inkml:trace>
  <inkml:trace contextRef="#ctx0" brushRef="#br0" timeOffset="95483.78">13610 6181 0,'0'0'0,"0"-21"16,-21 21 15,0 21-31,0 0 0,-1 0 16,22 0-16,-21 0 0,21 1 15,-21 20-15,21-21 0,-21 21 0,21-20 16,-21-1-16,21 21 0,0-21 0,0 0 16,0 1-16,0-1 0,0 0 15,21-21-15,0 0 16,0 0-16,0 0 0,1 0 16,-1 0-16,0 0 0,0-21 15,0 0-15,0 21 0,-21-22 16,0 1-16,22-21 0,-22 21 0,0 0 15,0-22-15,0 22 0,0 0 16,0 0-16,0 0 0,0-1 0,-22 1 16,22 0-16,-21 21 0,0 0 0,21-21 15,-21 21 1,42 0 15,0-21-31,0 21 0,1 0 0,-1 0 16,0-21-16,0 21 0,0 0 0,0 0 15,1 0-15,-1 0 0,0 0 16,0 0-16,0 0 0,0 0 16,-21 21-16,22 0 0,-22 0 15,21 0-15,-21 0 0,0 1 16,0-1-16,0 21 16,0-21-16,0 0 0,0 1 0,0-1 15,0 0-15,0 0 0,0 0 0,0 0 16,0 1-16,0-1 0,0 0 15,0 0-15,0 0 16,0-42 15,0 0-15,0 0-16,0 0 16,0-22-16,0 22 0,21-21 15,0 21-15,-21-22 0,21 22 0,0-21 16,1 21-16,20-22 0,-21 1 0,0 21 15,22 0-15,-1-1 0,0 1 16,-21 0-16,22 0 0,-1 21 0,-21 0 16,22 0-16,-22 0 0,0 21 0,0 0 15,0 0-15,-21 1 0,0 20 16,0-21-16,0 0 0,0 22 16,0-22-16,0 21 0,0 0 0,0-20 15,0 20-15,-21-21 0,21 21 0,-21-20 16,21-1-16,-21 0 0,21 0 15,0 0-15,0 0 0,-21 1 16,21-44 31,0 1-47,0 0 16,0 0-16,0 0 0,0 0 0</inkml:trace>
  <inkml:trace contextRef="#ctx0" brushRef="#br0" timeOffset="95728.17">14076 5736 0,'-21'0'15,"42"0"-15,-64-21 0,22 21 0,0 0 31,0 0-31,21 21 47</inkml:trace>
  <inkml:trace contextRef="#ctx0" brushRef="#br0" timeOffset="96000.01">12763 5863 0,'0'0'0,"-42"21"15,63-21 16,0 0-31,1 0 16,-1 0-16,0 0 0,0 0 0,21 0 16,-20 0-16,-1 0 0,21 0 0,-21 0 15,0 0-15,1 0 0,-1 0 16,0 0-16</inkml:trace>
  <inkml:trace contextRef="#ctx0" brushRef="#br0" timeOffset="97060.57">2032 7260 0,'0'0'0,"-21"0"0,0 0 0,-1 0 15,1 0-15,0 0 0,0 0 0,0 0 16,0 0-16,-1 0 0,1 0 15,21 21 17,21-21-1,1 22-31,-1-22 0,0 0 16,21 0-16,-21 0 0,22 0 15,-1 0-15,0 0 0,1 0 0,20 21 16,-20-21-16,20 0 0,1 0 15,20 0-15,-20 0 0,-1 0 0,22 0 16,-22 0-16,1 0 0,21 0 16,-22 21-16,1-21 0,20 0 0,1 0 15,0 0-15,-1 0 0,22 0 0,0 21 16,0-21-16,0 0 0,-1 0 16,1 0-16,21 0 0,-21 0 15,0 0-15,0 0 0,0 0 0,-1 0 16,-20 0-16,21 0 0,-21 0 15,-22 0-15,22 0 0,-22 0 0,1 0 16,-22 0-16,22 0 0,-22 0 16,0 0-16,1 0 0,-22 0 0,21 0 15,-21 0-15,0 0 0,1 0 16</inkml:trace>
  <inkml:trace contextRef="#ctx0" brushRef="#br0" timeOffset="98407.62">7874 7070 0,'-21'0'0,"21"-21"15,-21 21-15,21-22 16,-22 22-1,44 0 48,-1 0-63,0 0 0,0 0 0,0 0 16,22 0-16,-22 0 0,21 0 15,-21 0-15,22 0 0,-1 0 0,-21 0 16,21 0-16,1 0 0,-1 0 0,0 0 15,1 22-15,-1-22 0,0 0 16,1 0-16,-1 0 0,0 0 0,22 0 16,-22 0-16,22 0 0,-1 0 15,1 0-15,-1 0 0,1 0 0,-1 0 16,-20 0-16,20 0 0,1 0 0,-1 0 16,1 0-16,-22 0 0,21 0 0,1 0 15,-1 21-15,-20-21 16,20 0-16,1 0 0,-1 0 0,22 0 15,-22 0-15,1 0 0,-1 0 0,22 0 16,-21 0-16,-1 0 0,1 0 16,-1 0-16,1 0 0,-1 0 0,1 0 15,-1 0-15,1 0 0,-1 0 0,1 0 16,-22 0-16,21 0 0,1 0 16,-1 0-16,1 0 0,-22 0 0,22 0 15,-1 0-15,-20 0 0,20 0 0,-21 0 16,1 0-16,20 0 0,-20 0 15,-1 0-15,0 0 0,1 0 0,-1 0 16,21 0-16,-20 0 0,-1 0 16,0 0-16,1 0 0,20 0 15,-20 0-15,-1 0 0,21 0 0,-20 0 16,-1 0-16,22 0 0,-22 0 0,0 0 16,1 0-16,-1 0 0,0 0 15,1 0-15,-1 0 0,0 0 0,1 0 16,-1 0-16,0 0 0,1 0 0,-1 0 15,0 0-15,1 0 0,-1 0 16,0 0-16,1 0 0,20 0 0,-21 0 16,1 0-16,20 0 0,-20 0 0,-1 0 15,0 0-15,1 0 16,-1 0-16,0 0 0,1 0 0,-1 0 16,-21 0-16,21 0 0,-20 0 0,20 0 15,-21 0-15,0 0 0,0 0 16,1 0-16,-1 0 0,0 0 0,0 0 15,0 0-15,0 0 16,1 0-16,-1 0 31,0 0-31,-21-21 78,-21 21-62</inkml:trace>
  <inkml:trace contextRef="#ctx0" brushRef="#br1" timeOffset="104639.56">1228 8573 0,'0'-22'16,"-22"22"0,22-21 15,22 21-16,-1 0-15,0-21 0,0 21 0,0-21 16,0 21-16,1-21 0,-1 0 16,0-1-16,21 22 0,-21-21 0,1 0 15,-1 0-15,0 0 16,-21 0-16,21-22 0,-21 22 0,0 0 16,0 0-16,0 0 0,0-1 15,0 1-15,-21 0 0,0 21 16,-22 0-16,22 0 0,-21 0 0,0 0 15,-1 0-15,1 0 0,0 21 16,20 0-16,-20 1 0,0-1 0,21 0 16,-1 21-16,-20-21 0,42 1 15,-21-1-15,21 21 0,-21-21 16,21 0-16,0 1 0,0-1 0,0 0 16,21 0-16,0-21 15,0 21-15,0 0 0,1-21 0,-1 22 0,21-1 16,-21-21-16,22 21 15,-22 0-15,21-21 0,-21 21 0,0 0 16,22 1-16,-22-22 0,0 21 16,0 0-16,-21 0 0,0 0 15,0 0-15,0 1 0,0-1 0,-42 0 16,21 0-16,0 0 0,-22 0 16,1-21-16,0 22 0,20-1 0,-20-21 15,0 0-15,-1 0 0,22 0 16,-21 0-16,21 0 0,0 0 0,-1 0 15,1 0-15,0-21 0,0-1 16,0 22-16,21-21 0,0 0 16,-21 0-16,21 0 0,-22 0 15,22-1-15,0 1 0,0 0 16,0 0-16,0 0 0,22 0 16,-1 21-16,0 0 0,0 0 15,0-22-15,22 22 0,-22 0 0,21 0 16,0 0-16,-20-21 0</inkml:trace>
  <inkml:trace contextRef="#ctx0" brushRef="#br1" timeOffset="105299.18">1714 8551 0,'-21'22'31,"21"-1"-31,-21-21 0,21 21 0,0 0 16,0 0-16,0 0 0,0 1 16,0-1-16,0 0 0,0 0 15,0 0-15,0 0 0,0 1 0,0-1 16,21-21-16,0 0 16,1 21-16,-1-21 0,0 0 15,0 0-15,0 0 0,0-21 16,1 21-16,20-21 0,-21-1 0,0 1 0,0 21 15,1-21-15,-1 0 16,-21 0-16,21 0 0,-21-1 0,21 1 16,-21 0-16,0 0 0,0 0 15,0 0-15,0-1 0,0 1 16,0 42 15,0 1-31,0-1 16,0 0-16,0 0 0,0 21 0,0 1 15,0-1-15,0 0 16,0 1-16,0 20 0,0-20 0,0 20 16,0 1-16,0-22 0,0 21 15,0 1-15,0-22 0,0 1 0,0 20 16,0-21-16,0 1 0,0-1 16,0 0-16,0 1 0,0-1 0,0 0 15,-21 1-15,0-22 0,0 21 0,21-21 16,-22 1-16,1-1 0,0 0 15,0 0-15,0-21 0,-22 0 0,22 21 16,-21-21-16,21 0 0,-22 0 16,-20 0-16,21 0 0,-22 0 0,22-21 15,-1 0-15,-20 0 16,21 0-16,-1-1 0,22 1 0,0 0 16,-21 0-16,42 0 0,0 0 15,0-22-15,0 22 0,0 0 0,0 0 16,0 0-16,0-1 0,21 1 15,-21 0-15,21 0 0,0 0 0,0 0 16,0-1-16,22 1 0,-22-21 16</inkml:trace>
  <inkml:trace contextRef="#ctx0" brushRef="#br1" timeOffset="105819.94">2286 8636 0,'0'0'0,"-21"0"31,21 21-15,0 0-16,0 1 0,0-1 16,0 0-16,0 0 0,0 0 0,0 0 15,0 1-15,0-1 0,0 0 16,0 21-16,0-21 0,0 1 15,-21-1-15,21 0 16,0-42 31,0 0-47,0-1 0,0 1 16,0 0-16,0 0 0,0-21 0,0 20 15,21-20-15,0 21 0,0-21 16,0-1-16,22 22 0,-1-21 0,-21 21 15,21-1-15,1 1 0,-1 21 16,-21 0-16,22 0 0,-1 0 0,-21 0 16,0 0-16,0 21 0,22 1 15,-43-1-15,21 0 0,-21 0 16,21 21-16,-21-20 0,0 20 0,0-21 16,0 21-16,0-20 0,0 20 15,-21-21-15,0 0 0,21 0 0,0 1 16,0-1-16,-21 0 0,21 0 15,0-42 17,0 0-32,0 0 0,0-1 15,21 1-15</inkml:trace>
  <inkml:trace contextRef="#ctx0" brushRef="#br1" timeOffset="106091.77">3238 8213 0,'-21'0'0,"21"21"0,0 0 16,0 0-16,-21 0 0,21 22 0,-21-22 16,21 21-16,-21 1 0,21-22 15,0 21-15,0 0 0,0-20 0,0 20 16,-21 0-16,21-21 0,0 22 15,0-22-15,0 21 0,0-21 0,0 1 16,0-1-16,0 0 16,0 0-16,0-42 31,21 0-31,-21 0 0</inkml:trace>
  <inkml:trace contextRef="#ctx0" brushRef="#br1" timeOffset="106305.16">3027 8551 0,'42'0'16,"-42"-21"-16,21 21 0,0 0 15,1 0-15,-1 0 0,0-21 16,0 21-16,0 0 15,0 0 1,1 0-16,-1 0 16</inkml:trace>
  <inkml:trace contextRef="#ctx0" brushRef="#br1" timeOffset="106889.06">3810 8678 0,'21'-21'16,"-21"0"-16,21 0 0,0 21 16,-21-21-16,22 0 0,-22-1 15,0 1-15,0 0 0,0 0 0,0 0 16,0 0-16,0-1 0,-22 22 15,1-21-15,0 21 0,0 0 0,0 0 16,0 0-16,-1 0 0,-20 0 16,21 21-16,0 1 0,0-1 15,-1 0-15,1 0 0,0 21 0,0-20 16,0 20-16,0 0 0,21-21 16,0 22-16,0-22 0,0 21 0,0-21 15,0 1-15,0-1 0,0 0 16,0 0-16,21-21 0,0 0 0,0 0 15,0 0-15,0 0 0,1 0 0,-1 0 16,0 0-16,0-21 0,21 0 16,-42 0-16,22-1 0,-1 1 0,0 0 15,0 0-15,0 0 0,-21 0 16,0-1-16,21 1 0,-21 0 16,22 0-16,-22 0 0,0 0 0,0-1 15,0 44 16,0-1-31,0 0 16,21 0-16,-21 21 0,0-20 0,0-1 16,21 0-16,-21 0 0,21 0 0,0 0 15,-21 1-15,21-1 16,1-21-16,-22 21 0,21-21 16,0 0-16,0 0 15,-21-21 1,21 21-16,-21-21 0,21-1 0</inkml:trace>
  <inkml:trace contextRef="#ctx0" brushRef="#br1" timeOffset="107127.92">4403 8424 0,'0'22'15,"0"-1"1,0 0-16,21-21 15,-21 21-15,0 0 0,0 0 0,21 1 16,0-1-16,-21 0 16,0 0-16,0 0 0,0 0 15,21 1-15,-21-1 0,21 0 16,-21 0-16,0 0 16,22-21-1,-1 0 1</inkml:trace>
  <inkml:trace contextRef="#ctx0" brushRef="#br1" timeOffset="107375.78">4699 8382 0,'0'0'0,"-42"-21"16,20 21-16,1 0 15,0 21-15,0 0 0,21 0 16,-21 1-16,0-1 0,-1 0 0,1 21 15,0-21-15,0 22 0,0-22 0,0 21 16,-22-21-16,22 22 0,21-22 16,-21 21-16,0-21 0,21 1 15,-21-1-15,21 0 0,0 0 16,21-42 15,0 0-31</inkml:trace>
  <inkml:trace contextRef="#ctx0" brushRef="#br1" timeOffset="108919.71">5694 8615 0,'-21'0'16,"-1"0"0,1 0-1,0 0-15,0 0 16,0 0 0,0 0-16,-1 0 15,1 0 1,42 0 15,1 0-15,-1 0-16,0 0 0,21 0 15,-21 0-15,1 0 0,20 0 0,-21 0 16,21 0-16,1 0 0,-1 0 16,0 0-16,22 0 0,-22 0 0,1 0 15,20 0-15,-21 0 0,1 0 16,20 0-16,-20 0 0,-1 0 0,0 21 15,1-21-15,-1 0 0,0 0 16,1 0-16,-22 0 0,21 0 16,-21 0-16,0 0 0,1 0 15,-22-21 17,-22 21-17,22-21-15,0 0 31,-21 21-31,0-22 16,0 1-16,0 21 0,0-21 16,-1 21-16,1-21 15,0 21-15,21-21 0,-21 21 16,21-21-16,-21 21 16,0 0-16,21-22 15,0 44 63,21-1-78,0-21 0,0 0 16,0 21-16,0-21 0,1 0 0,-1 0 16,0 0-16,21 21 0,-21-21 15,1 0-15,-1 0 0,0 0 0,21 0 16,-21 0-16,1 0 0,-1 0 15,0 0 1,-21 21 0,-21 0-1,0-21-15,-1 22 16,1-22-16,0 21 0,0 0 0,0 0 16,-22-21-16,22 21 0,0 0 15,-21 1-15,21-1 0,-1 0 0,1 0 16,-21 0-16,21 0 0,0 1 0,-1-1 15,1 0 1,0-21-16,21 21 63,0-42 249</inkml:trace>
  <inkml:trace contextRef="#ctx0" brushRef="#br1" timeOffset="109931.79">8022 8086 0,'0'-21'0,"0"42"0,0-64 15,21 43 1,0 22-1,-21-1-15,22 21 0,-1 0 16,0 1-16,-21-1 0,21 0 0,0 1 16,0-1-16,-21 0 0,0 1 0,22-1 15,-22 0-15,0 1 0,0-1 16,0 0-16,0 1 0,0-22 0,0 0 16,0 21-16,0-20 0,0-1 15,0 0-15,0-42 31,0 0-15,21-1-16,-21 1 0,21 0 0,0-21 16,0 21-16,-21-22 0</inkml:trace>
  <inkml:trace contextRef="#ctx0" brushRef="#br1" timeOffset="110179.58">8594 8001 0,'0'-21'0,"0"42"0,-22-42 31,1 42-31,0 0 0,0 0 0,0 1 16,21 20-16,-21 0 0,-1 1 15,1-1-15,0 21 0,21-20 0,-21-1 16,0 0-16,0 1 0,-1-1 0,22 0 16,-21-20-16,0 20 0,0 0 15,21-21-15,0 1 0,-21-1 0,21 0 16,0 0-16,21-21 31,0 0-31,-21-21 0,21 21 0,0-21 16,22 0-16</inkml:trace>
  <inkml:trace contextRef="#ctx0" brushRef="#br1" timeOffset="111679.77">9038 8488 0,'0'-21'0,"0"-22"16,0 22-16,0 0 15,-21 0-15,21 0 0,-21 0 0,0-1 16,-1 1-16,1 0 0,0 21 16,0 0-16,0 0 0,0 0 0,-1 0 15,1 21-15,0 0 0,0 22 16,0-22-16,0 21 0,-1-21 15,1 22-15,0-1 0,0 0 0,0 1 16,21-22-16,0 21 0,0 1 0,0-22 16,0 21-16,0-21 0,0 0 15,0 1-15,21-22 0,0 0 0,0 21 16,0-21-16,1 0 0,20 0 16,-21 0-16,0-21 0,22 21 0,-22-22 15,21 1-15,-21 0 0,22 0 0,-22 0 16,21-22-16,-21 22 0,0 0 15,1-21-15,-1 21 0,0-22 16,-21 22-16,21-21 0,-21 21 0,0-1 16,0 1-16,0 0 0,0 0 15,-21 42 17,0 0-32,21 0 0,-21 1 0,21-1 15,0 21-15,0-21 0,-22 0 0,22 22 16,0-22-16,0 0 0,0 21 15,0-20-15,0-1 0,0 0 0,0 0 16,0 0-16,0 0 0,22-21 0,-1 22 16,0-22-16,0 0 15,0 0-15,0 0 0,22 0 16,-22 0-16,0-22 0,21 22 16,-20-21-16,-1 0 0,21 0 0,-21 0 15,0 0-15,1-22 0,20 22 0,-21 0 16,-21 0-16,0-22 0,21 22 15,-21 0-15,0 0 0,0 0 0,0 0 16,-21 21-16,0 0 0,0 0 16,0 0-16,-1 0 0,1 21 15,21 0-15,0 0 16,0 0-16,21 0 16,1 1-16,-1-1 0,0 0 15,0 0-15,0-21 16,0 21-16,1 0 0,-1 1 15,0-1-15,0 0 0,0-21 16,-21 21-16,0 0 0,21 0 16,-21 1-16,22-22 0,-1 0 15,-21 21-15,21-21 0,0 0 0,0 0 16,0 0-16,1 0 0,-1 0 0,0 0 16,21 0-16,-21 0 0,22 0 15,-22-21-15,21-1 0,-21 22 0,1-21 16,20 0-16,-21 0 0,0 0 15,0 0-15,1-1 0,-1 1 16,-21-21-16,0 21 0,0 0 0,0-1 16,0-20-16,0 21 0,0 0 15,-21 0-15,-1-1 0,1 22 0,0-21 16,0 21-16,0 0 0,0 0 0,-1 0 16,-20 0-16,21 21 0,0-21 15,0 22-15,-22-1 0,22 0 0,0 21 16,21-21-16,-21 1 0,0-1 0,21 21 15,-22-21-15,22 0 0,0 22 16,0-22-16,0 0 0,0 0 0,0 0 16,0 1-16,22-1 15,-1-21-15,0 0 0,0 0 16,0 0-16,0 0 0,1 0 0,-1 0 16,0 0-16,0-21 0,0 21 15,0-22-15,22 1 0,-22 0 0,0 0 16,-21 0-16,21 0 0,0-1 0,-21 1 15,22 0-15,-22-21 0,0 21 16,0-1-16,0 1 0,0 0 0,0 0 16,0 0-16,0 0 0,21 21 0,-21 21 31,0 0-15,0 0-16,0 0 0,0 0 0,0 22 0,0-22 15,0 0-15,0 0 16,0 0-16,0 22 0,0-22 0,0 0 15,21-21-15,-21 21 0,0 0 0,21-21 16,0 0-16,-21 22 0,21-22 16,1 0-16,-1 0 0,0 0 15,0 0-15,0-22 0,0 22 16,1-21-16,-1 0 0,-21 0 0,21 21 16,0-21-16,0 0 0,0-1 0,-21 1 15,22-21-15,-22 21 0,21 0 16,-21-1-16,0 1 0,0 0 15,0 42 17,0 0-32,0 1 15,0-1-15,-21 0 0,21 0 0,0 0 16,0 0-16,-22-21 0,22 22 16,0-1-16,0 0 15,22-21 16,-22-21-31,21 21 16,-21-21-16,0-1 0,21 22 16,-21-21-16</inkml:trace>
  <inkml:trace contextRef="#ctx0" brushRef="#br1" timeOffset="111847.67">10668 8361 0,'0'0'0,"-21"0"16,0 0-1,-1 0 1,22-21 31,22 21-31,-1 0-16</inkml:trace>
  <inkml:trace contextRef="#ctx0" brushRef="#br1" timeOffset="112392.77">10985 8065 0,'0'0'0,"0"-22"0,0 1 0,0 0 15,-21 21 1,21 21 0,0 0-16,0 1 15,0-1-15,0 0 0,0 0 0,0 21 16,0-20-16,0 20 0,0-21 0,0 21 15,0 1-15,-21-22 0,21 21 16,0-21-16,-21 1 0,21 20 16,-21-21-16,21 0 0,0 0 0,0 1 15,0-1-15,0 0 0,0 0 16,-21-21-16,21 21 0,0-42 47,0 0-32,0 0-15,0 0 0,21-1 16,0 1-16,0 0 0,0 0 16,0 0-16,1 0 0,-1 21 0,21-22 15,-21 1-15,22 0 0,-1 21 0,-21 0 16,21 0-16,1 0 16,-22 0-16,0 0 0,21 21 0,-20 0 15,-22 1-15,0-1 0,0 0 16,0 0-16,0 0 0,0 0 15,-22-21-15,1 22 0,0-1 0,0 0 16,0 0-16,-22-21 0,22 21 0,-21-21 16,21 21-16,-22-21 0,22 0 15,0 22-15,0-22 0,0 21 0,0-21 16,-1 0-16,1 0 0,21-21 31,0-1-15,0 1-16,0 0 0,43 0 0,-22 0 15</inkml:trace>
  <inkml:trace contextRef="#ctx0" brushRef="#br1" timeOffset="112683.78">11642 7874 0,'0'0'0,"0"21"31,0 0-15,0 22-16,0-22 0,0 21 0,0 1 16,0-1-16,0-21 0,0 21 0,0 1 15,0-1-15,-22 0 0,22 1 16,-21-1-16,21-21 0,-21 22 0,21-22 16,0 0-16,0 0 0,0 0 0,-21 0 15,21 1-15,21-22 31,0-22-15,0 1-16,1 0 16,-1 21-16,-21-21 0</inkml:trace>
  <inkml:trace contextRef="#ctx0" brushRef="#br1" timeOffset="113043.21">11726 8361 0,'21'21'31,"1"-21"-15,-1 0-16,0 0 0,0 0 16,0 0-16,0 0 0,1 0 15,-1 0-15,0-21 0,0 0 0,0 21 16,-21-21-16,21 21 0,1-22 16,-22 1-16,0 0 0,0 0 15,0 0-15,-22 21 31,1 0-31,0 0 0,0 21 0,0-21 16,0 21-16,-1 0 0,22 0 0,0 22 16,-21-22-16,21 0 0,-21 0 15,21 0-15,0 1 0,0-1 0,0 0 16,0 0-16,0 0 0,21-21 16,0 21-16,1-21 15,-1 0-15,0 0 0,0 0 0,0 0 16,0 0-16,1 0 0,-1 0 0,0 0 15,-21-21-15,21 21 0,0-21 16,0 0-16,1 21 0</inkml:trace>
  <inkml:trace contextRef="#ctx0" brushRef="#br1" timeOffset="113915.64">12404 8128 0,'0'0'0,"21"0"16,-21 21-1,0 0 1,0 1-16,0-1 0,0 21 15,0-21-15,0 0 0,0 22 0,0-22 0,-21 0 16,-1 21-16,22-20 16,-21-1-16,0 0 0,21 0 0,0 0 15,-21 0-15,21 1 16,-21-22-16,21-22 31,0 1-15,0 0-16,0 0 0,0-21 15,21 20-15,0 1 0,-21 0 16,21-21-16,0 21 0,1-22 16,-1 22-16,0 0 0,0-21 0,21 20 15,-20 1-15,-1 21 0,21-21 16,-21 21-16,0 0 0,22 0 16,-22 21-16,0 0 0,21 1 0,-20-1 15,-1 0-15,-21 21 0,0-21 16,21 22-16,-21-22 0,0 21 0,0-21 15,0 1-15,0 20 0,0-21 0,-21 0 16,0 0-16,21 1 0,-22-1 16,22 0-16,-21-21 0,0 21 15,21-42 63,21 0-62,-21 0-16</inkml:trace>
  <inkml:trace contextRef="#ctx0" brushRef="#br1" timeOffset="115195.51">13441 8446 0,'0'0'0,"21"0"0,0 0 0,-21-22 0,21 1 16,-21 0-16,21 21 15,-21-21-15,0 0 0,0 0 16,0-1-16,-21 1 0,0 0 16,0 0-16,0 0 0,0 0 15,-1 21-15,1 0 0,0 0 0,0 0 16,0 0-16,0 0 0,-22 21 0,22-21 15,0 21-15,0 0 0,-22 21 16,22-20-16,0-1 0,0 21 0,21-21 16,-21 22-16,21-22 0,-21 0 15,21 21-15,0-21 0,0 1 16,0-1-16,0 0 0,0 0 16,21-21-16,0 0 0,0 0 15,0 0-15,0 0 0,1 0 0,-1 0 16,21 0-16,-21 0 0,22-21 0,-22 0 15,21 21-15,-21-21 0,0-1 16,1 22-16,-1-21 0,0 0 0,0 0 16,0 0-16,0 0 0,-21-1 0,0 1 15,0 0-15,0 0 0,0 0 16,0 42 15,0 0-31,0 0 16,0 0-16,0 1 0,0-1 15,0 0-15,0 0 0,0 0 16,0 0-16,0 1 0,0-1 16,22-21-16,-22 21 0,21-21 15,0 0-15,0 0 16,0 0-16,0 0 0,1 0 0,-1 0 16,-21-21-16,21 21 0,0-21 0,0-1 15,0 22-15,1-21 0,-1 0 16,-21 0-16,0 0 0,0 0 0,21-1 15,-21 1-15,0 0 0,0 0 0,0 0 16,0 42 31,0 0-47,0 0 16,0 0-16,0 1 0,-21-1 15,21 0-15,0 0 0,0 0 16,0 0-16,0 1 0,0-1 15,0 0 1,0-42 31,0 0-31,0-1-16,0 1 15,0 0-15,0 0 0,0-21 0,0 20 16,21 1-16,0-21 0,-21 21 15,21 0-15,0-1 0,1 1 0,-1 0 16,0 0-16,0 21 0,0 0 16,0 0-16,1 0 0,-1 0 0,0 21 15,0 0-15,0 0 0,0 1 0,-21-1 16,0 0-16,22 0 0,-22 0 16,21 22-16,-21-22 0,0 0 15,0 0-15,0 0 0,0 0 0,0 1 16,0-1-16,0 0 15,0 0-15,-21-21 16,21-21 15,0 0-31,0 0 16,21 21-16,-21-22 0,21 1 16,0 0-16,0 0 0,0-21 0,1 20 15,-1 1-15,0-21 0,0 21 0,0 0 16,22-1-16,-22 22 0,0 0 15,0 0-15,0 0 0,0 0 16,1 0-16,-1 22 0,-21-1 0,21 0 16,-21 21-16,0-21 15,0 1-15,0-1 0,0 0 0,0 0 16,0 0-16,0 0 16,0 1-16,0-1 0,-21-21 15,21 21-15,-21-21 0,21 21 16,0-42 31,21 0-47,-21 0 15,21 21-15</inkml:trace>
  <inkml:trace contextRef="#ctx0" brushRef="#br1" timeOffset="115572.51">14859 8424 0,'0'0'0,"42"0"16,-21 0-16,1-21 0,-1 21 16,0 0-16,21-21 0,-21 0 15,1 21-15,-1-21 0,0 21 16,0-21-16,0-1 0,0 22 0,1-21 16,-1 0-16,-21 0 0,0 0 15,0 0-15,0-1 16,0 1-16,-21 21 0,-1 0 15,1 0-15,-21 0 0,21 0 16,0 0-16,-1 21 0,-20 1 0,21-1 16,0 21-16,0-21 0,-1 22 0,1-22 15,0 21-15,0-21 0,0 22 16,21-22-16,0 21 0,0-21 0,0 0 16,0 1-16,0-1 0,0 0 15,21 0-15,0 0 0,0-21 16,0 0-16,1 0 0,-1 0 15,0 0-15,21 0 0,-21 0 0,1 0 16,20 0-16,-21 0 0,0-21 16,0 21-16,1-21 0,-1 21 0,0-21 15,0 0-15,-21-1 0</inkml:trace>
  <inkml:trace contextRef="#ctx0" brushRef="#br1" timeOffset="116116.83">16171 8234 0,'0'0'0,"-21"21"0,42-21 47,0 0-47,1 0 0,-1 0 0,0 0 15,0 0-15,0 0 0,0 0 16,22 0-16,-22 0 0,0 0 16,0 0-16,0 0 0,1 0 0,-1 0 15,-42 0 17</inkml:trace>
  <inkml:trace contextRef="#ctx0" brushRef="#br1" timeOffset="116320.71">16256 8382 0,'0'0'0,"0"21"16,21-21-1,0 0-15,0 0 0,1 0 16,20 0-16,-21 0 0,0 0 15,0 0-15,1 0 0,-1 0 16,0 0-16,0 0 0,21 0 0,-20 0 16,-1-21-16,0 21 0,0 0 0,0 0 15,0-21-15</inkml:trace>
  <inkml:trace contextRef="#ctx0" brushRef="#br1" timeOffset="116712">17357 7620 0,'0'-21'16,"0"42"0,21 0-16,-21 0 15,0 1-15,21 20 0,0 0 0,-21 1 16,21-1-16,0 0 0,-21 1 16,22-1-16,-1 0 0,0 1 0,-21-1 15,0 0-15,0 1 0,21-22 16,-21 21-16,0-21 0,0 0 0,0 1 15,0-1-15,0 0 0,0 0 16,21-21 15,-21-21-15,21 0-16</inkml:trace>
  <inkml:trace contextRef="#ctx0" brushRef="#br1" timeOffset="116975.85">17865 7726 0,'0'0'0,"0"-21"16,0-22-16,0 22 15,0 42 1,0 22 0,-22-22-16,22 0 0,-21 21 15,0 1-15,0-1 0,0 0 16,0 22-16,-1-22 0,1 1 15,-21-1-15,21 0 0,0 1 0,-1-22 16,1 21-16,0-21 0,0 22 16,21-22-16,-21 0 0,21 0 15,0 0-15,21-21 32,0 0-32</inkml:trace>
  <inkml:trace contextRef="#ctx0" brushRef="#br1" timeOffset="118795.26">18161 8319 0,'0'0'0,"21"0"0,0 0 0,0 0 16,-21-22-16,22 1 0,-1 21 0,0-21 16,-21 0-16,21 0 0,0 0 15,-21-1-15,0 1 0,21 0 16,-21 0-16,0 0 0,0 0 15,0-22-15,0 22 0,0 0 0,-21 0 16,0 0-16,0 21 0,0-22 16,0 22-16,-22 0 0,22 0 0,0 0 15,-21 0-15,20 22 0,1-1 0,0 0 16,0 0-16,0 21 0,0-20 16,-1 20-16,22 0 0,-21-21 0,21 22 15,-21-1-15,21-21 0,0 22 16,0-22-16,0 21 0,0-21 0,0 0 15,0 1-15,21-1 0,0-21 16,1 0-16,-1 0 16,0 0-16,0 0 0,0 0 15,0 0-15,1 0 0,-1-21 0,21-1 16,-21 1-16,0 0 0,1 0 16,20 0-16,-21-22 0,0 22 0,0-21 15,-21 0-15,22 20 0,-22-20 16,21 0-16,-21-1 0,0 1 0,0 21 15,0 0-15,0 0 0,0-1 16,0 44 0,0-1-16,-21 21 0,21-21 15,0 22-15,0-1 0,-22 0 16,22 1-16,0-22 0,0 21 16,0-21-16,0 22 0,0-22 15,0 0-15,0 0 0,22 0 0,-22 0 16,21-21-16,0 0 0,0 0 0,0 0 15,0 0-15,1 0 16,20 0-16,-21 0 0,0-21 0,22 21 16,-22-21-16,0 0 0,21-21 15,-21 20-15,22 1 0,-22-21 0,0 0 16,0-22-16,0 22 0,1-1 0,-22-20 16,0 21-16,21-22 0,-21 22 15,0-1-15,21 1 0,-21-21 16,0 41-16,0-20 0,0 21 15,0 0-15,0 0 0,0-1 0,-21 44 16,21 20 0,-21-21-16,21 21 0,-22 1 15,1-1-15,21 22 0,-21-22 0,21 21 16,0 1-16,0-22 0,0 22 16,-21-22-16,21 0 0,0 1 0,0-1 15,0-21-15,0 22 0,0-22 16,0 0-16,0 0 0,0 0 0,21-21 15,0 21-15,0-21 0,1 0 0,-1 0 16,0 0-16,0 0 0,21 0 16,-20 0-16,-1 0 0,0 0 15,21-21-15,-21 0 0,1 0 0,-1 0 16,0 21-16,0-21 0,0-22 16,0 22-16,1 0 0,-22 0 0,0 0 15,0-1-15,0 1 0,21 0 16,-21 0-16,0 42 31,0 0-31,-21 0 0,21 1 16,0-1-16,0 0 0,-22 0 0,22 0 15,0 0-15,0 1 16,0-1-16,0 0 0,0 0 0,0 0 0,0 0 16,22 1-1,-1-22-15,0 0 16,0 0-16,0 0 0,0 0 15,1-22-15,20 22 0,-21-21 0,0 0 16,0 0-16,1 0 0,20 0 16,-21-1-16,0 1 0,0-21 0,-21 21 15,22-22-15,-1 1 0,0 21 16,-21 0-16,0-22 0,21 22 16,-21 0-16,0 42 15,0 0 1,0 1-16,0-1 0,0 0 0,0 21 15,0-21-15,0 22 0,0-22 16,0 0-16,-21 0 0,21 22 0,0-22 16,0 0-16,0 0 0,0 0 15,0 0-15,0 1 0,21-1 16,0-21-16,0 0 0,1 21 16,-1-21-16,21 0 0,-21 0 15,22 0-15,-22 0 0,21 0 0,-21 0 16,22 0-16,-22 0 0,0-21 15,0 0-15,0 21 0,0-22 0,1 1 16,-1 0-16,0 0 0,-21-21 16,0 20-16,0-20 0,0 0 15,0 21-15,0-22 0,0 22 0,0 0 16,0 0-16,0 0 0,-21 21 31,0 21-31,21 0 0,-22 0 16,1 0-16,0 22 0,21-22 15,-21 0-15,0 21 0,0-21 0,21 1 16,0 20-16,0-21 0,0 0 16,0 0-16,0 1 0,0-1 0,0 0 15,0 0-15,21 0 16,0-21-16,0 21 16,0-21-16,0 0 0,1 0 0,20 0 15,-21 0-15,0 0 0,22 0 16,-22 0-16,0 0 0,21 0 0,-21-21 15,1 0-15,-1 21 0,-21-21 0,21 0 16,0 21-16,0-21 0</inkml:trace>
  <inkml:trace contextRef="#ctx0" brushRef="#br1" timeOffset="119879.36">21399 8001 0,'-21'0'31,"21"21"141</inkml:trace>
  <inkml:trace contextRef="#ctx0" brushRef="#br1" timeOffset="120372.08">21251 8340 0,'0'21'16,"21"-21"31,-21 21-32,0 0 17,0 0-1,-21-21-16,21-21 48,21 21-63,-21-21 16,22 21 15,-22 21-31,0 0 15,0 1-15,0-1 0,0 0 16,-22-21-16,22 21 0,-21 0 16,0 0-16,0-21 0,0 22 0,0-1 15,-22 0-15,22-21 16,0 21-16,0-21 0,0 21 0,-1-21 16,1 0-16,0 0 0,0 21 0,0-21 15,0 0-15</inkml:trace>
  <inkml:trace contextRef="#ctx0" brushRef="#br1" timeOffset="124195.58">3260 9694 0,'0'0'0,"-22"0"0,1 0 15,0 0-15,21 22 32,0-1-32,21-21 31,0 0-16,1 0-15,-1 0 0,21 0 16,-21 0-16,0 0 0,22 0 16,-22-21-16,0 21 0,21-22 0,-20 1 15,41 0 1,-42 0-16,0 0 0,1 21 0,-1-21 16,0 21-16,-21-22 0,0 1 15,0 0-15,0 0 16,0 0-16,-42 21 0,20 0 15,1 0-15,0-21 0,0 21 16,0 0-16,-22 0 0,22 0 0,0 0 16,-21 21-16,21-21 0,-1 21 15,1 0-15,-21 0 0,21 22 0,0-22 16,-1 0-16,22 21 0,0-21 16,-21 22-16,21-22 0,0 0 15,0 0-15,0 0 0,0 1 16,0-1-16,0 0 0,21 0 0,1 0 15,-1-21-15,-21 21 0,21-21 0,0 0 16,0 0-16,0 0 0,1 0 16,-1 0-16,0 0 0,0 0 0,0 0 15,0 0-15,1-21 16,-1 21-16,0 0 0,-21-21 16,0 0-1,-21 21 1,0 0-16,-1 0 0,1 0 0,0 0 15,0 0-15,0 21 16,0-21-16,-1 21 0,1 0 0,0 1 16,0-22-16,0 21 0,0 0 15,-1 0-15,22 0 0,0 0 0,-21 1 16,21-1-16,0 0 0,0 0 16,0 0-16,0 0 0,0 1 0,0-1 15,21-21-15,1 21 0,-1-21 16,0 0-16,0 0 15,0 21-15,22-21 0,-22 0 0,0 0 16,0 0-16,21 0 0,-20 0 16,-1 0-16,21-21 0,-21 21 0,22-21 15,-1 0-15</inkml:trace>
  <inkml:trace contextRef="#ctx0" brushRef="#br1" timeOffset="125045.31">4297 9821 0,'0'0'0,"0"-21"16,-21 0-1,-1 21-15,1 0 0,0 0 16,0 0-16,0 0 0,0 0 16,-1 21-16,1 0 15,21 1-15,-21-1 0,21 0 0,-21 0 16,0 0-16,21 0 0,0 1 15,0-1-15,-21 0 0,21 0 16,0 0-16,0 0 0,0 1 16,21-22-1,0 0 1,0 0-16,0 0 0,0 0 16,1-22-16,-1 22 0,0-21 15,0 21-15,0-21 0,0 0 0,-21 0 16,22 21-16,-22-21 0,21-1 0,-21 1 15,21 21-15,-21-21 0,0 0 16,0 0 15,0 42 1,0 0-32,0 0 15,0 0-15,0 1 0,0-1 0,0 21 16,0-21-16,0 0 0,0 22 0,0-22 15,0 21-15,-21-21 0,21 22 16,0-1-16,0 0 0,0-20 0,0 20 16,0 0-16,-21 1 0,21-1 15,0 0-15,0 1 0,0-1 16,0 0-16,0 1 0,0-1 0,0 0 16,0 1-16,0-1 0,0 0 15,0-21-15,0 22 0,0-22 0,0 21 16,0-21-16,0 1 0,0 20 0,0-21 15,-22 0-15,22 0 16,-21 1-16,0-1 0,0-21 16,0 21-16,0-21 0,-1 0 0,1 0 15,0 0-15,-21 0 0,21 0 16,-22-21-16,22 21 0,-21-21 0,-1-1 16,22-20-16,-21 21 0,21-21 15,-22-1-15,22 22 0,0-42 16,0 20-16,21 1 0,0-22 0,0 22 15,0-21-15,0-1 0,0 22 0,21-22 16,0 22-16,0 0 0,1-1 16,-1 1-16,0 0 0,21 20 0,-21 1 15,22-21-15,-22 21 0,21 21 0,-21-21 16,1-1-16,-1 22 0,0 0 16,0-21-16,0 21 0,0 0 15,1 0 32</inkml:trace>
  <inkml:trace contextRef="#ctx0" brushRef="#br1" timeOffset="125720.92">5715 9906 0,'0'0'0,"-21"0"0,0 0 16,-1 0-16,1 0 0,0 0 15,0 0-15,0 0 16,0 0 0,-1 0-1,1 0 1,21 21 0,21-21-1,1 0-15,-1 0 16,0 0-16,21 0 0,1 0 0,-1 0 15,0 0-15,1 0 0,-1 0 0,21 0 16,-20 0-16,20 0 16,-20 0-16,-1-21 0,0 21 0,1 0 15,-1 0-15,0-21 0,1 21 0,-22 0 16,21 0-16,-21 0 0,0 0 16,1 0-16,-1-21 0,0 21 0,0 0 15,0 0-15,0 0 16,1 0-1,-1 0 17,-21-21-1</inkml:trace>
  <inkml:trace contextRef="#ctx0" brushRef="#br1" timeOffset="126227.63">6371 9589 0,'0'0'0,"-21"0"0,0 0 15,21 21 32,0 0-47,21-21 16,0 21-16,0-21 0,0 21 15,1-21-15,-1 0 0,0 21 16,21-21-16,-21 0 0,1 0 0,20 22 16,-21-22-16,0 0 0,0 0 0,22 0 15,-22 0-15,0 0 0,0 0 16,0 0-16,1 0 0,-1 0 0,0 0 15,-21 21-15,21-21 0,0 0 16,-21 21 0,0 0-16,-21 0 15,0 0-15,0-21 0,0 22 16,-1-1-16,1 0 0,0 0 16,-21 0-16,21 0 0,-1 1 0,-20-1 15,21 0-15,0 21 0,-22-21 0,22 1 16,0-1-16,0 0 0,-21 0 15,42 0-15,-22 0 0,1 1 0,0-1 16,0-21-16,21 21 16,0-42 31</inkml:trace>
  <inkml:trace contextRef="#ctx0" brushRef="#br1" timeOffset="134063.97">11134 9652 0,'0'0'0,"21"0"16,0 0 15,0 0-16,-21-21 1,21 0-16,0 21 16,-21-21-16,22-1 15,-22 1-15,21 21 0,-21-21 0,0 0 16,0 0-16,0 0 16,0-22-16,0 22 15,0 0-15,0 0 16,0 0-16,-21-1 0,-1 22 15,1-21-15,0 21 0,0 0 16,0-21-16,0 21 0,-1 0 0,1 0 16,0 0-16,0 0 0,0 0 0,0 0 15,-1 0-15,-20 0 0,21 0 0,0 0 16,-22 0-16,22 0 0,0 0 0,0 21 16,-21 0-16,20-21 0,22 22 0,-21-22 15,0 21-15,0 0 0,0 0 16,-22 21-16,43-20 0,0 20 0,0-21 15,-21 0-15,21 22 0,-21-22 16,21 42-16,0-42 0,0 1 0,0-1 16,0 21-16,0-21 0,0 0 0,0 1 15,0 20-15,0-21 0,0 0 16,0 0-16,0 1 0,0-1 16,0 0-16,21-21 15,0 21-15,1-21 0,-1 0 16,0 0-16,0 0 0,0 0 0,0 0 15,1 0-15,20 0 0,-21 0 16,0 0-16,22-21 0,-22 21 0,0-21 16,0 21-16,0-21 0,22-1 15,-1 1-15,-21 0 0,0 21 0,0-21 16,1 0-16,-1 0 0,-21-1 0,42-20 16,-21 0-16,-21 21 0,21-1 15,-21 1-15,22 0 0,-22 0 0,0-21 16,21 20-16,-21-20 0,21 42 0,-21-21 15,0 0-15,0 0 0,0-1 0,0 1 16,0 42 31,0 1-47,0-1 16,0 0-16,-21 0 0,21 0 0,0 0 15,-21 1-15,21-1 0,-22 21 16,22-21-16,0 0 0,0 1 0,0-1 15,0 0-15,0 0 0,0 21 16,0-20-16,0-1 0,0 0 16,0 0-16,22 0 15,-22 0-15,21-21 0,0 0 16,-21 22-16,21-22 0,0 0 16,0 0-16,1 0 15,-1 0-15,0 0 0,0 0 16,0 0-16,-21-22 15,21 22-15,-21-21 0,22 21 16,-1-21 0,0 0-16,-21 0 15</inkml:trace>
  <inkml:trace contextRef="#ctx0" brushRef="#br1" timeOffset="134751.82">13081 9589 0,'-21'0'16,"0"0"-1,42 0 32,0 0-47,0 0 0,21 0 16,-20 0-16,-1 0 0,21 0 16,-21 0-16,0 0 0,1 0 0,20 0 15,-21 0-15,0 0 0,0 0 0,1 0 16,-1-22-16,0 22 0,0 0 15,0 0-15,0 0 16,-42 0 47,0 0-48,0 22-15</inkml:trace>
  <inkml:trace contextRef="#ctx0" brushRef="#br1" timeOffset="135128.62">13123 9843 0,'0'0'0,"0"21"16,21-21 15,1 0-31,-1 0 16,0 0-16,0 0 0,0 0 16,0 0-16,1 0 0,-1 0 15,21 0-15,-21 0 16,0 0-16,1 0 0,-1 0 15,0 0-15,0 0 0,0 0 16,0 0-16,1 0 31,-1 0 1</inkml:trace>
  <inkml:trace contextRef="#ctx0" brushRef="#br1" timeOffset="136111.26">15198 9525 0,'0'-21'0,"0"0"15,0 0-15,0-1 16,0 1-16,0 0 15,0 0-15,0 0 16,-22 21 15,22 21-31,0 0 0,0 0 16,0 0-16,0 1 0,0 20 0,-21 0 16,21 1-16,0-1 0,0-21 0,0 21 15,0-20-15,0-1 0,0 21 0,0 0 16,0-20-16,0-1 0,0 0 0,0 0 15,0 0-15,0 0 0,0 1 16,0-1-16,0 0 16,21-42 31,1 0-47,-1-1 0</inkml:trace>
  <inkml:trace contextRef="#ctx0" brushRef="#br1" timeOffset="136628.97">15790 9504 0,'0'0'0,"0"-21"15,0 0 1,-21 21-1,0 0 1,21 21-16,-21 0 0,21 0 0,-21 0 16,21 22-16,-22-22 0,22 0 0,0 21 15,0-21-15,-21 43 0,0-43 0,21 21 16,-21-20-16,21-1 0,0 0 0,0 0 16,0 0-16,0 0 0,0 22 0,0-22 15,0 0-15,21 0 16,0-21-16,0 0 15,1 0-15,-1 0 0,0 0 0,0 0 16,0 0-16,0 0 0,22 0 16,-22 0-16,0-21 0,0 0 0,22 21 15,-22-21-15,0 0 0,21-1 0,-21 1 16,1 21-16,20-42 0,-42 0 0,21 20 16,-21 1-16,21 0 0,-21-21 0,0 21 15,0-1-15,0-20 0,0-21 16,0 41-16,0 1 0,-21 0 0,0 0 15,0 0-15,0 0 0,-22-1 0,22 22 16,0 0-16,0 0 0,0 0 16,-1 0-16,1 0 0,0 0 0,-21 22 15,21-1-15,-1-21 0,1 21 0,0 0 16,0 0-16,0 0 0,21 1 16,0-1-16,-21-21 0,21 21 0,0 0 15</inkml:trace>
  <inkml:trace contextRef="#ctx0" brushRef="#br1" timeOffset="137243.65">16573 9504 0,'0'0'15,"0"-21"-15,0 0 16,-21 21 15,21 21-31,-21 0 16,21 0-16,-21 0 0,21 0 16,0 1-16,0-1 0,-21 0 0,0 21 15,21-21-15,-22 1 0,22-1 0,0 0 16,0 0-16,0 0 0,-21 0 15,21 1-15,0 20 0,0-21 0,0 0 16,0 0-16,0 1 16,0-1-16,21-21 0,1 21 15,-1-21-15,0 0 0,0 21 0,0-21 16,0 0-16,1 0 0,20 0 16,-21 0-16,0 0 0,0 0 0,1 0 15,-22-21-15,21 21 0,0-21 0,0 21 16,0-21-16,0-1 0,1 22 0,-1-21 15,-21 0-15,21 0 0,-21 0 0,21 0 16,-21-1-16,0-20 0,0 21 16,0-21-16,21 20 0,-21-20 0,0 21 15,0-21-15,0 20 0,0-20 0,-21 21 16,0 0-16,21 0 0,-21 21 0,0-22 16,-22 22-16,22 0 15,0 0-15,0 0 0,0 0 16,-1 0-16,1 22 0,0-22 0,0 42 15,0-42-15,0 21 0,-1 0 0,1 0 16,21 1-16,0-1 16,0 0-16,0 0 15,0 0-15,0 0 16,21-21 0,1 0-1</inkml:trace>
  <inkml:trace contextRef="#ctx0" brushRef="#br1" timeOffset="137595.6">17484 9673 0,'0'-21'16,"0"0"15,0 0 0,-22 21 32,22 21-48,-21 0-15,21 0 16,0 0 0</inkml:trace>
  <inkml:trace contextRef="#ctx0" brushRef="#br1" timeOffset="137988.38">17462 10012 0,'-21'21'0,"0"-21"15,42 0 95,-21 21-95,21 0-15,-21 1 0,0-1 16,0 0-16,0 0 0,0 0 15,0 0-15,0 1 0,-21-22 16,0 21-16,-21 21 0,21-21 0,-1 0 16,1 1-16,-21-1 0,21 0 0,-22-21 15,22 21-15,0 0 0,-21-21 0,-1 21 16,22-21-16,0 0 0,0 0 0,0 0 16,0 0-16,21-21 15</inkml:trace>
  <inkml:trace contextRef="#ctx0" brushRef="#br1" timeOffset="138683.98">17441 9652 0</inkml:trace>
  <inkml:trace contextRef="#ctx0" brushRef="#br0" timeOffset="160983.57">868 11853 0,'-21'0'0,"21"-21"16,-22 21-16,22-21 15,-21 21 1,0-21-16,21 0 15,0 0-15,0-1 16,0 1-16,-21 0 0,21 0 16,0 0-16,0 0 15,0-1 1,21 22 15,0 0-15,0 0-16,1 0 0,-1 22 15,0-1-15,21 0 0,-21 0 0,1 21 16,-1-20-16,0-1 0,0 21 16,0-21-16,0 22 0,1-1 0,-1 0 15,0 1-15,-21-1 0,0 0 16,0-21-16,0 22 0,21-1 16,-21-21-16,0 0 0,0 22 0,0-22 15,0 0-15,0 0 0,0 0 16,0 1-16,0-1 15,0-42 32,0-1-47,0 1 16,0 0-16,0 0 0,0 0 0,0-22 16,21 22-16,-21-21 0</inkml:trace>
  <inkml:trace contextRef="#ctx0" brushRef="#br0" timeOffset="161307.91">1460 11557 0,'0'0'0,"22"-21"0,-22 0 16,0 0-16,0-1 15,0 44 16,0-1-31,-22 0 0,22 0 0,0 21 16,-21 1-16,21-22 0,-21 42 16,0-20-16,21-1 0,0 0 0,-21 22 15,0-22-15,-1 22 0,22-22 16,-21 0-16,0 1 0,0-1 16,21-21-16,0 22 0,-21-22 15,21 0-15,0 0 0,-21 0 0,21 0 16,0-42 31,0 0-47,0 0 0</inkml:trace>
  <inkml:trace contextRef="#ctx0" brushRef="#br0" timeOffset="163091.68">2117 12150 0,'0'-21'31,"0"-1"-16,0 1-15,0 0 0,0 0 16,0 0-16,0 0 0,0-1 16,-22 1-16,22 0 0,-21 0 15,21 0-15,-21 0 0,0-1 0,0 1 16,0 0-16,-22-21 16,22 42-16,0 0 0,0 0 0,-22 0 15,22 0-15,0 0 0,0 0 16,0 0-16,0 21 0,-1 0 0,1 0 15,0 0-15,0 1 0,21 20 16,-21-21-16,21 21 0,0 1 0,0-22 16,0 21-16,0-21 0,0 22 15,0-22-15,0 21 0,21-21 0,0 1 16,-21-1-16,21-21 16,-21 21-16,21 0 0,1-21 0,-1 0 15,0 0-15,0 0 16,0 0-16,0 0 0,1 0 0,-22-21 15,21 21-15,0-21 0,0 0 16,0-1-16,-21 1 0,21 0 0,1 0 16,-22-21-16,0 20 0,21-20 15,-21 21-15,21-21 0,-21 20 0,0 1 16,0-21-16,0 21 0,0 0 16,0-1-16,0 44 46,0-1-46,0 0 16,0 0-16,0 0 0,0 0 0,0 22 16,0-22-16,0 0 0,0 21 15,0-20-15,0-1 0,0 21 0,0-21 16,0 0-16,0 1 0,0-1 16,21-21-16,-21 21 0,21 0 0,0-21 15,1 0-15,-1 0 16,0 0-16,0 0 0,0 0 15,0-21-15,1 21 0,-1-21 16,0 0-16,21-1 0,-21 1 0,1 0 16,-1 0-16,0 0 15,21-22-15,-21 22 0,-21 0 0,22-21 16,-22 21-16,21-1 0,-21-20 16,0 21-16,0 0 0,-21 21 31,-1 0-31,1 0 0,0 0 15,0 0-15,21 21 16,-21 0-16,21 0 0,0 0 16,21-21-1,0 22-15,0-22 0,0 0 16,1 21-16,-1-21 16,0 21-16,0-21 0,0 21 15,0 0-15,1 0 0,-1 1 16,0-1-1,-21 0-15,0 0 0,21 0 16,-21 0-16,21 1 16,0-1-16,1-21 15,-1 21-15,-21 0 16,21-21-16,0 0 0,0 0 0,0 0 16,1 0-16,-1 0 15,0 0-15,21 0 0,-21 0 0,1 0 16,-1-21-16,0 0 0,21 21 15,-21-21-15,1-1 0,-1 1 16,0 0-16,0 0 0,0 0 0,0-22 16,-21 22-16,22 0 0,-22-21 15,0 21-15,0-1 0,0-20 0,0 21 16,0 0-16,-22 0 0,1-1 0,0 22 16,21-21-16,-21 21 0,0-21 15,0 21-15,-1 0 0,1 0 0,0 0 16,0 21-16,0 0 0,-22 1 15,22-1-15,0 0 0,0 21 16,0-21-16,0 85 16,-1-85-16,22 22 0,0-22 15,-21 0-15,21 21 0,0-20 0,0-1 16,0 0-16,21-21 16,1 0-16,-1 0 0,0 0 0,0 0 15,0 0-15,0 0 16,1 0-16,-1 0 0,0-21 0,0 21 15,-21-21-15,21-1 0,0 1 16,1 0-16,-22 0 0,0 0 0,21 0 16,0-1-16,-21 1 0,0 0 15,0-21-15,0 21 0,21-1 16,-21 1-16,0 0 0,21 21 16,-21 21 15,0 0-31,0 22 15,0-22-15,0 0 0,0 0 0,0 0 16,0 22-16,-21-22 0,21 0 16,0 0-16,0 0 0,0 1 0,0-1 15,21-21-15,0 0 16,-21 21-16,22-21 0,-1 0 0,0 0 16,21 0-16,-21 0 0,1 0 0,-1 0 15,21-21-15,-21 21 16,0-21-16,1-1 0,-1 1 0,0 21 15,0-21-15,0 0 0,0-21 16,-21 20-16,22 1 0,-22 0 0,0 0 16,0 0-16,0 0 0,0-1 0,0 44 31,0-1-15,0 0-16,0 0 15,0 0-15,-22 0 0,22 1 0,0-1 16,0 0-16,0 0 0,0 0 0,0 0 15,0 1 1,0-1-16,22-21 31,-22-21-15,0-1-16,21 1 0,0 21 0</inkml:trace>
  <inkml:trace contextRef="#ctx0" brushRef="#br0" timeOffset="163287.57">3683 11853 0,'-21'0'0,"-22"0"15,22 0 1</inkml:trace>
  <inkml:trace contextRef="#ctx0" brushRef="#br0" timeOffset="164088.1">4022 11663 0,'0'0'15,"21"0"-15,-21-21 0,0 0 0,0-1 16,0 1-16,0 42 47,0 1-32,0-1-15,0 0 0,0 0 0,0 21 16,0-20-16,0 20 0,0-21 16,0 21-16,0 1 0,0-22 0,0 21 15,0 1-15,0-1 0,0-21 16,0 21-16,0-20 0,0-1 16,-21 0-16,21 0 0,0 0 0,0 0 15,0 1-15,-22-22 0,22 21 16,0-42 15,0-1-31,0 1 0,0 0 16,0-21-16,0 21 0,0-1 15,22 1-15,-1 0 0,0 0 16,0-21-16,-21 20 0,21 1 0,22 0 16,-22 0-16,0 0 0,21 21 0,-21-21 15,22 21-15,-1 0 16,-21 0-16,22 0 0,-22 0 0,21 0 15,-21 21-15,0 0 0,1-21 0,-1 21 16,-21 0-16,0 0 0,0 1 16,0-1-16,0 21 0,0-21 0,-21 0 15,-22 1-15,22-1 0,-21 0 16,21 0-16,-22 0 0,1 0 0,21 1 16,-22-1-16,22-21 0,-21 21 0,21-21 15,0 0-15,-1 0 0,1 0 16,0 0-16,0 0 0,0 0 0,0 0 31,21-21-15,0 0-16,0-1 15,21 22-15,-21-21 0,21 0 16,0 0-16,0 0 0</inkml:trace>
  <inkml:trace contextRef="#ctx0" brushRef="#br0" timeOffset="164383.46">4889 11430 0,'0'0'0,"-21"0"31,21 21-31,0 0 16,0 22-16,-21-22 0,21 21 0,0-21 15,0 22-15,0-1 0,0 0 16,-21 1-16,21-1 0,0 0 0,0 1 16,0-1-16,-21 0 0,21 1 15,0-22-15,-21 21 0,21-21 0,0 22 16,0-22-16,0 0 0,0 0 0,0 0 31,21-21-15,0-21-16,0 0 0</inkml:trace>
  <inkml:trace contextRef="#ctx0" brushRef="#br0" timeOffset="164795.22">5016 11980 0,'0'0'0,"0"43"16,0-22-1,22-21-15,-1 0 16,0 0-16,0 0 0,0 0 16,0-21-16,22 21 0,-22-21 15,0-1-15,0 22 0,0-21 0,22 0 16,-22 0-16,0 0 0,0 0 16,-21-1-16,0 1 15,0 0-15,-21 0 16,0 21-16,0 0 0,0 0 0,-1 0 15,1 21-15,0-21 0,-21 21 16,21 0-16,-1 1 0,1-1 0,0 0 16,0 21-16,21-21 0,0 1 15,-21-1-15,21 21 0,0-21 16,0 0-16,0 1 0,0-1 0,0 0 16,21 0-16,0-21 15,0 0-15,0 0 0,1 0 0,-1 0 16,0 0-16,21 0 0,-21 0 0,22 0 15,-22 0-15,0-21 0,21 0 16,-20 0-16,20-1 0,-21 22 0</inkml:trace>
  <inkml:trace contextRef="#ctx0" brushRef="#br0" timeOffset="165703.78">7324 11875 0,'0'0'0,"21"0"0,-21-22 0,21 22 16,0-21-1,-21 0-15,21 0 16,0 0-16,-21 0 16,0-1-16,0 1 0,0 0 15,-21 0-15,0 21 16,0-21-16,0 0 0,0 21 0,-1 0 15,-20 0-15,21 0 0,-21 0 16,-1 0-16,22 0 0,-21 21 0,-1 0 16,1 0-16,21 0 0,-21 0 0,20 1 15,-20 20-15,21-21 0,0 21 16,21 1-16,0-1 0,0-21 0,0 22 16,0-1-16,0-21 0,0 0 15,0 0-15,0 1 0,21-22 16,0 21-16,0-21 0,0 0 0,1 0 15,20 0-15,-21 0 0,0 0 16,22-21-16,-22-1 0,21 1 0,-21 0 16,22-21-16,-1 21 0,-21-22 0,21 22 15,-20-21-15,20-1 0,-21 1 16,21 21-16,-20-21 0,-1-1 0,0 1 16,-21 0-16,0-1 0,21 1 0,-21-22 15,0 22-15,0 0 0,0-1 16,0 1-16,0 21 0,0-21 0,0 20 15,0 1-15,-21 21 16,21 21-16,0 22 16,-21-1-16,21 0 0,0 1 15,-21-1-15,21 22 0,0-1 16,0-21-16,0 22 0,0-1 0,0-20 16,-22-1-16,22 22 0,0-22 15,0 0-15,0 1 0,0-22 0,0 0 16,0 21-16,0-21 0,22-21 0,-22 22 15,21-22-15,0 0 0,0 0 16,0 0-16,0 0 0,1 0 16,-1-22-16,0 22 0,0-21 15,21-21-15,-20 21 0,-1 0 0</inkml:trace>
  <inkml:trace contextRef="#ctx0" brushRef="#br0" timeOffset="166075.57">7874 11790 0,'0'0'0,"0"21"0,0 0 31,21-21 1,0 0-32,22 0 0,-22-21 0,0 21 15,0-21-15,0 21 0,0-21 0,1 21 16,-1-21-16,0 21 0,0-22 15,-21 1-15,0 0 16,0 0-16,-21 21 16,0 0-16,0 0 15,-22 0-15,22 0 0,0 0 0,0 21 16,0 0-16,-1 0 0,1 1 0,0-1 16,0 0-16,21 0 0,0 21 15,0-20-15,0-1 0,0 0 0,0 0 16,0 0-16,0 0 0,0 1 0,21-1 15,0 0 1,0-21-16,1 0 0,-1 0 0,0 0 0,21 0 16,-21 0-16,22-21 0,-22 21 15,21-21-15,1 21 0</inkml:trace>
  <inkml:trace contextRef="#ctx0" brushRef="#br0" timeOffset="166351.89">8699 11705 0,'0'-21'0,"-63"21"16,42 0-16,0 0 15,-22 0-15,22 0 0,0 0 0,0 0 16,0 21-16,-1 0 0,1 1 0,0-22 16,0 21-16,21 0 15,-21 0-15,21 0 0,-21 22 0,21-22 16,0 0-16,0 0 0,0 0 0,0 0 15,0 1-15,0-1 0,0 0 16,0 0-16,0 0 0,21-21 0,0 21 16,0-21-16,21 0 0,-20 0 15,-1 0-15,0 0 0,21 0 16,-21-21-16,22 0 0,-1 21 0,-21-21 16</inkml:trace>
  <inkml:trace contextRef="#ctx0" brushRef="#br0" timeOffset="166631.73">9229 11324 0,'0'-21'0,"0"42"0,0-63 0,0 21 16,0 0-16,-22 21 16,1 21-1,0 0-15,21 0 0,-21 21 0,0 1 16,21-1-16,-21 0 0,-1 1 15,22-1-15,0 22 0,-21-22 0,0 0 16,0 1-16,21-1 0,0 0 16,-21 1-16,21-1 0,-21-21 15,21 21-15,0-20 0,0 20 0,0-21 16,0 0-16,0 0 0,0 1 16,21-22-1,0 0-15,0 0 0,0-22 0,0 22 16,1-21-16</inkml:trace>
  <inkml:trace contextRef="#ctx0" brushRef="#br0" timeOffset="167147.43">9461 11917 0,'0'0'0,"0"-21"0,0 0 15,0-1-15,22 22 16,-22-21-16,0 0 0,0 0 15,0 0-15,0 0 0,0-1 16,0 1-16,-22 0 16,1 21-16,0 0 15,0 0-15,0 0 0,0 21 16,-1-21-16,1 21 0,0 1 0,0-1 16,0 0-16,0 0 15,-1 0-15,1 22 0,0-22 0,21 0 0,-21 21 16,21-21-16,0 1 0,0-1 15,0 0-15,0 0 0,0 0 16,21 0-16,0-21 0,0 0 16,1 0-16,-1 0 0,0 0 15,0 0-15,0-21 0,0 0 16,1 21-16,-1-21 0,0 0 0,0 0 16,-21-1-16,0 1 0,21 0 0,-21 0 15,0 0-15,0 0 0,0-1 16,0 1-16,0 42 31,0 1-31,21-1 16,-21 0-16,0 0 0,0 0 15,0 0-15,22 1 0,-22-1 0,21 0 16,-21 0-16,0 0 0,21 0 16,0-21-16,-21 22 0,21-22 15,0 0-15,1 0 16,-1 0-16,0 0 15,0-22-15</inkml:trace>
  <inkml:trace contextRef="#ctx0" brushRef="#br0" timeOffset="167884.02">9821 11769 0,'0'-21'16,"0"-1"-1,21 22 1,-21-21-16,22 21 16,-22-21-16,21 21 15,0 0-15,0 0 0,0 0 16,0 0-16,1 21 0,-1-21 15,-21 21-15,21 22 0,0-22 16,-21 0-16,0 21 0,0-20 0,0 20 16,0 0-16,0-21 0,0 22 15,0-22-15,0 21 0,-21-21 16,0 1-16,0-1 0,-1 0 16,22 0-16,-21-21 15,21-21 1,0 0-16,0 0 0,0-1 15,0 1-15,0 0 0,0 0 16,0 0-16,21-22 0,1 22 0,-1-21 16,0 21-16,0-22 0,0 22 15,0-21-15,1 21 0,-1 0 0,0-1 16,21 1-16,-21 21 0,1 0 0,-1 0 16,0 0-16,0 0 15,0 21 1,0 1-16</inkml:trace>
  <inkml:trace contextRef="#ctx0" brushRef="#br0" timeOffset="168469.19">10858 11917 0,'0'0'0,"22"-42"15,-22 20 1,0 1-16,0 0 0,0 0 16,0 0-16,-22 0 15,1 21-15,0 0 0,-21-22 16,21 22-16,-22 0 0,22 0 0,0 0 16,-21 0-16,20 0 0,-20 22 0,21-1 15,0 0-15,0 0 0,-1 0 16,1 0-16,0 1 0,0 20 0,21-21 15,0 21-15,0-20 0,0-1 0,0 21 16,0-21-16,0 0 0,0 1 16,21-1-16,0 0 0,0-21 15,1 0-15,-1 0 0,0 0 16,0 0-16,0 0 0,0 0 16,1-21-16,20 0 0,-21-1 0,0 22 15,0-21-15,22 0 0,-22-21 16,0 21-16,0-1 0,0 1 0,-21-21 15,0 21-15,22 0 0,-22-1 0,0-20 16,0 21-16,0 0 0,0 0 16,0-1-16,0 1 0,0 0 0,0 42 31,0 0-31,0 1 16,0 20-16,0-21 0,0 0 15,0 22-15,0-22 0,0 21 0,0-21 16,0 0-16,0 22 0,0-22 15,21 0-15,-21 0 0,0 0 0,21-21 16,-21 22-16,21-22 0,0 0 0,0 0 16,1 0-16,-1 0 15,0 0-15,0-22 0,0 1 16,22 0-16,-22 0 0</inkml:trace>
  <inkml:trace contextRef="#ctx0" brushRef="#br0" timeOffset="168760.03">11515 11197 0,'0'0'0,"-43"0"16,22 0 0,21 21-16,-21 22 15,0-22-15,21 21 0,-21 1 0,21 20 16,0-21-16,0 1 0,-22-1 15,22 0-15,0 1 0,-21-1 0,21 0 16,0 1-16,0-1 0,0 0 0,0 1 16,0-22-16,0 21 0,0-21 15,0 1-15,0-1 0,0 0 16,0 0-16,0 0 0,21-21 16,1 0-16,-1 0 15,0 0-15,0 0 0,0-21 0,0 0 16,1 0-16,-1 0 0</inkml:trace>
  <inkml:trace contextRef="#ctx0" brushRef="#br0" timeOffset="169007.87">11790 11684 0,'0'0'0,"0"-21"16,0 42 15,-21 0-31,21 0 15,0 1-15,0-1 0,0 0 0,-22 0 16,22 0-16,0 22 0,0-22 0,0 0 16,0 0-16,0 0 15,0 0-15,0 1 0,0-1 16,0 0-16,22-21 16,-1 0-1,0 0-15,0 0 0,0 0 16,0 0-16</inkml:trace>
  <inkml:trace contextRef="#ctx0" brushRef="#br0" timeOffset="169847.24">12150 11726 0,'0'0'15,"0"22"1,0-1-1,0 0-15,-22-21 0,1 21 16,21 0-16,-21 0 0,21 1 16,0-1-16,0 0 0,0 0 0,0 0 15,0 0-15,0 1 0,0-1 16,0 0-16,0 0 16,21-21-1,0 0-15,1 0 0,-1 0 16,-21-21-1,21 21-15,-21-21 0,0 0 16,0-1-16,0 1 0,0 0 16,0 0-16,-21 0 0,0 0 15,-1-1-15,1 22 0,21-21 0,-21 0 16,0 21-16,21-21 0,0 0 16,0 0-1,21 21 1,0-22-16,0 22 0,1 0 0,-1-21 15,0 21-15,0 0 0,0-21 0,22 21 16,-22 0-16,0 0 0,0 0 16,21 0-16,-20 0 0,-1 21 0,0 0 15,0-21-15,-21 22 0,0-1 0,21 0 16,-21 0-16,0 0 0,21 0 16,-21 1-16,0-1 0,0 0 0,0 0 15,0 0-15,0 0 0,0 1 16,0-1-16,0 0 0,0 0 0,0 0 15,0 0-15,-21 1 16,21-1-16,-21-21 16,0 0-1,21-21 1,0-1-16,0 1 16,0 0-16,0 0 0,0-21 0,0 20 15,0-20-15,21 21 0,0-21 0,0 20 16,1-20-16,-1 21 0,0-21 15,0 20-15,21 1 0,-20 0 0,-1 0 16,21 21-16,-21 0 0,22 0 16,-22 0-16,21 0 0,-21 0 0,0 0 15,1 21-15,-1 0 0,0 0 16,-21 1-16,0 20 0,0-21 0,0 0 16,0 0-16,0 1 0,0-1 15,0 21-15,0-21 0,0 0 16,0 1-16,0-1 0,-21 0 0,21 0 15,0-42 32,0 0-31,0 0-16,0-1 0,-21 1 0,21 0 16</inkml:trace>
  <inkml:trace contextRef="#ctx0" brushRef="#br0" timeOffset="170065.12">12340 11282 0,'0'0'0,"-21"0"0,0-21 0,0 21 16,-1 0-1</inkml:trace>
  <inkml:trace contextRef="#ctx0" brushRef="#br0" timeOffset="170298.98">11388 11557 0,'0'0'0,"21"0"31,0 0-15,0 0-16,0 0 0,0 0 16,1-21-16,20 21 0,-21 0 0,0 0 15,22 0-15,-22 0 0,0-21 16,0 21-16,21 0 0,-20 0 15,-1 0-15,0 0 0,0 0 16</inkml:trace>
  <inkml:trace contextRef="#ctx0" brushRef="#br0" timeOffset="171575.25">14160 11875 0,'0'0'0,"22"0"0,-1-22 0,0 22 0,-21-21 15,0 0-15,0 0 0,0 0 16,0 0-16,0-1 16,0 1-16,-21 0 0,0 0 15,-1 0-15,-20 0 0,21-1 0,0 22 16,0-21-16,-22 21 0,22 0 15,0 0-15,-21 0 0,20 0 0,1 21 16,0-21-16,0 22 0,0-1 16,0 21-16,-1-21 0,1 22 0,0-22 15,21 21-15,0 0 0,-21 1 0,21-22 16,0 21-16,0 1 0,0-22 16,0 0-16,0 21 0,0-21 0,21-21 15,0 22-15,-21-1 0,21-21 0,1 0 16,-1 0-16,21 0 15,-21 0-15,0-21 0,1-1 0,20 22 16,-21-21-16,21 0 0,-20 0 0,20-21 16,-21 20-16,0 1 0,22 0 15,-22-21-15,0 21 0,-21-1 0,21-20 16,-21 21-16,0 0 0,0 0 16,0-1-16,0 1 0,0 0 0,0 42 46,0 0-46,0 1 0,0-1 0,0 0 16,0 21-16,0-21 0,0 1 16,0 20-16,0-21 0,0 0 15,0 22-15,21-22 0,0 0 0,1 0 16,-1 0-16,0-21 16,0 0-16,21 0 0,-20 0 0,-1 0 15,0 0-15,21 0 0,-21-21 0,1 21 16,-1-21-16,21 0 0,-21 0 15,0 21-15,1-43 0,-1 22 0,-21 0 16,0 0-16,21 0 0,-21-1 16,0 1-16,0 0 0,0 0 15,0 0-15,0 0 0,0-1 16,0 44 0,0-1-1,0 0-15,-21 0 0,21 0 0,0 0 16,0 1-16,0-1 0,0 0 15,0 0-15,-21 0 0,21 0 0,0 1 16,-22-1-16,22 0 0,0 0 16,-21-21 15,21-21-15,0 0-16,0 0 15,0-1-15,0 1 0,0 0 16,0 0-16,0 0 0,21 0 15,-21-1-15,22 1 0,-1 0 0,0 0 16,21 0-16,-21 0 0,22-1 0,-22 22 16,21 0-16,1 0 0,-22 0 15,21 0-15,0 0 0,-20 0 0,-1 22 16,0-1-16,21 0 0,-42 0 16,21 21-16,-21-20 0,0-1 0,0 0 15,0 0-15,0 21 0,0-20 0,0-1 16,0 0-16,0 0 0,-21 0 15,0 0-15,21 1 0,-21-22 16,21 21-16,-21-21 0,21 21 16,21-21-1,21-21-15</inkml:trace>
  <inkml:trace contextRef="#ctx0" brushRef="#br0" timeOffset="172115.16">15727 11896 0,'0'0'0,"0"-43"16,0 22-1,0 0-15,-21 21 0,-1-21 16,1 21-16,0 0 16,0 0-16,0 0 0,0 0 0,-1 0 15,1 0-15,0 21 0,0 0 16,0 0-16,0 1 0,-1-1 0,1 0 15,0 0-15,21 21 0,-21-20 0,21-1 16,-21 21-16,21-21 0,0 0 16,0 1-16,0-1 0,0 0 0,21 0 15,0-21-15,0 0 0,0 0 16,1 0-16,-1 0 0,21 0 16,-21 0-16,0-21 0,1 21 0,20-21 15,-21 0-15,0-1 0,0 1 16,1 0-16,-1-21 0,0 21 15,0-22-15,0 1 0,0 0 0,-21-1 16,22 1-16,-22 0 0,0-1 0,0 1 16,0 0-16,0-1 0,21 1 15,-21 0-15,0 20 0,0-20 0,0 21 16,0 42 0,0 21-1,0 1-15,-21-22 0,-1 21 0,22 1 16,-21 20-16,21-21 15,-21 1-15,21-1 0,0 0 0,0 1 0,0-1 16,0 0-16,0-20 0,0 20 16,0-21-16,0 0 0,21 0 15,0 1-15,1-1 0,-1-21 0,0 0 16,0 0-16,0 0 0,0 0 0,1 0 16,-1 0-16,21 0 0,-21 0 15,0-21-15</inkml:trace>
  <inkml:trace contextRef="#ctx0" brushRef="#br0" timeOffset="172555.1">17039 11769 0,'0'0'0,"0"-21"0,21 21 31,-21 21-15,0 0-16,0 0 15,0 0-15,0 0 0,0 22 16,0-22-16,0 0 0,0 0 0,0 0 16,-21 1-16,21-1 0,0 0 15,0 0 1,0-42 15,0 0-31,0 0 0,0-1 16,0 1-16</inkml:trace>
  <inkml:trace contextRef="#ctx0" brushRef="#br0" timeOffset="172719.58">17103 11515 0,'0'-21'0,"0"42"0,-22-42 15,1 21-15,21-22 0,-21 22 16,21 22 15,21-22-31,0 0 0,-21 21 16,22-21-16,20 21 0,-21-21 0</inkml:trace>
  <inkml:trace contextRef="#ctx0" brushRef="#br0" timeOffset="173208.04">17526 11642 0,'0'21'16,"-21"0"-16,21 0 0,0 0 16,0 1-16,0-1 0,0 0 15,0 0-15,0 0 16,0 0-16,0 1 0,0-1 15,-21 0-15,21 0 0,0 0 0,-22 0 16,22 1-16,0-1 0,-21 0 16,0-21-16,21 21 15,-21-21-15,21-21 32,0 0-32,0 0 0,0-1 15,0 1-15,0-21 0,0 21 0,21 0 16,21-22-16,-20 22 0,-1 0 15,21-21-15,-21 20 0,22 1 16,-1 0-16,0 0 0,1 21 0,-22 0 0,21 0 16,0 0-16,-20 0 15,20 0-15,-21 21 0,0 0 0,0 0 16,1 1-16,-22-1 0,0 21 0,0-21 16,0 0-16,0 22 0,0-22 15,0 0-15,0 0 0,0 0 0,-22 1 16,22-1-16,0 0 0,-21 0 15,0-21 1,21-21 15,21 0-31,0 0 16,1-1-16</inkml:trace>
  <inkml:trace contextRef="#ctx0" brushRef="#br0" timeOffset="173431.52">18267 11705 0,'0'21'32,"0"1"-17,0-1-15,0 0 0,0 0 16,-21 0-16,21 0 0,0 1 16,0-1-16,0 0 0,-22 0 0,22 0 15,0 0-15,-21-21 0,21 22 16,0-1-16,0-42 47,0-1-47</inkml:trace>
  <inkml:trace contextRef="#ctx0" brushRef="#br0" timeOffset="173597.98">18246 11536 0,'-22'-21'0,"1"21"0,21-21 15,-21 21 1,0 0-16,0 0 16,21 21 15,21-21-31,0 0 0,0 0 16</inkml:trace>
  <inkml:trace contextRef="#ctx0" brushRef="#br0" timeOffset="173897.96">18711 11388 0,'0'-21'0,"0"42"47,0 0-47,-21 0 0,21 0 0,-21 22 16,21-22-16,-21 21 0,0-21 0,-1 22 15,22-22-15,-21 21 0,0 0 16,0-20-16,21 20 0,0-21 0,-21 21 16,21-20-16,0-1 0,0 0 0,0 0 15,0 0-15,0 0 0,0 1 16,21-22-16,0 0 0,0 0 16,0 0-16,1 0 0,-1 0 15,0 0-15,0-22 0,21 22 16,-42-21-16,43 0 0,-43 0 0,21 0 15,0 0-15</inkml:trace>
  <inkml:trace contextRef="#ctx0" brushRef="#br0" timeOffset="174071.92">18563 11642 0,'21'0'16,"0"0"-1,1 0-15,-1 0 0,0 0 0,0 0 16,21 0-16,-20 0 16,-1 0-16,21 0 0,-21-21 0,0 21 15,1 0-15</inkml:trace>
  <inkml:trace contextRef="#ctx0" brushRef="#br0" timeOffset="174791.82">19410 11769 0,'21'0'16,"-21"-21"-16,0-1 15,0 1-15,0 0 16,0 0-16,0 0 0,0 0 16,-21-1-16,0 22 0,21-21 15,-22 21-15,-20 0 0,21 0 16,0 0-16,0 0 0,-22 0 0,22 0 16,-21 21-16,21 1 0,-1-1 0,-20 21 15,21-21-15,0 0 0,0 22 16,21-22-16,0 21 0,-22-21 0,22 1 15,0 20-15,0-21 0,0 0 16,22 0-16,-1-21 16,0 0-16,0 0 0,0 0 0,22 0 15,-22 0-15,0 0 0,21 0 16,-21-21-16,22 0 0,-22 0 0,21 0 16,-21 21-16,22-21 0,-22-1 0,0-20 15,0 21-15,0 0 0,-21 0 16,0-1-16,0 1 0,0 0 0,0 0 15,0 0-15,0 0 0,-21 21 16,0 0 0,21 21-16,-21 0 0,21 0 15,0 0-15,0 0 0,0 1 16,0-1-16,0 0 0,0 0 16,0 0-16,0 0 0,0 1 0,0-1 15,21 0-15,0 0 0,0-21 16,1 0-16,-1 0 15,21 0-15,-21 0 0,0 0 0,1-21 16,-1 0-16,0 21 0</inkml:trace>
  <inkml:trace contextRef="#ctx0" brushRef="#br0" timeOffset="175223.82">19918 11282 0,'0'0'0,"0"-42"16,0 20-16,-21 1 0,-1 21 31,22 21-31,-21 22 0,21-22 0,0 21 16,-21 1-16,21-1 0,-21 0 15,21 1-15,-21-1 0,21 0 0,0 1 16,0-1-16,0 0 0,0-21 0,0 22 16,0-22-16,0 0 0,0 21 15,0-20-15,0-1 0,21 0 16,0-21-16,0 0 0,0 0 15,1 0-15,-1 0 0,0 0 16,0 0-16,-21-21 0,21 0 16,0 21-16,1-22 0,-1 1 0,0 0 15,-21 0-15,0 0 0,21 21 16,-21-21-16,21 21 0,-21 21 31,0 0-31,0 0 16,0 0-16,0 0 0,0 1 15,0-1 1,0 0-16,0 0 16,0-42 15,0 0-31,21 0 16</inkml:trace>
  <inkml:trace contextRef="#ctx0" brushRef="#br0" timeOffset="175403.3">20278 11536 0,'0'0'0,"-22"0"0,1 0 16,0 0 0,42 0 30,0 0-46,1 0 0,-1 0 0</inkml:trace>
  <inkml:trace contextRef="#ctx0" brushRef="#br0" timeOffset="175981.76">20468 11726 0,'-21'0'0,"42"0"0,-63 0 0,63 0 47,0 0-47,0 0 15,0 0-15,1 0 16,-1 22-16,-21-1 0,21-21 0,-21 21 16,0 0-16,0 0 15,0 0-15,-42 1 0,20-1 16,1 0-16,0 0 0,-21 0 0,21-21 15,-1 21-15,-20 1 0,21-1 16,0-21-16,0 21 0,-1-21 16,44 0 15,-1 0-15,0 0-16,0 0 0,0 0 15,22 0-15,-22 0 0,0 21 16,0-21-16,0 21 0,22 0 0,-22 1 15,0-1-15,21 0 0,-21 0 0,1 0 16,-1 0-16,0 22 0,0-22 16,0 21-16,-21-21 0,21 22 0,-21-1 15,0 0-15,0-20 0,0 20 0,-42 21 16,21-20-16,0-1 0,-22 0 16,-20 1-16,21-1 0,-22 0 15,1-20-15,-1 20 0,1-21 0,-1 0 16,1 0-16,-1 1 0,1-22 15,-1 0-15,1 0 0,-1 0 0,1 0 16,-1-22-16,22 1 0,-1 0 0,22-21 16,-21 21-16,21-22 0,21 1 15,0 0-15,0-1 0,0 1 0,0 0 16,21-22-16,0 22 0,0-22 0,22 22 16,-1-22-16,21 1 0</inkml:trace>
  <inkml:trace contextRef="#ctx0" brushRef="#br0" timeOffset="176555.8">20955 11832 0,'0'0'0,"0"-21"0,0 0 0,0 0 16,0 0-16,0-1 0,0 1 16,0 0-16,0 0 0,-21 21 15,0-21-15,-1 0 0,-20 21 0,21 0 16,-21 0-16,20 0 0,-20 0 16,0 0-16,21 0 0,-22 0 15,1 21-15,21 0 0,0 0 0,-22 21 16,22-20-16,21 20 0,0-21 0,0 21 15,0-20-15,0-1 0,0 21 16,0-21-16,21 0 0,0 1 0,1-22 16,-1 21-16,21-21 0,-21 0 15,0 0-15,22 0 0,-22 0 0,0 0 16,21-21-16,-20 21 0,-1-22 0,21 1 16,-21 0-16,0 0 0,1 0 15,-1 0-15,-21-1 0,0-20 16,21 21-16,-21 0 0,0-22 0,21 22 15,-21 0-15,0 0 0,0 42 32,0 0-17,0 0-15,0 1 0,-21-1 16,21 21-16,0-21 0,0 0 0,0 1 16,0-1-16,0 0 0,0 0 15,0 0-15,0 0 0,0 1 0,21-22 16,-21 21-16,21-21 15,0 0-15,1 0 0,-1-21 16,0-1-16,0 1 16,-21 0-16,21 0 0</inkml:trace>
  <inkml:trace contextRef="#ctx0" brushRef="#br0" timeOffset="177781.25">21357 11240 0,'0'-22'15,"0"44"-15,-21-44 0,0 22 0,0 0 16,21 22 0,0-1-16,-22 0 0,22 21 0,-21-21 15,21 22-15,0-1 0,0 0 16,0 1-16,0-1 0,0 0 16,0 1-16,0-1 0,0 0 0,0 1 15,0-1-15,0-21 0,0 22 0,0-22 16,0 0-16,0 0 0,0 0 15,0 0-15,21 1 0,1-22 16,-1 0-16,0 0 16,0 0-16,0 0 0,0 0 0,1 0 15,-1-22-15,0 1 0,-21 0 0,21 0 16,0 0-16,0 0 0,1-22 16,-1 22-16,0 0 0,-21 0 0,21 0 15,-21-1-15,0 1 0,0 0 16,0 42 15,0 0-31,0 1 0,0-1 0,-21 0 16,21 0-16,-21 0 0,21 0 15,0 1-15,0-1 0,0 0 0,0 0 16,0 0-16,0 0 0,0 1 0,0-1 16,21-21-16,0 0 15,0 0-15,0 0 0,1 0 0,-1 0 16,0 0-16,21 0 0,-21 0 15,22-21-15,-22-1 0,0 1 16,21 0-16,-20 21 0,-1-42 0,0 21 16,0 21-16,0-22 0,0 1 15,-21 0-15,0 0 0,-21 42 32,0 0-17,21 0-15,0 1 0,-21-22 16,21 21-16,0 0 0,-21 0 15,21 0-15,0 0 0,0 1 16,21-22 0,0 21-16,0-21 15,0 0-15,1-21 16,-22-1-16,0 1 0,21 0 16,-21 0-1,0 0-15,0 0 0,0-1 0,0 1 16,0 0-16,-21 0 0,-1 21 15,22-21-15,-21 21 16,21-21 0,21 21-1,1 0-15,-1-22 16,0 22-16,0 0 0,0 0 0,0 0 16,1 0-16,-1 0 15,0 0-15,0 0 0,-21 22 0,21-22 16,-21 21-16,0 0 0,21-21 15,-21 21-15,0 0 0,0 0 16,22 1-16,-22-1 0,0 0 16,21 0-16,-21 0 0,0 0 15,0 1-15,0-1 16,0 0-16,-21-21 16,-1 0-16,1 0 31,21-21-16,0 0 1,0-1-16,0 1 0,0 0 16,0 0-16,21-21 0,1 20 0,-1 1 15,0 0-15,0 0 0,0 0 16,0 0-16,1-1 0,20 1 0,0 21 16,-21 0-16,22 0 0,-1 0 0,0 0 15,-20 0-15,20 0 0,-21 21 16,0 1-16,-21-1 0,0 0 0,21 0 15,-21 0-15,0 0 0,0 1 0,0-1 16,0 0-16,0 21 0,0-21 16,-21 1-16,0-1 0,21 0 0,-21-21 15,0 21-15,21 0 0,-21 0 16,-1-21-16,22 22 16,-21-22-16,21-22 31,0 1-16,0 0-15,0 0 0</inkml:trace>
  <inkml:trace contextRef="#ctx0" brushRef="#br0" timeOffset="177978.66">22521 11345 0,'0'0'0,"-42"-21"15,21 21 1</inkml:trace>
  <inkml:trace contextRef="#ctx0" brushRef="#br0" timeOffset="178191.54">21336 11494 0,'0'0'0,"-21"21"0,0-21 0,-1 0 0,44 0 31,-1 0-31,0 0 15,0 0-15,21 0 0,-20 0 0,20 0 16,0 0-16,1 0 0,-22 0 16,21 0-16,-21-21 0,22 21 0,-22 0 15</inkml:trace>
  <inkml:trace contextRef="#ctx0" brushRef="#br0" timeOffset="178815.76">23537 11663 0,'21'0'0,"-42"0"16,42-21-16,1 21 0,-22 21 31,0 0-15,0 0-16,0 0 0,0 1 0,0-1 16,-22 0-16,22 0 0,-21 0 15,21 0-15,0 1 0,0-1 16,-21 0-16,21-42 47,0 0-32</inkml:trace>
  <inkml:trace contextRef="#ctx0" brushRef="#br0" timeOffset="178987.66">23580 11557 0,'0'0'15,"0"-21"-15,-22 21 0,1 0 32,42 0-1,-21 21-15,22-21-16,-1 0 0,0 21 15</inkml:trace>
  <inkml:trace contextRef="#ctx0" brushRef="#br0" timeOffset="179427.92">23897 11642 0,'0'21'16,"0"0"-1,-21 0-15,21 0 0,-21-21 0,21 22 16,0-1-16,0 0 0,0 0 15,0 0-15,0 0 16,-21-21-16,21 22 0,-22-22 16,22 21-16,-21-21 31,21-21 0,0-1-31,0 1 0,0 0 16,0 0-16,21 0 0,1 0 15,-1-1-15,0 1 0,0 0 16,21 0-16,-20 0 0,-1 21 0,21 0 16,-21-21-16,0 21 0,1 0 0,20 0 15,-21 0-15,0 21 0,0 0 16,1 0-16,-22 0 0,0 0 0,21 1 16,-21-1-16,0 0 0,0 0 15,0 0-15,0 0 0,0 1 16,0-1-16,0 0 0,-21 0 0,21 0 15,-22-21-15,1 21 0,0-21 16</inkml:trace>
  <inkml:trace contextRef="#ctx0" brushRef="#br0" timeOffset="180131.56">25146 11409 0,'0'0'0,"21"0"0,0-21 0,22 0 15,-22 21-15,21-22 0,-21 1 0,0 0 16,22 0-16,-22 21 0,0-21 15,0 0-15,-21-1 0,0 1 0,0 0 16,0 0-16,-21 0 0,0 21 16,-21 0-16,-1 0 0,1 0 15,0 0-15,-1 0 0,1 0 0,0 21 16,-22 0-16,22 0 0,-1 0 16,22 1-16,-21-1 0,21 0 0,0 0 15,21 0-15,0 0 0,0 1 16,0-1-16,0 0 0,21 0 15,0 0-15,0 0 0,21 1 0,-20-1 16,20 0-16,0 0 0,1 0 16,-22 0-16,21 1 0,0-1 0,-20 0 15,-1 0-15,0 0 0,0 0 0,-21 1 16,0-1-16,0 0 16,-21 0-16,-21 0 0,20-21 0,-20 21 15,0 1-15,-22-22 0,22 0 0,-22 0 16,22 0-16,0 0 0,-1 0 15,1 0-15,0 0 0,21 0 0,-22-22 16,22 22-16,21-21 0,0 0 16,-21 21-16,21-21 0,0 0 15,0 0-15,0-1 0,0 1 0,21 0 16,0 0-16,0 21 0,22-21 16,-22 21-16,0 0 0,21 0 15,1-21-15,-1 21 0,-21 0 0,22 0 16,-1 0-16</inkml:trace>
  <inkml:trace contextRef="#ctx0" brushRef="#br0" timeOffset="180423.4">25548 11621 0,'-21'21'31,"21"0"-31,0 0 16,-21 0-16,21 0 0,-21 1 15,21-1-15,0 0 16,0 0-16,-22-21 0,22 21 0,0 0 16,0-42 30,0 0-30,0 0-16</inkml:trace>
  <inkml:trace contextRef="#ctx0" brushRef="#br0" timeOffset="180675.76">25569 11472 0,'21'0'94,"1"0"-94</inkml:trace>
  <inkml:trace contextRef="#ctx0" brushRef="#br0" timeOffset="186483.58">25950 11578 0,'0'0'0,"0"-21"0,0 0 16,-21 42 31,21 0-31,0 0-16,-21 1 0,21-1 15,0 0-15,0 0 0,-21 0 0,21 0 16,-21 1-16,21-1 0,-22 0 0,22 0 15,-21 0-15,0 0 16,0-21-16,21 22 16,0-44 31,0 1-47,0 0 15,21 0-15,0 21 0,-21-21 16,21 0-16,1-1 0,-1 1 0,-21 0 15,21 0-15,0 0 0,0 21 0,0-21 16,22-1-16,-22 1 0,0 0 16,21 21-16,-20 0 0,-1 0 0,0 0 15,0 0-15,0 0 0,0 0 0,1 21 16,-1 0-16,-21 1 0,0-1 16,21 0-16,-21 0 0,0 0 0,0 0 15,0 1-15,0-1 0,0 0 16,0 0-16,-21 0 0,0 0 15,21 1-15,-22-1 0,1 0 16,21-42 47,0 0-63</inkml:trace>
  <inkml:trace contextRef="#ctx0" brushRef="#br0" timeOffset="187192.17">26882 11642 0,'0'0'0,"0"-21"0,0-1 15,0 1-15,0 0 16,0 0-1,-43 21-15,22 0 0,0 0 0,0 0 16,-22 0-16,22 0 0,-21 21 0,21 0 16,-22-21-16,22 21 15,0 1-15,-21-1 0,21 0 0,-1 0 16,1 0-16,0 0 0,21 1 0,0-1 16,0 0-16,0 0 15,0 0-15,21-21 0,0 0 16,1 0-16,20 0 0,-21 0 0,0 0 15,22 0-15,-22 0 0,0 0 16,21 0-16,-21 0 0,1-21 0,-1 21 16,0-21-16,-21 0 0,21 0 15,-21-1-15,0 1 16,21 0-16,-21 0 0,-21 21 47,0 0-47,0 21 15,21 0-15,0 0 0,-21 1 16,21 20-16,-22-21 0,22 21 16,-21-20-16,21 20 0,0 0 0,0 1 15,-21-1-15,21 0 0,0 22 0,0-22 16,0 0-16,0 22 0,0-22 16,0 22-16,0-22 0,0 0 0,21 22 15,-21-22-15,0 22 0,0-22 0,0 0 16,0 1-16,0-1 0,-21 0 15,0-20-15,0 20 0,0-21 16,-1 0-16,1 0 0,-21 1 0,21-1 16,-22 0-16,1-21 0,0 0 0,-1 0 15,1 0-15,0 0 0,-1 0 16,1-21-16,-21 0 0,20-1 0,1 1 16,0-21-16,-1 21 0,22 0 0,-21-1 15,21-20-15,-1 21 0,22 0 16,0 0-16,0-22 0,0 22 0,0 0 15,0 0-15,0 0 0,22-22 0,-1 22 16,0 0-16,0 0 0,127-127 31,-105 105-31</inkml:trace>
  <inkml:trace contextRef="#ctx0" brushRef="#br0" timeOffset="187513.01">27284 11070 0,'-21'0'16,"-1"0"-16,22 21 15,-21 1-15,0-1 0,21 21 0,-21-21 16,0 22-16,21-1 0,0 0 15,-21 1-15,-1-22 0,22 21 16,-21 0-16,21 1 0,-21-22 0,21 21 16,0-21-16,0 1 0,0-1 0,0 0 15,0 0-15,0 0 0,0 0 16,21-21 15,0 0-31,1 0 16,-22-21-16</inkml:trace>
  <inkml:trace contextRef="#ctx0" brushRef="#br0" timeOffset="187855.82">27241 11599 0,'22'0'16,"-1"0"-1,0 0-15,21-21 16,-21 21-16,1 0 0,-1 0 15,0 0-15,0-21 0,21 21 0,-20 0 16,-1-21-16,0 21 0,0 0 16,-21-21-16,0 0 0,21 21 0,-21-22 15,-21 22 1,0-21-16,0 21 16,0 0-16,-1 0 0,-20 0 0,21 21 15,-21 1-15,20-1 0,-20 0 0,21 0 16,0 0-16,0 0 0,-1 1 15,1 20-15,21-21 0,0 0 0,0 0 16,0 1-16,0-1 16,0 0-16,21-21 0,1 21 0,-1-21 15,0 0-15,21 0 0,-21 0 0,1 0 16,20 0-16,-21 0 0,0 0 16,22-21-16,-22 21 0</inkml:trace>
  <inkml:trace contextRef="#ctx0" brushRef="#br0" timeOffset="189159.26">28215 11642 0,'21'0'0,"0"0"15,1 0 1,-1 0-16,0-21 0,0 21 16,-21-22-16,21 1 0,0 0 15,1 0-15,-1 0 0,0 0 0,-21-1 16,21-20-16,0 21 0,0-21 0,-21-1 15,0 1-15,22 0 0,-1-1 16,-21 1-16,21 0 0,-21-1 0,0 1 16,0 21-16,0-22 0,0 22 15,0 0-15,0 0 0,0 42 32,0 0-32,-21 0 15,21 22-15,-21-1 0,21 0 16,-22 1-16,1 20 0,21 1 15,-21-22-15,21 22 0,0-22 0,0 0 16,0 1-16,0-1 0,0 0 0,0-21 16,21 22-16,0-22 0,1 0 15,-1-21-15,0 21 0,0-21 0,0 0 16,0 0-16,22 0 0,-22 0 16,0 0-16,21 0 0,-20 0 0,-1-21 15,21 0-15,-21 0 0,0 0 0,1-1 16,-1 1-16,0 0 0,-21 0 15,0-21-15,21 20 0,-21-20 0,0 21 16,0 0-16,0 0 0,-21 42 47,0 0-47,21 0 0,0 0 16,-21 0-16,21 1 0,-22-1 0,22 0 15,0 0-15,0 0 0,0 0 0,0 1 16,0-1-16,0 0 0,22-21 15,-1 0-15,-21 21 0,21-21 0,21 0 16,-21 0-16,1 0 0,20 0 16,-21 0-16,21 0 0,-20 0 0,20-21 15,-21 0-15,0 21 0,22-21 0,-22-1 16,0 1-16,0 0 16,-21 0-16,21-21 0,-21 20 0,21 1 15,-21 0-15,0 0 0,0 0 16,0 42-1,0 0 1,0 0-16,-21 0 0,0 1 16,21-1-16,0 0 0,0 0 0,-21 0 15,21 0-15,-21 1 0,21-1 0,-21-21 16,21 21-16,0 0 0,0 0 16,0 0 15,-22-21-31,22-21 15,0 0 1,0 0-16,0 0 16,0 0-16,0-1 0,0 1 0,0 0 15,0 0-15,22 0 0,-1-22 0,0 22 16,0 0-16,0-21 0,0 21 16,22-1-16,-22 1 0,21 21 0,-21-21 15,1 21-15,20 0 0,-21 0 16,0 21-16,0 0 0,1 1 0,-22-1 15,0 0-15,0 21 0,0-21 16,0 22-16,0-22 0,0 0 16,0 0-16,0 22 0,0-22 0,0 0 15,0 0-15,0 0 0,0 0 16,0-42 46,0 0-62,21 0 0,0 0 0,0 21 16</inkml:trace>
  <inkml:trace contextRef="#ctx0" brushRef="#br0" timeOffset="189587.53">29930 11536 0,'21'0'31,"0"0"-15,0 0-16,0 0 0,0 0 0,1-21 16,-1 21-16,0 0 0,0-21 15,0-1-15,0 22 0,1-21 0,-1 0 16,0 21-16,-21-21 0,0 0 16,0 0-16,0-1 0,0 1 0,0 0 15,0 0-15,0 0 16,-21 21-16,0 0 15,-1 0-15,1 0 0,0 0 0,-21 21 16,21 0-16,-1 0 0,1 0 0,0 1 16,0 20-16,0-21 0,0 21 15,-1-20-15,22 20 0,0-21 0,0 0 16,0 0-16,0 1 0,0-1 16,0 0-16,22 0 0,-1-21 0,21 21 15,-21-21-15,0 0 0,22 0 0,-22 0 16,21 0-16,-21 0 0,22 0 15,-1 0-15,0 0 0,-20 0 16,20 0-16,-21-21 0,0 0 0,22 21 16,-22-21-16,-21 0 0,21-1 15,0 1-15,-21-21 0,21 21 0,-21 0 16,0-1-16</inkml:trace>
  <inkml:trace contextRef="#ctx0" brushRef="#br0" timeOffset="189859.37">29718 10943 0,'-21'-21'0,"42"42"0,-63-42 0,20 21 31,1 0 16,0 0-31,0 0-1</inkml:trace>
  <inkml:trace contextRef="#ctx0" brushRef="#br0" timeOffset="191166.99">1799 12764 0,'-21'0'0,"42"0"0,-84 0 0,41 0 16,1 0-16,-21 0 0,21 0 0,-22 0 16,22 0-16,-21 21 0,21-21 15,-22 0-15,22 0 0,0 0 0,0 0 16,0 21-16,0-21 0,-1 0 16,1 0-1,21 21 16,21-21-31,1 0 0,20 0 16,0 0-16,1 0 0,20 0 16,1 0-16,-1 0 0,1 0 0,-1 0 15,22 0-15,-1-21 0,1 21 16,0 0-16,21 0 0,-1 0 0,1 0 16,0 0-16,0 0 0,0 0 15,0 0-15,-22 0 0,22 0 0,0 0 16,-21 0-16,20 0 0,-20 0 15,0 0-15,-1 21 0,1-21 16,-21 0-16,-1 0 0,1 0 0,-1 0 16,-21 0-16,1 0 0,-1 0 15,-21 0-15,0 0 0,1 0 0,-1 0 16,0 0 62</inkml:trace>
  <inkml:trace contextRef="#ctx0" brushRef="#br0" timeOffset="192027.7">7048 12488 0,'0'0'0,"-21"0"0,0 0 0,0 0 15,0 0-15,0 0 16,42 0 31,0 0-47,0 0 0,0 0 0,22 0 15,-22 0-15,21 0 0,-21 0 0,22 0 16,-1 22-16,-21-22 0,21 0 16,1 0-16,-1 0 0,0 0 0,1 0 15,20 21-15,1-21 0,-22 0 16,22 0-16,-1 0 0,1 0 16,-1 0-16,1 0 0,-1 0 0,1 0 15,-1 0-15,22 0 0,-22 0 16,22 0-16,0 0 0,-1 0 0,22 0 15,0 0-15,0 0 0,21 0 0,0-21 16,-21 21-16,21 0 0,21 0 16,-21-22-16,21 22 0,-21 0 0,21 0 15,381-21 1,-402 0-16,0 21 0,0 0 16,0 0-16,0 0 0,-21-21 0,21 21 15,-21 0-15,21 0 0,-21 0 0,0 0 16,-1-21-16,1 21 15,-21 0-15,0 0 0,-1 0 0,1 0 16,-22 0-16,1 0 0,-22-21 16,1 21-16,-1 0 0,0 0 0,-21 0 15,1 0-15,-1 0 16,-21-22 46</inkml:trace>
  <inkml:trace contextRef="#ctx0" brushRef="#br0" timeOffset="192703.32">14690 12446 0,'0'0'0,"-22"0"0,1 0 0,0 0 15,42 0 32,0 0-47,1 0 0,20 0 0,0 0 16,1 0-16,20 0 0,1 0 15,-1 0-15,1 0 0,-1 0 0,22 0 16,-22 0-16,1 0 0,20 0 0,-41 0 16,20 0-16,1 0 0,-22 0 15,0 0-15,1 0 0,-1 0 0,-21 0 16,0 0-16,1 0 0,-1 0 78</inkml:trace>
  <inkml:trace contextRef="#ctx0" brushRef="#br0" timeOffset="193443.91">17060 12425 0,'21'0'62,"1"21"-46,-1-21-16,0 0 0,21 0 15,-21 0-15,22 0 0,-22 0 0,21 0 16,1 0-16,-1 0 0,0 0 16,1 21-16,-1-21 0,21 0 0,-20 0 15,-1 0-15,0 0 0,1 0 0,-1 0 16,22 0-16,-1 21 0,1-21 15,20 0-15,1 0 0,0 0 0,20 0 16,1 0-16,0 0 0,0 0 0,0 0 16,21 0-16,-21 0 0,21 22 15,21-22-15,-21 0 0,0 0 16,0 0-16,0 0 0,0 0 16,0 21-16,21-21 0,-21 0 0,0 0 15,0 0-15,21 0 0,-21 0 0,0 0 16,0 0-16,0 0 0,0 0 15,-21 0-15,21 0 0,-21 0 0,0 0 16,-1-21-16,-20 21 0,21-22 0,-43 22 16,22 0-16,-21 0 0,-1-21 15,-21 21-15,1 0 0,-22 0 0,21 0 16,-21-21-16,1 21 16,-22-21 30,0 0-14</inkml:trace>
  <inkml:trace contextRef="#ctx0" brushRef="#br0" timeOffset="194449.33">24596 12340 0,'-22'0'16,"1"0"-16,42 0 62,1 0-46,20 0-16,-21 0 0,21 0 16,-20 0-16,20 0 0,0 0 15,22 0-15,-22 0 0,22 0 16,-1 0-16,1 0 0,-1 0 0,1 0 16,20 0-16,-20 0 0,20 0 0,22 0 15,-21 0-15,21 21 0,-22-21 16,22 0-16,0 0 0,-21 0 0,21 22 15,-22-22-15,22 0 0,0 0 16,0 0-16,0 0 0,-1 0 0,1 0 16,0 0-16,0 0 0,-21 0 0,20 0 15,1 0-15,-21 0 0,21 0 16,0 0-16,-1 0 0,-20 0 16,21 0-16,-21 0 0,-1 0 15,1 0-15,-22 0 0,22 0 0,-21 0 16,-1 0-16,1 0 0,-1 0 0,1 0 15,-22 0-15,21 0 0,-20 0 16,20 0-16,-20 0 0,-1 0 0,0 0 16,-21 0-16,22 0 0,-22 0 15,21 0-15,-21 0 0,1 0 0,-1 0 16,0 0 0</inkml:trace>
  <inkml:trace contextRef="#ctx0" brushRef="#br1" timeOffset="204327.22">1799 13589 0,'0'0'16,"0"21"-16,0 0 0,0 1 31,0-44 0,21 1-31,0 0 16,1 0-16,-1 0 0,-21 0 16,21-1-16,0 1 0,0 0 0,-21 0 15,0 0-15,0 0 16,0-1-16,0 1 0,-21 21 16,0-21-16,0 21 15,-22 0-15,22 0 0,-21 0 0,0 21 16,-1-21-16,1 21 0,0 1 15,-1-1-15,1 0 0,21 0 16,-22 21-16,22-20 0,0-1 0,0 21 16,21-21-16,0 22 0,0-22 15,0 0-15,21 0 0,0 21 0,0-20 16,22-1-16,-22 0 0,21 0 16,-21 0-16,22-21 0,-22 21 0,21 1 15,-21-22-15,22 21 16,-22 0-16,0-21 0,21 21 0,-42 0 15,22-21-15,-22 21 0,0 1 16,0-1-16,0 0 0,-22 0 16,-20 0-16,21 0 15,0-21-15,0 0 0,-22 0 0,1 0 16,21 0-16,-22 0 0,22 0 16,-21-21-16,0 21 0,20-21 15,-20 0-15,21 21 0,0-21 0,0-22 16,-22 22-16,43 0 0,-21 0 15,21 0-15,-21 0 0,21-1 16,21 22 0,0 0-16,0 0 15,1 22-15,-1-1 0,0 0 16,0 0-16,0 0 0,0 0 0,1 1 16,-1-1-16,-21 0 0,21 0 15,0-21-15,0 21 0,0 0 16,1 1-16,-1-22 0,0 0 0,0 21 15,21-21-15,-20 0 0,-1 0 16,21 0-16,-21 0 0,22 0 0,-22-21 16,21 21-16,-21-22 0,22 1 15,-1 0-15,-21 21 0,21-21 0,-20 0 16,20 0-16,-21-1 0,0-20 16,0 21-16,1 0 0,-22 0 15,0-1-15,0 1 16,21 21-16,-21-21 0,0 42 31,0 0-31,0 1 16,0-1-16,0 21 0,0-21 15,0 0-15,0 1 0,0-1 0,0 0 16,0 0-16,21 0 16,0 0-16,0-21 0,0 0 15,1 0-15,-1 0 0,0 0 0,0 0 16,21 0-16,-20 0 0,20-21 15,-21 0-15,21 0 0,-20 21 0,20-21 16,-21 0-16,0-1 0,0 1 16,1-21-16,-1 21 0,-21 0 0,21-1 15,-21 1-15,0 0 0,0 0 16,0 0-16,-21 21 31,0 0-31,21 21 16,0 0-16,0 21 0,0-20 15,0-1-15,0 21 0,0-21 16,0 22-16,0-1 0,0 0 0,0 1 16,0-1-16,0 0 0,0 1 15,21 20-15,-21-21 0,21 22 0,-21-1 16,21 1-16,0-1 0,0 1 16,-21-22-16,0 22 0,22-1 0,-22 1 15,0-1-15,0 1 0,0-22 16,0 22-16,-22-22 0,1 21 0,0-20 15,0-22-15,-21 21 0,20-21 0,-20 1 16,21-22-16,-21 0 0,-22 0 16,22 0-16,-1 0 0,-20 0 0,21-22 15,-22 1-15,22 0 16,-1 0-16,1-21 0,0-1 0,-1 1 16,1-22-16,21 22 0,0-21 15,0-1-15,-1 22 0,22-22 0,-21 1 16,21 20-16,0-20 0,0 21 15,21-22-15,1 22 0,-22-1 0,42 1 16,-21 0-16,0-1 0,22 22 16,-22-21-16,21 21 0,0 0 0,1-22 15,-1 22-15,0 0 0</inkml:trace>
  <inkml:trace contextRef="#ctx0" brushRef="#br1" timeOffset="204807.94">2879 13885 0,'0'-21'0,"0"42"0,21-42 16,-21 0-16,21 21 0,0 0 47,-21 21-47,21 0 0,-21 1 0,21-1 16,-21 21-16,0-21 0,0 0 15,0 1-15,0-1 0,0 0 0,0 0 16,0 0-16,0 0 0,0 1 15,0-1-15,-21-21 32,21-21-17,0-1-15,0 1 16,0 0-16,0-21 0,0 21 16,0-1-16,0-20 0,0 0 0,0 21 15,21-22-15,1 22 0,-22-21 16,21 21-16,21-1 0,-21 1 0,0 0 15,22 21-15,-22 0 0,21 0 16,1 0-16,-22 21 0,21 0 0,-21 1 16,0-1-16,1 0 0,-1 21 15,0-21-15,-21 1 0,0 20 0,0-21 16,0 21-16,0-20 0,0-1 16,0 21-16,0-21 15,0 0-15,0 1 16,-21-22-16,21-22 31,0 1-31,0 0 0,0 0 0,0 0 16,0 0-16</inkml:trace>
  <inkml:trace contextRef="#ctx0" brushRef="#br1" timeOffset="205063.79">3725 13441 0,'21'0'16,"-21"21"0,0 0-16,0 22 0,0-22 15,0 21-15,0 0 0,0 1 0,0-1 16,-21 0-16,21 1 0,-21-1 16,21 0-16,0 1 0,0-1 0,0-21 15,0 0-15,0 22 0,0-22 0,0 0 16,0 0-16,0-42 47,21 0-32</inkml:trace>
  <inkml:trace contextRef="#ctx0" brushRef="#br1" timeOffset="205279.67">3492 13864 0,'0'-21'16,"22"21"15,-1 0-31,0 0 0,0-21 0,0 21 16,0 0-16,1-21 0,-1 21 16,21 0-16,-21 0 0,0 0 15,1 0-15,-1 0 0,21-21 0,-21 21 16,0 0-16,1 0 15,-22-22-15,21 22 0</inkml:trace>
  <inkml:trace contextRef="#ctx0" brushRef="#br1" timeOffset="206277.62">4318 13801 0,'21'-21'16,"-42"42"-16,42-64 0,-21 22 15,0 0-15,0 0 0,0 0 16,0 0-16,0-1 0,0 1 16,-21 21-16,0 0 0,0 0 15,-1 0-15,1 0 0,0 0 16,0 21-16,-21 1 15,20-1-15,1 21 0,0-21 0,0 22 16,0-22-16,0 21 0,-1 0 0,22-20 16,0-1-16,0 21 0,0-21 15,0 0-15,0 1 0,0-1 16,22-21-16,-1 0 16,0 0-16,0 0 0,0 0 15,0-21-15,1-1 0,-1 22 0,0-21 16,0 0-16,-21 0 15,21 0-15,-21 0 0,21 21 0,-21-22 16,0 1-16,0 0 0,0 0 16,0 0-16,0 42 47,0 0-47,0 0 0,0 0 0,0 1 15,0-1-15,0 0 0,0 0 16,0 0-16,0 0 0,0 1 0,0-1 15,0 0-15,0 0 16,22-21 0,-1 0-1,0-21 1,-21 0-16,0 0 16,21-1-16,-21 1 0,21 0 0,-21 0 15,21-21-15,1 20 0,-22 1 16,21 0-16,0 0 0,0 0 15,0 0-15,0-1 0,1 1 0,20 21 16,-21 0-16,0 0 0,0 0 16,1 21-16,-1 1 0,0-22 15,-21 21-15,0 0 0,0 0 0,0 0 16,0 0-16,0 1 0,0-1 16,0 21-16,0-21 0,-21 0 0,0-21 15,21 22-15,0-1 0,0 0 16,-22-21-16,22 21 0,0-42 47,0 0-47,22 0 0,-22-1 15,21 1-15,-21 0 0,21 0 0,0 0 16,-21-22-16,21 22 0,0-21 16,-21 21-16,22 0 0,-22-1 0,21 1 15,-21 0-15,21 21 0,-21 21 31,0 0-31,0 22 16,0-22-16,0 0 0,0 0 16,0 22-16,0-22 0,0 0 0,0 0 15,0 0-15,0 0 0,0 1 0,0-1 16,0 0 0,0 0-16,21-21 0,0 0 0,-21 21 15,21-21-15,1 0 0,-1 0 0,0 0 16,0 0-16,0 0 15,0-21-15</inkml:trace>
  <inkml:trace contextRef="#ctx0" brushRef="#br1" timeOffset="206632.42">5842 13864 0,'-21'0'0,"42"0"0,-85 21 15,43-21-15,-21 0 0,21 0 0,0 0 16,-1 0-16,65 0 31,-22 0-31,21 0 0,1 0 16,-1 0-16,0 0 0,22 0 15,-22 0-15,22 0 0,-22-21 16,21 21-16,-20 0 0,20 0 0,-20 0 16,-1 0-16,0 0 0,1 0 15,-22 0-15,21 0 0,-21 0 0,-21-21 16,21 21-16,-21-21 16,0 0-1,-21 0-15,0-1 16</inkml:trace>
  <inkml:trace contextRef="#ctx0" brushRef="#br1" timeOffset="206887.27">6223 13674 0,'0'0'0,"21"0"32,0 0-17,0 0-15,22 0 0,-22 0 16,0 0-16,21 21 0,-20-21 0,-1 21 15,0-21-15,21 21 0,-42 0 16,21 1-16,-21-1 0,0 0 16,0 0-16,0 0 0,0 0 0,-21 1 15,0-1-15,0-21 0,-21 21 16,20 0-16,1 0 0,0-21 0,-21 21 16,21-21-16,-64 22 15</inkml:trace>
  <inkml:trace contextRef="#ctx0" brushRef="#br1" timeOffset="207410.97">8869 13356 0,'0'0'0,"0"-21"16,0 0-16,0 0 0,0 0 15,-21 21-15,21-22 0,-22 22 31,22 22-31,-21-1 0,21 0 0,0 0 16,0 21-16,0 1 0,0-1 0,0 22 16,0-22-16,0 0 0,0 1 15,0 20-15,0-21 0,0 1 0,0-22 16,0 21-16,0-21 0,0 1 16,0-1-16,0 0 0,0 0 0,0 0 15,0-42 16,0 0-15</inkml:trace>
  <inkml:trace contextRef="#ctx0" brushRef="#br1" timeOffset="207807.87">8488 13399 0,'-21'-22'16,"42"44"-16,-64-65 0,22 22 0,0 0 15,0 21-15,0-21 0,0 0 0,21-1 16,-22 1-16,22 0 16,0 0-16,0 0 15,22 0-15,-1 21 0,21-22 0,0 22 16,1 0-16,-1 0 0,22 0 0,-1 0 16,1 0-16,-1 0 0,22 0 15,-22 22-15,22-1 0,-22 0 0,1 0 16,-1 21-16,1 1 0,-1-22 15,-20 21-15,-22 1 0,0 20 0,0-21 16,-21 1-16,0-1 0,0 22 0,-21-22 16,-21 0-16,-1 1 0,1-1 15,0-21-15,-1 21 0,-20-20 0,21-1 16,-22 21-16,22-42 0,-1 21 16,1 0-16,0-21 0,-1 0 15,22 0-15,-21 0 0,21 0 0,0 0 16,-1 0-16,22-21 15,0 0 1,0 0-16,22 21 0,-1-21 16,0 21-16,0-21 0</inkml:trace>
  <inkml:trace contextRef="#ctx0" brushRef="#br1" timeOffset="208336.11">9864 13737 0,'21'-21'0,"-42"42"0,63-63 0,-21 42 15,-21-21-15,0 0 0,0-1 16,0 1-16,0 0 0,0 0 16,-21 0-16,0 0 0,0-1 15,-22 22-15,22 0 0,0 0 0,0 0 16,0 0-16,-1 22 0,1-1 15,-21 0-15,21 0 0,0 0 16,-1 0-16,1 22 0,0-22 0,0 21 16,21 1-16,-21-22 0,21 21 15,0-21-15,0 0 0,0 1 0,0-1 16,0 0-16,0 0 0,21-21 16,0 0-16,0 0 15,0 0-15,1 0 0,-1-21 16,0 0-16,0 0 0,0 21 15,0-22-15,1 1 0,-22-21 0,21 21 16,0 0-16,0-1 0,-21-20 16,0 21-16,21-21 0,-21 20 0,21 1 15,-21 0-15,0 0 0,22 42 32,-22 0-32,0 0 0,0 1 15,0 20-15,0-21 0,0 0 0,0 0 16,0 22-16,0-22 0,0 0 0,21 0 15,-21 0-15,0 1 16,21-22-16,0 0 0,0 0 0,0 0 16,1 0-16,-1 0 15,0 0-15,0-22 0,0 1 16,0 0-16</inkml:trace>
  <inkml:trace contextRef="#ctx0" brushRef="#br1" timeOffset="208607.47">10329 13250 0,'0'-42'0,"0"84"0,0-105 0,0 42 16,0 42-1,0 0 1,0 0-16,-21 22 0,21-22 0,0 21 16,0 0-16,0 1 0,0 20 15,0-20-15,-21-1 0,21 0 0,-21 1 16,21-1-16,0 0 0,0 1 15,-21-22-15,21 21 0,-22-21 16,22 0-16,0 1 0,0-1 0,0 0 0,0 0 16,22-21-1,-1 0-15,0 0 16,0-21-16,0 0 0,0 0 16,1-1-16,-22 1 0,0 0 0</inkml:trace>
  <inkml:trace contextRef="#ctx0" brushRef="#br1" timeOffset="208820.35">10202 13568 0,'0'0'0,"21"0"16,1 0 0,-1 0-16,0 0 0,0 0 15,0 0-15,22 0 0,-22 0 0,0 0 16,0 0-16,21-21 0,-20 21 15,-1 0-15,0 0 0,0-21 0,0 21 16,0 0-16,-21-22 16,22 22-16</inkml:trace>
  <inkml:trace contextRef="#ctx0" brushRef="#br1" timeOffset="209524.06">11303 13674 0,'21'-21'0,"-21"-1"16,0 1-16,0 0 0,0 0 16,0 0-16,0 0 15,0-1-15,0 1 0,0 0 16,-21 21-16,0-21 0,0 21 0,-1-21 15,1 21-15,0 0 0,-21 0 16,21 0-16,-22 0 0,22 0 0,-21 21 16,21-21-16,-22 21 0,1 21 0,21-20 15,-22-1-15,22 21 16,0 0-16,0-20 0,21 20 0,0 0 16,0-21-16,0 22 0,0-22 0,0 0 15,0 0-15,21 0 0,0-21 16,0 22-16,22-22 0,-22 0 0,21 0 15,-21 0-15,22 0 0,-1 0 0,0-22 16,-20 1-16,20 21 0,0-21 16,-21 0-16,22 0 0,-22-22 0,0 22 15,21 0-15,-42-21 0,22 21 0,-1-22 16,-21 22-16,0-21 0,0 21 16,0-1-16,0 1 0,0 0 0,0 0 15,-21 42 16,21 0-31,-22 0 0,22 1 0,0-1 16,-21 21-16,21-21 0,0 22 0,-21-1 16,21-21-16,0 0 0,0 22 15,0-22-15,0 0 0,0 0 0,21 0 16,-21 0-16,21-21 0,1 0 0,-1 22 16,0-22-16,0 0 15,0 0-15,0 0 0,1-22 0,20 1 16,-21 0-16,0 21 0,0-42 15,1 21-15</inkml:trace>
  <inkml:trace contextRef="#ctx0" brushRef="#br1" timeOffset="210348.59">11874 13272 0,'0'-43'0,"0"86"0,0-107 0,0 43 16,0 0-16,0 0 0,0-1 0,-21 22 31,21 22-31,0-1 0,-21 0 15,21 21-15,-21-21 0,21 22 0,-21 20 16,21-20 0,0-1-16,0 0 0,0 1 0,0-1 0,-21 0 15,21 1-15,0-1 0,0-21 16,0 21-16,0-20 0,0-1 16,0 0-16,0 0 0,0 0 0,21-21 15,0 0-15,0 0 0,21 0 16,-20 0-16,-1 0 0,0 0 15,21-21-15,-21 0 0,22 0 0,-22 21 16,0-21-16,21-22 0,-20 22 0,-1 0 16,0 0-16,0 0 0,-21-1 15,21 1-15,-21 0 0,21 0 0,-21 0 16,0 42 15,0 0-31,0 0 16,-21 0-16,21 1 15,-21-1-15,21 0 0,0 0 0,0 0 16,0 0-16,0 1 0,0-1 0,0 0 16,0 0-16,21-21 15,0 0-15,1 0 0,-1 0 0,0 0 16,21 0-16,-21 0 0,22 0 0,-22 0 16,0 0-16,21-21 0,-20 0 15,-1 21-15,0-21 0,0-1 0,-21 1 16,21 0-16,-21 0 0,21 0 15,-21 0-15,0-22 0,0-20 16,0 42 0,-21 42 15,21 0-31,0 0 16,0 0-16,0 0 0,-21 22 0,21-22 15,0 0-15,0 21 0,0 1 16,0-22-16,0 21 0,0 1 0,0-22 15,0 21-15,0 0 0,0 1 0,-21-1 16,21 0-16,0 1 0,-21-1 16,21 0-16,0 22 0,0-22 0,-21 1 15,-1-22-15,22 21 0,-21 0 0,21-20 16,-21-1-16,0 0 16,0 0-16,0 0 0,-1 0 0,1-21 15,-21 0-15,21 0 0,-22 0 0,1 0 16,0 0-16,21 0 0,-22 0 15,1-21-15,0 0 0,-1 21 0,1-21 16,21 0-16,0 0 0,-1 21 0,1-22 16,21 1-16,0 0 0,0 0 0,0 0 15,0 0-15,21-1 0,1 1 16,-1-21-16,21 21 0,-21 0 0,22-1 16</inkml:trace>
  <inkml:trace contextRef="#ctx0" brushRef="#br1" timeOffset="210687.4">12954 13441 0,'0'0'0,"-21"-21"0,0 21 15,-1 0-15,1 21 16,21 0-16,0 0 0,0 0 0,0 22 15,0-1-15,0 0 0,0 1 16,0-1-16,0 0 0,0 1 16,0 20-16,0-20 0,0-1 0,0 0 15,0 1-15,0-1 0,0-21 0,0 21 16,-21 1-16,0-1 0,21-21 16,-21 22-16,21-1 0,-21-21 0,21 0 15,-22 0-15,22 1 0,0-1 0,0-42 47,0-1-47,0 1 0,22 0 16,-1-21-16,-21 21 15</inkml:trace>
  <inkml:trace contextRef="#ctx0" brushRef="#br1" timeOffset="210995.23">12869 13716 0,'0'0'0,"0"-42"16,0 21-16,0-1 0,0 1 0,0 0 15,0 0-15,0 0 0,21 0 16,1-1-16,-1 22 0,0 0 16,21 0-16,-21-21 0,22 21 0,-1 0 15,-21 0-15,22 0 0,-1 0 0,0 21 16,-21 1-16,1-22 0,-1 21 16,0 21-16,-21-21 0,0 0 15,0 1-15,0-1 0,0 21 0,-21-21 16,0 0-16,-22 1 0,22-1 15,-21 0-15,21-21 0,-22 21 0,1 0 16,21-21-16,-22 21 0,22-21 0,0 22 16,0-22-16,42 0 31,0-22-15,0 22-16,1-21 0,-1 21 15,0-21-15</inkml:trace>
  <inkml:trace contextRef="#ctx0" brushRef="#br1" timeOffset="211378">13420 13758 0,'0'0'0,"21"0"16,0 0-16,0 0 0,0 0 15,0-21-15,1 21 0,-1-21 16,0 21-16,0-21 0,0 0 15,0 21-15,-21-21 0,22-1 0,-1 1 16,0 21-16,-21-21 0,0 0 0,0 0 16,0 0-16,0-1 0,0 1 15,0 0-15,-21 21 16,0 0-16,-1 0 0,1 0 0,0 0 16,0 21-16,0 0 0,0 1 15,-1-1-15,1 0 0,21 0 0,0 21 16,0-20-16,-21 20 0,21-21 15,0 0-15,0 0 0,0 22 0,0-22 16,21-21-16,0 21 0,1 0 0,-22 0 16,21-21-16,0 0 0,0 0 15,21 0-15,-20 0 0,-1 0 0,0 0 16,0 0-16,0 0 0,0 0 0,1-21 16,-1 21-16,0-21 0,-21 0 15,21 0-15,-21 0 16</inkml:trace>
  <inkml:trace contextRef="#ctx0" brushRef="#br1" timeOffset="211715.32">11620 13272 0,'-21'0'0,"42"0"0,1 0 31,-1 0-31,21 0 16,0 0-16,22-22 0,-22 22 0,22 0 15,-22 0-15,22 0 0,-1 0 0,-21 0 16,22 0-16,-22 0 0,1 0 15,-1 0-15,-21 0 0,21 0 0,-20 0 16,-1 0-16,0 0 16</inkml:trace>
  <inkml:trace contextRef="#ctx0" brushRef="#br1" timeOffset="212515.97">15219 13250 0,'0'0'16,"0"-21"-16,0 0 0,0 0 16,0 0-16,0 0 0,0-1 0,21 1 15,0 0 1,0 21-16,0 21 16,1 22-16,-1-22 0,0 21 15,0 0-15,0 1 0,0-1 16,22 22-16,-22-22 0,0 21 0,-21 1 15,21-1-15,-21-20 0,21 20 0,-21-20 16,0-1-16,0 0 0,0 1 16,0-22-16,0 0 0,0 0 0,0 0 15,0-42 17,0 0-32,0 0 0,0 0 15,0-1-15,0 1 16,0-21-16,0 21 0,0-22 0,0 1 15,22-21-15,-1 20 0,0 1 0,-21 0 16,21-1-16,0 1 0,0 0 16,1-1-16,-22 1 0,21 21 0,0-22 15,0 22-15,-21 0 0,21 21 16,-21-21-16,21 21 0,-21 21 16,22 0-1,-22 0-15,21 1 0,-21-1 16,0 0-16,0 0 0,0 21 0</inkml:trace>
  <inkml:trace contextRef="#ctx0" brushRef="#br1" timeOffset="213927.72">16171 13822 0,'0'0'0,"43"-21"15,-22 21 1,-21-21-16,21-1 0,0 22 0,0-21 0,-21 0 15,21-21-15,-21 21 0,22-1 16,-22-20-16,0 21 0,0 0 0,0-22 16,0 22-16,0 0 0,-22-21 0,1 42 15,0-21-15,0 21 16,-21 0-16,-1 0 0,22 0 0,-21 0 16,-1 21-16,1 0 0,0 0 0,21 21 15,-22-20-15,22 20 0,0 0 16,0 1-16,0-1 0,21 0 0,0 1 15,0-22-15,0 21 0,0-21 16,0 0-16,0 1 0,21-22 0,0 21 16,0-21-16,0 0 0,22 0 0,-22 0 15,0 0-15,21 0 0,-21-21 16,1 21-16,20-22 0,-21 1 0,21 0 16,-20 0-16,20 0 0,-21-22 0,0 22 15,0-21-15,1 0 0,-1 20 16,-21-20-16,21 0 0,-21 21 15,0-1-15,0 1 0,0 0 16,0 0-16,0 42 16,0 0-16,0 0 0,0 1 15,0 20-15,0-21 0,-21 21 16,21 1-16,-21-1 0,21 0 0,0-20 16,0 20-16,0-21 0,0 0 0,0 0 15,21 1-15,0-1 0,0 0 16,21-21-16,-20 0 0,20 0 15,-21 0-15,21 0 0,1 0 0,-22-21 16,21 0-16,1 21 0,-22-22 0,21 1 16,-21 0-16,22 0 0,-22 0 15,0-22-15,0 22 0,0-21 16,-21 0-16,0 20 0,0-20 0,0 0 16,0 21-16,0-22 0,-21 22 0,0 0 15,0 0-15,21 0 0,-21 21 16,-1 0-16,1 0 0,0 0 0,21 21 15,0 0-15,0 0 0,0 21 16,0-20-16,0-1 0,21 21 16,0-21-16,1 22 0,-22-22 0,21 21 15,0-21-15,0 0 0,-21 1 16,21 20-16,-21-21 0,21 0 0,1-21 16,-22 21-16,21 1 0,0-1 15,0-21-15,0 21 0,0-21 16,1 0-16,-1 0 0,0 0 0,21 0 15,-21 0-15,22 0 0,-22 0 0,21 0 16,-21 0-16,22-21 0,-22 21 16,21-21-16,-21 21 0,1-22 0,-1 1 15,0 0-15,0 0 0,0 0 0,0-22 16,-21 22-16,0 0 0,0-21 16,0-1-16,0 22 0,0 0 0,0-21 15,-21 21-15,0-1 16,0 22-16,-21 0 0,20 0 0,-20 0 15,21 0-15,-21 0 0,-1 0 0,22 43 16,-21-22-16,21 0 0,-1 21 16,1-20-16,0 20 0,0-21 0,21 21 15,0-20-15,0-1 0,0 21 0,0-21 16,0 0-16,0 1 16,0-1-16,21-21 0,0 0 0,0 0 15,1 0-15,-1 0 0,0 0 0,21 0 16,-21 0-16,1-21 0,-1 21 15,21-22-15,-21 1 0,0 0 16,1 0-16,-1 0 0,21 0 0,-21-1 16,-21-20-16,21 21 0,1-21 15,-1 20-15,-21 1 0,0 0 0,0 0 16,0 0-16,0 42 31,0 0-31,0 21 0,0-20 0,0-1 16,0 21-16,0-21 0,0 22 15,0-22-15,0 0 0,0 0 0,0 0 16,0 0-16,21 1 0,0-22 16,0 0-16,0 0 0,1 0 15,-1 0-15,0 0 0,0 0 0,0 0 16,0 0-16,1-22 0,20 22 16,-21-21-16,0 0 0,0 0 15,1 0-15,-22 0 0,21-1 0,0 1 16,0-21-16,-21 21 15,0 0-15,0 42 16,0 0-16,0 0 16,-21 0-16,21 0 0,0 22 15,0-22-15,-21 0 0,21 0 0,0 0 16,0 1-16,0-1 0,0 0 16,21-21-1,0 0 1,0 0-1,-21-21 1,0 0-16,0-1 0,0 1 16,0 0-16</inkml:trace>
  <inkml:trace contextRef="#ctx0" brushRef="#br1" timeOffset="214103.62">18140 13441 0,'-21'0'16,"42"0"-16,-42-21 0,-1 21 0,22-21 0,-21 21 15,0 0-15,0 0 16,42 0 31,0 0-31,0 0-16,1 0 0</inkml:trace>
  <inkml:trace contextRef="#ctx0" brushRef="#br1" timeOffset="214610.32">18521 13314 0,'0'-21'16,"-21"21"-16,-1 0 0,1 0 16,0 21-16,21 0 15,0 0-15,-21 0 0,21 1 0,-21 20 16,21-21-16,-21 21 0,21 1 0,0-1 15,0-21-15,0 22 0,-22-1 16,22-21-16,0 21 0,-21-20 0,21-1 16,0 0-16,0 0 0,0 0 15,0 0-15,-21 1 0,0-22 16,0 0 15,21-22-15,0 1-16,0 0 0,0 0 0,21 0 15,-21 0-15,21-1 0,21-20 16,-20 21-16,-1 0 0,21-22 0,0 22 16,1 0-16,-1 0 0,-21 0 0,22 21 15,-1 0-15,0 0 0,1 0 16,-22 21-16,21 0 0,-21 0 0,0 0 16,-21 1-16,0-1 0,0 0 0,0 21 15,0-21-15,-21 1 0,0-1 16,-21 21-16,21-21 0,-22 0 0,22-21 15,-21 22-15,-1-1 0,1-21 16,21 21-16,-21-21 0,20 0 16,-20 0-16,21 0 0,0 0 0,21-21 31,0 0-15,21-1-16,0 1 0,0 0 0</inkml:trace>
  <inkml:trace contextRef="#ctx0" brushRef="#br1" timeOffset="-214619.81">19092 13229 0,'21'-21'15,"-42"42"-15,42-63 0,-21 21 16,0 42 0,0 0-16,0 0 0,0 0 15,0 22-15,0-22 0,0 21 0,0 1 16,0-22-16,-21 21 0,21 0 15,0 1-15,0-1 0,0 0 0,-21-20 16,21 20-16,0 0 0,0-21 16,0 1-16,-21-1 0,21 0 0,0 0 15,0 0-15,0 0 0,21-21 32,0 0-17,0-21-15,1 0 0,-1 21 16</inkml:trace>
  <inkml:trace contextRef="#ctx0" brushRef="#br1" timeOffset="-214241.02">19304 13695 0,'21'0'16,"0"0"-16,0 0 16,1 0-16,-1 0 0,0 0 15,0 0-15,0-21 0,0 0 16,22 21-16,-22-22 0,0 22 15,21-21-15,-20 0 0,-1 21 0,0-21 16,0 0-16,-21 0 0,0-1 16,-21 22-1,0 0-15,0 0 16,-22 0-16,22 0 0,-21 0 0,21 0 16,-1 22-16,1-1 0,-21 0 0,21 0 15,0-21-15,21 21 0,0 22 16,-22-22-16,22 0 0,0 0 0,0 0 15,0 0-15,0 1 0,0-1 16,0 0-16,0 0 16,22-21-16,-1 0 0,0 21 15,0-21-15,0 0 0,0 0 16,1 0-16,-1 0 16,0-21-16,-21 0 15,21 0-15,-21 0 0,21-1 16</inkml:trace>
  <inkml:trace contextRef="#ctx0" brushRef="#br1" timeOffset="-213752.79">20066 13272 0,'0'0'0,"0"-22"15,0 1-15,-21 42 32,21 1-32,0-1 15,0 0-15,0 21 0,0-21 0,0 22 16,0-1-16,0 0 0,-21 1 15,21-22-15,0 21 0,-22 1 0,22-22 16,0 21-16,0-21 0,-21 0 0,21 1 16,-21-1-16,21 0 15,0 0-15,-21-21 0,21-21 32,0 0-17,0 0-15</inkml:trace>
  <inkml:trace contextRef="#ctx0" brushRef="#br1" timeOffset="-213325.04">19812 13356 0,'0'-21'15,"0"42"-15,0-84 0,0 42 0,0-1 0,0 1 16,0 0-16,21 0 0,0 0 0,0 0 16,22 21-16,-1 0 0,-21 0 0,22 0 15,-1 0-15,0 0 0,-21 21 16,22 21-16,-1-21 0,-21 22 15,22-1-15,-22 0 0,0 1 0,0 20 16,0-21-16,-21 1 0,0 20 16,0-20-16,0-1 0,0 0 0,0 1 15,0-22-15,0 21 0,0-21 16,0 0-16,0 1 0,-21-22 16,0 0-16,21-22 31,0 1-31,0 0 0,0 0 0,0 0 15,0-22-15,21 1 0,0 0 0,0-1 16,1 1-16,-1-21 16,21 20-16,-21-20 0,0 20 0,1 1 15,20 0-15,-21-1 0,21 22 0,-20 0 16,-1 0-16,0 21 0,0 0 16,0 0-16,-21 21 15,21 0-15,-21 0 0,0 1 16,0-1-16,0 21 0,0-21 0,0 0 15,0 1-15,0-1 0,0 21 0,0-21 16,0 0-16,0 1 0</inkml:trace>
  <inkml:trace contextRef="#ctx0" brushRef="#br1" timeOffset="-212825.32">20997 13822 0,'0'0'0,"21"0"15,1 0-15,-1 0 0,-21-21 16,21 0-16,0 21 0,0-22 0,-21 1 16,21 0-16,-21 0 0,22-21 0,-22 20 15,0-20-15,0 21 0,0 0 16,0-22-16,0 22 0,0 0 0,-22 21 16,1-21-16,0 21 15,0 0-15,0 21 0,0 0 0,-22 0 16,22 22-16,-21-22 0,21 21 15,-22 1-15,1-1 0,21 0 16,0-21-16,-1 22 0,22-22 0,0 0 16,0 0-16,0 0 0,0 1 0,22-1 15,-1-21-15,0 0 0,0 0 16,0 0-16,22 0 0,-22 0 0,0 0 16,0 0-16,21-21 0,-20-1 0,-1 22 15,0-21-15,0 0 0,0 0 16,-21 0-16,21-22 0,-21 22 0,22 0 15,-22-21-15,21 21 0,-21-1 16,0 1-16,0 0 0,0 42 31,0 0-31,0 1 16,0-1-16,-21 21 0,21-21 0,0 0 16,0 1-16,0-1 0,0 0 0,0 0 15,0 0-15,0 0 0,21 1 16,0-22-16,0 0 15,21 0-15,-20 0 0,20 0 0,-21 0 16,0 0-16,22-22 0</inkml:trace>
  <inkml:trace contextRef="#ctx0" brushRef="#br1" timeOffset="-212165.73">21632 13589 0,'0'42'0,"0"-84"0,21 21 0,-21 0 15,0 0-15,-21 42 31,0 0-31,0 0 0,21 0 16,0 0-16,-21 1 0,21-1 16,-21 0-16,21 21 0,-22-21 0,22 1 15,0-1-15,0 0 0,0 0 0,-21 0 16,21 0-16,0 1 16,-21-22-1,21-22 16,0 1-31,0 0 0,0 0 16,21 0-16,0 0 0,-21-1 0,22-20 16,-1 21-16,0-21 0,0 20 15,0-20-15,0 21 0,1 0 0,20 0 16,-21-1-16,0 22 0,0 0 16,1 0-16,-1 0 0,0 0 0,0 0 15,0 22-15,-21-1 0,0 0 0,0 0 16,0 0-16,0 0 0,0 22 15,0-22-15,0 0 0,0 0 0,0 0 16,0 1-16,-21-1 0,0 0 16,21 0-16,-21-21 15,21 21 1,-21-21-16,21-21 16,0 0-1,0 0-15,0 0 0,21-1 0,0 1 16,0 0-16,21 0 0,-20-21 15,-1 20-15,21 1 0,-21-21 0,22 21 16,-22 21-16,0-21 0,21 21 0,-21 0 16,1 0-16,-22 21 15,0 0-15,0 0 0,0 0 16,0 22-16,0-22 16,0 0-16,-22 0 0,1 21 0,0-20 15,21-1-15,0 0 0,-21 0 0,21 0 16,0 0-16,-21-21 0,21 22 15,0-1-15,21-21 32,0 0-32,0 0 15,-21-21-15,21 21 0,1-22 0,-1 1 16</inkml:trace>
  <inkml:trace contextRef="#ctx0" brushRef="#br1" timeOffset="-211776.95">22310 13737 0,'-22'21'32,"22"1"-17,22-22-15,-1 0 16,0 0-16,0 0 0,0 0 16,0 0-16,1 0 0,-1-22 15,0 22-15,0-21 0,0 21 0,0-21 16,-21 0-16,22 21 0,-1-21 0,-21 0 15,21-1-15,-21 1 0,0 0 16,0 0-16,0 0 0,0 0 16,0-1-16,-21 22 0,0 0 15,-1 0-15,1 0 0,21 22 16,-42-1-16,21 0 0,0 0 0,-1 0 16,1 22-16,0-22 0,0 21 15,21-21-15,0 0 0,-21 1 0,21 20 16,0-21-16,0 0 0,0 0 15,21 1-15,0-1 16,0-21-16,22 0 0,-22 0 0,0 0 16,0 0-16,0 0 0,0 0 0,1 0 15,-1 0-15,0-21 0,0 21 16,0-22-16,0 1 0,1 21 16</inkml:trace>
  <inkml:trace contextRef="#ctx0" brushRef="#br1" timeOffset="-211208.76">23664 13547 0,'21'0'31,"1"0"-31,-1 0 16,21-21-16,-21 21 0,0 0 15,22 0-15,-22 0 0,21 0 16,-21 0-16,1 0 0,20 0 0,-21 0 16,0 0-16,-42 0 46,0 0-46,0 0 0,0 0 0,-22 21 16,22-21-16</inkml:trace>
  <inkml:trace contextRef="#ctx0" brushRef="#br1" timeOffset="-211020.76">23537 13716 0,'0'0'0,"-21"0"15,21 21 1,21-21-1,0 0-15,1 21 0,-1-21 0,0 0 16,0 0-16,21 0 0,-20 0 16,-1 0-16,0 0 0,0 0 0,21 0 15,-20 0-15,-1 0 16,0-21-16,0 0 16,0 21-16</inkml:trace>
  <inkml:trace contextRef="#ctx0" brushRef="#br1" timeOffset="-210387.13">24850 13356 0,'21'-21'0,"-42"42"0,42-63 0,0 21 0,0 0 15,0 21-15,-21-22 0,21 22 16,1 0-16,-1 0 0,0 0 0,0 0 16,0 0-16,0 22 0,1 20 15,-1-21-15,21 0 0,-42 22 16,21-1-16,0 0 0,1-21 0,-22 22 16,0-1-16,21 0 0,-21 1 0,0-22 15,0 21-15,0-21 0,0 22 16,0-22-16,0 0 0,-21 0 15,21 0-15,-22-21 0,22 22 16,-21-22-16,0 0 16,21-22-1,0 1-15,0 0 0,0 0 0,0 0 16,0 0-16,0-22 0,0 1 16,0 21-16,0-22 0,21-20 0,0 21 15,1-1-15,-1 1 0,0-22 0,0 22 16,0 0-16,0-1 0,1 1 15,20 21-15,-21-21 0,0 20 0,0 1 16,-21 0-16,22 21 0,-1 0 16,-21 21-1,0 0-15,0 1 16,0-1-16,0 21 0,0-21 16,0 0-16,0 22 0</inkml:trace>
  <inkml:trace contextRef="#ctx0" brushRef="#br1" timeOffset="-208865.49">25908 13758 0,'21'0'0,"-42"0"0,63-21 0,-21 21 16,-21-21-16,22 21 0,-1-21 15,0 0-15,-21 0 0,0-1 0,0 1 16,0 0-16,0 0 0,0-21 0,0 20 15,0 1-15,0 0 0,-21 0 16,0 0-16,-1 0 0,-20 21 0,21 0 16,-21 0-16,-1 0 0,22 0 0,-21 0 15,-1 21-15,22 0 0,-21 0 16,0 0-16,20 0 0,1 22 0,-21-22 16,21 21-16,0-21 0,21 1 15,0 20-15,0-21 0,0 0 16,0 0-16,0 1 0,0-1 0,21 0 15,0-21-15,0 21 0,0-21 0,0 0 16,1 0-16,20 0 0,-21 0 16,0 0-16,22 0 0,-22-21 0,21 21 15,-21-21-15,0 0 0,22-1 0,-22 1 16,0 0-16,0 0 0,0 0 16,1-22-16,-22 22 0,0-21 15,21 21-15,-21-22 0,0 22 0,21-21 0,-21 21 16,0 0-16,0 42 31,-21 0-15,21 21-16,-21-21 0,-1 22 15,22-22-15,0 21 0,0-21 0,0 22 16,0-22-16,0 0 0,0 0 0,0 0 16,0 1-16,0-1 0,22-21 15,-1 0-15,0 0 0,0 0 0,21 0 16,-20 0-16,-1 0 0,0 0 0,0 0 15,21-21-15,-20-1 0,-1 1 16,21 0-16,-21 0 0,0 0 0,1-22 16,-1 22-16,0-21 0,-21 0 15,21-1-15,0 1 0,-21-22 16,0 22-16,21 0 0,1-1 0,-22-20 16,21 21-16,-21-1 0,0 22 0,21-21 15,-21 21-15,0-1 0,0 44 31,0-1-31,0 21 0,-21 0 0,21 1 16,-21-1-16,-1 0 0,1 22 16,21-22-16,0 22 0,-21-22 0,21 0 15,-21 22-15,21-22 0,0 1 0,0-22 16,0 21-16,0-21 0,0 0 16,21 22-16,0-43 0,0 21 0,-21 0 15,22 0-15,20-21 0,-21 0 16,0 0-16,0 0 0,1 0 15,-1 0-15,21 0 0,-21-21 0,0 21 16,1-21-16,-1 0 0,0 0 0,0-1 16,0-20-16,0 21 0,1-21 15,-1-1-15,-21 22 0,0-21 0,21-1 16,0 22-16,-21 0 0,0 0 0,21 0 16,-21 0-16,0 42 31,0 0-31,0 0 0,-21 0 15,21 0-15,-21 22 0,21-22 0,0 0 16,0 0-16,0 22 0,0-22 16,0 0-16,0 0 0,0 0 15,0 0-15,21 1 16,0-22-16,0 0 0,1 0 16,-1 0-16,0 0 0,0 0 15,21-22-15,-20 1 0,-1 0 16,21 21-16,-21-21 0,0-21 0,1 20 15,-1 1-15,0-21 0,0 21 0,0 0 16,0-1-16,-21-20 0,0 21 16,22 0-16,-22 42 31,0 0-15,0 0-16,-22 0 0,22 1 15,0-1-15,0 0 0,-21 0 0,21 0 16,0 22-16,0-22 0,0 0 15,0 0-15,0 0 0,0 0 0,0 1 16,21-1-16,1-21 0,-1 21 16,21-21-16,-21 0 0,0 0 15,22 0-15,-22 0 0,21 0 0,-21 0 16,22 0-16,-22-21 0,21 0 0,1-1 16,-22 1-16,0 0 0,21 0 15,-21-21-15,1 20 0,-1-20 16,0 0-16,-21-1 0,0 1 0,0 0 15,0 21-15,0-22 0,0 22 16,0 0-16,0 0 0,-21 21 0,0 0 16,-1 0-16,1 0 0,0 21 15,0 0-15,0 0 16,0 0-16,21 1 0,0 20 0,-22-21 16,22 21-16,0-20 0,0 20 0,0-21 15,0 21-15,0-20 0,22-1 16,-1 0-16,-21 0 0,21 0 15,0-21-15,0 21 0,0-21 0,1 0 16,20 0-16,-21 0 0,0 0 0,22 0 16,-1 0-16,-21 0 0,21 0 15,-20 0-15,-1-21 0,21 0 0,-21 21 16,-21-21-16,21 0 0,1 21 16,-22-21-16,21-1 0,-21 1 15,21 0-15,0 0 0,-21 0 16</inkml:trace>
  <inkml:trace contextRef="#ctx0" brushRef="#br1" timeOffset="-208604.63">28956 13483 0,'0'0'0,"0"-21"15,21 0-15,-21 0 16,21 21 47,-21 21-32,0 0-31</inkml:trace>
  <inkml:trace contextRef="#ctx0" brushRef="#br1" timeOffset="-208337.58">28956 13822 0,'21'21'15,"-21"0"1,0 0-16,0 1 16,0-1-16,0 0 15,-21 0-15,0 0 16,21 0-16,-21-21 0,-1 22 16,1-1-16,0 0 0,-21-21 0,21 21 15,-1-21-15,-20 21 0,21-21 16,-21 21-16,20-21 0,-20 22 0,0-22 15,21 0-15,-22 21 0,22-21 0,0 0 16</inkml:trace>
  <inkml:trace contextRef="#ctx0" brushRef="#br1" timeOffset="-206729.58">4127 15177 0,'0'0'0,"-21"0"0,0 0 16,21 21 0,0 0-1,0 0-15,0 0 16,21-21-16,0 0 15,1 0-15,-1 0 0,0 0 16,21 0-16,-21 0 0,1 0 16,20 0-16,-21 0 0,21 0 0,-20-21 15,20 21-15,-21-21 16,0 0-16,0 21 0,1-21 0,-1-1 0,0 22 16,-21-21-16,0 0 15,-21 0 1,0 21-16,-22-21 0,22 21 0,-21 0 15,-1 0-15,1 0 0,0 21 16,-1-21-16,1 21 0,21 0 0,-21 0 16,20 1-16,1-1 0,0 21 15,0-21-15,21 0 0,0 22 0,0-22 16,0 0-16,0 0 0,0 22 16,21-22-16,0 0 0,0 0 0,1 0 15,-1-21-15,0 21 0,0 1 16,21-22-16,-20 0 0,-1 21 0,0-21 15,0 0-15,0 0 16,0 0-16,1 0 0,-1 0 0,0 0 16,-21-21-1,-21 21 1,0-22-16,-1 22 0,1 0 16,-21 0-16,21 0 0,-22 0 15,22 0-15,0 0 0,-21 0 0,21 22 16,-1-22-16,-20 21 0,21 0 15,0 0-15,0 0 0,-1 22 0,22-22 16,0 0-16,0 21 0,0-21 16,0 22-16,0-22 0,0 0 0,0 21 15,0-20-15,22-22 0,-1 21 16,0 0-16,0-21 0,0 0 16,0 0-16,22 0 0,-22 0 0,0 0 15,0 0-15,0 0 0,22 0 16,-22 0-16,21 0 0,-21-21 0,22 21 15</inkml:trace>
  <inkml:trace contextRef="#ctx0" brushRef="#br1" timeOffset="-205905.01">5101 15621 0,'0'-21'0,"0"42"0,0-63 0,0 21 15,0-1 1,-21 22-16,0 0 0,0 0 15,-1 0-15,1 0 0,0 0 16,0 0-16,0 0 0,0 22 0,-1-1 16,-20 0-16,21 0 0,0 0 15,0 0-15,21 1 0,-22-1 0,22 0 16,-21 21-16,21-21 0,0 1 0,0-1 16,0 0-16,21-21 15,1 0-15,-1 0 0,0 0 0,21 0 16,-21 0-16,1 0 0,20 0 15,-21-21-15,21 0 0,-20 21 0,20-22 16,-21 1-16,0 0 0,0 0 16,1 21-16,-1-21 0,-21 0 15,0-1-15,0 1 0,0 0 16,0 42 31,-21-21-47,21 21 0,0 22 15,0-22-15,0 0 0,0 21 0,0 1 16,0-1-16,0 0 0,0 22 16,0-22-16,0 22 0,0-1 0,0 1 15,0-1-15,0 1 0,0-1 16,0 22-16,0-22 0,0 22 16,0 0-16,0-1 0,0 1 0,0-21 15,0 20-15,-22-20 0,22-1 16,-21 1-16,21-1 0,0 1 0,0-22 15,0 0-15,0-20 0,0-1 16,-21 0-16,21 0 0,-21-21 0,0 0 16,0-21-16,-1 21 15,1-21-15,-21-22 0,21 22 16,-22 0-16,22-21 0,-21-1 0,0 1 16,20-21-16,-20-1 0,21 1 15,-21-1-15,20 1 0,1-22 0,21 0 16,0 22-16,0-1 0,0-20 15,0 20-15,21 1 0,22 20 16,-22-20-16,0 20 0,21 1 0,-20 0 16,20-1-16,-21 1 0,21 21 15,-20 0-15,-1 0 0,0-1 0,0 1 16,0 0-16,0 0 0,-21 0 16,22 21-16,-1 0 15</inkml:trace>
  <inkml:trace contextRef="#ctx0" brushRef="#br1" timeOffset="-205416.3">6371 15769 0,'0'0'0,"-21"-21"0,0 21 16,0-21-16,-1 21 0,1 0 15,0 0-15,0 0 0,0-21 16,0 21-16,-1 0 0,1 0 16,0 0-16,0 0 0,0 0 15,42 0 1,0 0-1,0 0-15,22 0 0,-1 0 0,0 0 16,1 0-16,20 0 0,-21 21 0,22-21 16,21 0-16,-22 0 0,1 0 15,20 0-15,-20 0 0,-1 0 0,1 0 16,-1 21-16,1-21 0,-22 0 16,0 0-16,22 0 0,-43 0 0,21 0 15,1 0-15,-22 0 0,0 0 0,0 0 16,0 0-16,1 0 0,-1 0 15,-21-21 17,0 0-17,-21 21-15,21-21 0,-22 21 0,22-22 16</inkml:trace>
  <inkml:trace contextRef="#ctx0" brushRef="#br1" timeOffset="-205016.52">7175 15494 0,'0'0'0,"-21"-21"0,0 21 0,0 0 0,0 0 16,21 21-1,0 0 1,21 0 0,0 1-16,0-22 15,0 0-15,22 0 0,-22 0 0,21 0 16,-21 0-16,1 0 0,20 0 0,-21 0 15,0 0-15,22 0 0,-22 0 16,0 0-16,0 0 0,0 0 16,-21 21-1,0 0-15,-21 0 16,0 0-16,0 0 0,0 1 16,-1-1-16,1 0 15,0 0-15,0 21 0,0-20 0,0 20 16,-1 0-16,1-21 0,0 22 15,0-22-15,0 21 0,0-21 0,-1 1 16,1-1-16,21 0 0,0 0 0,-21 0 16,21 0-16,-21-21 15,21-21 17,0 0-32</inkml:trace>
  <inkml:trace contextRef="#ctx0" brushRef="#br1" timeOffset="-204404.88">10308 15261 0,'0'0'0,"0"-21"0,0 0 16,0 0-16,21 21 0,-21-21 15,0 42 1,0 0-16,0 21 16,0 1-16,0-22 0,0 21 0,0 0 15,0 1-15,0-1 0,-21-21 16,21 22-16,0-1 0,0-21 0,0 0 15,-21 0-15,21 1 0,0-1 0,0 0 16,0 0-16,0 0 16,21-42-1,-21 0 1,0 0-16</inkml:trace>
  <inkml:trace contextRef="#ctx0" brushRef="#br1" timeOffset="-204037.08">10414 14923 0,'0'0'0,"-21"0"0,0 0 16,-1 0-16,1 0 16,0 21-16,21 0 0,-21 0 15,21 0-15,0 0 16,0 1-16,21-22 15,0 0-15,0 0 0,1 0 16,-1 0-16,0 0 0,0-22 16,0 1-16,-21 0 0,0 0 15,0 0-15,0 0 16,-21-1-16,0 22 16,-21 0-16,20 0 0,1-21 15,0 21-15,0 0 16,0 0-16,0 0 0,21 21 0,0 1 15,0-1-15,0 0 16,0 21-16,0-21 0,0 1 0,0 20 16,21 0-16,0-21 0,0 1 0,0 20 15,0-21-15,1 0 0,-1 0 16</inkml:trace>
  <inkml:trace contextRef="#ctx0" brushRef="#br1" timeOffset="-203533.37">10858 15304 0,'-21'0'15,"21"21"-15,-21 0 0,21 0 16,-21 0-16,21 0 0,0 1 0,0-1 16,0 0-16,0 0 0,0 0 15,0 0-15,0 1 0,0-1 0,0 0 16,0 0-16,0 0 0,0 0 0,0 1 15,0-1-15,0 0 16,-21-21-16,0 0 31,-1 0-15,22-21-16,0 0 16,0-1-16,0 1 0,0 0 15,0 0-15,22-21 0,-1 20 0,0-20 16,0 0-16,21-1 0,-20 1 0,20 0 15,0 21-15,1-22 0,-1 22 16,0 0-16,1 21 0,20 0 0,-42 0 16,22 0-16,-1 21 0,-21 0 15,21 0-15,-20 22 0,-1-22 0,0 21 16,-21 1-16,0-22 0,0 21 0,0 0 16,0-20-16,0 20 15,0-21-15,0 0 0,0 0 0,-21 1 16,21-1-16,-21 0 0,21 0 0,0 0 15,0-42 32,0 0-47,0 0 0,0 0 16,21-1-16,0 1 0</inkml:trace>
  <inkml:trace contextRef="#ctx0" brushRef="#br1" timeOffset="-203255.53">11790 15007 0,'0'0'0,"0"-21"16,0 0-16,0 42 31,0 0-31,0 22 0,0-22 16,0 21-16,0 0 0,-21 1 0,21 20 15,0-20-15,-22-1 0,22 0 16,-21 22-16,21-22 0,-21-21 0,21 22 15,0-1-15,0-21 0,0 0 0,0 22 16,0-22-16,0 0 16,0 0-16,21-21 15,0 0-15,1 0 16,-1 0-16,0-21 0,0 21 16,0-21-16,22 0 0,-43-1 0,21 1 15,0 0-15</inkml:trace>
  <inkml:trace contextRef="#ctx0" brushRef="#br1" timeOffset="-203021.15">11726 15325 0,'0'0'0,"21"0"16,1-21-1,-1 21-15,0 0 0,0 0 16,21 0-16,-20-22 0,20 22 15,-21 0-15,21 0 0,-20 0 0,20-21 16,0 21-16,-21 0 0,22 0 16,-22 0-16,0 0 0,0 0 0,0 0 15,1 0-15,-22-21 16,21 21 0</inkml:trace>
  <inkml:trace contextRef="#ctx0" brushRef="#br1" timeOffset="-202207.18">16023 15346 0,'0'0'16,"21"0"-16,0-21 0,1 0 0,-22-1 0,21 1 15,-21 0-15,0 0 0,0 0 16,0 0-16,0-1 0,0-20 0,0 21 16,-21 0-16,-1 0 0,1-1 0,0 1 15,0 0-15,0 21 16,0 0-16,-22-21 0,22 21 0,-21 0 15,21 0-15,-1 0 0,-20 21 0,21 0 16,-21 0-16,20 22 0,1-22 16,0 21-16,0 1 0,0-1 0,0 0 15,21 22-15,-22-22 0,22 0 16,0 1-16,0-1 0,0-21 0,0 22 16,0-22-16,22 0 0,-1 0 0,21 0 15,-21-21-15,0 21 0,22-21 16,-22 0-16,21 0 0,-21 0 0,22 0 15,-1 0-15,-21-21 0,22 21 16,-22-21-16,21 0 0,-21 0 16,22 0-16,-22-1 0,0-20 0,0 21 15,0-21-15,0-1 0,-21 22 16,0-21-16,0-1 0,0 1 0,22 0 16,-22-1-16,0 22 0,0 0 0,0 0 15,0 0-15,0 42 16,21 0-1,-21 21-15,0-20 0,0 20 0,0 0 16,0-21-16,21 22 0,-21-1 16,21 0-16,0-20 0,-21 20 0,21-21 15,1 0-15,-1 0 0,21 1 16,-21-1-16,0 0 0,22-21 16,-22 0-16,0 21 0,21-21 0,-20 0 15,-1 0-15,0 0 0,0 0 16,0 0-16,0 0 0,1-21 0,-1 21 15,-21-21-15,0 0 0,0-1 0,21 1 16</inkml:trace>
  <inkml:trace contextRef="#ctx0" brushRef="#br1" timeOffset="-201797.37">19071 15304 0,'21'0'16,"0"0"-16,1 0 0,-1 0 16,0 0-16,0 0 0,0 0 15,0 0-15,22 0 0,-22 0 0,0 0 16,0 0-16,22-22 0,-22 22 15,0 0-15,0 0 0,0 0 0,0 0 16,-42 0 15,21 22-31,-42-22 0</inkml:trace>
  <inkml:trace contextRef="#ctx0" brushRef="#br1" timeOffset="-201620.47">19092 15494 0,'0'0'0,"0"21"16,21 0 15,1-21-31,-1 0 0,0 0 16,0 0-16,0 0 0,22 0 0,-22 0 16,21 0-16,0-21 0,-20 0 15,20 21-15,0-21 0,1 21 16</inkml:trace>
  <inkml:trace contextRef="#ctx0" brushRef="#br1" timeOffset="-201136.06">21230 15028 0,'0'0'0,"0"-21"0,0 0 0,0 42 47,0 0-47,0 22 0,0-22 0,0 21 15,0 1-15,0-1 0,0 0 0,0 1 16,-21-1-16,21 0 0,-21-21 15,21 22-15,0-22 0,0 21 0,0-21 16,0 1-16,0-1 0,0 0 16,0 0-16,21-21 31,-21-21-15,21 21-16,0-21 15</inkml:trace>
  <inkml:trace contextRef="#ctx0" brushRef="#br1" timeOffset="-200661.33">21738 15155 0,'-21'0'16,"0"0"-1,0 0-15,21 22 16,-22-1-16,22 0 0,0 21 0,-21-21 15,21 1-15,-21 20 0,21-21 16,0 0-16,0 22 0,0-22 0,0 0 16,0 21-16,0-21 0,0 1 15,0-1-15,0 0 0,21 0 16,-21 0-16,43-21 0,-22 0 16,0 21-16,21-21 0,-21 0 0,22 0 15,-22 0-15,21 0 0,1 0 16,-22-21-16,21 0 0,-21 21 0,22-21 15,-22 21-15,0-21 0,0 0 16,0-1-16,-21 1 0,0 0 0,0-21 16,0 21-16,0-22 0,0 22 15,0-21-15,0-1 0,0 1 16,-21 21-16,21-21 0,-21 20 0,0 1 16,0 0-16,-1 0 0,1 21 0,0 0 15,0 0-15,0 0 0,0 0 16,-22 0-16,22 0 0,0 0 0,0 0 15,0 21-15,-1 0 0,1-21 16,21 21-16,-21 1 0,21-1 0,0 0 16,0 0-16,0 0 0,21 0 15,0 1-15,1-22 0,20 21 16,-21-21-16</inkml:trace>
  <inkml:trace contextRef="#ctx0" brushRef="#br1" timeOffset="-200189.6">22669 15155 0,'0'0'16,"-21"0"0,0 22-16,0-1 15,0 0-15,0 0 0,-1 0 0,1 22 16,0-22-16,0 21 0,0-21 0,0 0 15,-1 22-15,22-22 16,0 0-16,0 21 0,0-20 0,0-1 16,0 0-16,22 0 0,-1-21 15,0 0-15,0 21 0,0-21 16,22 0-16,-22 0 0,21 0 0,-21 0 16,22 0-16,-22 0 0,21-21 15,-21 0-15,22 21 0,-22-21 0,0 0 16,21-1-16,-21-20 0,1 21 0,-22-21 15,21 20-15,-21-20 0,0 0 16,0-1-16,0 1 0,0 0 0,-21 21 16,21-1-16,-22 1 0,1 0 15,0 0-15,-21 21 0,21 0 16,-1 0-16,-20 0 0,21 21 0,0-21 16,-22 21-16,22 0 0,0 1 15,-21-1-15,21 0 0,-1 0 16,22 0-16,-21 0 0,21 1 15,0-1 1,21-21-16,1 0 0,-1 0 0,0 0 16,21 0-16,-21 0 0</inkml:trace>
  <inkml:trace contextRef="#ctx0" brushRef="#br1" timeOffset="-199869.27">23707 15325 0,'-22'0'16,"22"-21"-16,-21 21 0,21-22 15,0 1 1,-21 21-16,21-21 0,0 0 31,0 42 16,0 0-31,0 0-16,0 1 0,0-1 15,0 0-15</inkml:trace>
  <inkml:trace contextRef="#ctx0" brushRef="#br1" timeOffset="-199545.45">23601 15663 0,'0'0'0,"-43"0"16,22 0-16,42 0 62,-21 22-62,22-22 0,-22 21 16,0 0 0,0 0-16,0 0 15,0 0-15,0 1 0,0-1 0,0 0 16,0 0-16,-22 21 0,1-20 15,0-1-15,0 0 0,0 21 0,0-21 16,-22 1-16,22-1 0,-21 0 0,21 0 16,-22-21-16,22 0 0,0 0 15,0 0-15,0 0 0</inkml:trace>
  <inkml:trace contextRef="#ctx0" brushRef="#br1" timeOffset="-198972.96">23580 15240 0,'0'0'0,"-22"0"16,1 0 0,21 21 15,21-21-31,1 0 16,-1 0-16,0 0 15,0 0 1,-21-21-16,0 0 15,0 0-15,0 0 16,-21 21-16,0 0 16,0 0-16,-1 0 15,1 0-15,0 0 16,0 21-16,21 0 16,-21 0-16,21 0 0,-21 0 15,-1 1-15,22-1 16,0 0-16,0 0 15</inkml:trace>
  <inkml:trace contextRef="#ctx0" brushRef="#br1" timeOffset="-198261.03">23580 15685 0,'-22'-22'93,"1"22"-93,0 0 16,0 0 0,0 22-16,21-1 15,0 0 1,21-21 15,0 0-31,0 0 0,0 0 16,1 0-1,-22-21 1,0 0 0,-22 21-1,22-22-15,-21 22 0,0 0 16,0 0-16,0 0 15,21 22-15,-21-22 0,21 21 16,0 0-16,0 0 0,0 0 16,0 0-16,0 1 15,21-22 1,0 0 0,0 0-16,0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1:24:25.10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910 0,'0'-21'31,"0"0"-15,0 0-16,0 0 15,0-1-15,0 1 0,0 0 16</inkml:trace>
  <inkml:trace contextRef="#ctx0" brushRef="#br0" timeOffset="675.12">2095 1947 0,'64'0'0,"-22"22"0</inkml:trace>
  <inkml:trace contextRef="#ctx0" brushRef="#br0" timeOffset="2154.98">1905 931 0,'0'-21'16,"-21"21"-16,21-21 16,-21 0-16,21 0 15,0 0-15,0-1 32,0 44-1,21-1-31,-21 0 0,21 21 0,0-21 15,0 22-15,0-1 0,1 0 16,-1 1-16,0-1 0,0 0 0,0 1 16,0-1-16,1 0 0,-1 22 15,0-22-15,0 1 0,-21-1 16,21 0-16,-21 22 0,21-22 0,-21 0 16,0 1-16,0-22 0,0 21 15,0-21-15,0 22 0,0-22 0,0 0 16,0-42 15,0 0-15,0 0-16,0-1 0,0-20 0,0 21 15,0-21-15,0-22 0,0 22 16,22-1-16,-22-20 0,21 21 0,-21-22 16,21 1-16,0-1 0,0 1 15,0-1-15,22 1 0,-22-1 0,21 1 16,-21 20-16,1-20 0,20 20 15,-21 22-15,0-21 0,0 21 0,1 0 16,-1-1-16,0 22 0,0 0 31,-21 22-15,0-1 0,0 0-16,0 0 0,0 0 15,0 0-15,0 1 0,0 20 16,0-21-16,0 0 0</inkml:trace>
  <inkml:trace contextRef="#ctx0" brushRef="#br0" timeOffset="3755.15">3027 1545 0,'0'0'0,"21"0"0,0 0 15,21 0 1,-42-21-16,22 0 0,-1 0 16,-21 0-16,0-1 0,21 1 15,-21 0-15,0 0 0,0 0 16,0 0-16,0-1 0,0 1 0,0 0 16,-21-21-16,0 21 0,-1-1 15,1 1-15,0 21 0,-21 0 16,21 0-16,-1 0 0,1 0 0,-21 0 15,21 21-15,0 1 0,-1-1 16,1 0-16,0 21 0,0 1 16,0-22-16,21 21 0,0 0 15,0 1-15,-21-1 0,21 0 0,0 1 16,0-1-16,0-21 0,0 22 16,21-22-16,0 0 0,0-21 0,0 0 15,0 0-15,1 0 0,-1 0 0,21 0 16,-21 0-16,0-21 0,1 0 15,20-1-15,-21-20 0,0 21 16,0 0-16,1-22 0,20 22 0,-21 0 16,-21-21-16,21 21 0,0-22 15,-21 22-15,0-21 0,0 21 0,0-1 16,0 1-16,0 0 16,0 42 15,0 0-31,-21-21 0,21 43 15,-21-22-15,21 0 0,-21 21 16,21-20-16,0-1 0,0 21 0,0 0 16,0-20-16,0-1 0,0 21 15,0-21-15,0 0 0,0 1 16,21-22-16,21 0 16,-20 0-16,-1 0 0,0-22 15,21 22-15,1-21 0,-22 0 0,21 0 16,0 0-16,1-22 0,-22 22 15,21 0-15,-21-21 0,22 21 0,-22-22 16,0 22-16,-21 0 0,0-21 16,0 20-16,0 1 0,0 0 15,-21 21-15,0 0 16,0 0-16,-1 0 0,1 0 0,0 0 16,0 21-16,21 0 15,0 1 1,21-1-1,-21 0-15,21-21 0,0 21 16,1-21-16,-1 21 0,0 0 0,-21 1 16,21-1-16,-21 0 15,0 0-15,21 0 0,-21 0 0,0 1 16,0-1-16,0 0 0,0 0 16,0 0-16,0 0 0,21 1 0,-21-1 15,22 0-15,-22 0 0,21 0 16,0-21-16,0 21 0,0-21 15,22 0-15,-22 0 0,0 0 0,21 0 16,-21 0-16,22-21 0,-22 0 16,21 0-16,1 0 0,-22 0 0,21-1 15,0-20-15,-20 21 16,20-21-16,-21 20 0,0-20 0,0 21 16,1-21-16,-22 20 0,0 1 0,0-21 15,0 21-15,0 0 0,0-1 16,-22 1-16,1 21 0,0 0 15,0 0-15,0 0 0,0 0 16,-1 0-16,1 21 0,0 1 0,0-1 16,0 0-16,-22 0 0,22 21 15,0-20-15,0-1 0,0 21 0,0 0 16,-1-20-16,22 20 0,-21-21 16,21 0-16,0 22 0,0-22 0,0 0 15,21 0-15,1-21 16,-1 0-16,0 0 0,0 0 15,0 0-15,0-21 0,22 0 0,-22 21 16,0-21-16,21-1 0,-20 1 16,-1 0-16,0-21 0,0 21 0,0-1 15,0-20-15,-21 21 0,0 0 16,0 0-16,22-1 0,-22 1 0,0 0 16,0 0-16,0 0 15,0 42 1,0 0-1,0 0 1,-22 0-16,22 1 0,0-1 0,0 21 16,0-21-16,0 0 0,0 22 15,0-22-15,0 0 0,0 0 0,0 0 16,0 1-16,22-1 16,-22 0-16,21-21 0,0 0 0,0 0 15,21 0-15,-20 0 0,20 0 0,-21 0 16,21-21-16,-20 0 0,20 21 15,-21-22-15,0 1 0,22 0 0,-22 0 16,0 0-16,0 0 0,-21-1 16,0 1-16,21 0 0,-21 0 0,0 0 15,0 0-15,0-1 16,0 44 15,0-1-31,-21-21 16,21 21-16,0 0 0,0 0 0,-21 0 15,21 1-15,0 20 0,-21-21 0,21 0 16,0 0-16,0 1 16,0-1-16,21-21 31,-21-21-31,21-1 16,-21 1-16</inkml:trace>
  <inkml:trace contextRef="#ctx0" brushRef="#br0" timeOffset="4138.45">5016 1164 0,'-21'0'15,"0"0"-15,0 0 0,21 21 0,-21 1 16,0-1-16,-1 0 15,22 0-15,0 0 16,0 0 0,22-21-1,-1 0-15,0 0 0,0 0 0,0-21 16,0 21-16,1-21 0,-22 0 16,21 21-16,-21-21 0,21 0 0,-21-1 15,0 1-15,0 0 0,0 0 0,0 0 16,-21 0-16,0-1 0,-1 22 15,1 0-15,0 0 0,0 0 0,0 0 16,0 0-16,-1 0 0,1 22 16,0-1-16,21 0 0,-21 0 15,21 0-15,0 0 16,0 1-16,21-22 16,0 0-16,0 0 15,1 0-15,-1 0 0</inkml:trace>
  <inkml:trace contextRef="#ctx0" brushRef="#br0" timeOffset="4739.12">5440 741 0,'0'0'0,"0"-21"0,0 0 0,-21 21 31,-1 0-31,1 21 16,21 0-16,0 0 0,0 0 15,0 22-15,-21-22 0,21 21 0,0 0 16,0 1-16,-21 20 0,21-20 16,0-1-16,0 21 0,0-20 0,0-1 15,-21 0-15,21 1 0,0-1 16,0 0-16,0-20 0,0 20 0,-21 0 16,21-21-16,0 1 0,0 20 15,0-21-15,0 0 0,0 0 0,0 1 16,0-44 15,0 1-15,0 0-16,0 0 0,0-21 15,0 20-15,0 1 0,0 0 0,21-21 16,-21 21-16,21-1 0,0 1 16,0 0-16,-21 0 0,21 0 0,22 21 15,-22-21-15,0 21 0,0 0 0,22 0 16,-22 0-16,0 0 0,21 0 15,-21 0-15,1 0 0,20 0 0,-21 21 16,0 0-16,0 0 0,-21 0 16,0 0-16,22 1 0,-22-1 0,0 0 15,0 0-15,0 0 0,-22 22 16,22-22-16,-21 0 0,-21 0 16,21 0-16,0 0 0,-1 1 0,-20-22 15,21 21-15,-21 0 0,20-21 16,-20 0-16,21 21 0,0-21 0,0 0 15,-1 0-15,1 0 0,0 0 16,0 0-16,21-21 31,0 0-31,21 21 0,0-21 16,0-1-16,1 22 0,-1-21 0</inkml:trace>
  <inkml:trace contextRef="#ctx0" brushRef="#br0" timeOffset="5059.07">6159 720 0,'0'0'16,"-42"-21"0,21 21-16,0 0 0,0-22 15,21 44-15,0 20 16,0-21-16,0 21 0,0 1 15,0-1-15,0 0 0,0 22 16,-22-1-16,22 1 0,0-22 16,-21 22-16,21-1 0,0-20 0,-21-1 15,21 21-15,-21-20 0,21-1 16,0 0-16,0-20 0,0 20 0,0 0 16,0-21-16,0 1 0,0-1 15,0 0-15,21-21 16,0 0-16,0-21 15,1 0-15,-22-1 16,21 1-16</inkml:trace>
  <inkml:trace contextRef="#ctx0" brushRef="#br0" timeOffset="5462.5">6223 1461 0,'0'21'15,"21"-21"1,0 0 0,0 0-16,1 0 15,-1-21-15,0 21 0,0-22 16,0 22-16,0-21 0,1 0 0,-1 0 16,0 21-16,-21-21 0,0 0 15,21-1-15,-21 1 16,0 0-16,-21 21 15,0 0-15,0 0 0,-1 0 16,1 0-16,0 21 0,0 0 0,0 1 16,0-1-16,-1 21 0,22-21 15,0 22-15,0-22 0,-21 21 0,21 0 16,0-20-16,0 20 0,0-21 16,0 21-16,0-20 0,0-1 0,21 0 15,-21 0-15,22-21 0,20 21 0,-21-21 16,0 0-16,22 0 0,-22 0 15,0 0-15,21 0 0,-21 0 0,1-21 16,-1 0-16,0 21 16,0-21-16,0 0 0,0-1 0,-21-20 15,22 21-15</inkml:trace>
  <inkml:trace contextRef="#ctx0" brushRef="#br0" timeOffset="6222.58">8509 1439 0,'0'0'0,"-21"-21"16,0 0-16,21 0 15,-22 21-15,22-21 0,0 0 16,0-1-16,0 1 15,0 0-15,22 0 16,-1 21-16,0 0 16,21 0-16,-21 0 0,1 0 0,20 0 15,-21 0-15,21 0 0,-20 21 16,20 0-16,-21 22 0,0-22 0,0 21 16,1 0-16,-1 1 0,-21-1 15,0 0-15,0 1 0,0-1 0,0 0 16,0 1-16,-21-22 0,-1 21 0,22-21 15,0 1-15,0-1 0,-21-21 16,0 0-16,21-21 31,0-1-31,0 1 0,0 0 16,0 0-16,0-21 0,0 20 0,0-20 16,21 0-16,0-1 0,1 22 15,-22-21-15,21 0 0,0 20 0,0-20 16,0 21-16,0 0 0,1 0 15,-1 21-15,0-22 0,0 22 0,21-21 16,-20 21-16,-1 0 16,0 0-16,0 0 0,-21 21 15,0 1-15</inkml:trace>
  <inkml:trace contextRef="#ctx0" brushRef="#br0" timeOffset="6602.36">9271 1651 0,'0'0'0,"0"21"16,21-21-16,0 0 15,0 0-15,1 0 16,-1-21-16,0 0 0,0 0 16,21 21-16,-20-21 0,-1-1 0,0 1 15,0 0-15,0 0 0,0 0 16,1 0-16,-22-1 0,0 1 15,0 0-15,0 0 0,-22 21 16,1-21-16,0 21 16,-21 0-16,21 0 0,-1 0 0,1 21 15,-21 0-15,21 0 0,0 0 16,-1 1-16,1-1 0,0 0 0,0 21 16,21 1-16,0-22 0,0 21 0,0-21 15,0 22-15,0-22 0,0 0 16,0 21-16,0-21 0,21 1 0,0-22 15,0 21-15,1-21 0,-1 0 16,0 0-16,0 0 0,0 0 0,0 0 16,22 0-16,-22 0 0,0 0 0,21-21 15,-20-1-15,-1 1 16,21 0-16</inkml:trace>
  <inkml:trace contextRef="#ctx0" brushRef="#br0" timeOffset="6811.25">9969 1609 0,'0'21'15,"22"-21"1,-1 0 0,0 0-16,0 0 15,0 0-15,0 0 16,1 0-16,-1 0 15,-21-21-15,0 0 0,21 21 16,0-22-16</inkml:trace>
  <inkml:trace contextRef="#ctx0" brushRef="#br0" timeOffset="7071.1">10499 1376 0,'0'0'0,"0"21"32,0 0-32,0 0 0,-22 1 15,22-1-15,0 0 0,0 21 0,0-21 16,0 1-16,0-1 0,-21 21 16,21-21-16,0 0 0,0 1 0,0-1 15,0 0-15,0 0 0,0 0 16,0-42 15,21 0-15</inkml:trace>
  <inkml:trace contextRef="#ctx0" brushRef="#br0" timeOffset="7386.92">10541 1291 0,'0'0'16,"-42"-21"-1,20 21-15,1 0 0,21 21 32,0 0-17,21-21 1,1 0-16,-1-21 16,-21 0-1,0 0-15,0 0 0,0 0 16,-21 21-16,-1-22 15,1 22-15,0 0 16,0 0-16,0 0 0,0 0 16,-1 22-1,22-1-15,0 0 0,0 0 16,0 0-16,0 0 0,0 1 16,22-1-16,-1 0 0,0-21 15,0 21-15</inkml:trace>
  <inkml:trace contextRef="#ctx0" brushRef="#br0" timeOffset="7863.16">10753 1397 0,'-22'0'16,"1"0"-1,21 21-15,-21 0 16,21 1-16,0-1 0,0 0 0,0 0 15,0 0-15,0 0 0,0 1 16,0 20-16,0-21 0,0 0 0,0 0 16,0 1-16,0-1 0,-21 0 15,21 0-15,0 0 0,-21-21 32,21-21-17,0 0 1,0 0-16,0 0 0,0-1 0,0 1 15,21-21-15,0 21 0,-21-22 16,21 22-16,0-21 0,1 21 0,-1 0 16,0-1-16,0 1 0,0 0 15,0 21-15,1 0 0,-1 0 0,0 0 16,0 0-16,0 0 0,0 21 0,-21 0 16,0 1-16,22-1 0,-22 0 15,0 21-15,0-21 0,0 1 16,0-1-16,0 0 0,0 0 0,0 0 15,0 0-15,0 1 0,0-1 16,0 0-16,0 0 0,21-42 47,-21 0-47</inkml:trace>
  <inkml:trace contextRef="#ctx0" brushRef="#br0" timeOffset="8107.02">11324 1376 0,'0'0'0,"0"21"31,0 0-31,0 0 0,0 1 16,-21-1-16,21 21 0,0-21 0,-21 0 15,21 22-15,0-22 0,0 0 16,0 21-16,-21-20 0,21-1 0,0 0 15,0 0-15,0 0 0,0 0 16,0-42 15,21 0-15,-21 0-16</inkml:trace>
  <inkml:trace contextRef="#ctx0" brushRef="#br0" timeOffset="8331.89">11366 1228 0,'-21'0'0,"42"0"0,-63 0 16,21 0-16,0 0 15,21-21 17,0-1-1,21 22-16,0 0 1,0 0 0</inkml:trace>
  <inkml:trace contextRef="#ctx0" brushRef="#br0" timeOffset="8646.7">11684 1122 0,'0'-21'0,"0"0"16,-21 21 15,21 21-15,0 21-16,0-21 0,0 0 15,0 22-15,-21-1 0,21-21 0,0 22 16,0-1-16,-22 0 0,1 1 0,0-1 15,21 0-15,0 1 0,0-1 16,-21 0-16,21-21 0,0 22 0,0-22 16,0 0-16,0 0 0,0 0 15,0 1-15,21-22 16,0 0-16,0 0 16,1-22-1,-1 1-15,0 0 0,0 0 0,0 0 16</inkml:trace>
  <inkml:trace contextRef="#ctx0" brushRef="#br0" timeOffset="8848.6">11557 1482 0,'0'0'0,"-21"0"15,21-21 1,21 21-16,0-22 0,0 22 15,0 0-15,1 0 0,-1 0 16,0 0-16,0 0 0,21-21 0,-20 21 16,-1-21-16,0 21 15,0 0-15</inkml:trace>
  <inkml:trace contextRef="#ctx0" brushRef="#br0" timeOffset="9642.2">12277 1588 0,'0'0'0,"0"-22"31,0 1-31,0 0 0,0 0 16,0 0-16,0 0 0,0-1 16,-22 1-16,1 0 15,0 21-15,21-21 0,-21 0 16,0 21-16,0 0 0,-1-21 15,1 21-15,0 0 0,0 0 0,0 0 16,-22 21-16,22 0 0,0 0 0,0 0 16,-21 22-16,20-22 0,1 21 15,0 0-15,0 1 0,0-1 0,0 0 16,21 1-16,0-22 0,0 0 16,0 21-16,0-20 0,0-1 15,21-21 1,0 0-16,0 0 0,0 0 0,22-21 15,-22-1-15,21 1 0,-21 21 16,22-42-16,-1 21 0,-21 0 16,21-1-16,-20-20 0,20 21 0,-21 0 15,0-22-15,0 22 0,1 0 16,-22-21-16,0 21 0,0-1 0,0 1 16,0 0-16,-22 42 31,1-21-31,21 21 0,0 1 0,0-1 15,0 0-15,0 21 0,0-21 16,0 1-16,0 20 0,0-21 0,0 0 16,0 0-16,21 1 0,1-22 0,-22 21 15,21 0-15,0-21 16,0 0-16,0 0 0,0 0 16,1 0-16,-1 0 0,0-21 15,21 21-15,-21-21 0,1-1 0</inkml:trace>
  <inkml:trace contextRef="#ctx0" brushRef="#br0" timeOffset="10087.42">12806 995 0,'0'0'0,"0"-21"0,0 0 0,0-1 16,-21 22-1,21 22-15,0-1 0,-22 21 0,22 0 16,0 1-16,-21-1 0,21 0 15,0 1-15,0-1 0,0 0 0,0 22 16,0-22-16,0-21 0,0 22 0,0-1 16,0 0-16,0-20 0,0 20 15,0-21-15,0 21 0,0-20 0,0-1 16,21 0-16,1-21 16,-1 0-16,0 0 0,0 0 15,0 0-15,0 0 0,1-21 0,-1 0 16,0-1-16,0 22 0,0-21 15,0-21-15,1 21 0,-1 0 0,-21-1 16,0 1-16,0 0 16,0 0-16,0 42 31,0 0-31,0 0 0,0 1 16,-21-1-16,21 0 0,0 0 0,-22 0 15,22 0-15,0 1 0,0-1 16,0 0-16,0 0 0,22-21 31,-1 0-31,-21-21 16,21 0-16,0 21 0,0-21 15</inkml:trace>
  <inkml:trace contextRef="#ctx0" brushRef="#br0" timeOffset="10275.31">13229 1312 0,'0'0'0,"-21"0"0,0 0 0,0 0 16,-1 0-16,44 0 47,-1 0-47,0 0 15,0 0-15,21 0 0,-20 0 16,-1 22-16</inkml:trace>
  <inkml:trace contextRef="#ctx0" brushRef="#br0" timeOffset="10870.48">13525 1439 0,'22'0'16,"-1"0"-16,0 0 31,0 0-31,0 0 15,0 0-15,1 22 16,-22-1 0,0 0-16,0 0 0,0 0 0,-22 0 15,1 1-15,0-1 0,0 21 16,-21-21-16,20 0 0,-20 22 0,21-22 16,-21 0-16,20 0 0,1 0 15,0-21-15,0 22 0,42-22 31,0-22-15,0 22-16,1 0 0,-1 0 0,0 0 16,0 0-16,0 0 0,0 0 15,22 0-15,-22 0 0,0 0 16,21 0-16,-20 22 0,-1-1 0,21 0 16,-21 0-16,0 0 0,1 0 15,-1 1-15,0-1 0,0 21 0,-21-21 16,0 0-16,21 22 0,-21-22 0,0 0 15,0 21-15,0-20 0,-21 20 16,0 0-16,0-21 0,0 22 0,-22-1 16,22 0-16,-21 1 0,-1-22 0,1 21 15,-21-21-15,20 1 0,1-1 16,0 0-16,-1 0 0,1-21 0,0 0 16,-1 0-16,22 0 0,-21-21 15,-1 0-15,22 0 0,0-1 16,0 1-16,0 0 0,0-21 0,-1 21 15,1-22-15,21 1 0,0 21 0,0-22 16,0 22-16,0 0 0,0-21 16,0 21-16,0-1 0,0 1 0,21 21 15,1-21-15,-1 0 0,0 0 0,0 21 16,21-21-16,-20-1 0,-1 1 16,21 21-16</inkml:trace>
  <inkml:trace contextRef="#ctx0" brushRef="#br0" timeOffset="11406.85">14287 1418 0,'-21'0'0,"42"0"0,-63-21 16,42 0-16,-21 0 0,0 21 15,0-21-15,-1 21 0,1 0 0,0 0 16,0 0-16,0 0 0,0 0 16,-1 0-16,1 21 0,0 0 0,-21 0 15,21 0-15,-1 0 0,1 22 16,21-22-16,-21 21 0,0 1 16,0-1-16,21 0 0,0 1 0,0-1 15,0-21-15,0 21 0,0-20 0,0-1 16,0 0-16,21-21 0,0 21 15,0-21-15,0 0 0,1 0 0,20 0 16,-21 0-16,0 0 0,22-21 16,-22 21-16,21-21 0,-21 0 0,0-1 15,1 1-15,20 0 0,-21-21 0,0 21 16,0-22-16,1 1 0,-1 0 16,-21-1-16,21 22 0,-21-21 0,21-1 15,-21 22-15,0 0 0,0 0 16,0 0-16,0 42 15,0 0 1,0 0-16,0 22 0,0-22 16,0 0-16,0 21 0,-21-21 0,21 22 15,0-22-15,0 21 0,0-21 16,0 1-16,0-1 0,21 0 0,0 0 16,0-21-16,1 0 0,-1 0 15,0 0-15,0 0 0,0-21 16,0 21-16</inkml:trace>
  <inkml:trace contextRef="#ctx0" brushRef="#br0" timeOffset="12762.55">14859 1016 0,'0'0'15,"0"-42"-15,0 21 0,0-1 0,0 1 0,-21 21 31,0 21-31,-1 22 0,22-22 16,-21 21-16,21 1 0,0-1 16,-21 0-16,21 1 0,0 20 0,-21-21 15,21 1-15,0-1 0,0 22 16,0-22-16,0 0 0,0 1 0,0-1 16,0-21-16,0 21 0,0-20 15,0 20-15,0-21 0,0 0 16,0 0-16,0 1 0,21-22 15,0 0-15,0 0 0,1 0 16,-1-22-16,21 22 0,-21-21 16,0 0-16,22 0 0,-22 0 0,21 0 15,-21-22-15,1 22 0,-1-21 16,0 21-16,21-22 0,-42 22 0,21 0 16,1 0-16,-22 0 0,0-1 15,0 44 16,-22-1-31,1 0 0,21 0 16,-21 0-16,21 22 0,-21-22 16,21 0-16,0 21 0,0-21 0,0 1 15,0-1-15,0 0 0,0 0 16,0 0-16,21 0 0,0-21 16,0 0-16,1 0 0,-1 0 0,0 0 15,0 0-15,0 0 0,0 0 16,22 0-16,-22-21 0,21 0 0,-21 0 15,1 21-15,-1-42 0,21 20 16,-21 1-16,0-21 0,-21 21 16,22 0-16,-1-22 0,-21 22 0,21 0 15,-21 0-15,0 0 0,0-1 16,0 44 15,0-1-31,-21 0 0,21 0 0,0 0 16,0 22-16,-21-22 0,21 21 0,0-21 15,0 0-15,0 22 0,0-22 16,0 0-16,0 0 0,0 0 0,0 1 16,21-22-16,0 21 0,0-21 15,0 0-15,0 0 0,1 0 16,-1 0-16,0 0 16,0 0-16,0-21 0,-21-1 15,21 1-15,-21 0 0,22 0 16,-22 0-16,0-22 0,0 22 15,0 0-15,0-21 0,0 21 0,-22-1 16,22 1-16,-21 0 0,0 21 0,0-21 16,0 21-16,0 0 0,-1 0 15,1 0-15,0 0 0,0 0 16,42-21 15,0 21-15,0 0-16,1 0 15,20-21-15,-21 21 0,0 0 0,22 0 16,-22 0-16,0 0 0,0 0 16,21 0-16,-20 0 0,-1 0 0,0 0 15,0 0-15,0 0 0,0 21 0,1-21 16,-22 21-16,0 0 0,21-21 16,-21 21-16,21 0 0,-21 1 0,0-1 15,0 0-15,0 0 0,0 21 16,0-20-16,0-1 0,0 0 0,0 0 15,0 0-15,-21-21 0,21 21 0,-21 1 16,21-1-16,-22 0 16,1-21-1,21-21 17,0 0-32,0-1 0,0 1 15,0 0-15,0 0 0,21 0 16,1-22-16,-22 1 0,21 21 0,0-21 15,0-1-15,0 22 0,0-21 0,22 21 16,-22-22-16,21 22 16,-21 21-16,22-21 0,-1 21 0,-21 0 15,22 0-15,-22 0 0,0 21 16,0 0-16,0 0 0,0 1 0,-21-1 16,22 21-16,-22-21 0,0 22 0,0-22 15,0 21-15,0-21 0,0 22 16,0-22-16,0 21 0,0-21 0,-22 0 15,22 1-15,-21-1 0,0 0 16,21 0-16,0 0 0,0 0 16,-21-21-16,21-21 31,0 0-15,0 0-16,0 0 0,0 0 15,0-1-15</inkml:trace>
  <inkml:trace contextRef="#ctx0" brushRef="#br0" timeOffset="12994.42">16150 1037 0,'0'0'0,"-21"0"16,0 0-16,0 0 15,-1 0 1</inkml:trace>
  <inkml:trace contextRef="#ctx0" brushRef="#br0" timeOffset="13255.27">14880 1207 0,'0'0'0,"-21"0"16,0 21-16,0-21 0,21 21 31,21-21-31,0 0 0,0 0 15,0 0-15,22 0 0,-22 0 16,21 0-16,-21 0 0,22 0 0,-22 0 16,0 0-16,21 0 0,-21 0 0,1 0 15,-1 0 1</inkml:trace>
  <inkml:trace contextRef="#ctx0" brushRef="#br0" timeOffset="14191.73">2815 2455 0,'0'0'16,"-63"-21"0,41 21-16,1 0 0,0 0 0,0 0 15,0 0-15,0 0 16,21-21-16,21 21 31,0 0-15,21 0-16,-21 0 0,43 0 15,-22 0-15,22 0 0,-22 0 0,22 0 16,-1 0-16,22 0 0,-22 0 16,22 0-16,21 0 0,-22 0 0,22 0 15,-21 0-15,21 0 0,-22 0 16,22 0-16,-21-21 0,21 21 0,-22 0 15,22 0-15,0-21 0,-21 21 16,21 0-16,-22 0 0,1 0 0,-22-21 16,1 21-16,-1 0 0,-20 0 15,-1 0-15,0 0 0,-20 0 0,-1 0 16,0 0-16,0 0 16</inkml:trace>
  <inkml:trace contextRef="#ctx0" brushRef="#br0" timeOffset="15278.63">9250 2117 0,'0'0'0,"-21"0"0,-1 21 15,1-21-15,0 0 0,0 0 0,42 0 63,0 0-47,0 0-16,22 0 0,-22 0 15,21 0-15,-21 21 0,22-21 0,-1 0 16,22 0-16,-22 0 0,21 0 0,1 0 15,21 0-15,-1 0 0,1 0 16,0 0-16,-1 0 0,1 0 16,21 0-16,-22 0 0,22 0 15,0 21-15,0-21 0,0 0 0,21 0 16,0 0-16,0 0 0,0 0 0,0 0 16,0 0-16,0 21 0,0-21 15,0 0-15,21 0 0,-21 0 0,-21 22 16,21-22-16,0 0 0,0 0 15,-21 21-15,21-21 0,0 0 0,0 0 16,0 21-16,0-21 0,-22 0 0,1 0 16,0 0-16,0 0 0,0 0 15,0 0-15,-22 0 0,1 0 0,21 0 16,-43 0-16,22 0 0,-22 0 16,1 0-16,-1-21 0,-20 21 15,-1 0-15,0 0 0,1-21 0,-1 21 16,0 0-16,1 0 0,-22 0 15,21 0-15,-21 0 0,1 0 0,-1 0 16,0 0-16,0 0 0,-21-22 94</inkml:trace>
  <inkml:trace contextRef="#ctx0" brushRef="#br1" timeOffset="29143.15">3429 3620 0,'0'0'0,"0"-22"0,0 1 16,-21 0-16,21 0 0,0 0 0,-21 0 15,21-1-15,0 1 16,0 0-16,0 0 0,0 0 15,21 21 1,21 21 0,-21 0-16,0 0 0,22 22 15,-22-22-15,21 21 0,1-21 0,-22 22 16,21-1-16,-21 0 0,0 1 16,22-1-16,-22 0 0,-21 1 0,21-1 15,0 21-15,-21-20 0,21-1 16,-21-21-16,0 22 0,0-22 0,22 21 15,-22-21-15,0 0 0,21-21 16,-21-21 15,0 0-31,0-21 0,0 21 16,0-22-16,0 1 0,0 0 0,0-1 16,0-20-16,0 20 0,0-20 15,0 21-15,21-22 0,-21 1 0,0 20 16,21-20-16,-21 20 0,21-20 15,-21 21-15,21 20 0,-21-20 0,22 21 16,-22 0-16,0 0 0,0-1 16,21 22-16,0 0 15,-21 22 1,0-1 0,0 0-16,21 0 0,-21 0 0,0 0 15,21 1-15,-21 20 0</inkml:trace>
  <inkml:trace contextRef="#ctx0" brushRef="#br1" timeOffset="30691.19">4551 3895 0,'21'0'0,"0"0"0,0 0 16,0-21-16,1 21 15,-22-22-15,21 1 0,0 0 0,-21 0 16,0 0-16,21 0 0,-21-1 0,0 1 16,0 0-16,0 0 0,0-21 15,0 20-15,-21 1 0,0 0 0,0 0 16,-1 0-16,-20 0 0,21 21 16,-21 0-16,20 0 0,-20 0 0,21 21 15,-21 0-15,-1 0 0,22 0 16,-21 22-16,21-22 0,-1 21 0,1 0 15,0 1-15,21-1 0,0 0 16,0-20-16,0 20 0,0 0 16,0-21-16,0 22 0,0-22 15,21 0-15,0 0 0,1-21 16,-1 0-16,21 0 0,-21 0 16,0 0-16,22-21 0,-22 0 0,0 0 15,21 0-15,-20-1 0,-1 1 0,0 0 16,0-21-16,0 21 0,0-1 15,1-20-15,-22 21 0,0-21 0,0 20 16,0-20-16,0 21 0,0 0 16,0 0-16,0-1 0,0 1 15,0 0-15,0 42 32,0 0-32,0 1 0,0-1 0,0 21 15,0-21-15,0 0 0,0 22 16,0-22-16,0 21 0,0-21 0,0 1 15,0 20-15,0-21 0,0 0 16,21 0-16,-21 1 0,21-1 0,0-21 16,0 21-16,0-21 0,1 0 15,-1 0-15,0 0 0,0 0 0,21 0 16,-20-21-16,20 0 0,-21 21 0,21-22 16,1-20-16,-22 21 0,21 0 15,-21 0-15,1-22 0,-1 22 16,21-21-16,-42 21 0,21-22 15,-21 22-15,0 0 0,0-21 0,0 20 16,0 1-16,-21 21 16,0 0-16,0 0 0,0 0 15,-1 21-15,1 1 0,21-1 16,0 0-16,0 0 16,0 0-16,0 0 0,0 1 15,21-1-15,1-21 0,-22 21 16,21 0-16,0-21 0,-21 21 0,21 0 15,0 1-15,-21-1 16,21 0-16,1-21 0,-22 21 16,21 0-16,-21 0 0,21-21 0,0 22 15,0-1-15,0 0 16,1-21-16,-1 0 0,0 0 0,0 0 16,21 0-16,-20 0 0,20 0 0,-21 0 15,21 0-15,1 0 0,-22-21 16,21 0-16,-21-1 0,22 1 0,-22 0 15,21 0-15,-21 0 0,1 0 16,-1-1-16,0 1 0,-21-21 16,0 21-16,0 0 0,0-22 0,0 22 0,0 0 15,0 0-15,0 0 16,-21-1-16,0 1 0,-1 21 0,1 0 16,0 0-16,-21 0 0,21 0 15,-1 0-15,-20 0 0,21 21 0,0 1 16,0-1-16,-1 21 0,-20-21 0,42 22 15,-21-22-15,0 21 0,21-21 16,-21 22-16,21-22 0,0 21 0,0-21 16,0 0-16,0 1 0,0-1 15,0 0-15,21 0 0,0 0 0,0-21 16,0 0-16,0 0 0,1 0 16,-1 0-16,0 0 0,21-21 0,-21 21 15,1-21-15,-1 0 0,21 0 16,-21-1-16,0 1 0,-21 0 15,22 0-15,-22 0 0,21-22 0,-21 22 16,0 0-16,0 0 0,0 0 0,0-22 16,0 22-16,0 0 15,0 0-15,0 42 32,0 0-32,0 0 0,0 1 0,0-1 15,0 21-15,0-21 0,0 0 16,0 1-16,0-1 0,0 0 0,0 0 15,0 0-15,21 0 0,-21 1 16,21-22-16,0 0 0,0 0 16,1 0-16,20 0 0,-21 0 0,0 0 15,22-22-15,-22 22 0,21-21 0,-21 0 16,0 21-16,1-21 0,-1 0 16,0 0-16,0-1 0,0 1 0,-21 0 15,0 0-15,0 0 0,0 0 16,0-1-16,0 1 0,0 0 15,0 42 1,0 0 0,0 1-16,-21-1 0,21 0 15,0 0-15,-21 0 16,21 0-16,0 1 0,0-1 0,0 0 16,0 0-16,0 0 0,0 0 0,0 1 15,21-22 1,0 0-16,0 0 15,1 0-15,-22-22 0,21 1 16,0 0-16,0 21 0,-21-21 0</inkml:trace>
  <inkml:trace contextRef="#ctx0" brushRef="#br1" timeOffset="31014">6540 3366 0,'0'0'15,"-21"0"-15,0 0 0,0 21 0,0 0 0,0 0 16,-1-21-16,22 21 0,0 0 16,0 1-16,0-1 0,0 0 15,22-21-15,-1 0 0,0 0 16,0 0-16,0 0 16,0-21-16,1 0 0,-1 21 0,0-22 15,-21 1-15,21 0 0,-21 0 16,0 0-16,0 0 0,0-1 15,-21 1-15,0 0 0,0 21 16,-1-21-16,1 21 16,0 0-16,0 0 0,0 0 15,0 21-15,-1 0 0,22 0 16,0 1-16,-21-22 0,21 21 0,-21 0 16,21 0-16,0 0 15</inkml:trace>
  <inkml:trace contextRef="#ctx0" brushRef="#br1" timeOffset="31648.71">7048 3048 0,'0'-21'0,"0"42"0,-21-42 16,0 21-16,21-21 0,-21 21 15,0 0-15,0 0 16,21 21-16,0 0 0,0 0 16,0 0-16,0 22 0,0-22 0,0 42 15,0-20-15,0-1 16,0 22-16,0-22 0,-22 0 0,22 22 15,0-22-15,-21 0 0,21 1 0,0-22 16,0 21-16,0-21 0,0 22 16,0-22-16,0 0 0,0 0 15,0-42 17,0 0-17,0 0-15,0 0 16,0-1-16,21-20 0,-21 21 0,22 0 15,-1 0-15,0-1 0,0-20 16,0 21-16,0 0 0,1 0 16,20-1-16,-21 22 0,21-21 0,1 21 15,-22 0-15,21 0 0,1 0 16,-22 21-16,21 1 0,-21-1 0,0-21 16,1 42-16,-1-21 0,-21 0 0,0 1 15,0-1-15,0 21 0,-21-21 16,-1 0-16,1 22 0,-21-22 0,0 0 15,-1 0-15,22 0 0,-21 1 16,-1-1-16,1 0 0,0 0 0,21-21 16,-1 0-16,-20 0 0,21 0 15,0 0-15,21-21 16,0 0-16,0 0 16,21-1-16,0 1 15,0 0-15,0-21 0,1 21 16</inkml:trace>
  <inkml:trace contextRef="#ctx0" brushRef="#br1" timeOffset="31922.55">7662 2985 0,'0'0'0,"0"21"46,0 0-46,0 21 0,0 1 0,0-22 16,0 42-16,0-20 0,0-1 16,0 21-16,0-20 0,-21 20 0,21-20 15,0-1-15,-21 0 0,21-21 16,0 22-16,0-22 0,0 0 0,-21 0 16,21 0-16,0 1 0,0-1 0,21-21 31,0 0-16,-21-21-15,21-1 0</inkml:trace>
  <inkml:trace contextRef="#ctx0" brushRef="#br1" timeOffset="32296.76">7768 3577 0,'0'21'16,"21"-21"-16,0 0 0,1 0 15,-1 0-15,0 0 0,21 0 16,-21 0-16,1 0 0,20-21 0,-21 21 16,21-21-16,-20 0 0,-1 21 15,21-21-15,-21 0 0,0 21 16,-21-22-16,0 1 0,0 0 0,0 0 16,0 0-16,0 0 0,0-1 15,-21 22-15,0 0 0,0 0 0,0 0 16,0 0-16,-22 0 0,22 22 15,-21-1-15,21 0 0,-1 21 0,1 1 16,0-22-16,0 21 0,0 0 0,21 1 16,-21-22-16,21 21 0,0-21 15,0 1-15,0-1 0,21 0 0,0 0 16,0 0-16,0-21 0,0 0 0,22 21 16,-22-21-16,21 0 0,-21 0 15,22 0-15,-22 0 0,0 0 0,21-21 16,-20 0-16,-1 0 0,0 21 15,0-21-15</inkml:trace>
  <inkml:trace contextRef="#ctx0" brushRef="#br1" timeOffset="33118.8">8763 3281 0,'0'0'16,"0"-21"-16,-21 21 16,0 21-1,21 0-15,0 21 16,0-20-16,0-1 0,0 21 0,0-21 15,0 22-15,0-1 0,0-21 16,0 21-16,0-20 0,0 20 0,0-21 16,0 0-16,0 0 0,0 1 15,0-1-15,-22-42 47,22-1-47,0 1 0,-21 0 16,21 0-16,0-21 0,0 20 15,0-20-15,0 21 0,0-21 16,0 20-16,21-20 0,1 0 0,-1 21 16,21-22-16,-21 22 0,22 21 15,-1 0-15,-21 0 0,21 0 0,1 0 16,-1 21-16,0 0 0,-20 1 16,20 20-16,-21-21 0,0 21 0,0 1 15,1-22-15,-22 21 0,0 1 0,0-22 16,0 0-16,0 21 0,0-21 15,0 1-15,0-1 0,0 0 0,-22-21 16,22 21-16,0 0 0,-21-21 16,21-21-1,21 0 1,1 21-16,-1-21 0,-21 0 16</inkml:trace>
  <inkml:trace contextRef="#ctx0" brushRef="#br1" timeOffset="33614.94">9779 3535 0,'0'0'0,"0"-21"0,21 0 15,-21-1-15,0 1 16,0 0-16,0 0 0,-21 0 16,0 0-16,0-1 0,-1 1 0,1 21 15,0 0-15,-21 0 16,21 0-16,-22 0 0,22 0 0,-21 21 15,21 1-15,-1-1 0,1 0 16,0 0-16,0 21 0,0 1 0,0-22 16,21 21-16,0-21 0,0 22 0,0-22 15,0 0-15,0 21 0,0-20 16,21-1-16,0 0 0,0-21 16,0 0-16,22 0 0,-22 0 15,0 0-15,21 0 0,-21-21 16,1 0-16,20-1 0,-21 1 0,21 0 15,-20 0-15,-1 0 0,0 0 16,21-22-16,-42 22 0,21-21 16,-21 21-16,0-1 0,0-20 0,0 21 15,0 0-15,0 42 16,0 0 0,0 0-16,-21 0 0,21 1 0,0-1 15,0 21-15,0-21 0,0 22 16,0-22-16,0 0 0,0 0 0,0 0 15,0 0-15,0 1 0,21-1 16,1-21-16,-1 0 16,0 0-16,0 0 0,0 0 0,22 0 0,-22 0 15,21 0-15,-21-21 16,22-1-16,-22 1 0,21 0 0</inkml:trace>
  <inkml:trace contextRef="#ctx0" brushRef="#br1" timeOffset="34266.58">10329 3429 0,'0'0'0,"0"-21"0,0 0 15,0 0-15,-21 21 16,21 21 0,-21 0-16,21 0 0,0 0 0,0 0 15,0 1-15,-21 20 0,21-21 16,0 0-16,0 0 0,-21 22 0,21-22 16,0 0-16,0 0 0,0 0 0,0 1 15,0-1-15,0 0 16,0-42 31,0 0-47,0-1 0,0 1 15,0-21-15,0 21 0,0-22 0,0 22 16,0-21-16,0 0 0,0-1 16,21 1-16,0 21 0,0-22 0,0 22 15,0 0-15,22 0 0,-22 21 16,0 0-16,0 0 0,22 0 15,-22 21-15,0 0 0,0 0 0,0 1 0,-21-1 16,21 21-16,-21-21 0,22 0 16,-22 22-16,0-22 0,0 0 15,0 21-15,0-20 0,21-1 0,-21 0 16,0 0-16,0 0 16,0 0-16,0-42 31,0 0-16,0 0-15,0 0 0,0 0 0,0-1 16,0-20-16,21 0 0,0-1 16,0 22-16,0-21 0,1 0 15,-1 20-15,0-20 0,0 21 0,21 0 16,-20 21-16,-1 0 0,0 0 16,0 0-16,0 21 0,-21 0 0,0 21 15,21-20-15,-21-1 0,0 21 16,0-21-16,0 22 0,0-22 0,0 21 15,0-21-15,0 0 0,-21 1 0,21-1 16,0 0-16,0 0 0,-21 0 16,21 0-16,-21-21 15,21-21 17,21 0-32,0 0 15,-21 0-15,21 0 0,1-1 0</inkml:trace>
  <inkml:trace contextRef="#ctx0" brushRef="#br1" timeOffset="34651.08">11176 3514 0,'0'0'0,"0"21"16,21-21 0,0 0-16,0 0 0,1 0 15,-1 0-15,0 0 0,0 0 16,0 0-16,0-21 0,1 0 0,-1 21 15,0-22-15,0 1 0,0 0 16,0 0-16,-21 0 0,0 0 16,0-1-16,0 1 0,0-21 15,0 21-15,-21 0 0,0 21 16,0 0-16,0 0 0,0 0 0,-22 21 16,22 0-16,0 0 0,-21 21 0,20-20 15,1 20-15,0-21 0,0 21 16,21 1-16,0-1 0,0-21 0,0 22 15,0-22-15,0 0 0,0 0 16,0 21-16,21-20 16,0-1-16,0 0 0,1-21 0,-1 0 0,21 0 15,-21 0-15,0 0 16,1 0-16,20 0 0,-21 0 0,21 0 16,-20-21-16,-1 21 0,21-21 0,-21-1 15,0 1-15,22 0 0,20-21 16</inkml:trace>
  <inkml:trace contextRef="#ctx0" brushRef="#br1" timeOffset="34914.94">12509 3429 0,'0'21'15,"22"-21"17,-1 0-32,0 0 15,0 0-15,0 0 16,0 0-16,1 0 0,-22-21 31,-22 21 0</inkml:trace>
  <inkml:trace contextRef="#ctx0" brushRef="#br1" timeOffset="35122.94">12404 3577 0,'0'21'16,"0"1"-16,21-1 31,0-21-16,0 0-15,0 0 0,0 21 16,1-21 0,-1 0-16,0 0 0,0 0 15,0 0-15,0 0 16,-21-21-16,22 0 16,-1 21-16</inkml:trace>
  <inkml:trace contextRef="#ctx0" brushRef="#br1" timeOffset="36870.5">13906 3471 0,'0'0'0,"0"-42"15,0 21-15,0 0 0,0 0 16,0-1-16,0 1 0,0 0 16,0 0-16,22 0 0,-22 0 0,21-1 15,0 1-15,0 0 0,0 0 16,0 21-16,22 0 0,-22 0 0,0 0 16,0 0-16,0 21 0,22 0 15,-22 0-15,-21 1 0,21 20 0,0 0 16,-21 1-16,0-1 0,0 0 15,0-21-15,0 22 0,0-1 0,0-21 16,0 22-16,-21-22 0,0 0 0,21 0 16,0 0-16,-21 0 15,0-21-15,-1 0 16,22-21 0,0 0-1,0 0-15,0 0 0,0 0 16,43-1-16,-22-20 0,0 0 15,21 21-15,-20-22 0,20 1 0,-21 0 16,21-1-16,1 22 0,-22-21 0,21 21 16,-21-1-16,22 22 0,-22 0 15,-21 22-15,21-1 16,-21 0-16,0 0 0,0 21 16,0-20-16,0 20 0,0-21 0,0 21 15,-21 1-15,21-22 0,0 21 0,0-21 16,0 1-16,0 20 0,0-21 15,0 0-15,21 0 0,-21 1 16,21-22-16,0 0 0,1 0 16,20 0-16,-21 0 0,21 0 15,-20 0-15,20 0 0,0 0 0,1-22 16,-1 1-16,0 0 0,1 21 16,-1-21-16,0-21 0,-21 20 0,22 1 15,-22 0-15,0-21 0,0 21 0,-21-22 16,0 22-16,0-21 0,0 21 15,0-1-15,0 1 0,-21 0 0,0 0 16,0 0-16,0 21 0,-1 0 16,1 0-16,0 0 0,0 21 15,0 0-15,0 0 0,-1 0 16,22 22-16,0-22 0,-21 21 16,21-21-16,-21 22 0,21-22 0,0 21 15,0-21-15,0 22 0,0-22 16,0 0-16,21 0 0,0 0 0,1 1 15,-1-22-15,0 0 0,0 0 16,0 0-16,22 0 0,-22 0 16,0 0-16,0 0 0,21 0 0,-20 0 15,20-22-15,-21 1 0,21 0 0,-20 0 16,-1 0-16,21 0 16,-21-1-16,0 1 0,1-21 0,-22 21 15,21-22-15,0 22 0,-21-21 16,21 21-16,-21-22 0,0 22 0,21 0 15,-21 0-15,21 21 16,-21 21 0,0 0-16,0 0 0,0 1 15,0 20-15,0-21 0,-21 0 16,21 22-16,-21-22 0,21 21 0,0-21 16,-21 0-16,21 1 0,0-1 0,0 0 15,0 0-15,0 0 0,21 0 16,0-21-16,0 0 0,1 0 15,-1 0-15,0 0 0,0 0 16,0 0-16,0 0 0,1 0 0,-1 0 16,0-21-16,0 0 0,0 21 15,-21-21-15,21 0 0,1 0 16,-1-1-16,-21 1 0,21 0 0,-21 0 16,0 0-16,0 0 0,21-1 15,0 22 1,-21 22-1,0-1-15,0 0 16,0 0-16,0 0 0,0 0 16,0 1-16,0-1 0,0 0 15,0 0-15,21-21 16,1 21-16,-1-21 16,0 0-16,0 0 0,0 0 0,0 0 15,1 0-15,20 0 0,-21 0 16,0 0-16,0-21 0,1 0 0,-1 21 15,0-21-15,0 0 0,-21-1 16,0 1-16,0 0 0,0 0 0,0-21 16,0 20-16,0-20 0,-21 21 15,21-21-15,-21 20 0,0-20 0,-1 21 16,1 21-16,-21-21 0,21 21 0,0 0 16,-1 0-1,22 21 1,22-21-1,-1 0-15,0 0 16,0 0-16,0 0 0,0 0 16,1 0-1,-1 0-15,-21-21 16,21 21 0,-21-21-16</inkml:trace>
  <inkml:trace contextRef="#ctx0" brushRef="#br1" timeOffset="37506.65">16870 3006 0,'0'0'0,"0"-21"0,-21-1 16,21 1-16,0 0 15,0 0-15,0 63 32,0-21-32,21 1 15,0 20-15,0 0 0,-21 1 16,21-1-16,0 21 0,-21-20 0,0-1 16,0 22-16,0-22 0,0 0 15,22 1-15,-22-1 0,0-21 16,0 21-16,0-20 0,0 20 0,0-21 15,0 0-15,0 0 16,21-21 0,-21-21-16,0 0 15,21 0-15,-21 0 0,21 0 16,-21-22-16,21 22 0,0-42 0,-21 20 16,22-20-16,-1 20 0,0-20 15,0-1-15,0 1 0,0-1 0,22 22 16,-22 0-16,0-22 0,0 43 15,0-21-15,1 21 0,-1-1 0,-21 1 16,21 21-16,0 0 0,0 0 16,-21 21-1,21 1-15,-21-1 0,22-21 0,-22 21 16,0 0-16,0 0 0,0 0 0,0 1 16,0-1-16,0 0 0,0 0 15</inkml:trace>
  <inkml:trace contextRef="#ctx0" brushRef="#br1" timeOffset="39122.98">17653 3514 0,'0'0'0,"21"0"0,0 0 15,0 0-15,1 0 0,-1 0 0,0 0 16,0 0-16,-21-21 0,21 21 0,0-22 15,1 1-15,-22 0 16,21 0-16,-21-21 0,0 20 0,0 1 16,0-21-16,0 21 0,0-22 15,0 22-15,-21 0 0,-1 0 0,1 0 16,0 21-16,0 0 0,0 0 16,0 0-16,-1 21 0,1 0 15,-21 0-15,21 0 0,0 22 0,-22-1 16,22 0-16,0-20 0,0 20 15,21 0-15,0-21 0,0 22 0,0-22 16,0 0-16,0 0 0,0 0 16,0 1-16,21-22 0,0 21 15,0-21-15,0 0 0,1 0 0,20 0 16,-21 0-16,0-21 0,22 21 16,-22-22-16,0 1 0,21 0 0,-21 0 15,1 0-15,-1 0 0,0-1 16,0-20-16,0 0 0,-21 21 0,0-22 15,0 1-15,0 0 0,21 20 16,-21 1-16,0-21 0,0 21 16,0 42-1,-21 0 1,21 0-16,0 22 0,0-22 0,-21 21 16,21-21-16,0 22 0,0-22 15,0 21-15,0-21 0,0 22 0,0-22 16,0 0-16,0 0 0,21 0 15,0 0-15,1-21 0,-1 0 16,0 0-16,0 0 0,0 0 0,0 0 16,1 0-16,20 0 0,-21 0 15,0 0-15,22-21 0,-22 0 16,0 0-16,0 0 0,21-22 0,-20 22 16,-1-21-16,-21 0 0,21-1 15,0 1-15,0-22 0,-21 22 0,0-21 16,0 20-16,0 1 0,0-22 15,0 22-15,0 0 0,0-1 0,0 22 16,0 0-16,0 0 0,0 0 16,0 42-16,0 0 15,0 0-15,0 0 0,-21 22 0,21-1 16,-21 0-16,21 22 0,-21-22 16,21 1-16,0 20 0,0-21 15,0 1-15,0-1 0,0 0 16,-21 1-16,21-1 0,0 0 0,0-20 15,0-1-15,0 0 0,0 21 0,0-21 16,0 1-16,21-1 16,0-21-16,0 21 0,0-21 15,0 0-15,1 0 0,-1 0 16,0 0-16,0-21 0,0 0 0,0 21 16,1-22-16,20 1 0,-21 0 0,0 0 15,0-21-15,1 20 0,-1 1 16,0-21-16,0 21 0,-21 0 0,0-1 15,21 1-15,-21 0 16,0 42 15,-21 0-31,21 1 0,0-1 0,0 0 16,-21 0-16,21 0 0,0 22 0,0-22 16,0 0-16,0 0 0,0 0 15,0 0-15,0 1 0,0-1 16,21-21-16,-21 21 0,21-21 15,0 0-15,1 0 0,-1 0 0,0 0 16,0 0-16,0 0 0,0 0 16,1 0-16,-1-21 0,0 21 0,0-21 15,0-1-15,0 1 0,1 0 16,-1 0-16,0 0 0,0-22 16,0 22-16,-21-21 0,0 21 0,21 0 15,-21-1-15,22 1 0,-22 42 31,0 1-15,-22-1-16,22 0 16,-21 21-16,21-21 0,0 1 0,0-1 15,0 0-15,0 0 0,0 0 16,0 0-16,0 1 0,0-1 16,21-21-16,1 21 15,-1-21-15,0 0 0,21 0 16,-21 0-16,22 0 0,-22 0 0,21 0 15,-21 0-15,22 0 0,-22 0 16,21 0-16,-21 0 0,22-21 0,-22 0 16,21-1-16,-21 1 0,1 0 15,-1 0-15,0-21 0,0-1 0,0 22 16,-21-21-16,0-1 0,0 22 0,0-21 16,0 21-16,0 0 0,0-1 15,-21 22-15,0 0 0,0 22 16,0-1-16,-1 0 0,1 21 15,-21-21-15,21 22 0,0-22 16,-1 21-16,-20-21 0,21 22 16,0-22-16,0 0 0,21 0 0,0 0 15,-22 1-15,22-1 0,0 0 0,0 0 16,22-21 0,-22 21-16,21-21 0,0 0 0,0 0 15,0 0-15,0 0 0,1 0 16,-1 0-16,0 0 0,0 0 0,0 0 15,0 0-15,1-21 16,-1 21-16,0-21 16,-21 0 15,-21 21-15</inkml:trace>
  <inkml:trace contextRef="#ctx0" brushRef="#br1" timeOffset="40407.33">1884 5165 0,'0'21'15,"0"0"-15,0 0 16,0 0-16,0 1 15,0-1-15,0 0 16,21-21-16,0 0 16,0 0-16,0 0 0,1 0 15,20 0-15,-21-21 0,0 21 16,0-21-16,22-1 0,-22 1 0,0 0 16,21 0-16,-20 0 0,-1 0 15,0 21-15,-21-22 0,0 1 0,0 0 16,0 0-16,0 0 0,0 0 15,-21-1-15,0 22 0,-1 0 0,-20 0 16,21 0-16,-21 0 0,-1 0 16,22 0-16,-21 22 0,21-1 0,-22 0 15,22 21-15,0-21 16,0 22-16,0-22 0,-1 21 0,22 1 16,0-22-16,0 21 0,0-21 15,0 22-15,22-22 0,-1 0 0,-21 0 16,21 0-16,21 0 0,-21 1 15,1-22-15,-1 0 0,21 0 0,-21 0 16,0 0-16,22 0 0,-22 0 16,21 0-16,-21-22 0,22 1 15,-22 21-15,-21-21 0,21 21 0,-21-21 16,0 0 0,-21 21-16,0 0 0,0-21 0,-1 21 15,-20 0-15,21 0 16,0 0-16,-22 0 0,22 21 0,0 0 15,-21 0-15,21 0 0,-1 0 16,1 1-16,21-1 0,-21 21 0,0-21 16,21 22-16,-21-22 0,21 0 15,0 21-15,0-21 0,0 1 0,0-1 16,0 0-16,0 0 16,21-21-16,0 0 0,0 0 0,0 0 15,1 0-15,20 0 0,-21 0 16,21 0-16,-20 0 0</inkml:trace>
  <inkml:trace contextRef="#ctx0" brushRef="#br1" timeOffset="41090.62">2963 5376 0,'0'0'0,"0"-21"0,0 0 16,-21 21-16,0 0 15,0 0-15,0 0 0,-1 0 0,1 0 16,-21 0-16,21 21 0,0 0 16,-22 1-16,22-1 0,0 0 0,0 0 15,0 21-15,-1-20 0,1 20 16,21-21-16,0 0 0,0 22 16,0-22-16,0 0 0,0 0 0,0 0 15,21-21-15,1 0 16,20 0-16,-21 0 0,21 0 0,-20-21 15,20 21-15,-21-21 0,21 0 16,-20 0-16,20-1 0,-21 1 0,0 0 16,0 0-16,1 0 0,-22 0 15,21-1-15,-21 1 0,0 0 16,0 0 0,0 42-1,0 0 1,0 0-16,-21 1 0,21 20 15,0-21-15,0 21 0,0 1 0,0-1 16,0 0-16,0 22 0,0-22 16,0 1-16,0 20 0,0-21 0,0 22 15,0-22-15,0 1 0,0 20 16,0 1-16,0-1 0,0-21 0,0 22 16,0-1-16,0-20 0,0 20 0,0-20 15,0-1-15,0 0 0,0 1 16,0-1-16,-22-21 0,1 21 0,21-20 15,-21-1-15,0-21 0,0 21 16,0-21-16,-1 0 0,1 0 16,-21 0-16,0 0 0,-1-21 0,1 0 15,0-1-15,-1 1 0,-20 0 16,20-21-16,1 21 0,0-22 0,-1 1 16,22 0-16,-21-1 0,21-20 15,0 20-15,-1 1 0,22 0 0,0-1 16,0 1-16,0 21 0,0-21 15,0 20-15,0 1 0,22-21 0,-1 21 16,0 0-16,0-1 0,0 1 0,0 0 16,22 0-16,-22-21 15,0 20-15,21 1 0</inkml:trace>
  <inkml:trace contextRef="#ctx0" brushRef="#br1" timeOffset="41358.48">3429 5461 0,'-21'-21'31,"21"42"47,0 0-78,0 0 16,0 1-16,0-1 0</inkml:trace>
  <inkml:trace contextRef="#ctx0" brushRef="#br1" timeOffset="41588.03">3514 5884 0,'0'0'0,"-22"22"16,1-22-16,0 0 16,21-22 62</inkml:trace>
  <inkml:trace contextRef="#ctx0" brushRef="#br1" timeOffset="44439.81">8382 5186 0,'21'0'16,"-21"-21"31,0 0-32,0-1-15,0 1 16,0 0-16,0 0 15,0 0 1,-21 0-16,21-1 16,-21 22-16,0 0 0,-1-21 15,1 21-15,0 0 0,21-21 0,-21 21 16,0 0-16,0 0 0,-1 0 0,1 0 16,0 0-16,0 21 15,0 0-15,0-21 0,-1 43 0,1-22 16,0 0-16,0 21 0,0-20 15,21 20-15,-21 0 0,-1 1 0,22-1 16,0 0-16,-21-21 0,21 22 0,-21-1 16,21-21-16,0 22 0,0-22 15,0 21-15,0-21 0,0 0 16,0 1-16,21-1 0,0-21 0,1 21 16,-1-21-16,0 0 0,0 0 15,0 0-15,0 0 0,22 0 0,-22 0 16,0-21-16,21 0 0,-20-1 15,-1 22-15,21-42 0,-21 21 0,22 0 16,-22 0-16,0-1 0,0 1 0,0-21 16,0 21-16,1 0 0,-22-22 15,0 22-15,0 0 0,0-21 0,0 20 16,0-20-16,0 21 0,0-21 16,0 20-16,0 1 0,0 0 15,0 42 1,0 0-1,0 22-15,0-22 0,0 0 0,0 21 16,0 1-16,0-22 0,0 21 0,0-21 16,0 22-16,0-22 0,0 0 15,0 21-15,0-20 0,21-1 0,-21 0 16,21-21-16,-21 21 0,21 0 16,0-21-16,0 0 15,1 0-15,-1 0 0,0 0 16,-21-21-16,21 21 0,0-21 15,22 21-15,-22-21 0,0 0 16,0-1-16,21 1 0,-20 21 0</inkml:trace>
  <inkml:trace contextRef="#ctx0" brushRef="#br1" timeOffset="44780.22">9779 5165 0,'21'0'47,"0"0"-47,0 0 15,1 0-15,-1 0 0,0 0 0,0 0 16,0 0-16,0 0 0,1 0 16,-1 0-16,0 0 0,0 0 0,0 0 31,-42 0 16</inkml:trace>
  <inkml:trace contextRef="#ctx0" brushRef="#br1" timeOffset="45022.68">9694 5419 0,'0'0'16,"-42"21"-1,63-21 16,0 0-31,0 0 0,1 0 0,-1 0 16,21 0-16,-21 0 0,0 0 16,1 0-16,-1 0 0,0 0 0,0 0 15,0 0-15,0 0 16,1 0-16,-22-21 16,0 0 15</inkml:trace>
  <inkml:trace contextRef="#ctx0" brushRef="#br1" timeOffset="45836.47">11896 5059 0,'0'-21'16,"0"0"-16,0-1 16,0 1-16,0 0 15,21 0-15,-21 0 0,21 0 16,-21-1-16,21 1 0,0 0 0,0 0 15,1 21-15,-1-21 0,0 0 16,0 21-16,0-22 16,0 22-16,1 0 0,-1 0 0,0 0 15,0 22-15,0-1 0,0 0 0,1 0 16,-1 21-16,0 1 0,-21-1 16,0 0-16,0 1 0,0 20 0,0-20 15,0-1-15,-21 0 0,0 1 16,-22-1-16,22-21 0,-21 21 0,21 1 15,-22-22-15,1 0 0,21 0 0,-22 0 16,1 1-16,21-1 0,-21-21 16,20 0-16,1 0 0,0 0 0,-21 0 15,21 0-15,-1-21 0,1-1 16,0 1-16,0 0 16,21 0-16,0 0 0,-21-22 0,21 22 15,-21-21-15,21 21 0,0-22 0,0 1 16,0 21-16,0-21 0,0 20 15,21 22-15,0-21 0,0 21 0,0 0 16,0 0-16,1 0 0,-1 21 16,21 1-16,-21-1 0,0 0 0,22 0 15,20 43-15,-42-43 16,1 21-16,20-21 0,-21 0 0,0 1 16,22-1-16,-22 0 0,0 0 0,0 0 15,0-21-15,-21 21 0,21-21 16,1 0-16,-22 22 0,21-22 15,0 0-15,0 0 0,0 0 16,0 0-16,1-22 0,-1 1 16,0 0-16,0 0 0,0 0 15</inkml:trace>
  <inkml:trace contextRef="#ctx0" brushRef="#br1" timeOffset="46647.49">12912 5017 0,'0'-43'15,"0"64"17,0 1-32,-22-1 0,1 0 15,0 0-15,21 0 0,-21 22 0,21-22 16,0 0-16,0 21 0,0-21 16,0 1-16,0 20 0,0-21 0,0 0 15,0 0-15,0 1 0,0-1 0,0 0 16,0 0-16,21-21 15,0 0-15,-21 21 0,21-21 0,1 0 16,-1 0-16,0 0 0,21 0 0,-21 0 16,1-21-16,-1 21 0,0-21 15,0 0-15,0 21 0,0-21 0,-21-1 16,0 1-16,0 0 0,0 0 16,0 0-16,0 0 0,0-22 15,-21 22-15,0 0 0,0 0 0,0 0 16,0-1-16,-1 1 0,1 21 15,21-21-15,0 0 0,-21 21 0,21-21 16,0 0-16,21-1 16,0 1-16,1 21 0,20-21 15,-21 0-15,21 21 0,1-21 0,-1 21 16,-21 0-16,22 0 0,-1 0 0,0 0 16,-21 0-16,22 0 15,-22 21-15,0 0 0,0 0 0,0 0 16,-21 1-16,0-1 0,0 0 15,0 0-15,0 0 0,0 22 0,0-22 16,0 0-16,0 0 0,0 21 0,0-20 16,0-1-16,-21 0 0,21 0 15,0 0-15,0 0 0,0 1 16,0-1-16,21 0 0,1 0 16,-1-21-16,0 0 15,21 0-15,-21 0 0,1 0 0,-1 0 16,21 0-16,-21 0 0,0 0 0,1-21 15,-1 21-15,0-21 0,0 0 16,0-1-16,0 1 0,1 0 16,-22 0-16,0 0 0,0-22 0,0 1 15,0 0-15,0-1 0,0 1 16,0 0-16,-22-1 0,22 1 0,-21 0 16,0 21-16,0-1 0,-21 1 15,20 0-15,1 21 0,-21 0 0,0 0 16,20 0-16,-20 21 0,21 0 0,-21 1 15,20-1-15,1 0 0,0 0 16,0 0-16,0 0 0,0 1 16,21-1-16,0 0 0,0 0 15,0 0-15,0 0 16,21-21-16,0 0 16,0 22-16,0-1 15,0-21-15,1 0 0,-1 0 0,0 0 16</inkml:trace>
  <inkml:trace contextRef="#ctx0" brushRef="#br1" timeOffset="46951.28">14626 5101 0,'0'-21'16,"0"0"-1,-21 21 32,0 0-16,21 21-15</inkml:trace>
  <inkml:trace contextRef="#ctx0" brushRef="#br1" timeOffset="47606.98">15113 4784 0,'0'0'0,"0"-21"15,0-1 1,0 44 15,-21-22-15,0 21-16,21 21 0,-22-21 0,1 22 15,0-1-15,21 0 0,-21 1 0,0-22 16,0 21-16,-1 0 16,1 1-16,0-1 0,0-21 0,-21 22 15,20-22-15,1 21 0,0-21 0,0 0 16,21 22-16,-21-22 0,0 0 15,21 0-15,-22 0 0,22 1 0,0-1 16,0 0 0,0-42 109,0 0 0,22 21-110,-22-22-15,21 22 0,-21-21 16</inkml:trace>
  <inkml:trace contextRef="#ctx0" brushRef="#br1" timeOffset="48561.96">14711 5080 0,'0'21'0,"-21"-21"15,-1 0 16,1 0 94,21 21-125</inkml:trace>
  <inkml:trace contextRef="#ctx0" brushRef="#br1" timeOffset="49131.63">14774 5249 0,'0'-21'63,"0"0"-47,0 42 15,0 0-31,0 1 15,0-1-15,0 0 16,0 0-16,0 0 0,0 0 0,0 1 16,0-1-16,-21 21 0,0-21 15,0 0-15,0 1 0,-1-1 16,1 0-16,0-21 0,21 21 0,-21-21 16,0 0-1,21-21 16,0 0-31,0 0 16,0-1-16,0 1 16,21 0-16,0 0 0,0 21 15,-21-21-15,21 21 16,1 0-16,-1 0 16,0 0-1,-21 21-15,0 0 0,0 0 16,21 0-16,-21 1 0,0-1 0,0 0 15,0 0-15,0 0 16,0 0-16,-21 1 0,0-1 0,0 0 16,-22 0-16,22 0 0,-21 0 15,-1 22-15,-20-22 0,21 0 16,-22 21-16,22-20 0,-1-1 0,-20 0 16,21 0-16,-1-21 0,1 0 0,0 21 15</inkml:trace>
  <inkml:trace contextRef="#ctx0" brushRef="#br1" timeOffset="50198.54">14668 4974 0,'-21'0'31,"21"-21"31,0 0-46,0 0 0,0 0-1,0-1-15,0 1 16,-21 21 15,21 21-31,0 1 16,-21-1-16,21 0 15,0 0-15,0 0 16,21 0 0,0-21-16,0 0 15,1 0-15,-1 0 0,0-21 16,0 21-16,-21-21 0,21 0 16,0 0-16,-21 0 15,0-1-15,0 1 0,0 0 16,0 0-16,-21 21 15,0 0 1,0 0-16,21 21 0,-21-21 16,0 21-16,-1 0 0,22 1 15,0-1-15,-21 0 0,21 0 0,0 0 16,0 0-16,0 1 0,0-1 0,0 0 16,21-21-1,1 0-15,-1 0 0,0 0 16,0 0-16,0 0 15,-21-21-15,21 21 0,-21-21 16,22-1-16,-22 1 0,0 0 16,0 0-16,0 0 15,-22 21 17,1 0-32,0 0 15,21 21-15,0 0 0,0 0 16,0 0-16,0 1 15,0-1-15,0 0 0,0 0 16,21-21-16,-21 21 0,21-21 16</inkml:trace>
  <inkml:trace contextRef="#ctx0" brushRef="#br1" timeOffset="66838.85">8826 6985 0,'0'-21'31,"0"0"-31,0 0 16,0-1-1,0 1-15,-21 0 16,0 0-16,0 0 0,0 21 15,0-21-15,-1 21 16,1 0-16,0 0 0,0 0 16,0 0-16,0 0 0,-1 0 0,1 0 15,0 21-15,0 0 16,0 0-16,0 0 0,-1 22 0,22-22 16,-21 0-16,0 21 0,21-21 15,-21 22-15,21-22 0,0 21 0,0-21 16,0 22-16,0-22 0,0 0 0,0 0 15,0 0-15,21 1 16,-21-1-16,21-21 0,0 0 0,1 0 16,-1 0-16,0 0 0,21 0 15,-21-21-15,1-1 0,-1 1 0,21 0 16,-21 0-16,0 0 0,22 0 16,-22-1-16,0-20 0,0 21 15,0 0-15,-21 0 0,0-22 0,22 1 16,-22 0-16,0 20 0,0 1 15,0 0-15,0 0 16,0 0-16,0 42 16,0 0-1,0 0-15,0 22 0,0-22 16,0 0-16,0 21 0,0-21 0,0 22 16,0-1-16,0-21 0,0 22 15,0-22-15,0 21 0,0-21 0,21 0 16,0 1-16,-21-1 0,21 0 15,0 0-15,0 0 0,1-21 16,-1 0-16,0 0 0,0 0 0,0 0 16,22 0-16,-22 0 0,0 0 0,0-21 15</inkml:trace>
  <inkml:trace contextRef="#ctx0" brushRef="#br1" timeOffset="67227.14">10139 6985 0,'0'0'0,"-21"0"0,-1 0 15,44 0 17,-1 0-17,0 0-15,0 0 16,0 0-16,0 0 16,1 0-16,-1 0 15,0 0-15,0 0 16,0 0-1,-21 21 32,-21-21-31</inkml:trace>
  <inkml:trace contextRef="#ctx0" brushRef="#br1" timeOffset="67491.99">10096 7197 0,'0'0'0,"0"21"0,0 0 31,22-21 0,-1 0-31,0 0 16,0 0-16,0 0 15,0 0 1</inkml:trace>
  <inkml:trace contextRef="#ctx0" brushRef="#br1" timeOffset="68142.63">12086 6773 0,'0'0'0,"-21"0"16,42 0-1,0 0-15,0 0 0,1 0 0,20 0 16,0 0-16,1 0 0,-22 0 0,21 0 15,0 0-15,1 0 0,-1 0 16,-21 0-16,22 0 0,-22 0 0,0 0 16,0 0-16,-42 0 47,0 22-47,-22-22 15,22 0-15,0 0 0,0 0 0</inkml:trace>
  <inkml:trace contextRef="#ctx0" brushRef="#br1" timeOffset="68666.33">12150 6816 0,'0'0'0,"0"21"16,-22-21-16,22 21 0,-21-21 0,21 21 16,-21-21-16,21 21 0,-21 1 15,21-1-15,0 0 16,-21 0-16,21 0 0,-21-21 15,21 21-15,0 1 16,0-1-16,21-21 47,0 0-47,0-21 16,0 21-16,0 0 0,1 0 15,-1-22-15,0 22 16,0 0-16,0 0 0,0 0 0,1 0 0,20 0 15,-21 0-15,0 0 0,0 0 16,22 0-16,-22 0 0,0 22 16,0-22-16,-21 21 0,21 0 0,-21 0 15,22-21-15,-22 21 0,0 0 0,0 1 16,0-1-16,0 0 0,-22 0 16,1 0-16,0 0 0,-21 1 0,21-1 15,-22 0-15,22 0 0,-21-21 0,21 21 16,-1-21-16,1 0 0,0 0 15,0 0-15,0 0 0,0 0 0,-1 0 16,1 0-16,0 0 0,0 0 16,0 0-16,21-21 15,-21 21 1,42 0 15,0 0-31,-21-21 16,42 21-16,-21 0 0,1 0 15,-1 0-15</inkml:trace>
  <inkml:trace contextRef="#ctx0" brushRef="#br1" timeOffset="69563.25">13166 6922 0,'0'0'0,"0"-22"16,-22 22-16,1 0 16,0 0-1,0 0-15,0 0 16,21 22-16,0-1 0,-21-21 16,-1 21-16,22 0 0,-21 0 15,21 22-15,0-22 0,-21 0 0,0 21 16,21-21-16,-21 1 0,21-1 0,0 21 15,0-21-15,0 0 16,0 1-16,0-1 0,21 0 16,0-21-16,0 0 0,0 0 0,1 0 15,20 0-15,-21 0 0,0 0 16,0 0-16,1 0 0,-1 0 0,0 0 16,0 0-16,0-21 0,0 21 0,1-21 15,-1 21-15,-21-22 0,0 1 16,0 0-16,0 0 0,0 0 15,0 0-15,0-1 0,0 1 16,-21 0-16,21 0 0,0 0 0,-22 0 16,22-1-16,-21 22 0,21-21 0,0 0 15,0 0-15,21 0 16,1 0-16,-1 21 16,0-22-16,21 22 0,-21 0 15,22-21-15,-1 21 0,0 0 16,1 0-16,-22 0 0,21 0 0,-21 0 15,1 0-15,-1 0 0,0 0 16,0 21-16,-21 1 0,0-1 0,0 0 16,0 0-16,0 0 0,0 0 15,0 1-15,0-1 0,0 0 16,-21 0-16,21 0 0,-21 0 0,21 1 16,0-1-16,0 0 0,0 0 15,0 0-15,0 0 16,0 1-16,21-22 15,0 0-15,0 0 0,0 0 16,1 0-16,-1 0 0,0 0 16,0 0-16,0-22 0,0 1 15,1 0-15,-1 21 0,-21-21 16,0 0-16,21 0 0,-21-1 0,21-20 16,-21 21-16,0 0 0,0 0 0,0-22 15,0 22-15,0 0 0,0 0 16,-21 0-16,21-1 0,-21 22 0,0 0 15,-1 0-15,1 0 16,0 0-16,0 0 0,0 0 16,0 0-16,-1 0 0,1 22 0,0-1 15,0-21 1,21 21-16,0 0 16,0 0-16,0 0 15,21-21 16,0 0-15,0 0-16</inkml:trace>
  <inkml:trace contextRef="#ctx0" brushRef="#br1" timeOffset="69875.08">14563 6943 0,'-22'0'0,"1"-21"16,21-1-16,-21 22 0,21-21 31,0 42 31,0 1-30,0-1-32</inkml:trace>
  <inkml:trace contextRef="#ctx0" brushRef="#br1" timeOffset="70192.89">14499 7324 0,'0'21'15,"21"-21"1,0 0 0,-21 21-16,0 0 15,0 0 1,0 1-16,0-1 16,0 0-16,0 0 0,-21 0 15,0 0-15,0 1 0,0-22 16,0 21-16,-1 0 0,22 0 0,-21-21 15,0 21-15,0-21 0,0 0 0,0 21 16,-1-21-16</inkml:trace>
  <inkml:trace contextRef="#ctx0" brushRef="#br0" timeOffset="91634.69">1439 8594 0,'21'0'16,"-21"-21"0,22 21-16,-22-22 0,21 22 15,-21-21-15,21 21 0,-21-21 16,0 0-16,0 0 16,-21 21-1,0 0-15,-22 0 0,22 0 0,0 0 16,-21 0-16,-1 0 15,22 0-15,-21 0 0,-1 21 0,22 0 16,-21 0-16,21-21 0,0 21 0,-22 22 16,22-22-16,0 0 15,0 21-15,21-20 0,-21 20 0,21-21 16,-22 21-16,22 1 0,0-1 16,0-21-16,0 22 0,0-1 0,0 0 15,0-21-15,0 22 0,22-22 16,-1 21-16,-21-21 0,21 1 0,0-1 15,0 0-15,0 0 0,1 0 16,-1 0-16,0-21 0,0 22 16,21-22-16,-20 0 0,-1 0 15,21 0-15,-21 0 0,22 0 0,-22 0 16,21-22-16,-21 1 0,22 0 0,-1 0 16,-21 0-16,21 0 15,1-1-15</inkml:trace>
  <inkml:trace contextRef="#ctx0" brushRef="#br0" timeOffset="92114.41">1884 8784 0,'0'0'15,"0"-21"1,-21 21-16,-1 0 0,1 21 16,0 0-16,0-21 15,0 22-15,21 20 0,-21-21 16,-1 0-16,22 0 0,-21 22 15,21-22-15,0 21 0,-21-21 0,21 1 16,0 20-16,0-21 0,0 0 16,0 0-16,0 1 0,0-1 0,21-21 15,-21 21-15,21-21 0,1 0 16,-1 21-16,0-21 0,0 0 0,0 0 16,0 0-16,22 0 0,-22 0 15,21-21-15,-21 21 0,1-21 0,-1 0 16,21-1-16,-21 1 0,0 0 15,1 0-15,-1 0 0,-21-22 16,0 22-16,0-21 0,0 21 0,0-22 16,0 22-16,-21-21 0,-1 21 15,1 0-15,0-1 0,0 1 16,0 0-16,0 21 0,-22 0 0,22 0 16,0 0-16,0 21 0,0 0 15,-22 1-15,22-1 0,0 21 0,0-21 16,21 0-16,-21 22 0,21-22 15,-22 21-15,22-21 0,0 1 0,0-1 16,0 0-16,0 0 0,22 0 16,-1-21-16,0 0 0,21 0 0,-21 0 15,22 0-15,-22 0 16,21 0-16,-21 0 0,22-21 0,-1 0 16</inkml:trace>
  <inkml:trace contextRef="#ctx0" brushRef="#br0" timeOffset="92431.23">2413 8869 0,'0'0'0,"0"-21"0,0 0 0,0-1 16,0 44 15,0-1-31,0 0 16,0 0-16,0 21 0,0-20 15,0 20-15,0 0 0,0 1 16,0-1-16,-21 0 0,21 1 0,0-1 15,0 0-15,0 22 0,-21-22 16,-1 22-16,1-22 0,21 21 0,-21-20 16,21 20-16,0-20 0,-21-1 15,21 21-15,-21-41 0,21 20 0,0-21 16,0 21-16,0-20 0,0-1 16,0 0-16,21-42 31,-21 0-31,0-1 15,21-20-15,-21 21 0,0-21 16,0 20-16</inkml:trace>
  <inkml:trace contextRef="#ctx0" brushRef="#br0" timeOffset="92791.04">2307 9017 0,'0'0'0,"0"-21"0,-21 0 15,21 0-15,0-1 0,0 1 16,0 0-16,0 0 0,21 0 0,0 0 16,22-1-16,-22 22 0,21-21 15,0 0-15,1 21 0,-1 0 0,0 0 16,1 0-16,-1 0 16,0 21-16,1 0 0,-22 1 0,0 20 15,0-21-15,-21 21 0,0-20 0,0 20 16,0-21-16,-21 21 0,0-20 15,0-1-15,0 21 0,-22-21 0,1 0 16,21 1-16,-22-1 0,1-21 16,21 21-16,-21-21 0,20 0 0,1 21 15,0-21-15,0 0 0,0 0 16,42 0 15,0-21-31,0 21 16,0-21-16,1 21 0,20-21 15</inkml:trace>
  <inkml:trace contextRef="#ctx0" brushRef="#br0" timeOffset="93422.18">2984 8848 0,'0'0'15,"0"-21"-15,0 42 31,0 0-31,0 0 16,0 0-16,0 0 0,0 1 16,0 20-16,0-21 0,0 0 15,0 0-15,0 1 0,0-1 0,0 0 16,0 0-16,22 0 0,-1 0 16,0-21-16,0 0 15,0 0-15,0 0 0,1 0 16,-1-21-16,0 21 0,0-21 15,0 0-15,0 0 0,1 0 0,-1-1 16,-21 1-16,21-21 0,-21 21 16,21 0-16,-21-1 0,0-20 15,0 21-15,0 0 0,21 21 16,-21-21-16,0-1 0,0 44 31,0-1-15,0 0-16,0 0 0,0 21 0,0-20 15,-21 20-15,21 0 0,0-21 16,0 22-16,0-1 0,-21 0 0,21-20 16,0 20-16,0 0 0,0 1 15,0-22-15,0 21 0,0 0 0,0 1 16,0-1-16,0 0 0,0-20 0,0 20 16,0 0-16,0 1 0,0-22 15,0 21-15,0-21 0,0 22 16,0-22-16,0 0 0,0 0 0,0 0 15,-21-21-15,0 21 0,-1-21 16,1 0-16,0 0 0,0 0 16,0 0-16,-22 0 0,22 0 15,0 0-15,0 0 0,-21-21 0,20 21 16,1-21-16,0 0 0,0 0 16,0 0-16,21-1 15,0 1-15,0 0 0,0 0 16,0 0-16,0 0 0,21-1 0,0 1 15,0-21-15</inkml:trace>
  <inkml:trace contextRef="#ctx0" brushRef="#br0" timeOffset="93703.02">3746 8827 0,'0'21'16,"0"0"-16,0 0 15,0 0-15,0 0 0,0 1 0,0 20 16,0-21-16,0 0 0,0 0 16,0 22-16,0-22 0,0 0 15,0 0-15,0 0 0,0 1 16,-21-22-16,21 21 0,0-42 31,0-1-15,0 1-16</inkml:trace>
  <inkml:trace contextRef="#ctx0" brushRef="#br0" timeOffset="93902.9">3704 8700 0,'0'0'0,"-21"0"0,0-22 16,0 22 0,21 22 31,21-22-32,-21 21-15,21-21 0,-21 21 16</inkml:trace>
  <inkml:trace contextRef="#ctx0" brushRef="#br0" timeOffset="94466.56">4000 8848 0,'0'21'32,"0"0"-32,0 0 15,0 0-15,0 1 16,0-1-16,0 0 0,0 0 16,0 0-16,0 0 15,0 1-15,0-1 16,0 0-1,-21-21 1,21-21 15,0 0-31,0-1 16,0 1-16,0 0 0,0 0 16,0 0-16,0-22 0,21 22 15,1 0-15,-1-21 0,0 21 16,0-1-16,0 1 0,0 0 0,1 21 15,20-21-15,-21 21 0,0 0 0,0 0 16,1 21-16,-1-21 16,-21 21-16,21 0 0,-21 1 0,0 20 15,0-21-15,0 0 0,0 0 16,0 1-16,0 20 0,0-21 0,0 0 16,-21-21-16,21 21 0,-21 1 0,21-1 15,-22-21 1,22 21-16,-21-21 15,21-21 17,0 0-17,21 21-15</inkml:trace>
  <inkml:trace contextRef="#ctx0" brushRef="#br0" timeOffset="95348.14">4805 8890 0,'0'-21'15,"0"0"1,0 0-16,0-1 0,0 1 16,0 0-16,-21 21 15,-1 0-15,1 0 16,0 0-16,0 0 0,0 0 0,0 0 15,-1 21-15,-20-21 0,21 21 16,0 1-16,-22-1 0,22-21 0,0 21 16,0 0-16,21 0 0,-21 0 0,21 1 15,-21-1-15,21 0 0,0 0 16,0 0-16,21 0 16,0-21-16,0 0 15,0 0-15,0 0 0,1 0 16,-1 0-16,0-21 0,0 21 0,0-21 15,0 21-15,1-21 0,-1 0 16,0 21-16,0-21 0,-21-1 0,0 1 16,0 0-16,21 0 15,-21 0 1,0 42 15,0 0-15,0 0-16,0 0 0,0 1 15,0-1-15,0 21 0,0-21 16,0 0-16,0 1 0,0-1 16,0 21-16,0-21 0,0 22 0,0-22 15,0 21-15,0-21 0,0 22 16,0-22-16,0 21 0,0 0 0,0 1 16,0-1-16,0 0 0,0 1 0,0-1 15,0 0-15,0 1 0,21-1 16,-21 0-16,0 1 0,22-1 0,-22 0 15,21 1-15,-21-1 0,0-21 0,0 22 16,0-22-16,21 21 0,-21-21 16,0 0-16,0 1 0,0-1 0,0 0 15,0 0-15,-21-21 16,0 0-16,-1 0 0,1 0 0,0 0 16,0 0-16,0 0 0,-22 0 15,22 0-15,0-21 0,-21 0 0,21 0 16,-1-1-16,1 1 0,0-21 0,0 21 15,0-22-15,0 1 0,21-21 16,-22 20-16,22 1 0,0-22 0,0 1 16,0 21-16,0-22 0,0 22 0,22-22 15,-1 22-15,0 0 0,0-1 16,0 1-16,0 21 0,1-22 16,-1 22-16,0 0 0,0 0 0,0 0 15,0 21-15,1-21 0,-1 21 16,0 0-16,0-22 0,0 22 0,0 0 15,-42 0 17,0 0-17,0 0-15</inkml:trace>
  <inkml:trace contextRef="#ctx0" brushRef="#br0" timeOffset="95914.82">6456 8488 0,'0'0'0,"0"-21"0,21 21 0,-21-21 0,0-1 16,0 1-16,0 0 16,0 42 15,0 0-31,0 1 15,0 20-15,0-21 0,0 21 0,0 1 16,0-1-16,0 0 0,0 22 16,0-22-16,0 1 0,0-1 0,0 0 15,0 1-15,-21-1 0,21 0 0,0-21 16,0 1-16,0-1 0,0 0 16,0 0-16,0 0 0,-21-21 31,-1 0-16</inkml:trace>
  <inkml:trace contextRef="#ctx0" brushRef="#br0" timeOffset="96582.92">6096 8932 0,'0'0'0,"21"0"31,0 0-16,0 0-15,1 0 0,20 0 0,0 0 16,1 0-16,-1 0 0,0-21 16,22 0-16,-1 0 0,1 0 15,-22 0-15,22-1 0,-1 1 0,-21 0 16,22 0-16,-22 0 0,1 0 0,-22-22 16,21 22-16,-21 0 0,0 0 15,-21-22-15,0 22 0,0 0 0,0 0 16,0 0-16,0 0 15,0-1-15,-21 22 0,0 0 16,0 0-16,21 22 0,0-1 16,0 0-16,-21 0 0,21 0 15,0 0-15,-21 22 0,21-22 0,0 21 16,0 1-16,0-1 0,0 0 16,0 1-16,0-22 0,0 21 15,0 0-15,0-20 0,0 20 0,-22-21 16,22 0-16,0 0 0,-21 1 15,21-1-15,0 0 0,-21 0 16,0-21-16,21-21 31,0 0-15,0 0-16,0-1 0,0 1 0,21-21 16,-21 21-16,21-22 0,22 22 15,-22-21-15,0 21 0,0-22 0,21 22 16,-20 0-16,20 21 0,-21-21 0,0 21 15,22 0-15,-22 0 0,0 0 16,0 21-16,0 0 0,-21 0 16,0 1-16,21-1 0,-21 0 0,0 0 15,0 0-15,0 22 0,0-22 16,0 0-16,0 0 0,0 0 0,0 0 16,-21 1-16,21-1 0,0 0 15,-21-21-15,21 21 16,0-42 15,0 0-15,21 0-16,-21-1 0</inkml:trace>
  <inkml:trace contextRef="#ctx0" brushRef="#br0" timeOffset="96950.84">7493 8890 0,'21'0'16,"0"0"-16,0 0 16,1 0-16,-1 0 0,0 0 15,0 0-15,0-21 0,0 0 16,1 21-16,-1-21 0,0 21 16,0-22-16,0 1 0,-21 0 15,21 0-15,-21 0 0,-21 21 31,0 0-31,0 0 16,0 0-16,0 21 0,-1 0 0,1 0 16,0 0-16,0 22 0,0-22 15,0 0-15,-1 21 0,22-20 0,0-1 16,-21 21-16,21-21 0,0 0 0,0 1 16,0-1-16,0 0 15,21-21-15,1 0 0,-1 21 0,0-21 16,0 0-16,0 0 0,0 0 0,1 0 15,20 0-15,-21 0 16,0 0-16,0-21 0,1 21 0,-1-21 0,0 0 16,0 21-16</inkml:trace>
  <inkml:trace contextRef="#ctx0" brushRef="#br0" timeOffset="97730.42">8848 8573 0,'0'0'0,"21"-22"16,-21 1-1,21 21-15,0-21 16,0 21 0,0 0-16,1 0 0,-22 21 15,21 0-15,0 1 0,0 20 0,0 0 16,0 1-16,1-1 0,-1 0 15,0 1-15,0-1 0,-21 0 16,21 22-16,-21-22 0,0-21 0,0 22 16,0-1-16,0-21 0,0 0 15,0 0-15,0 1 0,0-1 0,0-42 47,0-1-47,0 1 0,0 0 0,0-21 16,0 21-16,0-22 0,0 1 0,0-22 15,21 22-15,1-21 0,-22 20 16,21-20-16,0 20 0,0 1 0,0 0 16,0-1-16,1 22 0,-1 0 15,0 0-15,0 0 0,0 0 16,0 21-16,1 0 16,-1 0-16,-21 21 46,0 0-30,0 0 0,-21-21-1,21 21 1</inkml:trace>
  <inkml:trace contextRef="#ctx0" brushRef="#br0" timeOffset="99338.52">9715 9059 0,'0'0'0,"43"0"15,-22-21-15,0 0 16,0 0-16,-21 0 15,21 0-15,-21-1 0,0 1 0,0 0 16,0 0-16,0-21 0,0 20 16,0 1-16,0-21 0,-21 21 15,0 21-15,0-21 0,0-1 0,0 22 16,-1 0-16,1 0 0,0 0 0,0 0 16,0 22-16,0-1 0,-1 0 15,1 0-15,0 0 0,0 0 0,0 22 16,21-22-16,0 21 0,-21 1 0,21-22 15,-22 21-15,22-21 0,0 22 16,0-22-16,0 0 0,0 0 0,0 0 16,0 0-16,22-21 0,-1 0 15,0 0-15,0 0 0,0 0 16,0 0-16,1 0 0,20-21 16,-21 0-16,0 0 0,22 0 0,-22 0 15,0-1-15,21 1 0,-21 0 16,1-21-16,-1 21 0,0-1 0,-21-20 15,0 0-15,21 21 0,-21-1 16,0-20-16,0 21 0,0 0 0,0 0 16,0 42 15,-21 0-31,21 0 0,0 0 0,0 0 16,0 22-16,0-22 0,0 21 15,0-21-15,0 22 0,0-22 16,0 21-16,0-21 0,0 1 0,0-1 15,0 0-15,21-21 0,0 21 0,0-21 16,1 0-16,-1 0 16,21 0-16,-21 0 0,0 0 0,1 0 15,-1-21-15,21 0 0,-21 21 0,0-21 16,22-1-16,-22-20 0,0 21 16,0 0-16,0-22 0,1 1 15,-1 0-15,0-1 0,-21 1 0,21 0 0,-21-1 16,0 1-16,0 0 0,0 21 15,0-22-15,0 22 0,0-21 16,0 21-16,0-1 0,0 44 31,0 20-15,0-21-16,0 21 0,-21 1 0,21-1 16,0 0-16,0 1 0,-21-1 15,21 22-15,-21-22 0,21 0 0,0 1 16,0-1-16,0 0 0,0-21 0,0 1 15,0 20-15,0-21 0,0 0 16,0 0-16,21-21 0,-21 22 0,21-22 16,0 0-16,0 0 0,0 0 0,1 0 15,20 0-15,-21 0 16,0 0-16,0 0 0,22-22 0,-22 1 16,21 0-16,-21 0 0,1 0 0,-1-22 15,0 22-15,0-21 0,0 21 16,0-22-16,-21 22 0,0-21 0,0 21 15,0 0-15,0-1 0,0 1 0,0 0 16,22 21 0,-22 21-1,0 0 1,0 1-16,-22-1 0,22 0 0,0 21 16,0-21-16,0 1 0,0-1 0,0 0 15,0 0-15,0 0 16,0 0-16,0 1 0,0-1 0,22 0 15,-1-21-15,0 21 16,0-21-16,0 0 16,0 0-16,1 0 0,20 0 0,-21 0 15,0 0-15,22-21 0,-22 21 0,0-21 16,21 0-16,-21-1 0,1 1 16,-1 0-16,0 0 0,0 0 15,-21 0-15,21-22 0,0 22 0,-21 0 0,0 0 16,0 0-16,22-1 0,-22 1 15,21 0 1,-21 42 0,0 0-1,0 1-15,-21-1 0,21 0 0,-22 0 16,22 0-16,0 0 0,0 1 0,0-1 16,0 0-16,0 0 0,0 0 15,0 0-15,0 1 0,0-1 16,22 0-16,-1-21 0,0 0 15,0 21-15,0-21 16,0 0-16,22 0 0,-22 0 0,0 0 16,21 0-16,-20 0 0,-1 0 0,0-21 15,0 21-15,0-21 0,0 0 16,1 21-16,-1-22 0,0 1 16,-21 0-16,0 0 0,21 0 0,-21-22 15,0 22-15,0 0 0,0-21 0,0 21 16,0-22-16,0 22 0,0 0 15,0 0-15,-21 21 16,0 0-16,21 21 16,0 0-16,-21 0 0,-1 0 15,22 22-15,0-22 0,-21 0 0,21 21 16,-21-20-16,21-1 0,0 0 0,0 21 16,0-21-16,0 1 15,0-1-15,0 0 0,21 0 16,0-21-16,1 21 0,-1-21 15,0 0-15,0 0 0,0 0 16,0 0-16,1 0 16,-1 0-16,0-21 0,0 21 0,-21-21 15,21 0-15</inkml:trace>
  <inkml:trace contextRef="#ctx0" brushRef="#br0" timeOffset="100199.08">12912 8954 0,'42'0'31,"-21"0"-31,0-22 0,0 1 0,1 0 15,20 21-15,0-21 0,-21 0 0,22-22 16,-1 22-16,0 0 0,-20-21 16,-1 21-16,21-1 0,-21-20 0,0 21 15,-21-21-15,0 20 0,0-20 0,0 21 16,0 0-16,0 0 0,0-1 16,-21 1-16,21 0 0,-21 0 0,0 21 15,0 0-15,0 0 16,-1 0-16,1 0 0,21 21 15,0 0-15,0 0 0,-21 22 0,21-22 16,0 42-16,0-20 0,-21 20 16,21 1-16,0-1 0,0 1 0,0-1 15,-21 1-15,21-1 0,-21 1 0,21-1 16,-22 1-16,22-1 0,-21-20 16,21 20-16,0 1 0,0-1 0,-21 1 15,21 20-15,-21-20 0,21-1 0,-21-20 16,0 20-16,21 1 0,-22-22 0,22 21 15,-21-20-15,21-1 0,0 0 16,0-20-16,0-1 0,0 21 16,0-21-16,21-21 0,1 0 15,-1 0-15,0-21 0,21 0 0,-21 0 16,22 0-16,-1-1 0,0-20 16,1 21-16,-1-21 0,0-1 0,1-20 15,-22 20-15,21-20 0,-21-1 0,1 1 16,-1-1-16,-21 1 0,0-1 15,0 1-15,-21 21 0,-1-22 0,-20 22 16,0-22-16,-1 43 0,1-21 0,0 21 16,-1-1-16,1 1 0,0 21 15,-1 0-15,22 0 0,0 0 0,0 0 16,0 0-16,0 0 16,42 0-1,0 0 1,0 0-16,0 0 0,0 0 0,1-21 15,20 21-15,0-21 0,-21 0 0,22 0 16,-22 21-16,21-22 0,1 1 16,-22 0-16</inkml:trace>
  <inkml:trace contextRef="#ctx0" brushRef="#br0" timeOffset="100604.85">13801 8678 0,'0'0'0,"-22"0"0,22-21 16,0 0-16,0 0 15,22 21-15,-1-21 16,0 21-16,0 0 0,0 0 16,0 0-16,1 0 0,-1 21 0,0 0 15,21 0-15,-21 22 0,1-22 16,-22 21-16,21-21 0,-21 22 15,0-1-15,0-21 0,0 21 0,0 1 16,0-22-16,-21 0 0,21 0 0,0 0 16,-22 1-16,1-1 15,21-42 17,0-1-32,0 1 0,0-21 15,21 21-15,-21 0 0,0-22 16,22 1-16,-1 21 0,0-22 0,0 22 15,0-21-15,-21 21 0,21 0 0,1-1 16,-1 1-16,0 0 0,0 21 16,0 0-16,0 0 15,1 0-15,-1 0 0,0 0 16</inkml:trace>
  <inkml:trace contextRef="#ctx0" brushRef="#br0" timeOffset="101047.11">14647 8636 0,'0'0'0,"0"-21"0,0 0 31,-21 21-31,0 0 16,0 0-16,0 0 0,-1 21 0,1 0 15,0-21-15,0 21 0,0 0 16,21 1-16,-21 20 0,21-21 15,-22 0-15,22 22 0,0-22 0,0 21 16,0-21-16,0 0 0,0 1 16,22-1-16,-1 0 0,-21 0 0,21 0 15,0-21-15,21 0 0,-20 21 0,-1-21 16,0 0-16,0 0 0,0 0 16,0 0-16,1-21 0,-1 0 0,0 21 15,0-21-15,0 0 0,0 0 0,1-1 16,-22 1-16,0-21 0,0 21 15,0-22-15,0 1 0,0 0 0,0 21 16,0-22-16,0 22 0,0-21 16,-22 21-16,1 21 0,21-22 15,-21 22-15,0 0 0,0 0 0,0 0 16,-1 0-16,1 22 16,0-1-16,21 0 0,-21 0 15,21 0-15,0 22 0,0-22 0,0 0 16,0 0-16,0 0 15,0 0-15,21-21 0</inkml:trace>
  <inkml:trace contextRef="#ctx0" brushRef="#br0" timeOffset="101786.69">15092 8636 0,'0'21'31,"0"0"-31,-21-21 16,21 22-16,0-1 0,0 0 15,0 0-15,0 0 0,0 0 0,-22 1 16,22-1-16,0 0 0,0 0 0,0 0 16,0 0-16,0 1 15,-21-22 1,0 0-1,21-22 1,0 1 0,0 0-16,0 0 0,0 0 0,0 0 15,0-1-15,0-20 0,0 21 16,0 0-16,0-22 0,21 22 0,0 0 16,1 0-16,-1 0 0,0 21 0,0-21 15,0-1-15,0 22 0,22 0 16,-22 0-16,0 0 0,0 0 15,0 0-15,1 22 0,-22-1 0,21 0 16,-21 0-16,21 0 0,-21 0 16,0 1-16,0 20 0,0-21 0,0 0 15,0 0-15,0 1 0,-21-1 16,21 0-16,-21 0 0,21 0 0,0 0 16,-22-21-16,1 0 15,21 22-15,-21-22 16,21-22-1,0 1-15,0 0 16,0 0-16,0 0 0,21-22 16,0 22-16,1 0 0,-22-21 15,21 21-15,0-1 0,21-20 0,-21 21 16,1 0-16,-1 0 0,21 21 16,-21 0-16,0 0 0,1 0 0,-1 0 15,21 0-15,-21 21 16,0 0-16,1 0 0,-22 0 0,0 0 15,0 22-15,0-22 0,0 0 0,0 21 16,0-20-16,0-1 0,0 0 16,0 0-16,0 0 0,0 0 0,0 1 15,0-1-15,-22-42 63</inkml:trace>
  <inkml:trace contextRef="#ctx0" brushRef="#br0" timeOffset="102806.65">16722 8678 0,'0'22'0,"0"-1"16,21-21 46,0 0-46,0 0 203,-21-21-16,21-1-188,0 1-15</inkml:trace>
  <inkml:trace contextRef="#ctx0" brushRef="#br0" timeOffset="104010.59">16976 8382 0,'0'0'16,"0"-42"-1,0 21-15,0-1 0,0 1 0,0 0 16,0 42 15,0 0-31,-22 1 0,22-1 16,-21 21-16,21-21 0,-21 22 16,21-1-16,0 0 0,0 1 0,0-1 15,-21 0-15,21 1 0,0-1 16,0-21-16,0 21 0,0-20 0,0 20 15,0-21-15,0 0 0,0 0 0,21 1 16,0-22-16,0 0 0,1 0 16,-1 0-16,21 0 0,-21 0 0,0 0 15,22 0-15,-22-22 0,21 1 16,-21 21-16,22-21 0,-22-21 16,21 21-16,-21-1 0,1-20 0,20 21 15,-21-21-15,0-1 0,0 22 16,-21-21-16,0-1 0,0 1 0,0 21 15,0-21-15,-21-1 0,0 1 0,0 0 16,0 20-16,0 1 0,-22 0 16,22 0-16,0 0 0,-21 21 0,20 0 15,-20 0-15,21 21 0,0 0 16,-22 0-16,22 0 0,0 22 16,0-1-16,21-21 0,0 22 0,-21-1 0,21 0 15,0 1-15,0-22 16,0 21-16,0-21 0,0 22 0,0-22 15,0 0-15,0 0 0,21 0 16,-21 0-16,21 1 0,0-22 0,0 0 16,22 0-16,-22 0 0,21 0 0,-21 0 15,22 0-15,-1 0 0,-21 0 16,22-22-16,-1 1 0,-21 0 0,21 0 16,1 21-16,-22-21 0,21 0 0,-21-1 15,1 1-15,-1 0 16,0 0-16,0 0 0,0 0 0,0-1 15,1 22-15,-22 22 32,0-1-32,-22 0 15,22 0-15,-21 0 16,21 0-16,0 1 0,0-1 0,0 0 16,-21 0-16,21 21 0,0-20 0,-21-22 15,21 21-15,0 0 0,0 0 16,-21-21-16,21 21 0,0-42 47,0 0-47,0-21 15,21 20-15,0 1 16,0 0-16,0-21 0,1 21 16,-1-1-16,0-20 0,0 21 0,0 0 15,22 0-15,-22 21 0,0-22 16,0 22-16,0 0 0,0 0 0,1 0 15,-22 22-15,21-1 16,-21 0-16,0 0 0,0 0 0,0 22 16,0-22-16,0 0 0,0 21 0,0-21 15,0 1-15,-21-1 0,21 0 16,0 0-16,0 0 0,0 0 0,0 1 16,21-22-16,0 0 0,0 0 15,0 0 1,0 0-16,1 0 0,20 0 0,-21-22 15,0 1-15,22 21 0,-22-21 16,21 0-16,-21 0 0,22 0 0,-22-1 16,0 1-16,64-85 15,-85 85-15,0 0 16,0 0-16,0 0 0,-22 21 16,1 0-16,0 0 0,0 0 15,21 21-15,-21 0 0,0 0 16,-1 0-16,22 22 0,0-22 0,-21 21 15,21 1-15,0-22 0,0 21 16,0-21-16,0 0 0,0 1 16,0-1-16,0 0 0,21 0 0,-21 0 15,22-21-15,20 21 0,-21-21 16,0 0-16,22 0 0,-22 0 0,21 0 16,0 0-16,-20 0 0,20 0 0,-21-21 15,21 0-15</inkml:trace>
  <inkml:trace contextRef="#ctx0" brushRef="#br0" timeOffset="104563.49">19325 8382 0,'0'0'0,"0"-21"16,0 0-16,0 0 0,0-1 0,0 1 15,0 0-15,0 0 0,21 0 0,0 21 16,1-21-16,-1 21 0,21 0 16,-21 0-16,0 0 0,1 21 0,20 0 15,-21 0-15,21 0 0,-20 22 16,-1-1-16,0 0 0,0 1 15,0-1-15,-21 0 0,0 1 0,0-1 16,0 0-16,0 1 0,-21-1 16,0-21-16,0 21 0,0 1 0,-1-22 15,1 0-15,0 0 0,21 0 0,-21 1 16,0-22 0,21-22-1,0 1-15,0 0 16,0 0-16,21-21 0,0 20 0,0-20 15,0 0-15,1-1 0,20 1 16,-21 0-16,21-1 0,-20 1 16,-1-21-16,21 20 0,-21 1 0,22 0 15,-22-1-15,0 1 0,0 0 16,0 20-16,0 1 0,-21 0 16,22 21-16,-1 0 15,-21 21-15,0 0 16,0 1-16,0-1 0,0 0 0,0 21 15,0-21-15,0 1 0,0 20 16,0-21-16,0 0 0</inkml:trace>
  <inkml:trace contextRef="#ctx0" brushRef="#br0" timeOffset="106054.85">20341 8763 0,'0'0'15,"21"-21"-15,0 21 0,-21-21 0,22 0 16,-1-1-16,-21 1 0,0 0 16,0 0-16,0 0 0,0-22 15,0 22-15,0 0 0,-21 0 0,-1 0 16,1 0-16,21-1 0,-21 1 16,0 21-16,0 0 0,0 0 15,-1 0-15,1 0 0,0 0 0,0 21 16,0 1-16,0-1 0,-1 0 15,-62 106 1,63-106-16,21 21 0,0-20 0,-22 20 16,22-21-16,0 0 0,0 22 15,0-22-15,0 0 0,0 0 16,22-21-16,-1 0 0,0 0 16,0 0-16,0 0 0,0 0 0,1 0 15,-1 0-15,0-21 0,0 0 0,0 21 16,0-21-16,1-1 0,-1 1 15,0-21-15,0 21 0,0 0 0,0-22 16,1 22-16,-22-21 0,21 21 16,-21-22-16,0 22 0,0 0 15,0 0-15,0 0 0,0 42 32,0 0-17,0 0-15,0 0 0,0 0 0,0 1 16,0 20-16,-21-21 0,21 0 15,0 22-15,-22-22 0,22 0 0,0 0 16,0 21-16,0-20 0,0-1 0,0 0 16,22 0-16,-1-21 15,0 0-15,0 0 0,0 0 0,22 0 16,-22 0-16,0 0 16,21 0-16,1 0 0,-22 0 0,21-21 15,0 0-15,-20 0 0,20-1 0,-21 1 16,64-63-1,-64 41-15,0 22 0,-21-21 0,0 21 16,0-1-16,0 1 0,0 0 16,0 0-16,0 0 0,-21 21 15,0 0-15,0 0 16,-1 0 0,22 21-16,0 0 0,0 0 0,0 0 15,0 1 1,22-1-16,-22 0 0,21 0 0,-21 0 15,21 0-15,-21 1 0,0-1 0,21 0 16,0 0-16,0 0 16,-21 0-16,22 1 0,-1-22 0,-21 21 15,21 0-15,0-21 0,0 0 16,22 21-16,-22-21 0,0 0 0,0 0 16,21 0-16,-20 0 0,-1 0 0,0 0 15,21 0-15,-21 0 0,1-21 16,-1 0-16,0 21 0,0-21 15,0-1-15,-21 1 0,21-21 0,1 21 16,-22 0-16,0-22 0,0 22 16,21-21-16,-21 21 0,0-22 0,0 22 15,0 0-15,0 0 0,0 0 16,0-1-16,-21 22 0,-1 0 16,1 0-16,0 22 0,-21-22 0,21 21 15,-1 0-15,-20 0 0,21 0 16,-21 22-16,20-22 0,1 0 15,-21 21-15,21-21 0,21 1 0,-21-1 16,21 0-16,0 21 0,0-21 0,0 1 16,0-1-16,0 0 15,21-21-15,0 0 16,0 0-16,0 0 0,0 0 16,1 0-16,-1 0 0,0-21 15,0 0-15,0 21 0,0-22 16,1 1-16,-22 0 0,21 0 0,0-21 15,-21 20-15,21 1 0,-21 0 16,21 0-16,-21 0 0,0 0 0,0-1 16,21 22-16,-21 22 31,0-1-31,-21 0 0,21 0 16,0 0-16,0 0 0,0 1 15,0-1-15,0 0 0,0 0 16,0 0-16,0 0 0,0 1 0,21-22 15,1 21-15,-1-21 0,0 0 16,0 0-16,0 0 0,0 0 0,1 0 16,-1 0-16,0 0 0,0 0 15,0 0-15,0-21 0,1-1 0,-1 1 16,0 0-16,0 0 0,-21 0 16,21-22-16,-21 22 0,21 0 0,-21 0 15,0 0-15,0 0 0,0-1 0,22 22 16,-22 22-1,-22-1 1,22 0-16,-21 0 0,21 0 0,0 0 16,-21-21-16,21 22 15,-21-1-15,21 0 0,0 0 0,0 0 16,0 0 0,21-21-1,0 0-15,0 0 0,1 0 16,-1 0-16,0-21 15,0 0-15,-21 0 16</inkml:trace>
  <inkml:trace contextRef="#ctx0" brushRef="#br0" timeOffset="106238.33">21971 8361 0,'0'0'16,"-21"0"-16,0 0 0,21-21 0,-22 21 15,1 0-15,0 0 32</inkml:trace>
  <inkml:trace contextRef="#ctx0" brushRef="#br0" timeOffset="106795.29">22140 8234 0,'0'0'15,"21"-42"1,-21 20-16,22 22 0,-22-21 0,0 42 31,0 1-31,0 20 16,0-21-16,0 21 0,0 1 15,0-1-15,0-21 0,0 22 0,0-1 16,0-21-16,0 0 0,-22 22 16,22-22-16,0 0 0,-21 0 15,21 0-15,0 0 0,0 1 0,0-1 16,-21-21-16,21 21 16,-21-21-1,21-21 1,0 0-16,0-1 15,0 1-15,0 0 16,21 0-16,0 0 0,0 0 16,1 21-16,-22-22 0,21 1 0,0 21 15,21-21-15,-21 21 16,1 0-16,-1 0 0,0 0 0,21 0 16,-21 0-16,1 0 0,-1 0 0,0 21 15,0 0-15,-21 1 16,0-1-16,0 0 0,0 0 0,0 0 15,0 0-15,-21 1 16,0-1-16,0 0 0,-1 0 0,1-21 16,0 21-16,0-21 0,0 21 15,0-21-15,-1 0 0,1 0 16,-21 22-16,21-22 0,0 0 0,-1 0 16,22-22 15,22 1-31,-1 0 15,0 0-15</inkml:trace>
  <inkml:trace contextRef="#ctx0" brushRef="#br0" timeOffset="107090.73">22987 8149 0,'0'0'16,"0"-21"-16,-21 21 31,21 21-31,-21 0 0,21 1 16,0 20-16,-22 0 0,1-21 0,0 22 15,21-1-15,-21 0 0,21 1 16,-21-1-16,21-21 0,-21 22 0,-1-1 16,22-21-16,0 21 0,-21-20 15,21 20-15,-21-21 0,21 0 0,0 0 16,0 1-16,21-22 31,0 0-31,1 0 16,-1-22-16,21 1 0,-21 0 15,0 0-15</inkml:trace>
  <inkml:trace contextRef="#ctx0" brushRef="#br0" timeOffset="107443.47">23050 8615 0,'22'0'16,"-1"0"-1,0 0 1,0 0-16,0 0 16,0 0-16,1 0 0,-1 0 15,0-21-15,0 21 0,0-21 0,0 21 16,1-22-16,-1 22 0,0-21 16,-21 0-16,0 0 15,-21 21 16,0 0-31,-1 0 0,1 0 0,0 21 16,0 0-16,0-21 0,0 21 16,-1 1-16,1-1 0,0 0 0,0 0 15,21 0-15,0 0 0,0 1 0,0-1 16,0 0-16,0 0 0,0 0 16,0 0-16,21-21 15,0 0-15,0 22 0,1-22 0,62 0 31,-41 0-31,-22-22 0,0 22 0,0-21 16,0 0-16,0 0 0,22 21 16</inkml:trace>
  <inkml:trace contextRef="#ctx0" brushRef="#br0" timeOffset="107820.42">24574 7789 0,'0'0'0,"0"-21"16,-21 21-16,0 0 15,21 21-15,0 1 16,-21 20-16,21-21 15,0 0-15,-21 22 0,21-1 0,-21 0 16,21 1-16,0-1 0,0 0 0,-22 1 16,1-1-16,21 0 0,-21 1 15,21-1-15,0 0 0,-21-21 0,0 22 16,21-22-16,-21 0 0,21 21 16,0-20-16,0-1 0,-22 0 15,22 0-15,22-21 31,-1 0-15,0 0-16,0-21 0,0 0 16</inkml:trace>
  <inkml:trace contextRef="#ctx0" brushRef="#br0" timeOffset="108214.88">24701 8340 0,'0'0'0,"0"21"31,0 0-31,-21-21 16,21 21-16,-21 0 0,21 1 16,-21-22-16,21 21 0,0 0 0,0 0 15,0 0-15,0 0 16,0 1-16,0-1 0,21 0 16,0-21-16,0 0 15,1 0-15,-1 0 0,0 0 16,0 0-16,0 0 0,0 0 0,1 0 15,-1 0-15,0 0 0,0 0 16,0-21-16,0 0 0,-21-1 0,22 1 16,-22 0-16,0 0 0,0 0 0,0 0 15,0-1 1,0 1-16,-22 21 0,-20 0 0,21-21 16,0 21-16,0 0 0,-1 0 15,1 0-15,0 0 0,0 0 16,0 0-1,0 21-15,42-21 47</inkml:trace>
  <inkml:trace contextRef="#ctx0" brushRef="#br0" timeOffset="108543.01">24490 8128 0,'0'-21'0,"-21"21"0,21-21 32,21 21-32,0 0 15,21 0-15,-21 0 16,1 0-16,20 0 0,-21 0 0,0 0 15,22 0-15,-22 0 16,21 0-16,-21 0 0,22 0 0,-22 0 16,0 0-16,0 0 0,0 0 15,-42 0 32,0 0-31,0 0-16,0 0 0,-1 21 15,1-21-15</inkml:trace>
  <inkml:trace contextRef="#ctx0" brushRef="#br0" timeOffset="109991.7">16446 9821 0,'0'0'0,"43"22"16,-22-22 0,0 0-16,0 0 0,0-22 0,22 1 15,-43 0-15,21 21 16,0-21-16,0 0 0,-21 0 0,0-1 16,0 1-16,0 0 0,0 0 0,-21 0 15,0-22-15,0 22 0,-22 0 16,22 0-16,-21 21 0,0-21 0,20 21 15,-20 0-15,0 0 0,-1 21 16,1-21-16,0 42 0,-1-21 0,1 22 16,0-1-16,21 0 0,-1 1 15,-20-1-15,21 22 0,21-22 0,0 0 16,0 1-16,0-22 0,0 21 0,0-21 16,21 0-16,0 1 15,0-1-15,1-21 0,-1 0 0,21 21 16,0-21-16,-20 0 0,20 0 0,0 0 15,1 0-15,-1-21 0,0 0 16,-21 21-16,22-22 0,-1 1 0,-21 0 16,22 0-16,-22 0 0,0 0 0,0-22 15,-21 22-15,21-21 0,-21 21 16,21-22-16,-21 22 0,0 0 0,0 0 16,0 0-16,0 42 31,0 0-31,0 0 0,0 0 0,0 22 15,0-22-15,22 0 16,-22 0-16,0 21 0,0-20 0,21-1 16,-21 0-16,0 0 0,21-21 15,0 21-15,0-21 16,0 0-16,1 0 0,-1 0 0,0 0 16,21 0-16,-21 0 15,1-21-15,-1 0 0,0 21 0,0-21 16,0 0-16,0-1 0,-21 1 0,0-21 15,22 21-15,-22 0 0,0-22 16,21 22-16,-21 0 0,0 0 0,0 0 16,0-1-16,0 44 31,0-1-31,0 0 16,0 0-16,0 0 0,0 0 15,0 22-15,0-22 0,0 0 0,0 21 16,-21-20-16,21-1 0,0 0 0,-22 0 15,22 0-15,0 0 16,0 1-16,-21-1 16,21-42 15,0-1-15,0 1-16,0 0 0,0 0 0,0 0 15,0 0-15,21-22 16,1 22-16,-22-21 0,21 21 0,0-22 15,21 22-15,-21 0 0,22-21 16,-1 20-16,-21 22 0,22-21 0,-1 21 16,0 0-16,-21 0 0,22 21 0,-22 1 15,0-1-15,0 0 0,0 0 16,1 0-16,-22 22 0,0-22 0,0 21 16,0-21-16,0 0 0,0 1 0,0 20 15,0-21-15,-22 0 0,1-21 16,0 21-16,21 1 0,-21-1 15,0-21-15,21 21 0,-21-21 16,-1 0-16,22 21 16,22-42-1,-1 0-15,0 21 16,0-21-16,21-1 0,-20 1 16</inkml:trace>
  <inkml:trace contextRef="#ctx0" brushRef="#br0" timeOffset="110390.64">18055 9779 0,'0'0'16,"-21"0"-1,0 0-15,0 0 0,21 21 16,-22-21-16,1 21 16,0 1-16,0-1 0,0 21 0,21-21 15,-21 0-15,-1 1 0,1 20 0,21-21 16,-21 0-16,21 0 0,0 1 15,0-1-15,0 0 0,0 0 16,21-21-16,0 21 0,1-21 16,-1 0-16,0 0 0,0 0 15,0 0-15,0 0 0,1 0 0,20-21 16,-21 0-16,0 21 0,0-21 0,1 0 16,-1-1-16,0 1 0,0 0 15,0 0-15,0 0 0,-21-22 16,0 22-16,0-21 0,0 21 0,0-22 15,0 22-15,0 0 0,0 0 16,-21 0-16,0 21 0,0 0 0,0 0 16,0 0-16,-1 0 0,1 0 15,21 21-15,-21 0 0,0 0 16,21 0-16,-21 1 0,21-1 16,0 0-16,0 0 15,21-21-15</inkml:trace>
  <inkml:trace contextRef="#ctx0" brushRef="#br0" timeOffset="110658.48">18817 9525 0,'0'0'0,"0"-21"0,0 42 16,-21 0-16,21 0 0,0 22 15,-21-22-15,0 21 0,-1 1 16,22-1-16,-21 0 0,0 1 0,0-1 16,21-21-16,-21 21 0,0-20 15,21 20-15,-22-21 0,22 0 16,0 0-16,0 1 0,0-1 16,-21-21-16</inkml:trace>
  <inkml:trace contextRef="#ctx0" brushRef="#br0" timeOffset="111287.13">18373 9906 0,'0'0'16,"0"-21"-1,21 21-15,0 0 0,0 0 16,21-21-16,-20 21 0,-1 0 15,21-21-15,0-1 0,-20 22 0,20-21 16,0 21-16,22-21 0,-22 0 16,0 0-16,1 0 0,-1-1 0,0-20 15,1 21-15,-1 0 0,-21 0 0,0-1 16,1 1-16,-1 0 0,-21 0 16,-21 21-1,21 21 1,-22 0-16,1 0 0,21 1 15,-21 20-15,0-21 0,21 21 16,0-20-16,0 20 0,0 0 16,-21-21-16,21 22 0,0-22 0,0 0 15,-21 0-15,21 22 0,0-22 0,0 0 16,0 0-16,0 0 16,-22 0-16,1 1 0,21-1 15,-21-21 1,21-21 15,0-1-31,21 1 16,0 0-16,-21 0 0,22-21 0,-1 20 15,21 1-15,-21-21 0,0 21 16,22 0-16,-22-1 0,21 1 16,-21 0-16,22 21 0,-22 0 0,21 0 15,-21 0-15,1 0 0,-1 21 16,0 0-16,-21 1 0,0-1 0,0 0 15,0 0-15,0 0 0,0 0 0,0 22 16,0-22-16,0 0 0,-21 0 16,21 0-16,-21 1 0,21-1 15,-22-21-15,22 21 0,22-21 47,-1 0-31,0-21-16,0 0 0,0 21 15</inkml:trace>
  <inkml:trace contextRef="#ctx0" brushRef="#br0" timeOffset="111642.94">19643 9970 0,'0'0'0,"21"0"15,0 0-15,21 0 16,-21 0-16,1 0 15,-1-22-15,0 22 0,0 0 0,0-21 16,22 21-16,-22-21 0,0 0 16,0 21-16,-21-21 0,0 0 15,21 21-15,-21-22 0,0 1 0,0 0 16,-21 21 0,0 0-16,0 0 0,0 0 15,-22 21-15,22 0 0,0 1 0,0-1 16,0 0-16,-1 0 0,1 0 15,21 0-15,0 1 0,0-1 0,-21 0 16,21 0-16,0 0 0,0 0 0,0 1 16,21-1-16,0-21 15,1 21-15,-1-21 0,0 0 0,0 0 16,21 0-16,-20 21 0,-1-21 16,21 0-16,-21 0 0,0 0 15,22 0-15,-22-21 0,0 21 0</inkml:trace>
  <inkml:trace contextRef="#ctx0" brushRef="#br0" timeOffset="112080.69">20256 9758 0,'0'-21'16,"0"42"-16,-21-42 0,42 21 46,1 21-46,-1 0 0,-21 0 16,21 0-16,0 1 0,0-1 0,-21 0 16,0 0-16,21 21 0,-21-20 15,0-1-15,0 0 0,0 0 0,0 0 16,0 0-16,0 1 16,-21-22-16,0 21 15,0-21-15,0 0 16,0 0-16,21-21 31,0-1-31,0 1 16,0 0-16,21 0 0,0 0 0,0 0 15,0-1-15,0-20 0,22 21 16,-22 0-16,0-22 0,0 22 0,22 0 16,-22 0-16,0 21 0,-21-21 0,21 21 15,0 0-15,-21-21 0,21 21 16</inkml:trace>
  <inkml:trace contextRef="#ctx0" brushRef="#br0" timeOffset="112890.79">21569 9525 0,'0'0'0,"0"-21"0,0 0 16,21 21 15,0 21-15,-21 0-16,21 0 0,0 22 16,-21-1-16,22 0 0,-1 1 0,-21-1 15,0 21-15,0-20 0,0-1 0,21 0 16,-21-20-16,0 20 0,0-21 15,0 21-15,0-20 0,0-1 0,0 0 16,0 0-16,0-42 47,21 0-47,-21 0 16,0-1-16,0-20 0,21 21 0,-21 0 15,21-22-15,-21 1 0,22 0 16,-1-1-16,-21 1 0,21 0 15,0-22-15,0 22 0,0 0 0,1-1 16,-1 1-16,0 21 0,0-22 0,0 22 16,0 21-16,1-21 0,-1 21 15,-21 21 17,0 0-32,0 1 0,0-1 15,0 0-15,0 21 0</inkml:trace>
  <inkml:trace contextRef="#ctx0" brushRef="#br0" timeOffset="114391.33">22415 10012 0,'22'-21'16,"-44"42"-16,65-42 0,-22 0 0,0-1 15,-21 1-15,0 0 0,21 0 0,-21 0 16,0-22-16,0 22 0,0-21 0,0 21 16,0-22-16,0 22 0,-21 0 15,0 0-15,0 0 0,0 21 16,-1 0-16,1 0 0,-21 0 0,21 0 16,0 0-16,-1 21 0,1 21 15,0-21-15,0 1 0,0 20 0,21-21 16,-21 21-16,21 1 0,-22-22 15,22 21-15,0-21 0,0 22 0,0-22 16,0 0-16,0 0 0,0 0 16,0 1-16,22-22 0,-1 0 15,0 0-15,0 0 0,0 0 16,0 0-16,1 0 0,-1 0 16,0-22-16,0 22 0,0-21 15,0 0-15,1 21 0,-1-21 0,0 0 16,0 0-16,0-1 0,0-20 15,-21 21-15,0 0 0,22-22 0,-22 22 16,0 0-16,0 0 0,0-21 16,0 20-16,0 1 0,0 42 31,0 1-31,0-1 16,0 0-16,-22 0 0,22 21 0,0-20 15,0 20-15,0-21 0,0 0 16,-21 22-16,21-22 0,0 0 0,0 0 15,0 0-15,0 0 16,21-21-16,-21 22 16,22-22-16,-1 0 0,0 0 0,0 0 15,0 0-15,22 0 0,-22 0 0,0 0 16,21-22-16,-21 22 0,22-21 16,-22 0-16,0 0 0,21 0 0,-20 0 15,20-1-15,-21 1 0,0-21 16,0 21-16,-21 0 0,0-22 0,0 22 15,0-21-15,0 21 0,0-1 16,-21 22 0,0 0-16,0 22 0,0-22 0,21 21 15,-21 0-15,21 0 16,-22 0-16,22 0 0,0 1 0,0-1 16,0 0-16,0 0 0,0 0 0,0 0 15,22 1-15,-1-1 0,0 0 16,0 0-16,0 0 0,0-21 15,-21 21-15,22 1 0,-1-22 16,0 0-16,0 0 0,-21 21 0,21-21 16,0 21-16,1-21 0,-1 0 0,0 0 15,0 0-15,0 0 0,22 0 16,-22 0-16,0 0 0,0 0 0,0 0 16,22-21-16,-22 0 0,0 21 0,0-22 15,21 1-15,-20 0 16,-1 0-16,0 0 0,-21 0 0,0-22 15,21 22-15,-21 0 0,0-21 16,0 20-16,0 1 0,0-21 0,0 21 16,-21 21-16,21-21 0,-21 21 0,0-22 15,-1 22-15,1 0 0,-21 0 16,21 22-16,0-1 0,-22 0 0,22 0 16,0 0-16,0 0 0,0 22 15,-1-22-15,1 0 0,21 0 16,0 22-16,0-22 0,0 0 0,0 0 15,0 0-15,21 0 16,1-21-16,-1 0 0,0 0 16,0 0-16,0 0 0,0 0 0,1 0 15,-1 0-15,0 0 0,0 0 16,0-21-16,0 0 0,1 0 16,-1 0-16,0 0 0,0-1 15,-21 1-15,21 0 0,-21-21 0,21 21 16,-21-1-16,22 1 0,-22 0 15,0 42 1,0 0-16,0 1 16,0 20-16,0-21 0,0 0 15,0 0-15,0 1 0,0 20 0,0-21 16,0 0-16,0 0 16,0 1-1,21-22-15,0 0 0,21 0 0,-21 0 16,22 0-16,-22 0 0,21 0 15,-21 0-15,22 0 0,-1 0 0,-21 0 16,0-22-16,1 1 0,20 21 0,-42-21 16,21 0-16,0 0 0,0 0 15,-21-1-15,0 1 0,0 0 0,0 0 16,0 0-16,0 42 31,0 0-31,0 0 16,0 0-16,0 1 0,-21-1 15,21 0-15,0 0 0,0 0 0,0 0 16,0 1-16,0-1 16,21-21-1,1 0-15,-1 0 16,-21-21 0,21-1-16,-21 1 15,0 0-15</inkml:trace>
  <inkml:trace contextRef="#ctx0" brushRef="#br0" timeOffset="114599.21">24278 9631 0,'-42'-21'16,"21"21"-16,-1 0 15,44 0 48,-1 0-63,0 0 15,0 0-15,0 0 0,0 0 16</inkml:trace>
  <inkml:trace contextRef="#ctx0" brushRef="#br0" timeOffset="115153.42">24680 9483 0,'0'0'0,"-21"-43"16,21 22-1,-21 21-15,0 0 16,21 21-16,-21-21 16,21 22-16,0 20 0,0 0 0,0-21 15,-22 22-15,22 20 0,0-20 16,-21-1-16,21 0 0,0 1 15,0-22-15,-21 21 0,21 0 0,-21-20 16,21-1-16,-21 0 0,21 0 16,-21 0-16,21 0 0,0 1 15,-22-22 1,1-22 0,21 1-1,0 0-15,0 0 16,0 0-16,21-22 0,1 22 0,-1 0 15,0 0-15,0 0 0,0-22 16,22 43-16,-22-21 0,21 0 16,-21 0-16,0 21 0,22 0 0,-22 0 15,0 0-15,0 0 0,0 21 16,1 0-16,-22 0 0,21 1 0,-21-1 16,0 0-16,0 0 0,0 0 0,0 0 15,0 1-15,-21-1 0,-1 0 16,1 0-16,0 0 0,0-21 0,0 21 15,-22-21-15,22 0 0,0 22 0,-21-22 16,21 0-16,-1 0 0,1 0 16,0 0-16,0 0 0,0 0 0,0 0 15,21-22 17,21 1-17,0 21-15,0-21 0,0 21 16</inkml:trace>
  <inkml:trace contextRef="#ctx0" brushRef="#br0" timeOffset="115461.24">25082 9525 0,'0'0'0,"0"-21"0,0 0 0,0-22 15,22 22-15,-1 0 16,0 21-1,-21 21 1,0 0-16,0 22 0,0-1 16,0 0-16,0 1 0,0-1 0,0 0 15,0 1-15,-21-1 0,21 0 16,0 1-16,-21-22 0,21 21 0,-22-21 16,22 1-16,-21-1 0,21 0 0,0 0 15,0 0-15,0 0 16,0 1-16,21-22 31,1 0-15,-1-22-16,0 22 0,0-21 15</inkml:trace>
  <inkml:trace contextRef="#ctx0" brushRef="#br0" timeOffset="115843.02">25358 9906 0,'21'0'15,"0"0"-15,0 0 16,-21-21-16,21 21 0,0 0 16,1 0-16,-1-21 0,0 21 0,0 0 15,0-21-15,22 21 0,-22-22 16,0 1-16,0 21 0,0-21 16,-21 0-16,0 0 0,0 0 15,0-1-15,0 1 16,-21 21-16,0 0 0,0 0 15,-22 0-15,22 21 0,0 1 0,-21-1 16,21 0-16,-1 21 0,1-21 16,-21 22-16,42-22 0,-21 0 0,21 0 15,-21 22-15,21-22 0,0 0 16,0 0-16,0 0 0,21 0 16,0-21-16,0 22 0,0-22 0,0 0 15,1 0-15,-1 0 0,21 0 16,-21 0-16,0 0 0,1 0 15,20 0-15,-21 0 0,0 0 0,0 0 16,1 0-16,-1-22 16,-21 1-1</inkml:trace>
  <inkml:trace contextRef="#ctx0" brushRef="#br1" timeOffset="124584.82">5969 11748 0,'0'-22'47,"21"22"-47,-21-21 15,0 0 1,0 0-16,0 0 16,0 42 30,0 0-30,0 0-16,0 0 0,0 1 0,0-1 16,0 0-16,0 21 15,0-21-15,0 22 0,0-22 0,0 21 16,0-21-16,0 1 0,0 20 16,0-21-16,0 0 0,0 0 0,0 1 15,0-1-15,0 0 0,0 0 16,0-42 15,0 0-15,0 0-16,0-1 0</inkml:trace>
  <inkml:trace contextRef="#ctx0" brushRef="#br1" timeOffset="125046.56">6032 11303 0,'0'0'16,"-21"0"-16,0 0 15,0 0-15,0 0 16,21 21-16,0 0 0,0 1 0,0-1 15,0 0-15,0 0 0,0 0 16,0 0-16,0 1 0,0-1 16,21-21-16,0 0 0,0 0 15,0 0-15,1 0 0,-1 0 16,0 0-16,0 0 0,0 0 0,0-21 16,1 21-16,-1-22 0,-21 1 15,21 0-15,0 0 0,-21 0 16,0 0-16,0-1 15,0 1-15,-21 21 0,0-21 16,0 0-16,-1 21 0,1 0 0,0 0 16,0 0-16,0 0 0,0 0 15,21 21-15,-22 0 0,1-21 0,21 21 16,-21 1-16,21-1 0,0 0 0,0 0 16,0 0-16,0 0 0,0 1 15,0-1-15,0 0 0,21 0 0,-21 0 16,21 0-16,1-21 0,-1 22 15,21-22-15,-21 0 0</inkml:trace>
  <inkml:trace contextRef="#ctx0" brushRef="#br1" timeOffset="125590.49">6667 11599 0,'-21'0'16,"0"22"-16,21-1 15,0 0-15,0 0 0,-21 0 0,21 0 16,0 1-16,0-1 0,0 0 16,0 0-16,0 0 0,0 0 15,0 1-15,0-1 0,0 0 16,0 0-16,0 0 0,0 0 15,0 1-15,0-1 16,-21-21 15,21-21-31,0-1 16,0 1-16,0 0 16,0-21-16,0 21 0,21-1 0,0-20 15,0 21-15,0-21 0,1-1 16,-1 22-16,21-21 0,-21 21 0,22-1 15,-1 1-15,-21 0 0,21 0 16,-20 21-16,20 0 0,-21 0 16,0 0-16,0 21 0,1 0 0,-1 22 15,-21-22-15,0 0 0,0 21 0,0-21 16,0 22-16,0-22 0,0 21 16,0-21-16,-21 22 0,-1-22 0,22 21 15,-21-21-15,21 1 0,0-1 16,-21 0-16,21 0 0,-21 0 15,42-42 17,0 0-32,-21 0 0,21 21 15,1-21-15</inkml:trace>
  <inkml:trace contextRef="#ctx0" brushRef="#br1" timeOffset="125910.82">7408 11070 0,'0'0'16,"0"21"-16,0 1 0,0-1 16,0 21-16,0 0 0,0 1 15,0-1-15,0 22 0,0-22 0,-21 21 16,21-20-16,0-1 0,0 0 0,-21 1 15,21-1-15,-21 0 0,21 1 16,-21-1-16,21 0 0,0-20 0,0 20 16,0-21-16,0 0 0,0 0 15,0 1-15,0-1 0,0 0 0,21-21 16,0 0 0,0 0-16,0 0 15,0-21-15,-21 0 0,22-1 0,-1 1 16,0 0-16,0 0 0,0 0 15</inkml:trace>
  <inkml:trace contextRef="#ctx0" brushRef="#br1" timeOffset="126170.67">7387 11557 0,'-21'0'0,"42"-21"31,0 21-31,0 0 16,1 0-16,-1-21 0,21 21 15,-21-21-15,0 21 0,22 0 0,-22 0 16,0-22-16,0 22 0,0 0 16,1 0-16,-1 0 15</inkml:trace>
  <inkml:trace contextRef="#ctx0" brushRef="#br1" timeOffset="127119.13">9313 11663 0,'0'0'16,"43"0"-1,-22 0-15,0 0 16,0 0 0,-21-21-16,21 21 15,-21-21-15,0-1 16,0 1-16,0 0 0,0 0 16,0 0-16,0 0 0,0-1 15,-21-20-15,0 21 0,0 0 16,0 0-16,-1-1 0,1 1 0,0 0 15,0 0-15,0 0 0,-22 21 16,22 0-16,0-21 0,0 21 0,-21 0 16,20 0-16,1 0 0,0 21 0,0 0 15,0 0-15,0 0 0,21 0 16,-22 1-16,22-1 0,-21 21 0,21-21 16,0 22-16,-21-1 0,21-21 15,-21 21-15,21-20 0,-21 20 16,21-21-16,-21 21 0,21 1 0,0-22 15,0 21-15,0-21 0,0 22 16,0-22-16,0 0 0,21 0 0,0 0 16,0-21-16,0 0 0,22 22 0,-22-22 15,21 0-15,-21 0 0,0 0 16,22-22-16,-1 22 0,-21-21 0,0 0 16,22 0-16,-22 0 0,0 21 0,21-21 15,-20-1-15,-1 1 0,-21-21 16,21 21-16,0 0 0,-21-1 0,21 1 15,-21 0-15,0-21 0,0 21 16,0-1-16,0 1 0,0 0 16,0 0-16,0 0 0,0 42 31,0 0-31,0 0 0,0 0 16,0 1-16,0 20 0,0-21 0,0 0 15,0 22-15,0-22 0,0 0 16,0 0-16,0 21 0,21-42 0,-21 22 15,22-1-15,-22 0 0,21-21 16,0 21-16,0-21 0,0 0 16,0 0-16,1 0 0,-1 0 0,21 0 15,-21-21-15,0 21 0,22-21 16,-22 0-16,21-1 0,-21 22 16,22-21-16</inkml:trace>
  <inkml:trace contextRef="#ctx0" brushRef="#br1" timeOffset="127398.97">10499 11515 0,'-22'0'15,"1"21"1,42-21 15,1 0-31,-1 0 16,0 0-16,0 0 15,0 0-15,0 0 16,1 0 15</inkml:trace>
  <inkml:trace contextRef="#ctx0" brushRef="#br1" timeOffset="127622.84">10350 11726 0,'0'22'0,"0"-44"0,0 65 31,22-43-15,-1 0-1,0 0-15,0 0 16,0 0-16,0 0 0,1 0 16,-1 0-16,-21-21 15,21 21-15,0-22 0,-21 1 16,21 21 0,0-21-16</inkml:trace>
  <inkml:trace contextRef="#ctx0" brushRef="#br1" timeOffset="128778.76">12001 11028 0,'0'0'0,"0"-21"32,0 0 15,-21 21-32,0 0 1,0 0-16,0 0 0,0 0 15,-1 21-15,-20-21 0,21 21 16,0 21-16,-22-21 0,22 22 16,0-1-16,-21 0 0,21 1 15,-1-1-15,-20 0 0,21 1 0,21 20 16,-21-20-16,21-1 0,0 0 16,0-21-16,0 22 0,0-22 0,21 0 15,0 0-15,-21 0 0,42 1 0,-20-1 16,20-21-16,-21 0 0,21 21 15,1-21-15,-1 0 0,0 0 0,1 0 16,-1 0-16,-21 0 0,22-21 0,-1 0 16,-21 21-16,21-22 0,-20 1 15,-1 0-15,0 21 0,0-21 0,-21 0 16,0-22-16,0 22 0,0 0 16,0 0-16,0 0 0,-21 0 15,0-1-15,0 1 0,-1 0 0,1 21 16,0 0-16,-21 0 0,21 0 15,-1 0-15,-20 0 0,21 0 0,-21 21 16,-1 0-16,1 1 0,21-1 0,0 0 16,-22 0-16,22 0 0,21 0 15,0 1-15,-21-1 0,21 0 0,0 0 16,0 0-16,21-21 16,0 21-16,0-21 15,1 0-15,-1 0 0,0 0 0,21 0 0,-21 0 16,22 0-16</inkml:trace>
  <inkml:trace contextRef="#ctx0" brushRef="#br1" timeOffset="129278.47">12700 11303 0,'0'0'0,"0"-21"0,0 0 16,0 0-16,0-1 15,-21 22 1,0 22 0,-1-22-16,22 21 0,-21 21 0,0-21 15,21 0-15,-21 22 0,0-1 16,21-21-16,-21 22 0,21-22 0,0 21 16,0-21-16,0 0 0,0 1 0,0 20 15,0-21-15,0 0 16,21 0-16,0-21 0,0 0 0,0 0 15,0 0-15,22 0 0,-22 0 0,0 0 16,21 0-16,-20 0 0,-1 0 16,0-21-16,21 21 0,-21-21 15,1 0-15,-1 0 0,0 0 0,0-1 16,0-20-16,0 21 0,-21-21 16,0 20-16,0-20 0,0 0 0,0 21 15,0-22-15,-21 22 0,0 0 0,0 0 16,0 21-16,0 0 0,-22 0 15,22 0-15,0 0 0,0 21 0,0-21 16,-1 21-16,1 0 0,0 0 16,21 1-16,-21-1 0,21 0 0,-21 0 15,21 0-15,0 0 0,0 1 16,0-1-16,0 0 16,21-21-1,0 0 1,0 0-16</inkml:trace>
  <inkml:trace contextRef="#ctx0" brushRef="#br1" timeOffset="129575.3">13779 11240 0,'0'0'0,"-21"-22"16,21 1 0,-21 21-16,21 21 93,0 1-93,0-1 16,0 0-16,0 0 0,0 0 16,-21 0-16</inkml:trace>
  <inkml:trace contextRef="#ctx0" brushRef="#br1" timeOffset="129843.15">13737 11684 0,'0'21'16,"0"0"-1,0 1 1,21-22-16,-21 21 0,0 0 16,0 0-1,0 0 1,0 0-16,0 1 15,-21-1-15,0-21 0,0 21 0,0 0 16,-1-21-16,1 21 0,0 0 16,-21-21-16,21 22 0,-1-1 0,-20-21 15,21 0-15,-21 21 0</inkml:trace>
  <inkml:trace contextRef="#ctx0" brushRef="#br1" timeOffset="131515.15">6308 13314 0,'-22'0'31,"22"21"-31,0 0 16,0 0-16,0 1 0,0-1 15,0 21-15,-21-21 0,21 22 0,0-22 16,0 0-16,0 0 0,-21 21 16,21-20-16,0-1 0,0 0 15,0 0 1,0-42 0,21 0-1,-21 0-15,21-1 0</inkml:trace>
  <inkml:trace contextRef="#ctx0" brushRef="#br1" timeOffset="131867.95">6286 13102 0,'22'0'31,"-1"0"-31,0-21 16,0 21-16,-21-21 0,0 0 15,21 21-15,-21-21 0,0-1 0,0 1 16,0 0 0,-21 21-16,21-21 0,-21 21 15,0 0-15,0 0 0,-1 0 16,22 21-16,-21-21 15,21 21-15,-21 0 0,0 1 16,21-1-16,0 0 16,0 0-16,0 0 0,0 0 15,21 1-15,0-22 0,0 21 16,1-21-16,-1 21 0,21-21 0,-21 0 16</inkml:trace>
  <inkml:trace contextRef="#ctx0" brushRef="#br1" timeOffset="132371.66">6964 13356 0,'0'21'0,"0"-42"0,-21 64 16,21-22-16,-22-21 15,22 21-15,0 0 0,0 0 0,0 0 16,0 1-16,-21-1 0,21 0 15,0 0-15,-21 0 0,21 0 0,-21 1 16,21-1-16,0 0 16,0-42 31,0 0-47,0-22 15,0 22-15,21 0 0,0-21 0,0 20 16,1-20-16,-1 0 0,0 21 15,0-22-15,0 1 0,0 21 0,22-22 16,-22 22-16,21 0 0,-21 0 16,22 21-16,-22 0 0,21 0 0,-21 0 15,1 0-15,-1 0 0,0 21 0,0 0 16,0 22-16,-21-22 0,0 0 16,0 21-16,0-21 0,0 22 15,0-22-15,0 21 0,-21 1 0,21-22 16,-21 21-16,21-21 0,-21 22 15,21-22-15,0 0 0,-21 0 0,21 0 16,0 0 0,0-42-1,21 0-15,-21 0 16,21 0-16,0 0 0,0-1 16,0-20-16</inkml:trace>
  <inkml:trace contextRef="#ctx0" brushRef="#br1" timeOffset="132647.51">7810 12954 0,'0'21'16,"0"0"-16,0 1 0,0-1 16,0 21-16,0 0 0,0-20 15,-21 20-15,21 0 0,-21 1 0,21-1 16,-21 0-16,21 1 0,-21-1 0,21 0 15,-21 1-15,21-22 0,0 21 16,-22 0-16,22-20 0,0-1 0,0 0 16,0 0-16,0 0 0,22-21 15,-1 0-15,0 0 16,0 0-16,0 0 0,0 0 0,1 0 16,20-21-16,-21 0 0,0 0 15,0 0-15,1-1 0,-1 1 0,0 0 16</inkml:trace>
  <inkml:trace contextRef="#ctx0" brushRef="#br1" timeOffset="132850.39">7683 13335 0,'0'0'0,"22"0"31,-1 0-15,0 0-16,0 0 0,0 0 15,22 0-15,-1 0 0,-21-21 0,21 21 16,1 0-16,-22-21 0,21 21 0,-21 0 16,22 0-16,-22-21 0,0 21 15,0 0-15,0 0 0,1 0 0,-1 0 16</inkml:trace>
  <inkml:trace contextRef="#ctx0" brushRef="#br1" timeOffset="133634.47">9356 12891 0,'0'0'16,"0"-22"-16,0 44 16,0-1-16,0 0 15,0 21-15,0-21 0,0 22 16,0-1-16,0 22 0,0-22 0,0 0 16,0 1-16,0 20 0,0-21 0,0 1 15,0-1-15,0 0 16,0-20-16,0 20 0,0-21 0,0 21 15,0-20-15,0-1 0,0 0 16,0 0-16,-22-21 16,1 0-1,21-21-15,0 0 16,0 0-16,-21-1 0,21 1 0,0-21 16,0 21-16,0-22 0,0 22 0,0-21 15,0 21-15,0 0 0,0-22 16,21 22-16,0 0 0,1 0 0,20 0 15,-21-1-15,21 22 0,1 0 16,-1 0-16,-21 0 0,43 0 16,-22 0-16,0 0 0,1 22 0,-1-1 15,-21 0-15,22 0 0,-22 0 16,0 0-16,0 1 0,-21-1 0,0 21 16,0-21-16,-21 0 0,0 22 0,0-22 15,-22 0-15,1 0 0,21 0 16,-22 1-16,1-1 0,0 0 0,-1 0 15,1 0-15,0 0 0,-1-21 0,22 0 16,0 0-16,-21 0 0,21 0 16,-1 0-16,1 0 0,0 0 0,21-21 31,0 0-31,21 0 16,0 0-16,1 0 0,20 21 15,-21-22-15</inkml:trace>
  <inkml:trace contextRef="#ctx0" brushRef="#br1" timeOffset="133907.06">10731 13356 0,'22'0'31,"-1"0"-31,0 0 16,0 0-16,0 0 15,0 0-15,1 0 0,-1 0 16,0 0-16,0 0 0,0 0 16</inkml:trace>
  <inkml:trace contextRef="#ctx0" brushRef="#br1" timeOffset="134102.46">10668 13568 0,'0'0'15,"21"0"1,0 0-1,0 0-15,1 0 0,-1 0 0,0 0 16,21-21-16,-21 21 0,1 0 16,20-21-16,-21 21 0,21-22 0,-20 22 15,-1-21-15,0 21 0,21-21 16</inkml:trace>
  <inkml:trace contextRef="#ctx0" brushRef="#br1" timeOffset="134886.01">12404 13462 0,'21'0'0,"0"0"16,0-21-16,0 21 0,0-21 15,1 21-15,-22-21 16,21 21-16,0-22 0,-21 1 15,21 21-15,-21-21 0,21 0 0,-21 0 16,0 0 0,0-1-16,0 1 0,0 0 15,-21 0-15,0 0 16,0 0-16,0 21 0,-1-22 0,1 22 16,0 0-16,-21 0 0,21 0 0,-22 0 15,22 0-15,-21 22 0,21-1 16,-22 0-16,22 0 0,-21 0 0,21 22 15,-1-22-15,1 21 0,0-21 0,21 22 16,0-1-16,-21 0 16,21-21-16,0 22 0,0-22 0,0 21 0,0-21 15,0 1-15,0-1 0,21 0 16,0-21-16,0 0 16,1 0-16,-1 0 0,0 0 0,0 0 15,0 0-15,22-21 0,-22 0 16,0-1-16,21 1 0,-21 0 0,22 0 15,-22 0-15,0-22 0,0 22 0,0 0 16,1-21-16,-22 21 0,0-1 16,0-20-16,0 21 0,0 0 0,0 0 15,0-1-15,0 1 0,0 42 32,0 1-32,0-1 15,0 0-15,0 21 16,0-21-16,0 1 0,0 20 0,21-21 15,-21 0-15,21 22 0,-21-22 0,21 0 16,0 0-16,0 0 0,1 0 16,-1 1-16,21-22 0,-21 0 0,0 0 15,22 0-15,-1 0 0,-21 0 0,22 0 16,-22 0-16,21 0 0,-21-22 16,22 1-16,-22 0 0,0 21 0,21-21 15</inkml:trace>
  <inkml:trace contextRef="#ctx0" brushRef="#br1" timeOffset="135170.89">13779 13272 0,'-21'0'16,"21"21"78,0 0-79</inkml:trace>
  <inkml:trace contextRef="#ctx0" brushRef="#br1" timeOffset="135442.73">13737 13674 0,'0'0'0,"0"21"0,0 0 15,0 0 1,0 0-16,-21-21 0,21 22 16,0-1-16,-21 0 15,0-21-15,21 21 16,-22-21-16,1 21 0,0-21 15,0 21-15,0 1 0,-22-22 0,22 0 16,0 0-16,-21 0 16</inkml:trace>
  <inkml:trace contextRef="#ctx0" brushRef="#br1" timeOffset="136250.26">9313 14901 0,'21'0'31,"-21"-21"-31,22 21 16,-1-21-16,-21 0 0,21 21 0,0-21 16,-21 0-16,0-1 15,0 1-15,0 0 0,-21 21 16,0 0-16,0 0 15,-1 0-15,1 0 0,-21 0 16,0 0-16,20 21 0,-20-21 0,0 21 16,21 1-16,-22-1 0,22 0 15,0-21-15,0 21 0,0 0 0,21 0 16,-22 1-16,22-1 0,0 0 16,0 0-16,0 0 0,22 0 0,20 1 15,-21-1-15,0 0 0,22 0 0,-22 0 16,21 0-16,-21 1 0,22-1 15,-22 0-15,21 0 0,-21 0 0,22 0 16,-22-21-16,-21 22 0,21-1 0,-21 0 16,0 0-16,0 0 15,0 0-15,-21 1 0,0-22 16,-22 21-16,22 0 0,-21-21 0,-1 0 16,1 0-16,0 0 0,21 0 15,-22 0-15,1 0 0,0 0 0,-1 0 16,1-21-16,21 21 0,-22-21 15,22-1-15,-21 1 0,21 0 0,0 0 16,-1 21-16,22-21 0,0 0 0,0-1 16,0 1-16,22 21 15,-1-21-15,0 21 16,21-21-16,-21 21 0,22 0 16,-1-21-16,0 21 0</inkml:trace>
  <inkml:trace contextRef="#ctx0" brushRef="#br1" timeOffset="136723">9864 14965 0,'-22'0'15,"1"0"-15,0 0 16,0 0-16,0 21 0,0-21 15,-1 21-15,1-21 0,0 21 0,21 1 16,0-1-16,-21 0 0,21 0 16,-21 0-16,21 0 0,0 22 15,-21-22-15,21 0 0,0 0 0,0 22 16,0-22-16,0 0 0,0 0 0,0 0 16,0 0-16,0 1 0,21-1 15,0-21-15,0 0 0,0 21 16,0-21-16,1 0 15,-1 0-15,0-21 0,21 0 0,-21-1 16,1 1-16,-1 21 0,0-42 0,0 21 16,0 0-16,0-1 0,-21-20 15,0 21-15,0-21 0,0 20 0,0 1 16,0-21-16,0 21 0,-21 0 16,0-1-16,21 1 0,-21 21 15,21-21-15,-21 21 0,0 0 16,-1 0-16,22 21 15,-21-21-15,21 21 0,0 1 16,0-1-16,0 0 0,0 0 0,0 0 16,0 0-16,21 1 15,1-22-15,-1 0 0,0 21 0</inkml:trace>
  <inkml:trace contextRef="#ctx0" brushRef="#br1" timeOffset="137003.35">10372 14923 0,'0'0'0,"0"21"47,0 0-47,0 0 15,0 0-15,0 0 0,0 1 0,0 20 16,0-21-16,0 0 0,0 22 0,0-1 15,0-21-15,0 21 0,0-20 16,0-1-16,0 21 0,0-21 0,0 0 16,0 1-16,-22-1 0,22 0 15,0 0-15,0-42 32</inkml:trace>
  <inkml:trace contextRef="#ctx0" brushRef="#br1" timeOffset="137286.71">10393 15028 0,'0'0'0,"0"-21"0,21 0 0,0 0 16,0 21-16,0-21 16,1 21-16,-1 0 15,0 0-15,0 0 0,0 21 16,0 0-16,1 0 15,-1 0-15,-21 1 0,21-1 0,-21 21 16,0-21-16,0 0 0,0 1 16,0-1-16,0 0 0,0 0 0,-21 0 15,0 0-15,-1-21 0,1 22 0,0-1 16,0-21-16,-21 21 0,20 0 16,1-21-16,0 0 0,0 0 0,21-21 46</inkml:trace>
  <inkml:trace contextRef="#ctx0" brushRef="#br1" timeOffset="137686.48">11705 14774 0,'0'0'0,"0"-21"16,-21 21-16,21-21 0,-21 21 0,0 0 16,21-21-16,-22 21 0,1 0 0,0 0 15,0 0-15,0 0 0,-22 21 16,22 0-16,0-21 0,0 43 15,0-22-15,21 0 0,-21 21 16,-1-21-16,22 22 0,-21-1 0,21 0 16,0 1-16,0-1 0,-21 0 0,21-20 15,0 20-15,0 0 16,0 1-16,0-22 0,0 0 0,0 21 16,21-21-16,-21 1 0,21-22 0,1 21 15,-1 0-15,0-21 0,0 0 16,0 0-16,0 0 0,1 0 0,-1 0 15,0 0-15,21-21 0,-21 0 16,1 21-16,20-22 0</inkml:trace>
  <inkml:trace contextRef="#ctx0" brushRef="#br1" timeOffset="138243.17">12150 14753 0,'0'0'0,"0"-21"16,-22 21-16,1 0 16,0 21-16,21 0 0,0 1 15,-21-1-15,21 21 16,0-21-16,0 0 0,0 22 0,0-22 16,0 0-16,0 21 0,0-20 0,0 20 15,0-21-15,0 0 0,0 0 16,0 1-16,0-1 0,0 0 0,0 0 15,0 0-15,0 0 16,-21-21-16,21-21 31,0 0-15,0 0-16,0 0 16,0 0-16,0-1 0,0 1 0,21 0 15,-21 0-15,21 0 0,0 0 16,0-1-16,1 1 0,-1 0 0,0 0 15,0 21-15,0-21 0,0 21 0,1-21 16,-1 21-16,21 0 0,-21 0 16,0 0-16,1 0 0,-1 0 0,0 21 15,0 0-15,0-21 0,-21 21 16,0 0-16,0 0 0,0 1 16,0-1-16,0 0 0,-21 0 0,21 0 15,-21 0-15,0 1 0,-22-1 0,22 0 16,0 0-16,-21 0 0,21-21 15,-1 21-15,1-21 0,0 0 0,0 0 16,0 0-16,0 0 0,-1 0 16,22-21 15,22 21-31,-1-21 0,0 0 16</inkml:trace>
  <inkml:trace contextRef="#ctx0" brushRef="#br1" timeOffset="138631.07">12721 14605 0,'0'0'0,"-21"0"0,21-21 16,21 21-1,0 0-15,0 0 16,1 0-16,-1 0 0,0 21 16,0-21-16,0 21 0,22 0 15,-22 1-15,21 20 0,-21-21 0,0 0 16,22 22-16,-22-22 0,0 21 0,0 0 16,-21-20-16,0 20 0,0-21 15,0 21-15,0 1 0,-21-1 0,0-21 16,0 22-16,-22-1 0,22-21 15,-21 21-15,0-20 0,-1-1 0,22 0 16,-21 0-16,21 0 0,-1 0 0,1 1 16,0-22-16,0 21 15,21-42 17,0-1-17</inkml:trace>
  <inkml:trace contextRef="#ctx0" brushRef="#br1" timeOffset="139130.22">13928 15007 0,'-22'0'31,"44"0"47,-22 21-78,21 1 16,-21-1-16</inkml:trace>
  <inkml:trace contextRef="#ctx0" brushRef="#br1" timeOffset="139346.67">14012 15452 0,'0'21'0,"0"0"15,0 0 1,-21 0-16,0-21 15,21 22-15,-21-1 0,0-21 0,21 21 16,-22-21-16,1 21 0,0 0 16,0-21-16,0 21 0,0-21 15,-1 0-15,1 0 0,0 22 0</inkml:trace>
  <inkml:trace contextRef="#ctx0" brushRef="#br1" timeOffset="144499.85">11663 12044 0,'0'0'0,"-21"0"0,-1 0 0,1 0 16,0 21-16,0-21 16,0 0-16,0 0 0,-1 0 15,1 0-15,21 21 16,-21-21-16,42 0 62,0 0-62,1 0 0,-1 0 0,0 0 16,0 0-16,21 0 16,-20 0-16,20 0 0,-21 0 0,21 0 0,1 0 15,-22 0-15,21 0 0,1 0 16,-1 0-16,21 0 0,-20 0 15,-1 0-15,22 0 0,-22 0 0,21 0 16,-20 0-16,-1 0 0,0 0 16,1 0-16,-22 0 0,21 0 0,-21 0 15,1 0-15,-1 0 0,0 0 0,0 0 16,0 0-16,0 0 16,-42 0 93,0 0-109,0 0 16,0 0-16</inkml:trace>
  <inkml:trace contextRef="#ctx0" brushRef="#br1" timeOffset="144998.56">11642 12234 0,'-22'0'16,"1"22"-1,0-22-15,42 0 47,0 0-31,1 0-16,20 0 0,-21 0 15,21 0-15,-20 0 0,20 0 0,0 0 16,1 0-16,-1 0 0,0 0 16,1 0-16,-1 0 0,0 0 0,1 0 15,-1 0-15,-21 0 0,21 0 0,-20 0 16,-1 0-16,21 0 0,-21 0 16,0 0-16,1 0 0,-1 0 15,0 0-15,0 0 16,-42 0 46,21-22-62,-21 22 16,21-21-16,0 0 0,-21 21 16,21-21-16,0 0 0</inkml:trace>
  <inkml:trace contextRef="#ctx0" brushRef="#br1" timeOffset="147411.06">12128 11070 0,'-21'0'0,"21"-21"47,0 0-32,0 0 1,21 0-16,-21-1 15,0 1-15,0 0 16,0 0-16,0 0 0,0 0 16,0-1-16,0 1 0,0 0 15,0 0-15,0 0 0,0 0 0,0-1 16,0 1-16,0-21 0,0 21 16,0 0-16,0-1 0,-21 1 0,21 0 15,-21 0-15,0 0 0,21 0 0,-21-1 16,0 1-16,21 0 0,-22 0 15,1 0-15,0 21 0,0-21 0,0-1 16,21 1-16,-21 21 0,-1-21 16,1 21-16,0-21 0,0 0 15,0 0-15,0 21 0,-1-22 16,1 1-16,0 0 16,0 0-16,0 21 15,0-21-15,-1 21 16,22-21-16,-21 21 0,0 0 0,21-22 15,-21 22-15,21-21 0,-21 21 0,0 0 16,-1 0-16,22-21 0,-21 21 16,0 0-16,0-21 0,0 21 15,0 0-15,-1 0 0,1 0 16,0 0-16,0-21 0,0 21 16,0 0-16,-1 0 15,1 0-15,0 0 0,0 0 16,0 0-16,0 0 0,-1 0 0,1 0 15,0 0-15,-21 0 0,21 0 16,-1 0-16,1-21 0,0 21 0,0 0 16,-21 0-16,20 0 0,1 0 0,0 0 15,0 0-15,0 0 0,0 0 16,-1 0-16,1 0 0,0 0 16,0 0-16,0 0 0,0 0 15,-1 0-15,1 0 0,0 0 16,0 0-16,0 0 15,0 0-15,-1 0 16,1 0-16,21 21 16,-21-21-16,0 0 0,0 0 15,0 0-15,-1 21 16,1-21-16,0 0 16,0 0-16,0 21 0,0-21 15,-1 0-15,1 21 0,0-21 16,0 0-16,0 0 0,0 21 15,-1-21-15,1 0 0,0 22 16,0-22-16,0 0 16,21 21-16,-21-21 15,-1 0-15,22 21 0,-21-21 16,21 21-16,-21-21 16,21 21-16,-21-21 0,0 21 15,21 1-15,-21-22 0,21 21 0,-22 0 16,1-21-16,21 21 15,-21-21-15,21 21 0,0 0 0,-21 1 16,0-1 0,21 0-16,-21-21 0,21 21 0,0 0 15,-22 0-15,1 1 16,21-1-16,-21-21 0,21 21 0,0 0 16,0 0-16,-21-21 0,21 21 15,-21 1-15,21-1 16,0 0-16,-21 0 0,21 0 15,-22 0-15,22 1 16,-21-1-16,21 0 16,0 0-16,-21 0 15,21 0 1,0 1-16,-21-22 16,21 21-16,0 0 296,0 0-280,0 0 0,0 0-1,0 1 1,-21-22-16,21 21 16,0 0-16,0 0 15,-21-21 1,21-21 46,0 0-46,0 0-16,21 21 0,-21-22 16,0 1-16,21 0 0,-21 0 15,0 0-15,0 0 0,0-1 16,0 1-16,0 0 0,0 0 15,0 0-15,0 0 0,0-1 16,0 1-16,0 0 16,0 0-16,0 0 0,0 0 15,0 42 63,0 0-62,0 0-16,0 0 0,0 0 0,0 1 16,0-1-16,21 0 0,-21 0 15,0 0-15,21 0 0,-21 22 16,0-22-16,0 0 0,0 0 0,0 0 16,0 1-16,0-1 15,0 0-15,0 0 0,0 0 16,0 0-16,0 1 15,0-1-15,21-21 32,1 0-17,-1 0 1,0-21-16,0 21 0,0-22 16,0 1-16,1 21 0,-1-21 0,0 21 15,0-21-15,0 21 16,0 0-16,1-21 0,-1 21 0,0 0 15,0 0-15,0-21 0,0 21 47,1 0-15,-1 0-32,0 0 15,0 0-15,0 0 16,0 0-16,1 0 0,-1 21 0</inkml:trace>
  <inkml:trace contextRef="#ctx0" brushRef="#br1" timeOffset="148471.12">12319 13885 0,'0'0'0,"0"22"0,-21-22 0,0 0 16,-1 0-16,1 0 16,0 0-16,0 0 0,0 0 0,-22 0 15,22 0-15,0 0 0,0 0 16,0 0-16,0 0 0,-1 0 0,1 0 15,0 0-15,0 0 0,0 0 32,42 0-1,0 0-31,0 0 16,0 0-16,22 0 0,-1 21 15,0-21-15,1 0 0,-1 0 16,0 0-16,1 21 0,20-21 0,-20 0 15,-1 0-15,0 0 0,1 21 16,-1-21-16,-21 0 0,21 0 0,1 0 16,-22 0-16,0 0 0,0 0 0,0 0 15,1 0-15,-1 0 0,0 0 16,-42 0 62,0 0-62,-1 0-16,1 0 0,0 0 15,0 0-15</inkml:trace>
  <inkml:trace contextRef="#ctx0" brushRef="#br1" timeOffset="149354.69">12065 14055 0,'0'0'16,"-21"0"-16,0 0 0,-1 0 15,22 21-15,-21-21 0,42 0 63,1 0-63,-1 0 0,21 0 0,-21 0 15,22 0-15,-1 0 0,0 0 16,1 0-16,-1 0 0,0 0 16,1 0-16,-1 0 0,0 0 0,1 0 15,-1 0-15,0 0 0,-21 0 16,22 0-16,-22 0 0,21 0 0,-21 0 15,1 0-15,-1 0 0,0 0 16,0 0-16,-21-21 391</inkml:trace>
  <inkml:trace contextRef="#ctx0" brushRef="#br1" timeOffset="156056.69">12552 13187 0,'0'21'15,"0"-42"79,0 0-78,0 0-1,-21-1-15,-1 1 16,22 0 0,-21 0-16,0 0 15,21 0-15,-21-1 16,0 1-16,21 0 16,-21 0-16,-1 21 15,1-21-15,21 0 16,-21 21-16,21-22 0,-21 22 15,0-21-15,21 0 16,-21 0-16,-1 21 0,22-21 16,-21 21-16,21-21 0,-21 21 0,0-22 15,0 1-15,0 21 16,-1-21-16,1 21 0,0-21 16,0 21-16,0 0 0,0 0 15,-1-21-15,1 21 0,0 0 0,0 0 16,0 0-16,0 0 0,-1 0 0,-20 0 15,21 0-15,0 0 0,0 0 16,-1 0-16,1 0 0,0 0 0,0 0 16,0 0-16,0 0 15,-1 0 1,1 0-16,0 0 16,0 0-16,0-21 15,0 21 1,-1 0-16,1 0 15,0 0-15,0 0 16,0 0-16,0 0 0,-1 0 16,1 0-16,0 0 15,0 0-15,0 0 16,0 0-16,-1 0 16,1 0-16,0 0 15,0 0-15,0 0 0,0 0 16,-1 0-16,1 0 15,0 0-15,0 0 16,0 0-16,0 0 16,-1 0-16,1 0 0,0 0 15,0 0-15,0 0 0,0 0 16,-1 0-16,1 0 16,0 21-16,0-21 15,0 0-15,0 0 16,21 21-16,-22-21 0,1 0 0,0 21 15,0-21-15,0 21 16,0-21 0,-1 0-16,22 21 15,-21-21-15,0 22 16,0-22-16,0 21 16,0 0-1,-1-21-15,1 0 16,21 21-16,-21-21 15,0 21-15,0-21 16,21 21-16,-21-21 16,-1 0-16,22 22 0,-21-22 15,0 0-15,21 21 16,-21-21 0,0 0-16,21 21 0,-21-21 15,21 21 1,-22-21-16,1 0 0,21 21 15,-21-21-15,0 21 16,0-21-16,0 0 16,21 22-1,-22-22 1,1 21-16,0-21 31,21 21-15,-21-21-1,0 0 17,21 21-17,-21-21-15,21-21 110,0 0-95,21 21-15,0-21 0,0-1 16,0 1-16,-21 0 0,21 0 0,1 0 16,-1 0-16,0-1 0,0 1 15,0 0-15,-21 0 0,0 0 0,21 0 16,-21-1-16,22 22 0,-22-21 15,0 0-15,0 0 16,0 0 15,21 21-31,-21 21 63,0 0-63,-21 0 15,21 0-15,-22 1 16,22-1-16,-21-21 0,0 21 0,0 0 16,21 0-16,-21 0 0,0 1 15,21-1-15,-22 0 0,1 0 0,0 0 16,0 0-16,21 1 0,-21-22 0,21 21 16,-21 0-16,-1 0 15,22 0 1,-21-21-1,42 0 32,1 0-31,-1 0-16,0 0 16,0 0-16,0 0 0,-21-21 15,21 21-15,1 0 0,-1 0 16,0 0-16,0 0 0,0 0 0,0 0 15,1 0-15,-1 0 16,0 0-16,0 0 16,0 0-16,0 21 15,1-21 1</inkml:trace>
  <inkml:trace contextRef="#ctx0" brushRef="#br1" timeOffset="157895.06">11684 16066 0,'0'21'0,"-21"-21"16,0 0-16,-1 0 0,1 21 16,0-21-16,0 0 15,0 0-15,0 21 16,-1-21-16,1 0 0,0 0 16,0 0-16,0 0 15,21 21-15,21-21 47,0 0-47,0 0 0,0 0 0,1 0 16,20 0-16,-21 0 0,0 0 15,22 0-15,-1-21 0,-21 21 0,21 0 16,1 0-16,-22-21 0,21 21 16,1 0-16,20 0 0,-21-21 0,1 21 15,-1-21-15,0 21 0,1 0 16,-1 0-16,-21-22 0,22 22 15,-22 0-15,0 0 0,0 0 0,0 0 16,-21-21-16,21 21 0,1 0 16,-44 0 31,1 0-32,0 0-15,0 21 0</inkml:trace>
  <inkml:trace contextRef="#ctx0" brushRef="#br1" timeOffset="158254.98">11472 16214 0,'0'0'0,"-21"0"0,21 21 0,21-21 47,0 0-47,1 0 0,20 0 0,-21 0 16,21 0-16,1 0 16,-22 0-16,21 0 0,1 0 0,-1 0 15,0 0-15,1-21 0,-1 21 0,-21 0 16,21 0-16,-20 0 0,-1-21 15,21 21-15,-21 0 0,0 0 0,1 0 16,-1 0-16,-21-22 0,21 22 31,-21-21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1:41:02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 635 0,'0'-21'0,"21"0"16,-21 0-16,0-1 0,0 1 16,0 0-16,0 0 0,0 0 15,0 0-15,0-1 0,-21 1 16,0 21-16,0 0 15,0 0 1,-1 21 0,22 1-16,0-1 15,-21 21-15,0-21 0,21 22 16,-21-1-16,0 0 0,21 1 0,-21-1 16,-1 21-16,22-20 0,-21 20 15,0-20-15,21 20 0,-21-21 0,21 22 16,-21-22-16,21 1 0,0-1 15,-21 0-15,-1 1 0,22-1 16,-21-21-16,21 0 0,0 22 0,0-22 16,0 0-16,-21 0 0,21 0 15,0 0-15,0 1 0,0-1 16,0 0-16,0 0 16,0-42 15,0 0-31,0 0 15,0-1-15,21 1 0,-21-21 0,0 21 16,21 0-16,1-22 0</inkml:trace>
  <inkml:trace contextRef="#ctx0" brushRef="#br0" timeOffset="178.9">2095 466 0,'0'0'0,"0"-21"16,0-1-16,0 1 0,0 0 31</inkml:trace>
  <inkml:trace contextRef="#ctx0" brushRef="#br0" timeOffset="1332.44">2561 2053 0,'21'0'0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1:42:47.9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1651 762 0,'0'-21'0,"-21"21"31,0 0 0,21-21 32,0 0-47,0-1-16,0 1 15,21 21-15,0-21 0,-21 0 16,21 21-16,0-21 0,0 0 15,1 21-15,-1-22 0,-21 1 0,21 21 16,0-21-16,0 21 0,0 0 16,1-21-16,-1 21 15,0 0-15,0 0 0,0 0 32,0 0-32,1 21 0,-22 0 15,0 0-15,21 1 0,-21-1 16,21 0-16,-21 21 0,21-21 15,-21 22-15,0-1 0,0-21 16,0 22-16,0-1 0,21 21 0,-21-20 16,0-1-16,0 0 0,0 1 15,0-1-15,0-21 0,0 22 0,0-22 16,0 21-16,0-21 0,0 0 16,0 1-16,0-1 15,0 0-15,0-42 47,0 0-31,21-1-16,-21 1 0,0 0 15,0-21-15,22-1 0,-22 1 0,0 0 16,0-1-16,0-20 0,21-1 16,0 1-16,-21 21 0,21-22 15,0 22-15,0-22 0,22 22 0,-22 0 16,21-1-16,-21 1 0,22 0 15,-1 20-15,-21-20 0,22 21 16,-22 0-16,21-22 16,-21 22-16,0 21 0,1 0 15,-1 0-15,0 0 16,0 21 0,-21 1-16,0-1 0,0 21 15,0-21-15,0 22 0,0-22 0,0 21 16,0 0-16,0 1 0,0-1 15,0 0-15,0 22 0,0-22 16,0 22-16,0-22 0,0 22 0,0-1 16,0-21-16,0 1 0,0 20 15,0-20-15,0-1 0,0 0 0,0-21 16,0 22-16,0-1 0,0 0 16,0-20-16,0 20 0,0-21 0,0 0 15,21 0-15,-21 1 16,21-1-16,-21 0 0,22-21 31,-1 0-15,-21-21-16,0 0 0,0-1 15,0 1-15,21 0 0,-21 0 16,21 0-16,-21-22 0,21 22 0,0 0 16</inkml:trace>
  <inkml:trace contextRef="#ctx0" brushRef="#br0" timeOffset="491.71">3175 1228 0,'-21'42'16,"0"-42"-16,21 21 15,0 0 1,21-21-1,0 0-15,0 0 16,0 0-16,0-21 0,1 21 0,-1-21 16,0 0-16,21 0 0,-21 0 15,1 21-15,-1-22 0,0 1 0,0 0 16,0-21-16,-21 21 16,0-1-16,0 1 0,0 0 0,0 0 15,0 0-15,0 0 0,0-1 16,-21 22-16,0 0 15,0 0-15,0 0 0,-22 0 0,22 22 16,0-22-16,-21 42 0,20-21 16,1 0-16,0 22 0,21-22 15,-21 21-15,21-21 0,-21 22 0,21-1 16,0-21-16,0 21 0,0-20 16,0-1-16,0 0 0,0 0 15,21 0-15,-21 0 0,21 1 0,0-1 16,0-21-16,1 21 15,-1-21-15,0 0 0,0 0 16,0 0-16,0 0 0,1 0 0,-1 0 16,0-21-16,21 0 0,-21 21 15,1-22-15,20 1 0,-21-21 0,0 21 16,0 0-16</inkml:trace>
  <inkml:trace contextRef="#ctx0" brushRef="#br0" timeOffset="882.02">4127 339 0,'0'0'0,"-21"-21"0,0-1 0,21 1 16,-21 0-16,0 21 15,0 21 1,21 0-1,0 22-15,0-22 16,0 21-16,0 1 0,0-1 0,0 21 16,0-20-16,0 20 0,0-20 15,0 20-15,0 1 0,0-22 16,0 21-16,-22 1 0,22-22 16,0 1-16,0-1 0,0 0 0,0 1 15,0-22-15,0 21 0,0-21 16,0 0-16,0 1 0,0-1 15,22-42 32,-1-1-47,-21 1 0,0-21 0,21 21 16,-21-22-16,21 22 0,-21-21 16,21-22-16</inkml:trace>
  <inkml:trace contextRef="#ctx0" brushRef="#br0" timeOffset="1507.66">4381 318 0,'0'0'0,"-21"-43"0,21 22 0,0 0 15,0-21 1,0 20-16,0 44 31,0-1-31,0 0 16,0 21-16,0-21 0,0 22 15,0-1-15,0 0 0,0 22 0,0-22 16,0 1-16,0 20 16,0 1-16,0-22 0,0 21 0,0-20 15,0 20-15,0-20 0,0-1 16,0 0-16,0 1 0,0-1 0,0 0 16,-21-21-16,21 1 0,-21 20 15,21-21-15,0 0 0,-21-21 16,21 21-16,0 1 0,0-44 47,0 1-32,0 0-15,0 0 0,0 0 0,0 0 16,0-1-16,21-20 16,0 21-16,0-21 0,0-1 0,-21 22 15,22-21-15,20-1 0,-21 22 16,0-21-16,0 21 0,22 0 0,-22-1 15,0 1-15,0 21 0,0 0 16,1 0-16,-1 0 0,0 0 0,0 21 16,0 1-16,-21 20 15,21-21-15,-21 0 0,0 22 0,0-22 16,0 0-16,0 21 0,0-21 16,0 22-16,0-22 0,0 21 0,0-21 15,0 1-15,0-1 16,0 0-16,0 0 0,0 0 0,0 0 15,0 1-15,0-1 16,0-42 31,0-1-47,22 22 16,-1-21-16,0 0 0</inkml:trace>
  <inkml:trace contextRef="#ctx0" brushRef="#br0" timeOffset="2059.85">5249 889 0,'0'0'0,"-21"0"16,0 0-1,0 0-15,0 0 16,21 21-16,-22 0 16,1 1-16,21-1 15,0 0-15,0 21 0,0-21 16,-21 1-16,21-1 0,0 21 0,-21-21 16,21 0-16,0 22 0,0-22 15,0 0-15,0 0 0,0 0 0,0 1 16,0-1-16,0 0 0,0 0 15,0 0-15,21-21 16,0 0-16,0 0 0,1 0 16,-1 0-16,0 0 0,0 0 15,0 0-15,0-21 0,1 21 16,-1-21-16,0 0 0,0 0 16,-21-1-16,21 1 0,-21 0 15,21 0-15,-21 0 0,0-22 16,0 22-16,0 0 0,0-21 0,0 21 15,-21-22-15,0 22 0,0 0 16,0 0-16,0 0 0,-1 21 0,1 0 16,0-22-16,0 22 0,0 0 15,0 0-15,-1 0 0,1 0 0,0 22 16,0-22-16,0 21 0,0-21 16,21 21-16,-22-21 0,22 21 0,-21-21 15,0 0-15,21 21 0,-21-21 16</inkml:trace>
  <inkml:trace contextRef="#ctx0" brushRef="#br0" timeOffset="2999.62">5757 1207 0,'21'0'0,"1"-22"0,-1 22 16,-21-21-16,0 0 16,21 21-16,-21-21 0,0 0 15,0 0-15,0-1 16,0 1-1,0 0-15,-21 21 0,0-21 0,-1 21 16,1-21-16,0 21 0,0 0 16,0 0-16,0 0 0,-1 0 0,1 0 15,0 0-15,0 21 16,0 0-16,0 0 0,-1 0 0,22 1 16,0 20-16,-21-21 0,21 21 15,0-20-15,0 20 0,0-21 0,0 21 16,0-20-16,0-1 0,0 21 15,0-21-15,21 0 0,1 1 0,-1-22 16,0 21-16,0 0 16,0-21-16,0 21 0,1-21 15,-1 0-15,0 0 0,0 0 16,0 0-16,0-21 0,-21 0 16,22 0-16,-1-1 0,0 1 0,0 0 15,-21-21-15,21 21 0,0-22 16,1 1-16,-1 0 0,-21-22 0,21 1 15,-21 20-15,0-20 0,21-1 16,0 1-16,-21-1 0,21 1 0,-21-1 16,0 22-16,0 0 0,0-1 15,0 1-15,0 0 0,0 20 16,0 1-16,0 0 0,0 0 16,0 42 15,-21 0-31,21 0 0,-21 22 15,21-22-15,-21 21 0,21 22 0,0-22 16,0 0-16,-21 22 0,21-1 16,-21 1-16,21-22 0,-22 22 0,22-1 15,0-20-15,0-1 0,0 0 16,0 1-16,0-22 0,0 21 0,0-21 16,0 22-16,0-22 0,0 0 15,22 0-15,-22 0 0,21-21 16,-21 21-16,21-21 0,0 22 15,0-22-15,0 0 16,1 0-16,-1 0 0,0 0 0,0 0 16,0-22-16,0 22 15,1-21-15,-1 0 0,0 0 0,0 0 16,0 0-16,0-1 0,22 1 16</inkml:trace>
  <inkml:trace contextRef="#ctx0" brushRef="#br0" timeOffset="3576.29">6816 847 0,'0'0'0,"0"-21"16,0-1-16,-22 1 15,1 21-15,0 0 16,0 0-16,0 0 0,0 0 15,-1 0-15,1 0 0,0 21 16,0 1-16,0-22 0,0 21 16,21 0-16,-22 0 0,1 0 15,0 22-15,21-22 0,0 0 0,0 0 16,0 0-16,0 0 0,0 1 16,0-1-16,0 0 0,0 0 0,0 0 15,21-21 1,0 21-16,1-21 0,-1 22 0,0-22 15,0 0-15,21 0 0,-20 0 16,-1 0-16,0 21 0,0-21 0,0 0 16,0 0-16,1 0 0,-1 0 15,0 0-15,-21 21 0,21 0 16,0-21-16,-21 21 16,0 0-16,0 1 15,-21-1 1,0-21-16,0 21 0,0-21 0,-1 21 15,1-21-15,0 21 0,-21-21 0,21 21 16,-1-21-16,1 0 0,0 0 16,0 0-16,0 0 0,0 0 0,-1 0 15,1 0-15,0 0 16,0 0-16,0 0 16,0 0-1,-1 0-15,22-21 47,0 0-47</inkml:trace>
  <inkml:trace contextRef="#ctx0" brushRef="#br0" timeOffset="4243.91">4085 593 0,'0'0'16,"-42"0"-1,21 0-15,21 21 16,21-21 15,0 0-15,0 0-16,0 0 0,0 0 0,22 0 15,-1-21-15,0 21 0,-20-21 16,20 21-16,0 0 0,1 0 0,-22-22 16,21 22-16,-21 0 0,0 0 15,1 0-15,-1 0 0,0-21 16,0 21-16,-42 0 62,21 21-62,-21 1 16,0-22-16,-1 21 0</inkml:trace>
  <inkml:trace contextRef="#ctx0" brushRef="#br0" timeOffset="5239.54">1968 1969 0,'0'0'0,"-21"0"0,0 0 16,0 0-16,0 0 16,0 21-1,-1-21 1,22 21-1,22-21 17,-1 0-32,0 0 15,0 0-15,0 0 0,0 0 0,1 0 16,20 0-16,0 0 0,1 0 16,-1 0-16,0 0 0,22 0 0,-1 0 15,1 0-15,-1 0 0,22 0 16,-22 0-16,22 0 0,0 0 15,-1 0-15,1-21 0,0 21 16,21 0-16,-22-21 0,22 21 0,21 0 16,-21 0-16,0-22 0,21 22 15,-21-21-15,21 21 0,-22 0 0,22 0 16,0-21-16,-21 21 0,21 0 16,0 0-16,0-21 0,-21 0 0,21 21 15,0 0-15,-21-21 0,21 21 16,-21 0-16,0-22 0,21 22 0,-43 0 15,22-21-15,-21 21 0,-1 0 16,1 0-16,0-21 0,-1 21 0,-20-21 16,21 21-16,-22 0 0,1 0 15,-1 0-15,-21-21 0,1 21 16,-1 0-16,0 0 0,-20 0 0,-1 0 16,0 0-16,0 0 0,-42 0 46,0 0-46,0 0 16,-1 0-16,1 0 16,0 0-16,-21 0 0,21 0 0,-1 0 15,1 0-15,0 0 0,-21 0 16,21 21-16</inkml:trace>
  <inkml:trace contextRef="#ctx0" brushRef="#br0" timeOffset="12819.28">5186 3874 0,'0'-22'16,"-21"22"-1,21-21-15,-22 21 0,1 0 16,0 0-16,0 0 0</inkml:trace>
  <inkml:trace contextRef="#ctx0" brushRef="#br0" timeOffset="51925.82">5884 3344 0,'0'0'0,"43"-42"15,-43 21-15,21 0 16,0 0-16,-21-1 0,0 1 16,21 0-16,-21 0 0,0 0 15,0 0-15,-21 21 31,0 0-31,0 0 0,-1 0 0,-20 0 16,21 0-16,-21 21 0,-1 0 16,22 0-16,-21 0 0,-1 0 0,22 22 15,-21-22-15,0 21 0,20 1 16,1-1-16,-21 0 0,21-21 0,21 22 16,-21-1-16,21 0 0,-22 1 15,22-1-15,0 0 0,0 1 0,0-1 16,0 0-16,0 22 0,0-22 15,0 1-15,0-1 0,22 21 16,-22-20-16,21-1 0,0 0 0,0 22 16,-21-22-16,21-21 0,0 22 15,1-1-15,-1-21 0,21 0 0,-21 1 16,0-1-16,22 0 0,-22-21 16,21 0-16,1 0 0,-1 0 0,0 0 15,1 0-15,20-21 0,-21 21 16,1-21-16,20-1 0,-20 1 0,20 0 15,-21-21-15,22 21 0,-22-22 0,22 22 16,-22-21-16,0-1 0,1 1 16,-1 21-16,0-21 0,-20-1 15,20-20-15,-21 20 0,0 1 0,0 0 16,1-1-16,-22-20 0,0 21 16,0-1-16,0-20 0,0 20 0,0-20 15,0 21-15,-22-1 0,1-20 16,-21 20-16,21 22 0,-22-21 0,1 21 15,-21 0-15,20-1 0,-20 1 16,-1 21-16,1 0 0,-22 0 0,22 0 16,-1 0-16,-21 21 0,22-21 15,-1 22-15,22-1 0,-21 0 0,20 0 16,1 0-16,21 0 0,0 1 16,-1-1-16,22 21 0,0-21 15,0 0-15,0 22 0,0-22 16,0 0-16,0 21 0,0-20 0,0-1 15,0 0-15</inkml:trace>
  <inkml:trace contextRef="#ctx0" brushRef="#br0" timeOffset="52331.02">5842 3683 0,'0'-21'32,"0"42"-17,0 0 1,0 0-16,0 1 16,0-1-16,0 0 0,0 0 15,0 0 1,21-21-16,0 0 15,0 0-15,1 0 16,-1 0-16,-21-21 16,0 0-16,0 0 15,0 0 1,0-1 15,0 44 0,21-22 1</inkml:trace>
  <inkml:trace contextRef="#ctx0" brushRef="#br0" timeOffset="52681.72">6265 3662 0,'0'21'32,"0"0"-32,0 0 31,21-21-15,1 0-16,-1 0 0,0 0 15,0 0 1,0-21-1,-21 0-15,0 0 16,0 0 0,0 0-1,-21 21-15,0 21 47,21 0-31,-21-21-16,21 21 15,0 0-15</inkml:trace>
  <inkml:trace contextRef="#ctx0" brushRef="#br0" timeOffset="53025.52">5927 4106 0,'0'0'0,"-22"22"0,22-1 15,0 0 1,22-21 0,-1 0-16,0 0 0,0 0 15,0 0-15,22 0 0,-22 0 0,21 0 16,-21 0-16,22-21 0,-22 0 15,0 21-15,21-22 0,-21 22 16,1-21-16,-1 21 0,0 0 0,-21-21 16,21 21-16,-21-21 15,-21 21 17,0 0-17,0 21-15</inkml:trace>
  <inkml:trace contextRef="#ctx0" brushRef="#br0" timeOffset="53403.87">6075 4360 0,'0'22'0,"0"-1"16,0 0-16,0 0 16,0 0-1,0 0-15,0 1 0,0-1 16,0 21-16,0-21 0,0 0 0,0 22 16,0-1-16,0 0 0,0 1 15,0 20-15,0 1 0,0-1 0,0 1 16,0-1-16,0 1 0,-21-1 0,-1 1 15,1-1-15,21 1 0,0-22 16,0 0-16,-21 1 0,21-1 0,0 0 16,0-20-16,0-1 0,0 0 15,0-42 1,0 0-16,0-1 16,0 1-16,0 0 0,0-21 0,0 21 15,0-22-15,0 1 16</inkml:trace>
  <inkml:trace contextRef="#ctx0" brushRef="#br0" timeOffset="53815.71">6032 4741 0,'-21'0'16,"0"0"-1,0 22-15,0-1 0,0 0 16,-1 0-16,1 0 0,0 0 0,0 1 15,0-1-15,0 0 0,-1 0 0,22 0 16,0-42 15,22 0-15,-1 0-16,0 0 0,0-22 0,0 22 16,0 0-16,1 0 0,-1 0 15,0-22-15,0 22 0,0 21 0,22-21 16,-22 0-16,0 21 0,0 0 15,0 0-15,0 0 0,1 0 0,-1 0 16,-21 21-16,21 0 0,0 0 0,0 22 16,-21-22-16,0 21 0,21-21 15,-21 22-15,22-22 0,-22 21 0,0-21 16,0 0-16,0 22 0,0-22 16,21 0-16,-21 0 0,0 0 15,21-21-15,-21 22 16,0-44-1,0 1 1,21 0-16</inkml:trace>
  <inkml:trace contextRef="#ctx0" brushRef="#br0" timeOffset="54859.97">9652 3133 0,'0'0'0,"0"-43"16,0 22-16,0 0 15,0 0-15,-21 21 16,0-21-16,-1 21 0,1 0 15,0 0-15,0 0 0,0 0 16,0 21-16,-22 0 0,22 0 0,0 0 16,0 1-16,0 20 0,-1 0 15,1 1-15,0-1 0,0 21 0,0 1 16,21-22-16,-21 22 0,-1-22 16,22 22-16,-21-1 0,21-21 0,0 22 15,-21-22-15,21 22 0,0-22 16,0 22-16,0-22 0,0 0 15,0 1-15,21-1 0,0-21 0,1 21 16,-1-20-16,21-1 0,-21 0 16,22 0-16,-1 0 0,0 0 0,1 1 15,-1-22-15,21 0 0,-20 21 0,20-21 16,-20 0-16,20 0 0,1 0 16,-1 0-16,1 0 0,-1-21 0,1-1 15,-22 22-15,21-21 0,1 0 16,-22 0-16,22 0 0,-22-22 0,0 22 15,1-21-15,-1 21 0,-21-22 0,22 1 16,-22 0-16,21-1 0,-21 1 16,0-21-16,1 20 0,-1 1 15,0-22-15,-21 22 0,0-21 0,0-1 16,0 1-16,0 20 0,0-20 16,0-1-16,0 22 0,0-22 0,-21 22 15,0 0-15,-22-1 0,22 22 16,-21-21-16,21 21 0,-22 0 0,1-1 15,-22 1-15,22 0 0,0 21 16,-22-21-16,22 21 0,-22 0 0,1 0 16,21 0-16,-22 0 0,22 0 15,-22 0-15,22 21 0,0 0 16,-1-21-16,1 21 0,0 1 0,-1-1 16,1 0-16,0 0 0,20 0 15,-20 0-15,21 1 0,-21-1 0,20 0 16,1 21-16,0-21 0,0 1 15,0-1-15,21 0 0,0 0 0,0 0 16,0 0-16,0 1 0,0-1 16,0 0-16,0 0 0,0 0 15,0 0-15,21-21 16</inkml:trace>
  <inkml:trace contextRef="#ctx0" brushRef="#br0" timeOffset="55288.72">9715 3556 0,'-21'0'0,"42"0"0,-42 21 16,0-21-16,0 21 0,0 1 15,21-1-15,0 0 16,0 0-16,0 0 15,0 0-15,21 1 16,0-22-16,0 0 16,0 0-16,1 0 0,-1 0 15,0 0-15,21 0 0,-42-22 0,21 22 16,1-21-16,-1 21 0,-21-21 16,0 0-16,0 0 0,0 0 15,0-1 1,-21 22-16,-1 0 0,1 0 15,0 0-15,0 0 0,0 0 16,0 0-16,-1 0 0,1 0 16,21 22-16,-21-22 0,21 21 15,0 0 1,0 0 0,21-21-16,0 0 15,1 0-15,-1 0 0,0 0 0,21 0 16,-21 0-16,1-21 0</inkml:trace>
  <inkml:trace contextRef="#ctx0" brushRef="#br0" timeOffset="55615.53">10350 3598 0,'0'0'0,"0"43"16,0-22-16,22-21 16,-1 0-1,0 0 1,-21-21 0,0 0-16,0-1 15,0 1 1,-21 21-16,0 0 0,-1 0 15,1 0-15,0 0 0,0 0 16,21 21 15,0 1-15</inkml:trace>
  <inkml:trace contextRef="#ctx0" brushRef="#br0" timeOffset="55999.34">9779 4085 0,'0'0'0,"-21"0"0,0 0 16,21 21-1,0 1 1,21-22-16,21 0 16,-21 0-16,22 0 0,-22 0 15,21 0-15,0 0 0,1 0 0,20-22 16,-20 22-16,-22-21 0,21 0 16,0 21-16,-20-21 0,20 21 15,-21-21-15,-21 0 0,21 21 0,-21-22 16,0 1-1,0 0 1,-21 21 15,21 21-31,0 0 0,0 1 16,-21-22-16,21 21 0,0 0 16</inkml:trace>
  <inkml:trace contextRef="#ctx0" brushRef="#br0" timeOffset="56431.09">10096 4551 0,'-21'0'15,"21"21"17,0 0-32,0 0 0,0 1 15,0-1-15,21 0 0,1 0 16,-22 21-16,0-20 0,0 20 16,21 0-16,-21 1 0,0-1 0,21 21 15,-21-20-15,0 20 0,0-20 0,0 20 16,0-21-16,0 22 0,0-22 15,0 22-15,0-22 0,0 22 0,0-22 16,0 0-16,0 1 0,0-1 0,0-21 16,0 0-16,0 0 0,0 1 0,0-1 15,0-42 1,0-1 0,0 1-16,0 0 0,0 0 15,0-21-15,0 20 0,0 1 16,0-21-16,0 21 0,0-22 15,0 22-15,0-21 0,0 21 0</inkml:trace>
  <inkml:trace contextRef="#ctx0" brushRef="#br0" timeOffset="56886.83">10160 5122 0,'0'0'0,"0"-21"0,0 0 16,0 0-16,0 0 0,0 0 16,-21 21-16,21-22 0,-21 22 15,-1 0-15,1 0 0,0 22 16,0-1-16,0-21 0,0 21 0,-1 0 15,1 0-15,0 0 0,0 1 16,21-1-16,-21 21 0,0-21 16,-1-21-16,1 21 0,21 1 0,0-1 15,-21-21-15,21 21 16,0-42 0,21 21-1,0-21-15,1-1 0,-1 1 16,0 0-16,0 0 0,0 0 0,22-22 15,-22 22-15,21 0 0,-21 0 0,0-21 16,1 42-16,20-22 16,-21 1-16,0 21 0,0 0 0,1 0 0,-1 0 15,0 21-15,-21 1 0,21-22 16,-21 21-16,21 0 16,-21 21-16,21-21 0,-21 1 0,0-1 15,0 0-15,0 0 0,22 21 0,-22-20 16,0-1-16,0 0 0,0 0 15,0 0-15,0 0 0,0 1 16,0-1-16,0 0 16,-22-21 31</inkml:trace>
  <inkml:trace contextRef="#ctx0" brushRef="#br0" timeOffset="63623.09">10731 3810 0,'0'0'0,"-21"0"0,0 0 16,0 0-16,0 0 0,0 0 15,-1 0-15,1 0 16,0 0 0,42 0 15,0 0-31,1 0 0,20 0 16,0 0-16,1 0 0,20 0 15,1 0-15,20 0 0,1 0 0,0 0 16,20 0-16,-20 0 0,0 0 15,21 0-15,-1 0 0,1 0 0,0 0 16,0 0-16,0 0 0,-22 0 16,1 0-16,0 0 0,-1 0 15,-20 0-15,-22 0 0,22 0 0,-22 0 16,0 0-16,-20 0 0,-1 0 16,0 0-16,0 0 0,-42 0 31,0 0-31,0-21 0,-1 21 15,-20 0-15,21 0 0,-21 0 16,20 0-16,-20-21 0,21 21 0,-21 0 16,20 0-16,-20-21 0,21 21 15,0 0-15,0 0 0,21-22 16,0 1 15,21 21-31,0 0 0,0 0 16,0 0-16,0 0 0,22 0 15,-22 0-15,0 0 0,0 0 0,22 0 16,-22 0-16,0 0 0,0 0 16,0 21-16,-21 1 0,21-1 15,-21 0-15,0 0 16,0 0-16,-21 0 0,0 1 0,0 20 16,0-21-16,0 0 0,-22 22 15,22-22-15,0 0 0,-21 0 0,20 0 16,1 0-16,0 1 0,0-1 15,0 0-15,0-21 16,21 21-16,21-21 31,0 0-31,0-21 0,0 0 16,0 21-16,1-21 0,-1-1 16</inkml:trace>
  <inkml:trace contextRef="#ctx0" brushRef="#br0" timeOffset="64663.3">13906 3556 0,'0'0'0,"-42"-21"15,42 0-15,-21 0 16,0 21-1,0 0 1,21 21 0,0 0-16,0 0 0,-22 0 0,22 0 15,0 22-15,0-22 0,-21 0 0,21 21 16,0-20-16,0-1 0,0 0 16,0 0-16,0 0 0,0 0 0,0 1 15,0-1-15,0 0 16,-21-21-1,21-21 1,0 0 0,0-1-16,0 1 15,0 0-15,0 0 0,0 0 16,0 0-16,0-22 0,0 22 0,21 0 16,-21 0-16,21-22 0,-21 22 15,22 0-15,-1 21 0,-21-21 0,21 21 16,0 0-16,0 0 15,0 0-15,-21 21 0,22-21 0,-1 21 16,0 0-16,-21 1 0,21 20 16,0-21-16,-21 0 0,21 0 0,-21 1 15,0 20-15,22-21 0,-22 0 16,21 0-16,-21 1 0,0-1 16,21-21-1,0 0-15,0 0 16,0-21-16,1 21 15,-22-22-15,21 1 0,0 0 16,0 0-16,0 0 0,0 0 0,1-1 16,-1 1-16,21 0 0,-21-21 15,0 21-15,1-1 0,-1 1 0,21 0 16,-21 21-16,0 0 0,1 0 16,-1 0-16,0 0 0,-21 21 15,21 0-15,0 1 16,-21-1-16,0 0 0,0 0 0,0 0 15,0 0-15,0 1 0,0-1 16,0 0-16,0 0 0,0 0 16,21 0-16,-21 1 0,0-1 15,22 0-15,-22 0 16,21-21 0,0 0-16,0 0 15,0 0-15,0 0 0,1-21 16,-1 21-16,21-21 0</inkml:trace>
  <inkml:trace contextRef="#ctx0" brushRef="#br0" timeOffset="65188">15219 3683 0,'0'0'0,"0"-42"16,0 21-1,-21 21-15,-1-22 0,1 22 16,0-21-16,0 21 0,0 0 15,0 0-15,-1 0 0,1 0 16,0 0-16,0 21 0,0-21 0,0 22 16,-1-1-16,1 0 0,0 0 0,21 21 15,0-20-15,-21-1 0,21 21 16,0-21-16,0 0 0,0 1 0,0-1 16,0 0-16,0 0 15,21-21-15,0 0 16,0 0-16,1 0 0,-1 0 15,0 0-15,0 0 0,0-21 0,0 21 16,1-21-16,-1 0 0,0 21 0,0-22 16,0 1-16,0 0 0,1 0 15,-1 0-15,-21 0 0,0-1 0,21 1 16,-21 0-16,0 0 16,0 0-16,0 42 31,0 0-31,-21 0 0,0 22 15,21-22-15,0 0 16,0 0-16,0 0 0,0 0 0,0 1 16,0-1-16,0 0 0,21 0 15,0-21-15,0 0 0,0 21 16,0-21-16,1 0 0,-1 0 16,0 0-16,0 0 15,0 0-15,0-21 0,1 21 16,-1-21-16,-21 0 0,21 21 15,0-21-15,-21-1 0,21 22 16</inkml:trace>
  <inkml:trace contextRef="#ctx0" brushRef="#br0" timeOffset="65578.78">15557 3725 0,'0'-42'16,"0"21"-16,0 0 15,22 0 1,-1 21-1,0 0-15,0 0 16,0 21-16,0 0 0,1 0 16,-22 0-16,21 0 15,-21 1-15,21-1 0,-21 0 0,0 0 16,0 0-16,0 0 0,0 1 16,0-1-16,0 0 0,0 0 0,0 0 15,0 0 1,0-42 15,0 0-15,0 0-16,0 0 15,0 0-15,0-1 0,21 1 16,-21 0-16,21 0 0,0 0 0,-21 0 16,22-1-16,-1 22 0,-21-21 15,21 0-15,0 21 0,0 0 16,0 0-16,1 0 15,-1 0 1</inkml:trace>
  <inkml:trace contextRef="#ctx0" brushRef="#br0" timeOffset="66603.08">16044 3704 0,'0'-21'16,"0"0"-16,0 0 16,0 0-1,21 21 1,1 0 0,-1 0-16,0 21 0,-21 0 15,21 0-15,0 0 16,-21 0-16,0 1 0,0-1 0,0 0 15,0 0-15,0 0 0,0 0 0,0 1 16,0-1-16,0 0 16,0 0-16,0-42 62,0 0-62,21 0 0,1-1 16,-22 1-16,21 0 0,0 0 0,0 0 15,0 0-15,-21-1 0,21 1 16,1 21-16,-22-21 0,21 21 16,-21-21-16,0 42 31,0 0-15,-21 0-16,21 1 0,0-1 15,0 0-15,0 0 0,-22 0 16,22 0-16,0 1 0,0-1 15,0 0-15,22-21 16,-1 0-16,0 21 16,0-21-16,0 0 0,0 0 0,1 0 15,-1 0-15,0 0 0,21 0 16,-21-21-16,1 21 0,-1-21 0,0 21 16,0-21-16,21-1 0,-20 22 15,-1-21-15,-21 0 0,21 0 0,0 0 16,0 0-16,-21-1 15,0 1-15,0 0 0,-21 42 47,21 0-31,0 1-16,-21-22 16,21 21-16,-21 0 0,21 0 0,0 0 15,0 0-15,0 1 16,0-1-16,0 0 0,0 0 15,21 0 1,0-21-16,0 0 0,22 0 0,-22 0 16,0 0-16,0 0 0,0 0 15,22 0-15,-22 0 0,0-21 0,21 0 16,-21 21-16,1-21 0,-1 0 16,0 21-16,0-22 0,0 1 0,0 0 15,1 0-15,-22 0 0,0 0 16,0-1-16,0 1 0,0 0 15,0 0-15,-22 21 32,1 0-32,0 21 0,21 0 15,-21-21-15,21 21 0,-21 1 16,21-1-16,-21 0 0,21 0 16,0 0-16,0 0 0,0 1 15,0-1-15,0 0 16,21-21-16,0 0 0,0 21 15,0-21-15,0 0 16,1 0-16,20 0 0,-21 0 0,0 0 16,22 0-16,-22 0 0,21 0 15,-21-21-15,22 21 0,-22 0 0</inkml:trace>
  <inkml:trace contextRef="#ctx0" brushRef="#br0" timeOffset="67219.8">17843 3620 0,'0'0'0,"0"-22"16,-21 22 0,0 0-16,0 0 0,0 0 15,0 0-15,-1 22 16,1-1-16,0-21 0,0 21 0,0 0 16,0 0-16,-1 0 0,1 1 15,0-1-15,0 0 0,21 0 16,0 0-16,0 0 0,0 1 15,0-1-15,21-21 16,0 21-16,0-21 0,1 0 16,-1 0-16,0 0 0,0 0 15,0 0-15,0 0 0,1-21 16,-1 0-16,0-1 0,0 22 16,0-21-16,0 0 0,-21 0 0,22 0 15,-1-22-15,0 22 16,-21-21-16,21 0 0,-21-1 0,21 1 15,-21 0-15,0-22 0,21 22 16,1-1-16,-22-20 0,0 21 0,21 20 16,-21-20-16,21 21 0,-21-21 15,21 20-15,-21 1 0,0 42 32,0 1-32,0-1 0,-21 0 15,0 21-15,0 1 0,21-1 16,-22 0-16,22 1 0,-21 20 0,21-21 15,0 1-15,-21-1 0,21 0 16,-21 1-16,21-1 0,-21 0 16,21-20-16,0 20 0,0-21 15,0 0-15,0 22 0,0-22 0,0 0 16,21 0-16,0 0 16,0-21-16,0 0 0,1 21 0,20-21 15,-21 0-15,0 0 0,22 0 16,-22 0-16,0 0 0,21-21 0,-21 21 15,1-21-15,20 0 0,-21 21 0,0-21 16,22 0-16,-22-1 0,0 1 16,0 0-16,0 0 0,0 0 0,1 0 15</inkml:trace>
  <inkml:trace contextRef="#ctx0" brushRef="#br0" timeOffset="67720.05">16827 3175 0,'0'0'0,"-21"21"0,0 0 16,21 1-16,0-1 15,0 0-15,0 0 0,0 0 16,21-21-16,0 0 15,1 0-15,-1 0 16,0 0-16,0 0 16,0-21-16,0 21 0,-21-21 0,0 0 15,0 0-15,0-1 16,0 1-16,0 0 0,0 0 16,0 0-1,-21 21 1,0 0-16,0 21 15,0 0-15,21 0 0,0 0 16,-21 1-16,-1-1 0,22 0 16,0 0-16,-21 0 0,0 0 0,0 1 15</inkml:trace>
  <inkml:trace contextRef="#ctx0" brushRef="#br0" timeOffset="71126.77">5694 5630 0,'-21'0'0,"42"0"0,-64 0 0,22 22 16,0-22-16,0 0 15,0 0-15,0 0 0,-1 0 16,1 21-16,0-21 0,0 0 16,0 0-16,0 0 15,-1 0-15,1 0 0,0 0 16,0 0-16,0 0 31,21 21 16,21-21-31,0 0-16,21 0 0,-20 0 15,20 0-15,0 0 0,22 0 0,-22 0 16,22 0-16,-1 0 0,22 0 15,-22-21-15,1 21 0,20-21 0,-20 21 16,-1 0-16,1 0 0,-1-22 16,1 22-16,-1 0 0,1 0 0,-22-21 15,22 21-15,-22 0 0,0 0 16,1-21-16,-1 21 0,0 0 0,-20 0 16,-1 0-16,0 0 0,-42 0 78,0 0-78,-1 0 0,1 0 15,0 0-15,0 0 0,0 0 16,0 0-16,-1 0 0,1 0 0,0 0 16</inkml:trace>
  <inkml:trace contextRef="#ctx0" brushRef="#br0" timeOffset="71733.41">5482 5779 0,'0'0'0,"-21"0"16,21 21-1,-21-21-15,21 21 78,21-21-62,0 0-16,21 0 16,-20 0-16,20 0 0,21 0 15,1 0-15,-1 0 0,1 0 0,-1 0 16,22 0-16,0 0 0,-22 0 15,22-21-15,-22 21 0,22-21 16,-21 21-16,-1 0 0,22 0 0,-43 0 16,22 0-16,-22-22 0,0 22 15,1 0-15,-1 0 0,-21 0 0,0 0 16,0 0-16,1 0 0,-22-21 31,-22 21 16,1 0-16</inkml:trace>
  <inkml:trace contextRef="#ctx0" brushRef="#br0" timeOffset="77611.63">5969 2350 0,'0'-22'16,"0"44"-16,-21-65 15,0 43 1,-1 0-16,1 0 16,0 0-16,0 21 0,0 1 0,-22-1 15,22 21-15,0 0 0,0 1 16,-21 20-16,20-20 0,-20 20 0,21-21 15,-21 1-15,20 20 0,1-42 16,0 22-16,0-22 0,21 21 0,0-21 16,0 1-16,0-1 15,21-42 1,0-1 0,0 1-16,-21 0 15,22 0-15,-1 0 0,0 0 0,0-22 16,0 1-16,0 21 0,1-22 15,-1 1-15,-21 0 0,21-1 0,0 1 16,0 0-16,-21-1 0,0 22 16,21 0-16,-21 0 0,22 0 0,-22 0 15,21 21 1,-21 21-16,0 21 0,0-21 0,0 22 16,0-1-16,0 0 0,0 1 15,0-1-15,0 0 0,0 1 0,0-22 16,0 21-16,0-21 0,0 22 15,0-22-15,0 0 0,0 0 16,21-21-16,-21 21 0,21-21 0</inkml:trace>
  <inkml:trace contextRef="#ctx0" brushRef="#br0" timeOffset="77815.62">5482 2731 0,'21'0'15,"0"0"1,1 0-16,-1 0 0,0 0 0,21 0 16,-21-22-16,22 22 0,-22-21 15,21 21-15,1-21 0,-1 21 0,0-21 16,1 21-16,-22 0 0,21-21 15,0 0-15,-20 21 0,20 0 0,-21-22 16,0 22-16</inkml:trace>
  <inkml:trace contextRef="#ctx0" brushRef="#br0" timeOffset="78491.48">9991 2159 0,'0'-21'32,"-22"21"-32,22 21 15,0 0 1,-21 0-16,21 22 0,0-22 16,-21 0-16,21 21 0,0 1 15,0-22-15,-21 21 0,0 1 16,21-22-16,-21 21 0,21-21 0,0 0 15,0 1-15,0-1 0,-22 0 16,22 0 0,0-42-1,0 0 1,0 0-16</inkml:trace>
  <inkml:trace contextRef="#ctx0" brushRef="#br0" timeOffset="79108.13">9758 2180 0,'0'0'0,"0"-21"16,0 0 0,21 0-1,0 0-15,0 21 0,0 0 16,22 0-16,-22-22 0,0 22 15,21 0-15,-20 0 0,20 0 0,-21 0 16,21 0-16,-20 22 0,-1-1 16,0-21-16,0 21 0,0 0 15,-21 0-15,0 0 0,0 1 16,0-1-16,0 0 0,0 21 0,-21-21 16,0 1-16,0-1 0,0 21 15,-22-21-15,22 0 0,0 1 0,-21-1 16,20-21-16,1 21 0,0-21 15,21-21 17,0 0-32,21-1 0,0 22 15,1-21-15,-1 0 0,21 21 0,-21-21 16,22 0-16,-1 21 0,-21 0 16,21 0-16,-20 0 0,20 0 15,-21 0-15,21 0 0,-20 0 16,-1 21-16,0 0 0,0 0 0,-21 0 15,0 1-15,0 20 0,0-21 16,0 0-16,0 0 0,0 22 0,-21-22 16,0 0-16,0 0 0,-22 0 15,22 1-15,-21-1 0,21 0 0,-22 0 16,22-21-16,-21 0 0,21 0 0,-22 0 16,22 0-16,0 0 0,-21 0 15,20 0-15,1 0 0,0 0 0,0 0 16,0-21-16,0 21 15,21-21-15,0 0 16,21 21 15,0 0-31,0 0 0,0 0 0,0 0 16</inkml:trace>
  <inkml:trace contextRef="#ctx0" brushRef="#br1" timeOffset="164423.76">6435 6858 0,'21'0'16,"0"0"-16,-42 0 15</inkml:trace>
  <inkml:trace contextRef="#ctx0" brushRef="#br1" timeOffset="164585.68">6477 6879 0,'-64'21'0,"128"-42"0,-170 64 16,64-22-16,-43 0 0,0 21 0,1 1 15,-22-1-15,-21 0 0,21 22 0,0-22 16,0 0-16,1 1 0,20-1 16,21 0-16,22-20 0,0-1 0,42 0 15,21-21-15,0 0 0,43 0 16,-22-21-16,21 0 0,22-1 15,0 1-15,-1-21 0,22 0 0,0 20 16,0-20-16,0 0 0,0 21 16,-22-22-16</inkml:trace>
  <inkml:trace contextRef="#ctx0" brushRef="#br1" timeOffset="164731.59">5588 7620 0,'21'21'15,"0"-21"1,22 0-16,-1 0 0,0 0 0,22 0 16,-1 0-16,22-21 0,0 0 15,-1 0-15,1 0 0,-22-1 0</inkml:trace>
  <inkml:trace contextRef="#ctx0" brushRef="#br1" timeOffset="185005.64">15113 9102 0</inkml:trace>
  <inkml:trace contextRef="#ctx0" brushRef="#br1" timeOffset="206076.12">4530 7112 0,'0'21'0</inkml:trace>
  <inkml:trace contextRef="#ctx0" brushRef="#br1" timeOffset="208774.62">1058 9059 0,'0'-21'0,"0"0"15,0 0-15,0 0 0,0 0 16,0-1-16,-21 1 0,21 0 16,-21 0-16,21 0 0,0 0 15,0-1-15,-21 22 0,21-21 16,-21 21 0,-1 21-1,22 1-15,0-1 0,0 0 0,-21 21 16,21 1-16,-21-1 0,21 0 15,0 1-15,-21-1 0,21 0 16,0 1-16,0 20 0,0-21 16,0 1-16,0-1 0,-21 0 15,21 1-15,0-1 0,0-21 0,0 22 16,0-22-16,0 0 0,0 0 16,0 0-16,21 0 15,0-21 1,0-21-16,0 0 15,-21 0-15,0 0 0,22 0 16,-22-22-16,21 22 0,-21-21 0,21 21 16,-21-22-16,21 1 0,0 21 15,-21-22-15,21 1 0,1 21 16,-22-21-16,0 20 0,0 1 16,21 0-16,0 0 15,0 21-15,0 0 16,0 21-1,-21 0-15,0 0 16,22 1-16,-22-1 0,0 0 16,0 0-16,0 0 0,0 0 0,0 1 15,0-1-15,0 0 0,0 0 16,0 0-16,0 0 0,0 1 16,0-1-16,0 0 15,21-21-15,0 0 16,0 0-16,0 0 15,0 0-15,1 0 0,-1 0 16,0-21-16,0 21 0,0-21 16,0 21-16,1-22 0,-1 1 15,0 0-15,0 0 0,0 0 16,0 0-16,1-22 0,-22 22 16,0 0-16,0 0 0,0-22 0,0 22 15,0-21-15,0 21 0,0 0 16,0-22-16,-22 22 0,1 21 0,0-21 15,21 0-15,-21 21 16,0 0-16,0 0 16,21 21-1,0 0-15,0 0 16,0 0-16,0 1 0,0-1 0,0 0 16,0 0-16,0 0 0,21 0 15,0-21-15,0 22 0,0-1 0,0-21 16,1 0-16,-1 0 0,0 0 15,0 0-15,0 0 0,22 0 0,-22 0 16,21 0-16,-21-21 0,22-1 16,-1 1-16,0 0 0,-21 0 15,22-21-15,-22 20 0,21-20 0,-21 21 16,1-21-16,-1-1 0,0 1 16,-21 0-16,0-1 0,0 1 15,0 0-15,0 20 0,0 1 0,0 0 16,0 0-16,0 0 0,-21 21 15,0 21 1,21 0-16,-22 0 16,22 22-16,-21-22 0,21 21 0,0 0 15,-21 22-15,0-22 0,21 1 16,0-1-16,-21 21 0,21-20 0,-21-1 16,-1 0-16,22-20 0,-21 20 15,21 0-15,0-21 0,-21 22 0,21-22 16,-21 21-16,21-21 15,0 1-15,0-1 0,0 0 0,-21-21 16,21 21-16,0 0 0,0 0 16,0-42 15,0 0-31,0 0 16,0 0-16,0 0 0,0-1 15,0 1-15,21 0 0,0 0 0,0 0 16,-21 0-16,21-1 0,1 1 15,-1-21-15,0 21 0,21 0 16,-21-1-16,1 1 0,20 0 0,-21 21 16,21-21-16,-20 21 0,20 0 15,-21 0-15,0 0 0,22 0 0,-22 21 16,-21 0-16,21 0 0,-21 1 16,0-1-16,21 0 0,-21 0 0,0 0 15,0 0-15,0 1 0,0-1 16,0 0-16,0 0 0,-21 0 0,21 0 15,-21 1-15,21-1 16,0 0-16,-21 0 0,21 0 16,-22-21-1,22-21 17,0 0-17</inkml:trace>
  <inkml:trace contextRef="#ctx0" brushRef="#br1" timeOffset="209708.6">2836 9123 0,'0'0'16,"0"21"15,-21 0-31,21 0 16,0 1-16,-21-1 0,21 0 15,0 0-15,0 0 0,-21 0 16,21 1-16,0-1 0,0 0 0,0 0 16,0 0-16,0 0 15,21-21-15,0 0 16,0 0-16,0 0 0,1 0 15,-1 0-15,21 0 0,-21 0 16,0-21-16,1 0 0,-1 21 0,0-21 16,0 0-16,0 0 0,0-1 15,-21 1-15,0 0 0,0 0 0,22 0 16,-22 0-16,0-1 0,0 1 0,21 0 16,-21 0-16,0 42 46,-21 0-30,21 0-16,-22 1 0,22-1 16,0 0-16,0 21 0,0-21 15,0 1-15,-21 20 0,21 0 0,-21-21 16,21 22-16,0-1 0,0 0 16,0 1-16,0-1 0,0 22 0,0-22 15,0 0-15,0 1 0,0 20 16,0-21-16,0 1 0,0-1 0,0 0 15,0 22-15,0-22 0,0 1 0,0-1 16,0 0-16,0 22 0,0-22 16,0-21-16,0 22 0,0-1 0,0-21 15,0 0-15,0 22 0,0-22 0,0 0 16,0 0-16,0 0 0,0 0 16,0 1-16,-21-22 0,0 21 15,0-21-15,-1 21 0,1-21 16,0 0-1,0 0-15,0 0 16,0-21-16,21 0 0,-22-1 0,1 1 16,0-21-16,21 21 0,-21-22 15,0 1-15,21 0 0,-21-1 0,21 1 16,0 0-16,0-1 0,0 1 16,0 0-16,0-1 0,0 22 0,0-21 15,0-22-15,21 22 0,0 0 0,-21-1 16,21 1-16,0 0 0,22-1 15,-22 1-15,0 0 0,0-1 16,21 22-16,-20-21 0,-1 21 16,21 0-16,-21-1 0,0 1 0,1 0 15,-1 21-15,0-21 0,0 21 0,0 0 16,0 0 0,1 0-16,-22-21 0</inkml:trace>
  <inkml:trace contextRef="#ctx0" brushRef="#br1" timeOffset="210532.03">4487 9208 0,'0'0'0,"-21"0"0,0 0 16,0 0-1,0 0-15,42 0 47,0 0-47,21 0 0,-21 0 0,22 0 16,-1 0-16,0 0 0,1 0 15,20 0-15,-20 0 0,20 0 0,1 0 16,-1 0-16,1 0 0,20 0 0,-20 0 16,-1 0-16,22 0 0,-22 0 15,22 0-15,-21 0 0,-1 0 16,1 0-16,-1 0 0,1 0 0,-1 0 15,-21 0-15,-20 0 0,20 0 16,-21 0-16,0 0 0,0 0 16,-42 0 46,0 0-46</inkml:trace>
  <inkml:trace contextRef="#ctx0" brushRef="#br1" timeOffset="211091.09">5757 8890 0,'-21'0'0,"21"21"47,0 0-32,0 1-15,21-22 0,0 21 0,1-21 16,-1 21-16,0 0 0,0-21 15,0 21-15,22-21 0,-22 0 0,0 21 16,0-21-16,21 0 0,-20 0 0,-1 0 16,0 0-16,21 22 0,-21-22 15,1 0-15,-1 0 0,0 0 0,0 0 16,0 0-16,0 0 16,-42 0 15,0 21-16,0 0-15,0 0 16,0 0-16,-1-21 0,-20 21 0,21 1 16,0 20-16,0-21 0,-22 0 0,22 0 15,-21 1-15,21-1 0,-1 0 16,-20 21-16,21-21 0,0 1 0,0-1 16,-1 0-16,1-21 0,0 21 15,0 0-15,21 0 0,-21-21 16,21 22-16,-21-22 31,-1 0-15</inkml:trace>
  <inkml:trace contextRef="#ctx0" brushRef="#br1" timeOffset="212374.53">8170 8721 0,'0'0'16,"0"-21"-16,0-1 0,0 1 15,0 0-15,0 0 0,0 0 16,0 0-16,0-1 16,0 1-16,0 0 0,0 0 15,0 0-15,0 0 16,-21 21 0,0 21-1,21 0 1,0 0-16,0 21 0,0 1 0,0-1 15,-21 22-15,21-1 0,-21 22 0,21-22 16,0 1-16,-22 20 0,1 1 16,0-21-16,21 20 0,-21 1 0,0-22 15,21 22-15,-21-21 0,21 20 16,0-20-16,-22 20 0,22-20 16,-21-22-16,21 22 0,0-22 0,0 22 15,-21-22-15,21 0 0,-21 1 0,21-1 16,0 0-16,-21-21 0,21 22 15,0-22-15,0 0 0,0 0 0,0 0 16,0 1-16,-21-22 0,-1 0 16,22-22-1,0 1-15,0 0 0,0 0 16,0 0-16,0-22 0,-21 22 0</inkml:trace>
  <inkml:trace contextRef="#ctx0" brushRef="#br1" timeOffset="212767.31">7789 8996 0,'0'0'16,"-21"-21"-16,21 0 0,0-1 0,0 1 15,0 0-15,0 0 0,0 0 0,21 0 16,0-1-16,1 1 0,-1 0 15,21 0-15,-21 21 0,22-21 16,-1 21-16,0-21 0,1 21 0,-1 0 16,0 0-16,22 0 0,-22 21 15,0 0-15,1 21 0,20-21 0,-20 22 16,-22-1-16,21 0 0,-21 1 0,-21 20 16,0-20-16,0-1 0,-21 0 15,-21 1-15,21-1 0,-22 0 0,22 1 16,-21-1-16,-1-21 0,1 0 0,21 0 15,0 1-15,0-1 0,-1-21 16,1 0-16,0 0 0,0-21 31,21-1-31,0 1 16,0 0-16,21 0 16,0 0-16,0 0 0,1 21 15,-22-22-15</inkml:trace>
  <inkml:trace contextRef="#ctx0" brushRef="#br1" timeOffset="213160.09">8678 9186 0,'0'0'0,"21"0"0,1-21 16,-1 21-16,0-21 0,0 0 15,21 0-15,-20 0 0,-1 21 16,21-43-16,-21 22 0,22 0 0,-22 0 16,0 21-16,0-21 0,-21-1 0,0 1 15,0 0-15,-21 21 32,-21 0-32,20 0 0,1 0 0,-21 0 15,21 21-15,0 0 16,-22 1-16,22-1 0,0 0 0,0 21 0,0-21 15,-1 22-15,1-22 0,21 0 16,0 21-16,0-20 0,0 20 16,0-21-16,0 0 0,0 0 0,0 1 15,0-1-15,21 0 0,1-21 16,-1 0-16,0 0 0,21 0 16,-21 0-16,1 0 0,20 0 0,-21 0 15,21-21-15,-20 21 0,20-21 0,-21 21 16,21-22-16</inkml:trace>
  <inkml:trace contextRef="#ctx0" brushRef="#br1" timeOffset="213574.38">9313 8975 0,'0'0'0,"0"-43"15,0 22 1,0 0-1,21 21-15,1-21 0,-1 21 16,0 0-16,0 0 16,0 21-16,-21 0 0,21-21 15,1 21-15,-1 22 0,-21-22 0,21 0 16,0 0-16,-21 0 0,0 1 0,0 20 16,0-21-16,0 0 15,0 0-15,0 1 0,0-1 0,0 0 16,0 0-16,0 0 0,0 0 15,-21-21-15,0 0 16,21-21 0,0 0-16,0 0 15,0 0-15,0 0 16,0-1-16,21 1 0,0-21 0,-21 21 16,21 0-16,0-22 0,-21 22 0,22 0 15,-1 0-15,0 0 0,0-1 16,0 1-16,0 0 0,1 21 15,-1 0-15,0-21 16,0 21-16</inkml:trace>
  <inkml:trace contextRef="#ctx0" brushRef="#br1" timeOffset="214727.99">10012 9165 0,'0'0'0,"21"0"0,0 0 16,0 0-16,0-21 0,1 21 15,-1-21-15,0 0 0,0 0 16,0 21-16,0-43 0,1 22 0,20 0 16,-21 0-16,0-22 0,0 1 15,1 21-15,-1-21 0,-21-1 0,21 1 16,-21 21-16,21-22 0,-21 1 0,0 21 15,0-21-15,0 20 0,0 1 16,0-21-16,0 21 0,0 0 0,0-1 16,-21 1-16,0 21 0,0 0 15,-1 0-15,1 0 16,0 21-16,0-21 0,21 22 0,-21 20 16,0-21-16,-1 21 0,1 1 15,0-1-15,21 0 0,-21 22 0,0-22 16,21 22-16,0-1 0,-21 1 15,-1-1-15,22-20 0,-21 20 0,0 1 16,21-1-16,-21 1 0,0-1 0,0 1 16,21-1-16,-22 1 0,1-1 15,21 1-15,0-1 0,-21 1 0,0-1 16,21 1-16,-21-1 0,21-21 0,0 22 16,0-1-16,-21-20 0,21 20 0,-22-20 15,22 20-15,0-21 0,0 1 16,0-1-16,0 0 0,0 1 0,0-22 15,0 0-15,0 0 0,0 0 16,0 1-16,22-22 0,-1 0 16,0 0-16,0 0 0,0 0 15,0-22-15,1 1 0,20 0 0,-21-21 16,21 21-16,-20-22 0,-1 1 0,21 0 16,-21-1-16,0-20 0,1 20 15,-1-20-15,0 21 0,-21-22 0,0 1 16,0-1-16,0 1 0,0-22 0,0 21 15,0 1-15,-21 21 0,0-22 0,-1 22 16,1 21-16,0-22 0,-21 22 16,21 0-16,-1 0 0,1 21 0,0 0 15,0-21-15,0 21 0,0 0 16,21-22-16,0 1 31,21 21-31,0-21 0,0 21 16,21-21-16,-20 21 0,20-21 0,0 0 15,-21-1-15,22 1 0,-1 0 16,-21 0-16,22 0 0,-1-22 0,-21 22 16,21-21-16,1-22 0,-1 22 15,-21 21-15,-21-21 0,21 20 16,-21 1-16,0 0 0,0 0 0,0 0 16,0 0-16,0-1 15,-21 22 1,21 22-1,0-1-15,0 0 0,0 21 16,0-21-16,0 1 0,0 20 16,0 0-16,-21-21 0,21 22 0,0-22 15,0 21-15,0-21 0,0 1 0,0-1 16,0 0-16,0 0 0,21 0 16,0-21-16,1 21 0,-1-21 15,0 0-15,21 0 0,-21 0 0,1 0 16,-1-21-16,21 0 0,-21 21 15,0-21-15,1 0 0,20 0 16,-21-1-16,-21-20 0,21 21 0,-21-21 16,21 20-16,-21-20 0,0 0 15,0 21-15,0-22 0,0 22 0,-21 0 16,0 0-16,0 0 0,-21-1 0,20 22 16,1 0-16,-21 0 0,21 0 15,0 0-15,-1 0 0,1 22 0,0-1 16,21 0-16,0 0 0,-21 0 0,21 0 15,0 1-15,0-1 0,0 0 16,0 0-16,0 0 0,21 0 16,0 1-16,0-22 0,1 0 0,-1 0 15,0 0-15</inkml:trace>
  <inkml:trace contextRef="#ctx0" brushRef="#br1" timeOffset="-214336.47">11197 8975 0,'0'0'0,"0"-43"15,0 22-15,0 0 16,21 21 0,0 0-16,-21-21 0,22 21 15,-1 0-15,0 0 0,0 0 16,0 0-16,0 21 0,1 0 15,-1 0-15,-21 1 0,21-1 0,0 0 16,-21 0-16,0 0 0,0 22 0,0-22 16,0 0-16,0 0 0,0 0 15,0 0-15,0 1 0,0-1 16,-21-21-16,0 0 16,21-21 15,0-1-31,0 1 15,0 0-15,21 0 16,-21 0-16,21 0 0,-21-22 16,0 22-16,0 0 0,21 0 0,-21 0 15,21-1-15,-21 1 0,22 0 0,-22 0 16,21 21 0,0 0-16,0 0 15,0 21 1</inkml:trace>
  <inkml:trace contextRef="#ctx0" brushRef="#br1" timeOffset="-213545.51">11896 8890 0,'-22'-21'15,"1"21"1,0 0 0,21 21-1,0 0-15,0 0 0,0 1 0,0-1 16,0 0-16,0 0 0,0 0 0,0 0 16,0 1-16,-21-1 0,21 0 15,0 0-15,0 0 0,0 0 16,0 1-16,0-1 15,0 0-15,-21-21 0,21-21 47,0 0-47,0-1 16,0 1-16,0 0 0,0 0 16,0 0-16,0 0 0,0-1 0,21-20 15,0 21-15,-21 0 0,21 0 16,0-1-16,1-20 0,-1 21 0,0 21 15,21-21-15,-21 0 0,1 21 16,-1 0-16,0 0 0,0 0 0,0 0 16,0 0-16,1 21 0,-1 0 15,-21 0-15,0 0 0,0 0 16,21 22-16,-21-22 0,0 0 0,0 0 16,0 0-16,0 1 0,0-1 0,0 0 15,0 0-15,0 0 16,0 0-16,-21 1 15,0-22 1,-1 0 0,22-22-1,0 1-15,0 0 0,0 0 16,22 0-16,-22 0 0,21-22 0,0 22 16,0-21-16,0 21 0,0-22 15,1 22-15,20 0 0,-21-21 0,0 20 16,22 1-16,-22 21 0,0-21 15,21 21-15,-21-21 0,1 21 0,20 0 16,-21 0-16,0 0 0,0 21 0,1 0 16,-1 0-16,-21 1 0,21-22 15,-21 42-15,0-21 0,0 0 0,0 0 16,0 1-16,0-1 0,0 0 0,0 0 16,0 0-16,-21 0 15,21 1-15,0-1 0,-21 0 0,-1-21 16,22 21-16,-21-21 0,21 21 15,-21-21 1</inkml:trace>
  <inkml:trace contextRef="#ctx0" brushRef="#br1" timeOffset="-212880.9">14626 8403 0,'0'0'0,"21"-21"0,-21 42 47,0 0-47,-21 22 0,21-22 16,-21 21-16,21-21 0,0 22 0,0-1 16,-21 22-16,0-22 0,-1 0 15,22 1-15,0 20 0,-21-21 16,0 1-16,21-22 0,-21 21 0,21 1 0,0-22 15,0 0-15,0 0 16,0 0-16,0 0 0,0 1 16,0-44 15,0 1-31</inkml:trace>
  <inkml:trace contextRef="#ctx0" brushRef="#br1" timeOffset="-212180.3">14203 8869 0,'21'0'31,"0"0"-31,0 0 16,0 0-16,1-21 0,20 21 0,0 0 15,1 0-15,-1-21 0,0 21 16,1-22-16,20 1 0,1 21 0,-22-21 15,21 0-15,1 0 0,-22 0 16,1-1-16,-1 1 0,0 0 0,-21 0 16,1 0-16,-1 0 0,-21-1 0,0 1 15,0 0-15,0 0 0,0 0 16,0 0-16,0-1 0,-21 22 16,21-21-16,-22 21 0,1 0 0,0 0 15,21 21 1,-21 1-16,21-1 0,-21 0 15,21 0-15,0 21 0,0-20 0,0 20 16,0 0-16,0-21 0,0 22 16,0-1-16,0 0 0,-21 1 0,21-1 15,-22 0-15,22 1 0,0-22 0,0 21 16,0-21-16,-21 1 0,21-1 16,-21 0-16,21 0 0,0 0 0,0 0 15,0 1-15,-21-22 16,21-22 15,0 1-31,0 0 0,0-21 16,21 21-16,0-1 0,-21 1 15,21-21-15,1 21 0,-1 0 0,0-22 16,21 22-16,-21 0 0,22-21 0,-22 20 16,21 22-16,1-21 0,-22 0 15,21 21-15,-21 0 0,22 0 0,-22 0 16,0 21-16,0 0 0,0 1 15,0-1-15,-21 0 0,0 0 0,0 21 16,0-20-16,0-1 0,0 21 0,0-21 16,0 0-16,0 1 15,0-1-15,-21 0 0,21 0 0,-21 0 16,21 0-16,0 1 0,-21-22 16,42-22 15,0 1-16,0 0-15,1 0 16</inkml:trace>
  <inkml:trace contextRef="#ctx0" brushRef="#br1" timeOffset="-211816.51">15684 8911 0,'22'0'0,"-1"0"15,0 0-15,0 0 16,0 0-16,0 0 0,1 0 16,-1 0-16,0-21 0,0 21 0,0-21 15,0 21-15,1-21 0,20 21 16,-42-21-16,21-1 0,0 1 16,-21 0-16,0 0 0,-21 0 15,0 21 1,0 0-16,0 0 0,-1 0 0,1 0 15,0 21-15,21 0 0,-21 0 16,0 0-16,0 1 0,-1 20 16,22-21-16,0 0 0,-21 22 0,21-22 15,-21 0-15,21 0 0,0 0 0,0 0 16,0 1-16,0-1 0,0 0 16,21-21-16,0 0 0,1 0 15,-1 0-15,0 0 0,0 0 16,0 0-16,0 0 0,-21-21 15,22 0-15,-1 21 0</inkml:trace>
  <inkml:trace contextRef="#ctx0" brushRef="#br1" timeOffset="-211072.92">17462 8615 0,'0'-21'0,"0"42"0,22-63 16,-22 20-16,0 1 0,0 0 16,-22 21-1,1 0-15,0 0 16,0 0-16,0 21 0,0 0 0,-1 1 16,1-1-16,0 0 0,0 0 15,-21 21-15,20 1 0,1-1 0,0-21 16,0 22-16,21-1 0,-21 0 0,21 1 15,0-22-15,0 21 0,0-21 16,0 0-16,0 1 0,21-1 0,0-21 16,21 21-16,-20-21 0,20 0 15,0 0-15,1 0 0,-1 0 0,0 0 16,22-21-16,-22 0 0,0 21 16,-20-22-16,20 1 0,-21 0 0,0 0 15,0 0-15,1 0 0,-22-22 16,0 22-16,0 0 0,0-21 0,0 20 15,-22 1-15,1-21 0,0 21 16,0 0-16,0-1 0,-22 1 0,22 0 16,0 0-16,0 21 0,0 0 0,0 0 15,-1 0-15,1 0 0,0 0 16,21 21-16,-21-21 0,21 21 16,0 0-16,0 1 0,0-1 0,0 0 15,0 21-15,0-21 16,21-21-16,0 22 0,0-1 0,1-21 15,-1 0-15</inkml:trace>
  <inkml:trace contextRef="#ctx0" brushRef="#br1" timeOffset="-210683.14">17992 8721 0,'0'-21'0,"0"-1"16,0 44 15,-22-1-15,22 0-16,0 0 0,0 21 0,0-20 15,-21 20-15,21 0 0,0 1 0,0-1 16,0 0-16,0 22 0,0-22 16,-21 22-16,21-1 0,-21-21 0,0 22 15,21-1-15,-21 22 0,-1-21 0,1-1 16,0 22-16,21-22 0,-21 1 15,0 20-15,0-20 0,-1-1 0,1-20 16,0 20-16,0 1 0,0-22 0,0 22 16,21-22-16,-22 0 0,22-21 15,-21 22-15,21-22 0,0 0 16,0 0-16,0 0 0,0-42 31,0 0-31,21 0 0,1-21 0,-1 20 16,0-20-16,0 0 0,0-1 15,0-20-15,1-1 0,-1 1 16,-21-1-16</inkml:trace>
  <inkml:trace contextRef="#ctx0" brushRef="#br1" timeOffset="-210367.95">17907 9229 0,'0'-64'0,"0"128"0,0-191 0,0 63 0,0 22 16,0 0-16,0-1 0,0 22 15,0-21-15,0 21 0,0-1 16,0 1-16,21 0 0,0 0 0,0 0 15,1 21-15,-1-21 0,21 21 16,0 0-16,-20 0 0,20 0 0,0 0 16,1 0-16,-1 21 0,-21 0 0,21-21 15,-20 21-15,-1 0 0,-21 22 16,0-22-16,0 0 0,0 21 0,-21-21 16,-1 1-16,1-1 0,-21 0 0,0 0 15,20 0-15,-20 0 0,0 1 16,21-1-16,-22-21 0,22 21 15,0-21-15,0 0 0,0 0 0,42 0 47,0 0-47,0 0 16,21-21-16,-20 21 0,20-21 16,0-1-16</inkml:trace>
  <inkml:trace contextRef="#ctx0" brushRef="#br1" timeOffset="-210007.03">18605 8932 0,'0'-21'0,"22"0"16,-1 0-1,0 0-15,0 21 16,-21-21-16,21 21 0,0-22 0,1 1 15,-22 0-15,21 0 16,-21 0-16,0 0 16,-21 21-1,-1 0-15,1 21 16,0-21-16,0 21 0,0 0 16,21 0-16,0 0 0,-21 1 0,21 20 15,0-21-15,0 0 0,0 0 16,0 1-16,0-1 0,0 0 15,0 0-15,21 0 16,0 0-16,0-21 16,0 0-16,0 0 0,1 0 15,-1 0-15,0 0 0,0 0 0,0-21 16,0 21-16</inkml:trace>
  <inkml:trace contextRef="#ctx0" brushRef="#br1" timeOffset="-209590.79">19029 8827 0,'0'0'0,"0"-22"0,0 1 0,0 0 16,0 0-16,0 0 15,0 0-15,21-1 16,0 22-16,0 0 16,0 0-16,1 0 0,-1 0 15,0 0-15,-21 22 16,0-1-16,21 0 0,0 0 0,-21 0 15,21 0-15,-21 1 0,0 20 0,0-21 16,0 0-16,0 0 0,0 1 16,0-1-16,0 0 0,0 0 0,0 0 15,0 0-15,-21-21 16,0 0-16,0 0 16,0 0-1,21-21 1,0 0-16,0 0 15,0 0-15,21 0 0,-21-1 0,21 1 16,0-21-16,0 21 0,1 0 0,-1-1 16,0 1-16,-21 0 0,21 0 15,0 0-15,0 0 0,1 21 16,-1-22-16,0 22 0,0 0 0,0 0 16,0 0-16,1 0 15,-1 22 1</inkml:trace>
  <inkml:trace contextRef="#ctx0" brushRef="#br1" timeOffset="-209016.99">19960 8975 0,'0'0'0,"21"0"0,0-21 0,-21-1 16,0 1-16,22 21 0,-22-21 15,0 0-15,0 0 0,0 0 16,0-1-16,0 1 0,0 0 16,0 0-16,0 0 0,0 0 0,0-1 15,-22 1-15,1 21 0,0-21 16,0 21-16,0 0 0,0 0 16,-22 0-16,22 0 0,0 21 0,0-21 15,-22 21-15,22 1 0,-21 20 16,21-21-16,0 21 0,-1-20 0,1 20 15,0 0-15,0-21 0,21 22 0,0-22 16,0 0-16,0 0 0,0 0 16,0 1-16,0-1 0,21 0 15,0-21-15,0 0 0,1 0 0,20 0 0,-21 0 16,0 0-16,22 0 16,-22 0-16,0-21 0,21 21 0,-21-21 15,1-1-15,-1 1 0,0 0 0,0 0 16,0 0-16,0 0 0,1-22 15,-22 22-15,0-21 0,21 21 0,-21-1 16,21-20-16,-21 21 0,0 0 0,0 0 16,-21 42 15,21 0-31,-21 21 16,21-21-16,0 1 0,0 20 0,-22-21 15,22 0-15,0 22 0,0-22 0,0 0 16,0 0-16,0 0 0,0 0 15,0 1-15,0-1 16,22-21-16,-1 0 0,0 0 0,0 0 16,0 0-16,0 0 0,1 0 0,-1-21 15,0-1-15,0 1 0</inkml:trace>
  <inkml:trace contextRef="#ctx0" brushRef="#br1" timeOffset="-208465.31">20574 8192 0,'0'0'0,"-21"0"0,0 0 16,21 21-16,-22 0 15,1 21-15,0-21 0,21 22 0,-21-22 16,0 21-16,21 1 0,-21-1 0,-1-21 15,22 21-15,-21 1 0,21-1 16,0 0-16,0-20 0,-21 20 0,21 0 16,0 1-16,0-22 0,0 21 0,0-21 15,0 0-15,0 1 0,0-1 16,21 0-16,-21 0 0,21 0 16,1-21-16,-1 0 0,0 0 15,0 0-15,0 0 0,0 0 0,1 0 16,20 0-16,-21-21 0,0 21 15,0-21-15,1 0 0,-1 0 0,0-1 16,-21 1-16,21-21 0,0 21 16,0-22-16,-21 22 0,0-21 0,22 21 15,-22 0-15,21-1 0,-21 1 0,0 0 16,-21 42 15,-1 0-31,1 22 16,21-22-16,-21 0 0,21 0 0,0 0 15,0 1-15,0 20 0,0-21 16,0 0-16,0 0 0,0 1 0,0-1 16,0 0-16,0 0 0,21-21 15,0 21-15,1-21 16,-1 0-16,0 0 0,0 0 0,21 0 16,-20 0-16,-1-21 0,0 21 0,0-21 15,0 0-15,0 21 0,22-21 16</inkml:trace>
  <inkml:trace contextRef="#ctx0" brushRef="#br1" timeOffset="-208053.54">21209 8721 0,'0'0'0,"0"-21"0,21-1 0,-21 1 15,0 42 17,-21 1-32,21-1 0,0 0 15,0 0-15,-21 0 0,21 0 0,-21 1 16,21-1-16,0 0 0,0 0 15,0 0-15,0 0 0,0 1 0,0-1 16,0 0-16,0 0 0,0 0 16,21-21-16,0 21 15,0-21-15,0 0 0,0 0 16,1 0-16,-1 0 0,0 0 0,0 0 16,0-21-16,0 21 0,1-21 15,-1 21-15,-21-21 0,21 0 0,-21 0 16,21-1-16,-21-20 0,0 21 0,0-21 15,0 20-15,0-20 0,0 21 16,0 0-16,0 0 0,0-1 0,0 1 16,-21 0-16,0 21 0,0 0 15,-1 0-15,1 0 16,0 0-16,0 0 0,21 21 0,-21 0 16,0-21-16,21 22 0,0-1 15,-22 0-15,22 0 16,0 0-16,0 0 0,0 1 15,22-22 1,-1 0-16</inkml:trace>
  <inkml:trace contextRef="#ctx0" brushRef="#br1" timeOffset="-207528.84">21780 8678 0,'0'0'0,"0"-21"15,0 42 17,-21 1-17,21-1-15,0 0 0,0 0 16,-21 0-16,21 22 0,0-22 16,-21 0-16,21 0 0,0 0 0,-21 0 15,21 1-15,0-1 0,0 0 16,0 0-16,-21 0 15,21-42 32,0 0-31,0 0-16,0 0 0,0-1 0,21 1 16,0 0-16,0-21 0,0 21 15,22-1-15,-22-20 0,21 21 0,-21 0 16,22-22-16,-22 43 0,21-21 0,0 0 15,1 0-15,-22 21 0,21 0 16,-21 0-16,1 0 0,-1 0 0,0 21 16,0 0-16,-21 0 0,0 1 0,0-1 15,0 21-15,0-21 0,0 0 16,0 22-16,0-22 0,-21 0 0,0 0 16,0 0-16,-1 1 0,22-1 0,-21 0 15,21 0-15,-21-21 16,21 21-16,21-42 62</inkml:trace>
  <inkml:trace contextRef="#ctx0" brushRef="#br1" timeOffset="-207029.13">22796 8657 0,'0'0'0,"0"-21"16,22 0-16,-22 0 15,-22 21 1,1 0-16,0 0 0,0 0 16,0 21-16,-22 0 0,22-21 0,-21 21 15,21 0-15,-22 1 0,22-1 16,0 0-16,0 0 0,0-21 0,0 21 15,21 0-15,0 1 0,0-1 16,21 0 0,0-21-16,0 0 0,0 0 0,0 0 15,22 0-15,-22 0 0,21 0 0,-21 0 16,1 0-16,20 0 16,-21 0-16,21 0 0,-20 0 0,-1 0 15,0 21-15,0-21 0,-21 21 0,21-21 16,-21 21-16,0 1 15,0-1-15,0 0 0,0 0 16,0 0-16,-21 0 0,0 1 16,0-22-16,0 21 15,-1-21-15,1 0 0,0 21 0,0-21 16,0 0-16,0 0 0,-22 0 0,22 0 16,0 0-16,0 0 0,0 0 15,-1 0-15,1 0 0,0 0 16,0 0-16,21-21 15,-21 0 1,21-1 0,0 1-16,0 0 0,0 0 15</inkml:trace>
  <inkml:trace contextRef="#ctx0" brushRef="#br1" timeOffset="-206716.82">21971 8170 0,'-21'0'0,"0"0"62,21 22-46,0-1 0,-22-21-16,22 21 0,-21 0 15,0-21-15,0 21 16</inkml:trace>
  <inkml:trace contextRef="#ctx0" brushRef="#br1" timeOffset="-206416.99">20722 8446 0,'0'0'0,"-21"0"0,0 0 0,0 0 16,42 0 0,0 0-1,0 0-15,0 0 0,0 0 0,22 0 16,-22 0-16,0 0 0,21 0 0,-20 0 16,-1 0-16,21-22 0,-21 22 15,0 0-15,1 0 0,-1 0 16,-42 0 31,-1 0-47</inkml:trace>
  <inkml:trace contextRef="#ctx0" brushRef="#br1" timeOffset="-194969.32">1291 11515 0,'0'-21'0,"0"-1"0,0 1 16,-21 21-16,0-21 0,21 0 0,-21 0 15,-1 0-15,22-1 16,-21 1 0,0 21-1,21 21 1,0 1-16,0-1 0,-21 21 15,21-21-15,-21 22 0,21-1 16,0 0-16,0 1 0,-21-1 0,21 0 16,-22 1-16,22-1 0,-21 0 15,21 1-15,0-22 0,0 21 0,0-21 16,0 22-16,0-22 0,0 0 16,0 0-16,0 0 0,0 0 15,21-21 1,1 0-16,-1-21 15,-21 0-15,21 21 0,0-21 0,-21 0 16,21 0-16,0-1 16,1-20-16,-1 21 0,0 0 0,0-22 15,0 22-15,0-21 0,1 21 16,-1 0-16,0-1 0,0 1 0,0 0 16,-21 0-16,0 0 0,21 21 15,1 0-15,-22 21 16,0 0-16,0 0 15,21 0-15,-21 22 0,0-22 0,21 0 16,-21 21-16,0-20 0,0 20 16,21-21-16,0 21 0,-21-20 0,21-1 15,-21 0-15,22 21 0,-1-42 16,0 21-16,0 1 0,0-22 16,0 0-16,1 0 0,-1 0 15,0 0-15,21 0 0,-21-22 0,1 1 16,-1 0-16,0 0 0,0 0 15,0 0-15,0-22 0,1 22 0,-1-21 16,0-1-16,0 22 0,-21-21 0,0 0 16,0-1-16,0 22 0,0-21 15,0-1-15,0 1 0,0 21 0,0 0 16,0 0-16,0-1 0,0 1 16,0 42 15,-21 1-31,21-1 0,-21 21 15,21-21-15,0 0 0,0 22 16,0-1-16,0-21 0,0 22 0,0-22 16,0 21-16,0 0 0,0-20 15,0-1-15,0 0 0,21 0 0,0 0 16,0 0-16,-21 1 0,21-22 16,22 0-16,-22 0 0,0 0 0,0 0 15,22 0-15,-22-22 0,21 1 0,-21 0 16,22 0-16,-22 0 0,0 0 15,21-22-15,-21 22 0,1-21 16,-1 21-16,0-22 0,0 1 16,-21 0-16,21-1 0,-21 1 0,0 0 15,0-1-15,0 1 0,0 0 16,0 20-16,0-20 0,0 21 0,0 0 16,-21 21-16,0 0 15,21 21-15,0 0 16,0 0-16,-21 22 0,21-22 0,0 21 15,0 0-15,0 1 0,0-1 16,0 0-16,0 1 0,0-1 0,0 0 16,-21-20-16,21 20 0,0 0 15,-22-21-15,22 1 0,0 20 0,0-21 16,0 0-16,0 0 16,-21-21-1,21-21 1,0 0-1,0 0-15,0 0 0,21 0 16,-21-22-16,22 22 0,-1 0 16,0 0-16,21-22 0,-21 22 0,22 0 15,-22 0-15,21 0 0,1 21 16,-22-21-16,21 21 0,0 0 0,-20 0 16,20 0-16,-21 0 0,0 21 15,0-21-15,1 21 0,-1 0 16,-21 0-16,0 0 0,0 1 0,0-1 15,0 0-15,0 0 0,0 0 0,0 0 16,-21 22-16,21-22 0,-22 0 16,1 0-16,0 0 0,21 1 15,-21-1-15,0-21 16,21-21 15,21-1-31</inkml:trace>
  <inkml:trace contextRef="#ctx0" brushRef="#br1" timeOffset="-194117.29">3683 11642 0,'0'0'0,"0"-21"0,0-1 0,0 1 15,-21 0-15,0 0 16,-1 0-16,1 0 0,-21-1 16,21 22-16,0 0 0,-1 0 0,1 0 15,0 0-15,-21 0 16,21 22-16,-1-22 0,1 21 0,0 0 16,0 21-16,21-21 0,0 1 15,-21 20-15,21 0 0,-21-21 0,21 22 16,0-22-16,0 21 0,0-21 0,0 43 15,21-43-15,-21 0 16,21 0-16,0-21 0,0 0 0,0 22 16,1-22-16,-1 0 0,0 0 15,0 0-15,21-22 0,-20 1 0,-1 21 16,21-21-16,-21 0 0,0 0 0,1 0 16,-1-1-16,21 1 15,-21-21-15,0 21 0,-21 0 0,22-22 16,-22 22-16,21-21 0,-21 21 0,0-1 15,0-20-15,0 21 0,0 0 16,0 0-16,-21 42 31,21 0-31,0 0 0,-22 0 16,22 0-16,0 1 0,0 20 0,0-21 16,0 0-16,0 22 0,0-22 15,0 0-15,0 21 0,0-21 0,22 1 16,-1-1-16,0-21 0,-21 21 15,21-21-15,0 0 0,0 0 16,1 0-16,20 0 0,-21 0 0,0 0 16,0 0-16,1-21 0,20 0 15,-21 21-15,0-22 0,0 1 0,1 0 16,20-21-16,-21 21 0,0-22 0,0 22 16,1-21-16,-1-1 0,-21 1 15,21-21-15,0 20 0,-21 1 0,0-22 16,0 22-16,21 0 0,-21-1 0,0 22 15,0-21-15,0 21 0,0 0 16,0 42 0,0 0-16,-21 0 0,21 0 15,0 22-15,-21-1 16,21 0-16,-21 1 0,0-1 0,21 0 16,-22 1-16,22-1 0,0 0 0,-21 1 15,21-1-15,-21 0 0,21-21 16,0 22-16,0-22 0,0 0 0,0 0 15,0 0-15,0 1 16,21-22-16,0 0 0,1 0 16,-1 0-16,0 0 0,0 0 15,0-22-15,0 22 16,1-21-16,-1 0 0,-21 0 0,21 0 16,0 0-16</inkml:trace>
  <inkml:trace contextRef="#ctx0" brushRef="#br1" timeOffset="-193897.42">4191 11472 0,'0'0'0,"21"0"0,0 0 16,0 0-16,1 0 0,-1 0 15,0 0-15,0 0 0,21 0 16,-20-21-16,-1 21 0,0 0 0,0 0 16,0-21-16,0 21 0,1-21 15,-1 21-15,21-21 0</inkml:trace>
  <inkml:trace contextRef="#ctx0" brushRef="#br1" timeOffset="-193083.87">5630 11515 0,'-21'0'0,"42"0"0,-63 0 0,63 0 31,0 0-15,0 0-16,22 0 0,-1 0 0,0 0 15,1 0-15,20 0 0,-20 21 0,20-21 16,1 0-16,-1 0 0,-21 0 16,22 0-16,-1 0 0,-20 0 0,-1 0 15,0 0-15,1 0 0,-1 0 0,0 0 16,-20 0-16,-1 0 0,0 0 15,0-21-15,0 21 0,0 0 0,-21-21 16,0-1 15,-21 22-31,0 0 0,0 0 16,0-21-16,0 21 0,-1 0 0,1-21 16,-21 21-16,21 0 15,0 0-15,-1 0 0,1 0 0,0 0 16,21-21-16,-21 21 0,0 0 15,42 0 32,0-21-47,0 21 0,0 0 16,1 0-16,-1 0 16,0 0-16,0 0 0,0 0 0,0 0 15,1 0-15,-22 21 16,0 0-1,0 0-15,0 0 0,0 1 16,0-1-16,-22 0 0,1 0 0,0-21 16,21 21-16,-21 0 0,0 1 15,0-1-15,-1 0 0,1 0 0,0 0 16,0 0-16,0 1 0,0-1 16,21 0-16,-22-21 0,1 21 0,0-21 15</inkml:trace>
  <inkml:trace contextRef="#ctx0" brushRef="#br1" timeOffset="-192096.43">8424 11091 0,'0'0'0,"0"-21"16,0-21-16,21 21 0,-21-22 0,0 22 15,0-21-15,0 21 0,0 0 16,0-1-16,-21 1 0,21 0 0,-21 21 16,0 0-16,0 21 15,21 0 1,0 1-16,-21 20 0,21 0 0,0 1 16,-22-1-16,22 21 0,0 1 15,0-22-15,0 22 0,0-1 0,0-20 16,0 20-16,0-21 0,-21 1 15,21-1-15,-21 0 0,21 1 16,0-22-16,0 0 0,0 0 0,-21 0 16,21 1-16,-21-22 15,21-22 1,0 1 0,0 0-16,0 0 0,0 0 0,0 0 15,0-22-15,0 22 0,0-21 16,21 21-16,0-22 0,0 1 0,0 21 15,22-22-15,-22 22 0,21 0 0,-21 0 16,22 0-16,-1 0 0,0-1 16,22 22-16,-22 0 0,1 0 15,-1 0-15,0 22 0,-21-1 0,22 0 16,-22 0-16,0 0 0,-21 0 16,0 1-16,0-1 0,0 0 0,0 0 15,-21 21-15,-21-20 0,-1-1 0,1 0 16,0 0-16,-1 0 0,1 0 15,-22 1-15,22-22 0,0 21 16,-1-21-16,22 0 0,-21 0 0,21 0 0,0 0 16,-1 0-16,22-21 15,0-1 1,0 1-16,22 21 0,-1-21 16,0 0-16,0 21 15,21-21-15,-20 0 0,20-1 0</inkml:trace>
  <inkml:trace contextRef="#ctx0" brushRef="#br1" timeOffset="-191796.6">9271 10943 0,'0'0'0,"0"-21"0,0 0 16,0 0-16,0 0 15,-21 21 1,21 21-1,-21 0-15,21 0 16,0 21-16,0 1 0,0-22 0,0 21 16,0 22-16,0-22 0,0 0 0,0 22 15,-22-22-15,22 1 0,-21-1 16,21 0-16,-21 1 0,21-1 0,0-21 16,-21 0-16,21 0 0,0 1 0,0-1 15,0 0-15,21-21 31,0-21-31,0 0 16,1-1-16,-1 1 0</inkml:trace>
  <inkml:trace contextRef="#ctx0" brushRef="#br1" timeOffset="-191381.23">9673 11218 0,'0'22'16,"0"-1"-16,-21 0 0,0 0 16,0 0-16,21 22 0,0-22 0,0 21 15,-22-21-15,22 0 0,0 1 0,0-1 16,0 0-16,0 0 0,0 0 16,0 0-16,22-21 0,-1 0 15,0 0-15,0 0 0,0 0 16,22 0-16,-22-21 0,21 21 15,-21-21-15,22 0 0,-22 21 0,0-21 16,21 0-16,-21-1 0,1-20 0,-1 21 16,-21 0-16,0-22 0,0 22 15,0-21-15,0 21 0,0 0 0,0-22 16,-21 22-16,-1 0 0,1 21 0,0-21 16,-21 21-16,21 0 0,-22 0 15,22 0-15,-21 0 0,21 0 0,-1 21 16,-20 0-16,21-21 0,0 21 0,0 0 15,21 1-15,-22-1 16,22 0-16,0 21 0,0-21 0,0 1 16,0-1-16,22 0 0,-22 0 15,21-21-15,21 0 0,-21 0 0,0 0 16,22 0-16</inkml:trace>
  <inkml:trace contextRef="#ctx0" brushRef="#br1" timeOffset="-191085.4">10562 11028 0,'0'0'0,"-21"0"0,0 0 16,0 0-16,-1-21 0,1 21 0,0 0 16,0 0-16,0 0 0,0 21 15,-1 0-15,1 0 0,0 0 0,0 22 16,21-22-16,-21 21 0,0-21 0,-1 22 15,22-1-15,0 0 0,0 1 16,0-22-16,0 21 0,0-21 0,0 22 16,0-22-16,22 0 0,-1 0 0,0-21 15,0 21-15,21-21 16,-20 0-16,20 0 0,-21 0 0,21 0 0,1 0 16,-22-21-16,21 21 0,1-21 15,-22 0-15,21 0 0,0 0 0,-20-22 16,20 22-16</inkml:trace>
  <inkml:trace contextRef="#ctx0" brushRef="#br1" timeOffset="-190552.7">10922 10901 0,'0'-21'0,"0"42"0,0-63 0,0 20 0,0 1 16,0 0-16,0 42 16,0 0-1,0 1-15,0-1 0,-21 21 16,21-21-16,-21 22 0,21-1 0,0 0 0,0 1 15,0-22-15,0 21 16,-22 0-16,22 1 0,0-1 0,-21-21 16,21 22-16,0-22 0,0 0 0,0 0 15,0 0-15,-21 0 0,21 1 16,0-44 15,0 1-31,21 0 16,0 0-16,1 0 0,-22 0 15,42-1-15,-21 1 0,0-21 0,0 21 16,1 0-16,20-1 0,-21 1 16,21 0-16,-20 0 0,-1 0 0,0 21 15,0 0-15,0 0 0,0 0 16,1 0-16,-1 0 0,-21 21 16,0 0-16,0 0 15,0 0-15,-21 1 0,-22-1 16,22 0-16,0-21 0,-21 21 0,20 0 15,-20-21-15,0 21 0,21-21 16,-1 22-16,-20-22 0,21 0 0,21 21 16,0 0-1,0 0 1,21 0-16,0-21 16,0 21-16,1-21 0,-1 0 0,0 22 15,0-22-15,0 0 16,0 0-16,1 21 0,-1-21 0,0 0 15,0 0-15,0 0 0,0 0 0,1 0 16,-1 0-16</inkml:trace>
  <inkml:trace contextRef="#ctx0" brushRef="#br1" timeOffset="-189881.07">12636 10943 0,'0'-21'0,"0"42"0,0-63 0,-21 21 15,21 0-15,-21 21 0,0 0 16,0 0 0,0 0-16,-1 0 15,1 0-15,0 21 0,0-21 16,0 21-16,0 0 0,-1 0 0,1 22 15,0-22-15,21 21 0,-21-21 16,21 22-16,-21-22 0,21 21 0,0-21 16,0 22-16,0-22 0,0 0 0,21 0 15,0 0-15,0 0 0,0-21 16,1 22-16,-1-22 0,21 0 16,-21 0-16,22 0 0,-1 0 0,-21 0 15,21 0-15,1-22 0,-1 22 0,0-21 16,1 0-16,-22 0 0,21 0 15,1 0-15,-22-1 0,0-20 0,-21 21 16,0 0-16,0-22 0,0 22 16,0-21-16,-21 0 0,0 20 0,-1 1 15,-20-21-15,0 21 0,-1 0 0,22 21 16,-21-22-16,0 22 0,-1 0 16,1 0-16,21 0 0,0 0 0,-1 0 15,1 0-15,21 22 0,21-1 31,1-21-31,-1 0 0,0 21 0,21-21 0,1 0 16,-1 0-16,0 0 0,1 0 16,20 0-16,-21 0 0,22 0 15,-1 0-15,1-21 0,-22 0 0,22 21 16,-1-22-16,-20 1 0</inkml:trace>
  <inkml:trace contextRef="#ctx0" brushRef="#br1" timeOffset="-189481.3">13483 10605 0,'0'0'0,"-21"-22"0,0 1 15,0 0-15,-1 0 0,1 21 16,0 0-16,0 0 0,0 0 0,0 0 16,-1 0-16,1 21 0,21 0 0,-21 22 15,0-22-15,0 21 16,21 0-16,-21 1 0,21 20 0,-22-20 16,22-1-16,-21 21 0,21-20 0,0 20 15,0 1-15,0-1 0,0 1 16,0-1-16,0-20 0,0 20 0,0 1 15,0-22-15,0 21 0,0-20 0,0-1 16,0 0-16,0 22 0,0-22 16,21 1-16,-21-22 0,22 21 0,-22 0 15,0-20-15,0 20 0,0-21 0,0 0 16,0 0-16,0 1 0,-22-22 0,1 21 16,0-21-16,0 0 15,0 0-15,0-21 16,-1-1-16,1 1 0,21 0 0,-21 0 15,0 0-15,0 0 0,0-1 0,-1 1 16,22 0-16,0 0 16,-21 0-16,21 0 0,0-1 15,0 1 1,0 0-16,21 21 0,-21-21 16,22 21-16,-22-21 0,21 0 15</inkml:trace>
  <inkml:trace contextRef="#ctx0" brushRef="#br1" timeOffset="-188516.85">15642 10795 0,'0'-21'16,"0"0"-16,21 0 15,0-1-15,-21 1 16,22 21-16,-1-21 0,-21 0 16,21 0-16,0 0 0,0-1 0,0-20 15,1 21-15,-1 0 0,0 0 16,-21-1-16,0-20 0,0 21 0,0 0 15,-21 0-15,0 21 16,-1 0-16,-20 0 0,21 0 16,-21 0-16,-1 21 0,1 0 0,0 0 15,-1 0-15,22 0 0,-21 1 16,-1-1-16,22 21 0,0-21 0,0 0 16,21 22-16,0-22 0,0 0 0,0 21 15,0-20-15,21-1 0,0 21 16,0-21-16,22 0 0,-22 1 0,21 20 15,-21-21-15,22 0 0,-1 0 0,-21 1 16,22-1-16,-22 0 0,21-21 16,-21 21-16,0 0 0,1 0 0,-1-21 15,0 22-15,-21-1 0,0 0 16,-21 0 0,0-21-16,-22 0 0,1 0 0,0 21 15,-1-21-15,1 0 0,-22 0 0,1 0 16,21 0-16,-22 0 0,1 0 15,20-21-15,-20 21 0,20-21 0,1 0 16,0 0-16,-1-1 0,22 1 16,0 0-16,0 0 0,0 0 0,0-22 15,-1 22-15,22 0 16,22 21 0,-1 0-16,0 0 0,0 0 15,0 0-15,0 21 0,22 0 16,-22-21-16,21 22 0,-21-1 15,22 0-15,-22 0 0,21 0 0,-21 0 16,1 1-16,20-22 0,-21 21 0,0-21 16,22 0-16,-22 0 0,0 0 15,0 0-15,21 0 0,-20 0 0</inkml:trace>
  <inkml:trace contextRef="#ctx0" brushRef="#br1" timeOffset="-188225.02">16192 10689 0,'0'0'0,"43"-106"16,-43 85-16,0 0 0,0 0 0,0 0 15,0 0-15,-21 21 16,-1 0-16,1 21 0,21 0 16,-21 0-16,0 21 0,21 1 0,-21-1 15,21 0-15,0 1 0,-21-1 16,21 0-16,-22 1 0,1 20 0,21-20 15,0-1-15,-21 0 0,21 1 0,0-1 16,0-21-16,0 21 0,0-20 16,0 20-16,0-21 0,0 0 15,0 0-15,21-21 0,0 0 16,1 0 0,-1 0-16,-21-21 0,21 21 0,0-21 15,-21 0-15,0 0 0</inkml:trace>
  <inkml:trace contextRef="#ctx0" brushRef="#br1" timeOffset="-188037.12">16002 10943 0,'21'0'32,"0"0"-32,22 0 0,-22 0 15,0 0-15,21-21 0,-21 21 16,22 0-16,-22 0 0,21 0 15,1-21-15,-1 21 0,0 0 0,-21 0 16,22-21-16,-1 21 0,-21-21 16,0 21-16,22 0 0</inkml:trace>
  <inkml:trace contextRef="#ctx0" brushRef="#br1" timeOffset="-187192.61">17103 11007 0,'0'0'0,"0"-21"0,0-1 0,21 1 15,-21 0-15,0 0 0,0 0 0,0 0 16,-21-1-16,-1 1 15,-20 21-15,21 0 0,0 0 0,-22 0 16,22 0-16,-21 0 0,21 21 0,-22-21 16,1 22-16,21-1 15,-21 0-15,20 0 0,-20 21 0,21-20 16,0-1-16,0 0 0,-1 21 0,22-21 16,0 1-16,0 20 0,0-21 15,0 0-15,0 0 0,22 1 0,-1-22 16,0 21-16,0-21 0,0 0 0,0 0 15,1 0-15,20 0 0,-21 0 16,0-21-16,22 21 0,-22-22 0,0 1 16,21 0-16,-21 0 0,1 0 0,-1 0 15,0-1-15,0-20 0,0 21 16,0 0-16,1-22 0,-22 22 0,0 0 16,0-21-16,0 21 0,21-22 15,-21 22-15,0 0 0,0 0 16,0 42-1,0 0 1,-21 21-16,21-20 0,0 20 16,0-21-16,0 21 0,0-20 0,0 20 15,0 0-15,0-21 0,0 22 0,0-22 16,0 0-16,21 21 0,-21-20 16,21-22-16,0 21 0,0 0 0,0-21 15,1 0-15,-1 0 0,0 0 0,0 0 16,21-21-16,-20 0 0,-1 21 15,21-22-15,-21 1 0,22 0 16,-22 0-16,0-21 0,21 20 0,-21 1 16,1-21-16,-1 21 0,0-22 15,0 1-15,-21 21 0,0-21 0,0-1 16,21 1-16,-21 21 0,0-22 0,0-20 16,0 42-16,0 0 15,-21 21 1,21 21-16,0 0 0,0 21 15,-21-21-15,21 22 0,-21-1 16,21-21-16,-21 22 0,21-1 0,0 0 16,0 1-16,-22-1 0,22 0 0,0-21 15,0 22-15,0-22 16,0 0-16,0 21 0,0-20 0,22-22 16,-1 21-16,0 0 0,0-21 0,0 0 15,0 0-15,1 0 0,-1 0 16,0 0-16,0-21 0,0 0 0,0 21 15,1-22-15,-1 1 0</inkml:trace>
  <inkml:trace contextRef="#ctx0" brushRef="#br1" timeOffset="-186988.72">17611 10880 0,'0'0'0,"0"21"15,21-21 1,0 0-16,0 0 0,0 0 16,0 0-16,1 0 0,-1 0 15,0 0-15,0 0 0,0 0 0,0 0 16,1 0-16,-1 0 0,0 0 16,0 0-16</inkml:trace>
  <inkml:trace contextRef="#ctx0" brushRef="#br1" timeOffset="-185677.47">18097 11007 0,'0'0'0,"22"-21"0,20 21 0,-21-22 0,21 22 15,-20-21-15,-1 21 0,21-21 16,-21 21-16,0-21 0,1 0 15,-22 0-15,0-1 16,0 1-16,-22 21 16,1 0-1,0 0-15,0 0 0,0 0 0,0 21 16,-1 1-16,1-22 0,0 21 0,21 21 16,0-21-16,-21 0 0,21 22 15,0-22-15,0 21 0,0-21 0,0 1 16,0 20-16,0-21 0,21 0 0,-21 0 15,21 1-15,0-1 16,1 0-16,-1-21 0,0 0 0,21 0 0,-21 0 16,22 0-16,-1 0 0,-21 0 15,22-21-15,-1 21 0,0-21 16,1-1-16,-22 22 0,21-21 0,0 0 16,-20-21-16,-1 21 0,21-1 0,-21 1 15,0 0-15,-21 0 0,22-21 16,-22 20-16,0 1 0,21 0 0,-21 0 15,0 0-15,0 42 32,0 0-17,-21 0-15,21 0 0,-22 1 16,22-1-16,0 21 0,-21-21 16,21 0-16,0 1 0,0-1 0,0 0 15,0 0-15,0 0 0,0 0 0,0 1 16,0-44 31,0 1-32,0 0-15,0 0 0,0 0 0,0 0 16,0-1-16,0 1 0,0 0 0,0-21 16,21 21-16,-21-1 15,22-20-15,-1 21 0,0 0 0,0 0 16,0-1-16,22 1 0,-22 21 0,0 0 15,0 0-15,21 0 0,-20 0 16,-1 0-16,0 0 0,0 21 0,0 22 16,-21-22-16,21 0 0,-21 0 0,22 0 15,-22 1-15,0-1 0,0 21 16,0-21-16,0 0 0,0 1 0,0-1 16,0 0-16,0 0 0,-22-21 15,22 21-15,-21-21 16,0 0-1,21-21 1,0 0-16,0 0 16,0 0-16,0-1 0,21 1 15,0 0-15,-21 0 0,22-21 0,20 20 16,-21 1-16,0 0 0,22-21 16,-22 21-16,21-1 0,-21 1 15,22 21-15,-1-21 0,-21 21 0,21 0 0,1 0 16,-22 0-16,0 21 0,0-21 15,0 21-15,1 1 0,-1-1 0,-21 21 16,21-21-16,-21 0 0,0 22 0,0-22 16,0 0-16,0 0 0,0 22 15,0-22-15,0 0 0,0 0 16,0 0-16,0 0 0,21-42 62,0 0-46,0 0-16,1 0 0</inkml:trace>
  <inkml:trace contextRef="#ctx0" brushRef="#br1" timeOffset="-185324.67">20066 11028 0,'0'0'0,"21"0"0,0 0 0,0 0 16,1 0-16,-1 0 16,0-21-16,0 0 0,0 21 15,0-22-15,1 22 0,-22-21 0,21 0 16,-21 0-16,0 0 16,0 0-16,0-1 15,-21 1-15,-1 21 16,1 0-16,0 0 0,0 0 15,-21 21-15,20 1 16,1-1-16,0 0 0,0 0 0,0 21 16,21-20-16,0-1 0,0 21 0,0-21 15,0 22-15,0-22 0,0 0 16,0 0-16,21 0 0,-21 0 0,21-21 16,0 22-16,0-22 0,1 0 0,-1 0 15,0 0-15,42 0 16,-41 0-16,20 0 0,-21 0 0,21-22 15</inkml:trace>
  <inkml:trace contextRef="#ctx0" brushRef="#br1" timeOffset="-184821.96">20722 10859 0,'0'0'0,"-21"21"31,0 0-16,21 0-15,-21 0 0,21 0 16,0 1-16,0-1 0,0 0 0,-22 0 16,22 0-16,0 0 0,-21 1 15,21-1-15,0 0 0,0 0 16,0 0-16,-21 0 0,0 1 16,0-22 15,21-22-31,0 1 15,0 0-15,0 0 16,0 0-16,0 0 0,0-1 0,21-20 16,0 21-16,0 0 0,0-22 0,1 22 15,-1 0-15,0-21 0,21 21 16,-21-1-16,22-20 0,-22 42 0,21-21 16,1 0-16,-22 21 0,21 0 0,0 0 15,-20 21-15,20 0 0,-21 0 16,0 0-16,-21 1 0,0-1 15,21 21-15,-21-21 0,0 22 0,0-22 0,0 21 16,0-21-16,0 0 16,-21 1-16,21 20 0,-21-21 15,21 0-15,-21 0 0,21 1 16,21-22 15,0-22-31,-21 1 0,21 0 16,1 0-16,-1 0 0,0 0 15</inkml:trace>
  <inkml:trace contextRef="#ctx0" brushRef="#br1" timeOffset="-184529.13">21738 10520 0,'0'0'16,"21"-21"-16,-21-22 0,21 22 0,-21 0 0,0 0 15,0 0-15,-21 42 16,0 0-16,21 21 15,-21-20-15,0 20 0,0 0 16,-1 1-16,1-1 0,0 21 0,0-20 16,21-1-16,-21 0 0,0 1 0,21-22 15,0 21-15,0 1 0,0-22 16,0 21-16,0-21 0,0 0 16,0 1-16,0-1 0,0 0 0,21 0 0,0-21 15,0 0-15,0 21 0,0-21 16,1 0-16,-1 0 0,0 0 15,0 0-15,0 0 0,0-21 0,22 0 16,-22 0-16,0 0 0,0 21 16,0-43-16,1 22 0,-1 0 0,0 0 15</inkml:trace>
  <inkml:trace contextRef="#ctx0" brushRef="#br1" timeOffset="-184281.27">21421 10795 0,'-22'0'0,"44"0"0,-65 21 16,43 0 0,21-21-16,1 0 0,-1 0 15,0 0-15,21 0 0,1 0 0,-22 0 16,21 0-16,0 0 0,1 0 16,-1 0-16,0 0 0,1-21 0,-1 21 15,0 0-15,1 0 0,-22-21 16,0 21-16,0 0 0,0 0 0,1 0 15,-22-21-15,0 0 32,-22 21-32,1 0 15</inkml:trace>
  <inkml:trace contextRef="#ctx0" brushRef="#br1" timeOffset="-182608.51">2032 12954 0,'0'-21'15,"-21"0"-15,21 0 0,0-1 0,0 1 16,0 0 0,-21 21-16,-1 0 0,1 21 15,21 0-15,0 1 16,0-1-16,-21 21 0,21 0 0,0 1 16,-21-1-16,21 22 15,0-22-15,0 0 0,0 1 0,0-1 16,0 0-16,0 1 0,0-22 15,0 21-15,0-21 0,0 0 0,0 1 16,0-1-16,21-21 0,0 0 16,0 0-1,1-21-15,-1-1 0,-21 1 0,21 0 16,0 0-16,0 0 0,0 0 16,1-1-16,-1-20 0,0 21 0,0-21 15,0 20-15,0 1 0,1-21 16,-1 21-16,0 0 0,-21-1 0,0 1 15,21 21-15,0 0 16,-21 21 0,0 1-16,0-1 0,0 0 15,0 21-15,0-21 0,0 1 16,21 20-16,-21-21 0,0 0 0,22 0 16,-22 1-16,21-1 0,0 0 15,-21 0-15,21-21 0,0 21 0,0-21 16,1 0-16,-1 0 15,0 0-15,21 0 0,-21-21 0,1 0 16,-1 21-16,0-21 0,21 0 16,-21-1-16,1 1 0,-1 0 15,0-21-15,0 21 0,-21-22 16,0 22-16,0-21 0,0-1 0,0 22 16,0-21-16,-21 0 0,21 20 15,-21-20-15,0 21 0,-1 0 0,1 0 16,0 21-16,0 0 15,0 0 1,21 21 0,0 0-16,0 0 15,0 0 1,21-21 0,0 0-16,0 0 15</inkml:trace>
  <inkml:trace contextRef="#ctx0" brushRef="#br1" timeOffset="-181839.95">3069 12573 0,'0'0'0,"0"21"31,0 0-31,0 1 16,0 20-16,0-21 0,0 21 0,0 1 15,0 20-15,0-20 0,0-1 16,0 21-16,0-20 0,-21-1 0,21 0 16,0 1-16,-21-1 0,21 0 15,0-20-15,0 20 0,0-21 16,0 0-16,0 0 0,0 1 16,0-44 30,0 1-46,0 0 0,0 0 16,0 0-16,0 0 0,0-1 16,0-20-16,0 21 0,21 0 0,0 0 15,-21-1-15,21 1 16,0 0-16,1 0 0,-1 0 0,0 0 16,0-1-16,0 1 0,0 21 0,1-21 15,-1 21-15,0 0 16,0 0-16,0 0 0,-21 21 15,21 0-15,-21 1 16,22-1-16,-22 21 0,0-21 16,0 0-16,0 1 0,0-1 15,0 0-15,0 0 0,0 0 0,0 0 16,0 1-16,0-1 0,0 0 16,0 0-1,-22-21 48,1 0-1</inkml:trace>
  <inkml:trace contextRef="#ctx0" brushRef="#br1" timeOffset="-178844.99">3746 13018 0,'0'-22'0,"0"1"16,0 42 15,0 1-31,0-1 16,0 0-16,-21 0 0,21 21 0,-21-20 15,21 20-15,0-21 0,-21 0 16,21 22-16,-21-22 0,0 0 16,21 0-16,0 0 0,0 0 15,-22 1-15,22-1 0,-21-21 16,21-21 15,0-1-31,0 1 0</inkml:trace>
  <inkml:trace contextRef="#ctx0" brushRef="#br1" timeOffset="-178629.11">3683 12848 0,'-42'0'15,"63"0"63,0 0-78,0 0 16,0 21-16</inkml:trace>
  <inkml:trace contextRef="#ctx0" brushRef="#br1" timeOffset="-178300.3">4254 12975 0,'0'0'0,"0"-21"0,0 0 15,0 0-15,-21 21 16,0 0-1,0 0-15,0 0 0,21 21 16,-21 0-16,-1 0 0,22 22 16,-21-22-16,21 0 0,0 21 15,-21-21-15,21 22 0,0-22 0,0 0 16,0 21-16,0-20 0,0-1 0,0 0 16,21 0-16,0 0 15,1-21-15,-1 0 0,0 0 16,0 0-16,21 0 0,-20 0 15,20-21-15,-21 0 0,21 0 0,1 0 16,-1-1-16,0 1 0</inkml:trace>
  <inkml:trace contextRef="#ctx0" brushRef="#br1" timeOffset="-177837.58">4805 12594 0,'0'0'0,"0"-21"0,0 0 16,-21 0-16,21 0 0,0-1 0,-22 22 15,1 0-15,21 22 16,0-1-16,0 0 16,0 21-16,0-21 0,0 22 15,0-1-15,0 0 0,0 1 0,0-1 16,-21 0-16,21 1 0,-21-1 16,21 0-16,0 1 0,0-1 0,-21-21 15,21 22-15,-21-22 0,21 0 16,-22 0-16,22 0 0,0 0 15,0-42 17,0 0-32,0 0 15,0 0-15,0-22 0,22 22 16,-1-21-16,0 21 0,21-22 16,-21 1-16,1 0 0,20 21 15,0-22-15,1 22 0,-22 0 0,21 0 16,0 21-16,1 0 0,-22 0 0,21 0 15,-21 21-15,1 0 0,-1 0 16,0 0-16,0 1 0,0 20 16,-21-21-16,0 0 0,0 22 0,0-22 15,0 0-15,0 0 0,0 0 0,0 0 16,0 1-16,0-1 16,-21-21-16</inkml:trace>
  <inkml:trace contextRef="#ctx0" brushRef="#br1" timeOffset="-176804.62">7302 12827 0,'22'0'16,"-1"0"-16,0 0 15,0 0-15,0 0 0,-21-21 16,21 21-16,-21-21 0,0 0 16,22 21-16,-22-22 0,21 1 15,-21 0-15,0 0 0,0 0 16,-21 0-16,-1-1 0,1 1 16,0 0-16,0 21 0,-21-21 15,20 21-15,-20 0 0,21 0 0,-21 0 16,-1 0-16,22 0 0,-21 0 15,21 21-15,-22 0 0,22 0 0,-21 22 16,21-1-16,-1 0 0,1 1 0,21-1 16,0 0-16,0 1 15,0-22-15,0 21 0,0 1 0,21-22 16,-21 0-16,22 0 0,20 0 0,-21 0 16,0-21-16,22 0 0,-22 0 15,21 0-15,-21 0 0,22 0 0,-22-21 16,21 21-16,-21-21 0,22 0 15,-22 0-15,0 0 0,21-1 0,-21-20 16,-21 21-16,22 0 0,-22 0 0,0-1 16,0-20-16,0 21 0,0 0 15,0 0-15,0-1 0,0 1 0,-22 21 16,22 21 0,-21 1-1,21-1-15,0 0 0,0 21 0,0 1 16,0-1-16,0 21 0,0-20 15,0-1-15,0 22 0,0-22 0,21 21 16,-21 1-16,22-22 0,-22 22 0,0-1 16,21 1-16,0-1 0,-21 1 15,0-1-15,0 1 0,0-1 0,0 1 16,0-1-16,0-20 0,0 20 0,0 1 16,0-1-16,0 1 0,0-22 15,-21 21-15,0-20 0,-1 20 0,1-20 16,0-22-16,0 21 0,0-21 0,0 0 15,-1 1-15,-20-1 0,21-21 16,-21 0-16,-1 0 0,1 0 16,0-21-16,-1-1 0,-20 1 0,-1 0 15,22-21-15,-22-1 0,22 1 0,0 0 16,-1-1-16,1 1 0,21-21 16,-21 20-16,20-20 0,22-1 0,0 22 15,-21-22-15,21 1 0,0 21 0,0-22 16,0 22-16,21-22 0,22 22 15,-22-22-15,21 22 0,1 0 0,20-22 16,-21 22-16</inkml:trace>
  <inkml:trace contextRef="#ctx0" brushRef="#br1" timeOffset="-176424.26">7768 12975 0,'0'0'0,"21"0"0,0 0 16,1 0 0,-1-21-1,0 0-15,0 0 16,-21 0-16,0-1 16,21 1-16,0 0 0,1 0 0,-22 0 0,0 0 15,0-1-15,0 1 16,0 0-16,0 0 0,0 0 15,-22 0-15,1 21 0,0 0 16,0 0-16,0 21 0,0 0 16,-1 0-16,1 0 0,21 22 0,-21-1 15,21-21-15,0 21 0,0 22 0,0-22 16,0-21-16,0 22 0,0-1 16,21-21-16,0 22 0,1-22 0,-22 0 15,21 0-15,0-21 0,0 21 0,0-21 16,0 0-16,1 0 15,-1 0-15,0 0 0,21-21 0,-21 0 16,1 21-16,-1-21 0,21 0 0</inkml:trace>
  <inkml:trace contextRef="#ctx0" brushRef="#br1" timeOffset="-176169.41">8530 12340 0,'0'0'15,"-21"0"1,21 21-16,0 1 0,0-1 0,-21 21 16,21-21-16,-21 22 0,21-1 15,-22 0-15,22 1 0,0-1 16,0 0-16,0 1 0,-21-1 0,21 0 16,0 1-16,-21-1 0,21-21 0,0 21 15,0-20-15,0-1 0,0 0 16,0 0-16,21-21 31,0 0-31,1-21 0,-1 0 16</inkml:trace>
  <inkml:trace contextRef="#ctx0" brushRef="#br1" timeOffset="-175793.1">8975 12658 0,'21'-21'15,"-42"21"1,-1 0-16,1 0 0,0 0 16,0 21-16,0-21 0,0 21 15,-1 0-15,22 0 0,-21 0 16,21 1-16,0-1 0,0 0 16,0 0-16,0 0 15,21 0-15,1-21 0,-1 22 0,0-22 16,21 21-16,-21-21 0,22 21 15,-22-21-15,0 21 0,0-21 0,0 21 16,1-21-16,-22 21 0,0 1 16,0-1-16,0 0 15,0 0-15,-22 0 0,1-21 16,-21 21-16,21-21 0,0 22 0,-22-22 16,22 0-16,0 0 0,-21 21 15,20-21-15,1 0 0,0 0 0,0 0 16,0 0-16,21-21 15,0-1-15,0 1 16,0 0-16,0 0 0,0 0 16</inkml:trace>
  <inkml:trace contextRef="#ctx0" brushRef="#br1" timeOffset="-175540.02">8551 12510 0,'21'0'16,"1"0"-16,-1 0 15,0-22-15,21 22 0,-21-21 0,22 21 0,-1-21 16,0 21-16,1-21 0,-1 21 16,0-21-16,-20 21 0,20-21 15,-21 21-15,21 0 0,-20-22 0,-1 22 16,0 0-16,0 0 15</inkml:trace>
  <inkml:trace contextRef="#ctx0" brushRef="#br1" timeOffset="-172896.72">10943 12912 0,'0'0'15,"0"21"-15,-21-21 0,42 0 32,0-21-17,0 21-15,1-21 0,20-1 0,-21 1 16,21 21-16,-20-21 0,20-21 16,0 21-16,-21-1 0,22 1 15,-22 0-15,0 0 0,0 0 16,-21-22-16,0 22 0,0 0 0,0 0 15,0 0-15,-21 0 0,0 21 16,0 0-16,-22 0 0,22 0 16,0 0-16,0 0 0,-21 21 0,20 0 15,1 0-15,0 0 0,21 0 0,-21 22 16,21-22-16,0 21 0,0 1 16,0-1-16,0-21 0,0 21 0,0 1 15,21-22-15,0 0 0,0 0 0,1 0 16,20 1-16,-21-1 15,0-21-15,22 0 0,-22 0 0,21 0 16,-21 0-16,0 0 0,22 0 0,-22-21 16,0 21-16,0-22 0,0 1 15,1 0-15,-1 0 0,-21 0 0,21 0 16,0-22-16,0 22 0,0-21 16,1 21-16,-1-22 0,0 22 15,0-21-15,21 21 0,-20-1 0,20 1 0,-21 21 16,0 0-16,22 0 0,-22 0 15,0 0-15,0 0 0,0 21 0,-21 1 16,21 20-16,-21-21 0,0 0 16,0 0-16,0 22 0,-21-22 15,21 0-15,-21 21 0,0-20 16,0-1-16,0 0 0,-1 0 0,22 0 16,-21 0-16,0-21 15,21-21 1,21 21-1,0-21-15,1 0 0,-1 0 16,0-22-16,0 22 0,0 0 0,22-21 16,-22 21-16,0-22 0,21 1 0,-21 21 15,1-22-15,20 22 0,-21 0 16,0-21-16,22 21 0,-22-1 16,-42 44 15,-1-1-31,1-21 0,0 21 0,0 21 15,-21-21-15,20 1 0,1 20 16,0 0-16,0-21 0,0 22 0,0-1 16,21-21-16,0 0 0,0 22 0,0-22 15,0 0-15,21 0 0,0-21 16,21 21-16,-21-21 0,22 0 0,-22 0 16,21 0-16,1 0 0,-1 0 0,0 0 15,1-21-15,-1 0 0,-21 21 16,21-21-16,1 0 0,-1 0 15,-21-22-15,22 22 0,-22 0 0,0-21 16,0 20-16,-21 1 0,21-21 16,-21 21-16,0 0 0,0-1 0,0 1 15,-21 0-15,0 21 16,0 0-16,0 0 0,-1 0 16,22 21-16,-21 0 0,21 1 0,-21-1 15,21 0-15,0 0 0,0 0 0,0 22 16,0-22-16,0 0 0,0 0 15,0 0-15,0 0 0,21 1 0,0-1 16,1 0-16,-1-21 0,0 0 16,0 0-16,0 0 0,0 0 0,22 0 15,-1 0-15,-21 0 0,22 0 16,-1-21-16,0 21 0,-21-21 16,22-1-16,-1 1 0,-21 0 0,22 0 15,-1-43-15,0 43 0,-21 0 16,1-21-16,20 21 0,-21-1 15,0 1-15,0 21 0,1-21 0,-1 21 16,0 0-16,0 0 16,-21 21-1,0 0-15,0 1 0,0-1 16,0 0-16,0 0 31,0-42 16,0 0-47,0 0 16,0-1-16,0 1 15,0 0-15,-21 21 16,21-21-16,-21 21 0,0 0 16,-1 0-16,1 0 15,0 0-15,21 21 0,-21-21 0,0 21 16,0 0-16,-1 1 0,22-1 15,-21 21-15,0-21 0,0 22 0,21-22 16,0 21-16,0-21 0,0 0 16,0 22-16,0-22 0,0 0 0,0 0 15,21 0-15,0 1 16,0-22-16,1 0 0,-1 0 0,0 0 16,0 0-16,21 0 0,-20 0 15,20 0-15,-21-22 0,21 22 0,1-21 16,-22 0-16,21 0 0,-21 0 15,1 0-15,20-1 0,-21 1 0,0-21 16,-21 21-16,21 0 0,1-22 16,-22 22-16,0 0 0,0 0 0,0 0 15,0-1-15,21 22 0,-21-21 16,0 42 0,0 1-16,-21-1 15,21 21-15,0-21 0,0 22 16,0-22-16,0 21 0,0-21 0,0 0 15,0 22-15,0-22 0,0 0 16,0 0-16,0 0 0,21-21 0,0 22 16,0-22-16,21 0 0,-20 0 0,-1 0 15,0 0-15,21 0 0,-21 0 16,22 0-16,-22 0 0,0-22 16,0 1-16,22 0 0,-22 0 0,0 0 15,0 0-15,0-1 0,-21-20 16,21 21-16,-21-21 0,22-1 0,-22 22 15,0 0-15,0-21 0,0 20 0,0 1 16,0 42 15,0 1-31,0-1 16,0 21-16,0-21 0,0 0 0,0 1 16,0 20-16,0-21 0,0 0 0,0 0 15,0 1-15,0-1 0,21 0 16,0-21-16,0 21 0,0-21 0,0 0 15,1 0-15,-1 0 0,21 0 16,-21 0-16,0 0 0,1 0 16,-1 0-16,0-21 0,0 0 0,0 0 15,0 21-15,1-43 0,-1 22 0,-21 0 16,0-21-16,21 20 0,0-20 16,-21 0-16,0-1 0,0 1 0,21 0 15,-21-1-15,21 1 0,-21-21 0,0 20 16,0 1-16,0 21 0,0-22 15,0 22-15,0 0 0,0 0 0,0 42 32,0 0-32,-21 0 0,0 22 0,21-22 15,-21 21-15,0 1 0,21-1 16,0 0-16,0 1 0,-21-1 16,21 0-16,0 1 0,0-1 0,0 0 15,0-21-15,0 22 0,0-22 0,0 21 16,0-21-16,0 1 0,21-1 15,0 0-15,0-21 0,-21 21 0,21-21 16,0 0-16,22 0 0,-22 0 0,0 0 16,0 0-16,0 0 0,22-21 15,-22 21-15,0-21 0,0 0 16,22-1-16,-22 1 0,0 0 16,0 0-16,0-21 0,0 20 0,1 1 15,-22-21-15,0 0 0,0 20 16,0 1-16,-22 42 31,1 1-31,21-1 0,-21 0 0,21 0 16,0 0-16,-21 0 0,21 1 15,0-1-15,0 0 0,0 0 0,0 0 16,0 0-16,0 1 0,0-1 16,0 0-16,21-21 15,0 0-15,-21 21 0,43-21 16,-22 0-16,0 0 0,0 0 0,0 0 15,22 0-15,-22 0 0,21 0 16,0-21-16,-20 21 0,20 0 16,0-21-16,-21 0 0,22-1 0,-1 22 15,0-21-15</inkml:trace>
  <inkml:trace contextRef="#ctx0" brushRef="#br1" timeOffset="-172317.05">16044 12615 0,'0'0'0,"0"-21"0,0 0 15,0 0 1,-21 21-16,0 0 16,0 0-16,0 0 0,-1 21 15,1 0-15,0-21 0,0 21 16,0 1-16,0-1 16,21 21-16,-22-21 0,1 0 0,21 1 15,0-1-15,0 0 0,-21 0 0,21 0 16,0 0-16,0 1 15,0-1-15,21-21 16,0 0-16,1 0 16,-1 0-16,0 0 0,0 0 15,0-21-15,0-1 0,1 22 0,-1-21 16,0 0-16,0 0 0,0-21 16,0 20-16,1 1 0,-1-21 15,0 0-15,-21-1 0,0 22 0,21-21 16,-21-1-16,21 1 0,-21 0 15,0-1-15,0 1 0,21 0 0,-21-1 16,0 1-16,0 21 0,0 0 0,0 0 16,0-1-16,0 44 31,-21-1-31,21 0 0,0 0 16,0 21-16,-21 1 0,21-1 0,0 0 15,0 1-15,-21-1 0,21 0 0,0 1 16,0-1-16,0 0 0,0 1 15,-21-1-15,21 0 0,0-20 0,0 20 16,0-21-16,0 21 0,0-20 16,0-1-16,21 0 0,0 0 15,0-21-15,0 0 16,1 21-16,-1-21 0,0 0 0,21 0 16,-21 0-16,1-21 15,-1 21-15,21-21 0,-21 0 0,0 21 16,22-21-16,-22-1 0,0 1 0,0 0 15,0 0-15</inkml:trace>
  <inkml:trace contextRef="#ctx0" brushRef="#br1" timeOffset="-172053.21">14859 12488 0,'0'0'0,"-42"0"0,-1 0 16,22 22-16,0-22 0,0 0 0,21 21 16,21-21-1,0 0-15,0 0 16,0 0-16,1 0 0,-1 0 0,0 0 16,21 0-16,-21-21 15,22 21-15,-1 0 0,-21 0 0,22-22 16,-1 1-16,0 21 0,1 0 0,-1-21 15,-21 21-15,0-21 0,22 21 16,-22 0-16</inkml:trace>
  <inkml:trace contextRef="#ctx0" brushRef="#br1" timeOffset="-170509.53">18394 12192 0,'0'-21'0,"0"42"0,21-42 0,-21 0 0,21 0 16,0-1-16,-21 44 31,-21 20-15,21-21-16,-21 21 0,0-20 15,0 20-15,-1 0 0,1 1 0,0-1 16,0 0-16,0 1 0,21-1 16,-21 0-16,21 1 0,-22-22 0,22 21 15,0-21-15,0 0 0,0 1 0,0-1 16,0 0-1,22-21-15,-1 0 16,0-21-16,0 0 0,0-1 16,0 1-16,1 21 0,-1-42 15,0 21-15,0 0 0,21-1 0,-20 1 16,-1 0-16,0-21 0,0 21 0,0-1 16,0 1-16,1 0 0,-22 0 15,21 21-15,-21 21 16,0 0-1,0 0-15,0 1 0,0-1 16,0 0-16,0 0 0,0 0 0,0 0 16,0 1-16,0 20 0,21-21 15,-21 0-15,0 0 0,21-21 16,0 22-16,0-1 0,1-21 0,-1 0 16,0 0-16,0 0 0,0 0 15,0 0-15,22 0 0,-22-21 0,0 21 16,21-22-16,-20 1 0,20 0 0,-21 0 15,0 0-15,0 0 0,1-1 16,-22 1-16,0-21 0,21 21 0,-21 0 16,0-1-16,0 1 0,0 0 0,0 0 15,0 0-15,0 0 0,-21 21 16,-1 21 0,22 0-1,-21 0-15,0 0 0,21 22 16,0-22-16,0 0 0,0 21 0,0-21 15,0 1-15,0 20 0,0-21 16,21 0-16,-21 0 0,21 1 0,1-1 16,-1-21-16,21 0 0,-21 21 0,0-21 15,22 0-15,-22 0 0,21 0 16,-21 0-16,22-21 0,-22 0 0,21-1 16,-21 22-16,22-21 0,-22-21 0,21 21 15,-21 0-15,1-22 0,-1 22 16,0-21-16,0-1 0,-21 1 15,21 0-15,-21-1 0,0 1 0,0 0 16,0-1-16,0 1 0,0 0 16,0-1-16,0 1 0,-21 0 0,21 21 15,-21-1-15,0 22 16,21 22-16,0-1 16,-21 21-16,21-21 0,0 22 0,0-1 15,0 0-15,0 1 0,0-1 16,0 0-16,0 1 0,0-1 0,0 0 15,0 1-15,0-22 0,0 21 0,0-21 16,-22 0-16,22 22 0,0-22 16,0 0-16,0 0 15,-21 0-15,21-42 47,0 0-47,0 0 16,21 0-16,1 21 0,-1-21 0,-21-1 15,21 1-15,21 0 0,-21-21 0,1 21 16,41-1-16,-42 1 16,0 21-16,22 0 0,-22 0 0,0 0 15,0 0-15,0 0 0,1 0 0,-1 21 16,-21 1-16,0-1 0,0 0 16,0 0-16,0 0 0,0 22 15,0-22-15,0 0 0,0 0 0,0 0 16,0 0-16,0 1 0,0-1 15,0 0-15,0 0 16,0-42 15,21 0-15</inkml:trace>
  <inkml:trace contextRef="#ctx0" brushRef="#br1" timeOffset="-169705.3">20299 12637 0,'0'0'0,"-21"21"0,-1-21 15,44 0 1,-1 0 0,0 0-16,0 0 0,0 0 15,22 0-15,-22-21 0,0 21 0,0-22 16,21 22-16,-20-21 0,-1 0 15,0 21-15,0-21 0,0 0 0,0 0 16,1 21-16,-22-22 0,0 1 0,0 0 16,0 0-16,0 0 15,-22 21-15,1 0 16,0 0-16,0 0 0,0 0 0,-22 21 16,22 0-16,0 0 0,0 0 15,0 1-15,0-1 0,21 0 0,0 21 16,0-21-16,0 1 0,0-1 0,0 0 15,21 0-15,0 0 0,0 0 16,0-21-16,0 22 0,22-22 0,-1 0 16,0 0-16,-20 0 0,20 0 0,0 0 15,1 0-15,-1 0 0,-21-22 16,21 22-16,-20-21 0,-1 0 16,0 0-16,0 0 0,0 0 0,-21-1 15,0 1-15,0 0 0,0 0 16,0-21-16,0 20 0,0 1 0,0-21 15,0 21-15,0 0 0,0-1 16,0 44 0,0-1-16,0 21 15,0-21-15,0 0 0,0 1 16,0 20-16,0-21 0,0 0 0,0 22 16,0-22-16,0 0 0,0 0 0,0 0 15,0 0-15,0 1 0,0-1 16,0 0-1,0-42 17,0 0-32,0-1 0,0 1 15,0 0-15,0 0 0,0-21 16,21 20-16,1 1 0,20 0 16,-21-21-16,21 21 0,-20-22 0,20 22 15,0 0-15,1 0 0,-1 0 0,0-1 16,1 22-16,-22 0 0,21 0 15,-21 22-15,22-1 0,-22 0 0,-21 0 16,21 0-16,-21 0 0,0 1 16,0 20-16,0-21 0,0 0 15,0 22-15,-21-22 0,21 0 0,-21 0 16,21 0-16,-22 0 0,22 1 0,-21-22 16,21 21-16,-21-21 15,21 21-15</inkml:trace>
  <inkml:trace contextRef="#ctx0" brushRef="#br1" timeOffset="-169257.56">22585 12256 0,'0'0'0,"0"-22"15,0 1-15,0 0 16,0 0-16,0 0 0,0 0 16,0 42 15,0 0-31,0 0 0,0 0 0,0 22 16,0-22-16,0 21 0,0 0 15,0 1-15,0-22 0,0 21 0,-21-21 16,21 1-16,0 20 0,0-21 0,-22-21 15,22 21-15,0 0 0,0 1 16,0-44 15,0 1-15,0 0-16</inkml:trace>
  <inkml:trace contextRef="#ctx0" brushRef="#br1" timeOffset="-168904.76">22585 11875 0,'0'0'0,"-21"21"0,21 0 0,0 0 16,0 0-16,0 0 0,0 1 0,0-1 15,0 0-15,0 0 0,21-21 16,0 21-16,0-21 15,0 0-15,0 0 0,1 0 0,-1 0 16,0 0-16,0-21 0,0 0 0,0 21 16,-21-21-16,0 0 0,0-1 15,0 1-15,0 0 0,0-21 0,0 21 16,-21-1-16,0 1 0,0 0 16,0 0-16,0 21 0,-1 0 0,22-21 15,-21 21-15,0 0 0,0 21 16,21 0-16,0 0 15,0 0-15,0 22 0,0-22 0,0 0 16,0 0-16,21 0 0,0 1 16,0-1-16,22 0 0,-22-21 15</inkml:trace>
  <inkml:trace contextRef="#ctx0" brushRef="#br1" timeOffset="-168601.29">23262 11726 0,'0'0'0,"0"-42"16,21 21-1,-21 42 1,0 0-16,0 0 16,0 1-16,-21 20 0,0 0 0,0 1 15,21 20-15,-21 1 0,-1-22 0,22 21 16,0 1-16,0-22 0,-21 22 15,21-22-15,0 22 0,0-22 0,0 0 16,0-21-16,0 22 0,0-22 16,0 0-16,0 21 0,21-42 0,-21 22 15,0-1-15,22-21 0,-1 0 16,0 0 0,0 0-16,0 0 0,-21-21 15,21-1-15,1 1 0</inkml:trace>
  <inkml:trace contextRef="#ctx0" brushRef="#br1" timeOffset="-168353.32">23135 12256 0,'21'0'16,"-42"0"-16,63 0 0,-20 0 0,-1 0 0,21 0 15,-21 0-15,22 0 0,-22 0 16,0 0-16,21 0 0,-21 0 16,1 0-16,-1 0 0,0-22 0,0 22 15,0 0-15,0 0 0,1-21 16,-22 0 0</inkml:trace>
  <inkml:trace contextRef="#ctx0" brushRef="#br1" timeOffset="-167540.97">12298 14182 0,'0'21'16,"0"0"0,0 0-16,0 22 0,-21-22 15,21 21-15,-22-21 0,22 22 0,0-1 16,0-21-16,0 21 0,0-20 16,0-1-16,0 0 0,0 21 0,0-21 15,0 1-15,22-22 31,-1 0-31,0 0 0,0 0 16,0 0-16,0-22 0,1 1 16,-1 0-16</inkml:trace>
  <inkml:trace contextRef="#ctx0" brushRef="#br1" timeOffset="-167152.99">12848 14118 0,'0'0'0,"21"-21"0,-21 0 16,0 0-16,-21 21 31,0 0-31,-21 21 16,20 0-16,1-21 0,-21 21 0,21 0 15,0 1-15,-1-1 0,1-21 0,21 21 16,0 0-16,0 0 0,0 0 16,21 1-1,1-22-15,-1 0 0,21 0 16,-21 0-16,0 21 0,22-21 0,-1 0 15,-21 21-15,22 0 0,-22-21 16,0 21-16,21 0 0,-21-21 0,1 22 16,-1-1-16,-21 0 0,0 0 0,0 0 15,0 0-15,0 1 16,-21-1-16,-1 0 0,-20-21 0,21 21 16,-21 0-16,-1-21 0,1 21 0,21-21 15,-22 0-15,1 0 0,21 0 16,0 0-16,0 0 0,-1 0 0,1 0 15,0 0-15,21-21 16,0 0-16,-21 0 0,21 0 16,0 0-16,0-1 0,0 1 0,-21-21 15</inkml:trace>
  <inkml:trace contextRef="#ctx0" brushRef="#br1" timeOffset="-166929.55">12404 13907 0,'-22'0'31,"22"-22"-15,22 22 15,-1 0-31,0-21 0,0 21 15,21 0-15,-20 0 0,20-21 16,-21 21-16</inkml:trace>
  <inkml:trace contextRef="#ctx0" brushRef="#br1" timeOffset="-165984.64">14753 14012 0,'21'-21'16,"0"21"-16,1 0 0,-1-21 15,0 0-15,0 21 0,0-21 0,0 0 16,1 21-16,-1-22 0,0 1 0,-21 0 16,0 0-1,0 0-15,0 0 0,-21-1 16,0 22-16,-22 0 0,22 0 0,0 0 15,-21 0-15,-1 0 0,1 22 16,0-1-16,20 0 0,-20 0 0,0 21 16,21 1-16,-22-22 0,22 21 15,-21 1-15,21-1 0,21 21 0,0-20 16,-22-1-16,22 0 0,0 1 16,0-1-16,0 0 0,22 1 0,-1-22 15,0 21-15,21-21 0,-21 1 16,22-1-16,-1 0 0,-21 0 15,22 0-15,-1-21 0,0 0 0,1 0 16,-1 0-16,21 0 0,-20 0 0,-1-21 16,0 21-16,22-21 0,-22 0 15,1 0-15,-1-22 0,0 22 0,1 0 16,-1-21-16,-21 20 0,0-20 16,0 21-16,-21-21 0,0 20 0,0 1 15,0-21-15,-21 21 0,0 0 16,0-1-16,-21 1 0,20 21 0,1 0 15,-21 0-15,0 0 0,20 0 16,-20 0-16,21 0 0,-21 21 0,20 1 0,1-1 16,0 0-16,0 21 0,0 1 15,21-22-15,0 21 0,0-21 0,0 22 16,0-22-16,0 0 16,0 0-16,21 0 0,0 0 0,0 1 15,0-22-15,1 0 0,-1 0 0,21 0 16,-21 0-16,22 0 0,-22 0 15,21-22-15,-21 1 0,22 21 0,-22-21 16,21 0-16,-21 0 0,0 0 16,1-1-16,-22-20 0,0 21 15,21 0-15,-21 0 0,0-1 0,0 1 0,0 0 16,0 0-16,0 0 16,-21 21-16,21 21 15,-22 0-15,22 0 0,0 0 16,0 1-16,0-1 0,0 0 15,0 21-15,0-21 0,0 1 0,0-1 16,0 0-16,0 0 0,0 0 16,0 0-16,22-21 0,-1 22 0,0-22 15,0 0-15,0 0 0,0 0 0,1 0 16,-1 0-16,0-22 0,0 22 16,0-21-16,0 0 0,1 0 0</inkml:trace>
  <inkml:trace contextRef="#ctx0" brushRef="#br1" timeOffset="-165738.7">15854 13991 0,'0'0'0,"0"-21"0,0-21 0,21-22 15,-21 43-15,0 0 0,0 0 0,0 42 32,0 21-32,0-21 0,0 22 15,0-1-15,0 0 0,-21 1 16,0-1-16,21 0 0,-22 22 0,22-22 15,-21 1-15,0-1 0,21 21 0,0-20 16,0-22-16,0 21 0,0 1 16,0-22-16,0 0 0,0 0 15,0 0-15,21-21 16,0 0-16,1 0 0,-1-21 16,0 0-16,0 0 0</inkml:trace>
  <inkml:trace contextRef="#ctx0" brushRef="#br1" timeOffset="-165476.64">16214 13907 0,'0'-43'15,"0"86"-15,0-107 0,0 43 0,0 0 16,0 42 0,0 0-16,0 0 0,0 22 15,-22-22-15,22 21 0,0 0 16,0 1-16,0-22 0,0 21 0,0 1 15,0-1-15,0 0 0,0-21 16,0 22-16,0-1 0,0-21 0,0 0 16,0 22-16,-21-22 0,21 0 15,0 0-15,21-21 32,1 0-32,-1-21 15,0 21-15</inkml:trace>
  <inkml:trace contextRef="#ctx0" brushRef="#br1" timeOffset="-165125.14">16341 14351 0,'0'0'0,"21"0"0,0 0 16,0 0-16,0 0 15,0 0-15,1 0 16,-1 0-16,0-21 0,0 21 0,21-21 15,-20 21-15,-1-21 0,21-1 16,-21 22-16,0-21 0,1 21 0,-1-21 16,-21 0-16,0 0 15,-21 21 1,-1 0-16,1 0 0,0 0 16,0 0-16,0 21 0,0 0 0,-1-21 15,1 21-15,0 0 16,0 1-16,0-1 0,0 21 0,-1-21 15,22 0-15,0 1 0,0-1 0,0 0 16,0 0-16,0 0 0,0 0 0,22 1 16,-1-22-16,0 0 0,0 21 0,0-21 15,22 0-15,-22 0 16,21 0-16,0 0 0,1 0 0,-1 0 16</inkml:trace>
  <inkml:trace contextRef="#ctx0" brushRef="#br1" timeOffset="-164613.21">17378 14203 0,'0'-21'0,"0"42"0,0-63 0,-21 42 15,-1 0-15,1 0 0,0 0 0,0 0 16,0 0-16,0 0 0,-1 0 16,1 0-16,-21 21 0,21 0 0,0-21 15,-1 21-15,1 0 0,21 22 16,-21-22-16,0 0 0,21 0 15,-21 0-15,21 0 0,0 22 0,0-22 16,0 0-16,0 0 16,0 0-16,21-21 0,0 0 0,-21 22 15,21-22-15,0 0 0,1 0 0,-1 0 16,0 0-16,0 0 0,0-22 16,0 1-16,1 21 0,-1-21 0,0 0 15,0 0-15,0-22 0,-21 22 16,21-21-16,1 21 0,-1-22 0,-21 1 15,21 0-15,0-1 0,-21 1 0,21 0 16,-21-1-16,0 1 0,0 0 16,0-1-16,0 1 0,0 21 0,0 0 15,0 0-15,0-1 16,0 44 0,0-1-16,-21 0 0,0 21 0,21-21 15,-21 22-15,21-1 0,0-21 16,-21 22-16,21 41 0,-22-41 15,22-1-15,0-21 0,0 21 16,0 1-16,0-22 0,0 21 0,0-21 16,0 1-16,0-1 0,0 0 0,22 0 15,-1 0-15,0-21 0,21 0 16,-21 0-16,1 0 0,20 0 16,0 0-16,-21 0 0</inkml:trace>
  <inkml:trace contextRef="#ctx0" brushRef="#br1" timeOffset="-163941.47">19008 14055 0,'0'0'0,"0"-21"16,-22 42 15,22 0-15,-21-21-16,0 21 0,0 0 0,21 22 15,0-22-15,-21 0 0,21 21 0,0-21 16,0 22-16,0-22 0,0 0 15,0 21-15,0-20 0,0-1 0,21 0 16,0 0-16,0-21 16,0 0-16,1 0 0,-1 0 0,0 0 15,0 0-15,0 0 0,0 0 0,1-21 16,-1 21-16,0-21 16,0 0-16,0-1 0,0 1 0,1 0 15,-22 0-15,0-21 0,0 20 0,0 1 16,0-21-16,0 21 0,-22 0 15,1-1-15,0 1 0,0 21 0,0 0 16,0-21-16,-1 21 0,1 0 16,0 0-16,0 21 15,21 0-15,0 1 0,0-1 16,0 0-16,21 0 16,0 0-16,0-21 0,1 0 15,-1 21-15,0-21 0,0 0 16,0 0-16,0 0 0,1 0 0,-1 0 15,0 0-15,0 0 0</inkml:trace>
  <inkml:trace contextRef="#ctx0" brushRef="#br1" timeOffset="-163612.67">19410 14203 0,'21'-21'15,"-85"84"-15,107-105 0,-1 0 16,-21 42-16,-21-22 0,21 1 0,1 21 16,-1-21-16,0 21 15,0 0 1,0 0-16,-21 21 0,21 0 0,-21 1 15,0-1-15,22 0 0,-22 0 16,0 0-16,0 0 0,0 1 16,0-1-16,0 0 0,0 0 0,0 0 15,0 0 1,0-42 15,0 0-31,0 0 16,0 0-16,0 0 0,0-1 0,0 1 15,0 0-15,0 0 0,0 0 0,0 0 16,0-1-16,0 1 0,21-21 16,-21 21-16,0 0 15,21 21-15,0 0 0,0-22 16,0 22-16,1 0 16,-1-21-16</inkml:trace>
  <inkml:trace contextRef="#ctx0" brushRef="#br1" timeOffset="-163158.75">21124 14034 0,'0'21'47,"0"0"-47,0 0 0,0 0 16,-21 0-16,21 1 0,0-1 16,0 0-16,0 0 0,-21 0 15,21 0-15,0 1 0,0-1 0,0 0 16,0-42 15,0 0-15</inkml:trace>
  <inkml:trace contextRef="#ctx0" brushRef="#br1" timeOffset="-162976.31">21061 13843 0,'0'-21'15,"0"42"-15,0-63 16,-21 42 0,21 21-1,0 0 1,0 0-16,0 0 16,21-21-16,0 22 0,0-1 15</inkml:trace>
  <inkml:trace contextRef="#ctx0" brushRef="#br1" timeOffset="-162512.89">21421 13991 0,'0'21'0,"0"1"0,-22-22 15,22 21-15,0 0 0,-21-21 16,21 21-16,0 0 0,0 0 0,0 1 15,0-1-15,0 0 0,0 0 16,0 0-16,0 0 16,0 1-16,0-1 15,-21-21 17,21-21-17,0-1-15,0 1 0,0 0 16,0 0-16,0 0 0,0 0 15,21-1-15,0 1 0,-21-21 0,22 21 16,-1 0-16,0-1 0,0 1 16,0 0-16,0 21 0,22 0 0,-22 0 15,0 0-15,0 0 0,0 0 0,1 0 16,-1 21-16,0 0 0,0 1 16,0-1-16,0 0 0,-21 0 15,0 0-15,0 0 0,0 1 16,0-1-16,0 21 0,0-21 15,0 0-15,0 1 0,0-1 0,0 0 16,0-42 15,0 0-15</inkml:trace>
  <inkml:trace contextRef="#ctx0" brushRef="#br1" timeOffset="-162269.43">21886 13949 0,'0'0'0,"0"-21"0,0 0 16,21 21-16,1-22 16,-1 44-1,0-22-15,-21 21 16,21 0-16,-21 0 0,0 0 16,21 0-16,0 1 0,-21-1 0,0 0 15,0 0-15,0 0 0,22 0 16,-22 1-16,0-1 0,0 0 0,0 0 15,0 0 1,21-21 0,-21-21-1</inkml:trace>
  <inkml:trace contextRef="#ctx0" brushRef="#br1" timeOffset="-162051.47">22204 13822 0,'0'0'0,"0"-64"16,0 86 0,0-1-1,0 0-15,0 0 0,-21 21 0,21-20 16,-22 20-16,22-21 0,-21 0 0,21 22 16,0-22-16,0 0 15,-21 21-15,21-21 0,-21 1 0,21-1 16,0 0-16,0 0 0,21-21 31</inkml:trace>
  <inkml:trace contextRef="#ctx0" brushRef="#br1" timeOffset="-161645.66">22458 13864 0,'0'0'16,"-43"64"-16,43-43 15,0 0-15,-21 0 0,0 0 0,21 1 16,0 20-16,0-21 0,0 0 16,0 0-16,0 1 0,0-1 0,0 0 15,0 0-15,0 0 0,0 0 0,21-21 16,0 22-16,1-22 15,-1 0-15,0 0 0,0 0 0,0 0 16,0 0-16,1 0 0,-1-22 16,0 1-16,0 21 0,0-21 0,0 0 15,-21 0-15,22 0 0,-22-1 16,0 1-16,0 0 0,0-21 16,0 21-16,0-22 0,0 22 0,-22-21 15,1 21-15,21-1 0,-21 1 16,0 0-16,0 21 0,0 0 0,-1 0 15,1 0-15,0 21 16,21 0-16,0 1 0,0-1 16,0 0-16,0 0 0,0 0 15,21-21-15</inkml:trace>
  <inkml:trace contextRef="#ctx0" brushRef="#br1" timeOffset="-161028.5">23008 13674 0,'0'0'0,"0"-21"0,0-1 16,0 44 0,0 20-16,0-21 15,0 0-15,0 22 0,0-22 16,0 21-16,-21 0 0,21 1 0,-21-1 15,21-21-15,0 22 0,0-22 16,0 21-16,0-21 0,0 0 16,-21 22-16,21-22 0,0 0 15,0 0-15,0 0 16,-22-21-16,22-21 31,0 0-15,0 0-16,0 0 0,22 0 15,-1-1-15,0 1 0,0-21 16,0 21-16,22 0 0,-22-1 0,0 1 16,0 0-16,0 0 15,0 21-15,1 0 0,-1 0 0,0 0 16,-21 21 0,0 0-16,0 0 15,-21 1-15,0-22 16,-1 21-16,1-21 15,0 0-15,0 0 0,0 21 0,0-21 16,-1 0-16,1 0 0,21 21 16,-21-21-16,21 21 15,0 0-15,0 1 16,0-1 0,0 0-16,21 0 15,-21 0-15,21-21 16,1 0-16,-1 0 15,0 0-15,0 0 0,0 0 16,0 0-16,1 0 16,-1 0-16,-21-21 0,21 21 0,0-21 15</inkml:trace>
  <inkml:trace contextRef="#ctx0" brushRef="#br1" timeOffset="-160652.71">23453 14097 0,'0'21'0,"21"-21"31,0 0-31,0 0 16,0 0-16,0 0 0,1 0 15,-1-21-15,0 0 0,0 21 16,0-21-16,0 0 0,-21-1 15,22 22-15,-22-21 0,0 0 16,0 0-16,0 0 0,-22 21 16,1 0-1,0 0-15,0 0 16,0 0-16,0 21 0,-1 0 0,1 0 16,0 0-16,21 1 15,-21-1-15,21 0 0,0 0 0,-21 0 16,21 0-16,0 1 0,0-1 15,0 0-15,21-21 16,0 0-16,0 0 0,0 0 0,1 0 16,-1 0-16,0 0 0,21 0 15</inkml:trace>
  <inkml:trace contextRef="#ctx0" brushRef="#br1" timeOffset="-160117.12">24384 13907 0,'0'0'0,"-21"-22"16,0 22-16,-1 0 16,1 0-16,0 0 0,0 0 15,0 0-15,0 0 0,-22 0 16,22 22-16,0-1 0,-21 0 0,20 0 16,1 0-16,-21 0 0,21 1 15,0-1-15,-1 0 0,1 0 0,21 0 16,0 0-16,0 1 0,0-1 0,0 0 15,0 0-15,21-21 0,1 21 16,-1-21-16,0 0 0,0 0 16,21 0-16,-20 0 0,-1 0 0,21 0 15,-21 0-15,0 0 0,1-21 16,-1 21-16,0-21 0,0 0 0,0 0 16,0-1-16,-21 1 0,22-21 15,-22 21-15,21-22 0,-21 1 0,21 0 16,-21-1-16,0 1 0,0 0 15,21-22-15,-21 22 0,21 0 0,-21-1 16,0 1-16,0 21 0,0 0 0,0-1 16,0 1-16,0 42 15,0 1 1,0-1-16,0 0 0,-21 21 16,0 1-16,0-1 0,21 0 0,0 1 15,-21-1-15,21 0 0,-22 1 0,22-1 16,0-21-16,0 21 0,0-20 15,0 20-15,0-21 0,0 0 16,0 0-16,22-21 0,-1 22 16,0-22-16,0 0 15,0 0-15,0 0 0,1 0 16,-1-22-16,0 22 16,0-21-16,0 21 0</inkml:trace>
  <inkml:trace contextRef="#ctx0" brushRef="#br1" timeOffset="-159816.29">25167 13462 0,'0'0'15,"-21"0"-15,0 0 0,0 0 16,21 21-1,-22 0-15,22 1 16,0-1-16,0 0 0,0 0 16,-21 0-16,21 0 0,0 1 0,0-1 15,0 0-15,-21 0 0,21 0 16,-21-21-16,21 21 0,-21-21 0,21 22 16,0-44 15,21 1-16</inkml:trace>
  <inkml:trace contextRef="#ctx0" brushRef="#br1" timeOffset="-159628.4">25294 13441 0,'21'0'0,"-42"0"0,42 21 31,-21 0-15,0 0-16,0 1 15,-21-1-15,21 0 0,-21 0 0,21 0 16,0 0-16,-21-21 0,21 22 16,0-1-16,0 0 0,-21-21 0,21 21 15,-22-21-15,22 21 0,-21-21 16</inkml:trace>
  <inkml:trace contextRef="#ctx0" brushRef="#br1" timeOffset="-158372.53">7366 10753 0,'0'21'31,"0"0"-31,0 0 16,0 0-16,0 1 15,0-1-15,0 0 16,0 0-16,21-21 78,-21-21-78,21 21 0,0-21 16</inkml:trace>
  <inkml:trace contextRef="#ctx0" brushRef="#br1" timeOffset="-158181.12">7556 10732 0,'0'21'31,"0"0"-31,0 0 16,0 0-16,0 0 16,0 1-16,0-1 15,0 0 1,0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3E4B-2859-4978-B40A-FF261EE5F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8D4C0-B3C8-4D94-8B66-3ECDADDF1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E3BC3-9D6F-4B26-A0DD-B1CD1E71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30D5-5F43-4650-B69E-97B2F85614F8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C2758-3B3D-40EB-8BA2-C062C0F0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9C7CB-65A8-416A-8AAA-D426F649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E796-F380-4051-B4AE-2AFD3C2D5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3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B98A-64BF-4E8D-98C1-A97EDA88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323A4-B5BD-4891-A00C-9AD579DD4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8A4F4-D16B-4310-A343-60317999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30D5-5F43-4650-B69E-97B2F85614F8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1E5F2-947B-477D-BA0D-09FC8D54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948BA-AF21-4DF1-8095-1520A9C1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E796-F380-4051-B4AE-2AFD3C2D5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67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22D68-7AA3-4BC2-9E64-131017C53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BB4EC-49F9-4F31-9E30-5D8F4DF8E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4459F-E1F3-4606-9AB2-405B2D23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30D5-5F43-4650-B69E-97B2F85614F8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FF551-6475-4E56-9042-E50CD49F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AF462-2786-4627-BC3F-C273EE69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E796-F380-4051-B4AE-2AFD3C2D5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32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6502-DED0-4C0B-AFF1-5B93C450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3CAAA-9338-4378-87EA-4A7C85EF2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8BAEA-B0DA-47F7-8A09-3FD346DB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30D5-5F43-4650-B69E-97B2F85614F8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89C3D-D921-4785-83D4-0751DECE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FEF19-FAAA-4F36-9C44-1FB9F29B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E796-F380-4051-B4AE-2AFD3C2D5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96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07CE-7897-4716-BA31-47B3896A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3DA75-B77F-4299-A13E-5D17977F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08B43-411E-444D-A2E9-94921A67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30D5-5F43-4650-B69E-97B2F85614F8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4B9B8-10A1-4AB5-B264-D1326003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73B6D-71D0-4409-8F9E-64D67132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E796-F380-4051-B4AE-2AFD3C2D5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16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6C59-E72A-4205-827D-E6209593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C98E-A44C-4D6B-BAF5-353DDD7F7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51903-ED35-47FA-BB4B-798A8486F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B45EA-A9AE-4F99-BF58-3A8FB15B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30D5-5F43-4650-B69E-97B2F85614F8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860CB-73C5-463E-ACFE-A23E3B27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A5EA5-A91B-46C1-93E0-E3DEEBD5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E796-F380-4051-B4AE-2AFD3C2D5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02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D187-1A12-4993-97E4-9EEA7AA97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8B6D7-4E24-4875-8200-7545FDBA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EB369-08D3-40FE-AB8B-90D2DC8F4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78FAD-BF53-47AA-A5AE-013D89D79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88889-D551-4F2D-8C8F-17DDC5230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A4B28-A83D-46FE-A68E-E48124B3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30D5-5F43-4650-B69E-97B2F85614F8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1F7DBA-DC5C-494B-8215-F8408D98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2BCC9-A942-4916-9B80-F4D9F842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E796-F380-4051-B4AE-2AFD3C2D5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84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6BA6-FCC8-430B-942D-3F3096F0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D8E4C-EFFB-42BA-89CC-DB89BB70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30D5-5F43-4650-B69E-97B2F85614F8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D4F14-FFD8-4253-95AC-263A83E6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E5672-496C-4A25-B88C-F218EEDF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E796-F380-4051-B4AE-2AFD3C2D5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24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88128-1B9A-44F7-A9DB-3EFB291E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30D5-5F43-4650-B69E-97B2F85614F8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807A1-8764-4BCA-9CD6-5AD943B5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D665B-9D12-4B8C-89CE-B91ECEFC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E796-F380-4051-B4AE-2AFD3C2D5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63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87E7-6FA1-4BF9-B528-0E7729DF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46CC0-BA34-4285-8992-9251D7AC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82233-AA9D-41F2-A294-D9AC506BD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76A40-B3E7-4F54-8DE4-71ACD858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30D5-5F43-4650-B69E-97B2F85614F8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6B909-5D04-4DC9-8D22-E1FC0ED7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FDDB5-120F-42B7-AA2E-4B73E354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E796-F380-4051-B4AE-2AFD3C2D5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02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1708-0F04-41F8-868E-0EF0AB05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FA1DD-4989-45B0-94A5-C3F01005F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5B4E3-7622-4375-B276-A7D73B8E9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A608B-9D02-4764-A22C-9C347243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30D5-5F43-4650-B69E-97B2F85614F8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8610A-67AF-4F3C-98FA-55C58672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BFB67-DC48-40ED-9C7D-BEFA405D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E796-F380-4051-B4AE-2AFD3C2D5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16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EE035-FEC8-4C2F-BBC0-535E0BB0A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B6C98-0484-4264-8D18-FF76A0BCD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DC2E5-812B-45CF-A056-8A12316EB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230D5-5F43-4650-B69E-97B2F85614F8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47958-A195-43A6-8835-7701751A7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8B891-151E-44C4-BA73-5404B006B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2E796-F380-4051-B4AE-2AFD3C2D5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51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22FE-1EEB-4BE4-B8DB-D954BE68B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9E93B-1DD1-4639-8751-2339388CA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5BD883-8A09-4ECC-B24D-AEF993C850E6}"/>
                  </a:ext>
                </a:extLst>
              </p14:cNvPr>
              <p14:cNvContentPartPr/>
              <p14:nvPr/>
            </p14:nvContentPartPr>
            <p14:xfrm>
              <a:off x="312480" y="266760"/>
              <a:ext cx="8877600" cy="344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5BD883-8A09-4ECC-B24D-AEF993C850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257400"/>
                <a:ext cx="8896320" cy="346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36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22FE-1EEB-4BE4-B8DB-D954BE68B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9E93B-1DD1-4639-8751-2339388CA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0346A2-6EF0-4C63-BE0E-10DC09BF20EF}"/>
                  </a:ext>
                </a:extLst>
              </p14:cNvPr>
              <p14:cNvContentPartPr/>
              <p14:nvPr/>
            </p14:nvContentPartPr>
            <p14:xfrm>
              <a:off x="1364040" y="670680"/>
              <a:ext cx="5593320" cy="230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0346A2-6EF0-4C63-BE0E-10DC09BF20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4680" y="661320"/>
                <a:ext cx="5612040" cy="232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271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22FE-1EEB-4BE4-B8DB-D954BE68B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9E93B-1DD1-4639-8751-2339388CA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A84FD6-95E8-4185-BE10-EBDA6101257F}"/>
                  </a:ext>
                </a:extLst>
              </p14:cNvPr>
              <p14:cNvContentPartPr/>
              <p14:nvPr/>
            </p14:nvContentPartPr>
            <p14:xfrm>
              <a:off x="45720" y="221040"/>
              <a:ext cx="8458560" cy="395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A84FD6-95E8-4185-BE10-EBDA610125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211680"/>
                <a:ext cx="8477280" cy="397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846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22FE-1EEB-4BE4-B8DB-D954BE68B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9E93B-1DD1-4639-8751-2339388CA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A4DBD0-6BCC-4CC5-8BF7-9FEC84936531}"/>
                  </a:ext>
                </a:extLst>
              </p14:cNvPr>
              <p14:cNvContentPartPr/>
              <p14:nvPr/>
            </p14:nvContentPartPr>
            <p14:xfrm>
              <a:off x="266760" y="236160"/>
              <a:ext cx="5509440" cy="586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A4DBD0-6BCC-4CC5-8BF7-9FEC849365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226800"/>
                <a:ext cx="5528160" cy="587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639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22FE-1EEB-4BE4-B8DB-D954BE68B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9E93B-1DD1-4639-8751-2339388CA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8C58A7-9EA8-4CC1-8772-DA0273E7BDA4}"/>
                  </a:ext>
                </a:extLst>
              </p14:cNvPr>
              <p14:cNvContentPartPr/>
              <p14:nvPr/>
            </p14:nvContentPartPr>
            <p14:xfrm>
              <a:off x="320040" y="403920"/>
              <a:ext cx="6477480" cy="489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8C58A7-9EA8-4CC1-8772-DA0273E7BD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394560"/>
                <a:ext cx="6496200" cy="491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621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22FE-1EEB-4BE4-B8DB-D954BE68B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9E93B-1DD1-4639-8751-2339388CA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51B0BD-69EA-48F2-83F2-C6AEF91BE383}"/>
                  </a:ext>
                </a:extLst>
              </p14:cNvPr>
              <p14:cNvContentPartPr/>
              <p14:nvPr/>
            </p14:nvContentPartPr>
            <p14:xfrm>
              <a:off x="99000" y="350640"/>
              <a:ext cx="9060480" cy="601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51B0BD-69EA-48F2-83F2-C6AEF91BE3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341280"/>
                <a:ext cx="9079200" cy="603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857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22FE-1EEB-4BE4-B8DB-D954BE68B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9E93B-1DD1-4639-8751-2339388CA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1056E3-7C76-49FB-8061-A5C13A4481C6}"/>
                  </a:ext>
                </a:extLst>
              </p14:cNvPr>
              <p14:cNvContentPartPr/>
              <p14:nvPr/>
            </p14:nvContentPartPr>
            <p14:xfrm>
              <a:off x="373320" y="228600"/>
              <a:ext cx="10439640" cy="496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1056E3-7C76-49FB-8061-A5C13A4481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219240"/>
                <a:ext cx="10458360" cy="498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094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22FE-1EEB-4BE4-B8DB-D954BE68B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9E93B-1DD1-4639-8751-2339388CA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5B5EEB-84F3-44B0-AE31-FE629ABCB05C}"/>
                  </a:ext>
                </a:extLst>
              </p14:cNvPr>
              <p14:cNvContentPartPr/>
              <p14:nvPr/>
            </p14:nvContentPartPr>
            <p14:xfrm>
              <a:off x="274320" y="144720"/>
              <a:ext cx="10713960" cy="616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5B5EEB-84F3-44B0-AE31-FE629ABCB0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135360"/>
                <a:ext cx="10732680" cy="618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860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22FE-1EEB-4BE4-B8DB-D954BE68B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9E93B-1DD1-4639-8751-2339388CA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3D1C42-F835-41DA-AE18-79A552AC0434}"/>
                  </a:ext>
                </a:extLst>
              </p14:cNvPr>
              <p14:cNvContentPartPr/>
              <p14:nvPr/>
            </p14:nvContentPartPr>
            <p14:xfrm>
              <a:off x="342720" y="243720"/>
              <a:ext cx="8931240" cy="560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3D1C42-F835-41DA-AE18-79A552AC04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234360"/>
                <a:ext cx="8949960" cy="561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154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22FE-1EEB-4BE4-B8DB-D954BE68B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9E93B-1DD1-4639-8751-2339388CA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09D742-1890-4ECA-B0B5-406EBD2ED3E7}"/>
                  </a:ext>
                </a:extLst>
              </p14:cNvPr>
              <p14:cNvContentPartPr/>
              <p14:nvPr/>
            </p14:nvContentPartPr>
            <p14:xfrm>
              <a:off x="601920" y="137160"/>
              <a:ext cx="327960" cy="60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09D742-1890-4ECA-B0B5-406EBD2ED3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127800"/>
                <a:ext cx="34668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E2514F-C14A-4BF1-9C28-650C641E6E58}"/>
                  </a:ext>
                </a:extLst>
              </p14:cNvPr>
              <p14:cNvContentPartPr/>
              <p14:nvPr/>
            </p14:nvContentPartPr>
            <p14:xfrm>
              <a:off x="312480" y="60840"/>
              <a:ext cx="8801280" cy="5227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E2514F-C14A-4BF1-9C28-650C641E6E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120" y="51480"/>
                <a:ext cx="8820000" cy="524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677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22FE-1EEB-4BE4-B8DB-D954BE68B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9E93B-1DD1-4639-8751-2339388CA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ECBCAD-B493-4344-94A3-7080C39DAC79}"/>
                  </a:ext>
                </a:extLst>
              </p14:cNvPr>
              <p14:cNvContentPartPr/>
              <p14:nvPr/>
            </p14:nvContentPartPr>
            <p14:xfrm>
              <a:off x="251280" y="640080"/>
              <a:ext cx="8534880" cy="438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ECBCAD-B493-4344-94A3-7080C39DAC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630720"/>
                <a:ext cx="8553600" cy="44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982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2021-03-18T01:06:35Z</dcterms:created>
  <dcterms:modified xsi:type="dcterms:W3CDTF">2021-03-18T01:57:48Z</dcterms:modified>
</cp:coreProperties>
</file>