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4-08T01:07:36.08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1968 2519 0,'22'0'62,"-1"0"-46,0 0-16,0 0 16,0 0-16,-21-21 15,21 0-15,1 21 0,-1-22 0,0 22 16,0-21-16</inkml:trace>
  <inkml:trace contextRef="#ctx0" brushRef="#br0" timeOffset="3148.99">2836 2159 0,'0'-21'16,"0"0"-16,0 0 15,0-1-15,21 1 16,-21 0-16,0 0 0,22 0 0,-22 0 16,0-1-16,0 1 0,0 0 15,0 0-15,0 0 0,0 0 0,0-1 16,0 1-16,0 0 16,0 0-1,0 42 1,0 0-1,0 0-15,-22 22 0,22-1 16,0 0-16,0 1 0,0 20 16,0-20-16,0 20 0,0 1 0,0-1 15,0 22-15,0-1 0,0-20 16,0 21-16,0-1 0,0 1 0,0-22 16,-21 22-16,21-21 0,-21 20 15,21-20-15,0-1 0,0 1 0,-21-1 16,21 1-16,-21-22 0,21 0 15,0 1-15,0-1 0,0-21 0,0 0 16,0 1-16,0-1 16,0-42-1,0-1 1,0 1-16,0-21 0,0 0 16,0-1-16,0 1 0</inkml:trace>
  <inkml:trace contextRef="#ctx0" brushRef="#br0" timeOffset="4300.16">2836 1969 0,'21'0'31,"1"0"-31,20 0 0,-21 0 16,0 0-16,22 0 0,-1 0 15,0 0-15,22 0 0,-22 21 0,22-21 16,20 0-16,1 0 0,0 0 15,-1 0-15,22 0 0,-21 21 0,42-21 16,-21 0-16,42 0 16,0 0-16,0 0 0,21 0 0,1 0 15,-1 0-15,22 0 0,-1 0 16,1 0-16,-1 0 0,1-21 0,-1 21 16,1 0-16,-1 0 0,1-21 15,-22 21-15,0-22 0,22 22 0,-22-21 16,0 21-16,1 0 0,-22-21 15,0 21-15,0-21 0,0 21 16,1-21-16,-22 21 0,0-21 0,0-1 16,0 22-16,-22-21 0,-20 21 0,21-21 15,-21 21-15,-22-21 16,22 21-16,-22 0 0,-20-21 0,-1 21 16,0 0-16,-21 0 0,1 0 15,-22 21 32,0 0-47,-22-21 0,1 21 16,21 0-16,-21 1 0,21-1 0,0 21 15,0-21-15,0 0 0,0 22 16,0-22-16,0 21 0,0 1 0,0-1 16,0 0-16,0 1 0,0 20 15,0-21-15,0 22 0,0-1 16,0 1-16,0-1 0,0-20 0,0 20 15,0 1-15,-21-1 0,21-20 16,-21-1-16,21 21 0,-21-20 0,21-1 16,0 0-16,-22 1 0,1-1 15,21 0-15,-21 1 0,21-22 0,0 21 16,-21-21-16,21 1 0,-21-1 0,21 0 16,-21-21-1,-1 0-15,1 0 16,0 0-1,0 0-15,0 0 0,-22 0 0,22 0 16,-21 0-16,0 0 0,-1-21 0,-20 21 16,20 0-16,-20 0 0,-1 0 15,-20-21-15,20 21 0,-20 0 0,-1 0 16,0 0-16,-21 0 0,1 0 16,-22 0-16,21 21 0,-42-21 0,21 21 15,-22 0-15,22-21 0,-21 21 0,-21 0 16,21-21-16,-22 22 0,1-1 15,21 0-15,-21-21 0,-1 21 0,1-21 16,21 21-16,-22-21 0,22 0 16,-21 21-16,21-21 0,-22 0 0,1 0 15,21 0-15,-21 0 16,42 0-16,-22 0 0,22 0 0,0 0 16,0 0-16,0 0 0,22 0 0,-1 0 15,0 0-15,21 0 0,1 0 16,-1 0-16,21-21 0,1 21 15,21 0-15,-1 0 0,1 0 0,0-21 16,-1 21-16,22 0 0,0 0 16,0 0-16,42 0 62,0 0-46,0 0-16,22 0 0</inkml:trace>
  <inkml:trace contextRef="#ctx0" brushRef="#br0" timeOffset="5265.12">4932 2371 0,'0'0'0,"21"-43"16,-21 22 0,0 0-1,0 42 1,0 22-1,-21-22-15,21 21 0,-21 0 16,21 1-16,0 20 0,0-20 16,-22 20-16,1 1 0,0-22 0,0 21 15,0 1-15,0-22 0,-1 1 0,1 20 16,-21-21-16,21 1 0,-22-1 16,22-21-16,0 22 0,-21-22 15,21 0-15,-1 0 0,22 0 16,-21-21-16,0 0 0,0 0 15,0 0-15,0-21 0,21 0 16,-22 0-16,1 0 0,0-1 0,21-20 16,-21 21-16,0-21 0,0 20 15,21-20-15,0 0 0,0 21 16,-22-22-16,22 1 0,0 0 0,0 20 16,0 1-16,0 0 0,0 0 15,22 0-15,-1 21 0,0 0 16,0 21-16,21 0 0,-20 0 15,-1 22-15,21-22 0,-21 21 0,22-21 16,-22 22-16,0-1 0,21-21 16,-21 21-16,1-20 0,-1-1 15,0 21-15,0-21 0,0 0 0,0 1 16,1-1-16,-1-21 0,0 0 16,0 21-16,0-21 0,0 0 0,1 0 15,-1-21-15,0 21 16,21-21-16,-21-1 0,1 1 0,-1 0 0,0-21 15,0 21-15,0-1 0,-21-20 16,0 21-16,21-21 0,-21 20 0,0 1 16,0-21-16,0 21 0,22 0 15,-22-1-15,0 44 32,0-1-32,0 0 0,0 0 15,21 21-15,-21-20 0,0-1 16,0 0-16,0 0 0,0 0 0,0 0 15,0 1-15,0-1 0,0 0 16,0 0-16,0 0 0,0-42 31,0 0-15,0 0-16,0 0 0</inkml:trace>
  <inkml:trace contextRef="#ctx0" brushRef="#br0" timeOffset="5581.48">5292 2709 0,'0'0'0,"42"22"15,-21-22-15,0 0 0,0 0 16,-21-22-16,22 1 0,-1 21 15,-21-21-15,0 0 0,0 0 16,0 0 0,0-1-16,-21 22 0,21-21 15,-22 21-15,1 0 0,0 0 16,0 0-16,0 0 0,0 21 16,-1-21-16,22 22 0,-21-1 15,21 0-15,0 0 16,0 0-16,0 0 0,0 1 15,21-1-15,1-21 16</inkml:trace>
  <inkml:trace contextRef="#ctx0" brushRef="#br0" timeOffset="6115.17">5905 2752 0,'0'0'0,"22"0"0,-22-21 15,21 21-15,-21-22 16,0 1-16,0 0 0,0 0 16,0 0-1,-21 21 1,-1 0-16,1 21 0,0-21 16,0 21-16,0 0 0,0 0 15,-1-21-15,1 22 0,21-1 16,-21 0-16,0 0 0,0 0 15,0 0-15,-1-21 0,22 22 0,0-1 16,0 0-16,0 0 16,0 0-16,22-21 15,-1 21-15,0-21 16,21 0-16,-21 0 0,1 22 0,-1-22 16,0 0-16,0 21 0,0-21 0,0 21 15,-21 0-15,22 0 16,-22 0-16,0 1 0,0-1 15,0 0-15,-22 0 0,1 0 16,-21 0-16,21 1 0,-22-1 16,22-21-16,-21 21 0,21-21 15,-22 0-15,22 0 0,0 0 0,-21 0 16,21 0-16,-1 0 0,-20 0 16,21-21-16,0 21 0,0-21 0,-1 21 15,1-22-15,0 22 0,21-21 16,-21 21-16,21-21 0,0 0 31,21 0-31,21 21 16,-20-21-16,-1 21 0,21-22 0,0 1 0,1 21 15</inkml:trace>
  <inkml:trace contextRef="#ctx0" brushRef="#br0" timeOffset="6515.46">6646 2223 0,'0'0'0,"-21"-22"16,0 22-16,21 22 31,-21-1-16,21 0-15,0 21 0,-21-21 0,21 22 16,0 20-16,0-20 0,-22 20 16,1 1-16,21-22 0,-21 21 0,0 1 15,21-22-15,-21 1 0,21-1 16,-21 0-16,21 1 0,0-1 0,0-21 16,0 0-16,0 0 0,0 1 15,0-1-15,0 0 0,21 0 0,0 0 16,0-21-16,0 21 15,0-21-15,1 0 16,-1 0-16,0 0 16,0 0-16,0 0 0,0-21 15,1 21-15,-22-21 0,21 0 16,0 0-16,-21 0 0,0-1 0,0 1 16</inkml:trace>
  <inkml:trace contextRef="#ctx0" brushRef="#br0" timeOffset="6731.48">6329 2836 0,'0'0'0,"-21"0"16,21-21 0,21 0-1,0 21-15,0-21 0,21 21 0,-20 0 16,20-21-16,-21 21 0,21-21 15,-20 21-15,20-22 0,-21 22 0,21 0 16,-20-21-16,-1 0 0,0 21 16,21-21-16,-21 21 0,1-21 0,-1 21 15</inkml:trace>
  <inkml:trace contextRef="#ctx0" brushRef="#br0" timeOffset="7280.72">8699 2011 0,'0'0'15,"0"-21"-15,0 0 16,0 42 15,0 0-15,0 0-16,0 0 0,0 0 16,0 1-16,-21 20 0,21-21 0,0 0 15,-21 22-15,21-1 0,0-21 16,0 21-16,0-20 0,0-1 0,0 21 15,0-21-15,-21 0 0,21 1 16,0-1-16,0 0 0,0 0 16,0-42 31,0 0-32</inkml:trace>
  <inkml:trace contextRef="#ctx0" brushRef="#br0" timeOffset="7588.55">8403 2519 0,'-21'42'15,"21"-21"1,0 1-1,21-22 1,0 0-16,0 0 0,1 0 16,-1 0-16,0 0 0,21 0 0,-21 0 15,43 0-15,-22-22 16,1 22-16,-22 0 0,21-21 0,-21 0 16,0 21-16,22 0 0,-22-21 15,0 21-15,0 0 0,-21-21 0,21 21 16,-21-21-16,0-1 15,0 1-15,0 0 16,0 0-16</inkml:trace>
  <inkml:trace contextRef="#ctx0" brushRef="#br0" timeOffset="7846.4">8488 2032 0,'0'0'16,"21"0"-1,0 0 1,0 0-16,0 0 0,1-21 16,20 21-16,-21 0 0,0 0 0,22 0 15,-22 0-15,0-21 16,21 21-16,-21 0 0,1 0 0,-1 0 15,0 0-15,0-21 0,-21-1 32,21 22-32</inkml:trace>
  <inkml:trace contextRef="#ctx0" brushRef="#br0" timeOffset="8478.04">9059 1672 0,'0'0'0,"-21"-21"0,0 21 16,0 0-16,0 0 0,-1 0 0,1 0 16,0 0-16,-21 0 0,-1 0 15,22 0-15,-21 0 0,0 21 0,-22 0 16,22 1-16,-1-1 0,1 0 15,0 0-15,-1 0 0,1 22 0,0-22 16,-1 0-16,22 21 16,0-21-16,-21 22 0,21-22 0,21 21 0,-22 1 15,22-22-15,0 21 0,0 0 16,0 1-16,0-22 0,0 21 16,0 1-16,0-1 0,0-21 0,22 21 15,-1-20-15,0 20 0,0-21 16,0 0-16,0 0 0,1 1 0,20-1 15,-21 0-15,0 0 0,22-21 16,-22 0-16,21 21 0,0-21 0,1 0 16,-22 0-16,21 0 0,1 0 15,-1 0-15,0-21 0,1 0 0,-1 0 16,0 21-16,1-21 0,20-1 16,-21-20-16,-20 21 0,20 0 0,0-22 15,1 1-15,-22 21 0,21-21 16,-21-1-16,0 22 0,1-21 15,-1-1-15,0-41 0,-21 41 16,0 1-16,0 0 0,0-1 16,-21 1-16,0 0 0,-22-43 15,1 43-15,0 21 0,-1-22 16,1 22-16,0 0 0,-1 0 0,-20 0 16,20 21-16,-20 0 0,21 0 15,-1 0-15,1 0 0,0 0 0,20 21 16,-20-21-16,21 21 0,-21 0 15,20 0-15,1 0 0,0 1 0,21 20 16,0-21-16,-21 0 16,21 0-16,-21 1 0,21-1 0</inkml:trace>
  <inkml:trace contextRef="#ctx0" brushRef="#br0" timeOffset="9272.5">5270 3895 0,'0'-21'0,"22"21"15,-44 0 1,1 21-1,0-21-15,-21 21 0,-1 0 16,1 21-16,-21 1 0,-1-1 16,-21 0-16,-20 1 0,-1 20 0,0-20 15,0 20-15,-21 1 0,0-22 16,0 21-16,21 1 0,-42-1 16,21 1-16,0-1 0,0 1 0,21-1 15,-21 1-15,0-1 0,0 1 16,0-1-16,21-20 0,1-1 0,-1 22 15,0-43-15,21 21 0,1 0 16,20-20-16,1-1 0,-1 0 16,22-21-16,-1 21 0,22-21 0,0 0 15,42-21 1,0 0-16,1 0 0,20-1 16,21-20-16,1 21 0</inkml:trace>
  <inkml:trace contextRef="#ctx0" brushRef="#br0" timeOffset="9824.19">7112 3641 0,'0'0'0,"0"-21"16,21 42 15,-21 0-31,0 0 0,0 0 0,21 22 16,-21-1-16,0 21 0,0 1 0,0-1 15,21 22-15,-21 0 0,0 21 16,0-22-16,0 22 0,0 21 0,0-21 15,0 21-15,-21-21 0,21 21 16,-21-21-16,0-1 0,0 22 0,21-21 16,-21 0-16,-1 0 0,1-21 0,0-1 15,21 1-15,-21-22 0,0 1 16,0-1-16,-1 1 0,1-22 0,0 1 16,0-22-16,21 0 0,0 0 15,0 0-15,-21-21 0,0 0 16,21-21-16,0 0 15,0 0-15,0 0 0,0-22 0,0 1 16</inkml:trace>
  <inkml:trace contextRef="#ctx0" brushRef="#br0" timeOffset="10431.76">8826 3577 0,'0'0'0,"22"0"31,-1 21-15,0-21-16,0 22 0,21-1 15,1 21-15,20-21 0,-20 22 0,20-1 16,1 21-16,20 1 0,-20-1 0,20 22 16,1-21-16,0 20 15,21-20-15,-22 20 0,22 1 0,0-21 16,0-1-16,0 22 0,-1-22 15,1 1-15,0-1 0,21 1 0,-21-1 16,21 1-16,0-1 0,-21-20 0,0-1 16,-1 21-16,22-20 0,-42-1 15,21 0-15,-21-20 0,20 20 0,-41 0 16,21-21-16,-22 22 0,1-1 0,-1-21 16,-21 0-16,1 1 0,-1 20 15,-21-21-15,0-21 0,-21 21 0,0 0 16</inkml:trace>
  <inkml:trace contextRef="#ctx0" brushRef="#br0" timeOffset="11480.22">466 6033 0,'0'0'0,"-22"21"0,22 21 0,0-21 0,0 22 16,0 20-16,0 1 15,0 20-15,0 1 0,0 0 0,0-1 16,0 1-16,0 21 0,22-22 16,-22 22-16,0 0 0,0-21 0,0-1 15,0 1-15,0 0 0,0-1 16,0-20-16,0-1 0,0-20 16,0-1-16,0 0 0,0 1 0,0-22 15,0 0-15,0 0 0,0 0 16,21-42-1,-21 0 1,21 0-16,-21-21 0,0 20 16,0-20-16,0-21 0,0 20 15</inkml:trace>
  <inkml:trace contextRef="#ctx0" brushRef="#br0" timeOffset="12365.06">635 6244 0,'0'0'0,"42"-21"0,1 21 0,20 0 0,1 0 15,20-21-15,1 21 0,0-21 16,20 21-16,22-21 0,-21 21 0,21-22 16,0 22-16,0-21 0,0 0 15,21 21-15,1-21 0,-1 21 16,0-21-16,-21 21 0,21-21 0,0 21 16,-21 0-16,21 0 0,-21-22 15,22 22-15,-22-21 0,-22 21 0,22 0 16,-21 0-16,0 0 0,-21 0 15,21-21-15,-22 21 0,22 0 16,-21 0-16,-22 0 0,22 0 0,-22 0 16,-20 0-16,20 0 0,-20 0 15,-1 0-15,-21 0 0,0 0 0,0 0 16,1 0-16,-22 21 0,21-21 16,-21 21-16,0 1 0,0-1 15,0 0-15,0 0 0,0 21 0,0-20 16,0-1-16,0 21 0,0 0 15,0 1-15,0-1 0,0 0 0,0 1 16,0 20-16,0-20 16,0 20-16,0-21 0,0 22 0,0-1 15,0-20-15,0 20 0,-21-20 0,21 20 16,-22 1-16,22-1 0,-21 1 16,21-1-16,0 1 0,0-1 0,-21 1 15,21-1-15,-21 1 0,21-22 16,-21 0-16,21 22 0,0-22 0,-21 0 15,21 1-15,-22-1 0,1 0 0,21 1 16,-21-1-16,0-21 0,21 22 16,-21-22-16,0 0 0,-1 0 0,1 0 15,0 0-15,0-21 0,-21 22 16,20-22-16,-20 0 0,21 0 16,-21 0-16,-1 0 0,-20 0 0,20 0 15,-20 0-15,-1 0 0,-20-22 0,-1 22 16,-21-21-16,0 21 0,1 0 15,-22 0-15,0-21 0,-22 21 0,1 0 16,-21 0-16,0 0 0,-1 0 16,-20 0-16,20 0 0,-20 0 0,21 21 15,-22-21-15,1 21 0,-1-21 16,22 22-16,-22-22 0,22 0 0,0 0 16,-1 0-16,1 0 0,21 0 15,0 0-15,63 0 0,85-22 0,0 1 16,0 0-16,0 0 15,0 0-15,0 0 16,0-1-16,0 1 0,0 0 16,0 0-16,0 0 0,0 0 15,0-1-15</inkml:trace>
  <inkml:trace contextRef="#ctx0" brushRef="#br0" timeOffset="13136.14">1185 6477 0,'0'21'0,"0"-42"16,-21 63-16,0 1 0,0-1 0,0-21 16,21 22-16,-22 20 0,1-21 0,0 1 15,21-1-15,-21 22 16,0-22-16,0 0 0,-1 22 0,1-22 15,0 0-15,0 1 0,0-22 16,21 0-16,0 0 0,0 0 16,-21 1-16,21-44 15,0 1 1,21 0-16,0 0 0,-21 0 0,21-22 16,0 22-16,0-21 0,1 0 15,-1-1-15,0 1 0,-21 0 0,21-1 16,21-20-16,-20 20 0,-1-20 15,0 21-15,0-1 0,0 1 16,0 0-16,1 20 0,-1 1 16,-21 0-16,21 21 15,0 0-15,-21 21 0,21 0 0,-21 1 16,21 20-16,1-21 0,-22 21 16,0 1-16,0 20 0,0-20 15,0-1-15,0 0 0,0 1 0,0-1 16,0 0-16,0-21 0,0 22 15,0-22-15,0 0 0,0 0 16,0 0-16,0 1 0,0-1 16,-22-21 15,1 0-15</inkml:trace>
  <inkml:trace contextRef="#ctx0" brushRef="#br0" timeOffset="13324.03">995 7049 0,'21'0'16,"0"-22"0,0 22-16,0 0 0,1 0 0,-1-21 15,0 21-15,21 0 16,-21-21-16,22 21 0,-22-21 0,21 21 15,1-21-15,-22 21 0,21-21 16</inkml:trace>
  <inkml:trace contextRef="#ctx0" brushRef="#br0" timeOffset="13708.81">1651 6837 0,'21'21'31,"0"0"-31,0-21 16,1 21-16,-22 1 0,21-1 16,0 0-16,0 0 0,-21 0 0,21 0 15,-21 1-15,21-1 0,-21 0 16,0 0-16,0 0 0,0 0 0,0 1 15,0-1-15,0-42 47,0-1-31,0 1-16,0 0 0,0 0 16,0-21-16,22 20 0,-22 1 15,21 0-15,-21 0 0,21 21 16,-21-21-16,21 0 0,0-1 0,-21 1 15,21 21-15,1-21 0,-22 0 16,21 21-16,0 0 0</inkml:trace>
  <inkml:trace contextRef="#ctx0" brushRef="#br0" timeOffset="14121.09">2159 6795 0,'0'-22'0,"21"22"31,0 0-31,0 0 16,1 0-16,-1 22 0,0-1 0,0 0 15,0-21-15,0 42 0,1-21 16,-1 1-16,0-1 0,0 0 0,-21 0 15,21 0-15,-21 0 16,0 1-16,0-1 0,0 0 0,0 0 16,0 0-16,-21-21 0,0 21 15,0-21-15,0 0 16,21-21 0,-22 0-16,22 0 15,-21 0-15,21 0 0,0-1 16,0 1-16,0 0 0,0 0 0,0 0 15,0 0-15,21-1 0,-21 1 16,22 0-16,-1 0 0,0 0 16,0 21-16,0-21 0,0 21 15,1-22-15,-1 22 0,0 0 16</inkml:trace>
  <inkml:trace contextRef="#ctx0" brushRef="#br0" timeOffset="15284.43">2984 6752 0,'0'0'0,"0"-21"0,0 0 0,-21 21 16,0 0-1,0 0-15,0 0 0,0 0 16,-1 0-16,1 0 0,21 21 16,-21 0-16,0 0 0,0 22 0,21-22 15,0 0-15,-21 21 0,21-20 16,-22 20-16,22-21 0,0 0 0,0 0 16,0 1-16,0-1 0,0 0 15,0 0-15,22-21 0,-1 0 16,0 0-16,0 0 15,0 0-15,0 0 0,1 0 0,20-21 16,-21 21-16,0-21 16,0 0-16,1-1 0,-1 1 0,-21 0 15,21 0-15,0 0 0,-21 0 0,21-1 16,-21 1-16,0 0 0,0 0 16,0 0-16,0 0 0,0-1 0,0 1 15,0 42 16,0 1-31,0-1 16,0 0-16,0 0 0,0 0 0,0 0 16,0 1-16,0-1 15,0 0-15,21 0 0,-21 0 0,22 0 16,-1-21-16,0 22 16,0-22-16,0 0 0,0 0 15,1 0-15,20 0 0,-21-22 0,0 22 16,0-21-16,1 0 0,-1 0 15,0 21-15,0-21 0,0 0 0,0-1 16,-21 1-16,0 0 0,22 0 16,-22 0-16,0 0 0,0-1 15,0 1-15,0 42 32,0 1-32,0-1 15,0 21-15,0-21 16,0 0-16,0 1 0,0-1 0,0 0 15,0 0-15,0 0 0,21 0 16,-21 1-16,21-22 0,0 0 16,0 0-16,22 0 0,-22 0 15,21 0-15,-21 0 0,22-22 0,-1 22 16,-21-21-16,21 0 0,-20 0 0,20 0 16,-21 0-16,0-1 15,0 1-15,1 0 0,-22 0 0,0 0 0,0-22 16,21 22-16,-21 0 0,0 0 15,0 0-15,0 0 16,0 42 15,0 0-31,0 0 0,0 0 16,0 0-16,0 1 0,0 20 16,0-21-16,21 21 0,-21 1 0,0-1 15,0 0-15,0 1 0,0 20 0,21-20 16,-21 20-16,21 1 0,-21-1 15,0 1-15,21-1 0,1 1 0,-22-22 16,0 21-16,0 1 0,0-1 16,0-20-16,0 20 0,0 1 0,0-22 15,0 22-15,0-22 0,0-21 16,0 21-16,0-20 0,-22-1 16,1-21-16,0 0 15,21-21-15,0-1 0,-21 1 0,0-21 16,0 21-16,21-22 0,-22-20 0,22 21 15,-21-22-15,21 1 0,0-1 16,0-21-16,0 1 0,0-1 0,0 0 16,0 1-16,21-1 0,1 22 15,-1-22-15,21 21 0,-21 22 0,22-21 16,-22 20-16,21 1 0,-21 0 16,22 20-16,-22-20 0,0 21 0,21-21 15,-21 20-15</inkml:trace>
  <inkml:trace contextRef="#ctx0" brushRef="#br0" timeOffset="16124.95">1990 7430 0,'0'0'0,"0"-22"0,21 22 15,-21 22 17,0-1-32,0 0 0,0 0 15,0 0-15,0 22 0,0-1 16,0-21-16,0 21 0,0 1 0,-21-1 16,-1 0-16,1 1 0,21-1 15,-21 0-15,0-20 0,0 20 0,0 0 16,-1 1-16,1-22 0,0 0 15,0 0-15,21 0 0,0-42 32,0 0-32,0 0 15,0 0-15,0-1 0,0 1 16,0-21-16,0 21 0,0-22 0,0 22 16,0 0-16,0 0 0,21 0 15,0 21-15,-21-21 0,21 21 16,1 0-16,-1 0 0,0 0 15,-21 21-15,21-21 0,0 21 16,-21 0-16,21 0 0,1 0 0,-1 1 16,-21-1-16,21 0 0,0 0 15,0 0-15,-21 0 0,21-21 0,1 22 16,-1-22-16,0 0 16,0 0-16,0 0 0,0-22 15,1 1-15,-1 21 0,0-21 16,0 0-16,-21 0 0,21 0 0,0-1 15,1 1-15,-22 0 16,0 0-16,0 0 0,21 0 0,-21-1 16,21 1-1,-21 42 1,0 1-16,0-1 16,0 0-16,0 0 0,0 0 15,0 0-15,0 22 0,21-22 0,-21 0 16,0 0-16,0 0 15,0 1-15,21-44 32,-21 1-17,0 0 1,0 0-16</inkml:trace>
  <inkml:trace contextRef="#ctx0" brushRef="#br0" timeOffset="16320.37">2603 7578 0,'0'0'0,"-21"0"31,0 0-15,21 21 0,0 0-1,0 0 1,21-21-1,0 0-15,1 0 0</inkml:trace>
  <inkml:trace contextRef="#ctx0" brushRef="#br0" timeOffset="16723.91">3006 7641 0,'0'0'0,"21"0"15,-42 0 16,-1 0-15,1 0-16,0 21 0,0 1 16,0-22-16,0 21 0,-1 0 15,1 0-15,21 0 0,-21 0 16,21 1-16,0-1 0,0 0 16,21-21-16,0 0 15,1 21-15,-1-21 0,0 0 0,0 0 16,0 0-16,0 0 0,22 0 15,-22 0-15,0 0 0,0 0 0,-21 21 16,21-21-16,-21 21 16,-21 1-1,0-22-15,0 21 16,0-21-16,-22 21 0,22-21 16,-21 0-16,21 21 0,-22-21 0,22 0 15,0 0-15,0 0 0,0 21 16,0-21-16,21-21 31,21 0-15,0 0-16,0 0 0</inkml:trace>
  <inkml:trace contextRef="#ctx0" brushRef="#br0" timeOffset="17063.75">3492 7387 0,'0'-21'16,"0"42"15,-21 0-31,21 1 16,0-1-16,-21 21 0,21-21 15,0 0-15,-21 22 0,21-22 0,0 21 16,0-21-16,0 22 0,0-22 15,-21 21-15,21-21 0,0 1 16,-21 20-16,21-21 0,0 21 0,0-20 16,0-1-16,0 0 0,0 0 15,0 0-15,21-21 16,0 0-16,0 0 16,0 0-16,0-21 15,1 0-15,-22 0 0,0 0 16,21 21-16,-21-22 0,21 1 15</inkml:trace>
  <inkml:trace contextRef="#ctx0" brushRef="#br0" timeOffset="17262.63">3365 7768 0,'0'-21'31,"22"0"-16,-1 21-15,0 0 0,21-21 16,-21 21-16,22-21 0,-22 21 0,21-22 16,1 1-16,-22 21 0,21-21 15,0 0-15,-20 0 0,-1 0 0,0-1 16,0 1-16,0 0 0,-21 0 0</inkml:trace>
  <inkml:trace contextRef="#ctx0" brushRef="#br0" timeOffset="17948.24">2074 5186 0,'0'0'0,"0"-21"0,21 0 0,1 21 0,-22-22 16,0 1-16,0 0 0,0 0 15,0 42 1,0 0 0,-22 0-16,1 1 0,21-1 15,-21 0-15,0 0 0,0 0 16,0 0-16,-1 1 0,22-1 15,-21 0-15,0 0 0,21 0 16,0 0 0,21 1-1,0-22-15,1 21 16,20-21-16,-21 0 0,21 0 0,-20 0 16,20 21-16,0-21 0,-21 0 15,22 0-15,-1 0 0,0 0 16,-20 0-16,20 0 0,-21 0 15,21 0-15,-20 0 0,-1 0 0,0 0 0</inkml:trace>
  <inkml:trace contextRef="#ctx0" brushRef="#br0" timeOffset="18787.75">5863 6392 0,'0'0'0,"0"43"0,0-22 15,0 21-15,0 22 0,0-22 16,0 22-16,0-1 0,0 22 0,0-1 16,0 1-16,0 0 0,0-1 15,0 1-15,0 0 0,0-1 0,0 1 16,0-21-16,0 20 0,0-20 0,0-1 15,0-20-15,0 20 0,0-21 16,0 1-16,0-1 0,0 0 0,0-20 16,0-1-16,0 0 0,0 0 15,0-42 1,21-21 0,-21 20-16,0-20 15,21 0-15,-21-1 0</inkml:trace>
  <inkml:trace contextRef="#ctx0" brushRef="#br0" timeOffset="19685.24">6011 6498 0,'0'0'15,"0"-21"1,21 21 0,1-21-16,-1 21 0,21 0 0,0 0 15,1 0-15,20 0 0,1-21 16,20 21-16,22-21 0,0 21 0,0 0 16,0 0-16,21 0 0,0 0 15,0 0-15,21 0 0,0 0 0,-21 0 16,21 0-16,0 0 0,-21 0 0,22 0 15,-22 21-15,21-21 0,-21 0 16,21 0-16,-21 0 0,21-21 0,-21 21 16,0-22-16,-21 22 0,21-21 15,-21 21-15,0-21 0,-1 21 16,1-21-16,-21 21 0,-22 0 0,1 0 16,-1 0-16,-20 0 0,-1 0 15,-21 0-15,0 0 0,1 0 0,-1 0 16,0 0-1,-21 21 17,0 0-32,0 0 15,0 1-15,0-1 0,0 21 0,0-21 16,21 22-16,-21-22 0,0 21 16,0 0-16,21 1 0,0-1 0,-21 0 15,0 22-15,0-22 0,22 1 16,-22-1-16,0 21 0,0-20 15,0 20-15,0 1 0,0-22 0,0 22 16,0-22-16,0 21 0,-22-20 0,22-1 16,0 0-16,0 22 0,-21-43 0,21 21 15,-21 1-15,21-1 0,0-21 16,0 0-16,-21 22 0,21-22 0,0 0 16,0 0-16,0 0 0,0 1 0,0-1 15,-21-21 1,0 0-1,-1 0-15,1 0 16,0 0-16,-21 0 0,21 0 0,-1 0 16,-20 0-16,0 0 0,-1 0 15,1 0-15,-21 0 0,-1 0 0,1 0 16,-1 0-16,-21 0 0,1 0 0,-1 0 16,0 0-16,-20 0 0,-22 0 15,21 0-15,-42 0 0,21 0 0,-22 21 16,1-21-16,0 0 0,0 21 0,-21-21 15,20 0-15,-20 21 0,21-21 16,21 0-16,-21 0 0,21 0 0,0 0 16,0 0-16,21 0 0,0 0 15,0 0-15,22 0 0,-1 0 16,21 0-16,1 0 0,-1 0 0,22 0 16,0 0-16,21 0 0,-1 0 0,44-21 31,-1 0-31,0 21 0,0-21 15</inkml:trace>
  <inkml:trace contextRef="#ctx0" brushRef="#br0" timeOffset="20188.71">6583 6879 0,'21'0'15,"0"0"1,0 21-16,0 1 0,-21 20 0,22-21 15,-1 21-15,0 1 0,-21-1 16,0 22-16,0-22 0,21 0 16,-21 22-16,0-22 0,0 0 0,0 1 15,0-22-15,0 21 0,-21-21 16,21 1-16,0-1 0,0 0 0,21-21 31,0 0-31,0-21 16,1 0-16,-1-1 0,0 1 0,0 0 15,0-21-15</inkml:trace>
  <inkml:trace contextRef="#ctx0" brushRef="#br0" timeOffset="20435.57">7218 6816 0,'0'0'0,"0"21"31,-21 0-31,-1 0 0,1 22 15,0-22-15,0 21 0,0 0 0,0 1 16,-1-1-16,22 0 0,-21 1 16,0 20-16,0-20 0,0-1 0,0 0 15,-1 1-15,22-22 0,0 21 0,-21-21 16,21 0-16,0 1 16,0-1-16,21-42 31,-21-1-31,22 22 0,-1-21 15</inkml:trace>
  <inkml:trace contextRef="#ctx0" brushRef="#br0" timeOffset="20825.34">7218 7324 0,'0'21'0,"21"-21"15,-21 21-15,21-21 0,0 0 16,0 0 0,1-21-16,-1 21 0,0-21 0,0 21 15,0-21-15,0-1 16,1 1-16,-1 21 0,0-21 0,0 0 16,-21 0-16,0 0 15,0-1-15,-21 22 16,0 0-16,0 0 0,-1 0 15,1 0-15,0 22 0,0-1 16,0 0-16,0 0 0,-1 21 0,22-20 16,-21-1-16,0 21 0,21-21 0,-21 22 15,21-22-15,0 0 0,0 0 16,0 0-16,0 0 0,0 1 0,0-1 16,21-21-16,0 0 0,0 0 15,1 0-15,-1 0 16,0 0-16,0 0 0,0 0 0,22-21 15,-22-1-15,0 22 0,21-21 0,-21 0 16</inkml:trace>
  <inkml:trace contextRef="#ctx0" brushRef="#br0" timeOffset="21072.72">7937 7133 0,'-21'0'16,"0"0"-16,0 21 15,0 1-15,0-1 0,-1 0 0,1 0 16,21 0-16,-21 0 0,0 22 16,0-22-16,0 21 0,21-21 15,-22 1-15,22 20 0,0-21 0,0 0 16,0 0-16,0 1 0,0-1 0,22 0 16,-1 0-16,0-21 15,0 0-15,0 0 0,0 0 16,1 0-16,20 0 0,-21-21 0,0 0 15,0 21-15,1-21 0</inkml:trace>
  <inkml:trace contextRef="#ctx0" brushRef="#br0" timeOffset="21352.56">8340 6837 0,'0'-21'16,"0"42"-16,0-63 0,-22 63 31,1 0-31,21 21 16,0-21-16,0 1 0,0 20 0,-21 0 15,21 1-15,0-1 0,-21-21 16,21 21-16,0 1 0,0-1 0,0 0 16,0 1-16,0-22 0,0 0 15,0 21-15,0-20 0,0-1 16,0 0-16,0 0 0,0 0 15,21-21 1,0 0-16,0-21 16,1 0-16,-22 0 0</inkml:trace>
  <inkml:trace contextRef="#ctx0" brushRef="#br0" timeOffset="21761.51">8509 7176 0,'0'21'16,"0"0"-16,0 21 0,0-21 16,-21 1-16,21-1 0,0 0 0,-21 21 15,21-21-15,0 1 0,0-1 0,0 0 16,0 0-16,0 0 0,0 0 16,0 1-16,21-22 15,0 0-15,0 0 0,0 0 16,0 0-16,1 0 0,-1-22 0,0 1 15,0 0-15,0 21 0,0-21 0,1 0 16,-1 0-16,0-1 0,-21 1 16,0-21-16,0 21 0,0-22 15,0 22-15,0 0 0,0-21 0,0 21 16,0-1-16,-21 22 16,0-21-16,-1 21 0,1 0 0,0 0 15,0 21-15,0 1 0,0-1 0,-1-21 16,1 21-16,0 0 0,0 0 15,21 0-15,0 1 0,0-1 16,0 0-16,21-21 31,0 0-31,0 0 16,1-21-16,-1 21 0</inkml:trace>
  <inkml:trace contextRef="#ctx0" brushRef="#br0" timeOffset="22133.3">8848 7154 0,'0'0'0,"21"0"15,0 0-15,0 0 16,0 0-16,0 0 16,1 0-16,-1 0 15,0 0-15,0 22 0,0-22 0,0 21 16,22 0-16,-22 0 0,0 0 15,0 0-15,0 1 0,1-1 16,-22 42-16,21-42 0,-21 1 16,0-1-16,0 0 0,0 0 0,0 0 15,0 0-15,-21 1 16,-1-22-16,22-22 31,-21 1-15,21 0-16,0 0 0,0 0 15,0 0-15,0-22 0,0 22 0,0-21 16,0-1-16,0 1 0,0 21 16,21-21-16,-21-1 0,22 1 0,-22 21 15,0-22-15,0 1 0,0 0 16,21 21-16,-21-22 0</inkml:trace>
  <inkml:trace contextRef="#ctx0" brushRef="#br0" timeOffset="22687.5">6456 5969 0,'21'0'31,"0"21"-31,0-21 0,85 85 16,-85-64-16,0 21 15,22-20-15,-22 20 16,0-21-16,-21 21 0,0-20 0,21 20 16,-21-21-16,21 0 0,-21 0 15,0 1-15,0-1 0,22-21 0,-1 0 16,0 0-16,0 0 0,0 0 15,0-21-15</inkml:trace>
  <inkml:trace contextRef="#ctx0" brushRef="#br0" timeOffset="22896">7387 5990 0,'0'0'0,"21"0"15,-21-21-15,0 42 16,-21 0-1,0 1-15,0 20 16,-22-21-16,22 0 0,-21 22 16,21-22-16,-22 21 0,22 0 0,-21-20 15,21 20-15,0-21 0,-1 21 0,22-20 16,-21-1-16,21 0 0,0 0 16,0 0-16,0 0 0</inkml:trace>
  <inkml:trace contextRef="#ctx0" brushRef="#br0" timeOffset="23703.83">12150 6054 0,'-22'21'16,"22"0"-16,0 0 15,0 22-15,0-1 0,0 0 16,0 22-16,0 20 0,0-20 0,0 21 15,0-1-15,0 1 0,0 0 0,0-1 16,0 1-16,0 0 0,0-1 16,-21-20-16,21 20 0,-21-20 15,21-1-15,-21 1 0,0-22 0,0 1 0,21 20 16,-22-42-16,22 22 16,-21-22-16,21 21 0,-21-21 0,21 0 15,0-42 1,0 0-16,0 0 15,0 0-15,0 0 0,0-22 16,0 1-16</inkml:trace>
  <inkml:trace contextRef="#ctx0" brushRef="#br0" timeOffset="24572.56">12150 6181 0,'0'0'0,"-22"-21"0,1-1 16,21 1 0,21 0-1,1 21-15,-1 0 0,21 0 16,0 0-16,1 0 0,-1-21 0,0 21 16,22 0-16,-1 0 0,22 0 15,0 0-15,-1-21 0,22 21 0,21 0 16,-21 0-16,21 0 0,21 0 0,0-21 15,1 21-15,20 0 16,0 0-16,1 0 0,20 0 0,1-22 16,-1 22-16,22 0 0,-22 0 15,22-21-15,0 21 0,-22 0 0,22-21 16,-1 21-16,1-21 0,-21 21 0,-1 0 16,22 0-16,-22-21 0,-20 21 15,20 0-15,-21 0 0,1-21 0,-22 21 16,21 0-16,-42 0 0,21 0 15,-42-22-15,21 22 0,-42 0 0,21 0 16,-43 0-16,1 0 0,-1 0 16,-20 0-16,-22 0 0,0 0 0,0 0 15,-21 22-15,0-1 16,0 0-16,-21 0 16,21 0-16,-21 0 0,0 1 0,-1-1 15,1 21-15,0-21 0,0 22 16,0-1-16,0 0 0,-22 85 15,1-63-15,21-1 0,-22 64 16,22-63-16,0-1 0,0 1 16,0 20-16,0-20 0,-1-1 0,1 1 15,21-1-15,-21 1 0,21-1 0,-21 1 16,21-22-16,-21 22 16,21-22-16,0 0 0,0 1 0,-21-1 0,21 0 15,-22 1-15,22-22 0,0 0 16,-21 0-16,0 22 0,0-43 15,0 21-15,0 0 0,-1 0 0,1-21 16,-21 21-16,21-21 0,-22 21 0,1-21 16,0 0-16,-1 0 0,-20 22 0,21-22 15,-22 0-15,1 0 0,-22 0 16,0 0-16,-21 0 0,1 0 0,-1 0 16,-21 0-16,-21 0 0,-1 0 15,-20-22-15,-21 22 0,-1 0 0,-21 0 16,1 0-16,-22 0 0,0 0 0,0 0 15,-21 0-15,0 0 0,21 0 16,-21 0-16,0 0 0,-21 0 16,42 0-16,-21 0 0,22 0 0,-1 0 15,21 0-15,22 0 0,-1 0 0,1 0 16,20 0-16,22 0 0,21 0 0,0 0 16,21 0-16,22 0 0,-1 0 15,21 0-15,22 0 0,0-21 0,21 21 16,21-21-16,0 0 0,21 0 15,0 0-15,21-1 0</inkml:trace>
  <inkml:trace contextRef="#ctx0" brushRef="#br0" timeOffset="25321.14">13102 6308 0,'0'0'15,"0"-43"-15,0 22 0,0 0 0,0 0 16,0 42-1,0 0 1,-21 0-16,0 22 0,0 20 16,21-20-16,-22 20 0,1 1 0,0-1 15,0 1-15,0-1 0,0 1 0,-22-1 16,22-21-16,-42 64 16,20-63-16,22-1 0,0 0 15,0-21-15,0 1 0,-1-1 0,22 0 16,-21-21-16,21-21 15,0 0 1,0-1-16,0 1 16,0-21-16,0 21 0,0 0 0,0-22 15,0 1-15,0 21 0,0-22 0,21 22 16,-21-21-16,22 21 0,-22 0 16,21 21-16,0 0 15,0 21-15,0 0 0,-21 0 0,21 0 16,1 22-16,-22-22 0,21 21 15,0-21-15,-21 22 0,21-22 0,0 21 16,0-21-16,1 0 0,-1-21 16,0 22-16,0-22 0,0 0 0,22 0 15,-22 0-15,21 0 0,-21 0 16,22-22-16,-22 1 0,21 21 16,-21-21-16,22 0 0,-22 0 0,0 0 15,21-1-15,-42 1 0,21 0 0,-21 0 16,22 0-16,-22 0 0,0-1 15,0 1-15,0 42 32,-22 1-32,22 20 0,-21-21 15,21 0-15,0 0 0,-21 1 0,0-1 16,21 0-16,0 0 0,0 0 16,-21 0-16,21 1 15,0-44 16,0 1-31,0 0 0</inkml:trace>
  <inkml:trace contextRef="#ctx0" brushRef="#br0" timeOffset="25480.05">13377 6646 0,'0'-42'15,"-21"42"-15,0 0 16,21 21-16,0 0 15,0 1-15,0-1 16,0 0-16,0 0 0,0 0 0,0 0 16</inkml:trace>
  <inkml:trace contextRef="#ctx0" brushRef="#br0" timeOffset="26611.96">13758 6731 0,'0'21'16,"0"0"0,0 1-16,0-1 0,0 0 0,0 0 15,0 0-15,0 22 0,0-22 16,0 0-16,0 21 0,0-21 0,-21 1 16,21 20-16,-21-21 0,21 0 15,0 0-15,0-42 47,0 0-47,0 0 0,21 0 0,0 0 16,-21-1-16,21-20 0,1 21 15,-22 0-15,21-22 0,0 22 0,0 0 16,-21 0-16,21 0 0,0 21 16,1 0-16,-22 21 15,0 0-15,0 0 16,0 0-16,0 1 0,0-1 0,0 0 15,0 0-15,0 0 0,0 0 16,21 1-16,-21-1 0,21 0 0,0-21 16,-21 21-16,42-21 15,-20 0-15,-1 0 0,0 0 0,21 0 16,-21 0-16,43-21 0,-43 21 16,0-21-16,0 0 0,1-1 15,-1-20-15,0 21 0,-21 0 0,21-22 16,-21 1-16,0 0 0,0-1 15,0-20-15,0 21 0,0-22 0,0 22 16,0-1-16,0 1 0,0 21 16,0 0-16,0 0 0,0 42 15,0 0 1,0 21-16,0 1 0,0-1 0,0 0 16,0 1-16,-21-1 0,21 0 15,0 1-15,-21-1 0,21 0 0,0 1 16,0-1-16,0-21 0,0 21 0,-21-20 15,21-1-15,0 0 0,0 0 16,0 0-16,0-42 31,21 0-15,0 0-16,0 0 0,-21-1 16,21 1-16,0 0 0,1-21 15,-1 21-15,0-1 0,0 1 0,21-21 16,-20 42-16,-1-21 0,0 21 15,0 0 1,-42 0 0,21 21-1,-21-21-15,0 21 0,-1-21 16,1 0-16,0 21 0,0-21 16,0 21-16,0 1 0,-1-1 15,22 0-15,0 0 16,0 0-16,0 0 0,0 1 15,0-1-15,0 0 0,0 0 16,22 0-16,-1-21 16,0 0-16,0 21 0,0-21 0,22 0 15,-22 0-15,21 0 0,-21 0 16,22 0-16,-1 0 0,-21-21 0,21 21 16,1-21-16,-1 21 0,-21-21 0,22 21 15,-22-21-15,0 0 0,0 21 16,0-22-16,0 1 0,-21 0 15,0 0-15,0 0 0,0 0 0,0-1 16,0 1 0,-21 21-16,0 0 0,0 0 15,0 21-15,21 1 0,-21-1 16,21 21-16,-22-21 16,22 0-16,0 1 0,-21-1 0,21 0 15,0 0-15,0 0 0,0 0 0,21 1 16,1-22-16,-1 21 0,0-21 15,0 0-15,43 0 0,-22 0 16,-21 0-16,21 0 0,1 0 0,20 0 16,-20 0-16,-1-21 0,0-1 15,1 1-15</inkml:trace>
  <inkml:trace contextRef="#ctx0" brushRef="#br0" timeOffset="27087.68">15727 6837 0,'0'0'15,"-21"0"-15,-1 0 16,1 0-16,0 0 0,0 0 0,0 21 16,0-21-16,-1 21 0,1 0 15,0 1-15,0-1 0,0 0 0,0 0 16,-1 0-16,1 0 0,21 1 0,-21-1 16,21 0-16,-21 0 15,21 0-15,0 0 0,0 1 16,21-22-16,0 0 15,0 0-15,1 0 0,-1 0 16,0 0-16,0 0 0,0-22 0,22 1 16,-22 21-16,0-21 0,0 0 0,0 0 15,0 0-15,1-1 16,-1 1-16,-21-21 0,21 21 0,-21-22 0,21 1 16,-21 0-16,0-22 0,0 22 0,0-22 15,0 1-15,0-1 0,0 22 16,0 0-16,0 21 0,0-1 15,0 1-15,0 64 16,-21-22-16,0 21 16,21 0-16,-21 22 0,-1-22 0,1 22 15,0-1-15,0-20 0,21 20 16,-21-21-16,21 22 0,0-22 0,-21 1 16,-1-1-16,22 0 0,0 1 0,0-1 15,0-21-15,0 0 0,0 0 16,0 1-16,0-1 0,22-21 0,-1 0 15,0 0-15,0 0 0,21 0 0,-20-21 16,20-1-16,-21 22 0</inkml:trace>
  <inkml:trace contextRef="#ctx0" brushRef="#br0" timeOffset="27904.36">16002 6646 0,'0'0'0,"21"-21"0,21-42 15,-42 42-15,22-1 0,-22-20 16,0 21-16,0 0 0,0 0 16,0 42-1,0 21-15,0-21 0,-22 22 16,22 20-16,-21-21 0,21 1 15,0 20-15,-21-20 0,0 20 16,0-21-16,21 1 0,-21-1 0,-1 0 16,1 1-16,21-1 0,-21 0 15,0-20-15,0-1 0,21 0 0,-21 21 16,-1-42 0,22-21-1,0 0 1,0 0-16,0 0 0,0-1 0,0 1 15,0 0-15,0 0 0,0 0 16,0 0-16,0-1 0,22 22 16,-1 0-16,0 0 15,0 22 1,0-1-16,0 0 0,-21 0 16,22-21-16,-1 21 0,0 0 0,0 1 15,0-22-15,0 0 16,1 0-16,-1 0 0,0 0 0,0 0 15,0 0-15,0 0 0,22 0 16,-22 0-16,0-22 0,0 1 0,0 21 16,1-21-16,-1 0 0,0 21 0,0-21 15,0 0-15,-21-1 0,0 1 16,0 0-16,0 42 47,0 0-47,0 1 15,0-1-15,0 0 0,-21 0 0,21 0 16,0 0-16,0 1 0,0-1 16,0 0-1,0-42 1,0 0 0,0-1-16,0 1 15</inkml:trace>
  <inkml:trace contextRef="#ctx0" brushRef="#br0" timeOffset="28064.27">16531 6773 0,'-106'318'0,"212"-636"0,-85 318 78</inkml:trace>
  <inkml:trace contextRef="#ctx0" brushRef="#br0" timeOffset="28457.04">16997 6816 0,'0'0'0,"21"0"0,0-21 15,0 21-15,0-22 0,-21 1 16,-21 21 15,0 0-31,0 0 0,0 21 0,0 1 16,-1-22-16,1 21 0,0 0 0,0 21 15,0-21-15,0 1 0,-1 20 16,22-21-16,0 0 16,0 0-16,22-21 15,-1 0 1,0 22-16,0-22 0,21 0 0,-20 0 15,-1 0-15,0 0 0,0 21 16,0-21-16,-21 21 16,0 0-1,-21-21-15,0 0 16,0 21-16,0-21 0,-1 0 16,1 0-16,0 0 0,0 0 0,0 0 15,0 0-15,21-21 31,0 0-31,21 0 16,0 0-16,0 21 0</inkml:trace>
  <inkml:trace contextRef="#ctx0" brushRef="#br0" timeOffset="28756.87">17484 6456 0,'0'0'0,"0"-21"0,0-22 0,0 22 0,0 0 15,-22 21 1,1 42 0,21-20-16,-21 20 0,0 0 15,21 22-15,-21-22 0,0 22 0,21-22 0,-22 0 16,1 1-16,21-1 16,0 0-16,-21 1 0,21-1 0,-21-21 15,21 0-15,0 22 0,0-22 0,0 0 16,21 0-16,0 0 15,0-21-15,1 0 0,-1 0 0,0 0 16,21 0-16,-21 0 0,22 0 0,-22-21 16,0 0-16,21 21 0,-20-21 15,-1 0-15,0-1 0,0 1 0,21-63 16</inkml:trace>
  <inkml:trace contextRef="#ctx0" brushRef="#br0" timeOffset="28940.31">17357 6773 0,'0'0'0,"-22"22"0,1-22 16,42 0-1,1 0 1,20 0-16,0 0 0,1 0 0,-1 0 16,0 0-16,1 0 0,-1-22 0,0 1 15,22 0-15,-22 21 0,0-21 16,1 0-16,-1 0 0,-21-22 0,22 22 15,-1 0-15</inkml:trace>
  <inkml:trace contextRef="#ctx0" brushRef="#br0" timeOffset="29903.78">12509 5059 0,'0'0'0,"22"0"16,-22-21-16,0 0 31,0 42 16,0 0-31,0 0-16,21 0 0,0 0 15,-21 1-15,21 20 0,0-21 0,0 21 16,1-20-16,-1 20 0,0 0 16,0 1-16,0-22 0,0 21 0,1 0 15,-1 1-15,0-22 0,0 21 0,0 1 16,0-22-16,-21 0 0,22 21 16,-22-21-16,0 1 0,0-1 15,0 0-15,-22 0 0,1-21 16,-21 21-16,21-21 0,-22 21 15,-20-21-15,21 0 0,-22 0 0,22 22 16,-22-22-16,1 0 0,20 0 16,-20 0-16,21 0 0,-1 0 0,1 0 15,21 0-15,-22 0 0,22 0 0,0 0 16,0 0 0</inkml:trace>
  <inkml:trace contextRef="#ctx0" brushRef="#br0" timeOffset="33388.32">6964 8657 0,'0'0'0,"0"-21"0,-21 21 0,-1 0 15,1 0-15,21 21 32,0 0-32,0 22 15,0-1-15,21 0 0,1 22 0,-1-22 16,0 22-16,-21-22 0,21 22 0,0-22 16,-21 0-16,0 22 0,21-43 15,1 21-15,-22 1 0,0-22 16,0 0-16,21 0 0,-21 0 15,0 0-15,21-21 0,-21-21 47,21 0-47,-21 0 16,21 0-16,0-22 0,1 22 16</inkml:trace>
  <inkml:trace contextRef="#ctx0" brushRef="#br0" timeOffset="34251.96">7683 8742 0,'0'-21'16,"-21"21"-1,0 21-15,0 0 0,0 0 16,21 0-16,-21 1 0,-1 20 15,22-21-15,-21 21 0,21 1 0,0-22 16,0 21-16,0 1 0,0-22 16,-21 21-16,21 0 0,0-20 15,0 20-15,0-21 0,0 0 0,0 0 16,0 1-16,21-1 0,0 0 16,1-21-16,-1 0 0,0 21 0,0-21 15,0 0-15,0 0 0,22 0 0,-22 0 16,0-21-16,0 21 0,22-21 15,-22 0-15,0 21 0,0-22 0,0 1 16,0 0-16,1 21 0,-1-21 0,-21 0 16,0 0-16,0-1 0,0-20 15,0 21-15,0 0 0,0 0 0,-21-22 16,-1 22-16,1 0 0,0 0 16,0 0-16,0-1 0,0 1 15,-22 21-15,22 0 0,0-21 0,0 21 16,0 0-1,42 0 1,0 0 0,0 0-16,0-21 0,22 0 0,-1 21 15,0-21-15,1 21 0,-1 0 0,0-22 16,1 22-16,-1-21 0,0 21 16,-21 0-16,22 0 0,-22 0 0,0 0 15,0 21-15,0 1 0,1-1 16,-22 0-16,0 0 0,0 0 0,0 22 15,0-22-15,0 21 0,0-21 16,0 22-16,0-22 0,0 21 16,-22-21-16,22 22 0,-21-22 0,21 0 15,0 0-15,0 21 0,0-20 16,0-1-16,0 0 0,21-21 16,1 0-16,-22 21 0,21-21 0,0 0 15,0 0-15,0 0 0,0 0 16,1 0-16,-1-21 0,21 21 0,-21-21 15,0 21-15,1-21 0,-1-1 0,0 1 16,0 21-16,0-21 16,0 0-16,1 0 0,-1 0 0,-21-22 15,0 22-15,0-21 0,0 21 0,0-22 0,0 22 16,0-21-16,0-1 16,-21 22-16,-1 0 0,1 0 0,0 0 15,0 21-15,0 0 0,0 0 16,-1 0-16,-20 0 0,21 0 0,0 0 15,0 21-15,-1 0 0,-20 0 16,21 0-16,0 1 0,21-1 16,0 0-16,21-21 15,0 0 1,0 0-16</inkml:trace>
  <inkml:trace contextRef="#ctx0" brushRef="#br0" timeOffset="34626.75">9229 9059 0,'0'22'0,"0"-1"16,21-21 0,0 0-16,0 0 0,-21-21 15,21 21-15,-21-22 16,21 22-16,-21-21 0,0 0 16,0 0-1,0 0-15,-21 21 16,0 0-16,0 0 15,0 0 1,0 0-16,21 21 16,0 0-16</inkml:trace>
  <inkml:trace contextRef="#ctx0" brushRef="#br0" timeOffset="35010.71">10033 8488 0,'0'-21'16,"-21"21"15,21 21-31,-21 0 15,-1 0-15,1 0 0,21 1 0,-21-1 16,0 21-16,0-21 0,0 22 0,-1-1 16,1 0-16,0 1 0,0-1 15,0 0-15,0 22 0,21-22 0,-22 0 16,1 1-16,0-1 0,21-21 16,-21 22-16,21-1 0,-21-21 0,0 21 15,21-20-15,-22-1 0,22 21 0,0-21 16,-21 0-16,0 1 0,21-1 15,0 0-15,-21 0 16,21 0-16,-21-21 0,21 21 16,0-42 15,21 21-31,0-21 0,0 0 0</inkml:trace>
  <inkml:trace contextRef="#ctx0" brushRef="#br0" timeOffset="35211.58">10033 9271 0,'0'21'47,"-21"-21"-16,0 0-16,-1 0-15,1 0 0,0 0 16,0 0-16,0-21 0</inkml:trace>
  <inkml:trace contextRef="#ctx0" brushRef="#br0" timeOffset="35948.17">2117 9144 0,'0'0'0,"0"-21"0,21 21 31,0 0-31,0-21 16,0 21-16,0 0 0,22 0 0,-1 0 15,-21-21-15,22 21 0,-1 0 16,0 0-16,-21-22 0,22 22 0,-22 0 16,0 0-16,0 0 0,0 0 15,1 0-15,-22 22 31,-22-22-31,1 0 0,0 0 0</inkml:trace>
  <inkml:trace contextRef="#ctx0" brushRef="#br0" timeOffset="36456.4">2074 9271 0,'0'0'0,"0"21"0,0 0 16,0 1-16,0-1 0,-21 0 16,21 0-16,0 0 15,-21-21-15,42-21 63,0 21-48,0-21-15,1 21 0,-1-21 16,21 0-16,-21 21 0,22 0 0,-22-22 16,21 22-16,0 0 0,-20 0 15,20 0-15,0 0 0,1 0 0,-22 0 16,0 22-16,21-1 0,-21 0 16,-21 0-16,0 21 0,0-20 15,0-1-15,0 21 16,-21-21-16,0 22 0,0-22 0,0 0 15,0 21-15,-22-21 0,22 1 16,-21-1-16,21 0 0,-1 0 0,-20-21 16,21 21-16,0-21 0,0 0 0,-1 0 15,1 0-15,0 0 0,0 0 16,0 0-16,0 0 16,21-21-16,-22 0 15,22 0-15,0 0 16,0-1-16,0 1 15,22 0-15,-1 0 16,0 0-16</inkml:trace>
  <inkml:trace contextRef="#ctx0" brushRef="#br0" timeOffset="36872.15">3133 9483 0,'0'0'0,"21"21"16,0 0-16,-21 0 15,21-21-15,0 0 16,0 0-1,-21-21-15,22 0 16,-1 0-16,-21 0 16,0-1-16,0 1 15,0 0-15,0 0 0,-21 0 16,-1 21-16,1-21 0,0 21 16,0 0-16,21-22 0,-21 22 0,0 0 15,-1 0-15,1 22 16,0-1-1,0 0-15,21 0 0,0 0 16,-21 0-16,21 1 16,0-1-16,0 0 0,21-21 15,0 0 1</inkml:trace>
  <inkml:trace contextRef="#ctx0" brushRef="#br0" timeOffset="37127.01">3746 9313 0,'0'-21'16,"0"0"0,-21 21 15,0 0-31,42 0 62,0 0-46</inkml:trace>
  <inkml:trace contextRef="#ctx0" brushRef="#br0" timeOffset="37455.82">4254 8975 0,'0'0'0,"0"21"0,-21 0 15,0 0-15,21 22 0,-21-22 0,21 21 16,0-21-16,-21 22 0,0-1 15,-1 0-15,22-21 0,-21 22 16,0-1-16,0 0 0,21-20 0,-21 20 16,21 0-16,-21-21 0,-1 22 0,22-22 15,0 21-15,0-21 0,-21 1 16,21-1-16,-21 21 0,21-21 0,0 0 16,-21 1-16,21-1 0,0 0 15,0 0-15,0 0 0,0 0 16,0-42 15</inkml:trace>
  <inkml:trace contextRef="#ctx0" brushRef="#br0" timeOffset="37671.69">4381 9737 0,'0'21'16,"0"0"-16,0 0 0,0 0 16,0 1-16,0-1 15,0 0-15,0 0 32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4-08T01:08:35.66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2180 2900 0,'0'0'0,"0"-21"15,21 0-15,-21-1 16,0 1-16,21 0 15,1 0-15,-22 0 0,21 0 16,-21-1-16,0 1 0,0 0 0,0 0 16,21 21-16,-21-21 15,0 42 1,-21 21 0,21-21-16,-21 1 15,-1 20-15,-20 0 0,21 1 0,0-1 16,0 0-16,-22 1 0,22 20 15,0-21-15,0 22 0,-22-22 0,22 22 16,0-22-16,0 22 0,0-22 16,0 0-16,-1 1 0,22-22 15,0 21-15,0-21 0,0 0 0,0 1 16,0-44 15,0 1-15,22 0-16,-22 0 0,21 0 0,0-22 15,-21 1-15,21 0 0,0-1 16,0 1-16,1-21 0,-1 20 0,0-20 16,0 20-16,21 1 0,-20 0 15,-1-22-15,0 43 0,-21-21 16,21 21-16,0-1 0,-21 1 0,0 0 16,0 0-16,21 21 15,-21 21-15,0 0 16,22 22-16,-22-22 0,0 21 15,0 0-15,0 1 0,21-1 16,-21 22-16,0-22 0,0 0 16,0 22-16,0-22 0,0 0 15,0 1-15,0-1 0,0-21 0,0 22 16,0-22-16,0 0 0,0 0 16,0 0-16,0 0 0,0 1 15,0-44 16,0 1-31,-21 0 16,21 0-16</inkml:trace>
  <inkml:trace contextRef="#ctx0" brushRef="#br0" timeOffset="220.87">1841 3344 0,'22'0'16,"-1"0"-16,0 0 0,0 0 16,0-21-16,0 21 15,1-21-15,-1 21 0,0-21 0,21 21 16,-21 0-16,1-21 0,-1 21 16,21 0-16,-21-21 0,22 21 15,-22 0-15,0-22 0,21 22 16,-21-21-16,22 21 0</inkml:trace>
  <inkml:trace contextRef="#ctx0" brushRef="#br0" timeOffset="672.12">2561 3175 0,'0'-21'15,"0"0"-15,0 0 16,0-1 0,21 22-1,0 0-15,1 0 0,20 0 16,-21 0-16,0 0 0,0 0 16,22 0-16,-22 22 0,0-1 15,21-21-15,-20 21 0,-1 21 0,0-21 16,-21 1-16,0-1 0,21 21 15,-21-21-15,0 0 0,0 22 0,0-22 16,0 0-16,-21 21 0,0-20 16,0-1-16,-1-21 0,22 21 0,-21-21 15,0 0-15,0 0 16,0 0 0,21-21-16,0 0 15,0-1-15,0 1 0,0 0 0,0 0 16,0-21-16,0 20 0,21-20 15,-21 21-15,21 0 0,0-22 0,0 22 16,1 0-16,20 0 0,-21 0 16,0 0-16,22-1 0,-22 22 0,0 0 15,0-21-15,0 21 0,0 0 16,1 0-16</inkml:trace>
  <inkml:trace contextRef="#ctx0" brushRef="#br0" timeOffset="1114.86">3238 3090 0,'0'0'0,"22"0"31,-1 0-16,0 0 1,0 0-16,0 0 0,0 0 0,1 22 16,-1-1-16,0 0 0,0 0 15,-21 0-15,21 0 0,-21 1 0,21-1 16,-21 0-16,0 21 0,0-21 16,0 1-16,0-1 0,0 0 0,0 0 15,0 0-15,0 0 0,-21-21 16,0 0-1,21-21 1,0 0 0,0 0-16,0 0 0,0 0 0,0-1 15,0-20-15,0 21 16,21-21-16,0 20 0,1-20 0,-1 21 16,0-21-16,0 20 15,0 1-15,0 0 0,1 21 0,-1-21 16,0 21-16,0 0 15,0 0-15</inkml:trace>
  <inkml:trace contextRef="#ctx0" brushRef="#br0" timeOffset="2404.44">4170 3302 0,'0'0'0,"21"0"0,-21-42 15,21 42-15,-21-21 16,0-1-16,0 1 0,0 0 0,0 0 16,0 0-16,0 0 0,0-1 15,0 1-15,0 0 0,-21 21 0,0-21 16,0 21-16,-1 0 0,1 0 15,0 0-15,0 0 0,0 0 16,0 0-16,-1 21 0,1 0 16,0 22-16,0-22 0,21 0 15,-21 21-15,0 1 0,21-22 0,-22 21 16,22 0-16,0-20 0,0 20 16,0-21-16,0 0 0,0 0 0,0 1 15,0-1-15,22-21 16,-1 0-16,0 0 15,0 0-15,0 0 0,0-21 0,1-1 16,20 1-16,-21 0 0,0 0 16,0 0-16,1-22 0,-1 22 0,-21 0 15,21-21-15,-21 21 16,21-1-16,-21-20 0,0 21 0,0 0 16,0 0-16,0 42 46,0 0-46,-21 0 0,21 0 16,0 22-16,0-22 0,0 0 0,0 21 16,0-21-16,0 22 0,0-22 15,0 0-15,0 0 0,0 0 0,0 1 16,21-22-16,0 21 16,0-21-16,1 0 0,-1 0 0,0 0 15,0 0-15,21 0 16,-20-21-16,-1 21 0,21-22 0,-21 1 15,22 0-15,-22 0 0,21 0 0,-21-22 16,0 22-16,1 0 0,-1 0 16,0-21-16,-21 20 0,0 1 0,0 0 15,21 0-15,-21 0 16,0 42 0,0 0-1,0 0-15,0 0 0,0 1 16,-21 20-16,21-21 0,0 0 0,0 0 15,0 1-15,0 20 0,0-21 16,0 0-16,21 0 16,0 1-16,0-22 0,1 0 15,-1 0-15,21 0 0,-21 0 0,22 0 16,-22 0-16,21-22 0,0 22 0,-20-21 16,20 0-16,-21 0 0,21 0 15,-20-22-15,-1 22 0,0-21 0,0 21 16,0 0-16,0-22 0,-21 22 15,0 0-15,22 0 0,-22 0 0,0-1 16,0 44 15,0-1-31,-22 0 16,22 0 0,-21 0-16,21 22 0,0-22 0,0 21 15,-21-21-15,21 22 0,0-1 16,-21 0-16,21 1 0,0-1 0,0 0 15,0 1-15,0-1 0,0 21 0,0-20 16,0 20-16,0 1 0,0-1 16,21 1-16,-21 20 0,0-20 0,21-1 15,-21 22-15,0-21 0,0 20 0,0-20 16,0-1-16,0 22 0,0-22 16,0 1-16,0-1 0,0 1 15,0-1-15,0 1 0,-21-22 0,0 1 0,0-1 16,0 0-16,-22-21 15,22 1-15,-21 20 0,21-42 0,-22 0 16,1 0-16,0 0 0,-1 0 0,1 0 16,-22-21-16,22-22 0,0 1 15,-1 0-15,1-1 0,0-20 0,21-22 16,-22 22-16,22-22 0,0 0 0,21 1 16,0-22-16,0 21 0,0 1 15,0-22-15,0 21 0,0 0 0,21 1 16,21 20-16,-20-20 0,20 20 15,0 1-15,22-1 0,-22 1 16,0 20-16,1 1 0,-1-22 0,22 22 16,-43 0-16,21-1 0,0 1 15,-20 21-15</inkml:trace>
  <inkml:trace contextRef="#ctx0" brushRef="#br0" timeOffset="3345.98">6244 2815 0,'0'0'0,"0"-21"0,0 0 16,0 0-16,0 0 16,0-1-16,0 1 0,-21 21 15,0 0 1,0 0-16,21 21 0,-22 1 16,1 20-16,0-21 0,21 21 15,-21 1-15,0-1 0,21 22 0,-21-22 16,-1 21-16,1-20 0,0 20 15,0 1-15,0-22 0,0 0 16,-1 1-16,1-1 0,0 0 0,0-20 16,21-1-16,-21 0 0,21 0 15,-21-21-15,-1 0 0,1-21 32,21 0-32,-21 21 0,21-43 15,0 22-15,0 0 0,0-21 0,0 21 16,-21-22-16,21 22 0,0-21 15,0-1-15,0 22 0,0 0 0,0 0 16,0 0-16,0 0 0,0-1 16,21 44-1,0-1-15,-21 0 0,21 21 16,1-21-16,-1 22 0,0-22 16,0 21-16,0 1 0,0-22 0,-21 21 15,22-21-15,-1 0 0,0 1 16,0-1-16,0-21 0,0 21 0,1-21 15,-1 0-15,0 0 0,0 0 0,0 0 16,0 0-16,1-21 0,-1 21 16,0-21-16,0-1 0,0 1 0,0 0 15,-21 0-15,22-21 0,-22 20 16,21 1-16,-21-21 0,0 21 0,0-22 16,0 22-1,0 0-15,0 42 16,0 0-1,0 1-15,0-1 0,0 21 16,0-21-16,0 0 0,0 1 0,0 20 16,0-21-16,0 0 0,0 0 15,0 1-15,0-1 0,-21-21 16,21-21 15,0-1-15,0 1-16</inkml:trace>
  <inkml:trace contextRef="#ctx0" brushRef="#br0" timeOffset="3527.88">6371 3006 0,'0'21'46,"21"-21"-30,-21 21 0,21-21-16,1 0 0,-1 21 0</inkml:trace>
  <inkml:trace contextRef="#ctx0" brushRef="#br0" timeOffset="3980.14">7027 3090 0,'0'0'0,"21"0"0,-21-21 16,0 0-1,-21 21-15,0-21 16,0 21-16,0 0 0,0 0 0,-22 0 16,22 0-16,-21 21 0,21-21 15,-22 21-15,22 0 0,0 1 16,-21-1-16,20 0 0,1 0 15,21 0-15,0 0 0,0 1 0,0-1 16,0 0-16,0 0 0,0 0 0,21-21 16,1 21-16,-1-21 0,0 0 15,21 0-15,1 0 0,-1 22 0,0-22 16,1 0-16,-1 0 0,-21 21 16,21-21-16,-20 21 0,-1-21 0,0 21 15,-21 0-15,0 0 16,0 1-16,-21-22 15,0 21-15,-22 0 0,22-21 0,-21 21 16,-1-21-16,1 21 0,0-21 0,-1 21 16,1-21-16,0 0 0,-1 0 15,1 0-15,21 0 0,0 0 0,-22 0 16,22 0-16,0 0 0,21-21 16,0 0-16,0 0 15,0 0-15,21 0 16,22-1-16,-22 1 0,21 0 0,0 0 15</inkml:trace>
  <inkml:trace contextRef="#ctx0" brushRef="#br0" timeOffset="4284.96">7535 2646 0,'0'21'16,"-21"0"-16,0 0 0,21 22 16,0-1-16,0-21 0,-21 22 0,21-1 15,-21 21-15,21-20 0,0-1 16,-22 0-16,1 1 0,21-1 0,-21 22 16,21-43-16,0 21 0,0 0 15,0-20-15,0 20 0,0-21 16,0 0-16,0 0 0,0 1 0,0-1 15,21-21-15,-21 21 0,21-21 16,1 0-16,-1 0 16,0 0-16,0-21 0,0 0 0,-21-1 15,21 1-15,1 0 0</inkml:trace>
  <inkml:trace contextRef="#ctx0" brushRef="#br0" timeOffset="4479.13">7281 3175 0,'0'0'0,"21"0"15,-21-21 1,43 0-16,-22 21 0,0 0 0,21-21 16,1 21-16,-1-22 0,-21 22 0,22-21 15,-1 21-15,0-21 0,-21 0 16,22 21-16,-22 0 0,0-21 0</inkml:trace>
  <inkml:trace contextRef="#ctx0" brushRef="#br0" timeOffset="5253.73">9356 2963 0,'-22'0'31,"1"0"-31,0-21 0,0 21 0,0 0 16,0 0-16,-22 0 0,22 21 0,-21-21 15,-1 22-15,22-1 0,-21 0 16,0 21-16,20-21 0,-20 22 0,21-1 16,0 0-16,0 1 0,-1-1 15,1 22-15,21-22 0,0 0 0,0-21 16,0 22-16,0-1 0,0-21 0,0 0 15,21 1-15,1-22 0,-1 0 16,21 0-16,-21 0 0,22 0 0,-1 0 16,0 0-16,1-22 0,-22 1 0,21 0 15,0 0-15,1-21 16,-22 20-16,21-20 0,-21 21 0,1-21 16,-1-1-16,0 22 0,0-21 15,-21-1-15,0 1 0,0 21 16,0-21-16,0 20 0,0 1 0,0 0 0,0 0 15,0 42 1,0 0-16,0 0 16,0 1-16,0 20 0,0 0 15,0 1-15,0-1 0,0 0 0,0-21 16,0 22-16,21-1 0,0-21 0,1 0 16,-22 22-16,42-43 0,-21 21 15,0 0-15,0-21 0,22 0 16,-22 0-16,0 0 0,21 0 0,1 0 15,-22 0-15,21-21 0,-21 0 16,22 0-16,-1-1 0</inkml:trace>
  <inkml:trace contextRef="#ctx0" brushRef="#br0" timeOffset="5496.59">10350 3196 0,'0'0'16,"0"21"0,22-21-1,-1 0-15,0 0 0,0 0 16,0 0-16,0 0 0,22-21 16,-22 21-16,0-21 0,0 21 0,0 0 15,1 0-15,-1 0 0,-42 0 31,-1 0-15</inkml:trace>
  <inkml:trace contextRef="#ctx0" brushRef="#br0" timeOffset="5672.49">10223 3471 0,'0'0'0,"0"22"15,22-22 1,-1 0-16,0 0 0,0 0 0,0 0 15,0 0-15,1 0 0,-1 0 16,0 0-16,21 0 0,-21-22 0,1 22 16,-1-21-16,21 0 0,-21 21 0,0-21 15,22 0-15,-22 21 0,0-21 16,0 21-16</inkml:trace>
  <inkml:trace contextRef="#ctx0" brushRef="#br0" timeOffset="6396.08">11536 3133 0,'0'0'16,"0"-21"-16,0-1 15,0 1 1,0 0-1,0 0-15,21 0 16,0 21-16,0 0 16,0-21-16,1 21 0,-1 0 15,0 0-15,21 0 0,-21 0 0,1 0 16,20 21-16,-21 0 0,0 0 16,0 0-16,1 0 0,-1 22 0,0-22 15,-21 21-15,0 1 0,0-1 16,0-21-16,0 21 0,-21 1 0,0-22 15,-1 21-15,1-21 0,21 1 0,-21-1 16,0 0-16,0-21 16,21 21-16,0-42 15,0 0 1,0 0-16,0-1 16,0 1-16,0-21 0,21 21 0,-21-22 15,21 22-15,0-21 16,0 0-16,22-1 0,-22 1 0,21 21 15,1-22-15,-1 22 0,-21 0 0,21 0 16,1 21-16,-1 0 0,-21 0 16,22 0-16,-22 0 0,0 21 0,0-21 15,0 42-15,-21-20 0,0-1 0,0 21 16,0 0-16,0-20 0,0 20 16,0 0-16,0-21 0,-21 22 0,0-22 15,0 21-15,21-21 0,-21 1 16,21-1-16,-22-21 0,22 21 0,22-42 47,-1 0-47</inkml:trace>
  <inkml:trace contextRef="#ctx0" brushRef="#br0" timeOffset="6785.48">12636 3281 0,'22'0'0,"-1"0"0,0 0 16,0 0-16,0 0 15,0 0-15,1-21 0,-1 0 16,0 21-16,0-22 0,21 1 16,-20 0-16,-1 0 0,0 0 0,0 21 15,0-21-15,-21-1 0,0 1 0,0 0 16,0 0-16,0 0 0,0 0 15,-21-1-15,0 22 0,0 0 16,-22 0-16,22 0 0,-21 22 16,0-22-16,-1 21 0,22 21 0,-21-21 15,-1 0-15,22 22 0,-21-1 16,21 0-16,0 1 0,-1-1 0,22-21 16,0 22-16,0-1 0,0-21 15,0 0-15,0 0 0,0 1 0,22-1 0,-1-21 16,21 0-16,-21 21 15,0-21-15,1 0 0,20 0 0,-21 0 16,0-21-16,22 21 0,-22-21 0,21-1 16,-21 22-16,22-21 0,-22-21 15,21 21-15,-21 0 0</inkml:trace>
  <inkml:trace contextRef="#ctx0" brushRef="#br0" timeOffset="7303.75">13314 3048 0,'0'21'16,"0"0"0,0 1-16,0-1 0,0 0 15,0 0-15,-21 0 0,21 22 0,0-22 16,-22 0-16,22 0 0,-21 0 0,21 22 16,0-22-16,0 0 0,-21-21 15,21 21-15,0 0 0,-21-21 0,42 0 31,0-21-15,0 0-16,1 21 0,-1-21 0,0 0 16,0-1-16,0 1 0,0-21 15,1 21-15,-1 0 16,0-1-16,0 22 0,-21 22 16,0-1-1,0 0-15,0 0 0,0 21 0,0-20 16,21-1-16,-21 21 0,0-21 0,21 0 15,-21 1-15,22-1 0,-22 0 16,21 0-16,0-21 0,0 0 0,0 21 16,0-21-16,22 0 0,-22 0 15,21 0-15,-21-21 0,22 0 0,-22 21 16,21-21-16,-21 0 0,22-1 0,-22-20 16,0 21-16,0-21 0,0 20 15,-21-20-15,0 0 0,0-1 0,0 22 16,0-21-16,0 0 0,-21 20 15,0-20-15,0 21 0,0 0 16,0 21-16,21-21 0,-22 21 0,1 0 16,0 0-16,21 21 15,-21-21-15,21 21 16</inkml:trace>
  <inkml:trace contextRef="#ctx0" brushRef="#br0" timeOffset="8143.86">15706 2561 0,'0'-21'16,"-22"21"-16,1 0 15,0 21-15,0 0 0,0 1 16,0 20-16,-1-21 0,22 21 16,-42 22-16,42-22 0,-42 1 0,21 20 15,-1 1-15,1-1 0,-21-21 0,21 22 16,0-1-16,-22-20 0,22 20 16,0-20-16,0-22 0,21 21 0,0-21 15,0 0-15,0 1 16,0-1-16,0-42 15,21-1 1,0 1-16,0 0 16,-21 0-16,21-21 0,1 20 0,-1-20 15,-21 0-15,21-22 0,0 22 16,0 0-16,0-22 0,22-42 16,-1 64-16,-21-22 0,0 1 0,1 21 15,20-22-15,-21 22 0,0 21 16,-21-22-16,21 43 0,1 0 15,-22 21-15,0 22 16,0-1-16,0 22 0,0-22 0,0 21 16,0 1-16,0-1 0,0 1 0,0-1 15,0 1-15,0-1 0,0 1 16,0-22-16,0 1 0,0-1 16,0 0-16,0-21 0,0 1 15,0-1-15,0 0 0,0 0 16,0 0-16,0-42 31,0 0-31,0 0 16,0-22-16,0 22 0</inkml:trace>
  <inkml:trace contextRef="#ctx0" brushRef="#br0" timeOffset="8328.27">15282 3323 0,'0'21'15,"21"-21"1,1 0-16,-1 0 0,0 0 16,0 0-16,21 0 0,-20 0 15,20 0-15,-21-21 0,21 21 0,1-21 16,-1 21-16,-21-21 0,22 21 16,-1-21-16,-21 0 0,21 21 0,-20-22 15,-1 22-15</inkml:trace>
  <inkml:trace contextRef="#ctx0" brushRef="#br0" timeOffset="8720.56">15981 3175 0,'0'0'0,"0"-21"0,0 0 16,0 0-16,0-1 15,0 1-15,21 21 16,0-21-16,0 21 0,0 0 0,1 0 15,-1 0-15,0 0 0,0 0 16,0 0-16,22 21 0,-22 0 0,21 1 16,-21-1-16,22 0 15,-22 0-15,0 21 0,-21-20 0,21 20 16,-21-21-16,0 0 0,0 22 0,0-22 16,0 0-16,0 0 0,-21 0 15,0-21-15,0 21 0,21 1 16,-22-22-16,1 0 15,21-22 1,0 1-16,0 0 0,0 0 16,0 0-16,0 0 0,0-1 15,0-20-15,21 21 0,1-21 0,-22 20 16,21-20-16,0 21 0,0 0 16,0 0-16,22-1 0,-22 1 0,0 21 15,21-21-15,-21 21 0,1 0 16,20 0-16,-21 0 0</inkml:trace>
  <inkml:trace contextRef="#ctx0" brushRef="#br0" timeOffset="9148.31">16849 3133 0,'0'0'0,"0"-21"0,0-1 15,0 1-15,0 0 0,0 0 32,21 21-32,0 0 0,0 21 15,0 0-15,0 0 16,-21 1-16,22-1 0,-1 0 16,-21 0-16,0 21 0,0-20 0,21-1 15,-21 21-15,0-21 0,0 0 16,0 1-16,0-1 0,0 0 0,0 0 15,0 0-15,-21 0 0,21 1 16,-21-22 0,-1 0-16,22-22 15,0 1 1,0 0-16,0 0 0,0 0 16,22 0-16,-22-1 0,21-20 0,0 21 15,-21-21-15,21 20 0,0-20 16,-21 21-16,21 0 0,22-22 15,-43 22-15,21 0 0,0 21 16,0 0-16,0-21 0,1 21 16,-1 0-16,0 0 0</inkml:trace>
  <inkml:trace contextRef="#ctx0" brushRef="#br0" timeOffset="10372.87">17907 3196 0,'0'0'0,"0"-63"16,0 42-16,0-1 0,-21 1 15,0 0-15,-1 0 0,1 0 16,0 21-16,-21 0 0,21 0 15,-1 0-15,1 0 0,-21 0 0,21 21 16,0 0-16,-1 0 0,1 22 16,0-22-16,0 21 0,0-21 15,0 22-15,-1-1 0,22 0 0,0-21 16,0 22-16,0-22 0,0 0 16,0 0-16,0 0 0,22 1 0,-1-22 15,0 0-15,0 21 0,0-21 0,22 0 16,-22 0-16,0 0 0,21 0 15,-21-21-15,22-1 0,-22 1 0,0 21 16,0-21-16,0 0 0,1 0 16,-1 0-16,0-1 0,0-20 0,-21 21 15,0 0-15,0 0 0,0-22 16,0 22-16,0 0 0,0 0 16,0 42 15,0 0-31,0 0 0,0 0 15,0 22-15,0-22 0,0 0 0,0 0 16,0 0-16,0 1 0,0-1 16,0 0-16,0 0 0,0 0 0,21-21 15,0 0-15,1 21 0,-1-21 16,0 0-16,0 0 0,21 0 16,-20 0-16,-1 0 0,0-21 15,21 0-15,-21 21 0,1-21 0,-1 0 16,0 0-16,0-1 0,0-20 15,-21 21-15,21 0 0,1-22 16,-22 22-16,0 0 0,0 0 0,0 0 16,21 0-16,-21-1 15,0 44 1,0-1-16,0 0 16,0 0-16,-21 0 0,21 0 15,0 22-15,0-22 0,0 0 16,0 0-16,0 0 0,0 1 0,0-1 15,0 0-15,21 0 0,0-21 16,0 21-16,0-21 0,0 0 0,22 0 16,-22 0-16,21 0 0,-21 0 0,22 0 15,-22 0-15,21 0 0,-21-21 16,1 0-16,-1 21 0,0-21 0,0 0 16,0-1-16,0 1 0,-21 0 15,0-21-15,22 21 0,-22-1 0,21 1 16,-21 0-16,0 0 15,0 0-15,0 42 47,0 0-47,-21 0 16,21 0-16,0 1 0,-22 20 0,22-21 16,-21 21-16,21-20 0,-21 20 15,21-21-15,0 21 0,0 1 16,-21-1-16,21 0 0,-21 1 0,21-1 15,-21 0-15,21 1 0,-22-1 0,1 22 16,21-22-16,-21 21 0,0 1 0,21-1 16,-21 1-16,0 21 0,21-22 15,-22 1-15,1-1 0,21 22 16,-21-22-16,0 1 0,0 20 0,0-20 16,-1-1-16,1 1 0,0-1 0,0-20 15,21-1-15,-21 0 0,0 1 16,-1-22-16,1 0 0,21 0 0,-21 0 15,0-21-15,0 0 0,0 0 0,21-21 16,-22 0-16,1-21 0,-21-1 0,21 1 16,0 0-16,-1-22 0,1 1 15,0-1-15,21 1 0,0-1 0,0-20 16,0 20-16,0 1 0,0-22 0,21 21 16,-21 1-16,21-22 0,22 22 15,-22-1-15,21 1 0,-21 20 0,22-20 16,-1 21-16,0-1 0,-20 1 0,20 0 15,0 20-15,1-20 16,-1 0-16</inkml:trace>
  <inkml:trace contextRef="#ctx0" brushRef="#br0" timeOffset="11194.38">19198 2836 0,'0'0'16,"64"-42"-16,-64 21 16,21 0-16,0 21 0,0-21 15,-21-1-15,0 44 32,-21 20-32,21-21 15,-21 21-15,0-20 0,-22 41 0,22-21 16,0 1-16,0-1 0,-22 22 0,22-22 15,-21 0-15,21 22 0,-22-22 16,22 0-16,0-20 0,-21 20 0,21-21 16,-1 0-16,22 0 0,-21 1 15,21-44 17,0 1-32,21 21 15,1-21-15,-22 0 0,21 0 0,0-22 16,0 22-16,0 0 0,0-21 15,1 21-15,-1-1 0,0 1 16,0 0-16,0 21 0,0 0 0,-21 21 16,22 0-1,-22 1-15,0-1 0,21 21 0,-21-21 16,0 0-16,0 1 0,0 20 16,21-21-16,-21 0 0,21-21 0,-21 21 15,21 1-15,0-22 0,1 0 16,-1 0-16,0 0 0,0 0 15,0 0-15,0 0 0,1 0 0,-1 0 16,0-22-16,0 22 0,0-21 16,0 0-16,1 0 0,-22 0 0,21 0 15,0-22-15,-21 22 0,21 0 16,-21 0-16,0 0 0,0-1 16,0 1-16,0 42 31,0 1-31,0-1 0,-21 0 0,21 0 15,-21 0-15,21 0 0,-21 1 16,21-1-16,0 0 0,-22 0 0,22 0 16,0-42 31,0 0-47,22 0 0</inkml:trace>
  <inkml:trace contextRef="#ctx0" brushRef="#br0" timeOffset="11364.28">19621 3027 0,'0'0'0,"-21"0"0,0 0 0,0 0 16,0 0 0,42 0 30</inkml:trace>
  <inkml:trace contextRef="#ctx0" brushRef="#br0" timeOffset="11796.45">20214 3090 0,'0'-21'16,"-21"21"0,0-21-16,0 21 15,-22 0-15,22 0 0,-21 0 16,-1 0-16,22 0 0,-21 21 0,0 0 16,20-21-16,-20 22 0,21-1 0,0-21 15,21 21-15,0 0 0,0 0 16,0 0-16,0 1 0,21-1 15,21-21-15,-21 21 0,22-21 16,-1 21-16,-21 0 0,22-21 0,-1 21 16,-21 1-16,21-1 0,-20-21 0,-1 21 15,-21 0-15,0 0 16,0 0-16,0 1 0,0-1 16,-21-21-16,-1 21 0,1-21 15,0 0-15,-21 0 0,21 21 16,-22-21-16,1 0 0,21 0 0,-22 0 15,1 0-15,21 0 0,0 0 16,0 0-16,-1 0 0,1 0 0,21-21 16,0 0-16,21 0 15,1-1-15,-1 1 16,0 0-16</inkml:trace>
  <inkml:trace contextRef="#ctx0" brushRef="#br0" timeOffset="12092.28">20595 2773 0,'-21'21'16,"0"0"0,0 0-16,21 22 0,-22-22 15,1 21-15,0 1 0,0-1 0,-21-21 16,42 21-16,-22 1 0,1-1 15,0 0-15,21 1 0,-21-1 0,21 0 16,-21 1-16,21-22 0,0 0 0,0 21 16,0-20-16,0-1 0,0 0 15,0 0-15,21-21 16,0 21-16,0-21 0,0 0 16,1 0-1,-1 0-15,0-21 0,0 0 0,0 0 16,0 0-16</inkml:trace>
  <inkml:trace contextRef="#ctx0" brushRef="#br0" timeOffset="12278.17">20362 3217 0,'0'0'0,"-21"0"0,0 0 15,21-21 1,21 21-1,0 0-15,0 0 0,1-21 0,-1 21 16,0 0-16,0-21 0,0 0 16,0 21-16,1-21 0,20 21 0,-21-22 15</inkml:trace>
  <inkml:trace contextRef="#ctx0" brushRef="#br0" timeOffset="12596.99">21188 2773 0,'0'0'0,"-43"42"16,22-21-16,0 43 15,0-43-15,21 21 0,-21-20 16,0 20-16,21-21 0,0 21 16,-22 1-16,1-1 0,21 0 15,0 1-15,0-1 0,0 0 16,0-20-16,0 20 0,0-21 0,21 0 16,1 0-16,-1 1 0,0-1 0,0-21 15,0 0-15,0 0 0,22 0 16,-22 0-16,0 0 0</inkml:trace>
  <inkml:trace contextRef="#ctx0" brushRef="#br0" timeOffset="12875.83">21738 2858 0,'0'0'0,"0"-22"0,42 22 15,-20 0-15,-1 0 0,0 0 16,0 22-16,0-22 0,0 21 0,1 21 16,-1-21-16,0 22 0,-21-22 15,21 21-15,-21 0 0,0 1 0,0-1 16,0 0-16,0 1 0,0-1 0,-21-21 16,0 22-16,0-1 0,-1-21 15,1 21-15,0-20 0,-21-1 0,21 0 16,-1 0-16,1 0 0,0-21 15,0 0-15,0 21 0,0-21 16</inkml:trace>
  <inkml:trace contextRef="#ctx0" brushRef="#br0" timeOffset="13504.98">22288 3069 0,'-21'0'0,"21"-21"31,21 21 47,-21 21-78,0 0 0,0 1 16,0-1-16,0 0 0</inkml:trace>
  <inkml:trace contextRef="#ctx0" brushRef="#br0" timeOffset="13696.88">22288 3429 0,'0'21'16,"22"0"-16,-1 1 15,-21-1-15,0 0 16,0 0-16,0 0 0,0 0 16,0 1-16,0-1 0,0 0 0,-21 0 15,21 0-15,-43 0 0,22 1 0,0-1 16,-21-21-16,20 21 0,-20 0 16,21 0-16,-21-21 0,-1 21 15</inkml:trace>
  <inkml:trace contextRef="#ctx0" brushRef="#br0" timeOffset="22852.64">10266 5842 0,'0'0'0,"0"-21"16,0 0-1,-21 21 17,-1 0-1,22 21-31,0 0 0,0 21 0,0-20 16,0 20-16,0 0 0,0 1 15,0-1-15,0 0 0,0 1 16,0-1-16,22 21 0,-22-20 0,0 20 15,0 1-15,0-22 0,0 0 16,0 22-16,0-22 0,0 1 0,0-22 16,0 21-16,0-21 0,0 0 0,0 1 15,0-1-15,0 0 0,0 0 16,0-42 15,0 0-31,0 0 16,0-1-16,0-20 0,0 21 0</inkml:trace>
  <inkml:trace contextRef="#ctx0" brushRef="#br0" timeOffset="25084.77">10372 5821 0,'-22'0'32,"44"0"61,-1 0-93,0 0 16,0 0-16,0 0 0,0 0 16,1 0-16,-1 0 0,0 0 0,0 0 15,21 0-15,-20 0 0,20 0 16,0 0-16,1 0 0,-1 0 0,21 0 16,-20 0-16,20 0 0,-20 0 0,20 0 15,1 0-15,-1 0 0,1 0 16,-22 0-16,21 0 0,1 0 15,-1 0-15,1 0 0,21 0 0,-22 0 16,22 0-16,-22 0 0,22 0 16,21 0-16,-22 0 0,1 0 0,0 0 15,-1 0-15,1 0 16,0 0-16,-22 0 0,22 0 0,0 21 16,-22-21-16,1 0 0,20 0 0,43 0 15,-63 0-15,-1 21 0,1-21 16,-22 0-16,22 0 0,-1 0 0,-21 0 15,22 0-15,-1 0 0,-20 21 16,20-21-16,1 0 0,-1 0 0,64 0 16,-42 0-16,0 0 15,20 0-15,-20 0 0,21 0 16,-21 0-16,20 0 0,-20 0 0,21 0 16,0 0-16,0 0 0,-1 0 15,1 0-15,85-21 0,-85 21 16,-22 0-16,-20 0 0,20 0 0,1 0 15,-21 0-15,-1 0 0,22 0 16,-22 0-16,1 0 0,-1-21 0,22 21 16,-22 0-16,1 0 0,-1 0 15,1 0-15,21 0 0,-22 0 0,1 0 16,-1 0-16,22 0 0,-1 0 16,1 0-16,0 0 0,-1 0 15,1 0-15,0 0 0,-1 0 0,1 0 16,0 0-16,-1 0 0,1 0 15,0 0-15,-22 0 0,22 0 0,0 0 16,-22 0-16,22 0 0,-22 0 16,22 0-16,-22 0 0,1 0 0,-1 0 15,1 0-15,-1 0 0,1 0 0,-22 0 16,22 0-16,-1 0 0,-20 0 16,20 0-16,1 0 0,-1 0 0,1 0 15,-1 0-15,64 0 16,-42 0-16,-22 21 0,1-21 0,-1 0 15,1 0-15,-22 0 0,22 0 16,-22 0-16,0 0 0,22 0 16,-22 0-16,-21 0 0,22 0 0,-1 0 15,-21 0-15,0 0 0,0 0 16,1 0-16,-1 0 0,0 0 16,0 0-1,-21 21 32,0 1-47,0-1 16,0 0-16,0 0 15,0 0-15,0 0 16,0 1-16,0-1 0,0 0 0,0 0 16,0 0-16,0 0 0,0 1 0,0-1 15,0 0-15,0 0 0,0 0 16,0 0-16,0 1 0,0 20 0,0-21 15,0 0-15,0 0 0,0 22 0,0-22 16,-21 0-16,21 0 0,0 0 16,0 1-16,-21-1 0,21 0 15,0 0-15,0 0 0,0 0 16,-21 1-16,-1-1 0,22 0 16,0 0-16,-21-21 0,0 0 0,21 21 15,-21-21-15,0 0 16,0 21-16,-1-21 15,1 0-15,0 0 0,0 0 16,0 22-16,0-22 0,-22 0 16,22 0-16,0 0 0,0 0 15,-22 0-15,22 0 0,-21 0 0,0 0 16,-1 0-16,1 0 0,0 0 16,-1 0-16,-20 0 0,20 0 0,1 0 15,0 0-15,-22 0 0,22 0 16,-22 0-16,22 0 0,-21 0 0,-1 0 15,22 0-15,-22 0 0,1 0 0,-1 0 16,1 0-16,-64 0 16,42 0-16,22 0 0,-22 0 15,0 0-15,1 0 0,-1 0 0,0 0 16,1 0-16,-1 0 0,0 0 0,-21 0 16,22 0-16,-22 0 0,21 0 15,-21 0-15,22 0 0,-22 21 0,21-21 16,-21 0-16,22 0 0,-22 0 0,0 0 15,21 21-15,-20-21 0,-1 0 16,0 0-16,0 0 0,0 0 0,0 0 16,1 0-16,-1 0 0,21 0 15,-21 0-15,0 0 0,22 0 16,-22 0-16,21 0 0,1 0 0,-22 0 16,21 0-16,-63 0 0,63 0 15,1 0-15,-1 0 0,0 0 16,1 0-16,-1 0 0,0 0 0,1 0 15,-1 0-15,0 0 0,1 0 0,20 0 16,1 0-16,-1 0 0,-21 0 16,43 0-16,-21 0 0,-1 0 0,1 0 15,20 0-15,-20 0 16,-1 0-16,22 0 0,-22 0 0,1 0 16,-1 0-16,22 0 0,-21 0 0,-1 0 15,22 0-15,-22 0 0,22 0 0,-22 21 16,22-21-16,0 0 0,-128 0 15,128 0-15,-64 0 16,64 0-16,-22 0 0,1 0 16,21 0-16,-22 0 0,22 0 15,-22 0-15,22 0 0,-22 0 0,22 0 16,0 21-16,-1-21 0,1 0 16,0 0-16,21 0 0,-22 0 0,1 0 15,21 0-15,-22 0 0,1 0 0,0 21 16,21-21-16,-22 0 0,1 0 15,0 0-15,-1 0 0,1 0 16,0 0-16,-1 0 0,1 0 0,0 22 16,-1-22-16,22 0 0,-21 0 0,21 0 15,-1 0-15,1 0 0,-21 0 16,21 0-16,0 0 0,-1 0 16,1 0-16,0 0 0,0 0 15,0 0-15,0 0 0,-1 0 16,1 0-16,0 0 0,0 0 0,0 0 15,0 21-15,-1-21 16,1 0-16,0 0 16,0 0-16,0 0 15,0 0 1,21-21 15</inkml:trace>
  <inkml:trace contextRef="#ctx0" brushRef="#br0" timeOffset="25532.65">11388 5927 0,'0'0'16,"21"-21"-16,-21-1 0,0 1 0,0 0 15,0 42 32,0 0-47,0 1 0,0-1 16,0 21-16,0 0 0,0 1 0,0-1 15,0 0-15,0 1 0,0 20 16,0 1-16,0-22 0,0 22 0,0-1 16,0 1-16,0-22 0,0 21 15,0-20-15,0-1 0,0-21 0,0 22 16,0-22-16,0 0 0,0 0 0,-21 0 15,21 0-15,0-42 32,21 0-17,0 0-15</inkml:trace>
  <inkml:trace contextRef="#ctx0" brushRef="#br0" timeOffset="25913.43">12213 5863 0,'0'21'15,"0"1"1,0-1-16,0 21 0,0-21 16,0 0-16,0 22 0,0-1 0,0 22 15,0-22-15,0 21 0,0-20 16,0-1-16,0 22 0,0-22 16,0 21-16,0-20 0,0-1 0,0 0 15,0 43-15,0-64 0,0 0 16,0 1-16,0-1 0,0 0 15,0 0-15,0 0 0,21 0 16,0-21 0,1 0-16,-1-21 15,0 0-15,-21 0 0</inkml:trace>
  <inkml:trace contextRef="#ctx0" brushRef="#br0" timeOffset="26284.22">13335 6011 0,'0'0'0,"-21"0"0,0 0 16,21 22 0,0-1-1,0 21-15,0-21 0,0 0 0,0 22 16,0-1-16,0 0 0,0 1 16,0-1-16,0 0 0,0 1 15,0-1-15,0 0 0,0 1 0,0-22 16,0 21-16,0-21 0,0 1 15,0-1-15,0 0 0,0 0 0,0 0 16,0-42 15,0 0-31</inkml:trace>
  <inkml:trace contextRef="#ctx0" brushRef="#br0" timeOffset="26609.03">13991 5884 0,'0'0'0,"21"0"31,-21 22-31,0-1 0,21 0 16,-21 0-16,0 21 0,0-20 15,0 20-15,0-21 0,22 21 0,-22 1 16,0-1-16,0 0 0,0 1 0,0-1 16,0 0-16,21 1 15,-21-1-15,0 0 0,0-20 0,21 20 16,-21-21-16,0 0 0,0 0 0,0 1 16,0-1-16,0 0 0,21-21 15,-21 21-15,21-21 0,0-21 16,1 21-1</inkml:trace>
  <inkml:trace contextRef="#ctx0" brushRef="#br0" timeOffset="26980.82">15176 5821 0,'0'0'0,"0"-21"0,0 42 31,0 0-15,0 0-16,0 0 0,0 22 15,0-22-15,22 21 0,-22 1 16,21 20-16,-21-21 0,0 1 0,0 20 16,0 1-16,0-22 0,0 22 15,0-22-15,0 0 0,0 1 0,0-1 16,-21 0-16,21-21 0,0 1 0,0-1 16,0 0-16,-22 0 0,44-42 31,-22 0-16</inkml:trace>
  <inkml:trace contextRef="#ctx0" brushRef="#br0" timeOffset="27308.63">16044 5842 0,'0'21'15,"0"0"1,0 1-16,0 20 0,0-21 0,0 21 16,0 1-16,0-1 0,0 0 0,0 1 15,0 20-15,0-20 0,21 20 16,-21-21-16,0 1 0,0 20 15,0-20-15,0-1 0,0-21 0,0 21 16,0-20-16,0 20 0,0-21 0,0 0 16,0 0-16,0 1 15</inkml:trace>
  <inkml:trace contextRef="#ctx0" brushRef="#br0" timeOffset="27692.75">17060 5927 0,'0'21'32,"0"0"-32,0 0 15,0 22-15,0-22 16,0 0-16,0 21 0,0-21 0,0 22 16,0-1-16,0-21 0,0 22 15,0-1-15,0 0 0,0 1 0,0-1 16,0-21-16,-21 21 0,21-20 0,0 20 15,0-21-15,0 0 0,0 0 16,0 1-16,0-1 0,21-21 47,0 0-47,-21-21 0,22-1 16,-1 1-16</inkml:trace>
  <inkml:trace contextRef="#ctx0" brushRef="#br0" timeOffset="28036.55">17928 5842 0,'0'0'0,"42"0"15,-20 0 1,-22 21-16,0 0 15,21-21-15,-21 22 0,0-1 0,21 0 16,-21 21-16,0-21 0,0 22 16,0-22-16,0 21 0,0 1 15,0-1-15,0 0 0,0 1 0,0-1 16,0 0-16,0 22 0,0-22 0,-21 0 16,21 1-16,0-22 0,0 21 15,-21-21-15,21 22 0,0-22 0,0 0 16,0 0-16,0 0 0,0 1 15,0-1-15,21-21 32,0 0-32,0 0 15,0-21-15</inkml:trace>
  <inkml:trace contextRef="#ctx0" brushRef="#br0" timeOffset="28436.32">19113 6011 0,'0'0'0,"22"0"0,-1-21 0,0 21 15,42 0 1,-41 0-16,-1 0 15,0 0-15,-21 21 16,0 1-16,0 20 16,0-21-16,0 0 0,0 22 15,0-22-15,0 21 0,0-21 0,0 22 16,0-22-16,0 21 0,0 0 16,0-20-16,0 20 0,0 0 0,-21-21 15,21 1-15,-21 20 0,21-21 0,-22 0 16,22 0-16,0 1 15,-21-1-15,21 0 0,-21-21 0,21 21 0,-21-21 16,21 21-16,-21-21 31,21-21-15,21 0 0</inkml:trace>
  <inkml:trace contextRef="#ctx0" brushRef="#br0" timeOffset="33324.66">6286 4678 0,'0'-21'31,"0"0"-15,0-1 0,0 1-1,0 0-15,-21 0 16,0 21-16,0 0 0,21-21 0,-21 21 16,0 0-16,-1-21 0,1 21 15,0 0-15,0 0 0,-21 0 0,20-22 16,1 22-16,0 0 0,0 0 15,-21 0-15,20 0 0,1 0 16,0 22-16,0-22 0,0 21 0,-22 0 16,22-21-16,0 21 0,0 0 15,0 0-15,0 1 0,-1-1 0,22 0 16,0 0-16,-21 21 0,21-20 16,0-1-16,0 21 0,0-21 0,0 0 15,0 22-15,0-22 0,0 0 16,0 0-16,0 0 0,21 22 15,1-22-15,-1 0 0,-21 0 16,21-21-16,0 21 0,0-21 0,0 0 16,1 0-16,-1 0 15,0 0-15,0 0 0,0 0 16,0 0-16,1-21 0,-1 21 0,0-21 16,21 0-16,1-21 0,-22 20 15,21-20-15,-21 21 0,0 0 16,1-22-16,-1 22 0,0-21 0,0 21 15,-21-22-15,0 22 0,21 0 16,-21 0-16,0 0 0,0 0 16,0-1-16,0 44 31,0-1-15,0 0-16,0 0 0,0 0 15,0 22-15,0-22 0,0 21 16,0-21-16,0 22 0,0-22 15,0 21-15,0-21 0,0 0 0,0 1 16,0-1-16,0 0 0,21 0 0,-21 0 16,22-21-1,-1 0-15,0 0 0,0 0 16,0 0-16,0-21 16,1 0-16,-1 21 0,0-21 0</inkml:trace>
  <inkml:trace contextRef="#ctx0" brushRef="#br0" timeOffset="33540.54">6879 4847 0,'21'0'31,"0"0"1,1 0-17</inkml:trace>
  <inkml:trace contextRef="#ctx0" brushRef="#br0" timeOffset="34208.61">7916 4614 0,'0'0'0,"-21"-21"0,0 0 16,0 21-16,0-21 0,-1 21 15,1-21-15,0 21 0,0 0 16,-21 0-16,20 0 0,1 0 15,0 0-15,-21 0 0,21 21 0,-22 0 16,22 0-16,0 0 0,-21 1 16,20 20-16,1-21 0,0 21 0,21 1 15,0-1-15,0 0 0,0-20 0,0 83 16,0-83 0,0-1-16,0 0 0,21-21 0,0 21 15,1-21-15,-1 0 16,0 0-16,0 0 0,0 0 15,0-21-15,22 21 0,-22-21 0,0 0 16,0-1-16,0 1 0,22 0 16,-22 0-16,0 0 0,21-22 15,-20 22-15,-1 0 0,0-21 0,0 21 16,0-1-16,-21 1 0,0 0 16,0 0-16,21 0 0,1 21 31,-22 21-31,0 0 15,0 0-15,0 0 0,0 1 16,0 20-16,0-21 0,0 0 0,0 0 16,0 1-16,0-1 0,0 0 15,21 0-15,-21 0 0,21-21 0,-21 21 16,21-21-16,0 0 0,0 0 16,1 0-16,-1 0 0,0 0 15,0 0-15,0 0 0</inkml:trace>
  <inkml:trace contextRef="#ctx0" brushRef="#br0" timeOffset="34812.76">8699 4614 0,'0'0'0,"-21"0"16,0 0-16,0-21 0,0 21 0,0 0 15,-1 0-15,1 0 0,0 0 0,0 21 16,0-21-16,0 22 16,-1-1-16,1-21 0,0 21 0,0 0 15,0 0-15,21 22 0,-21-22 0,21 0 16,-22 0-16,22 0 0,0 22 16,0-22-16,0 0 15,0 0-15,0 0 0,0 0 0,22-21 16,-1 22-16,0-22 15,0 0-15,0 0 0,0 0 16,1-22-16,-1 22 0,21-21 16,-21 0-16,0 0 0,1 21 0,-1-21 15,21-22-15,-21 22 0,0 0 16,1-21-16,20 21 0,-21-1 16,0-20-16,0 0 0,1 21 0,-1-22 15,0 22-15,-21-21 0,0 21 16,21-1-16,-21 1 0,21 0 0,-21 0 15,0 0-15,0 0 0,-21 42 32,0 0-17,21 21-15,-21-21 0,21 1 16,0 20-16,0-21 0,-21 0 16,21 22-16,-22-22 0,22 21 0,0-21 0,0 0 15,0 22-15,0-22 16,-21 0-16,21 0 0,0 0 0,0 1 15,0-1-15,0 0 0,0 0 16,21 0-16,1 0 0,-1-21 16,0 22-16,0-22 0,21 0 15,-20 0-15,-1 0 0,63 0 16,-62 0-16,20-22 0,0 1 16,-21 21-16</inkml:trace>
  <inkml:trace contextRef="#ctx0" brushRef="#br0" timeOffset="35407.1">9694 4614 0,'0'0'0,"0"-21"0,0 0 16,-21 21 0,0 0-16,0 0 0,0 0 15,-1 0-15,1 0 0,0 0 16,0 0-16,0 0 0,0 0 15,-1 21-15,1 0 0,0 1 0,21-1 16,-21 0-16,0 0 0,0 0 16,-1 0-16,22 1 0,0-1 0,0 21 15,0-21-15,-21 0 0,21 1 16,0-1-16,0 0 16,0 0-16,21-21 0,1 0 15,-1 21-15,0-21 16,0 0-16,0 0 0,0 0 0,1-21 15,-1 21-15,0-21 0,0 0 0,21 0 16,-20 21-16,-1-22 0,0-20 16,21 21-16,-21 0 0,1 0 15,-1-22-15,0 22 0,0 0 0,0-21 16,0-1-16,1 22 0,-22-21 0,0-1 16,21 22-16,-21-21 0,0 0 15,21-1-15,-21 1 0,0 21 0,0-22 16,0 22-16,0-21 0,0 21 15,0 0-15,0 42 32,-21 21-32,0-21 15,-1 22-15,22-1 0,-21 0 16,0 22-16,0-22 0,21 0 0,0 1 16,-21-1-16,21 0 0,0 1 15,0-1-15,0 0 0,0 1 0,0-22 16,21 0-16,-21 21 0,21-20 15,0-1-15,22-21 0,-22 21 16,0-21-16,21 0 0,-21 0 0,22 0 16,-1 0-16,-21 0 0,22 0 0,-1-21 15</inkml:trace>
  <inkml:trace contextRef="#ctx0" brushRef="#br0" timeOffset="36196.65">7810 5673 0,'0'0'0,"-21"0"0,-21 0 0,0 21 15,20-21-15,1 0 0,21 21 16,43-21 0,-1 0-16,0 0 15,1 0-15,20 0 0,22 0 16,-1 0-16,1 0 0,0 0 0,-1 0 16,22-21-16,0 21 0,0-21 15,0 21-15,0-21 0,-1 21 0,1 0 16,0-22-16,-21 22 0,-1 0 15,1 0-15,-21 0 0,-1 0 0,1 0 16,-22 0-16,-21 0 0,21 0 16,-20 0-16,-44 0 15,1 0-15,0 0 16,0 0-16,-21 0 0,20 0 16,-20 0-16,0 0 0,21 0 0</inkml:trace>
  <inkml:trace contextRef="#ctx0" brushRef="#br0" timeOffset="36584.43">7472 6138 0,'0'0'0,"21"0"15,21 0-15,-21 0 0,22 0 0,-1 0 16,22 0-16,-1 0 0,1 0 16,20 0-16,1 0 0,0 0 15,20 0-15,-20 0 0,0 0 0,21-21 16,-1 21-16,-20 0 0,21 0 0,0 0 15,-22 0-15,1 0 0,84 0 16,-105 0-16,-22-21 0,22 21 16,-22 0-16,-21 0 0,22 0 0,-22 0 15,0 0-15,-42 0 47,0 0-47</inkml:trace>
  <inkml:trace contextRef="#ctx0" brushRef="#br0" timeOffset="37029.15">7599 6668 0,'0'0'0,"21"0"15,21 0-15,-21 21 0,22-21 0,-1 0 16,22 0-16,-1 0 0,22 0 0,-1 0 15,1 0-15,0-21 16,-1 21-16,1-22 0,0 22 0,-1-21 16,1 21-16,21 0 0,-21-21 0,-22 21 15,22 0-15,-22 0 0,1-21 16,-1 21-16,-20 0 0,-1 0 0,0 0 16,-21 0-16,22 0 0,-22 0 0,0 0 15,0 0 1,-42 0 15,0 0-31,0 0 16,0 0-16,-22 0 0,22 0 15,0 0-15</inkml:trace>
  <inkml:trace contextRef="#ctx0" brushRef="#br0" timeOffset="37439.91">7472 7070 0,'-21'0'0,"42"0"0,-64 0 0,22 21 16,42-21 15,1 0-31,-1 0 0,21 0 15,-21 0-15,43 0 0,-22 0 0,22 0 16,20 0-16,1 0 0,0 0 16,-1 0-16,1 0 0,0-21 0,84 21 15,-84 0-15,-1-21 0,1 21 16,-22 0-16,1 0 0,21-22 16,-43 22-16,21 0 0,1 0 0,-22 0 15,1 0-15,-1-21 0,-21 21 0,21 0 16,-20 0-16,-1 0 0,0 0 15,0 0-15,0 0 16,-42 0 15,0 0-31,0 21 0,0-21 16,-1 0-16,1 22 0,-21-22 0,21 0 16,-22 21-16,1-21 0</inkml:trace>
  <inkml:trace contextRef="#ctx0" brushRef="#br0" timeOffset="37848.15">7451 7599 0,'-43'0'0,"86"0"0,-107 21 0,43-21 15,0 0-15,0 21 0,-1-21 16,22 21-1,22-21 1,-1 0-16,0 0 0,21 0 16,1 0-16,-1 0 0,21 0 0,1 0 15,-1-21-15,22 21 0,0 0 0,-1-21 16,22 21-16,-21-21 0,0 21 16,20 0-16,-20-21 0,0 21 15,-1 0-15,1 0 0,-21 0 0,20 0 16,-20 0-16,-1 0 0,1 0 0,-1 0 15,-20 0-15,20 0 0,-21 0 16,1 0-16,-22 0 0,0 0 0,21 0 16,-20 0-16,-1 0 15,-42 0 17,-1 0-32,1 0 0,0 0 0,0 0 15,0 0-15,0 0 0,-22 21 0,22-21 16,0 0-16</inkml:trace>
  <inkml:trace contextRef="#ctx0" brushRef="#br0" timeOffset="38268.47">7556 8128 0,'0'0'0,"-21"21"0,0-21 0,0 21 16,42-21-1,0 0 1,0 22-16,1-22 16,-1 0-16,21 0 0,0 0 0,-20 0 15,41 0-15,-21 0 0,22 0 0,-1 0 16,1 0-16,21 0 0,-22 0 0,22 0 15,-1 0-15,-20 0 0,21 0 16,-1 0-16,1 0 0,-22 0 0,22 0 16,0 0-16,-22 0 0,22 0 0,-22 0 15,1 0-15,-22-22 0,22 22 16,-22 0-16,0 0 0,1 0 0,-1 0 16,0 0-16,-20 0 0,-1 0 15,21 0-15,-21 0 0,0 0 16,-42 0-1,0 0 1,0 0-16,-21 0 0,20 0 0,-20 0 16,0 0-16,-1 0 0</inkml:trace>
  <inkml:trace contextRef="#ctx0" brushRef="#br0" timeOffset="38464.36">7768 8657 0,'-21'0'0,"42"0"0,-63 0 0,21 21 16,-1-21-16,1 22 15,0-22-15,21 21 16</inkml:trace>
  <inkml:trace contextRef="#ctx0" brushRef="#br0" timeOffset="38740.71">7641 8721 0,'0'21'0,"21"-21"32,0 0-32,22 0 15,-22 0-15,21 0 0,1 0 16,-1 0-16,0 0 0,22 0 0,-1 0 16,85-21-16,-84 21 15,21 0-15,-22-21 0,22 21 0,-22 0 16,22 0-16,-22 0 0,1 0 0,-1 0 15,1 0-15,-1-22 0,-20 22 0,20 0 16,-20 0-16,20 0 0,-21 0 0,1 0 16,-22 0-16,21 0 0,1 0 15,-22 0-15,0 0 0,21 0 0,-21 0 16,1 0-16,-1 0 0,0 0 16,0 0-16,0 0 15,0 0 1</inkml:trace>
  <inkml:trace contextRef="#ctx0" brushRef="#br0" timeOffset="42284.3">6117 9800 0,'0'-21'15,"21"0"17,-21 0-17,0 0 1,0-1 0,0 1-1,0 0-15,-21 0 16,0 21-16,0 0 15,0 0-15,-1 0 16,1 0-16,0 0 0,0 0 16,0 0-16,0 0 0,-1 0 15,1 0-15,0 0 0,0 0 0,0 21 16,0-21-16,-1 21 0,1 0 16,0-21-16,0 22 0,0-1 15,0 0-15,-1 0 0,1 0 0,0 0 16,0 1-16,21-1 0,-21 0 15,0 0-15,21 0 0,0 22 0,0-22 16,-22 0-16,22 0 0,0 0 0,0 0 16,0 1-16,0-1 0,0 0 15,0 0-15,0 0 0,22 0 16,-22 1-16,21-1 0,0 0 16,0 0-16,0 0 15,0-21-15,1 21 0,-1-21 16,0 0-16,0 0 15,0 0-15,0 0 16,1 0-16,-1 0 0,0-21 16,0 0-16,0 21 0,0-21 15,1 0-15,-1 21 0,0-21 0,0-1 16,0 1-16,0 0 0,-21 0 0,22 0 16,-1 0-16,0-1 0,0 1 15,0 0-15,-21 0 0,21 0 0,-21-22 16,22 22-16,-22 0 0,0 0 0,21 21 15,-21-21-15,21 0 0,-21-1 16,0 1-16,0 0 0,0 0 16,0 0-1,0 0 1,0 42 31,0 0-47,0 0 15,0 0-15,0 0 16,0 1-16,0-1 0,-21 0 0,21 0 16,0 0-16,-21 22 0,21-22 15,0 0-15,0 0 0,0 0 0,0 22 16,0-22-16,0 0 0,0 0 0,0 0 16,0 0-16,0 1 15,0-1-15,21 0 16,0-21-16,0 0 15,0 0-15,0 0 16,1 0-16,-1 0 0,0 0 16,0 0-16,-21-21 0,21 21 0,0-21 15,-21-1-15,22 22 0</inkml:trace>
  <inkml:trace contextRef="#ctx0" brushRef="#br0" timeOffset="43008.39">3090 9567 0,'0'-21'15,"0"42"32,0 1-47,0-1 16,0 0-16,0 21 0,0-21 0,0 22 15,0-22-15,0 21 0,0 1 16,0-22-16,0 21 0,0-21 0,0 22 16,0-22-16,0 0 0,-21 0 0,21 0 15,0 0-15,0 1 16,0-44 15,0 1-31</inkml:trace>
  <inkml:trace contextRef="#ctx0" brushRef="#br0" timeOffset="43293.23">3387 9610 0,'0'63'16,"0"-42"-16,0 1 0,0 20 0,0-21 16,0 0-16,0 0 0,-22 1 0,22 20 15,0-21-15,0 0 16,0 0-16,-21 1 0,21-1 0,-21 0 15,21 0-15,0 0 16,0-42 15,0 0-31,21 0 16</inkml:trace>
  <inkml:trace contextRef="#ctx0" brushRef="#br0" timeOffset="43600.07">3577 9186 0,'0'22'0,"0"-44"0,0 65 0,0-22 16,0 0-16,0 0 0,0 0 0,0 1 16,0-1-16,0-42 31</inkml:trace>
  <inkml:trace contextRef="#ctx0" brushRef="#br0" timeOffset="44092.62">3873 9059 0,'0'0'0,"0"43"0,0-1 16,0-21-16,0 22 0,0-22 0,0 0 16,0 21-16,0-21 0,0 1 0,0-1 15,0 0-15,-21 0 16,21 0-16,-21-21 47,21-21-47,0 0 15,0 0-15,0 0 16,0-1-16,0 1 0,21 0 0,-21 0 16,21 0-16,1 0 0,-1-1 15,0 1-15,0 0 0,0 21 16,0 0-16,1 0 15,-22 21-15,21 0 0,-21 1 16,0-1-16,0 0 0,0 21 16,0-21-16,0 1 0,0-1 0,0 0 15,0 0-15,0 0 0,-21-21 16,21 21-16,-22-21 31,1 0-15,21-21-16</inkml:trace>
  <inkml:trace contextRef="#ctx0" brushRef="#br0" timeOffset="44412.43">3598 8954 0,'0'0'0,"0"42"0,0 0 0,0-21 0,0 22 16,0-1-16,0-21 0,0 22 15,0-22-15,0 21 0,0-21 0,-21 0 16,21 1-16,0-1 0,0 0 15,-21-21-15,21 21 0,0-42 47,0 0-47</inkml:trace>
  <inkml:trace contextRef="#ctx0" brushRef="#br0" timeOffset="44628.31">3281 9229 0,'21'0'16,"0"0"-16,21 0 16,22 0-16,-43 0 0,21 0 15,1 0-15,-1 0 0,-21 0 0,22 0 16,-1-21-16,-21 21 0,21 0 15,-20 0-15,-1 0 0,0 0 0,0 0 16,0 0-16</inkml:trace>
  <inkml:trace contextRef="#ctx0" brushRef="#br0" timeOffset="45417.15">7048 10139 0,'0'0'0,"0"21"15,0 0-15,0 0 16,-21-21-16,21 22 0,0-1 15,21-21 17,-21-21-32,22 21 15,-22-22-15,21 1 16,-21 0 0,-21 21-1,-1 0-15,1 0 31,0 0-31,21 21 16,0 0 0,21-21-1,0 0-15,1 0 0,-1 0 0,0 0 16</inkml:trace>
  <inkml:trace contextRef="#ctx0" brushRef="#br0" timeOffset="45956.36">7810 10012 0,'0'-21'16,"-21"0"-16,0 21 15,0 0-15,0 0 16,0 0-16,-1 0 0,1 0 15,0 0-15,0 0 16,0 0-16,21 21 0,-21-21 0,-1 21 16,1 0-16,21 0 0,0 0 0,-21 22 15,21-22-15,-21 0 0,21 0 16,0 22-16,0-22 0,0 0 16,0 0-16,0 0 0,0 0 0,0 1 0,0-1 15,21 0 1,0-21-16,0 0 0,1 0 15,-1 0-15,0-21 0,0 0 16,21 21-16,-20-22 0,-1 1 16,0 0-16,0 0 0,0 0 0,0 0 15,1-1-15,-1 1 0,0-21 16,-21 21-16,0 0 0,0-1 0,0 1 16,0 0-16,21 0 0,-21 0 15,0 42 1,0 0-1,0 0-15,0 0 0,0 1 16,0-1-16,0 0 16,0 0-16,0 0 0,0 0 0,0 1 15,0-1-15,21 0 0,0 0 16,-21 0-16,22-21 0,-1 0 16,0 21-16,0-21 0,0 0 0,0 0 15,1 0-15,20 0 0</inkml:trace>
  <inkml:trace contextRef="#ctx0" brushRef="#br0" timeOffset="46548.36">8763 9970 0,'0'0'0,"-21"0"0,0-22 16,-1 22-16,1 0 0,0-21 0,0 21 15,0 0-15,0 0 0,-1 0 16,1 0-16,0 0 0,0 0 16,0 0-16,21 21 0,-21-21 0,-1 22 15,1-1-15,0 0 0,21 0 16,-21 0-16,21 0 0,-21 1 16,21-1-16,0 0 0,0 0 15,0 0-15,0 0 0,0 1 16,0-1-16,21-21 15,0 0-15,0 0 16,0 0-16,1 0 0,-1 0 16,0 0-16,0 0 0,0 0 0,0-21 15,1 21-15,-1-22 0,0 1 0,0 21 16,0-21-16,0 0 0,-21 0 16,22 0-16,-1-1 0,0-20 0,0 21 15,-21 0-15,0 0 0,0-22 0,0 22 16,0 0-16,0-21 0,0 20 15,0 1-15,0 0 0,0 0 16,0 0-16,-21 21 16,0 21-1,21 0-15,0 0 0,0 0 0,0 1 16,-21-1-16,21 21 0,0-21 16,0 22-16,0-22 0,0 21 0,0-21 15,0 22-15,0-22 0,0 0 0,0 0 16,0 0-16,0 0 0,0 1 15,0-1-15,21-21 0,-21 21 0,21-21 16,0 0-16,0 21 0,0-21 16,1 0-16,-1 0 15,0 0-15,0 0 0,0 0 0,0 0 0,1 0 16,-1-21-16</inkml:trace>
  <inkml:trace contextRef="#ctx0" brushRef="#br0" timeOffset="47156.53">9483 9927 0,'0'-21'0,"-22"21"16,1 0-16,0 0 15,0 0-15,0 0 0,0 0 0,-1 0 16,1 0-16,0 0 0,0 21 0,0 0 15,0 1-15,-1-1 16,1 0-16,0 0 0,21 0 0,0 0 16,-21 1-16,21-1 0,-21 0 0,21 0 15,0 0-15,0 0 0,0 1 16,0-1-16,0 0 0,0 0 16,21-21-16,0 0 0,0 0 15,0 0-15,1 0 0,-1 0 16,0 0-16,0 0 15,0 0-15,0-21 0,1 0 0,-1 21 16,0-21-16,0-1 0,0 1 16,0 0-16,1-21 0,-1 21 0,-21-1 15,21-20-15,-21 21 0,21-21 16,-21-1-16,21 22 0,-21-21 0,0-1 16,0 1-16,0-21 0,0 20 15,0 1-15,0 21 0,0-22 16,0 22-16,0 0 0,0 0 0,0 0 15,0 0-15,-21 21 0,0 0 16,21 21 0,0 0-16,0 21 0,0 1 15,0-1-15,0 0 0,0 1 16,0-1-16,0 0 0,0 1 16,0-1-16,0 0 0,0 1 0,0-22 15,0 21-15,0-21 0,0 22 16,0-22-16,0 0 0,0 0 0,21 0 15,0 0-15,0-21 16,-21 22-16,22-22 16,-1 0-16,0 0 0</inkml:trace>
  <inkml:trace contextRef="#ctx0" brushRef="#br0" timeOffset="53332.25">4149 8890 0,'0'-21'47,"0"0"-16,0 0-15,0-1-16,0 1 16,0 0-16,0 0 0,0 0 15,0 0-15,0-1 16,21 1-16,0 0 0,-21 0 16,0 0-16,21 0 15,-21-1-15,21 1 0,0 21 0,-21-21 16,22 0-16,-1-21 15,0 20-15,0 1 0,0 0 0,0 0 16,1 0-16,-1 0 0,-21-1 16,21 1-16,0 0 0,0-21 0,0 21 15,1-1-15,20 1 0,-21 0 16,0 0-16,0 0 0,1 0 0,-1-1 16,0 1-16,0 21 0,21-21 15,-20 0-15,-1 0 0,21 0 16,-21 21-16,22-22 0,-1 1 0,-21 0 15,21 21-15,-20-21 0,20 21 16,-21 0-16,21-21 0,-20 21 16,-1 0-16,21 0 0,-21 0 0,22 0 15,-22 0-15,21 0 0,-21 0 16,22 0-16,-1 0 0,0 0 0,1 0 16,-1 0-16,0 0 0,1 0 15,-1 0-15,0 0 0,-21 21 0,22-21 16,-22 0-16,21 21 0,-21 0 15,1-21-15,-1 21 0,0 1 0,0-22 16,0 21-16,0 0 16,1 0-16,-1 0 0,-21 0 0,21 1 0,0-1 15,-21 0-15,21 0 16,-21 0-16,21 0 0,1 1 0,-22-1 16,0 0-16,21 0 0,-21 0 15,21 0-15,-21 1 0,0-1 0,0 0 16,0 0-16,21 0 0,-21 0 0,0 22 15,0-22-15,21 0 0,-21 0 16,0 0-16,0 1 0,0-1 0,0 0 16,0 0-16,0 0 0,21 0 15,-21 1-15,0-1 0,0 0 0,0 0 16,0 0-16,0 0 16,0 1-16,0-1 0,0 21 0,0 22 15,0-43-15,0 0 16,0 0-16,0 0 15,22 0-15,-22 1 0,21-22 16,-21 21-16,0-42 63,-21 21-48,21-22-15,-22 22 0</inkml:trace>
  <inkml:trace contextRef="#ctx0" brushRef="#br0" timeOffset="53863.95">6011 8721 0,'0'21'47,"21"0"-47,-21 0 15,22 0-15,-1 1 0,-21-1 16,21 0-16,-21 0 0,21 0 0,0 0 16,-21 1-16,0-1 15,21 0-15,1 0 0,-1 0 16,-21 0-16,0 1 0,21-1 15,-21 0-15,21 0 16,-21 0-16,0 0 31,0-42 32,0 0-48,0 0-15</inkml:trace>
  <inkml:trace contextRef="#ctx0" brushRef="#br0" timeOffset="54756.37">6498 8636 0,'0'21'31,"-21"-21"-31,0 21 15,21 1-15,-21 20 0,-1-21 0,1 0 16,0 22-16,21-22 0,-21 21 16,0-21-16,0 22 0,-1-22 0,22 21 15,-21-21-15,0 0 0,21 1 16,0-1-16,0 0 0,-21 0 0,21 0 16,-21-21-16,21 21 0,0 1 15,-21-22-15,21 21 16,0 0-1,0-42 485,0 0-484</inkml:trace>
  <inkml:trace contextRef="#ctx0" brushRef="#br0" timeOffset="63760.58">20595 5906 0,'-21'0'16,"0"0"-1,0 0 1,-1 0-16,1 0 16,0 0-1,21 21 32,21-21-16,0 0-31,1 21 16,-1-21-16,0 0 16,0 0-16,0 0 0,0 0 0,1 0 15,-1 0-15,0 0 0,0 21 16,0-21-16,0 0 0,1 0 0,-1 0 15,0 0-15,0 0 0,0 0 16,0 0-16,22 0 0,-22 0 0,0 0 16,0 0-16,22 0 0,-22 0 15,21 0-15,0 0 0,1 0 16,-22 0-16,21 0 0,1 0 16,-1 0-16,0 0 0,1 0 0,-1 0 15,0 0-15,1 0 0,-1 0 16,0 0-16,22 0 0,-22 0 0,0 0 15,1 0-15,-1 0 0,0 0 0,1 0 16,-1 0-16,0 0 0,1 0 16,-22 0-16,21 0 0,1 0 0,-1 0 15,-21 0-15,21 0 0,-20 0 16,20 0-16,0 0 0,-21 0 16,1 0-16,20 21 0,-21-21 0,21 0 15,-20 0-15,20 0 0,-21 0 16,21 0-16,1 0 0,-22 0 15,21 0-15,-21 0 0,64 0 16,-64 0-16,22 0 0,-22 0 0,0 0 16,21 0-16,-21 0 0,1 0 15,-1 0-15,0 0 0,0 0 0,0 0 16,0 0-16,1 0 0,-1 0 16,0 0-16,21 0 0,-21 0 0,1 0 15,20 0-15,-21 0 0,0 0 16,22 0-16,-22 0 0,21 0 0,-21 0 15,0 0-15,1 0 0,20 0 16,-21 0-16,0 0 0,0 0 16,1 0-16,-1 0 0,0 0 0,0 0 15,0 0-15,0 0 0,1 0 16,-1 0-16,0 0 16,0 0-16,21 0 0,-20 0 15,-1 0-15,0 0 31,-21 21 32,0 1-63,0-1 16,0 0-16,0 0 15,0 0-15,0 0 0,0 1 16,0-1-16,-21 0 0,21 0 0,0 0 15,0 22-15,0-22 0,-21 0 16,21 21-16,0-21 0,0 22 0,0-22 16,0 21-16,0-21 0,0 1 15,0 20-15,0-21 0,0 0 0,0 0 16,0 1-16,0-1 0,0 0 0,0 0 16,0 0-16,0 0 15,21 22-15,-21-22 16,0 0-16,0 0 15,0 0-15,0 1 16,0-1 0,0 0-1,-21-21 1,-1 0 0,1 21-16,0-21 0,0 0 15,0 0-15,0 0 0,-1 0 0,1 0 16,0 0-16,0 21 0,0-21 15,0 0-15,-22 0 0,22 0 16,-21 0-16,-1 0 0,22 0 16,-21 0-16,0 0 0,20 0 15,-20 0-15,0 0 0,-1 0 0,-20 0 16,21 0-16,-1 0 16,-20 0-16,20 0 0,-20 0 0,-1 0 0,22 0 15,-21 0-15,-64 0 0,63 0 16,1-21-16,-1 21 15,-21 0-15,22 0 0,-1-21 0,-20 21 0,20 0 16,-20 0-16,20-21 0,-21 21 16,22 0-16,-1 0 0,1 0 15,-1 0-15,22-21 0,-21 21 0,-22 0 16,43 0-16,-1 0 16,1 0-16,0 0 0,-1 0 0,1 0 15,0 0-15,-1 0 0,1 0 0,0 0 16,-1 0-16,1-22 0,0 22 15,20 0-15,-20 0 0,0 0 0,21 0 16,-1 0-16,-20 0 0,21 0 16,0 0-16,0-21 0,-22 21 0,22 0 15,0 0-15,-21 0 0,20 0 16,1 0-16,0-21 0,0 21 16,0 0-1,21-21 1,0 0 15,21 21-31,0 0 0,0-21 16</inkml:trace>
  <inkml:trace contextRef="#ctx0" brushRef="#br0" timeOffset="64377.23">21505 5969 0,'0'-21'15,"0"42"48,0 0-48,0 0-15,0 1 16,0-1-16,0 0 0,0 0 0,0 0 16,0 22-16,0-22 0,0 21 15,0-21-15,0 22 0,0-1 16,0 0-16,0 1 0,0-1 0,-21 0 15,21 1-15,0-22 0,-21 21 16,21-21-16,0 22 0,0-22 0,0 21 16,0-21-16,0 0 0,0 1 15,0-1-15,0 0 0,0 0 16,0 0-16,0-42 62,0 0-46,0 0-16,0 0 0</inkml:trace>
  <inkml:trace contextRef="#ctx0" brushRef="#br0" timeOffset="64993.07">22373 5990 0,'0'21'16,"0"1"-16,0-1 0,0 0 16,0 0-16,0 0 0,0 0 0,0 1 15,0-1-15,0 0 0,0 0 16,0 21-16,-21-20 0,21 20 0,0-21 16,-21 21-16,21-20 0,0 20 15,0 0-15,0-21 0,0 22 0,-21-22 16,21 21-16,0-21 0,0 1 15,-22 20-15,22-21 0,0 0 16,0 0-16,0 1 0,0-1 16,0 0-16,0 0 15,0 0-15,0-42 63,0 0-48,22 0-15</inkml:trace>
  <inkml:trace contextRef="#ctx0" brushRef="#br0" timeOffset="65543.75">23135 5990 0,'0'21'31,"0"1"-31,0-1 16,0 21-16,0-21 0,0 22 15,0-22-15,0 21 0,0 0 16,0-20-16,-21 20 0,21 0 0,0 1 16,0-1-16,0 0 0,0 1 15,0-1-15,0 0 0,0-21 0,0 1 16,0 20-16,0-21 0,0 0 15,0 0-15,0 1 0,0-1 16,0 0-16,0 0 0,0 0 31</inkml:trace>
  <inkml:trace contextRef="#ctx0" brushRef="#br0" timeOffset="67136.37">24024 6033 0,'0'-22'16,"0"1"15,21 21 16,0 0-47,1 0 16,-1 0-16,0 0 0,0 0 15,0 0-15,0 21 0,1-21 16,-1 0-16,0 0 0,21 0 16,-21 0-16,1 0 0,20 0 0,-21 0 15,21 0-15,1 22 0,-22-22 0,21 0 16,1 0-16,-1 0 0,-21 0 15,21 0-15,1 0 0,-22 0 0,21 0 16,-21 0-16,1 0 0,-1 0 16,0 0-16,0 0 0,0 0 0,-21 21 15,0 0 1,0 0 0,0 0-16,0 0 15,0 1-15,0-1 16,0 0-16,0 0 0,0 0 15,0 0-15,0 1 16,0 20-16,0-21 0,-21 0 0,21 22 16,0-22-16,-21 21 0,21 0 15,0-20-15,0 20 0,-21-21 0,21 21 16,-21-20-16,21-1 0,0 21 16,-22-21-16,22 0 0,0 1 0,0-1 15,-21 0-15,21 0 0,-21-21 16,21 21-16,0 0 0,-21 1 0,0-1 15,0 0-15,21 0 0,0 0 16,0 0 0,0 1-16,0-1 15,0 0 1,0 0 0,-22-21 15,1 0-16,0 0-15,0 0 0,-21 0 16,20 0-16,1 0 16,0 0-16,0 0 0,-21 0 0,20 0 15,-20 0-15,21 0 0,-21 0 0,20 0 16,1 0-16,-21 0 16,21 0-16,0 0 0,-1 0 0,1 0 15,0 0-15,0 0 16,0 0-16,0 0 15,-1 0-15,22-21 16,-21 21-16</inkml:trace>
  <inkml:trace contextRef="#ctx0" brushRef="#br0" timeOffset="85652.04">1884 11557 0,'0'0'0,"0"-21"0,0 0 16,0 0-16,0-1 15,0 1-15,0 0 0,0 0 0,0 0 16,0 0 0,0-1-16,0 44 31,0-1-15,21 0-16,-21 0 15,21 21-15,0-20 0,0 20 0,-21-21 16,22 21-16,-1 1 0,0-1 15,0 0-15,-21 22 0,21-22 0,0 1 16,1-1-16,-1 0 0,-21 22 16,21-22-16,0 0 0,-21-20 15,0 20-15,21 0 0,0-21 16,1 1-16,-22-1 0,0 21 0,21-21 16,0 0-16,-21 1 15,21-1-15,-21 0 16,0-42 15,0 0-31,0-1 16,0 1-16,0 0 0,0 0 0</inkml:trace>
  <inkml:trace contextRef="#ctx0" brushRef="#br0" timeOffset="86033.86">2709 11536 0,'0'0'16,"0"-21"-16,0 0 0,0-1 0,0 1 15,-21 21 16,0 21-31,0 1 0,0-1 16,-1 21-16,1 0 0,0 1 16,0-1-16,-21 0 0,20 22 15,1-22-15,0 22 0,-21-1 0,21 1 16,-1-22-16,1 22 0,0-22 16,0 0-16,21 1 0,-21-22 0,21 21 15,-21-21-15,21 0 0,0 1 16,-22-22-16,22 21 0,0-42 47,22 21-47,-1-22 15,0 1-15</inkml:trace>
  <inkml:trace contextRef="#ctx0" brushRef="#br0" timeOffset="86460.61">2815 12234 0,'21'0'0,"-42"0"0,63 0 15,-20 0-15,-1 0 16,0 0-16,-21-21 0,21 0 0,0 21 15,0-21-15,1 0 16,-22 0-16,21 21 0,-21-22 0,21 1 16,-21 0-16,0 0 15,0 0-15,0 0 16,-21 21-16,0 0 16,-1 0-16,1 0 0,0 0 15,0 21-15,0-21 0,21 21 16,-21 0-16,-1 0 0,22 22 0,0-22 15,0 0-15,-21 21 0,21-21 16,0 1-16,0-1 0,-21 21 16,21-21-16,0 0 0,0 1 15,0-1-15,21-21 16,0 0-16,1 0 0,-1 0 0,0 0 16,0 0-16,0 0 0,0 0 15,1-21-15,20-1 0,-21 22 0</inkml:trace>
  <inkml:trace contextRef="#ctx0" brushRef="#br0" timeOffset="86784.29">3577 12002 0,'0'0'0,"-42"-43"16,21 43-16,-1 0 0,1 0 15,0 0-15,0 0 0,0 21 16,0 1-16,-1-1 16,22 0-16,-21 0 0,21 0 0,-21 0 15,21 1-15,-21 20 0,21-21 16,0 0-16,0 22 0,0-22 0,0 0 16,0 0-16,0 0 0,0 0 15,0 1-15,0-1 0,21-21 16,0 21-16,0-21 0,1 0 0,-1 21 15,0-21-15,0 0 16,21 0-16,-20 0 0,-1 0 0,0 0 16,21-21-16,-21 0 0,1 0 0,20 21 15,-21-22-15</inkml:trace>
  <inkml:trace contextRef="#ctx0" brushRef="#br0" timeOffset="87128.09">4064 11578 0,'0'0'0,"0"-21"0,0 0 15,-21 42 32,21 0-47,0 22 0,0-22 16,0 21-16,-21-21 0,21 22 0,0-1 15,-22 0-15,22 1 0,-21 20 16,21-21-16,0 1 0,0-1 16,-21 0-16,21 1 0,-21-1 0,21-21 15,0 22-15,0-22 0,0 0 16,0 0-16,-21 0 0,21 0 0,0 1 16,0-1-16,0 0 15,21-42 32,-21 0-47</inkml:trace>
  <inkml:trace contextRef="#ctx0" brushRef="#br0" timeOffset="87624.33">4233 12171 0,'0'0'0,"0"-21"16,0 42 31,0 0-47,0 0 16,0 0-16,0 1 0,0-1 0,0 0 15,0 0-15,0 0 0,0 0 16,0 1-16,0-1 0,0 0 15,21-21-15,1 21 16,-1-21-16,0 0 16,0 0-16,0 0 15,0 0-15,1 0 0,-22-21 16,21 21-16,0-21 0,0 21 16,-21-21-16,0-1 0,21 1 0,-21 0 15,21 0-15,-21 0 0,0 0 0,0-1 16,0 1-16,0-21 0,0 21 15,0 0-15,0-1 0,-21 1 16,0 0-16,21 0 0,-21 21 16,0 0-16,0 0 0,-1 0 0,1 0 15,0 0-15,21 21 0,-21 0 16,0-21-16,21 21 0,-21-21 16,21 22-16,0-1 0,-22-21 0,22 21 15,0 0 1,0 0-16,22-21 31,-1 0-31</inkml:trace>
  <inkml:trace contextRef="#ctx0" brushRef="#br0" timeOffset="88093.16">4741 12065 0,'0'0'0,"-21"0"16,21-21-16,0 0 16,21 0-1,0 21 1,-21-22-16,22 22 0,-1 0 16,0 0-16,0 0 0,0 0 0,0 0 15,1 0-15,-1 22 0,0-1 16,0-21-16,-21 21 0,21 0 15,-21 0-15,21 0 0,-21 1 0,0-1 16,0 0-16,0 0 0,0 0 16,0 0-16,0 1 0,0-1 0,0 0 15,0 0-15,0 0 16,-21-21-16,21 21 16,-21-21-16,21-21 31,0 0-31,0 0 15,0 0-15,0 0 16,0-1-16,0 1 0,0-21 16,21 21-16,0 0 0,-21-1 15,22-20-15,-1 21 0,0-21 16,0 20-16,0 1 0,0 0 0,1 21 16,-22-21-16,21 21 0,0-21 15,-21 0-15,21 21 0,0-22 16</inkml:trace>
  <inkml:trace contextRef="#ctx0" brushRef="#br0" timeOffset="88412.66">3725 11811 0,'0'0'0,"0"21"0,21-21 32,1 0-32,20-21 0,0 0 15,22 21-15,-22 0 0,0-21 0,22 21 16,-22 0-16,22-21 0,-22 21 15,0 0-15,1 0 0,41-22 16,-62 22-16,20 0 0,-21 0 16,0 0-16,0 0 15</inkml:trace>
  <inkml:trace contextRef="#ctx0" brushRef="#br0" timeOffset="89017.32">7070 11811 0,'-22'-63'15,"22"41"1,0 1-16,0 0 0,0 0 16,0 0-16,0 0 15,22 21 1,-1 0-1,0 0-15,0 21 16,0 0-16,0 0 0,1 21 16,-1-20-16,-21 20 0,21 0 0,-21 1 15,21-1-15,-21 0 0,0 64 16,0-64-16,0-20 16,0 20-16,0-21 0,0 0 15,0 0-15,0 1 0,21-22 47,0 0-47,-21-22 0,0 1 0,22 0 16,-1 0-16</inkml:trace>
  <inkml:trace contextRef="#ctx0" brushRef="#br0" timeOffset="89273.17">7726 11557 0,'0'21'16,"-21"0"-16,21 1 16,-43-1-16,22 0 0,0 21 0,0-21 15,-22 22-15,22-1 0,0 0 16,-21 1-16,21-1 0,-1 0 0,1 1 16,0-22-16,0 21 15,0-21-15,21 1 0,0 20 0,0-21 16,0 0-16,0 0 15,21-21 1,0 0 0,0-21-16,0 21 0,1-21 0</inkml:trace>
  <inkml:trace contextRef="#ctx0" brushRef="#br0" timeOffset="89573">8721 11832 0,'0'21'15,"21"-21"16,0 0-31,0 0 0,0 0 16,0 0-16,1 0 0,20 0 0,-21 0 16,0-21-16,0 21 0,1 0 15,-1 0-15,0 0 0,-42 0 47</inkml:trace>
  <inkml:trace contextRef="#ctx0" brushRef="#br0" timeOffset="89756.89">8615 12129 0,'0'0'0,"21"0"32,0 0-17,0 0-15,0 0 0,1 0 16,-1 0-16,0 0 0,0 0 15,0-22-15,22 22 0,-1-21 16,-21 21-16,21-21 0,-20 21 0</inkml:trace>
  <inkml:trace contextRef="#ctx0" brushRef="#br0" timeOffset="90600.39">10541 11832 0,'0'0'16,"0"-21"-16,0 0 16,0 0-1,0 0-15,0-1 16,0 1-16,21 21 16,-21-21-16,21 21 0,0-21 0,1 21 15,-1-21-15,0 21 16,0 0-16,0 0 0,0 0 0,1 0 15,20 42 1,-42-21-16,21 85 16,0-64-16,-21 1 0,0-1 0,0 0 15,0 1-15,0-1 0,0-21 16,-21 22-16,0-22 0,21 21 0,-21-21 16,0 0-16,21 1 15,0-1-15,-22-21 16,22-21-1,0-1 1,22 1-16,-22 0 16,21 0-16,0-21 0,0 20 0,21-20 15,-20 0-15,20 21 0,0-22 16,1 1-16,41-22 0,-41 22 16,-1 21-16,0 0 0,1 0 15,-1 21-15,-21 0 0,21 0 0,-20 0 16,-1 0-16,-21 42 0,0-21 15,0 0-15,0 22 0,0-22 16,0 21-16,0 22 0,-21-43 16,21 21-16,-22-21 0,1 0 15,21 1-15,0-1 0,0 0 0,0 0 16,21-21 15,-21-21-31,22 0 16,-1 21-16,0-21 0,-21-1 0</inkml:trace>
  <inkml:trace contextRef="#ctx0" brushRef="#br0" timeOffset="90992.17">11705 11917 0,'0'0'0,"21"0"15,0 0 1,1 0-16,-1 0 0,0 0 15,0-21-15,0 21 0,0-21 16,1 21-16,-1-22 0,0 22 16,-21-21-16,21 0 0,0 21 0,-21-21 15,21 21-15,-21-21 0,0 0 0,0-1 16,-21 1 0,0 21-16,0 0 0,0 0 15,0 0-15,-1 0 0,1 0 16,-21 0-16,21 21 0,0 1 15,-1-1-15,22 0 0,-21 0 0,0 21 16,0-20-16,21 20 0,0-21 0,0 21 16,0-20-16,0 20 0,0 0 15,0-21-15,0 1 0,0-1 16,21 0-16,0-21 0,0 21 16,1-21-16,-1 0 0,0 0 0,21 0 15,-21 0-15,1 0 0,20 0 0,-21 0 16,21-21-16,1 21 0,-22-21 15,21 0-15,1-1 0,-1 1 0</inkml:trace>
  <inkml:trace contextRef="#ctx0" brushRef="#br0" timeOffset="91267.52">12658 11769 0,'0'21'31,"-22"0"-31,22 0 0,-21 0 0,0 1 16,0-1-16,0 0 0,0 0 15,-1 21-15,-20-20 0,21 20 0,0-21 16,-22 21-16,1-20 0,21-1 0,0 0 16,-22 0-16,22 0 15,0 0-15,0 1 0,0-22 0,21 21 16,21-21 15,0-21-31,0 21 0,0-22 0,22 1 16,-22 0-16</inkml:trace>
  <inkml:trace contextRef="#ctx0" brushRef="#br0" timeOffset="91551.87">12742 11959 0,'0'0'15,"0"-21"1,-21 42 15,21 0-31,-21-21 0,0 22 16,21-1-16,-21 0 0,-1-21 0,1 21 16,21 0-16,-21 0 0,0 1 0,0-1 15,0-21-15,21 21 0,-22 0 16,1-21-16,21 21 0,-21 0 0,21 1 15,21-22 17,0-22-17,1 1-15,-1 0 16,0 0-16</inkml:trace>
  <inkml:trace contextRef="#ctx0" brushRef="#br0" timeOffset="91783.74">12785 11959 0,'21'0'0,"-21"21"16,21-21-16,-21 22 15,21-1-15,-21 0 0,0 0 16,21 0-16,0 0 0,-21 1 0,22-22 16,-1 21-16,0 0 0,0-21 0,0 21 15,0-21-15,1 0 16,-1 21-16,0-21 0,0 0 15,0 0-15,0 0 0,1 0 16,-1-21-16,0 0 16,-21 0-16,21 0 0,0-22 15,-21 22-15</inkml:trace>
  <inkml:trace contextRef="#ctx0" brushRef="#br0" timeOffset="91972.14">13335 11684 0,'0'0'0,"0"-21"0,0 42 15,-21 0 1,0 0-16,-1 22 16,22-22-16,-21 0 0,0 21 0,21 1 15,-21-22-15,0 21 0,0-21 0,21 22 16,-22-22-16,22 0 0,-21 0 16,21 0-16,0 1 0,0-1 0,0 0 15</inkml:trace>
  <inkml:trace contextRef="#ctx0" brushRef="#br0" timeOffset="92544.82">14584 10964 0,'21'0'15,"0"0"1,0 22-16,-21-1 0,21 21 16,1 0-16,-1 1 0,0 20 0,0 1 15,-21-1-15,21 1 0,-21-1 0,21 1 16,-21-1-16,0-20 0,0 20 16,0-21-16,0 1 0,0-1 0,0 0 15,0-20-15,0 20 0,0-21 16,0 0-16,0 0 0,0-42 47,22 0-47,-1 0 0,0 0 0,-21 0 15,21-22-15,0 22 16,0-21-16</inkml:trace>
  <inkml:trace contextRef="#ctx0" brushRef="#br0" timeOffset="92810.66">15409 10880 0,'0'0'0,"-21"0"0,0 42 0,0-21 16,0 22-16,-1-1 0,1 0 16,-21 1-16,21 20 0,0 1 0,-1-1 15,1-21-15,0 22 0,0-22 16,0 22-16,0-22 0,-1 0 0,1 1 15,0-22-15,0 21 0,0-21 16,21 1-16,0-1 0,0 0 0,0 0 16,21-21-1,0 0 1,0 0-16,0 0 0,1-21 0,-1 0 16</inkml:trace>
  <inkml:trace contextRef="#ctx0" brushRef="#br0" timeOffset="93176.45">15367 11642 0,'21'0'0,"0"21"16,0-21-16,1 0 0,-1 0 0,0 0 15,0 0-15,0 0 0,0-21 16,22 21-16,-22-21 0,0 21 15,0-22-15,0 1 0,-21 0 16,22 21-16,-22-21 0,0 0 16,0 0-1,-22 21-15,1 0 16,0 0-16,0 0 0,0 21 16,0 0-16,-1 0 0,1 0 0,0 0 15,0 1-15,0-1 0,21 21 0,0-21 16,0 0-16,0 1 0,0-1 15,0 0-15,0 0 0,0 0 0,0 0 16,21-21-16,0 0 0,0 0 16,0 0-16,22 0 0,-22 0 15,0 0-15,21 0 0,-20 0 0,20-21 16,-21 21-16,21-21 0</inkml:trace>
  <inkml:trace contextRef="#ctx0" brushRef="#br0" timeOffset="93436.3">16235 11409 0,'0'0'0,"-21"0"15,-1 0-15,1 0 0,0 21 16,0 0-16,0 0 0,21 1 16,-21 20-16,21-21 0,-22 0 15,1 22-15,21-22 0,0 0 0,0 0 16,0 21-16,0-20 0,0-1 15,0 0-15,0 0 16,21-21-16,1 0 0,-22 21 0,21-21 16,0 0-16,0 0 0,0 0 0,0 0 15,1 0-15,20-21 0,-21 21 16,21-21-16,-20 0 0,20 0 0,0-1 16,-21 1-16</inkml:trace>
  <inkml:trace contextRef="#ctx0" brushRef="#br0" timeOffset="93744.7">16806 10922 0,'0'-85'15,"0"170"-15,0-191 0,0 85 16,0 0-16,-21 42 16,21 0-1,0 0-15,0 1 0,0 20 16,-21 0-16,21 22 0,-21-22 0,21 22 15,0-1-15,-21 1 0,-1-1 0,1 1 16,21-1-16,0-21 0,-21 22 16,0-22-16,21 1 0,0-1 0,0-21 15,0 21-15,0-20 0,0-1 16,-21 0-16,21 0 0,0 0 16,0 0-16,21-21 31,0 0-31,-21-21 0,21 0 15,0 0-15,22 0 0,-22 0 0,0-1 16</inkml:trace>
  <inkml:trace contextRef="#ctx0" brushRef="#br0" timeOffset="94110.49">16976 11430 0,'0'21'15,"0"0"-15,0 1 0,0-1 16,0 0-16,0 0 0,0 0 0,0 22 15,-22-22-15,22 0 0,0 21 16,0-21-16,0 1 16,0-1-16,0 0 0,22-21 15,-1 0-15,0 0 16,0 0-16,0 0 0,0 0 16,1 0-16,-1 0 0,0-21 0,0 0 15,-21-1-15,21 1 0,0 0 0,-21 0 16,22 0-16,-22 0 0,0-22 15,0 22-15,0-21 0,0 21 0,-22-22 16,1 22-16,0 0 0,0 0 16,0 21-16,0 0 0,-1 0 15,1 0-15,0 0 0,0 21 16,21 0-16,0 0 16,0 0-16,0 1 0,0-1 15,0 0-15,0 0 0,21-21 16,0 0-16,0 0 0,1 0 15,20 0-15</inkml:trace>
  <inkml:trace contextRef="#ctx0" brushRef="#br0" timeOffset="94504.78">17589 11409 0,'0'0'0,"0"-21"15,0 0-15,-21 21 0,21-22 16,21 22 15,1 22-31,-1-1 0,0 0 16,0 0-16,-21 0 0,21 0 15,0 1-15,-21 20 0,0-21 16,0 0-16,22 0 0,-22 1 0,0-1 16,0 0-16,0 0 0,0 0 15,0 0-15,0 1 0,0-1 16,-22-21-16,22 21 15,0-42 17,0 0-32,0-1 15,0 1-15,22 0 0,-1 0 16,-21 0-16,21 0 0,0-22 0,0 22 16,0 0-16,-21 0 0,22 0 15,-1-1-15,-21 1 0,0 0 0,21 0 16,0 21-16,-21-21 0,0 0 15,0-1 1</inkml:trace>
  <inkml:trace contextRef="#ctx0" brushRef="#br0" timeOffset="94750.64">16616 11134 0,'0'0'0,"-21"21"0,-1-21 15,65 0 1,-22 0 0,0 0-16,0 0 0,22-21 0,-1 21 15,-21-21-15,21 21 0,1 0 16,-1 0-16,0-22 0,1 22 15,-1 0-15,0 0 0,1-21 0,20 21 16,-20 0-16</inkml:trace>
  <inkml:trace contextRef="#ctx0" brushRef="#br0" timeOffset="95139.04">18648 11049 0,'0'0'0,"0"-21"16,-21 21-1,-1 0 1,1 0-16,21 21 0,-21 0 15,0 0-15,0 1 0,21 20 16,0-21-16,-21 21 0,-1-20 0,22 20 16,0 0-16,0-21 15,0 22-15,0-22 0,0 21 0,-21-21 16,21 1-16,0 20 0,0-21 0,0 0 16,0 0-16,0 1 15,0-1-15,21 0 0,1-21 16,-1 0-16,0 0 15,0 0-15,0 0 0,0 0 16,1 0-16,-1 0 0,0-21 0</inkml:trace>
  <inkml:trace contextRef="#ctx0" brushRef="#br0" timeOffset="95450.87">19029 11091 0,'0'0'0,"0"-21"0,21 0 16,-21 0-16,21 21 16,0 0-16,0 0 15,1 0-15,-1 0 0,0 0 16,0 21-16,0-21 16,0 21-16,1 22 0,-1-22 0,-21 21 15,0-21-15,21 22 0,-21-1 16,0 21-16,0-20 0,0-22 15,0 21-15,0-21 0,0 1 16,0 20-16,-21-21 0,0 0 0,21 0 16,0 1-16,-22-22 0,1 21 15,21 0-15,-21-21 0,21 21 0,-21-21 16,0 0-16,0 21 16,-1-21-1</inkml:trace>
  <inkml:trace contextRef="#ctx0" brushRef="#br0" timeOffset="96776">11747 12933 0,'0'-21'16,"-21"21"15,21 21-16,0 0-15,0 0 0,0 0 16,0 22-16,0-22 0,0 21 16,0 1-16,0-1 0,-21 0 0,21 1 15,0-1-15,0 21 0,0-20 16,0-1-16,-21 22 0,21-22 0,-21 21 16,21-20-16,-21-1 0,21 0 15,0 1-15,-22-1 0,22-21 16,-21 22-16,21-22 0,0 0 0,-21 0 15,21 0-15,0 0 0,0-42 32,0 0-17</inkml:trace>
  <inkml:trace contextRef="#ctx0" brushRef="#br0" timeOffset="98252.99">11663 12975 0,'0'-21'15,"0"0"1,21 21 0,0 0-1,0 0 1,0 0 0,1 0-16,-1 0 15,0 0-15,0 0 0,0 21 16,0-21-16,1 0 0,-1 0 0,21 0 15,0 0-15,-20 21 0,20-21 16,0 0-16,22 0 0,-22 0 0,0 0 16,22 0-16,-22 0 0,22 0 15,-22 0-15,22 0 0,-22 0 0,0 0 16,22 0-16,-22 0 0,22 0 16,-22 0-16,21 0 0,22 0 0,-21 0 15,20 0-15,1 0 0,21 0 16,0 0-16,-1 0 0,1 0 15,21 21-15,0-21 0,21 0 0,1 0 16,-22 0-16,21 22 0,-21-22 16,21 0-16,148 21 0,-148-21 15,1 21-15,-22-21 0,21 0 16,0 0-16,0 21 0,-21-21 0,21 21 16,22-21-16,-43 0 0,21 0 15,0 21-15,-21-21 0,21 0 0,0 0 16,-21 22-16,21-22 0,1 0 0,-22 21 15,0-21-15,0 0 0,21 21 16,-21-21-16,0 0 0,21 21 16,-21-21-16,-21 0 0,21 0 15,-21 21-15,21-21 0,-22 0 0,22 0 16,-21 0-16,0 21 0,0-21 16,0 0-16,0 0 0,-22 0 0,1 0 15,0 22-15,-1-22 0,-20 0 0,-1 0 16,1 0-16,-1 0 0,1 0 15,-22 0-15,0 0 0,1 0 0,-1 0 16,-21 0-16,0 0 16,1 0-16,-1 0 0,-42 0 62,-1 0-46,1 0-16,21 21 0,-21-21 15,0 21-15,0 0 0,21 0 16,0 0-16,-21 1 0,21 20 0,-22-21 16,22 21-16,-21 1 0,21-1 0,0-21 15,-21 22-15,21-1 0,-21 0 16,0 1-16,21-1 0,-21-21 0,21 21 16,0 1-16,-22-1 15,1-21-15,21 22 0,-21-22 0,21 21 16,0-21-16,-21 22 0,21-22 0,-21 21 15,0-21-15,21 22 0,-22-22 16,1 0-16,0 0 0,0 21 0,0-42 16,0 22-16,-22-1 0,22 0 15,-21-21-15,-1 21 0,1-21 0,0 0 16,-22 0-16,22 21 0,-22-21 0,-20 0 16,-1 0-16,22 0 0,-22 0 15,-21 0-15,21 0 0,-20 0 0,-1 0 16,0 0-16,0 0 0,-21 0 15,0 0-15,0-21 0,0 21 16,0 0-16,-21 0 0,21-21 0,-21 21 16,0 0-16,-1-21 0,1 21 15,0-21-15,0 21 0,-21 0 0,-1-22 16,1 22-16,0 0 0,20-21 0,-20 21 16,0 0-16,-1-21 0,1 21 15,-170-21-15,191 21 0,-21-21 16,-149 21-16,170 0 15,0-21-15,21 21 0,0 0 0,0 0 16,0-22-16,0 22 0,0 0 0,0 0 16,21 0-16,0 0 15,1 0-15,-1 0 0,0-21 0,21 21 16,1 0-16,-1 0 0,0 0 0,22 0 16,-22 0-16,22 0 0,20 0 15,-20 0-15,20 0 0,22 0 0,0 0 16,0 0-16,0 0 0,0 0 15,21-21 1,0 0 15,-22 21-31,1 0 16,0-21-16,0 21 16,0 0-1,0 0-15,-1 0 16,1-21-16,0 21 15,0 0-15,0 0 0,-22 0 16,22 0-16,0 0 0</inkml:trace>
  <inkml:trace contextRef="#ctx0" brushRef="#br0" timeOffset="98676.26">12890 13208 0,'0'-21'16,"-21"42"15,21 0-31,0 0 0,0 1 0,-21 20 0,21 0 16,0 1-16,0 20 16,0-21-16,0 22 0,-21-1 0,21 1 15,0-1-15,-21-20 0,21 20 0,-21-20 16,21-1-16,0 0 0,0 1 15,0-22-15,0 21 0,-22-21 0,22 0 16,0 1-16,0-1 16,0-42-1,22-1 1,-1 22-16</inkml:trace>
  <inkml:trace contextRef="#ctx0" brushRef="#br0" timeOffset="98963.09">13589 13102 0,'0'0'0,"21"-21"0,0 21 0,-21 42 32,0-20-32,0 20 0,0 0 15,0 1-15,0 20 0,0 1 16,0-1-16,-21 1 0,21-1 15,-21 1-15,0-22 0,21 21 0,-21-20 16,-1-1-16,22 22 0,-21-43 16,0 21-16,21-21 0,0 22 0,-21-22 15,21 0-15,-21 0 0,42-21 32,0-21-32,0 0 15,0 0-15,1-1 0</inkml:trace>
  <inkml:trace contextRef="#ctx0" brushRef="#br0" timeOffset="99236.93">14414 13102 0,'0'0'0,"0"-21"0,22 21 0,-22 21 15,0 0 1,0 22-16,0-22 0,0 21 15,0 1-15,-22-1 0,22 21 0,0 1 16,-21-22-16,0 22 0,21-1 0,-21 1 16,21-1-16,0-20 0,0-1 15,-21 21-15,0-20 0,21-1 0,-22-21 16,22 22-16,-21-22 0,21 0 16,-21 21-16,21-21 15,0 1-15,21-22 16,0-22-1,22 1-15,-22 0 0</inkml:trace>
  <inkml:trace contextRef="#ctx0" brushRef="#br0" timeOffset="99516.77">15092 13208 0,'0'0'0,"0"-21"0,0 42 31,0 0-31,0 0 16,0 1-16,0 20 0,0 0 16,0 1-16,0 20 0,0-21 0,0 22 15,-21-22-15,21 22 0,0-1 0,0-20 16,0-1-16,0 0 0,-22 1 16,22-1-16,0 0 0,0-21 0,0 22 15,0-22-15,0 0 0,0 0 16,22-21-1,-1 0-15,0 0 16,0 0-16,0-42 0,0 21 0,22 0 16</inkml:trace>
  <inkml:trace contextRef="#ctx0" brushRef="#br0" timeOffset="99789.62">15790 13208 0,'0'-21'0,"0"42"0,21-63 15,-21 21-15,22 21 0,-1 0 16,-21 21 0,0 0-16,21 0 0,-21 21 0,0 1 15,0-1-15,0 0 0,21 1 16,-21 20-16,0 1 0,0-1 0,0-20 16,0 20-16,0-21 0,0 22 15,0-22-15,0 1 0,0-1 16,-21-21-16,21 21 0,0-20 0,-21 20 15,21-21-15,0 0 0,0 0 16,21-21 0,0 0-16,0 0 0,0 0 15,1-21-15,-1 0 0</inkml:trace>
  <inkml:trace contextRef="#ctx0" brushRef="#br0" timeOffset="100060.47">16700 13208 0,'0'0'0,"22"0"15,-1 21 1,-21 0-16,0 1 0,0-1 0,0 21 16,0 0-16,0 1 0,0-1 0,0 22 15,0-22-15,0 21 0,0-20 16,0 20-16,-21-20 0,-1-1 0,22 21 15,0-20-15,0-22 0,0 21 16,0 1-16,0-22 0,0 21 16,0-21-16,0 0 0,0 1 0,0-1 15,0 0-15,22-21 0,-1 0 16,0 0-16,0 0 16</inkml:trace>
  <inkml:trace contextRef="#ctx0" brushRef="#br0" timeOffset="100392.43">17801 13399 0,'-21'0'31,"0"21"-15,21 0-16,-21 0 0,21 0 0,0 22 15,-22-1-15,22 0 0,-21 22 16,21-22-16,-21 0 0,21 1 0,0 20 16,0-20-16,-21-1 0,0-21 0,21 21 15,-21 1-15,21-22 0,-22 21 16,22-21-16,0 1 0,0-1 15,-21 0-15,21 0 0,0 0 0</inkml:trace>
  <inkml:trace contextRef="#ctx0" brushRef="#br0" timeOffset="100845.2">18288 13399 0,'0'0'0,"0"-22"0,21 1 15,0 21-15,-21-21 0,0 42 32,0 0-32,0 22 0,0-1 15,0 0-15,0 1 0,0 20 16,0-20-16,0 20 0,0 1 0,0-22 15,0 21-15,-21-20 0,0-1 16,21 0-16,-21 1 0,0-1 0,21-21 16,-22 22-16,1-1 0,21-21 15,0 0-15,-21 0 0,21 1 0,-21-1 16,21 0-16,0-42 31,21 0-31,-21-1 0,21 1 16,0 0-16</inkml:trace>
  <inkml:trace contextRef="#ctx0" brushRef="#br0" timeOffset="101144.54">19029 13483 0,'0'0'0,"0"21"31,0 1-15,0 20-16,0 0 0,0 1 16,0-1-16,-21 21 0,21-20 0,0-1 15,0 22-15,0-22 0,0 0 0,-22 1 16,22-1-16,-21 0 16,21-21-16,0 22 0,0-22 0,0 21 15,-21 22 1,21-43-16,0 0 0,0 0 0,21-21 31,0 0-31,-21-21 0,22 0 16,-1 0-16,0 0 0</inkml:trace>
  <inkml:trace contextRef="#ctx0" brushRef="#br0" timeOffset="101440.37">19833 13399 0,'0'0'0,"21"-22"0,0 22 15,-21 22 1,0-1-16,0 0 0,0 21 0,0 1 16,0-1-16,0 0 0,0 22 0,0-22 15,0 22-15,0-22 0,-21 21 16,21-20-16,0-1 0,0 0 15,-21 1-15,21-1 0,-21 0 0,21-20 0,0 20 16,0-21-16,0 21 16,0-20-16,0-1 0,0 0 0,0 0 15,0 0-15,0 0 0</inkml:trace>
  <inkml:trace contextRef="#ctx0" brushRef="#br0" timeOffset="107300.34">6837 12954 0,'0'0'0,"-21"0"0,-1 0 0,1 0 0,0 0 16,0 0-16,0 0 16,0 0-16,63 0 46,0 0-46,1 0 0,41 0 0,-20 0 16,20 0-16,1 0 0,0 0 16,21 0-16,-1 0 0,1 21 0,21-21 15,-21 0-15,21 21 0,-21-21 16,-21 22-16,20-22 0,-20 0 0,0 0 16,-22 21-16,22-21 0,-22 0 15,-20 0-15,-1 0 0,0 0 0,1 0 16,-22 21-16,0-21 15,-42 0 17,0 0-32,0 0 15,-22 0-15,22 0 0,-21 0 0,-1 0 16,1 0-16</inkml:trace>
  <inkml:trace contextRef="#ctx0" brushRef="#br0" timeOffset="107625.16">6837 13441 0,'0'0'0,"-43"21"0,22-21 0,0 0 16,0 21-16,21 0 15,21-21-15,21 0 0,1 0 16,-1 0-16,22 0 0,20 0 0,-20 0 15,42 0-15,-22 0 0,22 0 16,0 0-16,21 0 0,-21 0 0,21 0 16,-21 0-16,-1 0 15,-20 0-15,0 0 0,-1 0 0,-20 0 16,21 0-16,-22 0 0,-21 0 16,22 0-16,-22 0 0,1 0 0,-22 0 15,0 0-15,-21 22 16,-21-1-16,-22 0 15,1-21-15,0 0 0,-1 21 16,1-21-16</inkml:trace>
  <inkml:trace contextRef="#ctx0" brushRef="#br0" timeOffset="107936.78">6794 14097 0,'0'0'0,"22"21"16,-1-21-16,21 0 16,0 0-16,22 0 0,-22 0 15,43-21-15,-22 21 0,1 0 0,-1 0 16,22-21-16,-21 21 0,20-21 16,1 21-16,-22 0 0,22-21 0,0 21 15,-1 0-15,1 0 0,0-22 0,-22 22 16,1 0-16,-1 0 0,1 0 15,-1 0-15,-20 0 0,-1 0 16,-21 0-16,0 0 0,0 0 16,-42 0-1,0 0-15,0 0 16,-21 0-16,20 0 0,-41 22 16,21-22-16</inkml:trace>
  <inkml:trace contextRef="#ctx0" brushRef="#br0" timeOffset="108208.62">6816 14436 0,'0'0'0,"63"0"0,-21 0 15,22 0-15,-1 0 0,22 0 16,-21 0-16,20 0 0,1 0 0,0 0 15,-1 0-15,1 0 0,21-21 16,-22 21-16,1-22 0,0 22 0,-1 0 16,1 0-16,-21 0 0,-1 0 15,1 0-15,-22 0 0,0 0 0,1 0 16,-22 0-16,0 0 0,0 0 0,-21 22 16,0-1-16,-21-21 15,0 21-15,-22-21 0</inkml:trace>
  <inkml:trace contextRef="#ctx0" brushRef="#br0" timeOffset="108504.36">7197 14859 0,'0'0'0,"63"0"16,-21 0-16,22 0 0,-1 0 0,-20 0 16,20 0-16,1 0 0,-1 0 15,22 0-15,-22 0 0,1 0 0,-1 0 16,-20-21-16,20 21 0,1-21 16,-22 21-16,0 0 0,1 0 0,-1-21 15,-21 21-15,22 0 0,-22 0 0,0 0 16,-42 0-1,-22 0 1,22 0-16,-21 21 0</inkml:trace>
  <inkml:trace contextRef="#ctx0" brushRef="#br0" timeOffset="108783.2">6858 15325 0,'0'0'15,"42"0"-15,1 0 0,-1 0 0,0 0 0,85-21 16,-63 21-16,-1-22 16,1 22-16,20-21 0,-20 21 15,-1-21-15,22 0 0,-21 21 0,-1 0 16,1 0-16,20-21 0,-20 21 15,-1-21-15,-20 21 0,-1 0 0,21 0 16,-41 0-16,20 0 0,-21 0 16,0 0-16,-21 21 0</inkml:trace>
  <inkml:trace contextRef="#ctx0" brushRef="#br0" timeOffset="109108.01">6773 15642 0,'0'0'0,"-63"0"0,-85 43 16,148-22 0,21-21-1,21 0-15,-21 0 0,22 0 16,20 0-16,-21 0 0,22 0 15,-1 0-15,64-21 16,-63 21-16,-1-22 0,1 22 0,21-21 16,-22 21-16,1-21 0,-1 21 15,1 0-15,-1-21 0,-21 21 0,22 0 16,-1 0-16,-20 0 0,-1 0 16,0 0-16,-20 0 0,-1 0 0,0 0 15,-42 0 1,0 0-16,-22 0 0,22 21 15,-21 0-15</inkml:trace>
  <inkml:trace contextRef="#ctx0" brushRef="#br0" timeOffset="109383.01">6667 16129 0,'-42'42'16,"21"-20"-16,84-86 0,-168 149 0,83-64 0,22 0 15,0 0-15,0 0 16,43-21-16,-22 22 16,21-22-16,1 0 0,-1 0 15,21 0-15,1 0 0,-1 0 0,1 0 16,-1 0-16,22 0 0,-21 0 0,-1-22 16,1 22-16,-1 0 0,1-21 15,-1 21-15,1 0 0,-1-21 16,-21 21-16,1-21 0,-1 21 0,-21 0 15,0 0-15,1 0 0,-44 0 16</inkml:trace>
  <inkml:trace contextRef="#ctx0" brushRef="#br0" timeOffset="109701">6562 16574 0,'0'0'0,"-22"21"0,-20 0 0,42 0 16,-21 0-16,21 0 0,0 1 16,21-1-1,0 0-15,0-21 0,22 0 0,-1 21 16,22-21-16,-22 0 0,21 0 16,1 0-16,148 0 15,-149 0-15,1 0 0,-1 0 16,1 0-16,-22 0 0,21 0 0,1 0 15,-1-21-15,-20 21 0,-1 0 16,22 0-16,-22 0 0,-21 0 0,21 0 16,-20 0-16,-1 0 0,0 0 15,-63 0 1,20 0-16,1 0 16,-21 0-16,0 0 0,-1 0 0,1 21 15</inkml:trace>
  <inkml:trace contextRef="#ctx0" brushRef="#br0" timeOffset="109948.45">6646 16933 0,'0'0'0,"21"22"16,1-22-16,-1 0 16,21 0-16,0 0 0,1 0 15,-1 0-15,22 0 0,-22 0 16,21 0-16,1 0 0,-1 0 0,1-22 15,-1 22-15,22-21 0,-21 21 16,-1-21-16,1 21 0,-22 0 0,21-21 16,1 21-16,-22 0 0,1 0 15,-1 0-15,0-21 0,-21 21 0,1 0 16,-1 0-16,-42 0 16,-1 0-16</inkml:trace>
  <inkml:trace contextRef="#ctx0" brushRef="#br0" timeOffset="110632.32">2434 16087 0,'0'21'16,"0"0"-1,0 0-15,0 0 0,0 1 16,-21 20-16,21-21 0,0 21 16,0 1-16,0-22 0,-21 21 0,21-21 15,-21 22-15,21-1 16,0-21-16,0 0 0,-22 22 0,22-22 16,0 0-16,0 0 0,-21 0 15,21 1-15,0-44 47,21 1-47,-21 0 0,22 0 0</inkml:trace>
  <inkml:trace contextRef="#ctx0" brushRef="#br0" timeOffset="110981.76">2773 16193 0,'0'21'47,"0"0"-47,0 0 16,0 21-16,0-20 0,0-1 15,0 21-15,0-21 0,0 22 16,0-22-16,0 0 0,0 21 0,0-21 16,0 1-16,0 20 0,0-21 15,0 0-15,0 0 0,0 1 16,0-44 15,0 1-15,0 0-16,0 0 0,0 0 0,0 0 15</inkml:trace>
  <inkml:trace contextRef="#ctx0" brushRef="#br0" timeOffset="111300.19">3238 15494 0,'0'0'0,"0"21"0,0 22 16,0-22-16,0 21 0,0-21 15,0 43-15,0-22 16,0 0-16,0-20 0,0 20 15,0-21-15,0 21 0,-21-20 0,21-1 16,0 0-16,0 0 0,-21 0 16,21 0-16,-21-21 0,21 22 0,-21-22 15,0 0 1</inkml:trace>
  <inkml:trace contextRef="#ctx0" brushRef="#br0" timeOffset="111972.09">3069 15875 0,'0'0'0,"42"0"0,1 0 16,-1 0-16,0 0 0,22-21 0,-22 21 15,22-21-15,-22 0 0,22 21 16,-22-22-16,0 1 0,22 0 0,-22 0 16,0 0-16,1 0 15,-22-1-15,21 1 0,-21 0 0,1 0 16,-1 0-16,-21 0 16,0-1-16,0 1 0,0 0 0,0 0 15,-21 21 1,-1 0-16,1 0 0,0 0 15,0 0-15,21 21 0,0 0 0,-21 0 16,21 22-16,-21-22 0,21 21 16,-22-21-16,22 22 0,0-22 0,0 21 15,0-21-15,-21 22 0,21-1 16,-21-21-16,21 22 0,-21-22 0,21 21 16,-21-21-16,21 0 0,-21 1 15,-1-1-15,22 0 16,-21 0-16,0-21 15,21-21 17,0 0-32,0 0 15,0-1-15,0 1 0,21 0 16,0-21-16,1 21 0,41-22 16,-42 22-16,22 0 0,-22 0 15,21 0-15,0-1 0,-20 22 16,20 0-16,-21 0 0,21 0 15,-20 0-15,-1 22 0,0-1 0,-21 0 0,0 0 16,21 0-16,-21 0 16,0 1-16,0 20 0,0-21 0,0 0 15,0 0-15,0 1 0,0 20 0,-21-21 16,21 0-16,0 0 16,0 1-16,-21-22 15,0 0 1</inkml:trace>
  <inkml:trace contextRef="#ctx0" brushRef="#br0" timeOffset="116947.38">16235 15346 0,'0'-21'16,"0"0"0,0-1 15,0 44 16,0-1-47,0 0 0,0 0 15,0 0-15,0 22 0,0-22 16,0 21-16,0 0 0,0-20 0,0 20 16,0-21-16,0 21 0,0-20 0,0 20 15,-21-21-15,21 21 0,0-20 16,-22-1-16,22 0 0,0 0 15,0 0-15,-21 0 0,21 1 16,0-1-16,-21-21 0,21-21 47,0-1-47,0 1 16,21 0-16</inkml:trace>
  <inkml:trace contextRef="#ctx0" brushRef="#br0" timeOffset="117188.24">16827 15473 0,'0'-21'16</inkml:trace>
  <inkml:trace contextRef="#ctx0" brushRef="#br0" timeOffset="121730.39">16870 15558 0,'0'-22'0,"0"1"15,0 0 1,0 0-16,-21 21 31,-1 0-31,1 0 16,21 21-16,-21-21 0,0 21 15,21 0-15,-21 1 0,21-1 16,-21 0-16,21 0 16,-22 0-16,22 0 0,0 1 15,0-1-15,0 0 0,0 0 0,0 0 16,0 0-16,0 1 0,0-1 0,0 0 16,0 0-16,0 0 15,22-21-15,-1 0 0,-21 21 0,21-21 16,0 0-16,0 0 15,0 0-15,1 0 0,-1-21 16,0 21-16,0-21 0,0 0 0,0 21 16,1-21-16,-1 0 0,0-1 15,0 1-15,0 21 0,0-21 0,1 0 16,-1 0-16,-21 0 16,0-1-16,0 1 0,0 0 0,0 0 15,0 0-15,0 0 0,0-1 0,0 1 16,-21 0-16,-1 0 0,1 21 15,0 0-15,0-21 0,0 21 0,0 0 16,-1 0-16,1 0 0,0 0 16,0 21-16,0-21 0,0 21 0,21 0 15,-22-21-15,1 21 0,21 1 0,-21-22 16,21 21-16,0 0 0,0 0 16,0 0-16,0 0 15,21-21-15,0 0 16,22 0-16,-22 0 15</inkml:trace>
  <inkml:trace contextRef="#ctx0" brushRef="#br0" timeOffset="122504.45">17632 15494 0,'0'0'0,"-21"0"15,-1 0 1,1 0-16,0 0 16,21 21-1,-21-21-15,0 21 0,0 1 16,-1-1-16,1 0 15,21 0-15,-21-21 0,0 21 16,21 0-16,0 1 0,-21-1 0,0 0 16,21 0-16,0 0 0,0 0 15,0 1 1,0-1-16,0 0 0,0 0 16,0 0-16,0 0 0,21 1 15,0-22 1,0 0-16,0 0 0,0 0 15,1 0-15,-1 0 0,0 0 16,0 0-16,0-22 0,0 22 0,1-21 16,-1 21-16,0-21 0,0 21 15,0-21-15,-21 0 0,21 21 0,1-21 16,-1-1-16,-21 1 0,0 0 16,0 0-16,0 0 15,0 0-15,0-1 16,0 1-16,0 0 0,0 0 15,-21 0-15,-1 21 0,1-21 16,0 21-16,0-22 0,0 22 16,0 0-16,-1 0 15,1 0-15,0 0 0,0 0 16,0 22-16,0-22 0,-1 21 0,1 0 16,0-21-16,0 21 0,0 0 15,21 0-15,-21 1 0,21-1 16,-22 0-16,22 0 15,0 0-15,0 0 0,0 1 0,0-1 16,0 0-16,0 0 16,22 0-16,-22 0 15,21-21-15,-21 22 0,21-22 0,0 0 16,0 0-16,-21 21 0,21-21 16,1 0-16,-1 0 0,0 0 0,0 0 15,0 0-15,0 0 0,1 0 0,-1 0 16,0 0-16,0 0 0,-21-21 15,21-1-15,0 22 0,-21-21 0,22 0 16,-22 0-16</inkml:trace>
  <inkml:trace contextRef="#ctx0" brushRef="#br0" timeOffset="123697">20764 13272 0,'22'0'31</inkml:trace>
  <inkml:trace contextRef="#ctx0" brushRef="#br0" timeOffset="127914.67">20764 13250 0,'-21'0'0,"21"22"47,21-22-31,1 0 0,-1 0-16,0 0 15,0 0 1,0 0-16,0 0 15,1 0-15,-1 0 16,0 0-16,0 0 0,0 0 16,0 0-16,1 0 15,20 0-15,-21 0 0,0 0 0,0 0 16,22 0-16,-22 0 0,21 0 16,1 0-16,-1 0 0,0 0 0,1 0 15,-1 0-15,21 0 0,-20 0 16,20 0-16,-20 0 0,20 0 0,1 0 15,-22 0-15,21 0 0,-20 0 16,-1 0-16,22 0 0,-22 0 16,0 0-16,22 0 0,-22 0 0,22 0 15,-22 0-15,21-22 0,1 22 16,-1 0-16,1 0 0,-1 0 0,22 0 16,-21 0-16,-1 0 0,1 0 15,-22 0-15,21 0 0,1 0 0,-22 0 16,22 0-16,-22 0 0,22 0 15,-22 0-15,21 0 0,1 0 0,-1 0 16,-20 0-16,20 0 0,1 0 16,20 0-16,-20 0 0,-1 0 0,1-21 15,-1 21-15,1 0 16,-22 0-16,22 0 0,-1 0 0,-20 0 16,-1 0-16,21 0 0,1 0 15,-22 0-15,1 0 0,20 0 0,-21 0 16,22 0-16,-22 0 0,22 0 15,-22 0-15,0 0 0,1 0 0,20 0 16,-42 0-16,22 0 0,-1 0 16,-21-21-16,22 21 0,-22 0 0,0 0 15,0 0-15,0 0 16,-21 21 46,-21-21-46,21 21-16,-21 1 0,0-22 16,21 21-16,-21 0 0,21 0 0,-22 0 15,22 0-15,-21 1 0,21 20 16,-21-21-16,21 21 0,0-20 0,0 20 16,0 0-16,0 1 0,0-22 15,-21 21-15,21 0 0,0 1 16,0-1-16,0-21 0,0 22 15,0-1-15,-21-21 0,21 21 0,0-20 16,0 20-16,-21-21 0,21 0 16,0 0-16,0 1 0,-22-1 0,22 0 15,0 0-15,-21 0 0,21 0 16,-21 1-16,21-1 0,0 0 0,0 21 16,0-21-16,-21-21 0,21 22 15,-21-1-15,21 0 0,0 0 16,-21-21-16,-1 21 0,1-21 15,21 21-15,-21-21 16,0 0-16,0 22 0,0-1 16,-1-21-16,1 0 0,0 0 15,-21 0-15,21 21 0,-1-21 0,-20 0 16,21 0-16,-21 0 0,20 0 16,-20 0-16,0 0 0,-1 0 15,1 0-15,0 0 0,-22 0 0,1 0 16,20 0-16,-41 0 0,20 0 15,-20 0-15,20-21 0,-21 21 0,1 0 16,-1 0-16,-21 0 0,22 0 16,-1 0-16,0 0 0,1 0 0,-65 0 15,65 0-15,-1 0 0,0 0 16,1 0-16,20 0 0,-20 0 16,-1 0-16,0 0 0,1 0 15,-1 0-15,-21 0 0,21 0 16,-42 0-16,22 0 0,-1 0 0,0 0 15,0 0-15,21 0 0,1 0 0,-1 0 16,0 0-16,22 21 0,-1-21 16,22 0-16,-21 0 0,20 0 0,1 0 15,0 0-15,-1 0 0,1 0 16,0 0-16,-1 0 0,1 0 0,0 0 16,20 0-16,1 0 0,0 0 15,0 0-15,21-21 31,0 0-15,21-1-16,0 22 0,0-21 16,1 21-16,-1-21 0,0 0 15,0 0-15,21 0 0</inkml:trace>
  <inkml:trace contextRef="#ctx0" brushRef="#br0" timeOffset="128352.42">21590 13272 0,'0'0'0,"-21"21"16,21 0-16,-21 42 16,21-20-16,0-1 0,0 22 15,0-22-15,0 21 0,0 1 16,-22 63-16,22-64 0,0 1 15,-21-1-15,0 1 0,21-22 16,-21 85-16,21-63 0,-21-22 16,21 0-16,-21 1 0,21-1 15,0-21-15,0 22 0,0-22 0,0 0 16,0 0-16,21-21 16,0 0-1,0 0-15,0-21 0,0 0 0,1 0 16,20-1-16,-21 1 15</inkml:trace>
  <inkml:trace contextRef="#ctx0" brushRef="#br0" timeOffset="128720.21">22352 13335 0,'0'21'0,"-21"0"0,21 1 0,-21-1 16,21 0-16,-22 21 0,22-21 15,0 43-15,0-22 0,0 1 0,-21 20 16,21 1-16,0-22 0,0 21 15,-21-20-15,21 20 0,0-20 0,0-1 16,0 21-16,0-20 0,0 41 16,0-62-16,0 20 0,0-21 15,0 21-15,0-20 0,0-1 0,0 0 16,0 0-16,0-42 31,0 0-31,21 0 16</inkml:trace>
  <inkml:trace contextRef="#ctx0" brushRef="#br0" timeOffset="129057.01">22923 13504 0,'-21'43'0,"42"-86"0,-42 128 16,21-21-16,0-1 0,0-21 16,0 22-16,0-22 0,0 128 15,0-128-15,0 0 0,0 1 16,0-1-16,0 0 0,0-21 15,0 43-15,0-22 0,0-21 16,0 1-16,0-1 16,21-21-1,1-21 1,-1 21-16,-21-22 16</inkml:trace>
  <inkml:trace contextRef="#ctx0" brushRef="#br0" timeOffset="129420.81">23516 13462 0,'0'0'0,"0"42"0,-21 64 16,21-42-16,0-1 15,0 1-15,0-22 0,0 22 0,0-1 16,0 1-16,0-22 0,0 21 16,-21-20-16,21-1 0,-21 0 0,21 1 15,0-1-15,0 22 16,-22-43-16,22 21 0,0-21 15,0 0-15,22-21 32,-1 0-17,-21-21-15,21 0 0,0-21 0,0 21 16</inkml:trace>
  <inkml:trace contextRef="#ctx0" brushRef="#br0" timeOffset="129780.16">24045 13504 0,'0'0'0,"0"-42"0,0 21 0,0 0 0,0 0 15,0-1-15,0 44 47,0-1-47,0 0 0,0 21 16,0-21-16,0 22 0,0 20 0,0-20 15,0 20-15,0-21 0,0 22 16,0-1-16,21-20 0,-21 20 0,0-20 16,0-1-16,0 21 0,0-20 15,0-1-15,22 0 0,-22 1 0,0-1 16,0-21-16,0 22 0,0-22 0,0 0 16,0 0-16,0 0 15,0 0-15,0 1 16,0-44 15,0 1-31,0 0 0,0-21 0,0 21 16,21-22-16,0 1 0,-21 0 15,21-1-15</inkml:trace>
  <inkml:trace contextRef="#ctx0" brushRef="#br0" timeOffset="130095.97">24511 13335 0,'0'21'16,"0"0"-16,0 1 15,0-1-15,0 21 0,0 0 16,0 22-16,0-1 0,21 1 0,-21-1 16,21 22-16,-21-21 0,0-1 15,0 1-15,0-22 0,0 21 0,0-20 16,0 20-16,0-20 0,0-22 0,0 21 15,0 0-15,-21-20 0,21-1 16,-21 0-16,21 0 0,0 0 0,0 0 16,-21 1-16,21-44 47,0 1-47,0 0 15,0-21-15,0 21 0,0-22 0,0 22 16,21-21-16,-21-1 0</inkml:trace>
  <inkml:trace contextRef="#ctx0" brushRef="#br0" timeOffset="130339.84">25040 13293 0,'0'0'0,"21"0"0,-21 21 31,0 0-31,0 0 0,0 43 16,21-22-16,-21 22 0,0 20 0,0-20 16,0-1-16,0 1 0,0-1 15,0 1-15,0-1 0,-21-20 0,21-1 16,-21 0-16,0 1 0,0-1 16,21-21-16,-21 21 0,-1-20 0,1-1 15,0 0-15,0 0 0,0 0 0,0 0 16</inkml:trace>
  <inkml:trace contextRef="#ctx0" brushRef="#br0" timeOffset="134152.89">4170 17230 0,'-21'0'62,"21"-21"-46,0-1-1,0 1 17,0 0-17,21 21 17,0 0-32,0 0 15,0 0 1,0 0-16,1 21 0,-22 0 15,21-21-15,-21 22 16,21-22-16,-21 21 0,0 0 16,0 0-16,21 0 15,-21 0-15,0 1 0,0-1 16,0 0-16,0 0 0,0 21 16,0-20-16,0-1 15,-21 0-15,21 0 0,-21 21 16,0-20-16,21-1 0,-22 0 0,1 0 15,21 0-15,-21 0 0,0-21 16,0 22-16,21-1 0,-21-21 16,-1 0-16,1 0 15,0 0 1,0 0-16,0 0 16,21-21-16,0-1 15,-21 22-15,21-21 0,-22 0 16,22 0-16,0 0 0,0 0 15,0-1 1,0 1-16,0 0 16,0 0-16,0 0 15,0 0 1,22 21 15,-1 0-15,0 0-16,0 0 15,0 0-15,-21 21 0,0 0 16,21 0-16,1 0 0,-1 0 16,0 1-16,-21-1 0,21 0 15,0 0-15,-21 0 16,0 0-16,21-21 0,-21 22 0,22-22 16,-1 21-16,-21 0 31,21-21 0,-21-21 0</inkml:trace>
  <inkml:trace contextRef="#ctx0" brushRef="#br0" timeOffset="134564.16">4487 17230 0,'0'0'0,"0"21"16,0 0-16,21 0 0,-21 0 16,22 1-16,-22-1 0,0 21 0,0-21 15,0 22-15,21-1 0,-21-21 16,0 21-16,0 1 0,0-22 15,0 0-15,0 21 0,0-20 0,0-1 16,0 0-16,0 0 0,0 0 16,0-42 15,0 0-15</inkml:trace>
  <inkml:trace contextRef="#ctx0" brushRef="#br0" timeOffset="135103.85">4805 16933 0,'0'0'0,"-43"64"16,22-43-16,21 0 16,0 0-16,0 1 0,0-1 15,0 0-15,21-21 16,1 0 0,-1 0-16,0 0 15,0 0-15,0 0 0,0 0 16,-21 21-1,22-21-15,-22 21 0,0 0 16,0 1 0,0-1-16,-22-21 15,1 21-15,0-21 16,21 21-16,-21-21 0,0 0 16,21-21 15,0 0-31</inkml:trace>
  <inkml:trace contextRef="#ctx0" brushRef="#br0" timeOffset="135396.69">5080 16616 0,'0'21'0,"0"0"0,0 64 16,0-64-16,0 21 16,0-20-16,0-1 0,0 21 0,0-21 15,0 0-15,0 1 0,0-1 16,0 0-16,21-21 15,-21 21-15,21-21 0,0 0 32,-21-21-32</inkml:trace>
  <inkml:trace contextRef="#ctx0" brushRef="#br0" timeOffset="189613.68">20934 5355 0,'0'-21'16,"0"0"15,0 0 0,0 0 1,0 42 77,0 0-109,0 0 16,0 0-16,0 0 0,-21 1 0,21-1 15,0 0-15,0 0 0,-22 0 16,22 0-16,0 22 0,-21-22 0,21 0 15,0 0-15,0 0 0,0 1 16,0-1-16,0 0 0,0 0 16,0 0-1,0-42 32,0 0-47,0 0 16,0 0-16,0-1 15,0-20-15</inkml:trace>
  <inkml:trace contextRef="#ctx0" brushRef="#br0" timeOffset="190028.03">21167 5228 0,'0'-21'15,"0"42"63,0 0-78,0 1 16,0-1-16,0 0 0,0 0 16,0 21-16,0-20 0,0-1 0,0 0 15,0 0-15,0 0 0,0 22 16,-22-22-16,22 0 0,-21 0 16,21 0-16,0 0 0,0 1 15,0-1 1,0-42 15,0-1-15,0 1-16,0 0 15,0 0-15</inkml:trace>
  <inkml:trace contextRef="#ctx0" brushRef="#br0" timeOffset="190454.79">21548 4678 0,'0'21'0,"-22"0"0,22 0 16,-21 1-16,21-1 0,0 0 16,-21 21-16,0-21 0,21 22 0,-21 20 15,21-42-15,0 22 16,-21-22-16,21 0 0,-22 0 0,22 22 15,0-22-15,0 0 16,22-21 31,-22-21-47,21 0 16,0 21-16,0-22 0,-21 1 15,21 0-15</inkml:trace>
  <inkml:trace contextRef="#ctx0" brushRef="#br0" timeOffset="190948.5">21738 4720 0,'0'21'31,"-21"1"-15,0-1-16,0 0 15,21 0-15,0 21 0,-22-20 0,1-1 16,21 21-16,-21-21 0,21 0 16,0 1-16,-21 20 0,21-21 0,-21 0 15,21 0-15,0 1 0,0-1 16,0-42 46,0-1-62,0 1 16,0 0-16,0 0 0,21 0 0,0 0 16,0-1-16,0 1 0,1 0 15,-1 0-15,-21 0 0,21 0 0,0 21 16,0 0-16,0 0 0,1 0 16,-1 0-16,-21 21 15,21 0-15,-21 0 0,0 0 16,0 0-16,0 1 0,0-1 0,0 0 15,0 0-15,0 0 16,-21 0-16,21 1 0,-21-1 16,-1 0-16,1-21 31,21-21 0</inkml:trace>
  <inkml:trace contextRef="#ctx0" brushRef="#br0" timeOffset="191204.36">21442 4932 0,'0'0'0,"21"0"0,0 0 0,0 0 0,22 0 16,-22 0-16,0 0 0,21 0 15,-21 0-15,1 0 0,-1 0 0,0 0 16,0 0-16,0 0 16</inkml:trace>
  <inkml:trace contextRef="#ctx0" brushRef="#br0" timeOffset="191859.98">21780 5398 0,'22'0'0,"-22"-22"16,0 44 15,0-1-15,0 0-16,0 0 0,0 0 15,-22-21-15,22 21 0,-21 1 16,0-1-16,21 0 0,0 0 0,-21 0 16,0 0-1</inkml:trace>
  <inkml:trace contextRef="#ctx0" brushRef="#br0" timeOffset="192205.78">21950 5419 0,'0'-21'31,"21"21"-31,0 0 16,0 0-16,0 0 15,1 21 1,-1 0-16,-21 0 16,0 0-16,0 0 15,0 1-15,-21-1 0,-1 0 0,-20 0 16,21 0-16,0 0 15,0-21-15,-22 22 0,22-1 0,0-21 16,21 21 0,21-21-1,0 0 1,0 0-16,1 0 0,20-21 0,-21 0 16,21 21-16,1-22 0,-22 22 15</inkml:trace>
  <inkml:trace contextRef="#ctx0" brushRef="#br0" timeOffset="192640.05">22818 5419 0,'-22'0'0,"22"21"31,-21 0-15,21 0-16,0 0 0,0 1 0,-21-1 16,21 0-16,0 0 0,-21 0 15,21 0-15,0 1 0,0-1 0,0 0 16,-21 0-16,42-21 47</inkml:trace>
  <inkml:trace contextRef="#ctx0" brushRef="#br0" timeOffset="193064.84">23050 5482 0,'22'0'16,"-1"0"0,0 0-1,0 0 1,-21 21-16,0 1 0,0-1 31,-21-21-31,0 21 0,0-21 16,-1 21-16,1-21 15,0 0-15,0 21 0,0-21 0,21 21 16,-21-21 0,21 22-16,0-1 15,21-21-15,-21 21 16,21-21-16,0 21 0,0-21 15,0 0 1,-21 21-16,-21-21 31,0 0-15,0 0-16,0 0 16</inkml:trace>
  <inkml:trace contextRef="#ctx0" brushRef="#br0" timeOffset="193570.6">23474 5440 0,'0'0'0,"0"21"31,-21 0-15,21 0-16,-22 1 0,22-1 16,-21 0-16,21 0 0,0 0 15,0 0-15,-21 1 0,21-1 16,-21 0-16,21 0 16,21-21 15,0 0-31,-21-21 15,21 21-15,1-21 0,-1 0 16,-21-1-16,21 1 0,0 0 16,0 0-16,0 0 0,1 21 15,-1-21-15,-21-1 0,21 22 16,-21 22 15,0-1-31,-21 0 16,21 0-16,-21 0 0,21 0 15,-22 1-15,22-1 0,0 0 16,-21 0 0,42-21 31,-21-21-47,22 21 0</inkml:trace>
  <inkml:trace contextRef="#ctx0" brushRef="#br0" timeOffset="194112.29">24342 5503 0,'0'0'0,"-22"0"15,22 22 1,-21-22-16,21 21 0,0 0 16,0 0-16,-21 0 0,21 0 0,-21 1 15,21-1-15,0 0 0,0 0 0,-21-21 16,21 21-16,-21 0 0,21 1 16,21-22 30,0 0-46</inkml:trace>
  <inkml:trace contextRef="#ctx0" brushRef="#br0" timeOffset="194588.02">24511 5567 0,'0'0'0,"21"0"0,0 0 16,0-21 0,1 21 15,-22-21-16,-22 21 1,1 0-16,0 0 16,0 0-16,21 21 15,-21-21-15,0 21 0,21 0 16,0 0 0,0 0-1,0 1 1,21-22-16,0 21 15,0 0 1,-21 0 0,0 0 15,-21-21-31,21 21 16,-21-21-16,0 0 15,-1 22-15,1-22 0</inkml:trace>
  <inkml:trace contextRef="#ctx0" brushRef="#br0" timeOffset="195952.67">20828 7535 0,'0'0'0,"-21"22"0,0-22 16,-1 0-16,1 0 16,0 0-16,0 0 0,0 0 15,0 0-15,-1 0 16,1 0-16,0 0 15,0 0-15,0 0 16,42 0 62,0 0-78,0 0 16,22 0-16,-22 0 0,21 0 0,-21 0 15,22 0-15,20 0 0,-21 0 0,22 0 16,-22 0-16,22 0 0,-1 0 16,1 0-16,-1 0 0,1 0 0,20 0 15,-20 0-15,21 0 0,-22 0 16,22 0-16,-22 0 0,22 0 16,0 0-16,-22 0 0,1 0 0,-1 0 15,22 0-15,-22 0 0,-20 0 16,20 0-16,1 0 0,-1 0 0,1 21 15,-1-21-15,-21 0 0,22 0 16,-1 21-16,22-21 0,-21 0 0,-1 21 16,22-21-16,-22 0 0,1 21 0,-1-21 15,1 0-15,-1 0 0,1 21 16,-1-21-16,1 0 0,-1 0 16,1 22-16,-1-22 0,1 21 15,-1-21-15,1 0 0,-22 21 0,22-21 16,-22 0-16,0 0 0,1 0 15,-1 21-15,0-21 0,1 0 0,20 0 16,-42 0-16,22 0 0,-22 0 16,0 0-16,0 0 0,0 0 15,0 0-15,1 0 0,-1 0 16,0 0-16,0 0 16,0 0-1,0 0-15,-21-21 16,22 21-16,-22-21 15,21 21-15,-21-21 32,0-1-17,0 1 1,0 0 0</inkml:trace>
  <inkml:trace contextRef="#ctx0" brushRef="#br0" timeOffset="196669.64">24680 7387 0,'0'21'16,"0"1"-16,0-1 15,21-21 1,1 0-16,-22 21 0,21-21 0,0 21 16,0-21-16,-21 21 0,21-21 15,0 0-15,1 21 0,-1-21 16,0 0-16,0 0 0,0 22 0,0-22 15,1 0-15,-1 0 0,0 0 16,0 0-16,0 0 16,0 0-1,-21 21 32,-21-21-31,0 0-16,0 0 0,0 21 15,0-21-15,-1 0 16,1 21-16,0-21 0,0 21 0,0-21 16,-22 21-16,22 1 0,0-22 15,-21 21-15,21-21 0,-1 21 0,-20-21 16,21 21-16,0 0 0,0-21 16,-1 21-16,-20 1 0,21-22 15,0 0-15,21 21 0,-21-21 16,-1 21-16,1-21 15,21 21-15,-21-21 16,0 21-16,0-21 16,21 21-16,-21-21 31,-1 0-15,22 22-1,0-44 48,0 1-63,0 0 15</inkml:trace>
  <inkml:trace contextRef="#ctx0" brushRef="#br0" timeOffset="205621.58">21823 6541 0,'0'21'0,"0"0"16,0 0-1,0 0-15,0 0 0,0 1 16,0-1-16,0 0 0,0 0 16,0 0-16,0 0 15,0 1-15,21-22 0,0 21 16,0-21 0,0 0-1,-21 21-15,22-21 16,-1 0-16,0 0 0,0 0 15,0 0-15,0 0 16,1 0-16,-1 0 0,0 0 0,0 0 16,0 0-16,0 0 0,1-21 15,-1 21-15,0 0 0,0 0 0,0-21 16,0 21-16,1-22 0,20 22 16,-21 0-16,0-21 0,0 21 0,1 0 15,20-21-15,-21 21 0,0 0 0,22 0 16,-22 0-16,21-21 0,-21 21 15,22 0-15,-22 0 0,21 0 0,0 0 16,1 0-16,-22 0 16,21 0-16,1 0 0,-22 0 0,21 0 15,0 0-15,-20 0 0,20 0 0,-21 0 16,21 0-16,-20 0 0,-1 21 16,0-21-16,21 0 0,-21 0 0,1 0 15,-1 21-15,0-21 0,0 0 16,0 21-16,0-21 0,1 0 0,-1 22 15,0-1-15,0-21 0,-21 21 16,21-21-16,-21 21 0,0 0 16,21 0-16,-21 1 15,22-22 1,-22 21-16,0 0 16,0 0-1,0 0 1,21-21 15,0 0-15,0-21-1,0 21 1,-21-21-16,21 21 0,1 0 16,-1-21-16,0 0 15,0 21-15,0-22 0,0 22 0,22 0 16,-22 0-16,0-21 0,21 21 15,-20 0-15,20 0 0,-21 0 16,21 0-16,-20 0 0,20 0 0,-21 0 16,0 0-16,0 0 0,1 0 0,-1 0 15,0 21-15,0-21 0,0 0 16,-21 22-16,21-22 0,1 21 0,-1-21 16,0 0-16,0 21 15,0-21-15,0 0 0,1 21 16,-1-21-1,0 0-15,0 0 32,0 0-1,0 0 0,1 0-31,-1 0 31,0 0 32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4-08T01:18:50.9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5524 1228 0,'0'-21'0,"0"-1"16,0 1 0,-21 0-16,0 0 15,0 21 1,21-21-16,-21 21 0,0 0 15,-1 0 17,22 21-32,0 0 0,0 0 15,0 22-15,0-22 16,0 0-16,0 21 0,0 1 0,0-22 16,0 21-16,0 0 0,0 22 15,0-22-15,0 22 0,-21-1 0,21 1 16,0-1-16,-21 1 0,21-1 15,0 1-15,0 20 0,0-20 0,0-1 16,-21 1-16,21-1 0,-21 22 16,21-21-16,0-1 0,-21 1 0,21-1 15,0-21-15,0 22 0,-22-22 16,22 1-16,-21-1 0,21 0 0,-21 1 16,21-22-16,0 0 0,0 0 15,0 0-15,0 0 0,0-42 47,0 0-47,0 0 0,0-21 16,0 20-16</inkml:trace>
  <inkml:trace contextRef="#ctx0" brushRef="#br0" timeOffset="1276.88">5546 1164 0,'-22'0'15,"1"0"1,0 0-16,21 21 16,0 1-1,21-22 1,-21 21-1,21-21-15,22 0 0,-22 0 0,21 21 16,1-21-16,20 0 0,-21 0 16,22 0-16,-1 0 0,1 0 0,21 0 15,-22 0-15,22 0 0,-1 0 16,1 0-16,21 0 0,0 0 0,0 0 16,-1 0-16,22 0 0,-21 0 15,21 0-15,0 0 0,0 0 16,21 0-16,1 0 0,-1 0 15,-21 0-15,21 0 0,0 0 0,21 0 16,-20 0-16,20 0 0,-21 0 16,0 0-16,0 0 0,1 0 0,-1 0 15,21 0-15,-42 0 0,21 0 16,-21 0-16,0 0 0,-21 0 0,21 0 16,-21 0-16,0 0 0,0 0 15,-22 0-15,1 0 0,0 0 0,84 21 16,-106-21-16,-20 0 15,20 0-15,-20 0 0,-22 0 16,21 0-16,-21 0 16,0 0-16,-21 21 47,0 0-32,0 1-15,0-1 16,0 0-16,0 0 0,0 0 15,0 22-15,-21-22 0,21 21 16,0-21-16,-21 22 0,21-1 0,0 0 16,0 22-16,-21-22 0,21 0 15,-21 22-15,21-1 0,-21-20 16,21 20-16,0 1 0,0-22 0,0 22 16,0-1-16,0 1 0,0-1 15,0 64-15,0-63 0,0-1 16,0 1-16,0-22 0,0 21 0,0-20 15,-22-1-15,22 0 0,-21 1 16,21-1-16,-21-21 0,21 22 0,0-22 16,-21 21-16,0-21 0,21 0 15,-21 1-15,21-1 0,-22 0 0,1 0 16,0-21-16,0 0 0,0 0 16,0 0-16,-1 0 15,1 0-15,-21 0 0,21 0 16,-22 0-16,1 0 0,0 0 0,-1 0 15,-20 0-15,21 0 0,-43 0 16,21-21-16,-20 21 0,-1 0 0,0 0 16,-20 0-16,-1-21 0,0 21 0,0 0 15,0 0-15,-21 0 0,21 0 16,-21 0-16,0 0 0,0 0 0,0 0 16,-21 0-16,21 0 0,-21 21 15,21-21-15,-21 0 0,0 21 0,21-21 16,-21 0-16,21 21 0,21-21 0,0 0 15,21 0-15,-21 0 16,22 0-16,-1 0 0,0 0 0,1 0 16,20 0-16,-20 0 0,-1-21 0,0 21 15,1 0-15,20-21 0,-21 21 16,22 0-16,-1 0 0,1-21 0,21 21 16,-1 0-16,1 0 0,21 0 15,-22 0-15,22 0 0,0 0 16,0 0 15,21-21-15,0-1-1,21 1-15,0 0 16</inkml:trace>
  <inkml:trace contextRef="#ctx0" brushRef="#br0" timeOffset="2122.6">7620 1799 0,'0'0'0,"-21"-21"0,0 21 0,-1 0 16,1 0-16,0 0 0,-21 0 15,21 21-15,-22 0 16,22 1-16,0 20 0,0-21 0,-22 21 16,22 1-16,0-1 0,-21 64 15,-1-64-15,22 22 0,0-1 16,0 1-16,0-1 0,0 1 15,-1-1-15,1-20 0,21 20 0,-21-21 16,21 1-16,0-1 0,0 0 16,0 1-16,0-22 0,21 21 15,0-21-15,1 1 0,-1-1 0,0 0 16,0 0-16,21-21 0,-20 0 16,-1 21-16,21-21 0,-21 0 0,0 0 15,22 0-15,-22-21 0,21 0 0,1 0 16,-22 21-16,21-43 0,0 22 15,1 0-15,20-21 0,-20-1 0,-1 1 16,0 0-16,1-1 0,-1-20 16,-21 21-16,0-22 0,0 1 15,-21-1-15,0 1 0,0 20 0,0-20 16,-21 20-16,0-20 0,0 21 16,-21-1-16,-1 1 0,1 0 0,-22 20 15,22-20-15,-21 21 0,20 21 16,-20-21-16,-1 21 0,22 0 0,-22 0 15,1 0-15,21 21 0,-22-21 16,22 42-16,-1-21 0,1 1 0,21 20 16,0 0-16,0-21 0,21 22 15,0 20-15,0-20 0,0-1 0,21 21 16,0-20-16,0 20 0,0-20 16,22 20-16,-22 1 0,21-22 0,-21 21 15,22 1-15,-1-22 16,0 22-16,-21-22 0,22 22 0,-1-22 15,0 21-15,-20-20 0,-1 20 0,21-20 16,-21-1-16,-21 21 0,0-20 16,0-1-16,0 0 0,0 1 0,0-22 15,0 21-15,-21-21 0,0 22 0,0-22 16,0 0-16,-1-21 0,-20 21 16,21 0-16,0-21 0,0 0 15,-1 0-15,1 0 16,21-21-16,0 0 0,0 0 0,0 0 15,0-22-15,0 22 0,0-21 0,0 21 16,0-22-16,21 1 16</inkml:trace>
  <inkml:trace contextRef="#ctx0" brushRef="#br0" timeOffset="2587.25">8107 2413 0,'0'0'0,"0"-21"0,0 0 16,0 42 15,0 0-15,0 21-16,0-20 15,0-1-15,0 21 0,0 0 0,0 1 16,0-22-16,0 21 0,0 1 0,0-22 15,0 21-15,0-21 0,0 0 16,0 1-16,0-1 0,0 0 0,21 0 16,0-21-16,0 0 15,0 0-15,1 0 16,-1 0-16,0-21 0,0 0 16,-21 0-16,21-1 0,0 1 0,1-21 15,-22 21-15,21-22 0,-21 1 16,21 0-16,-21 21 0,0-22 15,21 1-15,-21 21 0,0 0 0,0-1 16,0 1-16,0 0 16,0 42 15,0 0-31,0 1 16,0-1-16,0 0 31,21-21-31</inkml:trace>
  <inkml:trace contextRef="#ctx0" brushRef="#br0" timeOffset="3001.01">8678 2688 0,'0'0'0,"0"21"0,21-21 31,1 0-31,-1 0 16,0 0-16,0-21 16,0 21-16,0-21 0,1 0 0,-1 0 15,0 0-15,21-1 0,-21 1 16,1-21-16,-22 21 0,21 0 16,-21-1-16,21-20 0,-21 21 0,0 0 15,0 0-15,-21 21 16,0 0-16,-1 0 0,1 0 0,0 0 15,-21 21-15,21 0 0,-1 0 16,-20 21-16,21-20 0,0 20 0,-22 0 16,22 1-16,0-1 0,21-21 0,-21 21 15,21 1-15,0-1 0,0-21 16,0 0-16,0 22 0,0-22 0,0 0 16,21-21-16,-21 21 0,21 0 15,0-21-15,1 0 0,-1 0 16,21 0-16,-21 0 0,22 0 0,-1 0 15,-21 0-15,21 0 0,22-21 16,-22 0-16,1 0 0,-1 0 0,0-22 16,-21 22-16</inkml:trace>
  <inkml:trace contextRef="#ctx0" brushRef="#br0" timeOffset="3734.38">9483 2434 0,'0'0'15,"0"-21"-15,0 0 0,-22 21 31,22 21-31,-21 0 16,21 0-16,-21 1 0,21-1 16,0 0-16,0 21 0,0-21 15,-21 22-15,21-22 0,0 0 0,0 21 16,0-20-16,0-1 0,0 0 0,0 0 16,0 0-16,0 0 0,0 1 15,0-1-15,21-21 16,0 0-16,0 0 15,1 0-15,-1 0 0,0-21 16,0-1-16,0 1 0,0 0 0,1 0 16,-1 0-16,0 0 0,0-22 15,0 22-15,-21 0 0,21-21 0,-21 20 16,22 1-16,-22-21 0,21 21 16,-21 0-16,0-1 0,0 1 15,0 0-15,0 42 31,0 0-31,0 1 16,0-1-16,0 0 0,0 21 16,0-21-16,0 1 0,0 20 0,0-21 15,0 0-15,0 0 0,0 1 0,0-1 16,0 0-16,0 0 0,0 0 16,0 0-16,21-21 0,-21 22 0,21-22 15,0 0-15,-21 21 0,21-21 0,1 0 16,-1 0-16,0 0 15,21 0-15,-21 0 0,1 0 0,-1 0 16,0 0-16,0-21 0,21-1 0,-20 22 16,-1-21-16,21 0 0,-21 0 15,0-21-15,1 20 0,-1 1 0,0-21 16,0 21-16,0-22 0,-21 1 16,0 21-16,21 0 0,-21 0 0,0-1 15,0 1-15,0 0 0,-21 21 31,0 0-31,0 0 0,0 21 0,0 0 16,-1 1-16,22-1 16,-21 21-16,21-21 0,-21 22 0,21-22 15,0 0-15,0 21 0,0-21 0,0 1 16,0-1-16,0 0 0,0 0 16,0 0-16,21-21 0,0 0 15,1 0-15,20 0 16,-21 0-16,0 0 0,22 0 0,-22 0 15,21-21-15,0 21 0,-20-21 16,20 0-16</inkml:trace>
  <inkml:trace contextRef="#ctx0" brushRef="#br0" timeOffset="4301.05">10795 1334 0,'0'-22'0,"-21"44"47,21-1-47,-21-21 0,21 21 16,-22 21-16,22-21 0,0 1 0,0-1 15,-21 21-15,21-21 0,0 22 16,-21-22-16,21 0 0,0 0 15,0 21-15,0-20 0,0-1 16,0 0-16,0 0 0</inkml:trace>
  <inkml:trace contextRef="#ctx0" brushRef="#br0" timeOffset="4531.92">10456 1842 0,'0'0'0,"0"21"0,-21-21 0,21 21 16,0 0-16,0 0 0,21 0 16,0-21-1,1 0-15,-1 0 0,0 0 16,0 0-16,21 0 0,-20 0 15,20 0-15,-21 0 0,21 0 0,-20 0 16,20 0-16,-21-21 0,0 21 0,22-21 16,-22 21-16,0-21 0,0 21 15,0-21-15,-21 0 0,0-1 0,0 1 16</inkml:trace>
  <inkml:trace contextRef="#ctx0" brushRef="#br0" timeOffset="4773.78">10499 1376 0,'21'0'16,"0"0"-16,0 0 15,0 0-15,0 0 0,1 0 16,-1 0-16,0-21 0,0 21 0,21 0 16,-20 0-16,-1-21 15,0-1-15,21 22 0,-21 0 0</inkml:trace>
  <inkml:trace contextRef="#ctx0" brushRef="#br0" timeOffset="5409.42">10964 1143 0,'0'0'0,"-21"-21"16,0 21-16,-85-21 15,64 21-15,-1 0 0,22 0 16,-21 0-16,0 0 0,-1 0 0,22 0 15,-21 0-15,-1 21 0,22-21 16,-21 21-16,0 0 0,20 22 0,-20-22 16,21 0-16,0 21 0,-22 1 15,22-1-15,0-21 0,0 43 0,-21-22 16,20 0-16,1 22 0,0-22 16,0 22-16,0-22 0,21 0 0,0 1 15,0 20-15,-21-42 0,21 22 0,0-1 16,0-21-16,0 21 0,21-20 15,0-1-15,0 0 0,21 0 0,-20-21 16,20 21-16,-21 0 0,21-21 16,1 0-16,-1 0 0,22 0 15,-22 0-15,0 0 0,22 0 0,-22 0 16,22 0-16,-22 0 0,21 0 16,1-21-16,-22 0 0,22 21 0,-1-21 15,-20 0-15,-1 21 0,0-21 16,1-1-16,-1 1 0,0 0 0,-21 0 15,22-21-15,-22 20 0,0-20 0,0 21 16,0-21-16,-21-1 16,22-20-16,-22 20 0,0 1 0,0-21 15,0 20-15,0 1 0,0-22 0,-22 22 16,1 0-16,0-22 0,-21 22 16,21 0-16,-22-1 0,22 1 0,-21 0 15,-1 20-15,1 1 0,0 0 16,-1 0-16,-20 0 0,21 21 0,-1 0 15,-20 0-15,20 0 0,1 21 16,21 0-16,-21 0 0,20 0 0,-20 1 16,21-1-16,0 0 0,-22 0 15,22 0-15,0 22 0,0-22 0,-21 0 16</inkml:trace>
  <inkml:trace contextRef="#ctx0" brushRef="#br0" timeOffset="6299.86">6837 3535 0,'0'-21'0,"-21"21"31,-1 21-31,1 0 15,-21-21-15,0 21 16,-1 0-16,1 22 0,-22-22 0,1 21 16,-1 1-16,1-1 0,-1 0 15,-20 22-15,-22-22 0,21 43 0,-21-22 16,1 1-16,-22 20 0,21 1 0,-21-21 16,21 20-16,-21 1 0,0-22 15,0 22-15,-21 0 0,21-1 0,0-20 16,21 21-16,0-22 0,0 1 15,0-1-15,1 1 0,20-22 0,0 21 16,22-41-16,-1 20 0,22-21 16,-22 0-16,43 0 0,0-21 15,0 0-15,21-21 16,21 0-16,0-21 16,22 21-16,-1-22 0</inkml:trace>
  <inkml:trace contextRef="#ctx0" brushRef="#br0" timeOffset="7028.45">9610 3302 0,'-22'-21'15,"1"21"1,21 21 0,0 0-1,0 0-15,0 1 0,21-1 0,1 21 16,-1 0-16,21 1 0,0-1 0,1 0 15,-1 22-15,22-22 0,-22 22 16,21-22-16,1 22 0,-1-1 0,1 1 16,-1 20-16,1-20 0,-1-1 15,1 1-15,-1-1 0,-20 22 0,20-22 16,-20 1-16,20-1 0,-21 1 0,1-1 16,-1 1-16,-21-1 0,22 1 15,-1-1-15,-21-20 0,0 20 0,22-20 16,-22-1-16,0 0 0,-21 1 15,21-22-15,0 0 0,-21 21 0,0-21 16,21-21-16,-21 22 0,0-44 31,0 1-15</inkml:trace>
  <inkml:trace contextRef="#ctx0" brushRef="#br0" timeOffset="7988.49">783 5906 0,'-21'0'0,"0"0"32,21 21-32,-21 0 0,21 0 0,0 0 15,0 22-15,0-22 0,0 21 16,-22 0-16,22 22 0,0-22 0,0 43 15,0-22-15,0 22 0,-21 0 16,0 21-16,21-22 0,-21 22 0,0-21 16,21 21-16,-21-1 0,-1 1 15,22-21-15,0 0 0,-21-1 0,21-20 16,-21-1-16,21 1 0,0-22 16,0 0-16,0 1 0,0-22 0,0 0 15,0 0-15,0 0 16,21-21-16,-21-21 15,21 0-15,-21 0 16,0-21-16</inkml:trace>
  <inkml:trace contextRef="#ctx0" brushRef="#br0" timeOffset="9013.04">889 5969 0,'-21'-21'15,"42"21"32,0 0-31,0 0-16,22 0 0,-1 0 15,0 0-15,22 0 0,-1-21 0,1 21 16,20 0-16,1 0 0,0 0 16,21-21-16,-1 21 0,1 0 0,0 0 15,21-22-15,0 1 0,0 21 16,21 0-16,-21-21 0,21 21 16,1-21-16,20 21 0,0-21 0,1 21 15,-1 0-15,21-21 0,1 21 16,-1 0-16,1-22 0,-1 22 0,1 0 15,-1-21-15,-20 0 0,20 21 0,1 0 16,-22 0-16,0-21 0,-20 21 16,-1 0-16,0 0 0,-21 0 0,21 0 15,-42-21-15,21 21 0,-21 0 16,-22 0-16,22 0 0,-42 0 0,-1 0 16,1 0-16,-22 0 0,0 0 0,1 0 15,-22 0-15,-21 21 47,0 0-47,0 0 16,0 0-16,-21 1 0,0 20 0,21-21 15,-22 21-15,22-20 0,0 20 0,-21 0 16,0 1-16,21-1 0,0 0 16,0 22-16,-21-22 0,0 22 0,21-1 15,-21-21-15,21 22 0,-22-1 0,22 1 16,0-1-16,-21 1 0,0 63 15,0-64-15,21 1 16,0-1-16,-21 1 0,21-1 0,-21 1 16,21-1-16,0 1 0,0-1 0,-22 1 15,22-22-15,-21 22 0,21-22 16,0 0-16,0 22 0,-21-22 0,0-21 16,0 22-16,21-1 0,-21 0 0,-1-20 15,1 20-15,0-21 0,0 21 0,0-20 16,0-1-16,-22 0 0,22 0 15,-21-21-15,21 21 0,-22-21 0,1 0 16,0 21-16,-1-21 0,1 0 0,0 0 16,-1 0-16,-20 0 0,20 0 0,-20 0 15,-22 0-15,22 0 16,-22 0-16,-21 0 0,0 0 0,1 0 16,-22 0-16,0 0 0,-22 0 0,1-21 15,0 21-15,0 0 0,-21 0 0,20-21 16,-20 21-16,21 0 0,-21-21 15,-128 0-15,128 0 0,21 21 16,0 0-16,-1-22 0,1 22 0,-21 0 16,21-21-16,0 0 0,-22 21 15,22 0-15,-21-21 0,21 21 0,-1 0 16,1-21-16,0 21 0,0-21 16,21 21-16,21-22 0,0 22 0,0-21 15,22 0-15,-1 21 16,22-21-16,-1 0 0,22 21 0,-1-21 15,1-1-15,21 22 0,0-21 16,21 0-16,0 0 0,0 0 16,0 0-16,21 21 0,0-22 15</inkml:trace>
  <inkml:trace contextRef="#ctx0" brushRef="#br0" timeOffset="9888.52">1757 6160 0,'0'0'0,"21"0"15,-21 21 16,0 0-31,0 0 0,0 0 0,0 22 16,-21-22-16,0 42 0,21-20 16,-22 20-16,1-21 0,0 22 0,-21-22 15,21 22-15,-1-22 0,-20 22 16,21-22-16,-21 0 0,20-21 16,1 22-16,-21-22 0,42 0 0,-21 0 15,0-21-15,-1 0 16,1-21-1,0 0-15,21-21 16,0 20-16,-21 1 0,21-21 16,-21 0-16,0 20 0,21-20 0,0 0 15,0-1-15,0 22 0,0-21 16,0 21-16,0 0 0,21 21 16,0 0-16,0 0 15,0 21-15,22-21 0,-22 42 0,21-21 16,-21 0-16,0 22 0,22-22 15,-22 0-15,0 21 0,0-20 0,0-1 16,1 0-16,-1 0 16,0 0-16,0 0 0,21 1 0,-20-22 15,-1 0-15,0 0 0,0 0 16,0 0-16,0 0 0,1 0 0,-1 0 16,0 0-16,0-22 0,0 1 0,0 0 15,1 0-15,-1 0 0,-21 0 16,0-1-16,21-20 0,-21 21 0,21 0 15,-21 0-15,0-1 0,0 1 16,0 0-16,0 42 31,0 0-31,0 1 0,0-1 0,0 0 16,0 0-16,0 0 16,0 0-16,0 1 0,0-1 0,0 0 15,0 0-15,0 0 0,0 0 16,0-42 31,0 0-47,0 0 0</inkml:trace>
  <inkml:trace contextRef="#ctx0" brushRef="#br0" timeOffset="10072.41">2053 6435 0,'0'-21'15,"0"42"32,21 0-31,0 0 0,1 0-1,-1-21-15</inkml:trace>
  <inkml:trace contextRef="#ctx0" brushRef="#br0" timeOffset="10554.72">2392 6583 0,'0'0'0,"0"21"0,0 21 15,0-20-15,-21-1 16,21 0-16,0 0 0,0 0 0,0 0 15,-22 1-15,22-1 0,0 21 16,-21-21-16,21 0 0,0 1 16,0-1-16,0 0 15,-21-21-15,21 21 0,-21-21 16,21-21 15,0 0-31,0 0 16,0-1-16,0 1 0,0 0 15,0-21-15,21 21 0,0-22 0,0 1 16,1 0-16,-1 20 0,21-20 16,-21 0-16,0 21 0,22-1 0,-1 1 15,-21 21-15,22 0 0,-1 0 0,-21 0 16,21 0-16,-20 0 0,-1 21 16,0 1-16,21-1 0,-42 21 0,21-21 15,-21 0-15,22 22 16,-22-22-16,0 0 0,0 21 0,0-20 15,0-1-15,-22 0 0,1 0 0,0 0 16,21 0-16,-21-21 16,21-21 15,0 0-15,21 0-16,-21 0 0</inkml:trace>
  <inkml:trace contextRef="#ctx0" brushRef="#br0" timeOffset="11213.88">3196 6202 0,'0'0'0,"0"21"32,0 0-17,0 0-15,0 1 0,-21-1 16,21 21-16,0 0 0,0 1 0,-21-1 15,21 0-15,0 1 0,-21-1 16,21 0-16,0-20 0,0 20 0,-22 0 16,22-21-16,0 1 0,0 20 0,-21-21 15,21 0-15,0 0 0,0 1 16,0-1-16,0-42 62,0-1-62,0 1 0,0 0 16,0-21-16,0 21 0,0-1 16,0 1-16,0 0 0,21 0 0,1-21 15,-1 20-15,0 1 0,0 0 16,0 21-16,0-21 0,22 21 0,-22-21 16,21 21-16,-21 0 0,1 0 15,-1 0-15,0 21 0,0 0 16,0-21-16,-21 21 0,0 0 0,0 1 15,0-1 1,0 0-16,-21-21 0,0 21 0,0-21 16,0 21-16,-1-21 0,-20 0 0,21 21 15,0-21-15,0 0 0,-1 0 16,1 22-16,0-22 0,0 0 0,0 0 16,21 21 15,0 0-31,0 0 15,0 0-15,21-21 0,0 21 16,-21 1-16,21-1 0,0 0 16,1-21-16,-22 21 0,21 0 0,0-21 15,0 21-15,0-21 16,0 22-16,1-22 0,-1 0 16,0 0-16,0 0 0,0 0 15,0 0-15,1 0 0,-22-22 16,21 1-16,0 21 0,0-21 0</inkml:trace>
  <inkml:trace contextRef="#ctx0" brushRef="#br0" timeOffset="11612.65">3768 6795 0,'0'0'0,"21"0"16,0 0-1,0 0-15,0 0 16,0 0-16,1 0 0,-1-22 16,0 22-16,0-21 0,0 21 15,0-21-15,1 0 0,-1 0 0,0 21 16,0-21-16,0-1 0,-21 1 16,21 0-16,-21 0 0,-21 21 31,0 0-31,0 0 15,0 0-15,0 21 0,-1 0 0,1 0 16,-21 1-16,21-1 0,0 0 0,-1 0 16,22 0-16,-21 22 0,21-22 15,-21 0-15,21 0 0,0 0 0,-21 0 16,21 1-16,0-1 0,0 0 16,21 0-1,0-21-15,0 0 0,1 0 16,-1 0-16,21 0 0,-21 0 0,0 0 15,1-21-15,20 21 0,-21-21 16,0 0-16</inkml:trace>
  <inkml:trace contextRef="#ctx0" brushRef="#br0" timeOffset="12188.32">4805 6562 0,'0'0'15,"0"-21"-15,-21 21 0,-1 0 0,1 0 16,0 0-16,-21 0 0,21 0 16,-22 0-16,22 0 0,-21 0 0,21 0 15,-22 21-15,22-21 0,0 21 16,0 0-16,0 0 0,-1 0 16,1 1-16,0 20 0,21-21 0,0 0 15,0 0-15,0 22 0,-21-22 0,21 0 16,0 0-16,0 0 0,0 1 15,0-1-15,0 0 0,0 0 0,21-21 16,-21 21-16,21-21 0,0 0 0,1 0 16,-1 0-16,0 0 0,0 0 15,0 0-15,0 0 0,1 0 0,20-21 16,-21 0-16,21 21 0,-20-21 16,20-22-16,0 22 0,-21 0 0,22-21 15,-22-1-15,21 1 0,-21-21 0,22 20 16,-22-20-16,42-64 15,-41 63-15,-1 1 0,21-1 16,-21 22-16,-21-22 0,21 22 0,-21 0 16,0 21-16,0-1 0,0 1 0,-21 42 31,0 1-31,0 20 0,0-21 16,0 43-16,-1-22 0,1 21 0,0 1 15,0-1-15,0 1 0,21-22 16,0 22-16,0-1 0,0-20 0,0-1 15,0 0-15,0 1 0,0-22 0,21 0 16,0 0-16,0 0 0,0 0 16,1 1-16,-1-22 0,0 0 15,21 0-15,-21 0 0,22 0 0,-22 0 16,21 0-16,1-22 0,-22 1 16,21 0-16,0 0 0,-20 0 0,20 0 15,-21-1-15</inkml:trace>
  <inkml:trace contextRef="#ctx0" brushRef="#br0" timeOffset="13096.71">3704 7578 0,'0'0'0,"21"-64"16,-21 43-16,21 0 15,-21 0-15,0 42 16,0 0-1,0 0-15,0 0 0,0 22 16,-21-22-16,21 21 0,-21 1 0,0-1 16,0 0-16,0-21 0,-1 22 15,1-1-15,0 0 0,0-20 0,0-1 16,21 0-16,-21 0 0,21 0 0,-22 0 16,22-42 15,0 0-31,0 0 15,0 0-15,0-22 0,0 22 16,0 0-16,0-21 0,0 21 0,0-1 0,22-20 16,-22 21-16,21 0 0,-21 0 15,21 21-15,0 0 0,0 0 16,0 0-16,1 0 16,-1 21-16,0 0 0,0 21 15,0-21-15,-21 1 0,21-1 0,1 21 16,-1-21-16,-21 0 0,21 1 0,0-1 15,-21 0-15,21 0 0,0-21 16,1 21-16,-1-21 0,0 0 16,0 0-16,0 0 0,0 0 0,1-21 15,-1 21-15,0-21 0,0 0 16,0 0-16,0-1 0,-21 1 0,22 0 16,-1 0-16,0 0 0,-21 0 0,21-22 15,-21 22-15,0 0 16,0 0-16,21 0 0,-21 42 31,0 0-31,0 0 0,0 0 16,0 0-16,0 1 0,0-1 0,0 21 15,0-21-15,0 0 0,0 1 16,-21-22-16,21 21 0,0 0 0,0-42 47,0 0-32,0-1-15</inkml:trace>
  <inkml:trace contextRef="#ctx0" brushRef="#br0" timeOffset="13287.6">4318 7430 0,'0'0'15,"0"21"1,0 0-16,0 0 0,0 0 15,0 0-15,0 1 32,21-22-32,0 0 0,0 21 15,1-21 1,-1 0-16</inkml:trace>
  <inkml:trace contextRef="#ctx0" brushRef="#br0" timeOffset="13689.8">4889 7578 0,'-21'0'0,"0"0"16,0 0-16,0 21 16,0-21-16,-1 21 0,1-21 0,0 21 15,0-21-15,-21 21 0,42 1 16,-22-22-16,1 21 0,0 0 15,21 0-15,0 0 0,0 0 16,0 1-16,21-22 0,0 21 16,1-21-16,-1 21 0,0-21 15,0 21-15,21-21 0,-20 21 0,-1-21 16,0 21-16,0-21 0,0 22 0,-21-1 16,0 0-1,-21 0 1,0-21-16,0 0 0,0 21 15,-22-21-15,22 21 0,-21-21 16,21 0-16,-22 0 0,22 0 16,-21 0-16,21 0 0,-1 0 0,1 0 15,0 0-15,21-21 0,0 0 16,0 0-16,0 0 16,21 0-16,22-1 0,-22 1 15</inkml:trace>
  <inkml:trace contextRef="#ctx0" brushRef="#br0" timeOffset="13988.63">5292 7387 0,'0'0'0,"21"-21"0,0 0 0,0 0 0,0 0 16,-21-1 0,0 44-1,0-1-15,0 0 0,-21 0 16,21 0-16,-21 22 0,21-22 15,0 21-15,0 0 0,-21-20 0,21 20 16,-21 0-16,21 1 0,-22-1 0,22-21 16,0 21-16,0 1 0,0-22 15,0 21-15,0-21 0,0 1 0,0-1 16,0 0-16,0 0 0,0 0 0,0 0 16,22-21-16,-1 0 15,0 0-15,0 0 16,0-21-16,-21 0 15,21 0-15,1 0 0,-1 21 16,-21-43-16,0 22 0</inkml:trace>
  <inkml:trace contextRef="#ctx0" brushRef="#br0" timeOffset="14186.52">5249 7662 0,'0'0'0,"0"22"15,21-22 1,1 0 0,-1 0-16,0 0 0,0 0 15,21 0-15,-20-22 0,20 1 0,-21 21 16,43-21-16,-22 0 0,-21 0 16,21 21-16,-20-21 0,20-1 15</inkml:trace>
  <inkml:trace contextRef="#ctx0" brushRef="#br0" timeOffset="14904.29">9123 6011 0,'0'0'0,"21"0"0,-21-21 0,0 42 47,0 22-47,0-1 16,0-21-16,0 43 0,0-22 0,0 22 15,0 20-15,0-20 0,0 20 16,0-20-16,0 21 0,0-1 16,0-20-16,0 20 0,0-20 0,0 21 15,-21-22-15,21 22 0,-21-22 16,-1 1-16,1-1 0,0 1 0,21-1 0,-21-20 16,0 20-16,0-21 0,21 1 15,0-1-15,0-21 0,0 0 0,-22 1 16,22-1-16,0 0 0,0-42 31,0 0-31,0-1 16,0 1-16,0 0 0,0-21 0,0-1 15,22 1-15,-22 0 0</inkml:trace>
  <inkml:trace contextRef="#ctx0" brushRef="#br0" timeOffset="15845.27">9186 5969 0,'0'0'0,"0"-21"16,21 21-1,1-21-15,-1 21 16,0 0-16,0 0 0,0 0 0,22 0 15,-1-21-15,0 21 0,22 0 16,20 0-16,1 0 0,0 0 16,21 0-16,21 0 0,-22-22 0,22 22 15,0 0-15,0 0 0,22 0 0,-22 0 16,21 0-16,0-21 0,21 21 16,1 0-16,-1 0 0,0-21 0,22 0 15,-1 21-15,1 0 0,20-21 16,1 21-16,0-21 0,-1 21 0,1 0 15,-21-22-15,20 1 0,-20 21 0,-22 0 16,22-21-16,-43 21 0,0 0 16,0 0-16,-21 0 0,-21-21 0,0 21 15,-22 0-15,-20 0 16,-22 0-16,1 0 0,-1 0 0,-21 0 16,-42 0 15,0 0-31,0 21 15,21 0-15,-22-21 16,1 21-16,0 1 0,21-1 0,-21 21 16,0-21-16,21 22 0,-21-1 0,-1 0 15,1 1-15,0-1 0,0 21 16,0 1-16,21-1 0,-21 1 0,-1-1 16,1 1-16,0 21 0,0-22 0,0 1 15,0 20-15,-1-20 16,1-1-16,0 22 0,0-22 0,0 22 15,21-21-15,-21 20 0,-1-20 0,22-1 16,-21 22-16,21-22 0,0-20 0,-21 20 16,0 1-16,21-22 0,0 0 15,0 1-15,-21-1 0,21 0 0,-21 1 16,21-22-16,-22 0 0,22 0 0,-21 0 16,0 1-16,21-1 0,-21-21 15,0 0-15,0 0 0,-1 0 16,1 0-16,0 0 0,0 0 0,-21 0 0,20 0 15,-20-21-15,0 21 0,-22-22 16,22 1-16,-22 21 0,1-21 0,-1 0 16,1 21-16,-22-21 0,1 0 15,-1 21-15,0 0 0,-21-22 0,1 22 16,-1 0-16,-21 0 0,0-21 0,0 21 16,0 0-16,-21 0 0,-1 0 15,1 0-15,-21 0 0,-22 0 0,1 0 16,-1 0-16,-211 21 15,191-21-15,-1 22 0,0-22 0,1 0 16,20 21-16,-21-21 0,22 21 0,21-21 16,-22 0-16,43 0 0,-21 0 0,42 0 15,0 0-15,21 0 0,0 0 16,21 0-16,22 0 0,20 0 16,1-21-16,21 0 0,0 21 0,21-22 15,0 1-15,0 0 0,21 0 0,0 0 16,0 0-16,0-1 0,22 1 15,-1-21-15</inkml:trace>
  <inkml:trace contextRef="#ctx0" brushRef="#br0" timeOffset="16216.06">10139 6456 0,'0'0'0,"0"-21"0,-21 0 0,-1-1 16,22 1-16,0 0 0,-21 0 0,0 0 16,0 0-16,21-1 15,-21 22-15,21 22 31,0 20-15,0 0-16,0 1 0,0-1 0,0 0 16,0 22-16,0-22 0,-21 0 0,21 22 15,-22-22-15,22 1 0,-21-1 16,0-21-16,0 21 0,21-20 0,0-1 16,-21 21-16,21-21 0,-21-21 15</inkml:trace>
  <inkml:trace contextRef="#ctx0" brushRef="#br0" timeOffset="16553.87">9864 6392 0,'0'0'0,"0"-21"0,0 0 0,0 0 16,0 0-16,0 0 0,21-1 15,0 22-15,0-21 0,0 21 0,0-21 16,1 21-16,20 0 0,-21-21 16,21 21-16,1 0 0,-1 0 0,-21 0 15,22 0-15,-1 0 0,-21 0 0,21 21 16,-20 0-16,-22 0 0,0 22 16,0-22-16,0 21 0,0-21 0,0 22 15,-22-1-15,1 0 0,-21-20 16,21 20-16,-22-21 0,1 0 15,0 0-15,21 1 0,-64 20 16,64-21-16,0-21 0,-1 0 0,1 21 16,42-21 31,1 0-47,-1-21 0</inkml:trace>
  <inkml:trace contextRef="#ctx0" brushRef="#br0" timeOffset="17889.11">10414 6879 0,'0'21'15,"21"-21"16,0 0-15,0-21-16,1 21 16,-22-21-16,21 0 0,0 21 15,0-21-15,0 0 0,-21-1 0,21 22 16,1-21-16,-1 0 0,-21-21 0,0 21 16,0-1-16,0 1 0,0 0 15,0-21-15,0 21 0,0-1 16,-21 1-16,-1 21 15,1 0-15,0 0 16,0 21-16,0 1 0,0-1 16,-1 0-16,22 0 0,0 21 0,-21-20 15,0-1-15,21 21 0,0-21 16,0 22-16,0-22 0,0 0 0,0 21 16,0-21-16,0 1 0,0-1 15,0 0-15,0 0 0,21-21 16,0 0-16,-21 21 0,22-21 0,-1 0 15,0 0-15,0 0 0,0 0 16,0 0-16,1-21 0,-1 21 16,0-21-16,0 0 0,0 0 15,22 21-15,-22-22 0,0 1 0,0 0 16,21-21-16,-20 21 0,-1-22 16,0 22-16,0-21 0,0 21 0,0-1 15,-21 1-15,0 0 0,0 0 0,0 0 16,-21 21-1,0 0-15,0 21 0,0-21 16,0 21-16,-1 0 0,22 0 16,0 1-16,-21-22 0,21 21 0,0 0 15,0 0-15,0 0 16,21-21-16,-21 21 0,22-21 0,-1 0 0,-21 22 16,21-22-16,0 21 0,0 0 15,0 0 1,-21 0-16,0 0 15,0 1-15,0-1 16,0 0 0,22-21-1,-1 0 1,0 0-16,0 0 16,0 0-16,0-21 0,1 21 15,-1-21-15,0-1 0,0 1 16,0 21-16,0-21 0,1 0 15,-1 0-15,0 0 0,0-1 16,0-20-16,0 42 0,-21-21 0,0 0 16,0 0-16,22 21 0,-44 21 47,22 0-47,0 0 0,0 0 0,-21 0 15,21 1-15,-21-1 0,21 0 16,0 0-16,-21-21 0,21 21 0,0 0 15,0 1-15,0-1 0,0 0 16,21 0 0,0-21-16,0 0 15,1 0-15,-1 0 0,0 0 0,0 0 16,0 0-16,0 0 0,22 0 16,-22 0-16,0-21 0,0 21 0,0-21 15,-21 0-15,22-1 0,-1 22 0,-21-21 16,0 0-16,0-21 0,0 21 0,0-1 15,0-20-15,0 21 0,0-21 16,0 20-16,0 1 0,0-21 16,-21 42-16,-1-21 0,1 21 0,0 0 15,0 0-15,0 0 0,0 0 16,-1 21-16,1-21 0,0 21 0,0 0 16,0 0-16,0 1 0,-1-1 0,1 0 15,21 0-15,0 0 16,0 0-16,0 1 0,0-1 0,0 0 15,0 0-15,21-21 0,1 21 16,-1-21-16,0 0 0,0 21 16,0-21-16,0 0 0,1 22 0</inkml:trace>
  <inkml:trace contextRef="#ctx0" brushRef="#br0" timeOffset="18448.86">11726 6964 0,'0'0'0,"21"-21"15,1 21-15,-22-21 16,21-1-16,-21 1 0,21 21 0,0-21 16,0-21-16,0 21 0,1-1 0,-1 1 15,0 0-15,0 0 0,0 0 16,-21 0-16,21 21 0,-21-22 16,22 22-16,-44 0 15,1 22 1,0-1-16,0 0 0,0-21 15,0 21-15,21 0 0,0 0 16,-22-21-16,22 22 0,0-1 16,0 0-16,0 0 0,0 0 15,0 0-15,0 1 0,22-1 16,-22 0-16,21 0 16,0-21-1,0 0 1,0 0-1,0 0-15,1 0 16,-1-21-16,-21 0 0,21 21 16,0-21-16,-21-1 0,21 1 0,0 0 15,1 0-15,-1 0 16,-21 0-16,21-1 0,0 1 0,0 0 16,-21 0-16,21 0 0,1 21 15,-22-21-15,0 42 16,0 0-16,0 0 15,0 0-15,0 0 0,0 1 0,0-1 16,0 0-16,0 21 0,0-21 16,0 1-16,0-1 0,0 0 15,0 0-15,21-21 32,-21-21-17,21 0-15,0 0 16</inkml:trace>
  <inkml:trace contextRef="#ctx0" brushRef="#br0" timeOffset="18796.66">12425 6414 0,'0'0'0,"-21"0"0,-1 0 0,1 0 16,0 21-16,0 0 0,0-21 15,0 21-15,21 0 0,0 0 0,0 1 16,0-1-16,0 0 0,21-21 15,0 0 1,0 0-16,0 0 0,0 0 16,1 0-16,-1-21 0,0 0 15,0 21-15,-21-22 0,21 1 16,-21 0-16,21 0 0,-21 0 0,0 0 16,0-1-16,0 1 0,0 0 0,0 0 15,0 0-15,-21 21 0,0 0 16,0 0-16,0 0 0,0 0 0,-1 0 15,1 21-15,0 0 0,0 0 0,0 0 16,21 1-16,-21-1 0,21 0 16,-22 0-16,22 0 0,0 0 0,0 1 15,22-22 1,-1 0-16,0 0 0,0 0 16,0 0-16</inkml:trace>
  <inkml:trace contextRef="#ctx0" brushRef="#br0" timeOffset="19521.22">12912 6244 0,'0'0'0,"0"-21"0,-22 21 15,1 0-15,0 0 16,21 21-16,-21 0 16,0 1-16,21-1 0,-21 0 0,21 21 15,-22 1-15,22-1 0,0 0 0,-21 1 16,0-1-16,21 0 15,-21 22-15,21-22 0,-21 0 0,21-20 16,0 20-16,0-21 0,0 21 0,0-20 16,0-1-16,0 0 0,21-21 15,0 21-15,0-21 0,0 0 16,22 0-16,-22 0 0,0 0 0,0-21 16,0 21-16,22-21 0,-22 0 15,0-1-15,0 1 0,22 0 0,-22-21 16,0 21-16,-21-1 0,21-20 0,0 21 15,-21 0-15,21 0 0,-21-1 16,0 44 15,0-1-31,0 0 0,0 0 16,0 0-16,0 0 0,0 1 0,0-1 16,0 0-16,0 0 0,0 0 15,22-21 1,-1 0-16,0 0 0,0 0 15,0 0-15,0 0 0,1-21 0,-1 21 16,0-21-16,0 0 0,0 21 0,0-21 16,1-1-16,-1 1 0,0 0 15,-21 0-15,0 0 0,0 0 16,21-1-16,-21 44 31,0-1-31,-21 0 16,21 21-16,0-21 0,-21 1 0,0 20 15,21-21-15,-22 21 0,22 1 16,0-22-16,-21 21 0,21 1 0,-21-1 16,21 43-16,-21-43 0,21 21 15,0-20-15,0-1 0,-21 0 16,21 1-16,-21-1 0,21 0 0,-22 1 16,22-1-16,-21-21 0,0 22 15,21-22-15,-21 0 0,0-21 0,0 21 16,-1 0-16,1-21 15,0 0-15,0 0 0,21-21 16,0 0-16,-21 0 16,21 0-16,0-22 0,0 22 0,0-21 15</inkml:trace>
  <inkml:trace contextRef="#ctx0" brushRef="#br0" timeOffset="19819.05">12806 6350 0,'0'-21'0,"21"21"16,21 0-16,-21-21 0,22 21 15,-1-21-15,0 21 0,1-22 0,20 22 16,-20-21-16,20 21 0,-21 0 15,22-21-15,-1 21 0,-20 0 0,20-21 16,-20 21-16,-1 0 0,0 0 0,1 0 16,-1 0-16,-21-21 0,0 21 15,-42 0 17,0 0-17,21 21-15,-21-21 0</inkml:trace>
  <inkml:trace contextRef="#ctx0" brushRef="#br0" timeOffset="22178.63">10731 7493 0,'22'0'16,"-22"-21"-16,0 0 31,-22 21 1,1 0-32,0 0 0,0 0 0,0 0 15,0 0-15,-1 0 16,1 21-16,0 0 0,0 0 0,0-21 15,0 21-15,-1 1 0,1 20 0,0-21 16,0 0-16,0 0 0,21 22 16,0-22-16,-21 21 0,21-21 0,0 1 15,0-1-15,0 21 0,0-21 0,0 0 16,0 1-16,21-1 0,0-21 0,-21 21 16,21-21-16,0 0 0,0 0 15,1 0-15,-1 0 0,0 0 0,0 0 16,21 0-16,-20 0 0,-1-21 15,0 0-15,0-1 0,0 22 0,0-21 16,1 0-16,-1 0 0,0-21 16,0 20-16,0 1 0,0-21 0,1 21 15,-22-22-15,0 1 0,21 21 16,-21 0-16,21 0 0,-21-1 0,0 1 16,0 0-16,0 42 31,0 0-31,0 1 0,0-1 15,0 0-15,-21 21 0,21-21 0,0 22 16,0-1-16,0 0 0,0 1 16,-21 20-16,21-20 0,0 20 0,0 1 15,-22-1-15,1 1 0,0-1 16,21 1-16,-21-1 0,0 1 0,0-22 16,-1 21-16,22 1 0,-21-22 0,0 22 15,0-22-15,21 22 0,0-22 16,-21 0-16,21 1 0,0-1 0,-21-21 15,21 0-15,0 0 0,0 1 0,0-44 32,21 1-32,0 21 0,0-42 15,0 21-15,0-22 0,1 22 0,-1-21 16,21 0-16,-21-22 0,22 22 0,-22-22 16,21 1-16,-21-1 0,22 1 15,-1-22-15,0 22 0,1-22 0,-1 0 16,-21 1-16,21 20 0,1-21 15,-22 22-15,0 21 0,0-22 16,0 22-16,-21 21 0,0-22 0,0 22 16,22 0-16,-22 0 0,0 0 15,0 42 1,0 0 0,0 0-16,0 21 15,0-20-15,0-1 0,0 0 0,0 0 16,0 0-16,0 0 0,0 1 15,0-1-15,0 0 0,0 0 0,21-21 16,-21 21-16,21-21 0,0 0 16,0 0-16,0 0 15,1 0-15,-1-21 0,0 21 16,0-21-16,0 0 0,0 21 16,1-21-16,-1-1 0,0 1 0,0 0 15,0 0-15,0 0 0,1-22 0,-22 22 16,21 0-16,-21 0 0,21 0 15,-21 0-15,0-1 16,0 44 0,0-1-16,0 0 15,0 0-15,0 0 0,0 22 16,0-22-16,0 0 0,0 21 0,0-21 16,0 1-16,0-1 0,0 0 0,0 0 15,0 0-15,21 0 0,0-21 16,0 22-16,1-22 0,-1 0 0,0 0 15,0 0-15,21 0 0,-20 0 0,-1 0 16,21-22-16,-21 1 0,0 0 16,22 21-16,-22-21 0,21-21 0,-21 20 15,22 1-15,-22 0 0,0-21 0,0 21 16,-21-1-16,0 1 0,0 0 16,0 0-16,0 0 0,0 0 0,-21 21 15,0 0 1,0 0-16,0 21 15,-1 0-15,1 0 0,0 0 16,0 0-16,21 1 0,0 20 16,-21-21-16,21 0 0,0 22 0,0-22 15,0 0-15,0 0 0,0 0 16,21 0-16,0-21 0,0 22 16,0-22-16,1 0 0,-1 0 15,0 0-15,0 0 0,0-22 16,0 1-16,1 21 0,-1-21 0,0 0 15,0 0-15,0 21 0,0-21 16,-21-1-16,0-20 0,22 21 0,-22 0 16,21 0-16,-21-1 15,0 1-15,21 21 16,-21 21 0,0 1-1,0-1-15,0 0 0,0 0 16,0 0-16,0 0 0,0 1 15,0-1-15,21 0 16,0-21 0,0 0-16,1 0 0,-1 0 15,0 0-15,0-21 16,0 0-16,0 21 0,1-22 0,-1 1 16,0 21-16,0-21 0,-21 0 0,42-21 15,-42 20-15,22 1 0,-22 0 16,0 0-16,0 0 0,0 0 15,0-1-15,21 22 16,-21 22 0,0-1-16,0 0 0,0 0 15,0 0-15,0 22 0,0-22 0,0 0 16,0 0-16,0 0 0,0 0 0,0 1 16,21-1-16,0 0 15,0-21-15,0 0 0,1 21 16,-1-21-16,0 0 0,0 0 0,0 0 15,0 0-15,1 0 0,-1 0 0,0-21 16,0 21-16,0-21 0,22 0 16,-22 21-16,0-22 0,0 1 0,-21 0 15,21-21-15,0 21 0,-21-1 0,22-20 16,-22 21-16,0 0 0,0 0 16,0-1-16,-22 44 15,1-1-15,0 0 16,21 0-16,0 0 0,0 0 15,-21 1-15,21-1 0,0 0 0,0 0 16,0 0-16,0 0 16,21-21-1,0 0-15,0 0 0,1 0 0,-1 0 16,21-21-16,-21 0 0,22 0 0,-1 0 16,-21-22-16,21 22 0</inkml:trace>
  <inkml:trace contextRef="#ctx0" brushRef="#br0" timeOffset="22588.43">14330 5948 0,'-21'0'31,"-1"0"-31,1 21 15,0 0-15,0-21 0,0 21 16,0 1-16,21-1 0,-22 21 0,1-21 16,21 0-16,0 22 0,0-22 15,0 0-15,0 0 0,0 22 0,0-22 16,0 0-16,21 0 0,1 0 0,-1-21 16,0 21-16,0-21 0,21 0 15,-20 0-15,-1 0 0,21 0 16,-21-21-16,22 21 0,-1-21 0,0 0 0</inkml:trace>
  <inkml:trace contextRef="#ctx0" brushRef="#br0" timeOffset="23086.15">14711 5736 0,'0'0'0,"-21"-21"0,-22 0 0,1 21 0,0-21 15,-1 0-15,1 21 0,0 0 0,20 0 16,-20 0-16,0 0 0,-1 0 16,1 21-16,0 0 0,-1 0 15,1 0-15,0 22 0,21-1 0,-22 0 16,22 1-16,0 20 0,-21-21 0,42 22 16,-22-1-16,1 1 0,0-1 15,21 1-15,0-1 0,0 1 0,0-1 16,0 1-16,0-22 0,21 1 15,0-1-15,1 0 0,20 1 0,0-22 16,1 0-16,20 0 0,-21 0 0,22-21 16,-1 0-16,1 0 0,-1 0 15,1 0-15,-1-21 0,1 21 0,-22-21 16,22 0-16,-22 0 0,0-22 0,1 1 16,-1 0-16,0-1 15,-20 1-15,20-22 0,-21 1 0,0-1 16,0 22-16,-21-21 0,0-1 0,0 1 15,0-1-15,0 22 0,-21-22 16,0 22-16,-21-22 0,21 22 0,-22 0 16,-20-1-16,20 1 0,1 21 0,-21-21 15,-1 20-15,1 1 0,-1 21 16,-21 0-16,22 0 0,-1 0 16,-20 0-16,20 0 0,1 21 0,-1 1 15,1-1-15,-1 21 0,1-21 0,-1 22 16,1-22-16,-1 21 0</inkml:trace>
  <inkml:trace contextRef="#ctx0" brushRef="#br0" timeOffset="23928.78">7091 5969 0,'0'0'16,"0"-21"-16,-21 21 15,-1 0-15,1 0 0,0 0 0,0 0 16,0 0-16,0 0 0,-1 0 0,-20 21 16,21-21-16,0 21 15,0 0-15,-1 1 0,22-1 0,-21 0 16,0 0-16,0 0 0,21 0 0,0 22 15,0-22-15,0 0 16,0 0-16,0 0 0,0 1 0,21-1 16,0-21-16,0 21 15,1-21-15,-1 0 0,0 0 16,0 0-16,21 0 0,-20 0 0,-1-21 16,21 0-16,-21 21 0</inkml:trace>
  <inkml:trace contextRef="#ctx0" brushRef="#br0" timeOffset="24476.47">7324 5694 0,'0'0'0,"-43"0"0,22-21 0,-21 0 16,-1 21-16,1-22 0,21 22 15,-21 0-15,-1 0 0,-41 0 16,41 0-16,22 0 0,-21 0 0,-1 22 15,1-1-15,0 0 0,21 0 16,-22 0-16,1 22 0,0-1 16,20 0-16,-20 1 0,21-1 0,0 21 15,0-20-15,-1 20 0,1-20 16,21-1-16,-21 21 0,21-20 0,0 20 16,0-20-16,0-1 0,0 0 0,0 1 15,0-22-15,21 21 0,22-21 16,-22 0-16,0 1 0,21-22 0,-21 21 15,22-21-15,-1 21 0,0-21 0,1 0 16,-1 0-16,22 0 0,-22 0 16,21-21-16,-20 21 0,-1-21 15,22-1-15,-22 1 0,0 21 0,1-21 0,-1 0 16,0 0-16,-21-22 16,22 22-16,-1 0 0,-21-21 15,0 21-15,1-22 0,-1 22 0,0-21 0,0-1 16,0 1-16,-21 0 0,21-1 15,-21 1-15,0 0 0,0-1 0,0-20 16,0 21-16,-21-22 0,0 22 0,0-1 16,0 1-16,0 21 0,-1 0 15,1 0-15,0-1 0,0 22 0,0 0 16,0 0-16,-1 0 0,1 0 0,0 0 16,0 22-16,0-22 0,0 21 15,-1-21-15,1 21 0,0 0 0,0-21 16,0 0-16,0 21 0,-1-21 15,1 0-15,0 0 0</inkml:trace>
  <inkml:trace contextRef="#ctx0" brushRef="#br0" timeOffset="29786.69">19135 1947 0,'-22'22'0,"1"-22"16,0 0 15,0 0-15,0 0-1,0 21 1,-1-21-1,1 0 1,21 21-16,-21-21 0,0 0 16,0 0-1,0 0 1,42 0 31,0 0-47,21 0 0,-21 0 0,22 0 15,-1 0-15,0 0 0,1 0 16,20 0-16,1 0 0,-1 0 16,1 0-16,20 0 0,-20 0 15,21 0-15,-22 0 0,22 0 0,-22 0 16,1 0-16,-1 0 0,-20 0 0,20 0 16,-21 0-16,1 0 0,-1 0 15,0 0-15,-20 0 0,20-21 0,-21 21 16,0 0-1,-42 0 17,0 0-17,21-21-15,-21 21 16</inkml:trace>
  <inkml:trace contextRef="#ctx0" brushRef="#br0" timeOffset="30260.42">20045 1651 0,'0'0'0,"0"21"31,0 0-31,0 1 16,0-1-16,0 0 0,0 0 15,21-21-15,0 21 0,0 0 0,22 1 16,-22-22-16,0 21 0,21-21 16,1 0-16,-1 0 0,-21 0 0,21 0 15,-20 0-15,20 0 0,-21 0 16,21 0-16,-20 0 0,-1 0 15,0 0-15,-42 21 47,0-21-47,-1 21 0,1 0 16,-21 0-16,21-21 0,-22 22 0,1-1 16,21 0-16,-21 21 0,-1-21 15,1 1-15,0-1 0,-1 0 0,22 0 16,-21 21-16,-1-20 0,22-1 0,-21 0 15,21-21-15,0 21 0,-1 0 16</inkml:trace>
  <inkml:trace contextRef="#ctx0" brushRef="#br0" timeOffset="31140.82">21548 1503 0,'0'0'15,"0"-21"-15,-22 21 0,1 21 32,21 0-17,0 0-15,0 0 16,0 22-16,0-1 0,0 0 0,0 1 16,0-1-16,0 0 0,0 1 15,0-1-15,0 0 0,0 1 0,0-1 16,0-21-16,0 22 0,0-22 15,0 0-15,0 0 0,0 21 0,-21-20 16,21-1-16,0 0 0,0-42 63,0 0-63,0-1 15,0 1-15,0 0 0,0 0 16,0 0-16,0 0 0,21-1 15,-21 1-15,21-21 0,1 42 0,-1-21 16,21 0-16,-21-1 0,22 22 16,-1 0-16,0 0 0,1 0 0,-1 0 15,0 0-15,-21 22 0,22-1 0,-22 0 16,0 0-16,0 0 0,0 0 16,-21 1-16,22-1 0,-22 0 0,0 0 15,0 0-15,0 0 0,-22 1 16,1-1-16,21 0 0,-21 0 0,0-21 15,21 21-15,-21-21 0,21 21 16,-21-21-16,21-21 31</inkml:trace>
  <inkml:trace contextRef="#ctx0" brushRef="#br0" timeOffset="31552.59">22161 2138 0,'22'0'15,"-1"0"-15,0 0 16,0-21-16,0 21 0,0-21 15,1-1-15,-1 1 0,0 21 16,0-21-16,-21 0 0,0 0 16,0 0-16,0-1 15,-21 1-15,0 21 16,0 0-16,-1 0 0,1 0 16,-21 0-16,21 0 0,0 21 0,-1 1 15,-20-1-15,21 0 0,0 0 16,21 0-16,-21 0 0,21 22 15,0-22-15,0 0 0,0 0 0,0 0 16,0 1-16,0-1 0,21-21 16,0 21-16,0-21 0,0 0 0,0 0 15,1 0-15,20 0 0,-21 0 0,21 0 16,-20 0-16,20 0 0,-21-21 16,21 0-16,1-1 0</inkml:trace>
  <inkml:trace contextRef="#ctx0" brushRef="#br0" timeOffset="31840.42">22881 1439 0,'-21'0'15,"0"22"1,21-1-16,-21 21 0,21 0 15,0 1-15,0-1 0,-22 0 0,22 22 16,-21-22-16,21 22 0,-21-1 16,21-20-16,0-1 0,0 0 0,0 1 15,0-1-15,0-21 0,0 21 16,0-20-16,0-1 0,0 0 16,21 0-16,0-21 0,1 0 15,-1 0-15,0 0 0,0 0 16,0 0-16,-21-21 0,21 21 15</inkml:trace>
  <inkml:trace contextRef="#ctx0" brushRef="#br0" timeOffset="32044.31">22606 2011 0,'0'0'0,"21"0"15,0 0 1,0 0-16,22 0 0,-22 0 16,0 0-16,21 0 0,-20-21 0,-1 21 15,21 0-15,-21-21 0,22 21 0,-22 0 16,0-22-16,21 22 0,-21-21 16</inkml:trace>
  <inkml:trace contextRef="#ctx0" brushRef="#br0" timeOffset="32492.05">23156 1990 0,'0'0'0,"-21"-21"16,21-1-1,0 1 1,21 21-1,0 0 1,1 0-16,-1 0 0,0 0 0,0 0 16,0 21-16,0 1 15,1-22-15,-1 21 0,0 0 16,-21 0-16,21 0 0,0 0 16,-21 1-16,0-1 0,0 0 0,0 0 15,0 0-15,0 0 0,0 1 16,0-1-16,-21-21 15,0 0-15,0 0 16,0 0-16,-1 0 16,1 0-16,21-21 15,0-1-15,0 1 16,0 0-16,0 0 0,0 0 16,0 0-16,0-1 0,21 22 15,1-21-15,-1 0 0,-21 0 16,21 21-16,0-21 0,0 0 0,0 21 15,1-22-15,-1 22 0,0 0 16,0-21-16,21 21 0,-20-21 0</inkml:trace>
  <inkml:trace contextRef="#ctx0" brushRef="#br0" timeOffset="32935.81">23876 1842 0,'-42'-22'16,"20"22"-1,1 0-15,0 0 16,21 22-16,-21-1 0,0 0 0,0 0 16,-1 0-16,22 0 0,-21 1 15,0 20-15,21-21 0,-21 0 0,21 0 16,0 1-16,0-1 0,0 0 15,0 0-15,0 0 0,0 0 16,21 1-16,0-22 0,0 0 0,1 0 16,-1 0-16,0 0 0,21 0 15,-21 0-15,1 0 0,20 0 16,-21-22-16,21 22 0,-20-21 0,-1 0 16,0 21-16,21-21 0,-21 0 15,-21 0-15,22-22 0,-1 1 16,-21 21-16,0 0 0,0-22 15,0 22-15,0 0 0,-21 21 0,-1-21 16,1 21-16,0 0 0,0 0 16,0 0-16,0 0 0,-1 0 0,-20 0 15,21 0-15,0 0 0,0 21 16</inkml:trace>
  <inkml:trace contextRef="#ctx0" brushRef="#br0" timeOffset="33528.56">24828 2011 0,'0'0'0,"-21"0"15,0 0 1,0-21 0,0 0-16,0 21 0,-1-22 15,1 22-15,0 0 16,0 0-16,0 0 0,0 0 0,-22 0 15,22 0-15,0 0 0,0 0 0,0 22 16,-1-1-16,1 0 0,0-21 16,0 21-16,21 0 0,-21 0 0,21 1 15,0-1-15,0 0 0,0 0 16,0 0-16,0 0 0,0 1 16,21-22-16,0 0 0,0 0 15,22 0-15,-22 0 0,0 0 16,0 0-16,21 0 0,-20 0 0,-1-22 15,21 1-15,-21 21 0,0-21 16,1 21-16,-1-21 0,-21 0 0,0 0 16,0-1-16,0 1 0,0 0 15,0 0 1,0 42 15,0 0-31,0 22 0,-21-22 16,21 0-16,0 0 0,0 21 15,0-20-15,0 20 0,0 0 16,0 1-16,0-1 0,0 21 0,0 1 16,0-1-16,0 1 0,21-1 15,-21 1-15,0 21 0,0-22 0</inkml:trace>
  <inkml:trace contextRef="#ctx0" brushRef="#br0" timeOffset="33758.43">24532 3916 0,'0'21'16,"0"0"-16,-21-21 15,0 0 1,0 0-16,-1 0 0,1-21 16,0 21-16,0-21 0,0 0 15,-22 0-15,22-22 0,-21 22 0,21-21 16,-22 21-16,1-22 0,21 1 16,-21-22-16,20 22 0,1-21 0,0-1 15,21 1-15,0-1 0,0 1 0,0-1 16,21 1-16,22-1 0,-22 1 15,21-22-15,0 21 0,1 1 0,-1-1 16,0-20-16,22 20 0,-22 22 16,22-22-16,-1 22 0</inkml:trace>
  <inkml:trace contextRef="#ctx0" brushRef="#br0" timeOffset="34654.69">24998 2053 0,'0'0'0,"-21"21"0,-1-21 15,44 0 32,20 0-47,-21 0 0,0-21 16,0 21-16,22-21 0,-22 21 15,21-21-15,-21 0 0,1 0 16,-22-1-16,0 1 16,-22 21-1,1 0-15,0 0 0,0 0 16,0 0-16,0 0 0,-22 0 0,22 21 15,0 1-15,0-1 16,21 0-16,-21 0 0,21 0 0,0 0 16,0 1-16,0-1 0,0 0 0,0 0 15,0 0-15,21 0 16,0-21-16,0 0 0,0 0 0,0 0 16,1 0-16,20 0 0,-21 0 15,21 0-15,-20 0 0,20 0 0,-21 0 16,0 0-16,22-21 0,-22 21 15,0-21-15,0 21 0,0-21 0,0 0 16,1 21-16,-1-21 0,-21-1 0,21 22 16,-21-21-16,-21 42 47,21 1-47,-21-1 15,21 0-15,-22 0 0,22 0 0,0 0 16,0 1-16,0-1 0,-21 0 15,21 0-15,0 0 0,-21-21 16,21 21-16,0-42 47,0 0-47,0 0 16,0 0-16,0 0 0,0-1 0,0 1 15,21 0-15,0 0 16,1 0-16,-1-22 0,0 22 0,0 0 15,0 0-15,22 0 0,-1 0 0,-21 21 16,21 0-16,1 0 0,-22 0 16,21 0-16,-21 0 0,1 21 0,-1 0 15,0 0-15,0 0 0,-21 0 16,0 22-16,0-22 0,0 0 0,0 21 16,0-20-16,-21-1 0,0 0 0,0 0 15,21 0-15,-22 0 16,1-21-16,42-21 47,1 21-47,-1-21 0,-21 0 15,21 0-15,21 21 0,-21-21 16</inkml:trace>
  <inkml:trace contextRef="#ctx0" brushRef="#br0" timeOffset="35052.62">26395 1884 0,'0'0'0,"-21"21"32,21 0-17,-22 0-15,1 1 0,0-1 0,0 0 16,0 0-16,0 21 0,-1-20 16,1 20-16,0-21 0,21 0 15,0 0-15,0 1 0,0-1 0,0 0 16,0 0-16,0 0 0,0 0 15,21-21-15,0 0 16,1 0-16,-1 0 0,0 0 16,0 0-16,0-21 0,0 0 0,22 0 15,-22 21-15,0-21 0,0 0 0,22-1 16,-43-20-16,21 21 0,0 0 16,-21-22-16,0 22 0,0-21 15,0 21-15,0 0 0,0-1 16,0 1-16,-21 21 0,0 0 0,-1 0 15,1 0-15,0 0 0,0 0 0,0 0 16,0 21-16,-1-21 0,1 22 16,0-1-16,21 0 0,0 0 15,0 0-15,0 0 16,0 1-16,21-22 16,0 0-16</inkml:trace>
  <inkml:trace contextRef="#ctx0" brushRef="#br0" timeOffset="35451.11">26860 1990 0,'0'-21'0,"0"42"0,0-64 16,0 22-16,-21 21 31,0 21-15,21 1-16,-21-1 0,21 0 0,0 0 15,0 0-15,0 0 0,-21 1 16,21-1-16,0 21 0,0-21 0,0 0 16,0 1-16,0-1 0,0 0 15,21-21-15,0 0 16,0 0-16,0 0 0,1 0 16,-1 0-16,0 0 15,0 0-15,0-21 0,0 0 0,1 21 16,-1-22-16,0 1 0,-21-21 0,21 21 15,-21 0-15,21-1 0,-21 1 16,21-21-16,-21 21 0,0 0 16,0-1-16,22 22 62,-1 0-46</inkml:trace>
  <inkml:trace contextRef="#ctx0" brushRef="#br0" timeOffset="35872.54">27601 1884 0,'0'0'0,"-21"0"0,0 0 16,0 0-16,0 0 0,-1 0 0,1 0 15,0 0-15,0 0 16,0 21-16,0-21 0,-1 21 0,1 0 16,0 1-16,0-1 0,0 0 15,0 0-15,21 0 0,0 22 16,0-22-16,0 0 0,0 0 16,0 0-16,21-21 0,0 21 15,0-21-15,0 0 0,0 0 0,22 0 16,-22 0-16,0 0 0,0 0 15,0 0-15,1 0 0,-1 0 0,0 0 16,0 0-16,-21 22 16,0-1-1,0 0-15,-21-21 0,0 21 16,0-21-16,-1 21 0,1 0 16,0-21-16,0 22 0,-21-1 15,20 0-15,1-21 0,0 0 16,0 0-16,21 21 0,-21-21 0,0 0 15,-1 0 1,1 0 0</inkml:trace>
  <inkml:trace contextRef="#ctx0" brushRef="#br0" timeOffset="36856.98">24701 2836 0,'0'22'15,"0"-1"1,0 0 0,0 0-16,0 0 0,0 0 15,0 1-15,0-1 16,22 21-16,-22-21 0,0 0 0,0 22 15,0-1-15,21-21 0,-21 43 16,0-22-16,21 0 0,-21 1 0,0-1 16,0 0-16,0 1 0,0-1 15,0 0-15,0-20 0,0 20 0,0 0 16,0-21-16,0 22 0,0-22 16,-21 0-16,21 0 0,-21 0 0,-1 1 15,1-1-15,0 0 0,0 0 16,0-21-16,0 21 0,-1 0 0,1-21 15,0 0-15,0 0 16</inkml:trace>
  <inkml:trace contextRef="#ctx0" brushRef="#br0" timeOffset="37867.66">18711 4424 0,'-21'0'0,"0"21"16,21 0 15,0 0-16,21-21-15,0 0 16,22 22-16,-22-22 0,21 0 16,22 0-16,-22 21 0,21-21 0,1 0 15,-1 0-15,22 0 0,0 21 16,-22-21-16,22 0 0,0 0 0,-22 0 16,1 0-16,-1 0 0,1 0 0,-1 0 15,-21 0-15,1 0 16,-22 0-16,21 0 0,-21 0 0,1 0 0,-22-21 15,0 0 17,-22 21-32,22-22 15,-21 1-15,0 21 0,0 0 16,0-21-16,-22 21 0,22 0 0,0 0 16,0 0-16,-21-21 0,20 21 0,1 0 15,0 0-15,0 0 0,42 0 31,0 0-31,0 0 0,1 0 16,-1 0-16,21 0 0,-21 0 16,0 0-16,22 21 0,-22-21 15,0 21-15,21-21 0,-20 21 0,-1-21 16,0 22-16,-21-1 0,0 0 16,0 0-16,0 0 0,0 0 0,0 1 15,-21-1-15,0 0 0,-1 0 16,-20 0-16,21 0 0,-21 1 0,-22-1 15,22 0-15,-1 0 0,1 0 0,0 0 16,-1 1-16,1-22 0</inkml:trace>
  <inkml:trace contextRef="#ctx0" brushRef="#br0" timeOffset="39224.29">21950 4212 0,'0'0'0,"0"-21"0,21 21 16,0 0 281,0 0 140,0 0-405,-21-21 46</inkml:trace>
  <inkml:trace contextRef="#ctx0" brushRef="#br0" timeOffset="40609.61">22013 4297 0,'0'0'0,"21"0"16,-21-21-1,22 21 1,-22-21-16,21 21 16,-21-22-16,0 1 15,0 0 1,0 0-1,-21 21 1,-1-21-16,1 21 16,0 0-16,0 0 0,0 0 0,0 0 15,-1 0-15,-20 21 0,21-21 0,-21 21 16,20 0-16,-20 0 0,21 1 16,0-1-16,-22 21 0,22-21 0,0 22 15,0-1-15,0-21 0,0 21 16,21-20-16,0-1 0,0 21 0,0-21 15,0 0-15,0 1 0,21-22 0,0 21 16,0-21-16,0 0 0,0 0 16,22 0-16,-22 0 0,0 0 0,0 0 15,22 0-15,-22 0 0,21-21 16,-21-1-16,22 1 0,-22 0 16,21 0-16,-21 0 0,0-22 0,22 22 15,-22-21-15,0-22 0,0 22 16,0-21-16,-21-1 0,22 1 0,-1-1 15,-21 22-15,0-22 0,21 1 16,0 20-16,-21 1 0,21 0 0,-21-1 16,0 1-16,0 21 0,0 0 15,0 42 1,-21 0-16,0 0 16,21 0-16,-21 22 0,21-1 15,0-21-15,-21 43 0,21-22 16,0 0-16,-22 22 0,22-22 15,0 22-15,0-22 0,0 0 0,0 1 16,0-1-16,0 0 0,22-20 0,-1 20 16,0-21-16,0 0 0,0 0 15,0-21-15,1 22 0,20-22 16,-21 0-16,21 0 0,-20 0 0,20 0 16,-21-22-16,21 1 0,-20 21 0,20-21 15,-21 0-15,0 0 0,0 0 16,1-22-16,-1 22 0,-21 0 0,21 0 15,-21-22-15,0 22 0,0 0 16,0 0-16,-21 21 16,0 21-1,21 21-15,-22-20 0,22-1 16,-21 0-16,21 0 0,0 21 16,0-20-16,0-1 0,0 0 0,0 0 15,21-21-15,1 21 0,-1-21 0,0 0 16,0 0-16,0 0 0,22 0 15,-22 0-15,0 0 0,21 0 0,-21 0 16,22-21-16,-22 0 0,0 0 16,21 0-16,-20-1 0,-1 1 0,0 0 15,0-21-15,0 21 0,-21-22 0,0 1 16,0 21-16,0 0 16,0-22-16,0 22 0,0 0 15,0 42 1,0 0-16,0 0 0,0 1 15,0 20-15,-21 0 0,21 1 0,0-1 16,0 0-16,0 1 0,0-1 16,0 0-16,0 22 0,0-22 0,0 0 15,21 22-15,-21-22 0,0 22 16,21-22-16,1 22 0,-22-22 0,21 21 16,-21-20-16,0-1 0,0 0 0,21 1 15,-21-1-15,0 0 16,0-20-16,-21 20 0,0-21 0,-1 21 15,-20-20-15,21-1 0,-21 0 0,-1 0 16,1 0-16,0-21 0,-1 0 0,1 0 16,0 0-16,-1 0 0,1-21 15,0 0-15,-1 0 0,22 0 0,-21-1 16,21 1-16,-1-21 0,-20 21 0,21-22 16,0 22-16,21 0 0,0-21 0,-21 21 15,21-1-15,0 1 0,0-21 16,0 21-16,21 0 0,0-1 0,0-20 15,0 21-15,0-21 0,22-1 0,-1 22 16</inkml:trace>
  <inkml:trace contextRef="#ctx0" brushRef="#br0" timeOffset="42956.68">23389 4085 0,'0'0'15,"0"21"1,0 1-16,0 20 16,0-21-16,-21 21 0,21-20 0,-21 20 15,21-21-15,0 0 0,0 22 16,0-22-16,-21 0 0,21 0 16,0 0-16,0 0 0,-22 1 15,22-44 16,0 1-15,22 0-16,-22 0 0,0 0 0,0 0 16,0-22-16,21 22 0,-21-21 15,21 21-15,-21-22 0,0 22 0,21 0 16,-21 0-16,21 0 0,0-1 16,1 22-16,-1 22 0,0-1 15,0 0-15,0 0 16,0 0-16,1 0 0,-1 1 0,0-1 15,0 0-15,-21 21 0,21-21 0,0 1 16,1-1-16,-1 0 16,0 0-16,0-21 0,-21 21 15,21-21-15,0 0 0,1 0 16,-1 0-16,0-21 16,0 21-16,-21-21 0,21 0 15,0 0-15,1-1 0,-1-20 0,0 21 16,0-21-16,0 20 0,0-20 0,22 0 15,-22-1-15,21 22 0,-21 0 16,1-21-16,20 21 0,-21 21 16,0-22-16,0 22 0,1 0 0,-1 0 15,0 22-15,0-1 0,0-21 0,-21 42 16,0-21-16,21 0 0,-21 1 16,0 20-16,0-21 0,0 0 0,0 0 15,0 1-15,0-1 0,0 0 16,0 0-16,22-21 47,-22-21-47,0 0 0,0 0 15,0-1-15,0 1 16,0 0-16,0 0 0,0-21 0,0 20 16,0 1-16,-22 0 0,1 0 0,21 0 15,-21 0-15,0 21 0,0 0 0,0 0 16,-1 0-16,1 0 0,0 0 15,-21 21-15,21 0 0,-43 21 16,43-21-16,-21 22 0,20-22 0,1 21 16,0 1-16,-21-22 0,21 21 15,21-21-15,0 22 0,-22-22 0,22 0 16,0 0-16,0 0 0,0 0 0,22 1 16,-1-22-16,0 0 15,0 0-15,0 0 16,0 0-16,1 0 0,20 0 0,-21 0 15,0 0-15,0-22 0,1 1 0,-1 0 16,0 0-16,0 21 0,0-42 0,0 20 16,1 1-16,-22 0 0,21 0 15,0-21-15,-21 20 0,0 1 0,0-21 16,21 21-16,-21 0 0,0-1 16,0 44 15,0-1-31,0 0 0,0 0 15,0 0-15,0 0 0,0 1 16,21-1-16,-21 21 0,0-21 0,21-21 16,1 21-16,-22 1 0,21-1 15,0-21-15,0 0 0,0 21 0,0-21 16,1 0-16,20 0 0,-21 0 0,21 0 16,-20 0-16,20 0 0,-21 0 15,21-21-15,-20 0 0,-1 21 0,0-22 16,0 1-16,0 0 0,0 0 0,-21 0 15,0 0-15,0-22 0,0 22 0,0 0 16,0 0-16,0 0 0,0-1 16,0 44-1,0-1 1,-21 21-16,21-21 0,-21 0 16,0 22-16,21-22 0,0 0 15,-21 0-15,21 22 0,-21-22 0,21 0 16,-22 0-16,22 0 15,0-42 17,0 0-32,22 0 15,-22 0-15,21-1 16,0 1-16,-21 0 0,0-21 0,21 21 16,0-1-16,0-20 0,-21 21 15,22 0-15,-1 0 0,0 21 16,0 0-1,-21 21-15,0 0 0,0 0 16,0 0-16,0 0 0,21 1 0,-21-1 16,21 0-16,-21 0 0,22 0 0,-1 0 15,0 1-15,0-22 16,0 0-16,0 21 0,1-21 0,20 0 16,-21 0-16,0 0 0,0 0 0,1 0 15,-1 0-15,0 0 0,0-21 16,0 21-16,0-22 0,-21 1 0,22 0 15,-1 0-15,0-21 0,-21 20 16,21 1-16,-21-21 0,21 21 0,0-22 16,-21 22-16,0 0 0,22 0 15,-22 0-15,21 21 0,-21 21 16,0 0 0,0 21-16,0-20 0,-21-1 15,21 0-15,-22 21 0,22-21 0,0 1 16,-21 20-16,21-21 0,0 0 15,0 0-15,0 1 0,0-1 16,21-21-16,1 0 16,-1 0-16,0 0 0,0 0 0,0 0 15,0 0-15,1 0 0,20-21 16,-21 21-16,0-22 0,0 1 0,1 21 16,-1-21-16,0 0 0,0-21 15,0 20-15,0 1 0,1 0 0,-1 0 16,0-21-16,-21 20 0,21 22 15,0 0 1,-21 22-16,0-1 16,0 21-16,0-21 0,0 0 0,0 1 15,0-1-15,0 0 0,0 0 0,21 0 16,1-21-16,-1 21 0,-21 1 16,21-22-16,0 0 0,0 0 15,0 0-15,1 0 16,-1 0-16,0 0 0,0 0 15,0-22-15,0 1 0,1 0 16,-22 0-16,21 0 0,0 0 0,0-1 16,0-20-16,0 21 0,1-21 15,-1 20-15,21-20 0,-21 21 16,0 0-16,22 0 0,-22-1 0,0 1 16,0 21-16,0 0 0,1 0 0,-22 21 46,21-21 17,-21-21-47,21 21-16,-21-21 0,0 0 15,0 0-15,-21 21 31,0 0-31,-1 0 16,1 0-16,0 21 0,0 0 0,0 0 16,0 0-16,-1 1 0,1 20 0,0-21 15,0 21-15,0 1 0,0-22 16,21 21-16,-22-21 0,22 1 16,0 20-16,0-21 0,0 0 0,0 0 15,22-21-15,-1 0 0,0 22 16,0-22-16,0 0 15,22 0-15,-22 0 0,0 0 0,0-22 16,0 22-16,0-21 0,1 21 0,20-21 16,-21 0-16,0 0 0,0 0 0,1-1 15,-1 1-15,0 0 0,0 0 16,-21 0-16,21 0 0,-21-1 0,21 22 16,-21-21-16,0 0 0,0 0 15,0 0-15,0 0 16</inkml:trace>
  <inkml:trace contextRef="#ctx0" brushRef="#br0" timeOffset="43120.58">26374 3641 0,'-22'0'0</inkml:trace>
  <inkml:trace contextRef="#ctx0" brushRef="#br0" timeOffset="43224.52">26310 3620 0,'0'0'0,"0"21"63,0 0-63,0 0 15,-21 0-15</inkml:trace>
  <inkml:trace contextRef="#ctx0" brushRef="#br0" timeOffset="44212.34">19262 6477 0,'0'0'0,"-22"0"0,1 0 16,0 0-16,0 0 0,21 21 16,-21-21-16,0 0 15,21 21-15,21-21 32,0 22-17,21-22-15,1 0 0,-1 0 16,0 0-16,22 0 0,-1 0 15,1 21-15,20-21 0,-20 0 0,21 0 16,-1 0-16,-20 0 0,20 0 0,1 0 16,-21-21-16,-1 21 0,1 0 15,-1 0-15,1-22 0,-22 22 0,0 0 16,-21 0-16,22 0 0,-22-21 16,-21 0-1,-21 21 1,21-21-16,-21 21 0,-1 0 15,1-21-15,-21 0 0,21 21 0,0-22 16,-1 22-16,1 0 0,0-21 0,0 21 16,0 0-16,0 0 0,-1-21 15,1 21-15,0-21 0,0 21 16,0 0-16,21-21 16,21 21-1,0 0-15,0 0 16,0 0-16,1 0 0,20 0 15,-21 0-15,0 0 0,22 0 16,-22 21-16,0-21 0,0 21 0,0 0 0,0 0 16,-21 1-16,0 20 15,0-21-15,0 21 0,0-20 0,-21 20 16,0 0-16,-21-21 0,21 22 0,-22-22 16,1 21-16,0-21 0,-1 1 15,1 20-15,0-21 0,20 0 0,-20 0 16,21-21-16,-21 0 0</inkml:trace>
  <inkml:trace contextRef="#ctx0" brushRef="#br0" timeOffset="45718.23">22183 6604 0,'0'0'15,"0"-21"32,0 0-47,0 0 16,0-1-16,0 1 15,0 0-15,0 0 16,0 0-16,-22 0 16,22-1-16,-21 22 0,0-21 0,0 21 15,0-21-15,0 21 16,-1 0-16,1 0 0,0 0 16,0 21-16,0 0 0,0 1 0,-1-1 15,1 0-15,0 0 0,0 21 0,0 1 16,21-22-16,-21 21 0,21-21 15,-22 22-15,22-22 0,0 0 0,0 21 16,0-20-16,0-1 0,0 0 16,0 0-16,22-21 0,-1 0 15,0 0-15,0 0 0,0 0 16,22 0-16,-22-21 0,21 0 0,-21 0 16,22-1-16,-1-20 0,-21 21 15,0-21-15,22 20 0,-22-20 0,0 0 16,-21-1-16,0 1 0,21 0 15,-21-1-15,0 1 0,0 0 0,0-1 16,0 22-16,0-21 0,0 21 0,-21-22 16,21 22-16,0 0 15,-21 21-15,0 0 16,21 21-16,-22 0 0,22 22 16,0-22-16,0 21 0,0 1 0,-21 62 15,21-62-15,0-1 0,0 0 16,0 1-16,0-1 15,0 0-15,0-20 0,0 20 0,0-21 16,0 0-16,21-21 0,1 21 0,-1-21 16,0 0-16,0 0 0,0 0 15,22 0-15,-22 0 0,21 0 0,-21-21 16,22 0-16,-22 0 0,21 0 0,-21 0 16,0-1-16,22 1 0,-22-21 15,0 21-15,-21 0 0,21-1 16,-21 1-16,0 0 0,0 0 0,0 42 31,0 0-31,-21 0 0,0 1 16,21-1-16,0 21 0,0-21 15,0 0-15,0 22 0,0-22 0,0 0 16,0 0-16,0 0 0,21 1 16,0-22-16,0 21 15,1-21-15,-1 0 0,0 0 0,0 0 16,0 0-16,0 0 0,1-21 0,20 21 15,-21-22-15,0 1 0,0 0 16,1 0-16,-1 0 0,-21 0 0,21-1 16,-21 1-16,21 0 0,-21 0 15,0 0-15,0 0 0,0-1 0,0 44 32,0-1-17,0 0-15,0 0 0,0 0 16,0 0-16,0 1 0,0-1 0,0 0 15,0 0-15,0 0 0,0 0 16,21 1-16,0-22 0,1 0 16,-1 0-16,0 0 0,0 0 0,0 0 15,0 0-15,1 0 0,20 0 0,-21-22 16,0 22-16,-21-21 0,21 0 16,1 0-16,-1 0 0,-21 0 0,0-1 15,21 1-15,-21-21 0,0 21 16,0-22-16,0 22 0,0 0 15,0 0-15,0 0 0,0 0 0,0-1 16,0 44 0,0-1-16,0 21 0,0-21 15,0 22-15,0-1 0,0 0 0,0 1 16,0-1-16,0 21 0,21-20 16,-21-1-16,21 22 0,-21-22 0,0 21 15,21 1-15,-21-22 0,22 22 0,-22-1 16,63 22-16,-63 0 0,0-43 0,0 0 15,0 22-15,0-22 0,-21 0 16,0 1-16,21-1 0,-21 0 16,-1 1-16,22-22 0,-21 0 0,21 0 15,0 0-15,0-42 16,0 0 0,0 0-16,0 0 0,0 0 0,0-22 15,0 1-15,0 0 0,21-1 0,-21-20 16,22-1-16,-1 1 0,0-1 15</inkml:trace>
  <inkml:trace contextRef="#ctx0" brushRef="#br0" timeOffset="46035.05">23601 6625 0,'0'-21'0,"0"42"0,0-63 0,0 21 16,0 0-16,0-1 0,0 1 15,0 0-15,0 0 16,0 0-16,0 0 0,21 21 15,0-22-15,0 22 0,22 0 0,-1 0 16,-21 0-16,21 0 0,1 0 16,-22 0-16,21 22 0,-21-1 0,1 21 15,-22-21-15,0 22 0,0-22 16,0 21-16,-22-21 0,1 22 0,0-22 16,-21 0-16,-1 0 0,1 0 15,0 0-15,-22 1 0,22-1 0,0 0 16,-1-21-16,22 21 0,-21-21 15,21 0-15,-1 0 0,1 0 0,21-21 32,21 0-32,1 0 15,-1-1-15,0-20 0,21 21 0,1 0 16,-22-22-16</inkml:trace>
  <inkml:trace contextRef="#ctx0" brushRef="#br0" timeOffset="46476.79">24299 5927 0,'0'0'0,"-21"0"15,0 21 1,0 0-16,21 0 0,-21 22 0,-1-22 16,22 21-16,0 0 0,-21-20 15,0 20-15,21 0 0,0 1 0,0-1 16,0 0-16,-21 1 0,21-1 0,0-21 15,0 21-15,0 43 16,0-64-16,0 0 0,0 1 16,21-22-16,0 0 0,0 21 0,1-21 15,-1 0 1,0 0-16,0 0 0,0-21 0,-21-1 16,21 1-16,1 0 0,-22 0 15,0 0-15,21 0 0,-21-1 0,21 1 16,-21 0-16,0 0 0,0 0 0,0 0 15,0 42 1,0 0-16,0 0 16,0 0-16,0 0 0,0 1 0,0-1 15,0 0-15,0 0 0,-21 0 16,21 0-16,0 1 0,0-44 62,0 1-62,0 0 0,21 0 0</inkml:trace>
  <inkml:trace contextRef="#ctx0" brushRef="#br0" timeOffset="46676.68">24553 6223 0,'-21'0'16,"0"0"-16,42 0 94,0 0-94</inkml:trace>
  <inkml:trace contextRef="#ctx0" brushRef="#br0" timeOffset="46950.03">25040 6244 0,'0'-21'0,"0"0"31,-21 21-31,0 0 0,0 0 16,-1 0-16,1 0 0,0 0 0,0 0 15,0 0-15,0 0 0,-1 21 16,1 0-16,0 0 0,0 1 0,0-1 15,0 21-15,-1 0 0,22-20 16,0 20-16,0 0 0,0-21 0,0 22 16,0-22-16,0 0 0,0 0 0,0 0 15,22-21-15,-1 22 0,0-22 0,0 0 16,0 0-16,0 0 0,22 0 16,-22 0-16,21 0 0,1-22 0,-1 1 15,0 21-15,1-21 0,-1 0 16</inkml:trace>
  <inkml:trace contextRef="#ctx0" brushRef="#br0" timeOffset="48220.43">25506 6350 0,'0'0'0,"0"-21"0,0 0 0,0 0 0,0-1 16,0 1-16,0 0 0,0 0 16,-21 21-16,-1 0 15,1 0-15,0 0 0,0 0 16,0 0-16,0 21 0,-1 0 0,-20 22 15,21-22-15,0 21 0,-22-21 0,22 22 16,0-22-16,21 21 0,0-21 16,-21 0-16,21 1 0,0-1 15,0 0-15,0 0 0,21 0 16,0-21-16,0 0 16,1 0-16,-1 0 0,0 0 15,0-21-15,0 21 0,0-21 0,1 21 16,-1-21-16,0 0 0,0-1 0,0 1 15,0-21-15,1 21 0,-22 0 16,21-22-16,0 22 0,-21-21 0,0 21 16,0-1-16,21 1 0,-21 0 0,0 0 15,0 42 17,0 0-32,0 0 0,-21 22 0,21-22 15,0 21-15,0-21 0,0 22 16,0-22-16,0 0 0,0 21 0,0-20 15,0-1-15,21 0 0,-21 0 16,21-21-16,0 0 0,1 0 16,-1 0-16,0 0 0,21 0 0,-21 0 15,1 0-15,20-21 0,-21 21 16,21-21-16,-20 0 0,-1-1 16,21-20-16,-21 21 0,0 0 0,22-22 15,-1-20-15,-21 21 16,0-1-16,1 1 0,-1 0 0,0-1 15,0 1-15,-21 21 0,21-22 0,-21 1 16,21 21-16,-21-21 0,0 20 16,0 1-16,0 0 0,0 42 31,0 0-31,0 1 16,0-1-16,-21 21 0,21-21 0,0 22 15,-21-22-15,21 21 0,0 0 16,0 1-16,-21-1 0,21-21 0,-21 22 15,21-1-15,0-21 0,0 21 16,0-20-16,0 20 0,0-21 16,0 0-16,0 0 0,0 1 0,0-1 15,21-21-15,0 0 16,0 0-16,0 21 0,1-21 0,-1 0 16,0 0-16,0 0 0,0-21 0,0 21 15,1-21-15,-1 21 0,0-22 16,0 1-16,0 0 0,0 0 0,1 0 15,-1 0-15,-21-1 0,0 1 16,21-21-16,-21 21 0,21 0 0,-21-1 16,0 1-16,0 0 0,0 42 47,-21-21-47,21 21 0,-21 1 0,21-1 15,-21 21-15,21-21 0,0 0 16,0 1-16,0-1 0,0 0 0,-22 0 15,22 0-15,0 0 0,0 1 16,0-1-16,0 0 0,22-21 16,-1 21-16,0-21 0,0 0 15,0 0-15,0 0 0,1 0 16,-1 0-16,0 0 0,0-21 0,0 0 16,0 21-16,22-21 0,-22-1 0,0 1 15,0 0-15,22-21 0,-22 21 16,21-43-16,-21 43 15,0-21-15,-21 20 0,0 1 0,0-21 16,0 21-16,0 0 0,0-1 16,-21 44 15,0-1-31,21 0 0,0 0 16,0 0-16,0 0 0,0 1 15,0-1-15,0 0 0,0 0 0,0 0 16,0 0-16,0 1 0,0-1 15,0 0-15,0 0 16,21-21-16,-21 21 0,21-21 16,-21 21-16,0 1 15,-21-22 1,0 0 0,0 0-16,0 0 0,0 0 15,-1 0-15,1 0 16,21-22-16,0 1 0,0 0 15</inkml:trace>
  <inkml:trace contextRef="#ctx0" brushRef="#br0" timeOffset="48528.25">26162 5948 0,'-21'0'0,"42"0"0,-63 0 15,63 0 1,0 0 0,0 0-16,21 0 0,-20 0 15,20 0-15,-21 0 0,21 0 0,1 0 16,-1 0-16,-21-21 0,22 21 0,-1 0 15,-21 0-15,0 0 16,0 0-16,1 0 0,-22 21 31,-22 0-31,1-21 0,-21 21 16</inkml:trace>
  <inkml:trace contextRef="#ctx0" brushRef="#br0" timeOffset="49472.22">19198 8911 0,'0'0'0,"-63"0"15,41 0 1,1 0-16,0 0 0,0 0 0,0 0 16,0 0-16,21 21 15,0 1-15,0-1 16,0 0-16,21-21 0,0 21 16,21-21-16,1 21 0,-1-21 15,0 0-15,22 0 0,-1 0 0,22 0 16,0 0-16,-1 0 0,1 0 15,21 0-15,-22 0 0,1 0 0,0 0 16,-1-21-16,-20 21 0,21-21 0,-22 0 16,1 21-16,-22-21 0,0 21 15,1-22-15,-22 22 0,0-21 16,-21 0-16,0 0 16,-21 0-16,0 0 0,-22 21 0,22-22 15,0 1-15,-21 21 0,20-21 16,-20 0-16,21 21 0,0 0 0,0-21 15,-1 21-15,22-21 47,22 21-47,-1 0 16,0 0-16,21-22 0,-21 22 16,1 0-16,20 0 0,-21 0 15,21 0-15,-20 0 0,-1 22 0,0-1 16,0 0-16,-21 0 15,0 21-15,0-20 0,0-1 0,0 21 16,0-21-16,-21 0 0,0 22 0,0-22 16,-22 21-16,1-21 0,0 22 15,20-22-15,-20 0 0,21 0 0,-21 0 16,20 1-16,1-1 0,0 0 0,0-21 16,21 21-16,0 0 15,0-42 16,0 0-31</inkml:trace>
  <inkml:trace contextRef="#ctx0" brushRef="#br0" timeOffset="50015.92">22648 8530 0,'0'0'0,"0"-21"16,0 0-16,0 0 15,0 0-15,0-1 16,0 1-16,0 0 16,0 0-16,-21 21 15,21-21-15,0 0 16,-21 21-1,0 21 1,0 0-16,21 21 0,-22-21 0,1 22 16,0-1-16,21 0 0,-21 1 15,0-1-15,21 0 0,-21 1 0,21-1 16,-22 0-16,1 1 0,21-1 0,0-21 16,0 22-16,-21-22 0,21 0 15,0 0-15,-21 0 0,21 0 16,0 1-16,0-1 15,0-42 17,0-1-32,0 1 0,0 0 0,0 0 15</inkml:trace>
  <inkml:trace contextRef="#ctx0" brushRef="#br0" timeOffset="50540.14">22246 8573 0,'0'0'0,"0"-22"0,0 1 0,-21 21 0,21-21 16,0 0-16,0 0 0,0 0 16,0-1-16,0 1 0,21 0 15,0 0-15,-21 0 0,21 0 16,22-1-16,-22-20 0,0 21 0,0 0 16,22 0-16,-1-1 0,0-20 0,1 21 15,-1 0-15,0 0 0,1 21 16,20 0-16,-21 0 0,22 0 0,-22 0 15,1 21-15,20 0 0,-21 21 16,-20 1-16,20-1 0,-21 21 0,0-20 16,0-1-16,1 22 0,-22-22 0,0 0 15,21 22-15,-21-22 0,0 0 16,0 1-16,0-1 0,0-21 16,0 22-16,0-22 0,0 21 15,0-21-15,0 0 0,0 1 16,0-44-1,0 1 1,0 0-16,0 0 16,21 0-16,0-22 0,-21 22 0,21-21 15,-21 0-15,0 20 0,0-41 0,21 21 16,-21-1-16,22 1 0,-1 0 16,-21-22-16,0 22 0,0-1 0,21 1 15,-21 0-15,21-1 0,-21 22 16,0 0-16,0 0 0,0 0 15,21 42 17,-21 0-17,0 0-15,21 0 0,-21 1 0,22-1 16,-22 0-16,21 21 0</inkml:trace>
  <inkml:trace contextRef="#ctx0" brushRef="#br0" timeOffset="51666.47">23749 8446 0,'0'21'31,"0"0"-15,-21 0-16,21 0 0,-21 22 15,21-22-15,0 0 0,0 0 0,0 0 16,-22 22-16,22-22 0,0 0 0,-21 0 15,21 0-15,0 0 0,0 1 16,0-1-16,0 0 0,0 0 0,21-21 16,1 0-16,-1 21 0,0-21 0,0 0 15,0 0-15,0 0 16,1 0-16,-1 0 0,21-21 0,-21 0 16,0 0-16,1 0 0,20-1 0,-21 1 15,0 0-15,0 0 0,1-21 16,-1 20-16,0 1 0,0-21 0,-21 0 15,0 20-15,21-20 0,-21 21 0,21 0 16,-21-22-16,0 22 16,0 0-16,0 42 31,0 0-31,-21 1 0,21-1 16,-21 21-16,21-21 0,0 0 0,0 22 15,0-22-15,0 0 0,0 21 16,0-20-16,0-1 0,0 0 15,0 0-15,21 0 0,0-21 0,-21 21 16,22 1-16,-1-22 0,0 0 0,0 0 16,0 0-16,0 0 0,22 0 15,-22 0-15,0 0 0,0-22 0,22 1 16,-22 0-16,0 0 0,0 0 0,21 0 16,-20-1-16,-1 1 0,0 0 15,-21-21-15,21 21 0,0-22 0,-21 1 16,21 0-16,-21-1 0,0 1 15,0-22-15,22 22 0,-22-21 0,21 20 16,-21 1-16,0 0 0,21-1 16,0 1-16,-21 21 0,0 0 0,0-1 15,21 22-15,-21 22 16,0-1 0,0 0-16,0 21 0,0 1 0,0-1 15,0-21-15,0 21 0,-21 1 16,21-1-16,-21 0 0,0 1 0,21-1 15,-21 0-15,21 1 0,0-22 0,-22 21 16,22-21-16,0 22 0,0-22 16,0 21-16,0 1 0,0-22 15,0 0-15,0 0 0,0 0 0,22-21 16,-1 21-16,0-21 16,0 0-16,0 0 0,0 0 15,1 0-15,-1 0 0,21 0 16,-21 0-16,0-21 0,1 0 15,-1 0-15,21 0 0,-21 0 0,0-1 16,1-20-16,-1 21 0,0-21 0,0 20 16,0-20-16,0 0 0,1-1 15,-1 1-15,-21-21 0,0 20 0,21 1 16,-21-22-16,0 22 0,0 0 16,0 21-16,0-22 0,0 22 0,0 0 15,0 0-15,0 42 31,-21 0-31,21 0 0,0 0 16,0 22-16,-21-1 0,21 0 0,0 1 16,-22-1-16,22-21 0,0 22 15,0-1-15,0 85 16,0-106-16,0 21 0,0-20 0,0 20 16,0-21-16,0 0 0,0 0 15,0 1-15,22-1 0,-1-21 0,0 21 16,-21 0-16,21-21 0,0 0 15,0 0-15,1 0 16,-1 0-16,0-21 0,0 21 16,0-21-16,0 21 0,1-21 15,-1 21-15,0-22 0,21 22 16,-21-21-16,22 0 0,-22 21 0</inkml:trace>
  <inkml:trace contextRef="#ctx0" brushRef="#br0" timeOffset="52101.24">26543 8149 0,'21'0'0,"-42"0"0,0 0 16,21-21-16,-21 0 0,21 0 0,-22 21 15,22-21-15,0 42 32,0 0-32,0 0 0,0 0 15,0 22-15,22-22 0,-1 21 0,-21 0 16,21-20-16,0 20 0,0 0 16,0 1-16,1-22 0,-1 21 15,0-21-15,0 22 0,0-22 0,0 0 16,1 0-16,-1 0 0,-21 0 0,21 1 15,-21-1-15,21-21 16,-21 21-16,21-21 47,-21-21-31,0 0-1,0-1-15,0 1 16,0 0-16,0 0 15,0 0-15</inkml:trace>
  <inkml:trace contextRef="#ctx0" brushRef="#br0" timeOffset="52431.83">27051 8043 0,'-21'0'16,"0"0"-16,-1 0 0,1 0 0,0 22 16,0-1-16,0-21 0,0 21 0,-1 0 15,1 21-15,-21-20 16,21-1-16,0 21 0,-1 0 0,-20-20 16,21 20-16,0 0 0,-22-21 0,22 22 15,-21-22-15,21 21 0,-22-21 16,22 1-16,-21-1 0,21 0 0,-22 0 15,22 0-15,-21 0 0,21 1 0,0-22 16,-1 21-16,1-21 16,21 21-16,-21-21 0</inkml:trace>
  <inkml:trace contextRef="#ctx0" brushRef="#br0" timeOffset="70364.5">6625 6244 0,'0'0'0,"-21"0"31,21-21-15,0 0-1,0 0-15,0 0 0,21-1 0,21 1 16,-20 0-16</inkml:trace>
  <inkml:trace contextRef="#ctx0" brushRef="#br0" timeOffset="73199.82">6265 3535 0,'0'0'0,"-21"0"0,0 0 15,0 0-15,0 0 0,-1 0 16,1 0-16,0 0 0,0 0 16,21 21-1,0 0 1,21-21-1,0 21-15,0-21 0,1 0 16,-1 0-16,21 0 0,-21 0 16,22 0-16,-1 0 0,0 0 0,1 0 15,-1 0-15,0-21 0,1 21 0,-1-21 16,0 21-16,1-21 0,-1 21 16,0-21-16,1 0 0,-1 21 0,-21-22 15,0 22-15,0-21 0,1 21 16,-1 0-16,-21-21 0,0 0 15,0 42 17,0 0-32,0 0 15,0 1-15,0 20 0,-21-21 16,21 21-16,-22 1 0,1-1 0,0 22 16,0-1-16,-21-21 0,20 22 0,1-22 15,21 1-15,-21-22 0</inkml:trace>
  <inkml:trace contextRef="#ctx0" brushRef="#br0" timeOffset="73349.73">8911 3662 0,'0'0'0,"42"0"0,1 0 0</inkml:trace>
  <inkml:trace contextRef="#ctx0" brushRef="#br0" timeOffset="78153.42">9652 3344 0,'0'0'0,"0"-21"15,0 0-15,-21 21 32,0 0-17,-1 21-15,1-21 16,21 21-16,0 1 0,0-1 0,-21 0 15,21 0-15,-21 0 0,21 22 16,0-22-16,-21 21 0,21-21 16,0 22-16,0-1 0,0-21 15,-21 21-15,21 1 0,-22-1 0,1-21 16,21 22-16,-21-1 0,21-21 16,0 21-16,0-20 0,-21 20 0,21-21 15,0 0-15,0 0 0,0 1 31,0-44 1,0 1-32,0 0 0,0 0 15,0 0-15,0 0 0,0-1 16,0 1-16,0-21 0,21 21 16,-21 0-16,0-22 0,0 22 0,21-21 15,-21 21-15,21-22 0,-21 1 16,0 21-16,22-22 0,-22 1 0,21 21 15,0-21-15,-21 20 0,21-20 16,-21 21-16,0 0 0,21 0 0,-21-1 16,21 1-16,1 21 31,-22 21-15,21 1-16,0-1 0,-21 0 15,21 0-15,0 21 0,0-20 0,-21-1 16,22 0-16,20 21 0,-21-21 15,0 1-15,0-1 0,22 0 0,-22 0 16,21 0-16,1 0 0,-1 1 16,0-1-16,1 0 0,-1 0 0,0 0 15,1-21-15,-1 21 0,-21 1 16,21-22-16,-20 21 0,20-21 0,-21 0 16,0 21-16,0-21 0,1 0 0,-1 0 15,0 21-15,0-21 16,-42 0 46,21-21-62,0 0 16</inkml:trace>
  <inkml:trace contextRef="#ctx0" brushRef="#br0" timeOffset="88932.78">593 9589 0,'0'0'0,"-22"21"15,-20-21-15,0 0 0,21 21 16,-22-21-16,1 0 0,0 21 0,-1-21 16,1 0-16,0 0 0,20 0 15,-20 21-15,21-21 0,0 0 0,-22 0 16,22 0-16,0 0 15,0 0-15,21 21 47,21-21-47,0 0 0,22 0 16,-1 0-16,-21 0 0,21 0 0,22 0 16,-22 0-16,1 0 0,20 0 15,1 0-15,-1 0 0,-21 0 0,22 0 16,-1 0-16,1 0 0,-1 0 15,-20 0-15,20 0 0,-20 22 16,-1-22-16,0 0 0,1 21 0,-1-21 16,0 0-16,1 0 0,-22 0 15,21 0-15,-21 0 0,22 0 16,-22 0-16,0 0 0,0 0 16,0 0-16,-42 0 93,0 0-93,0 0 32,0 0-32</inkml:trace>
  <inkml:trace contextRef="#ctx0" brushRef="#br0" timeOffset="89952.2">1079 9419 0,'-21'0'16,"21"21"47,21 1-48,1-22-15,-22 21 0,21-21 16,0 21-16,0 0 0,0-21 0,0 21 15,1-21-15,-1 0 0,0 21 16,0-21-16,0 0 0,22 0 0,-22 0 16,0 0-16,0 0 0,21 0 15,-20 0-15,-1 0 0,21 0 0,-21 0 16,0 0-16,1 0 16,-1 0-16,0 0 0,0 0 0,0 0 15,0 0 1,-21 22-16,0-1 15,-21 0 1,0 0-16,21 0 0,-42-21 16,21 21-16,-1 1 0,-20 20 15,0-21-15,21 0 0,-22 0 0,1 22 16,0-22-16,-1 0 0,1 21 16,0-20-16,-1 20 0,1-21 15,21 21-15,-22-20 0,22-1 0,0 0 16,0 0-16,21 0 0,0 0 15,-21 1-15,0-1 0,21 0 16,0 0 0,-22-21-1,22 21 17,0 0 14,22-21 64,-1-21-79,-21 0 141,21 0-156,-21 0-1,21 21-15,-21-21 0</inkml:trace>
  <inkml:trace contextRef="#ctx0" brushRef="#br0" timeOffset="92968.78">3133 9144 0,'0'0'0,"21"0"15,0-21-15,-21 0 16,0 0 15,-21 21 0,0 0-31,-1 0 0,1 0 16,0 0-16,0 21 0,0-21 16,0 21-16,-1 0 0,1 0 15,0 0-15,0 1 0,0-1 0,0 0 16,-1 21-16,1-21 0,21 1 16,0-1-16,0 0 0,0 0 0,0 0 15,0 0-15,0 1 16,0-1-16,21-21 0,1 21 15,-1-21-15,0 21 0,0 0 16,0-21-16,22 21 0,-22 1 0,0-1 16,0-21-16,0 21 0,0 0 15,-21 0-15,0 0 0,0 1 16,0-1-16,0 0 0,0 0 16,0 0-16,0 0 0,-21-21 15,0 0-15,0 22 0,0-22 0,-22 0 16,22 0-16,-21 0 0,21 0 15,-22 0-15,1 0 0,21-22 0,-21 22 16,20-21-16,-20 0 0,21 21 16,0-21-16,-22 0 0,22 21 0,0-21 15,0 21-15,21-22 0,-21 22 16,42 0 15,0 0-15,0 0-16,0 0 0,1 0 0,20 0 15,0 0-15</inkml:trace>
  <inkml:trace contextRef="#ctx0" brushRef="#br0" timeOffset="94281.04">3873 9567 0,'22'-21'16,"-22"-21"-16,0 21 15,0 0-15,-22-1 16,1 1-16,0 0 0,0 21 0,0-21 16,-22 21-16,22 0 15,0 0-15,0 0 0,0 0 0,0 0 16,-22 0-16,22 21 0,0 0 15,-21 0-15,20 1 0,1-1 0,0 0 16,0 21-16,0-21 0,0 22 0,21-22 16,0 21-16,0-21 0,0 1 15,0-1-15,0 0 0,0 0 0,0 0 16,21 0-16,0-21 16,0 22-16,0-22 15,0 0-15,1 0 0,-1 0 0,0-22 16,21 1-16,-21 21 0,1-21 15,-1 0-15,0 0 0,21-22 0,-21 22 16,1 0-16,-1 0 0,0-21 16,-21 20-16,0 1 0,21 0 0,-21 0 15,0 0-15,0-22 0,0 22 16,0 42 15,0 1-15,-21-22-16,21 42 0,0-21 15,0 0-15,0 0 0,0 1 0,0 20 16,21-21-16,0 0 0,0 0 16,1 1-16,-22-1 0,21-21 0,21 21 15,-21-21-15,0 0 0,1 0 0,-1 0 16,0 0-16,0 0 0,21 0 16,-20-21-16,-1 0 0,0 21 0,21-22 15,-21 1-15,1 0 0,-1-21 16,0 21-16,0-1 0,-21 1 0,0 0 15,21-21-15,-21 21 0,0-1 0,0 1 16,0 0-16,0 0 16,-21 21 15,21 21-15,0 0-16,0 0 0,0 1 15,0-1-15,0 0 0,0 0 16,0 0-16,0 22 0,0-22 0,0 0 15,0 0-15,0 0 0,0 0 0,0 1 16,0-1-16,0 0 16,0 0-16,0-42 31,0 0-15,0 0-16,0-1 0,0 1 15,0 0-15,0 0 0,0-21 16,0 20-16,0-20 0,0 21 0,21 0 15,0 0-15,-21-22 0,22 22 0,-1 21 16,0-21-16,0 0 0,0 21 16,0 0-16,1 0 0,-1 0 15,0 0-15,0 0 0,0 21 16,-21 0-16,21-21 0,1 21 0,-22 0 16,21 1-16,-21-1 0,0 0 0,0 0 15,0 0-15,21 0 16,-21 1-16,0-1 0,0 0 0,0 0 15,0 0-15,0 0 16,0-42 15,21 0-31,-21 0 16,0 0-16,21 0 0,0-1 16,-21 1-16,22-21 0,-1 21 0,-21 0 15,21-1-15,0 1 0,0-21 16,0 21-16,1 21 0,-1-21 0,0-1 15,21 22-15,-21 0 0,1 0 0,-1 0 16,0 0-16,0 22 16,-21-1-1,21 0-15,-21 0 0,0 0 0,21 0 16,-21 1-16,0-1 0,0 0 16,0 0-16,0 21 0,0-20 0,0-1 15,0 0-15,0 0 0,0 0 0,0 0 16,0 1-16,0-44 62,0 1-62,0 0 0,0 0 16,0 0-16</inkml:trace>
  <inkml:trace contextRef="#ctx0" brushRef="#br0" timeOffset="94764.99">5419 9483 0,'42'0'15,"-21"0"-15,0 0 0,0 0 16,1-21-16,-1 21 0,0-22 15,0 1-15,0 21 0,22-21 0,-22 0 16,21-21-16,-21 42 0,0-22 16,-21 1-16,0 0 0,0 0 15,0 0 1,-21 21-16,21-21 0,-21 21 0,0 0 16,0 0-16,-22 0 0,22 0 15,0 0-15,0 21 0,0 0 0,0-21 16,-1 21-16,1 0 0,0-21 0,0 21 15,21 1-15,-21-1 0,21 21 16,0-21-16,0 0 0,0 1 0,0 20 16,0-21-16,0 0 15,0 22-15,21-22 0,0 0 0,0 0 16,0 0-16,1-21 0,-1 21 0,21-21 16,-21 0-16,22 0 0,-22 0 0,21 0 15,-21 0-15,22 0 0,-1 0 16,-21-21-16,21 21 0,-20-21 0,-1 0 15,0 0-15,0 0 0,0-1 0,0 22 16,1-21-16,-22 0 0,0 0 16,0 0-16,0 0 15</inkml:trace>
  <inkml:trace contextRef="#ctx0" brushRef="#br0" timeOffset="95796.86">3323 10435 0,'0'0'0,"0"-21"0,0-21 0,21 21 0,-21-1 16,21 1-16,-21 0 0,0 0 16,0 0-16,0 0 0,0-1 15,-21 22-15,0 0 0,0 0 16,-21 0-16,20 0 0,1 0 16,0 0-16,-21 0 0,21 22 0,-1-1 15,1 21-15,-21-21 0,21 22 16,0-1-16,-1 21 0,1-20 15,0 20-15,21-20 0,-21 20 16,21-21-16,-21 22 0,21-22 0,0 1 16,0-1-16,0 0 0,0-21 0,0 1 15,0 20-15,21-21 0,-21 0 16,21-21-16,0 21 0,0-21 16,1 0-16,-1 0 0,0 0 15,0 0-15,0 0 0,0-21 16,1 0-16,-1 0 0,21 0 15,-21 0-15,0-22 0,1 22 0,-1-21 16,0 21-16,0-22 0,0 1 16,0 0-16,-21-22 0,22 22 15,-22-1-15,0-20 0,0 21 0,0-1 16,-22 1-16,1 0 0,0 20 16,-21 1-16,21 0 0,-1 0 0,-20 0 15,21 21-15,0 0 0,-22 0 16,22 0-16,0 21 0,0 0 0,0 21 15,0-20-15,21 20 0,-22 0 0,22 1 16,-21-22-16,21 21 0,0 0 16,0 1-16,0-22 0,0 21 0,0-21 15,0 1-15,21-1 0,1 0 16,-1-21-16,0 0 0,0 0 16,0 0-16</inkml:trace>
  <inkml:trace contextRef="#ctx0" brushRef="#br0" timeOffset="96236.77">3577 10710 0,'0'-21'0,"0"0"16,0 0 0,21 0-16,0 21 15,1 0 1,-1 0-16,0 0 15,0 0-15,0 21 0,0 0 0,-21 0 16,22 0-16,-1 1 0,0-1 16,0 0-16,-21 0 0,21 0 0,-21 22 15,0-22-15,0 0 0,0 0 0,0 21 16,0-20-16,0-1 0,0 0 16,0 0-16,0 0 15,0-42 16,0 0-31,0 0 0,0 0 16,0-1-16,0 1 16,0 0-16,0 0 0,0-21 0,0 20 15,0 1-15,0 0 0,0 0 0,0 0 16,21 0-16,-21-1 0,22 1 16,-1 0-16,0 21 15,0 0 1,0 0-16,0 0 15,1 0-15,-1 0 0,-21 21 16,21-21-16</inkml:trace>
  <inkml:trace contextRef="#ctx0" brushRef="#br0" timeOffset="97287.13">4868 10859 0,'0'0'16,"21"0"-16,1-22 16,-22 1-1,0 0-15,0 0 16,0 0-16,-22 21 0,1-21 0,0-1 16,0 22-16,-21-21 0,20 21 15,1 0-15,-21 0 0,0 0 16,-1 0-16,1 0 0,0 0 15,-1 21-15,22 1 0,-21-1 0,-1 0 16,1 0-16,21 0 0,-21 22 0,20-22 16,1 21-16,0-21 0,21 0 15,-21 22-15,21-22 0,0 0 0,0 0 16,0 22-16,21-22 0,0-21 0,22 21 16,-22 0-16,0-21 0,21 0 15,1 0-15,-1 0 0,0 0 0,1 0 16,-1 0-16,0-21 0,22 0 15,-22 0-15,0-1 0,1 1 0,-1 0 16,0-21-16,-20 21 0,20-1 16,-21-20-16,21 0 0,-20-1 15,-1 1-15,0 0 0,-21-22 0,0 22 16,21 0-16,-21-22 0,0 22 0,0-1 16,0 1-16,0 0 0,0 21 15,0-22-15,0 22 0,0 0 16,-21 21-16,21 21 15,-21 0-15,0 0 16,21 1-16,-22 20 0,22 0 0,0 1 16,-21-1-16,0 0 0,21 1 15,0-1-15,0 0 0,0 22 16,0-1-16,0-20 0,0-1 16,0-21-16,0 21 0,0-20 15,0-1-15,21 0 0,0 0 0,1 0 16,-1-21-16,0 21 0,0-21 0,21 0 15,-20 0-15,-1 0 0,0 0 16,21 0-16,-21 0 0,1 0 0,-1-21 16,0 21-16,0-21 0,0 0 0,0 21 15,-21-21-15,0 0 0,22-1 16,-22 1-16,0 0 0,0 0 0,0 0 16,0 0-16,-22 42 46,22 0-46,0 0 16,0 0-16,-21 0 16,21 1-16,0-1 0,0 0 0,0 0 15,0 0-15,0 0 0,0 1 16,21-1-16,1-21 16,-1 0-16,0 0 0,0 0 15,0 0-15,0 0 16,1 0-16,-1-21 0,0-1 0,0 22 15,0-21-15,22 0 0,-43 0 16,21 0-16,0 0 0,0-1 0,0 1 16,0 0-16,1-21 0,-22 21 15,21-1-15,0 1 0,0 21 32,-21 21-32,0 1 15,21-1-15,-21 0 0,0 0 16,0 0-16,0 0 0,0 1 15,0-1-15,0 0 0,21-21 16,-21 21-16</inkml:trace>
  <inkml:trace contextRef="#ctx0" brushRef="#br0" timeOffset="101287.96">3619 12023 0,'-21'0'15,"21"-21"-15,0-1 16,0 1-16,0 0 16,0 0-16,0 0 0,0 0 15,0-1-15,0 1 16,0 0-16,21 0 0,1 0 16,-22 0-16,21-1 0,-21 1 15,0 0 1,0 42 15,0 0-15,0 22-16,0-22 0,0 21 15,0-21-15,0 22 0,0-1 0,0 0 16,0 1-16,0 20 0,0-20 16,0-22-16,0 21 0,0 0 0,0 1 15,0-22-15,0 21 0,0-21 0,-21 1 16,21-1-16,0 0 0,-22 0 15,1-21-15,21 21 0,-21-21 0,0 0 32,0 0-32,0 0 0,-1 0 15,1 0-15,0-21 0,0 21 16,0-21-16,-22 0 0,22 0 16,0-1-16,0 1 0,-21 0 0,20 0 15,1 0-15,0 21 0,0-21 16,0 21-1,21 21 1,21 0-16,-21 0 16,21 0-16,0 0 0,0 1 15,1-1-15,-1 0 0,0 0 16,0-21-16,21 21 0,-20-21 16,-1 0-16,0 21 0,0-21 0,21 0 15,-20 0-15,20 0 0,-21 0 0,21 0 16,-20 0-16,20-21 0,0 21 15,-21-21-15,22 0 0,-22 0 0,21 21 16,-21-21-16,1-1 0,20 1 16,-21 0-16,0-21 0,-21 21 15,21-1-15,1 1 0,-22 0 16,0 0-16,0 42 47,0 0-47,0 0 15,0 1-15,0-1 16,0 0-16,0 0 16,0 0-16,0 0 15,0 1-15,0-1 16,0 0-16,0 0 0,0 0 16,0 0-1,0-42 32,0 0-31,0 0-1,0 0-15,0 0 0,0-1 0,21 1 16,0 0-16,-21 0 0,21-21 0,0 20 16,0 1-16,1 0 0,-22 0 15,21 0-15,0 21 0,0 0 0,0 0 16,0 0-1,-21 21-15,0 0 0,0 0 16,22 0-16,-22 1 0,0-1 16,0 0-16,0 0 0,0 0 0,0 0 15,21 1-15,-21-1 0,0 0 16,0 0-16,21 0 0,0-21 16,0 21-16,0-21 0,1 0 15,-1 0-15,0 0 0,0 0 0,0 0 16,0 0-16,22 0 0,-22 0 15,0-21-15,21 0 0,-20 21 0,-1-21 16,21 0-16,-21 0 0,0-1 16,22 1-16,-22 0 0,0-21 15,0 21-15,0-1 0,-21 1 0,22 0 16,-22 0-16,0 0 0,21 21 0,-42 0 47,21 21-47,-22 0 0,22 21 0,0-20 15,0-1-15,-21 0 0,21 0 0,0 0 16,0 0-16,0 1 0,0-1 16,0 0-16,0 0 0,0 0 0,21 0 15,1 1-15,-22-1 16,-22-21 15,1 0-15,0 0-16,0 0 0,0 0 15,0 0-15,-1-21 0,1 21 0,0 0 0,0 0 16,0-22-16,0 22 16,21 22-1,0-1 1,0 0 0,21 0-16,0-21 0,0 21 0,0-21 15,0 21-15,1-21 0,-1 22 16,21-22-16,-21 0 0,0 0 0,22 0 15,-22 0-15,0 0 0,21 0 0,-20 0 16,20 0-16,-21-22 0,21 1 16,-20 21-16,20-21 0,-21 0 15,21 0-15,-20 0 0,-1-1 0,0 1 16,0 0-16,0 0 0,0-21 16,-21 20-16,0 1 0,0 0 0,0 0 15,0 0-15,0 0 0,0-1 16,-21 22-16,0 0 0,0 0 15,0 0-15,0 0 0,21 22 0,-22-1 16,22 0-16,-21 0 0,21 0 16,0 0-16,0 1 0,0-1 15,0 0-15,0 0 0,0 0 0,0 0 16,0 1-16,21-1 0,-21 0 16,22-21-16,-1 0 0,0 0 15,0 0-15,0 0 16,0 0-16,1 0 0,-1 0 15,-21-21-15,21 0 0,0 21 0,0-22 16,-21 1-16,21 0 0,1 0 16,-22 0-16,21 0 0,0-1 0,-21 1 15,21 0-15,-21-21 0,21 21 0,-21-1 16,21 1-16,1 21 16,-22 21 15,21 1-31,-21-1 0,0 0 0,21 0 15,-21 0-15,0 0 0,0 1 16,21-1-16,-21 0 0,21 0 16,-21 0-16,21 0 0,1-21 0,-22 22 15,21-22-15,0 0 0,-21 21 0,21-21 16,0 0-16,0 0 0,1 0 16,-1 0-16,0 0 0,0-21 15,0 21-15,0-22 0,1 1 0,-1 21 16,0-21-16,0 0 0,0-21 15,22 20-15,-22-20 0,-21 21 0,21-21 16,0-1-16,0-20 0,-21 20 0,0 1 16,0 0-16,0-22 0,0 22 15,0 21-15,0-22 0,0 1 16,0 21-16,0 0 0,0 0 16,0-1-16,-21 22 15,0 0-15,21 22 16,-21-1-16,21 0 0,-21 21 15,21 1-15,-22-1 0,22 0 0,-21 1 16,21 20-16,0-21 0,0 22 16,0-22-16,0 1 0,0-1 0,0 0 15,0 1-15,0-22 0,21 21 0,1-21 16,-1 0-16,0 1 0,0-1 16,0 0-16,0-21 15,1 21-15,-1-21 0,21 0 16,-21 0-16,0 0 0,1-21 0,-1 0 15,0 21-15,0-21 0,0-1 16,0 1-16,1 0 0,-1 0 0,42-43 16,-42 43-16,1-21 0,-1 21 15,-21 0-15,21-22 0,-21 22 16,21 21-16,-21-21 0,0 0 0,0 42 31,0 0-31,0 0 16,0 0-16,0 22 0,0-22 0,0 0 15,0 0-15,0 0 0,0 1 16,0-1-16,0 21 16,0-21-16,0 0 0,21-21 0,-21 22 15,21-22-15,1 0 0,-1 0 16,0 0-16,0 0 0,0 0 16,0 0-16,1 0 0,-1-43 15,0 43-15,0-21 0,0 0 16,0 0-16,1 0 0,-22-1 15,21 1-15,0 0 0,-21 0 0,0 0 0,21 0 16,0-1-16,-21 1 0,0 42 31,0 1-15,0-1-16,0 0 16,0 0-16,0 0 0,0 0 0,0 1 15,0-1-15,0 0 0,0 0 16,0 0-16,21-21 15,1 0-15,-1 0 0,0 0 16,0 0-16,0 0 0,0 0 16,1-21-16,-1 0 15,-21 0-15,0 0 16,0-1-16,0 1 0,0 0 16,0 0-16,0 0 0,0 0 15,-21 21-15,-1-22 0,1 22 16,0 0-16,0 0 0,0 0 0,0 0 15,-1 0-15,1 0 16,42 0 15,1 0-31,-1 0 16,0-21-16,0 21 0,0-21 0,22 21 16,-22-21-16,0 21 0,0 0 0,0-21 15,0 21-15,22-21 0,-22 21 16,0 0-16,0 0 0,-21 21 15,0 0 1,21 0-16,-21 0 16,0 0-16,0 1 0,0-1 15,0 0-15,0 0 0,0 21 16,0-20-16,0-1 0,0 0 16,0 0-16,0 0 0,0 0 15,-21-21 1,21-21 15,0 0-15,0 0-16,0 0 0,21 0 15,1-1-15,-22 1 0,21 0 0,0-21 16,-21 21-16,21-22 0,0 22 0,0 0 16,1-21-16,-1 20 15,21-20-15,-21 21 0,0 21 16,1 0-16,-1 0 15,0 21-15,-21 0 16,0 0-16,0 1 0,0-1 0,0 21 16,0-21-16,0 0 0,0 22 0,0-22 15,0 0-15,0 0 0,0 0 16,21 1-16,0-1 0,-21 0 16,0 0-16,43-21 15,-22 0-15,0 0 16,0 0-16,0 0 0,0 0 15,1 0-15,-1 0 0,21-21 0,-21 0 16,0 0-16,1-1 0,-1 1 16,21 0-16,-21 0 0,0 0 0,1-22 15,-1 22-15,0-21 0,0 21 0,-21-22 16,0 1-16,21 21 0,-21 0 16,0 0-16,0-1 0,0 1 0,0 0 15,-21 21-15,0 0 16,0 0-16,0 21 0,21 0 0,-22-21 15,22 22-15,-21 20 0,21-21 16,0 0-16,0 0 0,0 22 16,0-22-16,0 0 0,0 0 0,0 0 15,0 1-15,21-1 0,-21 0 0,0 0 16,0 0-16,22 0 0,-22 1 16,0-1-16,0 0 15,0 0-15,-22-21 16,22 21-1,-21-21-15,0 0 16,0 0-16,0 0 0,0 0 16,-1 0-1,22-21-15,-21 0 16,0 21-16,21-21 0,-21 21 0</inkml:trace>
  <inkml:trace contextRef="#ctx0" brushRef="#br0" timeOffset="101588.47">7387 11599 0,'0'0'0,"-42"-21"16,21 21 0,-1 21 62,1-21-78</inkml:trace>
  <inkml:trace contextRef="#ctx0" brushRef="#br0" timeOffset="101961.26">5757 12107 0,'0'0'0,"0"22"16,21-22 0,22 0-1,-22 0-15,21-22 0,22 22 16,-22 0-16,0-21 0,1 21 0,20 0 16,-20 0-16,-1-21 0,21 21 15,-20-21-15,-1 21 0,0 0 16,22 0-16,-43 0 0,0 0 15,0 0-15,1 0 0,-1 0 16</inkml:trace>
  <inkml:trace contextRef="#ctx0" brushRef="#br0" timeOffset="126100.4">9631 9673 0,'-21'0'16,"-1"0"-16,1-21 0,0 21 15,0 0-15,0 0 0,0 0 16,-1 0-16,1 0 16,0 0-16,0 0 0,0 0 15,0 0 1,21 21 15,21-21-31,0 0 16,0 0-16,21 0 0,-20 0 0,20 21 15,0-21-15,1 0 0,20 0 16,1 0-16,-22 0 0,21 0 0,1 0 16,-1 0-16,1 0 0,-1 0 15,1 0-15,-1 0 0,1 0 0,-1 0 16,-20 0-16,20 0 0,-20 0 15,-1-21-15,0 21 0,1 0 0,-1 0 16,-21 0-16,0 0 0,0 0 16,-21-21-1,-21 21 17,0 0-32,0 0 0,0 0 15,21-21 16</inkml:trace>
  <inkml:trace contextRef="#ctx0" brushRef="#br0" timeOffset="126548.14">10499 9462 0,'0'0'15,"-22"0"-15,22-22 0,-21 22 16,0 0-16,21 22 47,21-22-31,0 21-16,1-21 0,-1 21 0,0-21 15,21 0-15,1 21 0,-22-21 0,21 0 16,0 0-16,22 21 0,-22-21 15,1 0-15,-22 0 0,21 0 0,0 0 16,1 21-16,-22-21 0,21 0 16,-21 0-16,1 0 0,-22 22 15,21-22-15,-21 21 0,0 0 16,-21 0-16,-1 0 16,1 0-16,0 22 0,-21-22 0,-1 0 15,22 21-15,-21-20 0,-22 20 16,22-21-16,0 21 0,-1-20 15,-20-1-15,21 0 0,20 0 0,-20 0 16,21 0-16,0 1 0,0-1 0,-1-21 16,1 0-16,21 21 0,-21-21 0,21-21 31,0 0-15,0-1-16</inkml:trace>
  <inkml:trace contextRef="#ctx0" brushRef="#br0" timeOffset="128428.62">12467 9800 0,'0'-21'0,"0"0"15,0 0-15,0 0 0,21-1 16,0 1-16,-21 0 16,22 0-16,-1 0 0,-21 0 0,0-1 15,0-20-15,0 21 0,0 0 0,0 0 16,0-1-16,0 1 0,-21 0 16,-1 0-16,-20 0 0,21 21 15,-21 0-15,20 0 0,-20 0 0,0 0 16,-1 0-16,-20 21 15,42 0-15,-22 0 0,1 0 0,21 1 16,-21 20-16,20-21 0,22 21 0,-21 1 16,21-1-16,-21 22 0,21-22 15,0-21-15,0 21 0,0 1 0,0-22 16,0 21-16,0-21 0,0 1 0,21-1 16,0 0-16,1-21 15,-1 21-15,0-21 0,0 0 0,21 0 16,-20 0-16,-1 0 0,0-21 0,21 0 15,-21 0-15,1-1 0,-1 1 0,21 0 16,-21 0-16,0-21 0,1 20 16,-1-20-16,0 0 0,-21 21 15,0-22-15,21 1 0,-21 21 0,0-22 16,21 22-16,-21 0 0,0 0 16,0 0-16,0 42 31,0 0-31,-21 0 0,21 0 15,-21 22-15,21-22 0,0 21 0,0-21 16,0 22-16,0-22 0,0 21 0,0-21 16,0 1-16,0-1 0,0 0 15,21 0-15,-21 0 0,21-21 0,0 0 16,1 0-16,-1 0 0,0 0 0,21 0 16,-21 0-16,22 0 0,-22-21 15,21 0-15,1 0 0,-22 0 16,21-1-16,0 1 0,-20-21 0,20 21 15,-21-22-15,0 22 0,-21-21 0,0 21 16,21-22-16,-21 22 0,0 0 16,0 0-16,0 0 15,-21 21 1,21 21-16,0 0 0,-21 0 16,0 22-16,21-22 0,0 21 15,0-21-15,-21 22 0,21-22 0,0 21 0,0-21 16,0 0-16,0 22 15,0-22-15,21 0 0,-21 0 0,21-21 16,0 21-16,0-21 0,22 0 0,-22 0 16,0 0-16,21 0 0,-20 0 0,20 0 15,0-21-15,-21 21 0,22-21 16,-1 0-16,-21 0 0,0 0 0,22-1 16,-22-20-16,0 21 0,0 0 0,0-22 15,1 22-15,-22-21 0,0 21 16,0 0-16,0-1 0,21 1 0,-21 0 15,0 42 17,0 0-32,0 1 0,-21-1 15,21 0-15,0 21 0,0-21 0,0 1 16,-22 20-16,22-21 0,0 0 16,0 0-16,0 22 0,0-22 0,0 0 15,22 0-15,-1-21 16,0 0-16,0 0 0,0 0 0,0 0 15,1 0-15,-1 0 0,0 0 16,0-21-16,21 21 0,-20-21 0,20 0 16,-21-22-16,21 22 0,-20 0 0,20-21 15,-21-1-15,43-41 16,-43 41-16,0 1 0,0 0 16,-21-1-16,0 1 0,0 0 0,21-1 15,-21 1-15,0 0 0,0 21 16,0-22-16,0 22 0,0-21 0,0 21 15,-21-1-15,21 1 0,-21 21 16,0 21 0,21 1-16,-21-1 0,-1 21 15,22-21-15,0 22 0,0-1 0,-21 0 16,21 1-16,-21-1 0,21 0 16,-21 1-16,21-1 0,0 0 0,0 1 15,0-1-15,0 0 0,0 1 16,0-22-16,0 0 0,0 42 15,0-41-15,21-1 16,0-21-16,0 0 0,1 0 16,-1 0-16,0 0 0,0 0 0,0 0 15,22 0-15,-22-21 0,0-1 16,0 1-16,0 0 0,0 0 0,22 0 16,-22 0-16,0-1 0,-21 1 0,21-21 15,0 21-15,1 0 0,-1-1 16,-21 1-16,0 42 47,0 1-47,0-1 0,0 0 0,0 0 15,0 21-15,0-20 0,0-1 0,0 0 16,0 0-16,0 21 0,0-20 16,0-1-16,21 0 0,0 0 15,0-21-15,0 21 0,1-21 16,-1 0-16,0 0 15,0 0-15,0-21 0,-21 0 16,21 21-16,1-21 0,-22 0 0,0-1 16,21-20-16,-21 21 0,0 0 0,0-22 15,0 22-15,0-21 16,0 21-16,0-22 0,0 22 0,0 0 16,0 0-16,-21 21 0,-1 0 0,1 0 15,0 0-15,0 0 16,0 0-16,-22 21 0,22-21 0,0 21 15,-21-21-15,21 21 0,-1 1 0,1-22 16,0 21-16,0-21 0,21-21 47,0-1-31,0 1-16,0 0 0</inkml:trace>
  <inkml:trace contextRef="#ctx0" brushRef="#br0" timeOffset="128708.52">14033 9292 0,'0'0'0,"-21"21"16,21 1-16,21-22 16,1 0-16,20 0 0,0 0 0,1 0 15,-1 0-15,21 0 0,-20 0 16,20 0-16,-20 0 0,20 0 0,-21 0 15,22 0-15,-22-22 0,22 22 0,-22 0 16,22 0-16,-22-21 0,0 21 16,-21 0-16,1 0 0,-1 0 15,0 0-15,-42 0 32,-22 0-32,22 0 15,0 0-15,-21 21 0,21-21 0,-22 0 16,1 22-16,21-1 0</inkml:trace>
  <inkml:trace contextRef="#ctx0" brushRef="#br0" timeOffset="129314.17">12933 10732 0,'63'-22'16,"-42"1"-16,1 21 0,-1-21 15,-21 0-15,21 21 0,-21-21 16,0 0-16,-21-1 16,0 22-16,-1 0 0,-20 0 15,0 0-15,21 0 0,-22 0 0,1 0 16,0 0-16,-1 22 0,22-1 16,-21 0-16,21 0 0,-1 0 0,1 0 15,0 1-15,21-1 0,0 0 0,0 0 16,0 0-16,0 0 0,0 1 15,21-1-15,0 0 0,1-21 16,-1 21-16,0 0 0,21 0 0,-21 1 0,1-1 16,-1 0-16,0 0 0,0 0 15,0-21-15,-21 21 0,0 1 16,0-1-16,0 0 0,-21 0 0,0-21 16,-21 21-16,20 0 0,-20-21 0,0 0 15,-1 22-15,1-22 0,0 0 16,-1 0-16,1 0 0,0 0 0,-1-22 15,1 22-15,21-21 0,-21 0 0,20 0 16,1 0-16,0 21 0,0-21 0,0-1 16,21 1-1,0 0-15,0 0 16,21 21-16,0 0 0,0-21 0,0 21 16,1 0-16,-1 0 0,0-21 15,21 21-15</inkml:trace>
  <inkml:trace contextRef="#ctx0" brushRef="#br0" timeOffset="129763.91">13293 10837 0,'0'0'0,"21"-21"0,-42 42 46,-1-21-46,1 22 0,21-1 0,-21 0 16,0 0-16,0 0 0,0 0 16,-1 1-16,1-1 0,21 21 0,-21-21 15,21 0-15,0 1 0,0-1 0,0 0 16,0 0-16,0 0 0,0 0 0,21 1 16,0-1-16,1-21 0,20 21 15,-21-21-15,0 0 0,22 0 0,-22 0 16,21 0-16,-21 0 0,22 0 0,-22 0 15,21-21-15,-21 0 0,0-1 16,22 22-16,-43-21 0,21-21 16,0 21-16,-21 0 0,0-1 0,0-20 15,0 21-15,0 0 0,0 0 0,0-1 16,0 1-16,-21 0 0,0 0 0,0 0 16,-1 21-16,1 0 15,0 0-15,0 0 0,0 0 0,0 0 16,-1 0-16,1 0 0,0 0 0,0 0 15,0 21-15,0-21 16,21 21-16,0 0 16,21-21-16,0 0 15</inkml:trace>
  <inkml:trace contextRef="#ctx0" brushRef="#br0" timeOffset="130180.68">13695 10880 0,'0'0'0,"0"-21"16,21-1-16,0 22 15,-21-21-15,21 21 16,0-21-16,1 21 0,-1 0 0,0 0 16,0 0-16,0 0 0,0 0 15,1 0-15,-1 21 0,0 0 16,0 1-16,0-1 0,-21 0 15,21 0-15,-21 0 0,22 0 0,-22 22 16,0-22-16,0 0 0,0 21 0,0-20 16,0-1-16,-22 0 0,22 0 0,-21 0 15,0-21-15,21 21 0,-21-21 16,21 22-16,0-44 16,0 1-1,0 0-15,0 0 0,0 0 16,0-22-16,0 22 0,0 0 15,0 0-15,0 0 0,21 0 0,0-22 16,-21 22-16,21 0 0,-21 0 16,22 0-16,-22-1 0,21 1 0,0 0 15,0 0-15,-21 0 0,21 0 16,0 21-16,1-22 0,-22 1 0,21 21 16,0-21-16,0 0 0</inkml:trace>
  <inkml:trace contextRef="#ctx0" brushRef="#br0" timeOffset="130506.49">14774 10456 0,'-21'22'31,"0"-1"-31,21 0 0,-21 0 0,21 0 15,-21 22-15,-1-22 0,22 21 0,-21 0 16,0 1-16,21-1 0,-21 0 16,21-20-16,-21 20 0,0 0 0,21-21 15,0 22-15,0-22 0,0 0 0,0 0 16,0 0-16,0 1 0,0-1 0,0 0 16,21-21-1,0 0-15,0 0 0,0 0 16,0 0-16,1-21 15,-1 21-15,-21-21 0,21-1 16,0 1-16,-21 0 0,21 0 16,0 0-16,-21 0 0</inkml:trace>
  <inkml:trace contextRef="#ctx0" brushRef="#br0" timeOffset="130712.89">14436 10859 0,'0'0'0,"-22"0"0,44 0 47,-1 0-47,0 0 0,0 0 16,0 0-16,0 0 0,1 0 16,-1 0-16,0 0 0,0 0 15,0 0-15,0 0 0,1 0 0,-1 0 16,0-22-16,0 1 0,0 21 0</inkml:trace>
  <inkml:trace contextRef="#ctx0" brushRef="#br0" timeOffset="131116.66">15134 10943 0,'0'0'0,"21"0"31,0 0-31,1 0 16,-1 0-16,0 0 0,0-21 0,0 0 15,0 21-15,1-21 0,-1 0 0,0 21 16,0-22-16,0 1 0,-21 0 16,0 0-16,0 0 15,-21 21 1,0 0-16,0 0 15,0 21-15,-1 0 0,1 0 16,0 0-16,0 1 0,0-22 0,0 21 16,21 21-16,0-21 0,-22 0 15,22 1-15,-21-1 0,21 0 0,0 0 16,0 0-16,0 0 0,0 1 16,0-1-16,21-21 15,1 0-15,-1 21 0,0-21 0,0 0 0,0 0 16,0 0-16,1 0 0,-1 0 0,21-21 15,-21 21-15,0-21 0,22 21 16,-22-22-16,0 1 0</inkml:trace>
  <inkml:trace contextRef="#ctx0" brushRef="#br0" timeOffset="131716.32">15960 10816 0,'0'0'16,"0"-42"-16,-22 42 15,1-21-15,0 21 16,0 0-16,0 0 0,0 0 16,-1 0-16,1 0 0,0 21 0,0-21 15,21 21-15,-21 0 0,0-21 16,-1 21-16,1 1 0,0 20 16,0-21-16,0 0 0,21 0 0,-21 1 15,21-1-15,0 0 0,-22 0 0,22 0 16,0 0-16,0 1 0,0-1 0,22-21 15,-1 21-15,0 0 0,0-21 16,0 0-16,0 0 0,1 0 0,-1 0 16,0 0-16,0 0 0,0 0 0,0-21 15,1 21-15,-1-21 0,0 0 16,0-1-16,0 1 0,0 0 0,22-21 16,-22 21-16,0-22 0,0 1 0,0 0 15,1-1-15,-1-20 0,0-1 0,0 1 16,0-1-16,0 22 15,1-22-15,-1 22 0,0 0 0,-21-1 16,0 22-16,0 0 0,0 0 0,-21 21 16,0 0-1,-1 21-15,1 0 0,0 0 16,0 22-16,0-1 0,0 0 0,21 1 16,-22-1-16,1 22 0,21-22 0,0 0 15,0 1-15,0-1 0,0 0 16,0 1-16,0-22 0,0 21 0,0-21 15,21 22-15,1-22 0,20 0 0,-21-21 16,0 21-16,0 0 0,22-21 0,-22 0 16,21 0-16,-21 0 15,22 0-15,-22 0 0,0 0 0,21 0 16,-20 0-16,-1-21 0,0 21 0,0-21 16,0 0-16,0 21 0,-21-21 0,22 21 15,-1-22-15,-21 1 16,0 0-1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4-08T01:30:10.60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2625 2646 0,'-22'0'16,"1"0"-1,21-21 32,0 0-47,21-1 16,-21 1-16,0 0 15,22 0-15,-22 0 0,0 0 0,0-1 16,0 1-16,0 0 16,0 0-16,-22 21 0,1 0 15,0 0-15,0 0 0,-21 0 16,-1 0-16,1 21 0,0 0 0,-1 22 16,1-22-16,0 21 0,-1 0 15,22 22-15,-21-1 0,21-20 16,-1 20-16,1 1 0,0-22 0,21 22 15,0-22-15,0 0 0,0 1 16,0-1-16,0 0 0,0-21 0,21 22 16,0-43-16,1 21 0,-1-21 15,21 0-15,-21 0 0,22 0 0,-1-21 16,-21 0-16,21-22 16,1 22-16,-1-21 0,0 21 0,1-22 15,-22 1-15,21 0 0,-21-1 16,1 1-16,-1-22 0,0 22 0,-21 0 15,0-22-15,0 22 0,21 0 16,-21 20-16,0-20 0,0 21 16,0 0-16,0 63 31,0-21-31,0 22 0,0-1 16,0 0-16,0 1 0,0-1 15,0 21-15,0-20 0,0-1 16,0 0-16,0 1 0,0-22 15,0 21-15,0-21 0,0 22 0,0-22 16,21 0-16,-21 0 0,21-21 16,1 0-16,-1 0 0,0 0 0,0 0 15,0-21-15,0 0 0,22 0 16,-22 0-16,0-1 0,21-20 0,-20 0 16,-1 21-16,21-22 0,-21-20 15,0 20-15,1 1 0,-1-21 0,0 20 16,-21 1-16,21 21 0,-21-22 15,0 22-15,-21 21 0,0 0 16,0 0-16,-1 0 16,1 0-16,0 21 0,0-21 0,21 22 15,0-1-15,0 0 0,0 0 16,0 0-16,0 0 0,21 1 16,0-22-16,0 21 0,1-21 15,20 21-15,-21-21 0,21 21 0,-20 0 16,20-21-16,-21 21 0,0 1 15,0-1-15,1-21 0,-22 21 0,21 0 16,-21 0-16,0 0 0,0 1 16,0-1-16,0 0 0,0 0 0,0 0 15,0 0 1,0 1-16,21-22 31,0 0-31,0 0 0,0 0 0,1-22 16,-1 22-16,21-21 0,-21 0 15,0 0-15,1-21 0,20 20 0,-21 1 16,0-21-16,0 21 0,1-22 16,-1 1-16,-21 21 0,21-21 0,-21 20 15,0 1-15,0 0 0,0 0 16,-21 0-16,0 21 0,-1 0 0,1 0 16,0 0-16,0 0 0,0 21 15,0 0-15,21 0 0,0 0 16,0 1-16,0-1 15,0 0-15,21-21 0,0 21 16,0-21-16,0 21 0,0 0 0,1-21 16,-1 22-16,-21-1 0,21 0 15,0 0-15,-21 0 0,0 0 16,0 1-16,21-1 0,-21 0 16,0 0-16,21 0 0,-21 0 0,22-21 15,-22 22-15,21-22 0,0 0 16,0 0-16,0 0 0,0 0 0,1 0 15,20 0-15,-21 0 0,21 0 0,-20 0 16,20 0-16,-21-22 16,21 1-16,1 0 0,-1 0 0,0 0 15,-20 0-15,20-1 0,-21-20 16,21 21-16,-20-21 0,-1 20 0,-21-20 16,0 21-16,0-21 0,0 20 0,0 1 15,0 0-15,-21 0 16,-1 21-16,1 0 0,0 0 0,0 0 15,0 21-15,-22-21 0,22 21 16,-21 0-16,21 22 0,0-22 16,-22 0-16,22 21 0,0-20 0,0 20 15,21 0-15,-21-21 0,21 22 0,-22-22 16,22 0-16,0 0 16,0 0-16,0 1 0,0-1 0,22-21 15,-1 0-15,21 0 0,-21 0 16,0 0-16,22 0 0,-22 0 15,42-43-15,-20 22 0,-22 0 16,0 0-16,21-21 0,-20 20 16,-22 1-16,21-21 0,0 21 0,-21 0 15,21-1-15,-21 1 0,0 0 16,0 0-16,0 0 0,-21 21 31,21 21-31,-21 0 16,0 0-16,21 22 0,0-22 15,0 0-15,-22 21 0,22-21 16,0 1-16,0 20 0,0-21 0,0 0 16,0 0-16,0 1 0,0-1 15,22 0-15,-1-21 0,0 0 0,21 0 16,1 0-16,-1 0 0,0 0 16,1 0-16,-1-21 0,0 0 0,22-1 15,-22 1-15,0 0 0,1 0 0,-1-21 16,-21 20-16,22 1 0,-22-21 15,0 21-15,0-22 0,0 22 0,0 0 16,-21 0-16,22 0 16,-22 0-16,0 42 31,0 0-31,-22 0 0,22 0 16,0 22-16,0-22 0,0 0 15,0 21-15,0-21 0,0 22 16,0-22-16,22 21 0,-1-21 15,0-21-15,0 0 0,0 22 16,0-22-16,22 0 0,-22 0 0,21 0 16,-21-22-16,22 22 15,-22-21-15,21 0 0,-21 0 0,1 0 16,20 0-16,-42-1 0,21 1 0,0-21 16,0 21-16,-21 0 0,22-43 15,-22 43-15,0 0 0,21 0 16,-21 42 15,0 0-31,0 0 16,0 21-16,-21-20 0,21 20 15,0 0-15,0 22 0,-22-22 0,1 22 16,21-1-16,-21 22 0,0-22 16,21 107-16,-21-107 0,21 22 15,-21-1-15,21 1 0,0 0 0,0-1 16,0-20-16,0 21 15,0-1-15,0 1 0,-22 42 16,22-64-16,-21 1 0,21-1 0,0-20 16,-21-1-16,21 0 0,0 1 15,-21-22-15,0 0 0,0-21 16,-1 0-16,1-21 0,-21 0 0,21-22 16,0 1-16,-1 0 0,-20-85 15,42 63-15,0-20 0,0-1 16,0 0-16,0 22 0,0-22 15,0 22-15,21-22 0,0 21 16,43-105-16,-22 127 16,-21-1-16,1 1 0,-1 0 15,0-1-15,21 22 0,-21-21 0,1 0 16,-1 20-16,0 1 0,-21 0 0,0 0 16,0 0-16</inkml:trace>
  <inkml:trace contextRef="#ctx0" brushRef="#br0" timeOffset="220.89">1884 3493 0,'0'0'0,"-85"21"15</inkml:trace>
  <inkml:trace contextRef="#ctx0" brushRef="#br0" timeOffset="468.74">1714 3577 0,'64'0'15,"-22"0"-15,22 0 0,-1 0 16,22 0-16,21 0 0,21 0 0,21 0 15,0-21-15,21 0 0,1 21 16,-1-21-16,22 0 0,-1 21 0,1-22 16,20 1-16,-20 21 0,20-21 15,-20 21-15,-1-21 0,1 21 0,-22-21 16,1 21-16,-22 0 0,0-21 0,-21-1 16,0 22-16,-21 0 0,-22-21 15,1 21-15,-21 0 0,-22 0 0,21 0 16,-41 0-16,-1 0 0,0 0 15,0 0-15,-42 0 32,0 21-32,0-21 15,-1 22-15,1-1 0</inkml:trace>
  <inkml:trace contextRef="#ctx0" brushRef="#br0" timeOffset="1152.34">2392 5249 0,'0'0'0,"-21"-42"16,21 21-16,-22 21 15,22 21 1,0 21-16,0-20 0,0 20 16,0 21-16,0 1 0,0-1 15,-21 22-15,21-21 0,0 20 0,-21 1 16,21 0-16,0-1 0,0 1 15,-21 0-15,0-1 0,21-20 0,-21 20 16,21-20-16,0-1 0,-22-20 16,22-1-16,-21 0 0,21 1 15,0-22-15,0 0 0,0-42 16,0 0 0,0-22-16,0 22 15,21-42-15,1 20 0,-1-20 0,0-1 16,0-20-16</inkml:trace>
  <inkml:trace contextRef="#ctx0" brushRef="#br0" timeOffset="1796.5">2392 5292 0,'0'0'16,"-21"0"-16,21-21 15,21 21-15,0 0 16,21 0-16,1 0 0,20 0 15,22 0-15,-22 0 0,22-22 16,21 22-16,-22 0 0,43 0 0,0-21 16,22 21-16,-1-21 0,21 21 15,0-21-15,22 0 0,21 21 0,-22-21 16,1 21-16,20-22 0,-20 22 0,20 0 16,-20-21-16,-1 21 0,-20 0 15,-1-21-15,0 21 0,1-21 0,-22 21 16,0-21-16,0 0 0,-21 21 15,0-22-15,-21 22 0,0-21 0,-21 0 16,84 21-16,-106 0 16,1 0-16,-22 0 0,1 0 15,-1 21-15,-21 0 0,0 1 0,-21-1 16,0 0-16,0 21 0,0-21 16,0 22-16,0-1 0,0-21 0,-21 22 15,21-1-15,-21 21 0,21-20 16,0-1-16,0 0 0,0 22 0,0-22 15,0 22-15,0-22 0,0 22 0,21-22 16,-21 21-16,21-20 0,-21 20 0,0-20 16,21-1-16,-21 0 0,0 22 15,0-22-15,0 0 0,0 22 16,0-22-16,0 1 0,-21-1 0,0 0 16,21 1-16,-21-1 0,0 0 15,0-21-15,-1 1 0,1-1 0,0 0 16,-21 0-16,21-21 0,-1 0 0,-20 0 15,0 0-15,-1 0 0,-20 0 16,-1 0-16,-20 0 0,-1 0 0,-21 0 16,-21 0-16,0-21 0,-21 21 0,0 0 15,-21 0-15,-22 0 0,1 0 16,-22 0-16,-21 0 0,0 0 0,-21 0 16,0 0-16,0 21 0,0 0 0,0-21 15,21 21-15,1 1 0,20-22 16,0 21-16,43-21 0,0 0 15,84-21-15</inkml:trace>
  <inkml:trace contextRef="#ctx0" brushRef="#br0" timeOffset="1881.45">2371 6646 0,'63'-21'16,"1"0"-16,-1-21 0</inkml:trace>
  <inkml:trace contextRef="#ctx0" brushRef="#br0" timeOffset="2224.25">4106 5249 0,'0'0'0,"0"-21"0,0-21 15,0 21-15,0 0 0,-21-22 16,21 22-16,-21 0 0,0 21 0,21-21 15,-21 42 1,21 0-16,-22 21 0,22 1 0,0-1 16,0 22-16,0 20 0,0-20 15,-21 20-15,21 1 0,0 21 0,-21-21 16,21-1-16,0 1 0,-21 0 0,21-22 16,0 22-16,0-22 15,0 22-15,0-22 0,0 1 0,0-22 16,0 1-16,0-1 0,0 0 0,0 1 15,0-22-15,0 0 0,0 0 16,0-42 0,21 21-16,0-42 15,0 20-15,1-20 0,20 0 0</inkml:trace>
  <inkml:trace contextRef="#ctx0" brushRef="#br0" timeOffset="2538.07">5673 4953 0,'0'42'16,"0"1"0,0-1-16,0 0 0,0 22 15,0-1-15,0 1 0,-22-1 0,22 22 16,-21 0-16,0-1 0,21-20 15,0 21-15,-21-22 0,21 22 0,-21-22 16,0 1-16,21-22 0,0 22 0,0-22 16,0 21-16,0-20 0,0-1 15,0-21-15,0 22 0,0-22 16,0 0-16,0 0 0,21-21 16,0 0-16,0 0 15,0 0-15,0-21 0,1-21 0,20 20 16,0-20-16,1 0 0,-1 21 0</inkml:trace>
  <inkml:trace contextRef="#ctx0" brushRef="#br0" timeOffset="2828.93">6837 5059 0,'0'-21'0,"0"42"0,0-21 31,0 42-31,0 1 0,0-1 16,0 21-16,0 22 0,0-21 16,0 20-16,0 1 0,0 0 0,0-1 15,-21 22-15,21-42 0,-22 20 0,1-20 16,21 20-16,-21-20 0,21-1 16,0 1-16,-21-22 0,21 22 0,-21-22 15,21 0-15,0-20 0,0 20 16,0-21-16,0 0 0,0 0 15,0-42 1,0-21 0,0 21-16</inkml:trace>
  <inkml:trace contextRef="#ctx0" brushRef="#br0" timeOffset="3454.08">2984 6964 0,'0'0'0,"-21"-21"16,0 21-16,0 0 15,0 0-15,0 0 0,-22 21 16,22 0-16,-21 0 0,-1 0 0,22 22 16,-21-1-16,21 22 0,0-22 15,-1 21-15,22 1 0,0-1 0,0-20 16,0-1-16,0 0 0,22 1 16,-1-1-16,0-21 0,0 0 0,21-21 15,1 0-15,-1 0 0,0 0 16,1 0-16,20-21 0,-20 0 0,-1 0 15,0-21-15,1 20 0,-1-20 16,0 0-16,-21-1 0,1 1 16,-22 0-16,0-1 0,0 1 0,0 0 15,-22-1-15,-20 22 0,21-21 16,-21 42-16,-1-21 0,1 21 0,0 0 16,20 0-16,-20 0 0,21 21 15,-21 0-15,20 0 0,1 0 0,21 22 16,0-1-16,0-21 0,0 22 15,0-22-15,43 21 0,-22-21 0,0 0 16,21 1-16,1-22 0,-1 0 16</inkml:trace>
  <inkml:trace contextRef="#ctx0" brushRef="#br0" timeOffset="3688.95">4657 6964 0,'0'0'0,"0"21"16,0 0-16,0 0 16,0 22-16,0-1 0,0 0 15,0 1-15,0-1 0,0 22 16,0-1-16,0-21 0,-22 22 0,1-22 16,0 1-16,0-1 0,0 0 15,0-21-15,-1 22 0,22-22 0,0 0 16,22-21-1,-1 0-15,0 0 0,21-21 16,1 0-16,-1 0 0</inkml:trace>
  <inkml:trace contextRef="#ctx0" brushRef="#br0" timeOffset="4047.74">5609 7133 0,'0'0'0,"0"-21"15,21 0 1,0 21-16,1-21 0,-1 21 16,0 0-16,21 0 0,1-21 0,-22 21 15,21 0-15,0 0 0,-20 0 0,20 21 16,-21 0-16,0 0 0,0 0 16,-21 22-16,0-22 0,0 21 0,-21 0 15,0-20-15,-21 20 0,-1 0 0,1 1 16,0-1-16,-22-21 0,22 21 15,-22-20-15,22 20 0,0-21 0,21-21 16,-1 21-16,1 0 0,0-21 16,21 22-1,21-22-15,0 0 0,1 0 16,-1 0-16,21 0 0,-21 0 0,22 0 16,-1 0-16,0-22 0,1 22 15,-1-21-15,0 0 0,1 21 0,-1-21 16,0 0-16,1 0 0,-1 21 0,0-22 15,1-20-15,-1 21 0</inkml:trace>
  <inkml:trace contextRef="#ctx0" brushRef="#br0" timeOffset="4508.47">7048 6985 0,'0'0'0,"0"-42"16,22 21-16,-1 21 16,0 0-16,0 0 0,0 0 0,0 0 15,1 0-15,-1 0 0,0 0 16,0 0-16,0 0 0,0 0 0,1 21 16,-22 0-16,0 0 0,0 0 15,0 0-15,-22 1 0,1-1 16,0 0-16,0 0 0,0 21 15,0-20-15,-22-1 0,22 0 0,0 0 16,0 0-16,21 0 0,21-21 31,0 0-15,0 0-16,0 0 0,22 0 0,-1 0 16,-21 0-16,22 0 0,-22 0 15,0 0-15,21 0 0,-21 22 0,1-22 16,-22 21-16,0 0 0,21 0 0,-21 0 15,0 0-15,0 1 0,-21-1 16,-1 0-16,1 0 0,0 0 0,-21 0 16,-1-21-16,1 22 0,-21-1 15,20 0-15,1-21 0,-22 0 16,22 0-16,-21 0 0,20 0 0,1 0 16,-22 0-16,1 0 0,21 0 0,-22-21 15</inkml:trace>
  <inkml:trace contextRef="#ctx0" brushRef="#br0" timeOffset="6262.29">5757 6287 0,'-21'0'0,"42"-22"31,0 1-15,1 21-16,-1-21 0,21 0 0,-21 0 0,22 0 16,-1-1-16,0 1 0,-21 0 15,22 0-15,-1 0 0,-21 0 16,0 21-16,1 0 0,-22-22 0,21 22 15,0 0 64,0 0-64</inkml:trace>
  <inkml:trace contextRef="#ctx0" brushRef="#br0" timeOffset="6794.43">7006 6096 0,'0'21'15,"0"0"48,21-21 15,-21-21-78,21 21 0,1-21 0,-1 21 16,0-21-16,0 0 0,0 21 0,22-21 15,-22-1-15,21 1 0,0-21 16,-20 21-16,20 0 0,0-22 16,1 22-16,20 0 0,-21 0 0,1 0 15,-22 21-15,21-22 0,-21 22 0,1 0 16,-22-21-1</inkml:trace>
  <inkml:trace contextRef="#ctx0" brushRef="#br0" timeOffset="6946.34">7662 5821 0,'-21'0'62,"-21"0"-62,21 0 0,-1 0 0</inkml:trace>
  <inkml:trace contextRef="#ctx0" brushRef="#br0" timeOffset="7804.37">4614 6054 0,'-21'0'0,"0"0"15,0 0 1,0 21-1,21 0-15,-22 0 16,22 0-16,0 1 16,0-1-16,0 0 0,-21 0 15,21 0-15,0 0 0,0 1 16,0-1-16,0 0 16,0 0-16,0 0 15,21-21-15,1 21 0,-1-21 16,-21 22-16,21-22 0,0 0 15,0 0-15,0 0 0,1 0 0,20 0 16,0-22-16,1 1 0,-22 0 0,42 21 16,-20-21-16,-1-21 0,0 20 15,22 1-15,-22 0 0,0-21 0,22 21 16,-22-22-16,1 22 0,-1 0 16,0 0-16,1 0 0,-1-1 15,-21 1-15,0 0 0,0 21 0,-21-21 31</inkml:trace>
  <inkml:trace contextRef="#ctx0" brushRef="#br0" timeOffset="7856.34">5524 9377 0,'0'0'0,"0"-339"0,0-169 16,0-21-16</inkml:trace>
  <inkml:trace contextRef="#ctx0" brushRef="#br0" timeOffset="8452">3175 6011 0,'0'-21'16,"-21"21"-1,21 21 79,0 1-78,0-1-16,0 0 15,0 0-15,-21 0 0,21 0 16,0 1-16,0-1 0,0 0 16,0 0-16,0 0 15,0 0-15,0 1 16,21-22 0,0 0-16,0 0 15,0-22-15,22 1 0,20 0 16,1 0-16,20-21 0,1-1 0,21 22 15,-22-21-15,22-22 0,0 22 16,-21 0-16,-22-22 0,22 1 16,-43 20-16</inkml:trace>
  <inkml:trace contextRef="#ctx0" brushRef="#br0" timeOffset="8512.95">4466 5715 0,'-21'0'15</inkml:trace>
  <inkml:trace contextRef="#ctx0" brushRef="#br0" timeOffset="10384.81">3238 9948 0,'22'-21'15,"-22"0"1,0 0 15,0 0 0,21 21-15,-21-21 0,0-1 15,0 1 78,0 0-93,-21 21 0,21-21-16,-22 21 0,1-42 15,0 42-15,0 0 0,0 0 16,0 0-16,-1 21 0,1 0 15,0 0-15,0 0 0,-21 0 16,20 1-16,1 20 0,-21-21 16,21 21-16,0 1 0,-1-22 0,1 21 15,0 1-15,0-1 0,21 0 16,0-21-16,0 22 0,0-1 0,0-21 16,0 0-16,0 1 0,0-1 15,21 0-15,0 0 0,0-21 0,1 0 16,-1 0-16,0 0 15,0-21-15,0 21 0,0-21 0,1 0 16,-1-22-16,0 22 0,0 0 16,0-21-16,0-1 0,22 22 0,-22-21 15,0-1-15,0 1 0,0 0 0,-21-1 16,22 1-16,-22 0 0,21-1 16,0 43-16,-21-21 0,0 42 15,0 1 1,0-1-16,0 21 0,0 0 15,21 1-15,-21-1 0,0 0 0,0 1 16,21-1-16,-21-21 0,0 22 16,0-1-16,21 0 0,-21 1 0,22-22 15,-22 0-15,21 0 0,0 0 16,0-21-16,0 0 0,0 0 16,1 0-16,-1-21 0,21 0 0,-21 0 15</inkml:trace>
  <inkml:trace contextRef="#ctx0" brushRef="#br0" timeOffset="10862.95">3895 9758 0,'21'0'0,"0"0"15,0 0-15,0-21 0,0 21 16,1 0-16,-1 0 0,0-21 0,21 21 15,-21 0-15,1-22 0,-1 22 16,21-21-16,-21 21 0,0 0 0,1-21 16,-1 21-16,-42 0 31,-1 0-15,1 0-16,0 0 0,-21 21 15,21-21-15,-22 21 0,1-21 0,21 0 16,-22 0-16,22 22 0,-21-22 15,21 0-15,0 21 0,-1-21 0,1 21 16,21 0-16,-21-21 0,21 21 0,-21 0 16,21 22-16,0-22 0,0 0 15,0 21-15,0 1 0,0-1 16,0 0-16,0 22 0,0-22 0,0 22 16,0-22-16,0 22 0,0-1 0,0-21 15,0 1-15,0 20 0,0-20 16,0-22-16,21 21 0,-21-21 15,21 22-15,-21-22 0,0 0 0,21-21 16,1 21-16,-1-21 0,0 0 16,0 0-16,0 0 15,0-21-15,1 0 0,20 0 0,-21-22 16,0 22-16,22-21 0</inkml:trace>
  <inkml:trace contextRef="#ctx0" brushRef="#br0" timeOffset="11338.3">4678 9991 0,'0'-43'16,"21"22"-16,-21 0 0,0 0 16,0 0-16,0 0 15,21 21-15,0 0 0,0 0 0,1 0 16,-1 0-16,0 21 0,-21 0 15,21 0-15,0 21 0,0-20 16,1 20-16,-22 0 0,0 1 0,0-1 0,0 0 16,0 1-16,0-1 15,-22 0-15,-20 1 0,21-1 0,-43 21 16,22-20-16,21-22 0,-21 0 16,-1 0-16,22 0 0,0 1 15,0-22-15,0 0 0,-1 0 0,1 0 16,0 0-16,21-43 15,0 22-15,0 0 0,0-21 16,0-1-16,0 1 0,0 21 0,0-22 16,0 1-16,21 21 0,-21 0 0,21 0 15,1 21-15,-1 0 0,0 0 16,0 0-16,0 21 0,0 0 0,1 0 16,-1 21-16,0-20 0,0-1 0,0 0 15,0 0-15,1 0 0,-1 0 16,0 1-16,0-22 0,0 0 15,0 0-15,1 0 0,41 0 16,-42 0-16,22 0 0,-22-22 16,0 1-16,42-21 0,-41 21 15</inkml:trace>
  <inkml:trace contextRef="#ctx0" brushRef="#br0" timeOffset="11700.1">5313 9610 0,'21'0'16,"0"0"-16,0 0 15,0-21-15,1 21 16,-1-22-16,0 22 0,21 0 0,-21-21 16,1 21-16,-1 0 0,21 0 0,-21 0 15,0 21-15,1 1 0,-1-1 16,0 0-16,0 0 0,-21 21 0,0 1 15,21-1-15,0 0 0,-21-20 16,0 20-16,0 0 0,0 1 0,22-1 16,-22 0-16,0 1 0,21-22 15,-21 21-15,0 0 0,0-20 0,0 20 0,0 0 16,0-21-16,-21 22 0,-1-22 16,1 21-16,0-21 0,0 1 15,0 20-15,-22-21 0,22 0 0,0 0 16,0 1-16,-21-22 0,20 21 15,1-21-15,0 0 0,0-21 16,21-22-16,0 22 16,0-21-16</inkml:trace>
  <inkml:trace contextRef="#ctx0" brushRef="#br0" timeOffset="11963.94">6456 10139 0,'0'0'0,"0"21"16,21-21 15,21 0-31,-21 0 0,1 0 0,20 0 16,-21 0-16,21 0 0,-20-21 0,20 21 15,-21 0-15,21 0 16,-20 0-16,-1 0 0,0 0 0,0 0 16,-42 0-1</inkml:trace>
  <inkml:trace contextRef="#ctx0" brushRef="#br0" timeOffset="12100.87">6583 10266 0,'0'0'16,"-21"0"-1,42 0 1,0 0-16,0 0 0,0-21 16,0 21-16,1-21 0,-1-1 0,21 22 15,-21-21-15,22 0 16</inkml:trace>
  <inkml:trace contextRef="#ctx0" brushRef="#br0" timeOffset="12332.73">7493 9716 0,'0'21'16,"-42"-21"-16,20 21 0,22 0 15,0 21-15,0-20 0,0 20 0,0-21 16,0 21-16,0 1 0,0-1 16,0 0-16,0-20 0,0 20 0,-21 0 15,0-21-15,21 22 0,-21-22 16,21 0-16,-21 21 0,21-20 15,-21-22-15,21 21 0,-22 0 0,44-42 32,-1 0-32</inkml:trace>
  <inkml:trace contextRef="#ctx0" brushRef="#br0" timeOffset="12640.56">7937 9843 0,'0'21'15,"-21"-21"1,0 21-16,0 0 0,21 0 16,0 22-16,0-22 0,0 0 0,-21 21 15,21-21-15,0 1 0,0 20 16,0-21-16,0 0 0,0 0 0,0 1 16,21-22-16,0 21 0,0-21 15,0 0-15,22 0 0,-22 0 16,0 0-16,0 0 0,0-21 0,1-1 15,-1 1-15,0 21 0,0-21 0,-21 0 16,0 0-16,0-22 0,0 22 16,0 0-16,0 0 0,0 0 0,-21 0 15,0-1-15,0 1 0,-1 21 0,1 0 16,0 0-16,-21 0 0,21 0 16,-22 0-16,1 21 0,-22 1 15,22-1-15,-21 0 0</inkml:trace>
  <inkml:trace contextRef="#ctx0" brushRef="#br0" timeOffset="13212.67">3873 11726 0,'0'-21'16,"0"0"-16,0 0 0,-21-21 0,21 20 0,0 1 15,-21 0-15,0 0 0,21 0 0,-21 0 16,0-1-16,-1 22 16,1 0-16,0 0 0,0 22 0,-21-1 15,20 21-15,-20-21 0,21 22 16,-21-22-16,20 21 0,-20 0 0,21-20 16,0 20-16,0-21 0,-1 0 15,1 0-15,21 1 0,0-1 0,-21-21 16,42 0 15,0-21-31,1-1 0,-1 1 16,0 0-16,21 0 0,-21 0 0,22 21 15,-22-21-15,21-1 0,-21 1 0,22 21 16,-22 0-16,21 0 0,-21 0 16,1 0-16,-1 0 0,0 21 15,0 1-15,0 20 0,-21-21 0,0 21 16,21-20-16,-21 20 0,22-21 15,-22 21-15,0-20 0,0-1 0,21 0 16,0 0-16,0-21 0,0 0 0,0 0 16,1 0-16,-1 0 0,21-21 15</inkml:trace>
  <inkml:trace contextRef="#ctx0" brushRef="#br0" timeOffset="13512.5">4741 11324 0,'21'0'15,"1"0"-15,-1 0 16,0 0-16,0 0 0,0-21 0,22 21 16,-22-21-16,21 21 0,-21 0 15,22-21-15,-22 21 0,0 0 0,0 0 16,0 0-1,-42 0 1,0 0-16,0 0 16,0 0-16,-1 0 0,-20 0 15,21 0-15,0 21 0,-22-21 0,22 21 16,0-21-16,0 21 0,0-21 0,0 21 16,21 1-16,0-1 0,-22 0 15</inkml:trace>
  <inkml:trace contextRef="#ctx0" brushRef="#br0" timeOffset="13636.43">4593 12065 0,'0'21'16,"21"-21"15,0 0-31,1 0 16,-1-21-16,0 0 0,0 0 15,0 0-15</inkml:trace>
  <inkml:trace contextRef="#ctx0" brushRef="#br0" timeOffset="13756.36">5292 11515 0,'0'0'0,"0"21"16,-43-21-16</inkml:trace>
  <inkml:trace contextRef="#ctx0" brushRef="#br0" timeOffset="14068.18">5376 11515 0,'21'0'15,"1"0"-15,-1 0 16,0 0-16,0 0 0,-21 21 16,0 0-16,0 0 0,-21 0 15,0 1-15,0-1 16,-22 0-16,22 0 0,-21 0 0,21 0 16,-1 1-16,1-1 0,0-21 0,0 21 15,42-21 16,0 0-31,0 0 0,22 21 0,-22-21 16,0 0-16,0 0 0,0 0 16,1 21-16,-1 0 0,0-21 15,0 22-15,-21-1 0,0 0 16,0 0-16,0 0 16,-21 0-16,0 1 0,-22-1 0,22 0 15,0-21-15,-21 21 0,21 0 0,-1 0 16,1-21-16,0 0 0,0 0 15,21-21 1,0 0-16,0 0 0,21 0 0</inkml:trace>
  <inkml:trace contextRef="#ctx0" brushRef="#br0" timeOffset="14432.37">5757 11261 0,'0'-21'31,"0"-1"-31,0 1 16,0 0-1,21 21-15,1 0 0,20 0 16,-21 0-16,0 0 0,0 0 0,1 0 16,-1 0-16,0 21 0,0 22 0,0-22 15,0 21-15,-21 0 16,22-20-16,-22 20 0,0 0 0,0 22 15,0-22-15,0 0 0,0-20 0,0 20 16,-22 0-16,22 1 0,-21-1 16,21-21-16,0 21 0,0-20 0,0 20 15,0-21-15,0 0 0,0 0 0,0 1 16,0-1-16,0 0 0,0 0 16,0 0-16,0 0 0,-21 1 15,0-22-15,0 0 0,0 0 16,-1 0-1,22-22-15,0 1 16</inkml:trace>
  <inkml:trace contextRef="#ctx0" brushRef="#br0" timeOffset="14676.34">6583 11536 0,'0'0'0,"21"0"16,-21-21-16,21 21 0,0 0 16,0-21-16,1 21 15,-1 0-15,0 0 16,-21-22-16,21 22 31,-21 22 0</inkml:trace>
  <inkml:trace contextRef="#ctx0" brushRef="#br0" timeOffset="14827.84">6646 11642 0,'0'0'0,"21"0"46,1-21-46,-1-1 16,0 22-16,0-21 0,0 0 16,0 0-16</inkml:trace>
  <inkml:trace contextRef="#ctx0" brushRef="#br0" timeOffset="15228.72">7366 11367 0,'0'0'0,"0"-22"16,0 1 0,0 0-1,0 0-15,0 0 0,21 21 16,0 0-16,0-21 0,1 21 16,-1 0-16,0 0 0,0 0 15,0 0-15,0 21 16,-21 0-16,22 0 0,-22 21 15,0-20-15,0 20 0,0-21 0,0 0 16,-22 22-16,1-22 0,-21 21 0,21-21 16,0 0-16,-22 1 0,22-1 15,0 0-15,0 0 0,0 0 16,-1-21-16,22 21 0,-21-21 0,42 0 47,1 0-47,-1-21 15,0 21-15,-21-21 0,21 0 16,0 21-16,0-21 0,1 0 0,-1 21 16,0-22-16,0 1 0,0 21 0,0-21 15,1 21-15,-1-21 16</inkml:trace>
  <inkml:trace contextRef="#ctx0" brushRef="#br0" timeOffset="15600.67">7959 11367 0,'0'21'31,"0"0"-15,-22 0-16,22 0 0,0 0 15,0 1-15,0-1 16,0 0-16,0 0 15,22-21 1,-1 0-16,0 0 16,0 0-16,0 0 0,0 0 15,1 0-15,-1-21 0,-21 0 16,21 21-16,-21-21 0,0-1 16,0 1-16,0 0 0,0 0 0,0 0 15,0 0-15,-21-1 0,0 1 0,21 0 16,-22 0-16,22 0 0,-21 0 15,0 21-15,0 0 0,0 0 16,0 0-16,-1 0 16,1 0-16,0 0 0,0 0 15,0 0-15,-22 21 0,22-21 0</inkml:trace>
  <inkml:trace contextRef="#ctx0" brushRef="#br0" timeOffset="16112.57">5038 11367 0,'0'-22'0,"-43"1"16,22 21-16,0 0 0,0 0 15,0 0-15,-1 0 0,1 0 16,0 21-16,0 1 0,0 20 16,-22-21-16,22 21 0,0 22 0,0-22 15,0 1-15,0 20 0,21 1 16,0-1-16,0 1 0,0-1 0,0-21 15,0 22-15,0-22 0,21 1 0,0-1 16,0-21-16,0 21 0,0-20 16,22-1-16,-22-21 0,0 21 0,0-21 15,22 0-15,-22 0 0,21 0 16,-21 0-16,22-21 0</inkml:trace>
  <inkml:trace contextRef="#ctx0" brushRef="#br0" timeOffset="18320.75">14732 3831 0,'-21'0'0,"21"-21"0,-21 21 0,-1-21 16,1 0-16,0 21 15,21-21-15,0-1 0,-21 22 0,0-21 16,0 0-16,-1 0 15,1 0-15,0 21 16,0 0-16,0 0 0,0 0 0,-22 21 16,1 0-16,0 0 15,-1 0-15,1 22 0,-64 20 16,43-20-16,20-1 0,1 0 0,21 22 16,-22-22-16,22 0 0,21-20 15,0 20-15,0-21 0,0 21 0,0-20 16,0-1-16,21-21 15,1 0-15,20 0 0,-21 0 0,21-21 16,-20 21-16,20-22 0,0-20 0,1 21 16,-1 0-16,0-22 0,1 1 15,-1 21-15,0-21 0,1-1 0,-22 1 16,21 21-16,-21-22 0,0 22 16,1-21-16,-22 21 0,0 42 31,0 0-31,0 0 15,0 0-15,0 22 0,-22-22 0,22 21 16,0 1-16,0-22 0,0 21 0,0 0 16,0-20-16,0 20 0,0-21 15,22 0-15,-1 0 0,63 43 16,-41-64-16,-1 0 0,0 0 16,1 0-16,63-21 15,-64 0-15,21-1 0,1 1 0,-1 0 16,-20 0-16,20 0 0,-20-22 15,20 22-15,-21-21 0,1 21 0,-22-22 16,0 22-16,0-21 0,-21 21 0,0 0 16,0-1-16,0 1 15,-21 21-15,0 0 0,0 0 16,-43 0-16,22 21 0,0 1 16,-1-1-16,1 0 0,0 21 15,20-21-15,-20 22 0,0-22 0,21 21 16,-1-21-16,-20 43 15,42-43-15,0 0 0,0 0 16,0 1-16,21-22 0,0 0 16,1 0-16,-1 0 0,21 0 15,-21-22-15,22 1 0,-1 0 16,0 0-16,-21 0 0,22 0 0,-1-22 16,0 1-16,-20 21 0,-1-22 15,0 1-15,0 0 0,-21-1 0,21-62 16,-21 62-16,0-20 0,0 20 15,0 1-15,0-21 0,-21 20 16,21 22-16,-21-21 0,21 21 0,-21 21 16,21 21-1,-21 21-15,21-21 0,0 43 0,0-22 16,0 0-16,0 22 0,0-1 16,0-20-16,0 20 0,0-20 0,0-1 15,21 21-15,0-20 0,0-22 0,0 21 16,0-21-16,1 22 15,-1-22-15,21-21 0,-21 21 0,22-21 16,-22 0-16,21 0 0,0 0 0,-20 0 16,20 0-16,0-21 0,1 21 15,-1-21-15,0 0 0,1-1 0,-1-20 16,0 21-16,1 0 0,-22 0 16,0-22-16,0 22 0,-21 0 0,0 0 15,0-22-15,0 22 0,0 0 16,-21 0-16,0 21 15,-43 0-15,43 0 0,0 21 0,-21 0 16,20 0-16,-20 1 0,21-1 16,0 0-16,0 21 0,-1-21 15,1 22-15,0-22 0,21 21 0,0-21 16,-21 1-16,21-1 0,0 0 16,0 0-16,0 0 0,21-21 15,0 0-15,0 0 0,1 0 16,-1 0-16,21 0 0,-21-21 15,0 0-15,1 0 0,20 0 0,-21-22 16,21 1-16,-20 0 0,-1-1 16,0 1-16,21 0 0,-21-22 0,1 22 15,-1-22-15,0 1 0,-21-1 16,21 1-16,0-22 0,-21 22 16,0-1-16,21 22 0,-21-22 0,22 22 15,-22 21-15,0 0 0,0-1 16,0 44-1,0 20-15,-22 0 0,1 22 16,0-1-16,0 1 0,0-1 0,21 1 16,0 20-16,-21-20 0,21-22 0,0 22 15,0-1-15,0 1 0,0-22 16,0 22-16,0-22 0,0 0 0,0-21 16,0 22-16,0-22 0,21 0 0,-21 0 15,21 0-15,0 1 16,0-22-16,0 0 0,1 0 15,20 0-15,-21-22 0,21 22 0,1-21 16,-1-21-16,22 21 0,-22 0 16</inkml:trace>
  <inkml:trace contextRef="#ctx0" brushRef="#br0" timeOffset="18551.63">17843 2985 0,'0'0'0,"-42"21"0,0 0 15,21 21-15,-22 1 0,1-1 0,0 0 16,-1 22-16,1-1 0,21-20 15,-22-1-15,1 21 0</inkml:trace>
  <inkml:trace contextRef="#ctx0" brushRef="#br0" timeOffset="18667.56">17335 4212 0,'22'43'15,"-1"-22"-15,0 21 16,0-21-16,0-21 16,0 21-16,1 1 0,-1-22 0,21 0 15,-21 0-15,22 0 0,-22 0 0,21 0 16,-21 0-16,22-22 0,-22 1 15,21 0-15</inkml:trace>
  <inkml:trace contextRef="#ctx0" brushRef="#br0" timeOffset="18983.75">18373 3450 0,'0'0'0,"-22"0"0,1-21 16,0 42 15,21 0-31,-21 1 0,0 20 16,21 0-16,0-21 0,0 22 0,-21-1 15,21 0-15,0 1 0,-22-1 0,22 0 16,-21-20-16,21 20 0,0 0 15,0-21-15,-21 1 0,21-1 0,0 0 16,0 0-16,21-21 31,0 0-31,22-21 0,-22 0 16,0 0-16</inkml:trace>
  <inkml:trace contextRef="#ctx0" brushRef="#br0" timeOffset="19310.14">18881 3556 0,'0'0'0,"-22"0"31,1 0-31,0 21 0,21 0 0,-21 1 16,0-1-16,0 0 16,-1 0-16,1 21 0,0-20 0,0 20 15,0-21-15,0 0 0,21 22 0,0-22 16,0 0-16,0 0 0,0 0 15,0 0-15,21 1 0,0-1 0,0-21 16,0 0-16,22 0 0,-22 0 16,21 0-16,-21-21 0,22-1 0,-22 1 15,21 0-15,-21 0 0,0 0 16,1 0-16,-1-1 0,-21-20 0,21 21 16,-21 0-16,0-22 0,0 22 0,0 0 15,-21 0-15,0 0 0,-1 21 16,1 0-16,0-21 0</inkml:trace>
  <inkml:trace contextRef="#ctx0" brushRef="#br0" timeOffset="19362.11">18648 7027 0,'0'0'16,"0"-105"-16,0 20 0,0-21 0</inkml:trace>
  <inkml:trace contextRef="#ctx0" brushRef="#br0" timeOffset="20948.2">19113 3175 0,'0'-21'15,"0"0"-15,0 0 16,0-1 0,0 1-16,0 0 15,0 0-15,22 21 16,-1 0 0,0 0-16,0 0 0,0 0 15,22 21-15,-22 0 0,21 0 16,0 1-16,1 20 0,-1 0 15,-21 1-15,22 20 0,-22-21 0,21 22 16,-42-1-16,21 1 0,-21 21 0,0-22 16,0 1-16,-21 20 0,0-20 15,0 20-15,-22-20 0,1-1 16,0 1-16,-1-1 0,1-20 0,21-1 16,-21 0-16,20-20 0,1-1 15,21 0-15,0 0 0,-21-21 0,21-21 16,0 0-16,0 0 15,21-1-15,0-20 0,1 0 0,-22-1 16,21-20-16,21-1 0,-21 1 16</inkml:trace>
  <inkml:trace contextRef="#ctx0" brushRef="#br0" timeOffset="21332.98">19791 3366 0,'0'0'0,"-21"0"0,-1-22 0,1 22 0,0-21 15,0 0 1,21 0-16,-21 0 0,21 0 0,0-1 16,0 1-16,0-21 0,0 21 15,21-22-15,21 22 0,1-21 0,-1 0 16,0-1-16,22 1 0,20-22 15,22 22-15,0 0 0,0-1 0,21 1 16,21 21-16,-21 0 0,0 0 16,0 21-16,0 0 0,-21 0 0,21 21 15,-21 0-15,0 21 0,-1 1 16,-20 20-16,-21-21 0,-1 22 0,1-22 16,-22 22-16,0-22 0,-21 22 15,1-22-15,-1 21 0,-21-20 16,0-1-16,0-21 0,0 0 15,0 1-15,0-1 0,0 0 0,0-42 32,0 0-32,0-1 0</inkml:trace>
  <inkml:trace contextRef="#ctx0" brushRef="#br0" timeOffset="21600.82">22077 2646 0,'0'0'0,"-21"-21"0,-1 21 0,1 0 16,0 0-16,21 21 16,0 0-1,0 0-15,21-21 0,0 21 16,1 1-16,-1-1 0,0-21 0,21 21 16,-21 0-16,1 0 0,20 0 15,-21 1-15,0-1 0,0 21 0,-21-21 16,0 22-16,0-1 0,0 0 0,-21 22 15,-21-1-15,0-20 0,-22 20 16,1 1-16,-22-22 0,0 0 0,1 1 16,-1-1-16,0 0 0,22-21 15,-1 1-15,43-1 0,0-21 16</inkml:trace>
  <inkml:trace contextRef="#ctx0" brushRef="#br0" timeOffset="22068.53">23220 3090 0,'0'0'16,"0"-21"-16,21 21 0,-21-21 0,0 0 0,0 0 15,0 42 1,0 0-1,0 21-15,21 1 0,-21 20 16,0 22-16,0-22 0,0 22 16,0 0-16,0-1 0,0 22 15,0-21-15,-21 0 0,0-1 0,21 1 16,-21 0-16,-1-22 0,1 1 0,21-1 16,0-21-16,0 1 0,0-1 15,0-21-15,0 0 0,0 1 0,21-22 31,1-22-31,-1 1 0,0 0 0,-21 0 16,21-21-16,0 20 0,0-20 0</inkml:trace>
  <inkml:trace contextRef="#ctx0" brushRef="#br0" timeOffset="22789.64">23431 3112 0,'0'0'0,"-21"0"0,0 0 16,0-22 0,0 22-16,0 0 0,42 0 31,21 0-31,22 0 16,-1 0-16,22 0 0,21 0 15,21 0-15,21 0 0,0 0 0,0 0 16,43 0-16,-1 0 0,1 0 15,20 0-15,1 22 0,0-22 16,-1 0-16,22 21 0,-21 0 0,-1-21 16,1 0-16,0 0 0,-22 21 15,1-21-15,-1 0 0,-20 0 16,20 0-16,-42 0 0,22 21 0,-43-21 16,0 0-16,-43 0 0,22 0 15,-42 0-15,-1 0 0,-21 0 0,1 0 16,-22 0-16,0 0 0,-21 21 15,0 1-15,-21-1 16,0-21-16,0 21 0,-1 0 16,1 0-16,0 22 0,0-22 15,0 21-15,0 0 0,21 1 16,0-1-16,0 0 0,0 1 0,0-1 16,21 22-16,-21-22 0,21 0 15,0 22-15,0-22 0,-21 0 0,21 22 16,1-22-16,-1 1 0,0 20 15,0-21-15,0 1 0,-21-1 16,21 0-16,1-20 0,-22 20 0,0-21 0,0 21 16,0-20-16,0-1 0,0 0 15,0 0-15,-22 0 0,-20 0 0,0-21 16,-1 0-16,-20 22 0,-22-22 16,1 0-16,-22 0 0,-21 0 15,-21 0-15,-1 0 0,-20 0 0,-21-22 16,-1 1-16,-21 21 0,-20-21 15,-1 21-15,-21-21 0,-21 0 0,21 21 16,-22 0-16,22-21 0,0 21 0,0 0 16,22 0-16,41 0 0,1 0 15,20 0-15,22 0 0,21 0 0,42 0 16,1 0-16,20 0 0,1 0 0,20 0 16,22 0-16,0-22 0,21 1 15,0 0-15,0 0 16,21 0-16,0 0 0,1-22 15</inkml:trace>
  <inkml:trace contextRef="#ctx0" brushRef="#br0" timeOffset="23072.47">24151 3281 0,'0'0'0,"0"-106"16,0 64-16,21 21 16,-21-1-16,0 1 0,0 0 15,0 42 1,0 22-16,0-1 0,0 21 0,0 1 16,0 21-16,-21-1 0,0 1 15,0 21-15,0-22 0,-22 22 0,22-21 16,-21 0-16,-1-1 0,22 1 15,-21-22-15,21 1 0,-22-22 0,22 1 16,21-1-16,-21-21 0,21 0 0,0 0 16</inkml:trace>
  <inkml:trace contextRef="#ctx0" brushRef="#br0" timeOffset="23478.82">23474 3641 0,'0'-21'16,"0"42"-16,0-21 16,0 21-16,0 0 15,-21 21-15,21 1 0,0 20 16,0-20-16,-22 20 0,22-21 15,0 22-15,0-22 0,0 1 0,0-1 16,0-21-16,0 0 0,0 0 0,0 1 16,22-22-16,-1 0 15,0-22-15,0 1 0,0 0 0,-21 0 16,21 0-16,1-22 0,-1 1 16,0 21-16,-21-21 0,0-1 0,21 22 15,-21 0-15,0 0 0,0 42 16,0 0-1,0 21-15,-21-20 0,0 41 0,0-21 16,21 1-16,-22-1 0,1 0 16,0 22-16,0-22 0,21 1 15,-21-22-15,0 21 0,-22-21 0,22 22 16</inkml:trace>
  <inkml:trace contextRef="#ctx0" brushRef="#br0" timeOffset="24352.32">17843 4805 0,'0'0'0,"22"-21"0,-22 0 16,0-1-16,0 1 15,0 0-15,0 0 16,-22 21-16,1 0 0,0 0 16,0 0-16,0 0 0,0 21 15,-1 0-15,-20 22 0,21-22 0,0 42 16,-22-20-16,1 20 0,21-21 16,0 22-16,-22-1 0,22 22 0,0-21 15,0-1-15,0 1 0,21-1 16,0 1-16,0-1 0,0-21 0,0 22 15,21-22-15,0 1 0,0-22 16,0 21-16,1-21 0,20 0 0,-21 1 16,0-1-16,64-21 15,-64 0-15,0 0 0,22 0 16</inkml:trace>
  <inkml:trace contextRef="#ctx0" brushRef="#br0" timeOffset="24728.11">18267 5334 0,'0'-21'0,"-21"-21"16,21 20-16,0 1 15,21 21-15,0-21 0,0 0 0,0 0 16,0 21-16,1 0 0,20-21 15,-21 21-15,0 0 0,0 0 0,22 21 16,-43 0-16,21-21 0,-21 21 16,0 21-16,0-20 0,0-1 0,-21 0 15,0 21-15,-1-21 0,1 1 0,-21 20 16,21-21-16,-22 0 0,22 0 0,-21 1 16,21-1-16,0 0 15,-1-21-15,22 21 0,0-42 47,22 21-47,-1-21 0,0 0 0,21 21 16,-21-22-16,22 1 0,-22 21 0,21-21 15,1 0-15,-22 0 0,21 0 16</inkml:trace>
  <inkml:trace contextRef="#ctx0" brushRef="#br0" timeOffset="25067.91">19092 5080 0,'-21'21'0,"0"-21"16,0 21-16,0 1 0,-1-1 15,1 21-15,0-21 0,0 0 0,0 22 16,0-22-16,21 0 0,-22 21 16,22-20-16,0-1 0,0 0 0,0 0 15,0 0-15,0 0 0,22-21 0,-1 22 16,0-22-16,0 0 0,21 0 0,-20 0 15,-1 0-15,21 0 0,-21-22 16,22 1-16,-22 21 0,21-21 16,-21 0-16,0-21 0,1 20 0,-1 1 0,-21 0 15,0-21-15,0 21 0,0-22 16,0 22-16,0 0 0,-21 0 16,-1 0-16,1-1 0,0 1 0,0 21 15,0 0-15,0 0 0,-1 0 0,-20 0 16,21 0-16,0 0 0,0 0 15,-1 0-15,22 21 0,0 1 16</inkml:trace>
  <inkml:trace contextRef="#ctx0" brushRef="#br0" timeOffset="25588.62">19579 5715 0,'0'0'0,"-21"21"0,0-21 0,0 0 16,-1 21-16,1-21 15,0 0-15,0 0 0,-21 0 0,20 0 16,1 0-16,0 0 0,-21 0 0,21 0 16,-1 0-16,1 0 0,0 0 15,21-21-15,0 0 0,0 0 16,0 0-16,0 0 0,0-1 0,21 1 16,0-21-16,1 0 0,20 20 0,0-20 15,22 0-15,20-1 0,1-20 16,21 21-16,0-22 0,21 22 0,21-22 15,21 1-15,22-1 0,-1 1 16,-20-1-16,41 22 0,-20-22 16,-1 43-16,-20-21 0,20 21 0,-21 21 15,-20 0-15,-1 0 0,0 0 16,-42 21-16,21 0 0,-43 21 0,22-20 16,-42 20-16,-1-21 0,-20 21 15,-1 1-15,-21-22 0,0 0 0,0 0 16,1 0-16,-22 1 0,21-1 0,0-21 47,-21-21-32</inkml:trace>
  <inkml:trace contextRef="#ctx0" brushRef="#br0" timeOffset="25860.31">22754 4593 0,'0'0'16,"-21"0"-16,0-21 0,0 21 0,-1 0 16,1 0-16,0 0 0,0 0 0,0 21 15,21 0-15,-21 1 0,21-1 16,0 0-16,21 0 0,21 0 16,-21 0-16,22 1 0,20-1 0,-21 0 15,22 0-15,-22-21 0,22 21 16,-22 22-16,-21-22 0,22 0 15,-43 0-15,0 21 0,0 1 0,-22-22 16,-20 21-16,-21 1 0,-1-22 16,-21 21-16,1 0 0,-1-20 0,0-1 15,1 21-15,-1-21 0,22 0 0,20-21 16,1 22-16</inkml:trace>
  <inkml:trace contextRef="#ctx0" brushRef="#br0" timeOffset="26197.12">25019 3556 0,'0'0'0,"0"-42"0,-21-22 0,21 22 16,0-22-16,-21 22 0,21 0 15,0 21-15,0-1 0,0 44 16,0 20 0,0 0-16,0 22 0,0-1 0,0 1 15,0 20-15,0 1 0,0-21 16,0 41-16,0-20 0,0 21 0,0-21 15,0-1-15,0 22 0,-22-21 0,1-1 16,0 1-16,-21 0 0,21-22 16</inkml:trace>
  <inkml:trace contextRef="#ctx0" brushRef="#br0" timeOffset="26647.95">24151 3704 0,'-21'0'15,"0"0"-15,0 0 16,42 0-1,21 0 1,-21 0-16,22-21 0,-22 0 16,21 21-16,0 0 0,1 0 0,-1-21 15,0 21-15,-20 0 0,20 0 16,-21 0-16,0 21 0,-21 0 0,0 0 0,0 0 16,0 22-16,-21-1 15,0-21-15,-21 22 0,20 20 0,1-21 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4-08T01:31:41.353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7980 1376 0,'0'0'0,"21"0"78,0 0-78,0 0 0,0-21 16,1 21-16,-1-21 16,0 21-16,0-22 0,0 1 15,-21 0-15,21 21 16,-21-21-16,0 0 0,22 21 0,-22-21 16,0-1-16,0 1 0,0 0 15,-22 0-15,1 0 16,0 21-16,0 0 0,0-21 15,0 21-15,-1 0 0,1 0 0,0 0 16,-21 0-16,21 21 0,-22 0 16,22-21-16,-21 21 0,21 0 0,-22 0 15,1 22-15,21-22 0,-22 0 16,22 21-16,-21-20 0,21 20 0,0-21 16,-1 21-16,1-20 0,21 20 15,0-21-15,0 21 0,0-20 0,0 20 16,0-21-16,0 0 0,0 0 15,21 22-15,1-22 0,-1-21 16,-21 21-16,21 0 0,21 0 0,-21 1 16,1-1-16,-1 0 0,0-21 15,0 21-15,0 0 0,22 0 0,-22 1 16,0-22-16,0 21 0,0 0 16,0 0-16,1-21 0,-1 42 15,-21-20-15,21-1 0,-21 0 16,0 0-16,0 0 0,0 0 15,0 1-15,-21-1 16,0 0-16,-1 0 0,1 0 0,-21-21 16,21 21-16,-22 1 0,1-1 0,0-21 15,21 21-15,-22-21 16,-20 0-16,20 0 0,1 0 0,0 0 16,-1 0-16,1 0 0,0 0 15,-22 0-15,43-21 0,-21 0 16,21 21-16,-1-22 0,1 1 15,21 0-15,-21 21 0,0-21 16,21 0-16,0 0 31,21 21-31,0 0 16,0-22-16,1 22 0,-1-21 16</inkml:trace>
  <inkml:trace contextRef="#ctx0" brushRef="#br0" timeOffset="568.66">8276 2138 0,'21'0'31,"0"0"-15,1 0-16,-22-21 0,21 21 15,0-21-15,0 21 0,0-22 16,0 1-16,1 0 0,-1 0 15,0 0-15,0 0 0,-21-1 0,0 1 16,0 0-16,0 0 0,0 0 16,0 0-16,0-1 0,-21 22 15,21-21-15,-21 21 16,0 0-16,-1 0 0,1 0 16,0 0-16,0 21 0,0-21 15,0 22-15,-1-1 0,1 0 0,21 0 16,-21 0-16,0 0 0,0 1 15,21 20-15,0-21 0,-21 0 0,21 0 16,-22 22-16,22-22 0,0 0 0,0 0 16,0 0-16,0 1 0,0-1 15,0 0-15,0 0 16,22-21-16,-1 0 0,0 0 16,0 0-16,-21 21 0,21-21 15,0 0-15,1 0 0,20 0 0,-21 0 0,0-21 16,22 21-16,-1-21 15,-21 0-15,64-22 0,-43 22 16,0 0-16,1 0 0</inkml:trace>
  <inkml:trace contextRef="#ctx0" brushRef="#br0" timeOffset="1016.93">9207 1080 0,'0'0'0,"-21"-64"15,0 64-15,21-21 16,-21 21-16,21 21 31,-21 0-31,21 0 0,-21 1 16,21 20-16,0-21 0,0 21 0,0 1 15,-22-1-15,22 0 0,-21 1 16,21-1-16,-21 0 0,21 1 0,0-1 16,-21 22-16,0-22 0,21 0 15,-21 1-15,21-1 0,0 0 16,0 1-16,-22-1 0,22 0 0,0 1 16,-21-22-16,21 21 0,0-21 15,0 0-15,0 1 0,0-1 0,0 0 16,0 0-16,0 0 0,0 0 15,0 1 1,21-22-16,1 0 16,-1 0-16,0 0 0,0 0 15,0 0-15,0 0 0,-21-22 0,22 22 16,-1-21-16,0 0 0,0 0 16,-21 0-16,21-22 0,0 22 15</inkml:trace>
  <inkml:trace contextRef="#ctx0" brushRef="#br0" timeOffset="1292.77">8890 1672 0,'21'-21'31,"0"21"-16,0 0-15,22 0 0,-22 0 16,21 0-16,-21-21 0,22 21 16,-22 0-16,21 0 0,-21-21 15,22 21-15,-22 0 0,21 0 0,-21-21 16,1 21-16,-1-22 0,0 22 16,-21-21-1,-21 21 1</inkml:trace>
  <inkml:trace contextRef="#ctx0" brushRef="#br0" timeOffset="1880.45">6731 741 0,'0'0'0,"0"-21"16,-21 42 31,21 0-47,0 0 15,0 22-15,-21-1 0,21 21 0,-22 1 16,22-1-16,-21 1 0,0-1 16,21 22-16,0 0 0,-21-1 15,0 1-15,21 0 0,0-1 16,0 1-16,0 0 0,-21-1 0,21-20 16,-22 21-16,22-22 0,-21 1 0,0 20 15,21-20-15,-21-1 0,0 1 16,0-1-16,21-20 0,-22 20 0,22-21 15,-21 1-15,21-1 0,-21-21 16,21 0-16,0 1 0,0-1 0,21-21 31,0-21-31,-21-22 16,22 22-16,-22-21 0,21-1 16,0-20-16</inkml:trace>
  <inkml:trace contextRef="#ctx0" brushRef="#br0" timeOffset="2826.5">6773 762 0,'-21'-21'15,"42"42"-15,-63-42 0,63 21 47,0 0-31,22 0-16,20 0 0,-21 0 15,22-21-15,21 21 0,-22 0 16,22 0-16,21-21 0,21-1 16,0 22-16,0 0 0,21-21 0,-21 21 15,21 0-15,21 0 0,-21-21 16,22 21-16,-1 0 0,0 0 0,-20-21 16,20 21-16,-21-21 0,21 21 15,-20 0-15,-1 0 0,0-21 0,-21 21 16,-21 0-16,21 0 0,-21 0 15,-22-22-15,22 22 0,-21 0 0,42 0 16,-64 0-16,-20 0 0,20 0 16,-42 0-16,22 0 0,-22 0 15,0 0-15,0 0 16,-21 22 0,0-1-16,0 0 0,0 0 15,0 21-15,0-20 0,0 20 16,-21 0-16,21 1 0,-21 20 0,0-21 15,21 22-15,-22-1 0,22 1 16,0-22-16,0 22 0,0-1 0,0 1 16,0-1-16,0 1 0,0 20 15,0-20-15,22-1 0,-22 1 0,21 21 16,0-22-16,-21 1 0,0-22 0,21 21 16,-21 1-16,21-1 0,-21-20 15,0 20-15,0-20 0,0 20 16,0-21-16,0 1 0,0 20 0,0-20 15,0-22-15,0 21 0,0 0 16,0-20-16,0-1 0,-21 21 0,0-21 16,0-21-16,0 21 0,-1 1 0,1-1 15,-21-21-15,21 21 0,-22-21 16,-20 21-16,21-21 0,-22 0 16,22 0-16,-22 0 0,1 0 0,-22 0 15,0 0-15,-20 0 0,-1 0 16,-169 0-16,148 0 0,-43 0 15,-317 0 1,318 0-16,0 0 0,-1 0 0,1 21 16,0-21-16,21 0 0,-1 0 15,22 21-15,0-21 0,0 0 16,22 0-16,20 0 0,0 0 0,1 0 16,20 0-16,1 0 0,-1 0 0,-42 0 15,85 0-15,0 0 16,0 0-16,21-21 15,0 0-15,42 0 0,-21 0 16,22 0-16,-1-1 0</inkml:trace>
  <inkml:trace contextRef="#ctx0" brushRef="#br0" timeOffset="3392.7">10393 931 0,'-21'0'0,"-1"0"15,22 22-15,0-1 16,-21 0-16,21 0 16,-21 21-16,21-20 0,0-1 0,0 21 15,0-21-15,0 0 0,0 1 16,0-1-16,0 0 0,0 21 0,0-21 15,0 1-15,0-1 16,0 0-16,0 0 16,-21-21 31,0 0-47,0 0 15</inkml:trace>
  <inkml:trace contextRef="#ctx0" brushRef="#br0" timeOffset="3644.33">10033 1503 0,'0'0'15,"0"21"-15,0 0 0,0 0 0,0 1 16,0-1-16,0 0 16,21 0-16,0-21 15,0 21-15,1-21 0,-1 0 0,0 0 16,0 21-16,0-21 15,0 0-15,1 0 0,-1 0 0,0 0 16,0 0-16,0 0 0,0 0 16,1-21-16,-1 0 0,-21 0 15,21 21-15,0-21 16,-21 0-16,0-1 0,21 1 16,-21 0-16,0 0 0,0 0 15,0 0-15</inkml:trace>
  <inkml:trace contextRef="#ctx0" brushRef="#br0" timeOffset="3897.19">10118 1058 0,'0'0'0,"21"0"47,0 0-47,0 0 0,0-21 0,0 21 16,1 0-16,-1 0 0,21 0 15,-21-21-15,0 21 0,1 0 16,-1 0-16,0 0 0,0-21 0,0 21 16,0-21-1,1 21-15</inkml:trace>
  <inkml:trace contextRef="#ctx0" brushRef="#br0" timeOffset="4508.35">10435 614 0,'-42'0'16,"84"0"-16,-105 0 0,20 0 0,1 0 15,21 0-15,-22 0 0,1 21 0,0 0 16,21-21-16,-22 21 0,1 1 16,21-1-16,-22 21 0,22-21 0,0 22 15,0-1-15,0 0 0,0 1 16,21-1-16,-22 21 0,22-20 15,0-1-15,-21 22 0,21-22 0,-21 0 16,21 1-16,-21-1 0,21 0 16,0 1-16,0-1 0,0 0 15,21-21-15,21 22 0,-20-22 0,20 0 16,-21 21-16,21-42 0,1 22 16,-1-1-16,0-21 0,22 0 0,-22 0 15,1 0-15,-1 0 0,0 0 0,1 0 16,-1 0-16,0-21 0,22-1 15,-22 1-15,0 0 0,1 0 0,-1 0 16,0 0-16,22-1 0,-43-20 16,21 21-16,1-21 0,-22-1 15,21 1-15,-21 0 0,1-1 0,-1-20 16,-21-1-16,0 22 0,0-22 0,0 1 16,-21-1-16,-1 22 0,-20-21 15,0 20-15,-22 1 0,22 21 16,-22-22-16,1 22 0,21 0 0,-22 21 15,1-21-15,20 21 0,-20 0 16,20 0-16,-20 0 0,21 0 0,-1 21 16,1 0-16,0 0 0,-1 1 15,1-1-15,21 0 0,0 0 0,-22 0 16,43 22-16,-21-22 0,0 21 16,21-21-16,-21 22 0</inkml:trace>
  <inkml:trace contextRef="#ctx0" brushRef="#br0" timeOffset="9112.66">6646 2815 0,'-21'0'32,"0"0"-17,0 0-15,0 21 16,-1-21 0,1 0-1,21 22-15,-21-22 16,0 0-1,21 21-15,-21-21 16,21 21 0,-21 0-16,21 0 15,-22-21 1,22 21-16,0 1 16,22-1-1,-1-21-15,0 0 16,0 0-16,21 0 15,-20 0-15,20 0 0,0 0 0,1 0 16,20 0-16,1-21 0,-22 21 0,21 0 16,1 0-16,-22 0 0,43-22 15,-43 22-15,1 0 0</inkml:trace>
  <inkml:trace contextRef="#ctx0" brushRef="#br0" timeOffset="9740.29">8191 3154 0,'0'0'0,"22"0"0,-22-21 16,21 21-1,-42 0 32,-1 0-47,1 0 16,0 21-16,-21-21 0,-1 21 0,1 0 15,-21 0-15,-1 1 0,1-1 16,-22 21-16,-21-21 0,21 22 16,-20-1-16,-22 0 0,21 1 0,-42-1 15,-1 0-15,1 1 0,0 20 16,-21-21-16,-1 22 0,1-22 0,0 22 16,-1-1-16,1 1 0,21-1 0,-21-20 15,20 20-15,1 1 0,0-1 16,0-21-16,0 22 0,21-22 15,21 1-15,-21-1 0,21 0 0,21 1 16,1-1-16,-1-21 0,22 0 16,20 0-16,1 1 0,21-22 0,21-22 15,21 1-15,0 0 16,21 0-16</inkml:trace>
  <inkml:trace contextRef="#ctx0" brushRef="#br0" timeOffset="10367.94">9779 3027 0,'0'-21'0,"-21"21"31,0 0-15,-1 0-1,1 0-15,0 0 0,21 21 16,0 0-16,-21 0 16,21 22-16,-21-1 0,21 21 0,-21 1 15,21-1-15,0 22 0,-22 0 0,1 21 16,21-22-16,-21 22 0,21 21 16,0-21-16,-21 0 0,0 21 0,-22 106 15,22-128-15,21 22 0,-21-21 16,0 0-16,0 85 15,0-107-15,-1 1 0,22 0 0,0-22 16,-21 1-16,0-22 0,21 21 0,-21-41 16,21 20-16,0-21 0,0 0 15,0 0-15,0-42 16,0 0-16,0-21 0</inkml:trace>
  <inkml:trace contextRef="#ctx0" brushRef="#br0" timeOffset="11076.59">10626 2985 0,'0'0'0,"0"-22"0,-22 22 16,22-21-1,-21 21 1,21-21-1,21 21 1,1 0 0,-1 0-16,0 21 0,21-21 15,1 21-15,-1 1 0,21 20 0,1-21 16,21 21-16,-1-20 16,1 41-16,21-21 0,0 1 0,-1 20 15,22 1-15,0-1 0,-21 1 0,21-1 16,0 1-16,21 20 0,-21-20 15,0 21-15,0-1 0,22 1 0,-22-22 16,21 22-16,0 0 0,-21-22 16,21 22-16,-21-22 0,-21 1 15,21-1-15,0 1 0,-21-1 0,0 1 16,-1-1-16,-20-20 0,0-1 16,-22 0-16,1 1 0,-22-22 0,0 21 15,-20-21-15,-1-21 0,-21 22 0,-21-22 16,-1 0-1,-20 0-15,21 0 0,-21 0 0,-22 0 16,1 0-16,-1-22 0,1 22 16</inkml:trace>
  <inkml:trace contextRef="#ctx0" brushRef="#br0" timeOffset="12059.9">148 5419 0,'0'0'0,"0"21"31,0 0-31,21 21 0,0 1 16,1 20-16,-1 1 0,-21 20 0,21 1 15,-21 0-15,0-1 0,0 22 16,0 0-16,-21-21 0,21 21 0,-21-22 16,-1 22-16,-20-21 0,21-1 15,0 1-15,-22 0 0,22-1 0,-21-20 16,42-1-16,0 1 0,0-1 16,0 1-16,0-22 0,0-21 0,0 22 15,0-22-15,0 0 16,0 0-16,0-42 15,0-21-15,0 21 16</inkml:trace>
  <inkml:trace contextRef="#ctx0" brushRef="#br0" timeOffset="12984.63">42 5503 0,'0'0'16,"-21"0"-16,21 22 31,21-22-31,0 0 15,1 0-15,20 0 0,0 21 0,22-21 16,-1 0-16,1 0 0,20 0 16,1 0-16,21 0 0,0 0 15,0 0-15,21 0 0,21 0 0,0-21 16,0 21-16,21 0 0,22-22 16,-1 22-16,1-21 0,21 21 15,-22-21-15,22 21 0,-22 0 16,1-21-16,-1 0 0,1 21 0,-22 0 15,-21-21-15,0 21 0,1 0 0,-22-22 16,0 22-16,0 0 16,-22 0-16,-20-21 0,0 21 0,-1 0 0,-20 0 15,-1 0-15,1 0 0,-22 0 16,1 0-16,20 0 16,-42 0-16,0 0 0,1 0 0,-1 0 15,0 21 1,-21 1-16,0-1 0,0 0 15,0 0-15,-21 21 0,21 1 16,-21-1-16,-1 0 0,1 22 0,21-1 16,-21 1-16,21-1 0,-21 1 15,0-1-15,21 22 0,0-21 0,0-1 16,0 22-16,0-22 0,0 1 0,0-1 16,0 1-16,21-1 0,-21 1 15,21-22-15,-21 0 0,21 1 0,-21-1 16,21 0-16,-21 1 0,0-1 15,0-21-15,0 22 0,0-22 16,0 21-16,0-21 0,0 22 0,0-22 16,0 0-16,0 0 0,0 0 0,0 0 15,0 1-15,-21-1 16,0-21-16,0 0 16,0 21-16,-22-21 0,-20 0 15,21 0-15,-22 0 0,1 0 16,-1 0-16,-21 0 0,1 0 15,-22 0-15,-21 0 0,21 0 0,-42 0 16,0 0-16,0 0 0,-22 0 0,1 0 16,-22 21-16,1 0 0,-1-21 15,1 21-15,-1 1 0,-20-1 0,20 0 16,-20 0-16,20 0 16,-21 0-16,-169 1 0,191-1 15,21 0-15,20 0 0,1-21 16,42 0-16,1 21 0,20-21 0,21 0 15,-41 0-15,62 0 16,22 0-16,21-21 16,21 0-16,0 0 0,22 21 15,-22-21-15,21-1 0,1 1 16</inkml:trace>
  <inkml:trace contextRef="#ctx0" brushRef="#br0" timeOffset="13357.41">571 6202 0,'0'0'0,"-42"0"0,21-21 16,-21 21-16,20-21 0,1 21 15,21-22-15,21 22 16,22-21 0,-22 21-16,21 0 0,1 0 15,-1 0-15,0-21 0,22 21 0,-22 0 16,0 0-16,22-21 0,21 21 15,-43 0-15,0 0 16,-21 0-16,1 0 0,-1 0 0,-42 0 31,-1 21-31,-20-21 0</inkml:trace>
  <inkml:trace contextRef="#ctx0" brushRef="#br0" timeOffset="13580.29">804 6160 0,'0'21'47,"0"0"-47,0 0 15,0 0-15,0 22 0,0-1 16,0 0-16,0 1 0,0-1 0,0 21 16,0-20-16,0-1 0,0 22 15,0-22-15,0-21 0,0 21 0,0-20 16,0-1-16,0 21 15,0-21-15</inkml:trace>
  <inkml:trace contextRef="#ctx0" brushRef="#br0" timeOffset="13976.07">995 6562 0,'-21'0'16,"21"-21"0,0-1-1,0 1-15,21 0 16,0 21 0,0 0-16,0 0 0,22 0 0,-22 0 15,0 21-15,21 0 0,-21 1 16,1 20-16,-1-21 0,0 21 0,0 22 15,-21-43-15,0 0 16,0 0-16,0 1 0,0-1 0,0 0 16,0-42 15,0 0-15,0-1-16,0 1 0,0 0 15,0 0-15,0 0 0,0 0 16,0-1-16,0-20 0,0 21 0,0 0 15,0 0-15,0-22 0,21 22 16,0 21-16,22-21 16,-22 21-16,0 0 15</inkml:trace>
  <inkml:trace contextRef="#ctx0" brushRef="#br0" timeOffset="14340.68">1418 6625 0,'0'0'0,"0"21"15,0 1-15,21-22 16,0 0 0,1 0-16,-22-22 15,21 22-15,0-21 0,0 0 16,0 21-16,0-21 0,1 0 0,-1 0 16,0-1-16,0 22 0,0-21 15,-21 0-15,0 0 16,-21 21-1,0 0-15,0 0 0,0 21 0,-1 0 16,1-21-16,-21 21 16,21 1-16,0 20 0,21-21 0,0 0 15,-22 22-15,22-22 0,0 0 16,0 21-16,0-21 0,0 1 0,22-1 16,-22 0-16,21-21 0,0 21 15,0-21-15,0 0 0,22 0 0,-22 0 16,0 0-16,21 0 0,-21 0 15,1 0-15,20-21 0,-21 0 0,21 21 16,-20-21-16,-1-1 0,0 1 16,0 0-16,0 0 0</inkml:trace>
  <inkml:trace contextRef="#ctx0" brushRef="#br0" timeOffset="14723.46">1990 6519 0,'-22'0'16,"1"22"-1,0-1 1,21 0-16,0 0 0,0 0 16,0 0-16,0 1 0,0-1 15,21-21 17,0 0-32,1-21 15,-22-1 1,21 22-16,-21-21 0,21 0 0,-21 0 15,0 0-15,0 0 16,0-1-16,0 1 0,0 0 0,-21 0 16,0 21-16,-1 0 15,1 0-15,0 0 0,0 0 0,21 21 16,-21 0-16,0 0 0,-1 1 16,22-1-16,-21 0 0,21 21 0,0-21 15,0 22-15,0-1 0,0-21 16,0 0-16,0 1 0,0-1 0,0 0 15,21 21-15,1-42 0,20 0 16,-21 0-16,0 0 0,0 0 16,22 0-16,-22 0 0,21-21 15,-21 0-15</inkml:trace>
  <inkml:trace contextRef="#ctx0" brushRef="#br0" timeOffset="15164.73">2688 6265 0,'0'-21'0,"0"42"0,0-63 16,-21 42-16,21-21 0,-21 21 16,0 0-16,-1 0 0,1 0 15,0 0-15,0 0 16,0 21-16,0 0 0,-1 0 0,1 1 15,0 20-15,0-21 0,0 21 16,21-20-16,-21 20 0,21-21 0,0 21 16,0-20-16,0-1 0,0 0 15,0 0-15,21 0 0,0 0 0,0-21 16,21 22-16,-20-22 0,-1 0 16,21 21-16,-21-21 0,22 0 0,-22 21 15,0-21-15,0 0 0,0 0 16,0 21-16,-21 0 15,0 0-15,-21-21 16,0 22-16,-21-22 0,21 0 16,-22 21-16,1-21 0,-22 0 0,22 21 15,0 0-15,-1-21 0,1 0 0,21 0 16,-21 0-16,20 0 0,44 0 31,-1-21-31,0 21 16,21-21-16,-21 0 0</inkml:trace>
  <inkml:trace contextRef="#ctx0" brushRef="#br0" timeOffset="15506.54">2815 6625 0,'0'0'0,"0"-21"47,21 21-47,-21-21 15,21 21-15,-21-21 0,22 21 0,-22-21 16,0-1-16,0 1 16,-22 21-1,1 0 1,21 21-16,-21 1 16,0-22-16,0 21 0,0 0 0,-1 0 15,22 21-15,0-20 0,0-1 16,-21 0-16,21 42 0,0-41 15,0-1-15,0 0 0,0 0 16,21-21-16,-21 21 16,22-21-16,-1 0 0,0 0 15,0 0-15,0-21 0,0 21 16,22-21-16,-22 0 0,21 0 0,-21-1 0,1 1 16,-1 0-16</inkml:trace>
  <inkml:trace contextRef="#ctx0" brushRef="#br0" timeOffset="15759.91">3281 6117 0,'0'0'0,"-21"-21"0,-1 21 0,1 0 0,0 0 15,0 0-15,21 21 16,0 0-16,0 1 0,0 20 16,0-21-16,0 21 0,0 1 0,0-1 15,0 22-15,0-22 0,0 0 16,0 1-16,0-1 0,-21 0 0,21 1 15,0-22-15,0 21 0,0-21 16,0 0-16,0 1 0,0-1 16,0 0-16,21-21 0,0 0 15,0 0-15,0 0 16,1 0-16,-1-21 0,0 0 16,0-1-16,-21 1 0,21 0 0</inkml:trace>
  <inkml:trace contextRef="#ctx0" brushRef="#br0" timeOffset="15932.81">3154 6435 0,'0'0'15,"-21"0"-15,21 21 16,21-21 15,0 0-31,0 0 0,0 0 0,0-21 16,1 21-16,20-21 0,-21-1 0,0 22 15,0-21-15,1 0 0</inkml:trace>
  <inkml:trace contextRef="#ctx0" brushRef="#br0" timeOffset="16632.77">4847 5652 0,'21'-22'0,"-21"1"0,0 0 15,0 0 1,0 0-16,0 0 0,-21 21 16,0 0-16,0-22 15,0 22-15,-1 0 0,-20 0 0,21 0 16,0 22-16,0-22 0,-22 21 0,22 0 16,0 21-16,0-21 0,0 1 15,-1 20-15,1 0 0,21-21 16,-21 22-16,21-1 0,0-21 15,0 22-15,0-22 0,0 0 0,21 0 16,0 0-16,1-21 0,-1 21 0,0-21 16,21 0-16,-21 0 0,1 0 15,20 0-15,0 0 0,1-21 0,20 0 16,-21 0-16,-20 0 16,20 0-16,-21-1 0</inkml:trace>
  <inkml:trace contextRef="#ctx0" brushRef="#br0" timeOffset="17076.52">5122 5355 0,'0'-21'0,"0"42"0,-21-63 15,-21 21-15,21 21 0,-22 0 0,22 0 16,-21 0-16,-22 0 0,22 0 16,0 0-16,-22 0 0,1 21 0,-1-21 15,22 42-15,-22-21 0,1 1 16,20 20-16,1 0 0,0 22 0,-1-22 15,22 22-15,0-1 0,21-21 0,0 22 16,0-22-16,0 1 0,0-1 16,21 0-16,22 1 0,-22-22 0,21 21 15,0-21-15,1 0 0,-1-21 16,22 22-16,-22-22 0,21 0 16,1 0-16,-22 0 0,22 0 0,-1 0 15,-20-22-15,-1 1 0,21 0 16,-20 0-16,-1 0 0,-21-22 0,22 22 15,-1-21-15,-21 0 0,0-1 0,0-20 16,1 20-16,-22-20 0,0 21 16,0-22-16,0 22 0,0-22 0,-22 43 15,1-21-15,0-1 0,-21 22 16,21 0-16,-22 21 0,-20 0 0,20 0 16,-20 0-16,-1 0 0,22 0 15,-21 21-15,-1 0 0,22 1 0,-1-1 16,1 0-16,21 0 0,0 0 15,0 0-15,21 1 0,-22-1 16,22 0-16,0 0 0,0 0 16</inkml:trace>
  <inkml:trace contextRef="#ctx0" brushRef="#br0" timeOffset="17964.68">6858 5609 0,'0'-21'0,"0"0"16,0 0 0,-21 21-1,0 0 1,21 21-16,-22 0 0,22 0 0,0 22 15,0-1-15,0 21 0,-21 1 0,21-1 16,0 22-16,0 0 0,0-1 16,-21 1-16,21 21 0,0 0 0,-21 0 15,21-22-15,-21 22 0,0-21 0,-1-1 16,22 1-16,-21-21 16,0-1-16,21 1 0,0-22 0,-21 0 15,21-21-15,0 22 0,0-22 0,21-21 31,0 0-31,-21-21 0,21 0 16,-21-1-16,0 1 0,22-21 0,-1 0 16,-21-1-16,21 1 0</inkml:trace>
  <inkml:trace contextRef="#ctx0" brushRef="#br0" timeOffset="18844.47">6921 5630 0,'0'0'0,"-21"-21"0,0 21 16,21-21 15,-21 21-31,42 0 31,0 0-31,0 0 16,22 0-16,-1 0 0,-21 0 15,43 0-15,-22 0 0,22 0 16,-1 0-16,1 0 0,41 21 0,-20-21 16,21 0-16,21 0 0,0 0 15,21 0-15,-21 0 0,21 0 0,22 0 16,-22 21-16,21-21 0,-21 0 15,22 0-15,-1 0 0,148 0 16,-147 0-16,-43 0 0,21 0 0,-21 0 16,-21 0-16,-22 0 0,1 0 15,0 0-15,-22 0 0,-20 0 0,41-21 16,-41 21-16,-22 0 0,0 0 16,0 0-16,0-21 15,0 21-15,1 0 0,-1 0 16,0 0-1,-21 21-15,0 0 0,0 1 16,0-1-16,0 0 0,0 21 0,0 1 16,0-1-16,0 0 0,0 1 15,0 20-15,0-21 0,21 22 16,-21-1-16,0-20 0,21 20 0,-21 1 0,21-1 16,-21 1-16,22-22 15,-1 22-15,-21-22 0,21 0 0,0 1 0,0-1 16,0 0-16,1 1 0,-1-22 0,-21 21 15,21-21-15,-21 0 0,21 1 16,-21-1-16,0 0 0,0 0 16,0 0-16,0 0 15,-21-21-15,0 0 0,-22 22 0,22-22 16,-21 0-16,0 0 0,-22 21 16,22-21-16,-22 0 0,1 0 0,-1 0 15,1 0-15,-1 0 0,-20 21 0,20-21 16,-42 0-16,22 0 0,-22 0 0,-21 0 15,21 0-15,-21 21 0,-21-21 16,21 0-16,-43 21 0,22-21 16,-21 21-16,-22 1 0,1-22 0,-1 21 15,1 0-15,-22-21 0,22 21 0,-1 0 16,1 0-16,-1-21 0,22 22 16,0-1-16,20-21 0,22 0 0,43 21 15,-1-21-15,22 0 0,20 0 0,1 0 16,21 0-16,21-21 15,21 0-15,0-1 16,0 22-16,22-21 0,-1 0 0,0 0 16,1 0-16,-1-22 0,0 22 15</inkml:trace>
  <inkml:trace contextRef="#ctx0" brushRef="#br0" timeOffset="19409.22">7429 6160 0,'-21'-22'0,"42"44"0,-42-65 16,0 22-16,0 0 0,0 21 0,0-21 15,-1 21-15,22 21 32,0 0-32,0 21 0,0-20 15,0 20-15,0 0 0,0 22 0,0-22 16,22 22-16,-22-22 0,0 64 16,0-64-16,0 0 0,0 1 15,0 20-15,0-42 0,0 1 16,0-1-16,0-42 31,0-1-15,0 1-16,0 0 0,0 0 15,0 0-15,0-43 0,21 43 16,-21-21-16,21-1 0,0 22 16,0-21-16,0 0 0,1 20 0,-1 1 15,21 0-15,-21 0 0,22 21 0,-22 0 16,21 0-16,-21 0 0,0 21 15,1 0-15,-1 0 0,-21 22 0,0-22 16,0 21-16,0-21 0,0 22 0,0-22 16,0 21-16,0-21 0,-21 1 15,21-1-15,-22 0 0,22 0 16,0 0-16,0 0 16,22-21-1,-1-21 1,-21 0-16</inkml:trace>
  <inkml:trace contextRef="#ctx0" brushRef="#br0" timeOffset="19865.68">8149 6392 0,'0'0'0,"21"-21"0,-21-21 16,0 21-1,-21 21 1,0 0-16,0 0 0,0 0 0,-1 0 15,1 21-15,0 0 0,0 0 0,0 0 16,0 22-16,-1-22 0,22 21 16,0 1-16,-21-22 0,21 21 0,-21-21 15,21 22-15,0-22 0,0 0 0,0 0 16,0 0-16,0 0 16,21-21-1,0 0-15,1 0 0,-1 0 16,0-21-16,0 21 0,-21-21 15,21 0-15,0 0 0,1 0 0,-22-1 16,0 1-16,21 0 0,-21 0 16,21-21-16,-21 20 0,0 1 15,0 0-15,0 0 0,0 42 32,0 0-17,0 0-15,0 1 0,0-1 0,0 0 16,0 0-16,0 0 0,0 0 0,0 1 15,0-1-15,0 0 16,0 0-16,21-21 16,0 0-1,0-21-15,1 0 16</inkml:trace>
  <inkml:trace contextRef="#ctx0" brushRef="#br0" timeOffset="20190.39">8530 6371 0,'0'0'0,"21"-21"0,-42 21 47,0 0-47,21 21 0,-21 0 0,0-21 16,-1 22-16,1-1 0,0 0 16,21 0-16,0 0 0,0 0 15,0 1-15,0-1 16,0 0-16,21 0 15,0 0-15,1-21 16,-1 0-16,-21 21 0,21 1 16,-21-1-16,0 0 0,0 0 15,0 0 1,-21 0-16,0-21 0,-1 22 0,1-22 16,0 0-16,0 21 0,0-21 0,0 0 15,-1 0-15,1 0 16,0 0-16,21-21 15,0-1-15,0 1 0,0 0 16</inkml:trace>
  <inkml:trace contextRef="#ctx0" brushRef="#br0" timeOffset="20677.11">8784 6011 0,'0'0'15,"-21"0"1,0 0-16,21 22 0,-21-1 0,21 0 16,0 21-16,0-21 0,0 1 15,0 20-15,0-21 0,0 21 16,0 1-16,0-1 0,0 0 0,0 1 16,0-22-16,0 21 0,0 1 15,0-1-15,0-21 0,0 0 16,0 22-16,0-22 0,0 0 15,0 0-15,-22-21 32,22-21-17,0 0-15,0 0 0,0-1 16,0 1-16,0 0 0,0 0 16,0-21-16,22 20 0,-1-20 0,0 21 15,0-21-15,0 20 0,0 1 16,22 0-16,-22 21 0,21 0 0,-21 0 15,1 0-15,-1 0 0,0 21 16,0 0-16,0 1 0,-21-1 0,0 42 16,0-42-16,0 1 0,0 20 15,0-21-15,0 0 0,-21 0 16,0 1-16,21-1 0,-21 0 0,0 0 16,21 0-16,-22-21 0,44-21 31,-1 0-16,0 0-15</inkml:trace>
  <inkml:trace contextRef="#ctx0" brushRef="#br0" timeOffset="21072.88">9610 6223 0,'0'-21'16,"0"42"-16,-22-42 15,22 0-15,-21 21 16,0 0-16,0 0 0,0 0 16,0 0-16,-1 21 0,22 0 15,-21-21-15,21 21 0,-21 0 16,21 1-16,-21-1 0,21 0 0,0 0 16,0 21-16,0-20 0,21-1 15,0 0-15,0-21 16,-21 21-16,22-21 0,-1 21 0,0-21 15,0 21-15,0-21 0,0 22 0,1-22 16,-22 21-16,21-21 0,-21 21 16,0 0-16,0 0 15,-21-21-15,-1 21 0,1-21 0,0 0 16,-21 22-16,21-22 0,-1 0 16,-20 0-16,21 21 0,0-21 0,0 0 15,-1 0-15,1 0 0,0 0 16,21-21-1,21-1 1,0 22-16,1-21 0</inkml:trace>
  <inkml:trace contextRef="#ctx0" brushRef="#br0" timeOffset="21440.68">9800 6477 0,'0'-21'0,"21"21"0,0-21 16,1 21 0,-22-21-16,21 21 0,0-22 0,0 1 15,0 0-15,0 0 0,1 0 16,-22 0-16,21-1 0,0 22 16,-21-21-16,-21 21 31,0 21-31,-1 1 0,1-22 0,0 21 15,0 0-15,21 21 0,-21-21 16,0 1-16,-1 20 0,22-21 0,0 0 16,-21 0-16,21 22 0,-21-22 0,21 0 15,0 0-15,0 0 16,0 1 0,21-22-16,0 0 0,1 0 15,-1 0-15,0 0 0,0 0 0,0-22 16,0 22-16,22-21 0,-22 0 15,42-21-15,-41 21 0,-1-22 16,0 22-16</inkml:trace>
  <inkml:trace contextRef="#ctx0" brushRef="#br0" timeOffset="21673.55">10393 6011 0,'0'0'0,"0"-21"15,0 42 1,0 1-16,0-1 0,-21 0 15,21 21-15,-22-21 0,22 22 16,0-1-16,0-21 0,-21 22 0,0-1 16,21 0-16,-21 1 0,21-22 0,0 21 15,-21-21-15,21 0 0,0 1 16,0-1-16,0 0 0,0 0 0,21-21 16,0 0-1,0 0-15,0 0 0,-21-21 16,22 21-16,-22-21 0,21 0 15</inkml:trace>
  <inkml:trace contextRef="#ctx0" brushRef="#br0" timeOffset="21856.44">10245 6265 0,'21'0'31,"0"0"-31,0 0 16,0-21-16,0 21 0,1 0 0,-1 0 16,0-21-16,0 21 0,0-21 0,0 21 15,1-21-15,-22 0 0</inkml:trace>
  <inkml:trace contextRef="#ctx0" brushRef="#br0" timeOffset="22156.28">10858 5440 0,'-21'0'16,"42"0"-16,-63 0 0,21 0 15,0 0-15,0 0 0,-1 0 16,1 0-16,0 0 0,0 21 15,21 0-15,-21 0 0,0 22 16,21-1-16,-22-21 0,22 22 0,0-1 16,0 0-16,0-21 0,0 22 0,0-22 15,22 0-15,-1 0 0,0 0 16,0-21-16,0 0 0,0 0 0,1 0 16,-1 0-16,0 0 0,0 0 0,21-21 15,-20 0-15,-1 0 0</inkml:trace>
  <inkml:trace contextRef="#ctx0" brushRef="#br0" timeOffset="22576.04">11049 5186 0,'0'0'16,"-42"-21"-16,-1 21 0,1 0 0,0 0 0,-1 0 15,1 0-15,0 0 0,-1 21 16,1 0-16,0 0 0,-1 0 0,22 1 15,-21 20-15,-1 0 0,1 1 16,21 20-16,0 1 0,0-1 16,-1 1-16,22-1 0,0 1 0,0-1 0,22 1 15,-1-22-15,21 0 0,-21 1 16,22-1-16,20-21 0,-21 0 16,22 0-16,-22 1 0,1-22 0,20 0 15,-21 0-15,1 0 0,-1 0 16,0-22-16,1 1 0,-1 0 0,-21-21 15,22 21-15,-1-22 0,-21 1 0,0 0 16,22-22-16,-22 22 0,0-22 16,0-20-16,0 20 0,-21 1 0,21-1 15,-21-21-15,0 22 0,0-1 0,-21 22 16,0 0-16,-21-1 0,-1 22 16,1 0-16,-64 0 15,64 21-15,-22 0 0,1 21 16,-1 0-16,1 0 0,21 22 0,-22-22 15,22 21-15,-1 1 0,1-1 0,0 0 16,21-21-16,-1 22 0,1-22 16</inkml:trace>
  <inkml:trace contextRef="#ctx0" brushRef="#br0" timeOffset="23708.59">13314 5588 0,'0'0'0,"0"-21"15,0 0-15,0 0 16,0-1-16,0 1 0,0 0 16,0 0-1,0 0-15,-21 21 16,21 21-1,0 21-15,0-21 0,0 22 16,0 20-16,0 1 0,0-1 0,0 22 16,0-22-16,0 1 0,0 21 15,0-22-15,0 1 0,0-1 0,0 1 16,0-1-16,0 1 0,-22-1 0,22 1 16,-21-22-16,21 0 0,0 1 15,0-1-15,0-21 0,0 0 0,0 0 16,0 1-16,0-1 0,21-21 31,-21-21-31,22-1 0,-22 1 16,21-21-16</inkml:trace>
  <inkml:trace contextRef="#ctx0" brushRef="#br0" timeOffset="24556.21">13420 5525 0,'0'0'0,"0"-22"0,-22 1 0,22-21 16,0 21-16,-21 0 0,0-1 15,21 1-15,0 0 16,21 21 0,0-21-16,1 21 15,-1 0-15,21 0 0,0 0 16,1 0-16,20 0 0,1 0 0,20 0 15,1 0-15,0 0 0,21 0 0,21 21 16,0-21-16,0 0 0,21 0 16,0 0-16,21 21 0,1-21 0,-1 0 15,0 0-15,22 0 0,-22 21 16,0-21-16,170 0 0,-191 22 16,-21-22-16,21 0 0,-42 0 0,21 0 15,-21 0-15,0 0 16,-21 0-16,20 0 0,-20 0 0,0 0 15,-22-22-15,1 22 0,-1-21 16,1 21-16,-1-21 0,-20 0 0,-1 21 16,0-21-16,1 21 0,-22 0 0,0-21 15,0 21-15,0 0 0,0 0 16,1 0-16,-1 0 16,0 21-1,-21 0-15,0 0 0,21 0 16,-21 22-16,21-22 0,-21 21 15,0 0-15,0 22 0,0-22 0,0 22 16,0-1-16,0 1 0,0-1 16,0 22-16,0-22 0,0 1 15,0-1-15,0 1 0,21 21 0,-21-22 16,22 22-16,20 42 0,-21-64 16,0 1-16,-21-1 0,21 1 15,1-22-15,-22 22 0,0-22 0,0 0 16,0 1-16,0-1 0,0-21 15,0 21-15,0-20 0,0-1 0,0 0 16,-22-21-16,1 21 0,0 0 16,-21-21-16,21 0 0,-22 0 0,1 0 0,0 0 15,-1 0-15,-20 0 0,-1 0 0,1 0 16,-1 0-16,-20 0 16,-22-21-16,0 0 0,0 21 0,-21-21 15,0 0-15,-21-1 0,0 22 0,-22-21 16,1 0-16,0 21 0,-22-21 15,1 21-15,-22 0 0,0-21 0,22 21 16,-22 0-16,22 0 0,-22 0 0,22 0 16,-1 0-16,22 0 0,21 0 0,-1 0 15,22 0-15,22 0 0,20 0 16,0 0-16,43 0 0,0 0 0,-1 0 16,22 0-16,21-21 0,21 21 31,0-22-31,1 22 0,20-21 0,-21 0 15,21 0-15,1 0 0,-1 0 0</inkml:trace>
  <inkml:trace contextRef="#ctx0" brushRef="#br0" timeOffset="25296.3">14118 5736 0,'0'0'0,"0"-21"16,-21 21-16,0-21 0,0 21 15,-1 0-15,1 21 0,21 0 16,-21 0-16,0 1 0,0 20 15,0 21-15,21-20 0,-22-1 0,1 22 16,0-1-16,0-21 0,21 22 16,-21-22-16,0 22 0,-22-22 0,22 22 15,0-22-15,0 0 0,0 1 0,-1-22 16,1 0-16,0 0 0,0 0 16,0-21-16,21-21 31,0 0-31,0 0 0,0-22 15,0 22-15,0-21 0,0 21 0,0-22 16,0 22-16,0-21 0,0 0 0,21 20 16,-21-20-16,21 21 0,-21 0 15,21 0-15,0 21 0,1 0 16,-1 21 0,-21 0-16,21 21 0,-21-21 15,21 22-15,0-1 0,-21-21 16,21 22-16,1-1 0,-22-21 0,21 21 15,-21-20-15,21-1 0,0 0 16,-21 0-16,21 0 0,0-21 0,1 0 16,-1 0-16,0 0 15,0 0-15,0 0 0,0-21 0,1 0 16,-1 0-16,0 0 0,0-1 0,21-41 16,-20 42-16,-22-22 15,21 22-15,-21-21 0,21 21 0,-21 0 16,0-1-16,0 44 31,0-1-31,0 0 0,0 0 0,0 0 16,0 0-16,0 1 0,0-1 0,0 0 15,0 0 1,0 0-16,0 0 16,0-42 15,0 0-16</inkml:trace>
  <inkml:trace contextRef="#ctx0" brushRef="#br0" timeOffset="25472.2">14287 6117 0,'0'0'0,"-21"0"31,0 0-31,21 21 47,21-21-47,0 0 15,1 0-15</inkml:trace>
  <inkml:trace contextRef="#ctx0" brushRef="#br0" timeOffset="25912.94">14541 6160 0,'0'42'0,"0"-21"16,0 0-16,0 0 16,-21 1-16,21-1 0,-21 0 0,21 21 15,-21-21-15,21 1 0,0 20 0,0-21 16,-21 0-16,21 22 0,0-22 16,-21 0-16,21 0 0,0 0 0,0 0 15,0-42 32,0 0-47,0 0 0,0 0 16,0-22-16,0 22 15,0-21-15,21 21 0,21-64 16,-21 64-16,0-21 0,1 20 0,-1 1 16,21 0-16,-21 0 0,0 21 15,1 0-15,-1 0 0,0 0 0,0 0 16,0 0-16,-21 21 0,0 0 0,0 0 15,0 22-15,0-22 0,0 0 16,0 21-16,0-20 0,0 20 0,0-21 16,-21 21-16,21-20 0,-21-1 0,21 0 15,-21 0-15,21 0 0,-21 0 16,21-42 15,0 0-15,0 0-16</inkml:trace>
  <inkml:trace contextRef="#ctx0" brushRef="#br0" timeOffset="26472.59">15113 5842 0,'0'21'31,"0"0"-15,-21 1-16,21 20 0,0-21 0,0 0 15,-21 22-15,21-1 0,-22 0 0,22-21 16,0 22-16,0-1 0,-21 0 16,0 1-16,21-1 0,-21 0 0,21 1 15,0-22-15,-21 21 0,21-21 0,-21 1 16,21-1-16,0 0 0,0 0 16,21-42 15,-21 0-31,21 0 15,0-1-15,-21 1 0,21-21 0,0 21 16,-21-22-16,22 22 0,-1-21 16,0 0-16,0 20 0,0 1 15,0-21-15,1 21 0,-1 21 0,0-21 16,0 21-16,0 0 0,0 0 0,1 0 16,-1 0-16,-21 21 15,0 0 1,-21-21-16,-1 21 0,-20-21 0,21 21 15,0-21-15,-22 21 0,22-21 16,-21 0-16,21 0 0,0 22 0,-22-22 16,22 21-16,0-21 0,21 21 15,-21 0-15,21 0 16,0 0-16,0 1 0,0-1 16,0 0-16,0 21 0,0-21 0,0 1 15,0-1-15,21-21 0,-21 21 16,21 0-16,0 0 0,0-21 15,1 0-15,-1 0 16,0 0-16,0 0 0,0-21 16,0 21-16,-21-21 0,22 21 15</inkml:trace>
  <inkml:trace contextRef="#ctx0" brushRef="#br0" timeOffset="26812.39">15282 6456 0,'21'0'0,"1"0"0,-1 0 15,0 0-15,0 0 0,0 0 16,0 0-16,1 0 16,-1 0-16,0-21 0,0 21 0,0-21 15,0 21-15,-21-22 0,22 1 16,-22 0-1,-22 21 1,1 0-16,0 21 16,-21 0-1,21 1-15,-1-1 0,1 0 0,0-21 16,0 21-16,0 21 0,21-20 16,0-1-16,0 0 0,0 0 15,21-21 1,0 0-16,0 0 0,0 0 0,1 0 15,-1 0-15,21 0 0,-21 0 16</inkml:trace>
  <inkml:trace contextRef="#ctx0" brushRef="#br0" timeOffset="27140.21">15960 6308 0,'-43'-21'16,"22"21"-16,0 0 15,0 0-15,0 0 0,-1 0 0,22 21 16,-21 0-16,0 0 0,0 0 0,0 0 16,0 1-16,21-1 0,-22 21 15,22-21-15,-21 0 0,21 1 0,0-1 16,0 0-16,0 0 0,0 0 0,0 0 16,21-21-1,1 0-15,-1 0 16,0 0-16,0 0 0,0 0 15,22-21-15,-22 0 0,0 0 16,21 0-16,-21 0 0,1-1 0,-1 1 16,0-21-16,0 21 0,0-22 0,22-41 15,-22 63-15,-21-22 16,0 1-16,21 0 0,-21-1 0,0-20 16,21 20-16,-21 1 0,0 0 0</inkml:trace>
  <inkml:trace contextRef="#ctx0" brushRef="#br0" timeOffset="27288.12">16129 5800 0,'0'21'0,"0"0"15,-21 0-15,0 22 0,21-22 16,0 21-16,-22 0 0,1 22 16,21-22-16,-21 1 0,21-1 0,0 21 15,0-20-15,0-1 0,-21 0 0,21-20 16,0 20-16,0-21 0,0 21 16,0-20-16,0-1 0,21-21 15,0 0-15,0 0 16,1 0-16</inkml:trace>
  <inkml:trace contextRef="#ctx0" brushRef="#br0" timeOffset="27740.86">16595 5906 0,'0'21'16,"-22"21"-1,1-21-15,21 0 0,-21 22 16,21-1-16,-21-21 0,0 22 0,21-1 16,-21 0-16,21 1 0,-22-22 15,22 21-15,-21 0 0,21-20 0,0-1 16,0 0-16,-21 0 0,21 0 0,0 0 16,-21 1-16,21-44 31,0 1-16,0 0-15,0 0 0,0 0 16,21-22-16,-21 22 0,21 0 16,0 0-16,22 0 0,-22 0 0,0-1 15,0 1-15,0 0 0,22 21 0,-22 0 16,0 0-16,0 0 16,0 0-16,1 0 0,-22 21 0,0 0 15,0 1-15,0-1 0,0 0 0,0 21 16,0-21-16,0 1 0,0 20 15,-22 0-15,22-21 16,0 1-16,-21-1 0,0 0 0,21 0 16,21-21 15,0 0-31</inkml:trace>
  <inkml:trace contextRef="#ctx0" brushRef="#br0" timeOffset="28164.62">17124 6287 0,'0'0'0,"0"-22"0,0 1 15,-21 0 1,-1 21-16,1 0 0,0 0 16,0 0-16,0 21 15,21 0-15,-21 1 0,-1-1 0,1 21 16,0-21-16,21 0 0,0 22 0,-21-22 15,21 0-15,0 0 0,0 0 16,0 1-16,0-1 0,21-21 16,0 0-1,0 0 1,1-21-16,-1 21 0,0-22 16,-21 1-16,21 0 0,-21 0 15,21 0-15,-21 0 0,0-1 0,21 1 16,1 0-16,-22 0 15,0 42 1,0 0 0,0 0-16,0 1 0,0-1 15,0 0-15,0 0 0,0 0 16,0 0-16,0 1 16,21-22-1,0 0-15,0 0 16,0 0-16</inkml:trace>
  <inkml:trace contextRef="#ctx0" brushRef="#br0" timeOffset="28479.95">17547 6244 0,'0'0'0,"0"-21"0,-21 21 16,0 0-1,0 0-15,-1 0 0,1 0 0,0 0 16,0 21-16,0 0 0,0-21 0,21 22 15,0-1-15,0 0 16,0 0-16,21 0 0,0-21 16,-21 21-16,21-21 0,0 22 0,0-22 15,1 21-15,-1 0 0,-21 0 16,0 0 0,0 0-16,0 1 15,-21-22 1,-1 0-16,22 21 0,-21-21 0,-21 0 15,21 0-15,0 0 0,-1 0 0,1 0 16,0 0-16,0 0 16,21-21-16,0-1 15,0 1-15,21 0 0</inkml:trace>
  <inkml:trace contextRef="#ctx0" brushRef="#br0" timeOffset="28956.68">17822 5906 0,'0'0'0,"0"-22"0,0 1 16,-21 21-1,0 21 1,21 1-16,0-1 16,-21 21-16,21-21 0,0 22 0,-21-22 15,21 21-15,-22 0 0,22 1 0,0-1 16,-21 0-16,0 1 0,21-1 15,-21 0-15,21 1 0,-21-22 0,0 21 16,21-21-16,0 1 0,0-1 16,0 0-16,0-42 47,0 0-47,21-1 15,-21 1-15,21 0 0,0 0 0,-21-21 16,21 20-16,0 1 0,1 0 0,-1-21 15,0 21-15,0-1 0,21 22 16,-20-21-16,-1 21 0,0 0 16,0 0-16,-21 21 15,0 1-15,0-1 0,0 0 16,0 0-16,0 0 0,0 0 16,0 22-16,0-22 0,-21 0 0,0-21 15,21 21-15,0 0 0,-21-21 16,21 22-16,-22-22 0,44-22 47,-1 22-47</inkml:trace>
  <inkml:trace contextRef="#ctx0" brushRef="#br0" timeOffset="29321.17">18288 6181 0,'-21'0'32,"0"0"-32,-1 0 0,1 0 15,0 21-15,0-21 0,21 21 16,0 0-16,-21-21 0,0 21 16,21 1-16,0-1 0,0 0 0,0 0 15,0 0-15,0 0 0,21 1 16,0-22-16,0 21 15,0-21-15,0 0 0,1 0 16,-22 21-16,21-21 16,-21 21-16,0 0 15,-21-21 1,-1 21-16,1-21 16,-21 0-16,21 0 0,0 22 15,-22-22-15,22 0 0,0 0 0,0 0 16,0 21-16,42-21 31,0 0-31</inkml:trace>
  <inkml:trace contextRef="#ctx0" brushRef="#br0" timeOffset="29941.33">18415 6498 0,'0'0'0,"-21"0"0,0 0 0,42 0 47,0-21-31,0 21-16,0-21 0,0 21 0,22-21 15,-22 21-15,0-21 0,0-1 0,0 1 16,1 21-16,-1-21 0,-21 0 16,0 0-16,0 0 0,0-1 15,-21 22 1,-1 0-1,1 22-15,0-1 0,0 0 0,0 0 16,0 0-16,-1 0 0,1 1 0,0-1 16,0 21-16,0-21 0,21 0 15,0 1-15,0-1 0,0 0 16,0 0-16,21-21 16,21 0-16,-21 0 0,1 0 15,-1 0-15,0 0 0,0 0 16,21 0-16,-20 0 0,-1-21 0,21 0 15,-21 21-15,0-21 0,1-1 0,-1 1 16,0 0-16,0-21 0,0 21 16,0-22-16,-21 22 0,0-21 15,22 21-15,-22-22 0,21 1 0,-21 21 16,0-22-16,21 22 0,-21 0 16,21 0-16,-21 0 0,21 21 15,-21 21 1,0 0-1,0 0-15,0 22 0,-21-22 0,0 21 16,0-21-16,0 22 0,-1-1 16,1 0-16,0-21 0,0 22 0,0 20 15,21-42-15,0 1 0,0-1 16,0 0-16,0 0 0,0 0 16,21-21-1,0 0-15,0 0 0,0 0 16,1 0-16,-1 0 0,0 0 15,21-21-15,-21 0 0,1 0 16,-22 0-16</inkml:trace>
  <inkml:trace contextRef="#ctx0" brushRef="#br0" timeOffset="30121.23">18902 6287 0,'-21'0'0,"42"0"47,0 0-47,0 0 0,0 0 16,0 0-16,1 0 0,-1 0 15,0 0-15,21-22 0,-21 22 0,1-21 16,-1 21-16,0-21 0,0 0 0</inkml:trace>
  <inkml:trace contextRef="#ctx0" brushRef="#br0" timeOffset="30414.22">19008 5249 0,'0'0'0,"-22"-21"0,1 0 0,0 21 0,21-21 15,-21 21-15,0 0 0,0 0 16,-1 0-16,1 0 0,0 21 15,-21 0-15,21 0 0,-1 1 16,1 20-16,21-21 0,-21 0 0,21 22 16,0-22-16,0 0 0,0 21 0,0-21 15,21 1-15,0-1 0,1 0 16,20 0-16,-21-21 0,21 21 16,1-21-16,-22 0 0,21 0 0,1 0 15,-22 0-15,21-21 0,-21 21 16,22-21-16,-22 0 0</inkml:trace>
  <inkml:trace contextRef="#ctx0" brushRef="#br0" timeOffset="30872.15">19240 4911 0,'0'0'0,"-21"-21"0,-21-1 0,21 1 15,-22 0-15,1 21 16,-21 0-16,20 0 0,-20 0 0,20 0 15,-20 0-15,-1 21 0,22 0 0,-21 1 16,-1 20-16,22-21 0,-43 64 16,43-43-16,-1 0 0,22 1 15,-21-1-15,21 0 0,0 1 16,21 20-16,0-20 0,0-1 0,0 0 16,0 1-16,0-1 0,42 0 0,-21 1 15,21-1-15,1 0 0,-1-21 16,0 1-16,22 20 0,-22-42 0,22 21 15,-22 0-15,22-21 0,-22 0 0,21 0 16,-20 0-16,20 0 16,-20-21-16,41 0 0,-41-21 15,-1 20-15,0 1 0,1-21 16,-22 0-16,21-22 0,-21 22 0,0-22 16,1 22-16,-1-22 0,0-84 15,-21 85-15,0-22 0,0 22 16,-21-1-16,0 1 0,-22 20 15,1 1-15,0 21 0,-1-22 0,1 22 16,-22 21-16,22 0 0,-64 0 16,43 0-16,20 0 0,1 0 0,0 21 15,-1 1-15,1-1 16,21 0-16,-21 0 0,-1 0 0,22 0 16</inkml:trace>
  <inkml:trace contextRef="#ctx0" brushRef="#br0" timeOffset="31881.22">3979 4149 0,'0'-21'15,"-21"21"1,21 21 0,-21 21-16,21-21 0,0 22 15,-21-1-15,0 0 0,-1 1 16,1-1-16,0 0 0,-21 22 0,21-22 16,-22 0-16,1 1 0,0-1 15,-1 0-15,22-20 0,-21 20 0,21-21 16,21 0-16,21-21 15,21 0-15,0 0 16,1 0-16,-1 0 0,22 0 16,-1 0-16,1 0 0,20-21 0,1 21 15,0-21-15,-1 21 0,22-21 16,0 0-16,0 21 0,105-22 16,-126 1-16</inkml:trace>
  <inkml:trace contextRef="#ctx0" brushRef="#br0" timeOffset="32622.85">8572 5228 0,'0'0'0,"43"0"16,-22-21-16,0 21 16,0 0 15,0 0-31,1 21 16,-1 0-16,0 1 0,0-1 15,0 21-15,0-21 0,1 22 16,20-22-16,-21 21 0,21 22 15,-42-22-15,22-21 0,-22 21 16,21-20-16,-21-1 0,21 0 0,-21 0 16,21-21-16,0 0 15,0 0 1,1-21-16,-1 21 0,0-21 0</inkml:trace>
  <inkml:trace contextRef="#ctx0" brushRef="#br0" timeOffset="32814.11">9885 5017 0,'-21'21'0,"21"0"15,-22 0-15,1 0 16,0 22-16,0-22 0,0 0 16,-22 21-16,22 1 0,-21-22 0,21 21 15,-22-21-15,22 22 0,-21-1 0,21-21 16,0 0-16,-22 22 0,22-22 15,0 0-15,0 0 0,21 0 16</inkml:trace>
  <inkml:trace contextRef="#ctx0" brushRef="#br0" timeOffset="33404.68">14520 4678 0,'0'0'0,"0"-21"0,0 0 0,0-1 15,0 1-15,0 0 16,0 0 0,-21 0-1</inkml:trace>
  <inkml:trace contextRef="#ctx0" brushRef="#br0" timeOffset="33536.61">14626 5017 0,'0'21'16,"0"0"-16,0 0 0,21 0 0,-21 0 15,21 1-15,1-1 0,-22 0 16,21 0-16,-21 0 0,21 0 0,0 1 16</inkml:trace>
  <inkml:trace contextRef="#ctx0" brushRef="#br0" timeOffset="33753.67">14139 5292 0,'0'0'0,"-21"21"15,0-21-15,21 21 16,21 0-16,0-21 0,22 0 15,-1 0-15,0 21 0,1-21 0,20 0 16,-21 0-16,22 0 0,-1 0 16,-20 0-16,20 0 0,-20 0 15,20 0-15,-21-21 0,1 21 0,-1-21 16,-21 21-16,22 0 0,-43-21 0</inkml:trace>
  <inkml:trace contextRef="#ctx0" brushRef="#br0" timeOffset="34416.29">14753 4614 0,'0'0'0,"0"-21"16,0 0-1,0 0 1,0 0-16,0 0 16,-21-1-16,21 1 15,-21 0-15,0 0 16,21 0-1,-22 21 1,44 0-16,-22 21 0,0 0 0,0 21 16,0 1-16,0-1 0,0 0 0,0 22 15,0-1-15,21 1 0,-21-1 16,21 1-16,-21-1 0,0-20 0,21-1 16,0 22-16,0-43 15,-21 21-15,22 0 0,-22-20 0,0-1 16,21 0-16,0 0 0</inkml:trace>
  <inkml:trace contextRef="#ctx0" brushRef="#br1" timeOffset="52988.89">20595 4932 0</inkml:trace>
  <inkml:trace contextRef="#ctx0" brushRef="#br1" timeOffset="55796.01">17145 2413 0,'0'0'0,"-64"21"0,22-21 16,21 0-16,-21 0 0,-1 0 16,22 0-16,-21-21 0,-1 21 0,1 0 15,0 0-15,-1 0 0,-20 0 16,-1 0-16,-20 21 0,-1 0 0,0 22 15</inkml:trace>
  <inkml:trace contextRef="#ctx0" brushRef="#br1" timeOffset="56823.93">22352 2561 0,'0'0'0,"21"-42"0,-21 21 16,0 0-16,0-22 0,21 22 0,-21 0 16,0 0-16,0 0 0,0-1 15,0 1-15,0 42 31,0 22-31,0-22 0,0 21 16,0 1-16,0 20 0,0-21 16,0 22-16,0-1 0,0 1 15,-21-22-15,21 22 0,-21-22 16,21 22-16,0-22 0,0 0 0,-21 1 16,21-1-16,0 0 0,0 1 0,0-22 15,0 0-15,0 0 0,0 0 16,0 0-16,21-21 15,0 0 1,0-21-16,-21 0 0</inkml:trace>
  <inkml:trace contextRef="#ctx0" brushRef="#br1" timeOffset="57112.77">22691 3027 0,'21'0'31,"0"0"-15,0 0-16,0 0 15,0 0-15,-21-21 16,22 0-16,-1 21 0,0-22 0,-21 1 16,0 0-1,-21 21 16,0 0-31,-1 0 0,1 21 16,0-21-16,0 21 0,0-21 16,21 22-16,-21-22 0,42 0 31</inkml:trace>
  <inkml:trace contextRef="#ctx0" brushRef="#br1" timeOffset="58737.94">24024 2455 0,'0'0'16,"0"-21"-16,21 0 0,-21 0 0,0 0 15,21 0-15,-21-1 0,22 1 16,-22 0-16,0 0 0,0 0 0,0 0 16,0-1-1,0 44 32,0-1-47,0 0 0,0 0 0,0 0 16,0 0-16,0 22 0,0-1 15,0-21-15,0 22 0,0-1 0,0 21 16,0-20-16,0-1 0,0 0 16,0 1-16,0-1 0,0 0 0,0-20 15,0 20-15,0-21 0,0 21 0,0-20 16,0-1-16,0 0 0,21 0 15,-21 0-15,21-21 0,-21 21 0,21-21 16,0 0 0,0 0-16,1 0 0,-1 0 15,0-21-15,0 0 0,0 0 0,0 0 16,1 0-16,-1-1 0,0-20 16,0 21-16,0-21 0,0-1 0,1 1 15,-1 0-15,0-22 0,-21 22 16,21-22-16,0 22 0,0 0 0,-21-22 15,22 22-15,-22-1 0,0 22 16,0-21-16,0 21 0,0 0 0,0-1 16,0 1-16,0 0 15,0 42 1,0 0-16,0 1 16,0-1-16,-22 21 0,22-21 15,-21 22-15,0 20 0,21-21 0,0 1 16,0 20-16,-21-20 0,21-1 15,0 0-15,0 1 0,0-1 0,0 0 16,0-21-16,0 22 0,0-22 0,21 0 16,-21 0-16,21-21 0,0 21 15,1-21-15,-1 0 0,0 0 0,0 0 16,0 0-16,22 0 0,-22 0 16,21 0-16,-21-21 0,22 0 0,-22 0 15,21 0-15,-21 0 0,0-1 0,1 1 16,-1-21-16,0 21 0,-21-22 15,0 22-15,0-21 0,0 21 16,0 0-16,0-22 0,0 22 16,0 0-16,-21 21 31,21 21-31,0 0 16,0 0-16,0 1 0,0-1 0,0 21 15,0-21-15,0 0 0,0 1 16,0 20-16,0-21 0,0 0 0,0 0 15,0 1-15,0-1 0,0 0 16,0 0-16,0 0 0,0 0 16,0-42 31,0 0-32,0 0-15,0 0 16,0 0-16,0-1 0,0-20 0,21 21 15,0 0-15,0 0 0,0-1 16,1 1-16,-1 0 0,0 21 0,0-21 16,0 21-16,0-21 0,1 21 15,-1 0-15,0 0 0,0 0 16,0 21-16,0 0 0,-21 0 16,0 0-16,22 1 15,-22-1-15,0 0 0,0 0 0,0 21 16,0-20-16,0-1 0,21 0 15,-21 0-15,0 0 0,21 0 16,0 1-16,0-22 0,0 21 16,1-21-16,-1 0 15,0 0-15,0 0 0,0 0 0,22 0 16,-43-21-16,21 21 0,0-22 16,0 1-16,0 21 0,0-21 15,-21 0-15,22 0 0,-22-22 16,21 22-16,-21 0 0,0 0 15,21 0-15,-21 0 0,0-1 0,0 1 16,0 42 15,0 1-31,0-1 0,-21 21 16,21-21-16,0 0 0,0 1 16,-21-1-16,21 0 0,0 0 0,-22 0 15,22 0-15,0 1 16,22-22-1,-1 0 1,0-22 0,-21 1-16,0 0 15,0 0-15,0 0 0,0 0 16</inkml:trace>
  <inkml:trace contextRef="#ctx0" brushRef="#br1" timeOffset="59052.76">25739 2413 0,'0'0'0,"0"21"15,-22-21-15,44 0 32,-1 0-32,0 0 15,0 0-15,0-21 0,0 21 0,-21-21 16,22 21-16,-1-21 0,0 21 15,-21-21-15,-21 21 32,0 0-32,-1 0 0,1 0 15,0 0-15,0 21 0,0-21 16,0 21-16,-1 0 0,22 0 16,-21-21-16,21 21 0,0 1 15,0-1-15,0 0 16,21 0-1,1-21-15,-1 0 0</inkml:trace>
  <inkml:trace contextRef="#ctx0" brushRef="#br1" timeOffset="60456.99">26395 2794 0,'0'0'0,"21"0"16,-21-21-16,21 21 0,0-21 16,0 0-16,-21-1 15,22 22-15,-22-21 0,0 0 0,0 0 16,0 0-16,0 0 16,0-1-16,-22 1 0,22 0 0,-21 21 15,0 0-15,0 0 0,0 0 16,0 0-16,-22 0 0,22 0 0,-21 21 15,21-21-15,-22 21 0,22 22 16,-21-22-16,21 0 0,-1 21 0,1 1 16,0-22-16,0 21 0,0 1 15,21-22-15,0 0 0,0 21 0,0-21 16,0 1-16,21-1 0,0 0 16,21-21-1,-20 0-15,-1 0 0,0 0 0,21 0 16,-21 0-16,1-21 0,20 21 0,-21-21 15,0-1-15,0 1 0,1 0 16,-1 0-16,0 0 0,-21 0 0,21-1 16,-21-20-16,21 21 0,-21 0 15,21 0-15,-21-1 0,0 1 0,0 0 16,0 0 0,0 42-1,0 0-15,-21 0 0,21 1 0,-21-1 16,21 0-16,0 21 0,-21-21 15,21 22-15,0-1 0,0 0 16,0 1-16,0 20 0,0-20 16,0 20-16,0-21 0,0 22 0,0-22 15,0 22-15,0-1 0,0-20 16,0 20-16,0-21 0,0 22 0,-21-22 16,0 1-16,21-1 0,-22 0 0,1 1 15,0-1-15,0 0 0,21 1 0,-21-22 16,0 21-16,21-21 0,0 0 15,-22 1-15,44-22 32,-22-22-17,21-20-15,0 21 0,0 0 0,0-22 16,0 1-16,1 0 0,20-1 0,-21 1 16,21-21-16,-20-1 0,20 1 15,-21-1-15,21-21 0,1 1 0,-22 20 16,0-20-16,21 20 0,-20 1 0,-1-1 15,-21 22-15,21-22 0,-21 22 16,21 0-16,-21-1 0,0 22 16,0 0-16,0 0 0,0 0 0,0-1 15,0 1-15,0 42 32,0 1-17,0-1-15,-21 0 0,21 0 0,0 0 16,-21 0-16,21 1 0,0-1 15,0 0-15,0 0 0,0 0 0,0 0 16,0 1-16,0-1 16,21-21-16,0 21 15,0-21-15,0 0 0,1 0 0,-1 0 16,0 0-16,0 0 0,0 0 16,0 0-16,22-21 0,-22 0 0,0 21 15,0-22-15,22 1 16,-22 0-16,-21-21 0,21 21 0,-21-1 15,21 1-15,-21 0 0,0 0 16,0 0-16,0 0 16,0-1-1,-21 22 1,21 22-16,-21-1 16,0-21-16,21 21 0,0 0 0,0 21 15,0-20-15,-22-1 0,22 0 16,0 0-16,0 0 0,0 0 0,0 1 15,0-1-15,0 0 0,22-21 16,-1 21-16,0 0 0,0-21 16,0 0-16,0 0 0,1 0 0,-1 0 15,0 0-15,0 0 0,0 0 16,0-21-16,22 0 0,-22 21 0,0-21 16,0 0-16,0-1 0,1 1 0,-1 0 15,0 0-15,-21-21 0,0 20 16,21 1-16,-21-21 0,0 21 0,0 0 15,0-1-15,0 1 0,0 0 16,-21 21-16,0 0 16,0 0-16,-1 21 0,22 0 15,-21 1-15,0-1 16,0 0-16,21 0 0,0 0 0,-21 22 16,21-22-16,-21 0 0,21 0 15,0 0-15,0 0 0,0 1 0,0-1 16,0 0-16,21 0 0,0-21 15,0 0-15,0 0 0,0 0 16,1 0-16,20 0 0,0 0 0,-21-21 16,22 21-16</inkml:trace>
  <inkml:trace contextRef="#ctx0" brushRef="#br1" timeOffset="62356.91">28723 2688 0,'0'-21'0,"0"42"0,21-42 15,-21 0-15,0 0 0,0 0 16,0-1-16,0 1 0,0 0 16,0 0-16,0 0 15,-21 21-15,0 0 0,0 0 0,-22 0 16,22 0-16,-21 0 0,21 21 15,-22-21-15,1 21 0,21 0 0,-21 22 16,20-22-16,-20 21 0,21-21 16,0 22-16,0-22 0,-1 21 15,22-21-15,-21 22 0,21-22 0,0 0 16,0 0-16,0 0 0,0 0 16,21 1-16,1-22 0,-1 21 0,0-21 15,0 0-15,0 0 0,0 0 0,1 0 16,-1 0-16,21 0 0,-21-21 15,0-1-15,1 22 0,-1-21 0,0 0 16,0-21-16,0 21 0,0-1 16,1-20-16,-1 0 0,-21-22 0,21 22 15,0-22-15,-21 22 0,21-21 0,0-1 16,-21 1-16,0 20 16,0-20-16,22 20 0,-22 22 0,0-21 15,0 21-15,0 0 0,-22 21 31,22 21-31,0 0 16,-21 21-16,0-21 0,21 22 0,-21-1 16,21 0-16,0 22 0,0-1 0,-21-20 15,21 20-15,0-20 0,0 20 16,0-21-16,0 1 0,0-1 0,0 0 16,0-20-16,21-1 0,0 21 15,0-21-15,0-21 0,1 21 0,-1-21 16,0 0-16,21 0 0,-21 0 15,22 0-15,-1 0 0,0 0 16,-20 0-16,20-21 0,0 0 0,1 0 16,-1 0-16,0 0 0,1-1 15,-22 1-15,0-21 0,21 21 0,-21-22 16,1 1-16,-22 21 0,0-21 0,0 20 16,0 1-16,0-21 0,-22 21 15,1 0-15,0 21 0,0 0 16,0 0-16,-22 0 0,22 0 15,-21 0-15,21 21 0,-22 0 0,22 0 16,0 0-16,0 0 0,21 22 16,0-22-16,-21 0 0,21 0 15,0 22-15,0-22 0,0 0 0,0 0 16,0 0-16,21 0 0,0 1 16,-21-1-16,21-21 0,0 21 0,1 0 15,-1-21-15,0 21 0,0-21 16,0 0-16,0 0 0,1 0 15,-1 0-15,0 0 0,0-21 16,0 0-16,-21 0 0,21 0 16,1-1-16,-1 1 0,-21 0 0,0 0 15,21-21-15,-21 20 0,0 1 16,0 0-16,0 0 0,0 0 0,0 0 16,0-1-1,-21 22-15,0 0 16,21 22-1,-22-22-15,22 21 16,0 0-16,0 0 0,0 0 16,0 0-16,0 1 0,0-1 0,0 0 15,0 0-15,0 0 0,22 0 16,-22 1-16,0-1 0,21-21 0,-21 21 16,21 0-16,0 0 0,0-21 15,0 0-15,1 21 0,-1-21 16,0 0-16,0 0 0,0 0 0,0 0 15,1 0-15,-1 0 16,0 0-16,0 0 0,0 0 0,0-21 16,1 0-16,-1 0 0,0-21 15,0 20-15,0-20 0,22-21 0,-22 20 16,0-20-16,0 20 0,21-20 0,-20-1 16,-1 22-16,-21-21 0,0 20 15,21 1-15,-21 0 0,0-1 16,0 22-16,0 0 0,0-21 0,0 20 15,0 1-15,-21 0 0,0 21 16,-1 0 0,1 0-16,0 21 15,21 0-15,-21 22 0,21-22 16,-21 21-16,21 1 0,-21-1 16,21 0-16,0 1 0,0 20 0,0-21 15,0 22-15,0-22 0,0 1 16,0 20-16,0-21 0,21 1 0,-21-22 15,21 21-15,0 1 0,0-22 16,0 0-16,1 0 0,-1 0 0,0 0 16,0-21-16,0 22 0,0-22 0,1 0 15,20 0-15,-21 0 16,0 0-16,22 0 0,-22 0 0,21-22 16,-21 1-16,22 0 0,-22 0 15,0 0-15,0 0 0,21-22 0,-20 1 16,-1 21-16,0-22 0,0 1 15,-21 0-15,0 21 0,21-22 0,-21 22 16,0 0-16,0 0 0,0 0 0,0-1 16,-21 22-1,0 0-15,0 22 0,21-1 16,-21 0-16,-1 21 0,1-21 16,0 22-16,0-22 0,0 21 0,0-21 15,21 22-15,-22-22 16,22 0-16,-21 0 0,21 0 0,0 1 15,0-1-15,0 0 0,21-21 32,1 0-32,-1 0 0,0 0 0,0-21 15,0 21-15,0-21 0,-21-1 16,22 22-16,-1-21 0,0 0 0,0-21 16,0 21-16,0-1 0,1 1 15,-22 0-15,0 0 0,21 0 0,0 0 16,-21 42 15,0 0-31,0 0 0,0 0 16,0 0-16,0 1 0,0-1 15,0 21-15,0-21 0,0 0 0,0 1 16,0-1-16,0 0 0,0 0 16,0 0-16,21-21 0,-21 21 0,21-21 15,0 0-15,-21 22 0,22-22 16,-1 0-16,0 0 0,0 0 0,0 0 15,0 0-15,1 0 0,-1-22 0,0 1 16,0 21-16,21-21 0,-20-21 16,-1 21-16,0-1 0,0-20 0,0 0 15,0 21-15,1-22 0</inkml:trace>
  <inkml:trace contextRef="#ctx0" brushRef="#br1" timeOffset="62721.22">29570 2286 0,'0'0'0,"-21"21"0,-22-21 15,64 0 16,1 0-31,-1 0 0,0 0 16,21-21-16,1 21 0,-1 0 16,0 0-16,22-21 0,-22 0 0,0 21 15,22 0-15,-22-21 0,1 21 0,-1-22 16,0 22-16,1 0 0,-22-21 16,21 0-16,0 21 0,-20 0 0,20 0 15,-21-21-15,0 21 0,0 0 16,1 0-16,-22 21 31,-22-21-15,1 21-16,0-21 0,0 21 15</inkml:trace>
  <inkml:trace contextRef="#ctx0" brushRef="#br1" timeOffset="67701.09">24109 3789 0,'0'-21'0,"0"0"16,0-1-16,0 1 16,0 0-16,0 0 0,0 0 15,0 0-15,0-1 0,0 1 16,0 0-16,0 0 0,0 0 0,0 0 15,0-1 1,0 44 0,0-1-1,0 21-15,0-21 0,0 22 16,0-1-16,0 0 0,0 22 0,0-22 16,0 22-16,0-22 0,0 21 15,0-20-15,0 20 0,0-20 0,0 20 16,0-21-16,-21 1 0,21-1 15,-22-21-15,22 0 0,0 22 0,-21-22 16,21 0-16,0 0 0,0-42 63,0 0-48,0 0-15,0 0 0,0-1 16,0 1-16,0 0 0,0-21 15,21 21-15,-21-22 0,22 22 0,-1-21 16,-21 21-16,0-22 0,21 22 16,0-21-16,0 21 0,-21-1 0,21 1 15,1 0-15,-1 0 0,0 21 16,0 0-16,21 0 0,-20 0 0,20 0 16,-21 21-16,21-21 0,-20 42 0,20-20 15,-21-1-15,0 21 0,0 0 16,-21-20-16,0 20 0,0 0 15,-21 1-15,-21-22 0,0 21 16,-1-21-16,1 22 0,-22-22 0,22 0 16,0 0-16,-22 0 0,22-21 0,21 21 15,-22-21-15,1 0 0,21 0 16,0 0-16,0 22 0,-1-22 0,1 0 16,0 0-1,42 0 1,0-22-16,1 22 15,-1-21-15,0 21 0,0-21 16,0 0-16,0 21 0</inkml:trace>
  <inkml:trace contextRef="#ctx0" brushRef="#br1" timeOffset="68326.24">24680 4085 0,'0'0'16,"21"0"-16,1 0 15,-22 21 1,0 1-16,0-1 0,0 0 0,0 0 16,0 0-16,0 0 0,0 22 15,0-22-15,0 0 0,0 21 16,0-20-16,0-1 0,0 0 16,21 0-16,0-21 15,0 0-15,0 0 0,0 0 16,22 0-16,-22 0 0,0 0 15,21-21-15,-20 0 0,20 0 0,-21-1 16,21 1-16,-20 0 0,-1 0 0,0 0 16,0 0-16,0-1 0,0-20 15,-21 21-15,0 0 0,22 0 0,-22-22 16,21 22-16,-21 0 16,0 0-16,0 42 31,0 0-31,0 0 0,0 0 15,0 22-15,-21-22 0,21 21 0,-22 1 16,22-1-16,0 21 0,0-20 16,0 20-16,0-20 0,0 20 0,0 1 15,0-1-15,0 1 0,0-1 0,0 1 16,22-1-16,-1 1 0,-21 20 16,0-20-16,0-22 0,0 22 0,0-1 15,0-21-15,0 22 0,-21 42 16,-1-64-16,1 0 0,0 1 15,-21-1-15,21-21 0,-22 22 0,22-22 16,0 0-16,0-21 0,0 0 0,-1 0 16,1 0-16,21-21 0,0-22 15,0 22-15,0-21 0,0 0 16,0-22-16,0 22 0,21-22 0,1 1 16,-1-22-16,21 22 0,-21-22 15,0 0-15,22 22 0,-1-22 0,-21 0 16,22 22-16,-1-1 0,0 1 0,-21 21 15,22-1-15,-1-20 0,-21 20 16,22 1-16,-22 21 0,0-21 0</inkml:trace>
  <inkml:trace contextRef="#ctx0" brushRef="#br1" timeOffset="69060.5">26522 4106 0,'0'-21'47,"21"21"-47,0 0 0,-21-21 15,21 21-15,0 0 0,1 0 0,-1 0 16,0-21-16,0 21 0,21 0 16,-20 0-16,20 21 0,-21 0 0,21 0 15,-20 1-15,-1-1 0,21 21 16,-42-21-16,21 22 0,-21-22 0,0 21 16,0-21-16,0 22 0,0-22 15,0 0-15,0 21 0,-21-21 16,0 1-16,0-22 15,0 0-15,21-22 32,0 1-32,0 0 15,21 21-15,0-21 0,0 0 16,0-22-16,0 22 0,1 0 0,20 0 16,-21-21-16,0 20 0,0-20 0,1 21 15,-1-21-15,0 20 16,0 1-16,0 0 0,0 0 0,1 0 15,-1 0-15,0 21 0,0 0 16</inkml:trace>
  <inkml:trace contextRef="#ctx0" brushRef="#br1" timeOffset="69424.5">27368 4360 0,'0'0'0,"0"22"0,22-44 32,-1 22-32,0-21 15,-21 0-15,21 21 0,0-21 0,0 0 16,1 0-16,-1-1 0,0 1 0,0 0 16,-21 0-16,0 0 0,0 0 15,0-1-15,-21 22 16,0 0-1,0 0-15,-1 22 0,1-1 16,0 0-16,0 0 0,21 21 16,0-20-16,-21-1 0,21 21 0,0-21 15,0 0-15,0 1 0,0-1 16,0 0-16,0 0 0,0 0 16,21-21-16,0 0 0,0 0 15,0 0-15,1 0 0,20 0 16,0 0-16,-21-21 0,22 21 0,-1-21 15,0 0-15</inkml:trace>
  <inkml:trace contextRef="#ctx0" brushRef="#br1" timeOffset="70150.61">28236 4022 0,'0'0'0,"-42"0"15,21 0 1,0 0-16,-1 21 0,1 0 15,0 0-15,21 0 0,-21 1 16,21 20-16,0-21 0,0 0 16,-21 22-16,21-22 0,0 0 0,0 21 15,-21-21-15,21 1 0,0-1 0,0 0 16,0 0-16,0 0 0,0 0 16,-22 1-16,1-22 46,21-22-30,0 1 0,0 0-16,0 0 0,0 0 0,0 0 15,0-1-15,0-20 0,21 21 16,1 0-16,-1-22 0,0 22 0,0-21 16,21 21-16,-20 0 0,-1-1 0,21 22 15,-21-21-15,0 21 0,1 0 16,-1 0-16,0 0 0,0 0 0,0 21 15,0-21-15,-21 22 0,0 20 16,0-21-16,0 0 0,0 0 0,0 1 16,22-1-16,-22 0 15,0 0-15,0 0 0,0 0 0,0 1 16,0-1-16,-22-21 16,22 21-16,-21-21 15,21-21 16,0 0-31,0-1 0,0 1 16,21 21-16,1-42 0,-22 21 0,21 0 16,0-1-16,0-20 0,0 21 15,0 0-15,22 0 0,-22-1 0,0 1 16,21 21-16,-20 0 0,-1 0 16,21 0-16,-21 21 0,0 1 0,1-1 15,-1 0-15,0 0 0,-21 0 16,0 22-16,0-22 0,0 0 15,0 21-15,0-21 0,0 1 0,0-1 16,-21-21-16,0 21 0,21 0 16,-22-21-16,1 21 0,0-21 0,0 0 15,21-21 32,21 21-47</inkml:trace>
  <inkml:trace contextRef="#ctx0" brushRef="#br1" timeOffset="70588.36">29316 4022 0,'0'0'0,"-21"0"0,-1 0 16,1 0-16,0 0 0,0 21 15,0-21-15,0 21 0,-1 0 16,1 0-16,0 22 0,0-22 0,0 21 16,0-21-16,-1 22 0,1-22 15,0 21-15,0-21 0,21 1 0,0-1 16,0 0-16,0 0 0,0 0 16,0 0-16,21-21 0,-21 22 15,21-22-15,0 0 0,22 0 0,-22 0 16,0 0-16,21 0 0,-20 0 0,-1 0 15,21 0-15,-21-22 0,22 22 16,-22-21-16,0 0 0,0 0 0,0 21 16,0-21-16,1 0 0,-1-22 15,-21 22-15,0 0 0,0-21 0,0 20 16,0-20-16,0 21 0,0 0 16,0 0-16,-21-1 0,-1 1 0,-20 21 15,21 0-15,-21 0 0,20 0 16,1 0-16,-21 0 0,21 0 0,0 21 15,21 1-15,0-1 16,21-21 0,0 0-16</inkml:trace>
  <inkml:trace contextRef="#ctx0" brushRef="#br1" timeOffset="70900.36">29570 4043 0,'0'0'0,"21"0"31,0 0-31,-21 21 16,0 0-16,21 0 0,-21 1 0,21-1 16,-21 0-16,22 42 0,-22-41 15,0 20-15,21-21 0,-21 0 16,21 0-16,-21 1 0,0-1 0,0 0 15,0 0-15,0 0 0,0 0 16,21-21 15,0 0-15,-21-21-16,21 0 16,1 0-16,-1 0 0,0 0 15,0-1-15,0 1 0,0-21 0</inkml:trace>
  <inkml:trace contextRef="#ctx0" brushRef="#br1" timeOffset="71124.23">30141 3958 0,'0'0'0,"-21"0"31,0 21-31,0 1 0,0-1 0,-1 0 16,1 0-16,0 21 0,0 1 0,-21-22 15,20 21-15,1 1 16,-21-22-16,21 0 0,-22 21 0,22-21 15,0 1-15,0-1 0,21 0 16,0 0-16,21-21 31,0 0-31,0 0 0,22 0 16,-22-21-16,0 0 0,0 0 0,22-1 16</inkml:trace>
  <inkml:trace contextRef="#ctx0" brushRef="#br1" timeOffset="71336.11">30395 4085 0,'21'0'0,"-21"21"0,0 1 15,0-1-15,0 0 0,0 0 0,-21 0 16,21 0-16,0 1 0,-21-1 16,0 0-16,21 0 0,-21 0 0,21 0 15,0 1-15,-21-22 0,21 21 16,-22-21-16,22 21 15,0-42 17,0 0-32</inkml:trace>
  <inkml:trace contextRef="#ctx0" brushRef="#br1" timeOffset="71517">30374 3958 0,'0'-21'0,"0"42"0,0-63 15,0 21 1,0 0-16,21 21 47,0 0-47,-21 21 0,22-21 16,-1 21-16,0-21 15</inkml:trace>
  <inkml:trace contextRef="#ctx0" brushRef="#br1" timeOffset="72004.73">30734 4212 0,'0'21'0,"0"-42"15,0 64-15,0-22 0,0 0 0,-21 0 16,21 0-16,-21-21 16,21 21-16,-22-21 31,1-21 0,21 0-31,0 0 0,0 0 16,0 0-16,0-22 0,0 22 15,0 0-15,21-21 0,1 20 16,-1 1-16,0 0 0,0-21 0,0 21 16,22-1-16,20 1 15,-21 0-15,1 21 0,-1 0 0,0 0 16,1 0-16,-1 21 16,-21 0-16,0 1 0,22-1 0,-43 21 15,0-21-15,0 0 0,0 22 0,0-22 16,0 0-16,0 0 0,-21 0 15,-1 1-15,1-1 0,21 0 0,-21-21 16,0 21-16,0 0 16,21-42 15,21 21-15,0-21-16</inkml:trace>
  <inkml:trace contextRef="#ctx0" brushRef="#br1" timeOffset="72654.75">31856 3916 0,'0'-21'0,"0"42"0,0-63 0,0 20 16,0 1-16,-21 0 15,-1 21-15,1 0 0,0 0 16,0 0-16,-21 0 0,20 0 15,1 21-15,0 0 0,-21 1 0,21-1 16,-1 0-16,1 21 16,0-21-16,21 1 0,0 20 0,0-21 15,-21 0-15,21 0 0,0 1 16,0-1-16,21-21 0,0 0 16,0 0-16,22 0 15,-1 0-15,-21 0 16,0 0-16,1-21 0,-1-1 0,0 22 15,-21-21-15,21 0 0,0 0 16,-21 0-16,0 0 0,21-1 0,-21 1 16,22 0-16,-22 0 0,21 0 15,-21 42 17,0 0-32,0 0 15,0 0-15,0 22 0,0-22 16,0 21-16,0 1 0,0-1 0,0 0 15,0 22-15,0-22 0,0 22 16,21-22-16,0 21 0,0 1 0,0-22 16,1 22-16,-1-1 0,-21 1 15,0-1-15,0-20 0,0 20 0,0-21 16,0 22-16,0-22 0,-21 1 16,-1-22-16,1 21 0,0 0 0,0-20 15,21-1-15,-21 0 0,21 0 0,-21-21 16,-1 0-1,22-21 1,0 0 0,0-22-16,-21 22 0,21-21 0,0 0 15,0-1-15,0-20 0,0-1 16,21 1-16,1-1 0,20-20 0,-21 20 16,21 1-16,1-1 0,-1 1 15,0-1-15,1 22 0,-22-1 0</inkml:trace>
  <inkml:trace contextRef="#ctx0" brushRef="#br1" timeOffset="74224.36">27728 5673 0,'21'0'0,"1"-21"16,-22-1-16,21 1 16,-21 0-16,0 0 15,0 0-15,0 0 0,0-1 16,0 1-16,0 0 0,0 0 16,-21 21-1,-1 0-15,1 0 0,0 0 16,0 0-16,0 0 0,0 0 0,-22 21 15,43 0-15,-21 0 0,0 1 16,0 20-16,0-21 0,21 21 0,-22 1 16,22-1-16,0-21 15,0 22-15,0-22 0,-21 21 0,21-21 16,0 0-16,0 1 0,0-1 0,0 0 16,21 0-1,1-21-15,-1 0 0,0 0 16,0 0-16,0-21 0,0 21 15,22-21-15,-22 0 0,0-1 0,0 1 16,0 0-16,1-21 0,-22 21 0,21-22 16,0 1-16,0 0 0,-21-1 15,21 1-15,0 0 0,-21-22 0,0 22 16,22-1-16,-1 1 16,-21 21-16,21-21 0,-21 20 0,0 1 15,0 0-15,0 0 0,0 0 0,0 42 31,-21 0-31,21 0 0,-21 0 16,21 22-16,-22-22 0,22 21 16,0 43-16,0-43 0,0 1 15,0-1-15,0 0 0,0-21 16,0 22-16,0-1 0,0-21 0,0 0 16,22 1-16,-1-1 0,-21 0 0,21-21 15,0 0-15,0 0 16,0 0-16,1 0 0,-1 0 15,0 0-15,0-21 0,0 0 16,0-1-16,1 1 0,-1 0 0,0 0 16,0 0-16,-21 0 0,0-1 0,21 1 15,-21 0-15,21 0 16,-21 0-16,0 42 16,0 0-1,0 0-15,-21 0 0,21 1 0,0-1 16,-21 0-16,21 0 0,0 0 0,0 22 15,0-22-15,0 0 16,0 0-16,0 0 0,21-21 0,0 0 16,1 0-16,-1 0 15,0 0-15,0 0 0,0 0 16,0 0-16,1-21 0,-1 21 0,-21-21 16,21 0-16,0 0 0,0-1 15,0 1-15,-21 0 0,0 0 0,0 0 16,22 0-16,-22-1 0,0 1 15,0 0-15,0 42 32,0 0-32,0 1 15,0-1-15,0 0 0,0 0 0,0 0 16,0 0-16,0 1 0,0-1 16,0 0-16,0 0 15,21-21-15,0 21 0,0-21 16,0 0-16,0 0 0,1 0 15,20 0-15,-21-21 0,0 0 0,0 21 16,22-21-16,-22 0 0,0 21 16,0-22-16,0 1 0,1 0 0,20-42 15,-42 41-15,0 1 16,0-42-16,21 42 0,-21-1 16,0 1-16,0 42 31,0 1-31,0-1 0,0 21 15,-21-21-15,21 22 16,0 20-16,0-21 0,0 1 0,0 20 16,0-20-16,0 20 0,0-21 0,0 22 15,0-22-15,0 22 0,0-22 16,0 22-16,0-22 0,0 21 0,21-20 16,-21 20-16,0-20 0,0-1 0,0 0 15,0-21-15,0 22 0,0-22 16,0 0-16,0 0 0,0 0 0,21-21 15,-21-21 1,0 0 0,0 0-16,21 0 0,-21 0 0,0-22 15,22 22-15</inkml:trace>
  <inkml:trace contextRef="#ctx0" brushRef="#br1" timeOffset="74550.17">29146 5588 0,'0'0'0,"0"-21"0,0-21 0,0 20 0,0 1 16,0 0-16,0 0 15,22 0-15,-1 21 0,0 0 16,0-21-16,0 21 0,22 0 16,-22 0-16,21 0 0,-21 0 15,22 0-15,-22 21 0,21 0 0,-21 0 16,-21 0-16,0 22 0,0-22 15,0 21-15,0 0 0,0-20 0,-21 20 16,0-21-16,0 21 0,0-20 16,-22-1-16,1 0 0,21 0 0,-22 0 15,22 0-15,-21-21 0,21 0 0,0 22 16,-1-22-16,1 0 0,0 0 16,21-22-1,0 1 1,0 0-16,21 0 0,0 0 0,1 0 15,-1-1-15</inkml:trace>
  <inkml:trace contextRef="#ctx0" brushRef="#br1" timeOffset="75000.42">29718 5080 0,'0'0'0,"0"-21"16,0 42-1,0 0-15,0 0 0,0 1 0,0-1 16,0 21-16,0-21 0,0 22 16,0-1-16,0-21 0,0 21 15,0 1-15,0-1 0,0-21 16,0 22-16,0-1 0,0-21 0,0 21 16,0-20-16,0-1 0,0 0 0,0 0 15,0 0-15,0 0 0,21-21 16,0 0-16,0 0 0,1 0 15,-1 0-15,0-21 16,0 21-16,0-21 0,-21 0 16,21 21-16,1-21 0,-22-22 0,0 22 15,21 0-15,-21 0 0,21 0 0,-21 0 16,21-1-16,-21 44 31,0-1-31,0 0 16,0 0-16,0 21 0,0-20 15,-21-1-15,21 0 0,0 0 0,-21 0 16,21 0-16,0-42 47,21 21-47,-21-21 16</inkml:trace>
  <inkml:trace contextRef="#ctx0" brushRef="#br1" timeOffset="75199.7">30057 5271 0,'0'0'0,"0"21"31,0 0-15,0 0-1,0 0 1,0 0-1,0 1 1,0-1-16</inkml:trace>
  <inkml:trace contextRef="#ctx0" brushRef="#br1" timeOffset="75476.53">30501 5398 0,'0'-22'16,"0"1"-16,-21 21 0,21-21 16,-21 21-16,0 0 15,-1 0-15,1 21 0,0 0 0,0-21 16,0 22-16,21-1 0,-21 21 16,-1-21-16,22 0 0,-21 22 15,21-22-15,0 21 0,0-21 0,0 22 16,0-22-16,0 21 0,0-21 15,0 1-15,0-1 0,21-21 0,1 21 16,-1 0-16,21-21 0,-21 0 16,22 0-16,-1 0 0,21 0 0,-20 0 15,-1-21-15,0 0 0</inkml:trace>
  <inkml:trace contextRef="#ctx0" brushRef="#br1" timeOffset="76184.13">31115 5398 0,'0'0'0,"-21"-22"16,-22 22-16,22 0 16,-21 0-16,0 0 15,-1 0-15,22 0 0,-21 22 0,21-1 16,-1 0-16,1 0 0,-21 0 0,21 22 16,21-22-16,-21 0 0,21 0 15,-22 21-15,22-20 0,0-1 0,0 0 16,0 0-16,0 0 0,0 0 15,22-21-15,-1 22 0,0-22 16,0 0-16,0 0 0,0 0 0,1 0 16,-1 0-16,0 0 15,0-22-15,0 1 0,0 0 0,1 0 16,-22 0-16,21 0 0,0-1 16,-21-20-16,21 21 0,-21-21 0,0 20 15,21 1-15,-21-21 0,21 21 16,-21 0-16,22-1 0,-22 44 31,0-1-31,0 0 0,-22 0 16,22 0-16,0 22 0,-21-22 0,21 21 15,0-21-15,0 22 16,0-22-16,0 0 0,0 0 0,21 0 0,1 0 16,-1-21-1,0 0-15,0 0 0,0 0 0,0 0 16,1 0-16,-1 0 0,-21-21 15,21 0-15,0 21 0,0-21 0,0-21 16,1 20-16,-1 1 0,0-21 0,-21 21 16,21-22-16,0 1 0,0 0 15,-21 21-15,0-22 0,22 1 0,-22 0 16,21-1-16,-21 22 0,0 0 16,0 0-16,0 0 0,-21 42 15,-1 0 1,22 0-16,0 21 0,-21-20 15,21 20-15,-21 0 0,21 1 16,0-1-16,0 0 0,0 1 0,0-1 16,0-21-16,0 21 0,0 1 15,0-22-15,0 21 0,21-21 0,0 1 16,-21-1-16,22 0 0,-1 0 16,0-21-1,0 0-15,0 0 16,0-21-16,1 0 15,-22 0-15,21 21 0,-21-43 16</inkml:trace>
  <inkml:trace contextRef="#ctx0" brushRef="#br1" timeOffset="76843.75">31729 5588 0,'0'0'0,"21"0"15,0 0 1,0 0-16,0 0 0,1 0 16,-1 0-16,-21-21 0,21 21 15,0-21-15,0 21 0,-21-21 16,0-1-16,21 1 16,-21 0-16,0 0 0,0 0 15,0 0 1,-21 21-16,0 0 0,0 21 15,0 0-15,0 0 0,21 0 16,-22 0-16,1 1 0,21-1 16,-21 21-16,21-21 0,0 0 0,0 1 15,0 20-15,0-21 0,0 0 16,0 0-16,21 1 0,0-22 16,1 0-16,-1 21 0,0-21 15,21 0-15,-21 0 0,22 0 16,-1 0-16,-21 0 0,22 0 15,-1-21-15,0-1 0,-21 22 0,22-21 16,-1 0-16,-21-21 0,0 21 16,22-1-16,-22-20 0,0 21 0,0 0 15,0 0-15,-21-1 0,0 1 16,0 0-16,-21 21 16,0 0-16,0 0 15,0 21-15,21 0 16,0 1-16,0-1 0,0 0 15,0 0-15,0 0 0,21 0 0,0 1 16,0-1-16,0 0 16,1 0-16,-1 0 0,0-21 0,0 21 15,0 1-15,0-22 0,1 21 16,-22 0-16,0 0 0,0 0 16,-22 0-1,1-21-15,0 0 16,0 0-16,0 0 15,0 0-15,-1 0 0,1 0 16,0 0-16,0-21 16,0 21-16,0-21 0</inkml:trace>
  <inkml:trace contextRef="#ctx0" brushRef="#br1" timeOffset="77212.53">31390 5271 0,'0'0'0,"0"-22"16,42 22-16,-20-21 15,20 21-15,0-21 0,1 21 16,-1-21-16,0 21 0,1-21 0,20 21 16,-21-21-16,1 21 0,-1 0 15,0-22-15,1 22 0,-1 0 0,-21 0 16,22-21-16,-22 21 0,0 0 16,0 0-16,0-21 0,-21 0 15,21 21 1,-21-21-1,-21 21 17,0 0-32</inkml:trace>
  <inkml:trace contextRef="#ctx0" brushRef="#br1" timeOffset="86804.18">22627 7260 0,'0'0'0,"0"-21"31,21 21-31,-21-21 16,0 0-1,0 0 16,-21-1-15,0 22 0,21-21-16,0 0 15,0 0-15,0 0 16,0 0-16,0-1 16,21 1-16,0 21 0,-21-21 15,21 0-15,1 21 0,-1-21 0,0 21 16,0 0-16,0 0 0,0 0 15,1 0-15,-1 0 0,0 0 0,0 0 16,0 0-16,0 21 0,22 0 16,-43 0-16,21 22 0,0-22 0,0 21 15,-21 0-15,0 1 0,0 20 0,0-20 16,0-1-16,0 0 0,0 22 16,-21-22-16,-21 0 0,21 1 0,-22-1 15,22 0-15,-21 1 0,-1-1 16,1-21-16,0 0 0,-1 1 15,1-1-15,0 0 0,-1 0 0,22-21 16,-21 0-16,21 21 0,0-21 0,-1 0 16,1 0-16,21-21 15,-21 21-15,21-21 0,0 0 0,0 0 16,0-1-16,0 1 0,0 0 0,0-21 16,0 21-16,0-1 0,21-20 15,0 21-15,-21 0 0,22 0 0,-1-1 16,0 22-16,0 0 0,0 0 15,0 0-15,1 0 0,-1 0 0,0 0 16,0 22-16,21-1 0,-20 0 16,-1 0-16,0 0 0,0 0 15,0 1-15,-21-1 0,21 0 16,-21 0-16,0 0 0,0 0 16,22-21-16,-22 22 0,21-22 31</inkml:trace>
  <inkml:trace contextRef="#ctx0" brushRef="#br1" timeOffset="87004.58">23093 7578 0,'21'0'47</inkml:trace>
  <inkml:trace contextRef="#ctx0" brushRef="#br1" timeOffset="87816.11">24215 6879 0,'0'0'0,"0"-21"0,0 42 31,0 22-16,0-22-15,0 0 16,0 21-16,0 22 0,0-22 0,0 22 16,-22-22-16,22 21 0,0 1 15,0-22-15,0 22 0,-21-22 0,21 0 16,-21 1-16,21-1 0,0 0 0,-21 1 16,21-1-16,0-21 15,-21-21-15,21 21 0,0 1 16,-21-22-1,21-22 1,0 1 0,0 0-16,0-21 0,0 21 15,0-1-15,21-20 0,0 0 16,0 21-16,0-22 0,0 1 0,1 0 16,-1-1-16,0 1 0,21 21 0,-21-22 15,22 22-15,-22 21 0,21 0 16,-21 0-16,22 0 0,-22 0 0,0 21 15,0 1-15,0-1 0,1 21 16,-1-21-16,-21 22 0,0-22 16,0 21-16,0 0 0,0-20 0,0-1 15,-21 42-15,-1-42 16,22 1-16,-21-1 0,21 0 0,-21 0 16,0 0-16,21 0 0,0-42 46,0 0-30,21 0-16</inkml:trace>
  <inkml:trace contextRef="#ctx0" brushRef="#br1" timeOffset="88197.77">24765 7599 0,'21'0'0,"0"0"15,0 0-15,1-21 16,-1 21-16,0-21 0,0 21 16,0-22-16,0 22 0,1-21 0,-1 0 15,0 21-15,0-21 0,0 0 16,0 0-16,-21-1 0,0 1 16,22 0-16,-22 0 0,0 0 0,0 0 15,0-1 1,-22 22-16,1 0 0,0 0 15,0 0-15,0 0 0,21 22 0,-21-1 16,-1 0-16,22 21 0,0-21 16,-21 22-16,21-1 0,-21-21 0,21 22 15,0-22-15,0 21 0,0-21 0,0 0 16,0 1-16,0-1 0,21-21 16,0 21-16,-21 0 0,22-21 0,-1 0 15,0 0-15,0 0 0,0 0 0,0 0 16,1 0-16,20 0 0,-21 0 15,0-21-15,22 0 0,-22 0 16,0 21-16,0-43 0,21 22 0</inkml:trace>
  <inkml:trace contextRef="#ctx0" brushRef="#br1" timeOffset="88481.61">25612 6922 0,'0'-43'16,"0"86"-16,0-107 0,0 43 0,0 0 15,0 42 1,-22 21 0,22-21-16,-21 1 0,21 20 15,-21 0-15,21 1 0,0 20 0,0-21 16,-21 22-16,21-1 0,0-20 16,-21-1-16,21 22 0,0-22 15,0-21-15,0 21 0,0 1 0,0-22 16,0 0-16,0 0 0,0 0 15,21-21 17,-21-21-32,0 0 15,21 0-15,-21 0 0</inkml:trace>
  <inkml:trace contextRef="#ctx0" brushRef="#br1" timeOffset="88684.49">25400 7303 0,'21'0'31,"0"0"-31,0 0 0,1 0 0,-1 0 16,0 0-16,0 0 0,0 0 16,0 0-16,1 0 0,20-22 0,-21 22 15,0 0-15,0 0 0,1 0 0,-1 0 16,0 0-16,0 0 15,0 0-15</inkml:trace>
  <inkml:trace contextRef="#ctx0" brushRef="#br1" timeOffset="89124.27">25908 7324 0,'0'-21'31,"0"-1"-16,21 22-15,0-21 0,0 0 16,1 21-16,-22-21 0,21 21 16,0 0-16,0 0 0,21 0 0,-20 0 15,-1 0-15,0 0 0,0 0 16,0 0-16,0 21 0,1 0 16,-22 0-16,21 22 0,-21-22 15,0 0-15,0 21 0,0-20 16,0-1-16,0 21 0,0-21 0,0 0 15,-21 1-15,-1-1 0,22 0 16,-21 0-16,0 0 0,21-42 47,0 0-47,0 0 16,21 0-16,0-1 0,1 1 15,-1 0-15,-21-21 16,21 21-16,0-1 0,0-20 0,0 21 15,-21-21-15,22 20 0,-1 1 0,0 0 16,0 0-16,-21 0 0,21 0 16,0 21-16,1-22 0,-1 22 15,0 0 1,0 0 0</inkml:trace>
  <inkml:trace contextRef="#ctx0" brushRef="#br1" timeOffset="89520.89">26670 7218 0,'0'21'16,"0"0"-16,0 0 15,0 1-15,-21-1 16,0 0-16,21 0 0,0 21 0,-22-20 16,22-1-16,-21 21 0,21-21 0,-21 22 15,21-22-15,0 0 0,0 0 16,0 0-16,0 0 0,0 1 0,0-1 15,21 0-15,0-21 0,1 0 16,-1 0-16,0 0 0,0 0 16,0 0-16,22 0 0,-22 0 0,21 0 15,-21-21-15,0 21 0,22-21 16,-22-1-16,0 1 0,0 0 0,0 0 16,1 0-16,-1 0 0,0-22 15,-21 22-15,0-21 0,0 21 0,0-22 16,0 22-16,0-21 0,-21 21 15,0-1-15,-1 1 0,-41 0 16,42 0-16,0 21 0,-22 0 16,22 0-16,0 0 0,0 0 0,0 0 15,-1 0-15,1 21 0,0 0 0,0 0 16,21 1-16,0-1 16,0 0-16,21 0 15</inkml:trace>
  <inkml:trace contextRef="#ctx0" brushRef="#br1" timeOffset="90290.46">27707 7430 0,'0'0'0,"0"-22"16,0 1-16,0 0 0,0 0 0,0-21 15,-21 20-15,0 1 0,0 0 16,-1 0-16,1 0 0,0 21 0,0-21 16,0 21-16,0 0 0,-1 0 15,1 0-15,0 21 0,0-21 0,0 21 16,0 21-16,-1-21 0,1 1 0,0 20 15,0 0-15,0-21 0,0 22 16,21-22-16,0 0 0,-22 21 0,22-20 16,0-1-16,0 0 0,22 0 15,-1-21-15,0 0 0,0 0 16,0 0-16,0 0 0,22 0 16,-22 0-16,0-21 0,21 0 15,-20 0-15,-1 21 0,0-22 0,-21 1 16,21 0-16,-21 0 0,21-21 0,-21 20 15,21-20-15,-21 0 16,0 21-16,0-1 0,0 1 0,0 0 16,0 42-1,0 0-15,0 22 16,0-22-16,0 21 0,0-21 16,0 22-16,0-1 0,0 0 15,0 1-15,0-1 0,0 0 0,0 1 16,0-1-16,0 0 0,0 22 15,0-22-15,22 1 0,-1 20 16,0-21-16,-21 22 0,21-22 0,0 22 16,-21-22-16,0 22 0,0-22 0,0 0 15,0 22-15,0-22 0,0 0 0,0 1 16,0-1-16,-21 0 0,0-20 16,0 20-16,0-21 0,21 0 0,-22 0 15,22 1-15,-21-22 0,0 0 16,21-22-1,0 1-15,-21 0 0,21 0 0,0-21 16,0-1-16,0 22 0,0-42 0,0 20 16,0 1-16,0-22 15,0 22-15,0-21 0,0-22 0,21 21 16,0 1-16,0-1 0,1 1 0,-1-1 16,0 22-16,21 0 0,-21-1 15,1 1-15,20 0 0,-21-1 0,21 22 16,-20-21-16,-1 21 0</inkml:trace>
  <inkml:trace contextRef="#ctx0" brushRef="#br1" timeOffset="91157.38">28152 7408 0,'-22'0'0,"1"0"15,0 0-15,0 0 16,21-21-1,0 0 1,21 0-16,-21 0 0,21 0 16,0-1-16,1 1 0,-1 0 15,0 0-15,0 0 0,-21 0 0,0-1 16,21 1-16,-21 0 16,0 0-16,0 0 15,-21 21-15,0 0 0,0 0 16,0 21-16,-1 0 15,1 0-15,0 0 0,-21 22 0,21-22 16,-1 21-16,22-21 0,0 22 0,0-1 16,0-21-16,0 0 0,0 1 15,0-1-15,0 0 0,0 0 0,22 0 16,-1-21-16,21 0 0,-21 0 16,0 0-16,22 0 0,-1 0 0,-21 0 15,22 0-15,-22-21 0,21 21 0,0-21 16,-20 0-16,20 0 0,-21-1 15,0-20-15,22 21 0,-22-21 16,0 20-16,0-20 0,-21 0 0,21 21 16,-21-22-16,21 22 0,-21 0 15,0 0-15,0 0 0,0-1 0,-21 44 47,21-1-47,-21 0 0,21 0 0,0 0 16,0 0-16,0 1 0,-21-1 15,21 0-15,0 0 0,0 0 0,0 0 16,0 1-16,-21-22 0,21 21 16,0 0-16,0-42 78,0 0-78,0-1 15,0 1-15,0 0 0,0 0 16,0 0-16,0 0 0,0-22 0,0 22 16,21 21-16,-21-21 0,21 0 0,0 0 15,0-1-15,1 22 0,20-21 16,-21 21-16,0-21 0,22 21 16,-22 0-16,0 0 0,21 0 0,-21 0 15,1 21-15,-22 0 0,21 1 0,-21-1 16,0 0-16,0 0 0,0 21 15,0-20-15,0-1 0,0 21 16,-21-21-16,21 22 0,-22-22 0,22 0 16,-21 0-16,21 0 0,-21-21 0,21 21 15,21-21 32,-21-21-47,43 21 0,-22-21 0,0 0 16</inkml:trace>
  <inkml:trace contextRef="#ctx0" brushRef="#br1" timeOffset="91591.64">29506 7006 0,'-21'0'15,"0"0"-15,0 0 0,0 0 16,-1 0-16,1 21 0,0 1 0,0-1 15,0 0-15,0 0 16,-1 21-16,22-20 0,-21-1 0,21 21 16,-21-21-16,21 0 0,0 22 0,0-22 15,0 0-15,0 0 16,0 0-16,0 1 0,21-1 0,0-21 16,1 0-16,-1 0 0,0 0 15,0 0-15,21 0 0,-20 0 16,-1 0-16,0 0 0,0 0 0,21-21 15,-20-1-15,-1 1 0,0 0 16,0 0-16,0 0 0,-21 0 0,0-22 16,21 1-16,-21 21 0,0-22 0,0 22 15,0-21-15,0 21 0,0 0 16,0-1-16,-21 1 0,21 0 0,-21 21 16,0 0-16,0 0 0,0 0 15,-1 0-15,1 21 0,0 0 16,21 1-16,-21-22 0,21 21 15,-21 0-15,21 0 0,-21 0 16,21 0-16,0 1 0,0-1 0,0 0 16,0 0-16</inkml:trace>
  <inkml:trace contextRef="#ctx0" brushRef="#br1" timeOffset="92013.4">30014 7006 0,'0'0'0,"21"-21"0,-42 42 47,21 0-47,-21 1 0,0-1 16,0 21-16,21-21 0,-21 0 15,21 22-15,0-22 0,0 21 0,0-21 16,0 1-16,0 20 0,0-21 0,0 0 15,21 0-15,0-21 16,0 22-16,0-22 0,0 0 16,1 0-16,-1 0 15,0 0-15,0-22 0,0 22 16,-21-21-16,21 0 0,-21 0 0,0 0 16,22 0-16,-22-1 15,21-20-15,0 21 0,-21-21 0,0 20 16,0 1-16,21-21 0,-21 21 15,21 0-15,-21-1 0,0 1 16,0 0 0,21 21-1,1 0 17,-1 0-32</inkml:trace>
  <inkml:trace contextRef="#ctx0" brushRef="#br1" timeOffset="92433.16">30903 6985 0,'0'-21'16,"0"0"-16,-21 0 31,0 21-31,0 0 0,0 0 15,-1 0-15,1 21 16,0-21-16,0 21 0,0-21 0,0 21 16,-1 0-16,-20-21 0,21 21 15,0 1-15,21-1 0,-21 0 16,21 0-16,0 0 16,21-21-1,0 0-15,0 0 0,0 0 0,0 0 16,22 0-16,-22 0 0,0 21 15,21-21-15,-20 0 0,-1 0 0,0 0 16,0 0-16,0 22 0,-21-1 16,0 0-16,0 0 15,0 0-15,-21 0 16,0-21-16,0 22 0,-22-1 16,22 0-16,0-21 0,-21 21 0,21-21 15,-1 21-15,-20 0 0,21-21 16,0 22-16,-22-22 0,22 0 0,-21 21 15,21-21-15,-22 0 0,22 0 0</inkml:trace>
  <inkml:trace contextRef="#ctx0" brushRef="#br1" timeOffset="93572.52">22183 9081 0,'0'-22'16,"21"1"-1,0 0-15,-21 0 16,21 0-16,0 0 16,0 21-16,-21-22 0,22 22 0,-1 0 15,0-21-15,0 21 0,0 0 0,22 0 16,-22 0-16,0 0 0,0 0 15,0 0-15,-21 21 16,21 1-16,-21-1 0,0 0 0,0 0 0,0 0 16,-21 22-16,0-22 15,-21 21-15,21 0 0,-22-20 0,22 20 16,-21-21-16,21 0 0,-22 0 0,22 1 16,0-1-16,0 0 0,21 0 15,-21-21-15,-1 21 0,22-42 63,22 21-63,-1-21 0,0 21 15,21-21-15,-21 21 0,22 0 16,-1-21-16,0 21 0,1 0 16,-1 0-16,0 0 0,1 0 0,-1 0 15,0 21-15,-20 0 0,-1 0 16,0-21-16,-21 21 0,21 0 0,-21 1 15,0-1-15,0 0 0,-42 0 0,21 0 16,-1 0-16,-20 1 0,0-22 16,21 21-16,-22 0 0,1 0 0,0-21 15,20 21-15,-20-21 0,21 0 0,-21 21 16,20-21-16,-20 0 0,21 0 16,0 0-16,0 0 0,-1 0 15,1 0-15,21-21 0,0 0 16,0 0-1,0 0-15,0 0 16,21-1-16,1 1 0,20 0 0</inkml:trace>
  <inkml:trace contextRef="#ctx0" brushRef="#br1" timeOffset="93776.4">23135 9335 0,'0'0'0</inkml:trace>
  <inkml:trace contextRef="#ctx0" brushRef="#br1" timeOffset="95556.06">24511 9081 0,'0'0'0,"21"0"15,-21-22-15,21 1 0,-21 0 0,0 0 16,0-21-16,21 20 0,-21 1 16,22 0-16,-22 0 0,0 0 0,0 0 15,0-1-15,0 44 31,-22-1-15,22 21-16,0-21 0,-21 22 0,21-1 16,0 0-16,0 1 0,0-1 15,0-21-15,0 21 0,0 1 0,0-22 16,0 0-16,0 0 0,0 0 0,0 1 16,0-1-16,0 0 0,0 0 15,0-42 16,0 0-15,0 0-16,0-1 0,0 1 16,0 0-16,0 0 0,0-21 0,21 20 15,1 1-15,-22-21 16,21 21-16,0-22 0,0 22 0,0-21 16,0 21-16,1 0 0,-1-22 0,0 43 15,0-21-15,21 21 0,-20 0 16,-1 0-16,0 21 0,0 0 15,-21 1-15,21 20 0,-21-21 0,0 21 16,0-20-16,0 20 0,0-21 16,0 21-16,21-20 0,-21-1 0,0 0 15,0 0-15,22 0 0,-22 0 0,0 1 16,21-1-16,0-21 16,0 0-16,0 0 15,0 0-15,1 0 0,-1 0 16,0 0-16,0 0 0,0-21 15,0 21-15,1-22 0,-1 1 16,-21 0-16,21 0 0,0 0 0,0 0 16,0-1-16,1-20 0,-22 21 15,21-21-15,-21 20 0,21-20 0,-21 0 16,0 21-16,0-1 0,0 1 0,21 0 16,-21 0-16,0 42 15,0 0 1,0 0-16,0 1 0,0 20 15,0-21-15,0 21 0,0-20 0,0 20 16,0-21-16,0 21 0,0-20 0,0-1 16,0 0-16,0 0 0,21-21 15,-21 21-15,21-21 16,1 0-16,-1 0 0,0 0 0,0 0 16,0 0-16,0 0 0,1 0 15,-22-21-15,21 21 0,0-21 16,0 0-16,-21 0 0,21-1 0,-21 1 15,21 0-15,-21 0 0,0 0 0,0-22 16,0 22-16,22-21 0,-22 21 16,0-22-16,0 22 0,21 0 15,-21 0-15,0 0 0,0 42 16,0 0 0,0 0-16,0 22 0,0-22 15,0 21-15,0 0 0,0-20 16,0 20-16,0-21 0,0 21 0,0-20 15,0 20-15,0-21 0,0 0 0,21 0 16,0 1-16,0-22 0,0 0 16,1 0-16,-1 0 0,21 0 15,-21 0-15,22 0 0,-1 0 0,-21 0 16,21-22-16,1 22 0,-22-21 0,21 0 16,-21 0-16,1 0 0,-1 0 15,21-1-15,-21-20 0,0 21 0,1-21 16,-22-1-16,21 22 0,0-21 15,-21-1-15,21 1 0,-21 0 16,0-1-16,0 1 0,0 0 0,0 21 16,0-22-16,0 22 0,0 0 15,0 0-15,0 42 16,0 0 0,-21 0-16,21 0 0,0 1 15,0 20-15,-21 0 0,21 1 0,0-22 16,-21 21-16,21 0 0,0 1 0,0-1 15,0-21-15,0 22 16,0-22-16,0 21 0,0-21 0,0 0 0,0 1 16,0-1-16,21 0 0,-21 0 15,21-21-15,0 0 16,0 0-16,0 0 0,1 0 16,-1 0-16,0 0 0,0 0 15,0 0-15,0-21 0,1 0 16,-1 21-16,21-21 0,-21-1 0,0 1 15,1-21-15,-1 21 0,0-22 0,0 22 16,21-63-16,-42 41 16,22 1-16,-22 0 0,21-1 0,-21 1 15,0 0-15,0-1 0,0 1 16,0 21-16,0 0 0,0-1 0,0 1 16,0 0-16,0 42 31,0 0-31,0 22 0,0-1 15,-21 170 1,-1-170-16,22 22 0,0-22 16,0 0-16,0 1 0,0-1 0,0-21 15,0 0-15,0 22 0,0-22 0,22 0 16,-1-21-16,0 21 0,0-21 16,21 0-16,-20 0 0,-1 0 15,0 0-15,21 0 0,-21 0 16,22 0-16,-22-21 0,21 0 15,-21 0-15,1 21 0,20-22 0</inkml:trace>
  <inkml:trace contextRef="#ctx0" brushRef="#br1" timeOffset="96404.09">22754 10668 0,'0'0'0,"0"-21"16,0 0-16,-21 42 31,0 0-31,21 0 16,-21 22-16,-1-22 0,22 21 0,-21-21 16,0 22-16,21-22 0,-21 21 0,21-21 15,0 0-15,0 22 0,0-22 16,0 0-16,0 0 0,0 0 15,0 1-15,21-22 0,0 0 16,0 0-16,1 0 0,-1 0 16,0 0-16,0-22 0,0 1 15,0 21-15,22-21 0,-22 0 0,0 0 16,0 0-16,0-1 0,1 1 0,-1 21 16,0-21-16,-21 0 0,21 21 15,-21 21 1,-21 0-1,0 0-15,0 22 0,21-22 16,-22 21-16,1-21 0,21 22 0,-21-22 16,21 21-16,0-21 0,0 1 0,-21 20 15,21-21-15,0 0 0,0 0 16,0 1-16,21-22 16,0 0-16,0 0 15,1 0-15,-1 0 0,-21-22 0,42 1 16</inkml:trace>
  <inkml:trace contextRef="#ctx0" brushRef="#br1" timeOffset="96747.91">23558 10880 0,'0'0'0,"-42"0"15,21 0 1,0 0-16,0 0 15,42 0 48,0 0-63,0-21 0,0 21 16</inkml:trace>
  <inkml:trace contextRef="#ctx0" brushRef="#br1" timeOffset="97119.7">24405 10520 0,'0'0'0,"0"-21"15,21 0-15,-21-1 0,0 1 16,21 21-1,1 0-15,-22 21 0,21 1 16,0-1-16,0 21 0,0-21 0,0 0 16,22 22-16,-22-22 0,21 21 15,1-21-15,-22 22 0,21-22 0,0 21 16,1-21-16,-1 1 0,-21-1 16,22 0-16,-22 0 0,21 0 0,-21 0 0,0 1 15,1-1-15,-1-21 0,-21 21 16,0 0-16,21-21 15,-21-21 17,0 0-17,21 0-15,-21-1 0,0 1 0,0 0 16,21 0-16</inkml:trace>
  <inkml:trace contextRef="#ctx0" brushRef="#br1" timeOffset="97420.53">25485 10308 0,'0'0'0,"0"-21"0,0 0 0,0 0 16,-22 21-1,1 0-15,0 0 0,0 21 16,0 0-16,-22 0 0,22 0 16,0 22-16,-21-22 0,-1 21 15,1 1-15,0 20 0,-1-21 0,1 22 16,-21-22-16,20 22 0,-20-22 0,-1 0 15,1 1-15,-1 20 0,1-20 0,20-1 16,-20 0-16,21 1 0,-1-22 16,1 21-16,21-21 0,0 0 15,-1 1-15,1 20 0,0-21 0,21 0 16,-21-21 0,21 21-1,0-42 1,0 0-16</inkml:trace>
  <inkml:trace contextRef="#ctx0" brushRef="#br1" timeOffset="99088.38">26670 10647 0,'21'0'125,"-21"-21"-125,0 0 15,0-1-15,0 1 16,0 0-16,0 0 0,0 0 0,0 0 15,0-1-15,-21 1 0,21 0 16,-21 0-16,0 0 0,-1 0 0,1-1 16,0 22-16,0-21 0,0 21 0,0 0 15,-1 0-15,1 0 16,0 21-16,0 1 0,0-1 0,21 0 16,-21 21-16,21-21 0,-22 22 0,22-1 15,-21-21-15,21 22 0,0-1 16,0 0-16,0-21 0,0 22 15,0-22-15,0 0 0,21 0 0,1 0 16,-1 1-16,0-1 0,0-21 16,0 0-16,0 0 0,1 0 15,-1 0-15,0 0 0,0 0 0,0-21 16,0-1-16,1 22 0,-1-21 16,0 0-16,0 0 0,0 0 15,0-22-15,1 22 0,-1-21 0,0 21 16,-21-22-16,21 1 0,0 0 0,-21-1 15,21 1-15,-21 0 0,0-1 0,0 1 16,0 0-16,0 21 0,0-22 16,0 22-16,0 0 0,0 0 15,0 0-15,0 42 16,-21 0 0,21 0-16,0 0 0,0 22 0,0-1 15,0 0-15,0 1 0,0 20 0,0-21 16,0 1-16,0 20 0,0-20 15,0-1-15,0-21 0,21 21 0,1-20 16,-22-1-16,21 21 0,0-42 0,0 21 16,0 0-16,0-21 0,1 0 15,-1 0-15,0 0 0,0 0 16,21 0-16,-20-21 0,-1 21 0,0-21 16,0 0-16,0 0 15,0 0-15,-21-1 0,0 1 0,22 0 16,-22-21-16,21 21 0,-21-22 0,0 22 15,0 0-15,0 0 0,0 0 16,0-1-16,0 1 0,0 42 16,0 1-1,0 20-15,0-21 0,0 0 16,0 22-16,0-22 0,0 21 0,0-21 16,0 0-16,0 22 0,0-22 15,0 0-15,21-21 0,0 21 0,-21 0 16,21-21-16,0 0 0,22 0 15,-22 0 1,0 0-16,0 0 0,0-21 16,1 21-16,-22-21 0,21 0 0,0 0 15,0 0-15,-21-1 0,0-20 16,0 21-16,0 0 0,0 0 16,0-1-16,0 1 0,0 0 0,0 0 15,0 0-15,0 42 31,0 0-31,0 0 0,0 0 16,0 1-16,0-1 0,0 0 16,0 0-16,0 0 0,0 0 0,0 1 15,21-1-15,0-21 0,1 0 16,-1 21-16,0-21 0,0 0 0,0 0 16,0 0-16,1 0 0,-1 0 15,0-21-15,0 21 0,0-21 0,0-1 16,1 22-16,-22-21 0,21 0 0,0 0 15,-21 0-15,21 0 0,-21-22 16,0 22-16,0 0 0,0-21 0,0 20 16,0 1-16,0-21 0,0 21 0,0 0 15,0-1-15,0 1 0,-21 21 32,21 43-17,-21-22-15,21 21 0,0-21 16,0 22-16,0 20 0,0-21 0,0 1 15,0 20-15,0-20 0,0 20 0,21-21 16,-21 22-16,21-22 0,-21 1 16,21 20-16,0-21 0,-21 1 0,0 20 15,0-20-15,22-1 0,-22 0 0,0-21 16,0 22-16,0-1 0,0-21 16,0 0-16,0 1 0,0-1 0,-22 0 15,22 0-15,0-42 31,0 0-15,0 0-16,0-1 0,0 1 0,0-21 16,0 21-16,0-22 0,0 1 0</inkml:trace>
  <inkml:trace contextRef="#ctx0" brushRef="#br1" timeOffset="99376.21">28003 10541 0,'0'0'0,"0"-169"16,0 126-16,0 22 15,0-21-15,0 21 0,0 0 0,0-1 16,0 1-16,22 21 16,-1 0-16,0 0 0,0 0 15,0 0-15,0 0 0,22 0 0,-22 21 16,0 1-16,21-1 0,-20 0 16,-1 0-16,21 0 0,-42 22 0,21-22 15,-21 21-15,0 0 0,0-20 0,0-1 16,0 21-16,0-21 0,-21 0 15,0 22-15,0-22 0,0 0 0,-1-21 16,-20 21-16,21 0 0,0-21 0,-22 22 16,22-22-16,0 0 0,0 0 15,0 0-15,21-22 32</inkml:trace>
  <inkml:trace contextRef="#ctx0" brushRef="#br1" timeOffset="99855.94">28617 9885 0,'0'0'0,"-21"21"31,21 0-15,0 0-16,0 22 0,-21-22 0,21 21 15,0-21-15,0 22 0,-21-1 16,21 0-16,0 1 0,0-1 0,0 0 16,0 1-16,0-1 0,0 0 0,0 1 15,0-1-15,0-21 0,0 0 16,0 1-16,0-1 0,21 0 0,0 0 16,0-21-16,0 0 15,1 0-15,-1 0 0,0 0 0,0 0 16,0-21-16,0 21 0,1-21 0,-1 0 15,0 21-15,-21-22 0,21 1 16,0 0-16,-21-21 0,0 21 16,0-1-16,0 1 0,21 21 0,-21-21 15,0 42 1,0 0 0,0 1-16,0-1 0,0 0 0,-21 0 15,21 0-15,0 0 0,0 1 16,0-1-16,0 0 0,0 0 15,0-42 32,0 0-47,21 0 0</inkml:trace>
  <inkml:trace contextRef="#ctx0" brushRef="#br1" timeOffset="100080.81">28998 10160 0,'-21'0'0,"0"0"15,0 0-15,21 21 63,21 0-32,0-21-15</inkml:trace>
  <inkml:trace contextRef="#ctx0" brushRef="#br1" timeOffset="100379.65">29591 10139 0,'0'0'0,"-21"-21"15,0 21-15,21-21 0,-22 21 16,1 0-16,0 0 0,0 0 16,0 21-16,0 0 15,21 0-15,-22 0 0,1 0 0,0 1 16,21 20-16,0-21 0,0 21 15,-21-20-15,21 20 0,0-21 0,0 0 16,0 22-16,0-22 0,21 0 0,0-21 16,-21 21-16,21 0 0,22-21 15,-22 0-15,0 0 0,0 0 0,0 0 16,22 0-16,-22 0 0,0 0 16,21-21-16</inkml:trace>
  <inkml:trace contextRef="#ctx0" brushRef="#br1" timeOffset="101900.06">30162 10033 0,'0'0'0,"-21"0"16,0 0-16,0 0 0,0 0 16,0 0-16,-1 0 15,1 21-15,-21 0 0,21 1 0,0-1 0,-1 0 16,1 0-16,0 0 0,0 22 15,0-22-15,0 21 0,21-21 16,0 0-16,0 22 0,0-22 0,0 0 16,0 0-16,0 0 0,0 1 0,0-1 15,21-21 1,0 0-16,0 0 16,0 0-16,0 0 0,1-21 15,-1 21-15,0-22 16,-21 1-16,21 0 0,0 0 0,0 0 15,-21 0-15,22-1 0,-1 1 16,0-21-16,0 21 0,-21 0 0,21-1 16,-21-20-16,21 21 0,-21 0 15,0 0-15,0 42 32,0 0-32,0 21 15,-21-21-15,21 1 0,0-1 16,0 21-16,0-21 0,0 0 0,0 22 15,0-22-15,0 0 0,0 0 16,0 0-16,21-21 0,1 22 0,-1-22 16,0 0-16,0 0 0,0 0 15,0 0-15,1 0 0,-1 0 16,0 0-16,0-22 0,0 1 16,0 21-16,1-21 0,-1 0 0,0 0 15,-21 0-15,21-22 0,0 22 16,0-21-16,-21 21 0,22-22 0,-22 1 15,21 0-15,-21-1 0,0 1 16,0 0-16,21-1 0,-21 1 0,0 0 16,0-1-16,0 22 0,0 0 0,-21 42 31,21 21-15,0-20-16,0-1 0,-21 21 15,21 0-15,-22-20 0,22 20 0,-21 0 16,21 1-16,0-22 0,0 21 15,-21 0-15,21-20 0,0 20 16,0-21-16,0 21 0,0-20 0,0-1 16,0 0-16,0 0 0,0 0 15,0 0-15,0 1 0,21-22 16,0 0-16,1 0 16,-1 0-16,0 0 15,0 0-15,0-22 0,0 1 0,-21 0 16,22 0-16,-1 21 0,0-21 15,0 0-15,0-1 0,0 1 0,1 0 16,-1 0-16,0 0 0,0 0 0,-21-1 16,0 1-16,0 0 15,21 21-15,-21-21 0,0 42 63,0 0-48,21-21 1,1 0-16,-1 0 16,0 0-1,0 0-15,-21-21 16,0 0 0,0 0-16,0 0 15,-21 21 16,0 0-31,0 0 0,-1 21 16,22 0-16,-21 0 0,0 0 16,21 0-16,0 1 0,-21-1 15,21 0-15,0 0 0,-21 0 0,21 0 16,0 1-16,0-1 16,0 0-16,21-21 0,0 21 0,0-21 15,0 0-15,1 0 16,-1 21-16,0-21 0,0 0 15,0 0-15,0 0 0,22 0 0,-22 0 16,0-21-16,21 21 0,-20-21 16,-1 21-16,21-21 0,-21 0 0,22-1 15,-22 1-15,0 0 0,21 0 0,-21 0 16,1 0-16,-1-1 0,0 1 16,-21 0-16,0 0 0,-21 21 31,0 0-31,-1 0 0,1 21 15,0-21-15,0 21 0,21 0 16,-21 1-16,21-1 16,0 0-16,0 0 15,21 0 1,-21 0 15,21-21-31,-21 22 0,0-1 16,0 0-16,0 0 15,-21-21 1,21 21-16,-21-21 16,0 0-1,-1 0-15,1 0 16,0 0-16,0 0 16,21-21-1,-21 0-15</inkml:trace>
  <inkml:trace contextRef="#ctx0" brushRef="#br1" timeOffset="102332.81">30332 9779 0,'0'-21'15,"0"0"-15,0 0 16,0-1-16,21 1 16,0 21-16,0 0 15,0-21-15,1 21 0,-1 0 16,0 0-16,0 0 0,0 0 15,-21 21 110,-21-21-93,0 0-32</inkml:trace>
  <inkml:trace contextRef="#ctx0" brushRef="#br1" timeOffset="119516.5">783 8678 0,'0'0'0,"21"0"16,0 0-16,1 0 31,-1 0-31,-21-21 15,0 0 1,0 0-16,21 0 16,-21 0-1,0-1-15,0 1 0,0 0 16,-21 21-16,0-21 16,21 0-16,-22 21 0,1 0 0,0-21 15,0 21-15,0 0 0,0 0 16,-1 0-16,-20 0 0,21 0 15,0 0-15,-22 0 0,22 0 16,0 0-16,0 21 0,-21 0 0,20 0 16,1 0-16,0 0 0,0 1 15,0-1-15,0 21 0,21-21 16,-22 22-16,22-1 0,-21-21 0,21 21 16,0 1-16,0-1 0,0-21 15,0 22-15,0-22 0,0 21 0,0-21 16,0 0-16,0 1 0,21-1 15,1-21-15,-1 21 0,0-21 16,0 0-16,0 0 16,0 0-16,1 0 15,-1 0-15,0 0 0,0 0 0,0-21 16,0 0-16,1-1 0,-1 1 16,0 0-16,0 0 0,21 0 0,-20-22 15,-1 22-15,0-21 0,0 21 16,0-22-16,0 1 0,-21 21 0,22 0 15,-22-22-15,0 22 0,0 0 16,0 0-16,0 0 0,0 0 16,0 42 15,0 0-31,0 21 16,0-21-16,0 1 0,0 20 15,0 0-15,0-21 0,0 22 16,21-22-16,-21 21 0,0-21 15,0 1-15,21-1 0,-21 0 0,21 0 16,-21 0-16,0 0 0,0 1 16,21-22-16,-21 21 15,21-21 1,1-21 0,-1-1-1</inkml:trace>
  <inkml:trace contextRef="#ctx0" brushRef="#br1" timeOffset="120228.66">1587 8594 0,'0'0'0,"22"-21"0,-22-1 16,21 22-16,-21-21 0,0 0 16,-21 0-1,-1 21-15,1 0 16,0 0-16,0 0 16,0 0-16,0 0 0,-22 21 0,22 0 15,0 0-15,-21 1 0,20-1 16,1 0-16,0 0 0,0 0 0,0 0 15,21 22-15,0-22 0,0 0 16,0 0-16,0 0 0,0 1 16,21-1-16,0-21 0,0 0 15,-21 21-15,21-21 0,22 0 16,-22 0-16,0 21 0,0-21 16,22 0-16,-22 0 0,0 21 0,0-21 15,21 0-15,-20 21 0,-1 1 0,0-22 16,-21 21-1,0 0-15,0 0 0,0 0 16,-21 0-16,-22 1 16,1-1-16,0 0 0,-1-21 0,1 21 15,0 0-15,-1-21 0,1 0 16,0 21-16,21-21 0,-22 0 0,22 0 16,0 0-16,0 0 0,0 0 15,-1 0-15,1 0 0,0-21 0,21 0 16,0 0-1,0 0 1,0 0 0,0-1-16,21 22 0,0-21 15,1 0-15,-1 0 0</inkml:trace>
  <inkml:trace contextRef="#ctx0" brushRef="#br1" timeOffset="120620.02">2265 8594 0,'0'-21'0,"-21"-1"15,-1 22-15,1 0 16,0 0-16,0 0 0,0 0 16,0 0-16,-1 0 0,1 0 0,0 0 15,0 22-15,0-1 0,0 0 16,-1 0-16,1 21 0,21-20 0,-21-1 16,21 21-16,-21-21 0,21 22 15,0-22-15,0 21 0,0-21 16,0 0-16,0 1 0,0-1 15,0 0-15,0 0 0,21-21 0,0 21 16,0-21-16,1 0 0,-1 0 16,0 0-16,0 0 0,0 0 15,0 0-15,1 0 0,-1-21 0,0 0 16,0 21-16,0-21 0</inkml:trace>
  <inkml:trace contextRef="#ctx0" brushRef="#br1" timeOffset="121027.78">2498 8763 0,'21'0'15,"0"0"-15,0-21 16,0 21-16,0-21 0,1 0 15,-1 21-15,0-22 0,-21 1 16,21 21-16,-21-21 16,0 0-1,0 0-15,-21 21 0,0 0 16,0 0-16,-1 0 0,1 0 16,0 21-16,-21 0 0,21-21 15,-1 21-15,1 0 0,0 1 0,0-1 16,0 21-16,0-21 0,21 0 15,-22 22-15,22-22 0,0 0 0,0 21 16,0-20-16,0-1 0,0 0 16,22 0-16,-1-21 0,0 0 15,0 0-15,0 0 16,22 0-16,-22 0 0,0 0 0,21 0 16,-21-21-16,22 0 0,-1 21 15,-21-21-15,22-1 0,-22 1 0</inkml:trace>
  <inkml:trace contextRef="#ctx0" brushRef="#br1" timeOffset="121553.26">2984 8594 0,'0'21'15,"0"0"-15,0 0 16,0 0-16,0 1 15,0-1-15,0 0 0,0 0 16,0 0-16,0 0 0,0 1 16,0-1-16,0 0 0,0 0 15,0 0-15,0 0 16,-21-21-16,21 22 31,-21-22-31,21-22 31,0 1-31,0 0 0,0 0 16,0 0-16,0 0 16,0-1-16,0-20 0,0 21 0,0 0 15,21 0-15,-21-1 0,21 1 16,1 0-16,-1 0 0,0 0 16,0 0-16,21 21 0,-20-22 0,-1 22 15,0 0-15,0 0 0,21 0 16,-20 0-16,-1 0 0,0 0 0,0 0 15,0 22-15,-21-1 0,21 0 0,-21 0 16,22 0-16,-22 0 0,0 1 16,0-1-16,0 21 0,0-21 0,0 0 15,0 1-15,0-1 0,0 0 16,-22-21-16,22 21 0,-21 0 0,21 0 16,0-42 30,21 0-46,1 21 0</inkml:trace>
  <inkml:trace contextRef="#ctx0" brushRef="#br1" timeOffset="122360.8">4000 8551 0,'0'0'0,"0"-21"0,0 0 15,-21 21 1,0 0-16,0 0 0,0 0 0,0 0 16,-1 0-16,-20 0 0,21 21 0,0-21 15,-22 21-15,22 1 0,0-1 16,0 0-16,0 21 0,0-21 0,21 1 15,0-1-15,0 21 0,0-21 16,0 0-16,0 1 0,0-1 0,0 0 16,0 0-16,21-21 0,-21 21 0,21-21 15,0 0-15,-21 21 16,21-21-16,0 0 0,1 0 0,-1 0 16,0 0-16,0 0 0,-21-21 15,21 21-15,0-21 0,1 0 16,-22 0-16,21 0 0,0-1 0,-21 1 15,21-21-15,0 21 0,-21-22 16,21 22-16,1-21 0,-22 0 0,0 20 16,21-20-16,-21 0 0,21-1 0,-21 1 15,0 0-15,0 21 16,0-22-16,0 22 0,0 0 0,0 0 16,0 0-16,0-1 0,0 44 31,0-1-31,0 0 0,0 0 0,0 0 15,-21 22-15,21-1 0,0 0 16,0 1-16,-21-1 0,21 0 0,0 1 16,0-22-16,0 21 0,0 0 0,0 1 15,0-22-15,0 0 0,0 21 16,21-20-16,0-1 0,0 0 16,-21 0-16,21-21 0,0 0 15,1 0-15,-1 0 0,0 0 16,0 0-16,0 0 0,0-21 15,1 0-15,-1 0 0,0-1 0,0 22 16,0-21-16,-21 0 0,0 0 16,21 0-16,-21 0 0,0-1 0,0 1 15,0 0-15,0 42 32,0 0-32,0 1 15,-21-22-15,21 21 0,0 0 16,0 0-16,0 0 0,0 0 0,0 1 15,0-1 1,0-42 15,0-1-15</inkml:trace>
  <inkml:trace contextRef="#ctx0" brushRef="#br1" timeOffset="122545.69">4381 8424 0,'-21'0'15</inkml:trace>
  <inkml:trace contextRef="#ctx0" brushRef="#br1" timeOffset="123143.36">4741 8509 0,'0'42'16,"-21"-20"-16,0-1 16,21 0-16,-21-21 0,21 21 15,0 0-15,0 0 0,0 1 16,0-1-16,-21 0 0,21 0 15,0 0-15,-22 0 0,22 1 16,0-44 47,0 1-63,0 0 15,0 0-15,0 0 16,0 0-16,0-1 0,22-20 15,-22 21-15,21 0 0,0 0 0,0-1 16,0-20-16,0 21 0,22 0 16,-22 0-16,21-1 0,-21 1 0,22 0 15,-22 21-15,0 0 0,21 0 0,-20 0 16,-1 0-16,0 0 0,0 0 16,-21 21-16,0 0 0,21 1 15,-21-1-15,0 0 0,0 0 0,0 0 16,0 22-16,0-22 0,0 0 0,-21 21 15,0-21-15,21 1 0,-21-1 16,21 0-16,-21 0 0,21 0 0,0 0 16,0 1-16,21-44 47,0 22-47,0-21 15</inkml:trace>
  <inkml:trace contextRef="#ctx0" brushRef="#br1" timeOffset="123816.65">5651 8488 0,'0'-21'16,"0"0"-1,0-1-15,-21 22 0,0 0 16,0 0-16,0 0 15,0 0-15,-1 22 0,22-1 16,-21-21-16,0 21 0,0 0 0,0-21 16,0 21-16,-1 0 0,22 1 0,-21-1 15,21 0-15,-21 0 0,21 0 16,0 0-16,0 1 16,21-22-1,0 0 1,1 0-16,-1 0 0,0 0 0,0 0 15,0-22-15,0 22 0,1-21 0,-1 0 16,0 0-16,0 0 16,0 21-16,-21-21 0,0-1 15,21 1-15,1 0 0,-22 42 47,0 0-47,-22 1 0,1 20 16,0-21-16,21 0 0,-21 22 15,0-22-15,21 21 0,-21 0 16,21 1-16,0-1 0,0 0 0,0 22 16,0-22-16,0 1 0,0-1 0,0 0 15,0 22-15,0-22 0,21 0 16,0 22-16,-21-22 0,21 1 0,-21 20 16,21-21-16,-21 22 0,0-22 0,0 1 15,0 20-15,0-21 0,0 1 16,0-1-16,0 22 0,0-22 15,0 0-15,-21-21 0,0 22 0,0-1 16,0 0-16,-1-20 0,1-1 0,0 21 0,-21-21 16,21 0-16,-1 1 0,-20-1 15,21-21-15,-21 21 0,-1-21 16,1 0-16,0 0 0,-1 0 0,1 0 16,0 0-16,-1-21 0,1 21 0,0-21 15,20-1-15,1 1 0,0 21 0,0-21 16,0-21-16,21 21 0,-21-1 15,21 1-15,-22 0 0,1 0 0,0-21 16,0 20-16</inkml:trace>
  <inkml:trace contextRef="#ctx0" brushRef="#br1" timeOffset="124428.3">2476 9483 0,'0'0'0,"0"-21"0,0-1 16,0 1-16,0 0 0,0 0 0,0 0 15,-21 21-15,0-21 16,0 21-16,0 0 0,0 0 0,-22 0 16,22 0-16,-21 21 0,21 0 0,-1 0 15,1 0-15,0 22 0,0-1 16,-21 43-16,20-43 0,22 21 16,-21-20-16,21-1 0,0 22 15,0-22-15,0 0 0,0 1 0,0-22 16,0 21-16,21-21 0,1 22 15,-22-22-15,21 0 0,0-21 0,0 21 16,0-21-16,0 0 0,22 0 0,-22 0 16,21 0-16,-21 0 15,1-21-15,20 0 0,0 0 0,-21-1 16,22 1-16,-22-21 0,21 21 0,1-22 16,-22 1-16,0 0 0,21-22 15,-42 22-15,0 0 0,0-22 0,0 22 16,0-1-16,-21 1 0,0 21 0,-21-21 15,-1 20-15,1 1 0,0 21 16,-1 0-16,-20 0 0,20 0 0,1 0 16,21 0-16,-21 21 0,20 1 15,1-22-15,0 21 0,21 0 16,-21 21-16,21-21 0,0 1 0,0-1 16,0 0-16,0 0 0,21 21 15,0-20-15,0-1 0,1-21 0,-1 21 16,0 0-16,21-21 15,-21 21-15,1-21 0</inkml:trace>
  <inkml:trace contextRef="#ctx0" brushRef="#br1" timeOffset="124812.01">2815 9694 0,'0'0'0,"21"0"16,-21 22-1,21-22 1,-21 21-16,22-21 16,-22 21-16,21-21 0,-21 21 0,21-21 15,-21 21-15,21 0 0,-21 1 16,0-1-16,0 0 0,0 0 16,0 0-16,0 0 0,0 1 0,0-1 15,0 0-15,0 0 16,0-42 31,0 0-47,0 0 15,0-1-15,0 1 0,21 0 0,0 0 16,-21 0-16,22-22 0,-1 22 0,-21 0 16,21 0-16,0 0 0,0 0 15,0-1-15,1 22 0,-1-21 0,0 0 16,0 21-16,0 0 15</inkml:trace>
  <inkml:trace contextRef="#ctx0" brushRef="#br1" timeOffset="125443.65">3746 9779 0,'0'0'0,"0"-21"31,-21 21-15,0 0-16,0-21 0,-21 21 15,20 0-15,1 0 0,0 0 16,-21 0-16,21 0 0,-1 0 0,-20 21 15,21 0-15,0-21 0,0 21 0,-1 0 16,1-21-16,0 22 0,21-1 16,0 0-16,0 0 0,-21 0 15,21 0-15,0 1 0,0-1 16,0 0 0,21-21-16,0 0 15,0 0-15,1 0 0,-1 0 16,0-21-16,0 21 0,-21-21 15,21-1-15,0 22 0,1-21 0,-1 0 16,21-21-16,-21 21 16,0-1-16,1-20 0,-22 21 0,21-21 15,0-1-15,-21 22 0,0-21 0,0-1 16,0 1-16,0 21 0,0-21 0,0-1 16,0 22-16,0 0 0,0 0 15,0 0-15,0-1 0,0 44 16,0-1-1,0 0-15,0 21 0,0-21 16,0 22-16,-21-1 0,21 0 0,0 1 16,0 20-16,-21-20 0,21-1 0,0 0 15,0 1-15,0-22 0,0 21 16,0-21-16,0 0 0,0 22 16,21-22-16,-21 0 0,21-21 15,0 0-15,0 0 16,0 0-16,1 0 0,-1 0 15,0-21-15,0 0 0,-21 0 16,21-1-16</inkml:trace>
  <inkml:trace contextRef="#ctx0" brushRef="#br1" timeOffset="125852.42">4000 9864 0,'0'0'0,"0"21"16,22-21 15,-1 0-31,0 0 16,0 0-16,0 0 16,0 0-16,-21-21 0,22 0 15,-1-1-15,-21 1 16,0 0-16,0 0 15,0 0-15,-21 0 16,-1 21-16,1 0 0,0 0 16,0 21-16,21 0 15,-21 0-15,21 0 16,0 0-16,0 1 0,-21-1 0,21 0 16,0 0-16,0 0 0,0 0 0,0 1 15,0-1-15,0 0 16,21-21-1,0 0-15,0 0 16,0 0 0,0 0-16,1-21 0,-1 0 15,0 21-15,-21-22 0</inkml:trace>
  <inkml:trace contextRef="#ctx0" brushRef="#br1" timeOffset="126280.17">4381 9779 0,'22'0'0,"-44"0"0,1-21 16,21 0-16,0 0 0,0-1 16,0 1-16,0 0 15,21 21-15,1 0 0,-1 0 16,-21-21-16,21 21 0,0 0 15,0 0-15,0 0 0,-21 21 16,22-21-16,-1 21 0,0 0 16,-21 1-16,0-1 0,0 0 15,21 0-15,-21 0 0,0 0 0,0 1 16,0-1-16,0 0 16,0 0-16,-21-21 0,21 21 0,-21-21 15,21 21-15,0-42 47,0 0-47,21 0 16,0 0-16,0 0 0,-21-1 15,0 1-15,21 0 16,1-21-16,-22 21 0,21-1 0,0 1 16,0 0-16,-21-21 0,21 21 0,0-1 15,1 1-15,-1 0 0,-21 0 0,21 0 16</inkml:trace>
  <inkml:trace contextRef="#ctx0" brushRef="#br1" timeOffset="135063.7">656 12129 0,'0'-22'31,"0"1"-15,0 0-16,21 21 15,-21-21-15,21 0 0,1 0 0,-22-1 16,21-20-16,0 21 0,0 0 16,-21 0-16,21-22 0,0 22 15,-21 0-15,22 0 0,-22 0 16,0-1-16,0 1 0,0 0 0,-43 21 31,22 0-31,0 0 0,0 21 16,0-21-16,-1 21 0,1 1 15,0-22-15,0 21 0,21 0 0,-21-21 16,21 21-16,0 0 0,0 0 16,21 1-1,0-22-15,0 21 16,0-21-16,-21 21 0,22-21 15,-1 21-15,0 0 0,0 0 0,-21 1 16,21-22-16,-21 21 16,21 21-16,1 0 0,-22-20 15,0-1-15,21 0 16,-21 0-16,21 0 0,0 0 16,0-21-16,0 0 15,1 0-15,-1 0 0,0 0 16,0-21-16,21 0 15,-20 21-15,-1-21 0,0 0 0,0 0 16,21-1-16,-20 1 0,-1 0 16,0 0-16,0 0 0,0 0 0,0-1 15,-21 1-15,0 0 0,0 0 16,0 0-16,0 0 0,0-1 16,0 1-16,-21 21 0,0 0 15,0 0-15,0 0 0,0 0 16,-1 0-16,1 21 0,0-21 15,21 22-15,0-1 0,-21 21 16,21-21-16,0 0 0,0 22 16,0-22-16,0 0 0,0 0 15,21 0-15,-21 1 0,21-1 0,0 0 0,1-21 16,-1 0-16,0 21 0,21-21 16,-21 0-16,1 0 0,-1 0 0,21 0 15,-21 0-15,0 0 0,1-21 16,-1 21-16,0-21 0,0 0 15,0 21-15,0-22 0,1 1 16,-1 0-16</inkml:trace>
  <inkml:trace contextRef="#ctx0" brushRef="#br1" timeOffset="135768.29">1736 11790 0,'0'0'0,"0"21"16,0 0-1,0 0-15,21 1 16,-21-1-16,0 0 0,0 0 0,0 0 16,0 0-16,0 1 15,0-1-15,0 0 0,0 0 0,0 0 16,0 0-16,0-42 62,0 0-62,0 0 16,0 0-16,0 0 0,21-1 0,-21 1 16,0 0-16,21 0 0,0 0 0,-21 0 15,21-1-15,-21 1 0,22 0 16,-1 21-16,0-21 0,0 21 0,0 0 16,0 0-16,1 0 15,-1 0-15,0 0 0,21 0 0,-21 0 16,1 0-16,-1 21 0,0 0 15,-21 0-15,21 1 0,-21-1 0,0 21 16,0-21-16,0 0 0,0 1 16,-21 20-16,21-21 0,-21 0 0,21 0 15,-21 1-15,21-1 16,0 0-16,0-42 31,0 0-31,0-1 16,0 1-16,0 0 15,21 0-15,0 0 0,0 0 16,-21-1-16,21 1 0,0 0 0,1-21 16,-1 21-16,0-1 0,21 1 15,-21 21-15,22-21 0,-22 21 0,0-21 16,0 21-16,22 0 0,-22 0 16,0 0-16,-21 21 0,0 0 0,21-21 15,-21 21-15,0 1 0,0-1 0,0 0 16,0 0-16,0 0 0,-21 22 15,0-22-15,21 0 0,0 0 0,-21 0 16,21 0-16,0 1 16,21-44 31,0 1-32</inkml:trace>
  <inkml:trace contextRef="#ctx0" brushRef="#br1" timeOffset="136234">2857 11748 0,'0'0'16,"-21"0"0,0 21-1,21 0-15,-21 0 0,0 0 16,21 0-16,-21 1 0,21-1 0,-22 0 15,22 21-15,0-21 0,0 1 16,0 20-16,0-21 0,0 0 0,0 0 16,0 1-16,0-1 0,0 0 15,0 0-15,22-21 0,-1 0 16,0 0-16,0 0 16,0 0-16,0 0 0,1-21 0,-1 0 15,0 21-15,0-21 0,0-1 16,0 1-16,1 0 0,-22 0 15,21 0-15,-21 0 0,0-1 0,0-20 16,0 21-16,0 0 0,0-22 0,0 22 16,0 0-16,-21-21 0,-1 21 15,1 21-15,0-22 0,0 1 0,0 21 16,0 0-16,-1 0 0,1 0 16,0 21-16,0 1 0,21-1 15,0 0-15,-21 0 16,21 0-16,0 0 0,0 1 0,0-1 15,0 0-15,0 0 0,0 0 0,21 0 16,0-21 0,0 0-16,0 0 0,1 0 0,-1 0 15,0 0-15,0-21 0,0 21 16</inkml:trace>
  <inkml:trace contextRef="#ctx0" brushRef="#br1" timeOffset="137633.66">3238 11748 0,'0'21'16,"0"0"-16,0 0 0,0 0 0,0 0 15,0 1-15,0-1 0,0 0 16,0 0-16,0 0 0,0 0 16,0 1-16,0-1 0,0 0 15,0 0-15,22-21 16,-1 0-1,0 0-15,0-21 16,0 21-16,0-21 0,1 0 0,-1-1 16,0 1-16,-21 0 0,21 0 15,0 0-15,0 0 0,-21-1 0,0 1 16,0 0-16,0 0 0,22 0 0,-22 0 16,0-1-1,0 44 16,0-1-31,0 0 0,0 0 16,0 21-16,0-20 0,0-1 16,0 0-16,0 0 0,0 0 0,0 0 15,0 1-15,0-1 0,0 0 16,0 0-16,21-21 0,0 21 16,0-21-16,0 0 0,0 0 15,1 0-15,-1 0 0,0 0 0,0-21 16,0 21-16,22-21 0,-22 0 0,0 21 15,0-21-15,0-1 0,-21 1 16,21 0-16,-21 0 0,22 0 16,-22 0-16,21-1 0,-21 1 15,0 0-15,0 0 0,0 42 32,0 0-17,0 0-15,21 1 16,-21-1-16,0 0 0,21 0 15,0 0-15,0-21 16,1 0-16,-1 0 0,0 0 16,0 0-16,0 0 0,0 0 0,22 0 15,-22-21-15,0 21 16,21-21-16,-20 0 0,-1 0 0,0 21 16,0-22-16,0 1 0,0 0 15,-21 0-15,0 0 16,0 0-16,-21 21 15,0 0-15,0 0 16,21 21-16,0 0 0,0 0 16,-21-21-16,0 21 0,21 0 0,-22 1 15,22-1-15,0 0 0,0 0 0,-21 0 16,21 0-16,-21 1 16,21-1-1,0-42 16,0-1-15,21 1-16,-21 0 0,21 0 16,-21 0-16,22 0 0,-1-1 0,-21 1 15,21 0-15,0 0 0,0 0 0,0 0 16,-21-1-16,22 1 0,-1 21 16,0 0-16,0 0 0,0 0 0,0 0 15,1 21-15,-22 1 16,0-1-16,0 0 15,0 0-15,0 21 0,0-20 0,0-1 16,0 0-16,0 0 0,0 0 16,0 0-16,0 1 0,0-1 15,0 0-15,21-21 0,0 0 16,0 0-16,0 0 0,0 0 0,1 0 16,20 0-16,-21 0 0,0 0 15,22-21-15,-1 21 0,-21-21 0,21-1 16,-20 1-16,20 0 0,-21 0 0,21 0 15,-20 0-15,-1-1 0,0 1 16,0 0-16,-21 0 0,0 0 0,0 0 16,0-1-16,0 1 0,0 0 0,0 0 15,0 0-15,-21 21 16,0 0-16,0 0 16,-1 0-16,1 0 0,0 0 0,0 21 15,0 0-15,0 0 0,21 0 16,-22 1-16,22-1 0,0 0 15,0 0-15,0 0 0,0 0 0,0 1 16,0-1-16,0 0 16,0 0-16,22 0 0,-1 0 0,-21 1 15,0-1-15,0 0 0,21 21 0,-21 1 16,21-22-16,-21 21 16,0 0-16,0 1 0,0-1 0,0 0 0,0 1 15,0-1-15,0 0 0,0 1 16,0-1-16,0 0 0,0 1 15,0-1-15,-21 0 0,0 1 0,21-22 16,-21 21-16,21-21 0,0 1 0,0-1 16,0 0-16,0 0 0,-22-21 0,22-21 31,0 0-31,0 0 16,0-1-16,0 1 0</inkml:trace>
  <inkml:trace contextRef="#ctx0" brushRef="#br1" timeOffset="137864.53">4127 11494 0,'0'0'0,"-21"0"0,0 0 15,0 0 17,21 21-32,-21 0 15,21 0-15,-21 0 16</inkml:trace>
  <inkml:trace contextRef="#ctx0" brushRef="#br1" timeOffset="139300.85">1693 13504 0,'0'0'0,"-21"-21"0,0 0 0,0 21 16,0-21-16,-22 21 0,22 0 15,-21 0-15,21 0 0,-22 0 0,1 21 16,21 0-16,-22 0 0,22 1 16,0-1-16,0 21 0,0-21 15,21 22-15,-21-22 0,21 21 0,0-21 16,0 22-16,0-22 0,0 0 15,0 0-15,0 0 0,21 0 0,0 1 16,0-22-16,0 0 0,0 0 16,1 0-16,-1 0 0,0 0 0,21 0 15,-21-22-15,22 1 0,-1-21 16,-21 21-16,22-22 0,-1 1 0,0 0 16,1-1-16,-22 1 15,21 0-15,-21-1 0,0 1 0,1 0 16,-22-1-16,0-20 0,0 21 15,0-1-15,0 1 0,0 0 0,-22-1 16,22 22-16,-21-21 0,0 21 0,0-1 16,0 22-1,21 22-15,-21-1 16,21 0-16,0 21 0,0-21 0,0 22 16,0 20-16,0-20 0,0-1 15,0 21-15,0-20 0,0 20 16,21-20-16,0 20 0,-21-21 0,21 1 0,0-1 15,-21-21-15,21 22 16,1-22-16,-1 0 0,0 0 0,0-21 16,0 0-16,0 0 0,1 0 15,-1 0-15,0-21 0,0 0 0,0 0 16,0-1-16,1 1 0,-1-21 16,0 21-16,-21 0 0,0-22 0,21 22 15,-21 0-15,0-21 0,0 20 16,0 1-16,0 0 0,0 42 31,0 0-31,0 1 16,-21-1-16,21 0 0,0 0 15,0 21-15,0-20 0,0-1 16,0 21-16,0-21 0,0 0 0,21 1 16,0-1-16,0 0 15,1-21-15,-1 0 0,0 0 0,0 0 16,0 0-16,22-21 15,-22 0-15,0-1 0,0 1 0,0 0 16,0 0-16,1 0 0,-1 0 0,0-22 16,0 22-16,-21 0 0,0-21 15,0 20-15,0 1 0,0 0 16,0 0-16,0 42 31,0 0-31,0 0 0,0 1 16,0 20-16,0-21 0,0 0 15,0 22-15,0-22 0,0 0 0,0 0 16,0 0-16,0 0 0,0 1 16,21-1-16,0 0 0,1-21 15,-1 0-15,0 0 0,0 0 0,0 0 16,0-21-16,1 21 0,-1-21 16,0-1-16,0 1 0,-21 0 15,21-21-15,0 21 0,1-22 0,-1 22 16,0 0-16,-21-21 0,0 20 0,21 1 15,-21 0-15,0 0 0,0 0 16,0 42 15,0 0-15,0 0-16,0 0 0,0 1 0,0-1 16,0 21-16,0-21 0,0 22 0,21-1 15,-21-21-15,0 21 0,0 1 16,0-1-16,0 0 0,0 1 0,0-1 15,0 0-15,0 1 0,0-1 16,0-21-16,0 22 0,0-1 0,0 0 16,-21 1-16,21-22 0,0 0 15,0 21-15,0-21 0,-21-21 16,21 22-16,0-1 0,0-42 31,0-1-31,0 1 0,0 0 16,0 0-16,0-21 0,0-1 0,0 1 15,0 0-15</inkml:trace>
  <inkml:trace contextRef="#ctx0" brushRef="#br1" timeOffset="139607.68">2963 13314 0,'0'0'0,"21"-21"0,1 0 0,-1-1 16,0 1-16,0 0 0,0 21 15,0 0-15,1-21 0,-1 21 16,0 0-16,0 0 0,21 0 0,-20 0 16,-1 0-16,0 21 0,0 0 15,0 0-15,-21 1 0,0-1 0,0 0 16,0 0-16,-21 21 0,0-20 0,0 20 16,0-21-16,-22 21 0,22-20 15,0-1-15,0 21 0,0-21 0,-1 0 16,1-21-16,21 22 0,-21-22 15,21-22 17,21 1-32,0 0 0,-21 0 15,22-21-15,-1 20 0,0 1 0</inkml:trace>
  <inkml:trace contextRef="#ctx0" brushRef="#br1" timeOffset="140040.44">3704 12764 0,'0'0'0,"0"21"31,0 0-31,0 0 0,-21 21 0,21-20 16,-21 20-16,21-21 0,0 21 16,0 1-16,0-1 0,0 0 0,-21 22 15,21-22-15,0-21 0,0 22 16,0-22-16,0 0 0,0 0 15,0 0-15,0 1 0,0-1 0,21 0 16,0-21 0,0 0-16,0 0 0,0-21 15,1 21-15,-1-21 0,0-1 16,0 1-16,0 0 16,0 0-16,-21 0 0,22 0 15,-22-1-15,0 1 16,0 42-1,0 1 1,0-1-16,0 0 0,0 0 16,0 0-16,0 0 0,0 1 15,0-1-15,0 0 16,0-42 15,0 0-31,21-1 16,-21 1-16</inkml:trace>
  <inkml:trace contextRef="#ctx0" brushRef="#br1" timeOffset="140201.34">3958 13081 0,'0'0'0,"0"21"47,21-21-16,0 0-31,1 0 16</inkml:trace>
  <inkml:trace contextRef="#ctx0" brushRef="#br1" timeOffset="141800.2">4572 13060 0,'0'0'0,"-21"0"16,0 0-16,-1 0 15,1 0-15,0 0 16,-21 21-16,21-21 0,-1 21 0,1 0 16,0 1-16,21-1 0,-21 0 15,0 0-15,21 0 0,-21 0 0,21 1 16,0-1-16,0 21 0,0-21 15,0 0-15,0 1 0,0-1 0,0 0 16,0 0-16,0 0 0,0 0 16,21-21-16,0 0 0,0 0 15,0 0-15,0 0 0,1 0 0,20 0 16,-21 0-16,0 0 0,22-21 0,-22 21 16,21-21-16,0 0 0,-20 0 15,20 21-15,0-21 0,1-1 16,-1 1-16,-21 0 0,21 0 0,-20 0 15,20 0-15,-21-1 0,0 22 16,-21-21-16,21 0 0,-21 0 0,0 0 16,0 0-16,0-1 0,0 1 15,-21 21-15,0 0 16,0 0-16,0 0 16,0 21-16,-1-21 0,1 22 15,21-1-15,-21 0 0,0 0 0,0 0 16,21 0-16,-21 1 0,21-1 15,-22 0-15,22 0 0,0 0 0,0 0 16,0 1-16,0-1 16,22-21-1,-1 0-15,0 0 16,0-21-16,0 21 0,0-22 16,1 1-16,-1 0 0,0 21 15,0-21-15,-21 0 0,0 0 0,21-22 16,-21 22-16,21 21 0,-21-21 15,0 0-15,0 0 0,0 42 47,0 0-47,0 0 16,0 0-16,0 0 0,0 1 16,0-1-16,0 0 15,22 0-15,-1-21 0,-21 21 16,21-21-16,0 0 15,0 0-15,0 0 0,1 0 16,-1 0-16,0 0 0,-21-21 0,21 0 16,0 21-16,0-21 0,1 0 15,-1-1-15,-21 1 0,21 0 0,0 0 16,-21 0-16,21 0 0,-21-22 0,0 1 16,0 21-16,0-22 0,21 1 15,-21 0-15,0-1 0,0 1 16,0 21-16,0-21 0,22 20 0,-22 1 15,0 0-15,0 42 32,0 0-32,0 1 0,0-1 15,0 0-15,0 21 0,0-21 0,-22 22 16,22-22-16,-21 21 0,21-21 16,0 22-16,0-22 0,-21 21 0,21-21 15,0 1-15,-21-1 0,21 0 0,0 0 16,0 0-16,0 0 0,0 1 15,0-1-15,0 0 0,0 0 16,0 0-16,21-21 0,0 0 16,-21 21-16,21-21 0,1 0 15,-1 0-15,0 0 0,0 0 16,0 0-16,0 0 0,1 0 0,-1 0 16,0 0-16,0 0 0,0 0 15,0-21-15,1 21 0,-22-21 16,0 0-16,21 0 0,0 0 15,-21-1-15,0 1 0,0 0 16,0 0-16,0 0 16,0 42 15,0 0-31,0 0 16,0 0-1,0 1-15,0-1 16,0 0-16,21-21 15,-21 21-15,21-21 16,0 0-16,1 0 16,-1 0-16,0-21 15,0 0-15,0 21 0,0-21 0,1-1 16,20 1-16,-21 0 0,0 0 16,0 0-16,1 0 0,-1-1 15,0-20-15,0 21 0,0 0 0,0 0 16,-21-1-16,22 1 0,-44 21 31,1 0-31,0 0 0,0 21 0,0 1 16,0-1-16,-1 0 0,1 0 0,0 0 15,21 0-15,0 1 16,0-1-16,0 0 0,0 0 16,21-21-16,0 21 0,1 0 15,-1-21-15,0 22 16,-21-1-16,0 0 15,0 0 1,0 0 0,-21-21-16,21 21 15,-21-21-15,-1 0 16,1 0 0,21-21-1,0 0-15,-21 0 16,21 0-16,0 0 15,0-1-15</inkml:trace>
  <inkml:trace contextRef="#ctx0" brushRef="#br1" timeOffset="142058.04">5292 12954 0,'0'0'15,"-22"0"-15,22-21 0,-21 21 0,21-21 16,0 0 0,21 21-16,1 0 0,-1-22 15,0 22-15,21-21 0,-21 0 16,1 21-16,41-21 0,-42 21 16,0 0-16,1 0 0,20-21 15,-21 21-15,0 0 0,0 0 16,1-21-16,-1 21 0,0 0 15,-21-22-15,21 1 0</inkml:trace>
  <inkml:trace contextRef="#ctx0" brushRef="#br1" timeOffset="146207.72">7916 8361 0,'0'-21'47,"0"0"-47,0-1 15,0 1-15,0 0 16,-21 0-16,21 0 0,-21 0 0,21-1 16,-21 1-16,21 0 0,-21 0 0,-1 0 15,1 0-15,21-1 0,-21 1 16,0 21-16,0-21 0,0 21 0,-1 0 15,1 0-15,0 0 0,0 0 0,0 0 16,0 21-16,-1 0 16,1 1-16,0-1 0,0 0 0,0 21 15,21-21-15,0 22 0,-21-1 0,21-21 16,0 22-16,0-1 0,0 0 16,0-21-16,0 22 0,0-1 0,0-21 15,0 0-15,0 1 0,21-1 16,0 0-16,0 0 0,-21 0 0,21-21 15,0 0-15,1 0 0,-1 0 0,0 0 16,0 0-16,0 0 0,0 0 0,1 0 16,-1-21-16,0 21 15,21-21-15,-21 0 0,1 0 0,-1-1 0,0 1 16,21 0-16,-42 0 0,21 0 16,1 0-16,-22-1 0,21 1 15,-21-21-15,0 21 0,0-22 0,0 22 16,0 0-16,0 0 0,0 0 0,0 0 15,-21 21 1,-1 0 0,22 21-16,0 0 0,0 0 0,0 0 15,0 0-15,0 22 0,0-22 16,0 21-16,0-21 0,0 22 0,0-22 16,0 21-16,0-21 0,0 1 0,0-1 15,0 0-15,0 0 0,22-21 16,-1 21-16,0-21 0,0 0 15,0 0-15,0 0 0,1 0 16,-1-21-16,0 21 0,0-21 0,-21 0 16,21 0-16,0-1 0,1 1 15,-1 0-15,-21 0 0,21 0 0,-21 0 16,21-1-16,-21 1 0,0 0 0,0-21 16,0 21-16,0-1 0,0 1 0,0 0 15,0 0-15,0 42 31,0 0-31,0 0 16,0 1-16,0-1 16,0 0-16,0 0 0,0 0 0,0 0 15,0 22-15,21-22 0,-21 0 0,0 0 16,21-21-16,-21 21 0,0 1 16,22-22-16,-22 21 0,21-21 15,0 0-15,0 0 0,0 0 16,0 0-16,1-21 15,-1-1-15,0 1 0,0 0 16,0 0-16,-21 0 0,21 0 16,-21-1-16,22-20 0,-22 21 0,0-21 15,21 20-15,-21-20 0,21 21 16,-21 0-16,0 0 0,0-1 16,0 1-16,0 42 31,0 1-31,0 20 0,0-21 0,0 21 15,0-20-15,0 20 0,0-21 0,0 21 16,0-20-16,0 20 0,0-21 16,21 0-16,-21 0 0,21 1 0,0-1 15,-21 0-15,22-21 0,-1 21 0,0-21 16,0 0-16,0 0 0,0 0 16,1 0-16,-1 0 0,0 0 15,0-21-15,0 0 0,0 21 0,1-21 16,-1-1-16,0 1 0,21 0 15,-21-21-15,1 21 0,-22-22 16,21 1-16,0 0 0,0-1 0,0 1 16,-21 0-16,0-1 0,21-20 0,-21 20 15,0 1-15,22 0 0,-22-1 0,0 22 16,0-21-16,0 21 0,0 0 16,0 42 15,-22 0-31,22 0 0,-21 21 15,21-20-15,0 20 0,0 0 0,0 22 16,0-22-16,0 0 0,-21 1 0,21-1 16,0 0-16,0 1 15,0-1-15,0 0 0,0 1 0,0-22 16,0 21-16,0-21 0,0 1 0,0-1 16,21 0-16,-21 0 0,21-21 0,1 0 15,-22 21-15,21-21 0,0 0 16,0 0-16,0 0 0,0-21 15,1 21-15,-1-21 0,21-21 16,-21 20-16,0 1 0,1 0 16,-22 0-16,21 0 0,0 0 0,-21-22 15,21 22-15,-21 0 0,0-21 16,0 20-16,0 1 0,21 21 16,-21-21-16,0 42 15,0 0-15,0 1 16,0-1-16,0 0 0,0 0 0,0 0 15,0 0-15,0 22 0,0-22 16,0 0-16,0 0 0,0 0 16,0 1-16,0-1 0,21-21 15,1 0 1,-1 0-16,0 0 0,0 0 16,0 0-16,0-21 0,1 21 0,-1-22 15,-21 1-15,21 21 0,0-21 16,-21 0-16,21 0 0,-21 0 15,0-1-15,0-20 0,0 21 0,0 0 16,0 0-16,0-1 0,-21 1 0,0 0 16,21 0-16,-21 21 0,0 0 15,-1-21-15,1 21 0,0 0 0,0 0 16,0 21-16,0-21 0,-1 21 16,1-21-16,0 21 0,21 0 15,0 1-15,-21-22 0,21 21 16,0-42 15,0-1-15</inkml:trace>
  <inkml:trace contextRef="#ctx0" brushRef="#br1" timeOffset="146432.59">9250 8128 0,'0'0'0,"-21"21"16,42-21 15,0 0-31,0-21 16,0 21-16,0 0 0,1 0 0,-1-21 16,0 21-16,0 0 0,0 0 15,0-21-15,1 21 0,-1-21 16,0 21-16,-21-22 15,21 22-15,0 0 0</inkml:trace>
  <inkml:trace contextRef="#ctx0" brushRef="#br1" timeOffset="147023.76">10350 8192 0,'22'0'0,"-22"-22"15,21 1-15,0 0 0,-21 0 16,0 0-16,0 0 16,0-1-16,0 1 15,-21 21 1,0 0 0,-1 0-16,1 0 0,0 21 15,0 1-15,0-1 0,21 0 16,-21 0-16,21 0 0,-22 22 0,22-22 15,0 0-15,0 0 0,0 0 0,0 0 16,0 1-16,22-1 0,-1-21 16,0 21-16,0 0 0,0-21 0,0 21 15,1-21-15,-1 21 0,0-21 0,-21 22 16,21-1-16,-21 0 16,0 0-1,-21-21-15,0 21 16,0-21-16,-22 0 0,22 21 0,0-21 15,-21 0-15,20 0 0,1 0 16,-21 0-16,21 0 0,0 0 0,-1 0 16,1 0-16,0 0 15,42 0 17,-21-21-32,21 21 0,1 0 15,-1-21-15</inkml:trace>
  <inkml:trace contextRef="#ctx0" brushRef="#br1" timeOffset="147451.79">10647 8213 0,'-21'0'47,"-1"0"-47,22 21 0,-21 0 15,0-21-15,21 21 0,0 0 0,0 1 16,-21 20-16,21-21 0,-21 0 16,21 0-16,0 1 0,0-1 15,0 0-15,0 0 0,0 0 0,0 0 16,21 1 0,0-22-1,0 0-15,0 0 0,1 0 0,-1 0 16,0 0-16,0-22 0,0 22 15,0-21-15,-21 0 0,22 0 16,-1 0-16,-21 0 0,0-1 16,0 1-16,0 0 0,0 0 0,0 0 15,0 0-15,0-1 0,-21 1 0,-1 21 16,1-21-16,0 21 16,21 21 30</inkml:trace>
  <inkml:trace contextRef="#ctx0" brushRef="#br1" timeOffset="147844.57">10880 8192 0,'21'0'32,"0"0"-32,0 0 15,0 0-15,0 21 0,1-21 16,-22 21-16,21 0 0,0 0 16,-21 0-16,21 1 0,0-1 0,-21 0 15,0 0-15,21 0 0,1 0 0,-22 1 16,0-1-16,0 0 0,0 0 15,0 0-15,0 0 16,-22-21 0,1 0-1,21-21 1,0 0 0,0 0-16,0 0 0,0 0 0,0-1 15,0 1-15,0 0 0,0-21 0,21 21 16,1-1-16,-22-20 0,21 21 0,0-21 15,-21 20-15,21 1 0,0 0 16,0 0-16,-21 0 0,22 21 0,-1-21 16,0 21-16,-21-22 0,21 22 0</inkml:trace>
  <inkml:trace contextRef="#ctx0" brushRef="#br1" timeOffset="148168.91">11515 7916 0,'0'0'16,"0"-21"-16,-22 21 15,1 0 1,21 21 0,0 1-16,-21-1 0,21 0 15,-21 0-15,21 0 0,0 22 0,0 20 16,0-21-16,0-20 0,0 20 15,-21-21-15,21 21 0,0 1 16,-21-22-16,21 0 0,0 21 0,-22-20 16,22-1-16,0 0 0,0 0 0,0 0 15,0 0 1,22-21 0,-1 0-16,0 0 15,0-21-15,0 0 16,-21 0-16</inkml:trace>
  <inkml:trace contextRef="#ctx0" brushRef="#br1" timeOffset="148547.69">11684 8297 0,'42'-21'15,"-21"21"-15,-21-21 16,22 21-16,-22-21 0,0 0 16,-22 21 15,1 0-31,0 0 0,0 0 15,0 0-15,21 21 0,0 0 16,-21 0-16,21 0 0,-22-21 0,22 22 16,-21-1-16,21 0 0,0 0 15,0 0-15,0 0 0,0 1 16,0-1-16,0 0 16,21-21-1,1 0-15,-1 0 16,0 0-16,0 0 15</inkml:trace>
  <inkml:trace contextRef="#ctx0" brushRef="#br1" timeOffset="149185.32">12128 8276 0,'0'-21'0,"0"0"31,-21 21-15,0 0-16,0 21 31,0-21-31,21 21 0,-21 0 0,-1-21 16,22 22-16,0-1 0,0 0 0,-21-21 16,21 21-16,-21 0 0,21 0 0,-21 1 15,21-1-15,0 0 16,0 0-16,0 0 15,21-21 17,0 0-32,0 0 15,1 0-15,-1-21 0,0 0 16,0 0-16,0 21 0,-21-21 16,21-1-16,1-41 15,-1 42-15,0-22 0,0 22 16,-21-21-16,21 0 0,-21-1 0,21 22 15,-21-21-15,0-1 0,22 1 0,-22 21 16,21 0-16,-21-22 0,0 22 16,0 0-16,-21 21 47,-1 21-47,22 0 0,-21 22 0,0-22 15,0 0-15,21 21 0,-21-20 0,21 20 16,-21-21-16,21 21 0,-22 1 15,22-22-15,0 21 0,0-21 16,0 22-16,0-22 0,0 0 0,0 0 16,0 22-16,0-22 0,0 0 0,0 0 15,22 0-15,-1 0 16,0-21-16,0 0 16,0 22-16,0-22 0,1 0 15,-1 0-15,0 0 0,0-22 16,0 22-16,-21-21 15,21 0-15,1 21 0,-22-21 16</inkml:trace>
  <inkml:trace contextRef="#ctx0" brushRef="#br1" timeOffset="149523.04">11070 8001 0,'-21'0'0,"42"0"16,0 0-16,0 0 15,1 0-15,-1 0 0,21 0 16,-21 0-16,22 0 0,-22 0 0,21-21 16,0 21-16,-20 0 0,20 0 0,-21 0 15,21 0-15,-20 0 0,20 0 0,-21 0 16,0 0-16,0 0 0</inkml:trace>
  <inkml:trace contextRef="#ctx0" brushRef="#br1" timeOffset="157748.71">14944 8446 0,'0'0'0,"-22"0"16,22-22 46,0 1-46,0 0-1,0 0-15,22 0 16,-1 0-16,0 21 0,-21-22 16,21 1-16,0 0 0,22-21 0,-22 21 15,21-1-15,-21-20 0,22 21 16,-1-21-16,0-1 0,1 22 16,-1-21-16,-21 21 0,21-1 0,-20-20 15,20 21-15,-21 0 0,-21 0 16,0-1-16,0 1 0,-21 0 31,0 21-31,0 0 0,-1 0 0,-20 0 16,0 0-16,21 21 0,-22 0 15,1-21-15,21 22 0,-22-22 0,22 21 16,0 0-16,0-21 0,0 21 0,21 0 16,0 0-16,0 1 0,0-1 15,0 0-15,21 21 0,0-21 0,0 22 16,0-22-16,1 0 15,20 21-15,-21-20 0,0-1 0,0 0 16,1 0-16,-1 0 0,0 0 16,0 1-16,-21-1 0,21-21 0,-21 21 15,0 0-15,-21-21 16,0 21-16,0-21 16,0 0-16,-1 21 0,1-21 0,-21 0 15,21 0-15,0 0 0,-1 0 16,1 0-16,0 0 0,0 0 0,0 0 15,42 0 17,0 0-17,0 0-15,0-21 0,22 0 16,-22 21-16,21-21 0,1 21 0,-1-21 16</inkml:trace>
  <inkml:trace contextRef="#ctx0" brushRef="#br1" timeOffset="159016.28">15960 8065 0,'0'0'0,"42"-43"15,-42 22-15,21 21 0,-21-21 0,21 0 0,-21 0 16,0-1 0,0 1-16,-21 21 15,0 0 1,0 0-16,0 0 15,-1 0-15,1 21 0,0 1 0,0-1 16,0 0-16,21 0 0,-21 0 16,-1 22-16,1-22 0,0 21 0,0-21 15,21 0-15,0 22 0,0-22 16,0 0-16,0 0 0,0 0 16,0 1-16,21-1 15,0-21-15,0 0 16,1 0-16,-1 0 15,0-21-15,0 21 0,0-22 16,0 1-16,1 0 0,-1 21 0,0-21 16,0 0-16,0-22 0,0 22 15,1 0-15,-22 0 0,0 0 0,0 0 16,21-1-16,-21 1 0,0 0 16,21 21-1,-21 21 1,0 0-1,0 1-15,21-1 16,-21 0-16,21 0 0,0 0 16,1 0-16,-1 1 15,0-22-15,0 0 0,0 0 16,0 0-16,1 0 0,-1 0 0,0 0 16,0 0-16,0 0 0,0 0 0,1 0 15,-1 0-15,0 0 0,0-22 16,0 1-16,0 21 0,-21-21 0,22 21 15,-22-21-15,21 0 0,-21 0 16,0-1-16,-21 22 31,-1 0-31,1 0 16,0 22 0,0-1-16,21 0 15,-21 0-15,0 0 0,-1 0 16,22 1-16,0-1 15,0 0-15,-21 0 0,21 0 16,0 0-16,0 1 16,0-44 46,0 1-62,0 0 16,0 0-16,0 0 0,0 0 15,21-1-15,-21 1 0,0 0 0,0 0 16,22-21-16,-1 20 0,-21 1 16,21 0-16,0 0 0,0 0 0,0 0 15,-21-1-15,22 22 0,20 0 16,-21-21-16,0 21 0,0 0 0,1 0 16,20 0-16,-21 0 0,0 21 15,0 1-15,1-1 0,-1 0 0,0 0 16,0 0-16,-21 22 0,0-22 15,0 0-15,0 0 0,0 0 0,0 0 16,0 1-16,0-1 0,0 0 16,0 0-16,0 0 0,-21-21 15,21-21 48,0 0-63,0 0 0,0 0 15,0-1-15,0 1 0,21 0 16,-21 0-16,0-21 0,21 20 0,0 1 16,1 0-16,-1 0 0,0 21 15,0-21-15,0 0 0,0 21 0,1 0 16,-1 0-16,21 0 0,-21 21 0,0 0 16,1 0-16,-1 0 15,-21 0-15,0 1 0,0-1 0,0 21 16,0-21-16,0 0 0,0 1 15,0-1-15,0 0 0,0 0 0,-21 0 16,-1-21-16,22 21 0,-21 1 0,21-1 16,21-21 31,1 0-47,-22-21 0,21-1 15,0 22-15</inkml:trace>
  <inkml:trace contextRef="#ctx0" brushRef="#br1" timeOffset="159424.81">17589 8170 0,'22'0'15,"-1"0"1,0 0-16,0 0 15,0 0-15,0-21 16,1 0-16,-1 21 0,0-21 0,0 21 16,0-21-16,0 21 0,1-21 15,-1-1-15,-21 1 0,0 0 16,0 0-16,0 0 16,0 0-16,-21 21 15,-1 0 1,1 21-16,0 0 0,0 0 15,0 0-15,0 22 0,-1-22 16,1 0-16,0 0 0,21 21 0,0-20 16,-21-1-16,21 0 0,-21 0 0,21 0 15,0 0-15,0 1 16,0-1-16,0 0 16,0 0-1,-21 0 1,-1-21-16,1 0 15</inkml:trace>
  <inkml:trace contextRef="#ctx0" brushRef="#br1" timeOffset="160096.42">16214 8848 0,'0'0'0,"0"-21"15,-22 21-15,1 0 16,0 0 0,0 0-16,0 0 0,0 21 15,-1 0-15,1 0 0,0 0 16,0 0-16,0 1 0,0 20 15,-1-21-15,1 21 0,21-20 0,0 20 16,-21-21-16,21 21 0,-21-20 16,21 20-16,0-21 0,0 0 0,0 0 15,0 1-15,0-1 0,21-21 16,0 0-16,0 0 0,1 0 16,-1 0-16,0 0 0,0 0 15,21-21-15,-20 21 0,20-22 0,0 1 16,-21 0-16,22 0 0,-1 0 15,-21 0-15,22-1 0,-22-20 0,0 21 16,0-21-16,0 20 0,-21-20 0,0 21 16,0-21-16,0-1 0,0 22 15,-21-21-15,0 21 0,0-1 16,0 1-16,-1 21 0,1 0 16,0 0-16,0 0 0,0 0 0,0 0 15,-1 0-15,1 21 16,21 1-16,0-1 15,0 0 1,21 0-16,1-21 0,-1 0 16,0 0-16,0 0 0,21 0 15,-20 0-15</inkml:trace>
  <inkml:trace contextRef="#ctx0" brushRef="#br1" timeOffset="160524.18">16552 8954 0,'21'0'47,"1"0"-31,-22 21-16,21 0 0,0-21 0,0 21 15,-21 0-15,21 0 0,-21 1 0,0-1 16,21 0-16,-21 0 0,0 0 15,0 22-15,0-22 0,0 0 0,0 0 16,0 0-16,0 0 0,0 1 0,-21-1 16,21 0-16,0 0 15,-21-21-15,21 21 0,-21-21 16,21-21 15,0 0-31,0 0 16,21 0-16,-21-1 0,21 1 15,-21 0-15,0 0 0,21 0 16,1 0-16,-1-1 0,-21 1 16,21 21-16,-21-21 0,21 21 15,0 0-15,0 0 16,1 0-16,-1 0 0,0 0 16,0 0-16,0 0 0,-21-21 15,21 21-15,22 0 0</inkml:trace>
  <inkml:trace contextRef="#ctx0" brushRef="#br1" timeOffset="161558.59">17589 9123 0,'0'0'16,"22"-21"-16,-22 0 15,0-1-15,-22 22 16,1 0-1,0 0-15,0 0 0,-21 0 0,20 0 16,1 0-16,0 0 16,-21 22-16,21-22 0,-1 21 0,1 0 15,0 0-15,0 0 0,0 0 0,21 1 16,-21-1-16,21 0 0,0 0 16,0 0-16,0 0 0,0 1 0,0-1 15,0 0-15,0 0 0,21-21 16,0 0-16,-21 21 15,21-21-15,0 0 0,0 0 0,1 0 16,-1-21-16,42 0 16,-42 0-16,1 0 0,-1 21 15,0-43-15,0 22 0,0 0 0,0-21 16,22 20-16,-43-20 0,21 0 16,0-1-16,0 1 0,-21 21 15,21-21-15,-21-1 0,0 1 0,0 0 16,22-22-16,-22 43 15,21 0-15,-21 0 16,0 42-16,0 21 16,0-21-16,0 0 15,0 22-15,0-1 0,0 0 0,-21 1 16,21-1-16,0-21 0,0 22 16,0-1-16,0-21 0,0 21 0,0-20 15,0-1-15,0 0 0,0 0 16,0 0-16,0 0 0,21 1 15,0-22 1,0 0-16,-21 21 0,21-21 16,0 0-16,1 0 0,-1 0 15,0 0 1,0 0-16,-21-21 0,21 21 16,-21-22-16,21 22 0,1-21 15,-22 0-15,21 0 0,0 21 16,-21-21-16,21 21 0,-21-21 15,21 21-15,0 0 110,1-22-110,-1 22 15,0 0-15,-21-21 16,21 21-16,-21-21 16,21 0-16,0 21 15,-21-21-15,22 21 0,-22-21 16,-22 21 31,1 0-47,0 21 15,0 0-15,21 0 0,0 0 16,-21 0-16,21 1 16,0-1-16,0 0 0,0 0 0,0 0 15,0 0-15,0 1 16,21-22 15,0 0-15,0-22-16,0 1 15,1 0-15</inkml:trace>
  <inkml:trace contextRef="#ctx0" brushRef="#br1" timeOffset="161993.18">18457 9059 0,'-21'-21'16,"21"0"15,0 42 16,21-21-47,0 21 0,1 1 0,-22-1 16,21 0-16,-21 0 0,21-21 15,-21 21-15,21 0 0,-21 1 0,0-1 16,0 0-16,0 0 0,0 0 0,0 0 15,0 1-15,0-1 16,-21-21-16,21 21 16,-21-21-16,0 0 0,-1 0 31,22-21-15,0 0-16,0-1 15,0 1 1,0 0-16,22 0 0,-1 0 0,-21 0 15,21-1-15,0 1 0,-21 0 0,21 0 16,22 0-16,-22 0 16,-21-1-16,21 22 0,0-21 0,-21 0 15,0 0-15</inkml:trace>
  <inkml:trace contextRef="#ctx0" brushRef="#br1" timeOffset="164993.57">15642 10054 0,'21'0'47,"0"0"-47,1-21 15,-1 0-15,0 21 0,0-21 16,0 0-16,22-1 16,-43 1-16,0 0 0,0 0 15,0 0 1,0 0-16,-22 21 47,1 0-47,0 0 15,21 21-15,0 0 0,-21 0 16,21 21-16,-21-20 0,21 20 0,0 0 16,0 1-16,0-22 0,0 21 15,0 0-15,0 1 0,0-1 0,0 0 16,0 1-16,0-1 0,0 0 0,0 1 15,0-22-15,0 21 0,0-21 16,0 1-16,0-1 0,-21 0 0,-1 0 16,22 0-16,-21 0 0,0 1 15,0-22-15,0 0 0,0 21 0,-1-21 16,1 0-16,0 0 0,-21 0 16,21 0-16,-1 0 0,-20 0 0,21 0 15,0 0-15,0 0 0,-1 0 16,1-21-16,0 21 0,0 0 0,0 0 15,21-22-15,0 1 16,0 0 0,0 0-16,21 21 15,0 0-15,21-21 0,-20 0 16,20 21-16,-21-22 0</inkml:trace>
  <inkml:trace contextRef="#ctx0" brushRef="#br1" timeOffset="165540.51">16002 10351 0,'0'21'15,"0"0"1,0 0-16,0 0 0,0 0 0,0 1 15,0 20-15,0-21 0,0 0 16,0 0-16,0 1 16,0-1-16,0 0 0,0 0 15,0 0-15,0 0 0,0 1 16,0-1 0,0-42 30,0-1-46,0 1 0,0 0 16,0-21-16,21 21 16,-21-1-16,21-20 0,0 21 0,1-21 15,-1 20-15,0 1 0,21-21 16,22 0-16,-22 20 0,-21 1 16,22 21-16,-1 0 0,-21 0 15,21 0-15,-20 0 0,-1 0 0,0 0 16,0 21-16,-21 1 0,0-1 15,0 0-15,0 0 0,0 21 0,0-20 16,0-1-16,0 0 0,0 0 16,-21 21-16,0-20 0,0-1 15,21 0-15,0 0 0,-22 0 0,1 0 16,21-42 31</inkml:trace>
  <inkml:trace contextRef="#ctx0" brushRef="#br1" timeOffset="166008.35">17081 10308 0,'-21'0'16,"0"0"-16,0 0 0,0 0 15,0 0-15,-1 0 0,1 0 16,0 21-16,0-21 0,0 22 0,0-1 16,-1 0-16,22 0 15,-21 0-15,21 22 16,0-22-16,0 0 0,21-21 0,-21 21 15,22-21-15,-1 21 0,0-21 16,0 0-16,0 21 0,0-21 0,1 22 16,-1-1-16,0-21 15,0 21-15,-21 0 0,0 0 16,0 0-16,-21 1 16,0-22-1,0 21-15,-1-21 0,1 0 16,0 0-16,0 0 0,0 0 0,0 0 15,-1 0-15,1 0 0,0 0 16,42 0 31,0 0-47,1 0 16,-1 0-16,0-21 0</inkml:trace>
  <inkml:trace contextRef="#ctx0" brushRef="#br1" timeOffset="167972.84">17166 10732 0,'21'0'0,"-42"0"0,63 0 16,-20 0-16,-1 0 0,21-43 16,-21 43-16,0-21 15,1 21-15,-1-21 0,-21 0 16,0 0-16,21 21 0,-21-22 0,0 1 0,0 0 15,0 0-15,0 0 0,0 0 16,0-1-16,0 1 16,-21 21-16,0 0 15,-1 0-15,1 21 16,21 1-16,0-1 16,0 0-16,-21 21 0,21-21 0,0 1 15,0-1-15,0 0 0,0 0 16,0 0-16,0 0 0,0 1 15,0-1-15,21-21 16,0 0-16,1 0 16,-1 0-16,0 0 0,0-21 15,0 21-15,-21-22 0,21 22 0,1-21 16,-1 0-16,0 0 16,0 0-16,0 0 0,0-1 0,1 1 15,-22 0-15,21 0 0,0 0 16,-21 0-16,21 21 15,-21 21 17,0 0-32,0 0 0,21 0 15,-21 0-15,0 1 0,0-1 0,0 0 16,0 0-16,21 0 16,1 0-16,-1 1 0,0-22 15,0 0-15,0 0 0,0 0 16,1 0-1,-1 0-15,0 0 0,0 0 0,0 0 16,-21-22-16,21 22 0,1-21 0,-22 0 16,21 0-16,-21 0 0,21-22 15,0 22-15,-21 0 0,0-21 0,21-1 16,-21 22-16,21-21 0,-21 0 0,22-1 16,-22-20-16,0 42 15,0-22-15,21 22 0,-21 0 0,0 0 16,0 0-16,0-1 0,0 44 31,0-1-15,-21 0-16,21 0 0,-22 21 0,22-20 15,-21 20-15,21 0 0,0 1 16,0-22-16,-21 21 0,21 0 16,0 1-16,0-22 0,0 21 0,0-21 0,0 1 15,0-1-15,0 0 0,0 0 16,21 0-16,-21 0 0,21-21 15,1 0-15,-1 0 0,0 0 16,0 0-16,0 0 0,0 0 16,-21-21-16,22 21 0,-1-21 0,0 0 15,0 0-15,-21 0 0,21-1 16,0 1-16,1 0 0,-22 0 16,21 0-16,0-22 0,-21 22 0,0 0 15,21 0-15,0 0 16,-21 42-1,0 0 1,0 0-16,0 0 0,0 1 16,0-1-16,0 21 0,0-21 0,0 0 15,0 1-15,0-1 0,0 0 0,0 0 16,0 0-16,0 0 16,21-21-16,1 22 0,-1-22 15,0 0-15,0 0 0,0 0 16,0 0-16,1 0 15,-1-22-15,0 22 0,0-21 0,0 0 16,0 21-16,-21-21 0,22 0 0,-1 0 16,-21-1-16,21 1 0,-21 0 15,21 0-15,0 0 0,-21 0 16,21 21-16,1 0 16,-22 21-1,0 0-15,0 0 0,0 0 16,0 0-16,0 1 15,0-1-15,0 0 0,21 0 0,-21 0 16,21 0-16,-21 1 16,21-22-1,0 0-15,-21 21 0,21-21 0,1 0 16,-1 0-16,0 0 16,0 0-16,-21-21 15,21 21-15,-21-22 0,21 22 0,-21-21 16,0 0-16,0 0 0,0 0 15,0 0-15,0-1 0,0 1 16,0 0-16,0 0 0,-21 0 0,0 21 16,0-21-16,0 21 0,0-22 15,-1 22-15,1 0 16,0 0-16,0 0 16,42-21 15,0 21-16,0 0-15,22-21 0,-22 0 16,0 21-16,0-21 0,22 21 0,-22 0 16,0-21-16,0 21 0,21 0 0,-20 0 15,-1 0-15,0 0 16,0 0-16,0 21 0,-21 0 16,0 0-16,0 0 0,0 0 15,21 1-15,-21-1 0,0 0 16,0 0-16,0 0 0,0 0 15,0 1-15,0-1 0,-21 0 16,21 0-16,0 0 0,0 0 16,0 1-16,-21-22 15,21 21-15,0-42 47,0-1-31,0 1-16,0 0 15,0 0-15,21 0 0,-21 0 0,21-1 16,1-20-16,-1 21 0,0 0 0,0-22 16,0 1-16,0 21 15,22 0-15,-22 0 0,21-22 0,-21 43 16,1-21-16,20 0 0,-21 21 0,0 0 16,0 0-16,1 0 0,-1 0 15,-21 21-15,0 0 0,21 0 0,-21 1 16,0-1-16,0 21 0,0-21 15,0 22-15,0-22 0,0 21 16,0-21-16,0 22 0,0-22 0,-21 0 16,21 0-16,-21 0 0,21 0 0,0 1 0,0-1 15,21-21 1,0 0 0,0 0-16,0 0 0,0 0 15,1 0-15,-1 0 0,-21-21 16,21 21-16,0-22 0,0 1 0,0 0 15,1 0-15,-1 21 0,-21-21 16,21-22-16,0 22 0,0 0 0,-21 0 16,0 0-16,0 0 0,0-1 0,0-20 15,0 21-15</inkml:trace>
  <inkml:trace contextRef="#ctx0" brushRef="#br1" timeOffset="168264.71">19367 9864 0,'-21'0'31,"21"-21"0,0-1 1</inkml:trace>
  <inkml:trace contextRef="#ctx0" brushRef="#br1" timeOffset="168608.37">17865 10351 0,'0'0'0,"-22"0"0,22 21 15,22-21 17,-1 0-32,0 0 15,0-21-15,0 21 0,0 0 16,1 0-16,20 0 0,-42-22 15,42 22-15,1 0 16,-22 0-16,0-21 16,0 21-16,0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4-08T01:54:35.38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6646 6350 0</inkml:trace>
  <inkml:trace contextRef="#ctx0" brushRef="#br0" timeOffset="1297.47">3768 2223 0,'0'0'0,"0"-22"0,0 1 16,0 0-16,0 0 0,21 0 15,-21 0-15,0-1 0,0 1 0,0 0 16,0 0-16,21 42 31,-21 0-31,0 22 16,21-1-16,-21 0 0,0 1 0,0 20 15,0 1-15,0-1 0,0 1 16,0-1-16,0 22 0,0-22 0,0-20 16,0 20-16,0-21 15,0 1-15,0-1 0,0 0 0,0 1 16,0-22-16,0 0 0,0 0 16,0 0-16,-21-21 31,0-21-16,21 0-15,0 0 16,0 0-16,0 0 0</inkml:trace>
  <inkml:trace contextRef="#ctx0" brushRef="#br0" timeOffset="1715.17">3831 2646 0,'0'0'0,"0"-21"15,0 0 1,0-1-16,0 1 15,0 0-15,21 0 0,0-21 0,1-1 16,-1 1-16,-21 0 0,21-1 16,0 1-16,0-22 0,0 22 0,-21-21 15,22-22-15,-22 21 16,21 22-16,-21-43 0</inkml:trace>
  <inkml:trace contextRef="#ctx0" brushRef="#br0" timeOffset="1956.03">3831 1757 0,'0'85'16,"0"-43"-16,-21 21 0,21-20 0,-21 20 16,21 22-16,0-22 0,0 22 0,0 0 15,0-22-15,0 22 0,0 0 16,0-22-16,0 1 0,0-1 16,0 1-16,0-22 0,21 0 0,0 1 15,0-22-15,-21 0 0,21 0 16,1 0-16,-1 0 0,0-21 15,0 0-15,0 0 0,0 0 16,1 0-16,-1-21 0,0 0 16,-21 0-16,21 0 0,0 0 15,0-1-15,-21 1 0,22 0 0,-1-21 16</inkml:trace>
  <inkml:trace contextRef="#ctx0" brushRef="#br0" timeOffset="2260.86">4424 2561 0,'0'0'0,"21"-21"0,0-21 16,-21 21-16,0 42 31,-21-21-31,0 21 0,21 21 16,-21-21-16,-1 1 0,1 20 0,21 0 16,-21 1-16,0-22 0,21 21 0,0 0 15,0 1-15,-21-22 0,21 21 16,0-21-16,0 1 0,0-1 0,0 0 15,21 0-15,0 0 0,0-21 16,0 0-16,1 0 0,20 0 0,-21 0 16,21 0-16,1-21 0,-22 21 15,21-21-15,1 0 0,-1 0 16,-21-1-16,0 1 0,22 0 16,-22-21-16,0 21 0,-21-22 0,0 22 15,0-21-15,63-1 0,-63 1 0,0 0 16,-42-1-16</inkml:trace>
  <inkml:trace contextRef="#ctx0" brushRef="#br0" timeOffset="2388.01">4403 2455 0,'0'22'15,"-22"-1"-15,1 0 0,21 0 0,-21 0 16,21 0-16,0 1 0,0-1 16,0 0-16,0 0 0,0 0 15,21 0-15,0 1 0,1-22 0,-1 21 16,21-21-16,-21 0 0</inkml:trace>
  <inkml:trace contextRef="#ctx0" brushRef="#br0" timeOffset="2723.82">5440 2498 0,'0'-21'0,"0"42"0,-21-64 31,-1 43-31,1 0 0,0 0 0,0 0 15,0 0-15,0 0 0,-22 22 16,22-1-16,0 0 0,0 0 16,0 0-16,-1 22 0,1-22 15,0 21-15,0 0 0,21-20 0,0 20 16,-21 0-16,21-21 0,0 22 16,0-22-16,0 21 0,0-21 0,21 1 15,-21-1-15,21-21 0,0 21 0,0-21 16,1 0-16,20 0 0,-21 0 15,21 0-15,-20 0 0,20-21 0,-21 21 16,64-43-16,-64 22 16,21 0-16,1 0 0,-22 0 15,0-22-15,21-20 0,-21 42 16,-21-22-16,0 1 0,0 0 16</inkml:trace>
  <inkml:trace contextRef="#ctx0" brushRef="#br0" timeOffset="2871.73">5355 2434 0,'-42'21'15,"21"1"-15,-1-22 16,22 21-16,-21 0 0,0-21 16,0 21-16,0 0 0,0 0 0,21 1 15,-22-1-15,1-21 16,21 21-16,0 0 16,0 0-16,-21-21 0,21 21 0,-21-21 15,21 22-15,-21-22 0</inkml:trace>
  <inkml:trace contextRef="#ctx0" brushRef="#br0" timeOffset="3110.6">4635 2519 0,'0'-21'16,"22"21"0,-22-21-16</inkml:trace>
  <inkml:trace contextRef="#ctx0" brushRef="#br0" timeOffset="3284.5">4805 2455 0,'21'0'0,"0"0"0,0 22 15,0-1-15,1-21 0,-1 21 16,0 0-16,-21 0 0,0 0 0,21 1 16,-21 20-16,0-21 0,0 21 15,-21 1-15,-21-22 0,20 21 16,-20 1-16,0-1 0,-1 0 0,1 1 16,0-22-16,-1 21 0,1-21 15,0 0-15,21 1 0,-1-1 0,1-21 16,0 0-16,42 0 31</inkml:trace>
  <inkml:trace contextRef="#ctx0" brushRef="#br0" timeOffset="3448.41">6075 2413 0</inkml:trace>
  <inkml:trace contextRef="#ctx0" brushRef="#br0" timeOffset="3705.26">5969 2582 0,'0'43'16,"0"-22"-16,0 21 0,0 22 0,0-22 16,0 22-16,0-1 0,0 22 0,0-22 15,-42 107-15,20-65 16,-41 44-16,-43-1 0,127-64 16,-21 22-16,0-21 0,-21-22 15,21-20-15,0 20 0,-21-20 0,21-22 16,-21 21-16,21-21 0,0 0 0,0 1 15,0-44 1,0 1 0,0 0-16,21 0 0,-21-21 0,21-1 15,-21 1-15,21-22 0,-21 22 16</inkml:trace>
  <inkml:trace contextRef="#ctx0" brushRef="#br0" timeOffset="4040.06">5948 2540 0,'21'0'16,"0"-21"-16,0 21 0,0 0 0,1-21 15,-1 21-15,0 0 0,21 0 16,-21 0-16,1 0 0,-1 0 15,21 0-15,-42 21 0,21 0 0,-21 0 16,21 0-16,-21 1 0,0-1 16,0 21-16,-21-21 0,0 22 0,0-22 15,0 0-15,-22 0 0,22 0 0,0 0 16,0 1-16,-21-1 0,20-21 16,1 21-16,21 0 0,-21-21 15,42 0 16,-21-21-31,21 0 0,1 0 0,-1 21 16,-21-22-16</inkml:trace>
  <inkml:trace contextRef="#ctx0" brushRef="#br0" timeOffset="4471.82">6752 2582 0,'0'0'0,"0"-21"0,21 21 0,-21-21 16,0 0-16,0 0 0,0 0 15,-21 21 17,0 0-32,0 0 0,0 0 0,-1 21 15,1 0-15,0 0 0,-21 0 0,21 0 16,-1 1-16,1-1 15,21 0-15,0 0 0,0 0 0,0 0 0,0 1 16,0-1-16,0 0 16,21-21-16,1 21 0,-1-21 0,21 0 15,-21 0-15,0 0 0,22 0 0,-22 0 16,0 21-16,0-21 16,0 21-16,1-21 0,-1 22 0,-21-1 15,0 0-15,0 0 0,0 0 16,-21-21-16,-1 21 0,1 1 15,0-1-15,-21 0 0,21 0 0,-22 0 16,22-21-16,-21 21 0,21-21 0,-22 22 16,22-22-16,0 0 0,0 0 15,0 0-15,-1 0 0,1 21 0,0-21 16,0 0-16,-21 0 0</inkml:trace>
  <inkml:trace contextRef="#ctx0" brushRef="#br0" timeOffset="4883.58">2773 5186 0,'0'-21'0,"0"42"0,0-63 0,0 20 16,0 1-16,0 0 0,0 0 0,0 0 16,0 0-16,-21 21 15</inkml:trace>
  <inkml:trace contextRef="#ctx0" brushRef="#br0" timeOffset="5019.51">2815 5821 0,'0'21'15,"0"0"-15,-21 0 0,21 22 16,0-22-16,0 0 0,0 0 0,0 0 16,0 1-1,0-44 1,0 1-16,21 0 0,0 0 15</inkml:trace>
  <inkml:trace contextRef="#ctx0" brushRef="#br0" timeOffset="5232.38">3133 5503 0,'0'22'16,"0"-1"-16,0 0 0,0 0 15,0 0-15,21-21 16,0 21-16,0-21 16,0 0-16,0 0 0,1 0 15,-1 0-15,0 0 0,-21-21 16,21 0-16,0 21 0,0-21 0,1 21 16,-22-42-16</inkml:trace>
  <inkml:trace contextRef="#ctx0" brushRef="#br0" timeOffset="5361.31">3238 5461 0,'-21'21'16,"0"0"-16,0 1 0,0-1 16,21 0-16,0 0 0,0 0 15,0 0-15,0 1 16</inkml:trace>
  <inkml:trace contextRef="#ctx0" brushRef="#br0" timeOffset="5795.8">2879 5652 0,'0'0'0,"0"21"0,0 42 15,0-42-15,0 1 16,0-1-16</inkml:trace>
  <inkml:trace contextRef="#ctx0" brushRef="#br0" timeOffset="5835.78">2879 5884 0,'0'0'0</inkml:trace>
  <inkml:trace contextRef="#ctx0" brushRef="#br0" timeOffset="6499.94">3048 5630 0,'0'-21'32,"0"0"-32,0 0 15,0 0-15,0 0 16</inkml:trace>
  <inkml:trace contextRef="#ctx0" brushRef="#br0" timeOffset="7644.28">2900 5017 0,'0'-22'15,"21"1"-15,-21 0 0,21 0 16,0 0-16,-21 0 16,0 42 15,0 0-31,0 0 16,0 21-16,0 1 0,0-1 0,0 0 15,0 1-15,0-1 0,0 22 16,0-22-16,-21 21 0,21 1 0,-21-22 15,21 22-15,-21-1 16,21 1-16,0-22 0,0 22 0,-21-22 16,21 0-16,0 1 0,-22-22 15,22 0-15,0 0 0,0 0 0,0 0 16,0-42 0,0 0-1,0 0-15,0 0 0,0 0 16,22-1-16,-22-20 0</inkml:trace>
  <inkml:trace contextRef="#ctx0" brushRef="#br0" timeOffset="8005.07">3302 5440 0,'0'21'16,"0"0"-16,0 0 16,21-42 15,-21 0-31,21 21 16,-21-21-16,21 21 0,-21-21 15,0 0-15,0-1 16,0 1-1,-21 21 1,0 0-16,0 0 16,0 0-16,21 21 0,-21-21 0,-1 22 15,1-22-15,21 21 0,0 0 16,-21-21-16,21 21 0,0 0 0,0 0 16,21-21-1,0 0-15,1 0 16</inkml:trace>
  <inkml:trace contextRef="#ctx0" brushRef="#br0" timeOffset="9243.67">4487 5525 0,'0'0'0,"-21"0"15,42-22 1,0 1-16,1 0 15,20 0-15,-21 0 0,21 0 0,1-1 16,-22 1-16,21-21 0,1 21 16,-1-22-16,0 1 0,1 0 0,20-43 15,-42 43-15,0-1 16,1 1-16,-1 0 0,0-1 0,-21 1 16,0 21-16,0-21 0,0 20 0,0-20 15,0 21-15,0 0 16,-21 0-16,-43-1 0,43 22 15,0 0-15,0 0 0,0 0 16,-22 0-16,22 22 0,0-1 0,0 21 16,0 0-16,-1 1 0,1-1 0,0 22 15,0-1-15,21 1 16,-21 20-16,0-20 0,-1 84 0,22-63 16,0-1-16,-21 1 0,21 0 15,-21 20-15,21 149 16,0-169-16,0 106 15,-21-86-15,21-20 0,0 21 16,0-21-16,0-1 0,0 22 0,0-21 16,0-1-16,21 1 0,0-21 0,-21 20 15,21-20-15,1-1 0,-22-20 16,21-1-16,0 0 0,-21-21 0,21 1 16,0-22-16,0 0 0,1-22 15,-1 1-15,0 0 0,0-21 16,21-1-16,-20 1 0,-1-21 0,0 20 15,21-20-15,-21-1 0,1 1 0,-1-1 16,0-20-16,0 20 0,0-21 16,0 1-16,-21-1 0,0 0 0,0 1 15,0 20-15,0-20 0,0 20 16,-21 1-16,0 20 0,0-20 16,0 42-16,-22-22 0,22 1 0,-21 21 15,0 0-15,20 21 0,-20-22 0,0 22 16,-1 0-16,22 0 0,-21 0 15,21 0-15,0 0 0,-1 0 0,1 0 16,21-21-16,21 0 16,1 0-1,-1 21-15,21-21 0,-21 0 0,22-1 16,-1 1-16,0 0 16,1-21-16,20 21 0,-21-1 0,1-20 15,-1 21-15,0-21 0,-20 20 16,20 1-16,-21 0 0,21-21 0,-20 21 15,-1-1-15,21-20 0,-42 21 16,0 0-16,-21 42 47,21 0-47,0 0 0,-21 0 16,21 1-16,0-1 0,0 21 15,0-21-15,0 0 0,0 22 0,0-22 16,0 0-16,0 0 15,0 0-15,21 1 0,0-22 16,0 21-16,0-21 0,1 0 0,-1 0 16,0 0-16,0-21 0,21-1 15,-20 22-15,-22-21 0,21 0 0,21 0 16,-42 0-16,0 0 16,21-1-16,-21 1 0,0 0 0,0 0 15,0 0-15,-21 0 0,21-1 16,-21 1-16,0 0 0,0 21 15,-1-21-15,1 21 0,0-21 0,0 21 16,0 0-16,0 0 0,-1 0 16,22 21-1,0 0-15,0 0 0,0 0 16,0 1 0,22-22-16,-1 0 0,0 21 0,0-21 15,0 0-15,0 0 0</inkml:trace>
  <inkml:trace contextRef="#ctx0" brushRef="#br0" timeOffset="9627.75">5821 5398 0,'21'-43'16,"-21"22"-16,0 0 15,0 0-15,21 0 16,0-1-16,0 1 0,1 21 15,-1 0-15,0 0 0,0 0 16,0 0-16,0 0 0,1 0 16,-22 21-16,21 1 0,0-1 0,0 0 15,0 0-15,-21 21 0,21-20 0,-21-1 16,0 21-16,0-21 0,0 22 16,0-22-16,0 21 0,0-21 0,0 0 15,0 1-15,-21-1 0,21 0 16,-21 0-16,21-42 31,0 0-31,0 0 16,0-1-16,0 1 0,0 0 0,0 0 15,0-21-15,21 20 0,-21-20 0,43-21 16,-43 41-16,21-20 16,-21 0-16,21 21 0,0-22 0,0 22 15,0-21-15,1 21 0,-1-1 0,0-20 16</inkml:trace>
  <inkml:trace contextRef="#ctx0" brushRef="#br0" timeOffset="11128.31">7578 5482 0,'0'-21'31,"0"0"-15,0 0-16,21 0 0,0-1 15,0 1-15,0-21 0,22 21 0,-22-22 16,0 22-16,21-21 0,-21 0 15,22-22-15,-22 22 0,21-22 16,-21 22-16,22-22 0,-22 1 16,0 21-16,-21-22 0,0 22 0,21-1 15,-21 22-15,0-21 0,0 21 0,0 0 16,-21 21-16,0 0 0,0 0 16,-22 0-16,22 0 0,-21 21 0,0 0 15,20 0-15,-20 21 0,0 1 16,21-1-16,-1 22 0,-20-22 0,21 21 15,21 1-15,0-1 0,-21 1 0,21-1 16,0 1-16,0-1 16,0 1-16,0-22 0,21 1 0,0 20 15,0-21-15,0-20 0,1 20 0,-1-21 16,21 21-16,-21-42 0,22 22 16,-22-1-16,21-21 0,-21 0 0,22 0 15,-22 0-15,21-21 0,0-1 0,1 22 16,-22-42-16,21 21 0,-21 0 15,22 0-15,-22-1 0,0-20 0,0 21 16,0 0-16,1-22 0,-1 22 16,-21-21-16,0 21 0,0-22 0,0 22 15,0 0-15,0 0 0,0 0 0,0 0 16,0 42 15,0 0-31,0 0 0,0 0 16,-21 0-16,21 22 0,0-22 15,0 0-15,-22 21 0,22-20 0,0-1 16,0 21-16,0-21 0,0 0 0,22 1 16,-22-1-16,21-21 15,0 0-15,21 0 0,-21 0 16,1 0-16,20 0 0,-21 0 16,0-21-16,22-1 0,-22 1 0,0 0 15,21 21-15,-21-21 0,1 0 0,-1 0 16,0-22-16,0 22 0,-21 0 15,0 0-15,0-22 0,0 22 16,0 0-16,0-21 0,0 21 0,0-1 16,-21-20-16,0 21 0,0 21 15,-1-21-15,1 21 0,0 0 0,-21 0 16,21 0-16,-22 0 0,22 0 0,-21 21 16,21 0-16,-22 0 0,22 0 15,0 1-15,0 20 0,0-21 0,-1 21 16,22-20-16,0 20 0,0-21 0,0 21 15,0-20-15,0-1 0,0 0 16,22 0-16,-1 0 0,0 0 0,0-21 16,21 0-16,-20 0 0,20 0 15,-21 0-15,21 0 0,-20 0 16,20 0-16,0-21 0,-21 0 0,22 21 16,-1-21-16,-21 0 0,22 0 0,-1-1 15,-21 1-15,21 0 0,1 0 16,-22 0-16,0 0 0,21-1 0,-20 1 15,-22 0-15,21 0 0,0-21 16,-21 63 15,-21 0-31,0 0 0,-1 0 16,1 0-16,21 1 0,-21-1 16,21 21-16,-21-21 0,21 0 15,0 1-15,0 20 0,0-21 0,0 0 16,0 0-16,0 1 15,21-1-15,0-21 0,22 0 0,-22 0 16,0 0-16,0 0 0,0 0 0,22 0 16,-22-21-16,0 21 0,0-22 15,21 1-15,-20 0 0,-1 0 0,0 21 16,0-21-16,0 0 0,0-1 0,-21 1 16,0 0-16,0-21 0,0 21 15,0-1-15,0 1 0,0 0 0,0-21 16,-21 21-16,21-1 0,-21 1 0,0 0 15,0 0-15,0 21 16,-1 0-16,1 0 0,0 0 0,0 0 16,0 0-16,0 0 0,-1 21 15,22 0-15,-21 0 0,21 1 16,0-1-16,0 0 0,0 0 16,0 0-16,21 0 0,1-21 0,-1 22 15,0-22-15,0 0 0,0 21 16</inkml:trace>
  <inkml:trace contextRef="#ctx0" brushRef="#br0" timeOffset="11504.21">9715 5122 0,'0'0'0,"0"-21"0,0 0 16,0 0-1,-21 21-15,21 21 16,-21-21-1,21 21-15,0 0 0,0 1 16,0 20-16,0-21 0,0 21 0,0-20 16,0 20-16,0 0 0,0 1 0,0-1 15,0 21-15,0-20 0,-21 20 16,21 1-16,0-1 0,0 22 0,0-22 16,-21 1-16,21 21 0,-21-1 0,21-20 15,-22 20-15,22 1 0,0 0 16,0-1-16,0 1 0,0 0 15,0-22-15,0 22 0,0-22 0,0 1 16,0-1-16,0 1 0,22-22 0,-1 1 16,0-1-16,-21-21 0,21 0 0,0 0 15,0-21-15,1 0 16,-1-21-16,-21 0 16,0-21-16,0 21 0,0-22 0,0 1 15,0-22-15,0 1 0,0-1 16,0 1-16</inkml:trace>
  <inkml:trace contextRef="#ctx0" brushRef="#br0" timeOffset="11816.03">9631 5376 0,'0'0'0,"-21"-21"0,21 0 15,-22 0-15,22 0 16,0 0-16,22-1 15,20 22-15,0-21 0,1 0 16,20 0-16,-21 21 0,22-21 0,-1 21 16,1 0-16,-1 0 0,-20 0 0,-1 0 15,0 0-15,1 0 16,-1 21-16,-21 0 0,0 0 0,-21 0 16,0 22-16,0-22 0,0 21 0,-42-21 15,21 22-15,-21-22 0,-1 21 16,1-21-16,0 1 0,-1 20 0,1-21 15,-22 0-15,22 0 0,0 1 0,-1-1 16,1 0-16,0 0 0,-1-21 16,1 21-16,21-21 0,-21 0 0,20 21 15</inkml:trace>
  <inkml:trace contextRef="#ctx0" brushRef="#br0" timeOffset="12793.99">2434 8086 0,'0'0'0,"0"-21"0,-21 21 0,21-22 16,0 1-16,-21 0 15,0 0-15,21 0 0,0 0 16,0-1-16,0 1 16,0 0-16,0 0 0,21 21 0,21-21 15,-21 0-15,22 21 0,-22 0 16,21 0-16,0 0 0,1 0 0,-22 0 16,21 21-16,1 21 0,-22-21 15,21 43-15,-21-22 0,0 22 0,1-22 16,-22 21-16,0 1 15,0-1-15,0 1 0,-22-1 0,1-20 16,-21 20-16,21-20 0,-22-1 16,22 0-16,-21 1 0,0-22 0,20 0 15,-20 0-15,21 0 0,-21-21 0,20 0 16,-20 0-16,21 0 0,-21 0 16,20-21-16,1 0 0,0 0 0,0 0 15,0-1-15,21 1 0,-21-21 16,21 21-16,0-22 0,0 22 0,0-21 15,0 21-15,21 0 0,0-1 16,0 1-16,0 21 0,22 0 0,-22 0 16,21 0-16,0 21 0,1 1 15,-22-1-15,21 0 0,1 0 16,-1 0-16,-21 0 0,21 22 16,-20-22-16,20 0 0,-21 21 0,0-20 15,-21-1-15,21 0 0,1 0 16,-22 0-16,0 0 0,21-21 0,0 0 15,-21 22-15,21-22 0,0 0 16</inkml:trace>
  <inkml:trace contextRef="#ctx0" brushRef="#br0" timeOffset="12976.89">3387 8446 0,'0'0'0,"21"0"15,-21-22 48,21 22-63,0 0 0,-21-21 0,21 21 16,0 0-16</inkml:trace>
  <inkml:trace contextRef="#ctx0" brushRef="#br0" timeOffset="15131.94">5292 8170 0,'0'0'0,"21"0"0,0 0 15,0-21-15,0 21 16,-21-21 0,0 0-16,0 0 0,0 0 15,0-1-15,-21 1 16,0 0-16,0 0 0,0 21 0,-1-21 15,-20 0-15,21-1 0,0 22 0,0-21 16,-1 21-16,1 0 0,-21 0 16,21 0-16,0 0 0,-1 0 0,1 21 15,-21-21-15,21 43 0,0-22 16,-22 21-16,22 1 0,0-22 0,0 21 16,0 0-16,-1 1 0,22-1 15,0 0-15,0 1 0,0-22 16,0 0-16,0 21 0,0-20 0,0-1 15,0 0-15,22-21 0,-1 21 0,0-21 16,0 0-16,0 21 0,0-21 16,22 0-16,-22 0 0,21 0 0,-21 0 15,22-21-15,-1 21 0,-21-21 16,22 0-16,-1 0 0,0-1 0,22 1 16,-22-21-16,0 0 0,22 20 0,-1-41 15,-20 21-15,20-22 16,-20 1-16,-1 20 0,21-20 0,-20-1 0,-22 1 15,21-1-15,-21 1 0,1-1 16,-1 22-16,0-22 0,-21-20 16,0 41-16,0 1 0,0 21 15,0 0-15,0 0 0,-21 21 16,0 0-16,-1 21 0,1 0 16,0 21-16,0 1 0,0-1 0,0 0 15,-1 1-15,1 20 0,0-21 16,0 22-16,0-1 0,0 1 0,-1-1 15,1 1-15,0-1 0,21 1 16,0-1-16,0 1 0,0-22 0,0 1 16,0-1-16,21 0 0,-21 1 0,43-22 15,-22 0-15,0 0 16,21-21-16,-21 0 0,22 0 0,-1 0 16,-21 0-16,22 0 0,-1 0 0,0 0 15,-21-21-15,22 0 0,-22 0 16,21-1-16,1 1 0,-22-21 0,21 21 15,-21-22-15,0 22 0,43-63 16,-43 62-16,0-20 0,0 21 16,-21-21-16,0 20 0,0 1 0,22 21 15,-44 0 17,1 21-32,21 1 0,-21-1 0,21 21 0,-21-21 15,0 22-15,21-22 16,0 21-16,0-21 0,0 22 0,0-22 15,0 21-15,0-21 0,0 0 0,21 1 16,0-22-16,0 21 0,0-21 16,1 0-16,20 0 0,-21 0 0,21 0 15,-20 0-15,20 0 0,0-21 0,1-1 16,-22 22-16,21-21 0,0 0 16,-20 0-16,20 0 0,-21 0 0,21-22 15,-20 22-15,20-42 16,-42 20-16,0 22 0,0-21 15,0-1-15,0 1 0,0 21 0,-21-21 16,-22 20-16,22 1 0,-21 0 0,0 0 16,20 21-16,-20 0 0,0 0 15,-1 0-15,1 0 0,21 0 0,-21 21 16,-1 0-16,22 0 0,0 1 0,0-1 16,21 21-16,0-21 0,0 0 15,0 1-15,0-1 0,0 0 0,0 0 16,0 0-16</inkml:trace>
  <inkml:trace contextRef="#ctx0" brushRef="#br0" timeOffset="15904.5">8445 7874 0,'0'0'0,"-21"-21"0,0-21 15,21 20-15,0 1 0,-21 0 0,21 0 16,0 0-16,-21 21 0,21-21 0,0 42 31,0 0-15,0 0-16,0 21 0,0-20 0,0 20 15,-21 0-15,21 1 0,-22-1 16,22 0-16,-21 1 0,21-1 0,0 0 16,-21 1-16,21-1 0,-21-21 0,21 21 15,0-20-15,0-1 0,0 0 16,21-42 15,0 0-31,0 21 0,1-43 16,-22 22-16,21 0 0,0-21 0,0 20 15,0-20-15,0 21 0,1 0 0,-1-22 16,0 22-16,0 0 0,0 0 16,0 21-16,1 0 0,-1 0 15,0 21-15,-21 0 0,0 22 16,0-22-16,21 21 0,-21-21 0,21 43 15,0-22-15,-21-21 0,0 22 16,22-22-16,-1 0 0,-21 0 16,21-21-16,0 21 0,0-21 15,0 0-15,1 0 0,41 0 16,-42 0-16,0-21 0,22 0 16,-22 0-16,21 0 0,-21-1 0,22 1 15,-22 0-15,21-21 0,-21-1 0,1 22 16,-1-21-16,-21 0 0,0-1 15,0-20-15,0 20 0,0 1 0,-21 0 16,-1 21-16,1-22 0,-21 22 0,21 0 16,0 0-16,-22 0 0,22 21 15,0 0-15,0 0 0,-22 0 0,22 0 16,0 21-16,21 0 0,-21 0 0,21 0 16,-21 0-16,21 1 15,0-1-15,0 0 0,0 0 0,21 0 16,0-21-16,0 21 0,0-21 0,22 0 15,-22 0-15,21 0 0</inkml:trace>
  <inkml:trace contextRef="#ctx0" brushRef="#br0" timeOffset="17109.97">9948 7366 0,'0'0'0,"0"-21"0,0 0 16,-21 21-1,0 21-15,21 0 0,-21 0 16,0 22-16,-1-22 0,22 21 0,0 0 16,-21 1-16,21-1 0,-21 22 15,21-22-15,-21 0 0,21 22 0,0-22 16,0 22-16,0-22 0,0 21 16,-21-20-16,21-1 0,0 0 0,-21 1 15,21-22-15,0 21 0,0-21 16,0 1-16,0-44 31,0 1-31,0 0 0,0 0 16,21-21-16,-21 20 0,21-20 15,0 21-15,-21-21 0,0-1 16,21 22-16,0-21 0,1 21 0,-22-1 16,21 1-16,0 0 0,0 21 15,0 0-15,0 0 16,-21 21-16,0 0 0,22 22 0,-1-22 15,-21 0-15,0 21 0,21-20 16,0 20-16,0-21 0,-21 0 0,21 0 16,1 1-16,-22-1 0,21 0 0,0-21 15,0 0-15,0 21 0,0-21 0,1 0 16,-1 0-16,0 0 0,0 0 16,0-21-16,0 0 0,22 0 15,-22 21-15,0-22 0,0 1 0,0-21 16,1 21-16,-1 0 0,-21-1 15,21-20-15,-21 21 0,21 0 0,-21-22 16,0 22-16,0 0 0,0 0 0,0 42 31,0 0-15,-21 22-16,21-22 0,-21 21 16,21 0-16,0-20 0,0 20 0,0 0 15,0 1-15,0-22 0,0 21 0,0-21 16,0 0-16,0 1 0,21-22 15,0 21-15,0-21 0,0 0 0,1 0 16,-1 0-16,0 0 0,21 0 16,-21-21-16,22 21 0,-22-22 0,21 1 15,1 0-15,-22 0 0,21-21 0,0-1 16,-20 22-16,20-21 0,-21-1 16,21-20-16,-20 21 0,-1-1 0,0-20 15,0 20-15,0-20 0,0 21 0,-21-22 16,0 22-16,0-1 0,0-20 15,0 42-15,0-22 0,0 1 0,0 21 16,0 0-16,0 42 31,-21 0-31,0 21 0,0 1 16,21-1-16,-21 0 0,0 1 0,-1 20 16,22-20-16,-21 20 0,0-21 15,21 22-15,-21-22 0,21 22 0,-21-22 16,21 0-16,0 1 0,0-1 0,0-21 15,0 22-15,21-22 0,21 0 16,-21 0-16,1-21 0,20 21 0,-21-21 16,21 0-16,1 0 0,-1 0 0,0 0 15,1 0-15,-1-21 0,0 0 0,1 21 16,-1-21-16,0 0 0,1-1 16,-1 1-16,-21 0 0,22 0 15,-22-21-15,0 20 0,0 1 0,0-21 16,0 21-16,-21-22 0,0 22 15,0 0-15,0 0 0,0 0 0,0 0 16,0-1-16,-21 22 16,0 0-16,21 22 0,-21-22 15,0 21-15,21 0 0,0 21 16,0-21-16,0 22 0,0-22 0,0 21 16,0-21-16,0 22 0,0-22 15,0 0-15,0 0 0,21 0 0,0 1 16,0-22-16,0 21 0,1-21 0,20 0 15,-21 0-15,0 0 0,22 0 16,-22 0-16,21 0 0,-21-21 0,22 21 16,-22-22-16,21 1 0,-21 0 15,0 0-15,1 0 0,-1 0 0,0-22 16,0 22-16,-21 0 0,0-21 0,0 20 16,0-20-16,0 0 0,-21 21 0</inkml:trace>
  <inkml:trace contextRef="#ctx0" brushRef="#br0" timeOffset="17315.86">10689 9970 0,'0'0'0,"0"-381"0,0-22 0,0 44 16,0 62-16,0 64 0,0 43 0,0 42 16,0 42-16,0 42 0,-21 1 0,0 42 15</inkml:trace>
  <inkml:trace contextRef="#ctx0" brushRef="#br0" timeOffset="18216.09">2963 10012 0,'0'0'16,"-21"0"-16,21 21 0,-21-21 0,0 0 15,0 0-15,21 21 0,-22-21 0,1 0 16,0 0-16,0 0 0,21 21 16,-21-21-16,21-21 31,0 0-31,21 21 15,0-21-15,0 0 0,0 21 16,1-21-16,20 21 0,-21 0 0,0-22 16,22 22-16,-22 0 0,21 0 15,-21 0-15,0 22 0,22-1 0,-22 0 16,0 0-16,0 21 0,-21-20 16,0 20-16,0-21 0,0 21 0,0 1 15,-42-1-15,21 0 0,0 1 16,-22-1-16,22 0 0,0 1 0,-21-22 15,-1 21-15,22-21 0,-21 1 0,21-1 16,-1-21-16,-20 21 0,21-21 16,0 0-16,0 0 0,-1 0 15,22-21 1,0 0-16,0-22 0</inkml:trace>
  <inkml:trace contextRef="#ctx0" brushRef="#br0" timeOffset="18479.93">2857 10478 0,'22'0'15,"-44"0"-15,65 0 0,-22 0 0,21 0 16,-21 0-16,22 0 0,-1 21 0,0-21 15,1 21-15,-1 0 0,-21 0 16,22 0-16,-22 22 0,0-22 0,-21 0 16,0 21-16,0-20 0,0 20 0,0-21 15,0 21-15,-21-20 0,0 20 16,-1-21-16,1 21 0,-21-20 16,21-1-16,0 0 0,-1 0 0,-20 0 0,21 0 15,-21-21-15,20 22 16,-20-22-16,0 0 0,21 0 0,-22 0 15,-20 0-15,20 0 16,1 0-16,21 0 0,0-22 0,-22 22 16,22-21-16,21 0 0,-21 0 15,21 0-15,0 0 16,21 21-16,0-22 0,22 1 0,-22 0 16,21 21-16,-21-42 0</inkml:trace>
  <inkml:trace contextRef="#ctx0" brushRef="#br0" timeOffset="18663.83">3979 10435 0,'0'0'0,"0"-21"31,0 0 0</inkml:trace>
  <inkml:trace contextRef="#ctx0" brushRef="#br0" timeOffset="18711.8">4212 10393 0,'21'0'16,"0"0"-16,22 0 0</inkml:trace>
  <inkml:trace contextRef="#ctx0" brushRef="#br0" timeOffset="19227.31">5884 10859 0,'0'0'0,"0"21"16,0 0-1,21-21 1,-21-21-1,0 0-15,22-1 0,-1 1 16,0 0-16,-21 0 0,0 0 16,21-22-16,0 22 0,-21-21 0,21 21 15,-21-22-15,22 1 0,-22 21 16,0 0-16,0 0 0,0-1 16</inkml:trace>
  <inkml:trace contextRef="#ctx0" brushRef="#br0" timeOffset="19436.18">6096 10499 0,'0'21'0,"0"-42"0,0 84 16,0-42-16,0 1 0,0 20 0,21-21 15,-21 21-15,21-20 0,-21 20 16,21-21-16,1 0 0,-22 0 0,21 1 16,0-1-16,-21 0 0,21 0 0,0-21 15,0 0-15,1 0 0,-1 0 16,0 0-16,0 0 0,0 0 16,0 0-16,1 0 0,-1-21 0,0 0 15,0 0-15,-21-1 16,21 1-16,0 0 0,-21 0 15,0 0-15,0 0 16</inkml:trace>
  <inkml:trace contextRef="#ctx0" brushRef="#br0" timeOffset="20159.29">6562 10710 0,'0'0'16,"21"0"15,-21-21-31,0 0 16,21 0-16,0 0 15,-21 0-15,21-1 0,-21 1 0,0 0 16,0 0-16,21-21 16,-21 20-16,22-20 0,-22 0 0,0-1 15,0 22-15,0-21 0,0 21 0,0 0 16,0-1-16,0 1 0,0 0 16,-22 21-1,1 0-15,0 21 16,21 0-16,-21 1 15,21 20-15,0 0 0,0-21 0,0 22 16,0-1-16,0 22 0,0-22 0,0 0 16,0 1-16,0-22 0,0 21 15,21 0-15,0-20 0,0 20 16,1-21-16,-1 0 0,0 0 0,0-21 16,0 22-16,22-22 0,-22 21 15,0-21-15,21 0 0,-21 0 0,1 0 16,20 0-16,-21-21 0,21 21 0,-20-22 15,-1 1-15,21 0 0,-21 21 16,0-42-16,22 21 0,-22-1 0,0 1 16,0-21-16,0 21 0,1-22 0,-1 1 15,0 0-15,0-1 0,0 1 16,-21-21-16,0 20 0,0 1 0,0 0 16,0-1-16,0 1 0,0 0 0,0 20 15,0-20-15,0 21 0,-21 0 16,0 21-16,0 0 15,0 0-15,-1 21 16,22 21-16,0-21 0,0 1 16,0 20-16,0 0 0,0 1 15,0-1-15,0 0 0,0 22 0,0-22 16,0 0-16,0 22 0,0-22 16,0 1-16,0-1 0,0 0 0,0-21 15,22 22-15,-22-22 0,0 0 0,0 0 16,0 0-16,21-21 0,-21 22 15,0-44 17,0 1-32,0 0 15,0 0-15,0 0 0,0 0 0,21-1 16,0 1-16,-21 0 0,0 0 0,0 0 16,0 0-16,21-1 0,0 1 15,1 21-15,-1 0 16,0 0-16,-21 21 15,0 1-15</inkml:trace>
  <inkml:trace contextRef="#ctx0" brushRef="#br0" timeOffset="20288.23">7620 10732 0,'0'0'16,"21"21"-1,0-21-15,-21 21 16,21-21-16,1 0 0,-1 0 0,21 0 0,22 0 16,-43-21-16,21 21 0,-21-21 0,22 21 15,-22 0-15,0-22 16,21 1-16,-21 21 0,1-21 0,-1 0 0,0 0 15,0 0-15,0-1 0,0 1 16,1-21-16</inkml:trace>
  <inkml:trace contextRef="#ctx0" brushRef="#br0" timeOffset="20736.97">8213 10456 0,'0'22'0,"0"-1"0,0 0 16,0 0-16,0 21 0,0-20 0,0-1 15,0 21-15,0-21 0,0 0 16,0 1-16,0-1 0,0 0 0,21 0 16,0-21-16,0 0 15,0 0-15,0 0 0,1-21 16,-1 21-16,0 0 0,-21-21 16,42 21-16,-21 0 0,43-43 0,-64 1 15,0 21-15,21 0 0,0-22 0,0 1 16,1 0-16,-1-22 0,21-63 15,-21 85-15,-21 0 0,0 20 16,0-20-16,43 0 0,-22-1 16,-21 22-16,0-21 0,0 21 15,0 0-15,0-1 0,0 1 0,-21 0 0,21 0 16,-22 21-16,1 0 16,0 0-16,0 0 0,21 21 15,-21 0-15,21 0 0,-21 22 16,21-22-16,-22 0 0,22 21 15,0-20-15,0 20 0,0 0 0,0-21 16,0 22-16,0-1 0,0 0 0,0 1 16,0-1-16,0 0 0,0 1 15,0-1-15,0 0 0,22-20 16,-1 20-16,0-21 0,-21 21 0,0-20 16,0-1-16,21 0 0,21 0 0</inkml:trace>
  <inkml:trace contextRef="#ctx0" brushRef="#br0" timeOffset="20825.93">8890 10922 0,'63'0'15,"-41"-21"-15,-1 21 0,0-21 16,-21 0-16,42-1 0,-21 22 0,22 0 16,-22-21-16,-21 0 0,21 21 0,0-21 15,-21 0-15</inkml:trace>
  <inkml:trace contextRef="#ctx0" brushRef="#br0" timeOffset="20893.89">9334 10478 0,'0'-22'16,"0"-20"-16,0 21 0,0 0 0,0-22 15,0 22-15,0 0 16</inkml:trace>
  <inkml:trace contextRef="#ctx0" brushRef="#br0" timeOffset="21093.77">9186 10435 0,'0'0'0,"0"21"16,0 1-16,0-1 0,0 0 0,0 0 15,0 0-15,0 0 0,0 1 0,0-1 16,0 0-16,21 0 0,1 0 16,-1 0-16,0-21 0,0 0 15,0 22-15,0-22 0,1 0 0,-1 0 16,21 0-16,-21 0 15,22-22-15,-1 22 0,-21-21 16,21 0-16,-20 21 0,-1-21 0,-21 0 16,21 0-16,0-1 0,0 1 15,0 0-15,-21-42 0,0 20 16,22 22-16,-22 0 0,0 0 0</inkml:trace>
  <inkml:trace contextRef="#ctx0" brushRef="#br0" timeOffset="21559.53">8043 9906 0,'0'0'0,"-21"0"0,-21 0 16,21 21-16,-1 0 0,1 1 16,21-1-16,0 0 15,0 0-15,0 0 16,21-21-16,1 0 15,-1 0-15,0 0 0,0 0 16,0 0-16,0 0 0,1 0 16,-22-21-16,21 21 0,-21-21 0,21 21 15,-21-21-15,0 0 0,-21-1 16,0 22 0,-1 0-16,1 0 15,0 0-15,0 0 0,0 0 16,21 22-16,0-1 0,0 0 15,0 0-15,0 0 16,0 0-16</inkml:trace>
  <inkml:trace contextRef="#ctx0" brushRef="#br0" timeOffset="21597.51">7916 10202 0,'0'0'0,"-21"22"0</inkml:trace>
  <inkml:trace contextRef="#ctx0" brushRef="#br0" timeOffset="22175.73">5990 10372 0,'0'0'0,"0"-21"0,0-1 15,0 1-15,0 0 0,0 0 16,0 0-16,-21 0 15,21-1-15,-21 1 16,0 21-16,-1-21 0,1 21 16,0 0-16,0 0 15,0 0-15,0 0 0,21 21 0,-22 0 16,1 1-16,21-1 0,0 21 0,-21 0 16,21 22-16,-21-22 0,21 1 15,0 20-15,0-21 0,0 1 0,0 20 16,0-20-16,0-22 0,0 21 0,21-21 15,0 22-15,-21-22 0,21 0 16,1 0-16</inkml:trace>
  <inkml:trace contextRef="#ctx0" brushRef="#br0" timeOffset="23443.84">2709 12764 0,'0'0'0,"0"-22"16,21 1-16,1 0 16,-22 0-16,21 21 15,-21-21-15,0 0 0,0-1 16,0 1-1,0 0 1,0 42 0,0 22-1,0-22-15,0 21 0,0 0 16,-21 1-16,21-1 0,-22 0 0,1 22 16,0-22-16,-21 1 0,21 20 15,-1-21-15,1 1 0,0-1 0,0 0 16,0 1-16,0-22 15,21 0-15,0 0 0,-22 0 0,22 1 16,-21-22-16,21-22 31,0 1-31,0 0 0,0 0 16,0 0-16,0 0 16,0-1-16,21 1 0,-21 0 0,22 0 15,-1 21-15,0 0 16,0-21-16,0 21 0,0 0 0,1 0 15,-1 0-15,0 0 0,0 0 16,0 0-16,0-21 0,1 21 0,-1 0 16,0 0-16,0-22 15,0 22-15,0-21 0,1 21 0,-1-21 16,21 0-16,-21 21 0,-21-21 0,21 0 16,1-1-16,-1 1 0,-21 0 15,0 0-15,0 0 0,0 0 0,0-1 16,0 1-16,0 0 0,0 0 15,0 0-15,0 0 0,-21 21 0,-1 0 32,1 21-32,21 0 0,0 0 15,0 21-15,0-20 0,0 20 16,0 0-16,0 1 0,0-1 0,0 0 16,0 1-16,0-22 0,0 21 15,0 0-15,0-20 0,0-1 0,0 0 16,0 0-16,0 0 0,0 0 15,21 1-15,-21-1 16,22-21-16,-22-21 31</inkml:trace>
  <inkml:trace contextRef="#ctx0" brushRef="#br0" timeOffset="23659.71">3387 13123 0,'21'0'0,"-21"22"15,21-22 1,0 21-16,-21 0 0,21-21 15,0 0-15</inkml:trace>
  <inkml:trace contextRef="#ctx0" brushRef="#br0" timeOffset="25680.27">5461 12488 0,'0'0'0,"0"-21"0,-21 21 0,0-21 0,-1 21 16,1-21-1,0 21-15,0 0 32,21 21-32,0 0 0,0 0 15,0 1-15,0-1 16,21 0-16,0 0 0,0 0 16,1-21-16,-1 21 0,0-21 15,21 0-15,-21 0 0,22 0 0,-1 0 16,-21 0-16,22 0 0,-1 0 0,0 0 15,-21 0-15,22 0 0,-22-21 16,21 0-16,-21 21 0,22-21 0,-22 0 16,0 0-16,0 21 0,0-22 15,1 1-15,-22 0 0,0 0 0,0 0 16,0 0-16,0-1 0,0 1 0,-22 21 16,1-21-16,0 0 0,-21 0 15,21 21-15,-22 0 0,1 0 16,0 0-16,-1 0 0,1 0 15,0 0-15,-1 21 0,1 0 0,0 21 16,-1-20-16,1 20 0,0-21 16,-1 43-16,22-22 0,0 0 0,-21 22 15,20-22-15,22 22 0,0-1 0,0-21 16,0 22-16,0-22 0,0-21 16,0 22-16,22-22 0,-1 0 0,21 0 15,0-21-15,1 0 0,-1 0 16,0 0-16,22 0 0,-22 0 15,1-21-15,20 0 0,-21 21 16,1-21-16,-1 0 0,-21-1 0,22 1 16,-22 0-16,-21 0 0,0 0 15,-21 21 1,-22 0-16,1 0 0,0 21 16,-22-21-16,22 42 0,-22-21 15,1 1-15,20 20 0,-20-21 0,21 21 16,-22 1-16,22-1 0,-1 0 0,22 1 15,0-1-15,-21 0 0,42 1 16,0-1-16,0 0 0,0-20 0,21 20 16,0-21-16,21 0 0,1 0 15,-1-21-15,22 0 0,-1 0 16,1 0-16,-1 0 0,1-21 0,-1 0 16,1 0-16,20 0 0,-20 0 15,-1-1-15,1-20 0,-1 21 16,1-21-16,-22 20 0,22-20 0,-22 21 15,0-21-15,1 20 0,-22-20 16,21 21-16,-21-21 0,-21 20 0,0-20 16,0 21-16,0 0 0,0 0 0,0-1 15,0 1-15,-21 42 16,0 1 0,0-1-16,21 21 0,-21-21 15,-1 22-15,22-1 0,0-21 0,-21 21 16,21 1-16,-21-22 0,21 21 15,0 1-15,0-22 0,0 0 0,0 0 16,0 0-16,0 0 0,0 1 16,21-22 15,-21-22-31,21 1 0,-21 0 16,22-21-16,-1 21 0,-21-1 0,21-20 15,0 21-15,0-21 16,0-1-16,1 1 0,20 21 0,-21-22 0,0 22 15,22 0-15,-22 0 0,0 21 16,21 0-16,-21 0 0,1 0 16,-1 0-16,0 0 0,0 21 0,0 0 15,0 0-15,-21 1 0,22-1 16,-1 21-16,-21-21 0,21 0 0,-21 1 16,21-1-16,-21 0 0,21 0 0,-21 0 15,0 0-15,0 1 16,0-1-16,21-21 0,-21 21 15,22-21 1,-1-21 0,0 0-16</inkml:trace>
  <inkml:trace contextRef="#ctx0" brushRef="#br0" timeOffset="27823.31">7599 12933 0,'0'-64'15,"0"43"1,0 0-16,-21 0 0,-1 0 16,1 21-16,0 0 0,0 0 0,0 0 15,0 21-15,-1 0 0,1 0 16,0 0-16,0 22 0,21-22 0,-21 21 16,0 1-16,21-1 0,-22 0 15,22 1-15,0-1 0,0 0 16,0 1-16,0-1 0,0-21 0,0 21 15,22-20-15,-1-1 0,0 0 16,0 0-16,21 0 0,-20-21 0,41 0 16,-21 0-16,1 0 0,20-21 0,-20 0 15,-1 0-15,21 0 0,-20-1 16,20-20-16,-20 21 0,-1-21 0,0-1 16,1 1-16,-1 0 0,-21-1 0,21-20 15,-20-1-15,-1 22 0,-21-22 16,0 1-16,0 21 0,0-22 15,0 22-15,0-1 0,0-41 16,0 63-16,-21-1 0,21 1 16,-22 21-16,1 0 0,0 0 15,0 21-15,21 1 0,0 20 0,-21-21 16,21 21-16,-21 1 0,21 20 16,0-20-16,0 20 0,-22-21 0,22 22 15,-21-22-15,21 1 0,0 20 16,-21-21-16,21 1 0,0-1 0,0-21 15,0 0-15,0 1 0,0-1 0,0 0 16,0 0-16,21-42 31,-21 0-15,21 0-16,1-1 16,-22 1-16,21-21 0,0 21 0,-21 0 15,0-1-15,21 22 0,0-21 0,-21 0 16,21 21-16,1 0 15,-1 0-15,0 0 16,0 21-16,-21 0 0,0 1 0,21-22 16,0 21-16,1 0 0,-22 21 15,21-21-15,-21 1 0,21-1 0,0 0 16,0 0-16,0-21 0,1 21 0,20 0 16,-21-21-16,21 0 15,1 22-15,-1-22 0,0 0 0,1 0 16,-1 0-16,22 0 0,-22 0 0,0 0 15,1-22-15,-1 1 0,-21 21 16,21-21-16,-20 0 0,-1 0 0,21 21 16,-42-21-16,21-43 0,-21 43 15,0 0-15,0 0 0,0-22 16,0 22-16,0-21 0,-21 21 0,0-1 16,0 1-16,0 0 0,-1 21 0,1 0 15,0 0-15,0 0 0,-21 0 16,20 0-16,1 21 0,-21 0 15,0 22-15,20-22 0,-20 21 0,21-21 16,-21 22-16,20-22 0,1 21 16,21-21-16,0 22 0,0-22 0,0 0 15,0 0-15,0 0 0,0 1 0,0-1 16,21-21-16,22 0 16,-22 0-16,0 0 0,0 0 0,22 0 15,-22 0-15,0-21 0,21-1 0,-21 1 16,22 0-16,-22 0 0,21 0 15,1-22-15,-22 22 0,0 0 16,-21-21-16,21 21 0,-21-1 0,21 1 16,-21 0-16,0 0 15,0 0-15,21 42 16,-21 0 0,0 0-16,22 0 15,-22 1-15,0 20 0,0-21 0,21 0 16,-21 0-16,21 1 0,-21-1 0,21 0 15,-21 0-15,21-21 0,0 21 16,1-21-16,-1 0 0,0 0 16,0 0-16,0 0 0,22 0 15,-22-21-15,0 21 0,0-21 0,21 0 16,-20 0-16,-1-1 0,21-20 0,-21 21 16,0 0-16,1-22 0,-1 22 15,-21 0-15,21-21 0,-21 21 16,0-1-16,21 22 0,-21-21 0,0 42 31,-21-21-31,0 22 0,21-1 16,-21 21-16,-1-21 0,1 0 0,21 1 15,-21-1-15,0 21 0,21-21 0,-21 0 16,21 1-16,0-1 16,-21-21-16,21 21 0,21-42 46,0 0-46,0-1 16,-21 1-16,21 0 0,0 0 0,-21 0 16,22 0-16,-1-1 0,0 1 15,-21-21-15,21 21 0,0 0 16,-21-1-16,21 22 0,1 0 16,-22 22-16,0-1 15,21 0-15,-21 0 0,0 0 16,21 0-16,-21 1 0,0-1 0,0 0 15,0 0-15,21 0 0,-21 0 16,21 1-16,0-1 0,1-21 16,-1 0-16,0 0 0,0 0 15,0 0-15,0 0 0,1 0 16,20 0-16,-21 0 0,0 0 0,22-21 16,-22-1-16,0 1 0,21 0 0,-21 0 15,1 0-15,20 0 0,-21-22 16,0 22-16,0 0 0,1-21 0,-1 20 15,-21 1-15,21 21 0,0-21 0,0 21 32,-21 21-1,0 0-31,21 1 31,-21-44 0,0 1-15,0 0 0,0 0-16,-21 21 15,0 0-15,0 0 16,21 21-16,-21 0 16,0 0-16,-1 1 0,22-1 0,0 0 15,-21 0-15,21 0 16,-21 0-16,21 22 0,-21-22 0,21 0 0,0 0 15,0 0-15,0 1 0,0-1 16,0 0-16,21 0 0,0-21 16,0 21-16,1-21 0,-1 0 0,63 0 15,-62 0-15,20 0 0,0 0 16,22 0-16,-22 0 0,0 0 16,1-21-16,20 0 0,-20 21 0,-1-21 15,0 0-15,22-1 0,-43 1 0,21 0 16,1 0-16,-22-21 0,21 20 15,-21 1-15,0-21 0,1 21 16,-22 0-16,0-22 0,0 22 0,0 0 16,-22 21-16,1 0 0,0 21 15,0 0-15,0 0 16,0 1-16,-1-1 0,1 21 16,0-21-16,21 22 0,0-22 0,-21 0 0,0 21 15,21-21-15,-21 1 0,21-1 16,0 0-16,0 0 0,0 0 15,21-21 1,0 0-16,0 0 0,0 0 16,0-21-16,22 0 0,-22 0 0,21 0 15,1-1-15</inkml:trace>
  <inkml:trace contextRef="#ctx0" brushRef="#br0" timeOffset="28232.08">13060 12065 0,'-21'-42'0,"42"84"0,-85-105 16,43 41-16,0-20 0,-21 21 15,20 0-15,1 0 0,0-1 16,0 22-16,0 0 0,0 0 0,-1 0 16,1 0-16,0 0 0,21 22 15,-21 20-15,21 0 0,-21 22 0,21-1 16,0 1-16,-21 20 0,-1 1 0,1 21 16,-21-21-16,21 20 0,-22 22 15,-41 85-15,20-106 0,1 0 16,20 0-16,-20-1 0,-1 1 0,1-21 15,21 0-15,-22-22 0,22 22 16,-1-22-16,1-20 0,0-1 0,-22 43 16,43-64-16,-21 0 0,21 0 15,21 0-15,-22 0 16,1-21-16,21-21 16,0 0-16,21 0 0</inkml:trace>
  <inkml:trace contextRef="#ctx0" brushRef="#br0" timeOffset="31721.6">13250 12869 0,'0'0'0,"21"-21"15,22-63-15,-43 62 16,0 1-16,0 0 0,0 0 16,0 0-16,0 0 0,-21 21 15,-22 0-15,22 0 0,-21 0 16,21 0-16,-22 0 0,22 21 16,-21 0-16,21 0 0,-22 21 0,22 1 15,0-1-15,-21 22 0,20-22 16,22 21-16,-21-20 0,21 20 0,-21 22 15,21-43-15,0 1 0,0-22 16,0 0-16,21 0 0,0-21 16,1 0-16,20 0 0,-21 0 0,21 0 15,-20 0-15,20-21 0,-21 0 16,21 0-16,-20-1 0,20 1 16,-21 0-16,21-21 0,-20 21 0,-1-22 15,0 22-15,0-21 0,-21 21 0,0-22 16,21 1-16,-21 21 0,0 0 15,0-1-15,0 1 0,0 42 32,0 1-32,0-1 0,0 21 15,0-21-15,0 22 0,0-22 0,0 21 16,0 0-16,0-20 0,0 20 16,0-21-16,21 0 0,1 0 15,-1 1-15,0-1 0,0-21 0,0 0 16,22 21-16,-1-21 0,0 0 15,-21 0-15,22 0 0,-1-21 0,0 21 16,1-21-16,-1-1 0,0 1 16,1 0-16,-1 0 0,-21 0 0,0 0 15,1-22-15,20 22 0,-42-21 0,21 21 16,-21-22-16,0 22 0,0-21 16,0-1-16,0 22 0,0 0 0,-21 0 15,0 0-15,0 21 0,-1 0 16,1 0-16,0 0 0,0 21 0,-21 0 15,20 0-15,1 0 0,0 22 0,-21-1 16,21-21-16,21 22 16,-22-1-16,22-21 0,0 0 0,0 22 15,0-22-15,0 0 0,0 0 0,22 0 16,-1-21 0,0 0-16,0 0 0,0 0 0,22 0 15,-22-21-15,0 0 0,21 21 16,-21-21-16,22-22 0,-1 22 0,-21 0 15,22-21-15,-1-1 0,-21 1 0,21 0 16,-20-1-16,-1-20 0,-21 21 16,0-22-16,21 1 0,-21-1 0,0 22 15,0-22-15,0 1 0,-21-1 16,0 22-16,21 0 0,-22-1 16,1 1-16,0 21 0,0 0 0,0-1 15,0 22-15,-1 0 0,1 0 16,0 22-16,0-1 0,0 21 0,0 0 15,-1 1-15,22-1 0,0 22 0,-21-22 16,21 21-16,0 1 0,0-1 16,0-20-16,0 20 0,0 43 15,21-42-15,1-22 0,-22 0 16,42 1-16,-21-1 0,0-21 0,0 21 16,22-20-16,-22-1 0,21-21 0,-21 21 15,22-21-15,-22 0 16,21 0-16,-21 0 0,22 0 0,-22 0 15,21-21-15,-21 0 0,1-1 0,-1 22 16,0-21-16,0 0 0,0 0 16,0 0-16,1 0 0,-22-1 0,0 1 15,0 0-15,0 0 0,0 0 0,0 0 16,0 42 15,0 0-31,0 0 0,0 0 0,0 0 16,0 22-16,0-22 0,0 0 15,0 0-15,0 0 0,0 1 16,0-1-16,21-21 0,0 0 16,0 0-16,0 0 0,0 0 15,1 0-15,-1 0 0,0-21 0,0 21 16,0-22-16,22 1 0,-22 21 16,0-21-16,21 0 0,-21 0 0,1 0 15,-1-22-15,21 22 0,-21 0 0,22-43 16,-43 43-16,21 0 15,-21 0-15,21 0 0,-21 0 16,0 42 0,0 0-1,0 0-15,0 21 0,0-20 0,0 20 16,0-21-16,0 21 0,0-20 0,0-1 16,21 21-16,0-21 0,0 0 15,1 1-15,-1-1 0,0-21 0,0 21 16,21-21-16,-20 0 0,20 0 0,-21 0 15,21 0-15,1 0 0,-1-21 16,-21 21-16,22-21 0,-1-1 0,0 1 16,1 0-16,-1 0 0,-21 0 15,21-22-15,-20 22 0,-1 0 0,0-21 16,0-1-16,-21 22 0,21-63 16,-21 62-16,0 1 0,0-21 15,0 21-15,-21 0 0,-21-1 16,21 22-16,-1 0 0,1 0 15,0 0-15,-21 22 0,21-22 16,-22 21-16,22 21 0,-21-21 0,21 22 16,-22-22-16,22 21 0,0 0 15,0-20-15,21 20 0,0-21 0,0 21 16,0-20-16,0-1 0,0 0 0,21 0 16,0 0-16,21 0 0,-20-21 15,-1 0-15,0 0 0,0 0 16,0 0-16,0 0 0,22 0 15,-22-21-15,0 0 0,0 21 0,22-21 16,-22 0-16,0 0 0,0-1 16,0 1-16,0-21 0,1 21 0,-22-22 15,0 22-15,21-21 0,-21 0 16,0 20-16,0 1 0,0 0 0,0 0 16,0 0-16,0 42 31,0 0-31,0 21 0,0-20 15,0-1-15,0 21 0,0-21 0,0 22 16,0-22-16,0 0 0,21 21 16,0-21-16,0 1 0,0-1 15,1-21-15,-1 21 0,0-21 0,21 0 16,-21 0-16,22 0 0,-22 0 16,21 0-16,-21 0 0,1 0 0,20 0 15,-21 0-15,21-42 0,-20 20 16,-1 1-16,0 0 0,-21 0 15,21 0-15,-21 0 0,0-22 16,0 22-16,0 0 0,0 0 0,0 0 16,0-1-16,0 1 0,-21 42 15,21 1 1,-21-1-16,21 0 0,-21 0 16,21 0-16,0 22 0,-22-22 15,22 0-15,-21 0 0,21 21 0,-21-20 16,21-1-16,0 0 15,0 0 1,21-42 0,0 0-1,1 21-15,-22-21 0,21-1 0,0 1 16,0 0-16,-21 0 0,21 0 0,0 0 16,-21-1-16,22 1 0,-22 0 15,21 21-15,-21-21 0,21 21 16,0 0-16,-21 21 15,0 0-15,0 0 16,0 1-16,0-1 0,21 0 0,-21 0 16,0 0-16,21 0 0,-21 1 0,0-1 15,22 0-15,-1-21 16,0 0-16,0 0 0,0 0 16,0 0-16,1 0 0,-1-21 15,0 0-15,0-1 0,0 22 16,-21-21-16,0 0 0,21 0 0,1 0 15,-22-22-15,0 22 0,0 0 16,21-21-16,-21 21 0,21-22 0,-21 22 16,0 0-16,21 0 0,0 0 15,0-1-15,1 22 16,-1 0 0,-21 22-16,21-1 15,-21 0-15,0 0 16,0 0-1,0-42 17,0 0-17,-21 0-15,21 0 16,-21-1-16,-1 22 16,1 0-16,0 0 15,0 0 1,0 22-16,21-1 0,-21 0 15,21 0-15,-22 21 0,22 1 16,-21-22-16,21 21 0,0-21 0,0 22 16,0-22-16,0 21 0,0-21 15,21 1-15,1-1 0,-1 0 0,0 0 16,21 0-16,-21-21 0,22 0 16,-1 0-16,22 0 0,-22 0 0,21 0 15,1 0-15,-1 0 0,1 0 0,-1-21 16,-20 21-16,20-21 0,1 0 15,-22 0-15,0-1 0,1 1 16,-22 0-16,21-21 0,-21 21 0,1-22 16,-1 22-16,-21-21 0,0 21 15,0-22-15,0 22 0,0 0 0,-21 21 16,-1-21-16,1 21 0,0 0 0,0 0 16,0 0-16,0 0 0,-1 21 15,1 0-15,0 0 0,21 0 0,-21 1 16,0-1-16,0 21 0,21-21 0,0 22 15,0-22-15,0 0 0,0 0 16,0 21-16,0-20 0,0-1 16,21 0-16,0-21 15,0 21-15,21-21 0,-20 0 0,20 0 16,0 0-16,1 0 0,-1 0 16,0-21-16,22 21 0,-1-21 0,-20 0 15,20 21-15,-21-22 0,22 1 16,-22 0-16,1 0 0,-1 0 0,0 0 15,1-22-15,-22 22 0,0 0 0,0-21 16,0 20-16,-21 1 16,0 0-16,0 0 0,0 0 0,-21 0 15,0-1-15,0 22 0,0 0 0,-22 0 16,22 0-16,-21 0 0,-1 0 16,1 0-16,0 22 0,21-1 0,-22 0 15,22 0-15,0 0 0,-21 22 0,42-22 16,-22 21-16,22-21 0,0 22 15,0-22-15,0 0 0,0 21 0,0-21 16,22 1-16,-1-22 0,0 21 0,0 0 16,0-21-16,0 0 0,22 0 15,-1 0-15,-21 0 0,22 0 0,-1 0 16,43-42-16,-43 42 0,-21-22 16,21-20-16,1 21 0,-1 0 15,-21-22-15,0 1 0,22 0 0,-22-1 16,0 1-16,0-64 15,0 43-15,-21 20 0,22-20 16,-22-1-16,0-20 0,0 20 0,0 1 16,0-22-16,0 43 0,0-22 0,0 22 15,0 0-15,-22 20 0,1 1 16,0 21-16,0 0 0,0 21 16,0 1-16,-1 20 0,1 0 0,0 22 15,0-1-15,0 1 0,21-1 16,0 1-16,0 20 0,0-20 0,0-1 15,0 1-15,0-1 0,0 1 0,0-22 16,0 1-16,21-1 0,0 0 16,0 1-16,0-22 0,1 0 15,-1 0-15,0-21 0,0 0 0,0 0 16,22 0-16,-22 0 0,21 0 16</inkml:trace>
  <inkml:trace contextRef="#ctx0" brushRef="#br0" timeOffset="33365.17">20807 12933 0,'0'0'0,"-43"0"0,22 0 0,0 21 16,0-21-16,0 0 0,0-21 15,21 0-15,0 0 16,0-1-16,0 1 0,0-21 0,21 21 16,0-22-16,0 1 0,0 0 15,0-1-15,1-20 0,-1 21 0,0-22 16,0 1-16,0-1 0,0 1 16,1-1-16,-22 1 0,0-1 0,0-42 15,0 64-15,0 0 0,0 20 16,0 1-16,0 0 0,-22 21 15,1 0-15,0 0 0,0 21 16,0 0-16,0 22 0,-1-1 16,-20 22-16,21-22 0,0 21 15,-22 22-15,22-21 0,-21-1 0,21 1 16,0 20-16,-1-20 0,1-1 16,21 1-16,0-1 0,0-20 0,0 20 15,21-42-15,22 22 0,20 20 16,-20-42-16,-1-21 0,21 0 15,-20 0-15,-1 0 0,0 0 0,22-21 16,-22 21-16,1-21 0,-22 0 16,21-22-16,0 22 0,-20 0 0,20-21 15,-21 21-15,0-22 0,0 22 0,1-21 16,-22 21-16,0-22 16,0 22-16,0 0 0,0 0 0,0 0 15,0 42 1,0 0-1,-22 0-15,1 21 0,21-20 0,-21 20 16,21 0-16,-21 1 0,21-1 0,0 0 16,0 1-16,0-22 0,0 21 15,21-21-15,0 0 0,0 1 0,1-1 16,-1-21-16,21 21 0,-21-21 16,0 0-16,22 0 0,-22 0 0,21 0 15,-21-21-15,1 21 0,20-21 16,-21-1-16,0 1 0,0 0 15,1 0-15,-1-21 0,0 20 0,-21-20 16,0 0-16,0 21 0,0-22 0,0 1 16,-21 21-16,0-22 0,-1 22 15,-20 0-15,21 0 0,-21 0 0,20 21 16,-20 0-16,21 0 0,0 0 0,0 0 16,-22 0-16,22 0 15,21 21-15,21-21 16,0 0-16,1 0 0,20 0 15,-21 0-15,21 0 0,1 0 16,-1-21-16,22 21 0,-22-21 0,0-1 16,1 22-16,-1 0 0,0-21 15,1 21-15,-1 0 0,-21 0 16,0 0-16,0 0 0,-21 21 0,0 1 16,0-1-16,0 0 0,0 0 15,0 0-15,0 0 0,-21 1 0,0 20 16,21-21-16,-21 0 0,0 0 0,21 22 15,-21-22-15,21 0 0,0 0 16,0 0-16,0 1 0,0-1 16,21-21-16,0 0 0,0 0 0,0 0 15,0 0-15,1 0 0,20 0 16,-21 0-16,0-21 0,0 21 0,1-22 16,20 1-16,-21 0 0,0 0 15,0 0-15,-21-22 0,0 22 16,22-21-16,-22 21 0,0 0 0,0-22 15,-22 22-15,1 0 0,21 0 0,-42 0 16,21-1-16,0 22 0,-1 0 16,1 0-16,0 0 0,0 0 0,0 0 15,0 0-15,-1 0 0,1 0 16,21 22 0,21-22-1,1 0-15,-1 0 0,0 0 16,21 0-16,-21 0 0,22 0 0,-22 0 15,21 0-15,1-22 0,-22 22 16,21-21-16,0 0 0,-20 21 16,20-21-16,-21 21 0,0-21 0,0 0 15,1 21-15,-1-22 0,0 1 0,0 21 16,-21 21 15,0 1-31,0 20 0,0-21 16,0 21-16,-21-20 0,0 41 15,0-21-15,21 1 0,-22 20 0,1 1 16,21-1-16,-21 1 0,21-1 0,-21 1 16,0-1-16,0 22 0,21-22 15,-22 1-15,22-1 0,-21 22 16,21-21-16,0-1 0,-21 1 0,21-1 16,-21 1-16,21-1 0,-21 1 0,21-22 15,0 0-15,0 1 0,0-22 16,0 0-16,0 0 0,0 0 0,0-42 31,0 0-31,0 0 0,0-22 16,0 22-16,0-21 0,21 0 15,-21-1-15,21-20 0,-21 20 0,0-20 16,21-1-16,0 1 0,-21-1 0,22 1 16,-1-22-16,-21 22 0,21-1 15</inkml:trace>
  <inkml:trace contextRef="#ctx0" brushRef="#br0" timeOffset="33600.03">22521 12954 0,'21'-127'0,"-21"64"15,-21 380-15,21-444 0,43-106 0,-43 191 0,21 0 16,-21-1-16,21 22 0,0-21 0,0 21 16,0-1-16,1 1 0,-1 21 15,0 0-15,0 0 0,21 0 16,-20 0-16,20 0 0,-21 0 0,21 0 16,-20 0-16,20 0 0,-21 0 0,0 21 15,0 1-15,1-1 0,-22 0 16,0 0-16,0 0 0,0 0 15,-22 1-15,1-1 0,0 0 0,-21 0 16,-1 0-16,1-21 16,0 21-16,-1 1 0,1-1 0,0-21 15,-1 0-15,1 0 0,21 0 0,0 0 16,21-21 0,0-1-16</inkml:trace>
  <inkml:trace contextRef="#ctx0" brushRef="#br0" timeOffset="34047.78">24828 10986 0,'0'0'0,"-21"-22"0,21 1 15,-21 0-15,21 0 0,0 0 16,0 0-16,0-1 0,-21 22 16,21 22-1,0-1-15,0 21 0,-21 0 0,0 22 16,21-1-16,-22 22 0,1 21 15,0-21-15,0 20 0,0 22 16,-22 0-16,22 0 0,-21 0 0,-22 22 16,22-22-16,0 21 0,-22-21 0,1 21 15,-1-21-15,22 0 0,-22 0 0,1-21 16,-1 21-16,1-21 0,21-22 16,-1 1-16,1 0 0,0-1 0,20-20 15,1-22-15,0 64 0,21-85 16,0 0-16,0 0 15,0 1-15,21-22 0,0-22 16,1 1-16,-1 0 0,21-21 0,0-1 16</inkml:trace>
  <inkml:trace contextRef="#ctx0" brushRef="#br0" timeOffset="35496.11">25696 12446 0,'0'0'0,"-42"0"0,21 21 15,-22 0-15,22-21 0,21 22 16,21-22 0,1-22-16,-1 1 0,21 21 15,0-21-15,1-21 0,-1 21 16,0-22-16,22 22 0,-22-21 16,22-1-16,-22-20 0,0 21 0,1-1 15,-1-20-15,-21-1 0,22 22 0,-22-22 16,0 22-16,0-21 0,-21-1 15,0 22-15,0-1 0,0-20 0,0 21 16,0-1-16,-21 1 0,0 21 16,21-22-16,-21 22 0,-1 21 0,-20 0 15,21 0-15,0 0 0,-22 21 0,22 22 16,-21-1-16,0 22 0,-1 20 16,1 1-16,0 21 0,-1 0 0,1 21 15,0 0-15,-1 0 0,22 0 16,-21 21-16,-1-21 0,22 21 0,0-21 15,-21 21-15,21-21 0,-1 0 16,1 21-16,0-21 0,0 0 16,21 0-16,-21-21 0,0 21 0,-1 0 15,1-21-15,21 0 0,-21 0 0,0 84 16,21-105-16,0-22 16,0 1-16,0-1 0,0-20 0,0-22 15,0 0-15,0 0 0,21-21 0,0 0 16,0-21-16,22-21 0,-22 20 0,21-20 15,1-21-15,-1-1 0,0 1 16,1-1-16,-1-21 0,0 1 16,1-1-16,-22 0 0,21-20 0,-21 20 15,0 0-15,-21-105 0,0 105 16,0 0-16,-21 1 0,-21-1 16,21 0-16,-22 22 0,1-1 0,0 1 15,-1 21-15,1-22 0,0 22 16,-1-1-16,1 22 0,21-21 0,-21 21 15,20 0-15,22-1 0,0 1 0,-21 21 16,21-21-16,0 0 0,21 0 16,1 0-16,-1-1 0,21 1 15,0 0-15,1 0 0,20 0 16,1-22-16,-1 22 0,22-21 0,0 21 16,-1-22-16,-20 1 0,20 0 15,-20 21-15,-1-1 0,1-20 16,-22 21-16,1 0 0,-1 0 0,-21-1 15,0 22-15,-21-21 0,0 0 16,-21 21 0,0 0-16,0 21 0,0 0 15,21 1-15,-22-1 0,1 21 16,0-21-16,0 22 0,0-1 0,21 0 16,0 1-16,0-1 0,0 0 0,0 1 15,0-1-15,0 0 0,0-21 16,21 1-16,21-1 0,-21 0 15,1 0-15,20 0 0,0-21 0,-21 0 16,22 0-16,-1 0 0,0 0 16,1-21-16,-22 0 0,21 0 0,1 0 15,-22-1-15,0 1 0,0 0 0,-21-21 16,0 21-16,0-22 0,0 1 16,0 0-16,-21 20 0,0-20 0,-22 0 15,22-1-15,-21 1 0,0 21 16,20 0-16,-20 0 0,21 21 0,-21 0 15,20 0-15,1 0 0,0 0 0,0 0 16,0 21-16,0 0 16,21 0-16,0 0 0,0 0 15,21 1-15,0-22 0,0 0 16,0 21-16,22-21 0,-1 0 16,0 0-16,1 0 0,-1 0 0,21 0 15,-20 0-15,20-21 0,1 21 0,-22 0 16,0-22-16,1 1 0,-1 21 15,0 0-15,-20 0 0,-1 0 0,0 0 16,0 0-16,0 0 16,-21 21-1,-21-21-15,0 0 16,0 0-16,0 0 16,-1 0-16,1 0 0,0 0 15,21-21 1,0 0-16,0 0 15,0 0-15,0 0 0,0-1 16,21 1-16,0 0 0,1 0 0,-1 0 16,0 0-16,0-1 0,0 1 15,0 0-15,1 21 0,-1-21 0,0 0 16,21 21-16,-21 0 0,1 0 16,-1 0-16,0 0 0,0 0 0,-21 21 15,21-21-15,0 21 0</inkml:trace>
  <inkml:trace contextRef="#ctx0" brushRef="#br0" timeOffset="35860.01">27559 12531 0,'21'0'31,"0"0"-15,0-21-16,1 21 0,-1-22 0,0 1 15,0 21-15,0-21 0,0 0 0,1 0 16,20 0-16,-21-1 0,0 1 16,-21 0-16,21 0 0,-21 0 0,22 0 15,-22-1 1,0 1-16,-22 21 16,1 0-16,0 21 0,0 1 15,0-1-15,0 0 0,-1 0 16,1 21-16,0-20 0,0 20 0,21-21 15,0 0-15,-21 22 0,21-22 0,0 0 16,0 0-16,0 0 0,0 0 16,21 1-16,0-22 0,0 21 0,0 0 15,1-21-15,20 0 0,-21 0 16,21 0-16,1 0 0,-1 0 0,0 0 16,22-21-16,-22 21 0,22-21 15</inkml:trace>
  <inkml:trace contextRef="#ctx0" brushRef="#br0" timeOffset="36296.3">28702 12425 0,'0'0'0,"42"-85"16,-42 64-16,0-21 0,0 21 15,0-1-15,-21 1 0,0 21 16,0 0-16,0 0 0,-1 0 16,1 0-16,-21 0 0,21 0 0,-22 21 15,22 1-15,-21-1 16,21 0-16,0 0 0,-1 21 0,1-20 0,0-1 15,0 21-15,21-21 0,-21 0 0,21 1 16,0-1-16,0 0 16,0 0-16,0 0 0,0 0 0,21-21 15,0 0-15,0 0 0,0 0 0,1 0 16,-1 0-16,0 0 16,0 0-16,0 0 0,0-21 0,1 0 15,-22 0-15,21 0 16,-21 0-16,21-22 0,-21 22 0,21 0 15,-21-21-15,0 20 0,0 1 0,0 0 16,0 0-16,0 0 0,0 42 31,0 0-31,0 21 16,0-20-16,0-1 0,0 0 16,0 21-16,0-21 0,0 1 0,0 20 15,0-21-15,0 0 0,0 0 16,0 1-16,21-22 15,0 0-15,1 0 16,20 0-16,-21 0 0</inkml:trace>
  <inkml:trace contextRef="#ctx0" brushRef="#br0" timeOffset="37028.56">29337 12298 0,'0'-42'16,"0"-22"-16,0 22 15,0-1-15,-21 43 0,0 0 16,-1 0-16,1 22 0,0-1 16,0 0-16,0 21 0,0 1 15,-1-1-15,1 0 0,0 1 0,0-1 16,0 0-16,21 1 0,0-1 16,0 0-16,0-21 0,0 1 0,0 20 15,0-21-15,0 0 16,0 0-16,21-21 0,0 0 0,0 0 15,0 0-15,22 0 0,-22 0 16,0-21-16,21 0 0,-20 0 0,-1 0 16,21 0-16,-21-1 0,22 1 15,-22 0-15,0-21 0,21 21 0,-21-22 16,1 1-16,-1-22 0,-21 22 16,21-21-16,-21-1 0,21-21 0,-21 22 15,0-1-15,0 1 0,0-1 16,0 22-16,0-21 0,0 41 0,0-20 15,0 21-15,0 0 0,-21 21 16,0 21-16,21 0 16,-21 21-16,21-20 0,0 20 0,-22 21 15,22-20-15,0 20 16,-21 1-16,21-1 0,0 1 0,0-1 16,0 1-16,0-22 0,0 22 15,-21-22-15,21 21 0,-21-20 0,21-22 16,-21 21-16,21-21 0,0 1 0,-21-1 15,21 0-15,-22-21 16,22-21 15,0 0-31,0-1 0,22 1 0,-1 0 16,0 0-16,0-21 0,0 20 16,22-20-16,-1 0 0,0-1 0,1 1 15,-1 21-15,0-21 0,22 20 16,-22 1-16,0 21 0,1 0 15,-1 0-15,0 0 0,-20 43 0,-1-22 16,-21 21-16,0-21 0,0 22 0,0-1 16,0-21-16,0 21 0,-21 1 15,-1-22-15,1 21 0,0-21 0,21 1 16,-21 20-16,0-21 0,0 0 16,-1 0-16,1 1 0,0-22 0,21 21 15,-21 0-15,0-21 0,0 21 16,-1-21-16,1 0 15,0 0-15,0-21 0</inkml:trace>
  <inkml:trace contextRef="#ctx0" brushRef="#br0" timeOffset="37408.33">22204 5673 0,'0'0'0,"-43"-106"0,22 0 0,-21 21 0,21-20 16,-22 20-16,22 21 0,0 1 15,0-1-15,0 1 0,21 21 0,-21-1 16,21 22-16,0 0 0,0-21 16,0 20-16,21 1 15,0 21-15,0-21 0,0 21 0,0 0 16,22 0-16,-22 0 15,0 0-15,0 0 0,0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4-08T01:55:30.27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4276 1693 0,'0'-21'0,"-22"21"16,1-21-16,0 0 16,0 21-1,21 21-15,0 0 16,0 0-16,-21 22 0,21-22 16,0 21-16,0-21 0,0 22 15,0-22-15,0 21 0,0-21 0,0 1 16,21 20-16,0-42 0,-21 21 15,21 0-15,0-21 0,22 0 0,-22 0 16,21 0-16,1 0 0,-1-21 16,0 0-16,22 0 0,-22-22 0,22 22 15,-1-21-15,-21 0 0,22-1 16,-22 1-16,1 0 0,20-1 0,-42 1 16,22 0-16,-1-1 0,-21 1 15,0 21-15,-21-22 0,0 22 0,0-21 16,0 21-16,0 0 0,0-22 15,0 22-15,0 0 16,-21 0-16,0 21 0,0 0 16,0 0-16,-1 0 15,22 42-15,-21-21 16,0 0-16,0 22 0,21-1 0,-21 22 16,21-1-16,0 1 0,-21 20 15,-1 1-15,1 0 0,21-1 0,-21 1 16,0 21-16,21-22 0,-21 1 15,21 21-15,0-21 0,0 20 0,0-20 16,0 0-16,0 21 0,0-22 0,0 1 16,0 21-16,0-22 0,0 1 15,0 21-15,0-21 0,21-1 16,0-20-16,-21-1 0,21 1 0,0-1 16,-21 1-16,0-22 0,22-21 15,-1 0-15,0 1 0,-21-1 0,21-21 16,0 0-16,0-21 15,1-1-15,-22 1 0,21-21 0,0 0 16,0 20-16,0-41 0,-21 21 0,21-22 16,1 1-16,-1-1 0,-21 1 15,21-22-15,-21 0 0,0 22 16,0-22-16,0 0 0,0 1 0,0 20 16,-21-20-16,0 20 0,-22-21 15,1 22-15,0-1 0,-1 22 0,1 0 16,0-1-16,-1 22 0,1 0 15,0 0-15,-1 0 0,1 21 0,0 0 16,20 0-16,1 0 0,0 0 16,21-21-1,21 21-15,0-22 0,22 22 16,-22-21-16,21 21 0,1-21 0,20 21 16,-21-21-16,1 0 0,20 0 15,-20-1-15,20 1 0,-21 0 0,1 0 16,-1-21-16,0 20 0,1 1 15,-1 0-15,-21 0 0,0 0 16,1 0-16,-22-1 0,0 1 0,0 0 16,0 0-16,0 0 15,0 42 17,0 0-32,0 0 15,0 22-15,0-22 0,0 0 16,0 21-16,0-21 0,0 22 0,0-22 15,0 21-15,0-21 0,0 1 16,0 20-16,0-21 0,21 0 16,0-21-16,0 0 15,0 0-15,0 0 0,1 0 16,-1 0-16,0-21 0,0 0 0,0 21 16,0-21-16,1 0 0,-22-1 15,21 1-15,-21 0 0,21-21 0,-21 21 16,0-1-16,0-20 0,0 21 15,-21 0-15,0-22 0,-1 22 0,22 0 16,-21 0-16,0 21 0,0-21 16,0 21-16,0 0 0,-1 0 0,1 0 15,0 0-15,0 21 16,21 0-16,0 0 0,0 0 16,0 1-1,21-1-15,0-21 0,0 21 0,1-21 16,-1 0-16,0 0 0,0 0 0,0 0 15</inkml:trace>
  <inkml:trace contextRef="#ctx0" brushRef="#br0" timeOffset="359.79">5927 1947 0,'0'0'0,"0"-42"15,0 21-15,0 0 16,0 0-16,0-1 15,21 22 1,0 0-16,0 0 16,0 22-16,0-22 0,1 21 15,-22 21-15,21-21 0,0 22 0,0-22 16,-21 21-16,0-21 0,0 22 16,0-1-16,0 0 0,0 1 0,0-22 15,-21 21-15,0-21 0,0 0 16,21 1-16,0-1 0,0 0 0,-22-21 15,22-21 1,0 0 0,0-1-16,0 1 0,0 0 0,22-21 15,-22 21-15,0-22 16,0 22-16,21-21 0,0 21 0,-21-22 16,21 22-16,-21-21 0,21 21 0,0-1 15,-21 1-15,22 0 0,-1 0 16</inkml:trace>
  <inkml:trace contextRef="#ctx0" brushRef="#br0" timeOffset="932.15">6985 2096 0,'21'0'31,"0"0"-31,0 0 0,-21-22 0,22 22 16,-1-21-16,0 0 0,0 0 15,0 0-15,0 0 0,1-1 16,-1 1-16,-21 0 0,0 0 15,21 0-15,-21 0 0,0-1 0,0 1 16,0 0-16,0 0 0,-21 21 16,0 0-16,-1 0 0,1 0 15,0 0-15,0 21 0,-21-21 0,20 42 16,1-20-16,-21-1 0,21 21 16,-22 43-16,22-43 0,21 0 15,0 1-15,0-1 0,0-21 16,0 22-16,0-22 0,21 0 0,1 21 15,-1-21-15,0-21 0,0 22 16,0-1-16,22-21 0,-22 0 0,21 0 16,-21 0-16,22 0 0,-22 0 15,21 0-15,-21-21 0,22-1 16</inkml:trace>
  <inkml:trace contextRef="#ctx0" brushRef="#br0" timeOffset="1431.21">7980 1863 0,'0'0'0,"0"-21"0,0-1 16,-64-20-1,43 42-15,0 0 0,0 0 16,0 0-16,-1 0 0,1 0 0,0 0 16,-21 21-16,21 0 0,-1 1 15,1-1-15,0 21 0,21-21 0,-21 22 16,0-1-16,0 0 0,21 1 15,0-1-15,0 0 0,-22 1 0,22-1 16,0-21-16,0 0 0,0 22 16,0-22-16,22 0 15,-22 0-15,21-21 0,0 0 0,0 0 16,0 0-16,22 0 0,-22-21 16,0 0-16,21 0 0,-21-1 0,22 1 15,-22 0-15,0 0 0,21-21 0,-20 20 16,-1-20-16,0 0 0,-21 21 15,0-22-15,21 1 0,-21 0 0,0-1 16,0 1-16,0 0 0,0 20 16,0-20-16,0 21 0,-21 21 15,21 21 1,-21 0-16,21 0 16,-21 22-16,21-1 0,-22 0 0,22-20 15,0 20-15,0 0 0,0 1 16,0-1-16,0 0 0,0-21 0,0 1 15,0 20-15,22-21 0,-1 0 16,0-21-16,-21 21 0,21-21 0,0 0 16,0 0-16,1 0 0,-1 0 15,0 0-15,21 0 0,-21-21 0</inkml:trace>
  <inkml:trace contextRef="#ctx0" brushRef="#br0" timeOffset="1719.44">8742 1842 0,'0'0'0,"0"-22"0,0-41 16,0 21-16,0 20 0,0 1 15,-21 0-15,-1 21 16,1 0-16,0 0 0,0 0 0,0 0 16,21 21-16,-21 0 0,-1 1 0,1 20 15,0 0-15,21 1 16,0-1-16,-21 0 0,21 1 0,-21-1 15,21 0-15,0 1 0,0-1 0,0 0 16,0-21-16,0 22 0,0-22 16,21 0-16,0 0 0,-21 0 0,21 1 15,0-22-15,1 0 0,-1 0 16,0 0-16,0 0 0,0 0 0,0 0 16,22-22-16,-22 1 0,0 21 15,0-42-15</inkml:trace>
  <inkml:trace contextRef="#ctx0" brushRef="#br0" timeOffset="2267.13">9292 1207 0,'0'0'0,"0"-43"0,0 22 16,0 0-16,0 0 15,-21 21-15,0 0 16,21 21-1,0 21-15,0-21 16,0 22-16,0-22 0,0 21 16,0 1-16,-21 20 0,21-21 0,0 22 15,-22-1-15,22 1 0,0-1 16,0 1-16,-21-1 0,21 1 16,0-22-16,-21 22 0,21 20 15,0-41-15,0-22 0,0 42 16,0-41-16,0-1 0,-21 0 15,21 0-15,-21-21 16,21-21 15,0 0-31,0 0 0,0-1 16,0 1-16,0 0 0,0-21 0,0 21 16,0-22-16,0 22 0,0-21 0,21-1 15,0 1-15,0 21 0,22-21 16,-22 20-16,42-20 15,-42 21-15,1 21 0,20 0 16,-21 0-16,21 21 0,-20 0 0,-1 0 16,21 22-16,-21-22 0,0 21 0,1 1 15,-22-1-15,0-21 0,0 21 16,0 1-16,0-22 0,0 0 0,0 21 16,0-20-16,0-1 0,-22 0 15,1 21-15,0-21 0,0 1 16,21-1-16,-21 0 0,0-21 0,-1 0 31</inkml:trace>
  <inkml:trace contextRef="#ctx0" brushRef="#br0" timeOffset="2964.2">5948 3006 0,'0'0'0,"-21"0"0,-1 0 0,1 0 16,0 0-16,0 0 0,0 0 0,0 0 16,-1 0-16,1 0 0,64 0 62,-22 0-62,21 0 0,0 0 16,1 0-16,20 0 0,1 0 0,-1 0 15,22 0-15,0 0 0,-1 0 0,22 0 16,0 0-16,21 0 0,-21 0 16,21 0-16,0 0 0,0 0 15,21 0-15,0 0 0,-21 0 0,21 0 16,-21 0-16,0 0 0,0 0 16,0 0-16,0 0 0,-21 0 0,0 0 15,0 0-15,0 0 0,-22-21 16,-20 21-16,20 0 0,-41 0 0,20 0 15,-20 0-15,-22 0 0,0-22 16,0 22-16,-42 0 31,0 0-31,-22 0 0,22 0 0,-21 0 16,0 0-16,-1 0 0,-20 0 16,20 0-16,-20 0 0,-1 0 15</inkml:trace>
  <inkml:trace contextRef="#ctx0" brushRef="#br0" timeOffset="3711.89">6054 3154 0,'0'0'0,"-22"0"0,-20 0 15,21 0-15,0 0 0,0 0 16,42 0 47,0 0-63,0 0 0,0 0 15,0 0-15,1 0 0,-1 0 0,0 0 16,21-21-16,1 21 0,-1 0 15,0 0-15,1 0 0,20 0 0,1-21 16,20 21-16,1 0 0,0 0 0,-1 0 16,22 0-16,-21-22 0,21 22 15,-22 0-15,22 0 0,0 0 0,0 0 16,0 0-16,-1-21 0,22 21 16,-21 0-16,0 0 0,0-21 15,0 21-15,0-21 0,-1 21 0,22-21 16,-42 21-16,21 0 0,0-21 15,-22 21-15,1 0 0,0-22 0,42 1 16,-64 21-16,-20 0 0,-1 0 16,0-21-16,-21 21 0,1 0 15,-1 0-15,0 0 0,0 0 94</inkml:trace>
  <inkml:trace contextRef="#ctx0" brushRef="#br0" timeOffset="7793.75">6054 4276 0,'0'0'0,"0"-21"0,0-1 15,0 1-15,0 0 16,0 0-16,0 0 16,0 0-16,0-1 15,0 44 1,0-1-1,0 0-15,0 21 16,0 1-16,0-1 0,0 0 0,0 1 16,0 20-16,0-21 0,0 22 15,0-1-15,0 1 0,0-1 0,0 1 16,0-1-16,0-20 0,0 20 0,0-20 16,0-1-16,0 0 0,0-21 15,0 22-15,0-22 0,0 0 16,21-21-1,-21-21 1,0 0-16,0 0 0,0-22 16,0 22-16,0-21 0,0-1 0</inkml:trace>
  <inkml:trace contextRef="#ctx0" brushRef="#br0" timeOffset="8143.6">5821 4424 0,'0'0'0,"-21"-21"0,-22 0 0,22-1 0,0 1 16,0 0-16,21 0 0,0 0 16,0 0-16,0-1 15,21 1-15,21 21 0,1 0 16,-1-21-16,21 21 0,1 0 0,-1 0 16,1 0-16,-1 21 0,1 0 0,-1 1 15,22-1-15,-21 21 16,-1-21-16,-21 22 0,22-1 0,-22 0 15,-21 1-15,1-1 0,-1 0 16,-21 1-16,0-1 0,0 21 0,-21-20 16,-1 20-16,-20-20 0,0-1 0,21 21 15,-22-41-15,1 20 0,0 0 16,-1-21-16,1 1 0,0-1 0,-1 0 16,1 0-16,0-21 0,20 0 15,-20 0-15,21 0 0,-21 0 0,20 0 16,1 0-16,21-21 15,0 0-15,0 0 0,0-1 16,43 1-16</inkml:trace>
  <inkml:trace contextRef="#ctx0" brushRef="#br0" timeOffset="8583.35">7006 4593 0,'0'0'0,"0"-21"0,0 0 0,0 0 16,0 0-16,21 21 15,0 0-15,1 0 0,-1 0 16,21 0-16,-21 0 0,0 21 15,1 0-15,-1 0 0,21 21 0,-21-20 16,0 20-16,1 21 0,-1-20 0,-21-1 16,0 22-16,0-22 0,0 21 15,0-20-15,0-1 0,0 0 0,0-20 16,0 20-16,0-21 0,-21 0 16,-1-21-16,1 0 15,21-21-15,0 0 0,0 0 16,0 0-16,0-22 15,0 22-15,0-21 0,0-1 0,0 1 16,0 0-16,21-1 0,-21 1 0,22 0 16,-1-1-16,0 22 0,-21-21 15,21 21-15,0 0 0,0-1 0,1 1 16,-1 0-16,0 21 0,0 0 16,0 0-16</inkml:trace>
  <inkml:trace contextRef="#ctx0" brushRef="#br0" timeOffset="9163.95">8234 4636 0,'0'-22'0,"0"44"0,0-65 0,0 22 16,0 0-16,0 0 0,-21 0 15,-1-1-15,1 22 0,0 0 16,0 0-16,0 0 0,-22 0 16,22 22-16,-21-1 0,21 0 0,-22 0 15,1 0-15,21 22 0,0-1 0,-22 0 16,22 1-16,21-1 0,0-21 15,-21 21-15,21 1 0,0-1 0,0-21 16,0 0-16,0 22 0,21-22 16,0-21-16,1 21 0,-1 0 15,0-21-15,21 0 0,-21 0 0,1 0 0,20 0 16,-21-21-16,0 0 0,0 21 16,1-21-16,20 0 0,-21-22 15,0 22-15,0-21 0,1 21 16,-22-22-16,21 22 0,-21-21 0,21-1 15,-21 22-15,0-21 0,0 21 0,0-22 16,0 22-16,0 0 0,0 0 16,0 42-1,0 0 1,-21 0-16,21 1 0,-21-1 0,21 21 16,0 0-16,0-20 0,0 20 0,0 0 15,0 1-15,0-1 0,0-21 16,21 21-16,-21-20 0,21-1 0,0 0 15,-21 0-15,21-21 0,0 0 16,1 0-16,-1 0 16,0 0-16,0-21 0</inkml:trace>
  <inkml:trace contextRef="#ctx0" brushRef="#br0" timeOffset="9727.64">8657 4593 0,'0'0'0,"0"-21"0,0 0 15,0 0-15,0 42 32,0 0-17,0 0-15,0 0 0,0 22 16,0-22-16,0 21 0,0-21 16,0 22-16,0-1 0,0-21 0,0 22 15,0-22-15,0 21 0,0-21 0,0 0 16,0 1-16,21-22 15,0 0 1,1-22-16,-1 1 16,-21 0-16,21 0 0,-21 0 0,21 0 15,0-1-15,-21 1 0,0 0 0,21 0 16,1 0-16,-22 0 16,21-1-16,-21 1 0,21 21 15,0 0 1,-21 21-16,0 1 15,0 20-15,0-21 0,0 0 16,0 22-16,0-22 0,21 0 16,-21 21-16,21-21 0,-21 1 0,22-1 15,-1 0-15,0-21 0,0 0 0,0 0 16,0 0-16,22 0 0,-22 0 16,0 0-16,21 0 0,-20-21 0,-1 0 15,21-1-15,-21 1 0,0 0 16,1-21-16,-1 21 0,0-22 0,0 1 15,-21 21-15,0-22 0,0 1 0,0 0 16,0 21-16,0-22 0,0 22 16,0 0-16,0 0 0,-21 0 15,0-1-15,0 22 0,-1 0 0,1 0 16,0 0-16,0 0 0,0 0 16,0 0-16,-1 0 0,1 0 0,0 0 15</inkml:trace>
  <inkml:trace contextRef="#ctx0" brushRef="#br0" timeOffset="10574.17">10054 4128 0,'0'0'0,"0"-22"0,0 1 0,0-21 0,-21 21 16,21 0-16,-21-1 0,21 1 15,-21 21 1,-1 0-16,22 21 16,-21 1-16,21-1 0,0 21 0,0 0 15,0 1-15,0 20 0,0-20 16,0 20-16,0 1 0,21-22 0,-21 21 16,0-20-16,0 20 0,0-20 0,0 20 15,0-21-15,0 1 0,0-1 16,0 0-16,-21-20 0,21 20 0,0-21 15,0 0-15,0 0 0,-21-21 16,0-21 0,21 0-16,0-21 15,0 21-15,0-1 16,0 1-16,0-21 0,0 21 0,0 0 16,0-22-16,0 22 0,0 0 15,0-21-15,21 20 0,0 1 0,0 0 16,22 0-16,-22 0 0,21 0 0,1 21 15,-1 0-15,0 0 0,22 0 16,-22 0-16,0 0 0,1 21 0,-1 0 16,0 0-16,-20 0 0,-1 0 15,0 22-15,0-22 0,-21 0 0,0 21 16,0-20-16,-21 20 0,0 0 0,-22-21 16,1 22-16,0-22 0,-1 0 15,-20 21-15,21-20 0,-1-22 16,1 21-16,0-21 0,-1 21 15,1-21-15,0 0 0,20 0 0,-41 0 16,42 0-16,21-21 16,0 0-16,0-1 15,21 1-15,0 0 16,0 21-16,22-21 0,-1 0 0</inkml:trace>
  <inkml:trace contextRef="#ctx0" brushRef="#br0" timeOffset="11091.87">11345 4487 0,'0'0'0,"0"-21"16,21 0-16,-21 0 0,0 0 0,0 0 15,0-1-15,-21 22 0,0-21 16,0 21-16,0 0 0,0 0 15,-22 21-15,22 1 0,-21-1 0,-1 0 16,22 21-16,-21-21 0,0 22 16,20-1-16,1 0 0,-21 1 15,21-1-15,21 0 0,-21 1 0,21-1 16,0-21-16,0 22 0,0-1 16,0-21-16,0 0 0,0 0 0,21 1 15,0-22-15,0 0 0,0 0 16,22 0-16,-22 0 0,0 0 15,21-22-15,-21 22 0,22-21 0,-22 0 16,0-21-16,0 21 0,22-1 16,-22 1-16,0-21 0,0 21 0,0-22 15,-21 22-15,21-21 0,-21 21 16,22-22-16,-22 22 0,0 0 0,0 0 16,0 0-16,0 0 0,0 42 31,0 21-16,0-21-15,0 0 0,0 1 16,0 20-16,0-21 0,0 21 16,0-20-16,0 20 0,0-21 0,0 0 15,0 22-15,0-22 0,0 0 16,21-21-16,0 0 0,0 0 16,0 0-16,0 0 0,1 0 0,-1 0 15</inkml:trace>
  <inkml:trace contextRef="#ctx0" brushRef="#br0" timeOffset="11396.21">12128 4445 0,'0'0'0,"0"-21"0,0 0 0,0 0 16,-21-1-16,21 1 0,-21 21 15,0 0-15,0 0 16,0 0-16,-1 0 0,1 21 15,0 1-15,0-1 0,21 0 16,-21 0-16,0 21 0,21 1 0,0-1 16,-22 0-16,22 1 0,-21-1 15,21 0-15,0-20 0,0 20 16,0 0-16,0 1 0,21-22 0,1 0 16,-1 0-16,0 0 0,0 0 15,0 1-15,0-22 0,22 0 0,-22 0 16,21 0-16,1 0 0,-1 0 0,0-22 15,-21 1-15,22 0 0,-1-21 16,0 21-16,-20-22 0</inkml:trace>
  <inkml:trace contextRef="#ctx0" brushRef="#br0" timeOffset="12040.89">12700 4022 0,'0'0'0,"0"-127"16,0 106-16,0-1 0,-21 1 0,0 0 15,-1 21-15,1 0 16,0 0-16,21 21 16,-21 0-16,21 1 0,0 20 15,-21 21-15,21-20 0,-21 20 0,-1 1 16,22-1-16,-21 1 0,21-1 16,-21 1-16,21-1 0,-21-20 0,21 20 15,0-21-15,0 22 0,0-22 0,-21 1 16,21-1-16,0-21 0,0 0 15,0 0-15,0 1 0,0-1 16,0-42 15,0-1-31,0 1 0,0 0 0,0 0 16,0 0-16,0-22 0,0 22 16,21-21-16,0 21 0,0-22 0,0 22 15,1-21-15,-1 0 0,0 20 0,21 1 16,-21 0-16,1 0 0,-1 0 15,0 21-15,0 0 0,0 0 0,-21 21 16,0 0 0,0 0-16,0 0 0,0 1 15,-21 20-15,0-21 0,0 0 16,0 0-16,-22 1 0,22-1 16,0 0-16,-21-21 0,20 21 0,1-21 15,0 0-15,-21 0 0,21 0 16,-1 0-16,-20 0 0,21 0 0,0 0 15,0 0-15,-1 0 0,1-21 0,21 0 16,21 21 15,1 21-31,-1 0 16,0 0-16,21 0 0,-21 22 0,1-22 16,20 21-16,-21-21 0,0 22 15,22-22-15,-22 0 0,0 0 16,0 0-16,21 1 0,-20-1 0,-1-21 15,21 0-15,-21 0 0,22 0 0,-22 0 16,0 0-16,21 0 0,-21 0 16,22 0-16,-22-21 0,0-1 0</inkml:trace>
  <inkml:trace contextRef="#ctx0" brushRef="#br0" timeOffset="12807.45">6498 5736 0,'0'0'0,"-42"-21"15,21 0-15,-1 21 16,22-21-16,-21 21 16,42 0 30,22 21-46,-22-21 16,21 21-16,1-21 0,20 0 0,1 21 16,-1-21-16,22 0 0,-1 0 15,22 21-15,-21-21 0,21 0 0,148 0 16,-127 0-16,21 0 16,21 0-16,-21 0 0,22-21 0,20 21 15,1-21-15,-1 21 0,1-21 16,20 21-16,1-21 0,0 21 15,-1 0-15,1-21 0,-21-1 0,20 22 16,-20 0-16,-1-21 0,1 21 16,-22 0-16,0 0 0,-20-21 0,-1 21 15,-21 0-15,0 0 0,0-21 16,-21 21-16,-22 0 0,1 0 0,-22 0 16,1-21-16,-22 21 0,1 0 15,-22 0-15,0 0 0,0 0 0,0 0 16,-21-21-1,-21 21 1,0 0 0</inkml:trace>
  <inkml:trace contextRef="#ctx0" brushRef="#br0" timeOffset="14356.22">2138 6773 0,'0'0'0,"0"-21"0,0 0 15,0 0-15,0 0 16,0 0-16,0-1 31,-21 22-15,21 22-1,0-1-15,-22 0 16,22 0-16,0 0 0,0 22 16,0-22-16,0 21 0,0 0 0,0-20 15,0 20-15,0 0 0,0 1 16,0-1-16,0-21 0,0 21 15,0 1-15,0-22 0,0 0 0,0 0 16,0 0-16,0 1 0,0-1 16,22-21-16,-22 21 15,21-42 32,-21 0-47,0-1 0,0 1 16</inkml:trace>
  <inkml:trace contextRef="#ctx0" brushRef="#br0" timeOffset="14663.04">2519 6985 0,'0'-21'110,"21"21"-64,0 0-30,0 0-16,0 0 16,1 0-16,-1 0 0</inkml:trace>
  <inkml:trace contextRef="#ctx0" brushRef="#br0" timeOffset="15335.66">4318 6752 0,'0'-21'16,"0"0"-1,0 0-15,0 0 16,0-1-16,0 1 16,-21 0-16,0 0 15,-1 21-15,1-21 0,21 0 0,-21 21 16,0 0-16,21-22 0,-21 22 16,0 0-16,-1 0 15,1 22-15,21-1 0,-21 0 16,0 0-16,21 21 0,0-20 0,0 20 15,-21 0-15,21 1 0,0-1 16,0-21-16,0 21 0,0 1 0,0-1 16,0 0-16,0-20 0,0 20 15,0-21-15,0 0 0,21 0 0,0 1 16,0-22-16,0 0 0,1 0 16,-1 0-16,0 0 0,0 0 15,0-22-15,0 1 0,1 0 16,-1 0-16,0 0 15,0 0-15,0-22 0,0 22 0,-21-21 16,0 21-16,0-22 0,0 1 0,0 21 16,0-22-16,0 22 0,0-21 15,0 21-15,0 0 0,0-1 0,0 44 32,0 20-32,0-21 0,0 0 15,0 22-15,22-22 0,-22 21 16,21 0-16,-21-20 0,0 20 0,0 0 15,21-21-15,-21 22 0,21-22 16,-21 0-16,0 0 0,0 0 0,21 1 16,-21-1-16,21-21 0,1 0 31,-1-21-31,0 21 16,-21-22-16,0 1 0,21 0 0</inkml:trace>
  <inkml:trace contextRef="#ctx0" brushRef="#br0" timeOffset="15850.88">4932 6816 0,'0'-21'0,"0"-1"0,0 1 15,0 0 1,0 0-16,0 0 0,0 0 15,21 21-15,0-22 16,0 22-16,0 0 0,1 0 16,-1 0-16,0 0 15,0 22-15,0-1 0,-21 0 0,21 0 16,1 0-16,-1 0 0,0 1 0,-21 20 16,21-21-16,-21 0 0,21 22 15,-21-22-15,0 21 0,0-21 16,0 0-16,0 22 0,0-22 0,0 0 15,0 21-15,0-20 0,0-1 16,0 0-16,0 0 0,-21-21 31,21-21-31,0 0 16,0 0-16,0-1 0,0 1 16,0-21-16,0 21 0,0 0 15,0-22-15,0 1 0,0 21 0,0-22 16,0 22-16,21-21 0,-21 21 0,21-22 15,1 22-15,-1 0 0,-21 0 0,21 21 16,0-21-16,0 0 16,0 21-1,1 0-15,-1 0 32,0 0-17</inkml:trace>
  <inkml:trace contextRef="#ctx0" brushRef="#br0" timeOffset="16364.43">5694 6689 0,'21'0'47,"-21"-21"-47,21 21 0,0 0 0,0 0 15,1 0-15,20 0 16,-21 21-16,0 0 16,0 0-16,1 0 0,-1 0 15,-21 1-15,21-1 0,0 0 0,-21 21 16,0-21-16,21 22 0,-21-1 0,0-21 15,21 22-15,-21-22 16,0 21-16,0 0 0,0-20 0,0 20 16,0-21-16,-21 0 0,0 0 0,21 1 15,0-1-15,-21-21 16,21-21 0,0-1-16,0 1 15,0-21-15,0 21 0,21-22 16,-21 22-16,0-21 0,21 21 0,0-22 15,1 1-15,-22 0 0,21 21 16,-21-22-16,21 22 0,0-21 0,-21 21 16,21-22-16,0 22 0,-21 0 15,22 21-15,-1-21 0,0 21 16,0 0-16,0 0 16,0 0-1,1 0 1,-22 21-16,21-21 0</inkml:trace>
  <inkml:trace contextRef="#ctx0" brushRef="#br0" timeOffset="17927.53">7048 6731 0,'0'0'0,"-21"-21"0,0 0 16,0 21-16,0-21 16,0-1-16,-1 22 0,1 0 0,0-21 15,0 21-15,0 0 0,0 0 0,-22 0 16,22 0-16,0 21 15,-21 1-15,20-1 0,-20 0 0,0 21 16,21-21-16,-1 22 0,-20-1 0,21 0 16,0 1-16,0-1 0,21 0 15,0 1-15,0-1 0,0 0 0,0-20 16,0 20-16,0-21 0,21 21 16,0-20-16,0-1 0,43 0 15,-22-21-15,-21 0 0,21 0 16,-20 0-16,-1 0 0,21 0 0,-21-21 15,0 21-15,22-21 0,-22-1 0,0 1 16,0 0-16,0 0 0,1 0 0,-1-22 16,0 22-16,0-21 15,-21 21-15,0-22 0,21 22 0,-21-21 16,21 21-16,-21-22 0,0 1 16,0 21-16,0 0 0,0 0 0,0-1 15,0 1-15,0 42 31,0 1-31,0-1 0,0 21 0,0-21 16,0 22-16,0-22 0,0 0 0,0 21 16,0-21-16,0 22 0,22-22 15,-22 21-15,21-21 0,0 1 0,-21-1 16,21 0-16,0 0 0,0-21 16,1 21-16,-1-21 0,0 21 15,0-21-15,0 0 0,0 0 0,1 0 16,-1 0-16,0-21 0,0 0 15,0 21-15,0-21 0,22 0 0,-22 0 16,0-1-16,0 1 0,0 0 0,22 0 16,-22 0-16,0 0 0,0-22 15,0 22-15,-21 0 0,0 0 0,22 0 16,-22-22-16,0 22 0,0 0 16,-22 21-1,1 0 1,21 21-16,0 0 15,-21 0-15,21 1 0,0-1 16,-21 0-16,21 21 0,0-21 0,0 1 16,0-1-16,0 0 0,0 0 15,0 0-15,0 0 0,21 1 0,0-22 16,0 21-16,1-21 0,-1 0 0,0 0 16,21 0-16,-21 0 0,22 0 15,-22 0-15,21 0 0,-21-21 0,22 21 16,-22-22-16,0 1 0,21 0 15,-20 0-15,-1 0 0,0 0 0,-21-1 16,21 1-16,-21 0 0,21 0 0,-21 0 16,0 0-16,0-22 0,0 22 15,0 0-15,0 0 0,0 0 16,0 42 15,0 0-15,-21 0-16,21 21 0,0-20 0,-21 20 15,21-21-15,0 21 0,0 22 16,0-22-16,0 22 0,0-22 0,0 22 16,0 20-16,0-20 0,21-1 0,0 22 15,0-22-15,-21 22 0,0 0 16,22-1-16,-22 1 0,21 0 0,-21-1 16,0 1-16,0-21 0,0 20 15,0-20-15,0-1 0,0 1 16,0-1-16,0-20 0,0 20 0,0-42 15,0 22-15,0-22 0,-21 21 0,-1-42 16,1 21-16,0 0 0,0-21 0,0 0 16,-22 0-16,22 0 0,0-21 15,0 0-15,0 0 0,0 0 0,21 0 16,-22-22-16,22 1 0,0 0 0,0-1 16,0 1-16,0-22 0,0 22 0,22-21 15,-1-1-15,0 1 0,0-22 16,0 21-16,0-20 0,1 20 0,20-20 15,0 20-15,-21-21 0,22 22 16,-1-22-16,0 22 0,1-22 16,-1 22-16,-21-1 0,22-21 0,-1 22 15,0 21-15,-21-22 0,22 1 16,-22 20-16,0 1 0,0 21 0,0-22 16,1 22-16,-22 0 0,0 0 0,0 0 15,-22 21 1,1 0-16,0 0 15,0 21-15,-21 0 0,20-21 0,1 21 16,0 0-16,21 1 0,-21-1 16,21 0-16,0 0 0,-21 0 0,21 0 15,0 1-15,0-1 0,0 0 16,21 0-16,0 0 0,-21 0 0,21 1 16,0-1-16,-21 0 0,0 0 15,22-21-15,-22 21 0,21-21 0,-21 21 16,0 1-1,-21-22 17,-22 21-32,22-21 0,-21 21 15,-1-21-15,-20 21 0</inkml:trace>
  <inkml:trace contextRef="#ctx0" brushRef="#br0" timeOffset="18883.98">1312 9059 0,'0'-21'47,"0"0"-47,0 0 15,0 0 1,0 0-16,0-1 15,0 1-15,21 21 16,1 0-16,-1-21 0,0 21 0,0 0 16,0 0-16,0 0 0,1 21 15,-1 0-15,21 1 0,-21 20 16,0-21-16,22 21 0,-22 1 0,0-1 16,0 0-16,0 1 0,-21-1 15,0 0-15,0 1 0,0-1 0,-21 0 16,0 1-16,0-1 0,0 0 15,-22 1-15,1-1 0,0-21 16,21 22-16,-22-22 0,1 0 0,0-21 16,-1 21-16,22-21 0,-21 0 15,21 0-15,-1 0 0,1 0 16,0 0-16,0-21 0,21 0 16,0 0-16,0-1 0,0 1 15,0 0-15,0 0 0,0 0 0,0 0 16,0-1-16,21 22 15,0-21-15,0 21 0,1 0 16,-1 0-16,0 21 0,0-21 0,0 22 16,0-1-16,22 0 0,-22 0 15,0 0-15,0 0 0,0 1 16,1-1-16,-1 0 0,-21 0 0,21 0 16,0 0-16,0 1 15,0-22-15,1 0 0,-1 0 16,0-22-1,0 22-15,-21-21 0,21 0 0</inkml:trace>
  <inkml:trace contextRef="#ctx0" brushRef="#br0" timeOffset="19083.87">2307 9462 0,'0'0'0,"21"0"15,0 0 1,-21 21 0,0-42 31,22-1-47</inkml:trace>
  <inkml:trace contextRef="#ctx0" brushRef="#br0" timeOffset="19729">4424 8446 0,'0'0'0,"0"-22"0,0-20 16,0 21-16,0 0 0,0 0 15,0-1-15,0 1 0,0 0 16,-21 0 0,-1 21-16,1 0 0,0 0 0,0 0 15,0 21-15,-22 0 0,-20 22 16,42-22-16,-22 21 0,1-21 16,21 22-16,-21-1 0,20 0 15,-20 22-15,21-1 0,0 1 0,0-1 16,21 1-16,0-1 0,0 1 15,0-1-15,0 1 0,21-1 16,0-20-16,-21-1 0,21 0 0,0 1 16,0-22-16,1 0 0,-1 0 15,0 0-15,21 0 0,-21-21 0,1 0 16,-1 0-16,21 0 0,-21 0 16,22 0-16,-1-21 0,0 0 0,-21 0 15,22 0-15,-1 0 0,0-22 0</inkml:trace>
  <inkml:trace contextRef="#ctx0" brushRef="#br0" timeOffset="20143.77">4826 8763 0,'0'0'0,"-21"0"32,0 0-32,-1 21 0,1 0 15,21 1-15,0 20 0,-21 0 0,21-21 16,0 22-16,-21-1 0,21 0 15,0 1-15,0 41 0,0-62 16,0 20-16,0-21 0,0 21 16,21-20-16,0-1 0,0-21 0,1 21 15,-1-21-15,0 0 0,0 0 0,0 0 16,0 0-16,22 0 0,-22-21 16,0 21-16,0-21 0,22-1 15,-22 1-15,0 0 0,0-21 0,0 21 16,0-1-16,-21-20 0,0 21 15,0-21-15,0-1 0,0 22 0,0-21 16,0-1-16,-21 22 0,21-21 0,-21 21 16,-21 0-16,21-1 0,-1 1 15,1 21-15,0 0 0,0 0 0,-21 0 16,20 21-16,1 1 0,0-22 16,0 21-16,0 0 0,0 0 0,-1 21 15,22-20-15,0-1 0,0 0 16,0 0-16,0 0 0,0 0 0,0 1 15,0-1-15,22-21 0,-1 0 16,0 0-16,0 0 0</inkml:trace>
  <inkml:trace contextRef="#ctx0" brushRef="#br0" timeOffset="20443.59">5651 8530 0,'0'-21'15,"0"-21"1,0 21-16,0-1 0,-21 22 0,0 0 0,0 0 16,0 0-16,21 22 15,-21-1-15,-1 21 16,22-21-16,0 22 0,-21-1 0,21 0 16,0 1-16,0-1 0,0 0 0,0 1 15,0 20-15,-21-21 0,21 22 16,0-22-16,0 1 0,0-1 0,0 0 15,0 1-15,0-1 0,0-21 0,0 0 16,21 0-16,0 1 0,-21-1 16,22 0-16,-1-21 0,0 0 15,0 0-15,0-21 16,0 0-16,1 21 0</inkml:trace>
  <inkml:trace contextRef="#ctx0" brushRef="#br0" timeOffset="20715.57">6159 8424 0,'0'0'0,"0"-21"0,0 0 0,0 0 15,0 0-15,-21 21 16,0 0-16,21 21 16,-21 0-16,0 0 0,21 22 15,0-22-15,0 21 0,-21 0 0,21 22 16,-22-22-16,22 22 0,-21-1 0,21-20 15,0 20-15,0-21 16,0 22-16,0-22 0,0 1 0,0-1 16,0-21-16,0 21 0,0-20 0,0-1 15,0 0-15,21 0 16,1-21-16,-1 0 16,0-21-16</inkml:trace>
  <inkml:trace contextRef="#ctx0" brushRef="#br0" timeOffset="21140.31">6308 9059 0,'0'0'16,"0"22"-16,0-1 0,21-21 15,-21 21-15,0 0 0,21-21 16,0 0-16,0 0 0,-21 21 0,21-21 15,1 0-15,-1 0 0,0 0 16,0 0-16,21 0 0,-20-21 0,-1 21 16,0-21-16,21 0 0,-21 0 0,1-1 15,-1 1-15,-21 0 0,21 0 16,-21 0-16,21 0 0,-21-22 16,0 22-16,0 0 0,0 0 0,0 0 15,0-1-15,0 1 0,-21 21 16,0 0-16,0 0 0,-1 0 15,1 21-15,0 1 0,0-1 16,0 21-16,21-21 0,0 0 16,-21 22-16,21-22 0,-22 21 0,22-21 15,0 22-15,-21-22 0,21 21 16,0-21-16,0 1 0,0-1 0,0 0 16,0 0-16,21 0 0,1 0 15,-1-21-15,0 0 0,0 0 16,0 0-16,0 0 15,1 0-15,20-21 0,-21 0 0,0 21 16</inkml:trace>
  <inkml:trace contextRef="#ctx0" brushRef="#br0" timeOffset="22816.35">7175 8954 0,'0'0'0,"0"-22"0,0 1 15,22 21-15,-22-21 0,-22 42 47,22 0-47,-21 1 16,21-1-16,0 0 0,0 21 15,-21-21-15,21 1 0,-21 20 0,21-21 16,0 21-16,0-20 0,0-1 16,0 0-16,0 21 0,0-21 0,0 1 15,0-1-15,0 0 0,21-21 16,0 0-16,0 0 0,1 0 15,-1 0-15,0 0 0,0 0 16,0 0-16,0-21 0,1 0 0,-1 21 16,0-22-16,0 1 0,0 0 15,0-21-15,1 21 0,-1-22 0,0 1 16,-21 21-16,21-43 0,0 22 0,-21 0 16,21-22-16,1 22 15,-22-22-15,21 22 0,21-43 16,-42 43-16,0 0 0,21-1 0,-21 22 15,0 0-15,0 0 0,0 42 32,-21 0-32,0 0 15,21 22-15,-21-1 0,21-21 16,-21 21-16,-1 22 0,22-22 0,-21 1 16,21-1-16,0 21 0,0-20 0,0-1 15,0 0-15,0-20 0,0 20 16,0-21-16,0 21 0,0-20 0,0-1 15,0 0-15,21-21 0,1 21 16,-1-21-16,0 0 0,0 0 16,0 0-16,22 0 0,-22 0 15,0 0-15,21-21 0,-21 21 0,1-21 16,20 0-16,-21-1 0,21-20 16,-20 21-16,-1 0 0,0 0 15,0-1-15,0 1 0,0 0 0,-21 0 16,0 0-16,22 0 0,-22-1 0,21 22 15,-21 22 17,0-1-32,0 0 0,0 0 15,0 0-15,0 0 16,0 1-16,0-1 0,0 21 0,0-21 16,0 0-16,0 1 0,0-1 0,0 0 15,21 0-15,0-21 16,0 21-16,0-21 15,1 0-15,-1 0 0,0 0 0,0-21 16,0 21-16,0-21 0,1 21 16,-1-21-16,0 0 0,0-1 15,-21 1-15,21 0 0,0 0 0,1 0 16,-22 0-16,21-1 0,0-20 0,-21 21 16,21 0-16,-21 0 0,21-1 15,-21 1-15,21 21 16,-21 21-1,0 1-15,0-1 16,0 0-16,0 0 0,0 0 16,0 22-16,0-22 0,-21 0 0,21 21 15,0-21-15,0 1 0,0-1 0,0 0 16,0 0-16,0 0 16,21 0-1,1-21-15,-1 0 0,0 0 0,0 0 16,0-21-16,0 0 15,1 21-15,-1-21 0,-21 0 16,21 0-16,0-1 0,-21 1 16,0 0-16,0 0 0,0 0 0,0 0 15,0-22-15,0 22 0,-21 0 16,0 21-16,0-21 0,-1 0 0,1 21 16,0 0-16,0 0 0,0 0 0,0 0 15,-1 0-15,22 21 16,0 0-1,22-21 1,20-21 0,-21 21-16,0-21 0,0-1 15,1 22-15,-1-21 0,21 21 16,0-21-16,-20 21 0,-1-21 16,0 21-16,0 0 0,0 0 15,0 0-15,22 0 0,-22 0 0,0 0 16,0 21-16,0-21 0,-21 21 0,0 0 15,22 1-15,-22-1 0,0 0 16,21 0-16,-21 0 0,0 0 0,0 1 16,0-1-16,0 0 0,0 0 0,0 0 15,0 0-15,0 1 0,0-1 16,0 0-16,0 0 0,0 0 0,0 0 16,0 1-16,0-1 0,0 0 15,0 0-15,0 0 16,0-42 31,0 0-47,0 0 15,21 0-15,-21-1 0,0 1 16,21 0-16,-21 0 0,0 0 0,0-22 16,21 22-16,0-21 0,1 21 0,-1-22 15,0 1-15,21 21 16,-21-21-16,1 20 0,20 1 0,-21 0 15,21 0-15,-20 21 0,20 0 0,-21 0 0,0 0 16,22 0-16,-22 0 16,0 21-16,0 0 0,-21 0 0,0 1 15,21-1-15,-21 21 0,0-21 0,0 0 16,0 22-16,0-22 0,0 0 16,0 0-16,-21 0 0,21 1 0,-21-1 15,21 0-15,0 0 0,0 0 0,-21-21 16,21 21-16,-21-21 0,-1 0 47,22-21-32,0 0-15,-21 0 0,0 0 16,21 0-16</inkml:trace>
  <inkml:trace contextRef="#ctx0" brushRef="#br0" timeOffset="23043.22">8890 8319 0,'0'0'0,"-21"-22"16,0 22-16,-1 0 15,1-21-15,0 21 63,0 0-48</inkml:trace>
  <inkml:trace contextRef="#ctx0" brushRef="#br0" timeOffset="23322.58">7387 8763 0,'21'0'16,"22"0"-16,-22-21 15,21 21-15,0-21 0,1 0 0,-1 21 16,0-22-16,1 22 0,-1-21 15,0 21-15,1 0 0,-1-21 0,-21 21 16,22 0-16,-22 0 0,-21-21 16,21 21-16,-42-21 31,0 21-31</inkml:trace>
  <inkml:trace contextRef="#ctx0" brushRef="#br0" timeOffset="39193">17039 4657 0,'21'0'0,"0"-21"15,-21-1-15,22 1 16,-1 0-16,0 21 15,-21-21-15,21 0 0,-21 0 16,21-1-16,-21 1 0,21 0 16,-21 0-16,0 0 0,0 0 15,0-1-15,0 1 16,0 0-16,-21 21 0,0 0 0,0 0 16,-21 0-16,-1 0 0,22 0 0,-21 21 15,-1-21-15,1 21 0,-43 43 16,43-43-16,0 0 0,-1 22 15,1-1-15,0-21 0,21 21 16,-22 1-16,22-1 0,0-21 0,0 22 16,0-1-16,21-21 0,0 21 0,0-20 15,0-1-15,21 21 0,0-21 16,0 0-16,0-21 0,22 22 0,-22-1 16,21 0-16,-21 0 0,22-21 15,-1 21-15,-21 0 0,21 1 16,-20-1-16,20 0 0,-21 0 0,0 0 15,-21 0-15,0 1 0,21-1 0,-21 0 16,0 21-16,0-21 0,0 1 16,-21 20-16,0-21 0,-21 0 0,-1 0 15,1 22-15,0-22 0,-1 0 16,-20-21-16,21 21 0,-22 0 0,22-21 16,-1 0-16,1 0 0,0 0 0,-1 0 15,1 0-15,0-21 0,21 0 16,-1 21-16,-20-21 0,21 0 0,21 0 15,-21-1-15,21 1 16,0 0-16,0 0 0,21 21 16,-21-21-16,42 0 0,-21-1 0,1 22 15,20-21-15,0 21 0,1-21 0,-22 0 16,21 21-16,0 0 0</inkml:trace>
  <inkml:trace contextRef="#ctx0" brushRef="#br0" timeOffset="39899.76">17357 4995 0,'-22'0'16,"1"0"-1,21 22-15,0-1 0,-21 0 16,0 0-16,21 21 0,0-20 15,-21-1-15,21 21 0,0-21 16,0 0-16,0 22 0,0-22 0,0 0 16,0 21-16,0-20 0,0-1 0,0 0 15,0 0-15,21-21 0,0 0 16,0 0-16,0 0 0,22 0 0,-1 0 16,0 0-16,1 0 0,-1-21 15,0 0-15,1 0 0,-22-1 0,21 1 16,1 0-16,-22 0 0,0-21 15,0 20-15,0 1 0,0 0 0,-21 0 16,0-21-16,0 20 0,0 1 16,0 0-16,0 0 0,0 0 15,0 0-15,-21 21 16,0 21 0,21 0-16,-21 0 0,21 0 0,0 0 15,0 22-15,0-1 0,0 0 0,0 1 16,0-1-16,0 0 0,0 22 15,0-1-15,0 1 0,0-1 16,0 1-16,0 21 0,0-22 0,0 22 16,0-22-16,-21 107 0,21-107 15,-21 22-15,21-22 0,0 22 16,-22-22-16,1 1 0,0-1 0,0 1 16,21-1-16,-21 1 0,0-22 0,-1 22 15,-20-22-15,21 0 0,0 1 16,0-1-16,-22 0 0,22-20 0,0-1 15,-21 21-15,20-42 0,-20 21 0,0 0 16,21-21-16,-22 0 0,1 0 0,0-21 16,-1 0-16,22 0 0,-21 0 0,21-22 15,-1 22-15,1-21 0,0 0 16,21-22-16,0-84 16,21 106-16,-21-22 0,43-21 15,-22 43-15,0-21 0,21-22 16,-21 43-16,1 20 15,-1-20-15,0 0 0,21-1 0,-42 22 16,43-21-16,-22 0 0,0-1 0</inkml:trace>
  <inkml:trace contextRef="#ctx0" brushRef="#br0" timeOffset="40411.74">17970 4995 0,'0'0'0,"0"-21"0,0 0 16,0 0-16,-21 21 15,0 21 1,0 0 0,21 0-16,0 22 0,0-22 0,0 0 15,-21 21-15,21-20 0,0 20 0,0-21 16,-21 21-16,21-20 0,0-1 15,0 0-15,0 0 0,0 0 16,0 0-16,0-42 47,0 0-47,0 0 0,0 0 16,0 0-16,0-22 0,21 22 15,0-21-15,0 21 0,0-22 0,0 1 16,1 21-16,-1-22 0,0 1 0,21 21 15,-21 0-15,22 0 0,-22-1 16,21 1-16,1 21 0,-22 0 0,0 0 16,0 0-16,21 21 0,-20 1 15,-22-1-15,21 21 0,-21 0 16,21-20-16,-21 20 0,0 0 0,0 1 16,0-22-16,0 21 0,0-21 0,0 22 15,-21-22-15,21 0 0,-21 0 16,21 0-16,0-42 47</inkml:trace>
  <inkml:trace contextRef="#ctx0" brushRef="#br0" timeOffset="40708.57">18817 4424 0,'0'0'16,"0"-21"-16,0 42 31,0 0-31,0 0 0,0 22 16,0-22-16,-21 21 0,21 0 15,-21 22-15,21-22 0,0 22 16,0-22-16,-21 22 0,21-1 0,-22-21 0,1 22 15,21-22-15,0 1 0,0-1 16,0 0-16,-21-21 0,21 1 16,0-1-16,0 0 0,0 0 0,21-21 15,0 0 1,1 0-16,-1 0 16,0-21-16</inkml:trace>
  <inkml:trace contextRef="#ctx0" brushRef="#br0" timeOffset="40931.44">18627 4953 0,'0'0'0,"-22"0"0,1 0 16,42 0-1,1 0 1,-1 0-16,0 0 0,0 0 0,21 0 15,-20 0-15,-1 0 0,21-21 0,-21 21 16,0 0-16,1 0 0,-1-21 16,0 21-16,0-21 15,0 21-15</inkml:trace>
  <inkml:trace contextRef="#ctx0" brushRef="#br0" timeOffset="42048.8">19346 5101 0,'0'0'0,"21"0"0,22-21 16,-22 0-16,-21 0 0,21 21 15,-21-21-15,21-1 0,-21 1 16,0 0-16,0 0 15,0 0-15,0 0 0,0-1 0,0 1 16,0 0-16,-21 0 0,0 0 16,0 21-16,0 0 0,-1 0 0,1 0 15,-21 0-15,21 0 0,0 0 0,-22 21 16,22 0-16,-21 0 0,21 0 16,-1 22-16,1-22 0,0 21 15,0 1-15,0-1 0,21 0 0,-21-21 16,21 22-16,0-1 0,0-21 0,0 22 15,0-22-15,0 0 0,0 0 16,21 0-16,0 0 0,0-21 0,0 0 16,0 0-16,1 0 0,20 0 15,-21 0-15,0 0 0,22 0 0,-22-21 16,0 0-16,21 21 0,-21-21 0,1 0 16,-1-22-16,0 22 0,0 0 15,0 0-15,0-21 0,-21 20 0,0 1 16,22-21-16,-22 21 0,0 0 0,0-1 15,0 1-15,0 0 16,0 42 0,-22 0-1,22 1-15,0-1 0,0 0 16,0 21-16,0-21 0,0 1 0,0 20 16,0-21-16,0 21 0,0-20 15,0-1-15,0 0 0,0 0 16,22 0-16,-1 0 0,0-21 15,0 0-15,0 0 0,0 22 16,1-22-16,-1 0 0,0 0 16,0-22-16,-21 1 15,21 21-15,-21-21 0,0 0 0,21 0 16,-21 0-16,0-1 0,0-20 0,22 21 16,-1-21-16,-21 20 0,21-20 15,0 21-15,0-21 0,0 20 0,-21-20 16,22 21-16,-1 0 0,21 0 0,0 21 15,-42-22 1,22 22-16,-1 0 0,0 0 0,21 22 16,-42-1-16,21-21 0,1 21 0,-1 0 15,-21 21-15,0-20 0,21-1 16,-21 21-16,0-21 0,0 22 0,0-22 16,0 0-16,0 21 0,-21-21 0,0 1 15,21-1-15,-22 0 0,1 0 16,21 0-16,-21 0 0,21 1 15,-21-22-15,21-22 32,21 1-17,0 21-15,-21-21 0,21-21 16,1 21-16,-1-1 0,0-20 16,0 0-16,0 21 0,0-22 0,1 1 15,-1 0-15,0 20 0,-21-20 0,21 21 16,0 0-16,-21 0 0,0-1 0,0 1 15,0 42 1,0 1 0,0-1-16,-21 0 0,0 0 0,0 21 15,21-20-15,0 20 0,0 0 16,-21-21-16,21 22 0,0-22 0,0 0 16,0 21-16,0-20 0,0-1 15,0 0-15,0 0 0,21 0 16,0 0-16,0-21 0,0 0 15,0 0-15,22 0 0,-22 0 0,0 0 16,21 0-16,-20 0 0,20 0 0,-21 0 16,0-21-16,0 21 0,43-21 15</inkml:trace>
  <inkml:trace contextRef="#ctx0" brushRef="#br0" timeOffset="42447.57">21167 4868 0,'0'0'0,"0"22"0,0-1 16,0 0-1,21-21 17,0-21-17,-21 0-15,0-1 16,0 1-16,0 0 16,0 0-16,-21 21 15,0 0-15,21-21 0,-22 21 16,1 0-1,21 21 1,0 0-16,0 0 16,0 0-16,0 1 15,0-1 1</inkml:trace>
  <inkml:trace contextRef="#ctx0" brushRef="#br0" timeOffset="42778.89">21167 5292 0,'0'0'15,"0"21"-15,0 0 16,21-21-1,0 0 1,-21-21 0,21 21-16,-21-21 0,0 0 31,0-1-31,-21 22 16,0 0-16,0 0 15,-1 22 1,1-22-16,21 21 15,0 0-15,0 0 16,-21-21 0</inkml:trace>
  <inkml:trace contextRef="#ctx0" brushRef="#br0" timeOffset="43721.51">24193 3620 0,'22'-22'0,"-1"1"16,0 0-16,0 0 0,0 0 15,0 0-15,-21-1 16,22 1-16,-1 0 0,-21 0 15,0 0 1,-21 21 0,-1 0-16,1 0 0,0 0 15,0 21-15,0 0 0,-22 0 0,22 22 16,-21-22-16,0 21 0,-1 0 0,1 1 16,-22-1-16,22 0 0,-21 22 15,20-1-15,-20 22 0,-1 0 0,22-1 16,-22 1-16,1 0 0,21 21 15,-1-1-15,1 1 0,0 0 0,20 0 16,1 0-16,21 0 0,-21-22 16,21 22-16,0-21 0,21-1 15,0-20-15,22 21 0,-1-22 0,0 1 16,22-22-16,-1 21 0,1-20 0,21-22 16,-1 21-16,-20 22 15,20-64-15</inkml:trace>
  <inkml:trace contextRef="#ctx0" brushRef="#br0" timeOffset="43747.49">24892 5906 0,'85'-22'15,"-170"44"-15,233-65 0</inkml:trace>
  <inkml:trace contextRef="#ctx0" brushRef="#br0" timeOffset="52089.46">30755 3683 0,'21'-21'16,"-21"0"-16,0 0 16,21-1-16,1 1 15,-22 0-15,21 0 0,-21 0 16,0 0-16,0-1 0,0 1 16,0 0-16,0 0 0,-21 0 15,-1 21-15,1 0 0,0 0 16,0 0-16,-21 0 0,20 0 15,-20 21-15,0 0 0,21 0 0,-22 0 16,22 22-16,-21-22 0,21 21 16,-22 1-16,22-1 0,0-21 0,0 21 15,21 1-15,0-22 0,0 21 16,0-21-16,0 22 0,0-22 16,21 0-16,0 0 0,0 0 0,0-21 15,22 22-15,-22-22 0,0 0 16,0 0-16,22 0 0,-22-22 15,21 22-15,-21-21 0,22 0 0,-22 0 16,21 0-16,-21 0 0,22-1 16,-22 1-16,0-21 0,0 21 0,0-22 15,0 22-15,-21-21 0,22 21 16,-22 0-16,0-1 0,0 1 0,0 0 16,0 0-16,0 42 31,-22 0-31,22 22 0,0-22 15,-21 0-15,21 21 0,0-21 0,0 22 16,0-22-16,0 0 0,0 21 16,0-20-16,0-1 0,0 0 0,0 0 15,0 0-15,0 0 0,21 1 16,1-22-16,-1 0 0,0 0 16,0 0-16</inkml:trace>
  <inkml:trace contextRef="#ctx0" brushRef="#br0" timeOffset="52503.31">31200 3662 0,'0'-42'15,"0"20"-15,0 1 0,21 21 16,0 0-16,0 0 0,0 0 15,0 0-15,1 0 0,-1 0 0,0 0 16,0 21-16,0 1 0,0 20 16,1-21-16,-1 0 0,-21 22 15,21-22-15,-21 21 0,0 0 16,0-20-16,0 20 0,0-21 0,0 21 16,0-20-16,-21-1 0,0 0 15,-1 0-15,22 0 0,-21-21 0,0 0 16,0 0-1,21-21-15,-21 21 0,21-21 16,0 0-16,0 0 0,0-1 16,0-20-16,0 21 0,21 0 15,-21 0-15,21-22 0,-21 22 0,21 0 16,0-21-16,-21 20 0,22 1 16,-1 21-16,0-21 0,-21 0 15,21 21-15,0 0 0,0 0 16,1 0-16,-1-21 0,0 21 0,0 0 15,0 0-15</inkml:trace>
  <inkml:trace contextRef="#ctx0" brushRef="#br0" timeOffset="52953.05">31856 3704 0,'0'0'0,"-21"0"0,-1-42 16,1 42 0,21-21-16,0 0 15,0 42 17,0 0-32,0 0 0,21 0 15,-21 0-15,22 1 0,-22-1 16,0 0-16,0 21 0,0-21 0,0 1 15,0 20-15,0-21 0,0 0 16,0 0-16,0 1 0,0-1 0,0 0 16,0 0-16,0 0 15,0-42 17,0 0-17,0 0-15,0 0 16,0-1-16,0 1 0,0 0 15,0-21-15,0 21 0,21-1 0,-21 1 16,21 0-16,-21 0 16,21 0-16,0 21 0,0 0 15,-21-21-15,22 21 16,-1 0-16,0 0 0</inkml:trace>
  <inkml:trace contextRef="#ctx0" brushRef="#br0" timeOffset="54007.18">32491 3725 0,'0'-42'16,"0"21"-1,0 0-15,0 0 0,0-1 0,-21 1 16,-1 21-1,1 0-15,0 0 0,0 21 16,0 1-16,0-1 16,-1 0-16,1 0 0,-21 0 0,21 22 15,0-22-15,-1 21 0,1 0 16,0-20-16,0-1 0,0 21 0,21-21 16,0 0-16,0 1 0,0-1 15,0 0 1,21-21-16,0 0 0,0 0 15,0 0-15,1 0 0,-1-21 0,0 0 16,0 21-16,21-22 0,-20 1 16,-1 0-16,0 0 0,0 0 0,0 0 15,-21-1-15,21 1 0,-21 0 16,22 0-16,-22 0 0,0 0 16,0-1-16,0 1 15,0 42 16,0 1-31,0-1 0,0 0 0,0 0 16,0 0-16,0 0 0,-22 1 16,22-1-16,0 0 0,0 0 0,0 0 15,0 0-15,0 1 16,22-22 0,-1 0-16,0 0 0,0 0 15,0 0-15,0 0 0,1 0 16,-1-22-16,0 22 0,0-21 0,0 0 15,-21 0-15,21 0 0,1 0 16,-22-1-16,0 1 16,0 0-16,21 0 0,-21 0 0,0 0 15,0-1-15,0 44 32,0-1-17,0 0-15,0 0 0,-21 0 16,21 0-16,0 1 0,0-1 0,0 0 15,0 0-15,0 0 0,0 0 16,0 1 0,0-1-16,21-21 0,0 0 15,0 0-15,0 0 0,22 0 16,-22 0-16,0-21 0,21 21 0,-21-22 16,1 22-16,20-21 0,-21 0 15,0 0-15,0 0 0,-21 0 16,0-1-16,22 22 0,-22-21 0,0 0 15,0 0-15,0 0 0,0 0 16,0-1-16,0 44 31,-22-1-15,1 0-16,0 21 16,21-21-16,-21 22 0,0-22 15,0 21-15,-1 1 0,1-1 0,0 0 16,0 1-16,21-1 0,0 0 15,-21 1-15,21-1 0,0 0 0,-21 1 16,21-1-16,0 0 0,0 1 16,0-22-16,-22 21 0,22-21 0,-21 0 15,21 1-15,0-1 0,0 0 16,-21-21 0,0 0-1,21-21 1,0 0-16,0-1 15,0 1-15,0 0 0</inkml:trace>
  <inkml:trace contextRef="#ctx0" brushRef="#br0" timeOffset="54356.06">33803 3598 0,'0'-21'16,"0"42"-16,-21-63 0,21 21 15,-21 21-15,21 21 16,-21 0-16,21 0 0,-22 22 16,1-1-16,0 0 0,0 22 0,0-22 15,0 43-15,-22-22 0,22 1 16,-21 21-16,-1-22 0,1 1 15,0-1-15,-1 1 0,1-1 16,-21 1-16,20-22 0,-20 21 0,20-20 16,1-1-16,0 0 15,-1 1-15,1-1 0,0-21 0,21 22 16,-22-22-16,22 0 0,0 0 0,0 0 16,0 0-16,-1 1 0,1-22 15,0 21-15,0-21 0</inkml:trace>
  <inkml:trace contextRef="#ctx0" brushRef="#br0" timeOffset="54995.45">30416 5080 0,'0'-42'15,"-21"21"-15,0 21 16,0 0-16,0 0 16,-22 21-16,22-21 0,-63 84 15,41-41-15,22-1 16,-21 0-16,21 1 0,-1-1 0,-20 22 15,21-1-15,0-21 0,0 22 16,-1-22-16,22 22 0,0-22 0,0 22 16,0-22-16,0-21 0,0 21 0,0-20 15,0-1-15,22 0 0,20-21 16,-21 0-16,0 0 0,22 0 16,-1 0-16,-21 0 0,21 0 15,1-21-15,-1 0 0,-21-1 0,22 1 16,-22 0-16,0-21 0,0 21 15</inkml:trace>
  <inkml:trace contextRef="#ctx0" brushRef="#br0" timeOffset="55355.88">30522 5461 0,'0'0'15,"0"-21"-15,0 0 0,0 0 0,0 42 32,0 0-17,-21 21-15,0-21 0,21 1 16,-21 20-16,21 0 0,0-21 0,0 22 15,0-1-15,0-21 16,0 0-16,0 22 0,0-22 0,0 0 16,21 0-16,0-21 0,0 21 15,0-21-15,1 0 0,-1 0 16,0 0-16,0-21 0,0 21 16,0-21-16,1 0 0,-1 0 0,-21 0 15,21-22-15,-21 22 0,0-21 16,0-1-16,0 22 0,0-21 0,0 21 15,0-22-15,-21 22 0,0-21 16,21 21-16,-22 0 0,1 21 16,0-22-16,0 22 0,0 0 0,0 0 15,-1 0-15,1 22 16,0-1-16,21 0 0,0 0 16,0 0-16,0 0 15,21-21 1</inkml:trace>
  <inkml:trace contextRef="#ctx0" brushRef="#br0" timeOffset="55679.85">31051 5101 0,'0'0'16,"-21"21"-16,21 22 0,0-1 0,-21 0 15,0 1-15,0-1 0,21 0 0,0 1 16,0-1-16,-21 0 0,21 1 16,0-1-16,0 0 0,0-20 0,0 20 15,-22 0-15,22-21 0,0 1 16,0-1-16,0 0 0,0 0 0,0 0 15,22-21 1,-1 0 0,-21-21-1,21 0-15,-21 0 0</inkml:trace>
  <inkml:trace contextRef="#ctx0" brushRef="#br0" timeOffset="55943.83">31242 5017 0,'0'21'15,"0"21"-15,0-21 16,0 22-16,0-1 0,0 0 0,0 1 16,0-1-16,0 0 0,0 1 15,0-1-15,-21 0 0,21 22 0,-21-43 16,21 21-16,-22 1 0,22-1 15,0-21-15,0 0 0,0 22 0,-21-22 16,21 0-16,0-42 31,21 21-15,1-21-16</inkml:trace>
  <inkml:trace contextRef="#ctx0" brushRef="#br0" timeOffset="56303.75">31348 5609 0,'0'21'0,"0"1"15,0-1 1,21-21 0,0 0-1,0 0-15,0 0 0,1 0 16,-1 0-16,0-21 0,0-1 15,-21 1-15,21 0 16,-21 0-16,0 0 16,0 0-16,0-1 0,-21 1 15,0 21 1,0 0-16,0 0 16,-1 21-16,1 1 0,0-1 15,21 0-15,-21 0 0,21 21 16,-21-20-16,0-1 0,21 21 0,0-21 15,0 0-15,0 22 0,0-22 0,0 0 16,0 0-16,0 0 0,21-21 16,0 0-1,0 0-15,0 0 0</inkml:trace>
  <inkml:trace contextRef="#ctx0" brushRef="#br0" timeOffset="57903.49">31835 5546 0,'0'0'0,"-22"-21"0,22-1 15,-21 22-15,0 0 0,0 0 16,0 0 0,21 22-16,-21-1 15,21 0-15,-22 0 0,22 21 16,0-20-16,0-1 0,0 21 0,0-21 15,0 0-15,0 22 0,0-22 16,0 0-16,0 0 0,0 0 0,0 1 16,22-22-1,-1 0-15,0 0 0,0 0 16,0 0-16,0 0 0,1 0 16,-1 0-16,0-22 0,-21 1 0,21 0 15,0 0-15,0 0 0,1-22 16,-22 22-16,21-21 0,0 0 0,-21-1 15,0 1-15,21 0 16,0-1-16,-21 1 0,0 0 0,0-1 16,0 1-16,0 0 0,0 20 15,0 1-15,0 0 0,0 0 0,0 42 32,0 0-32,0 0 0,0 1 15,-21 20-15,0-21 0,21 21 16,-21 1-16,21-1 0,0 0 0,-21 1 15,-1-1-15,22 22 0,-21-22 16,21 0-16,0 1 0,0-22 0,0 21 16,0-21-16,0 0 15,0 22-15,21-43 0,1 21 0,-1 0 16,0-21-16,0 0 0,21 0 16,-20 0-16,-1 0 0,0-21 15,0 21-15,0-21 0,0 0 0,1-1 16,-1 1-16,-21 0 0,21 0 15,0 0-15,0-22 0,-21 22 16,0 0-16,0 0 0,21 0 16,-21 42 15,0 0-31,-21 0 0,21 0 16,0 1-16,0-1 0,0 0 15,-21 0-15,21 0 0,0 0 0,0 1 16,0-1-16,0 0 15,21-21 1,0 0-16,1 0 0,-1 0 16,0 0-16,0 0 0,0-21 15,0 21-15,1-21 0,-1-1 0,0 1 16,0 0-16,0 0 0,0 0 16,1 0-16,-22-1 0,21 1 0,0 0 15,-21 42 16,0 0-15,-21 1-16,21-1 16,-21 0-16,21 0 0,-22 0 15,22 0-15,0 1 0,0-1 16,0 0 0,22-21-1,-1 0-15,0 0 16,0-21-16,0 0 0,-21-1 15,0 1 1,21 0-16,-21 0 0,0 0 16,0 0-16,0-1 0,0 1 15,0 0-15,-21 0 0,0 21 16,21-21-16,-21 21 16,0 0-16,0 0 15,21 21 1,21-21-1,0 0-15,0 0 16,0 0-16,0 0 16,1 0-16,-1-21 15,0 21-15,-21-21 0,21 21 16,0 0-16,-21-22 0,21 22 16,1 0-1,-1 0-15,0 0 16,-21 22-1,0-1-15,0 0 16,0 0-16,21 0 0,-21 22 16,21-22-16,-21 0 0,21 0 0,-21 0 15,0 0-15,22 1 0,-22-1 16,21 0-16,-21 0 16,0 0-16,0 0 15,0-42 32,0 0-31,0 0-16,0 0 0,0 0 0,0-1 15,0-20-15,21 21 0,0-21 16,0-1-16,0 1 0,1 0 16,20-1-16,0 1 0,-21 0 0,22 20 15,-1 1-15,0 0 0,-20 0 16,20 21-16,-21 0 0,0 0 0,0 21 15,-21 0-15,0 22 0,0-22 16,0 21-16,0-21 0,0 22 16,0-1-16,-21 0 0,0-21 15,0 22-15,21-22 0,0 0 16,-21 0-16,21 0 0,0 1 0,-21-1 16,21 0-1,0-42 16,0 0-15,0-1-16</inkml:trace>
  <inkml:trace contextRef="#ctx0" brushRef="#br0" timeOffset="58155.96">32829 5165 0,'-42'-21'16,"84"42"-16,-63-42 78,21 42-78,0 0 16</inkml:trace>
  <inkml:trace contextRef="#ctx0" brushRef="#br0" timeOffset="58419.88">31877 5398 0,'21'0'15,"0"0"-15,0 0 0,1 0 16,41 0-16,-21 0 15,1 0-15,-22 0 0,0 0 16,0 0-16,22 0 0,-22 0 0,0 0 16,0-22-16</inkml:trace>
  <inkml:trace contextRef="#ctx0" brushRef="#br0" timeOffset="60323.89">28638 4106 0,'0'0'0,"0"-21"0,22 21 16,-22-21-16,21 21 15,-21-21-15,0 42 32,0 0-17,0 0-15,0 1 16,0-1-16,0 0 16,0 0-16,0 0 15,21-21 1,0 0-16,0 0 31,0-21-31,-21 0 16,0 0-16,0 0 15,0-1-15,0 1 16,-21 21-16,21-21 0,-21 21 16,0 0-16,0 0 15,0 0-15,-1 21 16,22 0-16,-21 1 0,21-1 15,0 0-15,-21 0 16,21 0-16,0 0 16,21-21 15,0 22-31,1-22 0,-1 0 16</inkml:trace>
  <inkml:trace contextRef="#ctx0" brushRef="#br0" timeOffset="61082.84">28660 4826 0,'-22'21'0,"22"0"0,0 1 15,0-1 1,0 0 15,0-42 32,0 0-63,0-1 15,22 1-15,-22 0 16,0 0-16,-22 21 47,22 21-47,-21-21 0,21 21 16,0 0-16,0 1 15,0-1-15,0 0 16,21-21-1,1 0 1,-1 0-16,0 0 16,-21-21-1,21 21-15,-21-21 0,0-1 16,0 1-16,0 0 16,0 0-16,-21 21 15,0 0-15,0 0 16,-1 0-1,22 21-15,-21-21 0,21 21 16,0 0-16,0 1 16,0-1-1</inkml:trace>
  <inkml:trace contextRef="#ctx0" brushRef="#br0" timeOffset="62118.62">26543 4085 0,'0'-21'15,"0"0"-15,-21 0 0,21 0 16,0-1-1,0 1 1,-21 21-16,21 21 31,0 1-31,0-1 16,0 21-16,0-21 0,0 22 16,0-1-16,0 0 0,0 1 0,-22-1 15,22 0-15,-21 22 0,21-22 16,-21 0-16,21 1 0,-21-1 0,21-21 15,0 22-15,0-22 0,0 21 16,-21-21-16,21 0 0,0 1 0,0-1 16,0 0-16,0 0 0,0 0 15,0-42 32,0 0-47,0 0 0,21 21 16,-21-21-16,21-1 0</inkml:trace>
  <inkml:trace contextRef="#ctx0" brushRef="#br0" timeOffset="62833.78">26564 4276 0,'0'0'15,"-21"0"-15,21-21 0,0-1 16,0 1-16,0 0 16,0 0-16,0 0 15,0 0-15,0-1 16,21 1-16,0 0 0,0 21 16,-21-21-16,22 21 0,-1-21 15,0 21-15,0 0 0,0 0 0,0-21 16,1 21-16,-1 0 0,0 0 15,0 0-15,0 0 0,0 21 0,1 0 16,-1 0-16,-21 0 0,0 0 16,21 1-16,-21-1 0,0 0 0,0 21 15,0-21-15,0 1 0,0-1 16,0 0-16,-21 0 0,21 0 0,-21 0 16,-1 1-16,1-1 0,0 0 15,0 0-15,0 0 0,0-21 0,-22 21 16,22 1-16,0-22 0,-21 21 15,20 0-15,1-21 0,0 0 0,0 0 16,0 0-16,0 0 0,-1 0 16,1 0-16,0 0 15,0 0-15,21-21 16,0 0-16,21 21 47,0 0-32,0 0-15,1 21 0,-22 0 16,21-21-16,0 21 0,0-21 16,0 21-16,-21 0 0,21 1 0,1-1 15,-1-21-15,0 21 0,0 0 16,0 0-16,-21 0 0,21 1 0,1-1 16,-22 0-16,21 0 0,0-21 15,0 21-15,0-21 31,0 0-31,1 0 32,-22-21-32,21 0 0,-21 0 15,21 0 1,0-1-16,-21 1 16,21 21-16,0-21 0</inkml:trace>
  <inkml:trace contextRef="#ctx0" brushRef="#br0" timeOffset="63235.55">27220 4043 0,'0'-21'16,"0"42"15,0 0-31,0 0 16,0 0-16,0 22 0,0-22 15,21 21-15,-21-21 0,22 22 0,-22-1 16,0-21-16,0 22 0,21-22 16,-21 21-16,0-21 0,21 0 0,-21 22 15,0-22-15,0 0 0,0 0 0,0 0 16,0 1-16,0-1 15,0 0-15,0 0 16,21-21 0,0 0 15,0-21-15,-21 0-1,22 0-15,-22-1 0,0 1 16</inkml:trace>
  <inkml:trace contextRef="#ctx0" brushRef="#br0" timeOffset="63614.92">27771 4106 0,'0'-21'0,"0"42"0,0-63 0,0 21 16,-22 0 0,22 0-16,-21 21 15,0 21 17,0 21-32,0-21 15,0 22-15,21-22 0,-22 21 16,1 0-16,0 1 0,0-1 0,21 0 15,-21 1-15,0-1 0,-1 0 16,22-20-16,-21-1 0,21 21 0,0-21 16,-21 0-16,21 1 0,-21-1 15</inkml:trace>
  <inkml:trace contextRef="#ctx0" brushRef="#br0" timeOffset="67003.78">23876 4001 0,'0'-22'0,"0"1"16,0 0-1,0 0 1,0 42 31,0 0-47,0 22 16,0-22-16,0 21 0,0-21 0,0 22 15,0-1-15,0 21 0,0-20 16,0-1-16,0 0 0,0 1 0,0-1 15,0-21-15,0 22 0,0-1 0,0-21 16,0 0-16,0 0 0,0 22 16,0-22-16,0 0 0,0 0 15,0 0 1,0-42 31,0 0-47,-21 21 0,21-21 15,0 0-15,0 0 0</inkml:trace>
  <inkml:trace contextRef="#ctx0" brushRef="#br0" timeOffset="67423.55">23749 4043 0,'0'0'0,"0"-21"0,0 0 16,0-1-16,0 1 15,21 21-15,0 0 0,0-21 16,22 0-16,-22 21 0,21 0 16,1 0-16,-1 0 0,-21 0 0,21 0 15,1 0-15,-22 21 0,21 0 16,-21 22-16,22-22 0,-22 21 0,0-21 15,0 22-15,0-1 0,-21 0 0,0 1 16,0-22-16,0 21 0,0 0 16,0-20-16,-21 20 0,0-21 0,0 21 15,-21-20-15,20-1 16,-20 21-16,0-21 0,-1 0 0,-20 1 16,42-1-16,-22-21 0,22 21 15,0-21-15,0 0 16,0 21-16,42-42 47,0 21-32</inkml:trace>
  <inkml:trace contextRef="#ctx0" brushRef="#br0" timeOffset="67952.25">24553 4382 0,'0'0'0,"0"-22"0,-21 22 16,21-21-16,-21 21 0,0 0 15,0 0-15,-1 0 0,1 0 0,0 0 16,0 0-16,0 0 15,21 21-15,-21 1 0,-1-22 0,22 21 16,-21 0-16,21 21 16,0-21-16,0 1 0,0-1 0,0 0 15,0 0-15,0 0 0,0 0 16,0 1 0,21-22-1,1 0-15,-1 0 16,0-22-16,0 1 0,0 21 15,-21-21-15,0 0 0,21 21 16,-21-21-16,22-22 16,-22 22-16,0 0 0,0 0 15,0 0-15,0 0 0,0-1 16,0 44 0,0-1-1,0 0-15,0 0 0,0 0 16,0 0-16,0 22 0,0-22 0,0 0 15,0 0-15,0 0 0,0 1 16,0-1-16,21-21 16,-21 21-16,21-21 0,0 0 15,0 0-15,0-21 16,1 21-16,-22-21 16</inkml:trace>
  <inkml:trace contextRef="#ctx0" brushRef="#br0" timeOffset="68251.08">24786 3937 0,'0'0'0,"0"-21"0,-21 0 16,0 21 0,21 21-16,0 0 0,0 0 15,0 22-15,0-22 0,0 21 16,0 0-16,0 1 0,0 20 15,0-20-15,0-1 0,0 0 0,0 1 16,0-1-16,0-21 0,0 21 16,0 1-16,0-22 0,0 0 0,0 21 15,0-20-15,0-1 0,0 0 0,0 0 16,0 0-16,0 0 16,0-42 15,21 0-16,0 21-15</inkml:trace>
  <inkml:trace contextRef="#ctx0" brushRef="#br0" timeOffset="68695.82">24977 4445 0,'0'0'0,"0"-21"16,-22 21 15,1 0-31,21 21 0,-21-21 0,21 21 16,0 0-16,-21 1 15,21-1-15,0 0 0,0 0 16,0 0 0,21-21-1,0 0 16,0 0-31,-21-21 16,22 0-16,-1 0 16,-21 0-16,0-1 15,21 22-15,-21-21 0,21 21 16,-21 21 0,0 1-1,0-1-15,0 0 0,0 0 0,0 0 16,0 0-16,0 1 15,0-1-15,21-21 16,0 21 0,1-21-1,-1 0-15,-21-21 16,0 0-16</inkml:trace>
  <inkml:trace contextRef="#ctx0" brushRef="#br0" timeOffset="68923.69">24701 4212 0,'0'0'0,"-21"0"0,21-21 15,21 21 1,1 0-1,-1-21-15,0 21 0,21 0 16,-21 0-16,1-21 0,-1 21 0,0-21 16,0 21-16,0 0 0,0-22 15,1 22-15</inkml:trace>
  <inkml:trace contextRef="#ctx0" brushRef="#br0" timeOffset="69248.5">25336 3874 0,'-21'0'16,"0"0"-16,21 21 16,0 0-1,0 0-15,0 0 0,0 22 16,0-1-16,0 0 0,0 1 15,0 20-15,0-21 0,0 1 0,0 20 0,0-20 16,0-1-16,0 0 16,0 1-16,0-22 0,0 21 0,0-21 15,0 0-15,0 22 0,0-22 16,0 0-16,0 0 0,0 0 16,0-42 15,0 0-31</inkml:trace>
  <inkml:trace contextRef="#ctx0" brushRef="#br0" timeOffset="69983.09">25252 4530 0,'21'0'47,"0"0"-31,0 0-16,0 0 0,-21-21 15,22 21-15,-1 0 0,0-22 0,0 22 16,-21-21-16,21 21 16,-21-21-1,0 42 32,0 0-47,0 1 16,0-1-16,0 0 15,0 0-15,0 0 16,0 0 0,21-21-1,1 0 16,-1-21-31,-21 0 0,21 0 16,0 0-16,-21 0 16,0-1-1,0 1 1,0 42 31,0 1-47,0-1 15,0 0-15,0 0 0,0 21 16,0-20-16,0-1 0,0 0 16,0 21-16,0-21 0,0 22 15,0-22-15,0 21 0,0 1 0,0-22 16,0 21-16,0-21 0,0 22 16,0-22-16,0 0 0,0 0 0,0 0 15,0 0-15,0 1 0,-21-1 0,0 0 16,21 0-16,-21-21 15,-1 0-15,1 0 16,0 0-16,0 0 16,21-21-1,0 0-15,-21 21 0,21-21 16,0-1 0,0 1-1,0 0-15,0 0 0,21 0 16</inkml:trace>
  <inkml:trace contextRef="#ctx0" brushRef="#br0" timeOffset="70335.89">25717 4509 0,'0'0'0,"-21"-22"0,21 1 0,-21 21 15,21 21 17,0 1-17,0 20-15,0-21 0,0 0 16,0 22-16,0-1 0,0-21 0,0 21 16,0 1-16,0-1 0,0 0 0,-21-20 15,21 20-15,0-21 0,0 21 16,0-20-16,-21-1 0,21 0 0,0 0 15,-21 0-15,21 0 16,0-42 31,0 0-47,0 0 16,0 0-16,0 0 0,21-1 0</inkml:trace>
  <inkml:trace contextRef="#ctx0" brushRef="#br0" timeOffset="70668.21">25654 4509 0,'0'0'0,"0"-22"16,0 1-1,0 0 1,21 21-16,0 0 15,0 0-15,1 0 0,-1 0 16,0 0-16,0 0 16,-21 21-16,21 0 15,-21 1-15,0-1 0,0 0 16,0 0-16,0 0 16,-21-21-16,0 21 0,21 1 0,-21-22 15,0 21-15,-1-21 16,22 21-16,0-42 62</inkml:trace>
  <inkml:trace contextRef="#ctx0" brushRef="#br0" timeOffset="71051.38">25844 4593 0,'22'-21'31,"-1"21"-15,0-21-1,0 21-15,-21-21 0,21 0 31,-42 21 1,0 0-17,21 21-15,-21-21 0,21 21 16,-21 0-16,21 0 0,0 0 0,-22 1 16,22-1-1,0 0-15,0 0 0,0 0 16,22-21-1,-1 0 1,0 0-16,0 0 16,0 0-1,-21-21-15</inkml:trace>
  <inkml:trace contextRef="#ctx0" brushRef="#br0" timeOffset="72088.32">23368 7006 0,'0'0'0,"-21"0"0,21-42 16,0 21-16,0 0 15,0-1-15,0 1 0,0 0 16,0 0-16,0 0 0,0 0 16,0-1-16,0 1 0,-21 0 15,-1 21-15,1 0 16,0 0-16,0 0 0,0 0 0,0 0 16,-22 0-16,22 0 0,0 21 0,-21-21 15,20 21-15,-20 1 16,21-22-16,0 21 0,-22 0 0,22-21 0,0 21 15,0 0-15,0-21 0,0 21 16,21 1 0,0-1-1,21-21-15,0 0 0,0 0 16,21 21-16,-20-21 0,-1 0 0,21 21 16,-21-21-16,22 21 0,-22-21 0,21 21 15,-21 1-15,0-22 0,22 21 16,-22 0-16,0 0 0,0 21 0,-21-20 15,0-1-15,0 21 0,0-21 16,0 22-16,0-22 0,0 21 0,0-21 16,-21 22-16,0-22 0,-21 0 15,20 21-15,-20-21 0,21 1 0,-21-1 16,20-21-16,1 21 0,-21 0 16,21-21-16,0 0 0,-1 0 0,1 0 15,0 0 1,21-21-16,0 0 15,21 0-15,-21-1 0,21 1 16,1 21-16,-1-21 0,0 21 16,0 0-16,0 0 0,0 0 0,1 0 15,-1 0-15,0 21 16,0 0-16,-21 1 0,21 20 0,-21-21 16,0 0-16,0 22 0,0-1 15,0 0-15,0 1 0,-21-22 16,0 21-16,21 0 0,-21 1 0,21-1 15,-21 0-15,21-20 0,0 20 0,0-21 16,0 0-16,0 0 0,0 1 16,0-1-16,21 0 0,0-21 15,0 0-15,0 0 0,0 0 0,1 0 16,-1 0-16,0 0 0,21 0 16,1 0-16,-22-21 0,21 21 0</inkml:trace>
  <inkml:trace contextRef="#ctx0" brushRef="#br0" timeOffset="72836.17">25231 8827 0,'0'0'0,"84"-43"16,-63 22-16,1 0 0,20 0 0,-21 0 15,0 21-15,0-22 0,-21 1 0,0 0 16,0 0-16,0 0 16,0 0-16,-21 21 0,0 0 0,0-22 15,0 22-15,-22 0 0,1 0 16,21 0-16,-21 0 0,-1 0 15,1 22-15,0-1 0,-1 0 0,1 0 16,0 0-16,-1 0 0,22 1 16,-21 20-16,21-21 0,-1 21 0,22-20 15,-21-1-15,21 21 0,0-21 0,0 0 16,21 22-16,1-22 0,-1 0 16,21 0-16,-21 0 0,22 1 0,-22-1 15,21 0-15,0 0 0,1 0 16,-1 0-16,0 1 0,1-1 15,-1 0-15,0 0 0,-20 0 0,20 0 16,-21 22-16,0-22 0,-21 0 0,0 0 16,0 0-16,0 22 0,0-22 15,-42 0-15,21 0 0,-22 22 0,22-22 16,-21 0-16,0-21 0,-22 21 0,22 0 16,-1-21-16,-20 0 0,21 0 15,-1 0-15,-20 0 0,20 0 0,1 0 16,21-21-16,-21 0 0,20 0 0,-20 0 15,21-22-15,0 22 0,21-21 16,-21 21-16,21-22 0,0 22 16,0-21-16,0 21 0,0-22 0,0 22 15,21 0-15,0 0 0,0 0 0,0-1 16,0 1-16,22 21 0,-1-21 16,-21 21-16,22 0 0,-1 0 0</inkml:trace>
  <inkml:trace contextRef="#ctx0" brushRef="#br0" timeOffset="73343.89">26120 8890 0,'0'0'15,"0"-42"-15,-22 21 16,1-1-16,-21 1 0,21 21 15,0 0-15,-1 0 16,1 0-16,0 21 0,0 1 0,21-1 16,-21 21-16,0 0 0,21-20 15,-22 20-15,22 21 0,0-20 16,0-1-16,0 0 0,-21 1 0,21-1 0,0 0 16,0 1-16,0-1 0,0 0 0,0 1 15,0-1-15,0-21 0,21 0 16,1 1-16,-1-1 0,0 0 0,21 0 15,-21-21-15,1 0 0,20 0 16,0 0-16,-21 0 0,22-21 16,-22 0-16,21 0 0,-21-1 0,22 1 15,-22 0-15,0 0 0,0-21 0,0 20 16,-21-20-16,22 0 0,-22-1 16,0 1-16,0 0 0,0-1 0,0-20 15,-22-1-15,-20 22 0,21 0 0,0-22 16,0 22-16,-1 0 0,-20 20 15,21 1-15,0 0 0,0 0 0,-1 21 16,1 0-16,0 0 0,0 0 16,0 0-16,21 21 0,0 0 0,0 0 15,0 1-15,0 20 0,0-21 16,0 0-16,0 0 0,21 22 16,0-22-16,0 0 0,22 0 0,-22-21 15,21 21-15</inkml:trace>
  <inkml:trace contextRef="#ctx0" brushRef="#br0" timeOffset="73687.21">26966 8763 0,'0'0'0,"0"-21"0,0 0 0,0 0 0,0-1 0,-21 1 15,-21 0-15,21 21 16,-1 21-1,22 0-15,0 1 0,0-1 16,0 21-16,0 0 0,0 1 0,0-1 16,0 0-16,0 1 0,0 20 15,0-20-15,0 20 0,0-21 0,0 1 16,0-1-16,0 22 0,0-22 0,0 0 16,0 1-16,0-1 0,-21 0 15,21 1-15,0-22 0,-21 0 16,21 0-16,0 0 0,0 0 0,0 1 15,0-44 17,21 1-32,-21 0 0,21 0 0,-21 0 15,0-22-15,0 22 0,0-21 0,0 21 16</inkml:trace>
  <inkml:trace contextRef="#ctx0" brushRef="#br0" timeOffset="73971.05">26839 8975 0,'0'-21'15,"0"42"-15,0-85 0,0 43 0,-21 0 0,21 0 16,0 0-16,0-1 0,0 1 16,21 21-16,0-21 15,22 21-15,-22 0 0,0 0 16,21-21-16,1 21 0,-22 0 16,21 0-16,1 0 0,-22 0 0,21 0 15,-21 0-15,0 21 0,1-21 0,-1 21 16,0 0-16,-21 1 0,0 20 15,0-21-15,0 0 0,0 0 0,-21 22 16,0-22-16,-1 0 0,1 0 0,-21 0 16,21 1-16,-22-1 0,1 0 15,0 0-15,-1-21 0,1 21 0,0-21 16,-1 21-16,22 1 0,-21-22 0,21 0 16,0 0-16,-1 21 15</inkml:trace>
  <inkml:trace contextRef="#ctx0" brushRef="#br0" timeOffset="74528.07">29168 8488 0,'0'0'0,"0"-64"15,-22 43-15,1 0 16,0 0-16,0 0 0,0 21 0,0 0 15,-22 0-15,22 0 0,-21 0 16,-1 21-16,22 21 0,-21 1 0,0-1 16,20 0-16,1 22 0,-21 20 15,21 1-15,0 0 0,-1-1 0,1 1 16,0 0-16,21-1 0,0 1 0,0 0 16,0-22-16,0 22 15,0-22-15,21 1 0,0-22 0,1 1 16,20-1-16,0 0 0,-21-21 0,22 1 15,20-1-15,-20 0 0,-1-21 16,0 0-16,1 0 0,-1-21 0,-21 0 16</inkml:trace>
  <inkml:trace contextRef="#ctx0" brushRef="#br0" timeOffset="74750.94">29506 8805 0,'0'0'0,"0"-42"0,0 21 16,0 0-16,0 42 31,0 0-31,0 0 0,0 0 16,21 22-16,-21-22 0,0 0 16,0 21-16,0-20 0,0-1 0,0 0 15,22 0-15,-1-21 31</inkml:trace>
  <inkml:trace contextRef="#ctx0" brushRef="#br0" timeOffset="74929.84">29697 8700 0,'0'-22'0,"0"44"0,0-65 16,0 22-16,0 42 46,0 0-46,0 1 0,0-1 16,0 21-16,0-21 0,0 22 16,0-1-16,21-21 0,0 21 0,-21 1 15,21-22-15,0 0 0</inkml:trace>
  <inkml:trace contextRef="#ctx0" brushRef="#br0" timeOffset="75607.7">30247 9081 0,'0'0'0,"-42"-22"15,42 1-15,-21 21 16,-1 0-16,22 21 16,0 1-16,-21-1 0,21 21 15,0-21-15,0 0 0,0 22 0,0-22 16,0 21-16,0-21 0,0 22 15,0-22-15,0 0 0,0 21 16,0-20-16,0-1 0,0 0 0,0 0 16,0 0-16,0 0 15,0-42 1,0 0 0,0 0-16,0 0 15,0-22-15,0 22 0,0 0 0,0-21 16,0-1-16,0 22 0,0-21 15,21 0-15,1-1 0,-1 1 0,0 0 16,21-1-16,-21 22 0,22 0 0,-22 0 16,21 21-16,-21 0 0,22 0 15,-22 0-15,0 21 0,0 0 16,0 21-16,1-20 0,-1 20 16,0-21-16,-21 21 0,0 1 0,0-22 15,0 21-15,0-21 0,0 1 16,0-1-16,0 0 0,0 0 0,0 0 15,0 0-15,0-42 32,0 0-17,0 0-15,21 0 0,0 0 16,-21-1-16,21 1 0,1 0 16,20-21-16,-21 21 0,0-22 0,22 22 15,-22 0-15,21-21 16,-21 42-16,22-22 0,-22 22 0,0 0 15,0 0-15,0 0 0,0 22 0,-21-1 16,22 0-16,-22 21 0,0-21 16,0 22-16,0-22 0,0 21 0,0-21 15,-22 22-15,1-22 0,0 21 16,21-21-16,-21 22 0,0-22 16,42-21-1,0 0 1</inkml:trace>
  <inkml:trace contextRef="#ctx0" brushRef="#br0" timeOffset="76002.49">31729 9144 0,'0'0'0,"21"-21"0,-21 0 15,0 0-15,-21 21 16,0 0-16,-1 0 0,1 0 0,-21 0 15,21 0-15,-22 0 0,22 21 0,-21-21 16,0 21-16,20 0 16,1 0-16,-21 0 0,42 1 0,-21-1 15,21 0-15,0 0 16,0 0-16,21-21 0,0 21 0,0 1 16,0-22-16,22 21 0,-22-21 15,21 21-15,-21 0 0,22-21 0,-1 42 16,0-42-16,-20 22 0,-1-1 15,-21 0-15,0 0 16,0 0-16,0 0 0,-21-21 0,-22 22 16,22-22-16,-21 0 0,-1 0 15,1 21-15,0-21 0,-1 0 0,-20 0 16,21 0-16,-1 0 0,1 0 16,0 0-16,-1 0 0,22 0 0,0-21 15,21-1-15,0 1 16,21 0-16,0 0 15,22 0-15</inkml:trace>
  <inkml:trace contextRef="#ctx0" brushRef="#br0" timeOffset="76683.25">32385 9229 0,'0'0'0,"0"-21"16,0-1-1,0 1-15,0 0 0,0 0 16,0 0-16,-21 21 0,0-21 16,-1 21-16,-20 0 0,21 0 0,-21 0 15,20 0-15,-20 21 0,21-21 16,-21 21-16,20 0 0,1 0 0,0 22 16,0-22-16,0 0 0,0 21 15,21-21-15,0 1 0,0-1 0,0 0 16,0 0-16,21 0 15,0-21-15,0 0 0,21 0 0,-20 0 16,-1 0-16,21 0 0,-21 0 16,0-21-16,1 0 0,20 21 15,-21-21-15,0 21 0,0-21 0,-21-1 16,22 1-16,-22 0 16,21 0-16,-21 0 0,0 0 15,0-1-15,0 1 0,0 0 16,21 21-16,-21 21 15,0 22-15,0-22 16,0 0-16,0 21 0,0-21 0,-21 22 16,0-1-16,-1 0 0,1 1 15,0-1-15,-21 0 0,21 1 0,-1-1 16,-20 0-16,21 1 0,0-1 16,0 22-16,-22-22 0,22 0 0,0 1 15,21 20-15,-21-21 16,21 22-16,-21-22 0,21 1 0,-22 20 15,22-21-15,0 1 0,0-1 0,-21 0 16,21 1-16,-21-1 0,21-21 16,0 0-16,0 1 0,0-1 0,0-42 31,0-1-15,0 1-16,0-21 0,0 21 0,0 0 15,0-22-15,0 1 0,21 0 16,-21-1-16,21 1 0,1 0 15,-1-1-15,0 1 0,0-22 16,0 22-16,0 0 0,22-1 0,-22-20 16,21 21-16,-21-1 0,22-20 15,-22 20-15,21 1 0,-21-21 0,22 20 16</inkml:trace>
  <inkml:trace contextRef="#ctx0" brushRef="#br0" timeOffset="76919.12">32914 8551 0,'0'0'0,"0"-21"0,0 0 16,0 42 0,0 0-16,0 1 0,0-1 15,0 0-15,0 0 0,0 0 0,0 22 16,0-22-16,0 0 15,-21 0-15,21 0 0,0 0 16,21-21 0</inkml:trace>
  <inkml:trace contextRef="#ctx0" brushRef="#br0" timeOffset="77091.53">33210 8509 0,'0'0'15,"0"-21"-15,22 21 0,-22-21 0,0 0 16,0 42 0,0 0-16,0 0 0,0 0 15,-22 0-15,22 22 16,0-22-16,0 0 0,-21 0 16,21 0-16,-21 1 0,0 20 0,21-21 15</inkml:trace>
  <inkml:trace contextRef="#ctx0" brushRef="#br0" timeOffset="78091.99">23199 11663 0,'0'0'0,"-22"-21"0,22 0 0,0-1 15,0 1-15,0 0 16,22 0-16,-1 0 0,0 0 15,0-1-15,21-20 0,-20 21 0,20 0 16,0 21-16,1-21 0,20-1 16,-21 1-16,1 21 0,20 0 0,-20-21 15,-1 21-15,21 0 0,-20 0 16,-22 0-16,21 0 0,-21 0 0,1 0 16,-1 21-16,-21 0 0,0 1 0,0-1 15,0 0-15,0 21 0,-21 1 16,-22 41-16,22-41 15,0-1-15,21 0 0,-21 22 0,0-22 16,21 22-16,-22-22 0,22 0 0,0 22 16,0-22-16,0 0 0,0-20 15,0 20-15,0-21 0,0 21 16,0-20-16,0-1 0,0 0 16,0 0-16,0 0 31,0 0-31,0 1 15,-21-22-15,21 21 0,0 0 16,-21 0-16,21 0 0,0 0 16,0 1-16,0 20 0,0-21 0,0 21 15,21 1-15,0-1 0,1 0 0,-1 1 16,0-1-16,0 0 0,0 1 16,0 20-16,-21-20 0,22-1 15,-22 0-15,0 1 0,0-1 0,0-21 16,0 21-16,0 1 0,-22-22 15,1 21-15,-21-21 0,21 1 0,-22-1 16,1 0-16,0-21 0,-1 21 0,1-21 16,0 0-16,-22 0 0,22 0 15,0 0-15,-1 0 0,1-21 0,0 0 16,-1 21-16,1-21 0,0-22 16,20 22-16,22 0 0,0 0 15,0 0-15</inkml:trace>
  <inkml:trace contextRef="#ctx0" brushRef="#br0" timeOffset="81876.02">30628 4170 0,'0'0'16,"-21"21"-16,0 0 0,0-21 0,-1 0 0,1 0 15,0 21-15,0-21 0,0 0 16,0 0-16,-1 22 0,1-22 16,0 0-16,0 0 0,0 21 15,42-21 32,0 0-31,0 0-16,43 0 0,-22 0 15,22 0-15,20 0 0,22 0 0,0 0 16,21 0-16,0 0 0,0 0 16,0 0-16,0 0 0,0 0 0,0 0 15,0 0-15,-21 0 0,21 0 16,-21 0-16,-1-21 0,1 21 15,-21 0-15,-22-22 0,1 22 0,-1 0 16,-20 0-16,-1 0 0,0 0 16,-20-21-16,-1 21 15,-42-21 17,-1 21-32,1 0 0,0 0 15,0 0-15,0 0 0,0 0 16,-1 0-16,1 0 0,0 0 0,-21 0 15</inkml:trace>
  <inkml:trace contextRef="#ctx0" brushRef="#br0" timeOffset="82403.72">30840 6371 0,'-21'0'16,"-1"0"-1,1 0-15,0 0 16,0 0-16,0 0 16,0 0-16,-1 0 0,1 0 0,0 0 15,0 0-15,0 0 0,0 0 16,-1 0-16,1 0 0,21 21 15,0 1-15,0-1 0,-21-21 32</inkml:trace>
  <inkml:trace contextRef="#ctx0" brushRef="#br0" timeOffset="82866.47">30628 6414 0,'0'0'16,"21"0"-16,-21-22 16,21 22-16,1 0 0,-1 0 15,0 0 1,0 0-16,0 0 15,0 0 1,1 0-16,-1 0 16,0 22-16,0-22 0,0 0 0,0 21 15,1-21-15,20 0 0,0 21 16,22 0-16,-1-21 0,1 0 0,20 0 16,22 21-16,0-21 0,0 0 15,21 0-15,0 0 0,0 0 0,21 0 16,0 0-16,0 0 15,-21 0-15,22 0 0,-1 0 0,-21 0 16,0-21-16,0 21 0,0-21 16,0 21-16,-21-21 0,21 21 0,-22 0 15,-105-21-15,0-1 16,0 1-16,0 0 16,0 42 62,0 0-63,0 1 1,0-1 0</inkml:trace>
  <inkml:trace contextRef="#ctx0" brushRef="#br0" timeOffset="86275.36">28681 4106 0,'0'22'63,"0"-1"-63,0 0 0,0 0 15,0 0-15,0 0 16,0 1-16,0-1 16,21-21 15,0 0-31,0 0 0,0-21 16,1 21-16,-22-22 15,0 1-15,21 0 0,-21 0 16,0 0-1,0 0-15,-21 21 16,-1 0-16,1 0 0,0 0 16,0 21-16,0-21 15,21 21-15,0 0 0,-21 0 16,21 0-16,0 1 16,0-1-16,-22-21 0,22 21 0,0 0 31,0 0-16,22-21-15,-1 0 0,-21 21 16,21 1 0</inkml:trace>
  <inkml:trace contextRef="#ctx0" brushRef="#br0" timeOffset="86840.05">28702 4890 0,'0'0'0,"-21"0"16,0 21-16,21 0 16,0 0-1,0 0 1,21-21 15,0 0-31,0 0 0,0 0 16,0-21-16,-21 0 0,22 21 15,-22-21-15,21 0 16,-21-1-16,0 1 0,-21 0 16,-1 21-1,1 0-15,0 0 0,0 0 0,0 0 16,0 0-16,21 21 0,0 0 15,-22-21-15,22 22 0,-21-1 16,21 0-16,0 0 16,0 0-1,21-21 1,1 0-16,-1-21 16,0 21-1</inkml:trace>
  <inkml:trace contextRef="#ctx0" brushRef="#br0" timeOffset="87652.1">26522 5228 0,'0'21'16,"-43"-21"-1,22 22-15,0-22 32,21 21-32,21-21 15,0 0 1,1 0-16,20 0 0,-21 0 16,21 0-16,1 0 0,20 0 0,-20-21 15,-1 21-15,21 0 0,-20 0 16,20-22-16,-20 22 0,-1 0 0,0 0 15,1 0-15,-1 0 0,0 0 16,-21-21-16,22 21 0,-22 0 0,0 0 16,0 0-16,0 0 15,1 0 1,-44 0 31,1 0-32,0 0-15,0 0 16,0 0-16,0 21 0,-1-21 0,1 0 16</inkml:trace>
  <inkml:trace contextRef="#ctx0" brushRef="#br0" timeOffset="88283.74">26670 5440 0,'0'0'0,"-21"0"15,21 21-15,-21-21 16,-1 0 15,44 0 16,-1 0-31,0 0-16,0 0 0,21 0 15,-20 0-15,20 0 0,-21 0 0,21 0 16,1 0-16,-1-21 0,0 21 16,1 0-16,-1 0 0,0 0 0,1 0 15,-22 0-15,21-21 0,-21 21 16,22 0-16,-22 0 0,0 0 0,0 0 15,0 0-15,1 0 0,-1 0 16,0 0 0,-42 0 77,0 0-93,-1 0 0,1 0 0,0 0 16,0 0-16,0 0 0,0-21 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4-08T02:02:11.02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  <inkml:brush xml:id="br2">
      <inkml:brushProperty name="width" value="0.05292" units="cm"/>
      <inkml:brushProperty name="height" value="0.05292" units="cm"/>
      <inkml:brushProperty name="color" value="#FFC000"/>
    </inkml:brush>
    <inkml:brush xml:id="br3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13102 1439 0,'0'-21'15,"0"0"1,0 0-16,0 0 0,0 0 16,0-1-16,0 1 15,-21 21-15,21 21 47,0 1-31,0-1-16,0 0 15,0 0-15,21 21 0,-21-20 16,21 20-16,-21-21 0,0 21 0,0 1 16,0-22-16,21 21 0,-21 1 0,22-1 15,-22 0-15,0 1 0,0-1 16,0 0-16,0 1 0,21-1 0,-21 0 16,0-21-16,21 22 0,-21-1 0,0 0 15,0 1-15,0-1 0,0 0 0,21 1 16,-21-1-16,0 0 0,21 1 15,-21-22-15,0 21 0,0 1 0,0-22 16,0 0-16,21 21 0,-21-21 16,0 1-16,22-1 15,-22 0-15,21-21 16,-21-21 15,0 0-31,0-1 0,0 1 16,0 0-16,0 0 0,0-21 0</inkml:trace>
  <inkml:trace contextRef="#ctx0" brushRef="#br0" timeOffset="1650.71">13208 1334 0,'-21'0'16,"21"21"62,0 0-62,21-21-1,0 0-15,0 0 0,0 21 0,1-21 16,-1 0-16,0 0 0,0 0 15,0 0-15,22 0 0,-22 21 16,0-21-16,21 21 0,-21-21 0,22 0 16,-22 0-16,21 0 0,1 0 15,-1 0-15,0 0 0,1 0 0,-1 22 16,0-22-16,1 0 0,20 0 0,-21 0 16,22 0-16,-1 0 0,1 0 15,-1 0-15,1 0 0,-22 21 0,22-21 16,-1 0-16,-20 0 0,-1 0 0,21 0 15,-20 0-15,-1 0 0,0 0 16,1 0-16,-1 0 0,-21 0 0,22 0 16,-1 0-16,0 0 0,1 0 15,-1 0-15,0 0 0,1 0 0,-1 0 16,0 0-16,22 0 0,-22 0 16,0 0-16,22 0 0,-22 0 0,1 0 15,20 0-15,-21 0 0,1 0 16,-1 0-16,0 0 0,1 0 0,-1 0 15,0 0-15,1 0 0,-1 0 16,0 0-16,22 0 0,-22 0 0,1 0 16,-1 0-16,21 0 0,-20 0 0,-1 0 15,22 0-15,-1 0 0,-21 0 16,22 0-16,-22 0 0,22-21 0,-1 21 16,-20 0-16,20 0 0,1 0 15,-22 0-15,21 0 0,1 0 16,-1 0-16,1 0 0,-22 0 0,22 0 15,-1 0-15,1 0 0,-22 0 16,22 0-16,-22 0 0,21 0 0,-20 0 16,20 0-16,1 0 0,-22 0 15,22 0-15,-1 0 0,1 0 0,-22 0 16,43 0-16,-22 0 0,1 0 0,-1 0 16,-21 0-16,22 0 0,-1 0 15,1 0-15,-22 0 0,22 0 0,-22 0 16,0 0-16,1 0 0,-1 0 15,0 0-15,1 0 0,-1 0 16,0-22-16,1 22 0,-1 0 0,0 0 16,1 0-16,20 0 0,-20 0 15,-1 0-15,0 0 0,1 0 0,-1 0 16,0 0-16,1 0 0,-1 0 16,0 0-16,1 0 0,-1 0 0,0 0 15,1 0-15,-1 0 0,0 0 0,1 0 16,-22 0-16,21 0 0,0 0 15,-20 0-15,20 0 0,0 0 0,-21 0 16,22 0-16,-22 0 0,21 0 16,-21 0-16,1 0 0,20 0 0,-21 0 15,0 0-15,0 0 16,22 0-16,-22 0 0,0 0 16,0 0-16,0 0 15,1 0 1,-22-21-16,0 42 47,0 1-47,0-1 15,0 0-15,0 0 16,0 0-16,-22 0 16,22 1-16,-21-1 0,0 0 15,21 0-15,-21 0 0,21 0 16,-21 1-16,21 20 0,-21-21 15,21 0-15,-22 0 0,22 22 0,0-22 16,0 21-16,0-21 0,-21 22 0,21-22 16,0 21-16,0 1 0,0-22 15,0 21-15,0-21 0,0 22 0,0-22 16,0 21-16,0-21 0,0 22 16,0-1-16,0-21 0,0 21 0,0-20 15,0-1-15,0 21 0,0-21 0,0 0 16,0 22-16,0-22 0,0 0 15,0 0-15,0 0 0,0 1 16,0-1-16,0 0 0,0 0 16,0 0-1,0 0 1,0 1 0,-21-22-16,21 21 15,-21-21-15,0 0 16,0 21-16,-1-21 15,1 0 1,0 21-16,0-21 0,0 0 16,0 0-16,-1 0 15,1 0-15,0 0 0,0 0 0,-21 0 16,20 0-16,-20 0 0,21 0 0,-21 0 16,-1 0-16,1 0 0,0 0 15,-1 0-15,1 0 0,0 0 0,-22 0 16,22 0-16,-22 0 0,1 0 15,-1 0-15,22-21 0,-22 21 0,1 0 16,-1 0-16</inkml:trace>
  <inkml:trace contextRef="#ctx0" brushRef="#br0" timeOffset="2504.09">18711 2836 0,'0'0'0,"-42"0"0,-22 0 16,22 0-16,0 0 0,-22-21 15,22 21-15,0 0 0,-22 0 0,22 0 16,-22 0-16,22 0 0,0 0 15,-1 0-15,1 0 0,0 0 0,-1 0 16,1 0-16,0 0 0,-22 0 0,22 0 16,-1 0-16,1 0 0,0 0 15,-1 0-15,-20 0 0,21 0 0,-64 0 16,63 0-16,1 0 16,0 0-16,-1 0 0,1 0 0,0 0 15,-1 0-15,1 0 0,0 0 0,21 0 16,-22 0-16,1 0 0,0 0 15,-22 0-15,22 0 0,-1 0 16,1 0-16,0 0 0,-1 0 0,1 0 16,-21 0-16,20 0 0,1 0 15,0 0-15,-1 0 0,-20 0 0,20 0 16,-20 0-16,21 0 0,-22 0 16,22 0-16,-1 21 0,-20-21 0,21 0 15,-1 0-15,1 0 0,-22 0 0,22 0 16,0 0-16,-1 0 0,1 0 15,0 22-15,-1-22 0,22 0 0,-21 0 16,0 0-16,-1 0 0,1 0 0,0 0 16,-22 0-16,22 0 0,-1 0 15,1 0-15,0 0 0,-1 0 16,22 0-16,-21 21 0,21-21 0,-22 0 16,22 0-16,0 0 0,0 0 15,0 0-15,0 0 0,-1 0 0,1 0 16,0 0-16,0 0 0,0 0 0,-22 0 15,22 0-15,0 0 0,-21 21 16,21-21-16,-1 0 0,-20 0 0,21 0 16,0 0-16,-22 0 0,22 0 15,0 21-15,0-21 0,0 0 0,-22 0 16,22 0-16,0 0 0,0 0 0,-21 0 16,20 0-16,1 21 0,-21-21 15,21 0-15,0 0 0,-1 0 16,-20 0-16,21 0 0,0 0 0,0 0 15,-1 0-15,1 0 0,0 21 16,0-21-16,0 0 0,0 0 0,-1 0 16,1 0-16,0 0 0,0 0 15,0 0 1,0 0-16,-1 0 31,1 0-15,0 0-1,0 0 1,0 0-16,0 0 16,-1 0-16,1 0 15,42 0 48,1 0-63,20 0 0,-21 0 15</inkml:trace>
  <inkml:trace contextRef="#ctx0" brushRef="#br0" timeOffset="3237.69">18754 2858 0,'-22'0'0,"44"0"31,-1 0-31,0 0 0,0 0 16,0 0-16,0 0 0,22 0 16,-22 0-16,0 0 0,21 0 0,-20 0 15,20 0-15,-21 0 0,21 0 16,-20 0-16,20 0 0,-21 21 0,0-21 16,22 0-16,-22 0 0,0 0 15,0 0-15</inkml:trace>
  <inkml:trace contextRef="#ctx0" brushRef="#br0" timeOffset="4128.18">14287 1884 0,'43'-21'16,"-43"0"0,21 21-16,-21-22 0,21 22 15,-21-21-15,0 0 16,0 0-1,0 0-15,-21 21 16,0 0-16,0 0 16,-1 0-16,1 0 15,-21 0-15,21 0 0,0 0 0,-22 0 16,1 21-16,0 0 0,20 0 16,-20 0-16,0 1 0,-1-1 0,1 21 15,0-21-15,21 22 0,-22-1 16,22-21-16,0 21 0,0 1 0,21-1 15,0-21-15,0 22 0,0-1 0,0-21 16,0 21-16,0-20 0,0-1 16,0 21-16,21-21 0,0 0 15,0 1-15,0-1 0,1 0 0,-1-21 16,0 21-16,21-21 0,-21 0 16,1 0-16,20 0 0,-21 0 0,21 0 15,-20 0-15,20 0 0,-21 0 16,21-21-16,-20 21 0,20-21 0,-21 0 15</inkml:trace>
  <inkml:trace contextRef="#ctx0" brushRef="#br0" timeOffset="4571.93">14605 2096 0,'0'0'0,"0"-22"15,-21 22 16,0 0-15,21 22-16,-22-1 0,1 0 16,0 0-16,21 0 0,-21 0 0,21 1 15,0-1-15,-21 21 0,0-21 0,21 0 16,0 1-16,-22-1 0,22 0 16,0 0-16,0 0 0,0 0 0,0 1 15,22-1-15,-1-21 0,0 0 16,0 0-1,0 0-15,0 0 0,1 0 0,-1 0 16,-21-21-16,21 21 0,0-22 0,0 1 16,0 0-16,1 0 0,-1 0 15,-21 0-15,21-1 0,-21 1 16,0 0-16,0-21 0,21 21 16,-21-1-16,0 1 0,0 0 0,0 0 15,0 0-15,-21 21 0,21-21 0,-21 21 16,0 0-16,-1 0 15,1 0-15,0 0 16,0 0 0,21 21-16,-21-21 0,21 21 0,-21-21 15,21 21 1</inkml:trace>
  <inkml:trace contextRef="#ctx0" brushRef="#br0" timeOffset="4927.72">15071 1842 0,'21'-22'16,"-42"44"-16,42-65 0,-21 22 0,0 0 16,0 0-16,0 0 15,0 42 16,0 0-31,0 0 16,0 0-16,0 22 0,-21-1 16,21-21-16,0 21 0,0 1 0,-22-1 15,22 0-15,-21 1 0,21-1 0,0 0 16,-21 1-16,21-22 0,0 21 16,-21-21-16,21 22 0,0-22 15,0 0-15,0 0 0,0 0 0,0 1 0,0-1 16,21-21 15,-21-21-31,21 21 16,0-22-16,-21 1 0,22 0 15,-1-21-15</inkml:trace>
  <inkml:trace contextRef="#ctx0" brushRef="#br0" timeOffset="5249.32">15473 1715 0,'0'0'0,"21"0"0,-21-22 0,0 44 31,0-1-31,0 0 0,0 0 16,0 21-16,0-20 0,0 20 15,0 0-15,0 1 0,0-1 0,-21 0 16,21 1-16,-21-1 0,21-21 0,-22 21 15,22 1-15,-21-22 0,21 0 16,0 21-16,0-20 0,0-1 0,0 0 16,-21 0-16,21 0 0,0 0 0,0 1 15,0-1-15,21-42 63,-21-1-63,21 1 0,-21 0 0</inkml:trace>
  <inkml:trace contextRef="#ctx0" brushRef="#br0" timeOffset="5661.09">15706 2286 0,'21'0'16,"0"0"0,0 0-16,0 0 0,0-21 15,1 0-15,-1 0 16,-21-1-16,21 1 16,-21 0-16,0 0 15,0 0-15,-21 0 16,0 21-16,-1 0 15,1 0-15,0 21 0,0 0 16,0-21-16,0 21 0,-1 0 0,1 0 16,0 1-16,21-1 0,-21 0 15,21 0-15,-21 0 0,21 0 0,0 22 16,0-22-16,0 0 0,0 0 16,0 0-16,21 1 15,0-1-15,0 0 0,0-21 16,1 0-16,-1 0 0,0 0 0,0 0 15,0 0-15,0 0 0,1 0 16,-1 0-16,21 0 0,-21-21 0,0 21 16</inkml:trace>
  <inkml:trace contextRef="#ctx0" brushRef="#br0" timeOffset="5972.42">16404 2180 0,'0'0'0,"0"-21"16,-21 21 0,0 0-1,0 0-15,21 21 0,-22-21 16,1 21-16,0 1 0,0-1 16,21 0-16,-21 0 0,21 21 15,0-20-15,-21-1 0,21 0 0,0 0 16,0 0-16,0 0 0,0 1 15,0-1-15,0 0 16,21-21-16,0 0 16,0 0-16,0 0 15,0 0-15,1 0 0,-1 0 0,0 0 16,0 0-16,0 0 0,0-21 16,-21 0-16,22-1 0,-1 1 0,0 0 15</inkml:trace>
  <inkml:trace contextRef="#ctx0" brushRef="#br0" timeOffset="6340.21">16764 1757 0,'0'-64'16,"-21"43"-16,0 21 31,21 21-16,0 1 1,0 20-16,0-21 0,0 21 0,0-20 16,0 20-16,0 0 0,0 1 0,0-1 15,0 0-15,0-21 0,0 22 16,-22-1-16,22-21 0,0 22 0,0-22 16,0 21-16,0-21 0,0 0 15,0 1-15,0 20 0,0-21 16,0 0-16,0 0 0,0 1 15,0-1-15,0 0 16,22-21-16,-1 0 16,0 0-16,0 0 31,-21-21-31,21 0 0,0-1 16,-21 1-16,22 0 0</inkml:trace>
  <inkml:trace contextRef="#ctx0" brushRef="#br0" timeOffset="6636.08">17081 2117 0,'0'0'0,"0"21"47,0 0-47,0 0 0,-21 0 15,21 1-15,0-1 0,0 0 0,0 0 16,-21 0-16,21 0 0,0 1 16,0-1-16,0 0 0,0 0 15,0 0-15,0-42 63,0 0-63,21 0 15,-21 0-15,21-22 0</inkml:trace>
  <inkml:trace contextRef="#ctx0" brushRef="#br0" timeOffset="6843.96">17145 1863 0,'0'0'0,"-21"-21"0,0 21 16,-1 0-16,22-22 15,-21 22 1</inkml:trace>
  <inkml:trace contextRef="#ctx0" brushRef="#br0" timeOffset="7066.55">16658 2011 0,'0'0'0,"-21"0"16,42 0 15,0 0-31,0 0 0,1 0 0,-1 0 15,0 0-15,0 0 0,0 0 16,0 0-16,1 0 0,-1 0 0,0 0 16,0 0-16,0-21 0,0 21 15,1 0-15,-22-21 16</inkml:trace>
  <inkml:trace contextRef="#ctx0" brushRef="#br0" timeOffset="7860.84">17272 2096 0,'21'0'16,"0"0"0,-21-22-1,0 44 32,0-1-47,-21 0 16,21 0-1,-21 0-15,21 22 0,-21-22 0,21 0 16,0 0-16,0 0 0,0 0 16,0 1-16,0-1 0,0 0 15,0 0-15,21 0 16,0-21-16,0 0 0,22 0 15,-22 0-15,0 0 0,0 0 0,21 0 16,-20-21-16,-1 21 0,21-21 0,-21 0 16,0 21-16,1-21 0,-1 21 15,0-22-15,0 1 0,-21 0 0,0 0 16,0 0-16,0 0 0,0-1 16,0 1-16,0 0 0,-21 21 15,0-21-15,0 0 0,21 0 0,-22-1 16,1 22-16,0 0 0,0-21 15,0 21-15,0 0 0,-1 0 0,1 0 16,0 0-16,0 21 16,0 1-1,21-1-15,-21 0 0,21 0 16,0 0 0,21-21-1,0 0-15,0 0 0</inkml:trace>
  <inkml:trace contextRef="#ctx0" brushRef="#br0" timeOffset="8504.12">18076 1990 0,'-21'0'15,"0"0"-15,0 0 16,0 21-16,21 0 16,0 0-16,0 0 15,-22-21-15,22 22 0,0-1 16,0 0-16,0 0 0,0 0 0,0 0 16,0 1-16,0-1 0,0 0 15,0 0-15,0 0 0,0 0 16,0 1-16,0-1 0,0 0 15,0-42 48,0 0-63,0-1 16,0 1-1,0 0-15,0 0 0,0-21 16,22 20-16,-1 1 0,0 0 15,0 0-15,0 0 0,22-22 0,-22 22 16,0 0-16,21 0 0,-21 21 0,22-21 16,-22 0-16,21-1 0,-21 22 15,22 0-15,-22 0 0,0 0 0,0 0 16,0 0-16,1 0 0,-22 22 16,21-1-16,-21 0 0,0 0 0,0 0 15,0 0-15,0 1 0,0-1 0,0 21 16,0-21-16,0 0 0,0 1 15,-21-1-15,21 0 0,-22 0 16,22 0-16,-21 0 0,21 1 0,0-1 16,0 0-16,0 0 15,-21-21-15,21 21 0,0-42 47,0 0-31,0 0-16,21 0 15</inkml:trace>
  <inkml:trace contextRef="#ctx0" brushRef="#br0" timeOffset="9272.15">19177 2096 0,'0'0'0,"42"-43"16,-21 22-16,-21 0 0,22 0 15,-1 0 1,-21-1-16,0 1 15,-21 21 17,-1 0-32,1 0 0,0 0 15,0 21-15,0-21 0,0 22 0,-1-1 16,1-21-16,0 21 0,0 0 16,21 0-16,-21-21 0,0 21 0,21 1 15,-22-1-15,22 0 16,0 0-16,0 0 15,0 0-15,22 1 32,-1-22-32,0 0 0,0 0 15,0 21-15,0-21 0,1 0 16,-1 0-16,0 21 0,0-21 16,0 0-16,0 0 0,1 0 15,-1 0-15,0 21 0,0-21 16,-21 21-1,21-21-15,-21 21 0,0 1 16,-21-22 0,0 21-16,0-21 15,0 21-15,-1-21 0,1 21 0,0-21 16,0 0-16,0 21 0,0-21 16,-1 0-16,1 21 0,0-21 0,0 0 15,0 22-15,0-22 31,-1 0-15,1 21 0,0-21-1,21-21 63,0-1-78,0 1 16</inkml:trace>
  <inkml:trace contextRef="#ctx0" brushRef="#br0" timeOffset="14747.53">20045 1715 0,'0'-22'0,"0"1"15,21 21-15,-21-21 0,0 0 16,21 21-1,-21-21-15,0 42 63,0 0-47,0 0-16,0 0 0,0 1 15,0-1-15,0 0 0,0 0 16,0 0-16,0 0 0,0 1 0,0-1 15,0 0-15,0 0 0,0 0 16,0 0-16,-21-21 0,21 22 16</inkml:trace>
  <inkml:trace contextRef="#ctx0" brushRef="#br0" timeOffset="15076">19960 2032 0,'0'21'0,"21"-21"63,0 0-63,1 0 0,-1 0 15,0 0-15,0 0 16,0 0-16,0 0 0,1 0 15,-1-21 1,0 21-16,0 0 0,-21-21 16,0 0-1,0 0 1,0-1-16</inkml:trace>
  <inkml:trace contextRef="#ctx0" brushRef="#br0" timeOffset="15369.43">19960 1651 0,'0'0'0,"-21"0"0,42 0 63,0 0-63,0 0 0,1 0 15,-1 0-15,0 0 16,0 0-16,0 0 0,0 0 0,1 0 16,-1 0-16,0 0 0,-21-21 31,21 21-31</inkml:trace>
  <inkml:trace contextRef="#ctx0" brushRef="#br0" timeOffset="16035.82">20362 1503 0,'0'-21'0,"0"42"0,-21-42 0,0 21 16,0 0-16,21-21 0,-21 21 0,-1 0 16,1 0-16,0 0 15,0 0-15,0 0 0,0 0 0,-1 0 16,1 0-16,0 0 0,0 0 16,0 0-16,0 21 0,-1-21 0,1 21 15,0 0-15,0-21 0,0 21 16,0 0-16,-1 1 0,1-1 0,0 0 15,0 21-15,0-21 0,21 1 0,-21-1 16,-1 21-16,1-21 0,0 22 16,21-22-16,0 0 0,0 21 0,-21-21 15,21 1-15,0-1 0,0 0 16,0 0-16,0 0 0,0 0 0,0 1 16,21-1-16,-21 0 15,21-21-15,0 0 0,1 21 16,-1-21-16,0 0 0,21 0 0,-21 0 15,22 0-15,-22 0 0,21 0 16,1 0-16,-22 0 0,21 0 0,0 0 16,1-21-16,-22 21 0,21 0 0,1-21 15,-22 0-15,21 21 0,-21-22 16,22 22-16,-22-21 0,0 0 0,0 0 16,0 21-16,0-21 0,1 0 15,-1-22-15,-21 22 0,0 0 0,21-21 16,-21 20-16,0-20 0,0 0 0,0 21 15,0-22-15,-21 1 16,0 21-16,-1-22 0,-20 1 16,21 0-16,-21 42 0,20-21 15,-20-1-15,21 22 0,-21 0 0,20 0 16,1 0-16,-21 0 0,21 0 0,0 0 16,-1 0-16,1 0 0,0 0 15,0 22-15,0-1 16,21 0-16,-21-21 15,21 21-15,-22-21 0,22 21 0,-21 0 16,0-21-16,0 22 16</inkml:trace>
  <inkml:trace contextRef="#ctx0" brushRef="#br0" timeOffset="17265.88">14330 3048 0,'21'0'0,"0"0"16,0-21 0,0 21-1,-42 0 48,0 0-63,0 21 0,0-21 0,0 0 15,-22 21-15,22-21 0,0 21 16,-21-21-16,-1 22 0,1-1 0,0-21 16,-1 21-16,-20-21 0,20 21 15,1 0-15,-21-21 0,20 21 0,-20 1 16,-1-1-16,22-21 0,-22 21 15,1 0-15,-1 0 0,-20-21 0,20 21 16,-20 1-16,20-1 0,-21 0 16,1 0-16,-1 0 0,-63 22 15,42-22-15,21 0 0,-20 0 0,20 0 16,-21 0-16,21 1 16,-20-1-16,20 0 0,0 0 0,-21-21 0,22 21 15,-1 0-15,-21 1 0,22-1 0,-22 0 16,0 0-16,-85 21 15,86-20-15,-1 20 0,0-21 16,0 0-16,0 0 0,-21 1 0,21 20 0,1-21 16,-22 0-16,21 0 15,0 1-15,0-1 0,0 0 0,22 0 16,-22 21-16,21-20 0,-21-1 0,22 0 16,-22 0-16,0 0 0,0 0 15,21 1-15,-20-1 0,20 0 0,-21 0 16,21 0-16,1 0 0,-1 1 0,0-1 15,22 0-15,-22-21 0,22 21 16,-1 0-16,1-21 0,-1 21 0,1-21 16,20 22-16,-20-1 0,21-21 15,-1 0-15,1 21 0,0-21 0,20 0 16,1 0-16,0 0 0,0 21 16,42-21 15,21 0-31,1-21 0,-1 0 0,22 0 15,20-1-15,1 1 0,21 0 0</inkml:trace>
  <inkml:trace contextRef="#ctx0" brushRef="#br0" timeOffset="18281.3">16912 3069 0,'0'0'0,"0"-21"31,0 0 0,0 0-15,0 0-1,-21 21 32,21 21-15,0 0-32,0 0 15,0 0-15,0 0 0,0 22 0,0-22 16,0 0-16,0 21 0,0 1 15,0-1-15,0 0 0,0 1 0,0-1 16,0 0-16,0 22 0,0-22 0,0 1 16,0 20-16,0-21 0,0 22 15,0-1-15,0 1 0,0-1 16,-21 1-16,21-1 0,0 1 0,0 21 16,-21-22-16,21 1 0,-22 20 15,22-20-15,0-1 0,0 22 0,0-22 16,0 22-16,0-21 0,0-1 0,0 1 15,0-1-15,0-21 0,0 22 16,0-22-16,0 1 0,0-1 0,0 0 16,0 1-16,0-22 0,0 21 0,0-21 15,0 0-15,0 1 0,0-1 16,0 0-16,0 0 0,22-21 16,-1-21 30,-21 0-46,0 0 16,21-1-16,-21-20 0,0 21 0</inkml:trace>
  <inkml:trace contextRef="#ctx0" brushRef="#br0" timeOffset="19390.64">19283 2942 0,'-21'0'0,"-1"0"32,22 21 14,0 1-46,22-22 16,-1 21-16,0-21 0,-21 21 16,21 0-16,0 0 0,22 0 0,-22-21 15,21 22-15,0-1 0,1 0 16,-1 21-16,22-21 0,-1 1 0,1-1 16,-1 0-16,1 21 0,20-21 0,1 22 15,0-22-15,20 21 0,1 1 16,0-22-16,21 21 0,-21 0 15,21 1-15,-21-22 0,21 21 0,0 1 16,0-1-16,0 0 0,0 1 16,0-1-16,0 0 0,0 1 0,21 20 15,0-21-15,0 1 0,0-1 16,1 22-16,-1-22 0,0 0 0,0 1 16,0-1-16,22 0 0,-22 1 0,0-1 15,0-21-15,0 21 0,-21 1 16,21-1-16,1 0 0,-22-20 0,21 20 15,-21 0-15,-21-21 0,21 22 0,-22-1 16,1-21-16,0 22 0,0-22 16,-21 0-16,-1 21 0,1-21 15,84 22-15,-105-22 0,-1 0 16,1 0-16,-22 0 0,0-21 16,1 22-16,-1-1 0,0-21 0,-20 21 15,20-21-15,-21 0 0,0 21 0,0-21 16,1 0-16,-1 21 15,0-21-15,0 0 0,0 0 16,0 0-16,1 0 0,-1 0 0,0 21 16,0-21-16,21 0 0,-20 0 15,20 0-15,0 0 0,-21 0 16,22 0-16,-1 0 0,-21 0 0,22 0 0,-22 0 16,0 0-16,0 22 0,0-22 15,0 0 1,1 0-16,-22 21 15,21-21-15,0 0 16,-21 21 15,0 0 1,-21-21-17,0 0-15,-1 0 16,1 0-16,0 0 0,-21 0 15,-1 0-15,1 0 0</inkml:trace>
  <inkml:trace contextRef="#ctx0" brushRef="#br0" timeOffset="20800.25">2286 5101 0,'0'0'0,"0"-21"16,0 0-16,0 0 15,0 0-15,-21-1 0,0 1 16,21 0-16,-22 0 15,22 0-15,-21 21 0,0-21 16,0 21-16,0-22 16,0 22-1,21 22 17,0-1-32,0 0 0,0 21 0,0 1 15,0-1-15,0 0 0,0 1 16,0-1-16,0 21 0,0 1 0,0-22 15,0 22-15,21-1 0,-21 1 16,0-1-16,0 1 0,0-1 16,21 1-16,-21-1 0,0 1 0,21-22 15,-21 22-15,0-22 0,0 21 16,0-20-16,0-1 0,0 0 16,0 1-16,0-1 0,21 64 15,-21-85-15,0 21 16,0-20-16,21-1 0,-21-42 31,0-1-15,0-20-16,0 21 15</inkml:trace>
  <inkml:trace contextRef="#ctx0" brushRef="#br0" timeOffset="22317.24">2180 5101 0,'21'0'78,"0"0"-78,1 21 0,-1-21 15,21 0-15,-21 0 0,22 0 16,-22 0-16,21 0 0,22 0 0,-22 0 16,0 0-16,22 0 0,-22 0 15,22 0-15,-1 0 0,-21 0 0,22 0 16,-1 0-16,22 0 16,0 0-16,-1 0 0,1 0 0,21 0 15,0 0-15,0 0 0,-1 0 16,1 0-16,0 0 0,0 0 0,0 0 15,21-21-15,-21 21 0,21 0 0,-22 0 16,1-21-16,0 21 0,-21 0 16,21-21-16,-22 21 0,1 0 0,0 0 15,-1-21-15,1 21 0,-22-21 16,22 21-16,0 0 0,-22 0 0,1 0 16,20 0-16,-20-22 0,-1 22 0,1 0 15,-22 0-15,22 0 0,-1 0 16,-20 0-16,20 0 0,-21 0 15,22 0-15,-22 0 0,1 0 0,-1 0 16,0 0-16,1 0 0,-1 0 16,0 0-16,-21 0 0,1 22 0,20-22 15,-21 0-15,0 0 0,0 0 16,-21 21 0,0 0-1,0 0 1,0 0-16,0 0 15,-21-21-15,21 22 0,0-1 0,0 0 16,0 0-16,0 0 16,0 0-16,0 1 0,0-1 0,0 0 15,0 0-15,0 0 0,0 0 16,0 1-16,0 20 0,0-21 16,0 0-16,0 22 0,21-1 0,-21 0 15,0-21-15,0 43 0,0-22 0,22 1 16,-22-1-16,0 0 0,21 1 0,-21-1 15,0 0-15,0 1 0,0-1 16,0 0-16,0 1 0,0-1 0,0 0 16,0-21-16,0 22 0,0-22 0,0 21 15,0-21-15,0 22 0,0-22 16,0 0-16,0 0 0,0 0 0,-21 1 16,-1-1-16,22 0 0,-21 0 15,0-21-15,0 21 16,0-21-16,0 0 15,-1 0-15,1 0 0,0 0 16,0 0-16,0 0 0,0 0 0,-1 0 16,-20 0-16,21 0 0,-21 0 15,-1 0-15,1 0 0,-22 0 0,22 0 16,-21 0-16,20 0 0,-20 0 0,-1 0 16,1 0-16,-22 0 0,22 0 15,-1 0-15,1 0 0,-22 0 16,21 0-16,1 0 0,-22 0 0,22 0 0,-1 0 15,1 0-15,-1 0 0,-20 0 16,20 0-16,-21 0 0,22 0 16,-43-21-16,21 21 0,-105 0 15,105 0-15,1 0 0,-1 0 16,21 0-16,-20 0 0,20 0 0,22 0 16,-22 0-16,1 0 0,-1 0 0,1 0 15,21 0-15,-22 0 0,1 0 16,-1 21-16,1-21 0,-1 0 0,1 0 15,-1 21-15,22-21 0,-22 0 16,22 0-16,0 0 0,-22 0 0,43 0 16,-21 0-16,-1 22 0,1-22 0,21 0 15,0 0-15,-22 0 16,22 0-16,-21 0 0,21 0 0,-1 0 16,1 0-16,0 0 0,-21 0 15,21 0-15,-1 21 0,1-21 0,-21 0 16,21 0-16,0 0 0,-1 0 15,1 0-15,0 0 0,0 0 0,0 0 16,0 0-16,-1 0 16,1 21-16,0-21 0,0 0 0,0 0 15,0 0-15,-1 0 0,1 21 16,0-21-16,0 0 0,0 0 16,0 0-16,-1 0 15,1 0-15,21 21 16,-21-21-16,0 0 0,0 0 15,0 0-15,-1 0 16,22-21 15,22 0-31,-1-21 16</inkml:trace>
  <inkml:trace contextRef="#ctx0" brushRef="#br0" timeOffset="23251.9">7006 4382 0,'21'-22'16,"-21"1"-1,21 21-15,-21-21 16,22 21 15,-22 21 16,0 0-47,0 1 16,0-1-16,0 0 0,-22 0 15,1 21-15,0-20 0,21 20 0,-21-21 16,-21 21-16,20 1 0,1-1 15,0 0-15,-21 1 0,21-1 16,-1-21-16,1 22 0,0-22 0,0 0 0,0 0 16,21 0-16,-21-21 0,21 21 15,21-21 17,0 0-32,0-21 15,21 21-15,-20 0 0,20 0 0,0-21 16,43 21-16,-43 0 0,1 0 15,-1 0-15,21 0 0,-20 0 16,-1 0-16,0 0 0,1 0 0,-22 0 16,21 0-16,1 0 0,-22 0 0,21 21 15,-21-21-15,0 0 0,1 0 16,-1 0-16,0 0 0,0 0 0</inkml:trace>
  <inkml:trace contextRef="#ctx0" brushRef="#br0" timeOffset="24084.14">13250 5525 0,'0'0'0,"-21"-22"0,0 1 16,0 21-16,0-21 15,21 42 16,0 0-15,0 22-16,0-22 0,0 21 16,0 1-16,0-1 0,0 64 15,0-64-15,0 22 0,0-22 0,0 21 16,0 1-16,0-1 0,0 1 16,0-22-16,0 22 0,0-1 0,0 1 15,0-1-15,0 1 0,0-22 0,0 0 16,0 1-16,0-1 0,0-21 15,0 22-15,0-22 0,0 0 0,0 0 16,0 0-16,0-42 31,0 0-31,0 0 16,0 0-16,0-1 0,0 1 16,0-21-16</inkml:trace>
  <inkml:trace contextRef="#ctx0" brushRef="#br0" timeOffset="25199.99">13377 5525 0,'0'0'0,"21"0"15,1 0-15,-1 0 0,0 0 16,0 0-16,0 0 15,22 0-15,-22 21 0,21-21 0,0 0 16,1 0-16,-1 0 0,0 21 0,22-21 16,-1 0-16,1 0 0,21 0 15,-22 0-15,22 0 0,21 0 0,-22 0 16,1 0-16,21 0 0,0 0 16,-1-21-16,1 21 0,0-21 0,21 21 15,-21-22-15,21 22 0,0-21 0,0 21 16,0-21-16,0 21 0,21-21 15,-21 21-15,21-21 0,-21 21 16,21 0-16,-21-21 0,0 21 0,0 0 16,0-22-16,0 22 0,-21 0 15,21 0-15,-21-21 0,-21 21 0,-1-21 16,1 21-16,0 0 0,-1 0 0,1-21 16,-21 21-16,-1 0 0,1 0 15,20-21-15,-41 21 0,20 0 0,1 0 16,-22 0-16,21-21 0,-20 21 15,20 0-15,-20 0 0,-1 0 0,0 0 16,1 0-16,-22 0 0,21 0 0,0 0 16,-20 0-16,20 0 0,-21 0 0,0 0 15,22 0-15,-22 0 16,0 0-16,0 0 0,0 0 16,-21 21-16,0 0 15,0 0 1,0 0-16,0 0 0,0 1 15,0-1-15,0 0 0,0 0 0,0 0 16,0 0-16,0 22 0,-21-22 16,0 0-16,21 21 0,0-20 0,-21 20 15,0-21-15,21 21 0,-22-20 0,22 20 16,0 0-16,-21-21 0,21 22 16,-21-1-16,21 0 0,-21 1 15,21-22-15,0 21 0,0 1 0,0-1 16,0-21-16,0 21 0,0 1 15,0-1-15,0 0 0,0-20 0,0 62 16,-21-63-16,21 22 0,0-22 16,-21 0-16,21 0 0,-22 0 15,22 1-15,-21-1 0,21 0 0,-42 0 16,21-21-16,0 0 16,-1 21-16,1-21 0,0 0 0,-21 0 15,21 0-15,-22 0 0,1 0 16,0 0-16,-22 0 0,22 0 15,-22 0-15,1 0 0,-1 0 0,1 0 0,-22 0 16,0 0-16,1 0 0,-1 0 16,0 0-16,1 0 0,-22-21 15,0 21-15,0 0 0,0 0 0,1 0 16,-1 0-16,-21 0 0,0 0 0,0 0 16,0 0-16,0 0 0,-21 0 15,21 0-15,0 0 0,0 0 0,0 0 16,0 0-16,21 0 0,0 0 15,0 0-15,0 0 0,0 0 0,22 0 16,-22 0-16,21 0 0,-169 0 16,148 0-16,22 0 0,-1 0 15,-21 0-15,22 0 0,20-21 16,-21 21-16,22 0 0,-1 0 16,1 0-16,21 0 0,-1 0 0,1 0 15,-22 0-15,22 0 0,21 0 0,-21 0 16,-1 0-16,1 0 0,21 0 15,-22 0-15,1 0 0,21 0 0,0 0 16,0 0-16,-1 0 0,44-21 31,-1 0-31,0-1 16,21 1-16</inkml:trace>
  <inkml:trace contextRef="#ctx0" brushRef="#br0" timeOffset="25830.19">16446 4953 0,'0'-21'16,"-21"21"0,42 0-1,-21 21 1,43 0-16,-22 22 0,0-22 16,21 21-16,-20 0 0,-1-20 0,21 20 15,-21 0-15,0 1 0,1-22 16,-1 21-16,0 0 0,0-20 0,-21-1 15,0 21-15,21-21 0,0 0 16,-21 1-16,0-1 0,22-21 16,-1 0-1,0-21 1,0-1-16,0 1 0,-21 0 0</inkml:trace>
  <inkml:trace contextRef="#ctx0" brushRef="#br0" timeOffset="26047.94">17505 4911 0,'0'0'0,"0"-21"16,0-1-16,0 44 15,-21-1 1,-1 0-16,-20 0 0,0 21 16,-1 1-16,1-22 0,0 21 0,-1 1 15,1-1-15,0 0 0,21 1 0,-22-22 16,1 21-16,21 0 15,0-20-15,-22-1 0,22 0 0,21 0 0,0 0 16,-21 0-16,42-21 31</inkml:trace>
  <inkml:trace contextRef="#ctx0" brushRef="#br0" timeOffset="26900.74">24151 5652 0,'0'0'0,"0"-22"16,0 1-16,0 0 0,0 0 0,0 0 16,0 0-16,0-1 0,0 1 15,0 0-15,0 42 32,0 0-17,0 1-15,0 20 0,0 0 0,0 1 16,0 20-16,0 1 0,0-1 0,0 1 15,0-1-15,0 22 0,0-22 16,0 22-16,0 0 0,-21-1 0,21 1 16,-21-22-16,0 22 0,21-21 0,-22-1 15,1 1-15,21-1 0,-21-21 0,21 1 16,0-1-16,0-21 0,-21 0 16,21 1-16,0-1 0,0 0 0,21-42 31,0 0-16,-21-1-15,21 1 0,1-21 16,-1 0-16,0 20 0</inkml:trace>
  <inkml:trace contextRef="#ctx0" brushRef="#br0" timeOffset="28080.77">24342 5694 0,'0'0'0,"-22"0"0,1-21 15,0 21 1,0 0 0,42 0 15,0 0-31,0 0 15,22 0-15,-22 0 0,21 0 0,1 0 16,20 0-16,-21 0 0,1 0 16,20 0-16,-20 0 0,20 0 0,-21 0 15,22 0-15,-1 0 0,-20 0 16,20 0-16,1 0 0,20 0 0,-20 0 16,21 0-16,-1 0 0,22 0 15,0 0-15,21 0 0,-21 0 16,21 0-16,21 0 0,-21 0 0,0 21 15,21-21-15,0 0 0,-21 21 16,21-21-16,-21 0 0,-21 0 0,21 21 16,-21-21-16,0 0 0,0 0 0,0 0 15,-1 0-15,-20 0 0,21 0 16,-21 0-16,-1 0 0,1 0 0,0 0 16,-22 0-16,22 0 0,-22 0 0,1 0 15,-1 0-15,1 0 0,-22 0 16,22 21-16,-22-21 0,21 0 0,-20 0 15,-1 0-15,0 0 0,-20 0 16,20 0-16,-21 0 0,21 0 16,-20 0-16,-1 0 0,21 0 0,-21 0 15,0 0-15,1 0 0,-1 0 16,0 0-16,21 0 0,-21 0 16,1 0-16,-1 0 15,0 0 1,-21 22-16,0-1 15,0 0-15,0 0 16,0 0-16,0 0 0,-21 1 16,0 20-16,21-21 0,-22 0 15,1 22-15,0-22 0,0 21 16,0 0-16,0-20 0,21 20 0,-22 0 16,1-21-16,0 22 0,21-1 15,0 0-15,-21-20 0,0 20 0,21 0 16,-21-21-16,21 22 0,0-1 0,-22-21 15,22 0-15,0 22 0,-21-22 16,21 0-16,0 0 0,0 0 0,0 1 16,0-1-16,0 0 0,0 0 0,-21 0 15,21 0-15,0 1 0,-21-1 16,21 0-16,0 0 0,-21 0 16,0 0-16,-1-21 0,22 22 15,-21-22-15,0 21 0,0-21 16,0 21-16,0-21 0,-1 21 15,1-21-15,0 0 0,-21 0 0,21 0 16,-1 0-16,-20 0 0,21 0 16,-21 0-16,-1 0 0,1 0 0,0 0 15,-1 0-15,1 0 0,-22 0 0,1 0 16,-1 0-16,1 0 0,-22 0 0,1 0 16,-1 0-16,-21 0 0,21 0 15,-20 0-15,20 0 0,-21-21 0,21 21 16,-20 0-16,-1 0 0,0 0 15,0-21-15,0 21 0,0 0 16,1-21-16,-1 21 0,0 0 0,-21 0 16,21-22-16,-21 22 0,21 0 0,-21 0 15,21-21-15,-21 21 0,-105 0 16,105 0-16,21 0 0,-21 0 16,0 0-16,21 0 0,0 0 0,0 0 15,22 0-15,-1 0 0,0 0 0,1 21 16,20-21-16,1 0 0,-1 22 15,1-22-15,20 0 0,22 0 16,0 0-16,0 0 0,21-22 31,21 22-31,0-21 16,0 0-16,0 21 0,1-21 0,-1 0 16</inkml:trace>
  <inkml:trace contextRef="#ctx0" brushRef="#br0" timeOffset="28956.54">26945 5017 0,'0'0'0,"-21"0"0,0 0 16,0 0 15,21 21-15,0 0-1,0 0-15,0 0 16,21 0-16,0 1 0,0-1 15,0 0-15,0 0 0,1 0 16,-1 0-16,21 1 0,-21-1 0,0 0 16,1 0-16,-1 0 0,0 0 15,0-21-15,0 22 0,-21-1 0,21-21 16,-21 21-16,22 0 0,-22 0 16,0 0-1,-22 1 1,1-22-16,0 0 15,-21 21-15,21-21 0,-1 0 16,-20 21-16,0 0 0,21-21 0,-22 21 16,1-21-16,-22 21 0,22 1 15,0-22-15,-1 21 0,1-21 0,0 21 16,-1-21-16,22 0 0,-21 21 0,21-21 16,0 0-16,21 21 15,-22-21-15,1 0 16,21 21-1,0 1 1,0-1 0,0 0-1,-21-21 1,0 0-16,0 0 16</inkml:trace>
  <inkml:trace contextRef="#ctx0" brushRef="#br0" timeOffset="30907.88">3408 5461 0,'0'0'0,"-21"-21"0,21 0 0,0 0 16,0-1-16,0 1 0,-22 0 16,22 0-16,-21 0 0,0 0 0,0 21 31,0 21-31,21 0 16,0 0-16,0 21 0,0 1 15,0-1-15,-21 0 0,21 22 0,-22-22 16,22 22-16,-21-1 0,21-20 15,-21 20-15,0-21 0,0 1 0,21 20 16,-21-20-16,21-22 16,-22 21-16,22-21 0,0 22 0,-21-22 15,21 0-15,0 0 0,-21-21 16,21-21 0,-21 21-1,21-21-15,-21 0 0,21-1 16,0 1-16,0-21 0,-21 21 0,21-22 15,-22 1-15,22 21 16,-21-21-16,21 20 0,-21 1 0,21 0 16,0 0-16,0 0 0,0 42 15,0 0 1,21-21-16,0 42 16,1-20-16,-1-1 0,0 21 0,-21-21 15,21 0-15,0 1 0,0 20 16,22-21-16,-22 0 0,0 0 0,0 1 15,0-22-15,1 21 0,20-21 16,-21 0-16,0 0 0,22 0 0,-22 0 16,21 0-16,-21 0 0,22 0 0,-22 0 15,21-21-15,-21-1 0,0 1 16,1 0-16,-1 0 0,0 0 16,0 0-16,-21-1 0,21-20 15,-21 21-15,0 0 0,0 0 0,0-1 0,0 1 16,0 0-16,-21 21 31,21 21-31,0 0 0,0 1 16,-21-1-16,21 0 0,0 0 15,0 21-15,0-20 0,0-1 0,0 0 16,0 0-16,-21 0 0,21 0 16,0 1-16,0-44 46,0 1-30,0 0-16,0 0 16</inkml:trace>
  <inkml:trace contextRef="#ctx0" brushRef="#br0" timeOffset="31104">3683 5694 0,'0'0'0,"0"21"47,0 0-16,21 0-15,0-21-1,0 0-15</inkml:trace>
  <inkml:trace contextRef="#ctx0" brushRef="#br0" timeOffset="31579.7">4085 5800 0,'0'0'16,"21"0"-16,0 0 0,-21-21 16,22 21-16,-22-22 0,0 1 15,0 0-15,21 21 0,-21-21 16,-21 21-1,-1 0 1,1 0-16,0 21 0,0 0 16,0-21-16,21 21 0,-21 1 15,-1-1-15,1-21 0,21 21 0,0 0 16,0 0-16,0 0 16,0 1-16,0-1 0,21 0 15,1 0 1,-1-21-16,0 21 0,0-21 15,0 21-15,0-21 0,1 22 0,-1-22 16,0 21-16,0-21 0,0 21 16,0 0-16,-21 0 0,0 0 15,0 1-15,0-1 16,0 0-16,-21 0 0,0-21 0,0 21 16,-21 0-16,20-21 0,1 0 0,0 22 15,0-22-15,0 0 0,0 0 16,-1 0-16,1 0 0,0 0 0,0 0 15,0 0-15,0-22 0,-1 22 16,22-21-16,-21 21 0,21-21 0,-21 21 16,21-21-16,0 0 15,0 0-15,0-1 16,21 1-16,0 21 0,1-21 0</inkml:trace>
  <inkml:trace contextRef="#ctx0" brushRef="#br0" timeOffset="31952.49">4657 5461 0,'0'0'0,"0"-21"0,0 0 16,0 0-16,0-1 15,-22 22-15,1 0 31,21 22-31,0-1 16,0 0-16,0 21 0,0-21 16,0 22-16,0-1 0,0 0 0,0 1 15,0-1-15,0 22 0,0-22 0,0 21 16,0-20-16,0-1 0,0 0 16,0 1-16,-21-1 0,21 0 0,0 1 15,0-22-15,0 0 0,0 21 16,0-20-16,0-1 0,0 0 15,21-21-15,0 0 16,1 0-16,-1 0 16,0 0-16,0 0 0,0-21 15,0 0-15,-21-1 0,22 1 0,-1 0 16,-21 0-16,0 0 0</inkml:trace>
  <inkml:trace contextRef="#ctx0" brushRef="#br0" timeOffset="32161.39">4466 5842 0,'-21'0'16,"42"0"-16,-21 0 31,21 0-31,0 0 16,1 0-16,20 0 0,-21-21 0,0 21 15,22-21-15,-22 21 0,21-21 0,-21 21 16,0-22-16,22 1 0,-22 21 16</inkml:trace>
  <inkml:trace contextRef="#ctx0" brushRef="#br0" timeOffset="32496.74">5905 5249 0,'-21'0'16,"0"0"-1,0 22 1,21-1-16,0 0 15,0 0-15,0 0 0,0 0 16,0 22-16,0-22 0,0 0 0,0 21 16,0-20-16,0-1 0,0 0 15,0 0-15,0 0 0,0 0 0,0 1 16,0-1-16,0 0 0,0-42 47</inkml:trace>
  <inkml:trace contextRef="#ctx0" brushRef="#br0" timeOffset="32768.6">5609 5715 0,'0'0'16,"-21"21"-16,21 0 15,0 1 1,21-22-16,0 0 0,0 0 16,1 0-16,-1 0 0,0 0 0,21 0 15,-21 0-15,1 0 0,-1 0 0,0 0 16,21 0-16,-21-22 0,1 1 16,-1 21-16,0 0 15,0-21-15,-21 0 16,0 0-16,0 0 15,0-1-15,0 1 16</inkml:trace>
  <inkml:trace contextRef="#ctx0" brushRef="#br0" timeOffset="32996.47">5588 5313 0,'0'0'15,"-21"0"-15,0 0 16,42 0 15,0 0-31,0 0 0,0 0 16,22 0-16,-22 0 0,0-21 16,0 21-16,0 0 0,22 0 0,-22-21 15,0 21-15,0-22 0,0 22 16,0 0-16</inkml:trace>
  <inkml:trace contextRef="#ctx0" brushRef="#br0" timeOffset="33562.72">5884 5038 0,'0'0'0,"-21"0"0,0 0 0,-21 0 15,20 0-15,1 0 0,0 0 16,-21 0-16,21 0 0,-22 0 0,22 21 16,-21 0-16,21-21 0,-22 21 15,22 0-15,-21 1 0,21-1 0,-1 0 16,1 0-16,0 21 0,0-20 16,0 20-16,0 0 0,21 1 15,-22-22-15,22 21 0,0 0 0,0 1 16,0 20-16,0-20 0,0-1 15,0 0-15,0 1 0,0-1 0,22 0 16,-1-21-16,0 22 0,0-22 0,0 0 16,22 0-16,-1 0 0,0 1 15,1-22-15,-1 0 0,21 0 0,-20 0 16,20 0-16,1 0 0,-22 0 0,22 0 16,-22 0-16,0-22 0,1 22 15,-1-21-15,0 0 0,1 0 16,-1 0-16,-21-22 0,21 22 0,-20-21 15,-1 21-15,0-22 0,0 1 16,-21 0-16,0-22 0,0 22 0,0 0 16,0-22-16,0 22 0,-21-22 15,0 22-15,0-22 0,-1 22 0,1 0 16,0-1-16,-21 1 0,-1 0 16,22 21-16,-21-1 0,-22 22 0,22 0 15,-21 0-15,-64 0 0,63 0 16,22 0-16,-22 22 0,22-1 15,0 0-15,-1 0 0,1 0 0,0 0 16,20 22-16,1-22 0,0 0 16,21 0-16,0 0 0,0 22 15,21-43-15,0 0 0</inkml:trace>
  <inkml:trace contextRef="#ctx0" brushRef="#br0" timeOffset="34913.31">14605 5757 0,'0'0'0,"0"-21"0,-21 0 16,0 21-1,-1 0-15,1 0 0,0 0 16,0 21-16,-21-21 0,20 21 16,-20 1-16,21-1 0,-21 21 15,20-21-15,-20 0 0,21 22 0,0-1 16,0-21-16,-1 22 0,1-1 16,21 0-16,-21 1 0,21-1 0,0 0 15,0 1-15,0-22 0,0 21 0,21 0 16,0-20-16,1-1 0,-1 21 15,21-42-15,-21 21 0,22 0 0,-1-21 16,0 0-16,22 0 0,-22 0 16,0 0-16,1-21 0,-1 21 0,0-21 15,1 0-15,-1 0 0,22 0 0,-43-22 16,21 22-16,0 0 0,1-21 16,-22 20-16,0-20 0,0 21 15,-21-21-15,0 20 0,0-20 0,0 0 16,-21 21-16,0-22 0,0 1 0,-22 0 15,1-1-15,0 22 0,-1-21 16,1 21-16,-21-1 0,20 22 0,-20 0 16,20 0-16,1 0 0,0 0 0,-1 22 15,1-1-15,21 0 0,0 0 16,21 0-16,0 0 0,0 22 16,0-22-16,0 0 0,21 21 0,0-20 15,21 20-15,-20-21 0,20 21 16,0-20-16,-21 20 0,22 0 15,-1-21-15,0 22 0,-20-1 0,20 0 16,-21 1-16,0-1 0,0 0 16,1 1-16,-1-1 0,-21 0 0,0 1 0,0 63 15,-21-85-15,-1 21 0,1 0 16,0 1-16,0-1 0,0-21 16,0 0-16,-1 1 0,-20 20 15,21-21-15,0-21 0,0 0 16,21-21-1,0 0-15,0 0 0,0-1 16,0-20-16,21 21 0,0-21 16,0-22-16</inkml:trace>
  <inkml:trace contextRef="#ctx0" brushRef="#br0" timeOffset="36323.79">15240 6011 0,'0'0'0,"0"-21"16,0 42 15,0 1-31,0-1 0,0 0 0,0 0 16,0 0-16,0 22 16,0-22-16,0 0 0,0 21 0,0-21 15,0 1-15,21 20 0,-21-21 0,21 0 16,-21 0-16,21-21 0,-21 22 15,22-22-15,-1 0 0,0 0 16,0 0-16,0 0 0,0-22 16,1 22-16,-1-21 0,0 0 15,0 0-15,0 0 0,0 0 0,-21-1 16,0-20-16,22 21 0,-22 0 16,21 0-16,-21-1 0,0 1 15,0 0-15,0 0 0,0 0 0,21 21 16,-21 21 15,0 0-31,0 0 16,0 0-16,0 1 0,0-1 0,0 0 15,0 0-15,0 0 0,0 0 16,0 1-16,0-1 0,0 21 0,21-21 16,-21 0-16,21-21 0,0 22 0,1-1 15,-1-21-15,21 0 16,-21 0-16,0 0 0,1 0 0,20 0 15,-21 0-15,0 0 0,0-21 0,1-1 16,20 1-16,-21 21 0,0-21 16,0 0-16,1 0 0,-1 0 15,-21-22-15,0 22 0,0 0 0,0 0 16,0-22-16,0 22 0,0 0 0,0 0 16,0 0-16,0 0 0,0-1 15,-21 22-15,-1 0 16,1 0-16,0 0 15,0 22-15,21-1 0,-21-21 16,21 21-16,-21 0 0,21 21 16,0-20-16,0-1 0,0 0 0,0 21 0,0-21 15,0 1-15,0-1 0,0 21 16,0-21-16,21 0 0,-21 1 16,21-1-16,0-21 0,-21 21 0,21-21 15,0 0-15,1 21 0,-1-21 16,0 0-16,21 0 0,-21 0 0,1 0 15,-1-21-15,21 21 0,-21-21 0,0 0 16,1-1-16,-1 1 0,0 0 16,21-21-16,-21 21 15,1-22-15,-1 22 0,-21 0 0,21 0 0,-21-22 16,21 22-16,-21 0 16,21 21-16,-21-21 0,0 42 31,0 0-16,0 0-15,0 22 0,0-22 16,0 0-16,0 0 0,0 22 0,-21-22 16,21 0-16,0 0 0,0 0 15,0 0-15,21 1 0,0-1 16,1-21-16,-1 0 0,0 0 16,0 0-16,0 0 0,0 0 15,1-21-15,-1-1 0,0 22 0,0-21 16,0 0-16,-21 0 0,21 0 15,1 21-15,-22-21 0,0-1 0,21 1 16,-21 0-16,21-21 0,-21 21 16,21-1-16,-21 1 0,0 0 0,21 0 15,-21 0-15,21 21 16,-21 21 0,0 0-1,0 0-15,0 0 16,0 1-16,0-1 0,0 21 0,0-21 15,0 0-15,0 1 0,0-1 0,0 0 16,0 0-16,0 0 16,0 0-16,22-21 15,-1 0-15,0 0 0,21 0 16,-21 0-16,1 0 0,-1 0 0,21 0 16,-21-21-16,0 21 0,22-21 15,-22 21-15,21-21 0,-21 0 0,1 0 16,-1-1-16,0 22 0,0-21 0,0 0 15,-21 0-15,0 0 0,0-22 16,0 22-16,0-21 0,-21 21 16,0 21-16,0 0 15,0 0-15,-1 0 0,1 0 16,0 0-16,0 21 0,21 0 16,0 0-16,-21 0 0,0 1 0,21-1 15,-22 0-15,22 0 0,0 0 16,0 0-16,0 1 0,0-1 0,0 0 15,0 0-15,22-21 0,-1 0 16,0 21-16,0-21 16,0 0-16,0 0 0,1 0 0,-1 0 15,0 0-15,0 0 0,0 0 0,0-21 16,1 21-16,-1-21 0</inkml:trace>
  <inkml:trace contextRef="#ctx0" brushRef="#br0" timeOffset="36631.61">18246 5461 0,'0'0'0,"21"-42"15,-21 63 16,0 0-31,0 0 0,0 43 16,-21-22-16,21 22 16,0-22-16,0-21 0,0 21 15,0-20-15,0-1 0,0 21 0,0-21 16,0 0-16,0 1 16,0-1-16</inkml:trace>
  <inkml:trace contextRef="#ctx0" brushRef="#br0" timeOffset="36863.48">18013 5969 0,'0'21'16,"21"-21"-1,0 0-15,0 0 16,0 0-16,1 0 0,-1 0 0,0 0 16,0 0-16,0 0 0,0 0 15,1 0-15,-1 0 0,-21-21 0,21 21 16,0-21-16,0 21 0,-21-21 16,0 0-16,21-1 15,-21 1-15</inkml:trace>
  <inkml:trace contextRef="#ctx0" brushRef="#br0" timeOffset="37096.35">18097 5503 0,'0'0'15,"0"-21"-15,-21 21 0,21-21 16,21 21-1,1 0 1,-1 0-16,0 0 0,0 0 0,0 0 16,0 0-16,1 0 0,-1 0 15,0 0-15,0 0 0,0 0 16,0 0-16,1 0 0,-1 0 16</inkml:trace>
  <inkml:trace contextRef="#ctx0" brushRef="#br0" timeOffset="37612.05">18457 5292 0,'0'0'0,"-21"0"0,0-21 16,0 21-16,0 0 0,-1 0 16,1 0-16,0 0 0,0 0 0,0 0 15,-22 0-15,22 0 0,0 0 16,0 21-16,-21 0 0,20 0 15,1 0-15,0 22 0,0-22 0,0 21 16,0 0-16,-1 1 0,1 20 16,0-20-16,0-1 0,0 21 0,0-20 15,21-1-15,0 0 0,0-20 0,0 20 16,0 0-16,0-21 0,0 1 16,0-1-16,0 21 0,21-42 0,0 21 15,0 0-15,0 1 0,0-22 16,22 0-16,-22 21 0,0-21 0,21 0 15,22 0-15,42 0 16,-85 0-16,21-21 16,-21 21-16,1-22 0,20 1 0,-21 0 15,0 21-15,0-21 0,1 0 16,-1 0-16,0-22 0,0 22 0,0-21 16,0 21-16,-21-22 0,0 1 0,0 0 15,0-22-15,0 22 16,0-22-16,0 22 0,-21-64 0,0 64 15,0-1-15,0 1 0,-22 0 16,22 21-16,0-1 0,-21 1 16,21 21-16,-1 0 0,-20 0 0,-21 0 15,20 21-15,22 1 16,-21-1-16,21 0 0,-22 0 16,22 0-16,0 0 0,0 1 0,0-1 15,-1 0-15,1 0 0,21 0 0</inkml:trace>
  <inkml:trace contextRef="#ctx0" brushRef="#br0" timeOffset="38797.89">25739 6498 0,'0'0'0,"21"0"31,0 0-31,0 0 0,0 0 0,0-21 15,1 21-15,-1-21 0,21 21 0,-21-21 16,0 0-16,22-1 16,-22 1-16,0 21 0,0-21 0,0 0 15,1 0-15,-22 0 0,0-1 0,0 1 16,0 0-16,0 0 16,0 0-16,-22 0 0,-20 21 0,21 0 15,0-22-15,-22 22 0,1 0 0,21 0 16,-21 0-16,-1 0 0,22 22 15,-21-1-15,21-21 0,-1 21 0,1 0 16,0 0-16,0 0 16,21 1-16,0-1 0,0 0 0,0 42 15,21-41-15,0-1 0,0 0 16,22 21-16,-22-21 0,21 1 16,43 20-16,-43 0 0,-21-21 15,22 1-15,-1-1 0,-21 0 0,0 0 16,1 0-16,-22 0 0,21 1 15,-21-1-15,0 0 0,-43 0 16,22-21-16,-21 21 0,21-21 0,-22 0 16,-20 0-16,21 0 0,-1 0 15,-20 0-15,20 0 0,1 0 0,-21 0 16,20 0-16,22-21 0,-21 21 16,21-21-16,-1 0 0,1 0 15,0 21-15,21-22 0,0 1 0,0 0 16,0 0-16,0 0 0,21 21 15,0-21-15,1 21 0,-1-22 16,0 22-16,0-21 0,21 21 0,1-21 16,-1 21-16,0 0 0,1-21 0</inkml:trace>
  <inkml:trace contextRef="#ctx0" brushRef="#br0" timeOffset="39440.41">26225 6625 0,'0'0'0,"22"0"32,-1 0-32,0 0 0,0 0 15,0 0-15,0-21 0,1 0 16,-1 0-16,0 21 0,0-21 16,-21-1-16,21 1 15,-21 0-15,0 0 0,0 0 16,0 0-16,-21 21 15,0 0 1,0 0-16,0 0 0,-1 21 0,1 0 16,0 0-16,0 0 0,21 22 15,-21-22-15,0 21 0,-1-21 16,22 22-16,0-1 0,0-21 0,0 0 16,0 22-16,0-22 0,0 0 0,0 0 15,22-21-15,20 21 0,-21-21 16,43 0-16,-43 0 0,21 0 15,-21 0-15,22 0 0,-1 0 0,-21-21 16,21 21-16,-20-21 0,20 0 16,0 0-16,-21-1 0,1 1 0,20-21 15,-21 21-15,0-22 0,22 1 16,-22 0-16,0-1 0,0 1 0,-21 0 16,21-22-16,-21 22 0,21 0 15,-21-22-15,0 43 0,22-21 16,-22-1-16,0 22 0,0 0 0,0 42 31,-22 0-31,1 22 16,0-22-16,0 21 0,21 0 0,-21 1 15,0-1-15,21 22 0,0-22 0,-22 0 16,22 1-16,-21-1 0,21 0 16,0 1-16,0-22 0,0 21 0,0-21 15,0 0-15,0 1 0,0-1 0,0 0 16,0 0-16,21-21 15,1 0-15,-1 0 16,0 0-16,0 0 0,0 0 0,0 0 16,1-21-16,-1 21 0,21-21 15,-21 0-15,0-1 0,1 1 0,20 0 16</inkml:trace>
  <inkml:trace contextRef="#ctx0" brushRef="#br0" timeOffset="39636.29">26797 6414 0,'0'0'0,"-21"0"0,42 0 47,0 0-47,21 0 0,-20 0 0,-1 0 15,21 0-15,0 0 0,1 0 16,-1 0-16,0 0 0,1-22 0,20 22 15,-20-21-15,20 0 0</inkml:trace>
  <inkml:trace contextRef="#ctx0" brushRef="#br0" timeOffset="39940.68">28257 5990 0,'0'0'15,"-21"0"1,21 21 0,-21 1-16,0-1 0,21 0 15,0 0-15,0 0 0,-21 0 0,21 22 16,0-22-16,-21 0 0,21 0 0,0 0 15,0 1-15,0-1 16,0 0-16,0 0 16</inkml:trace>
  <inkml:trace contextRef="#ctx0" brushRef="#br0" timeOffset="40164.54">27834 6498 0,'0'0'0,"0"21"0,0 1 15,0-1-15,21-21 16,0 0-16,1 21 0,20-21 16,-21 0-16,21 0 0,-20 0 0,-1 0 15,21 0-15,-21 0 0,22 0 0,-22 0 16,21-21-16,-21 21 0,0-21 15,1 21-15,-1-22 0,0 1 0,0 21 16,0-21-16,-21 0 0,0 0 16,0 0-16</inkml:trace>
  <inkml:trace contextRef="#ctx0" brushRef="#br0" timeOffset="40361.43">27792 6075 0,'0'0'0,"-21"0"0,42 0 32,0 0-32,21 0 0,-21 0 15,1 0-15,20-21 0,0 21 0,-21 0 16,22 0-16,-1 0 0,0-21 16,1 21-16,-22 0 0,21-22 0,-21 22 15,1 0-15,20-21 0,-21 0 0</inkml:trace>
  <inkml:trace contextRef="#ctx0" brushRef="#br0" timeOffset="40839.66">28406 5842 0,'0'-21'0,"-43"0"16,22 0-16,-21-1 15,21 1-15,-1 21 0,1 0 0,0-21 0,0 21 16,-21 0-16,20 0 0,-20 0 15,0 0-15,-1 21 0,22-21 0,-42 21 16,20 22-16,1-22 0,0 21 16,-1-21-16,1 22 0,0-1 15,-1 22-15,22-22 0,-21 0 0,21 1 16,0 20-16,21-21 0,0 22 16,0-22-16,0 1 0,0-1 0,0 0 15,21 1-15,42 41 16,-42-63-16,22 1 0,-1 20 0,0-21 15,22 0-15,-22-21 0,22 21 0,-1 1 16,43-22-16,-42 0 16,-22 0-16,21 0 0,-20 0 0,-1-22 15,22 1-15,-22 0 0,0 0 0,1 0 16,-1 0-16,0-22 0,-21 1 16,22 0-16,-22-22 0,21 22 15,-21-22-15,-21 1 0,0-1 0,0 22 16,0-22-16,0 1 0,0 21 15,0-22-15,-21 22 0,0 21 0,0-22 16,0 22-16,0 0 0,-1 0 16,1 0-16,0-1 0,0 22 0,0 0 15,0 0-15,-1 0 0,1 0 0,-21 0 16,21 0-16,-22 0 0,1 22 16,-21-22-16,-1 21 0</inkml:trace>
  <inkml:trace contextRef="#ctx0" brushRef="#br1" timeOffset="54087.73">2265 2773 0,'21'0'15,"-21"-21"1,21 0-1,-21-1 17,0 1-1,0 0-15,-21 21-1,0-21 1,0 21-16,-1 0 0,1 0 15,0 0-15,0 0 0,-21 21 16,20 0-16,-20-21 0,21 21 0,-21 1 16,20-1-16,-20 21 0,21-21 0,0 0 15,-22 22-15,22-22 0,0 0 16,0 0-16,21 0 0,0 1 0,0-1 16,0 0-16,0 0 15,21-21-15,0 21 0,0-21 16,22 0-16,-22 21 0,21 1 15,-21-22-15,22 21 0,-1-21 16,-21 21-16,22 0 0,-1-21 0,-21 21 16,21 0-16,-20 1 0,-1-1 15,-21 0-15,0 0 0,0 0 0,0 22 16,-43-22-16,22 0 0,-21 0 16,21 0-16,-22 0 0,1 1 0,0-22 15,-1 0-15,1 21 16,0-21-16,21 0 0,-22 0 0,22 0 0,-21-21 15,21 21-15,-1-22 0,1 1 16,0 21-16,0-21 0,21 0 16,0 0-16,0 0 0,0-1 15,0 1-15,0 0 0,0 0 16,21 0-16,0 0 0,0-22 0,22 22 16,-22 0-16,21 0 0</inkml:trace>
  <inkml:trace contextRef="#ctx0" brushRef="#br1" timeOffset="54398.55">2752 2625 0,'0'-21'0,"-22"21"15,1 21 1,21 21-16,0-21 15,-21 0-15,21 22 0,0-1 0,0 0 16,0 1-16,-21-1 0,21 0 16,0 22-16,0-22 0,0 1 0,-21-1 15,21 0-15,0 1 0,0-1 16,0-21-16,0 0 0,0 22 0,0-22 16,0 0-16,21-21 31,0 0-31,0-21 0,-21 0 15,21-1-15,1 1 0,-1 0 16</inkml:trace>
  <inkml:trace contextRef="#ctx0" brushRef="#br1" timeOffset="54759.35">3027 2942 0,'0'0'0,"0"21"31,0 1-31,-21-1 15,21 0-15,0 21 0,-22-21 16,1 22-16,21-22 0,-21 21 16,21-21-16,0 22 0,0-22 0,0 0 15,0 21-15,0-20 0,0-1 16,21-21-16,0 0 16,1 0-16,-1 0 0,0 0 0,0-21 15,0-1-15,22 1 0,-22 0 16,0 0-16,0 0 0,0 0 0,0-1 15,-21 1-15,0 0 0,0-21 16,0 21-16,0-1 0,0 1 0,-21 0 16,-21 21-16,21-21 0,0 21 15,-1 0-15,1 0 0,-21 0 0,21 0 16,0 0-16,-1 0 16,1 0-16,21 21 15</inkml:trace>
  <inkml:trace contextRef="#ctx0" brushRef="#br1" timeOffset="54983.3">2667 2985 0,'0'0'0,"-21"0"0,0 0 0,42 0 31,0 0-15,0-22-16,21 22 0,-20 0 15,20-21-15,0 21 0,-21 0 0,22 0 16,-22-21-16,21 21 0,-21-21 0,22 21 16,-22 0-16,0 0 0,0 0 15,0 0-15,1 0 0</inkml:trace>
  <inkml:trace contextRef="#ctx0" brushRef="#br1" timeOffset="55396.07">3408 3006 0,'0'-21'46,"21"21"-30,0 0-16,0 0 0,0 0 16,1 0-16,-1 0 0,0 21 0,0 0 15,0 0-15,0 0 0,-21 0 16,22 1-16,-22-1 0,21 0 0,-21 0 16,0 21-16,0-20 0,0-1 15,0 0-15,0 0 0,-21-21 0,21 21 16,-22 0-16,22-42 31,0 0-31,0 0 16,0 0-16,0-22 0,0 22 15,0 0-15,0 0 0,0-21 0,0 20 16,0 1-16,0 0 0,22 0 16,-1 0-16,-21 0 0,21 21 0,0-22 15,-21 1-15,21 21 0,0 0 16,1 0-16,-1 0 15</inkml:trace>
  <inkml:trace contextRef="#ctx0" brushRef="#br1" timeOffset="55719.88">3789 3112 0,'0'0'0,"21"21"0,0 0 16,-21 0-1,21-21-15,0 0 0,1 0 16,-1 0-16,0-21 15,0 21-15,0-21 0,0 21 16,1-21-16,20-1 0,-21 1 0,-21 0 16,21 0-16,0 21 15,1-21-15,-22 0 0,0-1 0,0 1 0,0 0 16,-22 21 0,1 0-16,0 0 0,0 0 15,-21 21-15,20-21 0,1 21 0,0 1 16,0-1-16,0 21 0,-22 0 15,43-20-15,0 20 0,0-21 16,0 0-16,0 0 0,0 1 16,22-1-16,-1 0 0,0-21 15,21 0-15,-21 0 0,1 0 0,-1 0 16,21 0-16,-21-21 0,0 0 16,22-1-16,-22 22 0,0-21 15</inkml:trace>
  <inkml:trace contextRef="#ctx0" brushRef="#br1" timeOffset="56426.05">5334 3069 0,'0'0'0,"0"-21"15,21 0-15,0 21 16,-21-21-16,21 21 0,-21-21 0,0-1 15,22 1-15,-22 0 16,0 0-16,-22 0 16,-20 21-16,21 0 0,-21-21 15,-1 21-15,1 0 0,0 0 16,-1 0-16,1 0 0,-22 21 0,22 0 16,0 0-16,21 0 0,-22 0 15,22 22-15,0-1 0,21-21 0,0 22 16,0-1-16,0 0 0,0 1 15,0-22-15,21 21 0,0-21 0,0 0 16,1-21-16,-1 0 0,21 0 0,-21 0 16,22 0-16,-22 0 0,21-21 15,0 0-15,1 0 0,-22 0 0,21-22 16,1 22-16,-1-21 0,0 0 16,-21-1-16,22 1 0,-22 0 0,0-1 15,0 1-15,0 0 0,-21-22 16,0 22-16,0-22 0,0 22 15,0 0-15,0-1 0,0 22 0,-21-21 16,0 21-16,0 21 16,0 21-16,21 0 0,-21 0 15,21 21-15,0 1 0,0-1 16,0 22-16,0-22 0,0 21 0,0-20 16,0-1-16,0 0 0,0 1 15,0-1-15,0 0 0,0-20 0,0 20 16,21-21-16,0 0 0,0 0 15,0 1-15,0-1 0,22-21 0,-22 0 16,21 0-16,1 0 0,-22 0 16,21 0-16,-21-21 0,22-1 15</inkml:trace>
  <inkml:trace contextRef="#ctx0" brushRef="#br1" timeOffset="56883.79">6138 3006 0,'0'-43'15,"0"22"-15,-21 21 16,21-21-16,-21 21 0,0 0 16,0 0-16,-1 0 15,1 0-15,0 0 0,0 21 16,21 0-16,-21 1 0,0-1 16,-1 21-16,22-21 0,-21 0 0,21 22 15,-21-22-15,21 21 0,0-21 16,0 1-16,0-1 0,0 0 15,21-21 1,0 0-16,1 0 0,-1-21 16,0 21-16,0-21 0,0-1 0,0 1 15,1-21-15,-1 21 0,0 0 16,0-22-16,-21 22 0,21-21 0,-21 21 16,21-22-16,-21 22 15,22 0-15,-22 0 0,0 42 31,0 0-31,0 0 16,0 22-16,0-22 0,0 0 0,0 21 16,0-21-16,0 22 0,0-22 15,0 21-15,0-21 0,0 1 0,0-1 16,0 0-16,0 0 0,21-21 16,0 0-16,0 0 15,0 0-15,0 0 0,22-21 0,-22 0 16,21 0-16,-21-22 15,22 22-15,-22-21 0</inkml:trace>
  <inkml:trace contextRef="#ctx0" brushRef="#br1" timeOffset="57136.64">6667 2688 0,'0'-106'16,"0"85"-16,-21 0 16,0 0-16,21 0 0,-21 21 0,0 0 15,0 0-15,21 21 0,-22 0 16,1 0-16,21 22 0,-21-22 15,21 21-15,0 0 0,0 1 16,0 20-16,-21-20 0,21-1 0,0 0 16,0 1-16,0-1 0,0 0 15,0 1-15,0-1 0,0-21 0,0 0 16,0 22-16,21-22 0,-21 0 16,21-21-16,0 0 0,22 21 0,-22-21 15,0 0-15,21 0 0,1-21 16,-1 0-16,-21 0 0,22 21 0,20-43 15,-21 22-15</inkml:trace>
  <inkml:trace contextRef="#ctx0" brushRef="#br1" timeOffset="57528.42">7048 3006 0,'22'-21'0,"-44"42"0,44-64 15,-22 22-15,0 0 16,0 0-16,-22 21 16,1 0-16,0 21 15,0 0-15,0-21 0,21 21 16,-21 1-16,-1-1 0,1 21 0,0-21 15,0 0-15,21 1 0,0-1 0,0 0 16,-21 0-16,21 0 0,0 0 16,21-21-1,0 0 1,0-21-16,0 0 0,1 0 16,-1 0-16,0 0 0,-21-1 15,0 1-15,21 0 16,-21 0-16,21 21 0,-21-21 0,0 42 31,0 0-15,0 0-16,0 0 0,21 1 15,-21-1-15,22 0 16,-22 0-16,0 0 0,21 0 16,0-21-16,0 0 0,0 0 15,0 0-15,1 0 0,-1-21 16,0 21-16,0-21 0,0 0 0,0 0 15,-21 0-15,22-1 0,-1 1 16,-21 0-16,21 0 0</inkml:trace>
  <inkml:trace contextRef="#ctx0" brushRef="#br1" timeOffset="57748.29">6413 2752 0,'0'0'0,"-42"0"15,21 0-15,0 21 0,0-21 0,42 0 32,0 0-32,0 0 0,21 0 0,-20-21 15,41 21-15,-21-21 0,1 21 16,20-22-16,-20 22 0,20-21 0,1 21 16,-22-21-16,0 0 0,1 21 15,41 0-15,-63 0 16,1 0-16,-1 0 0</inkml:trace>
  <inkml:trace contextRef="#ctx0" brushRef="#br1" timeOffset="58975.82">2371 4001 0,'0'-22'15,"0"1"-15,-22 0 16,1 21-16,21-21 16,-21 21-16,0 0 31,21 21-31,0 0 0,0 22 16,0-1-16,0 0 0,0 22 15,0-1-15,0 1 0,21-22 16,-21 22-16,21-1 0,-21-21 0,21 22 15,-21-22-15,22 1 0,-1-1 16,-21 0-16,21-21 0,0 1 0,0-1 16,0 0-16,1-21 0,-1 0 15,0 0-15,21 0 0,-21-21 0,1 0 16,20-1-16,-21-20 0,0 21 16,0-21-16,1 20 0,20-20 15,-42 0-15,21-22 0,0 22 0,-21-22 16,21 22-16,-21-21 0,0-1 15,0 1-15,0 20 0,0 1 0,0 0 16,0-1-16,0 22 0,0 0 16,0 0-16,0 0 0,0 42 15,0 0 1,0 0-16,0 21 0,0 1 0,0 20 16,22-20-16,-22-1 0,0 21 15,0-20-15,0 20 0,0-20 0,21-1 16,-21-21-16,21 21 15,-21-20-15,21 20 0,0-21 0,-21 0 16,21-21-16,1 21 0,-1-21 16,0 0-16,0 0 0,0 0 15,0 0-15,1 0 16,-1-21-16,0 0 0,0 0 0,0 0 16,-21 0-16,21-1 0,1-20 15</inkml:trace>
  <inkml:trace contextRef="#ctx0" brushRef="#br1" timeOffset="59191.7">3302 4233 0,'0'-21'16,"0"42"-16,0-21 31,0 22-31,0-1 0,0 0 16,0 21-16,0-21 0,0 22 16,0-22-16,0 21 0,0-21 0,0 22 15,0-1-15,0 0 0,0-20 16,0 20-16,0 0 0,0-21 0,0 22 15,0-1-15,21-21 0,-21 0 16,21 1-16,-21-1 0,0 0 0,21-21 16,1 0-1,-22-21-15,21 0 16</inkml:trace>
  <inkml:trace contextRef="#ctx0" brushRef="#br1" timeOffset="59468.96">3302 4424 0,'0'0'16,"-21"-21"-16,21 0 0,0-1 0,0 1 16,0 0-16,0 0 0,0 0 15,0 0-15,0-1 0,21 1 0,0 0 16,21 21-16,-20-21 0,-1 21 16,0 0-16,21 0 0,-21 0 0,1 0 15,20 21-15,-21 0 0,0-21 16,-21 21-16,0 1 0,0-1 0,0 0 15,0 21-15,0-21 0,-21 1 16,0-1-16,0 0 0,0 0 0,-1 0 16,-20 0-16,21-21 0,0 22 15,0-1-15,21-42 32</inkml:trace>
  <inkml:trace contextRef="#ctx0" brushRef="#br1" timeOffset="60159.55">3831 4170 0,'0'0'0,"0"-21"15,-21 42 17,0-21-32,21 21 0,-21 0 15,-1 22-15,22-22 0,-21 0 0,21 0 16,0 21-16,0-20 0,0-1 15,0 0-15,0 0 0,0 0 0,0 0 16,21 1-16,1-22 16,-1 0-16,0 0 0,0 0 0,0 0 15,22 0-15,-22-22 0,0 22 0,0-21 16,0 0-16,0 0 0,-21 0 16,0 0-16,22-1 0,-22 1 15,0 0-15,0 0 0,0 0 16,-22 21-16,1-21 0,21-1 0,-21 1 15,0 21-15,0-21 0,0 21 0,-1 0 16,1 0-16,21-21 16,21 0-1,1 21-15,-1-21 16,0 21-16,0 0 0,0 0 0,22 0 16,-22 0-16,0 0 0,0 0 15,0 21-15,0 0 0,22 0 0,-22 0 16,0 0-16,0 1 0,-21-1 0,21 0 15,1 0-15,-22 0 16,0 22-16,0-22 0,0 0 0,0 0 16,0 0-16,0 0 15,0 1-15,-22-22 32,22-22-17,0 1-15,0 0 0,0 0 0,0 0 16,0 0-16,0-22 0,0 22 15,0-21-15,0 21 0,22-22 0,-1 22 16,0 0-16,-21 0 0,21 0 16,0 21-16,22 0 0,-1 0 15,0 0-15,-21 0 16,22 21-16,-22 0 0,0 0 0,21 21 16,-20-20-16,-22-1 0,21 0 0,-21 21 15,0-21-15,0 1 0,0-1 16,0 0-16,0 0 0,0 0 0,0 0 15,-21 1-15,-1-22 0</inkml:trace>
  <inkml:trace contextRef="#ctx0" brushRef="#br1" timeOffset="60809.14">5503 3916 0,'-21'0'16,"42"0"15,0 0-31,1-21 15,-1 21-15,0-21 0,0-1 0,0 1 16,0 0-16,1 21 0,-1-21 0,0 0 16,0 0-16,-21-1 15,0 1-15,0 0 0,0 0 0,-21 21 47,21 21-47,-21 0 0,21 0 0,0 1 16,0 20-16,0 0 0,0 1 15,21-1-15,0 21 0,-21-20 0,0 20 16,21-20-16,0-1 0,-21 0 16,0 1-16,0-1 0,0-21 0,0 21 15,0-20-15,0-1 0,0 0 0,0 0 16,0 0 0,-21-21-1,0-21 1,0 0-16,0 21 0,0-21 0,-1 0 15,-20 21-15,21-22 0,0 22 0,0-21 16,-1 21-16,1 0 0,21-21 16,0 0-16,0 0 15,0 0-15</inkml:trace>
  <inkml:trace contextRef="#ctx0" brushRef="#br1" timeOffset="61243.66">6096 3937 0,'0'0'0,"21"-21"0,-21 42 32,0 0-32,0 0 15,0 1-15,0-1 0,21 0 16,-21 21-16,0-21 0,21 1 0,-21-1 16,0 0-16,0 21 0,0-21 0,0 1 15,0-1-15,0 0 16,0 0-16,0 0 15,0-42 17,0 0-32,0 0 0,0-22 15,0 22-15,0 0 0,0-21 16,0 21-16,22-22 0,-1 22 16,-21-21-16,21 21 0,0-1 15,0 1-15,0 0 0,1 21 0,-1 0 16,21 0-16,-21 0 0,0 0 0,1 21 15,-1 0-15,0 1 0,0-1 16,-21 21-16,0-21 0,0 22 0,0-22 16,0 0-16,0 21 0,0-21 15,0 1-15,0-1 0,0 0 0,0 0 16,0 0-16,21-42 47,0 21-47,1-21 0</inkml:trace>
  <inkml:trace contextRef="#ctx0" brushRef="#br1" timeOffset="61732.39">7048 4001 0,'0'0'0,"22"-22"0,-22 1 16,21 21-16,-21-21 0,0 0 15,0 0 1,-21 21-16,-1 0 0,1 0 0,0 0 15,0 0-15,0 0 16,0 21-16,-1 0 0,-20-21 0,21 42 16,0-20-16,0-1 0,-1 21 0,1-21 15,21 0-15,0 22 0,0-22 16,0 42-16,0-41 0,0-1 16,0 0-16,21-21 15,1 0-15,-1 0 0,0 0 0,0 0 16,0 0-16,0-21 0,1 0 0,20-1 15,-21 1-15,0 0 0,0 0 16,1 0-16,-22-22 0,21 22 0,0-21 16,-21 0-16,21-1 0,-21 22 0,0-21 15,0-1-15,0 1 16,0 0-16,0 21 0,0-22 0,0 22 16,0 0-16,0 0 0,-21 21 31,21 21-31,0 0 0,0 21 15,0-20-15,0-1 0,0 21 16,0 0-16,0 1 0,0-22 0,0 21 16,0 1-16,0-22 0,0 21 15,0-21-15,0 0 0,21 1 0,0-1 16,-21 0-16,21 0 0,1-21 0,-1 0 16,0 0-16,0 0 15,0-21-15</inkml:trace>
  <inkml:trace contextRef="#ctx0" brushRef="#br1" timeOffset="62096.18">7451 3937 0,'0'21'16,"21"-21"15,0 0-16,0 0-15,0-21 0,0 21 16,1-21-16,-1 0 16,0 0-16,0 21 0,-21-22 15,0 1-15,-21 21 32,0 0-32,0 0 0,-1 21 15,1-21-15,0 22 0,0-1 0,0 0 16,0 0-16,21 0 0,0 22 15,0-22-15,0 0 0,0 21 16,0-21-16,0 1 0,0-1 0,0 0 0,21 0 16,0 0-1,0-21-15,0 0 0,0 0 0,1 0 16,-1 0-16,0 0 0,0-21 16,21 21-16,-20-21 0,-1 0 15</inkml:trace>
  <inkml:trace contextRef="#ctx0" brushRef="#br1" timeOffset="62340.04">7959 3789 0,'0'0'0,"0"-21"0,21 21 16,0 0 0,0 0-16,0 21 0,-21 0 15,21-21-15,1 21 0,-1 0 16,-21 1-16,21-1 0,0 0 15,0-21-15,0 21 0,1 0 0,-1 0 16,-21 1-16,21-1 0,0-21 16,0 21-16,-21 0 0,21 0 15,1-21 17</inkml:trace>
  <inkml:trace contextRef="#ctx0" brushRef="#br1" timeOffset="62531.82">8403 3725 0,'-21'0'0,"0"0"0,0 0 16,-1 0-16,1 0 0,0 22 0,21-1 16,-21-21-16,0 21 0,0 0 15,-1 0-15,1 22 0,0-22 0,0 0 16,0 0-16,0 21 0,-1-20 15,1-1-15,0 0 0,0 0 0,21 0 16,0 0-16</inkml:trace>
  <inkml:trace contextRef="#ctx0" brushRef="#br1" timeOffset="64115.8">3641 6858 0,'0'0'0,"21"0"0,-21-21 0,21 21 15,0-21-15,0 21 0,-42 0 47,0 0-31,0 21-16,-22 0 0,1 0 15,0 0-15,-1 1 0,-20-1 0,-1 0 16,1 0-16,-22 21 0,22 1 0,-22-1 16,0 0-16,1 22 0,-22-22 15,0 22-15,0-1 0,-21 1 0,21-1 16,1-20-16,-1 20 0,-21 1 15,21-1-15,0-21 0,-21 22 16,21-22-16,0 22 0,1-22 0,20 0 16,0 1-16,22-22 0,-1 21 15,22-21-15,0 1 0,20-22 16,-20 0-16,84-22 31,-20 1-31,20-21 0,21 21 16,-20-22-16</inkml:trace>
  <inkml:trace contextRef="#ctx0" brushRef="#br1" timeOffset="64803.81">5440 6752 0,'0'0'0,"0"21"63,0 1-63,0-1 15,0 21-15,0 0 0,-21 22 16,21-1-16,0 1 0,0 21 0,0-1 16,0 22-16,0-21 0,0 21 0,0-22 15,0 22-15,0 0 0,0 0 16,0 0-16,0-22 0,0 22 0,-22 0 16,22-21-16,0 20 0,0-20 15,0 0-15,0-1 0,0 1 0,-21 0 16,21-22-16,0 1 0,0-22 15,0 22-15,0-22 0,0-21 0,0 0 16,0 0-16,0 1 0,-21-22 16,21-22-16,0 1 15</inkml:trace>
  <inkml:trace contextRef="#ctx0" brushRef="#br1" timeOffset="65510.84">6837 6773 0,'0'0'0,"-64"-21"15,64 0-15,-21 21 16,21-21-16,-21 21 15,42 0 17,21 21-32,-20-21 15,20 21-15,0 0 0,22 22 0,-1-22 16,1 21-16,20 1 0,-20-1 16,42 21-16,-22 1 0,22-1 0,0 1 15,0 21-15,0-22 0,105 85 16,-105-63-16,-21-22 0,0 1 15,-1-1-15,1 1 0,0-22 16,-1 22-16,1-22 0,0 0 0,-22 1 16,22-22-16,-22 0 0,1 21 0,-22-20 15,22-22-15,-43 21 0,21 0 16,-21-21-16,0 0 0,1 0 0,-44 0 31,1-21-15,0 21-16,0-21 0,0-1 15,-22 22-15</inkml:trace>
  <inkml:trace contextRef="#ctx0" brushRef="#br1" timeOffset="66442.66">360 8467 0,'-21'0'47,"-1"21"-32,22 0-15,-21 0 0,21 22 16,0-1-16,0 21 0,0 1 16,0 21-16,0-22 0,0 22 0,0-1 15,0 1-15,0 0 0,0-1 16,-21 1-16,21 0 0,0-1 16,0 1-16,0-21 0,0-1 0,0 1 15,0-1-15,0-21 0,0 1 16,0-1-16,0-21 0,0 22 0,0-22 15,0 0-15,0 0 16,0-42 15,0 0-31,0 0 0,0-22 0,0 22 16</inkml:trace>
  <inkml:trace contextRef="#ctx0" brushRef="#br1" timeOffset="67358.13">233 8636 0,'21'0'31,"0"0"-31,0 0 16,22 0-16,-22 0 0,21 0 15,0 0-15,1 0 0,20 0 0,-20-21 16,20 21-16,1-21 0,20 21 16,1 0-16,0-21 0,-1 21 0,22 0 15,0-22-15,0 22 16,0 0-16,-1-21 0,1 0 0,-21 21 15,21-21-15,0 21 0,-1-21 16,1 21-16,0 0 0,0-21 0,0 21 16,-22-22-16,22 22 0,-42-21 15,20 21-15,-20 0 0,21-21 0,-43 21 16,21 0-16,-20 0 0,-1 0 0,0 0 16,1 0-16,-22 0 0,21 0 15,-21 0-15,1 0 0,-1 0 0,-21 21 16,21 0-1,-21 1-15,21-22 0,-21 21 0,0 0 16,0 0-16,0 0 16,0 0-16,21 1 0,-21 20 15,21-21-15,-21 21 0,0-20 0,0 20 16,22 0-16,-22 1 0,21-1 0,-21 21 16,21-20-16,-21 20 0,0-20 15,0-1-15,0 21 0,0-20 0,0 20 16,0-20-16,0 20 0,0-21 15,0 22-15,0-22 0,0 22 16,0-22-16,0 22 0,0-22 0,0 0 16,0 1-16,0-1 0,0 0 15,0-21-15,0 22 0,-21-22 0,21 21 16,0-21-16,0 1 0,0-1 0,-21 0 16,21 0-16,-22 0 0,22 0 0,-21 1 15,0-22 1,0 0-16,0 0 0,0 0 15,-1 0-15,1 0 0,0 0 16,-21 0-16,-1 0 0,22 0 0,-21 0 16,-22 0-16,22 0 0,-21 0 0,-1 0 15,-21 0-15,22 0 0,-128 0 16,64 0-16,22 21 0,-22-21 16,0 21-16,0 0 0,-22-21 15,1 21-15,0 0 0,21-21 16,-21 22-16,21-1 0,21-21 0,-21 21 15,21-21-15,0 21 0,1-21 16,20 0-16,0 0 0,1 21 0,20-21 16,-21 0-16,43 0 0,-21 0 15,20 0-15,1 0 0,42-21 16,0 0 0,0 0-16,42 0 0,1-1 15,20 1-15</inkml:trace>
  <inkml:trace contextRef="#ctx0" brushRef="#br1" timeOffset="68080.23">3979 8975 0,'0'0'0,"0"-21"0,0-1 0,0 1 0,0 0 16,0 0-16,0 0 15,0 42 1,0 0 0,0 0-16,0 0 0,0 22 15,21-1-15,-21 0 0,22 1 0,-22 20 16,21 1-16,-21-1 0,0 1 16,0 20-16,0-20 0,0 21 0,0-1 15,0-20-15,0 20 0,0-20 0,0-1 16,0 1-16,0-22 15,21 1-15,-21-1 0,0-21 0,0 0 0,0 0 16,0 1-16,21-22 0,0 0 31,-21-22-31,0 1 0,0-21 16,0 21-16,0 0 0,0-22 16</inkml:trace>
  <inkml:trace contextRef="#ctx0" brushRef="#br1" timeOffset="68868.83">4106 8869 0,'0'0'0,"21"21"31,1-21-15,-1 0-16,21 0 0,0 0 15,1 0-15,20 0 0,1 0 0,20-21 16,-20 21-16,21-21 0,-1 21 16,1-21-16,21 21 0,-22-22 0,43 22 15,-21-21-15,21 21 0,0-21 16,0 21-16,0-21 0,127 21 16,-148-21-16,21 0 0,-21 21 0,21 0 15,-21-22-15,0 22 0,-22 0 16,1-21-16,0 21 0,-22-21 0,1 21 15,-1 0-15,-21 0 0,1 0 0,-1 0 16,-21 0-16,0 0 16,1 0-16,-1 0 0,0 0 0,0 0 15,-21 21-15,21-21 0,-21 21 0,0 1 16,0-1-16,0 0 16,21 0-16,-21 0 0,0 0 0,0 1 15,0-1-15,0 21 0,0-21 0,0 0 16,0 22-16,0-1 0,0-21 15,22 22-15,-22-1 0,0-21 0,0 21 16,0 1-16,0-1 0,21 0 16,-21-20-16,0 20 0,0 0 0,0 1 15,21-22-15,-21 21 0,0 0 16,21 1-16,-21-22 0,0 21 0,0-21 16,0 22-16,0-22 0,0 0 0,0 21 15,0-20-15,0-1 0,0 0 16,0 0-16,0 0 0,-21 0 0,0 1 15,0-22-15,-1 21 0,1 0 0,0 0 16,0-21-16,-21 21 0,20-21 0,-20 21 16,21-21-16,-43 0 0,22 22 15,-21-22-15,-1 21 0,1-21 0,-22 0 16,-21 0-16,21 21 0,-20-21 0,-1 0 16,0 0-16,-21 0 15,21 21-15,-21-21 0,0 0 0,0 0 16,0 0-16,0 0 0,21 21 0,-21-21 15,21 0-15,1 0 0,-1 0 0,0 0 16,21 0-16,1 21 0,-1-21 16,21 22-16,1-22 0,-1 0 0,1 0 15,21 0-15,-1 21 0,1-21 0,21 0 16,0 0-16,-1 0 0,44 0 31,-1-21-31,0-1 0,21 1 0,1 21 16</inkml:trace>
  <inkml:trace contextRef="#ctx0" brushRef="#br1" timeOffset="69481.77">8636 8615 0,'0'0'0,"0"21"31,0 0-31,0 0 0,0 22 16,0-1-16,0 0 0,0 22 16,0-22-16,0 22 0,0-1 0,0 1 15,0-1-15,0 22 0,0-22 0,0 1 16,0-1-16,0 1 0,0-1 15,0 1-15,0-1 0,0 1 16,0-22-16,0 1 0,0-1 0,0 0 16,0-21-16,0 22 0,0-22 15,0 0-15,21-21 16,-21-21 0,0 0-16,21 0 0,-21-1 0,0 1 15,0-42-15</inkml:trace>
  <inkml:trace contextRef="#ctx0" brushRef="#br1" timeOffset="70364.27">8678 8615 0,'0'0'15,"0"-21"-15,0 0 0,21 21 31,1 0-15,20 0-16,-21 0 0,21 0 0,22 0 16,-22 0-16,22 0 0,-1 0 0,1 0 15,20 0-15,-20 0 0,21 0 16,20 0-16,-20 0 0,21 0 0,21 0 16,-21-22-16,21 22 0,-21 0 15,21-21-15,-22 21 0,22-21 16,0 21-16,0 0 0,0-21 0,-21 0 15,21 21-15,-21 0 0,0-21 0,0 21 16,-22 0-16,1-22 0,0 22 16,-22 0-16,1 0 0,-1-21 0,1 21 15,-1 0-15,-20 0 0,20-21 0,-21 21 16,1 0-16,-1 0 0,-21 0 16,0 0-16,1 0 0,-1 0 0,0 0 15,0 0-15,-21 21 16,0 0-1,0 1-15,0-1 0,0 0 16,0 0-16,0 0 0,0 0 0,0 1 16,0-1-16,0 21 0,0-21 15,0 22-15,0-22 0,0 21 0,21 0 16,-21 1-16,21-1 0,1 0 0,-22 1 16,0-1-16,0 0 0,21 1 15,0-1-15,-21 0 0,21 1 0,-21-22 16,0 21-16,0 1 0,21-22 0,-21 21 15,0 0-15,21-20 0,-21 20 0,0-21 16,0 21-16,0-20 0,0-1 16,0 21-16,0-21 0,0 0 15,0 1-15,0-1 0,-21 21 0,21-21 16,-21 0-16,21 1 16,0-1-16,-21 0 0,21 0 15,-21-21-15,0 21 0,-1 0 16,1-21-16,0 0 0,0 0 15,21 22-15,-42-22 0,20 0 16,1 0-16,0 21 0,-21-21 0,-1 0 16,22 0-16,-21 0 0,-22 21 0,22-21 15,-21 0-15,-1 0 0,1 0 0,-1 0 16,-21 0-16,1 0 0,-1 21 16,-21-21-16,0 0 0,-21 0 0,22 0 15,-22 0-15,0 0 0,-22 0 16,22 21-16,0-21 0,0 0 0,0 0 15,22 21-15,-22-21 0,42 0 16,-21 0-16,21 22 0,1-22 0,-1 0 16,0 0-16,22 21 0,-22-21 0,22 0 15,-1 0-15,-20 0 0,41 0 0,-20 0 16,-1 0-16,22 0 0,0 0 16,20 0-16,-20 0 0,21 0 0,21-21 15,-21-1-15,21 1 16,0 0-16</inkml:trace>
  <inkml:trace contextRef="#ctx0" brushRef="#br1" timeOffset="71020.39">9334 7853 0,'0'-21'16,"22"21"47,-1 21-63,0 0 0,0 0 15,0 0-15,0 22 0,1-22 16,-22 21-16,21-21 0,0 22 15,0-1-15,-21-21 0,21 22 16,-21-22-16,21 21 0,-21-21 0,0 0 16,0 1-16,0-1 0,0 0 15,0 0-15,-21 0 0,0-21 16,-21 21-16,21 1 0,-22-22 16,1 21-16,0-21 0,-1 21 0,-20-21 15,20 21-15,1-21 0,-21 0 0,20 0 16,1 21-16,0 0 0,-1-21 15,1 0-15,0 0 0,-1 22 0,22-22 16</inkml:trace>
  <inkml:trace contextRef="#ctx0" brushRef="#br1" timeOffset="71731.8">4974 8340 0,'0'21'15,"0"0"-15,21 0 0,0 0 16,1 1-16,-1 20 0,0-21 0,0 21 15,0 1-15,0-22 0,1 21 0,-22 1 16,21-1-16,0-21 0,0 0 16,-21 22-16,21-22 0,0 0 0,-21 0 15,22 0-15,-1-21 16,0 0-16,0 0 16,-21-21-1,21 0-15,-21 0 0,21 0 0</inkml:trace>
  <inkml:trace contextRef="#ctx0" brushRef="#br1" timeOffset="71917.16">5800 8361 0,'0'0'0,"21"0"0,-21 21 16,0 0-16,-21 22 15,-1-22-15,-20 0 0,21 21 16,-21-21-16,20 22 0,-20-22 0,0 21 15,21-21-15,-22 22 0,1-22 0,21 0 0,0 21 16,-22-20-16,22-22 16,0 21-16,0 0 0</inkml:trace>
  <inkml:trace contextRef="#ctx0" brushRef="#br1" timeOffset="72774.14">1058 7768 0,'0'0'0,"0"-21"0,21 21 0,1 0 15,-22-21-15,0 42 32,0 0-17,0 0-15,0 22 0,0-22 16,-22 21-16,1 1 0,21-22 0,-21 21 15,0 0-15,21 1 0,0-1 16,-21-21-16,0 22 0,21-22 0,-22 0 16,22 0-16,0 0 0,-21 0 15,21 1 32,21-22-47,1 0 16,-1 0-16,0 0 0,0 0 0,0 0 15,22-22-15,-22 22 0,0 0 16,0-21-16</inkml:trace>
  <inkml:trace contextRef="#ctx0" brushRef="#br1" timeOffset="73028">1820 8128 0,'0'0'0,"0"21"31,-21-21-31,0 21 0,-21 1 16,20-22-16,-20 21 0,-21 0 16,20 0-16,-20 0 0,20 0 0,-20 1 15,21-1-15,-22 0 0,22 0 16,-1 0-16,1-21 0,21 21 0,0-21 15,0 0-15,-1 0 0,1 22 16</inkml:trace>
  <inkml:trace contextRef="#ctx0" brushRef="#br1" timeOffset="76799.98">529 8911 0,'21'-21'0,"0"21"16,-21-21-16,-21 42 47,0 0-47,21 0 16,0 1-16,-21 20 0,0 0 0,0 1 15,21-1-15,-22 0 0,1 1 16,0-1-16,0-21 0,0 21 15,21 1-15,-21-22 0,-1 21 0,22-21 16,-21-21-16,21 22 16,0-1-16,0-42 31,0-1-31,21 1 0,-21 0 16,22 0-16,-1-21 0,0 20 15,-21 1-15,21-21 0,0 0 0,0 20 16,-21-20-16,22 0 0,-1 21 15,0-22-15,-21 1 0,21 21 0,0 0 16,-21-1-16,21 22 16,1 0-16,-22 22 15,21-1-15,0 0 0,-21 0 16,21 21-16,-21-20 0,0 20 16,21-21-16,-21 21 0,21-20 15,-21 20-15,0-21 0,0 21 16,0-20-16,0-1 0,0 21 0,0-21 15,22 0-15,-22 1 16</inkml:trace>
  <inkml:trace contextRef="#ctx0" brushRef="#br1" timeOffset="76983.87">444 9335 0,'0'0'0,"22"0"47,-1 0-47,0-22 0,0 22 16,0 0-16,0-21 0,1 21 0,20 0 16,-21-21-16,21 0 0,-20 21 15,-1-21-15,0 21 0,0-21 0</inkml:trace>
  <inkml:trace contextRef="#ctx0" brushRef="#br1" timeOffset="77359.66">952 9123 0,'-21'0'0,"21"-21"31,21 21 0,1 0-31,-1 0 0,0 0 16,0 21-16,0 0 0,0 0 15,1 0-15,-1 1 0,0-1 16,0 0-16,-21 21 0,0-21 0,0 1 16,0-1-16,0 0 0,0 0 15,0 0-15,0 0 0,0 1 16,0-44 15,0 1-31,0 0 16,0 0-16,0 0 0,0 0 15,0-1-15,0 1 0,0 0 16,21 0-16,0 0 0,-21-22 0,22 22 16,-1 0-16,0 0 0,0 21 15,0-21-15,0 21 0,1 0 0</inkml:trace>
  <inkml:trace contextRef="#ctx0" brushRef="#br1" timeOffset="77740.45">1397 9123 0,'-21'0'0,"21"-21"15,0 0 1,21 21-1,0 0-15,0 0 16,0 0-16,1 21 0,-1-21 0,0 21 16,0 0-16,0 0 0,0 0 15,1 1-15,-22-1 0,0 0 16,0 0-16,0 0 0,0 0 16,0 1-16,0-1 0,0 0 15,-22-21-15,22 21 16,-21-21-16,21-21 31,0 0-31,0 0 0,0-1 16,0 1-16,0 0 0,0 0 15,0 0-15,0 0 0,21-1 0,1-20 16,-1 21-16,-21 0 16,21 0-16,0 21 0,-21-22 0,21 22 15,0 0-15</inkml:trace>
  <inkml:trace contextRef="#ctx0" brushRef="#br1" timeOffset="78275.17">2117 8954 0,'-43'-22'16,"22"22"-16,0 22 15,0-1-15,0-21 0,-1 21 16,1 0-16,0 0 0,0 22 0,21-22 16,-21 0-16,0 21 0,21-21 15,0 22-15,0-22 0,0 0 0,0 0 16,0 0-16,0 1 0,0-1 15,21-21-15,0 0 16,0 0-16,0 0 0,0 0 16,1 0-16,-1-21 0,0-1 15,0 22-15,-21-21 0,21 0 16,0 0-16,1 0 0,-22 0 16,0-1-16,21 1 0,-21 0 15,0-21-15,0 21 0,0-1 0,0 1 16,0 0-16,0 42 31,0 0-15,0 1-16,0-1 0,0 21 15,0-21-15,0 0 0,0 1 0,0-1 16,0 0-16,0 0 0,0 0 16,0 0-16,21 1 0,0-22 15,0 0 1,0 0-16,1 0 0,-1 0 0,0 0 15,0 0-15,0-22 0,0 1 16,1 21-16</inkml:trace>
  <inkml:trace contextRef="#ctx0" brushRef="#br1" timeOffset="78660.52">2498 9059 0,'0'22'31,"-22"-1"-31,1 0 0,21 0 15,-21 0-15,21 0 16,0 1-16,0-1 0,0 0 0,0 0 16,0 0-16,0 0 15,21-21-15,0 0 0,1 0 16,-1 0-16,0 0 0,0 0 0,21-21 16,-20 0-16,-1 21 0,0-21 15,0 0-15,0 0 0,0-1 0,1 1 16,-1 0-16,-21 0 0,21 0 15,-21 0-15,0-1 0,0 1 0,0 0 16,0 42 15,0 0-31,0 1 16,0-1-16,0 21 0,0-21 16,0 0-16,0 22 0,0-22 0,0 21 15,0-21-15,0 22 0,0-1 16,0 0-16,0-20 0,0 20 0,0 0 15,0 1-15,-21-22 0,21 21 0,-21-21 16,-1 0-16,22 1 0,0-1 16</inkml:trace>
  <inkml:trace contextRef="#ctx0" brushRef="#br1" timeOffset="79252.6">1037 9694 0,'0'0'0,"0"-21"16,21 42 15,-21 1-31,21-1 0,-21 0 16,22 21-16,-22-21 0,0 22 16,0-1-16,0 0 0,0 1 15,0-1-15,0-21 0,0 22 0,0-1 16,0-21-16,-22 0 0,1 0 15,21 1-15,0-1 0,-21-21 16,0 0 0,21-21-1,0-1-15,-21 22 0,21-21 0,0 0 16,0-21-16,0 21 0,0-1 16,0 1-16,0-21 0,0 21 0,0 0 15,0-1-15,21 22 16,0 0-16,0 22 15,0-1-15,1-21 0,-1 21 16,0 0-16,0 0 0,0 0 16,0 1-16,1-22 0,-1 21 0,0 0 15,-21 0-15,21-21 0,0 21 16,0-21-16,1 0 16,-1 0-16,0-21 15,0 0-15,-21 0 16,21 0-16,-21-1 0,21-20 15</inkml:trace>
  <inkml:trace contextRef="#ctx0" brushRef="#br1" timeOffset="79416.5">1524 9948 0,'0'0'0,"0"43"16,0-22-16,0 0 15,0 0-15,0 0 0,0 1 16,0-44 31</inkml:trace>
  <inkml:trace contextRef="#ctx0" brushRef="#br1" timeOffset="79564.41">1545 9737 0,'21'0'47,"-21"21"-31</inkml:trace>
  <inkml:trace contextRef="#ctx0" brushRef="#br1" timeOffset="79924.21">1968 9716 0,'-21'21'15,"-21"0"1,21 0-16,0-21 0,-1 21 16,1 0-16,0 1 0,21-1 0,0 0 15,-21 0-15,21 0 16,0 0-16,21-21 15,0 22-15,-21-1 16,21-21-16,1 0 0,-1 0 16,0 21-16,0-21 0,0 0 0,0 0 0,1 21 15,-1-21 1,-21 21-16,0 0 16,-21-21-1,-1 22-15,1-22 0,0 0 16,0 0-16,0 0 0,0 0 0,-1 0 15,1 0-15,0 0 16,21-22 0,0 1-16,0 0 15</inkml:trace>
  <inkml:trace contextRef="#ctx0" brushRef="#br1" timeOffset="80184.06">2434 9610 0,'0'21'0,"0"0"15,-21-21-15,0 21 0,0 0 0,21 1 16,0 20-16,0-21 0,-22 0 16,22 22-16,0-22 0,-21 0 15,21 21-15,0-21 0,0 1 0,0 20 16,0-21-16,0 0 0,0 0 15,0 1-15,21-22 16,1 0-16,-1 0 0,0 0 16,0-22-16,-21 1 15,21 0-15</inkml:trace>
  <inkml:trace contextRef="#ctx0" brushRef="#br1" timeOffset="80343.97">2244 9927 0,'21'-21'32,"0"0"-17,0 21-15,21-21 0,-20 21 16,-1-21-16,21-1 0,0 1 0,-20 0 16,20 0-16,0-21 0,1 20 0</inkml:trace>
  <inkml:trace contextRef="#ctx0" brushRef="#br1" timeOffset="80711.75">3217 8678 0,'-42'-21'16,"21"21"15,0 21-15,21 1-1,0-1-15,0 0 0,0 0 16,0 21-16,0-20 0,0-1 16,0 0-16,0 0 0,0 0 0,0 0 15,21-21-15,0 0 0,-21 22 16,21-22-16,0 0 0,0 0 16,-21-22-16</inkml:trace>
  <inkml:trace contextRef="#ctx0" brushRef="#br1" timeOffset="81148.02">3281 8551 0,'0'0'0,"-21"-21"0,-1 0 16,1 0-16,0 0 0,0 21 16,0 0-16,0 0 0,-1 0 0,1 0 15,0 21-15,0 21 16,0-21-16,21 1 0,-21 20 0,21 0 15,-22 1-15,22 20 16,0-21-16,0 1 0,0 20 0,0-20 16,0-1-16,0-21 0,0 21 0,0-20 15,22-1-15,-1 0 0,0 0 16,0-21-16,0 0 0,0 0 0,22 0 16,-1 0-16,-21 0 0,22 0 15,-1 0-15,-21-21 0,21 0 0,-20 0 16,20-1-16,-21 1 0,0 0 0,0-21 15,1 21-15,-1-22 0,-21 22 16,21-21-16,-21-1 0,0 22 16,0-21-16,-21 0 0,0-1 15,-1 22-15,-20-21 0,21-1 0,-21 22 16,-1 0-16,22 0 0,-21 0 0,-1 0 16,22 21-16,-21 0 0,-22 21 15,43 0-15,0-21 0,0 42 16,0-21-16,21 1 0,-21 20 15,-1-21-15,22 21 0,0 1 0,-21-22 16,21 21-16</inkml:trace>
  <inkml:trace contextRef="#ctx0" brushRef="#br1" timeOffset="81748.69">4974 9229 0,'-21'0'15,"21"21"1,0 0-1,0 21-15,0-20 0,0 20 16,21-21-16,0 21 0,-21 1 0,21-1 16,1 22-16,-1-22 0,-21 0 0,0-21 15,21 22-15,-21-1 0,0-21 16,21 22-16,-21-22 0,0 0 0,0 0 16,21-21-16,0 0 15,1 0 1,-1-21-16,0 0 0,0 0 0</inkml:trace>
  <inkml:trace contextRef="#ctx0" brushRef="#br1" timeOffset="81976.56">5461 9335 0,'0'0'0,"0"-22"0,0 1 16,-21 21-1,0 0-15,-1 21 16,1 1-16,0 20 0,0-21 0,0 21 15,0 1-15,-1-1 0,1 0 16,0-20-16,0 20 0,0 0 16,21 1-16,0-22 0,-21 21 0,21-21 15,0 0-15,0 1 0,21-22 16,0 0 0,0 0-16,21-22 0,-20 1 15,-1 21-15</inkml:trace>
  <inkml:trace contextRef="#ctx0" brushRef="#br1" timeOffset="82339.36">5588 9589 0,'0'21'0,"21"-21"46,0-21-46,0-1 16,1 22-16,-1-21 0,0 0 0,0 0 16,0 21-16,-21-21 15,21 21-15,-21-21 0,-21 21 16,0 0 0,0 0-16,-21 21 0,20-21 0,1 21 15,-21 0-15,21 0 0,-22 0 16,22 22-16,0-22 0,0 21 0,21-21 15,0 1-15,0-1 0,0 21 16,0-21-16,0 0 0,21 1 16,0-22-16,0 0 0,43 0 15,-43 0-15,0 0 0,22 0 16,-1-22-16,-21 22 0,21-21 0,-20 0 16,20 0-16</inkml:trace>
  <inkml:trace contextRef="#ctx0" brushRef="#br1" timeOffset="82568.24">6117 9398 0,'-42'0'16,"21"0"-16,-1 21 0,22 0 16,-21 1-16,0-1 0,0 0 0,21 21 15,-21-21-15,21 22 0,-21-22 0,21 21 16,0-21-16,0 1 0,0 20 15,0-21-15,0 0 0,21-21 0,0 21 16,0-21-16,0 0 0,0 0 0,22 0 16,-22 0-16,0 0 0,0 0 0,22-21 15,-22 0-15,0 0 0,21 0 16</inkml:trace>
  <inkml:trace contextRef="#ctx0" brushRef="#br1" timeOffset="82824.09">6456 9144 0,'0'-21'0,"0"42"0,-21-42 31,-1 21-31,22 21 0,0 0 16,0 0-16,0 1 0,0 20 16,-21 0-16,21-21 0,0 22 0,-21-1 15,21 0-15,0 1 0,0-1 0,0 0 16,0-20-16,0 20 0,0 0 15,0-21-15,0 1 0,0 20 16,0-21-16,0 0 0,0 0 16,21-21-1,0 0-15,1 0 16,-22-21-16,21 21 0</inkml:trace>
  <inkml:trace contextRef="#ctx0" brushRef="#br1" timeOffset="83171.89">6646 9483 0,'0'21'15,"0"0"-15,0 0 0,-21 0 0,21 1 16,-21-1-16,21 0 0,0 21 0,0-21 16,0 1-16,0-1 0,0 0 15,0 0-15,21 0 16,0-21-16,0 0 0,1 0 15,-1 0-15,0 0 0,0 0 16,21-21-16,-20 0 0,-1 21 0,0-21 16,0 0-16,0-1 0,0 1 15,1 0-15,-22-21 0,0 21 16,0-1-16,0 1 0,-22 0 16,1 0-16,0 21 0,0-21 0,0 0 15,0 21-15,-1 0 0,1 0 16,0 0-16,0 0 15,21 21-15,0 0 0,0 0 16,21-21 0</inkml:trace>
  <inkml:trace contextRef="#ctx0" brushRef="#br1" timeOffset="83506.21">7070 9419 0,'0'0'0,"21"0"15,0 0 1,0 0-16,0 21 16,0 1-16,-21-1 0,0 0 15,0 0-15,22 0 0,-22 0 0,0 1 16,0-1-16,0 0 0,0 0 0,0 0 15,0 0 1,0 1-16,-22-1 16,22-42 15,0-1-31,0 1 0,0 0 16,0-21-16,0 21 0,0-1 15,0 1-15,0 0 0,0 0 16,0 0-16,0 0 0,0-1 0,0 1 15</inkml:trace>
  <inkml:trace contextRef="#ctx0" brushRef="#br1" timeOffset="83710.1">6308 9271 0,'0'0'0,"21"0"16,0 0-16,0 0 16,0 0-16,0 0 0,1 0 15,20-21-15,-21 21 0,21-21 0,1 0 16,-1 21-16,0-22 0,1 1 16</inkml:trace>
  <inkml:trace contextRef="#ctx0" brushRef="#br1" timeOffset="84040.42">7302 8700 0,'0'-22'0,"-21"22"16,0 0 0,0 0-16,0 0 0,21 22 0,0-1 15,-21 0-15,21 0 0,-22 21 0,22-20 16,0-1-16,0 21 0,0-21 16,0 22-16,0-22 0,0 0 0,0 0 15,0 0-15,22 0 0,-1-21 16,-21 22-16,21-22 0,0 0 0,0 0 15,0 0-15,1 0 0,-1 0 16,-21-22-16,21 22 0,0-21 16</inkml:trace>
  <inkml:trace contextRef="#ctx0" brushRef="#br1" timeOffset="84496.16">7239 8446 0,'-21'-22'16,"42"44"-16,-85-44 0,43 22 0,-21 0 0,0 0 15,20 22-15,-20-1 0,0 0 16,-1 0-16,1 21 0,21-20 0,-21 20 16,20 0-16,1 22 0,0-22 0,21 22 15,0-22-15,0 21 16,0-20-16,0 20 0,0-20 0,0-1 15,21 0-15,0-21 0,1 1 0,-1 20 16,21-21-16,0-21 0,1 21 16,-1-21-16,0 21 0,1-21 0,-1 0 15,0 0-15,1 0 0,-1-21 0,0 0 16,1 21-16,-1-21 0,-21 0 16,22 0-16,-22-1 0,0 1 0,0-21 15,0 21-15,0-22 0,-21 1 0,0 0 16,0-1-16,0-20 15,0 21-15,0-22 0,-21 22 0,0-22 0,-21-20 16,21 41-16,-22 1 16,22 0-16,-21 20 0,21 1 15,-22 0-15,1 21 0,0 0 0,-1 0 16,-20 0-16,20 21 0,1 0 0,0 1 16,21 20-16,-22-21 0,22 21 15,-21 1-15,21-22 0,-1 21 0,22 1 16,0-1-16,0-21 0</inkml:trace>
  <inkml:trace contextRef="#ctx0" brushRef="#br1" timeOffset="85532.56">9271 8827 0,'0'0'16,"0"-22"-16,-21 22 16,0 0-16,21 22 15,-22-1-15,1 21 0,21-21 16,-21 22-16,21-1 0,-21 0 16,21-21-16,-21 22 0,0-1 0,-1 22 15,22-22-15,-21-21 0,0 0 16,21 0-16,0 1 0,0-1 15,0-42 1,0-1 0,0 1-16,21 0 15,0 0-15,-21 0 0,0 0 16,22-1-16,-1 1 0,-21 0 0,21 21 16,-21-21-16,0 0 15,21 21-15,0 0 0,-21 21 16,0 0-16,21-21 0,-21 21 15,22 0-15,-22 1 0,0-1 16,0 0-16,21 0 0,-21 0 0,21-21 16,-21 21-16,21 1 0,0-22 15,0 21-15,1-21 16,-1 0-16,0 0 16,0-21-16,-21-1 0,21 1 15,0 21-15,-21-21 0,22 0 16,-22 0-16,0 0 0,21-22 15,0 22-15,-21 0 16,0 0-16,0 42 31,0 0-31,0 0 16,0 0-16,0 1 0,0-1 16,0 0-16,0 0 0,0 0 0,0 0 15,0 1-15,0-44 47</inkml:trace>
  <inkml:trace contextRef="#ctx0" brushRef="#br1" timeOffset="85696.47">9610 8954 0,'0'0'0,"0"-22"0,-22 22 0,1 0 15,42 0 48</inkml:trace>
  <inkml:trace contextRef="#ctx0" brushRef="#br1" timeOffset="86132.74">9885 9017 0,'0'0'0,"0"21"0,0 22 16,0-22 0,0 0-16,0 0 0,0 0 0,0 0 15,0 1-15,-21-1 0,21 0 0,-22 0 16,22 0-1,0 0-15,-21-21 16,21-21 15,0 0-15,0 0-16,21 0 0,-21 0 16,22-1-16,-1 1 0,-21-21 15,21 21-15,0 0 0,-21-1 0,21 1 16,0 0-16,1 21 0,-1 0 0,0 0 15,0 0-15,0 0 16,0 0-16,1 21 0,-22 0 0,0 1 16,21-1-16,-21 21 0,0-21 15,0 0-15,0 1 0,0-1 16,0 0-16,0 0 0,0 0 0,0 0 16,0 1-16,0-44 31,21 22-16,0-21-15</inkml:trace>
  <inkml:trace contextRef="#ctx0" brushRef="#br1" timeOffset="86648.19">10329 8763 0,'0'0'0,"0"-21"15,21 0-15,-21 42 16,0 0-16,0 21 15,0-20-15,0-1 0,0 21 16,0-21-16,0 22 0,0-1 0,0-21 16,0 21-16,0-20 0,0-1 0,0 21 15,0-21-15,0 0 0,0 1 16,0-1-16,-21 0 0,21 0 16,0-42 15,0 0-31,0 0 15,0-1-15,0 1 16,21 0-16,-21-21 0,22 21 16,-1 21-16,-21-22 0,0 1 0,21 0 15,0 21-15,0 0 16,-21 21 0,0 0-16,0 1 15,0-1-15,-21-21 16,0 21-16,21 0 15,-21-21-15,0 0 0,21 21 63,21 0-63,0 1 16,0-1-16,0 0 15,0-21-15,-21 21 0,22-21 16,-1 0-16,0 0 0,0 0 15,0 0-15,0 0 0,1 0 16,-1 0-16</inkml:trace>
  <inkml:trace contextRef="#ctx0" brushRef="#br1" timeOffset="86994.51">10795 9123 0,'0'-21'16,"21"21"-16,0 0 16,-21-21-16,21 21 0,1 0 0,-1-22 15,0 1-15,0 21 16,0-21-16,0 21 0,-21-21 0,22 21 16,-22-21-16,-22 21 31,1 0-31,0 0 0,0 0 0,0 21 15,0 0-15,-1-21 0,1 21 16,-21 0-16,42 1 0,-21-1 16,21 0-16,0 0 0,0 0 0,0 0 15,0 1-15,0-1 0,21 0 0,0 0 16,0-21-16,22 0 16,-22 0-16,0 0 0,0 0 0,21 0 15,-20 0-15,20 0 0,-21-21 0,21 21 16,-20-21-16</inkml:trace>
  <inkml:trace contextRef="#ctx0" brushRef="#br1" timeOffset="87480.19">11472 8975 0,'-21'-43'0,"0"43"15,0 0-15,0 0 16,-1 0-16,1 0 0,0 22 0,0-1 15,0 0-15,0 0 0,-1 0 0,1 0 16,21 1-16,0-1 0,-21 0 16,21 21-16,0-21 0,0 1 0,0-1 15,0 0-15,0 0 0,0 0 16,21-21-16,0 0 0,1 0 16,-1 0-16,0 0 0,0 0 15,0 0-15,0 0 0,1 0 16,-1-21-16,0 0 0,0 21 0,0-21 15,-21 0-15,21-1 0,1 1 16,-22-21-16,0 21 0,0 0 0,21-22 16,-21 1-16,0 0 0,0 20 0,0-20 15,0 0-15,0-1 0,0 1 16,0 21-16,0-21 0,0 20 0,0 1 16,0 0-16,0 0 0,0 42 31,0 21-31,0-20 0,0 20 15,0 0-15,0 1 0,0-1 16,0 0-16,0 1 0,0-1 16,0 0-16,0 1 0,0-1 0,0-21 15,0 21-15,21-20 0,-21-1 0,0 0 16,21-21-16,0 0 16,0 0-1</inkml:trace>
  <inkml:trace contextRef="#ctx0" brushRef="#br1" timeOffset="88223.98">9673 9610 0,'0'0'0,"0"21"16,0 0-1,0 0-15,0 0 0,0 22 0,0-22 16,0 0-16,0 21 0,0-20 0,0 20 16,0-21-16,-21 21 0,0-20 15,21-1-15,-21 0 0,21 0 0,0 0 16,-22-21-16,22 21 0,-21-21 0,21-21 47,0 0-47,0 0 15,0 0-15,0 0 0,21-1 16,1 1-16,-1 21 0,-21-21 0,21 21 16,0 0-16,0 0 15,0 0-15,1 21 0,-1-21 16,-21 21-16,21-21 0,0 22 16,0-1-16,0 0 0,1 0 15,-1 0-15,0-21 0,0 0 16,0 0-16,0 0 15,1 0-15,-1 0 16,0 0-16,0 0 16,-21-21-16,21 0 0,0 21 0,-21-21 15,22 0-15,-22-1 0,21 1 16,-21 0-16,21 0 0,-21 0 16,0 0-16,0 42 31,0 0-16,0 0-15,0 0 16,0 0-16,0 1 0,0-1 16,0-42 31</inkml:trace>
  <inkml:trace contextRef="#ctx0" brushRef="#br1" timeOffset="88389.88">10181 9652 0,'0'21'32,"0"0"-17,21 1 1,0-22-1,1 0-15</inkml:trace>
  <inkml:trace contextRef="#ctx0" brushRef="#br1" timeOffset="88760.68">10626 9631 0,'0'0'0,"-22"0"31,1 0-31,0 0 0,0 0 16,0 21-16,0 0 16,-1-21-16,22 21 0,0 1 15,0-1-15,0 0 16,0 0-16,22 0 16,-1-21-1,0 0-15,0 21 0,0-21 0,0 22 16,1-22-16,-1 0 0,-21 21 15,0 0 1,0 0-16,-21-21 16,-1 21-16,1 0 15,0-21-15,0 0 0,0 0 16,0 0-16,-1 0 0,1 0 0,0 0 16,0 0-16,0 0 15,21-21 1,0 0-1</inkml:trace>
  <inkml:trace contextRef="#ctx0" brushRef="#br1" timeOffset="89064.5">10858 9483 0,'0'0'0,"0"21"47,-21 0-47,21 0 16,0 0-16,0 1 0,0 20 0,0-21 16,0 0-16,0 22 0,0-22 0,0 0 15,0 0-15,0 21 0,0-20 16,0-1-16,0 0 0,0 0 15,0 0-15,0 0 16,21-21 0,1-21-1,-1 0 1</inkml:trace>
  <inkml:trace contextRef="#ctx0" brushRef="#br1" timeOffset="89259.9">10753 9737 0,'21'0'15,"0"0"1,0 0-16,0 0 0,0 0 16,1 0-16,-1-21 0,0 21 0,0-22 15,21 22-15,-20-21 0,-1 21 16,21-21-16,-21 21 0,0-21 0,22 21 15,-22-21-15,0 21 0</inkml:trace>
  <inkml:trace contextRef="#ctx0" brushRef="#br1" timeOffset="89883.8">12382 8594 0,'0'-21'16,"-21"21"-1,0 0 1,0 0-16,0 0 0,0 0 15,-1 0-15,1 0 0,0 0 0,0 21 16,0 0-16,0 0 0,21 21 16,0-20-16,-22 20 0,22-21 0,-21 21 15,21-20-15,0-1 0,0 21 0,0-21 16,0 0-16,0 1 0,21-22 16,1 21-16,-1-21 0,0 0 15,0 0-15,21 0 0,-20 0 0,-1 0 16,0-21-16,0 21 15,0-22-15,22 1 0</inkml:trace>
  <inkml:trace contextRef="#ctx0" brushRef="#br1" timeOffset="90380.51">12509 8361 0,'0'0'16,"-21"-21"-16,0 0 0,0-1 0,0 1 0,0 0 15,-1 21-15,1 0 0,-21 0 16,21 0-16,-22 0 0,22 21 0,-21 0 16,21 1-16,-43 20 15,22 0-15,21 1 0,0-22 0,-22 21 16,22 0-16,0 1 0,0-1 16,0 0-16,21 1 0,0-1 0,0 0 15,0 1-15,0-1 0,0 22 16,0-43-16,21 0 0,0 0 15,0 0-15,0 0 0,0 1 0,22-22 16,-22 0-16,21 21 0,1-21 0,-1 0 16,0 0-16,1 0 0,-22 0 15,21 0-15,0-21 0,1-1 0,-1 1 16,0 0-16,-20 0 0,20 0 0,0-43 16,-21 22-16,22 21 15,-43-22-15,21 1 0,-21 0 16,0-1-16,0 1 0,0 0 0,0-1 15,0 1-15,-21 0 0,0 21 16,-1-22-16,-20 22 0,21-21 0,0 21 16,-22 21-16,1-22 0,21 22 0,-21 0 15,20 0-15,-20 0 0,0 0 16,21 22-16,-1-22 0,1 21 0,-21 0 16,21 0-16,0 0 0,-1 0 15,1 1-15,21-1 0,-21 0 16,21 0-16,-21-21 0,21 21 0</inkml:trace>
  <inkml:trace contextRef="#ctx0" brushRef="#br1" timeOffset="93472.53">868 11113 0,'21'0'31,"0"0"-31,0 0 16,0 0-16,1 0 15,-1 0-15,0 0 0,0 0 16,0 0-16,0 0 0,1 0 16,-1 0-16,0 0 15,-42 0 17,0 0-17</inkml:trace>
  <inkml:trace contextRef="#ctx0" brushRef="#br1" timeOffset="93991.74">783 11113 0,'0'0'0,"0"21"0,-21 0 0,0 21 15,21-21-15,0 1 16,-21-1-16,21 0 0,-22 0 15,22 0-15,-21 0 0,21 1 0,0-1 16,-21 21-16,21-21 0,-21 0 16,0 1-16,21-1 0,0 0 15,0-42 32,0 0-31,21-1-16,0 1 15,0 21-15,0-21 0,1 0 16,20 21-16,-21 0 0,0 0 16,0-21-16,1 21 0,20 0 0,-21 0 15,0 0-15,0 21 0,1-21 16,-1 21-16,0 0 0,0 0 0,0 1 16,0-1-16,-21 0 15,0 0-15,0 0 0,0 0 16,0 1-16,-21-1 0,0 0 15,0-21-15,0 21 0,-22 0 0,22-21 16,0 21-16,-21 1 0,21-22 16,-22 0-16,22 0 0,0 0 0,0 21 15,0-21-15,-1 0 0,1 0 16,0 0-16,0 0 16,21-21-1,0-1-15,0 1 16</inkml:trace>
  <inkml:trace contextRef="#ctx0" brushRef="#br1" timeOffset="94544.43">1503 11091 0,'0'0'16,"-43"43"-1,43-22-15,0 0 0,0 21 16,0-20-16,-21 20 0,21-21 0,0 21 15,0-20-15,-21 20 0,21 0 16,0-21-16,0 22 0,0-22 0,0 21 16,0-21-16,0 1 0,0-1 15,0 21-15,21-21 0,0 0 16,1-21-16,-1 0 16,0 0-16,21 0 0,-21 0 0,1 0 15,-1 0-15,0 0 0,21-21 16,-21 0-16,1 21 0,-1-21 0,0 0 15,0 0-15,0-22 0,0 22 16,1 0-16,-22-21 0,0-1 16,0 22-16,0-21 0,0-1 0,0 1 15,0 0-15,-22 21 0,1-22 16,0 22-16,21 0 0,-21 0 0,0 21 16,0 0-16,-1 0 0,1 0 15,0 0-15,0 0 0,-21 21 0,20 0 16,1 0-16,21 0 0,-21 1 15,21-1-15,0 21 0,0-21 0,0 0 16,0 1-16,0-1 0,21 0 16,0 0-16</inkml:trace>
  <inkml:trace contextRef="#ctx0" brushRef="#br1" timeOffset="94870.25">2265 11367 0,'0'0'0,"21"-22"47,-21 1-32,21 21-15,-21-21 0,0 0 16,-21 21 0,0 0-1,0 0-15,-1 21 0,22 0 16,-21 0 0,21 1-16</inkml:trace>
  <inkml:trace contextRef="#ctx0" brushRef="#br1" timeOffset="95171.07">2752 10986 0,'0'-43'16,"0"64"15,-22 1-31,22-1 16,-21 21-16,0-21 0,0 22 0,21-1 15,-21 0-15,-22 22 0,22-22 0,0 0 16,0 1-16,0-1 16,0 0-16,-1 1 0,22-1 0,-21-21 15,21 22-15,-21-22 0,21 0 16,-21 0-16,21 0 0,0 0 0,0 1 15,21-22 17,0 0-32,0-22 0</inkml:trace>
  <inkml:trace contextRef="#ctx0" brushRef="#br1" timeOffset="95408.94">2836 11472 0,'21'0'125,"1"0"-125,-1 0 16</inkml:trace>
  <inkml:trace contextRef="#ctx0" brushRef="#br1" timeOffset="95984.64">4466 11091 0,'0'0'0,"0"-21"0,21 21 15,-21-21-15,0 0 16,0 0 0,21 21-1,-21 21 1,0 0-16,0 0 0,0 0 15,0 22-15,0-1 0,0 0 16,0 1-16,0-1 0,0 0 0,0 1 16,0-1-16,0-21 0,0 22 15,0-1-15,0-21 0,0 0 0,0 0 16,0 1-16,0-1 0</inkml:trace>
  <inkml:trace contextRef="#ctx0" brushRef="#br1" timeOffset="96437.38">4974 11091 0,'0'-21'16,"-21"42"-1,21 1 1,0-1-16,-21 0 0,0 0 0,21 0 16,-22 22-16,22-22 0,0 21 0,0 0 15,0-20-15,0 20 0,0-21 16,0 0-16,0 22 0,0-22 0,0 0 16,0 0-16,22 0 0,-1 0 15,0-21-15,0 22 16,0-22-16,22 0 0,-22 0 0,0 0 15,0 0-15,0-22 0,22 1 0,-22 21 16,0-21-16,0 0 0,0 21 16,0-21-16,-21-22 0,22 22 0,-22 0 15,21 0-15,-21-21 0,0 20 0,0-20 16,0 21-16,0-21 0,-21 20 16,-1-20-16,22 21 0,-21 0 0,0 0 15,0-1-15,0 22 0,0 0 0,-1-21 16,1 21-16,0 0 0,0 0 15,0 21-15,21 1 16,-21-22-16,21 21 0,0 0 16,0 0-16,0 0 15,0 0-15,21 1 0</inkml:trace>
  <inkml:trace contextRef="#ctx0" brushRef="#br1" timeOffset="96920.1">5778 11091 0,'0'-21'0,"-21"21"16,0 0-1,0 0-15,21 21 0,-21 1 0,0-22 16,-1 21-16,22 0 0,-21 21 15,0-21-15,21 1 0,-21 20 0,21-21 16,0 21-16,0-20 0,0-1 0,0 21 16,0-21-16,0 0 0,0 1 15,0-1-15,0 0 0,0 0 16,21-21-16,0 0 0,0 0 0,22 0 16,-22 0-16,0 0 0,0 0 15,22 0-15,-22 0 0,0-21 16,21 21-16,-21-21 0,1 0 0,-1-1 15,0 1-15,0 0 0,0 0 16,0 0-16,-21-22 0,22 22 0,-22-21 16,0 21-16,0-22 0,0 1 0,0 21 15,-22-21-15,1 20 0,0 1 16,0 0-16,0 0 0,0 21 0,-1 0 16,1 0-16,0 0 0,0 0 0,0 0 15,0 0-15,-1 0 0,1 0 16,0 21-16,21 0 0,0 0 0,-21 1 15,21-1-15,-21 0 0,21 0 16,0 0-16,0 0 0,0 1 16,0-1-16,21-21 0</inkml:trace>
  <inkml:trace contextRef="#ctx0" brushRef="#br1" timeOffset="97236.92">6350 11091 0,'-21'0'0,"21"22"15,0-1-15,-21-21 16,21 21-16,0 0 16,21-21 15,0 0-16,-21-21-15,0 0 0,0 0 16,0-1 0,-21 22-1,0 0 1,-1 0 0</inkml:trace>
  <inkml:trace contextRef="#ctx0" brushRef="#br1" timeOffset="97552.27">6921 10795 0,'0'-21'16,"0"0"-16,-21 21 15,21 21 1,-21 0-16,0 0 16,21 0-16,-21 1 0,21-1 0,-21 21 15,-1 0-15,1-20 0,0 20 0,0 0 16,0 1-16,0-1 0,-1 0 0,1 1 16,-21-1-16,21 0 0,0 1 15,-1-22-15,1 21 0,0-21 0,0 0 16,21 1-16,0-1 0,0 0 0,-21-21 15,21 21-15,21-21 47</inkml:trace>
  <inkml:trace contextRef="#ctx0" brushRef="#br1" timeOffset="97840.1">6964 11324 0,'21'0'16,"-21"-21"15,-21 21 0,0 0 0,21 21-31,-22-21 0,22 21 16,-21-21 0,0 0-16</inkml:trace>
  <inkml:trace contextRef="#ctx0" brushRef="#br1" timeOffset="98812.36">487 12721 0,'0'0'0,"0"-21"0,0 0 15,0 0-15,-21 42 47,21 0-47,0 0 16,0 0-16,0 22 0,0-1 0,0-21 15,0 22-15,0-1 0,-22 0 16,22 1-16,0-22 0,0 21 0,0-21 16,0 0-16,-21 1 0,21-1 15,0 0-15,0-42 47,0 0-47,0-1 0,0 1 16,0 0-16,21 0 0,-21-21 15,22 20-15,-1-20 0,0 21 0,0-21 16,0 20-16,0-20 0,22 21 16,-22 0-16,21 0 0,-21-1 15,1 1-15,-1 21 0,0 0 0,0 0 16,0 21-16,0 1 0,-21-1 16,22 0-16,-22 21 0,0-21 0,0 22 15,0-22-15,0 21 16,0-21-16,0 22 0,-22-22 0,22 0 15,-21 0-15,21 0 0,0 1 16,0-1-16,21-42 31,1 21-31</inkml:trace>
  <inkml:trace contextRef="#ctx0" brushRef="#br1" timeOffset="99192.14">1185 12658 0,'0'0'0,"-21"0"0,21 21 0,-21 0 0,0 0 16,0 0-16,-1 1 0,22 20 16,0-21-16,-21 21 0,21-20 0,-21 20 15,21-21-15,0 21 0,0-20 16,0 20-16,0-21 15,21 0-15,0-21 0,1 0 0,-1 0 16,21 0-16,-21 0 0,22 0 16,-22-21-16,21 0 0,-21 0 0,22 0 15,-22-1-15,0 1 0,0 0 16,-21 0-16,0-21 0,0 20 16,0 1-16,0-21 0,0 21 15,-21 0-15,0-1 0,0 1 0,-1 0 16,-20 0-16,21 0 0,0 21 15,0 0-15,-1 0 0,1 0 16,0 0-16,21 21 16,0 0-16,21-21 15,0 0-15,22 0 16</inkml:trace>
  <inkml:trace contextRef="#ctx0" brushRef="#br1" timeOffset="99471.98">1905 12383 0,'0'0'0,"0"21"31,0 0-15,-21 0-16,0 0 0,21 22 0,0-22 15,-22 21-15,1 0 0,21 1 16,-21-1-16,21 0 0,0 1 15,0-1-15,0 0 0,0 1 0,0-1 16,0-21-16,0 0 0,0 1 0,0-1 16,21-21-16,0 0 15,1 0-15,-1 0 0,0 0 16,0-21-16,0 21 16,0-22-16,-21 1 0,0 0 0</inkml:trace>
  <inkml:trace contextRef="#ctx0" brushRef="#br1" timeOffset="99660.38">1672 12721 0,'21'0'16,"0"0"-16,22-21 15,-22 21-15,0-21 0,21 21 0,1-21 16,-1 0-16,-21 21 0,22-22 15,-1 22-15,0-21 0,1 21 0,-1 0 16,-21-21-16,21 21 0,-20 0 16</inkml:trace>
  <inkml:trace contextRef="#ctx0" brushRef="#br1" timeOffset="100427.95">910 13801 0,'0'-21'16,"21"-1"-16,0 22 0,-21-21 15,22 0-15,-1 21 0,-21-21 16,21 21-16,-21-21 15,-42 21-15,20 0 0,1 0 16,-21 0-16,0 0 0,-22 21 16,22-21-16,-22 21 0,22 0 0,-22 0 15,22 1-15,0-1 0,-1 0 16,22 0-16,0-21 0,21 21 16,0 0-16,0 1 0,0-1 0,21-21 15,0 21-15,1 0 0,20-21 16,0 21-16,1-21 0,-1 21 15,0-21-15,1 22 0,-1-22 16,-21 21-16,21-21 0,-20 21 0,-1-21 16,-21 21-16,0 0 15,-21 0-15,-22 1 0,22-22 0,-21 21 16,-22 0-16,22-21 0,0 21 16,-22-21-16,22 0 0,-22 0 15,22 0-15,0 0 0,-1 0 0,22 0 16,0 0-16,0 0 15,0-21-15,21 0 0,0 0 16,0-1-16,21 1 0,21 0 16,-21 0-16,22 0 15,-1 0-15</inkml:trace>
  <inkml:trace contextRef="#ctx0" brushRef="#br1" timeOffset="100996.64">1016 13801 0,'0'42'16,"0"-21"0,0 0-16,0 1 15,0 20-15,0 0 0,0-21 16,0 1-16,0 20 0,0-21 16,0 0-16,0 0 15,21 1-15,0-22 0,0 0 0,1 0 16,-1 0-16,0 0 15,0 0-15,0 0 0,0-22 0,1 1 16,20 0-16,-21 0 0,0 0 16,0 0-16,1-1 0,-1 1 15,0 0-15,-21 0 0,0 0 0,21 0 16,-21-1-16,0 1 16,0 42 15,0 1-31,0-1 15,0 0-15,0 21 0,0-21 16,0 22-16,0-1 0,0 0 0,0 1 16,0-1-16,0 0 0,21 22 15,-21-22-15,0 1 0,0 20 16,21-21-16,-21 1 0,0 20 0,0-20 16,0-1-16,0 0 0,0-21 15,0 22-15,-21-22 0,0 21 16,21-21-16,-21 1 0,0-1 0,0-21 15,-1 0-15,-20 21 0,21-21 16,0 0-16,-22 0 0,22-21 16,-21 21-16,0-21 0,-1-1 0,22 1 15,-21-21-15,21 21 0,-1-22 16,-20 22-16,42-21 0,-21 0 0,21-1 16,0 1-16,0 0 0,0-1 15,0 1-15,21 0 0,0-1 0,0 22 16,22-21-16</inkml:trace>
  <inkml:trace contextRef="#ctx0" brushRef="#br1" timeOffset="101464.37">1545 13843 0,'0'21'47,"21"0"-47,-21 1 16,0-1-16,0 0 0,0 0 15,0 0-15,0 0 16,0 1-16,-21-22 0,21 21 16,-21-21-16,0 0 15,0 0 1,21-21-1,0-1-15,0 1 0,0 0 16,0 0-16,21 0 0,0 0 16,-21-1-16,21 1 0,0 0 0,0 0 15,22 0-15,-22 0 0,0-1 16,0 22-16,22-21 0,-22 21 0,0 0 16,21 0-16,-21 0 0,1 0 15,-1 21-15,0 1 0,0-1 0,-21 0 16,0 0-16,0 0 0,0 22 15,0-22-15,0 0 0,0 0 16,0 0-16,0 0 0,-21 1 16,21-1-16,0 0 0,-21-21 0,42 0 47</inkml:trace>
  <inkml:trace contextRef="#ctx0" brushRef="#br1" timeOffset="101728.22">2244 13631 0,'0'0'0,"-22"0"16,1 0 0,0 0-16,0 0 0,0 22 15,0-1-15,-1 0 0,1 0 0,0 21 16,21-20-16,-21 41 15,21-21-15,-21 1 0,21-22 0,0 21 16,0-21-16,0 1 0,0-1 16,21 0-16,0-21 0,0 0 0,0 21 15,1-21-15,-1 0 0,0 0 16,0 0-16,21-21 0,-20 21 0,20-42 16,-21 20-16,21 1 0,-20-21 15</inkml:trace>
  <inkml:trace contextRef="#ctx0" brushRef="#br1" timeOffset="102411.35">2476 13272 0,'0'0'0,"0"21"32,0 0-32,0 0 0,0 0 15,0 22-15,0-1 0,0 0 16,0 1-16,0-1 0,0 0 0,0 1 15,0-1-15,0 0 0,0 1 16,0-1-16,0-21 0,0 21 16,0-20-16,0-1 0,0 0 0,0 0 15,0 0-15,0 0 16,-21-21-16,21-21 31,0 0-31,0 0 0,0 0 16,21 0-16,-21-1 0,22 1 15,-22 0-15,21-21 0,0 21 16,0-1-16,0 1 0,0 21 16,1-21-16,-1 21 0,0 0 0,0 0 15,-21 21 1,0 0-16,0 1 0,0-1 16,0 0-16,0 21 0,0-21 0,0 1 15,0-1-15,0 0 0,0 0 16,0 0-16,21-21 15,0 21-15,1-21 16,-1 0-16,0 0 16,0-21-16,0 21 0,0-21 15,1 21-15,-1-21 0,-21 0 0,21 0 16,0-1-16,0 1 0,0 0 0,-21 0 16,22-21-16,-22 20 0,21 1 15,-21 0-15,0 0 16,-21 21 15,-1 0-31,22 21 0,-21-21 16,21 21-16,0 0 0,0 1 15,0-1 1,0 0-16,0 0 0,0 0 16,0 0-16,0 1 15,0-1-15,21-21 16,-21 21-16,22-21 15,-1 0 17</inkml:trace>
  <inkml:trace contextRef="#ctx0" brushRef="#br1" timeOffset="102805.06">3323 13610 0,'0'0'0,"0"21"16,0 1 0,-21-1-16,0 0 15,21 0-15,-21 0 0,21 0 0,0 22 0,-22-22 16,22 0-16,-21 0 16,21 0-16,0 1 0,0-1 0,0 0 15,0 0-15,0 0 0,21 0 16,1-21-16,-1 0 15,0 0-15,0 0 0,0 0 16,-21-21-16,21 0 0,1 21 16,-1-21-16,0 0 0,-21 0 0,0-1 15,21 1-15,-21 0 0,0 0 16,0 0-16,0 0 0,0-1 0,0 1 16,0 0-16,-21 0 0,0 0 15,0 21-15,-1 0 0,1 0 16,0 0-16,0 0 15,0 21 1,21 0-16,21-21 31,0 0-31</inkml:trace>
  <inkml:trace contextRef="#ctx0" brushRef="#br1" timeOffset="103247.8">3641 13631 0,'0'22'16,"0"-1"-16,0 0 15,0 0-15,0 0 0,0 0 16,0 1-16,0-1 0,0 21 16,0-21-16,-22 0 0,22 1 15,-21-1-15,21 0 0,-21 0 16,21-42 31,0 0-47,0 0 15,0-1-15,21 1 16,-21 0-16,21-21 0,1 21 16,-22-1-16,21 1 0,0 0 0,-21-21 15,21 42-15,0-21 0,-21-1 16,21 22-16,1 0 0,-1 0 15,-21 22-15,21-1 0,0 0 16,-21 0-16,21 0 0,-21 0 16,0 1-16,0-1 0,0 0 0,0 0 15,0 0-15,0 0 0,0 1 16,0-1-16,0 0 16,0-42 15</inkml:trace>
  <inkml:trace contextRef="#ctx0" brushRef="#br1" timeOffset="103464.21">4127 13653 0,'0'21'15,"0"0"-15,0 0 16,0 0-16,0 0 0,0 1 15,0-1-15,0 0 0,0 0 16,0 0-16,0 0 0,0 1 16,-21-1-16,21 0 0,0-42 47,0 0-47</inkml:trace>
  <inkml:trace contextRef="#ctx0" brushRef="#br1" timeOffset="103632.11">4106 13610 0,'0'-21'0,"0"42"16,-21-42-16,21 0 0,-21 21 15,21 21 32,21-21-16,-21 21-31</inkml:trace>
  <inkml:trace contextRef="#ctx0" brushRef="#br1" timeOffset="104203.78">4360 13716 0,'21'0'31,"1"0"-31,-1 0 0,0 0 16,0 0 0,0 0-16,0 21 15,-21 0-15,0 1 0,0-1 16,0 0-16,0 0 0,0 0 16,0 0-16,-21 1 0,0-1 0,0 21 15,0-21-15,0 0 0,-1 1 16,1-1-16,0 0 0,0 0 15,0-21-15,42-21 47,0 21-31,0-21-16,0 21 16,1 0-16,-1 0 0,0 0 15,0 0-15,0 0 0,0 21 16,1-21-16,-1 21 0,0-21 15,-21 21-15,21 0 0,0-21 0,-21 22 16,21-1-16,-21 0 0,0 0 0,0 0 16,0 22-16,0-22 15,0 21-15,-21-21 0,21 22 0,-21-22 16,-21 21-16,21-21 0,-1 0 0,-20 22 16,21-22-16,-21-21 0,20 21 15,-20 0-15,21-21 0,0 0 0,-22 0 16,22 0-16,0 0 0,0 0 0,0 0 15,0 0-15,-1 0 0,22-21 16,0 0-16,-21 21 0,21-21 0,0 0 16,0-1-16,0 1 0,0-21 15,0 21-15,0 0 0,21-22 0,1 1 16,-1 21-16,0-22 0</inkml:trace>
  <inkml:trace contextRef="#ctx0" brushRef="#br1" timeOffset="104504.61">4741 13843 0,'0'0'16,"0"-21"-16,21 21 0,1-21 16,-22 0-16,0-1 0,21 22 0,-21-21 15,0 0-15,-21 21 31,-1 0-15,1 21-16,0 0 0,21 1 16,-21-1-16,21 0 0,0 0 15,-21 0-15,21 0 0,0 1 0,0-1 16,0 0-16,0 0 0,0 0 16,21-21-1,0 0-15,0 0 0,0 0 0,1 0 16,-1 0-16,0 0 0</inkml:trace>
  <inkml:trace contextRef="#ctx0" brushRef="#br1" timeOffset="104988.33">5165 13758 0,'0'0'0,"0"-63"31,0 42-31,-22 21 0,1 0 16,0 0-16,0 0 15,0 21-15,21 0 0,-21-21 16,-1 21-16,22 22 0,-21-22 0,0 0 16,21 0-16,0 21 0,-21-20 0,21-1 15,0 0-15,0 0 0,0 0 16,0 0-16,0 1 0,21-22 16,0 0-1,0 0-15,1 0 16,-1 0-16,0-22 0,0 22 15,0-21-15,0 0 0,1 0 16,-1 0-16,-21-22 0,0 22 16,21-21-16,-21 21 0,0-22 0,21 1 15,-21 0-15,0-1 0,0 1 0,0 0 16,0-1-16,0 22 0,0-21 16,0 21-16,0 0 0,0-1 0,0 1 15,0 42 16,0 1-31,-21-1 0,21 21 0,0-21 16,0 22-16,0-1 16,0-21-16,0 21 0,0 1 0,0-22 15,0 21-15,0-21 0,0 22 0,0-22 16,21 0-16,-21 0 0,21 0 16,0 1-16,1-22 15,-1 0-15,0-22 16</inkml:trace>
  <inkml:trace contextRef="#ctx0" brushRef="#br1" timeOffset="105840.85">4720 12488 0,'0'0'0,"21"-21"0,0 0 0,1 21 0,62-42 16,-63 21-1,1-1-15,-1 1 0,0 0 0,0 0 16,0 0-16,-21 0 0,0-1 0,0 1 15,0 0-15,0 0 0,-21 21 16,0-21-16,0 21 0,-22 0 0,22-21 16,0 21-16,-21 0 0,21 0 15,-22 0-15,22 0 0,0 21 16,-21-21-16,20 21 0,1 0 0,0 0 16,0 0-16,21 1 0,0-1 15,0 21-15,0-21 0,21 0 16,0 1-16,22-1 0,-22 0 15,21 0-15,-21 0 0,22 22 0,-1-22 16,-21 0-16,21 0 0,-20 0 0,20-21 16,-21 21-16,-21 1 0,0-1 15,0 0-15,0 0 0,0 0 16,-21 0-16,0-21 0,-22 22 16,1-22-16,0 21 0,-1-21 15,1 0-15,0 0 0,21 0 0,-22 0 16,1 0-16,21 0 0,-22 0 0,22 0 15,0-21-15,0-1 0,0 1 16,0 21-16,-1-21 0,22 0 0,0 0 16,0 0-16,0-1 0,0 1 15,22 0-15,-1 0 0,21 0 16,-21 21-16,22-21 0,-1 21 0,0-22 16,1 1-16</inkml:trace>
  <inkml:trace contextRef="#ctx0" brushRef="#br1" timeOffset="106369.07">5143 12446 0,'0'21'16,"0"0"-16,0 1 0,22-1 0,-22 0 16,0 0-16,0 0 15,0 0-15,0 1 0,0-1 16,21-21 15,0 0-31,0 0 0,0-21 16,0 21-16,1-22 15,-1 22-15,0-21 0,0 0 16,0 21-16,0-21 0,1 0 0,-1 0 16,0 21-16,-21-22 0,21 22 15,-21-21-15,0 0 16,-21 21-1,21 21 1,-21 0-16,21 1 0,-21-1 0,21 0 16,0 0-16,0 21 0,0-20 0,0 20 15,0 0-15,0 1 0,0-1 16,0 0-16,0 1 0,0-1 0,0-21 16,0 21-16,0 1 0,0-22 0,0 21 15,0-21-15,0 1 16,0-1-16,0 0 0,-22-21 15,1 21-15,0-21 16,0 0-16,0 0 0,0 0 16,-1-21-16,1 21 0,0-21 15,0 21-15,0-21 0,0-1 16,-1 1-16,22 0 0,-21 0 16,21 0-16,0 0 0,0-1 0,0 1 15,0 0-15,0 0 16,0 0-16</inkml:trace>
  <inkml:trace contextRef="#ctx0" brushRef="#br1" timeOffset="106869.98">5609 12425 0,'0'-21'0,"21"21"0,-21 21 31,0 0-15,21 0-16,-21 0 0,0 1 16,0-1-16,0 0 0,0 0 0,0 0 15,0 0-15,0 1 16,0-1-16,0 0 0,0 0 0,0 0 16,-21-21-16,21 21 0,-21-21 0,0 0 15,0 0-15,21-21 31,0 0-31,0 0 16,0 0-16,0 0 0,0-1 16,21 1-16,-21 0 0,21-21 0,0 21 15,0-1-15,1 1 0,-1 0 0,0 0 16,21 21-16,-21-21 16,1 0-16,-1 21 0,0 0 0,0 0 0,0 0 15,22 0-15,-22 21 0,0 0 16,-21 0-16,21 0 0,-21 0 15,21 1-15,-21-1 0,0 0 0,0 21 16,0-21-16,0 1 0,0-1 0,0 21 16,-21-21-16,0-21 0,21 21 15,-21 1-15,21-1 0,-21-21 16,21 21-16,0-42 31,0 0-31,0-1 0,21 1 16,0 21-16</inkml:trace>
  <inkml:trace contextRef="#ctx0" brushRef="#br1" timeOffset="107137.82">6413 12340 0,'0'0'0,"-21"0"16,0 0-16,0 0 0,0 0 15,0 0-15,-1 0 0,1 21 16,0 1-16,0-1 0,21 0 0,-21 0 16,21 0-16,-21 0 15,21 1-15,0 20 0,0-21 0,0 0 16,0 0-16,0 1 0,0-1 0,0 0 16,21-21-16,0 21 0,0-21 15,0 0-15,0 0 0,1 0 16,-1 0-16,0 0 0,0-21 15,0 21-15</inkml:trace>
  <inkml:trace contextRef="#ctx0" brushRef="#br1" timeOffset="107612.55">6710 12023 0,'0'-21'16,"0"-1"-16,0 44 15,0-1 1,-21 0-16,21 0 0,0 21 0,0 1 16,0-22-16,0 21 0,0 1 15,0-1-15,0 0 0,0 1 0,-22-22 16,22 21-16,0 0 0,0-20 0,-21-1 16,21 21-16,0-21 0,0 0 15,0 1-15,-21-1 0,21 0 16,-21-21-16,21-21 47,0 0-47,0-1 0,21 1 15,0 0-15,0 0 0,-21 0 16,22 0-16,-1-1 0,0 1 0,0 0 16,0 21-16,0-21 0,-21 0 0,22 21 15,-1 0-15,0 0 0,0 0 16,-21 21-16,21-21 15,-21 21-15,0 0 0,0 0 0,0 1 16,0 20-16,0-21 0,0 0 16,0 0-16,0 1 0,-21-1 0,21 0 15,0 0-15,0 0 32,0-42-17,21 0-15,0 0 16</inkml:trace>
  <inkml:trace contextRef="#ctx0" brushRef="#br1" timeOffset="107992.34">7112 12425 0,'-21'0'15,"21"-21"-15,0 0 16,0-1-1,21 22-15,0 0 0,0 0 16,0 0-16,1 0 0,-1 0 16,0 22-16,0-1 0,0 0 0,-21 0 15,0 0-15,21-21 0,-21 21 16,22 1-16,-22-1 0,0 0 16,0 0-16,0 0 0,0 0 0,0 1 15,0-1 1,-22-21-16,1 0 15,21-21 1,0-1 0,0 1-16,0 0 0,0 0 15,0 0-15,0 0 0,0-1 0,21 1 16,-21 0-16,22 0 0,-22 0 16,0 0-16,21-1 0,0 1 0,0 21 15,0 0 1</inkml:trace>
  <inkml:trace contextRef="#ctx0" brushRef="#br1" timeOffset="108407.77">7620 12319 0,'-64'42'16,"43"-20"-16,21-1 16,-21 0-16,21 0 0,-21 0 0,21 0 15,0 1-15,-21-1 0,21 0 0,0 0 16,-21 0-16,21 0 0,0 1 0,0-1 16,0 0-16,21-21 15,0 0-15,0 0 16,0 0-16,0 0 0,1 0 0,-1 0 15,0-21-15,0 21 0,0-21 16,0-1-16,1 1 0,-1 0 16,-21 0-16,0 0 0,0 0 0,0-1 15,0-20-15,0 21 0,0 0 16,0 0-16,-21-1 0,21 1 0,-22 0 16,1 21-16,0 0 0,0 0 15,0 0-15,0 0 0,21 21 16,-22 0-16,22 1 15,-21-1-15,21 0 0,0 0 16,0 0-16</inkml:trace>
  <inkml:trace contextRef="#ctx0" brushRef="#br1" timeOffset="108877.51">8001 12319 0,'0'21'0,"0"0"0,0 1 16,0-1-16,0 0 0,0 0 0,0 0 16,-21 0-16,21 1 15,0-1-15,-21 0 0,21 0 0,0 0 16,0 0-1,0-42 17,0 0-17,0 0 1,0 0-16,0 0 0,0-1 0,21 1 16,0 0-16,-21-21 0,21 21 15,0-1-15,0 1 0,1 0 16,-1 0-16,0 21 0,0 0 0,0 0 15,0 0-15,1 0 0,-1 21 16,0 0-16,-21 0 16,0 1-16,0-1 0,0 0 0,0 0 15,0 0-15,0 0 0,0 1 0,0-1 16,0 0-16,0 0 16,0 0-16</inkml:trace>
  <inkml:trace contextRef="#ctx0" brushRef="#br1" timeOffset="109102.88">8530 12319 0,'0'21'0,"0"0"15,0 1-15,0-1 16,0 0-16,0 0 0,0 0 0,0 0 16,-21 1-16,21-1 0,0 0 0,0 0 15,-21-21-15,21 21 16,0 0-16</inkml:trace>
  <inkml:trace contextRef="#ctx0" brushRef="#br1" timeOffset="109275.29">8530 12213 0,'0'0'0,"-21"0"16,21 21 46,0 1-62</inkml:trace>
  <inkml:trace contextRef="#ctx0" brushRef="#br1" timeOffset="109853.96">8848 12404 0,'0'0'0,"21"0"0,0 0 15,0 0 1,0 0-16,0 21 0,-21 0 16,22-21-16,-22 21 0,0 0 15,0 1-15,0-1 16,0 0-16,0 0 0,-22 0 15,1 0-15,0-21 0,0 22 0,0-1 16,0 0-16,-1 0 0,1-21 16,-21 21-16,21-21 15,21 21-15,21-21 47,0 0-47,0 0 0,0 0 16,1 0-16,-1 0 15,0 0-15,0 0 0,0 0 0,0 0 16,1 0-16,-1 0 0,0 22 0,0-1 16,0-21-16,0 21 0,-21 0 15,0 0-15,22 0 0,-22 22 0,0-22 16,0 0-16,0 0 0,0 0 0,0 1 16,0 20-16,0-21 0,-22 0 15,1 0-15,0 1 0,-21-1 0,-1 0 16,22 0-16,-21 0 0,0-21 15,-1 21-15,1 1 0,0-22 0,20 0 16,-20 0-16,21 0 0,-21 0 16,20 0-16,1 0 0,0 0 0,0 0 15,0-22-15,21 1 0,0 0 16,0 0-16,0 0 16,0 0-16,0-1 0,21 1 0,0 0 15,0-21-15</inkml:trace>
  <inkml:trace contextRef="#ctx0" brushRef="#br1" timeOffset="110204.76">9186 12510 0,'0'0'0,"0"-22"15,21 22-15,1-21 16,-1 21-16,0-21 15,0 21-15,0-21 0,0 0 16,1 0 0,-1 21-16,-21-22 15,0 1 1,-21 21 0,-1 0-16,1 0 0,0 21 15,0-21-15,0 22 0,0-1 0,-1 0 16,22 0-16,0 0 0,-21 0 15,21 1-15,0-1 0,0 0 16,0 0-16,0 0 0,21-21 16,1 21-16,-1-21 15,0 0-15,0 0 0,0 0 0,0 0 16,1 0-16,-1 0 0,0 0 0</inkml:trace>
  <inkml:trace contextRef="#ctx0" brushRef="#br1" timeOffset="110767.53">9737 12298 0,'0'0'0,"-22"0"16,1 0-16,0 0 15,21 21-15,-21 0 0,0-21 0,21 21 16,-21 1-16,-1-1 0,1 0 15,21 0-15,0 0 0,-21 0 0,0 1 16,21-1-16,0 0 16,0 0-16,0 0 0,0 0 15,0 1 1,21-22-16,0 0 16,0 0-16,1 0 0,-1 0 0,0-22 15,0 22-15,0-21 16,0 21-16,1-21 0,-22 0 0,21 0 15,0 0-15,0-1 0,-21 1 0,0-21 16,21 21-16,0-22 0,-21 1 16,0 0-16,0-1 0,22 1 0,-22 0 15,21-1-15,-21 1 0,0 21 16,0-21-16,0 20 0,0 1 16,0 0-16,0 42 15,-21 0-15,21 1 16,-22-1-16,1 21 0,21 0 15,0-20-15,0 20 0,-21 0 0,21 1 16,-21-1-16,21-21 0,0 21 0,0 1 16,0-22-16,0 21 0,0-21 15,0 22-15,0-22 0,0 0 0,0 0 16,0 0-16,0 1 0,21-22 0,0 21 16,0-21-16,1 0 15,-1 0-15,0 0 16,0 0-16,0 0 0,0 0 0,1-21 15,-1 21-15,0-22 0,0 22 0</inkml:trace>
  <inkml:trace contextRef="#ctx0" brushRef="#br1" timeOffset="111688.23">6477 14415 0,'0'0'0,"21"0"0,0 0 0,0 0 15,1 0-15,-1 0 0,0 0 16,0 0-16,0-22 16,0 22-16,-21-21 0,0 0 31,-21 21-31,0 0 15,0 0-15,-21 0 0,20 0 0,1 0 16,-21 0-16,21 21 16,-22-21-16,22 21 0,0 1 0,0-1 15,21 0-15,0 0 0,0 0 16,0 0-16,0 1 0,0-1 16,21 0-16,0 0 0,22 0 15,-22 0-15,0-21 0,21 22 16,-21-1-16,22 0 0,-22 0 0,0-21 15,0 21-15,0 0 0,1-21 0,-22 22 16,21-1-16,-21 0 16,0 0-16,-21-21 0,-1 0 15,-20 0-15,21 21 0,0-21 0,-22 0 16,22 0-16,-21 0 16,21 0-16,-22 0 0,22 0 0,-21 0 15,21 0-15,0 0 0,-1 0 0,1-21 16,0 21-16,21-21 15,-21 0-15,21 0 16,0-1-16,0 1 16,0 0-16,21 21 15,0-21-15,0 0 0,1 0 0</inkml:trace>
  <inkml:trace contextRef="#ctx0" brushRef="#br1" timeOffset="111980.57">7154 14182 0,'0'-21'16,"0"-1"-1,-21 22 1,0 22 0,21-1-16,0 0 0,0 21 15,0-21-15,-21 22 0,21-1 0,0 0 16,-21 22-16,21-22 0,-22 1 15,22-1-15,-21 0 0,0 1 16,21-1-16,0-21 0,-21 0 0,21 22 16,-21-43-16,21 21 0,0 0 0,21-21 31,0 0-15,0-21-16,0 0 0,1-1 15</inkml:trace>
  <inkml:trace contextRef="#ctx0" brushRef="#br1" timeOffset="112336.37">7239 14584 0,'0'21'16,"0"0"-16,0 0 16,-21 1-16,21-1 0,-21 0 15,21 0-15,0 0 0,0 0 16,0 1-16,0-1 15,21 0-15,0-21 16,0 0-16,0 0 0,22 0 16,-22 0-16,0 0 0,0-21 15,21 21-15,-20-21 0,-1-1 0,0 1 16,21 21-16,-21-21 0,-21 0 0,22 0 16,-22 0-16,0-22 0,0 22 15,0 0-15,0 0 0,0 0 16,-22-1-16,1 1 0,21 0 0,-21 21 15,0 0-15,0 0 0,0 0 16,-1 0-16,1 0 0,0 0 16,0 21-16,21 0 0,-21 1 0,21-1 15,-21 0-15,21 0 0,-22-21 16,22 21-16,0 0 0,0 1 16</inkml:trace>
  <inkml:trace contextRef="#ctx0" brushRef="#br1" timeOffset="112892.05">7726 14457 0,'0'0'16,"21"0"-16,-21 21 31,0 0-31,0 0 0,0 1 16,0-1-16,0 0 0,0 0 0,0 21 15,0-20-15,0-1 0,0 0 16,-21 0-16,21 0 0,-21 0 16,42-21 31,0-21-47,0 0 0,0 21 15,-21-21-15,21 0 0,1 0 16,-1-1-16,-21 1 0,21 21 0,0-21 15,-21 0-15,21 21 0,0 0 16,1 0 0,-22 21-16,0 0 15,0 0-15,21 1 0,-21-1 0,21 0 16,-21 0-16,21 0 0,0 0 16,0-21-16,1 22 0,-1-1 0,0-21 15,0 0-15,21 0 0,-20 0 0,-1 0 16,21 0-16,-21 0 15,22 0-15,-22 0 0,0 0 0,0-21 16,0 21-16,0-22 0,1 1 0,-1 21 16,-21-21-16,0 0 0,0 0 15,0-22-15,0 22 0,0 0 0,0-21 16,0 21-16,0-22 0,-21 22 0,-1 0 16,1 0-16,0 0 0,21-1 15,-21 22-15,0 0 0,0 0 0,-1 0 16,1 0-16,0 0 15,0 0-15,0 0 0,0 0 16</inkml:trace>
  <inkml:trace contextRef="#ctx0" brushRef="#br1" timeOffset="114011.68">1820 15325 0,'0'-21'47,"0"-1"-47,21 1 16,1 0-16,-1 0 15,0 21-15,21-21 0,-21 0 16,1-1-16,-1 1 0,21 21 0,-21-21 16,0 0-16,1 0 15,-1 21-15,-21-21 0,0-1 0,0 1 16,0 0 0,-21 21-16,-1 0 0,1-21 15,0 0-15,0 21 16,-21 0-16,20 0 0,1 0 0,0 0 15,0 21-15,0 0 0,0 0 16,-1 22-16,22-1 0,-21 0 0,0 22 16,0-1-16,21 1 0,0-1 15,-21 1-15,0-1 0,21 1 0,0-1 16,-22-20-16,22 20 0,0 1 16,0-22-16,0 21 0,0-20 15,0-1-15,0 0 0,0 1 16,0-1-16,0 0 0,0 1 0,0-22 15,0 0-15,0 21 0,22-20 16,-1-1-16,0-21 0,-21 21 0,21-21 16,0 0-16,0 0 0,1 0 15,20-21-15,-21 21 0,0-21 0,0-1 16,1 1-16,-1-21 0,0 21 16,0-22-16,0 1 0,0 21 0,-21-21 15,22-1-15,-22 1 0,0 0 16,0 20-16,0-20 0,-22 21 0,-20-21 15,21 20-15,-21 1 16,20 0-16,-20 0 0,0 0 0,-1 0 16,-20 21-16,21 0 0,-1-22 15,1 22-15,21 0 0,0 0 0,-1-21 16,44 21 15,20 0-31,-21-21 0,0 21 16,22 0-16,-1-21 0,-21 0 0,21 21 15,1-21-15</inkml:trace>
  <inkml:trace contextRef="#ctx0" brushRef="#br1" timeOffset="114475.93">2540 15261 0,'-64'-21'15,"43"21"-15,0 0 16,0 0-16,0 21 0,0-21 16,-1 21-16,1 1 0,0-1 0,0 0 15,21 21-15,0-21 0,-21 1 16,21 20-16,-21-21 0,21 21 0,0-20 16,0-1-16,0 0 15,0 0-15,0 0 0,0 0 0,21-21 16,0 0-1,0 0-15,0 0 0,0 0 16,1 0-16,-1-21 0,0 0 16,0 21-16,0-21 0,0 0 0,1 0 15,-22-1-15,21 1 0,0 0 16,0-21-16,0 21 0,-21-1 0,0 1 16,0 0-16,0-21 0,0 21 15,0-1-15,0 44 31,0-1-15,0 0-16,0 0 0,0 0 0,0 22 0,0-22 16,0 0-16,0 21 15,0-21-15,0 1 0,0-1 0,0 0 16,0 0-16,0 0 0,21 0 16,1-21-16,-1 0 15</inkml:trace>
  <inkml:trace contextRef="#ctx0" brushRef="#br1" timeOffset="114903.64">3217 15198 0,'-21'0'15,"0"0"-15,0 0 16,0 0-16,-1 21 0,1 0 0,0-21 15,0 21-15,-21 0 0,20 1 16,22-1-16,-21 0 0,21 0 0,-21 0 16,21 0-16,0 1 15,0-1-15,21-21 16,0 0-16,1 0 0,-1 21 16,0-21-16,0 0 0,0 0 15,0 0-15,1 21 0,-1-21 0,0 0 16,0 21-16,0 0 0,-21 1 15,0-1-15,0 0 16,0 0 0,-21-21-16,-21 0 0,21 21 0,-1-21 15,1 0-15,-21 0 0,21 0 16,0 0-16,-1 0 0,1 0 0,0 0 16,0 0-16,0 0 0,0 0 0,-1 0 15,22-21-15,0 0 16,0 0-16,0 0 0,0-1 15,22 1 1,-1 0-16,0 0 0</inkml:trace>
  <inkml:trace contextRef="#ctx0" brushRef="#br1" timeOffset="115208.47">3535 14944 0,'0'-21'16,"0"42"15,0 0-31,0 0 16,-21 21-16,21-20 0,0 20 0,0 0 15,0 1-15,0-1 0,0 0 16,0 1-16,0-1 0,-22 0 0,22 1 15,-21-22-15,21 21 0,-21-21 0,21 22 16,0-22-16,-21 0 0,21 0 16,0 0-16,21-21 31,0 0-31,0-21 0,-21 0 16</inkml:trace>
  <inkml:trace contextRef="#ctx0" brushRef="#br1" timeOffset="115592.17">3662 15409 0,'0'22'15,"21"-22"1,0 0-16,0-22 0,0 22 15,1-21-15,-1 21 0,0-21 0,0 0 16,0 21-16,0-21 0,-21 0 16,22-1-16,-22 1 15,0 0-15,-22 21 16,1 0 0,0 0-16,0 0 15,0 21-15,0 0 0,-1 1 0,22-1 16,-21 0-16,0 0 0,21 0 15,0 22-15,-21-22 0,21 0 0,0 21 16,0 1-16,0-22 16,0 0-16,0 0 15,21-21-15,0 0 0,0 0 0,1 0 16,20 0-16,-21 0 16,0 0-16,0 0 0,1-21 0</inkml:trace>
  <inkml:trace contextRef="#ctx0" brushRef="#br1" timeOffset="115968.95">4127 15261 0,'0'0'0,"0"-21"16,22 21 31,-1 0-32,-21 21-15,21-21 0,-21 21 0,0 1 16,21-1-16,-21 0 0,21 0 0,-21 0 16,0 0-16,0 22 0,0-22 15,0 0-15,0 0 0,0 0 0,0 1 16,0-1-16,0 0 16,0 0-16,0-42 46,0 0-46,21 0 0,-21-1 16,22 1-16,-22 0 0,0 0 16,21-21-16,0 20 0,-21-20 15,21 0-15,-21 21 0,21-22 0,0 22 16,-21 0-16,22-21 0,-1 20 16,0 1-16</inkml:trace>
  <inkml:trace contextRef="#ctx0" brushRef="#br1" timeOffset="116271.78">3429 15007 0,'0'-21'15,"21"21"-15,0 0 0,0-21 16,1 21-16,20-21 0,-21 21 0,21-21 16,-20 21-16,20-22 15,0 22-15,1 0 0,-1-21 0,-21 21 16,21 0-16,-20 0 0,-1 0 0,0-21 15</inkml:trace>
  <inkml:trace contextRef="#ctx0" brushRef="#br1" timeOffset="119528.25">169 16870 0,'0'0'0,"0"-21"0,0 0 15,-21 21-15,21-22 16,0 1-16,0 0 16,21 0-1,0 21-15,1 0 0,-1 0 16,0 0-16,0 0 0,0 0 16,0 21-16,1 0 0,20 0 15,-21 22-15,0-22 0,0 21 16,1 1-16,-1-22 0,-21 21 15,0 0-15,0 1 0,0-22 0,0 21 16,0-21-16,0 1 0,-21-1 16,21 0-16,0 0 0,-22 0 15,1-21-15,21-21 32,0 0-32,0 0 0,21 0 0,1-1 15,-1 1-15,-21-21 0,21 21 16,0-22-16,0 22 0,22-21 15,-22 0-15,0 20 0,0-20 0,0 21 16,0 0-16,1 21 16,-1 0-16,0 0 0,0 0 0,0 0 15,-21 42-15,21-21 16,-21 0-16,0 1 0,0 20 16,0-21-16,0 21 0,0-20 0,0-1 15,0 0-15,0 0 0,0 0 16,0 0-16,0 1 15,22-44 1</inkml:trace>
  <inkml:trace contextRef="#ctx0" brushRef="#br1" timeOffset="119896.04">1122 16828 0,'0'21'16,"0"0"-16,-21 0 0,21 0 16,-22 0-16,22 1 0,0 20 0,-21-21 15,21 0-15,0 22 0,0-22 0,0 0 16,0 0-16,0 0 0,0 0 16,0 1-16,0-1 0,21-21 15,1 0-15,-1 0 0,0 0 0,0 0 16,0 0-16,0-21 15,1-1-15,-1 1 0,0 21 16,0-21-16,-21 0 0,0 0 16,0 0-16,0-1 0,0 1 0,0 0 15,0 0-15,-21 0 0,0 0 16,0-1-16,-1 1 0,1 0 16,0 21-16,0 0 0,0 0 15,42 0 16,0 0-15</inkml:trace>
  <inkml:trace contextRef="#ctx0" brushRef="#br1" timeOffset="120169.9">1587 16595 0,'0'21'16,"0"0"-16,0 0 0,0 22 16,0-22-16,0 21 0,0 0 15,-21-20-15,21 20 0,0 0 0,-21 1 16,21-1-16,0 0 0,0-21 16,0 22-16,0-22 0,0 0 15,0 0-15,0 0 0,0 1 16,0-1-16,21-21 15,0 0 1,-21-21-16,22-1 0,-22 1 16</inkml:trace>
  <inkml:trace contextRef="#ctx0" brushRef="#br1" timeOffset="120350.8">1376 16976 0,'0'0'0,"21"0"32,0 0-32,0 0 0,0 0 15,1 0-15,-1 0 0,21 0 0,-21-21 16,22 21-16,-22-22 0,21 22 16,-21-21-16,22 0 0,-22 21 0,0-21 15</inkml:trace>
  <inkml:trace contextRef="#ctx0" brushRef="#br1" timeOffset="121171.85">2117 17209 0,'0'0'0,"0"-22"32,0 1-32,21 0 0,0 0 15,0 0-15,0 0 0,0-22 16,1 22-16,-1 0 0,0-21 16,0 20-16,0-20 0,0 21 15,1-21-15,-1 20 0,-21-20 16,0 0-16,0 21 0,0-1 0,0 1 15,0 0-15,0 0 0,0 0 16,-21 21-16,-1 0 16,1 0-16,21 21 0,-21 21 15,0-21-15,0 22 0,21-22 16,0 21-16,-21 22 0,21-22 16,0 0-16,-22 1 0,22-1 15,0 0-15,0-20 0,0 20 0,0-21 16,0 0-16,22 0 15,-1 1-15,0-1 0,0-21 0,0 0 16,0 0-16,1 0 0,-1 0 16,21 0-16,-21 0 0,0 0 0,22-21 15,-22-1-15,21 1 0,-21 0 16,22 0-16,-22 0 0,0 0 0,21-1 16,-20 1-16,-1 0 0,-21 0 15,21 0-15,-21 0 0,21-1 0,-21 1 16,0 0-16,0 0 15,0 0-15,-21 21 0,0 0 0,0 0 16,-1 0-16,1 0 16,0 0-16,0 0 15,21 21-15,0 0 16,-21 0-16,21 0 0,-21 1 0,21-1 16,0 21-16,0-21 0,0 0 15,0 1-15,0-1 0,0 0 0,0 0 16,0 0-16,21 0 0,0 1 15,0-22-15,0 21 0,0-21 16,1 0-16,20 0 0,-21 0 16,0 0-16,0 0 0,1 0 0</inkml:trace>
  <inkml:trace contextRef="#ctx0" brushRef="#br1" timeOffset="121821.14">3365 16870 0,'0'-21'16,"-21"21"-16,21-21 0,-21 21 0,0-22 15,0 22-15,0 0 16,-1 0-16,1 22 0,21-1 0,-21-21 16,0 21-16,21 0 0,-21 0 15,21 0-15,-21 22 0,-1-22 16,22 0-16,0 0 0,0 0 0,0 1 15,0-1-15,0 0 0,22-21 16,-1 0 0,0 0-16,0 0 15,0 0-15,-21-21 0,21 21 0,1-21 16,-1-1-16,-21 1 16,0 0-16,21 0 0,-21 0 15,0 0-15,0-1 0,0 1 16,0 0-1,0 42 1,0 0 0,0 1-16,0 20 15,0-21-15,0 0 0,0 22 0,0-1 16,0-21-16,0 21 16,0 1-16,0-1 0,0 0 0,0 1 15,0-22-15,0 42 0,0-20 16,0-1-16,0 0 0,0 1 0,0-22 15,0 21-15,0 1 0,0-1 16,0-21-16,0 21 0,0-20 0,-21-1 16,21 0-16,-21 0 0,-1 0 15,1-21-15,0 0 0,0 0 16,0 0-16,0 0 16,-1 0-16,1-21 0,0 0 0,0 0 15,21-22-15,0 22 0,0-21 16,0 0-16,0-1 0,0-20 15,0 20-15,0 1 0,0-21 0,0 20 16,21 1-16,0 0 0,0 20 16,1-20-16,20 0 0,-21 21 0,21-1 15,1 1-15,-1-21 0,0 21 16,1 0-16</inkml:trace>
  <inkml:trace contextRef="#ctx0" brushRef="#br1" timeOffset="122260.88">3852 16828 0,'0'0'0,"0"-22"16,0 1-16,-21 21 15,0 0 1,0 0-16,0 0 16,-1 21-16,22 1 0,-21-1 0,0 0 15,0 0-15,0 21 0,21-20 16,0-1-16,-21 0 0,21 0 0,0 0 15,0 0-15,0 1 0,0-1 16,0 0-16,21-21 16,0 0-16,0 0 15,0 0-15,0 0 16,1 0-16,-1-21 0,0 0 0,0-1 16,-21 1-16,21 0 15,-21 0-15,0 0 0,0 0 0,0-1 16,0 1-16,0 0 15,0 42 17,0 0-32,0 1 15,0-1-15,0 0 0,0 0 16,0 0-16,0 0 0,0 1 16,0-1-16,21 0 0,1-21 15,-1 0-15,0 0 16,0 0-16,0 0 15,0 0-15</inkml:trace>
  <inkml:trace contextRef="#ctx0" brushRef="#br1" timeOffset="123160.97">4297 16785 0,'-21'0'16,"-1"0"-16,1 0 15,0 21-15,21 1 0,-21-1 16,21 0-16,0 0 0,-21 0 16,21 0-16,-21 1 0,21-1 0,0 0 15,0 0-15,0 0 0,0 0 16,0 1-16,0-1 0,0 0 0,0 0 16,21-21-1,0 0-15,0 0 0,0 0 16,0 0-16,22 0 15,-22-21-15,0 21 0,0-21 0,0 0 16,1-1-16,-1 1 0,0 21 16,0-21-16,0 0 0,0 0 0,-21 0 15,0-1-15,0 1 0,0 0 16,0 0-16,0 42 47,0 0-47,0 0 15,0 1-15,0-1 0,0 0 16,0 0-16,0 0 0,0 0 0,0 1 16,0-1-16,0 0 15,22-21-15,-1 0 16,0 21-16,0-21 0,0 0 0,0 0 16,1 0-16,20 0 0,-21 0 0,0 0 15,22-21-15,-22 21 0,0-21 0,0 0 16,0 21-16,0-22 15,1 1-15,-1 0 0,-21 0 0,0 0 16,21 0-16,-21-1 0,21 22 0,-21-21 16,0 0-16,0 0 0,0 0 15,0 42 32,0 0-47,0 0 16,0 0-16,0 1 0,-21-1 15,0 0-15,21 21 0,-21-21 0,21 1 16,0 20-16,-22 0 0,22-21 16,-21 22-16,21-1 0,-21-21 0,21 22 15,0-1-15,0 0 0,-21 1 16,21-1-16,-21 0 0,21 1 0,-21-1 16,21 0-16,0 1 0,-22-1 15,1 0-15,21 1 0,-21-22 0,21 21 16,-21 0-16,0-20 0,0 41 15,21-42-15,-22 22 0,1-43 16,21 21-16,0 0 0,-21-21 16,0 0-16,0-21 15,21 0 1,0-1-16,0-20 0,0 21 0,0-21 16,0-1-16,0-20 0,0 20 15,0-20-15,0-1 0,21 1 0,0-1 16,0 1-16,0-1 0,22 1 0,-22 21 15,21-22-15,-21 22 0,22-1 16,-1-20-16,0 21 0,1-1 0,-1 1 16</inkml:trace>
  <inkml:trace contextRef="#ctx0" brushRef="#br1" timeOffset="124340.26">6202 16214 0,'0'-21'47,"21"21"-47,0-22 15,0 1-15,0 0 0,1 0 16,-1 0-16,0-22 0,-21 22 0,21 0 16,0 0-16,0-21 0,1 20 15,-22 1-15,0 0 0,0-21 16,0 21-16,0-1 0,0 1 0,0 0 15,-22 21 1,1 0-16,0 0 16,0 21-16,21 0 0,-21 1 0,0 20 15,-1 0-15,22 1 0,-21 20 16,21-21-16,0 22 0,-21-22 0,21 22 16,-21-22-16,21 0 0,0 1 15,0-1-15,0-21 0,0 22 0,0-22 16,0 0-16,21 0 0,0-21 15,0 0-15,1 0 16,-1 0-16,0 0 0,21 0 0,-21-21 16,22 21-16,-1-21 0,-21 0 15,22-1-15,-1 1 0,0 0 0,-21 0 16,22 0-16,-22 0 0,21-1 0,-21 1 16,1 0-16,-1 0 0,0 0 15,-21 0-15,0-1 0,0 1 0,0 0 16,0 0-16,-21 21 15,0 0-15,-1 0 16,22 21-16,-21 0 16,0 0-16,21 1 0,-21-1 15,21 0-15,0 0 0,0 0 16,-21 0-16,21 1 0,0-1 0,0 0 16,0 0-16,0 0 15,21-21-15,0 0 0,0 0 16,0 0-16,1 0 0,-1 0 15,21 0-15,-21 0 0,22-21 0,-22 0 16,0 21-16,21-21 0,-21 21 16,1-21-16,-1-1 0,0 22 15,0-21-15,-21 0 0,0 0 0,0 0 16,0 0-16,0-1 16,-21 22-1,0 0-15,0 0 16,-1 22-16,1-1 15,21 0-15,-21 0 0,0 0 16,21 0-16,0 1 0,0-1 0,0 0 16,0 0-16,0 0 15,21-21-15,0 0 16,22 0-16,-22 0 16,0 0-16,0 0 0</inkml:trace>
  <inkml:trace contextRef="#ctx0" brushRef="#br1" timeOffset="125067.39">7578 16193 0,'0'-22'0,"0"1"16,0 0-16,-22 0 16,1 0-1,0 21-15,0 0 0,0-21 16,0 21-16,-1 0 0,1 0 15,0 0-15,0 0 0,0 21 16,0 0-16,-1 0 0,-20 0 16,21 0-16,0 1 0,0-1 0,-1 0 15,22 0-15,0 21 0,0-20 0,0-1 16,0 0 0,0 0-16,22-21 0,-22 21 15,21-21-15,0 0 0,0 0 0,0 0 16,0 0-16,1 0 0,-1 0 15,21 0-15,-21-21 0,0 21 0,1-21 16,-1 0-16,0 21 0,0-21 16,-21-1-16,21 1 0,-21 0 15,0 0-15,0 0 0,0 0 16,0 42 15,0 0-15,0 0-16,0 0 0,-21 0 15,21 22-15,0-22 0,0 21 0,-21-21 16,21 22-16,0-1 0,0-21 16,0 22-16,0-1 0,0 0 0,0 1 15,0-1-15,0 0 0,0 22 0,0-22 16,0 0-16,21 1 0,0 20 16,-21-20-16,21-1 0,1 0 0,-22 1 15,21-1-15,0 0 0,-21 1 16,0-1-16,0 0 0,0-21 0,0 22 15,0-22-15,0 21 0,0-21 16,0 1-16,-21-1 16,0-21-16,-1 0 0,1 0 15,0 0-15,0-21 16,0 21-16,0-22 0,-1 1 0,1 0 16,21-21-16,-21 21 0,21-22 0,-21 22 15,21-21-15,0-1 0,0-20 16,0 21-16,0-22 0,0 22 0,21-22 15,0 1-15,0-1 0,1 22 16,-1-22-16,0 1 0,0 21 0,21-1 16,1 1-16,-22 0 0,21-1 15,1 1-15,-1 21 0,0 0 16</inkml:trace>
  <inkml:trace contextRef="#ctx0" brushRef="#br1" timeOffset="125560.11">8255 16277 0,'0'-21'0,"0"0"16,0 0-16,0 0 16,0-1-16,0 1 15,-21 21-15,21-21 16,-21 21-16,-1 0 0,1 0 15,0 0-15,0 0 16,0 21-16,21 0 0,-21 1 16,-1-1-16,1 0 0,0 0 0,21 21 15,-21-20-15,21 20 0,-21-21 0,21 0 16,0 22-16,0-22 0,0 0 16,0 0-16,21 0 0,0-21 15,0 0-15,0 0 0,1 0 16,-1 0-16,0 0 0,0 0 0,0-21 15,-21 0-15,21 21 0,1-21 0,-1 0 16,-21-1-16,0 1 16,21 0-16,-21 0 0,0 0 0,21 0 15,-21-1-15,0 1 0,0 0 16,0 42 15,0 0-31,0 1 0,0-1 16,0 0-16,0 0 0,0 0 0,0 0 15,0 1-15,0-1 0,0 0 16,21-21-16,-21 21 16,21-21-16,1 0 0,-1 0 15,0 0-15,0 0 0</inkml:trace>
  <inkml:trace contextRef="#ctx0" brushRef="#br1" timeOffset="126491.57">8657 16214 0,'0'0'0,"0"-21"0,0-1 0,0 1 16,-21 21-1,0 0-15,0 21 16,-1 1-16,1-1 16,21 0-16,-21 0 0,0 0 0,0 0 0,21 1 15,-21 20-15,21-21 0,-22 0 0,22 0 16,0 1-16,0-1 15,0 0-15,0 0 0,0 0 16,22-21-16,-1 0 0,0 0 0,0 21 16,0-21-16,0 0 0,1 0 15,-1 0-15,0 0 0,0-21 0,0 0 16,0 21-16,1-21 0,-1 0 16,0 0-16,0-1 0,0 1 0,-21 0 15,0 0-15,21 0 0,1 0 0,-22-1 16,21 1-16,-21 0 15,0 0-15,0 42 32,0 0-32,0 0 15,0 1-15,0-1 0,0 0 0,0 0 16,0 0-16,0 0 0,0 1 0,0-1 16,21 0-16,0-21 15,0 21-15,0-21 0,1 0 16,-1 0-16,0 0 0,21 0 15,-21 0-15,1 0 0,-1 0 0,0 0 16,0-21-16,0 0 0,0 0 16,-21-1-16,22 1 15,-22 0-15,0 0 0,21 0 0,-21-22 16,21 22-16,-21 0 0,0 0 0,0 0 16,0 0-16,0-1 0,21 22 15,-21-21-15,0 42 31,0 1-15,0-1-16,-21 0 0,21 21 0,0-21 16,-21 22-16,0-22 0,21 21 15,0 1-15,-22-1 0,22 0 0,-21-21 16,21 22-16,0-1 0,-21 22 0,21-22 16,0 0-16,0 1 15,0-22-15,-21 21 0,21 0 0,-21 1 16,21-1-16,0 0 0,-21-20 0,-1 20 15,22-21-15,-21 21 0,21-20 16,0 20-16,-21-21 0,21 0 0,-21 22 16,21-22-16,0 0 0,0 0 15,0 0-15,0 0 0,0 1 16,-21-22 15,0 0-31,-1-22 16,1 1-16,21 0 15,0 0-15,-21 0 0,0 0 16,21-22-16,0 22 0,0-21 16,0 21-16,0-22 0,0 1 0,0 0 15,21-1-15,0 1 0,0 0 0,1-1 16,20 1-16,-21 0 0,0-1 0,22 1 16,-22 0-16,21 20 0,-21-20 15,0 0-15,22-1 0,-22 22 0,0-21 16,0 21-16</inkml:trace>
  <inkml:trace contextRef="#ctx0" brushRef="#br1" timeOffset="129950.69">10943 10774 0,'21'0'47,"0"-21"-32,1 21-15,-1-21 0,0 21 0,0-22 16,0 1-16,0 21 0,1-21 0,-1 0 15,0 0-15,0 21 16,-21-21-16,0-1 16,-21 22 15,0 0-31,-22 0 0,22 0 0,0 0 16,-21 22-16,21-22 0,-22 21 0,22 0 15,-21-21-15,21 21 0,-1 0 16,1-21-16,0 21 0,0 1 0,21-1 15,0 0-15,0 0 16,0 0-16,0 0 16,21-21-16,0 22 0,0-22 0,1 21 15,-1 0-15,0-21 0,21 21 16,-21 0-16,1 0 0,20 1 0,-21-1 16,0 0-16,0 0 0,1 0 15,-22 0-15,0 22 0,0-22 0,0 0 16,0 21-16,-22-20 0,1-1 15,0 0-15,0 0 0,-21 21 0,20-20 16,-20-22-16,0 21 0,-1 0 0,1-21 16,0 0-16,-1 0 0,1 0 15,0 0-15,21 0 0,-22 0 0,1 0 16,21-21-16,0 21 0,-1-21 0,1-1 16,0 22-16,0-21 0,21 0 15,-21 0-15,21-21 0,-21 20 16,21 1-16,0 0 0,0-21 0,0 21 0,0-1 15,0 1-15,0 0 16,21 0-16,0 0 0,0 21 0,-21-21 16,42 21-16,-20 0 0,-1 0 0,0 0 15,0 0-15,21 0 0,-20 0 16,-1 0-16,21 0 0</inkml:trace>
  <inkml:trace contextRef="#ctx0" brushRef="#br1" timeOffset="130475.9">11536 11007 0,'0'0'0,"21"0"0,-21-21 16,21 21-16,-21-22 0,0 1 15,0 0-15,0 0 16,0 0-16,-21 21 15,0 0 1,0 0-16,-1 0 16,1 21-16,0 0 0,0 0 0,0 0 15,0 1-15,-1-1 0,1 21 0,0-21 16,21 22-16,0-22 0,0 21 16,-21-21-16,21 0 0,0 22 0,0-22 15,0 0-15,0 0 16,21-21-16,0 0 15,0 0-15,1 0 16,-1-21-16,-21 0 0,21 0 0,0 21 16,0-21-16,0-1 0,1 1 0,-1 0 15,-21 0-15,21 0 0,0 0 16,-21-1-16,0 1 0,0 0 0,0 0 16,21 0-16,-21 42 31,0 0-16,0 0-15,0 0 0,0 1 0,0-1 16,0 0-16,0 0 16,0 0-16,0 0 0,0 1 0,0-1 15,0 0-15,0 0 0,21-21 16,-21 21-16,22-21 16,-1 0-16,0 0 0,0-21 15,0 0-15</inkml:trace>
  <inkml:trace contextRef="#ctx0" brushRef="#br1" timeOffset="131125.04">11874 10986 0,'0'21'16,"0"0"-1,0 0-15,0 0 16,0 22-16,0-1 0,0-21 15,0 0-15,0 0 0,0 1 0,0-1 16,0 0-16,-21-21 0,21 21 16,0 0-16,0-42 31,0 0-15,0 0-1,0 0-15,0-1 0,0 1 0,0 0 16,0 0-16,21 0 0,1 0 0,-1-1 15,-21-20-15,21 42 0,0-21 16,0 0-16,0 0 0,1 21 0,-1 0 16,0 0-16,0 0 0,0 0 0,0 0 15,1 21-15,-1-21 0,21 21 16,-21 0-16,0 0 0,1 0 0,-22 1 16,21 20-16,-21-21 0,21 0 15,-21 0-15,0 22 0,0-22 0,0 0 16,0 0-16,0 0 15,-21-21-15,0 0 16,21-21 0,0 0-1,0 0-15,0 0 0,0 0 16,21-1-16,-21 1 0,21 0 0,0 0 16,-21 0-16,21-22 0,0 22 15,1 0-15,-1 21 0,0-21 0,0 0 16,0 21-16,0 0 0,1 0 0,-1 0 15,0 0-15,0 21 0,0 0 0,0-21 16,1 21-16,-22 0 0,0 1 16,0-1-16,0 0 0,0 0 0,0 21 15,0-20-15,0-1 0,0 0 16,0 0 0,-22-21-16,22-21 31,0 0-31</inkml:trace>
  <inkml:trace contextRef="#ctx0" brushRef="#br1" timeOffset="131468.79">12933 11070 0,'0'0'0,"21"0"0,0 0 0,0 0 16,0-21-16,22 21 0,-22-21 0,0 0 16,0 21-16,22-21 0,-22-1 0,0 22 15,0-21-15,0 0 0,-21 0 0,0 0 16,-21 21 0,0 0-16,0 0 15,0 21-15,-1 0 0,-20 0 0,21 0 16,0 1-16,-22 20 15,22-21-15,-21 43 0,42-43 16,-21 21-16,21-21 0,-21 0 0,21 22 16,0-22-16,0 0 0,0 0 15,0 0-15,21-21 16,0 22-16,0-22 0,0 0 16,0 0-16,1 0 0</inkml:trace>
  <inkml:trace contextRef="#ctx0" brushRef="#br1" timeOffset="132121.88">11239 12002 0,'0'0'0,"22"0"0,-22-22 15,0 1-15,0 0 16,-22 21-16,1 0 0,0 0 16,-21 21-16,21 0 15,-1 1-15,1-1 0,0 21 0,0 0 16,-21-20-16,20 20 0,1 0 0,0 1 16,0-1-16,21 0 0,0 1 15,-21-1-15,21-21 0,0 21 0,0-20 16,0 20-16,0-21 0,21 0 0,0-21 15,0 21-15,0-21 16,22 0-16,-22 0 0,21 0 0,1 0 16,-22 0-16,21-21 0,0 21 0,-20-21 15,20 0-15,-21 0 0,21 0 16,-20-1-16,-1-20 0,21 0 16,-21-1-16,-21 1 0,0-21 15,0 20-15,0 1 0,0 0 0,0-1 16,-21 1-16,0 0 15,0 20-15,0 1 0,-1-21 0,1 42 0,0-21 16,0 21-16,0 0 0,0 0 0,21 21 16,0 0-16,-22-21 15,22 42-15,0-20 0,0-1 0,0 21 16,0-21-16,0 0 0,0 22 0,22-22 16,-22 0-16,21 0 0,0 0 15,0 1-15,-21-1 0,21-21 0,0 0 16,1 21-16</inkml:trace>
  <inkml:trace contextRef="#ctx0" brushRef="#br1" timeOffset="132492.84">11663 12234 0,'0'0'0,"0"-21"15,21 21 1,0 0-1,0 21-15,0-21 16,-21 22-16,22-1 0,-1 0 16,-21 0-16,21 0 0,0 0 0,-21 1 15,0-1-15,0 0 0,21 0 0,-21 0 16,0 0-16,0 1 16,0-1-16,0 0 0,-21-21 15,21 21-15,0-42 31,0 0-31,0 0 16,0-1-16,0 1 0,0 0 16,0 0-16,0 0 0,21-22 0,-21 22 15,21 0-15,-21 0 0,22 0 16,-1 0-16,-21-1 0,21 1 0,0 0 16,0 21-16,0 0 0,1 0 0,-1 0 15,0 0-15,0 0 16,0 0-16</inkml:trace>
  <inkml:trace contextRef="#ctx0" brushRef="#br1" timeOffset="133040.53">12573 12298 0,'0'-21'0,"0"42"0,0-63 0,0 20 15,0 1-15,0 0 16,-21 21-16,0 0 16,-1 0-16,1 0 0,0 0 0,0 0 15,0 0-15,0 21 0,-1 0 16,1 1-16,0-1 0,0 21 0,0-21 16,0 0-16,21 1 0,0-1 15,0 21-15,0-21 0,0 0 16,0 1-16,0-1 0,21 0 15,0-21-15,0 0 0,0 0 16,0 0-16,1 0 0,-1 0 16,0 0-16,0-21 0,0 0 15,0 21-15,1-22 0,-1 1 0,-21 0 16,21 0-16,0 0 0,-21 0 0,0-22 16,21 22-16,0-21 0,-21 21 15,22-22-15,-22 1 0,0 0 0,0-1 16,0 1-16,21 0 0,-21 20 0,0-20 15,0 21-15,0 0 16,0 42 0,0 0-1,0 0-15,0 22 0,0-22 16,0 21-16,0 0 0,-21 1 0,21-1 16,0-21-16,-22 22 0,22-22 0,0 21 15,0-21-15,0 0 0,0 1 16,0-1-16,0 0 0,0 0 0,22-21 31,-1 0-31,0 0 16,0 0-16</inkml:trace>
  <inkml:trace contextRef="#ctx0" brushRef="#br1" timeOffset="133367">12869 12383 0,'21'0'15,"-21"-22"-15,22 22 16,-1-21-16,0 21 16,0-21-16,-21 0 0,21 21 15,-21-21-15,0 0 0,21 21 0,-21-22 16,0 1-16,0 0 16,0 0-16,-21 21 15,0 0 1,0 21-16,0-21 15,21 21-15,-21 0 0,21 22 0,0-22 16,-22 0-16,22 0 0,0 0 0,-21 1 16,21-1-16,0 0 0,0 0 0,0 0 15,0 0-15,21-21 16,1 0-16,-1 0 16,0 0-16,0 0 0,0 0 0,0 0 15,1 0-15,-1-21 16</inkml:trace>
  <inkml:trace contextRef="#ctx0" brushRef="#br1" timeOffset="133723.37">13208 12256 0,'0'0'16,"42"-43"-16,-21 43 15,1 0-15,-1 0 16,0 0-16,0 0 0,0 21 15,0-21-15,1 22 0,-22-1 16,21 0-16,-21 0 0,21 0 16,-21 0-16,0 1 0,0-1 15,0 0-15,0 0 0,0 0 16,0 0-16,0-42 47,0 0-32,0 0-15,0 0 16,21 0-16,0-1 0,-21 1 0,21-21 16,1 21-16,-1 0 0,0-22 0,0 22 15,-21 0-15,21 0 0,0 0 16,1-1-16,-1 1 0,0 21 16,-21-21-16,21 21 0</inkml:trace>
  <inkml:trace contextRef="#ctx0" brushRef="#br1" timeOffset="134340.26">10499 13716 0,'0'21'0,"0"0"15,0 1-15,0-1 16,0 21-16,0-21 0,0 0 0,0 1 15,0-1-15,0 0 0,-22 0 16,22 0-16,0 0 0,0 1 0,0-1 16,-21-21-16,21 21 0,-21-21 15,21-21 17</inkml:trace>
  <inkml:trace contextRef="#ctx0" brushRef="#br1" timeOffset="134524.22">10435 13589 0,'0'0'0,"0"21"62,21-21-46</inkml:trace>
  <inkml:trace contextRef="#ctx0" brushRef="#br1" timeOffset="135020.64">10753 13822 0,'0'0'0,"0"21"0,0 0 15,0 0-15,0 1 0,0-1 16,0 0-16,0 0 0,0 0 16,0 0-16,0 1 0,0-1 15,0 0-15,0 0 16,-22-21-1,22-21 32,0 0-47,0 0 0,0-1 16,0 1-16,22 0 0,-22 0 16,21 0-16,0 0 0,0-22 15,0 22-15,0 21 0,1-21 16,-1 0-16,0 21 0,0 0 0,0 0 0,0 0 15,1 0-15,-1 0 16,0 21-16,0 0 0,0 0 0,-21 0 16,0 1-16,0-1 0,0 0 0,0 21 15,0-21-15,0 1 0,0-1 16,0 0-16,-21 0 0,0-21 0,21 21 16,0 0-16,-21-21 0,0 0 0,21 22 15,-22-22 1,22-22-1,0 1 1</inkml:trace>
  <inkml:trace contextRef="#ctx0" brushRef="#br1" timeOffset="135468.04">11472 13864 0,'0'0'0,"21"-21"15,1 21-15,-22-21 16,0 0 0,-22 21-16,1 0 15,0 0-15,0 0 0,0 0 16,0 21-16,-1-21 0,1 21 16,0-21-16,21 21 0,-21 0 15,21 1-15,0-1 16,0 0-16,0 0 15,21 0-15,0-21 0,0 21 16,1-21-16,-1 22 16,0-1-16,0-21 0,0 21 15,0 0-15,-21 0 16,0 0-16,0 1 16,0-1-1,0 0-15,-21-21 0,0 0 0,0 0 16,0 0-16,0 0 0,-1 0 15,1 0-15,0 0 0,0 0 16,0 0-16,0-21 0,-1 21 0,1-21 16,21-1-16,-21 22 15,21-21-15,0 0 0,0 0 16,0 0-16,21 0 0,0 21 16,1-22-16</inkml:trace>
  <inkml:trace contextRef="#ctx0" brushRef="#br1" timeOffset="135828.44">11790 13991 0,'0'0'16,"21"0"-16,-21-21 0,0 0 0,21 21 15,-21-21-15,0 0 16,21 21-16,-21-22 0,0 1 16,-21 0-16,0 21 15,0 0-15,0 0 0,-1 0 16,1 0-16,0 0 0,0 0 16,21 21-16,-21-21 0,0 21 0,21 1 15,-22-1-15,22 0 0,0 0 16,0 0-16,0 0 0,0 1 0,0-1 15,0 0-15,0 0 0,0 0 16,22-21-16,-1 0 0,0 0 16,0 0-16,0 0 0,0 0 0,1 0 15,-1 0-15,0 0 0,0 0 16,0 0-16,0 0 0,1 0 0</inkml:trace>
  <inkml:trace contextRef="#ctx0" brushRef="#br1" timeOffset="136219.42">12128 13907 0,'0'-22'16,"0"1"-16,0 0 31,22 21-31,-1 0 0,0 0 16,0 0-16,0 0 0,0 21 15,1-21-15,-22 21 0,21 1 16,0-1-16,0 0 0,0 0 0,-21 0 16,0 0-16,21 1 0,-21-1 0,0 0 15,0 0-15,0 0 16,0 0-16,0 1 0,0-1 16,-21-21-16,0-21 46,21-1-46,0 1 16,0 0-16,0 0 0,-21 0 16,21 0-16,0-1 0,0 1 0,0 0 15,0 0-15,0 0 0,0 0 0,0-1 16,0-20-16,21 21 0,-21 0 16,21 0-16,-21-1 0</inkml:trace>
  <inkml:trace contextRef="#ctx0" brushRef="#br1" timeOffset="137166.32">12763 13356 0,'0'21'16,"0"1"-16,0-1 15,0 0-15,-21 0 0,21 21 0,0-20 0,0 20 16,0-21-16,-21 21 16,21 1-16,-21-1 0,0 0 15,21-20-15,-21 20 0,21 0 0,0-21 0,-22 22 16,22-22-16,-21 21 0,21-21 16,0 1-16,0-1 0,0 0 0,0 0 15,0 0-15,21-21 16,1 21-16,-1-21 0,0 0 15,21 0-15,-21 0 0,1 0 16,-1-21-16,0 21 0,0-21 0,21 0 16,-20 0-16,-1 0 15,0-1-15,-21 1 0,0 0 16,21 0-16,-21 0 0,0 0 0,21-1 16,-21 1-16,0 0 0,-21 42 46,21 0-46,-21 1 0,21-1 16,0 0-16,0 0 16,0 0-16,0 0 0,0 1 15,21-22 1,0 0 0,0 0-16,1 0 0,-1 0 0,0 0 15,0 0-15,0 0 0,0-22 16,22 1-16,-22 0 0,-21 0 15,0 0-15,21 21 16,-21-21-16,0-1 0,0 1 16,0 42 15,-21 1-31,21-1 16,0 0-16,-21 0 0,21 0 15,0 0-15,0 1 0,-21-1 16,21 0-16,-22-21 15,22 21 1,0-42 15,0 0-15,0 0-16,0-1 16,0 1-16,22 0 0,-1 0 15,0 0-15,-21 0 0,21-1 0,0-20 16,0 21-16,1 0 0,-1 21 15,0-21-15,21 21 0,-21 0 16,1 0-16,-1 0 0,0 0 0,0 21 0,0 0 16,0 0-16,-21 0 15,0 0-15,0 1 0,0-1 16,0 0-16,0 0 0,0 0 0,0 0 16,0 1-16,0-1 15,-21 0-15,42-21 47,1 0-47,-1-21 16,-21 0-16</inkml:trace>
  <inkml:trace contextRef="#ctx0" brushRef="#br1" timeOffset="137527.84">13885 13822 0,'0'-21'15,"-21"42"17,0 0-32,0 0 15,21 0-15,-21 1 0,21-1 0,0 21 16,-22-21-16,22 0 0,-21-21 0,21 22 16,0-1-16,0 0 0,0 0 15,0 0-15,21-21 16,1 0-1,-1 0-15,0 0 16,0 0-16,-21-21 16,21 0-16,-21 0 15,0 0-15,0-1 16,0 1-16,0 0 0,-21 21 16,21-21-16,-21 21 0,0-21 15,0 21 1,21-21-1</inkml:trace>
  <inkml:trace contextRef="#ctx0" brushRef="#br1" timeOffset="137768.22">13949 13610 0,'0'0'0,"-21"0"15,-1 0-15,22-21 32,-21 21 14,0 0-30</inkml:trace>
  <inkml:trace contextRef="#ctx0" brushRef="#br1" timeOffset="137984.09">13017 13589 0,'0'0'0,"0"21"0,-21-21 16,42 0 0,1 0-1,-1 0-15,0 0 16,21 0-16,-21 0 0,1 0 0,20-21 16,0 21-16,-21 0 0,22 0 0,-22-21 15,0 21-15,21-21 0</inkml:trace>
  <inkml:trace contextRef="#ctx0" brushRef="#br2" timeOffset="157450.18">3598 16595 0</inkml:trace>
  <inkml:trace contextRef="#ctx0" brushRef="#br2" timeOffset="192336.47">18373 3937 0,'0'0'0,"-22"0"16,22-21 30,22 21-46,-22-21 16,21 0-16,0 21 0,-21-22 0,21 1 16,-21 0-16,0 0 15,0 0 1,-21 21-16,0 0 0,0 0 0,-22 0 16,1 0-16,21 0 0,-22 21 15,1 0-15,0 0 0,-1 0 0,22 1 16,-21-1-16,21 21 0,0-21 15,-1 22-15,22-1 0,0-21 0,0 21 16,0-20-16,0-1 0,0 0 16,0 0-16,0 0 0,22-21 15,20 0 1,-21 0-16,0 0 0,22-21 0,-1 21 16,-21-21-16,21-21 0,1 20 0,-1 1 15,0 0-15,1-21 0,-22 21 16,0-1-16,21 1 0,-42 0 0,22 0 15,-22 0-15,0 0 16,0-1-16,-22 22 31,22 22-31,0-1 16,0 0-16,0 21 0,0-21 16,0 22-16,0 20 0,0-20 15,0 20-15,22 1 0,-22-1 0,21 1 16,0-1-16,-21 1 0,0 20 15,0-20-15,21 20 0,-21-20 0,0 63 16,0-64-16,0 1 0,0-22 16,0 1-16,0-1 0,0 0 15,-21-21-15,21 1 0,-21-1 0,0-21 16,-1 0-16,1 0 16,0 0-16,0-21 15,0-22-15,0 22 0,-1-21 0,1-1 16,0 1-16,0-21 0,0-1 0,0 1 15,21 20-15,0-20 0,0-1 16,0 22-16,0 0 0,0-22 0,0 22 16,0-1-16,21 1 0,0 0 15,0-1-15,21 1 0,-20 0 0,20 21 16,-21-22-16,0 22 0,22-21 0,-22 21 16</inkml:trace>
  <inkml:trace contextRef="#ctx0" brushRef="#br2" timeOffset="193119.99">18796 4001 0,'21'-22'16,"-21"1"0,21 21-16,-21-21 0,0 0 15,21 21-15,-21-21 0,22 0 16,-22-1-16,0 1 15,-22 21 1,1 0 0,0 0-16,0 0 0,0 21 15,21 1-15,-21-1 0,-1 21 16,22 0-16,0-20 0,0 20 0,0 0 16,0 1-16,0-1 0,0 0 15,0-21-15,0 22 0,0-22 0,22 0 16,-1 0-16,0-21 15,0 0-15,21 0 0,-20 0 0,-1 0 16,0-21-16,0 0 0,21 0 0,-20-22 16,-1 22-16,0 0 0,0-21 15,0-1-15,0 22 0,1-21 0,-22 0 16,0 20-16,21 1 0,-21-21 16,0 21-16,0 0 0,0-1 0,0 1 15,0 0 1,-21 42 15,21 0-31,0 1 0,0-1 16,0 0-16,0 21 0,0-21 15,0 1-15,0 20 0,0-21 16,0 0-16,0 22 0,0-22 0,0 0 16,0 0-16,0 0 0,0 0 15,0 1-15,0-44 31,-22 1-15,22 0-16,0-21 16,0 21-16,0-1 0,0-20 15,0 21-15,0-21 0,22 20 0,-22 1 16,21 0-16,0 0 0,0 0 16,0 0-16,0-1 0,22 22 0,-22 0 15,21 0-15,-21 0 0,1 0 0,20 22 16,-21-22-16,0 21 0,0 0 15,1 21-15,-22-21 0,0 22 0,0-1 16,0-21-16,0 22 16,0-22-16,0 21 0,0-21 0,0 0 15,0 1-15,-22-1 0,22 0 0,0 0 16,0-42 15,0 0-15,0 0-16,0-1 0</inkml:trace>
  <inkml:trace contextRef="#ctx0" brushRef="#br2" timeOffset="193515.76">19664 4085 0,'21'0'32,"-21"-21"-32,21 0 15,0 0-15,0 0 16,-21-1-16,0 1 0,22 21 16,-22-21-16,0 0 0,0 0 15,-22 21 1,1 0-1,0 21-15,21 0 0,-21 0 16,0 0-16,0 1 0,21-1 16,0 0-16,-22 21 0,22-21 15,0 1-15,0-1 0,0 0 16,0 0-16,0 0 0,0 0 0,0 1 16,22-22-16,-1 0 15,0 0-15,-21 21 0,21-21 16,0 0-16,0 0 15,1-21-15,-1-1 0</inkml:trace>
  <inkml:trace contextRef="#ctx0" brushRef="#br2" timeOffset="193878.19">19833 4022 0,'0'0'0,"0"-21"0,0-1 0,0 1 16,0 0-1,21 21-15,0 0 0,1 0 16,-1 0-16,0 21 16,0-21-16,0 21 15,-21 1-15,0-1 0,21 0 0,1 0 16,-22 21-16,21-20 0,-21-1 16,0 0-16,0 21 0,0-21 0,0 1 15,0-1 1,0 0-16,0-42 31,0 0-15,0-1-16,0 1 0,0 0 0,0 0 15,0 0-15,0 0 0,0-22 16,0 22-16,0 0 0,0 0 0,21 0 16,-21-1-16,21 1 0,-21 0 15,21 21-15,0-21 0,1 21 16,-1 0-16</inkml:trace>
  <inkml:trace contextRef="#ctx0" brushRef="#br2" timeOffset="194612.14">20595 3958 0,'0'0'0,"0"-21"15,0 0-15,0 0 16,-21 0-16,0 21 0,0-22 16,-1 22-16,1 0 15,0 0-15,0 0 0,0 22 0,0-1 16,-1-21-16,22 21 0,-21 21 16,21-21-16,-21 1 0,21 20 15,-21-21-15,21 21 0,0-20 0,0 20 16,0-21-16,0 0 0,0 0 15,0 1-15,0-1 0,21-21 16,0 0-16,0 0 16,1-21-16,-1 21 15,0-22-15,0 1 0,0 0 0,0 0 16,1 0-16,-1 0 0,-21-1 0,21 1 16,0-21-1,-21 21-15,0 0 0,21-1 16,-21 44 15,0-1-31,0 0 0,0 0 0,0 0 16,0 0-16,0 1 0,0-1 15,0 0-15,0 0 0,0 0 0,0 0 16,21-21-16,1 0 0,-1 0 16,0 0-16,0 0 15,0 0-15,0 0 0,1 0 0,20-21 16,-21 0-16,0 0 0,0 0 15,1 0-15,-1-1 0,21 1 16,-21-21-16,0 0 0,-21-1 0,22 1 16,-1 0-16,0-1 0,-21 1 15,21 0-15,-21-1 0,0 1 0,0 0 16,0-1-16,0 1 0,0 21 16,0 0-16,0-1 0,-21 22 0,0 0 15,0 22-15,-1-1 0,22 0 16,-21 0-16,0 21 0,21 22 15,-21-22-15,21 1 0,0 20 16,0 1-16,0-22 0,0 21 0,0-20 16,0-1-16,0-21 0,0 22 15,0-22-15,21 0 0,-21 0 0,21 0 0,0-21 16,1 0-16,-1 0 16,0 0-16,0 0 0,21-21 0,-20 0 15,20 0-15,-21 0 0,21-22 0,-20 22 16</inkml:trace>
  <inkml:trace contextRef="#ctx0" brushRef="#br2" timeOffset="195512.98">20256 4911 0,'0'-21'0,"0"42"0,0-64 0,0 22 16,0 0-16,0 0 0,0 0 0,0 0 16,0-1-16,-21 1 15,0 21-15,0 0 0,0-21 0,0 21 16,-22 0-16,22 0 16,0 0-16,-21 21 0,20-21 0,-20 43 15,21-22-15,0 21 0,0-21 0,-1 43 16,1-22-16,0 0 0,21 1 15,0 20-15,0-20 0,0-1 0,0 0 16,0 1-16,0-22 0,21 0 16,0 0-16,1 0 0,20 0 0,-21-21 15,0 0-15,22 0 0,-1 0 0,0 0 16,1 0-16,-1 0 16,0-21-16,1 0 0,-1 0 0,0-21 15,1 20-15,-1 1 0,-21-21 16,21 21-16,-20-22 0,-22 22 0,0-21 15,0 21-15,0-22 0,-43 1 0,22 21 16,-21-21-16,-1-1 0,1 22 16,0-21-16,-1 21 0,1-1 0,0 1 15,-1 0-15,1 21 0,21 0 16,0 0-16,0 0 0,-1 0 0,1 0 16,21 21-16,0 22 0,0-22 15,0 21-15,21 0 0,1 1 16,20 20-16,-21-20 0,21 20 0,-20-21 15,20 22-15,-21-22 0,21 1 16,-20-1-16,-1 0 0,0 1 0,0-1 16,0 0-16,-21 1 0,21-1 15,-21-21-15,0 0 0,0 0 16,0 1-16,0-1 0,0 0 0,-21-21 16,0 0-16,0 0 15,21-21-15,-21 21 16,21-21-16,0-1 0,0-20 0,0 21 15,0-21-15</inkml:trace>
  <inkml:trace contextRef="#ctx0" brushRef="#br2" timeOffset="196812.3">20553 4995 0,'0'0'0,"21"0"15,0 0-15,0 0 16,-21 22-16,0-1 15,0 0-15,0 0 0,0 0 16,0 22-16,0-22 0,0 0 0,0 0 16,0 0-16,0 0 0,21 1 15,-21-1-15,0 0 0,22-21 0,-22 21 16,21-21-16,0 0 16,0 0-16,0 0 15,-21-21-15,21 0 0,1 0 16,-1-1-16,0 1 0,-21 0 0,21 0 15,-21 0-15,21 0 0,-21-1 16,0 1-16,0 0 0,0 0 0,21 0 16,-21 0-16,0-1 0,0 44 31,0-1-15,0 0-16,0 0 15,0 0-15,0 0 0,0 1 0,0-1 16,0 0-16,0 0 15,22 0-15,-22 0 0,0 1 0,21-1 16,-21 0-16,21-21 16,0 0-16,0 0 0,0 0 15,1 0-15,-1 0 0,0 0 0,0 0 16,0-21-16,0 21 0,1-21 0,-1-1 16,0 1-16,0 0 0,0 0 15,-21 0-15,21 0 0,-21-1 0,22 1 16,-22-21-16,0 21 0,0 0 15,0-1-15,0 1 0,-22-21 16,1 21-16,21 0 0,-21 21 16,0 0-16,0 0 0,21 21 15,-21 0-15,21 0 16,-22 0-16,22 0 0,0 22 16,-21-22-16,21 0 0,0 21 0,0-20 15,0 20-15,0-21 0,0 0 0,21 0 16,1 1-16,-1-22 0,-21 21 15,21-21-15,0 0 0,0 0 0,0 0 16,1 0-16,20 0 0,-21-21 16,0 21-16,0-22 0,1 22 0,-1-21 15,0 0-15,0 0 0,-21 0 16,21 0-16,-21-1 0,0 1 16,21 0-16,-21 0 0,0 0 15,0 0-15,0-1 0,0 44 47,0-1-47,0 0 16,0 0-16,0 0 0,0 0 0,22 1 15,-22-1-15,0 0 0,0 0 0,21 0 16,-21 0-16,0 1 16,21-1-16,0-21 15,0 0-15,0 0 0,1 0 16,-1-21-16,0-1 15,0 1-15,0 0 16,-21 0-16,21 0 0,1 0 16,-22-1-16,0 1 0,21 0 0,-21-21 15,21 21-15,-21-1 0,21 1 0,-21 0 16,0 42 15,0 0-31,0 1 16,0-1-16,0 0 0,0 0 15,0 0-15,0 0 0,21 1 0,-21-1 16,0 0-16,0 0 0,21-21 16,1 21-16,-1 0 0,0-21 15,0 0-15,0 0 0,0 0 16,1 0-16,-1 0 0,0 0 16,0-21-16,0 21 0,0-21 0,1 21 15,-1-21-15,0 0 0,0 0 0,0-1 16,-21 1-16,0 0 0,0 0 15,0-21-15,0 20 0,0 1 0,0-21 16,0 21-16,0 0 0,0-1 16,-21 22-1,21 22-15,-21-1 0,21 0 16,-21 21-16,21-21 0,0 22 16,0-22-16,0 21 0,0-21 15,0 1-15,0 20 0,0-21 16,0 0-16,0 0 0,0 1 15,0-1-15,21-21 0,0 0 0,0 0 16,0 0-16,1 0 16,-1 0-16,0 0 0,0 0 0,0-21 15,0-1-15,1 22 0</inkml:trace>
  <inkml:trace contextRef="#ctx0" brushRef="#br2" timeOffset="198452.88">11726 8297 0,'0'0'0,"0"22"0,-21-1 16,0-21-16,0 0 0,21 21 0,-21-21 16,-1 21-16,1-21 15,21-21 32,21 0-47,22 0 0,-22-1 0,21 1 16,22-21-16,-1 0 15,1-1-15,20-20 0,1 20 0,0-20 16,-1 21-16,22-22 0,-21 1 0,42-1 16,-21 1-16,21-1 0,0-21 15,-21 22-15,21-1 0,-22 1 0,1-1 16,0 1-16,0-1 0,-21 22 16,-1 0-16,1-1 0,-22 1 0,1 0 15,-1 21-15,1-1 0,-22 1 0,-21 0 16,1 21-16,-1 0 15,0-21-15,-42 21 32,0 0-17,-1 0 1</inkml:trace>
  <inkml:trace contextRef="#ctx0" brushRef="#br2" timeOffset="199120.59">11705 7916 0,'21'0'0,"0"22"31,-21-1-31,0 0 0,0 21 16,0-21-16,0 22 0,0-22 16,0 21-16,0 1 0,0-1 0,0 0 15,0 1-15,0-1 0,0 0 0,0-21 16,0 1-16,-21-1 0,21 0 15,0 0-15,-21-21 0,42 0 32,0-21-32,1 21 15,-1-21-15,0 0 0,21-1 16,-21 22-16,22-21 0,-1 0 16,0 0-16,1 21 0,-22-21 0,21 0 15,1 21-15,-1-22 0,-21 22 0,21-21 16,-20 21-16,20-21 0</inkml:trace>
  <inkml:trace contextRef="#ctx0" brushRef="#br2" timeOffset="200012.1">16722 6879 0,'0'0'0,"-22"-21"16,1 21-16,21-21 16,-21 21-16,0 0 15,0 0 1,21-21-16,-21 21 0,-1-21 15,1 21-15,0 0 16,21-22-16,-21 22 16,0 0-16,21 22 15,0-1 1,0 0-16,0 0 0,21 21 16,0-20-16,0 20 0,0-21 15,1 43-15,-1-22 0,21 21 0,-21-20 16,22 20-16,-1 1 0,0-1 0,1 1 15,-1-22-15,0 22 0,22-22 16,-22 0-16,22 22 0,-1-22 16,-21-21-16,1 22 0,-1-1 15,0-21-15,1 21 0,-1-20 0,-21 20 16,0-21-16,22 0 0,-43 0 0,21 1 16,0-1-16,-21 0 0,21-21 15,-21 21-15,-21-21 31,0 0-31</inkml:trace>
  <inkml:trace contextRef="#ctx0" brushRef="#br2" timeOffset="200307.93">16912 8086 0,'0'0'0,"-42"-21"0,21 21 0,-1 0 0,1 0 16,0-22-16,0 22 0,0 0 15,42 0 1,0 0 0,0 22-16,0-22 0,22 21 15,-22 0-15,42-21 0,-20 21 0,-1 0 16,22 0-16,-22-21 0,21 22 0,-20-22 16,20 21-16,-20 0 0,20-21 15,-21 21-15,1-21 0,-1 0 16,-21 0-16,0 21 0,22-21 15,-22 0-15,0 0 16,0 0-16,-21-21 16,0 0-1,0 0-15</inkml:trace>
  <inkml:trace contextRef="#ctx0" brushRef="#br2" timeOffset="200515.81">17822 7832 0,'0'0'16,"0"-21"-16,0 42 31,0 0-31,0 0 0,0 0 16,0 0-16,-21 1 0,0 20 16,21-21-16,-21 21 0,0-20 0,21-1 15,-22 21-15,1-21 0,21 22 16,0-22-16,-21 0 0,21 0 0,0 0 15,0 0-15,0 1 0,0-1 0</inkml:trace>
  <inkml:trace contextRef="#ctx0" brushRef="#br2" timeOffset="201200.42">15727 8975 0,'0'-64'16,"-21"43"-16,21 0 0,-22 0 15,22 0-15,0-1 0,0 1 0,-21 0 16,21 0-16,-21 21 15,21-21-15,-21 21 16,21 21-16,0 0 0,0 0 16,0 22-16,0-1 0,0 21 15,0-20-15,0 41 0,0-20 16,0-1-16,0 1 0,0 21 0,0-1 16,0 1-16,0-22 0,0 22 15,0-21-15,0 20 0,0-20 0,0 42 16,0-43-16,21-21 0,-21-20 15,0 20-15,21-21 0,-21 0 16,0 0-16,0 1 0,0-44 31,0 1-15,0-21-16,0 21 0</inkml:trace>
  <inkml:trace contextRef="#ctx0" brushRef="#br2" timeOffset="202191.37">15600 8954 0,'0'0'0,"0"-22"16,21 22 30,-21 22-30,21-22-16,21 0 0,-20 0 16,-1 0-16,21 0 0,0 0 15,1 0-15,20 0 0,1 0 0,-1 0 16,22-22-16,-22 22 0,43-21 16,-21 0-16,0 21 0,20-21 0,1 0 15,21 21-15,21-21 0,1-1 16,-1 1-16,0 0 0,21 0 0,1 0 15,20 0-15,-21-1 0,170 1 16,-170 0-16,1 0 0,-22 21 16,21-21-16,-21 21 0,1-21 0,-1 21 15,-21-22-15,0 22 0,21-21 16,-21 21-16,0-21 0,0 21 16,-21-21-16,21 21 0,-21-21 0,-22 21 15,22 0-15,-42-21 0,20 21 16,-20 0-16,-22-22 0,22 22 0,-22 0 15,0 0-15,-21 0 0,1 0 0,-1 0 16,0 0-16,-21 22 31,0-1-15,-21 0-16,21 0 16,-21 0-16,21 0 0,0 22 15,-22-22-15,22 21 0,0-21 0,0 22 16,0-1-16,0 22 0,0-22 15,0 0-15,0 1 0,0-1 0,0 0 16,0 22-16,0-22 0,0 0 0,0 1 16,0-1-16,0-21 0,0 22 15,0-1-15,0 0 0,0 1 0,0-1 16,0-21-16,0 21 0,0 1 0,0-22 16,0 21-16,0-21 15,0 22-15,0-22 0,0 0 0,-21 21 0,21-20 16,-21-1-16,21 0 0,-21 0 15,0 0-15,0-21 16,-1 21-16,1 1 0,0-22 0,0 0 16,0 21-16,0-21 0,-22 0 0,22 0 15,-21 21-15,-22-21 0,22 0 16,-22 0-16,1 0 0,-1 0 0,1 0 16,-1 0-16,1 0 0,-22 0 0,22 0 15,-22 0-15,0 0 0,-20 0 0,20 21 16,-42-21-16,21 0 0,-42 0 15,21 21-15,-21-21 0,0 21 16,-22-21-16,22 22 0,-21-22 0,-1 21 16,1-21-16,21 0 0,0 0 15,0 21-15,-1-21 0,22 0 0,0 0 16,-21 21-16,42-21 0,-21 0 0,0 0 16,0 0-16,22 21 0,-1-21 15,0 0-15,21 0 0,1 0 0,-1 0 16,43 0-16,-22 0 0,22 0 0,21 0 15,-1 0-15,1 0 0,0 0 16,21-21-16,0 0 16,0 0-16,0 0 15,0-1-15</inkml:trace>
  <inkml:trace contextRef="#ctx0" brushRef="#br2" timeOffset="202659.1">16214 9059 0,'0'22'31,"0"-1"-31,0 0 0,0 21 15,0-21-15,0 22 0,0-1 0,0 0 16,0 1-16,0 20 0,0-20 16,0-1-16,-22 21 0,22-20 0,0-1 15,-21 0-15,21-20 0,0 20 16,0-21-16,0 0 0,0 0 16,0 1-16,0-44 31,0 1-16,0 0-15,0 0 0,0 0 0,0-22 16,0 22-16,0-21 0</inkml:trace>
  <inkml:trace contextRef="#ctx0" brushRef="#br2" timeOffset="202995.91">16171 9144 0,'-21'-21'15,"0"0"-15,21 0 16,0-1-16,0 1 16,0 0-16,0 0 15,21 0-15,0 21 0,0-21 0,1 21 16,-22-22-16,42 22 0,-21-21 16,0 21-16,0 0 0,22 0 0,-22 0 15,0 0-15,21 0 0,1 43 16,-22-22-16,0 21 0,-21-21 15,0 22-15,0-1 0,0-21 0,0 21 16,-21 1-16,0-22 0,0 21 0,-1-21 16,-20 1-16,21-1 15,0 0-15,0 0 0,-1 0 0,1 0 16,0-21-16,0 22 0,42-22 47</inkml:trace>
  <inkml:trace contextRef="#ctx0" brushRef="#br2" timeOffset="204360.65">16785 9356 0,'-21'-21'32,"0"21"46,21 21-78,0 0 0,0 0 15,0 0-15,0 22 0,0-22 16,0 0-16,0 21 0,0-21 0,0 22 16,-21-22-16,21 0 0,0 21 15,0-20-15,0-1 0,0 0 16,0 0-16,0 0 0,0 0 16,21-21-16,0 0 15,0 0-15,0 0 16,0 0-16,1-21 0,-1 0 0,0 21 15,0-21-15,0 0 0,0 0 16,1-1-16,-22 1 0,21 0 0,0-21 16,-21 21-16,0-1 0,0 1 15,0-21-15,0 21 0,0 0 0,0-1 16,0-20-16,-21 21 0,0 0 0,-1 0 16,1-1-16,0 22 15,0 0-15,0 0 16,0 0-16,-1 0 0,1 0 15,0 22-15,0-1 0,0 0 16,21 0-16,-21 0 0,21 0 0,-22 1 16,22 20-16,0-21 0,0 0 0,0 0 15,0 22-15,0-22 0,0 0 16,0 0-16,22 0 0,-1 1 16,0-22-16,0 0 15,0 0-15,0 0 0,1 0 0,-1 0 16,21 0-16,-21 0 0,0-22 15,22 22-15,-22-21 0,21 0 16,-21 0-16,1 0 0,20 21 0,-21-21 16,0-1-16,-21 1 0,0 0 0,0 0 15,21 21-15,-21-21 0,0 0 16,0-1-16,-21 22 16,0 0-16,0 0 0,0 0 15,0 0-15,21 22 16,0-1-1,0 0-15,21 0 16,0-21-16,-21 21 0,21 0 16,0-21-16,0 22 0,-21-1 15,22 0-15,-22 0 16,21 0-16,-21 0 0,0 1 0,0-1 16,21 0-16,-21 0 0,0 0 15,21-21-15,0 0 16,0 0-1,1 0-15,-1 0 16,0-21-16,-21 0 0,21 0 16,-21 0-16,21-1 0,-21 1 0,21 0 15,1 0-15,-22-21 0,0 20 0,21 1 16,0 0-16,-21 0 0,0 0 16,0 0-16,21-1 0,0 22 31,-21 22-16,21-1-15,-21 0 0,22 0 16,-22 0-16,0 22 0,0-22 16,0 0-16,21 0 0,-21 0 0,0 0 15,21 1-15,-21-1 0,0 0 16,21-21 0,0 0-1,-21-21-15,0 0 0</inkml:trace>
  <inkml:trace contextRef="#ctx0" brushRef="#br2" timeOffset="204536.55">17653 9271 0,'0'0'0,"0"-21"0,-21 21 16,0 0-16,-1 0 0,1-21 0,0 21 15,21 21 16,21 0-15,0 0-16,1-21 16</inkml:trace>
  <inkml:trace contextRef="#ctx0" brushRef="#br2" timeOffset="204980.3">18034 9356 0,'0'0'0,"-21"0"0,0 21 16,-1 0-16,1-21 0,0 21 15,0 0-15,21 1 0,-21-1 16,21 0-16,-21 0 0,21 0 0,-22 22 16,22-22-16,0 21 0,0-21 15,0 0-15,0 1 0,0-1 16,0 0-16,0 0 0,0 0 0,22 0 15,-1-21-15,0 0 0,0 0 16,0 0-16,0 0 0,1 0 0,20 0 16,-21-21-16,0 0 0,0 21 0,22-21 15,-22 0-15,0 0 0,0-1 16,-21-20-16,21 21 0,-21 0 16,0 0-16,0-22 0,0 22 0,0-42 15,-21 41-15,0 1 0,0 21 16,0-21-16,-22 21 0,1-21 15,21 21-15,0 0 0,0 0 0,-1 0 16,1 21-16,0 0 16,0-21-16,21 21 0,0 1 0,0-1 15,0 0-15,0 0 0,0 0 16,0 0-16,0 1 16,21-22-16,0 0 0,0 0 0,1 0 15,-1 0-15,21 0 0</inkml:trace>
  <inkml:trace contextRef="#ctx0" brushRef="#br2" timeOffset="205330.1">18415 9483 0,'0'-21'0,"0"-1"32,21 22-1,0 0-31,0 0 0,1 0 15,-1 22-15,0-1 0,0 0 16,-21 0-16,0 0 0,21 0 16,-21 1-16,0-1 0,0 0 15,0 0-15,0 0 0,0 0 0,-21 1 16,21-1 0,-21-21-1,21-21 1,0-1-1,0 1-15,0 0 0,0 0 0,0 0 16,0 0-16,0-1 0,0 1 0,21 0 16,-21 0-16,0 0 0,21 21 15,0-21-15,-21-1 0,22 1 0,-1 0 16,0 21-16</inkml:trace>
  <inkml:trace contextRef="#ctx0" brushRef="#br2" timeOffset="205564.97">18838 9313 0,'0'22'15,"0"-1"-15,0 0 16,0 0-16,0 0 16,0 22-16,0-22 0,0 0 15,0 0-15,0 0 0,0 0 0,0 1 16,0-1-16,0 0 0,0 0 15,0 0-15,0-42 47,0 0-31</inkml:trace>
  <inkml:trace contextRef="#ctx0" brushRef="#br2" timeOffset="205731.87">18775 9229 0,'0'0'0,"-21"0"0,21-21 16,-22 21-1</inkml:trace>
  <inkml:trace contextRef="#ctx0" brushRef="#br2" timeOffset="206528.41">19092 9038 0,'0'0'0,"0"-21"15,-21 21 1,0 0-1,21 21-15,0 0 0,0 1 16,0-1-16,0 21 0,0-21 0,0 0 16,0 22-16,0-22 0,0 21 15,0-21-15,0 22 0,0-22 0,0 21 16,0 1-16,0-22 0,0 21 0,0-21 16,0 0-16,0 1 0,0-1 15,21 0-15,-21 0 0,21 0 0,0-21 16,1 21-16,-1-21 0,0 0 15,0 0-15,0 0 16,0-21-16,1 21 0,-22-21 16,21 0-16,0 0 0,0 0 15,-21-1-15,0 1 16,21 0-16,0 0 0,-21 0 0,22 0 16,-22-1-16,0 1 15,21 21-15,-21 21 16,0 1-1,0-1-15,0 0 0,0 0 16,0 0-16,0 0 0,0 1 16,0-1-16,0 0 0,21 0 15,0-21-15,0 0 0,0 0 0,1 0 16,-1 0-16,0 0 0,0 0 16,0 0-16,0 0 0,1-21 15,-1 0-15,0 21 0,0-21 0,0-1 16,-21 1-16,0 0 0,21 0 15,1 0-15,-22 0 0,0-1 16,21 1-16,-21 0 16,0 42 15,0 0-31,0 1 16,0-1-16,0 0 0,0 0 15,0 21-15,0 1 0,-21-1 0,21 0 16,-22 1-16,1 20 0,0-20 0,21 20 15,-21-21-15,0 22 0,21-22 16,-21 22-16,21-1 0,-22-20 16,22 20-16,0 1 0,0-22 0,0 21 15,0-20-15,0-1 0,0 0 0,0 1 16,0-22-16,0 21 0,0-21 16,0 1-16,0-1 0,0 0 15,22-21-15,-22-21 16,21 0-1,-21-1-15,0 1 0,0-21 16,0 21-16,0-22 0</inkml:trace>
  <inkml:trace contextRef="#ctx0" brushRef="#br2" timeOffset="206856.23">18902 9186 0,'0'0'0,"42"-21"15,-21 21 1,0-21-16,22 21 0,-22-21 15,21 21-15,22-21 0,-22 21 0,0-21 16,1 21-16,-1-22 0,0 22 0,1 0 16,-1-21-16,0 21 0,1 0 15,-22 0-15,0 0 0,0 0 0,0 0 16,1 0-16</inkml:trace>
  <inkml:trace contextRef="#ctx0" brushRef="#br2" timeOffset="207906.62">20701 8551 0,'0'0'0,"21"0"16,0-21-16,0 21 16,1-21-16,-44 21 31,1 0-31,0 0 15,0 0-15,0 0 0,0 0 0,-1 21 16,-20 0-16,21-21 0,0 22 16,0-1-16,21 0 0,-22 0 0,22 0 15,-21 22-15,21-22 0,0 0 16,0 21-16,0-21 0,0 1 16,0-1-16,0 0 0,21 0 0,1 0 15,-1-21-15,0 0 0,0 21 0,21-21 16,-20 0-16,-1 0 0,0 0 0,21-21 15,-21 0-15,1 21 0,-1-21 16,21 0-16,-21 0 0</inkml:trace>
  <inkml:trace contextRef="#ctx0" brushRef="#br2" timeOffset="208432.32">20849 8340 0,'0'0'0,"-42"-21"0,-1 21 16,22 0-16,-63 0 15,41 0-15,1 0 0,0 21 16,-1 0-16,22-21 0,-21 21 0,-1 0 16,1 0-16,0 1 0,21-1 15,-22 21-15,22-21 0,0 22 0,0-1 16,0 0-16,21 1 0,0-1 0,0 0 15,0 22-15,0-22 0,0 0 16,0 1-16,0-1 0,21 0 0,0 1 16,0-22-16,21 0 0,-20 0 15,20 0-15,0 1 0,22-22 0,-22 0 16,22 0-16,-22 0 0,21 0 0,-20 0 16,20 0-16,-20 0 0,-1-22 15,21 1-15,-20 21 0,-1-42 16,22 21-16,-22 0 0,0-22 0,1 1 15,-1 0-15,0-1 0,-21 1 16,1 0-16,-1-22 0,-21 22 0,0-1 16,0-20-16,0 21 0,0-1 0,-21 1 15,-22 0-15,22-1 0,-21 1 16,21 21-16,-22-22 0,1 22 0,-22 0 16,22 21-16,0 0 0,-1 0 15,-20 0-15,21 0 0,-22 21 0,22 0 16,-1 1-16,1-1 0,0 0 0,-1 21 15,1-21-15,0 22 0,21-1 16,-22 0-16,22 1 0,-21-22 16,21 21-16,-1 1 0,1-1 0,0 0 15,0 1-15</inkml:trace>
  <inkml:trace contextRef="#ctx0" brushRef="#br2" timeOffset="210652.42">15494 11515 0,'0'0'0,"-21"0"0,0 0 0,-1 0 0,22 21 16,-21-21-16,0 0 0,0 0 15,42 0 16,0 0-31,0 0 16,22 21-16,-1-21 0,-21 0 0,22 0 16,-1 0-16,0 0 15,1 0-15,-1 0 0,21 0 0,-20 0 16,-1 0-16,0 0 0,1 0 0,-1 0 16,0 0-16,1 0 0,-22 0 15,21 0-15,-21 0 0,1 0 0,-44-21 47</inkml:trace>
  <inkml:trace contextRef="#ctx0" brushRef="#br2" timeOffset="210958.76">15938 11345 0,'0'0'0,"22"0"47,-1 0-47,0 0 0,0 22 0,0-22 16,-21 21-16,21-21 0,1 21 16,-1-21-16,0 21 0,0 0 0,0 0 15,-21 1-15,0-1 0,0 0 0,0 0 16,0 0-16,-21 0 15,0 22-15,0-22 0,-22 21 0,22-21 16,-21 1-16,21 20 0,-22-21 0,22 0 16,0 0-16,-21 1 0,21-1 15,21 0-15,-22 0 0,22 0 16</inkml:trace>
  <inkml:trace contextRef="#ctx0" brushRef="#br2" timeOffset="212964.18">17018 11494 0,'0'0'0,"21"0"16,-21-22-16,0 1 15,0 0 1,0 0-16,-21 21 15,0-21-15,0 21 0,-1 0 16,1 0-16,-21 0 0,21 0 16,-22 0-16,1 0 15,21 21-15,0 0 0,0 0 0,-1 0 16,1 1-16,0-1 0,0 0 0,21 21 16,0-21-16,0 1 0,0 20 15,0-21-15,0 21 0,0-20 0,0-1 16,0 0-16,21 0 0,0 0 0,0-21 15,1 0-15,-1 21 0,0-21 16,0 0-16,0 0 0,0 0 0,1-21 16,-1 21-16,0-21 0,0 0 0,0 0 15,0 0-15,1-22 0,-1 22 16,21 0-16,-21-21 0,0-1 16,1 1-16,-22 21 0,21-22 15,-21-20-15,21 21 0,-21-1 0,0 1 16,0 0-16,0-1 0,0 22 0,0-21 15,0 21-15,0-1 0,0 1 16,-21 21 0,21 21-16,-21 1 15,21-1-15,-22 0 0,22 21 0,0 1 16,0 20-16,0-21 0,-21 1 0,21 20 16,0-20-16,0-1 15,0 0-15,0 1 0,0-1 0,0 0 0,0-21 16,21 22-16,1-22 0,-22 0 15,21 0-15,0 0 0,0-21 16,0 0-16,0 0 0,1 0 0,-1 0 16,0 0-16,21 0 0,-21 0 0,1-21 15,-1 21-15,0-21 0,0 0 16,0 0-16,0 0 0,1-1 0,-22 1 16,0 0-16,21-21 0,-21 21 15,21-1-15,-21 1 0,0 0 0,0 0 16,0 0-16,0 42 31,0 0-31,0 0 0,-21 0 16,21 1-16,0-1 0,0 0 15,0 21-15,0-21 0,0 1 16,0-1-16,0 0 0,0 0 0,0 0 16,21-21-1,0 0-15,0 0 16,0 0-16,1 0 0,-1-21 0,0 21 15,0-21-15,0 0 0,0 0 0,1 21 16,-1-22-16,0 1 0,-21 0 16,21 0-16,-21 0 0,21 0 15,-21-22-15,21 22 0,-21 0 0,0 0 16,0 0-16,0-1 16,0 44-1,0-1-15,0 0 16,0 21-16,0-21 0,0 1 15,0 20-15,0-21 0,22 0 0,-1 0 16,-21 22-16,0-22 0,21 0 16,0-21-16,0 21 0,0 0 0,1-21 15,-1 0-15,0 0 0,21 0 0,-21 0 16,43-21-16,-43 0 16,21 21-16,-20-21 0,20 0 15,-21 0-15,0-1 0,0 1 0,1 0 16,-22 0-16,0 0 0,0-22 15,0 22-15,0 0 0,0 0 0,0-21 16,0 20-16,0 1 0,0 42 31,-22 1-31,22-1 0,-21 0 16,21 21-16,0-21 0,0 22 0,0-1 16,0 0-16,0 22 0,0-22 15,-21 22-15,21-22 0,-21 22 0,21-1 16,-21 1-16,21-1 0,0 1 15,0-1-15,-21-21 0,21 22 0,0-22 16,-22 1-16,22-1 0,0 0 16,0-21-16,0 1 0,22-22 15,-1 0 1,0-22-16,-21 1 0,21 0 16,0 0-16,-21 0 0</inkml:trace>
  <inkml:trace contextRef="#ctx0" brushRef="#br2" timeOffset="213264.01">18330 11621 0,'0'-22'0,"0"44"0,0-65 0,0 22 16,0 0-16,0 0 0,0 0 0,0-1 16,0 1-16,43 0 0,-22 21 15,0 0-15,21 0 0,1 0 16,-22 0-16,21 0 0,0 21 0,-20 0 15,-1 1-15,0-1 0,-21 21 0,0-21 16,0 22-16,0-1 0,0-21 16,-21 21-16,0 1 0,-22-22 0,22 21 15,-21-21-15,21 1 0,-1-1 16,-20 0-16,21 0 0,0-21 0,0 0 16,21 21-16,-22-21 0,22-21 15,0 0 1,0 0-16,0 0 15,22-1-15,-22 1 0,21-21 0</inkml:trace>
  <inkml:trace contextRef="#ctx0" brushRef="#br2" timeOffset="213695.76">18796 11155 0,'0'-21'0,"0"42"0,21-63 15,-21 20-15,21 22 0,-21 22 31,0-1-31,0 0 16,0 21-16,0-21 0,0 22 0,0-1 16,0 0-16,0 1 0,0-1 0,0-21 15,0 22-15,0-1 0,0 0 16,0-21-16,0 22 0,0-22 0,0 0 16,0 21-16,0-20 0,0-1 15,21-21-15,1 0 16,-1 0-16,0 0 0,0 0 15,0 0-15,0-21 0,1-1 0,-1 22 16,0-21-16,-21 0 0,21-21 16,-21 21-16,21-1 0,-21 1 15,0 0-15,0 0 0,0 0 0,0 42 47,0 0-47,0 0 0,0 0 16,0 1-16,0-1 0,0 0 0,0 0 15,0 0-15,0 0 0,0 1 0,0-1 16,0 0 0,0-42-1,21 0 1</inkml:trace>
  <inkml:trace contextRef="#ctx0" brushRef="#br2" timeOffset="213859.66">19198 11345 0,'0'0'0,"0"22"63,0-1-48</inkml:trace>
  <inkml:trace contextRef="#ctx0" brushRef="#br2" timeOffset="214129.51">19643 11324 0,'0'-21'16,"-22"21"-1,1 0 1,0 0-16,0 21 0,0-21 0,0 21 15,-1 1-15,1-1 0,0 21 16,0-21-16,21 0 0,-21 22 0,21-22 16,-21 21-16,21-21 15,0 1-15,0 20 0,0-21 0,0 0 16,0 0-16,0 1 0,42-1 16,-21-21-16,0 21 0,0-21 0,22 0 15,-22 0-15,21 0 0,1 0 16,-22-21-16,21 0 0,0 21 0,1-22 15</inkml:trace>
  <inkml:trace contextRef="#ctx0" brushRef="#br2" timeOffset="-214464.83">20045 11345 0,'0'-21'0,"0"42"0,-21-42 16,-1 21-16,1 0 15,0 0-15,0 21 0,21 1 16,-21-1-16,21 21 0,-21-21 15,21 22-15,-22-22 0,1 21 0,21-21 16,0 22-16,0-22 0,0 21 0,0-21 16,0 0-16,0 1 0,0-1 15,0 0-15,21-21 16,1 0-16,-1 0 0,0-21 16,0 0-16,0 21 15,0-22-15,-21 1 0,22 0 0,-1 0 16,-21 0-16,0 0 0,0-1 0,21 1 15,-21-21-15,0 21 16,0 0-16,21-1 0,-21 1 0,0 0 16,0 0-16,0 42 15,0 0 1,0 0-16,0 1 0,0-1 0,0 0 16,0 0-16,0 21 0,0-20 15,0-1-15,0 0 0,0 0 0,0 0 16,0 0-16,0 1 0,0-1 0,21-21 15,0 0-15,1 21 0,-1-21 16,0 0-16,0 0 0,21 0 16,-20 0-16,-1 0 0,21-21 0,-21 0 15,22-1-15,-22 1 0,21 0 0,-21 0 16,0-21-16,1 20 0,-1-20 16,0 0-16,0-22 0,0 22 0,0-64 15,-21 64-15,0-1 16,0 1-16,0 0 0,0 21 0,0-22 15,0 22-15,-21 21 32,0 21-32,0 0 0,21 22 0,-21-1 15,21 0-15,0 1 0,0-1 0,-21 0 16,21 22-16,0-22 0,0-21 16,0 22-16,0-1 0,0-21 15,0 22-15,21-22 0,-21 0 0,21 0 16,0 0-16,0 0 0,0 1 15,1-1-15,-1-21 0,21 0 16,-21 0-16,0 0 0,43 0 16,-43 0-16,0-21 0,22 21 15,-22-22-15,0 1 0,0 0 0,0 0 16,0 0-16,1 0 0,-1-22 0,-21 22 16,21 0-16,-21-21 15,0 20-15,0 1 0,0 0 0,-21 21 16,0 0-16,-1 21 15,1-21-15,21 21 16,-21 1-16,21-1 0,0 0 0,0 21 0,0-21 16,0 1-16,0-1 0,0 0 15,0 0-15,0 0 0,0 0 16,21-21-16,-21 22 0,21-1 0,1-21 16,-1 0-16,0 0 0,0 0 15,0 0-15,0 0 0,1 0 16,20 0-16,-21-21 0,0 21 0,0-22 15,1 1-15,20 0 0,-21 0 0,0 0 16,-21 0-16,21-22 0</inkml:trace>
  <inkml:trace contextRef="#ctx0" brushRef="#br2" timeOffset="-214233.95">20574 11113 0,'0'0'0,"-21"0"0,42 0 32,0 0-32,21 0 15,-20 0-15,20-22 0,0 22 0,1 0 16,-1-21-16,0 21 0,1-21 16,-1 21-16,0 0 0,1 0 15,-1 0-15,-21-21 0,21 21 0,-20 0 16,-1 0-16,0 0 0,0 0 0</inkml:trace>
  <inkml:trace contextRef="#ctx0" brushRef="#br2" timeOffset="-213306.48">15155 13885 0,'0'0'0,"-42"0"15,21 0-15,0 22 0,-22-22 16,22 0-16,0 0 0,0 0 16,0 0-16,21 21 0,42-21 15,-21 0 1,21 0-16,22 0 0,-22 0 15,22 0-15,-1 0 0,22 0 16,-22 0-16,1 0 0,-1 0 0,1 0 16,-1 0-16,-20 0 0,20 0 15,1 0-15,-22 0 0,0 0 0,1 0 16,-1-21-16,-21 21 0,0 0 16,1 0-16,-1 0 0,-21-22 15,-21 1 1,-1 21-16,1 0 15,-21-21-15,21 21 0,0 0 0,-1-21 16,1 21-16,0-21 16,21 0-1,0-1-15,21 22 16,0 0-16,1 0 16,-1 0-16,0 0 0,0 22 0,0-1 15,-21 0-15,21 0 0,-21 0 16,0 0-16,0 1 0,0-1 0,0 21 15,-21-21-15,0 0 0,0 1 0,0 20 16,-22-21-16,1 0 0,21 22 16,-21-22-16,20 0 0,1 0 0,0-21 15,0 21-15</inkml:trace>
  <inkml:trace contextRef="#ctx0" brushRef="#br2" timeOffset="-211656.53">16658 13483 0,'0'0'0,"0"-21"16,0 42 15,0 0-31,0 1 16,0-1-16,0 21 0,0-21 0,0 22 16,0-1-16,-21-21 0,21 21 15,0 1-15,-21-22 0,21 21 0,-21-21 16,-1 1-16,22-1 0,0 0 15,0 0-15,0-42 32,0 0-17,0 0-15,0-1 0,0 1 0,0 0 16,22-21-16,-1 21 0,-21-22 0,21 1 16,0 21-16,-21-22 0,21 1 15,0 21-15,1 0 0,-1 0 16,-21-1-16,21 1 0,0 0 15,0 21-15,0 0 0,1 0 0,-1 0 16,0 21-16,0 0 0,0 1 16,0-1-16,1 0 0,-22 0 0,0 21 15,21-20-15,-21-1 0,21 21 0,-21-21 16,0 0-16,0 1 0,21-1 16,-21 0-16,21 0 0,-21 0 0,21 0 15,1-21-15,-1 0 16,0 0-16,0 0 0,0 0 0,0 0 15,1-21-15,-1 0 0,0 0 16,0 0-16,0 0 0,0-1 16,1 1-16,-22-21 0,0 21 15,21-22-15,-21 22 0,0-21 0,0 21 16,0-22-16,0 22 0,0 0 16,0 0-16,0 0 0,0 42 31,0 0-31,0 21 15,-21-20-15,21 20 0,0-21 0,0 21 16,0 1-16,0-22 0,0 21 16,0-21-16,21 22 0,0-22 0,-21 0 15,21 0-15,0 0 0,0-21 0,1 0 16,-1 22-16,0-22 16,0 0-16,0 0 0,0-22 15,1 1-15,-1 21 0,21-21 0,-21 0 16,0 0-16,-21 0 0,22-22 15,-1 22-15,0-21 0,-21 21 0,21-22 16,-21 22-16,0-21 0,0-1 0,0 22 16,0 0-16,21 0 0,-21 0 15,0 42 1,0 0 0,0 21-16,0-20 15,-21 20-15,21-21 0,0 21 0,0-20 16,0 20-16,0-21 0,0 21 15,0-20-15,0-1 0,0 0 0,0 0 16,21 0-16,0-21 0,1 0 16,-1 0-16,0 0 0,0 0 15,0 0-15,0 0 0,22-21 0,-22 0 16,0 0-16,21 21 0,-20-43 0,-1 22 16,0 0-16,0-21 0,0 21 15,0-22-15,1 1 0,-1 0 0,-21-1 16,21 1-16,-21 21 0,0-22 15,0 1-15,0 0 0,0 21 16,0-1-16,0-20 0,0 21 0,0 0 16,0 0-16,-21 21 15,0 0-15,-1 0 16,1 21-16,21 0 0,0 0 16,0 0-16,0 0 0,0 1 15,0 20-15,0 0 0,0-21 0,0 22 16,0-1-16,0 0 0,0 1 0,0-1 15,0 0-15,0-20 0,21 20 16,1-21-16,-1 21 0,-21-20 0,21-1 16,0 0-16,0 0 0,0-21 15,1 0-15,-1 21 0,21-21 16,-21 0-16,0 0 0,22 0 0,-22-21 16,0 0-16,21 21 0,-20-21 15,-1 0-15,21-1 0,-21-20 0,0 21 16,1-21-16,-22-1 0,21 1 0,-21 0 15,21-1-15,-21 1 0,21-22 16,-21 22-16,0 0 0,0-1 0,0 1 16,0 0-16,0-1 0,0 22 15,0 0-15,0 0 0,0 0 0,-21 21 16,0 0-16,21 21 16,-21 0-16,21 21 0,-22 1 15,22-1-15,0 0 0,0 1 16,0-1-16,0 22 0,0-22 0,0 0 15,0 1-15,0 20 0,0-21 16,22-20-16,-1 20 0,-21 0 16,21-21-16,0 1 0,0-1 0,-21 0 0,21 0 15,1-21-15,-1 0 0,0 0 16,0 0-16,0 0 0,0 0 0,22 0 16,-22-21-16</inkml:trace>
  <inkml:trace contextRef="#ctx0" brushRef="#br2" timeOffset="-211305.9">19918 13102 0,'0'0'16,"0"-21"-1,21 21-15,0 0 16,-21 21-16,21 0 0,-21 1 0,21-1 16,1 0-16,-22 21 15,21-21-15,0 1 0,0 20 0,0 0 16,0-21-16,1 22 0,-1-22 0,0 21 16,21-21-16,-21 1 0,1-1 15,-1 21-15,0-21 0,0 0 0,0 1 16,0-1-16,1-21 0,-1 21 15,0-21-15,-21-21 47,0 0-47,0-1 0</inkml:trace>
  <inkml:trace contextRef="#ctx0" brushRef="#br2" timeOffset="-211039.54">20637 13123 0,'0'0'0,"0"-21"16,-21 21-1,0 21 1,-21-21-16,21 43 0,-1-22 0,-20 0 16,21 21-16,-21-20 0,-1 20 15,1 0-15,0 1 0,-1-1 16,1 21-16,0-20 0,-1-1 0,1 0 15,0 1-15,-1-22 0,-41 42 16,62-20-16,-20-22 0,21 0 16,0 0-16,0-21 0,-1 21 15,1-21-15,0 0 0,0 0 16,0 0-16</inkml:trace>
  <inkml:trace contextRef="#ctx0" brushRef="#br2" timeOffset="-209872.79">14647 15727 0,'0'0'0,"-21"0"0,0 0 0,0 0 16,0 0-1,-1 0-15,22 21 16,22-21-1,-1 21 1,0-21-16,21 0 0,1 0 0,-1 0 16,0 0-16,22 0 0,-1 0 15,1 0-15,-1 0 0,22 0 0,-22-21 16,1 21-16,-22-21 0,22 21 16,-1 0-16,-20 0 0,-1-21 0,-21 21 15,21 0-15,-20 0 0,-1 0 0,-21-21 16,0-1-1,-21 22 1,-1-21 0,1 21-16,0 0 0,-21 0 0,21 0 15,-22 0-15,22-21 0,-21 21 0,21 0 16,-22 0-16,22 0 0,42-21 47,22 21-47,-22 0 0,0 0 15,0 0-15,0 0 0,0 0 0,1 0 16,-1 0-16,0 21 0,0-21 16,0 21-16,-21 0 0,0 1 0,0 20 15,0-21-15,0 0 0,0 22 16,0-22-16,-21 0 0,0 21 16,0-21-16,-22 22 0,22-22 0,-21 21 15,21-21-15,0 1 0,-22-1 16,22 0-16</inkml:trace>
  <inkml:trace contextRef="#ctx0" brushRef="#br2" timeOffset="-208390.43">16468 15939 0,'21'-22'0,"-42"44"0,63-44 0,-42 1 0,21 21 0,0-21 15,0 0-15,1 0 16,-1 0-16,-21-1 0,21 1 15,-21 0-15,21 0 16,-21 0-16,0 0 0,0-1 0,0 1 16,0 0-16,-21 0 15,0 0-15,0 0 0,-1 21 16,1-22-16,0 22 0,0 0 0,-21 0 16,20 0-16,-20 0 0,21 0 0,-21 22 15,-1-1-15,1 0 0,0 0 16,20 21-16,1 1 0,-21-22 0,21 21 15,21 1-15,0-1 0,0 0 16,-21 1-16,21-1 0,0-21 0,0 21 16,0-20-16,0-1 0,21 0 0,0-21 15,0 0-15,0 0 16,0 0-16,1 0 0,20-21 0,-21 21 16,0-21-16,0-22 15,1 22-15,-1 0 0,0 0 0,0-22 16,0 22-16,0 0 0,1-21 0,-22 21 15,0-1-15,21-20 0,-21 21 16,0 0-16,0 0 0,0-1 0,0 1 16,0 0-16,0 0 0,0 42 31,0 0-31,0 0 0,21 22 16,-21-22-16,0 0 0,0 0 15,21 22-15,0-22 0,-21 0 0,21 0 16,-21 0-16,22 0 0,-1 1 15,0-1-15,0-21 16,0 0-16,0 0 0,1 0 0,-1 0 16,0-21-16,0-1 15,0 1-15,0 0 0,1 0 0,-1 0 16,0 0-16,0-1 0,0 1 16,0 0-16,-21 0 0,0 0 0,0-22 15,0 1-15,0 21 16,0 0-16,0 0 0,0 42 31,0 0-31,0 0 16,0 0-16,0 0 0,0 22 0,0-22 15,0 0-15,0 21 16,0-20-16,0-1 0,0 0 0,43 21 16,-22-21-16,-21 1 0,21-22 15,0 0-15,0 0 16,1 0-16,-1 0 0,0 0 0,0-22 15,0 1-15,0 0 0,1 0 16,-1 0-16,0 0 0,0-1 0,0 1 16,-21 0-16,0-21 0,21 21 0,-21-1 15,0-20-15,0 21 0,0 0 16,0 0-16,0-1 0,0 1 0,0 42 47,0 1-47,0 20 0,0-21 0,0 0 15,0 22-15,0-22 0,22 0 16,-22 21-16,0-21 0,21 1 0,0-1 16,0 0-16,0 0 0,-21 0 0,21 0 15,1-21-15,-1 0 0,0 0 16,0 0-16,0 0 0,0-21 0,22 21 16,-22-21-16,0 0 0,0 0 15,0 0-15,-21-1 0,22 1 0,-1 0 16,0-21-16,-21 21 0,21-22 0,-21 1 15,0 0-15,0-1 16,0 1-16,0-22 0,21 22 0,-21-21 16,0 20-16,0-20 0,0 20 15,0 1-15,0 21 0,0 0 0,0 0 16,0-1-16,0 1 0,-21 42 16,21 1-1,0-1-15,0 21 0,0 0 0,0 1 16,0-1-16,0 0 0,0 22 15,0-22-15,0 1 0,0-1 0,0 0 16,0 1-16,0-1 0,0-21 0,0 21 16,0-20-16,0-1 0,0 0 15,0 0-15,0 0 0,21-21 16,0 0-16,1 0 0,-1 0 16,0 0-16,0 0 15,0-21-15,0 21 0</inkml:trace>
  <inkml:trace contextRef="#ctx0" brushRef="#br2" timeOffset="-208039.63">18203 15452 0,'0'-21'0,"0"42"0,0-21 31,0 21-15,0 0-16,0 0 0,0 22 15,0-22-15,0 0 0,0 0 16,0 0-16,0 22 0,0-22 0,0 0 15,0 0-15,0 0 0,21 0 16,1 1-16,-1-22 0,0 0 16,0 0-16,0 0 0,22 0 15,-22 0-15,0 0 0,0-22 0,0 1 16,0 21-16,1-21 0,-1 0 0,-21 0 16,0 0-16,0-1 0,0 1 0,0-21 15,0 21-15,0 0 0,0-22 16,0 22-16,-21 0 0,-1 0 0,1 0 15,0-1-15,0 22 16,0 0-16,0 0 0,-22 0 0,22 0 16,0 0-16,0 0 0,0 0 0,-1 0 15,1 0-15,0 0 0,0 0 16,0 0-16,0 0 0</inkml:trace>
  <inkml:trace contextRef="#ctx0" brushRef="#br2" timeOffset="-207824.75">17801 15304 0,'21'0'16,"0"0"-1,1 0-15,-1 0 0,0-22 0,21 22 16,-21-21-16,1 21 0,20 0 0,0-21 15,-21 21-15,22-21 0,-22 21 16,0 0-16,21-21 0,-20 21 0,-1 0 16,0 0-16,0 0 0</inkml:trace>
  <inkml:trace contextRef="#ctx0" brushRef="#br2" timeOffset="-207329.04">19283 15198 0,'0'0'0,"21"-21"0,-21-43 15,0 43-15,0-21 16,0 20-16,0 1 0,-21 21 15,0-21-15,-1 21 0,-20 0 16,21 0-16,-21 0 0,20 0 0,-20 21 16,21-21-16,0 21 0,-22 1 0,22-1 15,0 21-15,21-21 0,0 0 16,0 22-16,0-22 0,0 21 0,0-21 16,0 22-16,0-22 0,21 0 15,0 0-15,1 22 0,20-22 0,-21 0 16,21 0-16,1 0 0,-22 0 0,21 1 15,1-1-15,-22-21 0,0 21 16,0 0-16,0 0 0,-21 0 0,0 1 16,0-1-1,-21 0-15,0-21 0,-21 0 16,20 21-16,-20-21 0,21 0 0,-21 0 16,20 0-16,-20 0 0,0 0 15,21 0-15,-1 0 0,-20 0 0,21 0 16,0 0-16,0 0 0,21-21 15,-22 21-15,22-21 16,0 0-16,22-1 16,-1 1-16,0 21 0</inkml:trace>
  <inkml:trace contextRef="#ctx0" brushRef="#br2" timeOffset="-206929.26">19643 15325 0,'-22'0'16,"1"21"-16,0-21 15,0 21-15,0 0 0,-22 22 0,22-22 16,0 0-16,0 21 0,0 1 0,0-22 16,21 21-16,0-21 0,0 22 15,0-22-15,0 0 0,0 0 0,0 0 16,0 0-16,21 1 0,0-22 15,0 0-15,0 0 0,0 0 16,1 0-16,20 0 0,-21 0 0,0-22 16,0 22-16,22-21 0,-22 0 15,0 21-15,0-21 0,0 0 0,-21 0 16,0-22-16,22 22 0,-22 0 0,0-21 16,0 20-16,0 1 0,0-21 15,-22 21-15,22 0 0,-21-1 0,0 1 16,0 21-16,0 0 15,0 0-15,-1 0 0,1 21 16,21 1-16,0-1 16,0 0-16,0 0 0,0 0 15,21-21-15,1 0 16,-1 0-16</inkml:trace>
  <inkml:trace contextRef="#ctx0" brushRef="#br2" timeOffset="-206552.96">19981 15431 0,'0'0'16,"0"-43"-1,0 22-15,0 0 0,0 0 16,0 0-16,21 21 0,1 0 16,-1 0-16,0 21 15,-21 0-15,21 0 16,-21 0-16,0 0 0,21 22 0,0-22 15,-21 0-15,22 0 0,-22 22 16,0-22-16,0 0 0,0 0 0,0 0 16,0 0-16,0 1 0,0-1 31,0-42-15,0-1-1,0 1-15,0 0 16,0 0-16,0-21 0,0 20 15,21 1-15,-21-21 0,21 0 16,-21 20-16,0-20 0,0 21 0,21-64 16,-21 64-16,21 0 15,-21 0-15,0-22 0,21 22 16,1 0-16</inkml:trace>
  <inkml:trace contextRef="#ctx0" brushRef="#br2" timeOffset="-206241.14">20595 14923 0,'0'21'16,"0"0"-1,0 0-15,0 0 0,0 22 0,-21-1 16,21 0-16,-21 1 0,21-1 15,-21 0-15,21 1 0,0-1 0,0 0 16,-22-21-16,22 22 0,-21-22 0,21 0 16,0 0-16,0 0 0,0 1 15,0-1-15,21-21 32,1 0-32,-1 0 15,0-21-15,0-1 0,-21 1 16,21 0-16,-21 0 15,0 0-15</inkml:trace>
  <inkml:trace contextRef="#ctx0" brushRef="#br2" timeOffset="-206052.33">20574 15282 0,'0'22'0,"21"-22"31,0 0-15,0-22-16,1 1 0,-1 21 16,0-21-16,0 21 0,0-21 15,0 21-15</inkml:trace>
  <inkml:trace contextRef="#ctx0" brushRef="#br2" timeOffset="-205687.54">21103 15431 0,'0'0'0,"21"0"0,-21-22 0,21 22 16,-21-21-16,0 0 0,0 0 0,0 0 15,0 0-15,0-1 0,0 1 16,0 0-16,0 0 0,0 0 16,-21 0-16,0 21 15,0 0-15,0 0 16,21 21-16,-21 0 0,-1 0 0,22 0 16,0 22-16,-21-22 0,21 0 0,-21 21 15,21-21-15,0 1 16,0 20-16,0-21 0,0 0 0,0 0 15,0 1-15,0-1 0,0 0 0,21-21 16,0 21-16,1-21 16,-1 0-16,0 0 0,21 0 0,-21 0 15,1 0-15,20 0 0</inkml:trace>
  <inkml:trace contextRef="#ctx0" brushRef="#br2" timeOffset="-205134.86">21738 15304 0,'0'0'0,"0"-22"0,0 1 16,-21 0-16,21 0 0,-21 0 0,0 21 15,-1-21-15,1 21 0,0 0 16,0 0-16,0 0 0,0 0 16,-1 21-16,1-21 15,0 21-15,21 0 0,-21 0 0,21 22 16,-21-22-16,21 0 0,-21 0 15,21 21-15,0-20 0,0-1 0,0 0 16,0 0-16,0 0 0,0 0 16,0 1-16,21-22 0,0 21 0,0-21 15,0 0-15,0 0 0,1 0 16,-1 0-16,0 0 0,0 0 16,0 0-16,0-21 0,1 21 0,-1-22 15,0 1-15,0 0 0,-21 0 16,21-21-16,-21 20 0,21-20 0,-21 0 15,0-22-15,0 1 0,0 20 16,0-20-16,0-1 0,0 1 0,0 21 16,0-22-16,0 22 0,0-1 0,0 1 15,0 21-15,-21 0 0,21 0 16,0-1-16,-21 22 0,0 0 16,21 22-1,0-1-15,0 21 0,0-21 16,0 22-16,0-1 0,0 0 0,0 1 15,0 20-15,21-21 0,-21 22 16,21-22-16,0 22 0,-21-22 16,22 22-16,-22-22 0,21 0 0,0 1 15,0-22-15,0 0 0,0 21 0,1-42 16,-1 21-16,0 1 0,0-22 0,21 0 16,-20 0-16,-1 0 0,21 0 15,-21-22-15,22 1 0</inkml:trace>
  <inkml:trace contextRef="#ctx0" brushRef="#br3" timeOffset="-194248.65">26479 2688 0,'0'-21'15,"22"21"-15,-22-21 0,0 0 0,0 0 16,21-1-16,-21 1 15,0 0-15,21 0 0,-21 0 0,0 0 16,0-1-16,0 1 0,0 0 16,0 0-16,0 0 0,0 0 31,-21 42-15,0-21-16,21 21 0,-22 21 15,22-21-15,0 22 0,0-1 16,0 0-16,0 1 0,0 20 0,0-20 15,0 20-15,0-21 0,0 22 16,0-22-16,0 1 0,0 20 0,0-21 16,0 1-16,0-22 0,22 21 15,-1 1-15,0-22 0,21 0 0,-21-21 16,1 21-16,20-21 0,-21 0 0,21 0 16,1 0-16,-22 0 0,21-21 15,-21 21-15,22-21 0,-22 0 16,21-43-16,-21 43 0,22 0 15,-43-22-15,21 1 0,0 0 16,0-1-16,-21 1 0,0-21 0,0 20 16,0-20-16,0-1 0,0 22 15,0-22-15,0 1 0,0 21 0,0-1 16,0 1-16,0 21 0,0 0 16,0-1-16,0 44 15,-21-1-15,21 21 0,-21 0 16,21 1-16,0-1 15,0 22-15,0-1 0,-21-21 0,21 22 16,0-1-16,0-20 0,0 20 16,0-20-16,0-1 0,21 0 0,-21 1 15,21-1-15,0-21 0,-21 21 0,21-20 16,1-1-16,-1-21 0,0 21 16,0-21-16,0 0 0,0 0 0,22 0 15,-22 0-15,0-21 0,0 0 16,0-1-16,1 1 0,-1 0 0,0 0 15,0-21-15,0 20 0,-21 1 0,0-21 16,21 21-16,-21-22 0,0 22 16,22 0-16,-22-21 0,0 21 15,0-1-15,0 44 32,0-1-32,0 0 0,-22 21 15,22-21-15,-21 22 0,21-22 16,0 21-16,0-21 0,0 22 0,-21-22 15,21 0-15,0 21 0,0-20 0,0-1 16,0 0-16,0-42 31,21 0-15,-21-1-16,21 1 0,1 0 0,-22 0 16,21-21-16,0 20 0,0 1 15,0 0-15,-21 0 0,21-21 16,1 20-16,-1 1 0,0 21 0,-21-21 15,21 0-15,0 21 16,0 0-16,-21 21 16,0 0-16,0 22 0,0-22 15,0 0-15,0 0 0,0 0 16,0 22-16,0-22 0,0 0 0,0 21 16,0-21-16,0 1 0,22-1 0,-1 0 15,0 0-15,0-21 0,0 21 16,0-21-16,22 0 0,-22 0 0,0 0 15,0 0-15,22 0 0,-22-21 16,0 0-16,0 0 0,0 0 16,0-1-16,1 1 0,-1 0 0,0-21 15,-21-1-15,21 22 16,-21 0-16,0 0 0,0 0 0,0 0 16,0-1-16,21 1 0,-21 0 15,0 42 1,0 0-1,0 1-15,0-1 16,0 21-16,0-21 0,0 0 0,-21 1 16,21 20-16,0-21 0,0 0 0,0 0 15,0 22-15,0-22 16,21 0-16,0 0 0,1-21 0,-1 21 16,0 1-16,21-22 0,-21 0 0,22 0 15,-22 0-15,21 0 0,1 0 16,-1 0-16,-21 0 0,21-22 15,1 1-15,-22 0 0,21 0 0,-21 0 16,1 0-16,20-1 0,-21-20 0,0 21 16,-21-21-16,0-1 0,21 22 0,-21-21 15,0 21-15,0-1 0,0-20 16,0 21-16,-21 21 0,21-21 0,-21 0 16,0 21-16,0 0 0,0 0 0,-22 0 15,22 21-15,-21 0 16,21-21-16,-1 21 0,-20 21 0,21-20 15,0-1-15,0 21 0,-1-21 16,22 22-16,0-22 0,-21 21 0,21-21 16,0 22-16,0-22 0,0 0 0,0 0 15,0 0-15,21 0 0,-21 1 16,22-22-16,20 0 0,-21 0 16,0 0-16,22 0 0,-22 0 15,0-22-15,-21 1 0,21 0 16,0 0-16,0 0 0,1 0 15,-1-1-15,-21-20 0,0 21 0,0-21 16,21 20-16,-21 1 0,0 0 16,0-21-16,0 21 0,0-1 15,0 44 1,0-1 0,0 21-16,0-21 0,0 0 15,0 22-15,0-1 0,0 0 16,0 1-16,0-1 0,0 0 0,0 1 15,-42 63-15,42-64 16,0 0-16,-22 1 0,22-1 0,0 0 16,-21 1-16,21-1 0,-21 0 0,21 1 15,0-22-15,0 21 0,0-21 16,0 0-16,0 1 0,0 20 16,0-21-16,0 0 0,-21-21 15,42 0-15,0 0 16,0 0-16,1 0 0,20-21 15,-21 0-15,0 0 0,0-22 0,-21 22 16,43 0-16,-22-21 0,-21-22 0,21 22 16,0-22-16,-21 22 0,0-21 15,21-1-15,1-21 0,-1 22 0,0-22 16,0 22-16,0-22 0,0 22 0,1 20 16,-1 1-16,-21 0 0,0-1 15,21 1-15,-21 21 0,0 0 16,0-1-16</inkml:trace>
  <inkml:trace contextRef="#ctx0" brushRef="#br3" timeOffset="-193625">29210 2879 0,'0'63'16,"-21"43"-1,42-275-15,-42 359 0,21-147 0,0-1 0,0 0 16,0-21-16,0 22 0,0-22 16,21 21-16,0-21 0,-21 1 0,21-22 15,0 21-15,1-21 0,-1 0 16,0 0-16,0 0 15,0-21-15,0-1 0,1 22 16,-1-42-16,0 21 0,0 0 0,0-22 16,0 22-16,1-21 0,-1 0 15,0 20-15,0-20 0,-21 21 0,21 0 16,-21 0-16,21-1 0,-21 1 16,0 0-16,0 42 46,0 0-46,0 1 0,0-1 0,0 0 16,0 0-16,0 0 0,0 22 16,0-22-16,0 0 0,22 0 15,-1 0-15,0 0 0,-21 1 0,21-1 0,0 0 16,-21 0-16,21-21 16,1 0-16,-1 0 0,0 0 0,0 0 15,21 0-15,-20 0 0,-1 0 16,21-21-16,-21 21 0,0-21 0,22 0 15,-22-1-15,0-20 0,21 0 16,-20-1-16,-1 22 0,0-21 16,-21 21-16,0-22 0,0 22 0,0 0 15,0 0-15,0 0 0,0 0 16,-21 21-16,0 0 16,-1 21-16,22 0 0,-21 0 15,21 21-15,-21-20 0,21-1 16,-21 21-16,21-21 0,0 22 0,0-1 15,0-21-15,0 0 0,0 22 16,0-22-16,21 0 0,0-21 0,0 21 16,1 0-16,20-21 0,-21 0 0,0 0 15,0 0-15,22 0 0,-22 0 16,0 0-16,21-21 0,-20 21 0,-1-21 16,0 0-16,-21 0 0,21-1 15,0 1-15,-21 0 0,21 0 0,-21 0 16,0-22-16,0 22 0</inkml:trace>
  <inkml:trace contextRef="#ctx0" brushRef="#br3" timeOffset="-193459.1">28808 2371 0,'0'0'16</inkml:trace>
  <inkml:trace contextRef="#ctx0" brushRef="#br3" timeOffset="-193347.16">28914 2519 0,'0'21'0,"42"21"16</inkml:trace>
  <inkml:trace contextRef="#ctx0" brushRef="#br3" timeOffset="-191380.42">30057 4191 0,'0'-21'16,"0"0"-16,21 21 0,-21-21 15,21-1-15,-21 1 0,0 0 16,0 0-16,0 0 16,-21 0-16,0-1 0,-1 22 15,1 0-15,-21-21 0,21 21 0,0 0 16,-22 0-16,1 0 0,21 21 15,-22 1-15,22-1 0,-21 0 0,21 0 16,-22 21-16,22-20 0,0 20 16,0-21-16,21 21 0,0-20 0,-21 20 15,21-21-15,0 0 0,0 0 16,0 1-16,0-1 0,21 0 16,0-21-16,0 0 0,0 0 15,1 0-15,-1 0 0,0 0 16,21-21-16,-21 21 0,1-21 15,20-1-15,-21 1 0,0 21 0,0-42 16,1 21-16,-1 0 0,0-1 16,0-20-16,0 0 0,-21 21 0,0-22 15,0 1-15,0 0 0,0 20 16,0-20-16,0 21 0,0-21 0,0 20 16,0 1-16,0 42 31,0 1-31,-21 20 0,21-21 15,-21 21-15,21 1 0,0-1 16,0 0-16,0 1 0,0-1 0,0 0 16,0 1-16,0-22 0,0 21 0,21-21 15,0 1-15,0-1 0,1 0 16,20-21-16,-21 0 0,21 0 0,1 0 16,-22 0-16,21 0 0,1 0 15,-1 0-15,0-21 0,1 21 0,-1-21 16,0-1-16,-21 1 0,22 0 15,-22 0-15,0 0 0,0-22 0,-21 22 16,0 0-16,0-42 0,0 41 16,0 1-16,0 0 15,0 0-15,0 0 0,-21 21 16,0 0-16,0 0 0,21 21 16,-21 0-16,-1 0 0,1 0 0,0 22 15,0-22-15,0 21 0,0-21 16,21 1-16,0 20 0,-22-21 0,22 0 15,0 0-15,0 1 0,0-1 0,0 0 16,22 0 0,-1-21-16,0 0 0,0 0 15,0 0-15,0 0 0,1-21 16,-1 21-16,0-21 0,-21 0 0,21-1 16,0 1-16,-21 0 0,21 0 15,-21-21-15,0 20 0,0 1 16,0 0-16,0 0 0,0 0 0,0 0 15,0-1-15,0 44 32,0-1-32,0 0 15,0 0-15,-21 0 0,21 0 16,0 22-16,0-22 0,0 0 0,0 0 0,0 0 16,0 1-16,0-1 0,21 0 15,1-21-15,-1 0 0,0 21 16,0-21-16,0 0 0,0 0 15,1 0-15,-1 0 0,21 0 16,-21 0-16,0-21 0,1 21 0,20-21 16,-21 0-16,0-1 0,0 1 15,1-21-15,-1 21 0,0-22 0,-21 1 16,21 0-16,-21-1 0,21 1 16,-21-21-16,21 20 0,-21 1 0,0 21 15,0-22-15,0 22 0,0 0 16,0 0-16,0 42 31,-21 0-31,0 0 0,21 22 0,-21-1 16,21-21-16,-21 22 0,21-1 15,0 0-15,0 1 0,0-1 16,0 0-16,0-21 0,0 22 0,0-22 16,0 21-16,21-21 0,0 1 15,0-1-15,0-21 0,1 21 0,20-21 16,-21 0-16,21 21 0,1-21 15,-22 0-15,21 0 0,1 0 16,-1 0-16,-21 0 0,21-21 0,-20 21 16,20-21-16,-21 0 0,0-1 0,22-20 15,-22 21-15,-21-21 16,21 20-16,-21-20 0,0 0 0,0 21 16,0-22-16,0 22 0,0 0 15,-21 21-15,0 0 16,-1 0-16,1 0 0,0 21 15,21 0-15,-21 0 0,0 22 16,0-22-16,21 21 0,0-21 0,-22 1 16,22 20-16,0-21 0,0 0 15,0 0-15,0 22 0,0-22 16,22-21-16,-1 0 16,0 0-16,0 0 0,0 0 15,0 0-15,1 0 16,-1-21-16,0 21 0,0-21 15,-21-1-15,21 1 0,0 0 16,-21 0-16,22-21 0,-22 20 16,0 1-16,0-21 0,21 21 0,-21 0 15,0 42 17,0 0-32,0 0 0,0 21 15,-21-20-15,21 20 0,0-21 0,0 0 16,0 22-16,0-22 0,0 0 15,0 0-15,21 0 0,0-21 0,21 21 16,-21-21-16,1 0 0,20 22 16,-21-22-16,21 0 0,-20 0 0,20 0 15,0 0-15,1 0 0,-22-22 16,21 22-16,-21-21 0,22 0 16,-22 0-16,0 0 0,0 0 0,-21-1 15,0-20-15,21 0 0,-21 21 16,0-22-16</inkml:trace>
  <inkml:trace contextRef="#ctx0" brushRef="#br3" timeOffset="-191116.38">31221 3895 0,'0'0'0,"21"0"16,0 0-16,21 0 0,1-21 16,-1 21-16,-21 0 0,43-22 0,-22 22 15,0 0-15,1-21 0,-1 21 16,0-21-16,1 21 0,-1-21 0,0 21 16,1 0-16,-22-21 0,0 21 15,0 0-15,-21-21 16,-21 21-16,-21 0 15</inkml:trace>
  <inkml:trace contextRef="#ctx0" brushRef="#br3" timeOffset="-190591.68">30184 3725 0,'0'0'0,"-22"0"16,1-21-16,0 21 0,0 0 15,0 0 1,0 21-16,21 1 16,0-1-16,-22 0 0,1 21 0,21-21 0,-21 22 15,21-22-15,0 21 0,-21 1 16,0-1-16,21-21 0,-21 43 15,21-43-15,0 0 0,0 0 16,0 0-16</inkml:trace>
  <inkml:trace contextRef="#ctx0" brushRef="#br3" timeOffset="-189616.24">28046 5059 0,'-21'-21'16,"21"0"-1,0-1-15,0 1 0,0 0 16,21 21-16,0 0 15,0-21-15,0 21 0,0 0 0,22 0 16,-22 0-16,0 0 0,0 21 16,0 0-16,1 0 0,-1 22 15,-21-22-15,21 21 0,-21-21 0,0 22 0,0-22 16,0 21-16,0-21 0,-21 1 16,0-1-16,21 0 0,0 0 15,-22-21-15,1 21 0,0-21 16,0 0-16,0 0 15,21-21-15,0 0 16,0 0-16,0 0 0,0-1 16,0 1-16,21 0 0,0 0 0,0-21 15,0 20-15,1-20 0,-1 21 16,0 0-16,0-22 0,0 22 16,0 0-16,1 0 0,-1 21 0,-21-21 15,21 21-15,0 0 16,-21 21-1,0 0-15</inkml:trace>
  <inkml:trace contextRef="#ctx0" brushRef="#br3" timeOffset="-189271.44">28533 5207 0,'21'0'0,"0"21"0,0-21 15,0 0-15,0 0 16,1 0-16,-1 0 0,-21-21 0,21 0 15,0 21-15,-21-21 0,0 0 16,0-1-16,0 1 0,0 0 0,0 0 16,0 0-16,0 0 15,0-1-15,-21 22 16,0 0-16,0 0 0,21 22 16,0-1-16,-22 0 15,22 0-15,0 21 0,0-20 0,0-1 16,0 0-16,0 0 0,0 0 15,0 0-15,0 1 0,22-22 0,-1 21 16,0-21-16,0 0 0,0 0 16,0 0-16,22 0 15,-22-21-15,0 21 0,0-22 0,0 1 16,1 0-16,-1 0 0,0 0 16,0-22-16,0 22 0,-21 0 15</inkml:trace>
  <inkml:trace contextRef="#ctx0" brushRef="#br3" timeOffset="-188707.76">29041 4911 0,'21'0'0,"-42"0"16,42 21 0,-21 0-16,0 21 0,0-20 15,0-1-15,0 42 0,0-20 16,0-22-16,-21 0 0,21 0 16,0 0-16,0 0 0,0 1 0,0-1 15,0 0-15,0-42 31,0 0-15,0-1-16,0 1 16,0 0-16,0 0 0,0 0 0,0 0 15,21-1-15,0-20 0,-21 21 0,21-21 16,0 20-16,-21 1 0,21 0 16,1 0-16,-1 21 0,0-21 0,0 21 15,0 0-15,0 0 0,1 0 16,-22 21-16,21 0 0,0 0 0,-21 0 15,21 1-15,-21 20 0,0-21 0,0 0 16,0 0-16,0 1 0,0 20 16,0-21-16,0 0 0,0 0 15,0 1 1,0-44 0,0 1-1,0 0 1,0 0-16,21 0 0,0 0 0,-21-1 15,22-20-15,-1 21 0,-21 0 0,21 0 16,0-1-16,0 1 0,0 0 16,1 21-16,-1 0 0,0 0 15,-21 21-15,0 0 0,21 1 16,-21-1-16,0 0 0,0 0 16,0 21-16,0-20 0,0-1 0,0 0 15,0 0-15,0 0 0,-21 0 0,21 1 16,0-1-16,21-42 47</inkml:trace>
  <inkml:trace contextRef="#ctx0" brushRef="#br3" timeOffset="-188339.97">29930 4953 0,'0'42'16,"-22"-20"-16,22-1 16,-21 0-16,0 21 0,21-21 0,-21 1 15,21-1-15,0 0 0,0 0 16,0 0-16,0 0 0,0 1 0,0-1 16,21 0-16,0-21 15,0 0-15,1 0 16,-1 0-16,21 0 0,-21-21 0,0 21 15,1-21-15,-1-1 0,0 22 16,0-21-16,-21 0 0,0 0 0,0-21 16,0 20-16,0 1 0,0-21 15,0 21-15,-21 0 0,0-22 16,0 22-16,-1 21 0,1 0 0,0 0 16,0 0-16,0 0 0,0 0 15,-1 0-15,1 21 0,0 0 0,0 1 16,21-1-16,0 0 0,0 0 0,0 0 15,0 0-15,0 1 0,21-22 16,0 21-16,0-21 0</inkml:trace>
  <inkml:trace contextRef="#ctx0" brushRef="#br3" timeOffset="-188093.17">30353 4953 0,'42'0'16,"-21"21"0,-21 0-16,0 1 0,0 20 0,0-21 15,0 0-15,22 0 0,-22 1 16,0 20-16,0-21 0,0 0 0,21 0 16,-21 1-16,0-1 15,0 0-15,21-21 16,0 0-16,0 0 31,0-21-31,-21 0 0</inkml:trace>
  <inkml:trace contextRef="#ctx0" brushRef="#br3" timeOffset="-187917.27">30670 4995 0,'-21'85'0,"42"-170"0,-21 107 31,-21-22-31,0 21 15,21 0-15,-21 0 0,0 0 0,0 0 16,21 1-16,-22-1 0,1 0 16,21 0-16,0 0 0,-21 0 0,21 1 15</inkml:trace>
  <inkml:trace contextRef="#ctx0" brushRef="#br3" timeOffset="-187672.41">31051 5059 0,'0'0'0,"-21"0"0,0 21 0,0 0 15,21 0-15,-21 1 16,21-1-16,-21 0 0,21 0 15,-22 0-15,22 0 0,0 1 16,0-1-16,0 0 16,0 0-16,22-42 31</inkml:trace>
  <inkml:trace contextRef="#ctx0" brushRef="#br3" timeOffset="-187500.51">31030 4995 0,'-21'0'0,"42"0"0,-63 0 16,21 0-1,0 0-15,21 22 32,21-22-17,0 0-15,0 0 16,0 21-16,0-21 0</inkml:trace>
  <inkml:trace contextRef="#ctx0" brushRef="#br3" timeOffset="-187079.74">31369 5038 0,'0'21'15,"0"0"-15,0 0 16,0 0-16,0 1 15,0-1-15,0 0 0,-21 0 16,0 0-16,21 0 0,0 1 16,-22-22-16,1 21 15,21-42 17,0-1-17,0 1-15,0 0 16,21 0-16,1 0 0,-1 0 0,-21-22 15,21 22-15,0 0 0,0 0 16,22 0-16,-22-1 0,0 22 0,0-21 16,0 21-16,0 0 0,1 0 15,-1 0-15,-21 21 0,21 1 16,-21-1-16,0 0 0,0 0 16,0 0-16,0 0 0,0 1 0,0-1 15,0 0-15,-21 0 0,0 0 16,-1 0-1,1-21-15,42 0 32</inkml:trace>
  <inkml:trace contextRef="#ctx0" brushRef="#br3" timeOffset="-186432.04">32364 4995 0,'0'0'0,"0"-21"0,-43 21 15,22-21-15,0 21 16,0 0-16,0 0 0,0 0 0,-22 0 16,22 0-16,0 21 0,0 0 15,0 1-15,-1-1 0,1 0 0,0 0 16,21 0-16,-21 0 0,21 1 15,0-1-15,0 0 0,0 0 16,0 0-16,21-21 0,0 0 0,0 21 16,1-21-16,-1 0 0,0 0 0,21 0 15,-21 0-15,1 0 0,-1-21 16,0 0-16,0 0 0,0 0 16,-21 0-1,0-1-15,0 1 0,21 0 0,-21 0 0,0 0 16,22 0-16,-22-1 15,0 1-15,0 42 32,0 1-32,0-1 15,0 0-15,0 21 0,0-21 16,0 22-16,0-22 0,0 21 0,0 1 16,0-1-16,0 0 0,0 1 15,0-1-15,0 0 0,0 1 16,0 62-16,0-62 0,0 20 15,0-20-15,0 20 0,0-21 16,0 1-16,0-1 0,-22-21 0,22 22 16,0-22-16,-21 0 0,0 0 15,21 0-15,-21-21 0,0 0 16,0 0-16,-1-21 16,1 0-16,0 0 0,0 0 0,0-1 15,0-20-15,21 0 0,0-1 0,0 1 16,0-21-16,0-1 0,0 22 15,21-22-15,21 22 0,-21-22 0,22 22 16,-22 0-16,21-1 0,0 22 16,1-21-16,-1 21 0,0 0 15,-20-1-15,20 1 0,0 0 16</inkml:trace>
  <inkml:trace contextRef="#ctx0" brushRef="#br3" timeOffset="-184967.97">30543 6244 0,'22'0'15,"-1"-21"1,-21 0-1,0 0-15,0 0 0,0-1 16,0 1 0,-21 0-16,-1 21 0,1-21 15,0 21-15,0 0 0,0 0 16,0 0-16,-1 0 0,1 0 16,0 21-16,0 0 0,0 22 0,0-22 15,-1 21-15,1 0 0,21-20 16,-21 20-16,21 0 0,0-21 0,0 22 15,0-22-15,0 0 0,0 0 0,21 0 16,0-21-16,1 0 0,-1 0 16,0 0-16,21 0 0,-21 0 15,1-21-15,-1 0 0,21 0 0,-21 0 16,0-22-16,22 22 0,-22 0 0,0-21 16,0 21-16,-21-22 0,21 22 15,-21-21-15,22-1 0,-22 22 16,0-21-16,0 21 0,0-22 0,0 22 15,0 0-15,0 0 0,0 42 32,0 0-32,0 0 15,0 22-15,0-22 0,0 21 0,0 1 16,0-1-16,0-21 0,0 21 0,0 1 16,0-22-16,0 21 0,0-21 15,0 1-15,0-1 0,0 0 0,0 0 16,21-21-16,0 0 15,0 0-15,0 0 16,0-21-16,1 0 0,-1 21 16,0-21-16,0-1 0,0 1 0,0-21 15,-21 21-15,22 0 0,-22-1 0,21 1 16,-21 0-16,21 0 0,-21 0 16,0 42 15,0 0-31,0 0 0,0 0 15,0 1-15,0-1 0,0 21 0,0-21 16,0 0-16,0 1 0,0-1 16,21 0-16,0-21 15,0 0-15,1 0 16,-1 0-16,0 0 0,0-21 16,0 0-16,0-1 15,1 22-15,-1-21 0,0 0 0,-21 0 16,0 0-16,21 0 0,-21-1 0,21 1 15,-21 0-15,21 21 16,-21 21 15,0 22-31,0-22 16,-21 0-16,21 0 16,0 0-16,0 0 0,0 22 0,0-22 15,0 0-15,21 0 0,-21 0 0,22-21 16,-1 0-16,0 0 15,0 0-15,0 0 0,0 0 0,22 0 16,-22 0-16,0-21 0,0 0 16,0 0-16,1 21 0,-1-21 0,-21 0 15,0-1-15,0 1 0,21-21 16,-21 21-16,0 0 0,0-1 0,0 1 16,0 0-16,0 0 15,0 42 1,0 0-1,0 22-15,0-22 0,0 21 16,0 0-16,0 1 0,0-1 0,0 0 16,-21 1-16,21-1 0,-21 0 15,21 1-15,0-1 0,-22 0 0,22 1 16,-21-1-16,21-21 0,0 22 16,0-22-16,0 0 0,0 0 0,0 0 15,21-21 16,-21-21-31,0 0 0,0 0 0,0 0 16,22-1-16,-22 1 0</inkml:trace>
  <inkml:trace contextRef="#ctx0" brushRef="#br3" timeOffset="-184709.12">31581 6392 0,'0'0'0,"0"-42"0,-22 21 0,22-21 15,0 20-15,0 1 0,0 0 16,0 0-16,0 0 0,22 21 15,-1 0-15,0 0 0,0 0 16,0 0-16,0 0 0,1 0 0,-1 0 16,0 0-16,0 21 15,-21 0-15,21 0 0,-21 0 0,0 1 16,0-1-16,0 0 0,0 0 0,-21 0 16,0 0-16,0 1 15,0-1-15,-1-21 0,1 0 16,0 21-16,0-21 15,21-21 1,0 0 0</inkml:trace>
  <inkml:trace contextRef="#ctx0" brushRef="#br3" timeOffset="-184300.35">31962 5884 0,'0'0'0,"21"-21"15,-21 42 1,21-21-16,-21 22 0,0 20 16,0-21-16,0 0 0,0 22 0,0-1 15,0-21-15,0 21 0,0 1 16,0-22-16,0 21 0,-21-21 0,21 1 16,0 20-16,0-21 0,0 0 15,0 0-15,0 1 0,0-1 16,21-21-16,0 0 15,0 0-15,0 0 0,1 0 0,-1-21 16,0-1-16,0 1 0,0 0 16,0 0-16,1 0 0,-1 0 15,-21-1-15,0 1 16,0 0-16,0 42 31,0 0-31,0 1 16,0-1-16,0 0 15,0 0-15,0 0 0,0 0 0,0 1 16,0-44 31,21 22-47</inkml:trace>
  <inkml:trace contextRef="#ctx0" brushRef="#br3" timeOffset="-184149.1">32279 6117 0,'0'-21'16,"0"42"47,21-21-48</inkml:trace>
  <inkml:trace contextRef="#ctx0" brushRef="#br3" timeOffset="-183910.24">32597 6096 0,'0'-21'0,"-22"21"31,1 0-15,0 21-16,0 0 15,0 0-15,-22 1 0,22-1 0,0 21 16,0-21-16,21 0 0,0 22 16,0-22-16,0 0 0,0 0 0,0 0 15,0 1-15,21-22 0,0 21 16,0-21-16,1 0 0,-1 0 16,0 0-16</inkml:trace>
  <inkml:trace contextRef="#ctx0" brushRef="#br3" timeOffset="-183004.29">32978 6181 0,'0'0'0,"0"-21"0,-22-22 31,1 43-31,0 0 0,0 0 0,0 0 16,0 21-16,-1 1 0,1-1 15,0 0-15,21 0 16,-21 0-16,21 0 0,-21 22 0,21-22 15,0 0-15,0 0 0,0 0 16,0 1-16,0-1 0,21-21 16,0 21-16,0-21 0,0 0 15,1 0-15,-1 0 0,0-21 16,0 0-16,0-1 16,0 1-16,-21 0 0,0 0 15,22 0-15,-22 0 0,0-1 16,0 1-16,21 0 0,-21 0 15,0 42 17,-21 0-32,21 0 15,-22 1-15,22-1 0,0 0 0,0 0 16,0 21-16,0-20 16,0-1-16,0 0 0,22 0 15,-1-21-15,0 0 16,0 0-16,0-21 15,0 0-15,1 0 0,-1-1 16,0 1-16,-21 0 0,21-21 16,-21 21-16,21-22 0,0 22 15,-21-21-15,0-1 0,22 1 16,-22 0-16,21-1 0,-21 1 16,0 0-16,21-1 0,-21 22 0,21 0 15,-21 0-15,0 42 16,0 0-16,-21 0 15,0 1-15,21 20 0,-21-21 16,21 21-16,0 1 0,-22-1 0,22-21 16,0 22-16,0-1 0,0-21 15,0 21-15,0-20 0,0-1 0,0 21 16,0-21-16,22-21 0,-1 21 16,0 1-16,0-22 0,0 0 15,0 0-15,1 0 0,-1 0 0,21 0 16,-21 0-16,0 0 0,22-22 15,-22 1-15,0 21 0,21-21 16,-20 0-16,-1 0 0,0 0 0,0-1 16,0 1-16,0 21 0,-21-21 15,0 0-15,0 0 0,-21 21 32,0 21-32,0 0 15,21 0-15,0 0 0,-21 1 16,21-1-16,0 0 0,0 0 0,0 0 15,0 0-15,0 1 16,0-1-16,21-21 0,0 0 0,0 21 16,0-21-16,1 0 15,20 0-15,0 0 0,-21 0 0,-21-21 16,0 0-16,0-1 16,0 1-16,0 0 15,0 0-15,0 0 0,0 0 16,0-1-16</inkml:trace>
  <inkml:trace contextRef="#ctx0" brushRef="#br3" timeOffset="-182788.41">33316 5948 0,'21'0'15,"1"0"1,-1 0-16,0 0 0,21 21 0,-21-21 15,22 0-15,-1 0 0,0 0 16,1 0-16,-1 0 0,-21 0 0,22 0 16,-1 0-16,-21 0 0,21 0 15</inkml:trace>
  <inkml:trace contextRef="#ctx0" brushRef="#br3" timeOffset="-182108.47">25696 7684 0,'0'0'0,"64"-64"15,-43 64 1,0 0-16,0-21 0,0 21 16,-63 0 15,21 21-31,-21 0 0,-1 22 16,-20-22-16,-1 21 0,-20 0 15,-1 1-15,0 20 0,-21 1 16,1-1-16,-22 1 0,0 20 0,0-20 0,-22 21 15,22-22-15</inkml:trace>
  <inkml:trace contextRef="#ctx0" brushRef="#br3" timeOffset="-182053.51">23580 8827 0,'0'-22'0</inkml:trace>
  <inkml:trace contextRef="#ctx0" brushRef="#br3" timeOffset="-181542.86">27157 7472 0,'21'-21'16,"-42"42"-16,42-63 0,0 20 0,-21 1 15,21 21-15,-21-21 0,0 42 16,0 22-16,0-1 16,0 0-16,0 22 0,0-1 15,0 1-15,-21-1 0,0 22 16,0 0-16,0-1 0,-1 1 0,1 0 15,-21-1-15,21 1 0,-22-22 16,22 1-16,0-1 0,0-20 0,21-1 16,0 0-16,0 1 0,0-22 0,21 0 15,0-21-15,22 0 16,-22 0-16,21-21 0,0 0 0</inkml:trace>
  <inkml:trace contextRef="#ctx0" brushRef="#br3" timeOffset="-181249.03">28363 7366 0,'0'0'0,"-21"-21"16,21 0-16,-21 0 15,42 21 1,0 0-16,-21-22 16,85 22-16,-22 0 0,-41 0 15,20 43-15,0-1 0,43-21 0,21-21 16,0 43-16,-22-22 0</inkml:trace>
  <inkml:trace contextRef="#ctx0" brushRef="#br3" timeOffset="-181099.77">30035 7684 0,'593'190'32,"-43"-63"-17,-1693-444-15,2413 655 0,-1164-317 16,0 1-16,-21-1 0,-1-21 16,1 21-16,-21-21 0,-22 0 0,0 0 15,-21 0-15,-42 0 16,0 0-16,-21 0 15,42 42-15,-43-42 16,1-21-16</inkml:trace>
  <inkml:trace contextRef="#ctx0" brushRef="#br3" timeOffset="-180220.56">22437 8848 0,'-22'0'16,"44"0"-16,-44-21 0,22-1 0,-21 1 16,21 0-16,0 0 0,0 0 15,-21 0-15,21-1 0,-21 1 16,0 21 15,21 21-31,0 1 0,-21-1 0,21 21 16,0 22-16,0-1 0,0 1 15,0-1-15,0 22 0,0-22 0,0 22 16,0-22-16,0 22 0,0 0 16,0-22-16,0 22 0,0-22 0,0 1 15,0-1-15,0-20 0,0-1 0,0 0 16,-22 1-16,22-22 0,0 0 16,0 0-16,0 0 0,-21-21 15,42-21 1,1 0-16,-22 0 15,21-21-15,0 20 0,-21-20 16,21 0-16,0-1 0</inkml:trace>
  <inkml:trace contextRef="#ctx0" brushRef="#br3" timeOffset="-180036.67">22415 8763 0,'0'0'0,"-21"0"16,0 0 0,42 0-1,0 0-15,1 21 16,41-21-16,-42 0 16,43 0-16</inkml:trace>
  <inkml:trace contextRef="#ctx0" brushRef="#br3" timeOffset="-179572.3">25887 8890 0,'0'42'15,"0"-20"-15,-21-1 0,21 21 0,0-21 16,0 22-16,-22-1 0,22 0 0,0 1 16,0-1-16,0 0 0,0 1 15,0-1-15,0 0 0,0 1 0,0-1 16,0 0-16,0 1 0,0-1 15,0-21-15,-21 21 0,21 1 0,0-1 16,-21-21-16,21 0 0,0 22 0,0-22 16,0 0-16,0 0 0,0 0 15,0 1-15,0-1 0,-21-21 32,0 0-1,0-21-16,-1-1 1,1 1 0,0 0-16,0 21 0,21-21 15</inkml:trace>
  <inkml:trace contextRef="#ctx0" brushRef="#br3" timeOffset="-178397.11">22437 8784 0,'0'0'15,"-22"0"-15,1 0 0,21-21 16,-21 21-16,21-21 16,21 21 15,0 0-31,22 0 15,-1 0-15,0 0 0,22 0 16,-1 0-16,1 0 0,21 0 0,20 21 16,-20-21-16,21 21 0,0-21 15,0 0-15,21 0 0,-22 0 0,22 0 16,0 0-16,0 0 0,-21 0 16,21 0-16,0 0 0,0 0 0,0 0 15,0 0-15,-21 0 0,21 0 16,-42 0-16,21 0 0,-22 0 0,1 0 15,0 0-15,-22 0 0,1 0 0,-1 0 16,1 0-16,-22 0 0,0 0 16,1 0-16,-1 0 0,-21 0 0,21 0 15,-20 0-15,-1 0 0,0 0 16,0 0-16,0 0 16,0 0-1,-21 21 1,0 1-16,0-1 15,0 0-15,0 0 0,0 0 0,0 0 16,0 1-16,0-1 0,0 0 16,0 0-16,22 0 0,-22 22 0,21-22 15,-21 0-15,0 21 0,0-21 16,0 22-16,0-1 0,0 0 0,0 1 16,0-1-16,0 0 0,-21 1 15,-1-1-15,1 0 0,0 1 0,21-1 16,-21 0-16,0 1 0,21-22 15,0 21-15,-21-21 0,-1 22 0,22-22 16,-21 0-16,21 0 0,0 0 0,0 1 16,-21 20-16,21-21 15,-21 0 1,21 0 0,-21-21-16,0 0 15,-1 0 1,1 0-16,0 0 0,0 0 0,0 0 15,0 0-15,-1 0 0,-20 0 16,21 0-16,-21 0 0,-22 0 16,22 0-16,-22 0 0,-20 0 0,-1 0 15,-21 0-15,0 0 0,0 0 0,-42-21 16,21 21-16,-21 0 0,-21 0 0,21 0 16,-22 0-16,1 0 0,0 0 15,-1 0-15,1 0 0,21 21 0,-22-21 16,22 0-16,21 0 0,0 22 0,0-22 15,21 0-15,1 0 0,20 0 16,21 0-16,1 0 0,21 0 0,-1 0 16,1 0-16,21 0 0,21-22 15,0 1 1,42 21-16,-21-21 0,0 0 16,1 0-16,-1 21 0,21-21 15,-21-1-15</inkml:trace>
  <inkml:trace contextRef="#ctx0" brushRef="#br3" timeOffset="-177761.48">22564 9123 0,'0'-21'0,"0"42"32,0 0-32,0 0 15,0 0-15,0 1 0,0 20 16,0 0-16,0 1 0,0-22 0,0 21 16,-22 0-16,22 1 0,0-1 0,-21-21 15,21 22-15,-21-22 0,21 0 16,0 0-16,0 0 0,0-42 47,0-21-32,0 21-15,0-1 0,0 1 0,0 0 16,0 0-16,0 0 0,0 0 16,0-1-16,0 44 62,21-22-46,-21-22 171</inkml:trace>
  <inkml:trace contextRef="#ctx0" brushRef="#br3" timeOffset="-177344.72">22902 9123 0,'0'0'0,"0"21"47,0 0-47,0 0 0,0 1 16,0 20-16,-21-21 0,21 21 0,-21-20 15,21 20-15,-21-21 0,21 21 16,0 1-16,0-22 0,0 21 16,-21-21-16,21 1 0,0-1 0,0 0 15,0 0-15,0 0 0,-22-21 31,22-21-15</inkml:trace>
  <inkml:trace contextRef="#ctx0" brushRef="#br3" timeOffset="-177192.29">22564 9483 0,'0'0'15,"0"-21"1,21 21-1,0 0-15,0 0 0,0 0 0,0 0 16,22 0-16,-22 0 0,21-22 0,-21 22 16,22 0-16,-1 0 0,0-21 15,-20 21-15</inkml:trace>
  <inkml:trace contextRef="#ctx0" brushRef="#br3" timeOffset="-176756.54">23304 9335 0,'0'-22'16,"0"1"0,-21 21-16,0 0 0,0 0 15,0 0-15,0 0 0,-1 0 16,1 21-16,21 1 0,-21-1 16,0 0-16,0 0 0,0 0 0,21 22 15,-22-22-15,22 0 0,-21 21 0,21-21 16,0 1-16,0-1 0,0 0 15,0 0-15,0 0 0,0 0 0,21-21 16,1 0-16,-1 0 16,0 0-16,0 0 0,0-21 15,0 0-15,1 0 16,-1 21-16,0-21 0,0-22 0,-21 22 16,21 0-16,0 0 0,-21 0 0,0-22 15,0 22-15,0 0 0,22 0 16,-22 0-16,0 0 0,0-1 0,0 44 47,0-1-47,0 0 0,0 21 15,0-21-15,0 1 0,0-1 0,-22 21 16,22-21-16,0 0 0,0 1 16,0-1-16,0 0 0,0 0 15,22-21-15,-1 0 0,0 0 16,0 0-16</inkml:trace>
  <inkml:trace contextRef="#ctx0" brushRef="#br3" timeOffset="-176404.69">23855 9335 0,'0'0'0,"0"-43"16,-21 43-1,-1 0-15,1 0 16,0 0-16,0 0 0,0 21 0,0 1 15,-1-1-15,1-21 0,0 42 16,21-21-16,0 0 0,0 1 16,0-1-16,0 0 15,21-21-15,0 0 0,1 21 16,-1-21-16,0 0 0,0 0 0,0 21 16,0-21-16,1 21 15,-22 1 1,-22-22-1,1 0-15,0 0 0,0 0 16,-21 21-16,20-21 0,1 0 0,0 0 16,-21 0-16,21 0 0,-1 0 0,1 0 15,0 0 1,21-21 0,0-1-16,21 22 0</inkml:trace>
  <inkml:trace contextRef="#ctx0" brushRef="#br3" timeOffset="-175960.94">24109 9123 0,'0'0'0,"0"21"31,0 0-15,-21 0-16,21 1 0,0-1 15,0 21-15,0-21 0,-22 0 16,22 22-16,0-22 0,0 0 0,0 21 16,0-20-16,0-1 0,0 0 0,0 0 15,-21 0-15,21 0 0,0 1 16,0-44 15,0 1-31,0 0 16,0 0-1,0 0-15,21 0 0,1-1 16,-1 1-16,-21 0 0,21 0 0,21 0 16,-21 21-1,1 0-15,-1 0 0,0 0 16,-21 21-16,21 0 0,0 0 16,-21 0-16,0 1 0,0-1 15,0 0-15,0 0 0,0 0 16,-21-21-16,0 21 15,21-42 17</inkml:trace>
  <inkml:trace contextRef="#ctx0" brushRef="#br3" timeOffset="-175603.38">24744 9208 0,'0'-22'0,"0"44"0,0-65 16,-21 43 0,-1 0-16,1 0 0,-21 0 15,21 0-15,-22 21 0,22 1 16,-21-22-16,21 21 0,0 0 0,-22 21 16,43-21-16,0 1 15,0-1-15,0 0 0,0 0 0,0 0 16,21-21-16,1 21 0,20-21 0,-21 22 15,0-22-15,0 21 0,1-21 16,-1 0-16,0 21 0,-21 0 16,21-21-16,-21 21 0,0 0 15,-21-21-15,0 22 0,0-22 16,-1 0-16,1 0 0,-21 21 16,21-21-16,0 0 0,-1 0 0,1 0 15,0 0-15,0 0 0,21-21 31,21 21-31,0-22 16</inkml:trace>
  <inkml:trace contextRef="#ctx0" brushRef="#br3" timeOffset="-175284.45">24871 9483 0,'21'0'31,"0"0"-31,-21-21 16,21 21-16,0-22 0,1 22 0,-22-21 16,21 21-16,0-21 0,0 21 15,-21-21-15,0 0 0,21 21 16,-21-21-16,-21 21 16,0 0-1,0 0-15,0 0 0,-1 21 0,1-21 16,0 21-16,0 0 0,0 0 15,0 0-15,21 1 0,0-1 0,0 0 16,0 0-16,0 0 0,0 0 0,0 1 16,21-22-16,0 0 15,0 0-15,0 0 16,0 0-16,1 0 0,-1 0 0,21 0 0,-21-22 16,0 1-16</inkml:trace>
  <inkml:trace contextRef="#ctx0" brushRef="#br3" timeOffset="-175020.49">25400 9123 0,'-85'254'0,"170"-508"0,-85 233 0,0 0 15,-21 42 1,21 0 0,-21 0-16,21 21 0,-22-20 15,22-1-15,-21 21 0,21-21 16,0 0-16,0 22 0,0-22 0,0 21 0,-21-21 15,21 1-15,0-1 16,0 0-16,0 0 0,0 0 16,0 0-16,21-21 0,0 0 15,1 0-15,-1 0 16,0 0-16,-21-21 16,21 21-16,-21-21 0,0 0 0,0 0 15</inkml:trace>
  <inkml:trace contextRef="#ctx0" brushRef="#br3" timeOffset="-174877.01">25209 9335 0,'0'0'0,"0"-22"15,22 22 17,-1 0-32,0-21 0,0 21 15,0-21-15,0 21 0,43-21 0,-43 21 16,21-21-16</inkml:trace>
  <inkml:trace contextRef="#ctx0" brushRef="#br3" timeOffset="-174626.55">26098 8911 0,'-21'0'15,"42"0"-15,-63-21 0,21 21 0,0-21 0,-22 21 16,22 0-16,0 0 0,0 0 0,0 21 15,0 0-15,-1 0 0,1 1 16,0 20-16,21-21 0,0 0 0,-21 22 16,21-22-16,-21 0 0,21 0 0,0 0 15,0 0-15,0 1 0,0-1 16,21-21-16,-21 21 0,21-21 0,0 0 16,0 0-16,1 0 0,20 0 0,-21 0 15,0 0-15,22-21 0,-22 21 16,0-21-16</inkml:trace>
  <inkml:trace contextRef="#ctx0" brushRef="#br3" timeOffset="-174232.1">26162 8700 0,'-21'0'16,"42"0"-16,-85 0 0,43 0 0,0 0 0,-21 0 15,-1 0-15,1 0 0,21 0 16,-21 0-16,-1 21 0,1 0 0,21 0 15,-22 0-15,22 22 0,-21-22 16,21 21-16,0 0 0,21-20 16,-22 20-16,22 0 0,0-21 0,0 22 0,0-22 15,0 21-15,22-21 0,-22 1 0,42-1 16,-21 0-16,21 0 16,-20 0-16,20-21 0,0 0 0,1 21 15,-22-21-15,21 0 0,0 0 0,1 0 16,-22 0-16,21-21 0,-21 21 15,22-21-15,-22 0 0,0 0 0,0 0 16,0-1-16,-21 1 0,0-21 16,0 0-16,0-1 0,0 1 0,0 0 15,0-1-15,0 1 0,-42-22 16,21 22-16,0 21 0,-22 21 0,22-21 16,0 21-16,0 0 0,0 0 15,-22 0-15,22 21 0,0-21 16,0 21-16,-21-21 0,20 21 0,1 0 15,0-21-15,0 0 0,0 22 0</inkml:trace>
  <inkml:trace contextRef="#ctx0" brushRef="#br3" timeOffset="-173638.67">23982 7916 0,'0'0'0,"0"-21"0,0 0 15,0 42 1,0 0-16,0 1 0,0-1 16,-21 21-16,-1 0 15,1 1-15,0-1 0,0 0 0,0 1 16,21-1-16,-21-21 0,-1 22 0,22-22 15,-21 0-15,21 0 0,0 0 16,0 0-16,21-21 0,1 0 16,20 0-16,-21 0 0,21 0 0,1 0 15,20-21-15,-20 0 0,20 21 16,1-21-16,-1 21 0,22 0 0,-22-21 16,1 21-16,-1 0 0,1 0 15,-1 0-15,1 0 0,-22 0 0</inkml:trace>
  <inkml:trace contextRef="#ctx0" brushRef="#br3" timeOffset="-173019.31">26628 8996 0,'0'0'0,"-22"-21"31,44 42-31,-22 0 0,0 0 16,0 0-16,0 1 0,0-1 0,0 21 15,0 0-15,0 22 0,0-22 16,0 1-16,0 20 0,0 1 15,0-22-15,0 21 0,-22-20 0,1-1 16,21 0-16,-21 1 0,21-1 0,0 22 16,-21-43-16,21 0 0,0 0 0,0 0 15,21-42 17,0 21-32,-21-21 0,21 0 0,1 0 15</inkml:trace>
  <inkml:trace contextRef="#ctx0" brushRef="#br3" timeOffset="-172860.78">26797 9038 0,'42'0'15,"1"0"-15,41 0 16,-41-21-16,-1 21 0,21-21 15,1 21-15</inkml:trace>
  <inkml:trace contextRef="#ctx0" brushRef="#br3" timeOffset="-172708.84">28152 8848 0,'402'-21'31,"127"-1"-15,-1460 65-16,1968-107 0,-953 64 0,-20 0 0,21 0 15,-22 0-15,1 0 16,-22 0-16,0 0 0,-21 0 0,22 0 15,-22 0-15,0 0 16</inkml:trace>
  <inkml:trace contextRef="#ctx0" brushRef="#br3" timeOffset="-172656.36">29760 8890 0,'-21'148'32</inkml:trace>
  <inkml:trace contextRef="#ctx0" brushRef="#br3" timeOffset="-172567.86">29739 9313 0,'42'508'63,"-42"-465"-63</inkml:trace>
  <inkml:trace contextRef="#ctx0" brushRef="#br3" timeOffset="-172392.35">29781 10054 0,'-211'43'47,"401"-1250"-47,-782 2414 31,507-1207-31,741-784 16,-1397 1568-16,657-806 0,-1 22 0,1037-21 0,-2010 42 16,825-42-16,106 21 0,0-21 15,-21 21-15,0 0 0,0 0 16,0-21-16,-1 21 0,-20 0 0</inkml:trace>
  <inkml:trace contextRef="#ctx0" brushRef="#br3" timeOffset="-172319.37">26501 9991 0,'84'-43'16,"-168"86"-16,189-107 0,-62 43 15</inkml:trace>
  <inkml:trace contextRef="#ctx0" brushRef="#br3" timeOffset="-171445.41">26712 9123 0,'-21'0'0,"42"0"0,-63 0 0,21 0 16,0 0-16,-1 0 15,1 0 1,21-21 0,21 21-1,1 0-15,-1 0 0,0 0 0,0 0 16,21 0-16,-20 0 0,20 0 0,0-21 15,22 21-15,-22 0 0,22 0 16,-1 0-16,1 0 0,-1-22 0,1 22 16,20-21-16,-20 21 0,20 0 0,1 0 15,0 0-15,-1-21 0,1 21 16,21 0-16,-21 0 0,-1 0 0,1 0 16,0 0-16,-1 0 0,1-21 15,0 21-15,-1 0 0,1 0 16,0 0-16,-22 0 0,22 0 0,-22 0 15,22 0-15,-22 0 0,-20 0 0,20-21 16,1 21-16,-22 0 0,0 0 16,1 0-16,-1 0 0,0-21 0,1 21 15,-22 0-15,21 0 0,-21 0 16,1 0-16,20 0 0,-21 0 16,0 0-16,-21-22 156,-21 22-125,0 0-15,0 0-16,-22 0 0,1 0 0</inkml:trace>
  <inkml:trace contextRef="#ctx0" brushRef="#br3" timeOffset="-170968.41">27051 9250 0,'-21'0'0,"42"0"47,0 0-47,0 0 0,0 0 15,22 0-15,-22 0 0,0 0 16,21-21-16,1 21 0,-22 0 0,21 0 16,-21 0-16,1 0 0,-1-21 0,0 21 15,0 0-15,0 0 16,-42 0-1,0 0 1,0 0-16</inkml:trace>
  <inkml:trace contextRef="#ctx0" brushRef="#br3" timeOffset="-170740.84">27284 9229 0,'-21'0'0,"42"0"0,-64 0 31,43 21-16,0 0-15,0 0 0,0 0 16,0 1-16,0-1 0,0 21 0,0-21 16,0 0-16,-21 22 0,21-22 15,0 21-15,0-21 0,-21 43 16,21-43-16,0 0 0,0 0 16,0 1-16,0-1 0,21-42 46</inkml:trace>
  <inkml:trace contextRef="#ctx0" brushRef="#br3" timeOffset="-170636.9">27390 9504 0,'0'0'0,"0"-21"0</inkml:trace>
  <inkml:trace contextRef="#ctx0" brushRef="#br3" timeOffset="-170362.06">27453 9398 0,'85'0'16,"-85"64"0,-85-128-16,191 149 15,-106-64-15,21 0 0,-21 43 16,0-43-16,0 21 16,0-21-16,0 0 0,0 1 15,-21-22-15,21 21 0,-21-21 16,21-21 15,0-1-31,0 1 0,0 0 16,21 0-16,-21 0 15,0 0-15,21-1 0,0 1 16,-21 0-16,21 21 0,-21-21 0,22 0 16,-22 0-16,21-1 0,0 22 15,0 0-15,0 0 16,0 0-16,1 0 15</inkml:trace>
  <inkml:trace contextRef="#ctx0" brushRef="#br3" timeOffset="-170278.6">27834 9567 0,'-21'-21'0,"42"42"0</inkml:trace>
  <inkml:trace contextRef="#ctx0" brushRef="#br3" timeOffset="-169840.39">27898 9567 0,'42'-42'15,"21"0"1,-168 126-16,232-189 16,-127 83-1,0 1-15,-22 21 16,1 0 0,0 0-16,0 21 0,0 1 15,0-22-15,21 21 0,-22 0 0,22 0 16,-21 0-16,21 22 0,-21-22 0,21 0 15,0 0-15,0 0 0,0 0 16,0 1-16,0-1 16,21-21-16,0 0 0,1 0 15,-1 0-15,0 0 0,0 0 16,0 0-16,0 0 0,22 0 0,-22 0 16,0 0-16,21-21 0,-20 21 0,-1-22 15,21 1-15,-21 21 0,0-21 16,1 21-16,-1-21 0,-21 0 0,0 0 15,21-1-15,-21 1 0,0 0 16,0 0-16,0 0 16,0 0-16,-21 42 31,21 0-31,-21 0 16,21 0-16,-22 0 0,1 22 15,21-22-15,0 0 0,0 0 0,-21 0 16,21 1-16,0-1 15,0 0-15,21-21 16</inkml:trace>
  <inkml:trace contextRef="#ctx0" brushRef="#br3" timeOffset="-169795.41">28363 9694 0,'43'0'15</inkml:trace>
  <inkml:trace contextRef="#ctx0" brushRef="#br3" timeOffset="-169492.59">28808 9313 0,'0'-21'0,"-21"0"16,42 85-16,-21-86 0,-254 86 47,254-43-32,0 0-15,0 0 0,0 1 16,0-1-16,21 0 15,0 0-15,0 0 0,0 0 16,1-21-16,-1 22 0,0-1 16,0-21-16,0 21 0,0 0 0,1-21 15,-22 21-15,21 0 16,-21 1-16,0-1 16,-21-21-16,-1 0 0,1 0 0,0 0 15,0 0-15,0 0 16,0 0-16,-22 0 0,1 0 15</inkml:trace>
  <inkml:trace contextRef="#ctx0" brushRef="#br3" timeOffset="-169430.62">28469 9737 0,'42'0'31</inkml:trace>
  <inkml:trace contextRef="#ctx0" brushRef="#br3" timeOffset="-169391.64">28660 9694 0,'21'0'16</inkml:trace>
  <inkml:trace contextRef="#ctx0" brushRef="#br3" timeOffset="-169314.69">28892 9610 0</inkml:trace>
  <inkml:trace contextRef="#ctx0" brushRef="#br3" timeOffset="-169279.71">28998 9546 0</inkml:trace>
  <inkml:trace contextRef="#ctx0" brushRef="#br3" timeOffset="-169216.74">29041 9504 0,'0'-21'31</inkml:trace>
  <inkml:trace contextRef="#ctx0" brushRef="#br3" timeOffset="-168995.87">28829 9610 0,'0'106'47,"-360"-85"-47,720 0 15,-339-21-15,-211-64 0,401 128 0,-190-64 16,-42-127-16,42 106 0,85-43 0,-169 276 15,84-212-15,64-254 0,-149 508 0,106-254 0,-232-148 0,402 275 16,-170-127-16,-21 0 0,43 0 16,-43 0-16,21-21 0,-21-22 0,-21 22 15,21-21-15,1-1 0,-22 22 16,21-21-16,-21 0 0,0-1 0,0 22 16,21-21-16,-21-1 0,0 1 0,21 21 15,-21-21-15,0 20 0,0 1 16,0 0-16</inkml:trace>
  <inkml:trace contextRef="#ctx0" brushRef="#br3" timeOffset="-168788.99">29358 9186 0,'-21'64'16,"-21"42"-1,105-276-15,-126 382 0,41-191 16,22 22-16,0-22 0,0 21 16,0-21-16,0 0 0,0 22 0,0-22 15,0 0-15,0 0 16,0 0-16,22 1 0,-1-22 15,0 0-15,0 0 16,0 0-16,0 0 16,1 0-16,-1 0 0,0 0 15,0 0-15,0 0 0,-21-22 0,21 1 16,-21 0 0</inkml:trace>
  <inkml:trace contextRef="#ctx0" brushRef="#br3" timeOffset="-168579.11">29316 9483 0,'0'0'0,"21"0"47,0-21-47,0 21 0,0 0 0,1 0 15,-1 0-15,0 0 0,0-22 0,21 22 16,-20 0-16,-1 0 0,0 0 15,-21-21-15,21 21 0,-42 0 32</inkml:trace>
  <inkml:trace contextRef="#ctx0" brushRef="#br3" timeOffset="-167944.46">26860 10012 0,'-42'21'16,"21"-21"-16,21 21 16,-21-21-16,42 0 47,0 0-47,0 0 0,22 0 15,-1 0-15,0 0 0,1 0 16,-1 0-16,21 0 0,1 0 0,-22 21 15,22-21-15,-1 0 0,22-21 0,-22 21 16,22 0-16,-21-21 0,-1 21 16,1-21-16,-1 0 0,1 21 0</inkml:trace>
  <inkml:trace contextRef="#ctx0" brushRef="#br3" timeOffset="-160840.08">26797 8424 0,'0'-21'15,"0"0"1,-21 0-16,21 0 16,-21 21-16,21-21 15,0 42 1,21 0-1,0 21-15,0-21 0,0 1 16,0 20-16,1-21 0,-1 21 16,0 1-16,0-22 0,-21 21 15,21 1-15,-21-1 0,21 0 0,-21-21 16,0 22-16,0-1 0,0-21 16,0 0-16,0 1 0,0-1 0,0 0 15,22-21 1,-1 0-16,0-21 15,0-22-15,0 22 16,-21 0-16,21 0 0</inkml:trace>
  <inkml:trace contextRef="#ctx0" brushRef="#br3" timeOffset="-160611.21">27453 8361 0,'0'0'0,"0"-21"0,0 42 31,0 0-15,-21 0-16,0 22 0,0-22 0,-1 21 15,-20-21-15,21 22 0,-21-1 0,-1 0 16,22 1-16,-21-22 0,-1 21 16,22-21-16,0 22 0,0-22 0,0 0 15,42-21 1,0-21-1,0 21-15</inkml:trace>
  <inkml:trace contextRef="#ctx0" brushRef="#br3" timeOffset="-159769.08">28998 7387 0,'0'0'15,"-21"0"-15,0 0 16,21-21-16,-21 21 16,0 0-16,-1 0 15,1 0-15,0 0 16,0 0-16,0 0 31,42 0 0,0 0-31,0 21 0,22-21 16,-1 0-16,0 21 0,22 1 0,-22-22 16,22 21-16,-1 0 0,1-21 15,-1 21-15,1 0 0,20 0 0,-20 1 16,20-1-16,1 21 0,21-21 15,-21 0-15,20 1 0,-20-1 0,21 0 16,0 0-16,-22 0 0,1 0 16,21 1-16,-21-1 0,20 0 0,-20 0 15,-21-21-15,20 21 16,-20-21-16,-1 21 0,-20-21 0,-22 0 16,21 0-16</inkml:trace>
  <inkml:trace contextRef="#ctx0" brushRef="#br3" timeOffset="-159045.23">30946 8742 0,'21'0'0,"-42"0"0,42-21 0,-21 0 0,21-1 15,0 1-15,-21 0 16,0 0-16,0 0 16,0 42 15,0 0-31,0 0 15,0 22-15,0-1 0,0 21 16,0-20-16,0 20 0,-21 1 0,21 20 16,-21-20-16,21-1 0,0 1 15,0-1-15,0 1 0,0 21 0,0-22 16,0 1-16,-21-1 0,21-21 0,0 22 16,-22-22-16,22 22 0,0-22 15,0 0-15,0-20 0,0 20 0,0-21 16,0 0-16,0 0 0,0 1 15,22-22 1,-22-22 0,21 22-16,-21-21 0,0 0 15,21 0-15,-21 0 0,0 0 0,0-22 16,0 22-16,0 0 0</inkml:trace>
  <inkml:trace contextRef="#ctx0" brushRef="#br3" timeOffset="-158195.3">30924 8827 0,'-42'-43'15,"21"43"-15,21-21 16,21 21 31,21 0-47,-20 0 0,20 21 0,0-21 15,1 0-15,20 21 0,1-21 16,20 0-16,-20 0 0,20 22 0,22-22 16,0 0-16,0 0 15,21 0-15,0 0 0,0 21 0,0-21 16,0 0-16,0 0 0,21 0 15,-21 21-15,0-21 0,0 0 16,0 0-16,0 21 0,-21-21 0,0 0 16,-22 0-16,22 0 0,-21 21 15,-22-21-15,-63 21 32,0 1-1,0-1-31,0 0 15,0 0 1,0 0-16,0 0 0,0 22 16,0-22-16,0 21 15,0-21-15,0 1 0,0 20 0,0-21 16,0 0-16,0 22 0,0-1 16,0-21-16,0 21 0,0 1 0,0-1 15,0-21-15,0 22 0,0-1 0,0 0 16,0 1-16,0-1 0,0 0 15,0-21-15,0 22 0,0-1 0,0-21 16,0 22-16,0-22 0,0 0 0,0 0 16,0 21-16,0-20 15,0-1-15,0 0 0,0 0 16,0 0-16,0 0 0,0 1 16,-63-22 15,21 0-31,-1 0 15,-20 0-15,-22 0 0,0 0 16,1 0-16,-22-22 0,-21 22 0,21-21 16,-21 0-16,-21 21 0,21-21 15,-21 21-15,0-21 0,21 0 0,0 21 16,0 0-16,0-22 0,21 22 0,-21 0 16,21 0-16,0 0 15,0 0-15,22 0 0,-22-21 0,42 21 16,-20 0-16,20 0 0,1-21 0,20 21 15,1 0-15,21-21 0,0 0 16,21 0-16,0-1 0,0 1 16,21-21-16,0 21 0,21-22 15</inkml:trace>
  <inkml:trace contextRef="#ctx0" brushRef="#br3" timeOffset="-157568.14">31792 7768 0,'21'0'31,"-21"21"-16,0 1-15,22-1 16,-1 0-16,-21 0 0,21 0 0,0 22 16,0-22-16,0 0 0,22 0 15,-22 21-15,0-20 0,21-1 0,-20 0 16,-1 0-16,21 0 0,-21 0 16,-21 1-16,0-1 0,0 0 15,0 0-15,-21 0 0,0-21 16,-21 21-16,-22 1 0,1-1 15,-1 0-15,1 21 0,-1-21 16,-21 1-16,22 20 0,-22-21 0,1 21 16,20-20-16,1-1 0,-1 21 15,22-21-15</inkml:trace>
  <inkml:trace contextRef="#ctx0" brushRef="#br3" timeOffset="-156680.61">31665 9186 0,'0'0'0,"0"-42"16,-21 42-16,0 0 31,21 21-31,-21 0 16,21 22-16,-21-22 0,-1 21 15,22-21-15,-42 43 0,21-22 16,0 1-16,21-1 0,-21-21 15,-1 21-15,1-20 0,0 20 16,0-21-16,0 0 0,21 0 16,-21 1-16,-1-22 15,22-22 1,0 1-16,0 0 16,0 0-16,0 0 0,0 0 0,0-1 15,0 1-15,0 0 0,0 0 16,22 0-16,-22 0 0,21 21 0,-21-22 15,21 22 1,0 22-16,-21-1 16,0 0-16,0 0 15,21 0-15,-21 0 0,21 1 0,-21-1 16,0 0-16,0 0 0,22-21 16,-1 21-16,0 0 0,0-21 15,0 0-15,0 0 0,1 0 16,-1 0-16,0 0 0,0 0 0,0-21 15,0 21-15,-21-21 0,22 0 16,-1 21-16,0-21 0,-21 0 0,21-1 16,-21 1-16,21 21 0,-21-21 15,0 42 17,-21 0-32,0 1 15,21-1-15,-21 0 16,21 0-16,0 0 0,0 0 15,0-42 17,0 0-17,0 0-15</inkml:trace>
  <inkml:trace contextRef="#ctx0" brushRef="#br3" timeOffset="-156538.68">31792 9398 0,'0'-21'0,"0"63"0,0-63 0,0-21 16,0 63 31</inkml:trace>
  <inkml:trace contextRef="#ctx0" brushRef="#br3" timeOffset="-156104.83">32046 9462 0,'0'21'0,"0"-42"0,-21 42 0,21 0 0,-21-21 16,21 21-16,0 0 0,0 0 16,-21-21-16,21 22 0,-21-1 15,21 0-15,-22 0 16,1-21-16,0 0 15,21 21-15,-21-21 16,0 0 0,21-21-1,0 0-15,0 0 16,0 0-16,21-1 0,0 1 16,0 0-16,0 0 0,1 0 0,-1 0 15,0-1-15,21 1 16,-21 21-16,1 0 0,-1 0 0,0 0 15,0 0-15,0 21 16,-21 1-16,0-1 0,0 0 16,0 0-16,0 0 0,0 0 15,0 1-15,-21-1 0,0 0 0,21 0 16,-21-21-16,21 21 0,-21-21 16,21-21 30,21 0-46,0 0 16</inkml:trace>
  <inkml:trace contextRef="#ctx0" brushRef="#br3" timeOffset="-155552.15">32364 9250 0,'0'0'0,"0"-21"0,0 42 31,0 0-31,0 0 15,0 0-15,0 22 0,0-22 16,0 21-16,0-21 0,-21 22 0,21-22 16,0 21-16,-22-21 15,22 1-15,0 20 0,-21-21 0,21 0 16,0 0-16,0-42 47,0 0-32,0 0-15,0 0 0,0 0 16,0-1-16,21 1 0,1 0 0,-1 0 16,-21 0-16,21 21 0,0-21 15,0 21-15,0 0 16,1 0-16,-1 0 16,-21 21-16,0 0 15,0 0-15,-21 0 16,-1-21-1,1 0-15,0 0 0,0 0 16,0 0-16,0 0 0,-1 0 16,1 0-16,21 21 31,0 1-31,0-1 0,0 0 16,21 0-1,1-21-15,-22 21 0,42 0 16,-42 1-16,21-22 0,0 0 0,0 0 15,1 21-15,-1-21 0,0 0 16,0 0-16,0 0 16,0 0-16,1 0 0,-1-21 15,-21-1-15,0 1 16</inkml:trace>
  <inkml:trace contextRef="#ctx0" brushRef="#br3" timeOffset="-155256.33">32660 9610 0,'21'0'16,"-42"0"-16,42-21 0,0-1 16,1 22-1,-1-21-15,0 0 16,-21 0-16,21 0 16,-21 0-1,-21 21 1,0 0-16,0 0 15,-1 0-15,1 0 0,0 21 0,0-21 16,21 21-16,-21 0 0,21 0 16,-21 0-16,21 1 0,0-1 15,0 0-15,0 0 0,0 0 16,21 0 0,0-21-16,0 0 0,0 0 15,0 0-15,1 0 16,-1 0-16</inkml:trace>
  <inkml:trace contextRef="#ctx0" brushRef="#br3" timeOffset="-154781.43">32999 9504 0,'-21'0'15,"-1"0"1,1 0-16,0 0 15,0 0-15,0 21 0,21 0 0,-21 0 16,-1 1-16,22-1 16,0 0-16,-21 0 0,0 0 15,21 0-15,0 1 16,0-1-16,21-21 16,0 0-16,1 0 0,-1 0 15,0 0-15,0 0 0,0-21 16,0-1-16,1 22 0,-1-21 0,0 0 15,0 0-15,0-21 0,0 20 16,1-20-16,-1 21 0,-21-21 0,21 20 16,-21-20-16,21 0 0,-21-1 15,0 22-15,0-21 0,0 21 16,0 0-16,0-1 0,0 44 31,-21-1-31,0 0 0,0 21 16,21 1-16,-22-1 0,1 0 15,0 1-15,21-1 0,0 0 0,-21 1 16,21-22-16,-21 21 0,21 0 16,0-20-16,0-1 0,0 0 0,0 0 15,21-21-15,0 0 16,0 0-16,0 0 0,1 0 0,-1 0 16</inkml:trace>
  <inkml:trace contextRef="#ctx0" brushRef="#br3" timeOffset="-154352.68">33464 9229 0,'0'0'0,"0"21"32,0 0-32,-21 21 15,21-20-15,-21-1 16,0 21-16,21-21 0,0 22 0,-21-22 0,21 21 15,-21-21-15,-1 22 0,22-22 16,0 0-16,-21 0 0,21 0 16,-21 0-16,21 1 15,0-44 17,0 1-32,0 0 15,21 0-15,0 0 0,-21 0 0,22-22 16,-1 22-16,0 0 0,0 0 15,0 21-15,0-21 0,1 21 16,-1 0-16,0 0 0,0 0 16,-21 21-16,0 0 15,0 0-15,0 0 0,0 22 0,0-22 16,0 0-16,0 0 16,-21 0-16,0 0 0,21 1 15,-21-22-15,42 0 47</inkml:trace>
  <inkml:trace contextRef="#ctx0" brushRef="#br3" timeOffset="-153946.91">33718 9525 0,'0'0'0,"0"-21"0,-21 21 31,0 0-31,0 0 16,0 0-16,0 0 0,21 21 0,-22-21 16,22 21-16,-21 0 0,21 1 15,-21-1-15,21 0 0,0 0 0,0 0 16,0 0 0,21-21-1,0 0-15,1 0 16,-1-21-16,0 21 15,-21-21-15,21 21 0,-21-21 0,21 0 16,-21 0-16,21-1 16,-21 1-16,22 0 0,-22 42 47,0 0-47,0 1 15,0 20-15,0-21 0,-22 0 0,22 0 16,0 1-16,0-1 0,0 0 15,0 0-15,0 0 16,-21-21 15</inkml:trace>
  <inkml:trace contextRef="#ctx0" brushRef="#br3" timeOffset="-153541.14">32829 9906 0,'0'0'0,"-21"0"31,0 0-31,0 0 0,0 0 16,0 21-16,-1-21 0,1 21 16,21 1-16,0-1 15,0 0 1,21 0-16,1-21 0,-1 0 16,-21 21-16,21-21 0,0 0 0,0 21 15,-21 1 1,-21-22 15,0 0-31,0 0 0,0 0 16,-1 0-16,1 0 0,0 0 15,0 0-15</inkml:trace>
  <inkml:trace contextRef="#ctx0" brushRef="#br3" timeOffset="-153152.36">33083 9906 0,'0'0'0,"0"-21"0,0 42 32,0 0-32,0 0 15,0 1-15,-21-1 16,0 0-16,21 0 0,0 0 15,0 0-15,-21-21 0,42-21 63,0 0-63,0 21 16,-21-21-16,22 0 0,-1 21 15,0-21-15,0 21 16,0 0-16,-21 21 31,0 0-31,0 0 16,0 0-16,0 0 0,0 1 15,21-22 17,1 0-32,-1 0 0</inkml:trace>
  <inkml:trace contextRef="#ctx0" brushRef="#br3" timeOffset="-152564.2">33549 9927 0,'21'-21'16,"-21"0"-16,-21 21 16,0 0-1,0 0-15,0 0 0,-1 0 0,1 21 16,21 0-16,-21 0 15,21 1-15,0-1 16,21-21-16,0 0 0,1 21 16,-1 0-16,0-21 15,0 0-15,0 21 0,0-21 16,1 0-16,-22 21 0,0 1 31,-22-22-31,1 0 16,0 0-16,0 0 0,0 0 0,-22 0 15,22 0-15,21 21 0,-21-21 16,0 0-16,21 21 16,21-21-1,0 0-15,0 0 16,1 0-16,20 0 0,-21 0 0,0 0 16,0 0-16,22 0 15,-22 0-15,0-21 0,21 21 0,-20-21 16,-1-1-16,0 22 0,0-21 15,-21 0-15,0 0 16,0 0-16,-21 21 31,0 21-15,21 0-16,-21 0 16,21 0-16,0 1 0,0-1 15,0 0-15,0 0 16,0 0-16,21-21 15,0 0-15,0 0 16,0 0-16,0 0 16,-21-21-16,0 0 15,0 0-15</inkml:trace>
  <inkml:trace contextRef="#ctx0" brushRef="#br3" timeOffset="-151920.28">33422 8636 0,'0'0'0,"-21"0"16,0 0-16,0 21 15,-1 0-15,1-21 0,0 22 16,0-1-16,0 0 0,0 21 0,21-21 16,0 1-16,0 20 0,0-21 15,0 0-15,0 0 0,0 1 0,0-1 16,0 0-16,21-21 15,0 0-15,0 0 0,0 0 16,0 0-16,22 0 0,-22 0 0,0 0 16,0-21-16,0 0 0,1 21 15,-22-22-15,0 1 0,21 0 16,-21 0-16,21 0 0</inkml:trace>
  <inkml:trace contextRef="#ctx0" brushRef="#br3" timeOffset="-151530.52">33464 8509 0,'0'0'0,"-21"0"0,-21 0 16,21 0-16,-22 0 0,1 21 15,0 0-15,-1 1 0,1-1 0,0 0 16,-1 0-16,1 21 16,21-20-16,-21 20 0,20-21 0,1 21 0,21 1 15,0-22-15,0 21 16,0-21-16,0 1 0,0 20 0,21-21 15,1 0-15,-1 22 0,21-22 16,-21 0-16,22-21 0,-1 21 16,0-21-16,1 0 0,20 0 0,-21 0 15,1 0-15,20 0 0,-20 0 16,20-21-16,-21 0 0,1 0 0,-1-22 16,0 22-16,-20-21 0,-1-1 15,0 1-15,-21 0 0,0-1 16,0 1-16,0 0 0,0-1 0,-21 1 15,0 21-15,-22 0 0,22 0 16,-21-1-16,-1 22 0,1 0 16,0 0-16,-1 0 0,-20 0 15,-1 0-15,22 0 0,-21 0 0,20 0 16,1 0-16,0 22 0,-1-1 16,1-21-16,0 21 0</inkml:trace>
  <inkml:trace contextRef="#ctx0" brushRef="#br3" timeOffset="-149229.2">22521 11028 0,'0'0'0,"0"21"15,-21-21 1,21-21 31,21 21-32,-21-21-15,21 21 0,-21-21 16,0-1-16,0 1 16,0 0-1,0 0 1,0 0-1,-21 21-15,21-21 16,-21 21-16,0 0 16,0 0-16,0 0 15,-1 0-15,1 0 0,0 0 16,0 0-16,0 21 0,0-21 16,-1 21-16,1-21 0,-21 21 0,21 0 15,0 0-15,-1 1 0,1-1 0,0 21 16,0 0-16,21-20 0,-21 20 15,21 0-15,-21 1 0,21-22 0,0 21 16,0-21-16,0 22 0,0-22 16,0 0-16,0 0 0,0 0 15,21-21-15,0 0 16,0 0-16,0 0 16,0 0-16,1-21 0,-1 0 0,21 21 15,-21-21-15,0 0 0,22-1 0,-22 1 16,0-21-16,21 21 0,-20 0 15,-1-1-15,0-20 0,0 21 0,0 0 16,-21 0-16,0-1 0,21 1 0,-21 0 16,0 0-16,0 0 0,0 42 31,0 0-31,0 0 16,0 0-16,0 22 15,0-22-15,0 21 0,0-21 0,0 22 16,0-22-16,0 0 0,0 0 0,0 0 15,0 1-15,0-1 0,0 0 16,22 0-16,-1-21 16,0 0-16,0 0 15,0 0-15,-21-21 0,21 21 16,1-21-16,-22 0 0,21-1 16,0 1-16,-21 0 0,0 0 0,0 0 15,0-22-15,0 22 0,0 0 16,0 0-16,0 0 0,0 0 0,0-1 15,0-20 1,0 21-16,0 42 31,0 0-31,0 0 16,0 1-16,0-1 0,0 0 0,0 21 16,0-21-16,0 1 0,0 20 0,0-21 15,0 0-15,0 0 0,0 1 16,0-1-16,21 0 0,0-21 15,0 21-15,1-21 0,-1 0 16,0 0-16,0 0 0,0 0 16,0 0-16,1-21 0,-1 0 0,0 21 15,0-21-15,0-1 0,0 1 16,1 0-16,-22 0 0,21-21 16,-21 20-16,21 1 0,-21-21 0,0 21 15,0 0-15,0-22 0,0 22 0,0 0 16,0 42 15,0 0-31,0 0 0,-21 1 16,21-1-16,0 0 0,-21 21 15,21-21-15,0 1 0,0-1 0,0 0 16,0 0-16,0 0 0,0 0 16,21-21-1,0 0-15,0 0 16,0 0-16,0 0 0,1 0 15,-22-21-15,21 0 0,0 0 16</inkml:trace>
  <inkml:trace contextRef="#ctx0" brushRef="#br3" timeOffset="-148939.37">23474 10689 0,'0'0'0,"0"-21"0,0-21 16,0 21-1,-21 21 1,-1 21-16,22 0 16,0 0-16,0 0 0,-21 22 15,21-22-15,-21 21 0,21 0 0,0-20 16,-21 20-16,21 0 0,0 1 0,0-22 16,0 21-16,0 0 0,-21 1 15,21-22-15,0 21 0,-21-21 0,21 1 16,0 20-16,0-21 0,0 0 15,0 0-15,21-21 16,0 0 0,0-21-16,0 21 0,-21-21 15</inkml:trace>
  <inkml:trace contextRef="#ctx0" brushRef="#br3" timeOffset="-148530.08">23643 11007 0,'-21'21'31,"21"0"-15,0 0-16,0 0 0,-21 22 0,21-22 16,0 0-16,-21 0 0,21 0 15,0 1-15,0-1 0,0 0 16,0 0-16,0 0 0,0 0 0,0 1 15,0-1 1,21-21-16,0 0 16,0 0-16,0 0 0,0 0 15,-21-21-15,22-1 0,-1 1 16,-21 0-16,0 0 0,21 21 16,-21-42-16,21 20 0,-21 1 0,0 0 15,0 0-15,0 0 0,0 0 16,0-1-16,0 1 0,0 0 15,-21 21-15,0 0 0,21-21 0,-21 21 0,-1 0 16,1 0-16,0 0 16,0 0-16,0 0 15,21 21 1</inkml:trace>
  <inkml:trace contextRef="#ctx0" brushRef="#br3" timeOffset="-148249.24">23389 10837 0,'0'0'15,"0"-21"-15,21 21 16,0 0-16,1-21 0,20 21 15,-21-21-15,43 21 16,-22 0-16,0 0 0,-21 0 0,22-21 0,-22 21 16,21 0-16,-21 0 0,1 0 15,-1 0-15,0 0 0,0 0 0,0 0 16</inkml:trace>
  <inkml:trace contextRef="#ctx0" brushRef="#br3" timeOffset="-147530.7">22606 11959 0,'21'0'0,"43"-21"15,-43 0-15,0 21 16,0 0-16,0-21 0,0 21 0,1-21 15,-1 21-15,0-22 0,0 22 16,-21-21-16,0 0 16,-42 21-1,21 0-15,-43 0 16,22 0-16,-1 21 0,1-21 16,0 21-16,-1 1 0,1-1 0,0 0 15,21 0-15,-1 21 0,1-20 16,21-1-16,-21 0 0,21 0 0,0 0 15,0 0-15,21 1 0,0-1 16,1-21-16,20 21 0,-21 0 0,21-21 16,-20 21-16,20-21 0,0 21 0,-21-21 15,22 22-15,-22-1 0,0-21 16,0 21-16,0-21 0,-21 21 16,0 0-16,-42-21 15,21 0-15,-21 21 0,20-21 16,-41 0-16,21 0 0,-1 0 0,1 0 15,-22 0-15,22 0 0,0 0 16,21 0-16,-1 0 0,1 0 0,0 0 16,0 0-16,21-21 15,21 21 1,0 0-16,0-21 0,1 0 16,-1 21-16,21-21 0</inkml:trace>
  <inkml:trace contextRef="#ctx0" brushRef="#br3" timeOffset="-147164.23">23050 12107 0,'-21'0'16,"0"22"-16,0-1 16,0 0-16,0 0 0,-1 0 15,22 0-15,0 1 0,-21-1 0,0 0 16,21 0-16,0 0 15,0 0-15,0 1 0,21-22 16,0 0-16,1 0 0,-1 0 16,0 0-16,0 0 0,0 0 15,22 0-15,-22 0 0,0-22 0,0 1 16,0 21-16,0-21 0,1 0 16,-22 0-16,21 0 0,-21-1 15,0 1-15,0 0 0,0 0 0,0 0 16,-21 21-16,-1-21 0,1-1 0,0 22 15,0 0-15,0 0 16,0 0-16,-1 0 0,1 22 16,21-1-1,0 0-15,21-21 16,1 21-16,-1-21 0,0 0 0,0 0 16</inkml:trace>
  <inkml:trace contextRef="#ctx0" brushRef="#br3" timeOffset="-146804.45">23453 12129 0,'0'0'0,"0"-22"16,0 1-16,0 0 16,21 21-1,0 0-15,0 21 16,-21 0-16,21 1 0,-21-1 0,21 0 15,-21 0-15,0 0 0,0 0 16,0 1-16,0-1 0,0 0 0,0 0 16,0 0-16,0 0 0,-21 1 15,0-22-15,21-22 32,0 1-17,0 0-15,0 0 0,0 0 16,0 0-16,0-1 0,0 1 15,0 0-15,21-21 0,-21 21 0,21-1 16,1 1-16,-22 0 0,21 0 0,0 0 16,0 0-16,0 21 0,0-22 15,1 22-15,-1-21 0,0 21 0,0 0 16</inkml:trace>
  <inkml:trace contextRef="#ctx0" brushRef="#br3" timeOffset="-146520.81">24045 11811 0,'0'0'0,"0"-21"0,0 0 15,-21 21 1,0 0 0,21 21-16,0 0 0,-21 0 15,21 0-15,0 22 0,0-1 0,-21-21 16,21 22-16,-22-1 0,22-21 15,0 21-15,-21 1 0,21-22 0,-21 0 16,21 21-16,0-20 0,0-1 16,0 0-16,0 0 0,21-21 15,0 0 1,1 0-16,-1 0 16,-21-21-16,21 21 0,0-21 15,-21 0-15</inkml:trace>
  <inkml:trace contextRef="#ctx0" brushRef="#br3" timeOffset="-146340.37">23876 12044 0,'0'0'0,"21"0"31,0 0-31,0 0 16,1 0-16,-1 0 0,0 0 0,0-21 15,0 21-15,0 0 0,1-21 16,-1 21-16,0 0 0,0-22 0</inkml:trace>
  <inkml:trace contextRef="#ctx0" brushRef="#br3" timeOffset="-146014.55">24299 12107 0,'-21'22'0,"42"-22"47,-21-22-47,21 22 0,1-21 15,-1 0-15,0 0 16,0 0-16,0 21 0,-21-21 0,0-1 16,0 1-16,-21 21 31,0 0-31,0 21 0,0 1 15,-1-22-15,1 21 0,0 0 0,21 0 16,0 0-16,-21 22 16,21-22-16,0 0 0,0 0 0,0 0 15,0 0-15,0 1 0,21-22 16,-21 21-16,21-21 16,0 0-16,22 0 0,-22 0 0,21 0 15,-21 0-15,22-21 0</inkml:trace>
  <inkml:trace contextRef="#ctx0" brushRef="#br3" timeOffset="-145520.54">25082 11980 0,'-42'-21'16,"21"21"-1,0 0-15,0 0 16,-1 0-16,1 0 0,0 21 0,0 1 15,0-22-15,0 21 0,-1 0 16,1 0-16,0 0 0,0 0 0,0 22 16,21-22-16,-21 0 0,-1 0 0,22 0 15,0 1-15,-21-1 0,21 0 0,0 0 16,0 0-16,21-21 0,1 21 16,-1-21-16,0 0 0,0 0 15,21 0-15,-20 0 0,-1 0 16,0-21-16,0 0 0,21 0 0,-20 21 15,-1-21-15,0 0 0,0-22 16,0 22-16,0 0 0,-21-21 0,22-1 16,-1-41-16,0 41 0,-21 1 15,0 0-15,0-1 0,21 1 16,-21 0-16,0-1 0,0 22 0,0 0 16,0 0-16,0 0 0,0 42 15,-21 0 1,21 0-16,-21 0 0,21 22 15,0-1-15,0 0 0,-21 1 0,21 20 16,0-21-16,0 1 0,0-1 0,0 0 16,0 1-16,0-22 0,0 0 15,21 21-15,-21-20 0,21-22 0,0 21 16,0-21-16,0 0 0,1 0 0,20 0 16,-21 0-16,21 0 0,-20 0 15,20-21-15</inkml:trace>
  <inkml:trace contextRef="#ctx0" brushRef="#br3" timeOffset="-143698.33">27157 10816 0,'-21'0'0,"21"21"16,21-21 30,-21-21-30,21 0-16,0 0 16,-21 0-16,0 0 0,0-1 15,0 1 1,0 0-16,-21 21 0,0 0 0,-22 0 16,22 0-16,0 0 0,0 0 0,-21 0 15,20 21-15,-20 0 0,21 1 16,0-1-16,-22 21 0,22-21 0,0 22 15,0-22-15,0 21 0,0-21 0,-1 22 16,22-22-16,0 21 0,-21-21 16,21 0-16,0 1 0,0-1 0,0 0 15,0 0-15,21-21 0,1 0 16,-1 0-16,21 0 0,-21 0 16,22 0-16,-22-21 0,21 0 0,-21 0 15,22-1-15,-1 1 0,-21 21 16,21-21-16,-20-21 0,-1 21 0,0-1 15,0 1-15,0 0 0,-21 0 0,21 0 16,-21 0-16,0-1 0,0 1 16,0 0-16,0 0 0,0 42 15,0 0 1,0 0-16,0 1 16,0 20-16,0-21 0,0 0 0,0 0 15,0 1-15,0-1 0,0 0 16,0 0-16,0 0 0,0 0 15,22 1-15,-1-22 0,0 0 16,0 0-16,0 0 0,0 0 16,1-22-16</inkml:trace>
  <inkml:trace contextRef="#ctx0" brushRef="#br3" timeOffset="-143364.52">27792 10753 0,'0'0'0,"-21"0"31,-1 0-31,1 0 16,-21 21-16,21 0 0,-22 0 0,22 0 15,0 1-15,0-1 0,0 0 16,0 0-16,21 0 0,0 0 16,0 1-16,0-1 0,21-21 15,0 0-15,0 21 0,0-21 16,0 0-16,1 21 0,-1-21 0,0 0 15,0 21-15,0 0 0,0 1 16,-21-1 0,-21 0-16,0-21 15,0 0-15,-21 0 0,20 0 0,1 21 16,-21-21-16,21 0 16,0 0-16,-1 0 0,1 0 0,0 0 15,21-21-15,0 0 16,42 0-1</inkml:trace>
  <inkml:trace contextRef="#ctx0" brushRef="#br3" timeOffset="-143059.7">28257 10859 0,'0'-22'15,"-21"22"1,0 0-16,0 0 0,0 0 16,0 0-16,-1 0 0,1 0 15,0 0-15,0 22 0,0-1 16,0 0-16,-1 0 0,-20 0 0,21 0 16,0 1-16,0-1 0,-1 0 15,22 21-15,0-21 0,0 1 0,0-1 16,0 0-16,22-21 15,-1 21-15,0-21 0,0 0 0,0 0 16,22 0-16,-22 0 0,21 0 16,-21 0-16,22 0 0,-22-21 0,0 21 15,0-21-15,21 21 0,-20-21 0</inkml:trace>
  <inkml:trace contextRef="#ctx0" brushRef="#br3" timeOffset="-142663.92">28427 11007 0,'21'0'47,"0"0"-47,0-21 0,0-1 15,1 1 1,-22 0-16,0 0 16,-22 21-1,1 0 1,0 0-16,0 0 0,0 0 0,0 0 16,-1 0-16,22 21 0,-21 0 0,0 0 15,0 1-15,0-1 16,21 0-16,0 0 0,0 0 0,0 0 15,0 1-15,0-1 0,0 0 0,0 0 16,21-21-16,0 21 0,21-21 16,-20 0-16,-1 0 0,0 0 15,21 0-15,-21 0 0,1-21 0,20 21 16,-21-21-16,21 0 0</inkml:trace>
  <inkml:trace contextRef="#ctx0" brushRef="#br3" timeOffset="-142237.16">28871 10880 0,'0'0'0,"-21"0"16,0 0-16,0 0 15,0 21-15,21 0 0,-22 0 16,22 0-16,0 1 0,-21 20 16,21-21-16,0 0 0,0 0 15,0 1-15,0-1 0,0 0 0,0 0 16,-21 0-16,21 0 0,0 1 0,0-1 15,0-42 17,0-1-17,0 1-15,0 0 0,0 0 16,0-21-16,21 20 0,0 1 16,1 0-16,-1 0 0,0-21 15,21-1-15,-21 22 0,22 0 16,-22 21-16,0 0 0,0 0 0,0 0 15,1 0-15,-1 0 0,0 21 16,-21 0-16,21 0 0,-21 1 16,0-1-16,0 0 0,0 0 15,0 0-15,0 0 0,0 1 0,0-1 16,0 0-16,0 0 0,-21 0 0,0 0 16,21-42 30,21 21-46,0-21 0</inkml:trace>
  <inkml:trace contextRef="#ctx0" brushRef="#br3" timeOffset="-141029.33">29527 10943 0,'0'0'0,"0"-21"16,0 0-16,-21 0 15,0 21-15,0 0 16,0 0-16,0 0 16,-1 0-16,1 0 0,0 21 0,0 0 15,0 0-15,0 0 0,-1 1 0,1-1 16,0 0-16,0 21 0,21-21 16,0 22-16,0-22 0,0 0 0,0 0 15,0 0-15,0 1 0,0-1 0,0 0 16,21-21-16,0 0 0,0 21 15,1-21-15,-1 0 0,0 0 0,0 0 16,0 0-16,0-21 0,1 0 0,-1 21 16,0-21-16,0-1 0,0 1 15,-21-21-15,21 21 0,1 0 16,-1-22-16,0 1 0,-21 21 0,0-22 16,0 1-16,21 0 0,-21-1 15,0 1-15,0-21 0,0 20 0,0 22 16,0-21-16,0 21 0,0-1 15,0 1-15,0 0 0,0 42 16,0 22-16,-21-22 16,21 21-16,-21-21 0,21 22 15,0-1-15,0 0 0,0 1 0,-21-1 16,21 0-16,0 1 0,0-22 0,0 21 16,0-21-16,0 0 15,0 22-15,0-22 0,21 0 0,-21 0 16,21 0-16,0-21 0,0 0 15,0 22-15,1-22 16,-1 0-16,0 0 0,-21-22 16,21 22-16,0-21 0,0 21 0,-21-21 15,22 0-15,-1 0 0,0 0 16,0-1-16,-21 1 0,21 0 16,0 21-16,-21-21 0,0 42 31,0 0-16,-21 0-15,21 1 0,-21-1 0,21 0 16,0 0 0,0 0-16,21-21 47,0-21-32,-21 0-15,22 21 0,-22-21 0,21 0 16,0 21-16,0-22 0,-21 1 15,21 21-15,-21-21 0,21 21 0,1 0 16,-22 21 15,0 0-15,0 1-16,0-1 0,0 0 0,0 0 16,21-21-16,-21 21 0,21 0 15,0-21-15,0 22 0,0-22 16,1 0-16,-1 0 0,0 0 15,0 0-15,0 0 0,0-22 16,1 22-16,-1-21 0,0 0 16,0 21-16,0-21 0,0 0 0,-21 0 15,0-1-15,0 1 0,0 0 0,0 0 16,0 0-16,0 0 0,0-1 16,-21 22-16,0 0 15,0 0-15,0 0 0,0 0 16,-1 22-16,1-1 0,0 0 15,21 0-15,0 0 16,-21 0-16,21 22 0,-21-22 0,21 0 16,0 0-16,-21 22 0,21-22 0,0 21 15,0-21-15,0 22 0,0-22 16,0 21-16,0-21 0,0 22 0,0-1 16,0 0-16,0-21 0,0 22 0,0-1 15,-22 0-15,1 1 0,21-1 16,-21 0-16,21 1 0,-21-1 0,0-21 15,0 22-15,-1-1 0,1-21 16,21 21-16,-21-20 0,0-1 16,0 0-16,21 0 0,0-42 31,0 0-31,0 0 16,0-1-16,21 1 0,0-21 0</inkml:trace>
  <inkml:trace contextRef="#ctx0" brushRef="#br3" timeOffset="-140664.91">30035 10922 0,'0'0'0,"-21"0"0,0 0 0,0 0 16,0 0-16,21-21 31,0 0-31,21 0 16,-21-1-16,0 1 16,0 0-1,-21 21 16,0 0-15,21 21 0,0 0-1,0 1 1</inkml:trace>
  <inkml:trace contextRef="#ctx0" brushRef="#br3" timeOffset="-139625.02">31496 11536 0,'0'0'0,"21"0"0,0 0 16,0 0-16,1 0 0,-1-21 15,-21 0-15,21 21 0,0-22 16,0 1-16,0 21 0,-21-21 0,0 0 16,0 0-1,0 0-15,0-1 16,-21 22-16,0 0 0,0 0 16,0 0-16,0 0 0,-22 0 15,22 0-15,0 22 0,0-1 0,0-21 16,-1 21-16,22 0 0,0 0 15,0 0-15,0 1 0,0-1 0,0 0 16,22 0-16,-1 0 0,0 0 16,0 1-16,21-1 0,-20 0 0,20 0 15,-21 0-15,21 0 0,-20 1 16,20-1-16,-21 0 0,0 0 0,0 0 16,-21 0-16,0 1 15,0-1-15,-21 0 0,0-21 16,0 21-16,-21-21 0,20 0 0,-20 21 15,0-21-15,21 0 0,-22 0 16,22 0-16,-21 0 0,21 0 0,-1 0 16,22-21-16,-21 0 15,21 0-15,0 0 0,0-1 16,0 1-16,21 21 16,1 0-16,-1 0 0,0-21 0,0 21 15,21 0-15,-20 0 0,20 0 0,-21 0 16,21-21-16</inkml:trace>
  <inkml:trace contextRef="#ctx0" brushRef="#br3" timeOffset="-138548.58">32300 11705 0,'21'-21'16,"-126"63"-16,189-63 0,-63-21 0,-21 21 16,0 0-16,0-1 15,0 1-15,-21 0 0,0 21 16,0 0-16,0 0 0,0 0 15,-1 0-15,1 0 0,0 0 0,0 21 16,0 0-16,0 1 0,-1-1 16,1 0-16,0 0 0,-21 43 15,42-43-15,-21 21 0,21-21 16,-22 0-16,22 1 0,0-1 16,0 0-16,0 0 0,0 0 0,22-21 15,-1 0-15,0 0 16,21 0-16,-21 0 0,1-21 0,-1 21 15,21-21-15,-21 0 0,0 0 16,22-1-16,-22 22 0,0-42 0,0 21 16,0 0-16,-21 0 0,0-1 15,22 1-15,-22 0 0,0 0 0,0 0 16,0 0-16,0-1 0,0 44 31,0-1-15,-22 0-16,22 0 0,0 0 0,0 0 15,0 1-15,0-1 0,0 0 16,0 0-16,0 0 0,22 0 0,-1-21 16,0 22-16,0-22 0,0 0 15,0 0-15,1 0 0,-1 0 0,0 0 16,0 0-16,0 0 0,-21-22 16,21 22-16,-21-21 0,22 0 0,-22 0 15,21 21-15,-21-21 0,0 0 16,0-1-16,0 1 0,0 0 0,0 0 15,0 0 1,0 42 0,0 0-1,0 0-15,0 0 0,0 1 16,0-1-16,0 0 0,0 0 16,0 0-16,0 0 0,0 1 15,0-1-15,-21-21 0,-1 0 31,22-21-15,0-1-16,0 1 16,0 0-16,0 0 15,0 0-15,0 0 0,0-1 16,0 1-16,22 0 0,-1 0 16,0 21-16,0-21 0,0 0 0,0 21 15,1 0-15,-1 0 16,0 0-16,0 21 0,0 0 0,-21 0 15,0 0-15,21 0 16,-21 1-16,22-1 0,-22 0 0,0 0 16,0 0-16,0 0 0,0 1 15,0-1-15,0-42 47,0-1-31,0 1-16,0 0 15,21 0-15,0 0 0,-21 0 16,21-1-16,0 1 0,0 0 0,1 21 16,-1-21-16,0 0 0,0 21 15,0 0-15,0 0 0,1 0 0,-1 0 16,0 21-16,-21 0 0,0 0 16,0 0-16,0 1 0,0-1 0,0 0 15,0 0-15,0 0 0,0 0 16,0 1-16,0-1 0,0 0 15,21-21 17,0 0-32,0 0 15,1 0-15,-22-21 0,21 21 0,0-21 16</inkml:trace>
  <inkml:trace contextRef="#ctx0" brushRef="#br3" timeOffset="-138265.73">33464 11769 0,'22'0'16,"-86"21"-16,106-42 0,-20 0 0,-1 21 0,-21-22 15,0 1 1,0 0-16,0 0 16,-21 21-1,-1 0-15,1 0 0,0 21 16,0 0-16,0 0 0,0 1 15,-1-1-15,1 0 0,21 0 0,-21 0 16,21 22-16,0-22 0,0 0 16,0 0-16,0 0 0,21-21 15,0 0-15,1 0 0,-1 21 16,0-21-16,21 0 0,-21 0 16,1 0-16,20 0 0,-21-21 15,0 21-15,22 0 0</inkml:trace>
  <inkml:trace contextRef="#ctx0" brushRef="#br3" timeOffset="-137588.61">31813 12806 0,'0'0'0,"0"-42"15,0-43 1,0 64-16,0 0 0,0-1 0,-21 1 16,0 0-16,21 0 0,-21 21 15,0 0-15,0 0 0,-1 0 0,1 0 16,0 0-16,0 0 0,0 21 15,0 21-15,-1-20 0,1 20 0,21 0 16,-21 1-16,0-1 0,21 21 16,0-20-16,0-1 0,0 0 15,0 1-15,0-1 0,0 0 0,0 1 16,0-22-16,21 0 0,0 0 0,0-21 16,1 0-16,-1 0 0,0 0 15,21 0-15,-21 0 0,1 0 16,20-21-16,0 0 0,-21 0 0,22 0 15,-22-22-15,0 22 0,21-21 16,-42-1-16,0 1 0,22-21 0,-22 20 16,0 1-16,0 0 0,-22-1 15,1 1-15,0 0 0,0 20 0,0 1 16,0 0-16,-1 21 0,1 0 16,0 0-16,0 0 0,0 21 0,0 0 15,21 1-15,0-1 0,-22 21 16,22-21-16,-21 22 0,21-22 0,0 21 15,0-21-15,0 0 16,0 1-16,21-1 0,1 0 0,-1 0 16</inkml:trace>
  <inkml:trace contextRef="#ctx0" brushRef="#br3" timeOffset="-137231.81">32279 12848 0,'0'-21'0,"0"42"0,0-63 0,0 21 16,0 42 15,0 0-31,0 0 0,0 0 0,21 1 16,-21 20-16,21-21 16,-21 21-16,0-20 0,0-1 0,0 0 15,0 21-15,0-21 0,0 1 16,0-1-16,0-42 47,0-1-47,0 1 15,0 0-15,0 0 0,0 0 16,22-22-16,-22 22 16,21 0-16,0 0 0,0 0 0,0 0 15,0 21-15,1-22 0,-1 22 16,0 0-16,0 0 0,0 0 0,0 0 15,1 0-15</inkml:trace>
  <inkml:trace contextRef="#ctx0" brushRef="#br3" timeOffset="-136392.89">33041 12954 0,'0'-21'0,"0"42"0,0-63 15,-21 42-15,0-21 0,0-1 0,-1 1 16,1 21-16,0 0 16,0 0-16,0 0 0,0 0 0,-22 0 15,22 21-15,0 1 16,0-1-16,0 0 0,-1 0 0,1 21 16,21-20-16,0-1 0,0 21 15,-21-21-15,21 0 0,0 1 0,0-1 16,0 0-16,21 0 0,0-21 15,1 0-15,-1 21 0,0-21 16,0 0-16,0 0 0,22 0 0,-22 0 16,0-21-16,0 21 0,21-21 15,-20 0-15,-22 0 0,21-1 16,0 1-16,0-21 0,-21 0 16,0 20-16,0-20 0,21-21 0,-21 20 15,0 1-15,0 0 0,0-1 16,0 1-16,0 0 0,0 20 0,0 1 15,0 0-15,-21 21 16,0 0-16,21 21 0,-21 0 16,0 22-16,-1-22 0,22 21 15,-21 1-15,21 20 0,-21-21 0,21 1 16,0-1-16,0 0 0,0 1 16,0-1-16,0 0 0,0-20 15,21-1-15,0 0 0,1 0 16,-1 0-16,0 0 0,0-21 0,21 0 15,-20 0-15,-1 0 0,0 0 16,21 0-16,-21 0 0,22-21 0,-22 0 16,0 0-16,0 0 0,0 0 15,1-1-15,-1 1 0,0 0 16,-21 0-16,0 0 0,21 0 0,0 21 16,-21 21-1,0 0 1,0 0-16,0 0 0,-21 0 15,21 1-15,0-1 0,-21 0 16,21 0-16,0 0 16,21-21 15,0 0-31,0 0 0,1 0 0,-22-21 16,21 21-16,0-21 0,0 0 15,-21 0-15,21 21 0,0-22 16,-21 1-16,22 0 0,-22 0 0,21 21 15,0 0-15,-21 21 16,0 0 0,0 0-16,0 1 15,0-1-15,0 0 0,0 0 16,0 0-16,0 0 0,0 1 16,21-1-16,0-21 15,-21 21-15</inkml:trace>
  <inkml:trace contextRef="#ctx0" brushRef="#br3" timeOffset="-135792.23">31750 14224 0,'0'0'0,"-21"-21"16,21 0-16,-21-22 16,21 1-16,-22 21 0,22 0 0,0-22 15,-21 22-15,21 0 0,0 0 16,0 0-16,0 0 0,0-1 0,0 44 31,0-1-31,0 0 0,0 21 16,0-21-16,0 22 0,0 20 15,0-20-15,-21-1 0,21 21 0,0-20 16,-21 20-16,21 1 0,0-22 16,0 0-16,0 1 0,0-1 0,-21 0 15,21 1-15,0-22 0,-21 0 16,21 0-16,-22 0 0,1-21 16,0 0-16,0 0 15,0 0-15,0 0 0,-22 0 16,22-21-16,0 0 0,-21 0 0,20 0 15,1 0-15,0-1 0,0 1 0,0 0 16,21-21-16,0 21 0,0-1 16,0 1-16,0 0 0,0 0 0,0 0 15,21 0-15,0 21 0,0-22 16,0 22-16,1 0 0,20 0 0</inkml:trace>
  <inkml:trace contextRef="#ctx0" brushRef="#br3" timeOffset="-135349.48">31962 14288 0,'0'21'0,"0"0"16,0 21-16,0-21 16,-22 1-16,22 20 0,-21-21 0,21 21 15,0-20-15,0-1 0,0 21 16,-21-21-16,21 0 0,-21 1 0,21-1 15,-21 0-15,21 0 16,0-42 15,0 0-31,0 0 16,0-1-16,21 1 0,0-21 0,0 21 16,-21-22-16,21 22 0,1-21 15,-1 21-15,0 0 0,21-43 16,-21 64-16,1 0 15,-1 0-15,-21 21 0,0 0 16,0 22-16,0-22 0,0 0 16,0 21-16,0-20 0,0-1 0,0 21 15,0-21-15,0 0 16,0 1-16,0-1 0,0 0 16,21-21-1,0 0 1,0 0-16,0 0 0,1 0 0,-1-21 15,0 0-15,21-1 0,-21 1 16</inkml:trace>
  <inkml:trace contextRef="#ctx0" brushRef="#br3" timeOffset="-135040.17">32618 14351 0,'0'42'0,"0"-84"0,-21 42 15,-1 0-15,1 21 0,0-21 16,-21 21-16,21 1 0,-1-1 15,1 0-15,21 0 0,0 0 0,0 0 16,0 1-16,0-1 0,0 0 16,0 0-16,21 0 0,1-21 15,-1 21-15,0-21 0,0 22 16,0-22-16,-21 21 0,21-21 0,1 0 16,-22 21-16,0 0 15,-22-21 1,1 0-16,0 0 15,0 0-15,0 0 0,0 0 0,-1 0 16,1 0-16,0 0 16,0 0-16,21-21 0,-21 21 0,21-21 15,21 21 1,0 0 0</inkml:trace>
  <inkml:trace contextRef="#ctx0" brushRef="#br3" timeOffset="-133448.09">32660 14690 0,'0'0'0,"64"0"16,-43-21-16,0-1 15,0 1-15,-21 0 16,21 0-16,0 0 16,-21 0-16,0-1 0,0 1 15,0 0-15,0 0 0,0 0 16,-21 42-1,0-21-15,21 21 16,-21 0-16,21 22 0,0-22 16,0 0-16,-21 21 0,21-21 0,0 1 15,0 20-15,0-21 0,0 0 16,0 0-16,21 1 16,0-22-16,0 0 15,22 0-15,-22 0 16,0-22-16,0 22 0,0-21 15,0 21-15,1-21 0,-22 0 0,21 21 16,0-21-16,-21 0 0,0-1 16,0 1-16,21 0 0,-21 0 15,0 42 17,0 0-32,0 0 0,0 1 15,0-1-15,0 0 0,0 0 16,0 0-16,21 0 15,0-21 1,1 0-16,-1 0 0,0 0 16,0 0-16,0 0 0,0 0 15,1-21-15,-1 21 0,-21-21 16,21 0-16,-21 0 0,0-22 16,21 22-16,-21-21 0,21 0 0,-21-1 15,0-20-15,0 20 0,0 1 16,0-21-16,0 20 0,0 1 0,0 0 15,0 20-15,0 1 0,0 0 16,0 0-16,-21 21 16,0 21-1,21 0-15,0 0 0,-21 22 16,21-1-16,-21 0 0,21 1 16,-22-1-16,22 0 0,0 1 15,0-1-15,0 0 0,0-20 0,0 20 16,0 0-16,0-21 0,0 1 15,0-1-15,0 0 0,0 0 0,0 0 16,22-21-16,-1 0 0,0 0 16,0 0-16,0 0 15,0 0-15,1 0 0,-1-21 16,0 21-16,0-21 0,-21 0 0,21 0 16,0-1-16,1 1 15,-1 0-15,-21 0 0,21 21 0,-21-21 0,21 0 16,-21 42-1,0 0 1,0 0-16,0 0 16,0 0-16,0 1 0,0-1 0,0 0 15,0 0-15,0 0 16,0 0 0,21-21-16,0 0 15,1 0-15,-1 0 0,0 0 16,0 0-16,0-21 15,0 21-15,-21-21 0,22 0 0,-1 21 16,0-21-16,-21 0 0,0-1 16,21 22-1,-21 22 17,0-1-32,0 0 15,0 0-15,0 0 16,21-21 31,-21-21-32,0 0 1,0 0-16,0 0 16,0-1-16,0 1 15,-21 21-15,0-21 0,21 0 63,21 21-48,0 0-15,0-21 0,-21 42 47,0 0-47,0 0 16,0 0-16,0 1 15,0-1-15,0 0 0,0 0 0,0 0 16,0 0-16,0 1 16,0-1-16,0-42 62,0-1-62,0 1 16,0 0-16,0 0 0,0 0 0,0 0 15,0-1-15,0 1 16,0 0-16,0 0 0,0 0 16,0 42-1,0 0-15,0 0 16,0 0-16,0 1 0,0-1 0,0 0 16,0 0-16,0 0 0,0 0 15,0 1-15,0-1 0,0-42 63,0-1-63</inkml:trace>
  <inkml:trace contextRef="#ctx0" brushRef="#br3" timeOffset="-133233.86">33782 14118 0,'0'0'16,"-21"0"-16,-22 0 15,22 0-15,0 0 16,21 21 31,21-21-47,-21 22 15</inkml:trace>
  <inkml:trace contextRef="#ctx0" brushRef="#br3" timeOffset="-133008.99">33062 14415 0,'21'0'15,"1"0"1,-1 0-16,0 0 0,21-22 0,-21 22 16,22-21-16,-22 21 0,21 0 15,-21-21-15,22 21 0,-22 0 16,0-21-16,0 21 0,0 0 16,-21-21-16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203C2-F4BE-4BC8-8632-BBC2FC578D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E0679C-4E1F-4932-BEAD-7FF4DBF866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1AE277-6422-49C6-89DF-885F03E67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A9735-0CB4-4638-8224-A2F740982717}" type="datetimeFigureOut">
              <a:rPr lang="en-IN" smtClean="0"/>
              <a:t>08-04-2021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FB1F42-7993-42B0-87C2-050526261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2D831F-173B-482C-809B-9608DBAA1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E495F-FD8B-4EA4-8044-A2B2244924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6857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FF407-A95E-4A44-9691-ADB815371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96D14A-EC7C-47EF-AC66-496B0DF764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D83126-3422-471E-B23F-36C3B361D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A9735-0CB4-4638-8224-A2F740982717}" type="datetimeFigureOut">
              <a:rPr lang="en-IN" smtClean="0"/>
              <a:t>08-04-2021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BB9E5E-0059-4048-A71A-9534EF394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FBBB23-635E-44E0-87C4-A6A2D42A9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E495F-FD8B-4EA4-8044-A2B2244924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2208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DFFB89-F753-49A0-B45D-4105C3B451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17D3C0-73F2-466F-90A2-724A32FD3E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24906E-B56A-4602-8DC1-91D32F333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A9735-0CB4-4638-8224-A2F740982717}" type="datetimeFigureOut">
              <a:rPr lang="en-IN" smtClean="0"/>
              <a:t>08-04-2021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04C89B-CD06-4C44-88D7-3BB33D8E0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73D9FE-0789-4F09-B30B-6A2B51622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E495F-FD8B-4EA4-8044-A2B2244924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7589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79084-5B00-4A2B-95C1-A0B777B71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1EF0CC-9729-4054-A7C2-4FB21B29F5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5CF307-63FA-4A2A-9DC8-D51B436BF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A9735-0CB4-4638-8224-A2F740982717}" type="datetimeFigureOut">
              <a:rPr lang="en-IN" smtClean="0"/>
              <a:t>08-04-2021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2C1D2F-D104-42C3-8692-385DE322F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AFBB27-435B-41E5-BE79-F9492ED8C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E495F-FD8B-4EA4-8044-A2B2244924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776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F19D7-B68C-4061-BE59-13A95E9CF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836D2B-50E3-41BB-8D43-D3B2EC5DC5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A53D3B-EC54-4B68-9289-DD413192D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A9735-0CB4-4638-8224-A2F740982717}" type="datetimeFigureOut">
              <a:rPr lang="en-IN" smtClean="0"/>
              <a:t>08-04-2021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6B616-9372-4ED8-BAFA-EB26D9AA2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B5F117-2242-43F7-B432-1B82995A8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E495F-FD8B-4EA4-8044-A2B2244924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4869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58B9A-0512-4A6E-8100-116FDDFD7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82A156-7AA3-4F7B-8675-6D2BF96689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A1E09F-D797-4001-BB79-6DC6BE55A2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FFCB4-D473-4FDC-8DC4-7FFB71219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A9735-0CB4-4638-8224-A2F740982717}" type="datetimeFigureOut">
              <a:rPr lang="en-IN" smtClean="0"/>
              <a:t>08-04-2021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2190BD-D414-4A6F-BEC7-78320BFA4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182B08-27A2-4771-A8C5-CCE0A2C22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E495F-FD8B-4EA4-8044-A2B2244924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2535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A0DC0-1DF1-4E4D-B8A6-E67C3576D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FD9DE3-A802-4001-AA91-B8315C7F06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D8A166-06C1-4B1F-9F71-D712BD6BCC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2295E8-AB48-4B3E-84CF-C0E3CC31C8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1A7E41-8A5C-45D5-84DE-5732610429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4E3F0E-AB93-48C1-AF32-3F1EDFDDE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A9735-0CB4-4638-8224-A2F740982717}" type="datetimeFigureOut">
              <a:rPr lang="en-IN" smtClean="0"/>
              <a:t>08-04-2021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A8082B-67D5-4452-B227-9DF146AAC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597B23-F2E3-4552-952D-1B523F47F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E495F-FD8B-4EA4-8044-A2B2244924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7109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68979-78B6-47BE-BD1E-36F8F33D8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90786B-C5FC-4275-8CAA-CC77AAAAD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A9735-0CB4-4638-8224-A2F740982717}" type="datetimeFigureOut">
              <a:rPr lang="en-IN" smtClean="0"/>
              <a:t>08-04-2021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2BED04-C463-4137-BBFD-F0B38A6CB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161210-014C-4C99-8CC8-047F6C1FB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E495F-FD8B-4EA4-8044-A2B2244924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2638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6E2F4C-2B81-4AB6-8596-9CB1B9B6A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A9735-0CB4-4638-8224-A2F740982717}" type="datetimeFigureOut">
              <a:rPr lang="en-IN" smtClean="0"/>
              <a:t>08-04-2021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345C8F-A33D-4942-9327-1C5A2BB2A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771047-B6E6-430D-91D5-778892781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E495F-FD8B-4EA4-8044-A2B2244924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737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988DC-26BF-49FB-AD7E-B700CF7A1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A25F29-7701-43F8-94A9-D0C75DE0DF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D475CB-6292-4757-9582-1A04B531F6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2BC7C2-E0FE-41EF-923E-F96C9005E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A9735-0CB4-4638-8224-A2F740982717}" type="datetimeFigureOut">
              <a:rPr lang="en-IN" smtClean="0"/>
              <a:t>08-04-2021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24A70D-6114-4007-8F4D-B4C49C32E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E2A96B-0AB6-488D-9818-169817714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E495F-FD8B-4EA4-8044-A2B2244924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2212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41259-BE6E-45EE-8ED9-6D3EB91C8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3432E4-A542-4E46-B980-FAC2410B84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F6E981-954F-49E9-A259-DA2B2632F8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1EFEEE-45A8-4D6E-AA63-49E405564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A9735-0CB4-4638-8224-A2F740982717}" type="datetimeFigureOut">
              <a:rPr lang="en-IN" smtClean="0"/>
              <a:t>08-04-2021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32633B-EF75-42B6-AAEB-634AF2CA6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903857-B806-4E19-BBFC-69C54FA8B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E495F-FD8B-4EA4-8044-A2B2244924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5463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3ABC32-BA55-4770-B934-2E9418FEE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64672F-7EE9-4082-9949-D5A21A7EAB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57C04-F782-4011-9BB1-51F86D7AD2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1A9735-0CB4-4638-8224-A2F740982717}" type="datetimeFigureOut">
              <a:rPr lang="en-IN" smtClean="0"/>
              <a:t>08-04-2021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7A0C76-ADD2-459A-A236-0213A01029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535C9-5F80-44BA-856B-49712841A5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6E495F-FD8B-4EA4-8044-A2B2244924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6599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4370A-51C5-432F-8F1E-E594A818B9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9566ED-01FF-4B18-B34B-CABD5F49BF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530DB28-47F2-4B92-83DC-7AFF6185A45A}"/>
                  </a:ext>
                </a:extLst>
              </p14:cNvPr>
              <p14:cNvContentPartPr/>
              <p14:nvPr/>
            </p14:nvContentPartPr>
            <p14:xfrm>
              <a:off x="0" y="571680"/>
              <a:ext cx="6911640" cy="30099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530DB28-47F2-4B92-83DC-7AFF6185A45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562320"/>
                <a:ext cx="6930360" cy="3028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48043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4370A-51C5-432F-8F1E-E594A818B9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9566ED-01FF-4B18-B34B-CABD5F49BF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4ECF069-69A0-4D4C-B41E-D155B78C893A}"/>
                  </a:ext>
                </a:extLst>
              </p14:cNvPr>
              <p14:cNvContentPartPr/>
              <p14:nvPr/>
            </p14:nvContentPartPr>
            <p14:xfrm>
              <a:off x="662760" y="914400"/>
              <a:ext cx="8451000" cy="54943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4ECF069-69A0-4D4C-B41E-D155B78C893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53400" y="905040"/>
                <a:ext cx="8469720" cy="5513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68371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4370A-51C5-432F-8F1E-E594A818B9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9566ED-01FF-4B18-B34B-CABD5F49BF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8DC11EC-F032-4511-9391-6365C91A12E3}"/>
                  </a:ext>
                </a:extLst>
              </p14:cNvPr>
              <p14:cNvContentPartPr/>
              <p14:nvPr/>
            </p14:nvContentPartPr>
            <p14:xfrm>
              <a:off x="0" y="350640"/>
              <a:ext cx="9936720" cy="41990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8DC11EC-F032-4511-9391-6365C91A12E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341280"/>
                <a:ext cx="9955440" cy="4217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62433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4370A-51C5-432F-8F1E-E594A818B9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9566ED-01FF-4B18-B34B-CABD5F49BF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6FDD9D5-4742-421F-8990-23E78B84B72B}"/>
                  </a:ext>
                </a:extLst>
              </p14:cNvPr>
              <p14:cNvContentPartPr/>
              <p14:nvPr/>
            </p14:nvContentPartPr>
            <p14:xfrm>
              <a:off x="617040" y="861120"/>
              <a:ext cx="9746640" cy="35665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6FDD9D5-4742-421F-8990-23E78B84B72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7680" y="851760"/>
                <a:ext cx="9765360" cy="3585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65680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4370A-51C5-432F-8F1E-E594A818B9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9566ED-01FF-4B18-B34B-CABD5F49BF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737E6E5-2FB8-470F-B0C7-605565734DEB}"/>
                  </a:ext>
                </a:extLst>
              </p14:cNvPr>
              <p14:cNvContentPartPr/>
              <p14:nvPr/>
            </p14:nvContentPartPr>
            <p14:xfrm>
              <a:off x="0" y="198000"/>
              <a:ext cx="11735280" cy="49993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737E6E5-2FB8-470F-B0C7-605565734DE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188640"/>
                <a:ext cx="11754000" cy="5018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265910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4370A-51C5-432F-8F1E-E594A818B9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9566ED-01FF-4B18-B34B-CABD5F49BF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4EA5036-E9D9-4965-84B8-6D57E6A29722}"/>
                  </a:ext>
                </a:extLst>
              </p14:cNvPr>
              <p14:cNvContentPartPr/>
              <p14:nvPr/>
            </p14:nvContentPartPr>
            <p14:xfrm>
              <a:off x="807840" y="632520"/>
              <a:ext cx="10020600" cy="48085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4EA5036-E9D9-4965-84B8-6D57E6A2972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98480" y="623160"/>
                <a:ext cx="10039320" cy="4827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715916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4370A-51C5-432F-8F1E-E594A818B9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9566ED-01FF-4B18-B34B-CABD5F49BF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4360785-50D0-4B3C-B99D-54C976738426}"/>
                  </a:ext>
                </a:extLst>
              </p14:cNvPr>
              <p14:cNvContentPartPr/>
              <p14:nvPr/>
            </p14:nvContentPartPr>
            <p14:xfrm>
              <a:off x="411480" y="396360"/>
              <a:ext cx="11773080" cy="44503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4360785-50D0-4B3C-B99D-54C97673842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2120" y="387000"/>
                <a:ext cx="11791800" cy="4469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263674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4370A-51C5-432F-8F1E-E594A818B9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9566ED-01FF-4B18-B34B-CABD5F49BF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CFB5111-7E31-4699-A3E0-E877E5165919}"/>
                  </a:ext>
                </a:extLst>
              </p14:cNvPr>
              <p14:cNvContentPartPr/>
              <p14:nvPr/>
            </p14:nvContentPartPr>
            <p14:xfrm>
              <a:off x="0" y="464760"/>
              <a:ext cx="12184560" cy="60660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CFB5111-7E31-4699-A3E0-E877E516591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455400"/>
                <a:ext cx="12203280" cy="6084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740124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4</cp:revision>
  <dcterms:created xsi:type="dcterms:W3CDTF">2021-04-08T01:06:44Z</dcterms:created>
  <dcterms:modified xsi:type="dcterms:W3CDTF">2021-04-08T02:07:42Z</dcterms:modified>
</cp:coreProperties>
</file>