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06:02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15684 741 0,'0'-21'0,"22"-43"79,-22 85-17,0 1-62,0-1 16,0 0-16,0 0 15,0 0-15,0 0 0,0 1 16,0-1-16,0 0 0,0 0 16,-22 0-16,22 0 0,0 1 15,0 20-15,0-21 0,-21 0 0,21 0 16,0 1-16,-21-1 15</inkml:trace>
  <inkml:trace contextRef="#ctx0" brushRef="#br0" timeOffset="5748.07">15684 783 0,'0'-21'15,"0"0"-15,0 0 16,0 0 0,0-1-1,0 1 16,0 42 16,0 1-31,0-1-16,0 0 16,0 0-16,0 0 15,0 0-15,0 1 0,0-1 0,0 0 16,0 0-16,0 0 15,0 0-15,0 1 0,0-1 0,0 0 16,0 0-16,0 0 0,0 0 16,0 1-16,0-1 0,0 0 15,0 0-15,0 0 0,0 0 16,0 1-16,0-1 16,0 0-16,0 0 0,0 0 0,0 0 15,0 1-15,0-1 16,0 0-16,0 0 0,0 0 15,0 0-15,0 1 16,0-1-16,0 0 16,0 0-16,0 0 15,0 0-15,0 1 16,0-1 0,22 0-16,-22 0 0,0 0 15,0 0-15,21-21 16,-21 22-16,0-1 0,0 0 15,0 0-15,0 0 16,21 0-16,-21 1 16,0-1-16,21 0 0,-21 0 15,0 0 1,0 0-16,0 1 0,0-1 16,0 0-16,0 0 15,0 0-15,21-21 0,-21 21 16,0 1-16,0-1 15,0 0-15,0 0 16,0 0-16,0 0 0,0 1 16,0-1-1,0 0-15,0 0 16,0 0-16,0 0 16,0 1-16,0-1 15,0 0-15,0 0 16,0 0-16,0 0 15,0 1-15,0-1 16,0 0 0,0 0-16,0 0 15,0 0-15,0 1 16,0-1 0,0 0-1,0 0-15,0 0 16,0 0-16,0 1 15,0-1-15,0 0 16,0 0-16,0 0 16,0 0-1,0 1-15,0-1 16,0 0-16,0 0 16,0 0-16,0 0 15,0 1 1,0-1-1,0 0-15,0 0 0,0 0 16,0 0 0,0 1-16,0-1 15,0 0-15,0 0 16,0 0-16,0 0 0,0 1 16,0-1-16,0 0 15,0 0-15,0 0 16,0 0-16,0 1 0,0-1 15,0 0-15,0 0 16,0 0-16,0 0 0,0 1 16,0-1-16,0 0 15,0 0-15,0 0 0,0 0 16,0 1-16,0-1 0,0 0 16,-21 0-16,21 0 15,0 0-15,0 1 0,0-1 16,0 0-1,0 0-15,0 0 0,0 0 16,0 1-16,-21-1 0,21 0 16,0 0-16,0 0 15,0 0-15,0 1 0,0-1 16,0 0-16,0 0 16,0 0-16,0 0 0,0 1 15,0-1-15,0 0 0,0 0 16,0 0-16,0 0 15,0 1-15,0-1 0,0 0 16,0 0-16,0 0 0,0 0 16,0 1-16,0-1 0,0 0 15,0 0-15,0 0 0,-21 0 16,21 1-16,0-1 16,0 0-16,0 0 15,0 0-15,0 0 16,0 1-16,0-1 15,0 0-15,0 0 0,0 0 16,0 0-16,0 1 16,0-1-16,0 0 15,0 0-15,0 0 0,0 0 0,0 1 16,0-1-16,0 0 16,0 0-16,0 0 0,0 0 0,0 1 15,0-1-15,0 0 16,0 0-16,0 0 0,0 0 0,0 1 15,0-1-15,0 0 16,0 0-16,0 0 0,0 0 0,0 1 16,0-1-16,0 0 15,0 0-15,0 0 16,0 0-16,0 1 0,0-1 16,0 0-16,0 0 0,0 0 15,0 0-15,0 1 16,0-1-16,0 0 15,0 0-15,0 0 16,0 0-16,0 1 0,0-1 16,0 0-16,0 0 15,0 0-15,0 0 16,0 1-16,0-1 16,0 0-16,0 0 15,0 0-15,0 0 16,0 1-16,0-1 15,0 0-15,0 0 16,0 0-16,0 0 0,0 1 16,0-1-16,0 0 0,0 0 15,0 0-15,0 0 16,0 1-16,0-1 16,0 0-16,0 0 15,0 0-15,0 0 16,0 1-16,0-1 0,0 0 0,0 0 15,0 0 1,0 0-16,0 1 0,0-1 0,0 0 16,0 0-16,0 0 0,0 0 15,0 1-15,0-1 0,0 0 16,0 0-16,0 0 0,0 0 16,0 1-16,0-1 0,0 0 15,0 0-15,0 0 16,0 0-16,0 1 0,0-1 15,0 0-15,0 0 16,0 0 0,0 0-16,-21-21 0,21 22 15,0-1-15,0 0 0,0 0 16,-22 0 0,22 0-16,0 1 15,0-1-15,0 0 0,0 0 16,0 0-1,0 0-15,0 1 0,0-1 16,0 0-16,0 0 16,0 0-16,0 0 15,0 1-15,0-1 16,0 0-16,0 0 16,0 0-16,0 0 0,0 1 15,0-1-15,0 0 0,0 0 16,0 0-16,0 0 15,0 1-15,0-1 0,0 0 16,0 0-16,0 0 0,0 0 16,0 1-16,0-1 15,0 0-15,0 0 0,0 0 0,0 0 16,0 1-16,0-1 0,0 0 16,0 0-16,0 0 0,0 0 15,0 1-15,0-1 0,0 0 16,0 0-16,0 0 0,0 0 0,0 1 15,0 20-15,0-21 0,0 0 16,0 0-16,0 1 0,0-1 0,0 0 16,0 0-16,0 0 0,0 0 0,0 1 15,0-1-15,0 0 0,0 0 16,0 0-16,0 0 0,0 1 0,0-1 16,0 0-16,0 0 0,0 0 0,0 0 15,0 1-15,0-1 0,0 0 16,0 0-16,0 0 0,0 0 15,0 1-15,0-1 0,0 0 0,0 0 16,0 0-16,0 0 16,0 1-16,0-1 0,0 0 0,0 0 15,0 0-15,0 0 0,0 1 0,0-1 16,0 0-16,0 0 0,0 0 16,0 0-16,0 1 0,0-1 0,0 0 15,0 0-15,0 0 0,0 0 16,0 1-16,0-1 15,0 0-15,0 0 0,0 0 16,0 0-16,-21-21 0,21 22 0,0-1 16,0 0-16,0 0 15,0 0-15,0 0 0,0 1 16,0-1-16,-21 0 16,21 0-16,0 0 15,0 0-15,0 1 16,0-1-16,0 0 0,0 0 15,0 0-15,0 0 16,0 1-16,0-1 0,0 0 16,0 0-16,0 0 0,0 0 15,0 1-15,0-1 0,0 0 16,0 0-16,0 0 0,0 0 16,0 1-16,0-1 0,0 0 15,0 0-15,0 0 16,-21 0-16,21 1 0,0-1 15,0 0-15,0 0 0,0 0 16,0 0-16,0 1 16,0-1-16,0 0 0,0 0 15,0 0-15,0 0 0,0 1 0,0-1 16,0 0-16,0 0 16,0 0-16,0 0 0,0 1 0,0-1 15,0 0-15,0 0 0,0 0 16,0 0-16,0 1 15,0-1-15,0 0 0,0 0 16,0 0-16,0 0 0,0 1 16,0-1-1,0 0-15,0 0 0,0 0 16,0 0-16,0 1 0,0-1 16,0 0-16,0 0 15,0 0-15,-21 0 16,21 1-16,0-1 0,0 0 15,0 0-15,0 0 16,0 0-16,0 1 16,0-1-16,0 0 0,0 0 15,0 0-15,0 0 0,0 1 0,0-1 16,0 0-16,0 0 16,0 0-16,0 0 0,0 1 15,0-1-15,0 0 0,0 0 16,0 0-16,0 0 0,0 1 15,0-1-15,0 0 0,0 0 16,0 0-16,0 0 0,0 1 16,-21-1-16,21 0 0,0 0 15,0 0-15,0 0 0,0 1 16,0-1-16,0 0 0,0 0 16,0 0-16,0 0 0,-22-21 0,22 22 15,0-1-15,0 0 16,0 0-16,0 0 0,0 0 0,0 22 0,0-22 15,0 0-15,0 0 0,0 0 16,0 1-16,0-1 0,0 0 16,0 0-16,0 0 0,0 0 0,0 1 15,0 20-15,0-21 0,0 0 0,0 0 16,0 1-16,0-1 0,0 0 16,0 0-16,0 0 0,0 0 15,0 1-15,0-1 0,0 0 0,0 0 16,0 0-16,0 0 0,-21 1 15,21-1-15,0 0 0,0 0 0,0 0 16,0 0-16,0 1 0,0-1 16,0 0-16,0 0 0,0 0 0,0 0 15,0 1-15,0-1 0,0 0 16,0 0-16,0 0 0,0 43 16,0-43-16,0 0 15,0 0-15,0 0 0,0 1 16,0-1-16,0 0 0,0 0 15,0 0-15,0 0 0,0 1 16,0-1-16,0 0 16,0 0-16,0 0 15,0 0-15,0 1 16,0-1-16,-21 0 16,21 0-16,0 0 15,0 0-15,0 22 16,0-22-16,0 0 15,0 0-15,0 0 0,0 1 16,0-1-16,0 0 0,0 0 16,0 0-16,0 0 15,0 1-15,0-1 0,0 0 0,0 0 16,0 0-16,0 0 0,0 1 16,0-1-16,0 0 15,0 0-15,0 0 16,0 0-16,0 1 0,0-1 15,0 0-15,0 0 0,0 0 16,0 0-16,0 1 0,0-1 16,0 0-16,0 0 0,0 0 15,0 0-15,0 1 16,0-1-16,0 0 0,0 0 0,0 0 16,0 0-16,0 1 0,0-1 15,0 0-15,0 0 0,0 0 16,0 0-16,0 1 0,0-1 15,0 0-15,0 0 0,0 0 16,0 0-16,0 1 16,0-1-16,0 0 0,0 0 15,0 0-15,0 0 16,0 1-16,0-1 16,0 0-16,0 0 0,0 0 15,0 0-15,0 1 16,0-1-16,0 0 0,0 0 15,0 0-15,0 0 0,0 1 16,0-1-16,0 0 0,0 0 16,0 0-16,0 0 0,0 1 15,0-1-15,0 0 0,0 0 16,0 0-16,0 0 0,0 1 0,0-1 16,0 0-16,0 0 0,0 0 15,0 0-15,0 1 0,0-1 16,0 0-16,0 21 0,0-21 0,0 1 15,0-1-15,0 0 0,0 0 0,0 0 16,0 0-16,0 1 0,0-1 16,0 0-16,0 0 0,0 0 0,0 0 15,0 1-15,0-1 0,0 0 16,0 0-16,0 0 0,0 22 16,0-22-16,0 0 0,0 0 0,0 0 15,0 0-15,0 1 16,0-1-16,0 0 0,0 0 0,0 0 15,0 0-15,0 1 0,0-1 0,0 0 16,0 0-16,0 0 16,0 0-16,0 1 0,0-1 15,0 0-15,0 0 0,0 0 16,0 0-16,0 1 0,0-1 16,0 0-1,0 0-15,0 0 0,0 0 16,0 1-16,0-1 15,0 0-15,0 0 16,0 0 0,0 0-16,0 1 15,0-1-15,0 0 16,0 0-16,0 0 0,0 0 16,0 1-16,0-1 0,0 0 15,0 0-15,0 0 16,0 0-16,0 1 0,0-1 15,-21 0-15,21 0 16,0 0-16,0 0 0,0 1 0,0-1 16,0 0-16,0 0 0,0 0 15,0 0-15,0 1 0,0-1 16,-21 0-16,21 0 16,0 0-16,0 0 0,0 1 15,0-1-15,0 0 16,0 0-16,0 0 0,0 0 15,-21-21-15,21 22 0,0-1 16,0 0 0,0 0-16,0 0 0,0 0 15,-22-21-15,22 22 0,0-1 16,0 0-16,0 0 0,0 0 16,0 0-16,0 1 15,0-1 1,0 0-16,0 0 0,0 0 15,0 0 1,0 1-16,0-1 16,0 0-16,0 0 0,0 0 15,0 0 1,0 1-16,0-1 16,0 0-1,0 0-15,0 0 16,0 0-1,0 1-15,0-1 16,0 0 0,-21 0-1,21 0-15,0 0 16,0 1 0,0-1-16,0 0 15,0 0-15,0 0 16,0 0-16,0 1 15,0-1 1,0 0-16,-21 0 0,21 0 16,0 0-1,0 1-15,0-1 0,0 0 16,0 0 0,0 0-16,0 0 15,-21 1-15,21-1 16,0 0-16,0 0 15,0 0-15,0 0 16,0 1 0,0-1-16,0 0 15,0 0 1,0 0 0,0 0-16,-21-21 15,21 22-15,0-1 16,0 0-1,-21-21 1,21 21-16,0 0 16,-22-21 46,1 0-46,0 0-1,21-21-15,-21 0 16,21 0-16,0 0 16</inkml:trace>
  <inkml:trace contextRef="#ctx0" brushRef="#br0" timeOffset="12312.03">825 2265 0,'22'0'47,"-22"21"0,21-21 15,-21-21-46,0 0-16,0 0 16,0-1-16,0 1 15,0 0-15,0 0 16,0 0-16,0 0 16,0-1-16,0 1 15,0 42 16,0 22-31,0-22 16,0 0-16,0 21 16,0 1-16,0-1 0,0 0 0,0 1 15,0 20-15,-21-20 0,-1-1 16,1 21-16,21-20 0,-21-1 16,0 0-16,21-20 0,0 20 0,-21-21 15,21 0-15,-21 0 0,-1 1 16,22-44 15,0 1-31,0 0 16,0 0-16,0 0 15,0 0-15,0-1 0,0 1 16,22 0-16,-1 0 16,0 21-16,0-21 0,0 21 15,0 0-15,22 0 16,-22 0-16,0 0 0,0 0 15,0 0-15,1 0 0,-1 0 0,0 0 16,0 0-16,0 0 0,0 0 16,1 0-16,-1 0 15,-21-21-15,21 21 0,-21-22 0,0 1 16,0 0-16,0 0 16,0 0-16,0 0 0,0-1 15,0 1-15,0 0 0,0 0 16,0 0-16,0 0 15,0 42 17,-21 0-17,21 21-15,0-21 0,-21 22 16,21-22-16,0 21 0,0 1 16,0-1-16,-22 0 0,22-21 0,0 22 15,0-1-15,-21-21 0,21 22 16,0-22-16,0 0 0,0 0 15,0 0-15,0 0 0,21-21 47,1-21-31,-22 0 0,21 0-16,0 21 0,-21-21 0</inkml:trace>
  <inkml:trace contextRef="#ctx0" brushRef="#br0" timeOffset="12663.82">1439 2688 0,'0'0'0,"0"21"0,0 1 15,-21-1-15,0 0 16,21 0-1,21-21 1,0 0 0,0 0-16,1 0 0,-1 0 0,-21-21 15,21 21-15,-21-21 16,21 0-16,-21-1 16,-21 22-1,0 0-15,0 0 16,-1 0-1,22 22 1,0-1 0,22-21-1,-1 0 1,0 0-16</inkml:trace>
  <inkml:trace contextRef="#ctx0" brushRef="#br0" timeOffset="13884.13">5503 720 0,'0'0'0,"0"-21"16,21-1-16,-21 1 16,22 21-1,-1 0-15,-21-21 16,21 0-16,0 0 15,0 0-15,-21-1 16,21 1-16,-21 0 0,22 21 16,-22-21-16,0 0 0,0 0 15,0-1-15,-22 22 16,1 0-16,-21 0 0,21 0 0,-22 0 16,1 0-16,21 0 0,-21 22 15,-1-22-15,1 21 0,0 0 0,20 0 16,-20 0-16,21 22 0,0-22 15,0 0-15,-1 0 0,22 0 16,0 22-16,0-22 0,0 0 16,0 21-16,0-21 0,22 1 15,-1-1-15,0 0 0,0 0 0,21 21 16,-20-20-16,20-1 0,0 0 16,1 0-16,-1 0 0,0 0 0,-21 1 15,22-22-15,-22 21 0,21 0 16,-42 0-16,0 0 0,0 0 0,0 1 15,0-1-15,0 0 0,-21 0 16,-21-21-16,21 21 0,-22 0 16,1-21-16,0 0 0,-1 0 15,22 0-15,-21 0 0,21 0 0,-22 0 16,22 0-16,0 0 0,0-21 16,0 0-16,-1 0 0,1 21 0,0-21 15,0 0-15,21-1 0,0 1 16,0 0-16,0 0 0,0 0 15,0 0 1,21-1-16,0 1 16,0 21-16,22-21 0</inkml:trace>
  <inkml:trace contextRef="#ctx0" brushRef="#br0" timeOffset="14199.95">6011 550 0,'0'0'0,"-21"0"31,0 0-31,21 22 0,0-1 16,0 0-16,0 21 0,0 1 15,-21-22-15,21 42 0,0-20 16,0-1-16,0 21 0,0-20 15,0-1-15,0 0 0,-21 1 0,21-1 16,0-21-16,0 22 0,0-22 16,0 0-16,0 0 0,0 0 0,0 0 15,21-21 1,0 0 0,-21-21-16,21 21 15,0-21-15,-21 0 0,21 0 0</inkml:trace>
  <inkml:trace contextRef="#ctx0" brushRef="#br0" timeOffset="14404.34">5927 974 0,'0'0'0,"-22"0"0,1 0 16,21 21-16,-21-21 0,42 0 31,0 0-16,1 0-15,20-21 0,-21 21 16,0 0-16,0-21 0,1 21 0,-1 0 16,0-22-16,-21 1 0,21 21 15,-21-21-15,21 21 16</inkml:trace>
  <inkml:trace contextRef="#ctx0" brushRef="#br0" timeOffset="16051.95">6731 1143 0,'0'0'0,"42"21"15,-21-21-15,1 0 16,-1 0-16,0-21 15,0 21-15,0-21 16,-21 0-16,21 0 0,-21-1 0,22 1 16,-22 0-16,0 0 0,0 0 15,0 0-15,0-1 0,0-20 16,0 21-16,-22 0 0,1 0 0,0-1 16,0 1-16,-21 0 0,20 0 15,-20 21-15,21 0 0,-21 0 0,20 0 16,-20 0-16,21 21 0,-21 0 15,20 22-15,-20-1 0,21-21 0,0 21 16,0 1-16,-1-1 16,1 22-16,21-22 0,0-21 0,0 21 15,-21 1-15,21-22 0,0 0 16,0 0-16,0 0 0,21 1 0,0-22 16,1 0-16,-1 0 0,0 0 15,0 0-15,21 0 0,-20 0 0,20 0 16,-21 0-16,21-22 0,-20 1 15,20 0-15,-21 0 0,0 0 0,0-22 16,1 22-16,-1-21 0,0 21 16,0-22-16,-21 1 0,0 0 0,0 21 15,0-22-15,0 22 0,0-21 16,0 21-16,0-1 16,0 44-1,0-1-15,0 0 16,0 0-16,0 0 0,0 22 15,0-22-15,0 21 0,0-21 16,0 22-16,0-22 0,0 0 0,0 21 16,0-21-16,0 1 0,21-1 15,0 0-15,1-21 16,-1 0-16,0 0 0,0 0 16,0 0-16,0 0 0,1 0 0,-1-21 15,0 0-15,0-1 0,0 1 16,0 0-16,1 0 0,-1-21 0,0-1 15,0 1-15,-21 0 16,21-1-16,-21 1 0,21 0 0,-21-1 16,0 1-16,0 0 0,0-1 15,0 22-15,0-21 0,0 21 0,0-1 16,0 1-16,0 0 0,0 0 16,0 42 15,0 0-31,0 0 0,0 1 0,0-1 15,0 21-15,0 0 16,0 1-16,0-1 0,0 0 0,-21 1 16,21-1-16,0 0 0,0 1 0,0-1 15,0-21-15,0 22 0,0-22 16,0 21-16,0-21 0,0 0 16,0 1-16,21-22 0,-21 21 15,22-21-15,-1 21 0,0-21 16,0 0-16,0 0 15,0 0-15,1 0 0,-1-21 16,-21 0-16,21 21 0,0-22 16,-21 1-16,21 0 0,-21 0 0,21 0 15,-21 0-15,22-1 0,-22 1 16,0 0-16,0 0 0,0 0 0,0 0 16,0 42 15,0 0-16,0 0-15,0 0 0,0 0 0,0 22 16,0-22-16,0 0 0,0 0 16,0 0-16,0 1 0,21-22 0,-21 21 15,0 0-15,21-21 0,0 0 16,0 0-16,0 0 16,1 0-16,-1 0 0,0 0 15,0-21-15,0 21 0,0-21 16,1-1-16,-1 1 0,0 0 15,0 0-15,0 0 0,0-22 0,1 22 16,-1 0-16,-21-21 0,21 21 16,0-1-16,-21 1 0,0 0 0,21 21 15,-21-21-15,21 21 16,-21 21 0,0 0-1,0 0-15,0-42 78,0 0-78,0 0 16,0 0 15,-21 21-15,0 21-16,0-21 15,21 21-15,0 0 0,-21 0 16,21 1-16,-21-1 0,-1 0 0,22 21 16,0-21-16,0 1 0,0 20 15,-21-21-15,21 0 0,0 0 0,0 1 16,0-1-16,0 0 16,21-21-16,-21 21 0,22-21 0,-1 0 15,0 0-15,0 0 0,0 0 16,0 0-16,1 0 0,-1 0 0,0 0 15,0-21-15,0 21 0,0-21 16,1 0-16,-1 21 0,-21-22 0,21 1 16,0 0-16,-21 0 0,0 0 15,21-22-15,-21 22 0,0 0 0,0 0 16,0-21-16,0 20 0,0 1 16,0-21-16</inkml:trace>
  <inkml:trace contextRef="#ctx0" brushRef="#br0" timeOffset="16268.77">8043 529 0,'-42'0'15,"21"0"-15,0 0 0,-1 0 63,1 0-48</inkml:trace>
  <inkml:trace contextRef="#ctx0" brushRef="#br0" timeOffset="16505.63">7091 720 0,'0'0'0,"21"0"31,0 0-31,0 0 0,0 0 16,1 0-16,-1 0 0,0 0 15,21 0-15,-21 0 0,1 0 16,-1 0-16,0 0 0,0 0 15,0 0-15,0 0 16</inkml:trace>
  <inkml:trace contextRef="#ctx0" brushRef="#br0" timeOffset="17442.55">19283 1037 0,'0'-21'0,"0"0"16,0 0-16,0 0 0,0-1 0,0 1 16,0 0-16,0 0 15,-21 21 1,-1 0 0,1 21-16,21 0 0,-21 22 15,0-1-15,21-21 0,-21 43 0,0-22 16,21 0-16,-22 1 0,1-1 15,21 0-15,-21 1 0,0-1 0,0 0 16,21-21-16,-21 22 0,21-22 16,-22 0-16,22 0 0,0 0 0,0 1 15,0-1 1,0-42 0,0-1-16,0 1 15</inkml:trace>
  <inkml:trace contextRef="#ctx0" brushRef="#br0" timeOffset="17726.54">19029 826 0,'0'-22'0,"0"44"0,0-65 0,-21 22 16,21 42 15,0 22-31,21-1 0,0-21 15,0 43-15,21-22 0,-20 0 0,-1 1 16,0 20-16,0-21 0,0 1 16,0-1-16,1-21 0,-1 22 0,-21-22 15,0 21-15,0-21 0,0 0 16,0 1-16,0-1 0,0 0 16,21-21 15,-21-21-31,0 0 0,21-1 15</inkml:trace>
  <inkml:trace contextRef="#ctx0" brushRef="#br0" timeOffset="18004.39">19621 762 0,'0'0'0,"0"-21"0,22 0 15,-22 0-15,0-1 0,-22 22 31,1 43-31,0-22 16,0 21-16,21 1 0,-21-1 0,0 21 16,-1-20-16,1 20 0,0-20 15,0 20-15,0-21 0,0 1 0,-1-1 16,1 0-16,0 1 0,21-1 16,-21-21-16,21 22 0,-21-22 15,21 0-15,0 0 0,0 0 16,21-21-1,0 0 1,0-21-16,0 21 16,1-21-16</inkml:trace>
  <inkml:trace contextRef="#ctx0" brushRef="#br0" timeOffset="18396.66">19706 1207 0,'0'0'0,"-21"21"31,0 0-31,0 0 16,-1 0-16,1 0 15,21 1-15,0-1 0,0 0 0,-21 0 16,21 0-16,0 0 0,0 1 16,0-1-16,0 0 0,0 0 15,21-21-15,0 0 16,1 0-16,-1 0 0,0 0 0,0 0 15,0 0-15,0 0 0,1-21 16,-1 0-16,0 0 0,0-1 16,-21 1-16,21 0 0,-21 0 15,0-21-15,0 20 0,0 1 16,0 0-16,0-21 0,0 21 0,-21 21 16,21-22-16,-21 1 0,0 21 15,0 0-15,-1 0 0,1 0 16,0 0-16,-21 0 0,42 21 0,-21 1 15,-1-1-15,22 0 16,0 0-16,0 0 0,22-21 16,-1 0-16,0 0 0,0 0 15,0 0-15</inkml:trace>
  <inkml:trace contextRef="#ctx0" brushRef="#br0" timeOffset="18861.41">20108 1228 0,'0'21'32,"-21"0"-17,21 0-15,0 0 16,-21-21-16,21 22 0,0-1 0,0 0 16,0 0-16,0 0 0,0 0 15,0 1-15,-21-1 0,21 0 16,0 0-16,-21-21 0,21 21 15,-22-21 17,22-21-17,0 0-15,0 0 0,0 0 0,0-1 16,0 1-16,0 0 0,0 0 16,22-21-16,-22 20 0,21 1 15,0-21-15,0 21 0,21-22 0,-20 22 16,-1 0-16,21 21 0,-21-21 15,22 21-15,-22 0 0,0 0 0,0 21 16,0-21-16,0 21 0,1 0 16,-1 1-16,-21-1 0,0 21 15,0-21-15,0 0 0,0 1 0,0 20 16,0-21-16,0 0 0,0 0 16,0 1-16,-21-1 0,-1 0 15,22 0-15,0 0 16,0 0-16</inkml:trace>
  <inkml:trace contextRef="#ctx0" brushRef="#br0" timeOffset="19963.79">21167 1207 0,'21'0'0,"0"0"16,0-22 0,0 1-16,0 0 0,1 0 15,-1 21-15,0-21 0,-21 0 16,21-1-16,0 1 0,-21 0 0,0 0 15,0 0-15,0 0 16,0-1-16,0 1 0,-21 21 16,0 0-16,-21-21 0,20 21 0,1 0 15,0 0-15,-21 0 0,21 21 16,-1-21-16,-20 21 0,21 1 16,0-1-16,0 0 0,21 21 15,0-21-15,0 1 0,0-1 0,0 21 16,0-21-16,0 0 0,0 1 15,21-1-15,-21 0 0,21 0 16,0-21-16,0 21 0,0 0 16,1 1-16,-1-22 0,0 21 0,21 0 15,-42 0-15,21-21 16,1 21-16,-22 0 0,0 1 16,0-1-16,-22 0 15,1-21-15,0 21 16,0-21-16,-21 0 0,20 0 0,1 0 15,0 0-15,-21 0 0,21-21 16,-1 0-16,1 21 0,0-21 0,-21-22 16,42 22-1,-21 0-15,21 0 0,0 0 16,21 21 15,0 21-31,0 0 16,0 0-16,-21 0 0,21 0 15,1-21-15,-22 22 0,21-1 16,-21 0-16,21-21 0,0 21 0,0-21 16,0 21-16,1-21 15,20 0-15,-21 0 0,0 0 0,0 0 16,22 0-16,-22 0 0,21-21 16,1 21-16,-1-21 0,-21 0 0,21 21 15,1-21-15,-1-1 0,-21-20 16,22 21-16,-22 0 0,21-22 0,-21 1 15,0 0-15,1-1 0,-1 1 16,0 0-16,-21-1 0,21 1 16,-21 21-16,0-21 0,0 20 15,0 1-15,0 0 0,0 0 0,-21 21 16,0 0 0,21 21-16,0 21 0,-21-20 15,-1 20-15,22-21 0,-21 21 16,21 1-16,0-1 0,0 0 0,0 1 15,0-22-15,0 21 0,0-21 16,0 22-16,0-22 0,0 0 0,0 0 16,0 0-16,0 1 0,0-1 15,0 0-15,0 0 16,21-21 15,1 0-31,-22-21 16,21 0-16,0 0 0</inkml:trace>
  <inkml:trace contextRef="#ctx0" brushRef="#br0" timeOffset="20177.66">21696 1185 0,'-21'0'0,"42"0"31,0 0-31,0 0 16,21 0-16,-20 0 16,-1 0-16,0 0 0,0 0 0,21 0 15,-20 0-15,-1 0 0,0 0 16,-21-21-16,21 21 0,0 0 16</inkml:trace>
  <inkml:trace contextRef="#ctx0" brushRef="#br0" timeOffset="20816.52">22204 1397 0,'0'0'0,"0"21"0,21-21 0,0 0 16,0 0-16,0 0 15,1 0-15,-1 0 0,0 0 16,0 0-16,0-21 0,0 0 16,1 21-16,-1-21 0,0 21 15,-21-21-15,0-1 0,0 1 16,0 0-16,0 0 0,0 0 16,0 0-16,0-1 0,0 1 15,-21 0-15,0 21 0,-1-21 16,1 21-16,0 0 0,0 0 15,0 21-15,0 0 0,-22 0 16,22 1-16,0-1 0,0 21 16,0 0-16,-1-20 0,1 20 0,0-21 15,21 21-15,0-20 0,-21-1 0,21 0 16,0 0-16,0 0 0,0 0 16,21-21-1,0 0-15,0 0 0,1 0 16,-1 0-16,0 0 15,0-21-15,0 0 0,0 21 16,1-21-16,20 0 0,-21 0 0,0-1 16,0 1-16,1 0 0,-1 0 15,0-21-15,0 20 0,-21 1 0,21 0 16,0 0-16,-21 0 16,0 42-1,0 0-15,0 0 16,0 0-16,0 1 0,-21-1 0,21 0 15,0 0-15,0 0 0,0 0 16,0 1-16,0-1 0,0 0 16,0 0-1,21-21-15,1 0 16,-1 0-16,0 0 16,0 0-16,0 0 0,-21-21 0,21 21 15,1-21-15</inkml:trace>
  <inkml:trace contextRef="#ctx0" brushRef="#br0" timeOffset="21760.49">23072 762 0,'0'0'0,"-22"0"16,1 0-1,21 21-15,0 0 0,-21 1 0,21 20 16,-21-21-16,21 21 0,0 1 15,0-1-15,-21 0 0,21 22 0,-21-22 16,21 1-16,0-22 0,0 21 16,-22 0-16,22-20 0,-21 20 0,21-21 15,0 0-15,0 0 0,0 1 16,0-1-16,0 0 0,0 0 16,21-21-1,1 0-15,-1 0 16,0 0-16,0-21 15,0 0-15,0 0 0,1-1 16,-1 1-16,0 0 16,-21-21-16,0 21 0,21-1 0,-21 1 15,21 21-15,-21-21 0,0 42 32,0 0-17,0 1-15,0-1 0,0 0 16,0 0-16,0 0 0,0 0 15,0 1-15,21-22 32,1 0-32,-1 0 0,0 0 15,0 0-15,0 0 16,0 0-16,1-22 16,-22 1-16,21 0 0,0 0 0,0 0 15,0 0-15,-21-1 0,21 1 16,1 0-16,-1 0 0,0 0 0,0 0 15,-21-1-15,21 22 16,0 0-16,-21 22 47,0-44 31,0 1-47,0 0-15,-21 21 0,0 21-1,0 0-15,0-21 16,21 43-16,-21-22 0,-1 0 15,1 0-15,21 0 0,0 1 16,0-1-16,0 0 0,0 0 0,0 0 16,0 0-16,0 1 0,0-1 15,21-21-15,1 21 16,-1-21-16,0 0 16,0 0-16,0 0 0,0 0 15,1 0-15,-1 0 0,0 0 16,0-21-16,0 0 0,0-1 15,1 1-15,-1 0 0,0 0 0,0 0 16,0 0-16,-21-22 0,21 22 16,1-21-16,-1 21 0</inkml:trace>
  <inkml:trace contextRef="#ctx0" brushRef="#br0" timeOffset="21984.5">23939 720 0,'0'0'0,"-42"0"16,21 0-1,0 0-15,0 0 94</inkml:trace>
  <inkml:trace contextRef="#ctx0" brushRef="#br0" timeOffset="22200.89">23114 868 0,'0'0'0,"-21"21"15,42-21 17,0 0-32,0 0 0,0 0 15,1 0-15,-1 0 0,0 0 16,0 0-16,0 0 0,0 0 16,1 0-16</inkml:trace>
  <inkml:trace contextRef="#ctx0" brushRef="#br0" timeOffset="22968.35">19579 1842 0,'0'0'0,"-21"0"0,0 0 16,21 21-16,21-21 47,0 0-47,0 0 0,22 0 0,-1 0 15,0 0-15,22 0 0,-22 0 16,22 0-16,-1 0 0,22 0 0,-1 0 16,1 0-16,21 0 15,21 0-15,-21 0 0,21 0 0,0 21 16,0-21-16,0 0 0,21 0 16,-21 21-16,21-21 0,-21 0 0,0 0 15,0 0-15,0 0 0,0 21 16,-21-21-16,21 0 0,-21 0 0,0 0 15,-1 0-15,-20 0 0,0 0 16,-22 0-16,1 0 0,-22 0 0,0 0 16,1 0-16,-22 0 0,0 0 15,-21-21-15,21 21 16,-21-21 0,-21 21 15,0-21-31,0 21 0,0-21 15</inkml:trace>
  <inkml:trace contextRef="#ctx0" brushRef="#br0" timeOffset="24216.26">5186 1651 0,'0'0'0,"-21"-21"0,-1 21 0,1 0 16,0-21-16,0 21 15,0 0-15,0 0 16,-1 0 0,44 0 31,-1 0-47,0 0 15,21 0-15,-21 0 0,22 21 0,-1-21 16,0 0-16,22 0 0,-1 0 15,1 0-15,-1 0 0,22 0 16,0 0-16,21 0 0,-22 0 0,1 0 16,21 0-16,-22 0 0,22-21 15,21 21-15,-21 0 0,0 0 0,21-21 16,-21 21-16,0-22 0,-22 22 16,22 0-16,-21 0 0,-1 0 0,1-21 15,0 21-15,-1 0 16,-20 0-16,-1 0 0,1 0 0,-1-21 0,1 21 15,-22 0-15,1 0 16,-1 0-16,-21 0 0,0 0 0,0 0 16,1 0-16,-22-21 15,21 21 17,-42 0-1,-1 0-31,1 0 0,0 0 0</inkml:trace>
  <inkml:trace contextRef="#ctx0" brushRef="#br0" timeOffset="29692.38">4085 2646 0,'21'0'16,"-21"21"-16,21-21 16,1 0-1,-22-21-15,0 0 16,21 0-16,-21-1 0,21 22 16,-21-21-16,21 0 0,-21 0 0,0 0 15,0 0-15,0-1 0,0 1 16,0-21-16,0 21 0,0 0 0,0-1 15,-21 1-15,0 0 0,21 0 16,-21 0-16,-1 0 0,1 21 16,0-22-16,-21 22 0,21 0 15,-1 0-15,1 0 0,0 0 0,0 22 16,-21-22-16,20 21 0,-20 0 16,21 21-16,-21-21 0,20 22 0,1-1 15,0 0-15,0 1 0,21-1 16,0 0-16,0 1 0,0-1 15,0 0-15,0-20 0,0 20 0,0-21 16,0 0-16,0 0 0,21 1 16,0-1-16,0-21 0,1 0 0,-1 21 15,0-21-15,0 0 0,21 0 0,-20 0 16,-1 0-16,0-21 16,0 0-16,0-1 0,22 22 0,-22-42 15,0 21-15,0 0 0,0-22 16,0 22-16,1-21 0,-1 21 0,0-22 15,0 1-15,-21 0 0,0-1 16,21 1-16,-21 21 0,21-21 0,-21 20 16,0 1-16,0 0 0,0 42 47,0 0-47,0 22 0,0-1 15,0-21-15,0 22 0,0-1 0,0 0 16,0 1-16,0-1 15,0 0-15,0-21 0,0 22 0,0-22 16,22 0-16,-1 0 0,0 0 16,-21 1-16,21-1 0,0-21 0,0 0 15,22 0-15,-22 0 0,0 0 0,0 0 16,0 0-16,1-21 0,20 21 16,-21-22-16,0 1 0,0 0 0,1 0 15,-1 0-15,0-22 16,0 1-16,0 21 0,-21-21 0,21-22 0,1 22 15,-22-1-15,0 1 0,0 0 16,21-1-16,-21 1 0,21 0 0,-21 21 16,0-1-16,0 1 15,0 0-15,0 0 0,0 42 32,0 0-32,0 22 15,0-22-15,0 21 0,0 0 16,0 1-16,-21-1 0,21 0 0,0 22 15,-21-22-15,21 1 0,0-1 16,0 0-16,0 1 0,0-22 0,0 0 16,0 21-16,0-21 0,21-21 15,-21 22-15,21-1 0,0-21 0,0 0 16,0 0-16,1 0 0,-1 0 16,0 0-16,0-21 0,0-1 15,0 1-15,1 0 0,-1 0 0,0 0 16,0 0-16,0-22 0,0 1 15,1 0-15,-22-1 0,21 1 0,-21 0 16,21-1-16,-21 1 0,0 0 16,0-1-16,21 1 0,-21 0 0,0 20 15,0 1-15,21 0 0,-21 0 16,0 42 0,0 0-16,0 0 15,0 22-15,0-22 0,-21 21 16,21 1-16,-21 20 0,21-21 0,0 1 15,0-1-15,0 0 0,0 1 16,0-1-16,0-21 0,0 22 16,0-22-16,0 0 0,0 0 0,0 0 15,21-21-15,0 0 16,0 0-16,1 0 0,-1 0 16,0-21-16,21 21 0,1-21 15,-1 0-15</inkml:trace>
  <inkml:trace contextRef="#ctx0" brushRef="#br0" timeOffset="30184.61">6837 2244 0,'0'0'16,"0"-21"-16,21-1 0,-21 1 0,0 0 16,0 0-16,0 0 0,0 42 31,0 0-31,0 0 16,0 22-16,-21-22 0,21 21 15,-21 0-15,21 22 0,0-22 0,0 22 16,-22-22-16,22 0 15,-21 22-15,0-22 0,21 1 0,0-1 16,-21-21-16,0 21 0,21-20 16,0-1-16,-21 0 0,21 0 0,0 0 15,0-42 17,0 0-32,-22 0 0</inkml:trace>
  <inkml:trace contextRef="#ctx0" brushRef="#br0" timeOffset="31048.94">6308 2667 0,'42'0'47,"-21"0"-47,21 0 0,1 0 0,-1 0 15,22 0-15,-1-21 0,1 21 16,-1-21-16,1 0 0,-22-1 0,21 1 15,1 0-15,-22 0 0,22 0 16,-22 0-16,0-22 0,-20 22 0,20 0 16,-21 0-16,0-22 15,0 22-15,-21 0 0,0 0 0,0 0 0,0 0 16,0-1-16,0 1 0,0 0 16,-21 0-16,0 21 15,0 0-15,0 0 16,0 0-16,21 21 0,0 21 15,-22-20-15,22 20 0,0 0 16,-21 1-16,21 20 0,0-21 0,-21 22 16,21-22-16,0 1 0,0 20 0,-21-21 15,21-20-15,0 20 0,-21-21 16,21 21-16,0-20 0,0-1 0,0 0 16,0-42 30,21 0-46,0-1 16,0 1-16,-21 0 0,21 0 0,1 0 16,-22 0-16,21-1 0,-21 1 15,21 0-15,0 0 0,-21 0 0,21 21 16,-21-21-16,21 21 16,1 21-1,-22 0-15,0 0 16,0 0-16,0 0 0,0 1 15,0-1-15,0 0 0,0 0 16,21 0-16,-21 0 0,0 1 16,21-1-16,0-21 0,0 0 15,0 0-15,1 0 0,-1 0 16,0 0-16,0 0 0,21 0 0,-20 0 16,20 0-16,-21 0 0,0-21 15,22-1-15,-22 22 0,0-21 0,0 0 16,0 0-16,0 0 0,1-22 15,-1 22-15,-21 0 0,0-21 0,21 21 16,-21-22-16,0 22 0,0 0 0,0 0 16,0 0-16,0-1 0,-21 22 15,0 0-15,-1 0 16,1 0-16,0 22 0,0-1 16,21 21-16,0-21 0,0 0 15,0 22-15,0-22 0,0 0 16,0 21-16,0-20 0,0-1 0,21 0 15,0-21-15,-21 21 0,21 0 16,1-21-16,-1 0 0,0 21 0,0-21 16,0 0-16,0 0 0,1 0 15,-1 0-15,0 0 0,0-21 16,0 0-16,0 0 0,1 21 16</inkml:trace>
  <inkml:trace contextRef="#ctx0" brushRef="#br0" timeOffset="32176.3">9334 2731 0,'0'-22'63,"0"1"-48,22 0-15,-1 0 0,0 0 0,0 0 16,0-1-16,22-20 0,-22 0 0,0 21 16,21-22-16,-21 1 0,1 21 15,-1-22-15,0 1 0,-21 21 0,0-21 16,0 20-16,21 1 0,-21 0 16,0 0-16,-21 21 15,0 0-15,0 0 0,-1 0 16,1 21-16,0 0 0,-21 0 15,21 1-15,-1-1 0,1 0 0,21 21 16,0-21-16,-21 22 0,21-1 16,0-21-16,0 22 0,0-22 0,0 21 15,21-21-15,-21 0 0,21 22 16,1-22-16,-1 0 0,21 0 0,-21-21 16,0 21-16,-21 1 0,22-22 15,-1 21-15,-42-21 31,-1 0-15,1-21-16,0-1 0,0 22 16,0-21-16,0 0 15,-1 21-15,1 0 0,21-21 0,-21 21 16,21 21 15,0 0-31,0 0 16,0 1-16,21-1 0,0-21 15,1 21-15,-1-21 0,0 0 0,0 0 16,21 0-16,-20 0 0,20 0 16,-21 0-16,0 0 0,22 0 0,-1 0 15,-21 0-15,21-21 0,1 0 16,-22-1-16,21 1 0,1 0 0,-22 0 16,21-21-16,-21-1 15,0 22-15,1-42 0,-1 20 0,0 1 16,0 0-16,0-22 0,-21 22 0,0-1 15,21 1-15,-21 0 0,0-1 16,0 1-16,0 21 0,0 0 0,0 0 16,-21 21-1,0 0-15,0 21 16,0 0-16,21 21 0,0-21 16,0 22-16,-21-1 0,21 0 0,-22 1 15,22-1-15,-21 0 0,21 22 16,-21-22-16,21 1 0,0-1 15,0 0-15,0 1 0,0-22 0,0 21 16,0-21-16,0 0 0,0 1 16,21-22-16,0 21 0,1-21 15,-1 0-15,0 0 0,0 0 16,0 0-16,0-21 0,1-1 16,-1 1-16</inkml:trace>
  <inkml:trace contextRef="#ctx0" brushRef="#br0" timeOffset="32388.87">10202 2307 0,'0'0'0,"21"0"31,1 0-31,-1 0 16,0 0-16,0 0 0,0 0 15,0 0-15,1 0 0,-1 0 16,0 0-16,0-21 16,0 0-16,0 21 0</inkml:trace>
  <inkml:trace contextRef="#ctx0" brushRef="#br0" timeOffset="34000.12">10816 2625 0,'0'0'0,"21"21"16,0-21-16,1 0 15,-22-21-15,21 21 16,0-21-16,-21-1 0,0 1 0,21 0 0,0 0 15,-21 0-15,0 0 16,0-1-16,0 1 0,0 0 0,0-21 16,0 21-16,0-1 0,-21 1 0,0 0 15,0 0-15,0 0 0,-1 21 16,1 0-16,0 0 0,0 0 16,0 0-16,0 0 0,-1 21 15,1 0-15,0 0 0,0 0 0,21 1 16,-21 20-16,0-21 0,21 21 15,-22 1-15,22-22 0,0 21 0,0 1 16,0-22-16,0 0 0,0 21 16,0-21-16,0 1 0,22-1 15,-22 0-15,21-21 0,0 0 16,0 0-16,0 0 0,0 0 16,1 0-16,-1-21 0,0 0 0,21-1 15,-21 1-15,1 0 0,-1 0 0,0 0 16,0-22-16,0 22 0,0-21 15,-21 0-15,0 20 0,22-20 0,-22 0 16,21 21-16,-21-1 0,0 1 16,0 0-16,0 0 0,0 0 0,0 42 31,0 0-31,0 21 16,0-20-16,0-1 15,0 21-15,0-21 0,0 22 16,0-1-16,0-21 0,0 0 0,0 22 15,21-22-15,0 0 0,-21 0 16,21-21-16,0 21 0,1 0 0,-1-21 16,0 0-16,0 0 0,0 0 15,0 0-15,1 0 0,-1-21 16,0 0-16,0 0 0,21 0 0,-42 0 16,22-1-16,-1 1 0,0-21 15,0 21-15,0-22 0,-21 1 16,0 0-16,21-1 0,-21 1 0,22 0 15,-22-1-15,0 1 0,0 0 16,0-1-16,0 1 0,0 0 0,0-1 16,0 22-16,0 0 0,0 0 15,-22 42 1,22 0 0,0 0-16,0 1 0,0 20 0,-21 0 15,21 1-15,0-1 0,0 0 16,0 1-16,0-1 0,0 0 0,0 1 15,0-1-15,0 0 0,0-21 0,0 22 16,0-1-16,0-21 0,0 0 16,0 1-16,21-1 0,-21 0 15,22 0-15,-1-21 16,0 0-16,0 0 16,0 0-16,0-21 0,1 21 15,-1-21-15,0 0 0,-21-1 16,21 1-16,0 0 0,0-21 0,-21 21 15,0-1-15,22-20 0,-22 21 16,0 0-16,0 0 0,0-1 0,0 1 16,0 0-16,0 42 31,0 0-31,0 1 16,0-1-16,0 0 0,0 0 15,0 21-15,0-20 0,0-1 0,0 0 16,0 0-16,0 0 0,0 0 0,21 1 15,-21-1-15,21 0 0,-21 0 16,21-21-16,-21 21 0,21-21 0,0 0 16,1 0-16,-1 0 15,0 0-15,0 0 0,0 0 16,0-21-16,-21 0 0,22 0 16,-1 0-16,0-1 0,-21 1 0,21-21 15,0 21-15,0-22 0,-21 22 0,22-21 16,-1 21-16,0-22 15,0 22-15,-21 0 0,21 21 0,0-21 16,-21 0-16,22 21 0,-1 0 31,-42 0 94,21-21-125,-22 21 0,1 0 16,0 0-16,0 0 16,0 21-16,0 0 0,-1-21 15,22 21-15,-21 0 0,0 0 16,21 22-16,0-22 0,0 0 0,-21 21 15,21-20-15,0 20 0,0-21 0,0 0 16,0 0-16,0 1 0,0-1 16,21 0-16,0-21 0,-21 21 0,21 0 15,1-21-15,-1 0 16,0 0-16,0 0 0,0 0 0,0 0 16,1 0-16,-1 0 0,0-21 0,0 0 0,0 21 15,-21-21-15,21 0 16,1-1-16,-22 1 0,0 0 0,21 0 15,-21 0-15,21-22 0,-21 22 16,0 0-16,0-21 0,0 21 0,21-1 16</inkml:trace>
  <inkml:trace contextRef="#ctx0" brushRef="#br0" timeOffset="34231.99">12277 2011 0,'0'0'15,"-22"0"1</inkml:trace>
  <inkml:trace contextRef="#ctx0" brushRef="#br0" timeOffset="34495.83">10816 2265 0,'0'0'0,"21"0"0,22 0 0,-1 0 0,-21 0 16,21 0-16,1 0 0,-1 0 0,0 0 15,1 0-15,-22 0 0,21 0 16,-21 0-16,1-21 0,-1 21 0,0 0 15</inkml:trace>
  <inkml:trace contextRef="#ctx0" brushRef="#br0" timeOffset="38272.08">847 3852 0,'0'-21'0,"0"0"0,0 0 31,0 42 0,0 0-31,0 0 16,0 1-16,0-1 0,0 21 0,0 0 15,0 1-15,0-1 0,0 0 16,0 1-16,0-1 0,0-21 0,0 22 16,0-22-16,0 21 0,0-21 15,0 0-15,0 1 16,21-22 0,-21-22-1,21 1-15,-21 0 0,0 0 16,0 0-16,21-22 0,-21 22 15,0-21-15,0 0 0,21 20 0,-21-20 16,21 0-16,1 21 0,-22-22 16,21 22-16,-21 0 0,21 0 15,0 21-15,0 0 0,0 0 16,1 0-16,-1 21 16,-21 0-16,21 0 0,0 0 15,0 1-15,-21 20 0,0 0 0,0-21 16,21 22-16,-21-22 15,0 21-15,22-21 0,-22 1 0,0-1 16,0 0-16,21-21 0,-21 21 16,21-21-1,0 0-15,0 0 0,-21-21 16,21 0-16,1 0 0,-22-1 16,21 1-16,0-21 0,0 21 0,0-22 15,-21 1-15,21 0 0,1-1 16,-1 22-16,0 0 0,0-21 15,-21 21-15,21-1 0,0 22 16,-21 22 0,0-1-1,0 0-15,22 0 0,-22 21 16,0-20-16,21 20 0,-21 0 0,0-21 16,0 22-16,21-22 0,0 21 15,-21-21-15,21 1 0,0-1 0,1 0 16,-22 0-16,21-21 0,0 0 15,0 0-15,0 0 0,0 0 16,22 0-16,-22 0 0,0 0 0,21-21 16,-20 0-16,-1 0 0,21-1 15,-21 1-15,22-21 0,-1 21 0,-21-22 16,0 22-16,0-21 16,1 21-16,-1-22 0,-21 22 0,0-21 15,0 21-15,0 0 0,0-1 16,0 1-16,-21 21 15,-1 0 1,1 0-16,0 21 0,21 1 16,-21-1-16,21 21 0,0-21 15,0 22-15,0-22 0,0 21 16,0 0-16,0-20 0,0 20 0,0-21 16,21 0-16,-21 0 0,21 1 15,0-22-15,1 0 0,-1 21 0,21-21 16,-21 0-16,0 0 15,22 0-15,-1-21 0,-21 21 0,22-22 16,-1 1-16,-21 0 0,21 0 16,-20 0-16,-1 0 0,21-1 0,-21-20 15,-21 21-15,21 0 0,-21-22 16,22 22-16,-22 0 0,0 0 0,0 0 16,0 0-16,0-1 0,0 44 31,0-1-16,0 0-15,0 0 0,0 21 16,0-20-16,0-1 16,0 21-16,0-21 0,0 22 0,0-22 0,0 0 15,0 0-15,0 0 16,0 0-16,0 1 0,21-22 47,-21-22-47,0 1 0,21 0 15,-21 0-15,0 0 0,0-22 0,21 22 16,0 0-16,-21-21 0,21 21 16,-21-22-16,22 22 0,-22 0 0,21 0 15,0 0-15,0 21 0,0 0 16,0 0-16,1 0 16,-1 0-16,-21 21 15,0 0-15,21 0 0,0 0 0,-21 0 16,0 1-16,0-1 0,21 0 15,-21 0-15,0 21 0,21-20 0,-21-1 16,0 0-16,0 0 16,0 0-16,22-21 0,-1 0 15,0 0 1,0-21-16,0 21 16,0-21-16,1 0 0,-22-22 15,21 22-15,0 0 0,0 0 16,0-21-16,-21 20 0,21 1 15,1 0-15,-1 0 0,0 0 0,0 0 16,0 21 0,0 0-16,-21 21 15,0 0-15,0 0 16,0 0-16,0 0 0,0 1 0,0-1 16,0 21-16,0-21 0,0 0 0,0 1 15,0-1-15,0 0 0,22 0 16,-22 0-16,21-21 0,0 21 0,0-21 15,0 0-15,0 0 16,1 0-16,20 0 0,-21 0 16,0-21-16,0 21 0,22-21 15,-22 0-15,0 0 0,0 0 0,0-1 16,-21-20-16,22 21 0,-1-21 16,-21 20-16,0-20 0,0 0 0,0 21 15,21-22-15,-21 1 0,0 0 0,0 20 16,0-20-16,0 0 0,0 21 15,0-1-15,0 1 0,0 0 0,0 42 32,0 0-32,0 22 15,0-22-15,0 21 0,0-21 16,0 22-16,-21-1 0,21 0 16,0-20-16,0 20 0,0 0 15,0 1-15,0-22 0,0 21 0,0-21 16,0 0-16,0 1 0,-21-1 15,21 0-15,0 0 0,0-42 47,0 0-47,0 0 0,21-1 16,-21 1-16,0 0 0,21 0 16,0-21-16,0 20 0,-21-20 0,21 21 15,1 0-15,-1 0 0,-21-1 16,21 22-16,0-21 0,0 21 15,0 0-15,1 0 16,-1 21-16,0 1 16,-21-1-16,0 0 0,0 0 15,0 0-15,0 0 0,0 1 16,0 20-16,0-21 0,0 0 0,0 0 16,-21 1-16,21-1 15,-21 0-15,-1-21 0,1 0 16,0 0-1,0 0-15,0 0 16,21-21-16,-21 0 0,21-1 16,0 1-16,-22 21 15,1-21-15,21 42 47,0 0-47,0 1 16,0-1-16,0 0 0,21-21 15,1 21-15,-1-21 0,0 0 16,0 0-16,0 0 0,0 0 0,1 0 16,-1 0-16,21 0 0,-21 0 15,0 0-15,22 0 0,-1 0 0,-21 0 16,22-21-16,-22 21 0,0-21 0,21 0 16,-21-1-16,1 1 15,-22 0-15,21 0 0,-21 0 16,21 0-16,-21-22 0,0 22 0,0 0 15,0 0-15,0 0 0,0-1 0,0 1 16,-21 21 0,0 0-16,-1 0 15,22 21-15,0 1 16,0-1-16,-21 0 0,21 0 0,0 0 16,0 0-16,0 22 0,0-22 0,0 0 15,0 0-15,0 0 16,0 1-16,0-1 0,21 0 15,-21 0-15,22-21 16,-1 21-16,0-21 0,0 0 16,0 0-16,0 0 0,1 0 15,-1 0-15,0-21 0,0 0 16,0 0-16,0 21 0,1-21 0,-1-1 16,0 1-16,-21 0 0,21-21 15,0 21-15,-21-1 0,0-20 0,0 21 16,21 0-16,-21 0 0,0-1 15,0 1-15,0 0 0,0 42 47,0 0-47,22 1 0,-22-1 16,0 0-16,21-21 16,0 21-16,0 0 0,-21 0 15,0 1-15,21-1 16,0 0-16,-21 0 0,0 0 15,0 0-15,0 1 16,0-1-16,22-21 16,-1 21-16,0-21 31,0 0-31,0 0 16,0 0-16,1 0 0,-1 0 15,0-21-15,0 21 0,0-21 16,-21-1-16,21 1 0,1 0 0,-22 0 15,21 0-15,0 0 0,-21-22 16,21 22-16,-21 0 0,0 0 0,21-22 16,-21 22-16,21 0 0,-21 0 15,-21 42 17,0-21-32,0 21 0,21 0 15,-21 1-15,21-1 0,0 0 16,0 0-16,0 0 0,0 0 15,0 1-15,0-1 0,21 0 16,0 0-16,0-21 16,0 21-16,1 0 0,-1-21 15,-21 22-15,21-22 16,-21 21 0,0 0-1,-21-21-15,0 0 16,-1 0-1,1 0-15,0 0 32,0 0-17,21-21-15</inkml:trace>
  <inkml:trace contextRef="#ctx0" brushRef="#br0" timeOffset="40072.91">6435 3768 0,'0'-21'16,"21"-1"0,-21 1-1,-21 42 1,21 1 0,0-1-16,0 0 15,0 0-15,0 0 0,0 22 0,0-22 16,0 21-16,0-21 0,0 0 15,-22 22-15,22-22 0,0 21 0,0-21 16,0 1-16,0-1 16,0 0-16,22-42 47,-22 0-47,0-1 0,21 22 0,-21-21 15,21-21-15,-21 21 0,21 0 16,0-1-16,-21 1 0,21 0 0,-21 0 15,22 0-15,-1 0 0,-21-1 16,21 22-16,0 0 0,0 0 16,-21 22-16,21-22 15,-21 21-15,22 0 0,-22 0 16,0 0-16,0 0 0,21 1 0,0-1 16,-21 0-16,21 0 15,0 0-15,0 0 0,-21 1 0,22-22 16,-1 21-16,0-21 0,0 0 0,0 0 15,0 0-15,1 0 0,-1 0 16,0 0-16,0 0 0,0 0 0,0-21 16,1-1-16,-1 1 15,0-21-15,0 21 0,0 0 0,-21-1 16,0-20-16,21 21 0,-21 0 16,0-22-16,0 22 0,0 0 0,0 0 15,0 0-15,0 0 0,0-1 0,0 44 47,0-1-47,0 0 16,0 0-16,0 0 0,0 0 15,0 1-15,0-1 0,0 21 0,0-21 16,0 0-16,0 1 0,0-1 16,0 0-16,0 0 0,22 0 0,-22 0 15,21 1-15,0-22 0,-21 21 0,21-21 16,0 0-16,0 0 0,1 0 15,-1 0-15,0 0 0,0 0 16,0 0-16,0-21 0,1-1 16,-1 22-16,0-21 0,0 0 0,0 0 15,0 0-15,1-22 0,-1 22 16,0 0-16,-21 0 0,21 0 16,-21 0-16,0-22 0,0 22 0,0 0 15,0 0-15,0 0 16,0 42 15,-21-21-31,21 21 0,0 0 16,0 0-16,0 0 0,0 1 0,0 20 15,0-21-15,0 0 0,0 0 16,0 22-16,0-22 0,0 0 0,0 0 16,0 0-16,21 1 15,0-22-15,0 21 16,1-21-16,20 0 0,-21 0 15,0 0-15,0 0 0,1 0 16,-1-21-16,0-1 0,21 22 0,-21-21 16,1 0-16,-1 0 0,0 0 0,0-22 15,0 22-15,-21 0 0,21-21 16,-21-1-16,22 22 0,-22-21 0,0 0 16,0-1-16,0 22 0,21-21 15,-21-1-15,0 1 0,0 0 0,21 21 16,-21-1-16,0 1 0,0 0 15,0 0-15,0 42 32,0 0-32,-21 0 0,21 1 15,-21 20-15,21-21 0,-22 21 0,22 1 16,0-1-16,-21-21 0,21 22 0,0-1 16,-21 0-16,21-21 0,0 22 15,0-1-15,0-21 0,0 22 0,0-22 16,21 21-16,0-21 0,-21 0 15,22 1-15,-1-22 0,-21 21 0,21-21 16,0 0-16,0 0 0,0 0 16,1 0-16,-1 0 0,0 0 15,0 0-15,0-21 0,0-1 0,1 1 16,-1 0-16,0 0 0,0 0 16,0 0-16,0-22 0,1 22 0,-22-21 15,21-1-15,0 22 0,-21-21 0,0 0 16,0-22-16,21 22 0,-21-1 15,21 1-15,-21 0 0,0-22 0,0 22 16,0 21-16,0 0 0,0-1 16,0 1-16,0 42 15,0 1-15,0-1 16,-21 21-16,21 0 0,-21 1 16,21-1-16,0 0 0,0 1 0,0-1 15,0 0-15,0 1 0,0-1 16,0 0-16,0-20 0,0 20 0,21-21 15,0 0-15,0 22 0,-21-22 0,22-21 16,-1 21-16,0 0 0,0-21 16,0 0-16,0 0 0,1 0 15,-1 0-15,0 0 0,0-21 16,0 21-16,0-21 0,1 0 0,-1-1 16,0 1-16,0 0 0,0 0 15,-21-21-15,0 20 0</inkml:trace>
  <inkml:trace contextRef="#ctx0" brushRef="#br0" timeOffset="40276.46">7578 3556 0,'-43'21'0,"86"-42"0,-107 42 0,43 0 15,42-21 32,0 0-47,0 0 0,1 0 0</inkml:trace>
  <inkml:trace contextRef="#ctx0" brushRef="#br0" timeOffset="41425.8">9969 3535 0,'-21'-21'0,"42"42"0,-42-63 0,21-1 0,0 22 16,0 0-16,-21 21 0,21-21 15,0 0-15,-21 21 0,21 21 16,0 0 0,-21 0-16,21 21 0,0 1 0,0-1 15,0 0-15,0 1 0,0-1 16,0 0-16,0 1 0,0 20 0,0-20 15,-21-1-15,21 0 0,0 1 16,0-22-16,0 21 0,-22-21 16,22 22-16,0-22 0,-21-21 0,21 21 15,0-42 17,0 0-32,0-1 15,0 1-15,0 0 0,21 0 16,1-21-16,-22 20 0,21 1 0,0 0 15,0 0-15,0-21 0,0 42 16,22-22-16,-22 1 0,0 21 0,21 0 16,-20 0-16,-1 0 0,0 0 0,0 0 15,0 0-15,0 0 16,1 21-16,-1 1 0,-21-1 0,0 0 16,0 0-16,0 0 0,0 0 15,0 1-15,0-1 0,-21 0 16,21 0-16,-22 0 0,1 0 0,0-21 15,-21 22-15,21-22 0,-1 0 16,-20 21-16,21-21 0,0 0 0,-22 0 16,22 0-16,-21 0 0,21 0 15,-22 0-15,22 0 0,0-21 0,0 21 16,0 0-16,21-22 16,21 22 15,0 22-31,0-22 15,0 21-15,1-21 0,-1 21 0,21-21 16,-21 21-16,22-21 0,-1 0 0,0 0 16,1 21-16,-1-21 0,0 0 15,1 0-15,-1 0 0,0 0 0,22 0 16,-22 0-16,0 0 0,1 0 16,-1-21-16,0 0 0,1 21 0,-1-21 15,0 0-15,-20-1 0,20 1 0,-21 0 16,21 0-16,-20 0 15,-1 0-15,0-1 0,-21-20 0,0 21 0,21 0 16,-21 0-16,0-1 0,0 1 16,0 0-16,-21 21 15,0 0-15,0 0 16,-1 42 0,22-20-16,-21-1 0,21 0 0,0 21 15,0-21-15,0 1 0,0 20 0,0-21 16,0 0-16,0 0 0,21 1 15,1-22-15,-1 21 0,0-21 16,0 0-16,0 21 0,0-21 16,1 0-16,-1 0 0,0 0 15,0 0-15,0 0 0,0-21 0,22 21 16,-22-21-16,0-1 16,21 22-16</inkml:trace>
  <inkml:trace contextRef="#ctx0" brushRef="#br0" timeOffset="42868.24">12044 4255 0,'-21'0'0,"-1"0"16,22-22 30,22 1-46,-1 21 0,0-21 16,0 0-16,0 0 16,0 0-16,1-1 0,-1 1 0,0 0 15,0 0-15,0-21 0,0 20 16,1-20-16,-1 21 0,0-21 0,0 20 16,0-20-16,-21 0 0,21 21 0,-21-1 15,0-20-15,0 21 16,0 0-16,-21 21 0,0 0 15,0 0-15,0 21 0,0 0 16,-1 0-16,1 22 0,0-22 0,21 0 16,0 21-16,0 1 0,0-22 15,0 21-15,0-21 0,0 22 0,21-22 16,0 21-16,1-21 0,-1 0 16,0 1-16,0-1 0,0 0 15,0 0-15,1 0 0,-1 0 16,-42-42 31,-1 0-47,1 21 15,0 0-15,21-21 0,-21 21 16,0 0-16,0 0 16,21 21-1,0 0-15,0 0 0,0 1 16,21-22-1,0 21-15,0-21 0,0 0 16,0 0-16,1 21 0,-1-21 16,21 0-16,-21 0 0,0 0 0,1 0 15,20 0-15,-21-21 0,0 21 0,0-21 16,22-1-16,-22 22 0,0-21 16,0 0-16,0 0 0,22-21 0,-22 20 15,-21-20-15,21 0 0,0 21 16,0-22-16,1 1 0,-1 0 0,0 20 15,-21-20-15,21 0 0,0-1 0,-21 22 16,0-21-16,21 21 16,-21-22-16,0 22 0,0 0 15,-21 21 1,0 21-16,21 0 16,-21 1-16,0 20 0,21-21 15,0 21-15,-21-20 0,21 20 0,-22 0 16,22 1-16,-21-1 0,21-21 0,0 21 15,0 1-15,0-1 0,0-21 16,0 22-16,0-22 0,0 0 0,0 0 16,0 0-16,21 0 0,1 1 15,-1-1-15,0-21 16,0 0-16,21 0 0,-20 0 16,-1 0-16,0 0 0,21 0 15,-21-21-15,1 21 0,-1-22 0,21 1 16,-21 0-16,0 0 0,1 21 15,-1-42-15,0 20 0,0 1 0,0 0 16,-21 0-16,0 0 0,21 0 0,-21-1 16,0 1-16,22 21 0,-22-21 15,0 42 17,0 0-32,0 1 0,0-1 15,0 0-15,-22 0 0,22 21 0,0-20 0,0-1 16,0 21-16,0-21 15,0 0-15,0 1 0,0-1 0,0 0 16,0 0-16,22 0 16,-1-21-16,0 0 0,0 0 15,0 0-15,0 0 0,1 0 0,-1 0 16,0-21-16,0 0 0,0 21 16,0-21-16,1 0 0,-1-1 0,-21-41 15,0 42 1,0 0-16,0-22 0,0 22 0,0 0 15,0-21-15,0 20 0,-21 1 0,-1 0 16,1 21-16,0-21 16,0 0-16,0 21 0,-22 0 15,22 0-15,0 0 0,0 0 0,0 0 16,21 21-16,-21-21 0,-1 21 16,1-21-16,21 21 0,-21-21 0,21 21 15,0 1 1,-21-22-1,21-22 1</inkml:trace>
  <inkml:trace contextRef="#ctx0" brushRef="#br0" timeOffset="43092.32">12890 3831 0,'43'0'16,"-22"0"0,0 0-16,21 0 0,-20 0 0,20 0 15,0 0-15,-21-21 0,22 21 16,-1 0-16,-21 0 0,22 0 0,-22 0 16,0-21-16,21 21 0,-21 0 0,1 0 15,-1 0-15,0 0 0,0 0 16,0 0-16,0 0 0</inkml:trace>
  <inkml:trace contextRef="#ctx0" brushRef="#br0" timeOffset="43557.06">13885 3916 0,'21'-21'47,"1"21"-47,-1 0 0,0 0 15,0 0-15,0 0 16,0 21-16,1 0 16,-1 0-16,-21 0 0,0 1 15,21-1-15,0 0 0,-21 0 16,0 21-16,0-20 0,0-1 0,0 0 15,0 0-15,0 0 0,0 0 16,0 1-16,0-44 63,0 1-63,21 0 15,0 0-15,-21 0 16,22-22-16,-1 22 0,-21 0 0,21-21 15,0 21-15,0-1 0,0 1 16,1 0-16,-22 0 0,21 21 0,0 0 16,0-21-16,0 21 15,0 0-15,1 21 32</inkml:trace>
  <inkml:trace contextRef="#ctx0" brushRef="#br0" timeOffset="43911.85">14457 4106 0,'0'0'0,"21"22"0,0-1 15,0-21-15,0 0 16,1 0-16,-1 0 0,0 0 16,0-21-16,0 21 15,0-22-15,1 1 0,-1 0 16,-21 0-16,21 0 0,0 0 15,-21-1-15,0 1 16,0 0-16,0 0 16,-21 21-1,0 0 1,0 21-16,21 0 0,0 0 16,-22 1-16,1-1 0,21 0 15,0 0-15,0 0 0,-21 0 0,21 1 16,0-1-16,0 0 0,0 0 15,0 0-15,0 0 0,0 1 16,21-22-16,-21 21 0,21-21 16,1 0-16,-1 0 15,0 0-15,0 0 0,0 0 0,0 0 16,1 0-16</inkml:trace>
  <inkml:trace contextRef="#ctx0" brushRef="#br0" timeOffset="44523.82">15240 4022 0,'0'0'0,"0"-21"16,0-1-1,0 1-15,0 0 0,-21 21 16,0 0-16,-1 0 16,1 0-16,0 0 15,0 0-15,21 21 0,-21 0 0,0 1 16,21-1-16,-22 0 0,1 0 15,21 0-15,-21 0 0,21 22 16,0-22-16,0 0 0,-21 0 0,21 0 16,0 1-16,0-1 0,0 0 15,0 0-15,0 0 16,21-21-16,0 0 0,0 0 16,1 0-16,-1 0 15,0 0-15,0 0 0,0-21 0,0 0 16,1 21-16,-1-21 0,0 0 15,0-1-15,0-20 0,0 21 0,1-21 16,-1 20-16,0-20 0,0 0 0,-21-1 16,21-20-16,0 21 15,1-1-15,-1 1 0,-21 0 0,0 20 16,21-20-16,-21 21 0,0-21 16,21 42-16,-21-22 0,0 44 31,0-1-31,-21 0 0,0 0 15,21 21-15,-21-20 0,21 20 0,0 0 16,-22 1-16,22-1 0,-21 0 16,21 1-16,0-1 0,0 0 0,0-21 15,0 22-15,0-1 0,0-21 16,0 0-16,0 22 0,0-22 16,0 0-16,21 0 0,1-21 15,-1 0-15,0 0 0,0 0 16,0 0-16,0 0 0,1 0 15,-1-21-15,0 21 0,0-21 0,0 0 16,0 0-16,1 21 0,-22-22 16,0 1-16,21 0 0,-21 0 0,0 0 15</inkml:trace>
  <inkml:trace contextRef="#ctx0" brushRef="#br0" timeOffset="45277.82">1884 5736 0,'0'0'0,"0"-21"0,-21 0 16,21 0-16,0 0 16,-22 21-1,22 21 1,0 0-16,0 0 0,0 0 16,0 0-16,0 22 0,0-22 15,0 21-15,-21-21 0,21 1 16,0 20-16,0-21 0,0 0 0,0 0 15,0 1 1,0-44 15,0 1-31</inkml:trace>
  <inkml:trace contextRef="#ctx0" brushRef="#br0" timeOffset="45464.71">1905 5482 0,'0'0'16,"0"-21"-1,0 42 17,0 0-17,0 1 1,0-1-16,21-21 0</inkml:trace>
  <inkml:trace contextRef="#ctx0" brushRef="#br0" timeOffset="45899.98">2286 5673 0,'0'0'0,"0"21"15,0 0-15,0 0 16,0 0-1,0 1-15,0-1 0,0 0 16,0 0-16,0 0 0,0 0 16,0 1-16,0-1 0,0 0 15,0 0-15,0 0 0,0 0 16,0 1 0,-21-22-1,21-22 1,0 1-16,0 0 15,0 0-15,0 0 0,0 0 0,21-22 16,0 1-16,0 0 16,0 20-16,1-20 0,20 21 0,0-21 15,-21 20-15,22 22 0,-1 0 16,0 0-16,-20 0 0,20 0 16,0 0-16,-21 22 0,22-1 0,-22 0 15,0 0-15,0 21 0,0-20 16,-21-1-16,0 21 0,0-21 0,0 0 15,0 1-15,0-1 0,0 0 16,0 0-16,0 0 0,22-21 16,-22 21-16,21-21 15,0 0-15</inkml:trace>
  <inkml:trace contextRef="#ctx0" brushRef="#br0" timeOffset="46916.8">4170 5969 0,'0'0'16,"-21"0"0,21-21-1,0 0-15,0 0 16,0-1-16,0 1 0,0 0 15,21 0-15,0-21 0,-21 20 0,21-20 16,0 0-16,-21-1 16,21 1-16,1 0 0,-1-1 0,-21 1 15,0 0-15,21-1 0,-21 1 16,0 21-16,0 0 0,0 0 0,0-1 16,-21 22-16,0 0 15,-1 0-15,1 22 0,0-1 0,0 0 16,0 0-16,21 21 0,0-20 15,0 20-15,0 0 0,0 1 0,0-22 16,0 21-16,0 0 0,0 1 16,21-22-16,0 21 0,0-21 15,22 1-15,-22-1 0,0 21 0,0-21 16,0 0-16,0-21 0,1 22 16,-22-1-16,0 0 15,-22-21 1,1 0-16,0 0 15,0-21-15,-21 0 0,20-1 16,1 22-16,0-21 0,0 0 0,0 0 16,0 0-16,-1 0 0,1 21 15,21-22-15,-21 22 0,21 22 32,0-1-32,0 0 0,0 0 15,21 0-15,-21 0 0,21 1 16,1-1-16,-22 0 0,21-21 15,0 21-15,0-21 0,0 0 16,0 0-16,1 0 0,20 0 16,-21 0-16,0 0 0,0 0 0,22-21 15,-22 0-15,21 0 0,-21-1 16,22 1-16,-1-21 0,-21 0 0,22-1 16,-1 1-16,-21 0 0,21-1 15,-20 1-15,20-22 0,-21 22 0,-21 0 16,21-1-16,-21 1 0,21 0 15,-21-1-15,0 22 0,0 0 0,0 0 16,-21 42 0,21 0-1,-21 0-15,21 22 0,-21-1 0,21-21 16,0 22-16,0 20 0,0-21 16,0 1-16,0 20 0,-21-20 0,21 20 15,0-21-15,0 1 0,0-22 16,0 21-16,0-21 0,0 1 0,0-1 15,21 0-15,0-21 0,0 0 16,0 0-16,1 0 0,-1 0 16,0 0-16,-21-21 0,0 0 15,21-1-15,-21 1 0,0 0 16,0 0-16,0 0 0</inkml:trace>
  <inkml:trace contextRef="#ctx0" brushRef="#br0" timeOffset="47096.21">4678 5588 0,'0'0'16,"0"21"-1,21-21-15,0 0 0,0 0 16,0 0-16,1 0 0,-1 0 16,21-21-16,-21 0 0,0 21 0,1 0 15,20-21-15,-21 21 0,0 0 16,-21-21-16,21 21 0,1-22 0,-1 22 15</inkml:trace>
  <inkml:trace contextRef="#ctx0" brushRef="#br0" timeOffset="48624.51">5482 5821 0,'21'0'15,"-42"0"-15,63 0 0,-20 0 0,-1 0 16,0 0-16,0 0 16,0-21-16,0 0 0,1 21 15,-22-22-15,0 1 0,21 0 16,-21-21-16,0 21 0,0-1 0,0-20 16,0 21-16,-21 0 0,-1 0 0,1-22 15,0 22-15,0 0 0,0 0 16,0 21-16,-22 0 0,22 0 0,0 0 15,0 0-15,0 0 0,-1 0 16,1 21-16,0 0 0,21 0 0,-21 22 16,0 20-1,21-21-15,0-20 0,0 20 0,0 0 0,0-21 16,0 22-16,0-22 16,0 0-16,0 0 0,0 0 0,21 1 15,0-22-15,0 0 0,0 0 16,1 0-16,-1 0 0,0 0 15,0 0-15,0-22 0,22 1 0,-22 21 16,0-21-16,0 0 0,0 0 16,0 0-16,1-22 0,-1 22 0,0-21 15,0 21-15,-21-22 0,0 22 16,0 0-16,0-21 0,0 20 0,0 1 16,0 0-16,0 0 0,0 0 0,0 42 46,0 0-46,-21 21 0,21-20 16,0-1-16,0 21 0,0 0 0,0-20 16,0 20-16,0-21 0,21 21 15,0-20-15,-21-1 0,21 21 0,1-42 16,-1 21-16,0 0 0,0-21 0,0 0 16,0 0-16,1 0 0,20 0 15,-21 0-15,0 0 0,0-21 0,1 21 16,-1-21-16,0 0 0,0 0 15,0-22-15,0 22 0,1 0 16,-1-21-16,0-1 0,0 1 0,-21 0 16,0 21-16,21-22 0,-21 1 15,0 0-15,0-1 0,0 1 0,0 0 16,0-1-16,0 1 0,0 0 16,0 20-16,0 1 0,0 42 31,0 1-31,0 20 15,0 0-15,0-21 0,-21 22 0,21-1 16,0 0-16,0 22 0,0-22 16,-21 1-16,21 20 0,0-21 0,0 1 15,0-1-15,0-21 0,0 22 16,0-22-16,0 0 0,21 0 16,-21 0-16,21 0 0,0-21 15,1 0-15,-1 0 0,0 0 16,0 0-16,0 0 0,0 0 0,1-21 15,-1 0-15,0 21 0,0-21 16,0 0-16,0 0 0,1-1 0,-1-20 16,0 21-16,-21 0 0,0 0 0,0-22 15,0 22-15,0 0 0,0 0 16,0 0-16,0-1 0,0 1 0,0 42 31,0 1-15,0-1-16,-21 0 0,21 21 15,0-21-15,0 1 0,0-1 16,0 21-16,0-21 0,0 0 0,0 1 16,21-1-16,-21 0 0,21-21 15,0 21-15,0-21 0,1 0 16,-1 0-16,0 0 0,0 0 16,0 0-16,0 0 0,1-21 0,20 21 15,-21-21-15,0 0 0,-21-1 0,21 1 16,1 0-16,-1 0 0,0 0 15,-21 0-15,21-22 0,0 22 0,-21 0 16,0-21-16,21 20 0,1 22 16,-22-21-16,0 0 0,21 21 15,-21-21-15,21 21 32,-21-21 46,-21 21-31,0 0-47,-1 0 15,22 21-15,-21 0 16,21 0-16,-21 0 0,21 22 15,0-22-15,0 0 0,0 21 0,0-20 16,0-1-16,0 0 0,0 0 16,0 0-16,0 0 0,0 1 0,21-22 15,0 21-15,1-21 0,-1 0 0,0 0 16,0 0-16,0 0 0,0 0 16,1 0-16,-1 0 0,-21-21 0,21 21 15,0-22-15,0 1 0,0 0 16,-21 0-16,22 0 0,-22 0 0,21-1 15,-21 1-15,0 0 0,0 0 16,0-21-16,0 20 0,0-20 16</inkml:trace>
  <inkml:trace contextRef="#ctx0" brushRef="#br0" timeOffset="48812.43">7175 4995 0,'-21'0'15,"42"0"-15,-63 0 0,21 0 0,0 0 16,0 0 0,-1 0-1,22 22 1,-21-22 0</inkml:trace>
  <inkml:trace contextRef="#ctx0" brushRef="#br0" timeOffset="49030.05">6413 5398 0,'43'0'0</inkml:trace>
  <inkml:trace contextRef="#ctx0" brushRef="#br0" timeOffset="49645.04">7832 5652 0,'0'0'0,"63"0"16,-42 0-16,0-22 0,1 1 16,-1 21-16,21-21 0,-21 0 15,0 21-15,22-21 0,-22 0 0,21-1 16,-21 1-16,22 0 0,-22-21 15,21 21-15,-21-1 0,1-20 0,-1 21 16,0-21-16,-21 20 0,0-20 0,0 0 16,0 21-16,0-22 0,0 22 15,0 0-15,0 0 0,0 0 0,-21 21 16,0 0-16,-1 0 16,1 21-16,0 0 0,0 0 15,0 0-15,0 22 0,-1-1 0,22 0 16,0 1-16,-21-1 0,21 21 15,0-20-15,-21 20 0,21 1 0,0-1 16,0 1-16,0-1 0,0 1 16,0-1-16,0 1 0,0-22 0,0 22 15,0-1-15,21-21 0,-21 22 0,0-22 16,0 22-16,0-22 0,0 0 16,0 1-16,0-1 0,0 0 0,0-20 15,0-1-15,0 0 0,21-21 31,1 0-31,-22-21 16,0 0-16,0-22 0,0 22 0,0-21 16,0-1-16,0 1 0,0 0 15,0-1-15</inkml:trace>
  <inkml:trace contextRef="#ctx0" brushRef="#br0" timeOffset="49956.49">8213 5694 0,'0'0'0,"0"-21"0,0 0 0,0-1 0,21 1 16,-21 0-16,21 0 0,-21 0 16,21 0-16,0-1 0,0 22 15,1-21-15,-1 0 0,0 21 16,0-21-16,0 21 0,0 0 0,1 0 16,-1 0-16,0 0 0,0 0 0,0 0 15,0 21-15,-21 0 0,22 0 16,-22 1-16,0-1 0,0 0 0,0 0 15,0 0-15,-22 0 0,1-21 16,0 22-16,0-1 0,0 0 0,0-21 16,-1 21-16,-20 0 0,21-21 0,0 0 15,0 21-15,-1-21 16,22-21 15,22 0-31,-1 21 0,0-21 16,0 0-16</inkml:trace>
  <inkml:trace contextRef="#ctx0" brushRef="#br0" timeOffset="50961.37">8975 5376 0,'0'0'0,"-22"0"32,1 0-32,0 0 0,0 22 15,0-1 1,0 0-16,-1 0 0,1 0 0,0 0 15,21 1-15,-21 41 0,21-42 16,0 22-16,0-22 0,0 0 16,0 0-16,0 0 0,21 0 0,0 1 15,0-22-15,1 21 0,-1-21 16,0 0-16,0 0 0,0 0 0,0 0 16,1 0-16,-1 0 0,0 0 15,-21-21-15,21-1 0,0 1 16,-21 0-16,0 0 0,0 0 15,0 0-15,0-1 0,0 1 16,0 0-16,0 0 0,-21 0 16,0 0-16,0-1 0,0 1 0,21 0 15,-22 0-15,22 0 16,22 0 0,-1 21-1,0 0-15,0 0 0,0 0 0,0-22 16,22 22-16,-22 0 0,0 0 0,0 0 15,22-21-15,-22 21 0,0 0 16,0 0-16,0 0 0,0 0 0,1 0 16,-22 21-16,0 1 0,0-1 15,0 0-15,0 0 0,0 0 16,0 0-16,0 1 0,0 20 16,0-21-16,0 0 0,0 22 15,0-22-15,0 0 0,0 0 0,0 0 16,0 0-16,0 1 0,21-22 15,0 0-15,0 0 16,0 0-16,0 0 0,1 0 16,-1 0-16,0-22 15,0 22-15,0-21 0,-21 0 0,0 0 16,21 0-16,-21 0 0,0-1 0,0-20 16,0 21-16,0 0 0,0-22 15,-21 22-15,0 0 0,0 0 0,0 0 16,0 0-16,21-1 0,-22 1 15,1 21-15,0 0 0,0 0 16,42 21 15,0-21-15,22 0-16,-22 0 0,0 0 0,21 0 16,-21 0-16,22 0 0,-1-21 15,0 21-15,1-21 0,-1 21 0,0-21 16,-20 0-16,20 0 0,-21-1 15,0 1-15,0 0 0,1 0 16,-1 0-16,0 0 0,-21-1 0,0 1 16,0-21-16,0 21 0,0 0 15,0-1-15,0 1 0,-21 21 16,0 0-16,-1 21 16,1 1-16,21-1 0,0 0 15,-21 21-15,0 1 0,21-22 0,-21 21 16,0 0-16,21 1 0,0-1 15,-22 0-15,22 1 0,-21-22 0,21 21 16,0 1-16,0-22 0,0 21 16,0-21-16,0 0 0,0 1 0,0-1 15,0 0-15,21-21 0,1 0 16,-1 21-16,0-21 0,0 0 0,0 0 16,0 0-16,22 0 0,-22-21 15,21 0-15,-21 0 0,22 21 0,-1-22 16,0 1-16</inkml:trace>
  <inkml:trace contextRef="#ctx0" brushRef="#br0" timeOffset="52536.68">11134 5461 0,'0'0'0,"21"0"16,0 0-16,0 0 0,0 0 15,0 0 1,-21-21-16,0 0 16,22 0-16,-22-1 0,0 1 15,0 0-15,0 0 0,0 0 16,-22 0-16,1-1 0,0 1 16,0 0-16,0 21 0,0 0 15,-1 0-15,1 0 0,0 0 0,0 0 16,0 21-16,0 0 0,-1 1 0,1-1 15,0 0-15,-21 21 16,21-21-16,-1 22 0,22-22 0,-21 21 16,21 1-16,0-22 0,0 21 0,0-21 15,0 0-15,0 1 0,21-1 16,1 0-16,-22 0 0,21-21 0,0 0 16,0 0-16,0 0 0,0 0 15,1 0-15,-1 0 0,0 0 0,0-21 16,0 0-16,0 21 0,1-21 0,-1-1 15,0-20-15,-21 21 0,21 0 16,-21 0-16,21-22 0,-21 22 0,21 0 16,-21 0-16,0 0 0,0-22 15,0 22-15,0 0 16,0 42 15,0 0-31,0 0 16,0 1-16,0-1 0,0 0 0,0 0 15,0 21-15,0-20 0,0-1 16,0 0-16,0 0 0,0 0 0,22-21 16,-1 21-16,0 1 0,0-22 15,0 0-15,0 0 0,1 0 16,-1 0-16,0 0 0,0 0 0,0 0 16,0-22-16,1 1 0,-1 0 15,0 0-15,0 0 16,-21 0-16,0-1 0,21 1 0,-21 0 15,21-21-15,-21 21 0,0-1 16,0 1-16,0 0 0,0 42 47,0 0-31,0 1-16,22-1 15,-22 0-15,0 0 0,21 0 0,0-21 16,-21 21-16,21 1 0,-21-1 15,0 0-15,21-21 0,0 21 16,-21 0-16,22-21 0,-22 21 0,0 1 0,21-22 16,0 0-16,-21 21 15,21-21-15,0 0 0,0 0 16,1 0-16,-1 0 0,0 0 16,0-21-16,0-1 0,0 22 15,1-21-15,-1 0 0,0 0 0,0 21 16,0-21-16,0 0 0,-21-1 15,22-20-15,-1 21 0,-21 0 0,0 0 16,0-22-16,21 22 0,-21 0 0,0 0 16,0 0-16,-21 21 31,0 0-31,-1 21 0,1 0 16,21 0-16,-21 0 15,21 0-15,-21 1 0,21-1 0,0 0 16,0 0-16,0 0 0,0 0 15,0 1-15,21-1 0,0 0 0,0 0 16,1 0-16,-1 0 0,0-21 16,21 22-16,-21-22 0,1 0 15,20 0-15,-21 0 0,0 21 0,22-21 16,-22 0-16,21 0 0,-21 0 16,22 0-16,-22-21 0,0 21 0,21-22 15,-21 22-15,1-21 0,-1 0 0,0 0 16,21 0-16,-21 0 15,1-1-15,-1 1 0,-21 0 0,21 0 16,0 0-16,-21 0 0,0-22 0,0 22 16,0 0-16,0 0 15,0 0-15,-21 21 0,0 0 16,0 0-16,-1 0 0,1 0 0,0 21 16,0 0-16,0 0 0,0 0 15,-1 0-15,1 1 0,0-1 0,0 0 16,0 0-16,0 21 15,21-20-15,0-1 0,0 0 0,0 0 16,0 0-16,21 0 16,0-21-16,0 0 15,0 0-15,0 0 16,1 0-16,-1 0 0,0-21 0,-21 0 16,21 21-16,0-21 0,0 0 15,-21 0-15,22 21 0,-1-22 0,0 1 16,-21 0-16,21 0 0,0-21 0,-21 20 15,0 1-15,0 0 0,21 21 16,-21-21-16,0 42 31,0 0-31,0 0 0,0 1 16,0-1-16,0 0 0,0 21 16,0-21-16,0 1 0,0-1 0,22 0 15,-1 0-15,-21 0 0,21-21 16,21 21-16,-21 1 0,1-22 0,-1 0 15,0 0-15,0 0 0,0 0 16,0 0-16,1 0 0,-1 0 0,0-22 16,0 1-16,0 21 0,0-21 0,1 0 15,-1 0-15,0 0 0,0-1 16,-21-20-16</inkml:trace>
  <inkml:trace contextRef="#ctx0" brushRef="#br0" timeOffset="53323.77">6265 5461 0,'21'0'46,"1"0"-46,-1 0 0,0 0 16,0-21-16,0 0 0,22 21 0,-22 0 16,0-21-16,0 21 15,0 0-15,0 0 0,1-22 16,-22 1 15,-22 21-31</inkml:trace>
  <inkml:trace contextRef="#ctx0" brushRef="#br0" timeOffset="78672.3">17124 2688 0,'21'21'0,"0"1"15,-21-1-15,0 0 32,21-21-32,0 0 31,1-21 0,-22 0-31,21-1 0,-21 1 16,0 0-16,0 0 15,0 0-15,0 0 0,0-1 16,0 1-16,-21 0 0,-1 21 0,1-21 16,-21 0-16,21 0 0,0 21 15,-1 0-15,-20 0 0,21 0 0,0 0 16,0 0-16,-1 0 0,1 0 16,0 21-16,0 0 0,0 21 0,0-21 15,21 22-15,-22-1 0,1 0 16,21-20-16,-21 20 0,21 0 0,0 1 15,0-22-15,0 21 16,0-21-16,0 0 0,0 22 0,0-22 0,0 0 16,21 0-16,0-21 15,1 0-15,-1 0 16,0 0-16,0 0 0,0 0 0,0 0 0,1 0 16,-1-21-16,0 21 15,21-21-15,-21 0 0,1 0 0,-1-1 16,0 1-16,0 0 0,0-21 15,0 21-15,1-22 0,-1 1 0,-21 21 16,0-22-16,21 22 0,0-21 16,-21 21-16,0 0 0,0-1 0,0 1 15,0 0-15,0 42 32,0 0-32,0 1 0,0-1 15,0 0-15,0 21 0,0-21 16,0 22-16,0-1 0,0-21 0,0 22 15,0-22-15,0 21 0,0-21 16,0 0-16,0 22 0,0-22 0,0 0 16,21-21-16,0 21 0,1 0 15,-1-21-15,0 0 0,0 0 0,0 0 16,0 0-16,1 0 0,-1 0 16,21-21-16,-21 0 0,0 0 0,1 0 15,-1 0-15,0-1 0,0-20 0,0 21 16,0-21-16,1-1 0,-1 1 15,-21 0-15,0-1 0,0 1 0,0 0 16,0-1-16,0 1 16,0 21-16,0 0 0,0-1 0,0 1 15,0 0-15,0 42 32,0 0-32,0 1 0,0 20 15,0 0-15,0-21 0,0 22 0,0 20 16,0-20-16,0-1 0,0 0 15,0-21-15,0 22 0,0-1 0,0-21 16,0 22-16,0-22 0,0 0 16,0 0-16,21 0 0,0 0 0,0-21 15,0 0-15,1 0 0,-1 0 0,0 0 16,0 0-16,0 0 0,0 0 16,1-21-16,20 0 0,-21 0 15,0 0-15,0-22 0,22 22 16,-22-21-16,0 0 0,0 20 0,0-41 15,1 21-15,-22-1 0,0 1 16,21-22-16,-21 22 0,0 0 0,0-1 16,0 22-16,0 0 0,0 0 15,0 0-15,-21 42 16,21 21 0,0-21-16,-22 22 0,22-1 0,-21 0 15,21 1-15,-21-1 0,21 0 16,0 1-16,0-1 0,0 0 15,0-20-15,0 20 0,0-21 0,0 0 16,0 0-16,0 1 0,0-1 16,0 0-16,21-21 0,0 0 15,1 0-15,-1 0 0,0 0 16,0 0-16,0-21 0,0 0 16</inkml:trace>
  <inkml:trace contextRef="#ctx0" brushRef="#br0" timeOffset="79897.12">19600 3006 0,'0'21'16,"21"-21"15,1 0-15,-1-21-16,-21 0 15,21-1-15,0 1 0,0 0 0,-21 0 16,21 0-16,1-22 0,-1 22 15,-21-21-15,21-22 0,-21 22 0,21 0 16,-21-22-16,0 22 0,0-22 16,0 22-16,0 0 0,0 21 0,0-22 15,0 22-15,0 0 0,0 0 16,0 42 0,0 0-1,-21 0-15,21 22 0,0-1 16,-21 0-16,21 1 0,0-1 0,0 21 15,0-20-15,0 20 0,0-20 16,0-1-16,0 0 0,0 1 0,0-1 16,0-21-16,0 21 0,21-20 15,0-1-15,0 0 0,0-21 0,1 0 16,-1 0-16,0 0 0,0 0 16,0 0-16,0 0 0,22 0 0,-22-21 15,0 0-15,0-1 0,22 1 0,-22 0 16,0-21-16,21 21 0,-21-22 15,1 1-15,-1-22 0,-21 22 0,21-21 16,-21 20-16,21-20 16,-21 20-16,0 1 0,0 21 0,0 0 15,0 0-15,0-1 0,0 44 32,-21-1-32,0 21 0,21-21 15,-21 22-15,-1 20 0,22-21 0,-21 1 16,0-1-16,21 22 0,-21-22 15,21-21-15,-21 21 0,21 1 0,0-22 16,0 0-16,0 0 0,0 0 0,0 1 16,0-1-16,0 0 15,21-42 17,0 0-32,-21-1 15,21 1-15,0 0 0,-21 0 0,22 0 16,-1 0-16,-21-22 0,21 22 15,0 0-15,-21 0 0,21 0 0,0 21 32,-21 21-32,22-21 0,-22 21 15,0 0-15,0 0 0,0 0 16,0 1-16,0-1 0,0 0 0,0 0 16,21 0-16,-21 0 0,21 1 0,0-1 15,-21 0-15,21-21 16,0 0-16,1 21 0,-1-21 15,0 0-15,0 0 0,0 0 16,0 0-16,22 0 0,-22 0 0,21-21 16,1 21-16,-22-21 0,21 0 0,-21-1 15,0 1-15,22 0 0,-22 0 16,0 0-16,0-22 0,0 22 0,-21 0 16,0-21-16,22 21 0,-22-1 15,0 1-15,0 0 0,0 0 0,-22 21 16,1 0-1,0 21-15,0-21 0,0 21 16,21 0-16,-21 1 0,-1 20 16,1-21-16,21 0 0,0 22 15,0-22-15,0 0 0,0 0 0,0 0 16,0 0-16,0 1 0,0-1 16,21-21-16,-21 21 0,22-21 0,-1 0 15,0 21-15,0-21 0,0 0 16,0 0-16,1 0 0,20 0 0,-21 0 15,0-21-15,0 21 0,1-21 0,-1 0 16,0 21-16,0-22 0,0 1 16,0 0-16,-21 0 0,0 0 0,0 0 15,0-1-15</inkml:trace>
  <inkml:trace contextRef="#ctx0" brushRef="#br0" timeOffset="80160.19">19621 2604 0,'-21'21'16,"42"-42"-16,-21 42 31,22-21-31,-1 0 0,21 0 0,-21 0 15,22 0-15,-1-21 0,0 21 16,1 0-16,-1-22 0,0 22 0,1-21 16,-1 21-16,0 0 0,-21 0 15,1-21-15,-1 21 0,0 0 0,0 0 16,0 0-16</inkml:trace>
  <inkml:trace contextRef="#ctx0" brushRef="#br0" timeOffset="81785.46">22034 2752 0,'0'-21'16,"0"-1"-1,0 1 1,0 0-16,0 0 0,0 0 16,0 0-16,0-1 0,22 1 15,-1 0-15,-21 0 16,21 21-16,0-21 0,0 21 15,0 0-15,1 0 0,-1 0 16,0 0-16,0 21 0,-21 0 16,21 21-16,-21-20 0,21 20 0,-21-21 15,0 21-15,0 1 0,0-22 16,0 21-16,0-21 0,0 22 0,0-22 16,0 0-16,-21 0 0,21 0 0,0 1 15,-21-1-15,21 0 16,0-42 15,21 0-15,0-1-16,-21 1 15,22 0-15,-1-21 0,0 21 0,0-22 16,0 22-16,0-21 0,22-1 0,-22 1 16,0 21-16,21-21 0,-20 20 15,-1 1-15,0 0 0,0 0 0,0 0 16,0 21-16,1 0 0,-1 21 15,-21 0-15,0 0 0,0 0 16,0 22-16,0-22 0,0 21 16,0-21-16,0 22 0,0-22 0,0 21 15,0-21-15,0 1 0,0-1 16,0 0-16,0 0 0,0 0 16,0 0-16,21-21 0,-21 22 15,21-22-15,0 0 0,0 0 16,1 0-16,-1 0 0,0 0 0,0 0 15,0-22-15,0 22 0,22-21 16,-22 0-16,0 0 0,21 0 0,-20 0 16,-1-1-16,0 1 0,0 0 15,0-21-15,0 21 0,-21-1 0,22 22 16,-22-21-16,21 0 0,-21 42 47,0 0-47,0 1 15,0-1-15,0 0 0,0 0 0,-21 0 16,21 0-16,-22 1 0,22-1 16,0 0-16,0 0 0,0 0 0,0 0 15,0 1 1,22-22-16,-1 0 0,0 0 16,0 0-16,0 0 15,0 0-15,1 0 0,-1-22 0,-21 1 16,21 0-16,-21 0 15,0 0-15,0 0 16,0-1-16,0 1 0,-21 0 0,0 0 16,-1 0-16,1 0 15,0-1-15,0 22 0,0 0 0,0-21 16,-1 21-16,1 0 16,42 0 15,1-21-31,-1 21 15,0 0-15,21 0 0,-21-21 0,1 21 16,20-21-16,-21 21 0,21 0 16,-20 0-16,20 0 0,-21 0 0,0 0 15,22 0-15,-22 21 0,0 0 16,0 0-16,0 0 0,0-21 16,-21 22-16,0-1 0,0 0 15,0 0-15,0 0 0,0 0 0,0 1 16,0-1-16,0 0 0,0 0 0,0 0 15,0 0-15,0 1 16,-21-22 0,0 0-1,21-22 17,0 1-32,0 0 0,0 0 0,0 0 15,21 0-15,0-1 0,1-20 0,-1 0 16,21 21-16,-21-22 0,22 22 15,-22-21-15,21 21 0,-21-1 16,22 1-16,-22 21 0,21 0 16,-21 0-16,0 0 0,1 0 0,-1 21 15,0 1-15,-21-1 0,0 21 16,0-21-16,0 0 0,0 1 0,0-1 16,0 0-16,0 0 0,0 0 0,0 0 15,0 1-15,0-1 0,0 0 16,0 0-16,0 0 0,0 0 15,0 1 1,-21-22 0,0 0-16</inkml:trace>
  <inkml:trace contextRef="#ctx0" brushRef="#br0" timeOffset="82860.21">25231 2985 0,'-22'0'16,"22"-22"15,0 1-31,0 0 16,22 0-16,-1-21 16,0 20-16,0 1 0,0-21 0,0 21 15,1-22-15,-1 1 0,0 0 16,21-1-16,-21 22 0,1-21 0,-1 21 15,0 0-15,-21-1 16,-21 44 15,0-1-31,-1 0 0,1 0 16,0 0-16,0 0 0,21 1 16,0-1-16,0 21 0,0-21 0,0 0 15,0 1-15,0 20 0,0-21 16,0 0-16,21 0 0,-21 1 0,21-1 15,0-21-15,1 21 0,-22 0 0,0 0 16,21-21-16,-21 21 16,21-21-16,-42 0 31,0 0-31,-1 0 16,1 0-16,21-21 0,-21 21 15,0 0-15,0-21 0,0 21 16,-1-21-16,22 42 31,0 0-15,0 0-16,22-21 0,-1 0 15,0 0-15,0 22 0,0-22 0,22 21 16,-22-21-16,21 0 0,0 0 16,1 0-16,-1 0 0,0 0 0,1 0 15,-22 0-15,21-21 0,1-1 16,-1 22-16,0-21 0,-21 0 15,22 21-15,-22-21 0,0 0 0,0-22 16,0 22-16,1 0 0,-1-21 16,-21 21-16,0-22 0,21 1 0,0 0 15,-21-1-15,0 1 0,0 21 16,21-22-16,-21 22 0,0-21 0,0 21 16,0 0-16,0 42 15,0 0 1,0 21-16,0-21 0,0 22 15,-21-1-15,0 0 0,0 1 0,21-1 16,-21-21-16,-1 22 0,22-1 16,0-21-16,0 21 0,-21-20 15,21-1-15,0 0 0,0 0 0,0 0 16,0 0-16,0 1 16,21-22-1,1 0-15,-1 0 0,0 0 16,0 0-16,0 0 15,-21-22-15,0 1 0,21 0 0,1 0 16</inkml:trace>
  <inkml:trace contextRef="#ctx0" brushRef="#br0" timeOffset="83064.09">26141 2688 0,'0'0'0,"-21"0"16,-1 0-16,44 0 31,-1 0-31,0 0 16,0 0-16,0 0 0,0 0 0,22 0 15,-22 0-15,0 0 0,0 0 16,0 0-16,1 0 0,-1 0 0,0 0 16,-21-21-16,21 21 0,0 0 15</inkml:trace>
  <inkml:trace contextRef="#ctx0" brushRef="#br0" timeOffset="84596.67">26882 2985 0,'21'0'15,"-42"0"-15,63 0 0,-21 0 0,0 0 0,0 0 16,-21-22-16,22 22 16,-1-21-16,0 0 0,0 21 0,-21-21 15,0 0-15,21 0 0,-21-1 16,0 1-16,0 0 0,0 0 0,0-21 16,0 20-16,0 1 0,0 0 0,0 0 15,-21 0-15,0 21 0,0 0 16,0 0-16,-1 0 0,1 0 0,0 21 15,-21 0-15,21 0 0,-22 0 16,22 1-16,-21-1 0,21 21 0,-1-21 16,-20 22-16,21-22 0,21 21 15,-21-21-15,21 0 0,0 1 16,0-1-16,0 0 0,0 0 0,0 0 16,21 0-16,0-21 15,0 0-15,0 0 0,1 0 0,-1 0 16,21 0-16,-21 0 0,22-21 15,-22 0-15,21 21 0,-21-21 0,22 0 16,-22 0-16,0-1 0,0 1 16,0 0-16,0-21 0,1 21 0,-22-1 15,0-20-15,0 21 0,0 0 0,21 0 16,-21-1-16,0 1 0,0 42 31,0 1-31,0 20 16,0-21-16,0 0 15,0 0-15,-21 22 0,21-22 16,0 0-16,0 21 0,0-20 0,0-1 16,0 0-16,21 0 0,0 0 0,0 0 15,0-21-15,0 0 16,-21 22-16,22-22 0,-1 0 0,0 0 16,0 0-16,0 0 0,0 0 15,22-22-15,-22 22 0,0-21 0,0 0 16,0 0-16,1 0 0,20 0 15,-21-22-15,0 22 0,0-21 0,1-1 16,20 1-16,-21 0 0,-21-1 16,21-20-16,0 21 0,-21-1 15,22 1-15,-22 0 0,0 20 0,0 1 16,0 0-16,0 0 0,0 42 16,-22 21-1,1-20-15,21 20 16,-21 0-16,0 1 0,21-1 0,0 0 15,-21 1-15,0-1 0,21 0 16,-22 1-16,22-22 0,0 21 0,0-21 16,0 0-16,0 1 0,0-1 15,0 0-15,0 0 0,0 0 16,22-21-16,-1 21 0,0-21 0,0 0 16,0 0-16,0 0 15,1 0-15,20 0 0,-21-21 0,0 0 16,0 21-16,1-21 0,-1 0 15,0 0-15,0-1 0,0 1 0,0 0 16,1 0-16,-1 0 0,-21 0 0,0-1 16,21 1-16,-21 42 31,0 1-31,0-1 16,0 0-16,0 0 0,-21 0 0,21 0 15,0 1-15,0-1 16,0 0-16,0 0 0,21-21 15,0 0 1,0 0-16,0 0 0,1 0 16,-1 0-16,0 0 0,0 0 0,0 0 15,0 0-15,1-21 0,-1 21 16,21-21-16,-21 0 0,0-1 0,1 1 16,-1 0-16,0 0 0,0 0 15,0 0-15,0-1 0,1 1 0,-1 0 16,-21 0-16,21 21 15,-21 21 17,0 0-17,0-42 63,0 0-62,-21 21 0,0 0-1,-1 21-15,1-21 16,21 21-16,-21 0 0,0 1 0,0-1 0,0 0 16,-1 0-16,1 0 15,21 22-15,0-22 0,0 0 0,0 0 16,0 0-16,0 0 15,21 1-15,1-22 0,-1 0 16,0 0-16,0 0 0,21 0 0,-20 0 16,-1 0-16,21 0 0,-21 0 15,0 0-15,1 0 0,-1-22 0,0 22 16,0-21-16,0 21 0,0-21 16,1 0-16,-1 0 0,0 0 0,-21-1 15,0 1-15,21-21 0,-21 21 16,0 0-16,0-1 0,0 1 15,0 0-15</inkml:trace>
  <inkml:trace contextRef="#ctx0" brushRef="#br0" timeOffset="84791.51">28469 2392 0,'0'0'0,"0"-21"0,-21 21 0,0 0 0,0 0 16,21-21 62</inkml:trace>
  <inkml:trace contextRef="#ctx0" brushRef="#br0" timeOffset="84984.18">27580 2646 0,'-21'21'0,"42"-42"0,-21 42 32,21-21-32,0 0 15,22 0-15,-22 0 0,21 0 16,-21 0-16,22 0 0,-22 0 0,21 0 15,1-21-15,-22 0 0,21 21 16</inkml:trace>
  <inkml:trace contextRef="#ctx0" brushRef="#br0" timeOffset="86872.54">29887 2688 0,'0'0'0,"0"-42"15,-21 21 1,0 42 15,21 0-31,0 0 0,-21 0 16,21 1-16,0-1 0,0 21 0,0-21 16,0 22-16,-21-22 0,21 0 15,-22 21-15,22-21 0,-21 1 0,21-1 16,0 0-16,-21 0 0,0 0 15,21 0-15,0-42 47,0 0-47,0 0 16,0 0-16,21 0 0,0-1 16,0 1-16,1-21 0,-1 21 15,0-22-15,0 22 0,0 0 0,0 0 16,22 0-16,-22 0 0,0-1 15,0 22-15,0 0 0,1 0 16,-1 0-16,0 22 0,-21-1 0,0 0 16,21 0-16,-21 0 0,0 0 15,0 1-15,21-1 0,-21 21 0,0-21 16,0 0-16,0 1 0,0-1 16,0 0-16,0 0 0,0 0 15,-21-21-15,21 21 16,-21-21-16,21-21 31,0 0-15,0 0-16,21 0 15,0 0-15,0-1 0,-21-20 0,43 21 16,-22-21-16,0 20 0,0 1 16,22-21-16,-22 21 0,0 0 0,21-1 15,-21 22-15,1 0 0,-1 0 16,0 0-16,0 0 0,-21 22 0,0-1 15,0 0-15,0 0 0,0 0 16,0 0-16,0 22 0,0-22 0,0 0 16,0 21-16,0-20 0,0-1 15,0 0-15,0 0 0,0 0 16,21 0-16,0-21 0,1 22 0,-1-1 16,0-21-16,0 0 0,0 0 15,0 0-15,1 0 0,20 0 0,-21 0 16,0 0-16,22 0 0,-22-21 15,0 21-15,21-22 0,-21 1 0,1 0 16,20 0-16,-21 0 0,0-22 16,-21 22-16,21-21 0,-21 21 0,0-22 15,0 1-15,0 21 0,0 0 16,0 0-16,0-1 0,-21 22 16,0 0-16,0 0 15,0 22-15,21-1 0,-21 0 0,-1 0 16,1 21-16,0-20 0,0 20 15,21-21-15,-21 0 0,21 22 16,0-22-16,0 0 0,0 0 16,0 0-16,0 0 0,0 1 0,21-1 15,0 0-15,0-21 0,0 21 16,22-21-16,-22 0 0,21 0 0,-21 0 16,22 0-16,-1 0 0,-21 0 15,22 0-15,-22 0 0,21-21 0,-21 0 16,0 0-16,1 21 0,-1-22 15,0-20-15,-21 21 0,0 0 0,21 0 16,-21-22-16,21 22 0,-21 0 16,0 0-16,21 0 0,-21-1 15,0 44 17,0-1-32,0 0 15,-21 0-15,21 0 0,-21 0 16,21 1-16,0-1 0,0 0 15,0 0-15,0 0 0,0 0 0,-21 1 16,21-1 0,0-42 31,0-1-47,21 1 15,-21 0-15,21 0 0,-21 0 16,21 0-16,-21-22 0,22 22 15,-1 0-15,-21 0 0,21 0 0,0-1 16,0 1-16,0 21 0,1 0 16,-1 0-16,0 0 0,0 0 15,0 0-15,0 0 0,-21 21 0,0 1 16,0-1-16,0 0 16,0 0-16,0 0 0,0 0 15,0 1-15,0-1 16,0 0-16,0 0 0,0 0 15,0 0-15,0-42 63,0 0-63,22 0 16,-22 0-16,21 0 0,0-1 0,0 1 15,0-21-15,0 21 0,1 0 16,-1-22-16,0 22 0,21 0 15,-21 21-15,1-21 0,-1 21 16,0 0-16,0 0 0,-21 21 0,0 0 16,0 21-16,0-20 15,0-1-15,0 0 0,0 0 0,-21 0 16,21 0-16,-21 1 0,21-1 16,-21 0-16,21 0 0,-22-21 0,22 21 15,22-42 32</inkml:trace>
  <inkml:trace contextRef="#ctx0" brushRef="#br0" timeOffset="88321.09">32300 2498 0,'0'0'15,"0"-21"-15,0-1 16,-21 22-16,21 22 16,-21-22-1,21 21-15,0 0 0,-21 0 0,21 21 16,0-20-16,0 20 0,0 0 16,-21-21-16,21 22 0,-22-22 15,22 21-15,0-21 0,-21 22 0,21-22 16,-21 0-16,21 0 15,0 0-15,0 1 0,0-1 0,0 0 16,0-42 31,0 0-31,0-1-16,21 22 0,0-21 15,1 0-15,-22 0 0,21 0 0,0 0 16,0-1-16,0 1 0,0 0 15,1 0-15,-1 21 0,21 0 16,-21 0-16,0 0 0,1 0 16,-1 0-16,-21 21 15,0 0-15,0 0 0,0 1 16,0-1-16,0 0 0,0 0 16,-21 0-16,-1 0 0,1 1 0,21-1 15,-21-21-15,0 21 0,0-21 16,0 0-16,-1 21 0,1-21 15,0 0-15,0 0 16,0 0-16,0 0 16,-1-21-16,1 21 15,21-21 1,21 21 31,1 0-32,-22 21-15,21-21 0,0 0 0,0 0 16,0 0-16,0 0 0,1 0 16,-1 0-16,0 0 0,0 0 0,21 0 15,-20 0-15,-1 0 0,0 0 16,0 0-16,0-21 0,0 21 16,1-21-16,-1 21 0,-21-22 0,21 22 15,-21-21-15,21 0 0,-21 0 16,0 0-16,0 0 0,21-1 0,-21 1 15,0 0-15,0 0 16,21 21-16,-21-21 16,0 42-1,0 0-15,-21-21 16,0 21-16,21 0 0,-21 1 0,21-1 16,0 0-16,-21 0 0,21 0 15,0 0-15,0 1 16,0-1-16,21-21 31,0 0-15,0 0-16,0 0 0,-21-21 15,22 21-15,-22-22 0,21 22 16,0-21-16,0 0 0,0 0 16,-21 0-16,21 21 0,1-21 15,-1-1-15,0 22 16,-21 22-1,0-1 1,-21 0-16,0 0 0,21 0 16,0 0-16,-22 1 0,22-1 15,0 0 1,0 0-16,0 0 16,22-21-16,-1 0 15,0 0 1,0 0-16,0 0 0,0 0 0,1 0 15,-1 0-15,0 0 0,21-21 16,-21 0-16,1 21 0,20-21 0,-21 0 16,21-1-16,-20 1 0,-1 0 15,0 0-15,0-21 0,0 20 16,-21 1-16,21 0 0,-21 0 16,-21 21-1,0 0-15,0 0 0,0 21 16,0 0-16,-1 0 15,22 1-15,0-1 16,0 0-16,0 0 0,0 0 16,0 0-16,0 1 15,0-1-15,0 0 0,0 0 16,0 0-16,0 0 16,0 1-16,0-1 15,0 0 1,-21-21-16,0 0 15,0 0-15,0 0 32,0 0-32,-1 0 31,1 0-15,0 0-16,21-21 15,-21 21-15,0 0 0</inkml:trace>
  <inkml:trace contextRef="#ctx0" brushRef="#br0" timeOffset="90832.71">16891 4128 0,'0'0'0,"0"-22"15,0 1 1,0 0-16,0 0 16,0 0-16,0 0 0,-21-1 15,21 1-15,0 0 16,-21 21-16,21 21 31,0 0-31,0 1 16,0 20-16,0 0 0,0 1 15,0 20-15,0-21 0,0 1 0,0 20 16,0-20-16,0-1 0,0-21 16,0 21-16,0-20 0,0-1 0,0 0 15,0 0-15,0 0 0,21-21 31,0 0-31,-21-21 16,21 0-16,0 0 16,0 0-16,-21-1 0,22 1 0,-1-21 15,-21 21-15,21 0 0,0-22 0,0 22 16,0 0-16,1-21 0,-22 20 16,21 22-16,0-21 0,0 21 15,0 21 1,-21 1-16,0-1 0,0 0 0,21 0 15,-21 0-15,22 0 0,-22 1 16,21-1-16,-21 0 0,21 0 16,-21 0-16,21 0 0,-21 1 0,21-22 15,-21 21-15,21-21 0,1 0 16,-1 0-16,0 0 0,0 0 16,0 0-16,0 0 0,1-21 15,-1-1-15,0 22 0,0-21 16,0 0-16,0 0 0,1 0 0,-1-22 15,-21 22-15,0-21 0,21 21 16,-21-22-16,21 22 0,-21-21 0,0 0 16,0 20-16,0 1 0,0 0 15,0 0-15,0 0 0,0 42 32,0 21-32,0-21 0,0 1 15,0 20-15,0-21 16,0 21-16,0 1 0,0-1 0,0-21 15,0 22-15,0-22 0,0 21 0,0-21 16,0 0-16,0 1 0,21-22 16,-21 21-16,21 0 0,1-21 0,-1 0 15,0 0-15,0 0 0,0 0 16,0 0-16,1 0 0,-1-21 0,0 0 16,21-1-16,-21 1 0,1 0 15,-1 0-15,-21 0 0,21 0 16,0-1-16,-21 1 0,21-21 0,-21 21 15,0-22-15,0 22 0,0 0 16,0-21-16,0 21 0,0-1 0,0 1 16,0 42-1,0 1 1,0-1-16,0 0 0,0 0 0,0 21 16,0-20-16,0 20 0,0-21 15,0 21-15,0-20 0,0-1 0,0 0 16,0 0-16,0 0 0,0 0 15,0 1-15,21-22 0,1 0 0,-22 21 16,21-21-16,0 0 0,0 0 16,0 0-16,0 0 0,1 0 15,-1 0-15,0-21 0,0-1 0,0 22 16,22-21-16,-22 0 0,0 0 16,0 0-16,0-22 0,22 22 0,-22-21 15,-21 0-15,21 20 0,0-20 16,0-21-16,-21 20 0,21 1 0,-21 0 15,0-1-15,0 1 0,0 21 0,0 0 16,0-22-16,0 22 16,22 0-16,-22 42 31,0 0-31,0 0 0,0 22 16,0-1-16,0-21 0,0 43 0,0-22 15,0 0-15,-22 1 0,22-1 16,0 0-16,0 1 0,0-1 0,0-21 15,0 0-15,0 22 0,0-22 16,0 0-16,0 0 0,22 0 16,-1 1-16,0-22 0,0 0 15,0 0-15,22 0 0,-22 0 0,0 0 16,21 0-16,-21-22 0,1 1 0,20 21 16,-21-21-16,0 0 0,0 0 15,1 0-15,-1-22 0,0 22 0,0-21 16,0-1-16,-21 1 15,0 0-15,21-22 0,-21 22 0,0 0 16,0-1-16,0 1 0,0 21 0,0 0 16,0-1-16,0 1 0,0 0 15,0 42 1,0 0 0,0 1-16,-21 20 0,21 0 0,0 1 15,0-1-15,0 0 0,-21 1 16,21-1-16,0 0 0,0 1 0,0-22 15,0 21-15,0-21 0,0 0 16,0 1-16,0-1 0,0 0 0,0 0 16,21-21-16,-21 21 0,21-21 15,1 0-15,-1 0 0,0 0 16,0 0-16,0 0 0,22 0 16,-22-21-16,0 0 0,0 0 0,0 0 15,-21-1-15,21 1 0,1 0 16,-22 0-16</inkml:trace>
  <inkml:trace contextRef="#ctx0" brushRef="#br0" timeOffset="91052.58">18330 3874 0,'0'0'0,"-21"0"0,0 0 16,-21 0 0,42 21-16,21-21 47,0 0-47</inkml:trace>
  <inkml:trace contextRef="#ctx0" brushRef="#br0" timeOffset="92123.97">20362 3810 0,'0'0'0,"21"-21"16,-21 0-16,22 21 15,-22 21 1,0 0 0,0 0-16,0 0 0,0 22 0,0-1 15,0 0-15,0 1 0,0 20 16,0-20-16,0-1 0,0 0 0,0 1 15,0-1-15,0 0 0,0 1 16,0-22-16,-22 0 0,22 0 0,-21 0 16,21 0-16,-21 1 0,21-44 47,0 1-32,0 0-15,0 0 0,21 0 0,-21 0 16,21-1-16,1 1 0,20-21 15,-21 21-15,0 0 0,22-1 16,-22 1-16,21 21 0,-21-21 0,22 21 16,-22 0-16,0 0 0,0 0 15,21 21-15,-20-21 0,-22 21 0,21 1 16,-21-1-16,0 0 0,0 0 16,0 0-16,0 0 0,0 1 0,0-1 15,-21 0-15,-1 0 0,1 0 0,0-21 16,0 21-16,0 1 0,-22-22 15,22 0-15,0 0 0,0 21 16,0-21-16,0 0 0,-1 0 16,1 0-1,0 0-15,21-21 16,21 21 15,0 0-31,1 0 16,-1 0-16,0 0 0,0 0 15,21 0-15,-20 0 0,20 0 0,-21 0 16,21 0-16,-20 0 0,20 0 16,0 0-16,-21-22 0,22 1 0,-22 21 15,21-21-15,-21 21 0,22-21 16,-22 0-16,0 0 0,0 21 16,22-22-16,-43 1 0,21 0 0,0-21 15,-21 21-15,21-1 0,-21 1 16,0 0-16,0 0 0,0 0 0,0 0 15,-21 21 1,0 0-16,0 0 0,21 21 16,-22 0-16,22 21 0,-21-21 0,21 1 15,0 20-15,0-21 0,0 0 16,0 0-16,0 1 0,0-1 0,0 0 16,0 0-16,21-21 0,1 21 15,-1-21-15,0 0 16,0 0-16,0 0 0,0 0 15,1 0-15,-1 0 0,0 0 16,0-21-16,0 21 0,-21-21 16</inkml:trace>
  <inkml:trace contextRef="#ctx0" brushRef="#br0" timeOffset="93564.68">22691 4466 0,'21'0'16,"0"0"0,0 0-16,0-21 15,0 0-15,1 0 16,-1 0-16,-21-1 0,21 1 15,0 0-15,0-21 0,-21 21 16,21-1-16,1-20 0,-1 0 0,0-1 16,0 1-16,-21 0 0,21-1 15,0 1-15,1 0 0,-22-1 0,0 1 16,21 21-16,-21-21 0,0 20 16,0 1-16,-21 21 15,-1 21 1,1 1-16,0-1 0,21 0 15,-21 21-15,21 1 0,-21-1 16,21 0-16,0-21 0,0 22 16,0-1-16,0 0 0,21 1 0,0-1 15,0-21-15,0 22 0,-21-22 16,22 0-16,-1 0 0,0 0 0,-21 0 16,0 1-16,21-22 15,-42 0 1,0 0-1,0 0-15,-1-22 16,22 1-16,-21 21 0,0-21 16,0 0-16,0 0 0,0 21 15,21-21-15,-22 21 16,22 21 0,22 0-1,-1-21-15,0 0 16,0 21-16,21-21 0,-20 0 0,-1 0 15,0 0-15,21 0 0,-21 0 16,22 0-16,-22-21 0,21 21 0,-21-21 16,1 21-16,20-21 0,-21-1 15,0 1-15,22 0 0,-22 0 0,0 0 16,0-22-16,0 22 16,0-21-16,1 0 0,-1-1 0,0 22 15,-21-21-15,0-1 0,21 1 0,-21 0 16,21 21-16,-21-22 0,0 1 15,0 21-15,0 0 0,0-1 0,21 1 16,-21 0-16,0 42 16,0 0-1,-21 1-15,21 20 0,0-21 16,-21 21-16,0 1 0,21-1 0,0 0 16,-21 22-16,21-22 0,0 1 15,0-1-15,0 0 0,0 1 16,0-1-16,0-21 0,0 21 0,0-20 15,0-1-15,21 0 0,0 0 16,0 0-16,-21 0 0,21-21 0,1 0 16,-1 0-16,0 0 0,0 0 15,0 0-15,22 0 0,-22-21 0,0 0 16,0 0-16,21 21 0,-20-21 0,-1 0 16,0-1-16,21 1 0,-21-21 15,-21 21-15,22 0 0,-1-1 0,-21 1 16,21 0-16,-21 0 0,0 42 47,0 0-47,0 0 0,0 1 0,0-1 15,0 0-15,0 0 0,0 0 0,0 0 16,0 1-16,0-1 0,0 0 16,0 0-16,0 0 0,21-21 15,0 0-15,0 0 0,1 0 16,-1 0-16,0 0 0,21 0 15,-21 0-15,1 0 0,-1 0 0,0-21 16,0 0-16,0 21 0,-21-21 16,21 0-16,-21-22 0,22 22 0,-22-21 15,0 21-15,0-22 0,0 1 16,0 0-16,-22 20 0,1-20 16,0 21-16,0 21 0,0-21 0,0 21 15,-1 0-15,1 0 0,0 0 16,-21 0-16,21 21 0,-1 0 0,1 0 15,-21-21-15,21 21 0,0 1 16,-1-1-16,22 0 0,0 0 0,-21 0 16,21 0-16,-21-21 15,21-21 17,0 0-17</inkml:trace>
  <inkml:trace contextRef="#ctx0" brushRef="#br0" timeOffset="93784.56">23580 3895 0,'0'0'0,"-22"0"16,44 0 0,-1 0-16,0-21 0,0 21 15,0 0-15,22 0 0,-1-22 16,-21 22-16,21 0 0,1 0 0,-22 0 15,21 0-15,-21 0 0,22-21 16,-22 21-16,0 0 0,0 0 0,0 0 16,1 0-16,-1 0 15,0 0-15,0 0 16,0 0-16</inkml:trace>
  <inkml:trace contextRef="#ctx0" brushRef="#br0" timeOffset="94244.3">24553 4043 0,'21'0'16,"1"0"-16,-22-21 16,21 0-1,0 21-15,0-22 16,0 22-16,0 0 0,1 0 15,-1 0-15,0 0 0,0 0 0,0 22 16,0-1-16,1 0 16,-1 0-16,-21 0 0,21 0 0,-21 1 15,21 20-15,-21-21 0,0 0 16,0 22-16,0-22 0,0 0 0,0 0 16,0 0-16,0 0 0,0 1 15,0-44 32,0 1-47,0 0 0,0 0 16,0-21-16,0 20 0,21 1 15,0-21-15,1 21 0,-22-22 16,21 22-16,0-21 0,-21 21 0,21 0 16,0-1-16,0 1 0,1 21 15,-22-21-15,21 21 0,0 0 16,0 0-16,0 0 15,0 0 1,-21 21-16</inkml:trace>
  <inkml:trace contextRef="#ctx0" brushRef="#br0" timeOffset="94596.09">25315 4233 0,'21'0'0,"-42"0"0,64 22 0,-22-22 16,0 0-16,0 0 15,0 0-15,0 0 0,1 0 0,-1-22 16,0 22-16,0-21 0,0 21 16,0-21-16,-21 0 0,22 0 15,-22 0-15,21-1 0,-21 1 16,0 0-16,0 0 0,0 0 16,0 0-16,0-1 0,0 1 0,0 0 15,-21 21-15,-1 0 0,1 0 16,0 0-16,0 21 0,0-21 15,21 21-15,-21 1 0,-1 20 0,22-21 16,0 0-16,-21 22 0,21-22 16,-21 21-16,21-21 0,0 0 0,0 1 15,0-1-15,0 0 0,0 0 0,0 0 16,21 0-16,0 1 0,1-22 16,20 21-16,-21-21 0,0 0 15,22 0-15,-22 0 0,21 0 16,0 0-16,-20 0 0,20 0 15,0 0-15</inkml:trace>
  <inkml:trace contextRef="#ctx0" brushRef="#br0" timeOffset="95124.07">26374 4191 0,'0'0'16,"0"-21"-16,0 0 0,0 0 0,0-1 0,0 1 15,0 0-15,0 0 0,0 0 16,-22 21-16,1 0 0,21-21 0,-21 21 15,0 0-15,0 0 0,0 0 0,-1 21 16,1 0-16,0-21 16,0 21-16,0 0 0,-22 0 0,22 22 15,0-22-15,-21 0 0,21 0 16,-1 22-16,1-22 0,0 0 0,0 0 16,21 0-16,0 0 0,0 1 0,0-1 15,0 0-15,0 0 16,21-21-16,0 0 0,0 0 0,1 0 15,-1 0-15,21 0 16,-21 0-16,0 0 0,1 0 0,-1-21 16,0 0-16,21 0 0,-21-1 0,1 1 15,-1 0-15,0-21 16,0-1-16,0 1 0,0 0 0,1-1 16,-1-20-16,-21 21 0,0-22 15,0 22-15,21-22 0,-21 22 0,21 0 16,-21 20-16,0-20 0,0 21 0,0 42 31,0 0-31,0 0 16,-21 22-16,21-22 0,-21 21 15,21 1-15,0-1 0,0 0 0,0 1 16,0-1-16,0 0 0,0 1 16,0-22-16,0 21 0,0-21 0,0 22 15,0-22-15,0 0 0,21 0 0,0 0 16,0-21-1,-21 21-15,21-21 0,1 0 0,-1 0 16,0 0-16,0-21 0,0 0 16</inkml:trace>
  <inkml:trace contextRef="#ctx0" brushRef="#br0" timeOffset="96168.99">27749 4297 0,'22'0'0,"62"21"32,-63-21-32,1 0 0,-1 0 15,0-21-15,0 0 0,0 21 16,0-21-16,1 21 0,-22-22 0,21 1 15,0 0-15,-21 0 0,0 0 16,0 0-16,21-1 0,-21 1 0,0 0 16,0 0-16,0 0 0,0 0 15,0-1-15,0 44 32,-21 20-32,21-21 15,0 0-15,0 0 0,0 22 16,0-22-16,0 0 0,0 21 15,0-20-15,0-1 0,0 0 0,0 0 16,0 0-16,21-21 0,0 21 16,0-21-16,1 0 0,-1 22 0,0-22 15,21 0-15,-21 0 0,1 0 0,-1 0 16,21 0-16,-21-22 0,0 22 16,1-21-16,-1 0 0,0 0 0,0 0 15,-21 0-15,21-1 0,-21 1 16,21 0-16,-21-21 0,0 21 0,0-22 15,0 22-15,0 0 0,0 0 16,22 21-16,-22 21 31,0 0-31,0 0 0,-22 0 16,22 1-16,0-1 0,0 0 16,0 0-16,-21 21 0,21-20 0,0-1 15,0 0-15,-21 0 0,21 0 16,0 0-16,0 1 15,0-1 1,0-42 31,0-1-47,0 1 0,0 0 16,0 0-16,0 0 0,21 0 0,0-1 15,-21-20-15,22 0 0,-1 21 16,0-22-16,0 22 0,21-21 0,-20 21 15,20-1-15,-21 22 0,21 0 16,-20 0-16,-1 0 0,0 0 0,0 0 16,0 22-16,-21-1 0,21 0 15,-21 0-15,0 21 0,0-20 0,0 20 16,0-21-16,0 0 0,0 22 16,-21-22-16,21 0 0,-21 0 0,21 0 15,0 0-15,0 1 0,0-1 16,0 0-16,0 0 31,0-42 0,0 0-31,0 0 16,0-1-16,0 1 0</inkml:trace>
  <inkml:trace contextRef="#ctx0" brushRef="#br0" timeOffset="96391.86">28215 3789 0,'-21'0'0,"42"0"0,-63 0 16,21 0-16,-1 0 0,1 0 15,0 0 1,0 0-16,0 0 31,21 21-31,-21-21 16,-1 0-16,22 21 0,-21-21 15</inkml:trace>
  <inkml:trace contextRef="#ctx0" brushRef="#br0" timeOffset="98664.97">18119 5757 0,'0'0'0,"-22"22"16,22-1-16,0-42 31,22-1-31,-1 22 16,0-21-16,0 0 15,0 0-15,0-21 0,22 20 0,-22 1 16,21-21-16,-21 0 0,22 20 16,-22-20-16,0 0 0,0 21 0,0-22 15,1 1-15,-1 0 0,-21-1 0,0 1 16,0 0-16,0-1 0,0 1 15,0 21-15,0 0 0,0-22 0,-21 43 16,-1 0-16,1 0 0,0 0 16,0 0-16,0 21 0,-22 1 0,22 20 15,0-21-15,0 21 0,-21 22 16,20-22-16,1 1 0,21 20 0,-21-21 16,21 1-16,-21 20 0,21-20 15,0 20-15,0-21 0,0 1 16,0-22-16,0 21 0,0-21 0,0 1 15,0-1-15,0 0 0,21-21 16,0 0 0,0-21-16,1 0 0,-22-1 15,21 1-15,0 0 0,0 0 16,0-21-16,0 20 0,1-20 0,-1 21 16,-21-21-16,21 20 0,0 1 15,0 0-15,0 0 0,1 0 16,-1 21-16,0 0 0,0 0 15,0 21-15,0 0 16,-21 0-16,22 0 0,-1 1 16,-21-1-16,0 0 0,21 0 15,0 0-15,-21 0 0,21 1 0,0-1 16,-21 0-16,22 0 0,-1-21 0,0 21 16,0 0-16,0-21 15,0 0-15,1 0 0,-1 0 0,0 0 16,0 0-16,0 0 0,0 0 15,1-21-15,-1 0 0,0 0 0,0 0 16,21 0-16,-20-1 0,-1 1 16,0 0-16,0 0 0,0-21 15,-21 20-15,0 1 0,0 0 0,0-21 16,0 21-16,0-1 0,0 1 16,0 0-16,-21 21 0,0 0 15,0 0-15,0 0 0,-1 21 16,22 0-16,-21 1 15,21-1-15,0 0 0,0 0 0,0 0 16,0 22-16,0-22 0,0 21 16,0-21-16,0 22 0,0-22 0,21 0 15,1 0-15,-1 0 0,0 0 16,0 1-16,0-1 0,0-21 0,22 0 16,-22 21-16,21-21 0,1 0 15,-1 0-15,0 0 0,1-21 16,-1 21-16,0-21 0,22-1 0,-22 1 15,0 0-15,1 0 0,-1 0 0,-21 0 16,22-1-16,-22 1 0,0 0 16,-21 0-16,0-21 0,0 20 0,0 1 15,0 0-15,0 0 0,0 0 16,-21 0-16,0-1 0,-1 1 0,1 21 16,0 0-16,0 0 0,0 0 0,0 0 15,-1 0-15,1 0 0,0 21 16,0 1-16,0-1 0,0 21 15,-1-21-15,22 22 0,0-22 16,-21 21-16,21-21 0,0 22 0,0-22 16,0 0-16,0 0 0,0 0 0,21 0 15,1-21 1,-1 0-16,0 0 0,0 0 0,21 0 16,-20 0-16,-1-21 0,0 0 15,0 21-15,0-21 0,0 0 0,1 0 16,-1-1-16,0 1 0,0 0 0,-21 0 15,0 0-15,0 0 0,0-1 16,0 1-16,0 0 0,0 0 0,0 42 47,0 0-47,0 0 0,0 1 16,0-1-16,0 21 0,0-21 15,0 0-15,21 1 0,0-1 0,-21 0 16,22 0-16,-1 0 0,0-21 0,0 0 15,0 21-15,0-21 0,1 0 16,20 0-16,-21 0 0,21-21 0,-20 21 16,20-21-16,-21 0 0,0 0 15,22 0-15,-22-1 0,42-62 16,-63 41 0,21 22-16,-21 0 0,0-21 15,0 21-15,0-1 0,0-20 0,0 21 16,0 0-16,0 0 0,0 42 31,0 0-31,0 21 0,-21-21 16,21 22-16,0-1 0,0 0 15,0 22-15,0-22 0,0 1 0,0 20 16,0-21-16,0 22 0,0-22 16,0 22-16,0-22 0,0 0 0,0 1 15,0-1-15,0 22 0,0-43 16,21 21-16,1 0 0,-22-20 15,0 20-15,21-21 0,0 0 0,-21 0 16,21-21-16,0 0 16,0 0-16,-21-21 0,22 0 15,-22 0-15,21 0 0,-21 0 16,0-1-16,0-20 0</inkml:trace>
  <inkml:trace contextRef="#ctx0" brushRef="#br0" timeOffset="98928.82">20532 5461 0,'0'0'0,"0"-42"0,0 21 16,0-22-16,0 22 0,0 0 0,21 21 15,21-21-15,-21 0 0,0 21 0,22 0 16,-22 0-16,0 0 0,21 0 16,-20 0-16,-1 21 0,0 0 0,0 0 15,0 0-15,0 0 0,-21 22 16,0-22-16,0 0 0,0 21 0,0-20 15,0-1-15,0 21 0,-21-21 0,0 0 16,-21 1-16,21-1 0,-1 0 16,-20 0-16,21-21 0,-21 21 0,20-21 15,-20 0-15,21 21 0,0-21 16,0 0-16,-1 0 0,1 0 16,21-21-16</inkml:trace>
  <inkml:trace contextRef="#ctx0" brushRef="#br0" timeOffset="100860.72">22564 5482 0,'0'-21'15,"0"0"-15,0 0 16,0 0 0,0-1-16,0 1 0,0 0 15,0 0-15,21 0 16,0 0-16,0-1 0,0 1 15,0 21-15,1 0 0,-1 0 16,0 0-16,0 0 0,0 0 0,0 0 16,1 21-16,-1 1 0,0 20 0,0-21 15,-21 21-15,21-20 0,-21 20 16,21 0-16,-21 1 0,0-22 0,0 21 16,0 0-16,0-20 15,0-1-15,-21 21 0,21-21 0,-21-21 16,21 21-16,0 1 0,0-44 31,0 1-31,0 0 0,0 0 16,0 0-16,0 0 0,0-22 15,0 22-15,0-21 0,0 21 0,0-22 16,21 1-16,0 0 0,1 20 0,-1-20 16,0 21-16,0 0 0,21 0 15,-20-1-15,-1 22 0,0 0 0,0 0 16,0 22-16,0-1 0,1 0 15,-1 0-15,-21 0 0,0 0 16,0 22-16,21-22 0,-21 21 0,0 1 16,0-22-16,0 21 0,0-21 15,21 22-15,-21-22 0,0 0 0,0 0 16,0 0-16,0 0 16,21-21-16,0 0 15,-21-21-15,22 21 16,-22-21-16,21 0 0,0 0 15,0 0-15,-21-1 0,21-20 0,0 21 16,1-21-16,-1 20 16,0-20-16,-21 21 0,21-21 0,0 20 15,0-20-15,1 21 0,-22 0 0,0 0 16,21 21-16,0 0 16,-21 21-1,0 0-15,0 0 0,0 0 16,21 0-16,-21 1 0,0-1 0,21 0 15,-21 0-15,0 21 0,0-20 0,21-1 16,-21 0-16,22 0 0,-1 21 16,-21-20-16,21-22 0,0 21 0,0 0 15,0 0-15,1-21 0,-1 0 16,0 0-16,0 0 0,0 0 16,22 0-16,-22 0 0,0 0 0,0-21 15,21 0-15,-20 0 0,-1-1 16,0 1-16,0 0 0,0 0 0,0 0 15,1 0-15,-1-22 0,-21 22 16,0 0-16,0-21 0,0 20 0,0 1 16,0 0-16,0 0 0,0 0 0,0 0 15,-21 21-15,-1 0 16,1 0-16,21 21 0,0 0 16,-21 0-16,0 0 0,21 0 15,0 22-15,0-22 0,0 0 16,0 0-16,0 22 0,0-22 0,0 0 15,0 21-15,0-21 0,21 1 16,0-1-16,0 0 0,1-21 16,-1 0-16,0 0 0,0 0 0,21 0 15,-20 0-15,-1 0 0,21 0 16,-21 0-16,0-21 0,22 21 0,-22-21 16,0-1-16,0 1 0,0 0 15,1 0-15,-1 0 0,0 0 16,-21-22-16,0 22 0,0 0 0,0 0 0,0-22 15,21 22-15,-21 0 0,0 0 16,0 0-16,0 42 31,0 0-31,0 0 16,0 0-16,0 1 0,0-1 0,-21 0 16,21 0-16,0 0 0,-21 22 15,21-22-15,0 0 0,0 0 0,0 21 16,0-20-16,0-1 0,0 0 15,0 0-15,0 0 16,0-42 15,0 0-31,21 0 0,0 0 16,-21-1-16,21-20 16,-21 21-16,21 0 0,1 0 15,-22-22-15,21 22 0,0-21 0,0 21 16,0-1-16,0-20 0,1 21 15,-1 21-15,0-21 0,0 21 0,21-21 16,-20 21-16,-1 0 0,0 0 0,0 21 16,-21 0-16,21 0 0,-21 0 15,21 0-15,-21 1 0,22-1 0,-22 0 16,0 0-16,0 0 0,21 0 16,-21 1-16,0-1 0,21 0 0,-21 0 15,0 0-15,0 0 0,0 1 16,0-44 15,0 1-15,21 0-16,0 0 15,0 0-15,1 0 0,-22-1 0,21 1 16,0-21-16,0 21 0,0 0 16,0-22-16,1 22 0,-1 21 0,0-21 15,0 0-15,0 21 0,0 0 0,1 0 16,-22 21-1,21 0-15,-21 0 0,0 0 0,0 1 16,0-1-16,0 0 0,0 0 16,0 0-16,0 0 0,0 1 15,0-1-15,21 0 0,-21 0 0,0 0 16,0 0-16,0 1 0,21-1 16,0-21-16,0 0 15,1 0 1,-1 0-1,0-21-15,-21-1 0,21 1 0,0 0 16</inkml:trace>
  <inkml:trace contextRef="#ctx0" brushRef="#br0" timeOffset="101273.49">25971 5292 0,'0'0'0,"0"-21"15,-21 42 16,21 0-31,-21 0 16,21 0-16,0 0 0,-21 1 0,21-1 16,-21 0-16,0 0 0,21 0 15,0 22-15,0-22 0,0 0 0,-22 0 16,22 0-16,0 0 0,0 1 16,22-22-16,-1 21 15,0-21-15,0 0 0,0 0 0,0 0 16,1 0-16,-1-21 0,0 21 15,0-22-15,21 1 0,-20 0 16,-1 0-16,0 21 0,0-21 0,-21 0 16,0-22-16,21 22 0,-21 0 15,0 0-15,0-22 0,0 22 0,0-21 16,0 21-16,0 0 0,-21-1 16,0 1-16,0 21 0,0 0 15,-1 0-15,1 0 0,0 0 0,0 21 16,0-21-16,0 22 0,-1-1 15,1 0-15,0 0 0,0-21 16,0 21-16,0 0 0,-1-21 0,22 22 16,-21-22-16</inkml:trace>
  <inkml:trace contextRef="#ctx0" brushRef="#br0" timeOffset="101768.21">26310 5419 0,'-21'-21'15,"21"-1"-15,0 1 0,21 0 16,0 0-16,0 0 15,1 21-15,-1 0 0,0-21 16,0 21-16,0 0 0,0 0 16,1 0-16,-1 0 0,0 0 15,0 21-15,0 0 0,0 0 0,1 0 16,-22 0-16,0 1 0,0-1 16,0 0-16,0 0 0,0 0 15,0 0-15,0 1 0,0-1 0,0 0 16,-22 0-16,1-21 0,0 0 31,0 0-15,21-21-16,0 0 15,0 0-15,0-1 0,21 1 16,0 0-16,0 0 0,-21 0 16,22 0-16,-1-1 0,0-20 0,0 21 15,0 0-15,0 21 0,-21-21 16,22-1-16,-1 22 0,0 0 0,0 0 15,0 0-15,0 0 0,1 0 16,-1 0 0,0 0-16,0 0 15</inkml:trace>
  <inkml:trace contextRef="#ctx0" brushRef="#br0" timeOffset="102472.54">27114 5249 0,'0'0'16,"22"0"-1,-44 0 17,22 22-17,-21-1-15,0 0 16,21 0-16,0 0 0,0 0 0,0 1 16,0-1-16,0 0 15,0 0-15,0 0 0,21 0 0,0 1 16,1-1-16,-1 0 15,0-21-15,0 0 0,0 0 0,0 0 16,1 0-16,-1 0 0,0 0 0,0 0 16,0 0-16,0-21 0,1 0 15,-1 21-15,0-22 0,0 1 0,0 0 16,0 0-16,-21 0 0,22 0 16,-1-1-16,-21 1 0,21-21 0,-21 21 15,0 0-15,21-22 0,-21 22 16,21 0-16,-21 0 0,0 0 15,0 42 17,0 0-32,0 0 0,0 0 0,-21 0 15,21 22-15,-21-22 0,0 21 16,21-21-16,-21 22 0,21-22 0,0 21 16,0 1-16,0-1 0,-22 0 0,22 1 15,0-1-15,0 21 0,0-20 16,0-1-16,0 22 0,0-22 0,0 0 15,22 1-15,-22-1 0,21 0 16,-21 1-16,0-1 0,0 0 0,0 1 16,0-22-16,0 21 0,0 0 15,0-20-15,0 20 0,0-21 0,0 0 16,0 0-16,0 1 0,0-1 16,-21-21-16,-1 0 15,1 0-15,0-21 16,21-1-16,-21 1 15,21 0-15,0-21 0,0 21 0,0-22 16,0 22-16,0-21 0,21-22 16,0 22-16,0 0 0,1-22 15,-1 1-15,0-1 0,0 1 0,21 20 0,-20-20 16,-1 20-16,21 1 16,-21 0-16,22-1 0,-22 22 0,21 0 15,-21 0-15,22 0 0,-22 0 16,0 21-16,0 0 0,0 0 0,0-22 15,1 22-15</inkml:trace>
  <inkml:trace contextRef="#ctx0" brushRef="#br0" timeOffset="122412.21">466 8107 0,'0'0'0,"-22"0"16,44 0 62,-1 0-78,0 0 0,21 0 16,-21 0-16,22 0 0,-22 0 15,21 0-15,1 0 0,-22 0 0,21 0 16,-21 0-16,0 0 0,1 0 15,20 0-15,-21 0 0,0 0 0,0 0 16,1 0 0,-65 0 15,22 0-31</inkml:trace>
  <inkml:trace contextRef="#ctx0" brushRef="#br0" timeOffset="123079.83">444 8128 0,'-21'0'0,"21"21"16,-21-21-16,21 21 15,0 1-15,-21-22 0,21 21 16,0 0-16,0 0 0,0 0 16,0 0-16,0 1 0,-21-1 0,21 0 15,-21 0-15,21 0 16,0 0-16,0 1 0,0-1 16,0 0-1,0-42 48,21 0-63,0-1 15,0 22-15,0-21 0,0 21 16,1 0-16,-1-21 0,0 21 0,21 0 16,-21-21-16,22 21 0,-22-21 15,0 21-15,21 0 0,-20 0 0,-1 0 16,0 0-16,0 0 0,0 21 15,0 0-15,1 0 0,-1-21 16,0 21-16,-21 1 0,21-1 0,-21 0 16,0 0-16,0 0 0,0 22 15,0-22-15,-21 0 0,0 0 0,0 0 16,-1 0-16,-20 1 16,21-1-16,-21-21 0,20 21 0,-20-21 15,21 0-15,-21 0 0,20 21 16,1-21-16,-21 0 0,21 0 15,0 0-15,-1 0 0,1 0 0,0 0 16,0-21-16,0 21 16,21-21-1,0 0 17,21 21-17,0 0-15,-21-22 0,21 22 16</inkml:trace>
  <inkml:trace contextRef="#ctx0" brushRef="#br0" timeOffset="123344.68">1439 8509 0,'-21'0'16,"0"0"0,0 0 15,21-21 0,21 21-15,0 0-16,-21-21 0,21 21 15</inkml:trace>
  <inkml:trace contextRef="#ctx0" brushRef="#br0" timeOffset="163676.78">2815 8086 0,'0'-21'15,"0"-1"-15,0 1 16,0 0 0,0 0-16,21 21 0,-21-21 0,0 0 15,0-1-15,21 22 16,-21-21-16,0 0 0,22 0 16,-22 0-1,0 42 16,0 0-31,0 0 0,0 22 16,0-22-16,0 21 0,0 0 16,0 1-16,0-1 0,-22 0 15,1 1-15,21-1 0,-21 0 0,21 1 16,0-22-16,-21 21 0,21-21 16,-21 22-16,21-22 0,0 0 15,0 0-15,21-21 31,-21-21-31,21 0 16,0 21-16,0-21 0,1-22 16,-1 22-16,0 0 0,0-21 0,0 21 15,0-1-15,1-20 0,-1 21 16,0-21-16,-21 20 0,21 1 0,0 21 16,0-21-16,1 21 15,-22 21 1,0 0-16,0 1 0,0-1 15,0 0-15,0 0 0,0 0 16,0 0-16,0 22 0,0-22 0,21 0 16,-21 0-16,0 0 0,0 1 15,0-1-15,21-21 0,-21 21 0,21-21 16,0 0-16,0 0 0,1 0 16,-1 0-16,0 0 0,21 0 0,-21 0 15,22-21-15,-22 21 0,21-21 16,-21-1-16,1 1 0,20 0 0,-21 0 15,0-21-15,22 20 0,-22 1 16,-21-21-16,21 21 0,0 0 0,-21-22 16,21 22-16,-21 0 0,0 0 15,0 0-15,0-1 0,0 1 16,0 0-16,0 42 31,-21 0-31,0 1 16,21 20-16,-21-21 0,21 21 15,0-20-15,-21 20 0,21-21 0,-22 21 16,22 1-16,0-22 0,0 0 16,0 21-16,0-20 0,0-1 0,0 0 15,0 0-15,22-21 16,-1 0-16,0 0 0,0 0 16,0 0-16,22 0 0,-22 0 0,0 0 15,21-21-15,-21 0 0,1 0 16,20-1-16,-21 1 0,0 0 0,0 0 15,1-21-15,-1-1 0,0 1 16,0 0-16,0-1 0,-21 1 0,0 0 16,21-22-16,-21 22 0,22-1 15,-22 1-15,0 21 0,0-21 0,0 20 16,0-20-16,0 21 0,0 0 16,-22 21-1,22 21 1,0 0-16,-21 0 0,21 0 15,-21 22-15,21-1 0,0 0 16,0 1-16,-21-1 0,0 22 0,0-22 16,21 0-16,-22 22 0,1-22 15,21 0-15,0 1 0,-21-22 0,21 21 16,-21-21-16,21 1 0,0-1 16,0 0-16,0 0 0,21-42 46,0 21-46,-21-21 0,0 0 16,21-1-16,1 1 0,-22 0 16,21 0-16,0 0 0,-21 0 0,21-1 0,0 1 15,-21 0-15,21 0 16,1 0-16,-1 21 16,0 0-16,-21 21 15,0 0-15,0 0 16,0 0-16,0 1 0,0-1 15,0 0-15,0 0 0,0 0 16,21 0-16,-21 1 0,21-1 16,0 0-16,1-21 15,-1 0-15,21 21 0,-21-21 16,22 0-16,-22 0 0,21 0 16,0 0-16,1 0 0,-1-21 15,22 0-15,-22 21 0,0-21 0,1-1 16,-1 1-16,0 21 0,-21-21 0,22 0 15,-22 0-15,0-22 0,0 22 16,-21 0-16,0 0 0,0 0 0,0 0 16,0-1-16,0 1 0,0 0 15,0 0-15,-21 21 16,0 0-16,0 21 16,21 0-1,-21-21-15,21 43 0,-22-22 16,22 0-16,0 0 0,0 0 15,0 22-15,0-22 0,0 0 0,0 0 16,0 0-16,0 0 0,22-21 0,-1 22 16,-21-1-16,21-21 0,0 0 15,0 21-15,22-21 0,-22 0 0,21 0 16,-21 0-16,22 0 0,-1 0 0,-21-21 16,21 21-16,1-21 0,-22-1 15,21 1-15,-21 0 0,1 0 0,-1 0 16,0 0-16,0-1 0,-21 1 15,0-21-15,21 21 0,-21 0 0,0-1 16,0 1-16,-21 21 47,21 21-47,-21 1 0,21-1 0,0 0 16,-21 0-16,21 0 0,-21 0 15,21 1-15,0-1 0,0 21 0,0-21 16,0 0-16,-22 1 15,22-1-15,0 0 0,0 0 32,0-42-17,0 0 1,0 0 0,0-1-16,0 1 0,22 0 15,-22-21-15,21 21 0,0-1 0,0-20 16,-21 21-16,21 0 0,22-22 15,-22 22-15,0 0 0,42 0 16,-41 0-16,-1 21 0,0 0 0,0 0 16,0 0-16,0 21 0,1 0 15,-22 0-15,0 0 0,0 1 0,0-1 16,0 21-16,0-21 0,0 0 0,0 22 16,0-22-16,0 0 0,0 0 15,0 0-15,0 1 0,0-1 0,0 0 16,0 0-16,-22 0 15,22 0 1,-21-21 15,21-21-15,0 0 0</inkml:trace>
  <inkml:trace contextRef="#ctx0" brushRef="#br0" timeOffset="165241.89">6900 8700 0,'0'0'0,"21"0"31,1 0-31,-1 0 0,0-22 0,0 1 16,0 0-16,0 0 15,1 0-15,-1 0 0,0-1 0,0-20 16,0 21-16,0-21 0,22-1 0,-22 1 16,0 0-16,0-1 0,0 1 15,-21-22-15,22 22 0,-1 0 0,-21-1 16,0 1-16,0 21 0,0 0 15,0 0-15,0-1 0,0 1 0,0 42 32,0 1-32,0 20 15,-21 0-15,21 1 0,-22-1 0,1 0 16,21 1-16,0-1 0,-21 0 16,21 1-16,-21 20 0,21-21 15,-21-20-15,21 20 0,0 0 0,0-21 16,0 22-16,0-22 0,0 0 15,0 0-15,0 0 0,21 1 0,0-1 16,0-21-16,0 0 0,1 0 0,-1 0 16,21 0-16,-21 0 0,22-21 15,-22-1-15,21 1 0,0 0 0,1 0 16,-22 0-16,21 0 0,1-22 16,-1 1-16,-21 21 0,21-22 0,-20 1 15,-1 0-15,0-22 0,0 22 0,-21 0 16,21-1-16,-21 1 15,0 0-15,0 20 0,0 1 0,0-21 16,0 21-16,0 42 31,-21 0-31,0 0 0,21 22 0,-21-22 16,0 21-16,21 0 0,-22 1 16,22-1-16,-21 0 0,21 1 0,-21-1 15,0 0-15,21 1 0,-21-22 0,21 21 16,0-21-16,0 1 0,0 20 15,-21-42-15,21 21 0,0 0 0,0 0 16,21-42 15,0 21-31,-21-21 16,21 0-16,0 0 0,-21 0 0,21-1 16,1 1-16,-1 0 0,-21 0 15,21 0-15,0 21 0,0-21 0,-21-1 16,21 22-16,1 0 0,-1 0 15,0 0-15,0 0 16,-21 22-16,0-1 0,0 0 16,0 0-16,21 0 15,-21 0-15,0 1 0,0-1 16,21-21-16,1 21 0,-22 0 0,21-21 16,0 21-16,0-21 15,0 0-15,0 0 0,1 0 0,-1 0 16,0 0-16,0 0 0,0 0 0,0 0 15,22-21-15,-22 21 0,0-21 16,0 0-16,22 0 0,-22 21 0,0-22 16,0 1-16,-21-21 0,21 21 0,-21 0 15,21-1-15,-21 1 0,0 0 16,0 0-16,0 0 0,0 0 0,0-1 16,-21 22-16,0 0 15,0 0 1,0 22-16,0-1 0,21 0 15,0 0-15,0 0 0,0 0 0,0 1 16,0-1-16,0 21 0,0-21 16,0 0-16,0 1 0,0-1 0,21 0 15,-21 0-15,21-21 16,0 0-16,0 21 0,0-21 0,1 0 16,-1 0-16,21 0 0,-21 0 15,0 0-15,22-21 0,-22 21 16,21-21-16,-21 21 0,1-21 0,20 0 15,-21-1-15,0 1 0,-21-21 16,0 21-16,21 0 0</inkml:trace>
  <inkml:trace contextRef="#ctx0" brushRef="#br0" timeOffset="165500.74">7260 8192 0,'0'0'0,"-21"0"0,0 0 15,0 0-15,42 0 32,21-22-32,-21 22 0,22-21 0,-1 21 15,21-21-15,-20 0 0,20 21 16,1-21-16,-1 21 0,-20 0 0,20-21 15,1 21-15,-22 0 0,0 0 16,1-22-16,-22 22 0,0 0 0,0 0 16</inkml:trace>
  <inkml:trace contextRef="#ctx0" brushRef="#br0" timeOffset="166292.29">10160 8022 0,'0'-21'0,"0"42"0,0-63 0,0 21 0,0 0 15,0-1-15,0 1 0,-21 21 16,0 0 0,-1 0-16,1 0 0,0 0 0,0 0 15,-21 0-15,20 21 0,1 1 16,0 20-16,0-21 0,0 21 0,0 1 16,-1-22-16,22 21 0,0 1 15,0-1-15,0 0 0,0 1 16,0-22-16,0 21 0,22-21 0,-1 0 15,0 1-15,0-1 0,0 0 0,0-21 16,1 0-16,20 0 0,0 0 16,1 0-16,-1 0 0,0 0 0,1 0 15,-1-21-15,0 0 0,1-1 0,-1 1 16,0 0-16,-21-21 0,22 21 16,-1-22-16,-21 1 0,0 21 15,1-22-15,-1-20 0,0 21 0,0-1 16,-21 1-16,0 0 0,0-1 15,0 1-15,0 0 0,0-1 0,0 22 16,0-21-16,0 21 0,0-1 16,0 1-16,0 42 15,-21 1 1,21-1-16,0 0 0,0 21 16,-21-21-16,0 22 0,21-1 0,-22 0 15,22 1-15,0 20 0,-21-20 0,21-1 16,-21 21-16,21-20 0,-21-1 15,21 0-15,0-20 0,0 20 0,0-21 16,0 21-16,0-20 0,0-1 16,0 0-16,21-21 15,0 0-15,0 0 16,22 0-16,-22-21 0,0 0 0</inkml:trace>
  <inkml:trace contextRef="#ctx0" brushRef="#br0" timeOffset="167475.94">11303 8065 0,'0'-22'0,"0"44"0,0-65 0,0 22 15,0 0-15,-21 21 16,0-21-16,-1 21 0,1 0 16,0 0-16,0 0 0,-21 21 0,20 0 15,-20 0-15,21 0 0,-21 1 16,20-1-16,-20 21 0,21-21 0,0 22 15,0-1-15,-1-21 0,1 21 0,21-20 16,0-1-16,0 0 0,0 0 16,0 0-16,0 0 0,21 1 0,1-22 15,-1 21-15,0-21 0,21 0 0,-21 0 16,1 0-16,-1 0 0,21 0 16,-21 0-16,0-21 0,1 21 0,20-22 15,-21 1-15,0 21 0,0-21 16,22-21-16,-22 21 0,0-1 15,-21-20-15,21 0 0,0 21 0,-21-22 16,0 1-16,22 0 0,-22 20 0,21 1 16,-21-21-16,0 21 0,0 0 15,0 42 1,0 0-16,0 0 16,0 0-16,0 22 0,-21-1 15,21-21-15,-22 21 0,22 1 0,0-22 16,0 21-16,-21-21 0,21 1 15,0 20-15,0-21 0,0 0 0,0 0 16,21-21-16,-21 22 0,22-22 16,-1 0-16,0 0 0,0 0 0,21 0 15,-20 0-15,-1 0 0,21-22 16,0 1-16,-20 0 0,20 0 0,0 0 16,-21 0-16,22-22 0,-22 22 15,21-21-15,-21 21 0,1-22 0,-1 1 16,0 21-16,-21 0 0,21-22 0,-21 22 15,0 0-15,-21 21 16,0 0-16,0 21 16,21 0-16,-22 0 0,22 1 0,-21-1 15,21 0-15,0 0 16,0 21-16,0-20 0,0-1 0,0 0 0,0 0 16,0 0-16,0 0 0,0 1 15,0-1-15,0 0 16,0 0-16,21-21 15,-21-21 17,0 0-17,-21 21-15,21-21 0,-21-1 16,21 1-16,-21 21 16,0 0-16,0 0 15,21 21 1,-22-21-16,22 22 0,0-1 15,0 0-15,0 0 0,0 0 16,22 0 0,-1-21-16,0 0 0,0 0 15,0 0-15,22 0 0,-22 0 0,21 0 16,0 0-16,1 0 0,-1-21 0,0 21 16,1-21-16,-22 0 0,21 0 15,1 0-15,-1-1 0,-21 1 0,21-21 16,-20 21-16,20-22 0,-21 22 15,0-21-15,0 0 0,1 20 0,-22-20 16,0 21-16,0 0 0,0 0 16,0-1-16,0 1 0,-22 21 15,1 21 1,0 1-16,0-1 0,0 21 0,21-21 16,0 22-16,0-1 0,0-21 15,0 21-15,0-20 0,0-1 0,0 0 16,0 0-16,21 0 0,0 0 15,-21 1-15,0-1 0,21 0 0,0 0 16,-21 0 0,-21-21 31,0 0-47,0 0 15,0 0-15,0 0 16,21-21-16,0 0 15</inkml:trace>
  <inkml:trace contextRef="#ctx0" brushRef="#br0" timeOffset="168393.85">13864 8170 0,'0'0'16,"21"-21"-16,0 0 0,1 0 15,-1 21-15,0-21 0,-21 0 0,0-1 16,0 1-16,0 0 0,0 0 16,0 0-16,0 0 0,0-1 0,-21 1 15,0 0-15,-1 21 0,1-21 16,0 21-16,-21 0 0,21 0 0,-1 0 15,1 0-15,0 21 0,-21 0 0,21 0 16,-1 1-16,1 20 0,0 0 16,-21-21-16,42 22 0,-21-1 0,21-21 15,-22 22-15,22-22 0,0 0 16,0 0-16,22 0 0,-1-21 16,0 21-16,21-21 0,-21 0 15,22 0-15,-1 0 0,0-21 16,1 0-16,-1 0 0,0 0 0,-20 0 15,20-1-15,0 1 0,-21 0 0,1 0 16,-1 0-16,-21 0 0,21-1 16,-21 1-16,0 0 0,0 0 0,0 0 15,0 0-15,-21 21 16,0 0-16,21 21 16,0 0-16,-22 21 15,22-21-15,0 22 0,0-1 16,0 0-16,-21 1 0,21-1 0,0 22 15,-21-22-15,21 21 0,0-20 16,0 20-16,-21 1 0,21-1 16,0 1-16,-21-1 0,21 22 0,0-22 15,0 22-15,0-21 0,-21-1 0,-1 1 16,1-1-16,21 22 0,-21-22 16,21 1-16,-21-22 0,21 22 15,0-1-15,-21-21 0,0 1 0,21-1 0,-22-21 16,22 0-16,-21 1 0,21-1 0,-21-21 15,0 0-15,21-21 16,-21 21-16,21-22 16,0-20-16,-21 21 0,21-21 0,0-1 15,0 1-15,0-22 0,0 22 0,21-21 16,0-1-16,0 1 0,-21-1 16,21 1-16,0-22 0,22 21 0,-22 1 15,0-22-15,0 22 0,0-1 0,22 22 16,-22 0-16,0-1 0,0 1 15,22 0-15,-22-1 0,0 22 0,0-21 16,43-1-16,-43 1 16,0 21-16,0 0 0,0 0 15,0-22-15</inkml:trace>
  <inkml:trace contextRef="#ctx0" brushRef="#br0" timeOffset="168744.64">14436 8170 0,'0'-21'31,"21"0"-31,0 0 0,0 0 16,0 21-16,0-21 15,-21-1-15,22 1 0,-22 0 0,21 21 16,-21-21-16,0 0 0,0 0 0,0-1 16,0 1-16,-21 21 31,-1 0-31,1 0 0,0 0 15,0 21-15,0 1 0,0-1 16,-1 0-16,1 0 0,0 0 0,21 22 16,0-22-16,-21 21 0,21-21 15,0 0-15,0 22 0,0-22 0,0 0 16,0 0-16,21 0 0,0-21 16,0 0-16,1 0 15,-1 0-15,0 0 0,0 0 0,0 0 16,0-21-16,1 0 0,-1 0 15,0 0-15,21-43 16</inkml:trace>
  <inkml:trace contextRef="#ctx0" brushRef="#br0" timeOffset="169316.63">14838 7514 0,'0'0'0,"21"-42"0,0 21 0,-21 42 31,0 21-31,0-21 0,0 1 16,0 20-16,0 0 0,0 1 0,-21-1 16,0-21-16,0 21 0,-1 1 15,1-1-15,0 0 0,21 1 16,0-22-16,-21 21 0,21 1 0,-21-22 16,21 0-16,0 0 0,0 21 15,0-20-15,0-1 0,0 0 16,21-21-16,0 0 0,-21 21 15,21-21-15,0 0 0,1 0 0,20 0 16,-21 0-16,0 0 0,22-21 0,-22 21 16,0-21-16,21 0 0,-21-1 15,1 1-15,-1 0 0,0 0 16,0 0-16,0 0 0,-21-1 0,0-20 16,0 21-16,0 0 0,0 0 15,-21 21 1,0 0-16,0 0 15,0 21-15,-1 0 0,1 0 0,21 0 16,0 0-16,0 1 0,0-1 0,0 0 16,0 0-16,0 0 0,0 0 15,21 1-15,1-22 0,-1 21 16,0 0-16,0 0 16,0-21-16,-21 21 0,21-21 15,-21 21-15,-21-21 31,0 0-31,0 0 16,0 0-16,0 0 0,-1 0 31,1 0-31,0 0 0,21-21 32,0 0-32,0 0 15,0 0-15</inkml:trace>
  <inkml:trace contextRef="#ctx0" brushRef="#br0" timeOffset="169591.11">14838 7705 0,'-21'-21'16,"21"-1"-1,21 1 1,21 21-16,-21-21 0,0 21 15,22 0-15,-1-21 0,0 21 0,22 0 16,-22 0-16,1-21 0,-1 21 16,0 0-16,1 0 0,-22 0 0,21 0 15,-21 0-15,0 0 0,-21 21 47,-21-21-47,0 21 0,0-21 16,-21 21-16,-1-21 0,1 21 0</inkml:trace>
  <inkml:trace contextRef="#ctx0" brushRef="#br0" timeOffset="174136">931 10160 0,'0'21'16,"0"0"-1,21-21 1,1 0 0,-1 0-1,0-21-15,0 21 16,-21-21-16,21 0 0,0 0 15,1 0-15,20-1 0,-21 1 0,0-21 16,0 21-16,1-22 0,20 1 16,-42 21-16,21-21 0,0-1 0,-21 1 15,21 21-15,-21-22 0,0 22 16,0 0-16,0 0 0,0 0 16,-21 21-1,0 0-15,0 0 0,0 42 16,0-21-16,21 0 0,-22 22 15,22-1-15,-21 0 0,0 1 16,21-1-16,0 0 0,0 1 0,0-22 16,0 21-16,0 1 0,0-22 15,0 21-15,0-21 0,21 0 16,-21 1-16,21-1 0,22-21 0,-22 21 16,0-21-16,21 0 0,-20 0 15,-1 0-15,21 0 0,-21 0 0,22 0 16,-22-21-16,21 0 0,-21 21 15,0-22-15,22 1 0,-22 0 16,0 0-16,0 0 0,-21 0 0,0-1 16,21 22-16,-21-21 0,0 0 15,0 0-15,0 42 32,-21-21-32,21 21 0,0 0 15,0 1-15,0-1 16,0 0-16,0 0 0,0 0 0,0 0 15,0 1-15,21-1 16,1 0-16,-1-21 0,0 0 16,0 0-16,0 0 15,0 0-15,1 0 0,-1 0 0,0 0 16,0-21-16,0 0 0,0-1 16,1 22-16,-1-21 0,0 0 0,0 0 15,-21 0-15,21-22 0,-21 22 16,21 0-16,-21-21 0,0 21 0,0-1 15,0-20-15,0 21 0,-21-21 16,0 20-16,0 1 0,0 0 0,0 0 16,-1 21-16,1 0 0,0 0 15,0 0-15,0 0 0,0 21 0,-1 0 16,1 0-16,0 22 16,-21-22-16,21 21 0,21 1 0,-22-22 15,22 21-15,0 0 0,0-20 16,0 20-16,0-21 0,22 0 0,-22 0 15,21 22-15,0-22 0,21-21 16,-21 21-16,22-21 0,-22 0 0,21 0 16,1 0-16,-1 0 0,0 0 15,1 0-15,20 0 0,-21-21 0,22 0 16,-1 21-16,1-21 0,-1-1 0,1 1 16,-1 0-16,-20-21 15,-1 21-15,-21-1 0,22 1 0,-22-21 16,-21 21-16,0 0 0,0-1 0,0 1 15,0 0-15,0 0 0,-21 21 16,-1-21-16,1 21 16,0 0-16,0 0 0,-21 0 0,20 21 15,1-21-15,0 21 0,-21 0 16,21 22-16,-1-22 0,1 0 0,0 0 16,21 0-16,0 22 0,-21-22 0,21 0 15,0 0-15,0 0 0,0 0 16,0 1-16,21-22 15,0 0-15,0 0 0,1 0 16,-1 0-16,0 0 0,0 0 16,0-22-16,0 1 0,22 21 0,-22-21 15,0 0-15,0 0 0,0 0 16,-21-1-16,22 1 0,-22 0 0,21 0 16,-21 0-16,0 0 0,0-1 15,0 1-15,0 42 31,0 1-31,0-1 16,0 0-16,0 0 0,0 0 16,0 0-16,0 1 0,0-1 0,0 0 15,0 0-15,0 0 0,0 0 16,21 1-16,0-22 0,0 21 16,0-21-16,1 0 0,-1 0 0,21 0 15,-21 0-15,22 0 0,-1 0 16,0 0-16,22-21 0,-22 21 0,0-22 15,1 1-15,-1 0 0,0 21 0,-20-21 16,20 0-16,-21 0 0,0-1 16,-21 1-16,0 0 0,0 0 15,0 0-15,0 0 0,0-1 16,-21 1-16,0 21 0,0 0 0,0 0 16,-1 0-16,1 0 0,0 0 0,0 0 15,0 21-15,0-21 16,-1 22-16,1-1 0,0 0 0,0 0 15,21 0-15,0 0 0,0 1 16,0-1-16,0 0 0,0 0 0,0 0 16,21-21-16,0 21 15,0-21-15,1 0 0,-1 0 16,0 0-16,0 0 0,0 0 0,0 0 16,1-21-16,-1 21 0,0-21 15,0 0-15,0 0 0,-21 0 0,21-1 16,1 1-16,-1 0 0,-21-21 0,0 21 15,21-22-15,-21 22 0,21-21 16,-21-1-16,21 1 0,-21 0 16,0 21-16,0-22 0,0 22 15,0 0-15,0 0 0,0 0 0,0 42 32,0 0-32,0 0 15,-21 0-15,21 22 0,-21-22 0,21 21 16,-21-21-16,21 22 0,0-1 15,0-21-15,0 21 0,-21-20 0,21 20 16,0-21-16,0 0 0,0 0 0,0 1 16,21-1-16,-21 0 0,21 0 15,0-21-15,0 21 0,0-21 0,1 0 16,20 0-16,-21 0 16,21 0-16,-20 0 0,20 0 0,0 0 15,-21-21-15,22 21 0,-22-21 0,21 0 16,-21 21-16,1-21 0,-1-1 15,0 1-15,0 0 0,0 0 16,-21 0-16,0 0 0,0-1 0,0 1 16,0 0-16,-21 21 31,0 0-31,0 21 0,21 0 16,-21 1-16,21-1 15,-22 0-15,22 0 0,0 0 0,0 0 0,0 1 16,0-1-16,0 0 15,22 0-15,-22 0 0,21-21 16,0 21-16,0-21 0,0 0 0,0 0 16,22 0-16,-1 22 0,0-22 15,1 0-15,-1 0 0,22 0 0,-22 0 16,0 0-16,22-22 0,-22 1 0,0 21 16,1-21-16,-1 21 0,0-21 15,-20 0-15,-1 21 0,0-21 0,0-1 16,-21 1-16,0 0 0,0 0 0,0 0 15,0 0-15,0-1 16,0 1-16,-21 0 0,0 21 0,0 0 16,-1 0-16,1 0 0,0 0 0,0 0 15,0 21-15,0 0 0,-1 1 16,1-1-16,0 0 0,0 0 0,0 0 16,0 22-16,21-22 15,0 0-15,0 0 0,0 0 0,0 0 16,0 1-16,21-22 0,0 0 15,0 0-15,0 0 0,0 0 16,1 0-16,20 0 0,-21 0 0,0 0 16,0-22-16,1 1 0,-1 0 0,0 21 15,21-21-15,-21 0 16,-21 0-16,22-22 0,-1 22 0,0 0 16,0-21-16,-21-1 0,0 1 0,0 0 15,21-1-15,-21 1 0,0 0 16,0-1-16,0 1 0,0 21 0,0-22 15,0 22-15,0 0 0,-21 21 16,21 21 0,-21 0-16,21 1 0,0 20 0,-21 0 15,0 1-15,21-1 0,-22 0 16,22 1-16,0-1 0,0 0 0,0 1 16,0-1-16,0-21 0,0 21 0,0-20 15,0-1-15,0 0 16,0 0-16,22 0 0,-1-21 0,0 0 15,0 0-15,0 0 0,0 0 16,1 0-16,-1 0 0,0-21 0,0 0 16,0 0-16</inkml:trace>
  <inkml:trace contextRef="#ctx0" brushRef="#br0" timeOffset="175401.11">6985 10287 0,'21'0'0,"-42"0"0,63-21 16,-21 21-16,1-21 0,-1 0 15,-21-1-15,21 22 0,-21-21 16,0 0-16,0 0 0,21 0 0,-21 0 15,0-1-15,0-20 16,0 21-16,-21 0 0,21 0 0,-21-1 16,0 1-16,-1 0 0,1 0 0,-21 21 15,21 0-15,0 0 0,-22 0 16,22 0-16,-21 0 0,-1 21 0,22 0 16,-21 0-16,21 1 0,0 20 0,-22-21 15,22 21-15,0-20 16,21 20-16,0-21 0,-21 21 0,21 1 15,0-22-15,0 0 0,0 21 0,0-20 16,0-1-16,21 0 0,0-21 16,0 21-16,0-21 0,22 0 0,-22 0 15,21 0-15,-21 0 0,22-21 0,-22 21 16,21-21-16,1 0 0,-22-1 16,0 1-16,21 0 0,-21 0 0,1 0 15,-1 0-15,0-1 0,0 1 0,-21 0 16,0 0-16,0-21 0,0 20 15,0 1-15,0 0 0,0 0 16,0 0-16,0 0 0,0 42 31,0 0-31,0 0 16,0 0-16,0 0 0,0 1 0,0-1 16,0 21-16,0-21 0,0 0 15,0 22-15,0-22 0,0 0 0,0 0 16,0 22-16,21-22 0,0-21 0,-21 21 15,22 0-15,-1-21 0,0 0 16,0 0-16,0 0 0,0 0 0,1 0 16,-1-21-16,21 21 0,-21-21 0,0 0 15,22-1-15,-22 1 16,21-21-16,-21 21 0,1 0 0,20-22 16,-21 1-16,0 21 0,0-22 0,1 1 15,-22 0-15,0-1 0,21 1 16,-21 0-16,0-1 0,0 1 0,0 21 15,0 0-15,0 0 0,0-1 0,0 44 32,0-1-32,-21 0 15,-1 21-15,22-21 0,0 22 16,-21-1-16,21 0 0,-21 1 0,21-1 16,-21-21-16,21 22 0,0-1 0,0 0 15,0-21-15,0 22 0,0-22 16,0 21-16,21-21 0,0 1 15,0-1-15,1 0 0,-1-21 0,0 0 16,0 0-16,0 0 0,22 0 0,-22 0 16,21 0-16,-21 0 0,22-21 15,-22 21-15,21-21 0,-21-1 0,0 1 16,22-21-16,-22 21 0,0 0 0,21-22 16,-20 22-16,-1-21 0,0-1 15,-21 1-15,21 0 0,-21-1 0,21 1 16,-21 0-16,0-1 0,0 22 15,0-21-15,0 21 0,0 0 16,0-1-16,0 44 16,0-1-1,0 0-15,0 0 0,-21 21 0,21 1 16,-21-1-16,0 0 0,21 1 0,0-22 16,0 21-16,-21 1 0,21-1 15,0-21-15,0 0 0,0 22 0,0-22 16,0 0-16,0 0 0,21 0 15,0-21-15,0 0 0,0 0 16,0 0-16,1 0 0,-1 0 0,21 0 16,-21 0-16,0 0 0,22-21 0,-22 21 15,0-21-15,21 0 0</inkml:trace>
  <inkml:trace contextRef="#ctx0" brushRef="#br0" timeOffset="175876.54">9800 9737 0,'21'-21'0,"-42"42"0,42-85 16,0 43-16,1-21 0,-22 21 15,0-1-15,21 1 0,-21 0 0,21 21 16,-21 21-1,0 0-15,0 1 16,0 20-16,0 0 0,-21 22 0,0-22 16,-1 0-16,1 22 15,21-22-15,-21 22 0,0-22 0,0 0 16,21 1-16,0-22 0,-21 21 0,21-21 16,-22 22-16,22-22 0,0 0 15,0 0-15,0 0 0,0-42 47,0 0-47,-21 0 0,21 0 16</inkml:trace>
  <inkml:trace contextRef="#ctx0" brushRef="#br0" timeOffset="176648.27">9419 10075 0,'0'0'0,"-21"0"15,42 0 16,0 0-31,0 0 0,22 0 0,-1 0 16,0 0-16,1 0 0,20 0 0,-20 0 16,20 0-16,22-21 0,-22 21 15,1-21-15,-1 0 0,1 0 0,-1 21 16,-20-21-16,20-1 0,-21 1 0,-20 0 16,20-21-16,-21 21 0,-21-1 15,0 1-15,0 0 0,0-21 0,0 21 16,0-1-16,0 1 15,0 0-15,-21 21 0,0 0 16,0 0-16,-1 0 0,1 0 16,21 21-16,-21 0 0,21 22 15,0-22-15,-21 21 0,21 1 0,-21-1 16,21 0-16,0 1 0,0-1 0,-21 0 16,21 1-16,-22-22 0,22 21 15,-21-21-15,21 22 0,0-22 0,0 0 16,0 0-16,0 0 0,-21-21 15,21 21-15,0-42 32,21 0-32,0 21 0,1-21 0,-1 0 15,0 0-15,0-1 0,0 1 16,0 0-16,1 0 0,-1 0 0,0 0 16,0-1-16,0 1 0,0 21 15,1 0 1,-22 21-1,0 1-15,0-1 0,0 0 16,0 0-16,21 0 0,-21 0 16,0 1-16,0-1 0,21-21 15,0 21-15,0 0 0,0-21 16,1 0-16,-1 0 0,0 0 16,21 0-16,-21 0 0,1 0 15,20 0-15,-21-21 0,21 21 0,-20-21 16,20 0-16,0-1 0,-21 1 15,22 0-15,-22 0 0,0 0 0,0 0 16,0-22-16,1 22 0,-22 0 0,0 0 16,0 0-16,0-1 0,-22 22 15,1 0 1,0 0-16,0 22 0,0-1 0,0 0 16,-1 0-16,1 0 0,21 0 15,0 1-15,0-1 0,-21 0 0,21 0 16,0 0-16,0 0 0,0 1 15,21-22 1,0 0 0,1 0-16,-1 0 0,0 0 0,0 0 15,0-22-15,22 22 0</inkml:trace>
  <inkml:trace contextRef="#ctx0" brushRef="#br0" timeOffset="177572.75">12044 10414 0,'0'0'0,"-21"-21"16,21 0-1,0 0-15,0-1 0,0 1 16,0 0-16,21-21 0,0 21 0,0-22 16,0 22-16,22-21 0,-22-1 15,0 1-15,21 0 0,-21-1 0,1 1 16,20 0-16,-21-1 0,0 22 0,-21-21 15,0 21-15,21 0 0,-42 21 32,21 21-32,-21 0 0,0 0 0,0 21 15,0-20-15,-1 20 0,1-21 16,21 21-16,0-20 0,0 20 0,0-21 16,0 0-16,0 0 0,0 22 0,0-22 15,0 0-15,21 0 16,1 0-16,-1 1 0,0-1 15,0 0-15,0 0 0,-21 0 16,21-21-16,-42 0 31,0-21-15,0 0-16,0 21 0,0-21 16,-1 21-16,1 0 0,21-21 0,-21 21 15,0 0-15,0 0 16,21 21-1,0 0-15,0 0 0,0 0 16,0 0-16,21-21 0,0 22 16,21-1-16,1 0 15,-1-21-15,-21 0 0,22 0 0,-1 0 16,0 0-16,1 0 0,-1 0 0,-21-21 16,21 0-16,1-1 0,-1 1 15,0 21-15,1-42 0,-22 21 0,21 0 16,-21-1-16,22-20 0,-22 0 0,0 21 15,21-22-15,-20-20 0,-1 20 16,0 1-16,0 0 0,-21-22 16,21 22-16,-21 0 0,21-1 0,-21 1 0,0 21 15,0 0-15,-21 21 32,0 21-32,0 21 0,0-21 0,0 22 15,-1-1-15,22 0 0,-21 1 16,21-1-16,-21 21 0,0-20 0,21-1 15,0 0-15,0 1 0,0-22 0,0 21 16,0-21-16,0 22 0,0-22 16,0 0-16,0 0 0,0 0 0,21-21 15,0 0-15,0 0 0,1 0 0,-1 0 16,0 0-16,0 0 0,21 0 16,-20-21-16,-1 0 0,0 21 0,0-21 15,0 0-15,0 0 0</inkml:trace>
  <inkml:trace contextRef="#ctx0" brushRef="#br0" timeOffset="177772.71">12912 9906 0,'0'0'0,"-22"0"0,1 0 15,21 21-15,21-21 16,1 0-1,-1 0-15,0 0 16,0 0-16,21 0 0,-20 0 0,20 0 16,-21 0-16,21-21 0,1 21 0,-1 0 15,0 0-15,-20 0 0</inkml:trace>
  <inkml:trace contextRef="#ctx0" brushRef="#br0" timeOffset="179209.06">13695 10202 0,'21'0'16,"0"0"-16,0 0 16,0 0-16,1-21 0,-22 0 15,21 0-15,0 0 16,-21 0-16,0-1 0,0 1 15,0 0-15,0 0 0,0 0 0,0 0 16,-21-1-16,0 1 0,-1 21 16,1 0-16,0-21 0,0 21 0,0 0 15,0 0-15,-22 21 0,22 0 16,0-21-16,0 22 0,0 20 0,-1-21 16,1 0-16,0 0 0,21 22 0,-21-22 15,21 0-15,0 0 0,0 0 16,0 1-16,0-1 0,0 0 15,21-21-15,0 21 0,0-21 16,1 0-16,-1 0 0,0 0 0,0 0 16,0-21-16,22 0 0,-22 21 15,0-21-15,0 21 0,0-22 0,0 1 16,1 0-16,-22 0 0,21 0 0,0 0 16,-21-1-16,21 1 0,-21 0 15,0 0-15,0 0 0,0 42 31,0 0-31,0 0 16,0 0-16,0 1 0,0-1 16,-21 21-16,21-21 0,0 0 0,0 1 15,0-1-15,0 0 16,21 0-16,0-21 0,-21 21 0,21-21 16,1 0-16,-1 0 0,0 0 0,0 0 15,21 0-15,-20 0 0,-1-21 16,0 21-16,0-21 0,0 0 0,22 21 15,-22-21-15,0-1 0,0 1 0,0-21 16,0 21-16,1-22 0,-22 1 16,21 0-16,0-1 0,-21 1 0,0-21 15,21 20-15,0-20 0,-21 20 16,0 1-16,0 0 0,21-1 16,-21 22-16,0 0 0,0 42 31,0 0-31,0 22 0,0-1 15,-21 0-15,21 1 0,-21-1 0,0 0 16,0 1-16,21-1 0,-21 0 16,-1 1-16,22-1 0,0 0 15,-21 1-15,21-22 0,0 0 0,0 0 16,0 0-16,0 1 0,0-1 0,0 0 16,21-21-16,1 0 0,-1 0 15,0 0-15,0 0 16,0 0-16,0 0 0,1-21 15,-1 21-15,0-21 0,0-1 0,0 1 16,0 0-16,1 0 0,-1 0 0,-21 0 16,21-1-16,-21 1 15,21 21-15,-21 21 32,0 1-32,-21-1 0,21 0 15,-21 0-15,21 0 0,0 0 0,-21 1 16,21-1-16,0 0 15,0 0-15,0 0 0,21-21 16,0 0-16,0 21 0,0-21 16,0 0-16,1 0 0,20 0 0,-21 0 15,0 0-15,0 0 0,1 0 16,-1-21-16,0 0 0,0 21 0,0-21 16,22 0-16,-22 0 0,0-1 15,-21-20-15,21 21 0,0 0 0,0 0 16,1-1-16,-22 1 0,0 0 0,21 0 15,0 21-15,-21 21 47,0 0-31,0-42 31,0 0-32,0 0 1,0 0-16,-21 21 16,0 0-16,-1 0 15,1 0 1,0 21-16,21 0 0,-21 0 0,21 0 16,0 0-16,-21 22 0,21-22 0,-21 0 15,21 0-15,0 0 16,0 1-16,0-1 0,0 0 0,0 0 15,21 0-15,0-21 0,0 0 16,-21 21-16,21-21 0,0 0 16,1 0-16,-1 0 0,0 0 0,21 0 15,-21-21-15,22 21 0,-22-21 16,21 21-16,-21-21 0,1 0 0,-1 21 16,0-21-16,0-1 0,0 1 0,-21-21 15,21 21-15,1 0 0,-22-22 16,21 22-16</inkml:trace>
  <inkml:trace contextRef="#ctx0" brushRef="#br0" timeOffset="179403.96">15388 9589 0,'-21'0'0,"42"0"0,-63 0 16,21 0-16,21-22 15,-22 22-15,1 0 0</inkml:trace>
  <inkml:trace contextRef="#ctx0" brushRef="#br0" timeOffset="179603.85">14436 9800 0,'0'0'0,"-43"0"0,22 21 0,0-21 16,21 22-16,21-1 15,0-21-15,0 0 0,1 0 16,20 0-16,-21 0 0,21 0 16,-20 0-16,-1 0 0,21 0 0,-21 0 0,0 0 15,22 0-15,-22 0 0,0 0 16,-42 0-1</inkml:trace>
  <inkml:trace contextRef="#ctx0" brushRef="#br0" timeOffset="181785.99">444 11536 0,'0'-21'16,"0"0"-16,0-1 16,0 1-16,0 0 0,0 0 15,0 0-15,-21 0 0,0-1 16,0 22-16,21 22 31,0-1-15,0 0-16,0 21 0,0-21 0,0 22 15,0-1-15,0 0 16,0-20-16,0 20 0,0-21 0,0 21 16,21-20-16,-21-1 0,0 0 15,0 0-15,0 0 0,21-21 16,-21 21-16,0-42 31,0 0-31,0 0 16,21-21-16,-21 20 15,22 1-15,-1 0 0,-21-21 0,21 21 16,0-22-16,-21 1 0,21 21 16,0-22-16,1 22 0,-1 0 15,0 0-15,21 0 0,-21 21 16,1 0-16,-1 0 15,0 21-15,0 0 0,-21 0 0,21 22 16,-21-22-16,21 0 0,-21 21 16,22-21-16,-22 1 0,0 20 0,0-21 15,0 0-15,21 0 0,-21 1 16,21-1-16,-21 0 0,21-21 31,0 0-31,-21-21 0,0 0 16,21-1-16,1 1 0,-22-21 15,21 21-15,0 0 0,-21-22 0,21 1 16,-21 21-16,21-22 0,0 1 16,-21 21-16,0-21 0,22 20 15,-1 1-15,-21 0 0,0 0 16,21 21-16,0 0 16,0 21-16,-21 0 0,21 0 15,-21 1-15,22 20 0,-22-21 16,21 21-16,-21-20 0,21 20 0,0-21 15,-21 21-15,21-20 0,0 20 16,1-21-16,-22 0 0,21 0 0,0 1 16,21-22-16,-21 21 0,1-21 15,-1 0-15,21 0 0,-21 0 0,0 0 16,22 0-16,-22-21 0,21 21 16,-21-22-16,22 1 0,-22 0 15,0 0-15,0 0 0,22 0 16,-43-1-16,21 1 0,-21 0 0,0-21 15,0 21-15,0-1 0,0 1 16,0 0-16,0 0 0,-21 21 16,-1 0-16,1 0 15,0 0-15,21 21 16,-21 0-16,21 0 0,-21 1 16,21 20-16,0-21 0,-21 0 0,21 22 15,0-22-15,0 0 16,0 0-16,0 0 0,0 0 0,0 1 0,21-22 15,0 0-15,0 0 16,0 0-16,0 0 0,22 0 0,-22-22 16,21 1-16,1 0 0,-1 0 15,0 0-15,1 0 0,-22-1 0,21 1 16,0 0-16,-20 0 0,-1-21 0,0 20 16,0 1-16,0 0 0,-21 0 15,0 0-15,0 42 31,0 0-31,0 0 16,0 0-16,0 1 16,0-1-16,0 0 0,0 0 0,0 0 15,0 0-15,0 1 0,0-1 16,0 0-16,0 0 0,0 0 0,0 0 16,-21 1-16,21-1 31,0-42-16,0-1 1,0 1-16,0 0 0,0 0 0,0 0 16,21 0-16,-21-1 0,0-20 15,0 21-15,21 0 0,-21-22 16,22 22-16,-1 0 0,-21 0 16,21 0-16,0 21 0,0 0 15,0 0-15,1 0 0,-1 0 16,0 21-16,0 0 15,0 0-15,-21 0 0,0 1 0,21-1 16,1-21-16,-1 21 0,-21 0 16,21 0-16,0 0 0,-21 1 15,21-22-15,0 0 16,1-22 0,-1 1-16,-21 0 15,0 0-15,21 0 0,0 0 16,-21-22-16,0 22 0,21 0 0,0-21 15,1 20-15,-22-20 0,21 21 16,0 0-16,-21 0 0,21-1 0,0 22 16,0 0-1,1 22-15,-22-1 0,21 0 0,-21 0 16,0 21-16,0-20 0,0 20 0,0-21 16,0 21-16,0-20 0,21 20 15,-21-21-15,0 21 0,0-20 0,0-1 16,0 0-16,0 0 0,0 0 15,0 0-15,0-42 63</inkml:trace>
  <inkml:trace contextRef="#ctx0" brushRef="#br0" timeOffset="182328.75">3450 11134 0,'0'-21'0,"0"42"0,-21-64 16,21 22-16,-21 21 16,21 21 15,0 1-31,0 20 0,0-21 15,0 21-15,0 1 0,0-1 16,0 0-16,0 1 0,-21 20 0,21-20 16,0-1-16,0-21 0,0 21 0,-22-20 15,22 20-15,0-21 0,0 0 16,0 0-16,0 1 0,0-44 47,0 1-47,0 0 15,0 0-15,22 0 0,-22 0 16,21-22-16,0 22 0,0 0 0,0-21 16,0 20-16,1 1 0,-1 0 0,0 21 15,21-21-15,-21 21 0,1 0 16,-1 0-16,0 0 0,0 0 0,-21 21 16,21-21-16,-21 21 0,21 0 15,-21 1-15,0-1 0,0 0 0,0 21 16,0-21-16,0 1 0,0-1 0,0 0 15,-21 0-15,0-21 0,0 21 16,0 0-16,0 1 0,-1-1 16,1-21-16,0 0 0,0 0 15,0 21-15,0-21 0,-1 0 16,1 0-16,0 0 0,0 0 0,0 0 16,21-21-1,0 0-15,0-1 0,21 1 16</inkml:trace>
  <inkml:trace contextRef="#ctx0" brushRef="#br0" timeOffset="182729.05">3958 11621 0,'21'0'16,"0"0"-16,1 0 0,-1 0 16,-21-22-16,21 22 0,0-21 0,21 0 15,-20 21-15,-1-21 0,-21 0 16,21 0-16,0-1 0,-21 1 0,21 0 16,-21 0-16,0 0 0,0 0 15,0-1 1,-21 22-16,0 0 0,0 0 15,0 22-15,-1-1 0,1 0 16,0 21-16,0-21 0,21 22 0,0-22 16,0 21-16,0-21 0,0 22 0,0-22 15,0 21-15,0-21 0,0 1 16,21-1-16,-21 0 0,21 0 0,0-21 16,1 21-16,-1-21 15,0 0-15,0 0 0,0 0 16,0-21-16,1 0 0,-1 0 0,21 0 15,-21-1-15</inkml:trace>
  <inkml:trace contextRef="#ctx0" brushRef="#br0" timeOffset="183108.82">4530 11409 0,'21'0'31,"-21"21"-16,21 0-15,0 0 16,0 1-16,-21-1 0,0 0 16,0 0-16,21 21 0,-21-20 15,0-1-15,22 0 0,-22 0 0,0 0 16,0 0-16,0 1 0,0-1 16,0 0-1,-22-21 1,22-21-1,0 0-15,0-1 16,0 1-16,0 0 0,0 0 0,0 0 16,0-22-16,22 22 0,-1-21 15,-21 21-15,21-22 0,0 22 0,0-21 16,0 21-16,-21 0 0,22-1 0,-1 22 16,0-21-16,0 0 15,0 21-15,0 0 16,1 0-16,-1 0 15,-21 21-15,0 0 16</inkml:trace>
  <inkml:trace contextRef="#ctx0" brushRef="#br0" timeOffset="183568.07">5186 11557 0,'0'0'0,"21"0"0,0 0 16,0 0-16,0 0 0,1-21 15,-1 0-15,0 21 16,-21-21-16,21-1 0,-21 1 16,21 21-16,-21-21 0,0 0 0,0 0 15,0 0-15,0-1 0,0 1 16,-21 21 0,0 0-16,0 0 0,0 21 15,-1 1-15,1-1 0,0 0 16,0 0-16,21 0 0,0 0 15,0 1-15,-21-1 0,21 0 0,0 0 16,0 0-16,21-21 0,0 21 16,0-21-16,0 0 15,22 0-15,-22 0 0,0 22 16,0-22-16,0 0 0,1 0 0,-1 0 16,0 21-16,0-21 0,-21 21 15,0 0 1,-21-21-16,0 21 15,0 0-15,-1-21 0,1 0 16,0 22-16,0-22 0,-21 0 0,20 0 16,1 0-16,0 21 0,0-21 15,0 0-15,0 0 16,-1 0-16,1 0 16</inkml:trace>
  <inkml:trace contextRef="#ctx0" brushRef="#br0" timeOffset="185576.45">7133 11240 0,'0'-43'16,"0"22"-16,0 0 0,21 21 0,-21-21 15,0 42 16,0 0-15,0 0-16,0 0 0,0 22 0,0-1 16,0 0-16,0 1 0,0-1 0,0 0 15,-21 1-15,0-1 0,0-21 16,21 22-16,-21-1 0,-1-21 0,22 0 16,0 0-16,-21 1 0,21-1 0,-21 0 15,42-42 32,0 0-47,-21-1 0,22 1 0,-1 0 16,0 0-16,0 0 0,0 0 0,0-1 15,1 1-15,-1 0 16,0 0-16,0 0 0,0 0 0,0-1 16,1 1-16,-1 21 0,0 0 15,0 0-15,-21 21 16,0 1-16,21-1 0,-21 0 0,21 0 15,-21 0-15,0 0 0,0 1 0,22-1 16,-22 0-16,0 0 0,21 0 16,-21 0-16,0 1 0,0-1 0,21 0 15,0-21-15,-21 21 16,21-21-16,0 0 0,1 0 16,-1 0-16,0 0 0,0-21 15,0 0-15,0 0 16,1 21-16,-1-22 0,0 1 0,0 0 15,0 0-15,-21 0 0,21 0 0,1-1 16,-22 1-16,21-21 0,-21 21 16,0 0-16,0-1 0,0 1 0,0 0 15,0 0-15,0 42 32,0 0-32,0 0 15,0 1-15,0 20 0,0-21 0,0 0 16,0 0-16,-21 22 0,21-22 15,0 0-15,0 0 0,0 0 0,0 1 16,0-1-16,0 0 0,21-21 16,0 0-16,-21 21 0,21-21 15,0 0-15,0 0 0,1 0 0,-1 0 16,0 0-16,21 0 0,-21-21 0,1 0 16,-1 21-16,0-21 0,0-1 15,0 1-15,0 0 0,1 0 0,-1 0 16,0 0-16,0-1 0,-21 1 15,0 0-15,0 0 0,21-21 0,-21 20 16,0 1-16,0 0 0,0 0 16,0 42 15,0 0-31,0 0 0,-21 1 0,21-1 16,-21 21-16,21-21 0,0 22 15,0-22-15,0 0 0,0 21 0,0-21 16,0 1-16,0-1 0,0 0 0,0 0 15,21 0-15,0-21 0,-21 21 16,21-21-16,1 0 0,-1 0 0,21 0 16,-21 0-16,0 0 0,1 0 0,20 0 15,-21-21-15,0 0 0,22 0 16,-22 21-16,0-21 0,21 0 16,-21-1-16,22 1 0,-22-21 0,0 21 0,0-22 15,0 1-15,1 21 0,-1-21 16,-21-1-16,21 1 0,0 0 15,-21-1-15,0 22 0,0 0 0,0 0 16,0 0-16,0-1 0,-21 44 31,0 20-15,0-21-16,21 0 0,-22 22 0,22-1 16,-21 0-16,21-21 0,-21 22 0,21-1 15,0-21-15,0 22 0,0-22 16,0 21-16,0-21 0,0 0 0,0 1 15,0-1-15,0 0 0,21 0 16,0-21-16,-21 21 0,22-21 16,-1 0-16,21 0 0,-21 0 15,0 0-15,22 0 0,-22 0 0,0-21 16,21 0-16,-20 0 0,20 0 16,-21-1-16,0 1 0,43-42 15,-43 20-15,0 1 0,0 0 0,0-1 16,1-20-16,-22 21 0,0-1 15,21 1-15,-21 0 0,0-1 16,0 1-16,0 21 0,0 0 0,0-1 0,0 1 16,-21 21-1,-1 43-15,22-22 0,0 0 16,-21 21-16,0 1 0,21-1 16,0 0-16,0 1 0,0-1 15,0 0-15,0 1 0,0-1 0,0 0 16,0-21-16,0 22 0,0-22 15,0 0-15,0 0 0,21 0 0,0 1 16,-21-1-16,22-21 0,-1 21 0,0-21 16,0 0-16,0 0 0,0 0 15,1 0-15,-1 0 0,21 0 0,-21 0 16,0 0-16,1-21 0,-1 0 16,0-1-16,0 1 0,-21 0 15,0 0-15,21 0 0,-21 0 16</inkml:trace>
  <inkml:trace contextRef="#ctx0" brushRef="#br0" timeOffset="185809.09">8551 11091 0,'0'0'15,"-63"0"1,42 0-16,-1 0 16,44 0 31,-1 0-47,0 0 0</inkml:trace>
  <inkml:trace contextRef="#ctx0" brushRef="#br0" timeOffset="187068.02">10626 11599 0,'0'22'16,"21"-22"-1,0 0 1,0 0-16,0 0 0,0-22 15,-21 1-15,43 21 0,-22-21 0,0 0 16,0 0-16,0-22 0,1 22 16,20 0-16,-21-21 0,0-1 0,0 1 15,1 21-15,-22-21 0,21-1 16,-21 1-16,21 0 0,-21 20 0,0-20 16,0 21-16,0 0 0,0 0 15,0 42 1,-21-21-1,0 42-15,-1-21 0,22 22 0,-21-22 16,0 21-16,21 0 0,-21 22 0,21-22 16,0 1-16,0-1 0,0 0 15,0-21-15,0 22 0,0-22 0,0 21 16,21-21-16,0 1 0,0-1 0,1 0 16,-1-21-16,0 21 0,21-21 15,-21 0-15,1 0 0,20 0 16,-21 0-16,0 0 0,22 0 0,-22 0 15,0-21-15,0 21 0,0-21 16,0 0-16,1-1 0,-1 1 0,-21 0 16,0 0-16,21 0 0,-21 0 0,0-1 15,0-20-15,0 21 0,0 0 16,0 0-16,0-1 0,-21 22 31,21 22-15,0-1-1,21-21-15,0 0 16,0 0-16,0 0 0,1 0 0,-1 0 16,21 0-16,-21 0 0,22 0 0,-22 0 15,21 0-15,0 0 0,-20-21 16,20 21-16,-21-22 0,21 1 0,-20 21 16,20-21-16,-21 0 0,-21 0 0,21 0 15,-21-1-15,0 1 16,0 0-16,0 0 0,0 0 0,0 0 15,-21 21-15,0 0 0,0 0 16,0 0-16,-1 21 16,1 0-16,0 0 0,0 21 15,0-20-15,0 20 0,-1 0 0,22 1 16,-21-22-16,0 21 0,21 0 16,0-20-16,0 20 0,0-21 0,0 0 15,0 0-15,0 1 0,21-1 16,0-21-16,1 21 0,-1-21 0,0 0 15,21 0-15,-21 0 0,1 0 0,20 0 16,-21 0-16,21 0 0,-20 0 0,20-21 16,-21 21-16,0 0 0,0-21 15,-21-1-15,22 22 0,-22-21 16,0 0 0,-22 0-1,1 21-15</inkml:trace>
  <inkml:trace contextRef="#ctx0" brushRef="#br0" timeOffset="188780.23">868 12679 0,'0'0'0,"0"-21"0,-21 21 0,21-21 15,0-1-15,-22 22 16,22-21-16,-21 21 0,0-21 16,0 21 15,21 21-31,0 0 16,0 1-16,0 20 0,-21-21 15,21 21-15,0-20 0,0 20 0,-21 0 16,-1-21-16,22 1 0,0 20 15,-21-21-15,21 0 16,0-42 15,0 0-31,0 0 16</inkml:trace>
  <inkml:trace contextRef="#ctx0" brushRef="#br0" timeOffset="189132.31">741 12361 0,'0'0'15,"-21"0"1,21 22-16,0-1 0,0 0 16,0 0-1,21-21 1,0 0-16,0 0 15,0 0-15,0-21 16,1 0-16,-22 0 16,0-1-16,0 1 15,-22 21-15,1-21 0,0 21 16,0 0-16,0 0 16,0 0-16,-1 0 15,22 21 1,0 0-16,-21 1 0,21-1 0,0 0 15,0 0-15,0 0 16,0 0-16,0 1 0,21-1 16,1-21-16,-1 0 0</inkml:trace>
  <inkml:trace contextRef="#ctx0" brushRef="#br0" timeOffset="190071.28">1164 12531 0,'-21'21'32,"21"0"-32,-21 0 15,21 0-15,0 1 0,0-1 16,0 0-16,0 0 0,0 0 16,-21 0-16,21 1 0,-22 20 0,22-21 15,0 0-15,-21-21 0,21 21 16,-21 1-16,21-44 31,0 1-15,0 0-16,0-21 0,0 21 15,21-22-15,0 22 16,1 0-16,-1-21 0,0 20 0,0 1 16,21 0-16,-20 0 0,-1 0 15,0 21-15,0 0 0,0 0 0,0 0 16,1 0-16,-1 21 0,-21 0 15,0 0-15,0 0 0,0 22 0,0-22 16,0 21-16,0 1 0,0-22 16,0 21-16,0-21 0,21 0 15,-21 22-15,21-22 0,0-21 0,0 21 16,-21 0-16,22-21 0,-1 0 16,0 0-16,0 0 0,0 0 0,22-21 15,-22 0-15,0 21 16,0-21-16,0-22 0,0 22 0,1 0 15,-1 0-15,0-21 0,0 20 16,0-20-16,-21 21 0,21-21 0,-21 20 16,0 1-16,0 0 0,0 0 15,0 0-15,22 0 0,-22 42 32,0 0-32,0 0 15,0 0-15,0 0 0,0 22 16,0-22-16,0 21 0,0-21 0,0 22 15,0-22-15,0 0 0,0 0 16,0 0-16,21 1 0,0-1 0,0-21 16,0 0-1,0 0-15,1 0 0,20 0 16,-21-21-16,0-1 0,22 1 16,-1 0-16,0 0 0,-21-21 0,22 20 15,-22-20-15,0 0 0,21-1 16,-20 1-16,-22 0 0,21-1 0,-21 22 15,21-21-15,-21 0 0,0-1 16,0 22-16,0 0 0,0 0 0,0 0 16,-21 21-16,0 0 15,-1 0-15,22 21 0,0 0 16,-21 0-16,21 0 0,-21 22 16,21-22-16,0 21 0,0 0 15,0-20-15,0 20 0,0 0 0,0 43 16,0-64-16,0 21 15,0 1-15,0-22 0,0 0 0,21 0 16,0 0-16,-21 1 0,22-1 16,-1-21-16,0 0 0,0 0 15,0 0-15,0 0 0,22 0 16,-22-21-16,0-1 0,0 1 0,0 0 16,1 0-16,-1 0 0,0 0 15,-21-1-15</inkml:trace>
  <inkml:trace contextRef="#ctx0" brushRef="#br0" timeOffset="190273.17">2455 12510 0,'0'0'0,"21"-22"15,1 22 1,-1 0-16,0-21 0,0 21 0,21-21 15,-20 21-15,-1-21 0,21 21 16,-21-21-16,0 21 0,1 0 16,-1-21-16,-21-1 0</inkml:trace>
  <inkml:trace contextRef="#ctx0" brushRef="#br0" timeOffset="190493.05">2011 12340 0,'0'0'0,"-43"0"16,65 0 46,-1 0-62,0-21 16</inkml:trace>
  <inkml:trace contextRef="#ctx0" brushRef="#br0" timeOffset="191848.87">3260 12827 0,'0'-21'15,"21"0"-15,-21 0 16,21 21-16,-21-22 0,0 1 15,0 0-15,0 0 0,0 0 0,0 0 16,0-1-16,0 1 0,-21 0 16,0 0-16,-1 0 0,-20 0 0,21 21 15,-21-22-15,20 22 0,-20 0 0,21 0 16,-21 0-16,-1 0 0,22 22 16,0-22-16,-21 21 0,20 0 0,1 0 15,0 0-15,0 22 16,21-1-16,0-21 0,0 21 0,0 1 15,0-1-15,0 0 0,0-20 16,0 20-16,0-21 0,21 0 0,-21 0 16,21-21-16,0 22 0,1-22 15,-1 0-15,0 0 0,21 0 0,-21 0 16,1-22-16,-1 1 0,0 0 16,0 0-16,21 0 0,-20 0 0,-1-1 15,21 1-15,-21-21 0,0 21 16,22-22-16,-22 22 0,0-21 0,21 21 15,-42 0-15,22-22 0,-1 22 16,-21 0-16,0 0 0,0 42 47,-21 0-47,21 0 0,-22 0 0,22 22 16,0-22-16,0 21 0,0 1 15,0-1-15,0-21 0,0 21 0,0-20 16,0-1-16,0 0 0,0 0 15,22 0-15,-1-21 0,0 0 0,0 0 16,0 0-16,0 0 0,1 0 16,-1 0-16,0-21 0,0 0 15,0 0-15,22 0 0,-22-22 0,0 22 16,0-21-16,0 21 0,22-22 16,-22 1-16,0 0 0,-21-1 15,21 22-15,-21-21 0,21-1 0,-21 1 16,21 0-16,-21-1 0,0 22 0,0-21 15,0 21-15,0 0 0,0-1 16,0 44 15,0 20-31,0-21 0,0 21 0,0-20 16,0 20-16,-21 0 0,21 1 0,0-1 16,-21 0-16,21 1 0,0-1 15,0 0-15,0-21 0,0 22 16,0-22-16,0 21 0,0-21 0,21 1 15,0-22-15,-21 21 0,22-21 16,-1 0-16,0 0 0,0 0 16,0 0-16,0-21 0,1-1 0,-1 1 15,0 0-15,-21 0 0,21 0 0,0 0 16,0-1-16,1 1 0,-1 0 16,-21 0-16,0 0 0,21 0 0,-21-1 15,21 1-15,-21 42 31,0 1-15,0-1-16,0 0 0,0 0 16,0 0-16,0 0 0,0 1 0,0-1 15,0 0-15,0 0 0,0 0 16,0 0-16,0 1 0,0-44 47,0 1-32,0 0-15</inkml:trace>
  <inkml:trace contextRef="#ctx0" brushRef="#br0" timeOffset="192056.75">4276 12446 0,'-22'0'15,"1"0"-15,21-21 0,-21 21 16,0 0-1,21 21 48,0 0-47</inkml:trace>
  <inkml:trace contextRef="#ctx0" brushRef="#br0" timeOffset="192660.4">4487 12594 0,'43'0'0,"-22"0"16,0 0-16,0 0 0,0 0 0,0 0 15,1 0-15,-1-21 0,0 21 16,21 0-16,-21 0 0,1 0 0,-1 0 15,-21 21 1,0 0-16,0 1 0,-21-1 16,-1 0-16,1 0 0,-21 21 15,21-20-15,-22 20 0,1-21 16,21 21-16,-21-20 0,-1-1 0,22 0 16,0-21-16,0 21 0,0-21 15,42-21 16,0 21-31,0 0 0,0-21 16,0 21-16,1 0 0,-1-21 0,21 21 16,-21 0-16,22 0 0,-22 0 15,21 0-15,-21 0 0,22 0 0,-22 21 16,0 0-16,0-21 0,0 21 16,0 0-16,1 0 0,-1 1 15,-21-1-15,0 0 0,0 0 0,0 0 16,0 0-16,0 22 0,0-22 15,-21 0-15,-1 0 0,1 22 0,-21-22 16,21 0-16,-22 21 0,22-21 0,-21 1 16,0-1-16,20-21 0,-20 21 15,21 0-15,-21-21 0,20 0 0,-20 0 16,21 0-16,-21 0 16,20 0-16,1 0 0,0 0 0,0 0 15,0 0-15,0-21 0,-1 21 0,22-21 16,-21 0-16,21-1 31,0 1-15,21 0-16,1 0 15,-1 21-15,0-21 0,0 0 0,21 21 16</inkml:trace>
  <inkml:trace contextRef="#ctx0" brushRef="#br0" timeOffset="193020.2">5101 12912 0,'0'-21'0,"21"-1"16,-21 1-16,21 21 16,-21-21-16,22 21 0,-22-21 15,21 0-15,0 0 0,-21-1 0,21 1 16,-21 0-16,21 0 15,-21 0-15,21 21 0,-21-21 0,0-1 16,-21 22 0,0 0-1,21 22-15,-21-1 0,0 0 16,0 0-16,21 0 0,-22 0 16,22 22-16,-21-22 0,21 0 0,0 21 15,0-20-15,0-1 0,0 0 0,0 0 16,0 0-16,0 0 15,0 1-15,21-22 16,1 0-16,-1 0 0,0 0 16,0 0-16,21-22 0,-20 1 15,-1 21-15</inkml:trace>
  <inkml:trace contextRef="#ctx0" brushRef="#br0" timeOffset="193570.88">5821 12742 0,'0'0'0,"0"-21"0,0 0 0,-21 21 16,-1-21-16,1 21 15,0 0-15,0 0 0,0 0 16,0 0-16,-1 0 0,1 21 16,0 0-16,0 0 0,0 1 15,0-1-15,-1 0 0,1 21 0,0-21 16,21 1-16,0 20 0,-21-21 0,21 0 15,0 0-15,0 1 0,0-1 16,0 0-16,21-21 16,0 0-1,0 0-15,1 0 0,-1 0 0,0 0 16,21-21-16,-21 0 0,1 21 0,-1-22 16,21 1-16,-21-21 0,0 21 15,1 0-15,20-22 0,-21 22 0,0-21 16,0-1-16,1 1 0,-22 0 0,21-1 15,-21 22-15,0-21 0,0 0 16,0-1-16,21 1 0,-21 21 0,0-22 16,0 22-16,0 0 15,0 42 1,0 0-16,0 1 16,-21-1-16,21 21 0,0-21 15,0 22-15,0-22 0,0 21 0,0 0 16,0-20-16,0 20 0,0-21 15,0 21-15,0-20 0,0-1 0,21 21 16,-21-21-16,21-21 0,-21 21 0,21 1 16,-21-1-16,21-21 0,1 0 15,-22 21-15,21-21 0,0 0 16,0 0-16,0-21 16,0 0-16,-21-1 15,22 22-15</inkml:trace>
  <inkml:trace contextRef="#ctx0" brushRef="#br0" timeOffset="194004.15">7324 12700 0,'0'0'0,"-22"0"0,22-21 0,0 42 47,0 0-47,0 0 0,0 1 0,0-1 16,0 0-16,0 0 0,0 21 0,0-20 16,-21-1-16,21 0 15,0 0-15,0 0 0,0 0 16,0-42 15,0 0-15</inkml:trace>
  <inkml:trace contextRef="#ctx0" brushRef="#br0" timeOffset="194173.05">7281 12573 0,'0'0'0,"-21"0"15,21-21-15,21 21 63,0 0-47</inkml:trace>
  <inkml:trace contextRef="#ctx0" brushRef="#br0" timeOffset="194624.69">7662 12594 0,'21'-21'15,"-21"42"17,0 0-32,0 1 15,0-1-15,0 0 16,0 21-16,0-21 0,0 1 0,0 20 15,0-21-15,0 0 0,0 0 0,0 1 16,0-1-16,0 0 0,0 0 16,0 0-16,-21-21 15,0 0 1,21-21 0,0 0-16,0 0 0,0 0 15,0-1-15,0 1 0,0-21 0,21 21 16,0-22-16,1 22 0,-1-21 15,0 21-15,21-22 0,-21 22 0,22 0 16,-22 0-16,21 0 0,-21 21 16,1 0-16,20 0 0,-21 0 0,0 0 15,0 21-15,1-21 0,-1 42 0,0-21 16,0 1-16,-21 20 0,0-21 16,0 21-16,0-20 0,0 20 0,0-21 15,0 21-15,0-20 0,0-1 0,0 0 16,0 0-16,0 0 15,0 0-15,21-21 16,0 0 0</inkml:trace>
  <inkml:trace contextRef="#ctx0" brushRef="#br0" timeOffset="195570.22">9398 13060 0,'0'-21'32,"0"0"-32,0-1 0,0-20 15,0 21-15,0-21 0,21 20 16,0-20-16,0 0 0,-21-1 16,22 1-16,-1 0 0,0-22 0,0 22 15,0 0-15,0 20 0,1-20 16,-1 21-16,-21-21 0,0 20 0,0 1 15,-21 42 1,-1 1 0,1-1-16,0 0 0,0 0 0,0 21 15,0-20-15,21 20 0,0-21 16,0 21-16,0-20 0,0 20 0,0-21 16,0 21-16,0-20 0,21-1 15,-21 21-15,21-21 0,0 0 16,0 1-16,0-1 0,1 0 0,-1-21 15,0 21-15,-21 0 0,-21-42 47,0 21-47,-1-21 16,1 0-16,0 21 0,0-21 0,0-1 16,0 22-16,-1-21 0,1 21 15,0 0-15,0 0 16,21 21-1,0 1-15,0-1 16,0 0-16,21-21 16,0 21-16,0-21 0,1 0 0,-1 0 15,0 0-15,0 0 0,21 0 16,-20 0-16,20 0 0,-21 0 0,21-21 16,-20 21-16,20-21 0,-21 0 15,0-1-15,22 22 0,-22-42 0,0 21 16,0 0-16,0-22 0,0 22 0,1-21 15,-1 21-15,0-22 0,0 1 16,-21 0-16,0 21 0,21-22 0,-21 1 16,21 21-16,-21 0 0,0-1 15,-21 44 17,21-1-32,-21 0 0,21 0 15,-21 21-15,0-20 0,21 20 0,0 0 16,-21 1-16,21-22 0,-22 21 0,22 0 15,0 1-15,0-22 0,0 21 16,0-21-16,0 1 0,22-1 0,-1 0 16,0 0-16,0-21 0,0 0 0,0 0 15,1 0-15,-1 0 0,0 0 16,0 0-16,0 0 0,0-21 0,1 0 16,-1 21-16,0-21 0,0-1 15,-21 1-15</inkml:trace>
  <inkml:trace contextRef="#ctx0" brushRef="#br0" timeOffset="195780.1">9948 12637 0,'-21'0'16,"42"0"-16,-63 0 0,42-22 31,0 1-31,21 21 16,0 0-16,22-21 15,-22 21-15,0 0 0,0-21 0,21 21 16,1 0-16,-22 0 0,21-21 16,1 21-16,-22 0 0,21-21 0,0 21 15,-20 0-15,20 0 0,-21 0 16</inkml:trace>
  <inkml:trace contextRef="#ctx0" brushRef="#br0" timeOffset="196380.79">10604 12827 0,'0'21'0,"22"-21"16,-1 0 0,0 0-16,0-21 0,0 0 15,0 0-15,-21 0 0,22-1 16,-22 1-16,0 0 15,0 0-15,0 0 0,0-22 0,0 22 16,0 0-16,-22 0 0,1 21 0,0-21 16,0 0-16,0 21 0,0 0 15,-1 0-15,1 0 0,0 21 0,-21 0 16,21-21-16,-1 21 0,1 0 0,0 22 16,0-22-16,0 21 0,21-21 15,0 22-15,-21-1 0,21-21 0,0 21 16,0-20-16,0-1 0,0 21 15,0-21-15,0 0 16,21-21-16,0 0 0,0 0 0,0 0 16,0 0-16,1 0 0,-1-21 15,0 21-15,0-21 0,21 0 0,-20 0 16,-1 0-16,0-1 0,0 1 0,0 0 16,0-21-16,-21 21 0,22-1 15,-22-20-15,21 21 0,-21 0 0,0-22 16,0 22-16,0 0 0,0 0 0,0 0 15,0 42 17,0 0-32,0 0 0,0 0 15,0 1-15,0-1 0,0 0 16,0 21-16,0-21 0,0 1 0,0-1 16,0 0-16,0 0 0,0 0 0,21 0 15,0-21-15,0 0 16,0 0-16,1 0 0,-1 0 15,21-21-15,-21 21 0,0-21 16,1 0-16,20 0 0,-21 0 0,0-1 16,22 1-16</inkml:trace>
  <inkml:trace contextRef="#ctx0" brushRef="#br0" timeOffset="197276.28">11303 12234 0,'0'0'0,"0"-21"0,0 0 15,0 42 1,0 0-16,0 1 16,-21-1-16,21 0 0,-21 21 0,21 1 15,0-22-15,0 21 0,0-21 0,0 22 16,-22-1-16,22 0 0,0-21 16,-21 22-16,21-22 0,0 21 0,0-21 15,0 1-15,0-1 0,0 0 0,0 0 16,21-21-1,1 0-15,-1 0 16,0 0-16,0 0 0,0-21 16,0 21-16,1-21 0,-1 0 15,0-1-15,0 22 0,0-21 0,-21 0 16,21 0-16,-21 0 0,22 0 16,-22-1-16,0 1 0,0 0 0,0 42 46,0 0-46,0 1 0,0-1 16,0 0-16,0 0 0,0 0 0,0 0 16,0 1-16,0-1 15,0 0-15,0 0 16,21-21-16,0 0 0,0 0 0,0 0 16,0 0-16,1 0 0,-1 0 15,0 0-15,0 0 0,0-21 16,0 21-16,-21-21 0,0 0 15,22 21-15,-1-22 0,-21 1 0,21 0 16,-21 0-16,21-21 0,-21 20 0,21 1 16,0 0-16,-21 0 0,22 0 15,-1 0-15,-21-1 0,0 1 0,21 21 16,0 0-16,0 0 16,-21 21-1,0 1 1,21-1-1,-21-42 32,0-1-31,0 1 0,0 0-16,-21 21 31,0 0-16,21 21-15,-21 0 0,0 1 16,0-1-16,21 21 0,-22-21 16,1 0-16,21 22 0,0-22 0,-21 0 15,21 0-15,0 22 0,0-22 16,0 0-16,0 0 0,21 0 16,0-21-16,1 0 15,-1 0-15,0 0 0,0 0 16,0 0-16,0 0 0,22-21 0,-22 21 15,0-21-15,0 0 0,0 0 16,1 21-16,-1-22 0,0 1 16,0 0-16,-21-85 15,21 85-15,-21-21 0</inkml:trace>
  <inkml:trace contextRef="#ctx0" brushRef="#br0" timeOffset="197476.16">12044 12234 0,'-21'0'0,"42"0"16,-64-21-16,22 21 15,0 0 1,0 21 46</inkml:trace>
  <inkml:trace contextRef="#ctx0" brushRef="#br0" timeOffset="197665.06">11176 12467 0,'0'0'0,"-21"0"16,21 21-16,21-21 31,0 0-31,0 0 0,22 0 16,-22-21-16,21 21 0,-21 0 15,22 0-15,-22-21 0,0 21 0,21-21 16,-21 21-16,1 0 0</inkml:trace>
  <inkml:trace contextRef="#ctx0" brushRef="#br0" timeOffset="198208.77">13017 12488 0,'-21'-21'16,"42"42"-16,-63-42 0,21 21 16,0 0-16,0 0 15,21 21 1,0 22-16,0-22 0,0 21 15,0 1-15,0 20 0,0-21 16,0 22-16,0-1 0,0 1 0,0-22 16,0 22-16,-22-1 0,1-20 0,21-1 15,-21 0-15,21 1 0,0-22 16,-21 0-16,21 0 0,0 0 0,0 0 16,0-42 15,21 0-31</inkml:trace>
  <inkml:trace contextRef="#ctx0" brushRef="#br0" timeOffset="198532.58">12763 12531 0,'-21'-43'0,"42"86"0,-42-107 0,21 43 16,0-21-16,0 21 0,0-1 0,0 1 15,0 0-15,21 0 0,1 21 16,-1-21-16,0 0 0,21 21 0,-21 0 16,22 0-16,-22 0 0,21 21 0,-21 0 15,1 0-15,-1 0 16,0 22-16,0-22 0,-21 21 0,0-21 0,0 0 16,0 22-16,0-22 0,-21 0 15,0 21-15,0-20 0,-1-1 16,1 0-16,0-21 0,0 21 0,21 0 15,-21-21-15,42 0 32,0-21-17,0 0-15,0 21 16</inkml:trace>
  <inkml:trace contextRef="#ctx0" brushRef="#br0" timeOffset="199527.78">13547 12383 0,'0'0'0,"0"21"15,-22-21-15,1 21 16,0 0-16,0 0 0,0 0 0,21 1 16,-21-1-16,-1 0 0,1 0 0,21 0 15,0 22-15,0-22 0,-21 0 16,21 21-16,0-21 0,0 1 0,0-1 15,0 0-15,21-21 16,0 0 0,1 0-16,-1 0 0,21-21 15,-21 0-15,0 21 0,1-22 16,-1 1-16,0 0 0,-21 0 16,21 0-16,-21 0 0,0-1 15,0 1-15,0 0 0,-21 0 16,21 0-16,-21 0 0,0 21 0,21-22 15,0 1-15,0 0 16,21 21 0,0-21-1,0 21-15,0 0 0,22-21 0,-22 21 16,21 0-16,-21 0 0,22 0 16,-22 0-16,0 0 0,0 0 15,0 0-15,0 0 0,1 0 0,-22 21 16,0 0-16,0 0 0,0 0 0,0 1 15,0-1-15,0 0 0,-22 0 16,1 0-16,21 22 0,0-22 0,-21 0 16,21 0-16,0 0 15,0 0-15,0 1 0,21-22 16,0 0 0,1 0-16,-1 0 0,0 0 15,0 0-15,0-22 0,0 22 0,1-21 16,20 0-16,-21 21 0,0-21 15,-21 0-15,21 0 0,1-1 16,-22 1-16,0-21 0,0 21 0,0 0 16,0-1-16,0 1 0,-22 0 15,1 0-15,0 21 0,0 0 0,-21 0 16,20 0-16,1 0 0,0 0 16,0 0-16,0 0 0,0 0 0,21 21 15,21-21 1,0 21-1,0-21-15,0 0 0,0 0 0,22 0 16,-22 0-16,21 0 0,-21 0 16,22-21-16,-22 21 0,21-21 0,1 0 15,-22 21-15,21-21 0,-21-1 16,22 22-16,-22-21 0,0 0 16,21 0-16,-21 0 0,-21 0 0,22-22 15,-22 22-15,21 0 0,-21 0 0,0-22 16,0 22-16,0 0 0,0 0 15,-21 21-15,-1 0 16,1 0-16,0 21 0,0 0 16,0 22-16,21-1 0,-21 0 0,21 1 15,0-1-15,0 21 0,0-20 16,0-1-16,0 0 0,0 1 16,0-1-16,0 0 0,0 1 0,21-22 15,-21 21-15,21-21 0,0 1 16,0-1-16,0 0 0,1-21 15,-1 0-15,0 0 0,0 0 16,0 0-16,0-21 0,1 0 16,-1-1-16,0 1 0,0 0 0,0 0 15,0 0-15,1 0 0</inkml:trace>
  <inkml:trace contextRef="#ctx0" brushRef="#br0" timeOffset="201381.9">6011 14097 0,'0'-21'15,"0"0"-15,0 0 16,21-1-16,-21 1 15,22 21-15,-22-21 0,0 0 0,0 0 16,0 0-16,0-22 0,0 22 16,0 0-16,0 0 0,-22 21 0,1-21 15,0-1-15,0 1 0,0 21 0,0 0 16,-1 0-16,-20 0 0,21 0 16,0 21-16,-22 1 0,22-1 0,-21 0 15,21 0-15,0 21 16,-1 1-16,1-22 0,0 21 0,0 1 15,21-22-15,0 21 0,0-21 0,0 22 16,0-22-16,0 0 0,0 0 16,0 0-16,0 0 0,21 1 0,0-22 15,0 0-15,1 0 0,-1 0 16,0 0-16,21 0 0,-21-22 0,1 1 16,20 0-16,-21 0 0,21 0 15,-20 0-15,-1-1 0,21-20 16,-21 21-16,0 0 0,1-22 0,-22 22 0,21-21 15,-21 21-15,21-22 0,-21 22 16,0 0-16,0 0 0,-21 42 31,0-21-15,21 42-16,-22-20 0,22-1 0,0 0 16,0 21-16,0-21 0,-21 22 15,21-22-15,0 0 0,0 21 0,0-20 16,0-1-16,0 0 0,21 0 15,-21 0-15,22-21 0,-1 0 0,0 21 16,0-21-16,21 0 0,-20 0 0,-1 0 16,0-21-16,21 0 15,-21 21-15,22-21 0,-22 0 0,0 0 16,21-1-16,-20 1 0,-1 0 0,0 0 16,0-21-16,0 20 0,0-20 15,-21 21-15,0-21 0,0 20 0,0 1 16,0 0-16,0 0 0,-21 21 15,0 0-15,0 0 16,0 0-16,0 21 16,-1 0-16,22 0 15,0 1-15,22-22 16,-1 0-16,0 21 16,0-21-16,0 0 0,0 21 0,1-21 15,-1 21-15,0 0 16,-21 0-16,0 1 15,0-1-15,0 0 16,0 0-16,0 0 16,21-21-16,-21 21 0,21-21 15,0 22-15,1-22 16,-1 0-16,0 0 0,0 0 16,0 0-16,0 0 0,1 0 0,20-22 15,-21 22-15,0-21 0,0 21 16,22-21-16,-22 0 0,0 0 0,0 21 15,0-21-15,1-1 0,-1 1 16,-21-21-16,21 21 0,-21 0 16,0-1-16,0-20 0,0 21 0,0 0 15,0 0-15,-21-1 0,0 22 16,-1 0-16,1 0 0,0 0 16,0 0-16,0 22 0,0-1 0,21 0 15,-22 0-15,22 0 0,-21 0 16,21 1-16,0-1 0,0 0 0,0 0 15,0 0-15,0 0 0,21 1 0,1-1 16,-1 0-16,-21 0 0,42 0 16,-21-21-16,0 21 0,22 1 15,-22-22-15,21 0 0,-21 0 0,22 0 16,-1 0-16,0 0 0,1 0 16,-22 0-16,21-22 0,1 22 0,-1-21 15,0 21-15,1-21 0,-22 0 0,21 0 16,-21 0-16,22 21 0,-22-22 15,0 1-15,-21-21 0,21 21 0,-21 0 16,0-1-16,0-20 0,0 21 0,0 0 16,0-22-16,0 22 0,-21 0 15,0 21-15,0 0 0,-1 0 16,-20 0-16,21 0 0,0 21 16,0 0-16,-22 1 0,22-1 15,0 0-15,0 21 0,0-21 0,-1 22 16,1-1-16,21-21 0,-21 0 15,21 22-15,0-22 0,0 0 0,0 0 16,21 0-16,0-21 16,1 0-16,-1 0 0,0 0 0,0 0 15,0 0-15,0 0 0,1-21 0,-1 0 16,0 0-16,0 0 0,0 0 16,0 21-16,1-22 0,-1-20 0,-21 21 15,21 0-15,-21 0 0,21-1 0,-21 1 16,0 0-16,0 0 0,0 0 15,0 42 1,0 0 0,0 0-16,0 0 15,0 1-15,0-1 0,0 0 0,0 0 16,21 0-16,0 0 0,1-21 16,-1 22-16,0-22 0,0 0 15,0 0-15,0 0 0,1 0 16,-1 0-16,-21-22 15,21 22-15,-21-21 0,0 0 16,0 0-16,0 0 16</inkml:trace>
  <inkml:trace contextRef="#ctx0" brushRef="#br0" timeOffset="213920.66">16976 7747 0,'0'21'31,"0"-42"125,0 0-140,0 0-1,0 0-15,0-1 16,0 1-16,0 0 16,0 0-16,0 0 15,0 0-15,-22-1 16,22 1 0,0 42 77,0 1-93,0-1 16,0 0-16,0 0 16,0 0-16,0 22 0,0-22 0,0 0 15,0 21-15,0-21 0,0 22 0,0-1 16,0-21-16,0 22 0,0-1 15,0-21-15,0 21 0,0-20 0,0-1 16,0 0-16,0 0 16,0 0-16,0 0 0,22-21 31,-1 0-31,-21-21 16,21 21-16,0-21 0,0-21 15,-21 21-15,21-1 0,1-20 0,-1 21 16,0-21-16,0-1 0,0 22 15,0-21-15,-21 21 0,22-22 0,-1 22 16,0 0-16,-21 0 0,0 0 0,0-1 16,21 1-16,0 21 15,-21 21 1,0 1 0,21-1-16,-21 0 0,0 0 0,0 0 15,0 0-15,0 1 0,22 20 0,-22-21 16,0 0-16,21 22 0,-21-22 15,0 0-15,21 0 0,-21 0 0,0 0 16,21-21-16,0 22 0,0-22 16,1 0-16,-1 0 0,0 0 15,0 0-15,0-22 0,0 22 16,1-21-16,-1 0 0,0 0 0,0 0 16,0 0-16,-21-1 0,21 1 15,-21-21-15,22 21 0,-22 0 0,0-1 16,0 1-16,0-21 0,0 21 15,0 0-15,0-1 0,0-20 16,0 21-16,0 0 0,0 0 16,-22 21-1,22 21-15,0 0 16,0 0-16,0 0 0,0 22 0,-21-22 16,21 21-16,0-21 0,0 22 15,0-1-15,0-21 0,0 21 0,0 1 16,0-22-16,0 0 0,0 0 15,0 0-15,21 1 0,1-22 16,-1 0-16,0 0 0,0 0 16,0 0-16,0 0 0,22-22 15,-22 1-15,0 0 0,0 0 0,0 0 16,1 0-16,-1-1 0,0-20 16,0 21-16,0 0 0,-21-22 0,0 22 15,21-21-15,-21 0 0,0 20 16,0-20-16,0 0 0,0-1 0,0 1 15,0 21-15,0-21 0,0 20 16,-21-20-16,21 21 0,0 0 0,-21 21 16,21 21-1,-21-21-15,21 42 16,0-21-16,0 22 0,0-1 0,0 0 16,0 1-16,0 20 0,-21-20 15,21-1-15,0 0 0,0 1 0,0-1 16,0-21-16,0 21 0,0-20 15,0 20-15,0-21 0,0 0 0,21-21 16,-21 21-16,0 1 0,21-22 16,0 0-16,0-22 15,1 1-15,-1 0 16,-21 0-16,0 0 16,21 0-16,0-22 0,-21 22 0,0 0 15,0 0-15,21 0 16,-21-1-16,21 22 0,-21-21 0,0 0 15,22 21 1,-22 21-16,21 0 16,-21 1-16,0-1 0,0 0 15,0 0-15,0 0 0,21 0 16,0 1-16,-21-1 0,21 0 16,0 0-16,1-21 0,-1 0 15,0 0-15,0 0 0,21 0 16,-20 0-16,20 0 0,0 0 0,-21 0 15,22 0-15,-1-21 0,-21 0 16,22 21-16,-22-21 0,21-1 16,-21 1-16,0 0 0,22 0 0,-43 0 15,21 0-15,-21-22 0,0 22 16,0 0-16,0 0 0,0 0 0,0-1 16,0 1-16,0 0 0,-21 21 15,0 0-15,-1 0 16,1 0-16,21 21 0,-21-21 0,21 21 15,0 1-15,-21-1 0,21 0 16,0 21-16,0-21 0,0 1 0,0-1 16,0 0-16,0 0 0,0 0 15,0 0-15,21 1 0,0-1 0,0-21 16,-21 21-16,22-21 0,-1 0 16,0 0-16,0 0 0,0 0 15,0 0-15,1 0 0,20 0 0,-21-21 16,21 0-16,-20 21 0,20-22 15,0 1-15,-21 0 0,1 21 0,-1-21 16,0 0-16,0-22 0,0 22 0,-21 0 16,21 0-16,-21 0 0,0 0 15,0-1-15,0 1 0,0 0 16,0 42 0,-21-21-1,21 21-15,0 1 0,0-1 0,0 0 16,0 0-16,0 0 15,0 0-15,0 1 0,0-1 0,0 0 16,0 0-16,0 0 0,0 0 16,0 1-16,0-1 0,0 0 15,0 0 1,0-42 0,0 0-1,0 0-15,0-1 16,0 1-16,0-21 0,0 21 15,0 0-15,0-22 0,21 22 0,-21-21 16,22 21-16,-1-22 0,0 22 16,0 0-16,21 0 0,-20 0 15,-1 21-15,21 0 0,-21 0 16,0 0-16,1 21 0,-1 0 0,0 0 16,0 0-16,0 0 0,-21 22 0,0-22 15,21 0-15,-21 21 0,0-20 16,0-1-16,0 21 0,22-21 0,-22 0 15,0 1-15,0-1 0,0 0 16,0 0-16,0 0 0,21-21 0,-21 21 16,21-21-16,-21-21 31,0 0-31</inkml:trace>
  <inkml:trace contextRef="#ctx0" brushRef="#br0" timeOffset="-213932.53">20997 7557 0,'0'0'0,"0"-43"16,0 22 0,0 0-16,0 0 0,-21 21 31,21 21-31,0 0 16,0 0-16,0 0 0,0 1 15,-21 20-15,21 0 0,0-21 0,-21 22 16,21-22-16,0 21 0,0-21 0,0 22 15,0-22-15,0 0 0,0 0 16,0 0-16,0 1 0,0-1 16,21-42 15,0-1-31,0 1 16,0 0-16,-21 0 15,22 0-15,-1-22 0,-21 22 0,21 0 16,0 0-16,-21 0 0,21 0 15,-21-1-15,21 1 0,-21 0 0,22 21 16,-1 0 0,0 21-16,-21 0 0,0 1 15,21-1-15,-21 0 0,21 0 16,-21 0-16,0 0 0,0 1 0,21-1 16,-21 0-16,22 0 0,-1-21 0,-21 21 15,21 0-15,0-21 16,0 0-16,0 0 15,1 0-15,-1 0 0,0 0 16,0 0-16,0-21 0,0 0 0,1 21 16,-1-21-16,0 0 0,0 0 0,0-1 15,-21 1-15,21 0 0,-21-21 16,22 21-16,-22-22 0,21 22 0,-21-21 16,0 21-16,0-22 0,0 22 15,0-21-15,0 21 0,0-1 0,0 1 16,0 0-16,0 42 31,0 22-31,0-22 0,-21 0 0,21 21 16,0 1-16,0-1 15,0-21-15,-22 21 0,22 1 0,0-22 16,0 0-16,0 21 0,0-20 16,0-1-16,22 0 0,-1 0 0,0 0 15,0-21-15,0 0 0,0 0 16,1 0-16,-1 0 0,21 0 15,-21 0-15,0-21 0,22 0 16,-22 21-16,0-21 0,21 0 0,-20-1 0,-1 1 16,0 0-16,0 0 15,-21 0-15,0 0 0,21-22 0,-21 22 0,0 0 16,0-21-16,0 20 16,0-20-16,0 21 0,0 0 0,0 0 15,-21 21 1,0 21-1,0 0-15,21 0 0,-21 0 0,-1 0 16,22 22-16,0-22 0,-21 0 16,21 0-16,0 22 0,0-22 0,0 0 15,0 0-15,0 0 0,0 0 16,21-21-16,-21 22 0,22-1 0,-1-21 16,0 21-16,0-21 0,0 0 15,0 0-15,1 0 16,-1 0-16,0 0 0,0-21 15,0 21-15,0-21 0,1-1 0,-1 22 16,0-21-16,0 0 0,0 0 16,0 0-16,1 0 0,-1-1 0,-21 1 15,21 0-15,-21-21 0,21 21 16,-21-1-16,0 1 0,0 0 16,0 42-1,0 0 1,0 1-16,0-1 0,0 0 15,0 0-15,0 0 0,0 0 16,0 1-16,0-1 0,21 0 0,-21 0 16,21-21-16,1 21 0,-1-21 15,21 21-15,-21-21 16,0 0-16,22 0 0,-22 0 0,0 0 16,21 0-16,-20 0 0,20 0 15,-21 0-15,21 0 0,-20-21 0,-1 0 16,21 21-16,-21-21 0,0 0 15,-21 0-15,22-1 0,-22 1 0,21-21 16,-21 21-16,0 0 0,0-1 0,0-20 16,0 21-16,0 0 0,0 0 15,-21 21 1,-1 0-16,1 21 16,0 0-16,21 0 15,-21 21-15,21-20 0,0-1 0,0 21 16,0-21-16,0 0 0,0 1 15,0-1-15,0 0 0,0 0 0,0 0 16,21-21-16,-21 21 0,21-21 16,0 0-16,1 0 15,-1 0-15,0 0 0,0 0 16,0 0-16,0 0 0,1-21 16,-1 0-16,0 21 0,0-21 0,0 0 15</inkml:trace>
  <inkml:trace contextRef="#ctx0" brushRef="#br0" timeOffset="-212628.26">24596 7768 0,'0'0'0,"21"0"31,-21-21-15,21 0-16,0 21 0,-21-21 15,21 0-15,0-1 0,1 1 0,-1 0 16,-21-21-16,21 21 16,0-22-16,-21 1 0,21 0 0,0-1 15,-21-20-15,0 20 0,0 1 0,22 0 16,-22-1-16,0 22 0,0-21 15,0 21-15,0 0 0,0-1 16,-22 22 0,1 0-16,21 22 0,-21-1 15,0 0-15,21 21 0,0 1 16,0 20-16,-21-21 0,21 22 0,0-1 16,-21-20-16,21 20 0,0-20 0,0-1 15,0 0-15,0 1 0,0-22 16,0 0-16,21 21 0,0-42 15,0 21-15,0 1 0,0-22 16,1 0-16,20 0 0,-21 0 0,0 0 16,22 0-16,-22-22 0,0 1 0,21 0 15,-21 21-15,1-21 0,20 0 16,-21-22-16,0 22 0,0-21 0,1 21 16,-1-22-16,-21 1 0,0 0 15,0-22-15,0 22 0,0 0 0,0-1 16,0 1-16,0 0 0,0 20 0,0-20 15,0 21-15,0 42 32,0 0-32,-21 0 15,21 22-15,0-22 0,-22 42 0,22-20 16,-21-1-16,21 0 0,0 1 16,0-1-16,-21 0 0,21 1 0,-21-22 15,21 21-15,0-21 0,0 1 0,0-1 16,-21 0-16,21 0 0,0 0 15,0-42 17,0 0-32,21 0 15,0 0-15,-21-1 0,21 1 16,0 0-16,1-21 16,-22 21-16,21-1 0,0-20 0,0 21 15,0 0-15,0 0 0,-21-1 16,22 1-16,-1 21 0,0 0 0,0 0 15,-21 21-15,0 1 16,21-1-16,-21 0 16,0 0-16,0 0 0,0 0 0,0 1 15,0 20-15,0-21 0,0 0 16,0 0-16,0 1 0,0-1 16,21-21-16,1 21 0,-1-21 0,0 0 15,0 0-15,0 0 0,0 0 16,1 0-16,-1 0 0,21 0 15,-21 0-15,0 0 0,1-21 16,20 0-16,-21 21 0,0-22 0,22 1 16,-22 0-16,0 0 0,0 0 0,0 0 15,0-1-15,-21-20 0,0 21 16,0-21-16,0 20 0,0-20 0,0 21 16,0-21-16,0 20 0,0 1 15,-21 21-15,0 0 0,0 21 16,0 1-16,21 20 0,-21-21 15,21 0-15,0 22 0,-22-1 16,22-21-16,-21 21 0,21-20 0,0-1 16,0 21-16,0-21 15,0 0-15,0 1 0,21-1 16,1-21-16,-1 0 0,-21 21 0,21-21 16,0 0-16,0 0 0,0 0 15,1 0-15,-1 0 0,0 0 0,0-21 16,0 21-16,0-21 0,22 21 15,-22-22-15,-21 1 0,21 0 0,0 0 16,-21 0-16,0 0 0</inkml:trace>
  <inkml:trace contextRef="#ctx0" brushRef="#br0" timeOffset="-212376.41">24617 7472 0,'0'0'15,"-21"21"-15,42-21 16,0 0-16,21-21 16,-21 21-16,22-21 0,-1 21 15,22-21-15,-22 21 0,0-22 16,22 22-16,-22 0 0,0-21 0,1 0 0,-22 21 15,21 0-15,-21 0 0,1-21 16,-1 21-16</inkml:trace>
  <inkml:trace contextRef="#ctx0" brushRef="#br0" timeOffset="-211632.31">27411 7387 0,'0'0'0,"0"-21"0,21 21 16,0-21-16,-21-21 0,0 20 0,21 1 0,-21 0 16,21 0-16,-21 0 15,0 0-15,0-1 0,0 1 31,-21 21-31,0 21 16,21 1-16,-21-1 0,0 0 16,21 21-16,-21 1 0,-1-22 0,22 21 15,-21 0-15,0 1 0,21-1 16,0 0-16,-21 1 0,21-22 0,0 21 16,0-21-16,0 1 0,0-1 0,0 0 15,21 0-15,0-21 0,0 0 16,1 0-16,-1 0 0,0 0 15,21 0-15,-21 0 0,22 0 0,-1 0 16,-21-21-16,22 0 0,-1 21 16,-21-21-16,21-1 0,1 1 0,-22 0 15,0-21-15,21 21 0,-42-22 16,22 22-16,-22-21 0,0-1 0,0 1 16,0 0-16,0-1 0,-22 1 15,1 0-15,0-1 0,0 1 0,0 21 16,0 0-16,-22 0 0,22-1 15,0 22-15,0 0 0,-22 0 0,22 0 16,0 22-16,0-1 0,0 21 16,0-21-16,-1 43 0,1-22 15,21 0-15,-21 22 0,21-22 0,0 1 16,0-1-16,0 0 0,0-21 16,0 22-16,0-22 0,0 0 0,0 0 15,21 0-15,0-21 0,1 22 16,-1-22-16,0 0 0,0 0 15,0 0-15,22-22 0,-22 22 0,21-21 16,0 0-16</inkml:trace>
  <inkml:trace contextRef="#ctx0" brushRef="#br0" timeOffset="-210635.88">28257 6922 0,'0'0'0,"0"-22"0,0 1 15,-21 21 1,21 21-16,-21 1 16,21-1-16,-21 21 0,21-21 0,0 22 15,0-1-15,0 0 0,0 1 16,0-1-16,0 0 0,0 1 0,0-1 16,-21 0-16,21 1 0,-21-1 0,21-21 15,-22 21-15,22-20 16,0-1-16,-21 0 0,21 0 0,-21-21 15,21 21-15,0-42 32,0 0-17,21 0-15,0 0 0,-21-1 16,22 1-16,-1 0 0,0 0 0,0 0 16,0-22-16,0 22 0,1 0 15,-1 0-15,0 0 0,21 0 0,-21-1 16,1 22-16,-1 0 0,0 0 15,0 0-15,0 22 16,-21-1-16,21 0 0,-21 0 16,22 0-16,-22 0 0,0 1 0,0-1 15,0 0-15,0 0 0,0 21 0,-22-20 16,1-1-16,0 0 16,0 0-16,0-21 0,0 21 0,-1 0 15,1-21-15,0 0 0,0 0 16,0 22-16,0-22 0,-1 0 0,1 0 15,0 0-15,0 0 0,0 0 16,0 0-16,-1 0 16,44 0 15,-1 0-15,0 0-16,0 0 0,21 0 0,-20 0 15,20-22-15,-21 22 0,21 0 16,1-21-16,-22 21 0,21-21 0,1 21 15,-1-21-15,21 0 0,-20 21 16,-1-21-16,-21-1 0,22 1 0,-1 0 16,-21 0-16,0 0 0,0 0 15,1-1-15,-22 1 0,0 0 0,0 0 16,0-21-16,0 20 0,0 1 16,0 0-16,0 0 0,-22 21 46,22 21-46,-21 0 0,21 0 0,0 22 16,0-1-16,-21 0 0,21 1 16,-21-1-16,21 0 0,0 1 0,-21-1 15,21 0-15,0 1 0,0-1 0,0 0 16,0 1-16,0 20 0,0 1 16,0-1-16,21-20 0,-21 20 0,0 1 15,0-1-15,0 1 0,0-1 16,-21-21-16,21 22 0,-21-22 0,-1 22 15,1-22-15,0 0 0,21 1 16,-21-1-16,0-21 0,21 0 0,-21 1 16,-1-22-1,1 0 1,21-22-16,-21 1 0,21 0 0,0 0 16,0 0-16,-21 0 0,21-1 15,0 1-15,-21 0 0,21 0 0,0 0 16,0-22-16,0 22 0,0-21 0,0 0 15,0 20-15,0-20 0,21-21 16</inkml:trace>
  <inkml:trace contextRef="#ctx0" brushRef="#br0" timeOffset="-210396.31">28935 7027 0,'0'0'16,"-21"-21"-16,-1 21 0,1 0 15,0-21-15,42 42 78,-21 0-78</inkml:trace>
  <inkml:trace contextRef="#ctx0" brushRef="#br0" timeOffset="-210059.5">28977 7324 0,'21'0'0,"0"21"15,1-21 1,-1 0-16,0-21 0,0 21 15,-21-21-15,21-1 0,0 22 16,1-21-16,-1 0 0,0 0 16,-21 0-16,21 0 0,0-1 15,-21 1-15,0 0 16,-21 21 0,0 0-1,0 21-15,0-21 0,21 43 0,-22-22 16,1 21-16,0-21 0,0 22 15,0-1-15,21 0 0,0 1 0,-21-22 16,21 21-16,0-21 0,0 0 16,0 1-16,0-1 0,0 0 0,21-21 15,0 0-15,0 0 16,21 0-16,-20 0 0,-1 0 16,0 0-16,21-21 0,-21 0 0,22 21 15</inkml:trace>
  <inkml:trace contextRef="#ctx0" brushRef="#br0" timeOffset="-209520.49">29633 7218 0,'0'-21'0,"0"42"0,0-63 15,0 20-15,0 1 16,-21 21 15,0 21-31,21 1 0,-21-1 16,0 0-16,21 0 0,0 21 15,0-20-15,0-1 0,0 21 0,-22-21 16,22 0-16,0 1 0,0 20 0,0-21 16,0 0-16,0 0 15,0 1-15,22-22 0,-1 0 0,-21 21 16,21-21-16,0 0 0,0 0 16,0 0-16,1 0 0,20-21 15,-21-1-15,0 22 0,0-21 16,1 0-16,20 0 0,-21 0 0,0-22 15,0 1-15,1 0 0,-1-1 16,0 1-16,0 0 0,-21-1 16,21 1-16,-21 0 0,21-1 0,-21 1 15,22 21-15,-22 0 0,0 0 16,0-1-16,0 1 0,-22 21 31,1 21-31,21 1 0,0 20 16,-21-21-16,0 21 0,0 1 15,21-1-15,-21 0 0,21 1 0,0-1 16,-22 0-16,22 1 0,0-22 16,0 21-16,0 1 0,0-22 0,0 0 15,0 21-15,0-21 0,0 1 16,0-1-16,22-21 16,-1 0-16,0 0 0,0 0 15,0 0-15,0 0 0,1-21 16,-1 21-16,0-22 0,0 1 0,0 0 15,0 0-15,1 0 0</inkml:trace>
  <inkml:trace contextRef="#ctx0" brushRef="#br0" timeOffset="-209284.62">30014 7133 0,'0'0'0,"-21"0"15,42 0 17,0 0-17,1 0-15,-1 0 0,0 0 16,0 0-16,0 0 0,0 0 16,1 0-16,-22-21 0,21 21 15,0 0 1</inkml:trace>
  <inkml:trace contextRef="#ctx0" brushRef="#br0" timeOffset="-208930.14">31284 7176 0,'0'0'0,"0"-22"0,0 1 0,21 21 16,-21-21-16,22 21 0,-22-21 15,21 0 1,-21 42 15,0 0-31,0 0 0,0 22 16,-21-22-16,-1 21 0,22 0 0,0 1 15,-21-22-15,21 21 0,-21-21 16,21 22-16,0-22 0,0 0 0,0 0 16,-21 0-16,21 1 15,21-22 17,0 0-32,0-22 0,1 1 15</inkml:trace>
  <inkml:trace contextRef="#ctx0" brushRef="#br0" timeOffset="-208461.89">31750 7176 0,'0'0'0,"21"0"0,-21-22 0,0 1 16,0 0-16,-21 21 16,0 0-1,0 0-15,-1 0 0,1 0 16,0 21-16,0 0 15,0-21-15,21 22 0,-21-1 0,21 0 16,-22 0-16,22 0 16,0 0-16,0 1 0,0-1 15,22-21-15,-1 0 16,-21 21-16,21-21 0,0 0 0,0 0 16,0 0-16,1 0 0,-1 21 15,0-21-15,0 0 0,0 0 0,0 0 16,-21 21-16,22-21 15,-22 21-15,0 1 0,0-1 16,-22 0 0,1-21-16,0 21 0,0-21 0,-21 21 15,20 0-15,-20-21 16,21 22-16,0-22 0,0 0 0,-1 21 16,1-21-16,0 0 0,0 0 15,0 0-15,0 0 16,-1 0-1,1 0 1,21-21 0,0-1-16,0 1 15,0 0-15,0 0 0,0 0 16</inkml:trace>
  <inkml:trace contextRef="#ctx0" brushRef="#br0" timeOffset="-208229.02">31157 6837 0,'-42'-21'16,"21"21"0,21 21 46,-21-21-46,-1 21-1</inkml:trace>
  <inkml:trace contextRef="#ctx0" brushRef="#br0" timeOffset="-204951.18">16129 9483 0,'0'21'0,"0"0"0,0 0 15,0 0-15,0 1 31,0-44 1,0 1-32,21 0 0,0 0 15,0 0-15,1 0 0,-22-22 16,21 22-16,0-21 0,0 21 0,0-22 16,0 1-16,1 21 0,-1-22 0,0 1 15,0 0-15,0 21 0,0-22 16,1 1-16,-1 21 0,0 0 0,0-1 15,0 22-15,0 0 16,1 0-16,-1 22 0,-21-1 16,0 0-16,0 0 0,0 0 15,0 0-15,0 1 0,0-1 16,0 0-16,0 0 0,0-42 47,-21 0-32,-1 0 1,22-1-16,-21 1 0,21 0 16,-21 21-16,0-21 0,21 0 15,-21 21-15,21-21 0,-21 21 0,-1 0 16,1 0 0,21 21-16,-21 0 15,21 0-15,0 0 0,0 0 0,-21 22 16,21-22-16,-21 21 0,21 1 15,0-1-15,0 0 0,0-21 0,0 22 16,0-1-16,0-21 0,0 22 16,0-22-16,21 0 0,0 0 0,0 0 15,0 0-15,1-21 0,-1 0 0,0 0 16,21 0-16,-21 0 0,22 0 16,-22-21-16,21 0 0,-21 0 0,22 0 15,-22 0-15,21-1 0,-21 1 16,22 0-16,-22 0 0,0-21 15,21 20-15,-20-20 0,-1 21 0,-21 0 16,0-22-16,21 22 0,-21 0 16,0 0-16,0 0 0,0 0 0,-21 21 15,0 0 1,-1 21-16,22 0 16,0 0-16,0 0 0,0 0 15,0 1-15,0-1 0,22 0 16,-22 0-16,21 0 0,0 0 0,-21 1 15,21-1 1,0-21-16,0 21 0,1 0 0,-22 0 16,21-21-16,0 0 15,0 21-15,0-21 0,0 0 16,1 0-16,-1 0 16,0 0-16,0 0 15,0 0-15,0 0 0,1-21 16,-1 21-16,0-21 0,0 21 0,0-21 15,0 0-15,1 0 16,-1-1-16,0 1 0,-21 0 0,21 0 16,-21 0-16,0 0 0,0-1 0,0 1 15,0 0-15,0 0 0,0 0 16,0 0-16,0-1 0,-21 22 16,0 0-16,0 0 0,-1 0 15,1 22-15,0-1 0,21 0 16,0 0-16,-21 0 0,21 0 0,-21 22 15,21-22-15,0 0 0,0 21 16,0-20-16,0 20 0,0-21 0,0 0 16,0 0-16,0 1 0,0-1 15,21 0-15,0 0 0,0-21 0,0 0 16,22 0-16,-22 0 0,21 0 0,1 0 16,-22 0-16,21 0 0,0-21 15,1 0-15,-1 21 0,0-21 0,-20-1 16,20 1-16,-21 0 0,21 0 15,-20 0-15,-1 0 0,0-1 16,0 1-16,-21-21 0,0 21 0,0 0 16,0-1-16,0-20 0,0 21 15,0 0-15,0 0 0,0-1 0,-21 22 16,0 0-16,0 0 0,-1 0 16,1 0-16,0 0 0,0 22 15,0-1-15,0 0 0,-1 21 0,1-21 16,0 1-16,0 20 0,21-21 15,0 0-15,0 22 0,0-22 0,0 0 16,0 0-16,0 0 0,21 0 16,0-21-16,0 0 15,1 0-15,-1 0 16,0 0-16,0 0 0,0-21 16,0 21-16,-21-21 0,22 21 15,-1-21-15,-21 0 0,0 0 0,21-1 16,-21 1-16,21 0 0,-21 0 0,0 0 15,0 0-15,0-1 0,0-20 16,0 21-16,0 0 0,0 42 31,0 0-15,0 0-16,0 0 0,0 1 0,0 20 0,0-21 16,0 0-16,0 0 15,0 22-15,0-22 0,0 0 0,0 0 16,21 0-16,0 1 0,1-22 0,-1 21 15,0-21-15,0 0 0,0 0 16,0 0-16,1 0 0,-1 0 0,0 0 16,21-21-16,-21-1 0,1 22 15,-1-21-15,21 0 0,-21 0 0,0 0 16,1 0-16,-1-1 0,0-20 0,0 21 16,0-21-16,-21 20 0,0-20 15,0 0-15,21-1 0,-21 1 16,0-21-16,0 20 0,0 1 0,0 0 15,0-1-15,0 22 0,0 0 16,-21 0-16,0 42 31,21 0-31,0 21 0,0-20 0,0 20 16,0 0-16,0 1 0,0-1 0,0 0 16,0 1-16,-21-1 0,21 0 15,0 1-15,0-22 0,0 21 0,0-21 16,0 0-16,21 1 0,0-1 15,-21 0-15,21 0 0,1 0 0,-1-21 16,0 21-16,0-21 0,0 0 16,0 0-16,22 0 0,-22 0 15,0 0-15,0 0 0,0 0 0,1-21 16,-1 21-16,0-21 0,0 0 0,0 0 16,0 0-16,1-1 0,-22 1 15,0 0-15,0 0 0,0-21 0,0 20 16,0-20-16,0 21 0,0-21 0,0 20 15,0 1-15,0 0 0,-22 21 16,1 0-16,21 21 31,0 0-31,0 1 0,0-1 0,0 0 0,0 21 16,0-21-16,0 1 0,0 20 16,0-21-16,0 0 0,0 0 15,0 1-15,21-1 0,-21 0 0,22 0 16,-1-21-16,0 21 0,0-21 0,0 0 15,22 21-15,-22-21 0,21 0 16,0 0-16,1 0 0,-1 0 0,0 0 16,1 0-16,-1-21 0,0 21 0,-20-21 15,20 21-15,0-21 0,-21 0 16,1 0-16,-1 21 0,0-43 16,0 22-16,0 0 0,-21 0 0,0-22 15,0 22-15,0-21 0,0 21 0,0 0 16,0-1-16,-21 1 0,0 0 15,0 21-15,0 0 0,-1 0 16,1 0-16,0 0 0,0 21 16,0 0-16,0 1 0,-1-1 0,1 0 15,21 0-15,-21 0 0,0 22 16,21-22-16,-21 0 0,21 0 0,0 0 16,0 0-16,0 1 0,0-1 15,21 0 1,0-21-16,0 0 0,0 0 15,1 0-15,-1 0 0,0 0 16,0 0-16,-21-21 0,21 0 0,0 21 16,1-22-16,-1 1 0,0 0 15,-21-21-15,21 21 0,-21-22 16,21 1-16,-21 0 0,21-1 0,-21-63 16,0 43-16,0 21 0,0-22 15,0 22-15,0-1 0,0 1 16,0 21-16,0 0 0,0 0 0,0-1 15,-21 22-15,0 0 16,21 22-16,0-1 0,0 0 16,0 21-16,0 1 0,0-1 15,0 0-15,0 1 0,0 20 0,0-21 16,0 22-16,0-22 0,0 1 0,0-1 16,0 0-16,21 1 0,0-22 15,-21 21-15,0-21 0,22 0 16,-22 1-16,21-1 0,0 0 15,0-21-15,-21 21 0,21-21 0,0 0 16,1 0-16,-1 0 16,0-21-16,0 0 0,0 0 15,0-1-15,-21 1 0,0 0 16,0 0-16,0 0 0,0 0 0</inkml:trace>
  <inkml:trace contextRef="#ctx0" brushRef="#br0" timeOffset="-204687.37">18542 9038 0,'-21'0'0,"42"0"0,-63 0 15,20 0-15,44 0 16,-1 0-16,21 0 15,-21-21-15,22 21 0,-1 0 0,0-21 16,1 0-16,-1 21 0,0-21 16,-21 21-16,22 0 0,-22 0 0,0-22 15,0 22-15,0 0 0,1 0 16</inkml:trace>
  <inkml:trace contextRef="#ctx0" brushRef="#br0" timeOffset="-203298.17">21569 9271 0,'21'0'16,"0"0"-1,0 0 1,0 0-16,1-21 15,-1 0-15,0 0 16,-21-1 0,0 1-16,0 0 0,0 0 15,0 0-15,0 0 0,0-1 16,0 1-16,-21 0 0,0 0 0,-1-21 16,1 42-16,0-22 0,0 1 0,0 21 15,0 0-15,-22 0 0,22 0 16,-21 21-16,21 1 0,-22-22 0,22 42 15,0-21-15,0 0 0,0 22 16,-1-1-16,1-21 0,21 21 0,0 1 16,0-22-16,0 21 0,0-21 15,0 1-15,0-1 0,0 21 0,0-21 16,0 0-16,21-21 16,1 22-16,-1-22 0,0 0 15,0 0-15,0 0 0,0 0 0,1 0 16,-1 0-16,0-22 0,0 22 0,0-21 15,22 0-15,-43 0 0,21 21 16,0-21-16,0 0 0,0-1 0,0-20 16,-21 21-16,0 0 0,22 0 15,-22-1-15,0 1 0,21 0 0,-21 0 16,0 0-16,0 0 0,0 42 31,0 0-31,0 0 0,0 0 16,0 0-16,0 1 15,0 20-15,0-21 0,0 0 0,0 0 16,0 1-16,21-1 0,-21 0 0,21 0 16,0 0-16,-21 0 0,21-21 15,1 22-15,-1-22 0,0 0 0,0 0 16,0 0-16,0 0 0,1 0 0,-1 0 16,0 0-16,21-22 0,-21 22 15,1-21-15,-1 0 0,0 0 0,21 0 16,-21 0-16,1-1 0,-1 1 15,0-21-15,-21 21 0,21-22 0,0 1 16,-21 0-16,0-1 0,0-20 0,0 21 16,21-1-16,-21 1 15,0 0-15,0-1 0,0 22 0,0-21 16,0 21-16,0-1 16,0 44-1,0-1-15,-21 21 0,21 0 0,0 1 16,0-1-16,0 0 0,-21 1 15,21-1-15,-21 0 0,21 1 0,0-1 16,0 0-16,0 1 0,0-22 16,0 21-16,0-21 0,0 1 0,21-1 15,0 0-15,0-21 0,1 21 16,-1-21-16,0 0 0,0 0 16,0 0-16,0 0 0,22 0 0,-22 0 15,21-21-15,1 21 0,-22-21 0,21 0 16,0-1-16,-20 1 0,20 0 15,0 0-15,-21-21 0,1 20 0,-1-20 16,0 0-16,0-1 0,0 1 16,-21 0-16,21-1 0,-21 1 0,0 0 15,0-1-15,0 22 0,0 0 0,0 0 16,-21 0-16,0 21 0,0 21 16,0 0-16,21 0 0,0 22 15,-21-22-15,21 21 0,-22 0 16,22 1-16,0-1 0,0 0 15,0 1-15,0-1 0,0 0 0,0 1 16,0-22-16,0 0 0,0 21 16,22-20-16,-1-1 0,0 0 15,-21 0-15,21-21 0,0 21 16,0-21-16,1 0 0,-1 0 16,0 0-16,0 0 0,21 0 0,-20-21 15,-1 0-15,21 21 0</inkml:trace>
  <inkml:trace contextRef="#ctx0" brushRef="#br0" timeOffset="-202839.91">24405 8932 0,'0'0'0,"0"-63"16,0 21-16,0 20 0,0 1 15,0 0-15,0 0 16,21 0-16,-21 42 16,0 0-1,0 21-15,0 1 0,0-1 16,0 0-16,0 1 0,0 20 0,0-20 16,0-1-16,0 0 0,0 1 15,-21-1-15,21-21 0,-21 21 0,21-20 16,0-1-16,-21 0 0,21 0 15,0 0-15,-21-21 32,-1 0-32,1 0 15,0-21-15,0 21 0,21-21 16</inkml:trace>
  <inkml:trace contextRef="#ctx0" brushRef="#br0" timeOffset="-202007.36">24045 9186 0,'21'0'47,"1"22"-47,-1-22 0,0 0 15,21 0-15,-21 0 0,22 0 16,-1 0-16,0 0 0,1-22 0,-1 1 16,22 21-16,-22-21 0,21 0 0,-20 0 15,20 0-15,-20-1 16,-1 1-16,0 0 0,-21 0 0,22 0 0,-22 0 15,0-22-15,-21 22 0,0 0 16,0 0-16,0 0 0,0-1 0,0 1 16,0 0-16,-21 42 31,21 0-31,-21 22 0,21-22 16,-21 21-16,21-21 0,0 22 15,-22-1-15,22 0 0,0 1 0,0-1 16,-21-21-16,21 22 0,-21-22 0,21 21 15,0-21-15,-21 0 0,21 1 16,-21-1-16,21 0 0,-21 0 0,21 0 16,0-42 15,21 0-15,0 21-16,0-21 0,0 0 15,0-1-15,-21 1 0,43 0 16,-22-21-16,0 21 0,0-1 0,0 1 15,1 0-15,-1 0 0,0 0 16,0 21-16,-21-21 0,21 21 0,0 0 16,1 0-16,-22 21 15,0 0-15,21 0 16,-21 0-16,0 0 0,0 1 0,0-1 16,0 0-16,0 0 0,0 0 15,0 0-15,21 1 0,0-1 16,0 0-16,0-21 0,1 0 15,-1 0-15,0 0 16,0 0-16,0 0 0,22 0 16,-22 0-16,0 0 0,0-21 0,0 21 15,22-21-15,-22 21 0,0-22 16,0 1-16,0 0 0,0 0 0,1 0 16,-1 0-16,-21-1 0,21 1 0,-21 0 15,0 0-15,0 0 0,0 0 16,0-1-16,0 1 0,-21 21 0,0 0 15,-1 0-15,1 0 0,0 21 16,0 1-16,21-1 0,-21 0 0,21 0 16,-21 0-16,21 0 0,0 1 0,0-1 15,0 0-15,0 0 16,0 0-16,0 0 0,0 1 0,21-1 16,0 0-16,0-21 0,0 0 15,0 0-15,1 0 0,-1 0 16,21 0-16,-21 0 0,22 0 0,-22 0 15,21 0-15,-21-21 0,22 21 0,-1-21 16,-21-1-16</inkml:trace>
  <inkml:trace contextRef="#ctx0" brushRef="#br0" timeOffset="-200396.03">26797 9102 0,'0'0'0,"-21"0"16,0 0-16,21-21 16,0-1-16,0 1 15,0 0-15,0 0 16,0 0-16,21 0 0,0-1 16,-21 1-16,21 0 0,0 21 15,0-21-15,1 0 0,-1 21 0,0 0 16,0 0-16,0 21 15,-21 0-15,21 0 0,-21 0 0,0 22 16,22-1-16,-22 0 0,0-20 0,0 20 16,0 0-16,0 1 0,0-22 15,0 21-15,0-21 0,-22 0 0,22 1 16,-21-1-16,21 0 0,0 0 16,0 0-16,0-42 46,0 0-46,0 0 0,21 0 16,1-1-16,-1 1 0,-21-21 16,21 21-16,0 0 0,0-22 0,0 22 15,1-21-15,-1-1 0,0 1 0,0 21 16,-21 0-16,21-22 0,22 22 16,-43 42-1,21 22 1,-21-22-16,0 0 0,0 0 0,0 22 15,0-22-15,0 21 0,0-21 16,0 22-16,0-22 0,0 0 16,0 0-16,0 0 0,0 0 0,21 1 15,-21-1-15,21-21 0,-21 21 16,21-21-16,0 0 0,1 0 16,-1 0-16,0 0 0,0 0 15,0 0-15,0-21 0,1 21 16,20-21-16,-21-1 0,0 1 0,0 0 15,22 0-15,-22 0 0,0 0 16,0-1-16,0 1 0,1-21 0,-1 21 16,-21 0-16,0-22 0,21 22 15,-21 0-15,0 0 16,0 42 0,0 0-1,0 0-15,-21 0 0,21 1 0,0 20 16,0-21-16,-21 0 0,21 22 0,0-22 15,0 0-15,0 0 0,0 0 16,0 0-16,0 1 0,21-1 16,0-21-16,0 0 15,0 0-15,0 0 0,1 0 0,-1 0 16,0 0-16,0 0 0,0 0 0,0-21 16,1-1-16,-1 22 0,0-21 15,-21 0-15,0 0 16,0 0-16,0 0 0,0-1 0,0 1 15,0 0-15,0 0 0,-21 0 16,21 0-16,-21-1 0,-1 1 0,1 21 16,0-21-16,21 0 31,21 0-15,0 21-1,1 0-15,-1-21 0,0 21 0,21-22 16,-21 22-16,1 0 0,20 0 15,-21 0-15,0 0 0,0 22 16,22-22-16,-22 21 0,0 0 16,-21 0-16,21 0 0,-21 0 0,21 1 15,-21-1-15,0 21 0,0-21 0,0 0 16,0 1-16,0-1 0,0 0 16,0 0-16,0 0 0,-21 0 15,0 1-15,0-22 16,21 21-16,-21-21 31,21-21-15,0-1-16,0 1 15,0 0-15,0 0 0,21 0 16,-21-22-16,21 22 16,0 0-16,0-21 0,1 21 0,-1-22 15,0 22-15,0-21 0,0 21 16,0 21-16,1-22 0,-1 22 0,0 0 15,0 0-15,0 22 0,0-1 0,1 0 16,-1 21-16,0-21 0,0 1 16,-21 20-16,0-21 0,0 0 0,0 0 15,0 1-15,0 20 0,0-21 16,0 0-16,0 0 0,0 1 16,-21-1-16,0-21 15,0 0-15,21 21 16,0-42-1</inkml:trace>
  <inkml:trace contextRef="#ctx0" brushRef="#br0" timeOffset="-199380.14">29422 9292 0,'-22'21'16,"44"-42"15,-1 21-15,-21-21-16,21 0 0,0 0 0,0 21 16,0-21-16,1-1 0,20-20 15,-21 21-15,0-21 0,0 20 16,22-20-16,-22 0 0,0-1 0,0 1 15,0 0-15,-21-1 0,0 22 16,0-21-16,0 21 0,0 0 0,-21 21 16,0 0-16,0 0 15,-21 0-15,20 0 0,1 21 0,21 0 16,-21 0-16,21 21 0,0-20 16,0 20-16,0-21 0,0 21 0,0 1 15,0-22-15,21 21 0,0-21 16,1 22-16,-22-22 0,21 0 15,0 0-15,0 0 0,0 1 0,0-1 16,1-21-16,-22 21 0,21-21 16,-21 21-16,-21-21 47,-1-21-47,1 21 0,21-21 0,-21 21 15,0-21-15,0 21 0,0 0 16,-1 0-1,22 21 1,0 0 0,22-21-16,-1 0 15,0 21-15,0-21 16,21 0-16,-20 0 0,-1 0 0,0 0 16,21 0-16,-21 0 0,22 0 15,-1-21-15,-21 0 0,22 21 0,-22-21 16,21-1-16,-21 1 0,0 0 15,22 0-15,-22 0 0,0-22 0,0 1 16,0 0-16,1-1 0,-22 1 16,21 0-16,-21-1 0,21 1 0,-21 0 15,0-1-15,0 1 0,0 21 0,0-21 16,0 20-16,0 1 0,0 0 16,0 42 15,0 22-31,-21-22 0,21 21 0,-21 0 15,-1 1-15,22 20 0,-21-20 16,21 20-16,0-21 0,0 1 0,0-1 16,0 0-16,0 1 0,0-1 15,0-21-15,0 0 0,0 1 0,0-1 16,21 0-16,1-21 0,-1 0 0,0 0 16,0 0-16,0 0 0,22 0 15,-22 0-15,0 0 0,0-21 16,0 21-16,0-21 0,1 21 15,-1-22-15,0 1 0,-21 0 0,0 0 16,21 0-16,-21 0 0</inkml:trace>
  <inkml:trace contextRef="#ctx0" brushRef="#br0" timeOffset="-199196.16">30374 8848 0,'0'0'16,"-21"0"-16,42 0 31,0 0-31,0 0 16,1 0-16,-1 0 0,21 0 15,-21 0-15,0-21 0,22 21 16,-22 0-16,0 0 0,0 0 0,0 0 16,1 0-16</inkml:trace>
  <inkml:trace contextRef="#ctx0" brushRef="#br0" timeOffset="-197713.23">30946 9144 0,'0'0'16,"21"0"-16,0 0 0,0 0 15,0-21-15,0 0 16,1 21-16,-22-21 0,21-1 15,0 1-15,-21 0 0,0 0 16,0 0-16,0 0 0,0-22 0,0 22 16,0 0-16,0 0 0,0 0 15,0-1-15,-21 1 0,0 21 0,-1 0 16,-20 0-16,21 21 16,0 1-16,0 20 0,-1-21 0,1 21 15,0 1-15,0-22 0,0 21 16,0 1-16,-1-22 0,22 21 15,0-21-15,0 22 0,0-22 0,0 0 16,0 0-16,0 0 16,22-21-16,-1 0 0,0 0 15,0 0-15,0 0 0,0 0 16,1 0-16,-1-21 0,21 0 0,-21 21 16,-21-21-16,21 0 0,1-1 15,-1 1-15,0 0 0,0 0 16,-21 0-16,0-22 0,21 22 0,-21-21 0,21 0 15,-21 20-15,0-20 0,0 21 16,0-21-16,0 20 16,0 44-1,0-1-15,0 0 16,0 0-16,0 21 0,0-20 16,0 20-16,0-21 0,0 0 0,0 22 15,0-22-15,0 0 0,0 0 16,0 0-16,22 0 0,-1-21 15,0 0-15,0 0 16,0 0-16,0 0 0,1 0 0,-1 0 16,21 0-16,-21-21 0,0 21 15,1-21-15,-1 0 0,0 0 0,0 0 16,43-85 0,-43 63-16,0 1 0,-21 0 15,21-1-15,0-20 0,-21 21 16,0-1-16,0 1 0,21 21 0,-21 0 15,0-22-15,0 64 32,0 1-32,-21 20 15,0 0-15,21-21 0,0 22 0,-21 20 16,0-20-16,21-1 0,0 0 16,0 1-16,0-1 0,0-21 0,0 21 15,0-20-15,0 20 0,0-21 16,0 0-16,0 0 15,0 1-15,21-22 0,0 0 16,0 0-16,0 0 0,1 0 0,-1 0 16,0 0-16,21 0 0,-21 0 15,1 0-15,-1-22 0,0 1 16,0 0-16,0 0 0,0 0 16,-21 0-16,22-1 0,-22 1 0,21 0 15,-21 0-15,0 0 0,0 0 16,0 42-1,0 0 1,0 0-16,0 0 0,0 0 16,0 1-16,0-1 0,0 0 0,0 0 15,0 0-15,0 0 0,0 1 16,21-22-16,0 0 0,0 0 16,0 0-16,1 0 0,20 0 15,-21 0-15,0 0 0,22 0 0,-22 0 16,0 0-16,0 0 0,0-22 15,22 1-15,-22 21 0,0-21 16,0-21-16,0 21 0,22-1 0,-22-20 16,0 21-16,0-21 15,0 20-15,22-20 0,-22 21 0,0 0 16,-21 0-16,21 21 0,0 0 16,-21 21-1,0 0 1,0 0-1,0-42 32,21 21-47,-21-21 0,0 0 16,0-1 0,0 1-16,0 0 15,-21 21 1,0 0-1,0 21-15,0 0 0,21 1 16,-21-1-16,-1 21 0,1-21 16,0 22-16,21-1 0,0-21 0,-21 0 15,21 22-15,0-22 0,0 0 16,0 0-16,0 0 0,0 0 0,0 1 16,21-22-16,-21 21 0,21-21 15,0 0-15,1 0 0,-1 0 0,0 0 16,0 0-16,0 0 15,0 0-15,1 0 0,-1 0 0,0-21 16,0-1-16,0 22 16,-21-21-16,21 0 0,-21-21 0,22 21 15,-22-1-15,0-20 0,21 21 16</inkml:trace>
  <inkml:trace contextRef="#ctx0" brushRef="#br0" timeOffset="-197515.78">32724 8551 0,'0'0'0,"-22"0"0</inkml:trace>
  <inkml:trace contextRef="#ctx0" brushRef="#br0" timeOffset="-197276.32">31665 8869 0,'0'0'0,"-21"0"0,0 0 0,21 21 0,21-21 32,0 0-17,0 0-15,1 0 16,-1 0-16,0 0 0,0 0 0,0 0 16,0 0-1,-21-21 1,-21 21-16,0 0 15</inkml:trace>
  <inkml:trace contextRef="#ctx0" brushRef="#br0" timeOffset="-194912.82">16764 10647 0,'0'0'0,"0"-21"15,0 0-15,0-1 0,0 1 16,0 0-16,0 42 31,0 0-15,0 1-16,0-1 0,0 0 0,0 21 15,0 1-15,0-22 0,0 21 16,0 0-16,0-20 0,0 20 0,-21-21 16,21 21-16,-21-20 0,21-1 15,-22 0-15,22 0 0,0 0 16,-21-21-16,21-21 31,0 0-15,0 0-16,0 0 0,0-1 15,0 1-15,0 0 0,0-21 0,0 21 16,21-1-16,-21-20 0,0 21 0,22-21 16,-1 20-16,0 1 0,0 0 15,0 21-15,0 0 0,1 0 16,-1 0-1,0 21-15,-21 0 0,21 1 0,0-1 16,-21 0-16,0 0 0,21 0 16,-21 0-16,22 1 0,-22 20 0,21-21 15,-21 0-15,0 0 0,21 1 16,0-1-16,-21 0 16,21-21-16,0 0 0,1 0 15,-1 0-15,0 0 16,-21-21-16,21 21 0,0-21 15,-21-1-15,21 22 0,1-21 0,-1-21 16,0 21-16,-21 0 0,21-1 16,0 1-16,0-21 0,1 21 0,-1 0 15,0-1-15,0-20 0,0 21 0,0 0 16,1 21 0,-1 0-16,0 21 15,-21 0 1,21 0-16,-21 0 0,0 1 0,0-1 15,21 21-15,-21-21 0,21 0 0,-21 22 16,22-22-16,-22 0 0,0 0 16,21 0-16,0 1 0,0-1 0,0 0 15,0-21-15,1 0 16,-1 0-16,0 0 0,0 0 0,0 0 16,22-21-16,-22 21 0,0-21 0,0-1 15,21 22-15,-20-21 0,-1 0 16,0 0-16,21 0 0,-21-22 0,1 22 15,-1 0-15,0 0 0,-21 0 0,0-22 16,0 22-16,0 0 16,0 0-16,0 0 0,-21 21 15,0 0-15,-1 0 16,1 21-16,21 0 0,0 0 16,-21 0-16,21 1 0,0-1 0,0 21 15,0-21-15,0 0 0,0 1 16,0 20-16,0-21 0,0 0 0,21-21 15,0 21-15,1 1 0,-1-22 16,0 0-16,0 0 0,0 21 0,0-21 16,22 0-16,-22 0 0,0 0 0,21-21 15,-20 21-15,20-22 0,-21 1 16,0 21-16,0-21 0,22 0 16,-22 0-16,0 0 0,-21-1 0,21 1 15,0 0-15,-21 0 0,0 0 16,0 0-16,0-1 0,0 1 0,0 0 15,0 42 17,0 0-32,0 1 0,0-1 15,0 0-15,0 0 0,0 0 16,0 0-16,0 1 0,0-1 0,0 0 16,0 0-16,0 0 0,0 0 15,0 1-15,0-1 16,-21-21-16,21-21 47,0-1-47,21 1 0,-21 0 15,22 0-15,-22 0 0,0 0 16,0-1-16,21 1 0,-21-21 0,21 21 16,-21 0-16,0-1 0,21 1 0,0 21 15,0-21-15,1 21 16,-1 0-16,0 0 0,0 0 15,-21 21-15,21 0 0,0 1 16,-21-1-16,0 0 16,0 21-16,0-21 0,0 1 0,0-1 15,0 0-15,0 0 0,0 0 16,0 0-16,0 1 0,22-22 47,-1-22-32,-21 1-15,21 0 16,0 0-16,-21 0 0,0 0 0,21-1 16,0 1-16,-21-21 0,0 21 0,22 0 15,-1-22-15,0 22 0,-21 0 16,21 0-16,0 21 0,0 0 16,1 0-16,-22 21 15,21 21 1,-21-21-16,0 1 0,0-1 0,0 21 15,0-21-15,0 0 0,0 22 16,0-22-16,0 0 0,0 0 0,0 0 16,0 1-16,0-1 0,0 0 0,0 0 15,0 0-15,21-42 32,0 0-17,0 0-15,0 0 16</inkml:trace>
  <inkml:trace contextRef="#ctx0" brushRef="#br0" timeOffset="-193572.07">19579 10393 0,'0'-21'0,"0"42"0,0-63 0,0 20 0,-21 22 31,21 22-31,-21-1 16,21 0-16,0 21 0,0-21 15,0 22-15,0-1 0,0 0 0,0 1 16,0-1-16,0 0 0,-21-20 0,21 20 16,-22 0-16,22 1 15,0-22-15,0 21 0,-21-21 0,21 0 16,0 1-16,-21-1 0,21 0 0,0 0 16,0-42 30,0 0-46,0 0 0,0-1 16,0 1-16,0 0 0,0 0 0,21 0 16,0 0-16,1-22 0,-1 22 15,0 0-15,0 0 0,0 0 0,22-1 16,-22 22-16,0 0 0,0-21 16,0 21-16,0 0 0,1 0 15,-1 21-15,0-21 0,0 22 0,-21-1 16,0 0-16,0 0 0,0 0 0,0 0 15,0 1-15,0-1 0,0 0 16,-21 0-16,0 0 0,21 0 0,-21-21 16,-1 22-16,1-1 0,0-21 15,0 0-15,21 21 0,-21-21 0,0 0 16,-1 0-16,1 0 0,0 0 16,21-21-16,-21 0 15,0-1-15,21 1 16,0 0-16,0 42 47,0 0-32,21 1-15,0-22 16,-21 21-16,21-21 0,0 0 0,1 21 16,-1-21-16,0 0 0,0 0 0,0 0 15,0 0-15,22 0 0,-22 0 16,21 0-16,1 0 0,-22 0 0,21 0 15,-21 0-15,22-21 0,-22 0 16,0 21-16,21-22 0,-21 22 16,1-21-16,-22 0 0,21 0 0,-21 0 15,21 0-15,-21-1 0,0 1 0,0 0 16,0 0-16,0 0 0,0 0 16,-21 21-1,0 21 1,21 0-16,0 0 0,0 0 15,0 0-15,-22 1 0,22-1 0,0 0 16,0 0-16,0 0 0,0 0 16,0 1-16,22-22 15,-1 0 1,0 0 0,0 0-16,0-22 0,-21 1 15,21 21-15,1-21 0,-1 0 0,0 0 16,0 0-16,0-1 15,0 1-15,1 0 0,-22 0 0,21 0 16,0 21-16,-21-21 16,0 42-1,0 0-15,0 0 16,0 0-16,0 0 0,0 1 16,0-1-16,0 0 0,0 0 15,0 0-15,0 0 0,0 1 0,21-22 16,0 21-16,0 0 15,1-21-15,-1 0 0,0 21 0,0-21 16,21 0-16,-20 0 0,-1 0 0,21 0 16,-21 0-16,22 0 0,-22-21 15,21 21-15,-21-21 0,0 0 0,22 21 16,-22-22-16,0 1 0,0 0 0,0 0 16,-21 0-16,0 0 0,22-22 15,-22 22-15,0 0 0,0 0 0,0 0 16,0-1-16,-22 22 15,1 0-15,0 0 16,0 0-16,21 22 0,0-1 0,-21 0 16,21 0-16,0 0 15,0 0-15,0 1 0,0-1 0,0 0 16,0 0-16,21-21 0,-21 21 0,21 0 16,-21 1-16,21-22 0,-21 21 15,0 0-15,0 0 0,0 0 16,0 0-1,-21-21-15,0 22 0,0-22 0,0 0 16,-1 0-16,22 21 0,-21-21 0,0 0 16,0 0-16,21-21 31,0-1-31,21 1 16</inkml:trace>
  <inkml:trace contextRef="#ctx0" brushRef="#br0" timeOffset="-191882.94">22140 10859 0,'0'-22'0,"0"44"0,21-65 0,1 22 16,-22 0-16,0 0 0,0 0 15,0-1-15,21 1 16,-21 0-16,0 0 16,0 42-1,0 0-15,-21 22 16,21-22-16,0 21 0,-22-21 15,22 22-15,0-1 0,0 0 0,0 1 16,-21-22-16,21 21 0,0-21 0,0 22 16,0-22-16,0 0 0,0 0 15,21-21 1,1 0 0,-1-21-16,0 0 0,-21 0 15,21-1-15,0 1 0,0 0 0,22 0 16,-22-21-16,0 20 0,0 1 15,0-21-15,1 21 0,-1 0 0,0-1 16,0 1-16,0 0 0,0 21 16,1 0-1,-22 21-15,0 0 0,0 1 16,0-1-16,0 0 0,0 0 16,0 0-16,0 0 0,0 1 0,0-1 15,0 0-15,21 0 0,-21 0 0,21-21 16,-21 21-16,21 1 15,0-22-15,0 0 0,1 0 0,-1 0 16,0 0-16,0 0 0,21 0 16,-20-22-16,-1 22 0,21-21 0,-21 0 15,0 21-15,22-21 0,-22 0 0,0 0 16,0-1-16,0-20 0,1 21 16,-1 0-16,-21-22 0,21 22 0,-21-21 15,0 21-15,0 0 0,0-1 0,0 1 16,0 0-16,-21 42 31,0 0-15,21 1-16,0-1 0,0 0 0,0 0 15,0 0-15,0 0 0,0 22 0,0-22 16,0 0-16,0 0 0,0 0 16,0 1-16,21-1 0,0 0 15,0-21-15,0 0 0,0 0 16,1 0-16,-1 0 15,0 0-15,0 0 0,0 0 0,22-21 16,-22 21-16,0-21 0,0-1 0,0 22 16,0-21-16,1 0 0,-1 0 15,0 0-15,-21-22 0,0 22 0,21 0 16,-21 0-16,0-21 0,21 20 16,-21 1-16,0 0 0,0 0 15,0 42 1,0 0-1,-21 0-15,21 1 0,-21-1 0,21 0 16,0 0-16,0 21 0,0-20 0,0-1 16,0 0-16,0 0 0,0 0 15,0 0-15,0 1 0,0-1 0,21-21 16,0 21-16,0-21 0,1 0 16,-1 0-16,0 0 0,21 0 15,-21 0-15,1 0 0,-1-21 16,21 21-16,-21-21 0,0 21 0,22-22 15,-22 1-15,0 0 0,0 0 16,0-21-16,1 20 0,-1-20 0,0 21 16,-21-21-16,21-1 0,-21-20 0,21 20 15,-21 1-15,0-21 0,0 20 16,0 1-16,0-22 0,0 43 0,0-21 16,0 21-16,0 0 0,0-1 15,0 1-15,0 42 16,-21 1-16,0 20 0,0 0 15,21 1-15,0 20 0,-21-21 16,21 22-16,-22-1 0,22 1 16,0-22-16,0 22 0,0-22 0,0 0 15,0 1-15,0-22 0,0 21 16,22-21-16,-1 1 0,0-1 0,0 0 16,0 0-16,0 0 0,1-21 15,-1 0-15,21 0 0,-21 0 0,0 0 16,22 0-16,-22-21 0,0 0 0,21 21 15,-20-21-15,-1 0 0,21-1 16,-21 1-16,0-21 0,1 21 16,-22-22-16,21 22 0,0-21 0,-21-22 15,0 22-15,0 0 0,0-22 16,0 22-16,0-22 0,0 22 0,0 0 16,0 21-16,0-1 0,0 1 0,-21 42 31,21 22-31,-21-1 0,21 0 15,0 1-15,0-1 0,0 0 16,-22 1-16,22-1 0,0 0 0,0 1 16,0-1-16,0-21 0,0 22 0,0-22 15,22 0-15,-22 0 0,0 0 16,21-21-16,0 21 0,0 1 0,0-22 16,0 0-16,1 0 0,-1 0 15,0 0-15,0 0 0,0-22 16,0 1-16,1 21 0,-1-21 15,-21 0-15,0 0 0,0 0 0,0-1 16,0 1-16</inkml:trace>
  <inkml:trace contextRef="#ctx0" brushRef="#br0" timeOffset="-191700.05">23495 10605 0,'0'0'0,"-21"0"0,0 0 16,-1 0-16,22 21 15,22-21 17</inkml:trace>
  <inkml:trace contextRef="#ctx0" brushRef="#br0" timeOffset="-190335.86">25760 10816 0,'21'0'15,"0"0"-15,0-21 16,22 21-16,-22 0 0,21-21 0,-21 0 15,22 21-15,-22-21 0,21-1 16,0 1-16,-20 0 0,20 0 0,-21 21 16,0-21-16,-21 0 0,0-22 0,0 22 15,0 0-15,0 0 0,0 0 16,0-1-16,-21 1 0,0 0 0,-21 21 16,20 0-16,-20 0 0,21 0 15,-21 0-15,20 0 0,-20 21 0,0 0 16,-1 22-16,22-22 0,-21 21 15,21 1-15,0-22 0,-1 21 0,1 0 16,21 1-16,0-22 0,0 21 16,0-21-16,0 1 0,0-1 15,0 0-15,21-21 0,1 0 0,-1 21 16,21-21-16,-21 0 0,0 0 0,22 0 16,-22 0-16,21-21 0,-21 21 15,22-21-15,-22 0 0,0 21 0,0-22 16,0 1-16,1 0 0,-1 0 0,-21 0 15,0 0-15,21-1 0,-21 1 16,0 0-16,0 0 0,0 0 0,0 0 16,0-1-16,0 1 0,0 0 15,0 42 17,0 0-32,0 1 0,0 20 15,0-21-15,0 21 0,0 1 0,21-1 16,-21 0-16,21-20 0,-21 20 15,0 0-15,21 1 0,-21-1 0,22 0 16,-22 1-16,21 20 0,-21-21 0,0 1 16,0-1-16,0 22 0,0-22 15,0 0-15,0 1 0,0-1 0,0 0 16,0 22-16,0-22 0,-21 0 0,-1-20 16,1 20-16,0 0 0,0-21 15,0 22-15,0-22 0,-22-21 0,22 0 16,0 0-16,0 0 0,0 0 15,-1 0-15,1-21 0,21 0 0,-21-22 16,0 22-16,21-21 0,-21-1 16,21 1-16,0-21 0,0 20 0,0-20 15,0-1-15,0 1 0,21-1 16,21 1-16,-21-1 0,22 1 0,-22-1 16,21 22-16,1-22 0,-1 22 15,0-21-15,1 20 0,-1 1 0,0 0 16,1-1-16,-22 1 0,0 0 0,21-1 15,-21 22-15,-21 0 0,0 0 16,0 0-16,0-1 0,-21 22 31,0 0-31,0 0 0,21 22 16,-21-1-16,21 0 0,-21 0 0,21 0 16,0 0-16,0 22 0,0-22 15,0 0-15,0 0 0,0 0 0,0 1 16,21-1-16,0-21 0,0 21 0,0-21 15,0 0-15,1 0 0,-1 0 16,21 0-16,-21 0 0,22 0 0,-22 0 16,21-21-16,-21 0 0,22 21 0,-1-22 15,-21-20-15,21 21 0,1-21 16,-22 20-16,0-20 0,0 0 16,0-1-16,1-20 0,-1 21 15,-21-1-15,0 1 0,0 0 0,0-1 16,0 1-16,0 21 0,0 0 0,0-1 15,0 1-15,0 42 16,0 1-16,0-1 16,0 0-16,0 21 0,-21 1 15,-1-1-15,1 21 0,21-20 0,0-1 16,0 22-16,0-22 0,0 0 0,0 1 16,0-1-16,0 0 0,0-21 15,0 1-15,0-1 0,21 0 0,1-21 16,-1 0-16,0 21 0,0-21 15,0 0-15,0 0 0,1 0 16,-1 0-16,0-21 0,0 0 0,0 21 16,0-21-16,1-1 0,-1 1 15,0 0-15,-21 0 0,0 0 0,0 0 16,0-1-16</inkml:trace>
  <inkml:trace contextRef="#ctx0" brushRef="#br0" timeOffset="-190147.83">26924 10351 0,'0'0'0,"21"0"15,0 0-15,0 0 16,1 0-16,-1-22 0,21 22 16,-21 0-16,22-21 0,-1 0 0,-21 21 15,21 0-15,-20 0 0,20-21 16,-21 21-16,0 0 0,22 0 0,-22-21 15,0 21-15</inkml:trace>
  <inkml:trace contextRef="#ctx0" brushRef="#br0" timeOffset="-189731.89">28236 10435 0,'0'0'0,"21"-21"0,-21 0 0,0 42 47,0 0-47,0 0 0,0 22 16,0-22-16,0 21 0,-21 1 0,21-22 15,0 21-15,0-21 0,0 0 0,-21 1 16,21-1-16,0 0 0,0 0 15,21-21 17,-21-21-32,21 21 15</inkml:trace>
  <inkml:trace contextRef="#ctx0" brushRef="#br0" timeOffset="-189528.01">28342 10202 0,'0'0'0,"-21"-21"16,0 21-16,0 0 15,42 21 32,0 1-31,0-1-16,0-21 0,-21 21 15</inkml:trace>
  <inkml:trace contextRef="#ctx0" brushRef="#br0" timeOffset="-188543.59">28660 10393 0,'0'0'0,"0"21"0,-22 0 16,22 0-16,-21-21 15,21 22-15,0-1 0,-21 0 0,21 21 16,0-21-16,0 1 0,0-1 0,0 0 16,0 0-16,0 0 0,0 0 15,0 1-15,0-1 0,0 0 16,0 0 0,-21-21-16,21-21 31,0 0-16,0 0-15,0-1 0,0 1 16,0 0-16,21 0 0,0-21 0,-21 20 16,21-20-16,1 0 0,20-1 15,-21 1-15,21 21 0,-20-21 16,-1 20-16,21 1 0,-21 0 0,0 21 16,22 0-16,-22 0 0,0 0 15,0 0-15,-21 21 0,21 0 0,-21 1 16,22 20-16,-22-21 0,0 21 0,0 1 15,0-22-15,0 21 0,0-21 16,0 22-16,0-22 0,0 0 0,0 0 16,0 0-16,21 1 15,0-22-15,0 21 0,0-21 0,0 21 0,1-21 16,-1 0-16,0 0 0,0 0 0,21 0 16,-20 0-16,-1-21 15,21 21-15,-21-21 0,22-1 0,-22 1 16,0 0-16,0 0 0,0 0 15,0 0-15,1-22 0,-22 22 0,0-21 16,21-1-16,-21 22 0,0-21 16,0 21-16,0 0 0,0-1 0,0 1 15,-21 42 1,21 1 0,0 20-16,-22-21 0,22 21 0,-21 1 15,21-22-15,0 21 16,-21-21-16,21 22 0,0-22 0,0 0 0,0 0 15,0 0-15,0 1 0,21-1 16,0-21-16,1 21 0,-1-21 16,0 0-16,0 0 0,0 0 15,0 0-15,1 0 0,-1 0 16,0-21-16,0 21 0,0-21 0,0-1 16,1 1-16,-1 0 0,0 0 0,-21-21 15,21-1-15,0 22 0,0-21 16,-21-22-16,0 22 0,0 0 0,0-1 15,22 1-15,-22 0 16,0-1-16,0 1 0,0 0 0,0 20 16,0 1-16,0 0 0,0 0 15,0 0-15,0 42 16,-22 0-16,22 21 0,-21-20 16,21 20-16,0 0 0,0 1 15,-21 20-15,0-21 0,21 1 0,-21 20 16,21-20-16,0-1 0,0 0 15,0 1-15,0-1 0,0-21 0,0 21 16,0-20-16,0-1 0,21 0 16,0 0-16,0 0 0,22-21 15,-22 0-15,0 0 0,0 0 16,0 0-16,22 0 0,-22 0 16,21-21-16,-21 0 0,0 21 0,22-21 15,-22 0-15,-21-1 0,21 1 0,0 0 16</inkml:trace>
  <inkml:trace contextRef="#ctx0" brushRef="#br0" timeOffset="-188339.7">30014 10372 0,'0'0'0,"21"0"31,1-21-31,-1 21 0,0 0 0,21 0 15,-21 0-15,22-22 0,-22 22 16,0-21-16,21 21 0,-20 0 0,-1 0 16,0-21-16,0 21 0,-21-21 15</inkml:trace>
  <inkml:trace contextRef="#ctx0" brushRef="#br0" timeOffset="-188160.41">29591 10245 0,'-21'0'15,"42"0"-15,-21 0 47,21 0-31,0-21-16</inkml:trace>
  <inkml:trace contextRef="#ctx0" brushRef="#br0" timeOffset="-187076.03">30755 10732 0,'0'0'0,"-21"0"16,21-22-16,0 1 0,0 0 16,0 0-16,0 0 0,0 0 15,0-22-15,0 22 0,0 0 16,0-21-16,-21 20 0,21-20 15,0 21-15,-21-21 0,-1 20 0,1 1 16,0 0-16,0 21 16,0 0-16,0 0 0,-1 21 15,1 0-15,0 1 0,0 20 16,0 0-16,0 1 0,-1-1 0,22 0 16,-21 1-16,0-1 0,21-21 15,-21 21-15,21 1 0,0-22 0,0 0 16,0 0-16,0 0 0,0 1 15,21-22-15,0 0 16,0 0-16,1 0 0,-1 0 16,0 0-16,0-22 0,0 22 15,0-21-15,1 0 0,-1 0 0,21 0 16,-21 0-16,0-22 0,1 22 16,-1-21-16,0 21 0,0-22 0,-21 1 15,0 0-15,21-1 0,-21 22 16,0-21-16,21 21 0,-21-1 0,0 44 31,0-1-31,0 0 16,0 21-16,0 1 0,0-1 0,-21-21 15,21 21-15,0 1 16,0-1-16,0-21 0,0 0 0,0 22 16,0-22-16,0 0 0,21-21 15,1 21-15,-1-21 0,0 0 0,0 0 16,0 0-16,0 0 0,22 0 15,-22 0-15,21 0 0,-21-21 0,22 21 16,-22-21-16,21 0 0,-21 0 0,22-1 16,-22-20-16,0 0 0,0 21 15,0-43-15,1 22 0,-1-1 0,-21-20 16,0 21-16,21-22 0,-21 22 16,0-1-16,0 1 0,0 21 0,0-21 15,0 20-15,-21 44 31,21-1-31,-21 0 0,-1 21 16,22 1-16,0-1 0,-21 21 0,0-20 16,21 20-16,-21-20 0,21-1 15,0 0-15,0 1 0,0-1 0,0-21 16,0 21-16,21-20 0,0-22 16,0 21-16,1 0 0,-1-21 0,0 0 15,0 0-15,0 0 16,0 0-16,1-21 0,-1 0 15,0 21-15,0-22 0,-21 1 0,21 0 16,0 0-16,-21 0 0,0 0 0,22-1 16,-22 1-16,21 0 0,-21 42 31,0 0-15,-21 1-16,21-1 0,0 0 15,0 0-15,-22-21 0,22 21 0,0 0 16,-21 1-16,21-1 15,0 0 1,0-42 15,0 0-15,0-1-16,0 1 0,21 0 16</inkml:trace>
  <inkml:trace contextRef="#ctx0" brushRef="#br0" timeOffset="-186882.06">31708 10372 0,'-22'0'0,"1"0"15,21-21-15,-21 21 16,42 0 31,0 0-32,1 0-15,-1 0 0,0 0 16</inkml:trace>
  <inkml:trace contextRef="#ctx0" brushRef="#br0" timeOffset="-186381.13">31877 10456 0,'0'0'0,"-21"0"15,21 22-15,21-22 31,0 0-31,0 0 16,0 0-16,1 21 16,-22 0-16,0 0 15,0 0-15,0 0 16,0 1-16,-22-1 0,1 0 0,0 0 16,0-21-16,-21 21 0,20 0 15,1 1-15,0-1 0,-21-21 0,21 21 16,-1-21-16,1 0 0,21 21 15,21 0 17,1-21-32,-1 21 15,0-21-15,21 22 16,-21-22-16,1 21 0,-1-21 16,0 21-16,0 0 0,21 0 0,-20 0 15,-1 1-15,-21-1 0,0 0 16,0 0-16,0 0 0,0 0 0,0 1 15,-21-1-15,-1-21 0,1 21 16,-21 0-16,21 0 0,-22-21 0,1 0 16,21 21-16,-21-21 0,-1 0 15,22 0-15,-21 0 0,21 0 0,-1 0 16,1 0-16,0-21 0,21 0 16,0 0-16,0 0 0,0 0 15,0-1-15,21 1 0,0 0 16,22 0-16,-22 0 0,21 0 15,-21-22-15,22 22 0,-22 0 16,21 0-16</inkml:trace>
  <inkml:trace contextRef="#ctx0" brushRef="#br0" timeOffset="-186120.77">32173 10668 0,'21'-21'0,"-148"127"0,233-191 0,-85 43 0,1 21 15,-1-1-15,0 1 0,-21 0 0,0 0 16,21 0-16,-21 0 0,21-1 0,-21 1 15,0 0-15,-21 21 16,0 0-16,0 21 16,0 0-1,-1 1-15,22-1 0,0 0 0,-21 0 16,21 0-16,-21 0 0,21 1 16,0-1-16,0 0 0,0 0 0,0 0 15,0 0-15,0 1 16,21-22-16,0 0 0,1 0 0,-1 0 15,0 0-15,0 0 0,0 0 16,22 0-16,-22 0 0,21 0 16,-21 0-16</inkml:trace>
  <inkml:trace contextRef="#ctx0" brushRef="#br0" timeOffset="-185637.04">32724 10499 0,'0'0'0,"0"-21"0,0-1 0,0 1 16,-22 0-16,1 21 15,0 0-15,0 0 0,0 0 16,-22 21-16,22 0 0,0 1 16,0-1-16,-21 0 0,20 0 0,1 21 15,0-20-15,0-1 0,0 0 16,21 0-16,0 0 0,0 0 0,0 1 16,0-1-16,0 0 0,21-21 15,0 21-15,0-21 0,22 0 16,-22 0-16,0 0 15,0 0-15,21-21 0,-20 0 0,-1 0 16,0-1-16,0 1 0,0 0 16,0-21-16,1-1 0,-1 1 0,0 0 15,0-1-15,0-20 0,0 21 16,-21-22-16,22 22 0,-22-1 16,21-20-16,-21 42 0,0-22 0,0 22 15,0 0-15,0 0 0,0 0 16,-21 21-1,-1 21-15,1 0 16,0 0-16,0 0 0,21 1 0,-21 20 0,0 0 16,-1-21-16,1 22 15,21-1-15,0 0 0,0 1 0,0-1 16,0 0-16,0-20 0,0 20 16,0-21-16,21 0 0,1-21 0,-22 21 15,21-21-15,0 22 0,0-22 16,0 0-1,0 0-15</inkml:trace>
  <inkml:trace contextRef="#ctx0" brushRef="#br0" timeOffset="-183582.91">18034 12721 0,'0'21'0,"0"1"0,0-1 15,21 0 1,0-21 0,0 0-1,1-21-15,-22 0 0,42 21 16,-21-22-16,0 1 0,0-21 0,22 21 15,-22 0-15,0-22 0,21 22 16,-20-21-16,-1 21 0,0-22 0,0 1 16,0 0-16,0-1 0,-21 1 15,22-22-15,-22 22 0,0 0 0,0-22 16,0 22-16,0 0 0,0 20 0,-22 1 16,22 0-16,-21 0 0,0 21 15,0 0-15,0 0 0,0 21 0,-1 21 16,1 1-16,0-1 0,0 0 15,0 1-15,0 20 0,-1 1 0,22-22 16,0 22-16,-21-22 0,0 21 16,21-20-16,-21 20 0,21-20 15,0-1-15,0 0 0,0 1 0,0-22 16,0 21-16,0-21 0,0 0 16,0 1-16,0-44 15,0 1 1,21 0-16,0 0 0,0 0 15,1 0-15,-1-1 0,0-20 0,0 21 16,0 0-16,0-22 0,1 22 16,-22 0-16,21 0 0,0 21 0,0-21 15,0 21 1,0 0-16,-21 21 16,22-21-16,-22 21 0,0 0 0,21 22 15,-21-22-15,21 0 0,-21 21 16,0-21-16,21 1 0,0-1 0,-21 0 15,21 0-15,1 0 0,-22 0 0,21 1 16,0-22-16,0 0 0,0 0 16,0 0-16,1 0 0,-1 0 0,21-22 15,-21 22-15,0-21 0,22 0 16,-22 0-16,21 0 0,-21 0 0,22-1 16,-22 1-16,0-21 0,0 21 15,22 0-15,-22-22 0,-21 22 16,21-21-16,-21 21 0,0-1 0,0 1 15,0 0-15,-21 21 16,0 0-16,-1 0 16,1 0-16,0 21 0,0 0 0,21 1 15,-21-1-15,21 0 0,-21 0 16,21 0-16,0 22 0,0-22 0,0 0 16,0 21-16,0-21 0,0 1 15,21-1-15,0 0 0,0 0 0,0-21 16,0 21-16,22 0 0,-22-21 0,21 0 15,1 0-15,-1 0 16,0 0-16,1 0 0,20-21 0,-21 0 16,22 21-16,-22-21 0,1 0 0,20 0 15,-21-1-15,1 1 0,-1-21 16,-21 21-16,0 0 0,1-1 0,-1 1 16,-21 0-16,0 0 0,0 0 15,0 0-15,0-1 0,-21 1 16,-1 21-16,1 0 0,0 0 0,-21 0 15,21 0-15,-1 21 0,-20-21 16,21 22-16,-21-1 0,20 0 0,-20 0 16,21 0-16,0 0 0,0 22 15,-1-22-15,22 0 0,-21 21 16,21-20-16,0-1 0,0 0 0,21 0 16,1 0-16,-1-21 0,0 0 15,0 0-15,0 0 0,0 0 0,1 0 16,-1 0-16,21-21 0,-21 21 0,0-21 15,1 0-15,-1 0 0,0-1 16,0 1-16,0 0 0,-21 0 0,0 0 16,21 0-16,-21-1 0,0 1 15,0 0-15,0 0 0,0 0 0,0 42 47,0 0-47,0 0 0,0 0 16,0 1-16,0-1 0,0 0 15,0 0-15,0 0 0,22-21 16,-1 21-16,0 1 0,0-22 16,0 0-16,0 0 0,1 0 15,-1 0-15,21 0 0,-21-22 0,22 1 16,-22 21-16,21-21 0,-21 0 0,22 21 16,-22-21-16,0 0 0,0-1 15,0 1-15,-21 0 0,0 0 16,21 0-16,-21 0 0,0-1 15,0 44 17,0 20-32,0-21 15,0 0-15,0 22 0,0-1 0,0 21 16,0-20-16,0 20 0,0-20 0,0 20 16,0-21-16,0 22 0,0-1 15,0-20-15,22 20 0,-22-20 0,0 20 16,21-21-16,-21 1 0,0 20 0,0-20 15,0-1-15,0 0 0,0-21 16,0 1-16,0-1 0,0 0 0,0 0 16,21-21-16,0 0 0,0 0 15,-21-21-15,21 0 0,1 0 16,-22-22-16</inkml:trace>
  <inkml:trace contextRef="#ctx0" brushRef="#br0" timeOffset="-183335.53">20574 12594 0,'21'-21'0,"-42"42"0,63-63 15,-21 0-15,1 42 0,20-22 0,-21 1 16,0 21-16,22 0 0,-22 0 16,21 0-16,-21 0 0,0 0 0,1 0 15,-22 21-15,0 1 0,0-1 16,0 0-16,0 21 0,0-21 15,-22 1-15,1-1 0,0 21 0,-21-21 16,-1 0-16,22 1 0,-21-1 0,0 0 16,-1 0-16,1 0 0,0 0 15,-1-21-15,1 0 0,21 0 0,0 0 16,-1 0-16</inkml:trace>
  <inkml:trace contextRef="#ctx0" brushRef="#br0" timeOffset="-180207.84">21823 12594 0,'0'-63'15,"0"42"-15,0-1 16,0 1-16,0 0 0,0-21 15,21 42-15,0-21 0,-21-1 0,21 1 16,0 21-16,1 0 0,-1 0 16,0 0-16,0 0 0,0 21 0,0 22 15,1-22-15,-1 21 0,-21 1 0,0-22 16,0 21-16,0 0 0,0 1 16,0-1-16,0 0 0,0-20 0,0 20 15,-21-21-15,21 21 16,0-20-16,-22-22 0,22 21 0,-21 0 15,21-42 17,0 0-32,0-1 0,0 1 0,0-21 15,0 21-15,21-22 0,1 22 16,-22-21-16,21 0 0,-21-1 0,21 1 16,0 21-16,0-22 0,0 22 0,-21-21 15,22 21-15,-1 0 0,0 21 16,0 0-16,0 0 0,0 0 0,1 0 15,-1 21-15,-21 0 0,21 0 16,-21 0-16,21 22 0,-21-22 16,0 0-16,0 21 0,0-21 0,0 22 15,0-1-15,0-21 0,0 0 16,21 22-16,-21-22 0,0 0 0,0 0 16,21-21-1,1-21 1,-1 0-1,-21 0-15,21 0 0,0-1 16,-21 1-16,21-21 0,0 21 0,1-22 16,-22 22-16,21-21 0,0 21 15,0-22-15,0 22 0,-21-21 0,21 21 16,1 0-16,-1 21 16,0 0-1,-21 21-15,0 0 0,0 0 16,0 21-16,0-20 0,21-1 15,-21 21-15,0-21 0,21 22 0,0-22 16,-21 0-16,22 21 0,-1-21 16,0 1-16,21-1 0,-21 0 0,22 0 15,-22-21-15,21 21 0,-21-21 0,22 0 16,-1 0-16,-21 0 16,22 0-16,-22 0 0,0-21 0,21 0 0,-21 0 15,1 0-15,-1-1 0,0 1 16,0 0-16,0 0 0,-21-21 15,21 20-15,-21-20 0,22 0 0,-22 21 16,0-1-16,0-20 0,0 21 16,0 0-16,0 0 0,-22 21 15,1 0 1,21 21-16,-21-21 0,0 21 0,21 21 16,-21-21-16,21 1 0,-21-1 0,21 21 15,0-21-15,0 0 0,0 1 16,0-1-16,0 0 0,21 0 15,0 0-15,0 0 0,-21 1 0,21-22 16,0 0-16,1 0 0,-1 0 16,0 0-16,21 0 0,-21 0 0,1 0 15,20-22-15,-21 22 0,21-21 16,-20 0-16,20 0 0,-21 0 0,21 0 16,-20-1-16,-1 1 0,0 0 15,0-21-15,-21 21 0,0-1 0,21-20 16,-21 21-16,0 0 0,0 0 0,21-1 15,-21 44 1,0-1 0,0 0-16,0 0 0,0 0 15,0 0-15,0 22 0,0-22 0,0 0 16,0 0-16,0 0 0,0 22 0,0-22 16,0 0-16,0 0 15,0 0-15,0 1 16,0-44 15,0 1-15,0 0-16,0 0 0,0 0 15,0 0-15,0-1 0,0 1 0,0-21 16,22 21-16,-1-22 0,-21 22 16,21-21-16,0 21 0,0 0 0,0-1 15,1 22-15,-1 0 0,0 0 0,0 0 16,0 0-16,0 0 15,1 22-15,-22-1 0,21 0 0,-21 0 16,21 0-16,-21 0 0,0 1 16,0-1-16,0 21 0,0-21 0,0 0 15,0 1-15,0-1 0,0 0 16,0 0-16,-21-21 16,21 21-16,0-42 31,0 0-31,0 0 15,0 0-15,0-1 0,0 1 16,21 0-16,0-21 0,0 21 16,-21-1-16,21-20 0,1 21 15,-1 0-15,0-22 0,21 43 16,-21-21-16,1 21 0,-1 0 0,0 0 16,0 0-16,0 0 0,0 21 0,1-21 15,-22 22-15,0-1 0,0 0 16,0 0-16,21 0 0,-21 0 0,0 1 15,0-1-15,0 0 0,0 0 16,0 0-16,0 0 0,21 1 16,-21-1-16,0 0 0,21-21 15,0 21-15,0-21 0,22 21 16,-22-21-16,0 0 0,0 0 16,0 0-16,22 0 0,-22-21 15,0 21-15,21-21 0,-20 21 16,-1-21-16,0 0 0,0-1 0,0 1 0,0 0 15,-21 0-15,22 0 0,-22 0 16,21-22-16,-21 22 0,21 0 0,-21 0 16,0 0-16,0-1 0,0 1 15,0 42 1,0 1 0,0-1-16,-21 0 0,21 0 15,0 21-15,0-20 0,0-1 16,0 0-16,0 0 0,0 0 0,0 0 15,0 1-15,0-1 16,0 0-16,21-21 0,0 0 16,0 0-16,0 0 15,1 0-15,-1 0 0,0 0 0,0 0 16,0-21-16,0 21 16,1-21-16,-1-1 0,-21 1 0,21 0 15,0 0-15,-21 0 0,0-22 0,0 22 16,21-21-16,-21 0 0,0 20 15,0-20-15,0 0 0,0 21 16,0-1-16,0 1 0,-21 0 0,0 21 16,0 0-16,0 0 15,-22 21-15,22 0 0,0 1 16,-21-1-16,20 0 0,1 21 0,0-21 16,21 22-16,0-22 0,-21 21 0,21-21 15,0 1-15,0-1 0,21 0 16,0-21-16,0 21 0,22-21 0,-22 0 15,21 0-15,1 0 0,-22 0 16,21 0-16,-21 0 0,22 0 0,-1 0 16,-21-21-16,0 21 0,22-21 0,-1 0 15,-21 21-15,0-22 16,22 1-16,-22-21 0,0 21 0,0 0 16,0-1-16,-21 1 0,0 0 15,0 0-15,0 0 0,0 0 0,-21 21 16,0 0-16,0 21 15,0 0-15,21 0 0,0 0 16,-22 0-16,22 1 0,0-1 0,0 0 16,0 0-16,0 0 0,0 0 15,0 1-15,0-1 0,0 0 16,0 0-16,22 0 0,-1-21 0,-21 21 16,21 1-16,0-22 0,-21 21 15,21-21-15,0 0 0,1 0 16,-1 0-16,0 0 15,0 0-15,0 0 0,0 0 0,1 0 16,-1 0-16,21 0 0,-21-21 0,0-1 16,1 22-16,-1-21 0,0 0 15,0 0-15,21-21 0,-20 20 16,-22 1-16,0 0 0,0 0 16,0 0-16,21 0 0,-21 42 31,-21 0-16,21 0-15,-22 0 0,22 0 16,-21 1-16,21-1 0,0 0 16,0 0-16,0 0 0,0 0 15,21 1-15,1-22 16,-1 0-16,0 0 0,0 0 16,0 0-16,0 0 0,1 0 0,-1 0 15,0 0-15,0 0 0,0 0 16,-21-22-16,21 22 0,1-21 0,-1 21 15,-21-21-15,0 0 0,21 0 0,0 0 16,-21-1-16,0 1 16,0 0-16,0 0 0,0 0 0,0 0 15,21 21-15,-21-22 0,0 44 47,0-1-47,0 0 0,-21 0 16,21 0-16,-21 22 0,21-22 15,-21 0-15,0 21 0,-1-21 0,1 22 16,21-1-16,-21-21 0,0 22 16,0-1-16,0 0 0,-1 22 15,1-22-15,0 0 0,0 1 0,-21 63 16,42-64-16,-22 21 16,1 22-16,21-21 0,0-22 0,0 0 15,0 1-15,0 20 0,0-21 16,0 1-16,21-22 0,1 21 15,-22-21-15,21 22 0,-21-22 0,0 0 16,0 0-16,-21-21 31,-1-21-31,22 0 0,-21 0 0,0 0 16,0-1-16,21-20 0,-21 21 16,21-21-16,0-1 0,0-20 0,0 20 15,21-20-15,0 21 0,21-22 0,-20 1 16,-1 20-16,21-20 0,-21-1 15,22 22-15,-22 0 0,21-1 0,-21 1 16,0 0-16,43-1 16,-64 22-16,21 0 0,0 0 0,0 0 15,1-1-15,-22 1 16</inkml:trace>
  <inkml:trace contextRef="#ctx0" brushRef="#br0" timeOffset="-178687.87">550 14944 0,'0'0'0,"21"0"0,-21-21 31,22 21-31,-22-22 32,-22 22-1,1 22-31,0-22 0,21 21 15,-21 0-15,0 0 0,0 21 0,-1-20 16,22 20-16,-21 0 0,0 1 16,0 20-16,21-21 0,0 1 15,-21-1-15,21 22 0,0-22 0,0 0 16,0-21-16,0 22 0,0-22 16,0 0-16,21 0 0,0 0 0,21 1 15,-20-22-15,20 0 16,-21 0-16,21 0 0,1 0 15,-1 0-15,0-22 0,-20 1 0,20 21 16,-21-21-16,0 0 0,0 0 16,1 0-16,-1-1 0,-21 1 0,0 0 15,0 0-15,0 0 16,0 0-16,-21-1 0,-1 1 0,1 21 16,0-21-16,0 21 0,0 0 15,0 0-15,-22 0 0,22 0 16,0 21-16,0-21 0,0 21 0,-1 1 15,1-1-15,0 21 0,0-21 16,0 0-16,0 1 0,-1-1 16,22 0-16,0 0 0,0 0 15,0 0-15,0 1 0,22-22 16,-1 0-16,0 0 16,0 0-16,21 0 0</inkml:trace>
  <inkml:trace contextRef="#ctx0" brushRef="#br0" timeOffset="-178436.01">1397 15409 0,'0'22'125</inkml:trace>
  <inkml:trace contextRef="#ctx0" brushRef="#br0" timeOffset="-176400.1">2074 14880 0,'0'0'0,"0"-21"16,-21 0-16,21 0 16,0 0-16,0-1 0,0 1 15,0 0-15,21 0 16,0 0-16,1 21 0,-1 0 16,21 0-16,-21 0 0,0 21 15,1 21-15,20-21 0,-21 22 16,0-22-16,22 21 0,-22 22 0,-21-22 15,0 0-15,21 1 0,-21 20 16,0-20-16,0-1 0,0 0 0,0 1 16,0-1-16,0 0 0,0-21 15,0 1-15,-21-1 0,21 0 16,0-42 0,0 0-1,0-22-15,0 22 0,21-21 16,0-1-16,0-20 0,0 21 0,1-22 15,-1 22-15,0-22 0,21 1 16,-21 20-16,1-20 0,83-85 16,-83 105-16,-1 1 15,0 0-15,0 21 0,0-1 0,-21 1 16,0 42 31,0 1-47,-21-1 15,21 0-15</inkml:trace>
  <inkml:trace contextRef="#ctx0" brushRef="#br0" timeOffset="-174820.74">3090 15134 0,'0'0'0,"21"0"16,1 0-16,-1 0 15,0-21-15,0 0 16,-21 0-16,0 0 0,21 21 0,0-22 16,-21 1-16,0 0 0,0 0 15,0 0-15,0 0 0,0-1 0,0-20 16,0 21-16,-21 21 0,0-21 15,0 0-15,0-1 0,0 22 0,-1 0 16,1 0-16,0 0 16,0 22-16,-21-1 0,20 0 0,1 0 15,0 21-15,0 1 0,0-1 16,0 0-16,-1 1 0,22-1 16,0 0-16,0 1 0,0-1 0,0-21 15,0 22-15,0-22 0,22 0 16,-1 0-16,0-21 0,0 0 0,0 0 15,0 0-15,22 0 0,-22 0 16,0 0-16,0-21 0,0 0 0,22 0 16,-22-1-16,0 1 0,0 0 15,0 0-15,1 0 0,-1 0 16,0-22-16,0 22 0,-21 0 0,0-21 16,0 20-16,0 1 0,0 0 15,0 0-15,0 0 0,0 0 16,0 42 15,0 0-31,-21 0 0,21 0 0,-21 22 16,21-1-16,0 0 0,0 1 15,0-22-15,0 21 0,0 0 0,0-20 16,0 20-16,0-21 0,0 0 16,0 0-16,21-21 0,21 0 15,-21 0-15,1 0 0,-1 0 16,21 0-16,0-21 0,1 21 0,-22-21 15,21-21-15,1 21 16,-1-1-16,-21-20 0,21 21 0,-20-21 16,20 20-16,-21-20 0,0 0 15,0 21-15,-21-22 0,0 22 0,0 0 16,0 0-16,0 0 0,-21 21 16,0 0-1,0 0-15,0 0 0,0 21 0,-1-21 16,1 21-16,0 0 0,21 0 15,0 0-15,0 1 0,0-1 16,0 0-16,0 0 0,0 0 16,21-21-16,0 21 0,1 1 0,-22-1 15,21 0-15,0-21 16,-21 21-16,21 0 0,-21 0 0,21 1 16,-21-1-16,21-21 15,1 21-15,-1-21 0,0 21 16,0-21-16,0 0 0,0 0 15,1 0-15,20 0 16,-21 0-16,0 0 0,0 0 0,1 0 16,20 0-16,-21 0 0,0-21 15,22 21-15,-22-21 0,21 0 0,-21-1 16,0 1-16,1 0 0,-1 0 16,0 0-16,0 0 0,0-1 15,-21-20-15,0 21 0,0 0 16,0-22-16,0 22 0,0 0 0,0 0 15,0 0-15,-21 0 0,0 21 0,0 0 16,0 0-16,-1 0 0,1 0 16,0 0-16,0 0 0,0 0 0,0 21 15,21 0-15,-22 0 0,1 21 16,0-20-16,0 20 0,21-21 0,0 21 16,-21 1-16,21-1 0,-21-21 15,21 22-15,0-22 0,0 0 0,0 0 16,0 0-16,0 0 15,21-21-15,0 0 0,0 0 16,0 0-16,0 0 0,1-21 16,-1 0-16,0 0 15,0 0-15,0 0 0,0-1 0,1 1 16,-22 0-16,21 0 0,0-21 16,0 20-16,-21 1 0,0-21 0,0 21 15,21 21-15,-21-21 0,0-1 16,0 44-1,0-1 1,0 0-16,0 0 0,0 0 16,0 22-16,0-22 0,0 0 0,0 21 15,0-21-15,0 1 16,0-1-16,0 0 0,21 0 0,-21 0 16,22-21-16,-1 21 0,0-21 15,0 0-15,0 0 0,0 0 16,1 0-16,-1 0 0,0-21 0,0 21 15,0-21-15,-21 0 0,21 0 16,1 0-16,-1-1 0,0 1 0,-21 0 16,21 0-16,-21 0 0,21 0 15,-21-1-15,0 1 0,0 0 16,0 0-16,0 42 16,0 0-1,0 0-15,0 1 0,0-1 16,0 0-16,0 21 0,0-21 15,0 1-15,0-1 0,0 0 0,0 0 16,0 0-16,0 0 0,0 1 16,-21-22-16,21 21 0,0-42 47,0-1-47</inkml:trace>
  <inkml:trace contextRef="#ctx0" brushRef="#br0" timeOffset="-174630.84">4974 15007 0,'0'0'0,"-21"-42"15,0 42-15,21-21 16,-21 21-16,-1 0 31,44 0 0,-1 0-15</inkml:trace>
  <inkml:trace contextRef="#ctx0" brushRef="#br0" timeOffset="-174100.05">5270 14880 0,'0'-21'15,"0"42"17,0 0-17,0 1-15,0-1 0,0 0 16,0 0-16,0 0 0,-21 22 0,21-22 16,0 21-16,-21-21 0,21 22 15,0-1-15,0-21 0,-21 21 0,21-20 16,-21-1-16,21 0 0,0 0 15,0 0-15,0 0 16,0-42 15,0 0-31,0 0 0,0 0 16,0 0-16,21-1 0,0 1 0,0 0 16,-21 0-16,21 0 0,1 0 15,-22-1-15,21 1 0,0 0 0,0 21 16,0 0-16,0 0 0,1 0 15,-1 0-15,0 0 0,0 21 16,-21 0-16,0 1 0,0-1 16,0 0-16,0 0 0,0 0 15,0 0-15,0 1 0,0-1 0,0 0 16,-21 0-16,0 0 0,0 0 16,-1-21-16,-20 22 0,21-1 0,0-21 15,0 21-15,-1-21 16,1 0-16,0 0 15,21-21 17,0 0-32,0-1 0,0 1 15,21 0-15</inkml:trace>
  <inkml:trace contextRef="#ctx0" brushRef="#br0" timeOffset="-173850.2">5905 14817 0,'0'21'15,"0"0"-15,-21 0 0,0 0 16,21 22-16,-21-22 0,21 21 16,0 1-16,-21-1 0,21 0 0,-21-21 15,-1 22-15,22-1 0,-21 0 16,21 1-16,0-22 0,0 0 0,0 21 15,0-20-15,0-1 16,0 0-16,21-21 16,1-21-1,-1 0-15</inkml:trace>
  <inkml:trace contextRef="#ctx0" brushRef="#br0" timeOffset="-173227.56">6011 15261 0,'0'21'0,"21"-21"31,1 0-31,-1-21 0,0 21 16,0-21-16,0 0 0,0 21 0,1-21 15,-1 0-15,-21-1 0,21 1 16,0 21-16,-21-21 0,0 0 0,0 0 15,0 0-15,0-1 0,0 1 16,-21 21 0,0 0-16,0 0 0,-1 21 15,1 1 1,0-1-16,21 0 0,-21 21 0,0-21 16,0 1-16,21 20 0,0-21 0,0 0 15,0 22-15,0-22 0,0 0 16,0 0-16,21-21 0,0 21 0,0-21 15,0 0-15,0 0 0,1 0 0,-1 0 16,21 0-16,-21 0 0,22 0 16,-22-21-16,21 21 0,-21-21 0,22 0 15,-22 0-15,21-1 0,-21 1 16,0 0-16,1 0 0,-1-21 0,0 20 16,0 1-16,-21 0 0,21 0 15,-21 0-15,0 0 0,0-1 16,-21 22-16,0 0 15,0 0-15,0 22 0,21-1 16,-22-21-16,22 21 0,0 0 16,0 0-16,0 0 0,0 22 0,22-22 15,-1 0-15,0 0 0,0 0 16,0 1-16,0-1 0,1 0 0,-1 0 16,-21 0-16,21-21 0,-21 21 0,0 1 15,0-1-15,0 0 16,-21-21-16,0 21 15,-1-21-15,1 0 16,0 0-16,0 0 0,0 0 16,21-21-1</inkml:trace>
  <inkml:trace contextRef="#ctx0" brushRef="#br0" timeOffset="-173032.67">7175 15409 0,'0'22'0,"0"-1"16,0 0-1,0 0 1,-21 0-16,0-21 0,0 21 0,0 1 16,0-22-16,21 21 15,-22-21-15,1 21 0,0 0 16,0-21-16</inkml:trace>
  <inkml:trace contextRef="#ctx0" brushRef="#br0" timeOffset="-172319.21">8361 15325 0,'0'21'0,"0"0"0,0 0 0,0 0 16,-21 1-16,21-1 15,-22 0-15,22 0 0,-21 0 0,21 0 16,0-42 15,0 0-31,0 0 0,0 0 16,0 0-16,0-1 0,0 1 15,0-21-15,21 0 0,-21 20 0,22-20 16,-1 0-16,-21-1 0,21 22 16,0-21-16,0 21 0,-21 0 0,21-1 15,1 22-15,-1 0 16,0 0-1,-21 22 1,0-1-16,0 0 16,0 0-1</inkml:trace>
  <inkml:trace contextRef="#ctx0" brushRef="#br0" timeOffset="-169214.84">8467 15028 0,'0'0'0,"0"-21"16,0 0 15,0 0 0,0 0-15,0 0 31,-22 21-16,1 0-15,21 21-1,0 0-15,0 0 16,-21 21-16,21-20 0,0 20 15,-21 0-15,21-21 0,0 22 0,0-1 16,-21-21-16,0 22 0,21-22 16,-22 21-16,22-21 0,0 0 0,0 1 15,0-1-15,-21-21 0,21 21 16,0-42 15,21 0-15,-21-1-16,22 1 0,-1-21 0,-21 21 15,21 0-15,0-22 16,0 1-16,0 0 0,1 20 0,-1-20 16,0 0-16,0 21 0,0-1 0,0 1 15,1 0-15,-1 0 0,0 21 16,0 0-16,0 0 0,0 0 0,1 0 16,-22 21-16,0 0 15,21 22-15,-21-22 0,0 21 0,0-21 16,0 22-16,0-22 0,0 21 15,0 0-15,0-20 0,0-1 0,0 21 16,0-21-16,0 0 0,-21 1 0,21-1 16,0 0-16,-22-21 15,22-21 17,0 0-32,22-1 0,-1 22 15,-21-21-15,21-21 0,0 21 0,0 0 16,0-22-16,1 1 0,-22 21 15,21-22-15,0 1 0,21 21 0,-21-21 16,1 20-16,-1 1 0,0 0 16,0 21-16,0 0 0,0 0 0,1 0 15,-22 21-15,21 0 16,-21 1-16,0 20 0,0-21 16,0 21-16,0-20 0,0 20 0,0 0 15,0-21-15,0 22 16,0-22-16,0 0 0,0 21 0,0-20 15,0-1-15,0 0 0,0 0 0,0 0 16,21 0-16,0-21 16,0 0-16,0 0 0,22 0 15,-22 0-15,0 0 0,21-21 0,-20 21 16,-1-21-16,21 0 0,-21 0 16,22 21-16,-22-21 0,0-1 0,0-20 15,21 21-15,-20 0 0,-22 0 16,21-22-16,0 22 0,-21-21 0,0 21 15,0-1-15,0 1 0,0 0 0,0 0 16,0 0-16,-21 21 16,0 0-1,-1 21-15,1 0 16,0 0-16,21 0 0,-21 1 0,0 20 16,21-21-16,-21 0 0,21 22 0,0-22 15,0 0-15,0 0 0,0 0 16,0 0-16,0 1 0,21-1 0,0 0 15,0-21-15,0 0 0,0 21 16,1-21-16,20 0 0,-21 0 0,21 0 16,-20 0-16,20 0 0,0-21 0,-21 0 15,22 21-15,-1-21 0,-21-1 16,22 1-16,-1-21 0,-21 21 16,0-22-16,22 22 0,-22-21 0,0 0 15,0-1-15,0 1 0,-21 0 16,21-1-16,-21 1 0,22 0 0,-22-1 15,0 1-15,0 21 0,0 0 16,0-1-16,0 1 0,0 0 0,-22 42 31,22 0-31,-21 1 0,0-1 16,0 21-16,21 0 0,-21 1 0,0-1 16,-1 0-16,1 1 0,21 20 15,0-20-15,0-1 0,0 0 16,0 1-16,0-22 0,21 21 0,-21-21 15,22 0-15,-1 1 0,21-1 16,-21 0-16,0-21 0,22 0 0,-1 0 16,-21 0-16,22 0 0,-1 0 0,-21-21 15,21 21-15,1-21 0,-22-1 16,21 1-16,-21 0 0,1-21 0,20 21 16,-21-22-16,0 1 0,0 0 15,1-1-15,-22 1 0,21 0 16,-21-1-16,21 1 0,-21 0 0,0-1 15,0 22-15,0 0 0,0 0 16,0 0-16,-21 42 16,0 0-1,-1 21-15,22-21 0,-21 22 16,21-22-16,0 21 0,-21-21 0,21 22 16,-21-1-16,21 0 0,0-20 15,0 20-15,-21-21 0,21 21 0,0-20 16,-21-1-16,21 0 0,0 0 0,0 0 15,0 0-15,0-42 47,21 0-47,0 21 0,-21-21 16,21 0-16,0 0 0,-21-1 0,21 1 16,1 0-16,-22 0 15,21 21-15,-21-21 0,0 0 0,21 21 16,-21 21-1,0 0-15,0 0 16,0 0-16,0 0 0,0 1 16,0-1-16,0 0 0,21 0 15,-21 0-15,21-21 0,0 21 16,1-21-16,-1 0 0,21 0 16,-21 0-16,22 0 0,-22 0 15,21 0-15,0 0 0,-20 0 0,20-21 16,-21 21-16,21-21 0,-20 0 15,20 0-15,-21 0 0,0-1 16,0 1-16,1 0 0,-22-21 0,21 21 16,-21-1-16,21-20 0,-21 21 15,0 0-15,-21 42 32,21 0-32,-21 0 15,-1 22-15,22-22 0,0 21 0,0-21 16,-21 0-16,21 22 0,0-22 0,0 0 15,0 0-15,0 0 16,0 1-16,21-1 0,1-21 16,-1 0-16,0 0 15,0 0-15,0 0 0,0 0 0,1 0 16,-1 0-16,0 0 0,0-21 0,0-1 16,0 22-16,1-21 0,-22 0 15,0 0-15,0 0 0,0 0 0,0-1 16,0-20-16,0 21 0,0 0 15,0 0-15,-22-1 0,1 1 0,0 0 16,0 21-16,0 0 0,0 0 16,-1 0-16,1 0 0,42 21 47,1-21-47,-1 0 15,21 0-15,-21 0 0,0 0 16,22 0-16,-22 0 0,21 0 0,-21 0 15,22 0-15,-1 0 0,0 0 0,1 0 16,-1 0-16,0 0 0,1 0 16,-1-21-16,0 21 0,1-21 0,-1 21 15,-21 0-15,22-21 0,-65 21 32,1 0-17,-21 21-15,21 0 16,-22-21-16,22 21 0,0 0 0,-21 1 15,21 20-15,-1-21 0,1 0 0,0 0 16,0 1-16,0-1 0,21 21 16,0-21-16,0 0 0,0 1 15,0-1-15,0 0 16,21-21-16,0 0 0,0 0 16,0 0-16,1 0 0,-1 0 0,0 0 15,0-21-15,0 21 0,0-21 16,1-1-16,20 1 0,-21 0 0,0 0 15,0 0-15,1 0 0,-1-22 16,0 1-16,0 0 0,0-1 16,0 1-16,22-64 0,-1 64 15,-21-1-15,0 1 0,1 0 16,-1-1-16,0 1 0,-21 21 0,0 0 16,21 0-16,-21-1 0,0 44 31,-21-1-31,0 0 0,0 21 0,-1 1 15,1-1-15,0-21 0,0 21 16,0 22-16,21-22 0,-21 1 0,-1-1 16,1 0-16,21 1 0,-21-1 15,21-21-15,0 21 0,0-20 16,0-1-16,0 0 0,0 0 0,21 0 16,0 0-16,1-21 0,-1 0 15,0 0-15,21 0 0,-21 0 0,22 0 16,-22 0-16,0 0 0,21 0 15,-20 0-15,20-21 0,-21 0 0,0 21 16,22-21-16,-22 0 0,0 0 0,0-1 16,0 1-16,-21-21 0,21 21 15,-21 0-15,0-22 0,22 22 0,-22 0 16,0 0-16,-22 21 16,1 0-16,0 0 0,0 0 15,21 21-15,-21-21 0,0 21 16,-1 0-16,1 0 0,21 1 15,0-1-15,0 0 0,0 0 0,0 0 16,0 0-16,0 1 0,0-1 0,0 0 16,0 0-16,0 0 15,21 0-15,1 1 16,-22-1 0,0 0-16,-22-21 15,22 21 1,-21-21-16,0 0 15,0 0 1,0 0 0,0 0-16,-1-21 15,1 0-15,0 21 0,0-21 0,0-1 16</inkml:trace>
  <inkml:trace contextRef="#ctx0" brushRef="#br0" timeOffset="-168691.97">9652 14880 0,'0'0'0,"21"0"31,0 0-31,0 0 0,22 0 16,-22 0-16,21 0 0,1 0 15,-1 0-15,0 0 0,1 0 0,-1-21 16,0 21-16,22 0 0,-43 0 16,21 0-16,1 0 0,-1 0 0,-21 0 15,0 0-15,0 0 0,1 0 0,-1 0 16,0 0-16,-42 0 62,0 0-30</inkml:trace>
  <inkml:trace contextRef="#ctx0" brushRef="#br0" timeOffset="-164980.25">2709 16510 0,'21'0'47,"1"-21"-47,-1 21 0,0-21 16,-21 0-16,21 21 0,0-22 15,-21 1-15,0 0 0,21 21 0,-21-21 16,0 0-16,0 0 0,0-1 15,0 1-15,0 0 0,-21 0 16,0 0-16,-21 0 0,21 21 0,-22 0 16,22 0-16,-21 0 0,-1 0 15,1 0-15,0 0 0,-1 21 16,1 0-16,21 21 0,-21-21 16,-1 22-16,22-1 0,0-21 0,0 22 15,0-1-15,21 0 0,-22 1 16,22-22-16,0 21 0,0-21 0,0 22 15,22-22-15,-1 0 0,0 0 16,21-21-16,-21 21 0,1-21 16,-1 0-16,0 0 0,21-21 15,-21 0-15,22 21 0,-22-21 16,0 0-16,21-1 0,-20 1 0,83-85 31,-83 85-31,-1 0 0,0 0 0,0-21 16,0 20-16,-21 1 0,0 0 15,0 0-15,0 0 0,0 0 16,21 21-16,-21-22 16,-21 22 265,21 22-265,-21-1 30,0-21-30,21 21 0,0-42 327,-21 21-186,0 0-142</inkml:trace>
  <inkml:trace contextRef="#ctx0" brushRef="#br0" timeOffset="-164279.65">2053 16150 0,'0'0'0,"0"-21"0,21 21 0,-21-21 15,0 0-15,0 0 16,-21-1 0,0 22-16,0 0 0,0 0 15,-1 0-15,1 0 16,0 22-16,0-22 0,0 21 15,0 0-15,21 21 0,0-21 16,-22 22-16,22-1 0,0 0 0,0 1 16,0-1-16,0 0 0,0 1 15,0-1-15,22-21 0,-22 22 16,21-22-16,0 0 0,0 0 0,21 0 16,-20-21-16,20 0 0,-21 0 15,21 0-15,1 0 0,-1 0 0,0 0 16,-20 0-16,20-21 0</inkml:trace>
  <inkml:trace contextRef="#ctx0" brushRef="#br0" timeOffset="-163436.14">2942 16298 0,'0'22'31,"-21"-1"-15,21 0-16,0 0 0,-21 0 16,21 0-16,-21 22 0,-1-22 0,22 21 15,0-21-15,0 22 0,-21-22 16,21 0-16,0 21 0,0-20 0,0-1 16,0 0-16,21 0 15,1-21-15,-1 0 0,0 0 16,0 0-16,0 0 15,0-21-15,1 0 0,-1 0 0,0-1 16,0 1-16,21 0 0,-20 0 16,-1 0-16,0 0 0,-21-1 0,21 1 15,0-21-15,-21 21 0,0 0 16,0-22-16,0 22 0,0 0 0,0 0 16,0 0-16,0-1 0,-21 22 46,21 22-46,-21-1 0,21 0 16,0 0-16,0 0 0,0 0 0,-21 1 16,21-1-16,0 21 0,-21-21 15,21 0-15,-22 1 0,22-1 16,0 0-16,0 0 16,0 0-16,-21-21 0,21-21 46,0 0-46,0 0 16,0 0-16,0-1 0,0 1 0,0-21 16,21 21-16,-21 0 0,22-22 15,-1 22-15,0 0 0,0 0 16,0 0-16,0-1 0,22 1 16,-22 21-16,0 0 0,21 0 0,-20 21 15,-1 1-15,0-22 0,0 21 16,0 0-16,0 21 0,-21-21 0,0 1 15,0-1-15,0 0 0,0 0 16,0 0-16,0 0 0,0 1 0,-21-1 16,21 0-16,-21-21 0,21 21 15,0 0-15,21-21 32</inkml:trace>
  <inkml:trace contextRef="#ctx0" brushRef="#br0" timeOffset="-162528.4">4445 16637 0,'0'0'0,"0"-21"15,0 0 16,0 0-31,0-1 16,21 1-16,0 0 0,0 0 16,1 0-16,-1 0 0,0-1 15,0-20-15,-21 21 0,21 0 16,-21-22-16,21 1 0,-21 21 0,0-21 16,0-1-16,0 22 0,0-21 15,0 21-15,0-1 0,0 1 0,-21 0 16,0 21-16,0 0 0,0 21 15,0 0-15,21 1 0,-22 20 16,22 0-16,-21 1 0,21 20 16,-21-21-16,21 22 0,0-22 0,0 22 15,0-22-15,0 0 0,0 1 16,0-1-16,0 0 0,0-20 0,0 20 16,0-21-16,21 0 0,0-21 15,1 21-15,-1-21 0,0 0 16,0 0-16,0 0 0,0 0 15,1-21-15,20 0 0,-21 21 0,0-21 16,0 0-16,1 0 0,-22-1 16,21 1-16,-21 0 0,0 0 0,21 0 15,-21 0-15,0-1 0,0 1 16,0 0-16,0 0 0,0 0 31,21 21-15,0 0-16,0 0 15,1 0-15,-1 0 0,0-21 16,0 21-16,0 0 0,0-22 16,1 22-16,-1-21 0,0 21 15,21-21-15,-21 21 0,-21-21 0,22 0 16,-1 21-16,-21-21 0,0-1 16,-21 22-1,-1 0 1,1 0-16,0 0 0,0 0 0,0 0 15,0 22-15,21-1 16,-22 0-16,22 0 0,0 0 0,0 0 16,0 1-16,0-1 0,0 0 0,0 0 15,0 0-15,0 0 16,0 1-16,22-1 0,-1-21 0,0 21 16,0-21-16,21 0 15,-20 0-15,-1 0 0,0 0 0,21 0 16,1-21-16,-22 21 0,21-21 15</inkml:trace>
  <inkml:trace contextRef="#ctx0" brushRef="#br0" timeOffset="-159702.98">6773 16552 0,'21'-21'31,"-21"0"-15,0 0-16,22 0 15,-22 0-15,0-1 16,0 1-16,0 0 0,0 0 16,-22 21-16,1-21 0,0 0 0,0-1 15,0 1-15,0 21 0,-1 0 0,-20 0 16,21 0-16,-21 0 0,20 0 15,-20 21-15,21 1 0,-21-1 0,20 0 16,-20 0-16,21 21 0,0-20 16,0 20-16,-1-21 0,22 21 0,0 1 15,0-22-15,0 0 16,0 21-16,0-20 0,0-1 0,0 0 16,22-21-16,-1 0 15,0 0-15,0 0 0,0 0 0,22-21 16,-22 0-16,21-1 0,-21 1 15,22 0-15,-1 0 0,-21 0 0,21-22 16,1 22-16,-22-21 0,21 21 0,-21-22 16,1 1-16,-1 0 0,0-22 15,0 22-15,0 0 0,-21-22 0,0 22 16,0-22-16,0 22 0,0 0 16,0 20-16,0 1 0,0 0 0,0 0 15,0 0-15,0 42 16,0 0-1,-21 21-15,21 1 0,-21-1 0,21 0 16,0 22-16,-21-1 0,21-20 16,0 20-16,0-20 0,0-1 0,0 0 15,0 1-15,0-1 0,0 0 16,0-21-16,0 1 0,0-1 0,0 0 16,21 0-16,0-21 0,0 0 15,0 0-15,1 0 0,20 0 0,-21 0 16,21-21-16,-20 21 0,20-21 15,-21 0-15,0-1 0,22 1 16,-22 0-16,0 0 0,0 0 0,0 0 16,-21-1-16,21 1 0,-21 0 15,0 0-15,0 0 0,0 0 0,0-1 16,-21 22 0,0 0-16,0 0 0,21 22 15,-21-22-15,21 21 0,-21 0 16,21 0-16,-22 0 0,22 0 0,0 1 15,0-1-15,0 0 0,0 0 16,0 0-16,22-21 0,-1 21 16,0-21-16,0 0 0,0 0 15,0 0-15,1 0 0,-1 0 16,0 0-16,0 0 0,21 0 16,-20-21-16,-1 21 0,0-21 15,0 0-15,0 0 0,0 0 0,1-1 16,-1 1-16,0 0 0,0-21 0,-21 21 15,0-22-15,0 22 0,0-21 16,21-1-16,-21 1 0,0 0 0,0 21 16,0-22-16,0 22 0,0 0 15,0 0-15,0 0 0,0 42 32,0 0-32,0 0 0,0 0 0,0 22 15,0-1-15,-21 21 0,0-20 16,21 20-16,-21-20 0,0 20 15,-1 1-15,1-22 0,0 21 0,0 1 16,21-1-16,-21 22 0,0-21 16,-1-1-16,22 1 0,-21-1 0,21-21 15,0 22-15,0-22 0,0 1 16,0-22-16,0 21 0,0-21 0,0 0 16,21 1-16,1-22 0,-1 0 15,0 0-15,0 0 0,21 0 0,-20 0 16,20-22-16,0 1 0,-21 0 15,22 0-15,-1-21 0,-21 20 16,22 1-16,-22-21 0,0 0 0,-21 20 16,0-20-16,0 0 0,0-1 15,0 1-15,0 0 0,-42-1 0,20 1 16,1 0-16,-21-1 0,21 22 16,-22-21-16,22 21 0,0 0 0,-21-1 15,21 22-15,-1 0 0,1 0 0,21 22 31,21-22-15,1 0 0,-1 0-16,0 0 0,0 0 0,0 0 15,22 0-15,-1-22 0,0 22 16,-21-21-16,22 0 0,-1 0 16,0 21-16,1-21 0,-22 0 0,0-1 15,0 1-15,0 21 0,1-21 16,-22 0-16,21 0 0,-21 0 0,0-1 15,0 1-15,0 42 47,-21 1-47,21-1 0,0 0 16,0 0-16,0 0 0,0 0 0,0 1 16,0-1-16,0 0 0,0 0 15,21-21-15,0 21 0,-21 0 0,21-21 16,0 0-16,0 0 0,1 0 15,-1 0-15,0 0 16,0 0-16,0 0 0,0-21 0,1 0 16,-1 21-16,0-21 0,0 0 15,0 0-15,0-1 0,1 1 16,-22 0-16,0 0 0,0 0 0,21 0 16,-21-1-16,0 1 0,0 0 15,0 0-15,0 42 31,0 0-15,0 0-16,0 1 0,0-1 16,0 0-16,0 0 0,-21 0 15,21 0-15,0 1 0,-22-1 0,22 0 16,0 0-16,0 0 16,0-42 30,0 0-46,0 0 0,22 21 0,-1-21 16,0-1-16,-21 1 0,0 0 16,21 0-16,0 0 0,-21 0 15,0-1-15,21 22 0,1-21 16,-1 21 0,-21 21-1,21 1-15,-21-1 16,0 0-16,0 0 0,0 0 0,21-21 15,0 21-15,0 1 0,1-1 16,-1-21-16,0 21 0,0-21 0,0 0 16,22 21-16,-22-21 0,21 0 0,-21 0 15,22 0-15,-1 0 0,0 0 16,1 0-16,-22 0 0,21-21 0,0 21 16,-20-21-16,20 0 0,-21 21 15,0-22-15,0 1 0,1 0 0,-22 0 16,0 0-16,0 0 0,0-1 15,0 1-15,0 0 0,0 0 16,0 0-16,-22 21 16,1 0-1,21 21-15,-21 0 0,0-21 0,21 21 16,0 0-16,-21 1 0,0-1 0,21 0 16,0 0-16,0 0 0,0 0 15,0 1-15,0-1 0,0 0 16,0 0-16,21-21 0,0 0 15,0 0-15,0 21 0,0-21 16,22 0-16,-22 0 0,21 0 0,-21 0 0,22 0 16,-1 0-16,0-21 15,1 21-15,-1-21 0,0 0 0,1 21 16,-22-21-16,21-1 0,-21 22 16,22-21-16,-22 0 0,0 0 0,-21 0 15,0 0-15,0-1 0,0 1 0,0 0 16,0 0-16,0 0 0,-21 21 15,0-21-15,0 21 0,-1 0 16,1 0-16,0 0 0,0 21 16,0-21-16,0 21 0,-1 0 15,1 0-15,21 0 0,-21 1 0,21-1 0,-21 0 16,21 0-16,0 0 16,0 0-16,0 1 0,0-1 0,0 0 15,21-21 1,0 0-16,0 0 0,1 0 15,-1 0-15,0 0 0,0 0 16,-21-21-16,21 21 0,0-21 16,1-1-16,-1 1 0,-21 0 0,21 0 15,0 0-15,-21-22 0,0 22 0,21-21 16,-21 0-16,21-1 0,-21 1 16,0 0-16,0-1 0,22 1 0,-22 0 15,21-1-15,-21 1 0,0 21 16,0 0-16,0-1 0,0 65 47,-21-22-47,-1 21 0,1 1 0,21-1 15,0 21-15,0-20 0,-21-1 16,21 0-16,0 1 0,0-1 0,0 0 16,0-20-16,0 20 0,0-21 0,0 0 15,0 0-15,0 1 0,21-1 16,0-21-16,1 21 0,-1-21 15,0 0-15,0 0 0,21 0 0,-20 0 16,-1-21-16,0 21 0,21-21 16,-21-1-16,1 22 0,-1-21 15,0 0-15,0 0 0,0 0 16,-21-22-16,0 22 0,0 0 0</inkml:trace>
  <inkml:trace contextRef="#ctx0" brushRef="#br0" timeOffset="-159556.06">8784 15917 0,'0'0'0,"-63"0"16</inkml:trace>
  <inkml:trace contextRef="#ctx0" brushRef="#br0" timeOffset="-157659.53">13991 14986 0,'0'-21'16,"0"0"-16,0-22 0</inkml:trace>
  <inkml:trace contextRef="#ctx0" brushRef="#br0" timeOffset="-150096.52">12361 16066 0,'0'21'0,"21"-21"15,-21 21 1,22-21-16,-1 21 31,0-21-15,0 0 0,-21-21-1,21 21-15,-21-21 0,0 0 16,0-1-16,0 1 15,0 0-15,0 0 16,0 0-16,0 0 0,0-1 16,-21 1-16,0 0 15,0 21-15,21-21 0,-21 21 0,-1 0 16,-20 0-16,21 0 0,0 0 16,-22 0-16,1 0 0,21 21 0,-21 0 15,-1 0-15,22 1 0,-21-1 0,21 0 16,-22 21-16,22-21 0,0 22 15,0-22-15,0 21 0,-1-21 0,22 22 16,0-22-16,0 0 16,0 0-16,0 0 0,0 1 0,0-1 15,22 0-15,-1 0 0,0-21 16,0 0-16,0 0 16,0 0-16,1 0 0,-1 0 0,21 0 15,-21 0-15,0-21 0,1 21 16,20-21-16,-21 0 0,0-1 0,22 22 15,-22-21-15,0 0 0,0 0 16,0-21-16,0 20 0,1 1 0,-1 0 16,-21-21-16,0 21 0,21-22 0,-21 22 15,0 0-15,21 0 0,-21 0 16,0-1-16,0 44 31,0-1-15,0 0-16,0 21 0,0-21 0,0 1 15,-21 20-15,21 0 0,-21-21 16,21 22-16,-21-22 0,21 0 0,0 21 16,0-20-16,0-1 0,0 0 15,0 0-15,0 0 0,21-21 16,0 0-16,0 0 16,0 0-16,22 0 0,-22 0 0,0 0 15,0-21-15,21 0 0,1 0 0,-22 0 16,21-1-16,1 1 15,-22 0-15,63-42 0,-41 41 16,-22-20-16,0 21 0,21-21 16,-42 20-16,22-20 0,-22 21 0,0 0 15,0 0-15,-22 21 16,1 0-16,0 0 0,0 0 16,0 0-16,0 21 0,-22 0 0,22 21 15,0-21-15,0 1 0,0-1 16,-1 0-16,22 0 0,-21 0 0,21 0 15,0 1-15,0-1 0,0 0 16,21 0-16,1 0 0,-1-21 0,0 21 16,0 1-16,0-22 0,0 21 15,1 0-15,-1-21 0,0 21 16,0-21-16,-21 21 0,0 0 16,-21-21-16,0 0 15,0 0-15,-1 0 0,1 0 16,0 0-16,0 0 0,0 0 0,0 0 15,-1 0-15,1 0 0,0 0 16,0 0-16,0 0 16,0 0-16,-1 0 0,1 0 15,0 0-15</inkml:trace>
  <inkml:trace contextRef="#ctx0" brushRef="#br0" timeOffset="-149007.64">9461 17336 0,'0'21'0,"0"-42"0,0 63 15,-21-21-15,0 0 16,21 0-16,-21 1 16,21-44 15,21 1-15,0 0-16,0 0 0,1 0 0,-1 0 15,0-22-15,0 22 0,0 0 16,0-21-16,1-1 0,-1 22 0,0-21 15,-21 21-15,21-22 0,-21 1 16,0 21-16,0-22 0,0 22 0,0 0 16,0 0-16,0 0 0,-21 0 15,0 21-15,0 0 16,-1 21-16,22 0 16,-21 21-16,0-21 0,21 22 0,0 20 15,-21-20-15,0-1 0,21 0 16,0 22-16,0-22 0,0 0 0,0 1 15,0-22-15,0 21 0,0-21 16,21 1-16,0-1 0,-21 0 0,21 0 16,0-21-16,-21 21 0,22-21 15,-22-21 17,-22 0-17,1 21-15,21-21 0,-21 21 16,0-21-16,0 21 0,0 0 0,21-22 15,-22 22-15,1 0 16,21 22 0,0-1-1,0 0-15,21 0 0,1 0 16,-1-21-16,0 0 0,0 21 16,21-21-16,-20 0 0,20 0 0,-21 0 15,21 0-15,1-21 0,84-42 16,-85 42-16,0-1 15,-20 1-15,20 0 16,0 0-16,-21 0 0,22-22 0,-22 22 16,0 0-16,0-21 0,0 21 15,1-22-15,-22 22 0,0-21 0,0 21 16,0-1-16,0-20 0,0 21 0,0 0 16,0 0-16,-22 21 15,1 21-15,21 0 16,-21 0-16,0 21 0,0 1 15,0-1-15,-1 0 0,1 1 0,0-1 16,0 22-16,0-22 0,0 0 16,-1 1-16,22-1 0,0 0 0,0 1 15,0-22-15,0 0 16,0 0-16,22-21 0,-1 0 0,0 0 16,0 0-16,0 0 0,22 0 15,-22 0-15,0-21 0,0 0 0,21 0 16,-20-1-16,-1 1 0,0 0 15,0 0-15,0-21 0,0 20 0,-21 1 16,22 0-16</inkml:trace>
  <inkml:trace contextRef="#ctx0" brushRef="#br0" timeOffset="-148796.75">10012 17272 0,'0'0'0,"-21"0"16,-1 21-16,1-21 0,42 0 31,22 0-31,-22 0 16,21 0-16,-21 0 0,22 0 0,-1 0 15,0-21-15,1 21 0,-1 0 16,-21 0-16,22-21 0,-22 21 0,0 0 16,21 0-16,-21 0 0,1-21 15,-1 21-15,0 0 0</inkml:trace>
  <inkml:trace contextRef="#ctx0" brushRef="#br0" timeOffset="-147296.61">10689 17547 0,'0'0'0,"42"21"16,-20-21-16,-1 0 0,0 0 15,0 0-15,0-21 0,0 0 0,1 0 16,-1 21-16,0-21 0,21 0 16,-21-1-16,1 1 0,-22 0 0,0 0 15,21 0-15,-21 0 0,0-1 16,0 1-16,-21 0 16,-1 0-16,1 0 0,0 21 0,-21 0 15,21-21-15,-22 21 0,22 0 16,0 0-16,-21 0 0,20 21 0,-20 0 15,21 0-15,0 0 0,0 0 16,-1 22-16,1-22 0,0 21 0,21 1 16,0-1-16,-21-21 0,21 21 15,0 1-15,0-22 0,0 0 16,0 0-16,0 0 0,0 1 0,21-22 16,0 0-16,0 0 15,1 0-15,20 0 0,-21-22 0,0 1 16,22 0-16,-22 0 0,21 0 15,-21 0-15,0-1 0,1-20 16,20 21-16,-42 0 0,21 0 0,0-22 16,-21 22-16,21 0 0,-21 0 15,0 0-15,0-1 0,0 1 16,0 42 0,0 1-16,0-1 15,0 0-15,0 0 0,0 0 16,0 0-16,0 22 0,0-22 15,0 0-15,0 21 0,0-20 0,0-1 16,0 0-16,0 0 0,0 0 0,22-21 16,-1 0-1,0 0-15,0 0 0,0 0 0,0 0 16,22 0-16,-22-21 0,21 0 16,-21 0-16,22 0 0,-22-22 0,0 22 15,21 0-15,-20-21 0,-1 20 16,-21-20-16,21 21 0,0-21 0,-21-1 15,0 22-15,0-21 0,21-1 16,-21 22-16,21-21 0,-21 0 0,0 20 16,0-20-16,0 21 0,0 0 0,0 0 15,0 42 1,0 0-16,0 0 16,0 21-16,-21 1 15,0-22-15,21 21 0,-21 22 0,21-22 16,-21 0-16,21 1 0,0-1 15,0 0-15,0 1 0,0-1 0,0-21 16,0 22-16,0-22 0,0 0 16,0 0-16,0 0 0,21-21 0,0 0 15,0 0-15,0 0 0,22 0 16,-22 0-16,0 0 0,0 0 0,0 0 16,22-21-16,-22 0 0,0 21 15,0-21-15,0 0 0,1-1 0,-1 1 16,0 0-16,0 0 15,-21-21-15,0 20 0,0 1 0,21 0 16,-21 0-16,0 42 31,0 0-31,0 0 0,0 1 16,0-1-16,0 0 0,-21 21 16,21-21-16,0 1 0,0-1 0,0 21 15,0-21-15,0 0 0,0 1 16,21-1-16,0-21 0,1 0 15,-1 0-15,21 0 16,-21 0-16,22 0 0,-22 0 0,0-21 16,21-1-16,1 22 0,-22-21 15,21 0-15,-21 0 0,0 0 0,22 0 16,-22-22-16,0 22 0,21 0 16,-20-21-16,-1 20 0,0 1 0,0 0 15,-21 0-15,21 0 0,-21 0 16,21 21-16,-21-22 15,22 22 48,-22-21-16,-22 21 0,1 0-47,21 21 0,0 1 15,-21-1-15,0-21 0,0 21 16,21 21-16,0-21 0,-21 1 0,21-1 16,-22 21-16,22-21 0,0 0 0,0 1 15,0-1-15,0 0 16,0 0-16,0 0 0,22-21 0,-1 21 15,0-21-15,0 0 16,0 0-16,0 0 0,1 0 0,-1 0 16,0-21-16,0 21 0,0-21 15,22 0-15,-22 0 0,0 21 0,0-21 16,0-1-16,0 1 0,1 0 16,-22 0-16,0 0 0,0 0 0,21-1 15,-21 1-15,0 0 0</inkml:trace>
  <inkml:trace contextRef="#ctx0" brushRef="#br0" timeOffset="-147039.87">12552 16933 0,'0'0'0,"-43"-21"15,22 21-15,0 0 0,0 0 16,21 21 31,0 1-31,0-1-1,-21-21-15,0 21 16,-1-21-16</inkml:trace>
  <inkml:trace contextRef="#ctx0" brushRef="#br0" timeOffset="-146736.04">11557 17251 0,'0'0'0,"0"21"0,-21-21 15,42 0 17,0 0-32,0 0 15,0-21-15,1 0 0,-1 21 16,21 0-16,-21-21 0,0 21 0,1-22 16,-1 22-16,0 0 0,-21-21 15,21 21-15,-42 0 47,0 0-47,0 0 16,-1 0-16</inkml:trace>
  <inkml:trace contextRef="#ctx0" brushRef="#br0" timeOffset="-142499.45">16446 14478 0,'0'-21'0,"0"0"16,0 0-16,0-1 15,0 1 1,0 0-16,0 0 15,0 0-15,0 0 16,22 21 0,-1 0-16,0 0 15,0 0-15,-21 21 16,21-21-16,0 21 0,1 0 0,-1 21 16,-21-20-16,21 20 0,0 0 15,0 1-15,0-1 0,1-21 0,-22 21 16,0 1-16,21-1 0,-21 0 15,0 1-15,0-1 0,0 0 0,0-20 16,0 20-16,0 0 0,0-21 16,0 22-16,-21-22 0,21 0 15,0 0-15,0 0 0,0-42 32,0 0-32,0 0 15,21 0-15,-21 0 0,21-22 0,0 22 16,0-21-16,0-1 0,1 1 15,-1 0-15,0-22 0,0 22 0,21-22 16,-20 22-16,20-21 0,0-1 16,-21 22-16,22-1 0,-1-20 0,-21 42 15,0-22-15,1 22 0,-1 0 16,0 0-16,-21 0 16,0 42 15,0 0-16,0 0-15,0 0 0,0 1 16,0 20-16,0-21 0</inkml:trace>
  <inkml:trace contextRef="#ctx0" brushRef="#br0" timeOffset="-140964.2">17632 14944 0,'0'0'0,"21"0"0,0-21 16,0 21-16,-21-22 0,0 1 0,21 0 16,-21 0-16,0 0 0,0 0 15,0-1-15,0 1 0,0-21 16,0 21-16,0 0 0,-21-1 0,0 1 15,0 0-15,0 0 0,0 21 16,-1 0-16,-20 0 0,21 0 16,-21 0-16,20 21 0,-20 0 0,0 0 15,21 22-15,-22-1 0,1-21 16,21 22-16,0-1 0,-22 0 0,43-21 16,-21 22-16,21-1 0,0-21 15,0 0-15,0 22 0,0-22 0,0 0 16,21 0-16,0-21 0,1 0 0,-1 0 15,0 0-15,0 0 0,21 0 16,-20 0-16,20 0 0,-21-21 0,21 0 16,-20 0-16,20 0 0,-21-1 15,21 1-15,-20 0 0,-1 0 0,0 0 16,0-22-16,0 22 0,0 0 16,-21-21-16,22 21 0,-22-22 15,21 22-15,-21-21 0,0 21 0,0-1 16,0 1-16,0 0 0,0 42 31,0 0-31,0 1 16,0-1-16,-21 0 0,21 21 15,0-21-15,-22 22 0,22-22 0,0 21 16,0-21-16,0 1 0,0 20 16,0-21-16,0 0 0,0 0 0,0 1 15,0-1-15,22-21 0,-1 21 16,0-21-16,0 0 15,0 0-15,0 0 0,1 0 0,-1 0 16,0-21-16,21 21 0,-21-21 16,1-1-16,20 1 0,-21 0 0,0 0 15,22 0-15,-22-22 0,0 22 0,0 0 16,0-21-16,0 21 0,-21-1 16,0-20-16,0 21 0,0 0 15,-21 0-15,0 21 16,0 0-16,0 0 0,0 21 15,21 0-15,0 0 0,0 0 16,0 0-16,0 1 16,0-1-16,0 0 0,21 0 15,-21 0-15,21-21 0,0 21 0,0 1 16,-21-1-16,21 0 0,1 0 16,-22 0-16,21 0 0,-21 1 0,21-1 15,0-21-15,-21 21 0,21 0 16,0-21-16,1 0 0,-1 0 15,0 0-15,21 0 0,-21 0 0,1 0 16,-1 0-16,21 0 0,-21-21 16,0 21-16,22-21 0,-22 0 0,0 21 15,0-22-15,0 1 0,1 0 16,-1 0-16,0 0 0,-21 0 16,0-1-16,0 1 0,0-21 0,0 21 15,0 0-15,0-22 0,0 22 16,0 0-16,0 0 0,-21 0 0,0 21 15,-1 0-15,1 0 16,0 0-16,0 0 0,-21 21 0,20-21 16,1 21-16,0 21 0,-21-21 0,21 1 15,-1-1-15,1 21 0,0-21 16,0 0-16,21 22 0,0-22 16,0 0-16,0 0 0,0 0 0,0 1 15,21-22-15,0 21 0,0-21 0,1 0 16,-1 0-16,0 0 0,0 0 15,21 0-15,-20 0 0,-1 0 16,21-21-16,-21-1 0,0 22 0,1-21 16,-1 0-16,0 0 0,0 0 0,0 0 15,-21-1-15,0 1 0,21 0 16,-21 0-16,0 0 0,0 0 16,0-1-16,0 44 31,-21-1-31,0 0 0,21 0 15,0 0-15,0 22 0,-21-22 16,21 0-16,0 0 0,0 0 0,0 0 16,0 1-16,0-1 0,21 0 15,-21 0-15,21-21 16,0 0-16,1 0 0,-1 0 0,0 0 16,0 0-16,0 0 15,0-21-15,1 0 0,-1 0 0,0 21 16,0-22-16,0 1 0,-21 0 15,21 0-15,1 0 0,-22 0 0,21-1 16,-21 1-16,0 0 0,0 0 0,21 0 16,-21 42-1,0 0 1,0 0-16,0 0 0,0 1 16,0-1-16,0 0 15,0 0-15,0 0 0,0 0 16,0 1-16,21-22 15,0 0 1,0 0 0,-21-22-1,22 22-15,-22-21 0,21 0 0,0 0 16</inkml:trace>
  <inkml:trace contextRef="#ctx0" brushRef="#br0" timeOffset="-140784.29">19367 14563 0,'-21'0'16,"0"0"-16,85 233 0,-86-466 0,-41 233 0,42 0 15,42 0 32,0 0-31,0 0-16</inkml:trace>
  <inkml:trace contextRef="#ctx0" brushRef="#br0" timeOffset="-140291.78">19621 14415 0,'-63'84'16,"126"-168"-16,-63 62 0,0 1 16,0 42 15,0 1-31,0-1 0,0 0 0,0 21 15,0 1-15,0-22 0,0 21 0,0 0 16,-21 1-16,0-22 0,21 21 16,-21 1-16,0-22 0,21 0 0,-21 21 15,21-21-15,-22 1 16,22-1-16,0 0 0,0 0 0,0 0 16,-21-21-16,21-21 31,0 0-16,21 0-15,1 0 0,-22-1 16,21 1-16,0 0 0,0 0 16,0 0-16,0 0 0,22-1 0,-22 1 15,0 0-15,21 0 0,-20 21 16,-1 0-16,21 0 0,-21 0 0,0 0 16,1 0-16,-1 21 0,-21 0 0,21-21 15,-21 21-15,0 1 0,0-1 16,0 0-16,0 0 0,0 0 0,0 0 15,-21 1-15,0-1 16,-1 0-16,-20 0 0,21-21 0,-21 21 16,20 0-16,1-21 0,-21 22 0,21-22 15,0 0-15,-1 0 0,1 21 16,0-21-16,21-21 16,0-1-1,0 1-15,0 0 0,21 0 16</inkml:trace>
  <inkml:trace contextRef="#ctx0" brushRef="#br0" timeOffset="-140032.33">20214 14393 0,'0'22'31,"0"-1"-31,0 21 0,0-21 15,0 22-15,-21-22 0,21 21 16,-21 0-16,21 1 0,-21-22 0,21 21 16,0-21-16,-22 22 0,22-22 15,-21 0-15,21 0 0,0 0 16,0 1-16,0-1 0,0 0 16,21-21 15</inkml:trace>
  <inkml:trace contextRef="#ctx0" brushRef="#br0" timeOffset="-139391.89">20278 14796 0,'21'0'0,"0"0"0,0 0 16,0 0-16,0 0 15,1-22-15,-1 22 16,0 0-16,0-21 0,0 21 0,0-21 16,1 0-16,-1 21 0,-21-21 15,21 0-15,-21-1 0,21 22 0,-21-21 16,0 0-16,0 0 0,-21 21 16,0 0-1,0 0-15,-1 21 0,1 0 16,0 0-16,0 1 0,-21-1 15,20 0-15,1 21 0,0-21 0,0 1 16,0 20-16,0-21 0,21 0 16,0 0-16,0 1 0,0-1 15,0 0-15,0 0 0,21-21 16,0 0-16,0 0 0,21 0 16,-20 0-16,-1 0 0,21 0 0,0 0 15,1 0-15,-1 0 0,0-21 0,1 21 16,-1-21-16,22 21 0,-22-21 15,0-1-15,1 1 0,-1 0 0,-21 0 16,21 0-16,-20 0 0,-1-1 16,0 1-16,-21 0 0,0 0 0,0 0 15,0 0-15,-21 21 16,0 0 0,-1 0-16,22 21 0,-21 0 0,0-21 15,21 21-15,-21 0 0,21 0 16,0 1-16,0-1 0,0 0 15,0 0-15,0 0 0,21 0 0,0-21 16,0 22-16,-21-1 0,22 0 16,-1-21-16,-21 21 0,21 0 15,-21 0 1,0 1-16,-21-22 16,0 0-16,-1 0 15,1 0-15,0 0 0,0 0 16</inkml:trace>
  <inkml:trace contextRef="#ctx0" brushRef="#br0" timeOffset="-139172.39">21526 15007 0,'0'21'31,"0"1"-31,0-1 16,-21 0-16,0 0 15,0-21-15,21 21 0,-21-21 0,0 21 16,-1 1-16,1-22 0,0 21 0,0 0 16,0-21-16,0 0 0,-1 21 15</inkml:trace>
  <inkml:trace contextRef="#ctx0" brushRef="#br0" timeOffset="-138371.04">22669 402 0,'-21'0'0,"0"0"16,0 0-16,0 0 16,0 0-1,-1 0-15,1 0 31,0 0-15,0 0 0,21 191-16,-21 63 0,0-21 15,21-43-15,0-21 0,0-42 0,-22-21 16,22-21-16,0-43 0,-21 1 0,21-1 16,0-21-16,0 0 0,0 0 15,0 1-15,0-234 31,0-42-31,0 21 0,0 21 0,0 64 16,0 21-16,0 21 0,21 43 0,1-1 16,-22 22-16,21 21 0,0 0 0,0 0 15,0-1-15,0 22 0,1 0 16,-1 0-16,0 0 16,0-21-16,0 21 0,0 0 0,1 0 15,-1 0-15,0 0 0,0 0 16,0 0-1,-21 191 17,0 63-32,0-21 0,0-43 15,0-21-15,0-42 0,0-21 16,0-21-16,0-22 0,0-20 0,0-22 16,0 0-16,0 0 0,0 0 15,0 1-15,0-1 16,0-254 15,0-21-31,0 21 0,0 21 0,0 64 16</inkml:trace>
  <inkml:trace contextRef="#ctx0" brushRef="#br0" timeOffset="-131903.48">22352 14669 0,'0'0'0,"0"-22"31,0 1-15,0 0-1,0 42 32,0 0-47,0 1 16,0-1-16,0 0 0,-21 0 0,0 0 15,21 22-15,-22-22 0,22 0 16,0 0-16,-21 0 0,0 0 0,21 1 16,0-1-16,-21 0 0,0 0 0,21 0 15,-21-21-15,21 21 16,0-42 15,0 0-31,0 0 0,0 0 16,21 0-16,0-1 15,-21 1-15,21 0 0,-21 0 0,21 0 16,0-22-16,1 22 0,-1-21 16,0 21-16,0 0 0,0-1 15,0 1-15,1 0 0,-1 0 0,0 21 16,0 0-16,0 0 15,-21 21-15,21 0 0,1 0 16,-22 22-16,0-22 0,0 0 16,0 0-16,0 0 0,0 1 0,0 20 15,0-21-15,0 0 0,0 0 0,0 1 16,0-1-16,0 0 16,0 0-1,21-21 1,0 0-16,0 0 0,0 0 0,0-21 15,1 0-15,-1 21 0,0-21 0,21-1 16,-21 1-16,1 0 0,-1 0 16,21 0-16,-21 0 0,0-1 15,1 1-15,-1 0 0,0 0 0,0 0 16,-21 0-16,21-1 0,-21 1 0,21 21 16,-21 21-1,0 1 1,0-1-16,0 0 0,-21 0 0,21 0 15,0 0-15,-21 1 16,21-1-16,-21 0 0,21 0 0,0 0 16,0 0-16,0 1 0,0-1 15,21-21-15,0 21 16,0-21-16,1 0 0,-1 0 0,0 0 16,0 0-16,0 0 0,22 0 15,-22-21-15,21 0 0,-21 21 0,0-22 16,1 1-16,20 0 0,-21 0 15,-21 0-15,21 0 0,0-1 0,-21 1 16,22-21-16,-22 21 0,0 0 16,0-1-16,0 1 0,0 0 0,-22 21 15,1 0 1,0 0-16,0 0 0,0 21 16,0 0-16,21 1 0,-43-1 0,43 0 15,-21 21-15,0-21 0,0 1 0,21 20 16,-21-21-16,21 0 0,0 0 15,0 22-15,0-22 0,21-21 0,0 21 16,0 0-16,0-21 0,22 0 16,-22 21-16,21-21 0,-21 0 0,22 0 15,-1 0-15,0 0 0,1-21 0,-1 21 16,0-21-16,-21 0 0,22 0 16,-1 0-16,-21-1 0,22 1 15,-22-21-15,21 0 0,-21 20 16,0-20-16,1 0 0,-1-22 0,0 22 15</inkml:trace>
  <inkml:trace contextRef="#ctx0" brushRef="#br0" timeOffset="-131674.61">24045 14436 0,'43'-212'31,"-107"297"1,64-43-32,21 43 0,-84-128 0,42 86 15,-1-1-15,1 0 0,0 22 0,0-22 16,0 1-16,-22-1 0,43 0 15,-21 1-15,21-22 0,0 21 0,0-21 16,0 22-16,0-22 0,21 0 16,1-21-16,-1 21 0,0 0 15,0-21-15,0 0 0,0 0 0,22 0 16,-22 0-16,0 0 0,21-21 0,-20 0 16,20 0-16,-21 0 0,0-1 15,22 1-15,-22 0 0</inkml:trace>
  <inkml:trace contextRef="#ctx0" brushRef="#br0" timeOffset="-130889.05">24342 14669 0,'21'-170'16,"0"-20"15,-63 550-31,84-699 16,-42 360-16,-21 21 16,0-20-16,21 20 0,-22 0 0,1 1 15,0-1-15,21 0 0,-21 1 16,0-1-16,0 0 0,21-21 0,0 22 15,-22-22-15,22 21 0,-21-21 16,21 1-16,0-1 0,0 0 0,0 0 16,21-21 15,1 0-31,-1-21 0,0 0 16,0 0-16,0-1 15,0 1-15,1 0 0,-1 0 16,-21 0-16,21 0 0,0-1 0,-21 1 15,21 21 1,-21 21 0,0 1-16,0-1 0,0 0 15,0 0-15,0 0 16,0 0-16,0 1 0,21-1 16,-21 0-1,22-21-15,-1 0 0,0 0 16,0 0-16,0 0 0,0 0 0,1 0 15,-1 0-15,0 0 0,21 0 16,-21 0-16,1 0 0,-1-21 16,0 0-16,21 21 0,-21-22 0,1 1 15,-1 0-15,0 0 16,-21 0-16,21 21 0,-21-21 16,0 42-1,-21 0 1,0-21-16,21 21 0,-21 0 0,-1 0 15,22 1-15,0-1 16,0 0-16,0 0 0,0 0 16,0 0-16,22-21 15,-1 0-15,0 0 16,0 0-16,0 0 0,0 0 16,1 0-16,-1 0 0,0 0 15,21 0-15,-21-21 0,1 0 0,-1 21 16,0-21-16,-21 0 0,21 0 15,-21-1-15,0-20 0,0 21 0,0 0 16,0 0-16,0-1 0,0 1 0,0 0 16,-21 0-16,0 21 0,0 0 15,-1 0-15,-20 0 0,21 0 16,0 0-16,-22 21 0,22 0 16,-21-21-16,21 21 0,0 1 15,-1-1-15,22 0 0,0 0 0,0 0 16,22-21-1,20 0-15,-21 0 0,21 0 0</inkml:trace>
  <inkml:trace contextRef="#ctx0" brushRef="#br0" timeOffset="-130095.95">25760 14817 0,'0'0'0,"0"-21"0,0-1 16,0 1-16,0 0 0,-21 0 15,-1 21-15,22-21 0,-21 0 0,0 21 16,0 0-16,0 0 0,0 0 0,-1 0 16,1 21-16,0 0 0,0-21 15,-21 21-15,20 0 0,1 22 16,0-22-16,0 0 0,0 0 0,21 0 16,0 0-16,0 22 0,0-22 15,0 0-15,0 0 0,0 0 16,21 1-16,0-22 15,0 0-15,0 0 0,1 0 0,-1 0 16,0 0-16,0 0 0,0 0 0,0 0 16,1-22-16,-1 1 0,0 0 15,0 0-15,0-21 16,0 20-16,1-20 0,-1 21 0,-21-21 16,21-1-16,0 1 0,0 0 15,0-1-15,-21-20 0,22 20 0,-1 1 16,-21 0-16,0-1 0,21 22 15,-21-21-15,0 21 0,-21 42 32,0 21-32,-1-21 15,1 22-15,0-1 0,0 0 16,0 1-16,0-1 0,21 0 0,-22 1 16,22-1-16,-21 0 0,21 1 0,0-22 15,0 21-15,0-21 16,0 1-16,0-1 0,0 0 0,21 0 15,1-21-15,-1 0 0,0 21 0,0-21 16,0 0-16,0 0 0,1 0 16,20 0-16,-21 0 0,21-21 0,-20 0 15,20 21-15,-21-21 0,21 0 16,-20 21-16,20-22 0,-21 1 0,0 0 16,0 0-16,1-21 0,-1 20 0,-21 1 15,0 0-15,0 0 16,-21 21-1,-1 0-15,1 21 0,21 0 16,0 0-16,-21-21 0,21 22 16,-21-1-16,21 0 0,0 0 15,0 0-15,0 0 0,0 1 0,0-1 16,0 0-16,0 0 0,0 0 16,0 0-16,0 1 15,-21-22-15,21 21 0,-21-21 16,-1 0-16,1 0 15,0 0 1,0 0-16,21-21 16,0-1-16,-21 22 0,0-21 15,-1 0-15,1 0 0</inkml:trace>
  <inkml:trace contextRef="#ctx0" brushRef="#br0" timeOffset="-129780.28">24151 14436 0,'0'0'0,"-85"0"16,85-21-1,22 21 1,-1 0-16,0 0 0,21 0 15,-21-22-15,22 22 0,-1 0 0,0 0 16,1 0-16,-1 0 0,22 0 16,-22-21-16,0 21 0,1 0 0,-1 0 15,0 0-15,1 0 0,-22 0 16,0-21-16,0 21 0,0 0 0,0 0 16,1 0-1,-22-21 1</inkml:trace>
  <inkml:trace contextRef="#ctx0" brushRef="#br0" timeOffset="-120874.02">27432 14774 0,'0'0'0,"-21"22"15,21-1 1,21-21 15,0 0-15,0-21-16,0 21 0,-21-22 16,22 22-16,-1-21 0,0 21 0,-21-21 15,0 0-15,0 0 0,0 0 16,0-1-16,0 1 15,0 0-15,0 0 0,0 0 0,-21 0 16,0-1-16,-1 22 0,1 0 16,0 0-16,0 0 0,0 0 0,0 0 15,-22 0-15,22 22 0,-21-1 16,21 0-16,-22 0 0,22 21 16,-21-20-16,21 20 0,-22 0 0,22-21 15,0 22-15,0-22 0,0 21 16,21-21-16,0 1 0,0-1 0,0 21 15,0-21-15,21 0 0,0-21 16,0 0-16,0 0 0,0 0 16,22 0-16,-22 0 0,0 0 0,21 0 15,1 0-15,-22-21 0,21 0 16,-21 21-16,22-21 0,-22 0 16,21 0-16,-21-1 0,1 1 0,-1 0 0,0 0 15,0 0-15,0 0 16,-21-1-16,0-20 0,21 21 0,-21 0 15,22 0-15,-22 42 32,0 0-32,0 0 0,-22 0 15,1 0-15,21 1 0,0-1 16,0 0-16,-21 21 0,21-21 0,0 1 16,0-1-16,0 0 15,0 0-15,0 0 0,21-21 16,0 0-16,1 0 0,-1 0 0,0 0 15,0 0-15,0 0 16,22 0-16,-22-21 0,0 21 0,21-21 16,-21 0-16,22 21 0,-22-21 0,0-1 15,0 1-15,0 0 0,1 0 16,-1 0-16,0 0 0,-21-1 0,0 1 16,0 0-16,0 0 0,0 42 31,0 0-31,0 0 0,-21 1 15,0-1-15,-1 0 0,22 0 16,-21 21-16,0-20 0,0-1 0,0 0 16,0 0-16,-1 0 0,22 0 15,-21 1-15,21-1 16,21-42 15,1 21-31,-1-22 0,0 22 0,0-21 16,0 0-16,0 0 0,1 0 0,-1 0 15,21-1-15,-21 1 0,0 0 16,1 0-16,-1 0 0,0 0 0,0-1 16,0 22-16,0 0 0,1 0 15,-1 0-15,-21 22 16,0-1-16,21 0 0,-21 0 0,0 0 16,0 0-16,0 1 15,0-1-15,0 0 0,0 0 16,21-21-16,0 21 0,0 0 15,1-21-15,-1 22 0,0-22 16,21 0-16,-21 0 0,1 0 0,20 0 16,0 0-16,-21 0 0,22 0 15,-22 0-15,0-22 0,21 22 0,-20-21 16,-1 0-16,0 21 0,0-21 0,0 0 16,-21 0-16,0-1 0,0 1 15,0 0-15,0 0 0,0 0 0,0 0 16,-21-1-16,0 1 0,0 21 15,0 0-15,-1 0 0,-20 0 0,21 0 16,-21 0-16,20 0 0,1 21 16,-21-21-16,21 22 0,-22-1 15,22 0-15,0 0 0,0 0 0,0 0 16,21 1-16,0-1 0,0 0 16,0 0-16,0 0 0,0 0 15,21-21-15,0 22 0,21-22 16,-20 0-16,-1 0 0,0 0 15,21 0-15,-21 0 0,22 0 0,-22-22 16,0 1-16,21 21 0,-20-21 0,-1 0 16,0-21-16,0 20 15,0 1-15,0-21 0,1 0 0,-1 20 16,0-20-16,0-21 0,-21 20 16,21 1-16,0-22 0,1 22 0,-1 0 15,0-22-15,-21 22 0,21 0 0,-21 20 16,21-20-16,-21 21 0,0 0 15,-21 42 1,0 21-16,-21 1 16,20-1-16,-20 21 0,21 1 0,-21-1 15,20 1-15,-20-1 0,21 1 16,0-22-16,21 22 0,0-22 16,-21 0-16,21 1 0,0-1 0,0 0 15,0-20-15,0 20 0,0-21 16,0 0-16,0 0 0,21-21 15,0 0-15,0 0 0,0 0 0,0 0 16,1 0-16,-1 0 0</inkml:trace>
  <inkml:trace contextRef="#ctx0" brushRef="#br0" timeOffset="-119390.27">30353 14330 0,'0'0'0,"21"-64"16,-21 43-1,0 0-15,0 0 0,0 0 0,0 0 16,0-1-16,-21 1 0,0 21 16,-22 0-16,22 0 0,-21 0 15,0 0-15,-1 21 0,1 1 16,0 20-16,-22 0 0,22 1 0,-1-1 15,1 21-15,-21-20 0,20 20 16,22 1-16,-21-22 0,21 22 0,-22-22 16,22 0-16,21 1 0,0-22 15,0 21-15,0-21 0,0 0 0,0 22 16,21-43-16,0 21 0,1 0 0,-1-21 16,21 0-16,0 0 0,-20 0 15,41 0-15,-21 0 0,1 0 16,-1 0-16,64-21 0,-64 0 15,22 21-15,-22-21 0,0-1 16,-20 1-16,20 0 0,-21-21 0,0 21 16,0-1-16,1 1 0,-22 0 15,0 0-15,0 0 0,-22 21 32,1 0-32,0 21 0,0 0 0,0 0 15,0 0-15,-1 1 0,1-1 16,0 0-16,0 0 0,0 0 0,21 0 15,0 1-15,0-1 16,0 0-16,21 0 16,0-21-16,21 0 0,-20 0 15,-1 0-15,0 0 0,21 0 16,-21 0-16,22 0 0,-22 0 0,0-21 16,0 21-16,0-21 0,1 0 0,-22-1 15,0 1-15,0 0 16,0 0-16,0 0 0,0-22 0,0 22 15,-22 0-15,1 21 0,-21-21 16,21 0-16,0 21 0,-1 0 0,1 0 16,0 0-16,0 0 15,42 0 17,0 0-32,22 0 15,-22-21-15,0 21 0,21 0 0,-21 0 16,22 0-16,-1 0 0,-21 0 15,22 0-15,-1 0 0,-21 0 0,0 0 16,22 21-16,-22 0 0,0-21 16,-21 21-16,0 0 0,21 0 0,-21 1 15,0-1-15,0 0 0,0 0 0,0 0 16,0 0-16,0 1 16,-21-1-16,21 0 15,-21-21 1,21-21 15,0 0-15,0-1-16,21 1 0,-21 0 15,21 0-15,0 0 0,0 0 16,1-1-16,-1-20 0,0 21 0,0 0 16,0 0-16,0 21 0,1-22 15,20 22-15,-21-21 0,0 21 0,0 0 16,1 0-16,-22 21 0,0 1 15,0-1-15,21 0 0,-21 0 0,0 0 16,0 22-16,0-22 0,0 0 16,-21 0-16,-1-21 0,22 21 15,-21 0-15,21 1 0,0-1 16,0 0 0,21-21-16,1 0 0,-1 0 15,0 0-15,0 0 0,21 0 16,-20 0-16,20-21 0,-21 0 0,21 21 15,-20-22-15,20 1 0,-21 0 16,21 0-16,-20 0 0,-1 0 16,-21-1-16,0-20 0,0 21 0,0 0 15,0 0-15,0-1 0,-21 1 16,-1 21-16,1 0 16,0 0-16,21 21 0,-21 1 15,0-1-15,21 0 0,-21 0 0,21 0 16,0 0-16,0 1 0,0-1 15,0 0-15,0 0 0,21 0 0,-21 0 16,21 1-16,-21-1 0,21 0 16,-21 0-16,0 0 15,-21-21 1,0 0-16,0 0 0,-1 0 16,1 0-16,21-21 15,0 0-15,0 0 16,-21 21-16,21-21 0,0-1 0,0 1 15,0 0-15,21 0 0</inkml:trace>
  <inkml:trace contextRef="#ctx0" brushRef="#br0" timeOffset="-119079.93">32110 14097 0,'0'-21'0,"0"42"0,-21-42 31,-1 21-31,1 21 16,0 0-16,0 0 0,0 22 0,0-1 15,-22 0-15,22 1 0,0-1 16,0 22-16,0-22 0,-22 21 0,43-20 16,-21-1-16,21 22 0,-21-22 15,21 0-15,0 1 0,0-1 0,0-21 16,0 21-16,0-20 0,0-1 15,0 0-15,0 0 0,21-21 0,-21 21 16,21-21-16,0 0 0,1 0 16,-1 0-16,0 0 15,0-21-15,-21 0 0,21 21 0,0-21 16,1 0-16</inkml:trace>
  <inkml:trace contextRef="#ctx0" brushRef="#br0" timeOffset="-118224.05">32046 14753 0,'0'-21'31,"21"21"-31,1 0 16,-1 0-16,0-21 0,0 0 15,0 21-15,0 0 0,22-21 0,-22-1 16,0 22-16,0 0 0,0 0 15,1-21-15,-22 0 0,0 0 16,-22 21 0,1 0-16,0 0 15,0 0-15,-21 0 0,20 0 0,1 0 16,0 0-16,0 0 0,0 21 16,0-21-16,21 21 0,0 0 0,-22-21 15,22 22-15,0-1 0,0 0 16,0 0-16,0 0 0,0 0 15,0 1-15,0-1 16,22 0-16,-1 0 16,0-21-1,0 21-15,0-21 0,0 0 16,1 0-16,-1 0 16,0 0-16,0 0 0,0 0 15,0-21-15,1 21 0,-1-21 16,0 0-16,0 0 0,0-1 0,0 1 15,1 0-15,-22 0 0,21 0 16,0 0-16,0-1 0,-21 44 47,-21-1-31,0 0-16,21 0 0,0 0 0,-21 0 15,21 1-15,-22-1 0,22 0 16,0 0-16,0 0 0,0 0 15,0 1-15,22-22 16,-1 0-16,0 0 16,0 0-16,0 0 15,0 0-15,1 0 0,-1 0 16,0-22-16,0 1 0,0 0 16,0 0-16,1 0 0,-22 0 15,21-1-15,0 1 0,0 0 16,-21 0-16,0 0 0,0 42 47,0 0-47,0 0 15,-21 0-15,0 1 16,21-1-16,0 0 0,-21-21 0,21 21 16,0 0-16,0 0 15,0 1-15,21-22 31,0 0-31,0 0 16,0 0 0,-21-22-16,21 1 0,-21 0 15,22 0-15</inkml:trace>
  <inkml:trace contextRef="#ctx0" brushRef="#br0" timeOffset="-117096.75">33020 14563 0,'-21'21'16,"0"-21"-1,21 21-15,-22 0 0,1-21 0,0 21 16,21 1-16,-21-1 0,0 0 0,21 0 16,0 0-16,0 0 0,-21 1 15,21-1-15,0 0 0,0 0 16,0 0-16,0 0 15,21-21 1,0 22-16,0-22 0,0 0 0,0 0 16,1 0-16,-1 0 0,0 0 15,0 0-15,0-22 0,22 1 0,-22 21 16,0-21-16,0 0 0,0 0 16,0-22-16,1 22 0,20-21 15,-21 0-15,0-1 0,0 1 16,-21 0-16,22-1 0,-1-20 0,0 20 15,-21 1-15,21 0 0,-21 21 16,21-22-16,-21 22 0,0 0 16,0 0-16,0 0 0,0 42 31,-21 0-15,0 0-16,0 0 0,21 22 15,-21-1-15,-1-21 0,1 21 16,0 1-16,0-1 0,0 0 0,0 1 15,-1-1-15,1-21 16,21 22-16,0-1 0,-21-21 0,21 21 16,0-20-16,-21-1 0,21 0 15,0 0-15,0 0 0,0 0 0,0 1 16,21-22 0,0 0-16,0 0 0,1 0 15,-1 0-15,0 0 16,0 0-16,0 0 0,0-22 15,1 1-15,-1 21 0,0 0 16,0-21-16,-21 0 16,21 21-16,-21 21 47,0 0-32,0 0-15,0 1 16,21-22 15,1 0-15,-1 0-16,0 0 0,0-22 15,0 22-15,0-21 16,1 0-16,-1 0 16,-21 0-16,0 0 0,0-1 0,0 1 15,0 0-15,0 0 16,-21 21-1,-1 0-15,1 0 16,0 21-16,0-21 0,0 21 0,0-21 16,-1 21-16,1 1 0,0-22 15,21 21-15,0 0 0,0 0 32,21-21-32,0 0 15,1 0-15,-1 0 0,0 0 16,0 0-16,0 0 0,0 0 15,1-21-15,-1 21 0,0 0 0,0 0 16,-21-21-16,21 21 16,0 0-16,-21 21 31,0 0-31,0 0 16,-21-21-16,21 21 0,-21-21 15,21 22-15,0-1 31,21-21 1,-21-21-32,21-1 15</inkml:trace>
  <inkml:trace contextRef="#ctx0" brushRef="#br0" timeOffset="-116831.9">33126 14478 0,'0'0'0,"21"0"16,0 0 0,0 0-16,0 0 0,22 0 0,-22 0 15,21 0-15,1 0 0,-1 0 16,0 0-16,1 0 0,-1 0 15,-21 0-15,21 0 0,-20 0 16,20 0-16,-21 0 0,-21-21 16,0 0-1,-21 21-15,0-21 0,0 21 16,-1 0-16,-20-22 0</inkml:trace>
  <inkml:trace contextRef="#ctx0" brushRef="#br0" timeOffset="-116527.06">31390 14245 0,'0'21'15,"21"-21"-15,22 0 16,-22 0-16,21 22 0,-21-22 16,22 0-16,-1 0 0,-21 0 0,21 0 15,-20 0-15,20 0 0,-21 0 16,0 0-16,0 0 0,1 0 0,-44 0 47,1 0-47,-21 0 0,0 0 15</inkml:trace>
  <inkml:trace contextRef="#ctx0" brushRef="#br0" timeOffset="-114740.14">17695 15917 0,'0'-21'0,"0"0"16,21 21-16,-21-21 0,22 0 15,-22 0-15,0-1 0,0 1 16,0 0-16,0 0 15,-22 0-15,1 0 0,0-1 16,-21 1-16,21 21 0,-22 0 16,22 0-16,-21 0 0,-1 0 15,1 0-15,21 0 0,-21 21 0,-1-21 16,1 22-16,0-1 0,20 21 16,-20-21-16,21 22 0,0-1 0,0 0 15,-1 1-15,22-1 0,0 21 0,0-20 16,0-1-16,0-21 0,0 22 15,22-1-15,-1-21 0,21 21 0,-21-20 16,22-1-16,-22 0 0,21-21 0,0 21 16,22-21-16,-22 0 0,22 0 15,-22 0-15,22 0 0,-22 0 0,21-21 16,-20 21-16,-1-21 0,0 0 16,1-1-16,-1 22 0,-21-21 15,0 0-15,1 0 0,-22 0 0,0 0 16,0-1-16,0 1 0,0 0 15,0 0-15,-22 0 0,1 0 0,0-1 16,0 22-16,0-21 0,0 21 0,-1 0 16,1 0-16,-21 0 0,21 21 15,0 1-15,-1-1 0,-20 0 0,21 0 16,0 21-16,0-20 0,-1 20 16,1-21-16,21 21 0,0-20 15,0-1-15,0 0 0,0 0 0,21 0 16,1-21-16,-1 0 15,0 0-15,0 0 0,0 0 0,0 0 16,1 0-16,20 0 0,-21-21 0,0 0 16,0 21-16,1-21 0,-1 0 15,0 21-15,0-22 0,-21 1 0,0 0 16,0 0-16,0 0 0,0 0 16,0-1-16,0 1 15,0 42 1,0 1-1,0-1-15,0 0 0,0 0 16,0 0-16,0 0 0,0 1 0,0-1 16,0 0-16,0 0 15,0 0-15,21-21 16,0 0-16,1 0 0,-1 0 0,0 0 16,0 0-16,0-21 0,0 21 15,1-21-15,20 0 0,-21 0 0,-21-1 16,21 1-16,0 0 0,1 0 0,-22 0 15,0 0-15,0-1 0,0 1 16,0 0-16,21 0 0,-21 0 16,0 0-16,0 42 15,0 0 1,0 0-16,0 0 0,0 0 16,0 1-16,0-1 0,0 0 15,0 0-15,-21 0 0,21 0 0,0 1 16,-22-1-16,22 0 0,-21-21 15,21 21-15,-21-21 0,21 21 16,-21-21 15,21-21-31,0 0 16,0 0-16,0 0 16,21-1-16,0 1 0,-21-21 15,21 21-15,1 0 0,-1-1 0,0-20 16,21 21-16,-21 0 0,22 21 15,-22-21-15,21 21 0,1 0 0,-22 0 16,21 0-16,-21 21 0,22-21 16,-22 42-16,0-21 0,0 0 0,0 1 15,0 20-15,1-21 0,-22 0 16,0 0-16,0 22 0,0-22 0,0 0 16,0 0-16,0 0 0,0 1 15,0-1-15,0 0 16,21-21-1,-21-21 1,21 0 0,0 21-16</inkml:trace>
  <inkml:trace contextRef="#ctx0" brushRef="#br0" timeOffset="-113880.11">19897 16531 0,'0'0'0,"-22"0"0,1 0 15,0 0-15,21-21 0,0 0 0,0 0 16,0 0 0,0-1-16,0 1 0,21 0 0,0 0 15,1 0-15,-1-22 0,0 22 16,0-21-16,0 21 0,0-22 0,1 1 16,-22 21-16,21-21 0,-21-1 0,21 22 15,-21 0-15,0-21 0,0 20 16,0 1-16,-21 42 31,0 22-31,21-22 16,-22 21-16,1 1 0,21-1 15,-21 0-15,0 1 0,21-1 0,-21 0 16,21 1-16,0-1 0,0 0 0,0 1 16,0-22-16,0 0 0,0 0 15,0 0-15,0 0 0,21 1 0,0-22 16,0 0-16,0 21 0,1-21 0,-1 0 15,0 0-15,21 0 0,-21 0 16,22-21-16,-22 21 0,21-22 16,-21 1-16,22 21 0,-22-21 15,0 0-15,0 21 0,0-21 0,1 0 16,-22-1-16,0 1 0,0 0 16,0 0-16,0 0 15,21 21 16,0 0-15,0 0-16,0 0 0,0 0 16,22 0-16,-22 0 0,0 0 15,0-21-15,22-1 0,-22 22 0,21-21 16,-21 21-16,22-21 0,-1 0 16,-21 21-16,0-21 15,-21 0-15,-21 21 16,0 0-1,0 0-15,-22 21 16,22 0-16,0 0 0,0 0 0,0 0 16,21 1-16,-21-1 0,21 0 15,-22 0-15,22 0 0,0 0 0,0 1 16,0-1-16,0 0 0,22-21 0,-1 21 16,0-21-16,0 0 15,0 21-15,0-21 0,22 0 0,-22 0 0,21 0 16,-21 0-16,22 0 0,-1 0 15,-21-21-15,22 21 0,-22-21 16,21 21-16,-21-21 0</inkml:trace>
  <inkml:trace contextRef="#ctx0" brushRef="#br0" timeOffset="-111156.12">22310 16362 0,'0'0'0,"-22"0"0,1 0 0,21-21 31,0 0-31,0-22 16,21 22-1,1 0-15,-22 0 0,21 0 0,-21-1 16,21 1-16,-21 0 0,0-21 0,0 21 16,0-1-16,0-20 0,0 21 15,-21 0-15,0 0 0,-1-1 0,1 22 16,-21 0-16,21 0 0,0 0 16,-22 0-16,22 22 0,-21-1 15,21 21-15,-22-21 0,22 22 0,-21-1 16,21 0-16,-22 1 0,22-1 15,0 0-15,21-21 0,0 22 0,0-22 16,0 21-16,0-21 0,0 1 16,21-22-16,0 21 0,0-21 0,22 0 15,-22 0-15,0 0 0,21 0 0,-20 0 16,20 0-16,-21 0 0,21-21 16,1 21-16,-22-22 0,21 1 15,-21 0-15,22 0 0,-22-21 0,21 20 16,-21-20-16,1 0 0,20-1 0,-21 1 15,0-21-15,0 20 0,1-20 16,-1 20-16,0 1 0,0-21 16,0 20-16,0 1 0,-21 0 0,0 20 15,0-20-15,0 21 0,0 0 0,-21 21 32,21 21-32,-21 0 0,0 0 0,0 22 15,0-1-15,-1 0 0,1 1 16,0 20-16,21 1 0,0-1 0,-21 1 15,21-22-15,0 21 0,0-20 16,0-1-16,0 0 0,0 1 16,0-22-16,21 0 0,0 21 0,0-42 15,1 22-15,20-1 0,-21-21 0,21 0 16,-20 0-16,20 0 0,0 0 16,1 0-16,-22-21 0,21-1 0,0 1 15,-20 21-15,20-21 0,-21 0 0,0 0 16,0-22-16,-21 22 0,0-21 15,22 21-15,-22-22 0,0 22 0,0 0 16,0-21-16,0 21 0,0-1 16,-22 22-16,1 0 0,0 0 15,0 22-15,21-1 16,-21 0-16,0 21 0,21-21 16,-22 22-16,22-1 0,0 0 15,0-20-15,0-1 0,0 0 0,0 0 16,0 0-16,22-21 0,-1 21 15,21-21-15,-21 0 0,0 0 0,1 0 16,-1 0-16,21 0 0,-21 0 16,22 0-16,-22-21 0,0 0 0,21 0 15,-21 21-15,1-21 0,-1 0 0,0-22 16,0 22-16,0 0 0,0-21 16,1-1-16,-22 22 0,0-21 0,21-1 15,-21 1-15,21 0 0,-21-1 16,0 22-16,0 0 0,0 0 15,0 0-15,-21 63 32,0-21-32,-1 22 0,1-1 0,21 0 15,-21 1-15,0 20 0,0-21 0,0 22 16,-1-22-16,1 22 0,0-22 16,0 22-16,0-22 0,0 0 0,-1 22 15,1-22-15,0 0 0,21 22 16,0-22-16,0 1 0,0 20 0,-21-21 15,21-20-15,0 20 0,0 0 0,0-21 16,0 1-16,0-1 16,21 0-16,0-21 0,0 0 0,1 0 15,-1 0-15,0 0 0,0 0 0,0 0 16,22-21-16,-22 0 0,0-1 16,21 1-16,-21 0 0,1-21 0,-1 21 15,0-22-15,-21 22 0,0-21 16,21-1-16,-21 1 0,0 0 0,0-1 15,0 1-15,0 21 0,0-21 0,-21-1 16,0 22-16,21 0 0,-21 0 16,-1 0-16,1-1 0,0 22 0,21-21 15,-21 21-15,42 0 47,0 0-31,22 0-16,-22-21 0,0 21 0,21 0 15,1-21-15,-1 21 0,-21-21 0,21 21 16,1-21-16,-1-1 0,-21 22 16,22-21-16,-22 0 0,0 21 0,0-21 15,-21 0-15,0 0 0,0-1 16,0 1-16,0 0 16,0 42 15,0 0-31,0 1 0,0-1 15,-21 0-15,21 0 0,0 0 0,0 0 16,0 1-16,0-1 0,0 0 16,0 0-16,21 0 0,0-21 15,0 0-15,-21 21 0,22-21 16,-1 0-16,21 0 0,-21 0 0,0 0 16,1 0-16,-1 0 0,0 0 0,0-21 15,21 0-15,-20 21 0,-1-21 16,-21 0-16,21 0 0,0 21 15,-21-22-15,21 1 0,-21 0 0,0 0 16,0 0-16,0 0 0,0 42 47,0 0-47,-21 0 0,0 0 0,21 22 16,0-22-16,0 0 0,-21 0 15,21 0-15,-21 0 0,21 1 0,0-1 16,-22-21-16,22 21 0,0 0 15,0-42 17,22 0-17,-1 21-15,-21-21 0,21-1 0,0 1 16,0 0-16,0 0 16,-21 0-16,22 0 0,-1-1 15,0 1-15,-21 0 0,21 21 16,0-21-16,-21 42 15,0 0 1,0 0-16,0 1 0,0-1 16,0 0-16,0 0 0,0 0 15,21 0-15,1 1 0,-22-1 16,21 0-16,0-21 0,0 0 0,0 21 16,0-21-16,1 0 15,-1 0-15,21 0 0,-21 0 0,0 0 0,1 0 16,-1 0-16,0-21 0,0 0 15,21 21-15,-42-21 0,22 21 16,-1-22-16,0 1 0,0 0 0,-21 0 16,0 0-16,0 0 0,0-1 15,21 1-15,-21-21 0,0 21 0,0 0 16,0-1-16,-21 22 16,0 0-1,0 0-15,21 22 0,-21-1 0,-1 0 16,22 0-16,-21 0 0,21 0 15,0 22-15,0-22 0,0 0 0,0 0 16,0 0-16,0 1 0,0-1 16,21 0-16,1-21 15,-1 21-15,21-21 0,-21 0 16,0 0-16,22 0 0,-1 0 0,-21 0 16,22 0-16,-1 0 0,0 0 15,1-21-15,-22 21 0,21-21 0,-21 0 16,22-1-16,-22 1 0,0 0 15,0 0-15,0 0 0,0 0 16,-21-22-16,0 22 0,0 0 0,0 0 0,0 0 16,0-1-16,0 1 0,-21 21 31,0 0-31,0 0 0,0 21 16,0 1-16,-1-1 0,-20 21 0,21-21 15,0 0-15,0 1 0,21-1 0,0 0 16,-22 0-16,22 0 0,0 0 15,0 1-15,0-1 0,22-21 16,-1 0 0,0 0-16,0 0 0,0 0 0,0 0 15,1 0-15,-1 0 0,0-21 16,0-1-16,-21 1 0,21 0 16,0 0-16,1 0 0,-22-22 0,21 1 15,0 21-15,-21-21 0,21-22 16,-21 22-16,21-1 0,-21-20 15,0 21-15,21-1 0,1 1 0,-22 0 16,21 20-16,-21 1 0,21 0 16,-21 0-16,0 0 0,0 42 15,0 0-15,0 0 16,-21 22-16,0-1 0,21 0 16,-22 1-16,1-1 0,21 0 0,-21 1 15,0 20-15,21-21 0,0 1 16,-21-1-16,0-21 0,21 22 0,0-1 15,0-21-15,0 0 0,0 0 16,0 1-16,0-1 0,21 0 0,0-21 16,0 21-16,0-21 0,0 0 15,1 0-15,-1 0 0,21 0 0,-21 0 16,0 0-16,22 0 0,-22-21 16,0 21-16,0-21 0,0 0 0,1 21 15,-1-22-15,0 1 0,-21 0 16,21-21-16,-21 21 0,0-1 0</inkml:trace>
  <inkml:trace contextRef="#ctx0" brushRef="#br0" timeOffset="-110941.24">24574 15854 0,'-21'0'0,"42"0"0,-84 0 0,42 0 16,0 0-16,42 0 47,0 0-47,0 0 0,0 0 16,22 0-16</inkml:trace>
  <inkml:trace contextRef="#ctx0" brushRef="#br0" timeOffset="-110015.77">26966 16214 0,'0'0'0,"21"0"47,1 0-47,-1 0 0,0 0 0,0 0 15,0 0-15,0 0 0,1-21 16,-1 21-16,0-22 0,0 1 0,0 21 15,-21-21-15,0 0 0,0 0 0,0 0 16,0-1-16,0 1 0,0 0 16,-21 0-16,0 0 0,0 21 0,0-21 15,-1 21-15,1 0 16,-21 0-16,21 0 0,-22 21 0,22 0 16,-21 0-16,0 0 0,20 0 0,1 1 15,-21 20-15,21-21 0,0 21 16,21-20-16,0 20 0,0-21 0,0 0 15,0 0-15,0 1 0,0-1 16,21 0-16,0-21 0,0 0 16,0 0-16,22 0 0,-22 0 0,21 0 15,-21 0-15,22 0 0,-22 0 16,21 0-16,-21 0 0,0-21 0,1 0 16,-1 21-16,0-22 0,0 1 15,0 0-15,0-21 0,1 21 16,-22-1-16,21-20 0,0 21 0,-21 0 15,0-22-15,0 22 16,0 0-16,0 42 31,0 0-31,-21 1 0,0-1 0,-1 21 16,22-21-16,0 22 0,-21-22 0,21 0 16,0 0-16,0 0 0,0 0 15,0 1-15,0-1 0,21 0 0,1-21 16,-1 21-16,21-21 15,-21 0-15,0 0 0,1 0 0,20 0 16,-21 0-16,0 0 0,22-21 16,-22 21-16,0-21 0,0 0 15,21 21-15,-20-22 0,-1 1 0,0 0 16,-21 0-16,21 0 0,0 0 16,-21-1-16,21 1 0,-21 0 0,0-21 15,0 21-15,0-1 0,-21 22 16,0 0-1,0 22-15,0-1 0,0-21 0,21 21 16,0 0-16,-22 0 0,22 22 16,0-22-16,0 0 0,0 0 0,0 0 15,0 0-15,0 1 0,0-1 0,0 0 16,0 0 0,0 0-16,-21-21 0,21 21 15,-21-21-15,0 0 16,0 0-16,0 0 0,-1 0 15,22-21-15,0 0 0</inkml:trace>
  <inkml:trace contextRef="#ctx0" brushRef="#br0" timeOffset="-109679.96">28617 15981 0,'0'0'16,"0"-21"-16,0 0 0,0-1 0,0 1 0,0 0 15,0 0-15,0 0 0,0 0 16,0-1-16,-21 44 16,21-1-1,-21 0-15,21 0 0,0 21 16,-21 1-16,0-1 0,21 0 0,-22 1 15,22-1-15,0 0 0,-21 1 16,21-1-16,-21-21 0,21 22 16,-21-22-16,21 0 0,0 0 15,0 0-15,0 0 0,21-21 32,0 0-17,0-21-15</inkml:trace>
  <inkml:trace contextRef="#ctx0" brushRef="#br0" timeOffset="-109212.52">28702 15939 0,'0'-43'15,"0"22"-15,-42 317 0,84-528 0,-42 147 0,0 64 16,0 0-16,21 21 16,-21 21-16,21 0 15,-21 21-15,0-21 0,0 22 0,21-1 16,1 0-16,-22-20 0,21 20 15,-21 0-15,21-21 0,0 22 0,0-22 16,-21 21-16,21-21 0,1 1 16,-1-22-16,-21 21 0,21 0 0,0-21 15,0 0 1,0 0-16,-21-21 16,22 21-16,-1-21 0,-21-1 15,21 1-15,0-21 0,-21 21 16,21-22-16,0 22 0,-21-21 15,22 0-15,-1-1 0,-21 1 0,21 0 16,0-1-16,-21 1 0,0 0 16,0 20-16,0 1 0,0 0 0,0 42 31,0 0-31,-21 1 0,0 20 16,0 0-16,-1 1 0,1-22 15,0 21-15,0 0 0,0 1 0,0-1 16,-1-21-16,1 22 0,21-22 15,-21 0-15,21 21 0,-21-21 0,21 1 16,0-1-16,0 0 16,21-21-1,21 0 1,-20 0-16</inkml:trace>
  <inkml:trace contextRef="#ctx0" brushRef="#br0" timeOffset="-108755.78">29718 15981 0,'0'0'0,"21"-42"0,0 20 16,0 1-16,1 0 0,-1 0 15,-21 0-15,0 0 16,0-1-16,-21 22 16,-1 0-16,-20 0 15,21 0-15,0 22 0,-22-22 0,22 21 16,-21 21-16,21-21 0,0 0 15,-1 1-15,1 20 0,21-21 0,0 0 16,0 0-16,0 1 0,0-1 16,0 0-16,0 0 0,21 0 0,1 0 15,-1 1-15,0-22 16,0 21-16,0-21 0,0 21 0,1-21 16,-1 21-16,0 0 15,-21 0 1,0 1-16,0-1 15,-21-21-15,0 0 0,-1 21 16,1-21-16,-21 0 0,21 0 0,0 0 16,-1 21-16,1-21 0,0 0 15,0 0-15,0 0 0,0 0 0,-1 0 16,22-21 0,-21 21-1,21-21 1,-21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18:40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381 0,'21'0'62,"0"0"-31,0 0-31,0 0 16,0 0 0</inkml:trace>
  <inkml:trace contextRef="#ctx0" brushRef="#br0" timeOffset="2194.29">1587 572 0,'22'0'15,"-1"-22"1,0 22 0,-21-21-1,21 21-15,-21-21 16,0 0-1,0 0 1,0 0 0,-21 21-16,0 0 15,21-22-15,-21 1 16,-1 21 0,1 0-1,0 0 16,21 21-15,0 1-16,-21-1 16,21 0-16,0 0 0,0 0 15,0 22-15,0-22 0,0 21 0,0 0 16,0 1-16,0-1 0,0 0 16,21 1-16,-21-1 0,21 0 15,-21 1-15,21-1 0,-21 0 0,0-20 16,0-1-16,22 21 0,-22-21 15,0 0-15,21 1 16,-21-1 0,0-42 15,0-1-31,0 1 16,0 0-16,0 0 0,0 0 15,0-22-15,0 22 0,0 0 16</inkml:trace>
  <inkml:trace contextRef="#ctx0" brushRef="#br0" timeOffset="2977.85">1482 529 0,'0'-21'0,"-22"21"16,22-21-16,0 0 0,0 0 16,0-1-16,22 22 15,-1-21-15,0 21 0,0-21 16,0 21-16,0 0 0,1-21 0,20 21 16,-21-21-16,0 21 15,0 0-15,22 0 0,-22 0 0,0 21 16,0 0-16,0 0 0,1 0 15,-1 1-15,0-1 0,0 21 16,-21-21-16,21 22 0,-21-22 0,21 21 16,-21 0-16,0-20 0,0 20 15,0 0-15,0-21 0,0 22 16,0-1-16,0-21 0,0 22 0,0-22 16,0 0-16,0 21 0,0-21 15,0 1-15,0-1 0,0 0 16,0 0-1,0-42 17,0 0-17,0 0-15,0-1 0,0 1 0,0 0 16,0-21-16,0 21 0,22-22 16,-1 1-16,0 0 0,0-1 15,0 1-15,0 0 0,22-1 0,-22 22 16,21-21-16,1-1 0,-1 22 15,-21-21-15,21 21 0,1-22 0,-1 22 16,-21 0-16,22 0 16,-22 21-16,21-21 0,-21 21 0,0 0 15,1 0-15,-1 0 16,-21 21-16,21 0 0,-21 0 16,0 0-16,0 22 0,0-22 0,0 21 15,0-21-15,0 22 0,-21-1 16,0 0-16,-1 22 0,1-22 15,21 1-15,-21-1 0,0 0 0,21 1 16,0-1-16,-21 0 0,21-21 16,-21 22-16,21-22 0,-22 0 0,22 0 15,0 0-15,0 1 0,0-1 16,0 0 0,0-42 15,0 0-16,0-1-15,22 1 0,-1 0 16</inkml:trace>
  <inkml:trace contextRef="#ctx0" brushRef="#br0" timeOffset="3429.59">2752 1058 0,'0'0'0,"-22"0"0,22 22 0,0-1 31,22-21-15,-1 0-16,0 0 16,0-21-16,21 21 0,-20-22 15,-1 1-15,0 0 0,0 21 16,0-21-16,0 0 0,1 0 0,-1-1 15,-21 1-15,0 0 0,21 0 16,-21 0-16,0 0 0,0-1 16,0 1-16,-21 21 15,0 0 1,-1 0-16,1 0 0,0 21 16,0 1-16,0-1 0,0 21 15,-22-21-15,22 22 0,0-22 0,21 21 16,-21-21-16,0 22 0,-1-22 15,22 21-15,0-21 0,0 0 16,0 1-16,0-1 0,0 0 0,0 0 16,0 0-16,22-21 15,-1 0-15,0 0 16,21 0-16,-21 0 16,1-21-16,20 0 0,0 0 15,1 0-15</inkml:trace>
  <inkml:trace contextRef="#ctx0" brushRef="#br0" timeOffset="3950.29">3746 593 0,'22'-43'16,"-22"22"-16,0 0 15,0 0-15,0 0 16,0 0-16,0-1 0,-22 22 31,1 22-15,21-1-16,0 0 16,0 0-16,0 21 0,-21 1 0,21-1 15,-21 0-15,21 1 0,0-1 16,0 22-16,-21-22 0,0 21 15,-1-20-15,22-1 0,0 0 0,-21 1 16,0-22-16,0 21 0,21-21 16,0 1-16,0-1 0,-21 0 0,21 0 15,0-42 32,21 0-47,-21 0 0,21-1 16,0-20-16,0 21 0</inkml:trace>
  <inkml:trace contextRef="#ctx0" brushRef="#br0" timeOffset="4516.75">4064 445 0,'0'0'0,"0"-22"0,0 1 0,0 42 31,0 1-16,0 20 1,0-21-16,-21 21 0,21-20 0,0 20 16,-21 0-16,21 1 0,0-1 15,0 0-15,-22 1 0,22-1 16,-21 0-16,0 1 0,21-1 0,-21 0 16,21-21-16,0 22 0,-21-22 15,21 0-15,-21 0 0,21 0 0,0 1 16,0-1-16,-22-21 15,22-21 32,0-1-47,0 1 0,0 0 16,0 0-16,0 0 0,22 0 0,-22-1 16,21 1-16,0-21 0,0 21 15,0 0-15,22-22 0,-22 22 0,21 0 16,-21 0-16,0 0 0,22-1 15,-22 22-15,21 0 0,-21 0 0,1 0 16,-1 0-16,0 0 0,0 22 16,0-1-16,-21 0 0,21 0 0,-21 0 15,0 22-15,0-22 0,0 21 16,0-21-16,0 0 0,-21 22 0,0-22 16,21 0-16,-21 0 0,21 0 15,0 1-15,-21-22 0,21 21 16,-21-21-16,21 21 15,-22-21-15,22-21 32,0 0-32,0-1 0,0 1 15,0 0-15</inkml:trace>
  <inkml:trace contextRef="#ctx0" brushRef="#br0" timeOffset="4783.14">3619 847 0,'0'0'15,"-21"0"-15,0 0 0,42 0 32,0 0-32,1 0 15,20 0-15,-21 0 0,0 0 0,22 0 16,-22 0-16,21 0 0,-21-21 15,22 21-15,-22 0 0,0 0 16,0-22-16,0 22 0,0 0 16,1 0-16</inkml:trace>
  <inkml:trace contextRef="#ctx0" brushRef="#br0" timeOffset="5426.29">4868 868 0,'0'0'0,"0"-21"16,-21 21 15,0 0-31,0 0 15,0 21-15,-1-21 0,22 21 16,-21 0-16,0 0 16,0 1-16,0 20 0,21-21 0,-21 0 15,21 0-15,-22 22 0,22-22 16,0 0-16,0 0 0,0 0 0,0 1 16,0-1-16,0 0 15,22-21-15,-1 0 0,0 21 0,0-21 16,0 0-16,22 0 0,-22 0 15,0 0-15,21 0 0,-21 0 0,22-21 16,-22 21-16,0-21 0,0 0 16,22 21-16,-22-22 0,-21 1 0,21 0 15,0-21-15,-21 21 0,0-1 16,0 1-16,0-21 0,0 21 16,0 0-16,0-1 0,-21 1 15,0 0-15,0 0 0,-1 21 0,1 0 16,0 0-16,-21 0 0,21 0 15,-22 0-15,22 0 0,0 21 0,-21 0 16,20-21-16,1 21 0,0 1 16,0-1-16,21 0 0,0 0 15,0 0-15,0 0 16,0 1-16,21-22 0,0 0 16,0 0-16,1 0 0</inkml:trace>
  <inkml:trace contextRef="#ctx0" brushRef="#br0" timeOffset="6042.26">5567 826 0,'-21'0'15,"-1"0"-15,1 0 0,0 0 16,0 0-16,0 0 16,0 0-16,-1 21 0,1 0 0,0 0 15,0 0-15,0 0 0,0 1 16,-1-1-16,22 0 0,-21 0 0,0 21 16,21-20-16,-21-1 0,21 0 15,0 0-15,0 0 0,0 0 0,0 1 16,0-1-16,0 0 15,21-21-15,0 0 0,0 0 16,1 0-16,-1 0 0,0 0 16,0 0-16,0 0 0,0-21 15,1 21-15,-1-21 0,0-1 0,0 1 16,21 0-16,-20-21 0,-1 21 16,0-22-16,-21 1 0,21 21 0,0-43 15,0 22-15,-21 0 0,0-1 16,0 1-16,0 0 0,22-22 0,-22 22 15,0-1-15,0 22 0,0-21 16,0 21-16,0-22 0,0 22 0,0 0 16,0 42-1,0 0 1,0 1-16,0 20 0,-22 0 16,22 1-16,-21-1 0,21 0 0,0 22 15,-21-22-15,21 22 16,-21-22-16,21 21 0,-21-20 0,21-1 15,0 0-15,0-20 0,0 20 16,0-21-16,0 0 0,21 0 0,0 1 16,-21-1-16,21-21 0,0 0 15,1 21-15,-1-21 0,0 0 0,0 0 16,0 0-16,22 0 0,-22-21 16,0 0-16</inkml:trace>
  <inkml:trace contextRef="#ctx0" brushRef="#br0" timeOffset="6969.95">8128 381 0,'0'-21'16,"0"0"-1,-21 21-15,0 0 16,-1 0-16,1 0 16,0 0-16,-21 21 0,21 0 0,-1 0 15,-20 0-15,0 22 0,-1-22 16,22 21-16,-21 1 0,0-1 15,20 0-15,1 22 0,0-22 16,0 22-16,0-1 0,21 1 0,0-22 16,0 0-16,0 22 0,0-22 15,0 0-15,0-20 0,0 20 0,21-21 16,0 21-16,0-20 0,0-22 16,22 21-16,-22 0 0,21-21 0,1 0 15,-1 0-15,0 0 0,1 0 16,-1 0-16,21-21 0,-20 0 0,-1-1 15,0 1-15,1 0 0,-1 0 16,-21-21-16,22 20 0,-1-20 16,-21 0-16,0-22 0,0 22 0,1-22 15,-1 1-15,-21 21 0,21-22 16,-21 1-16,0-1 0,0 22 0,0-22 16,-21 1-16,0-1 0,-1 22 15,1 0-15,0-1 0,0 1 16,-21 0-16,20-1 0,-20 22 0,0 0 15,-1 21-15,1 0 0,21 0 16,-43 0-16,22 21 0,0 0 0,-1 0 16,1 22-16,0-1 0,21 0 15,-22 22-15,22-22 0,0 22 0,0-22 16,0 22-16,21-1 16,-22 1-16,22-22 0,0 21 0,0-20 0,0-1 15,0 0-15,22 1 16,-1-1-16,0-21 0,21 0 0,1 1 15,-22-22-15,21 0 0,0 0 0</inkml:trace>
  <inkml:trace contextRef="#ctx0" brushRef="#br0" timeOffset="7647.56">8826 995 0,'0'0'0,"0"-42"16,0 20-16,0 1 15,0 0 1,22 21-16,-1-21 15,0 21-15,0 0 16,0 0-16,-21 21 0,21 0 16,1 0-16,-1 1 0,0 20 0,0 0 15,0-21-15,-21 22 0,0-1 0,21 0 16,-21-20-16,0 20 0,0-21 16,0 21-16,0-20 0,0-1 15,0 0-15,0 0 16,0-42 15,0 0-31,0 0 16,0-1-16,0 1 0,0-21 15,0 21-15,0-22 0,22 1 0,-22 0 16,21-1-16,-21 1 0,0 0 16,21-1-16,0 1 0,0 21 0,-21-21 15,21 20-15,1 1 0,-22 0 16,21 21-16,0 0 15,-21 21 1,21-21-16,-21 21 0,0 1 16,0-1-16,0 0 0,0 0 15,0 0-15,0 0 0</inkml:trace>
  <inkml:trace contextRef="#ctx0" brushRef="#br0" timeOffset="8045.74">9419 1291 0,'21'0'16,"0"0"-16,1 0 0,-1-21 15,0 21-15,0-21 0,0 0 0,0 21 16,1-21-16,-1-1 0,-21 1 15,21 0-15,-21 0 0,0 0 0,0 0 16,0-1-16,0 1 16,-21 21-16,0 0 15,-1 0-15,1 0 0,0 0 16,0 21-16,0 1 0,0-1 16,-1 0-16,1 0 0,0 0 15,21 0-15,-21 22 0,21-22 0,-21 0 16,21 0-16,0 0 0,0 1 15,0-1-15,0 0 0,0 0 0,0 0 16,21 0-16,0-21 16,0 22-16,0-22 15,1 0-15,-1 0 16,0 0-16,0 0 0,0 0 16,-21-22-16,21 22 0</inkml:trace>
  <inkml:trace contextRef="#ctx0" brushRef="#br0" timeOffset="9446.45">9885 1461 0,'0'-22'31,"21"1"-15,0 0-16,-21 0 0,21 21 0,0-21 16,1 0-16,-1-22 0,0 22 15,-21 0-15,21-21 0,0 20 16,-21 1-16,21-21 0,-21 21 0,0 0 16,0-1-16,0 1 0,0 0 15,-21 21 1,0 0-16,0 0 0,0 0 15,0 21-15,-1-21 0,1 21 0,0 1 16,21-1-16,0 0 0,-21-21 16,21 21-16,0 0 0,0 0 15,21-21 1,0 0-16,0 0 16,1 0-16,-1 0 0,0 0 15,0-21-15,0 21 0,0-21 16,1 21-16,-1-21 0,-21 0 15,21 21-15,0-21 0,0 21 0,-21-22 16,21 22-16,1-21 16,-22 42 15,0 1-31,0-1 0,0 0 16,0 0-16,0 0 0,0 0 15,0 1-15,-22-1 0,22 21 0,-21-21 16,21 0-16,0 1 0,0-1 0,0 0 15,0 0-15,0 0 16,0 0-16,0 1 0,21-22 16,1 0-16,-1 0 15,0 0-15,0 0 0,0 0 0,0 0 16,22 0-16,-22-22 0,0 1 16,0 0-16,22 21 0,-22-21 0,0 0 15,0-22-15,21 22 0,-20 0 0,-1-21 16,-21 21-16,21-22 0,0 1 15,-21 0-15,0-1 0,0 1 0,0-22 16,21 22-16,-21 0 0,0-1 16,0 22-16,21-21 0,-21 21 15,0 0-15,0-1 0,0 1 16,0 42 15,0 1-31,0 20 16,-21-21-16,21 21 0,-21 1 15,21-1-15,0 0 0,0 1 0,-21-1 16,21 0-16,0 1 0,-21-1 16,21-21-16,0 22 0,0-22 0,0 21 15,0-21-15,0 0 0,0 1 16,0-1-16,0 0 0,0 0 0,0 0 16,21 0-16,0-21 15,0 0-15,0 0 16,1 0-16,-1 0 0,0 0 0,0 0 15,21 0-15,-20 0 0,-1-21 16,21 21-16,-21-21 0,0 0 0,1 0 16,20 0-16,-21 21 0,0-22 15,0 1-15,-21 0 0,0 0 0,22 0 16,-22 0-16,21-1 0,-21 1 16,0 42 30,0 1-46,-21-1 0,21 0 16,-22 0-16,22 0 0,-21-21 16,21 21-16,-21 1 0,21-1 0,0 0 15,0 0-15,0 0 0,0 0 16,0 1 0,21-22-16,0 0 15,1 0-15,-1 0 0,0 0 16,0 0-16,21 0 0,-20 0 0,-1-22 15,0 22-15,21-21 0,-21 0 16,1 0-16,-1 21 0,21-21 16,-21 0-16,-21-1 0,21 1 0,-21-21 15,22 21-15,-22-22 0,0 22 16,0-21-16,0 21 0,0-22 0,0 1 16,-22 21-16,1 0 0,0 0 15,-21-1-15,21 22 0,-1 0 0,1 0 16,-21 0-16,21 22 0,-22-1 15,22 0-15,-21 0 0,21 0 0,0 22 16,-1-1-16,1-21 0,0 21 16,0-20-16,0 20 0,21-21 0,-21 0 15,21 0-15,0 1 0,0-1 16,0 0-16,0 0 0,0 0 16,21-21-16,0 0 0,0 0 15,0 0-15,0 0 16,1 0-16</inkml:trace>
  <inkml:trace contextRef="#ctx0" brushRef="#br0" timeOffset="10210.04">11959 1312 0,'0'0'0,"21"0"0,0-21 16,1 21-16,-1-21 0,0 0 15,0 21-15,0-21 0,0 21 16,1-21-16,-1-1 0,-21 1 0,0 0 16,0 0-16,0 0 0,0 0 15,0-1-15,-21 1 0,-1 0 16,1 21-16,0 0 0,0 0 15,-21 0-15,20 0 0,1 0 16,-21 21-16,21 0 0,0 1 0,-1-1 16,-20 0-16,21 0 0,0 21 15,21-20-15,-21 20 0,21 0 0,0-21 16,-22 22-16,22-22 0,0 21 16,0-21-16,0 1 0,0-1 15,0 0-15,22 0 0,-1-21 16,-21 21-16,21-21 0,0 0 0,0 0 15,0 0-15,1 0 0,20 0 0,-21-21 16,0 0-16,0 21 0,22-21 16,-22 0-16,0-1 0,0 1 0,0 0 15,-21 0-15,0 0 0,22-22 16,-22 22-16,0 0 0,21 0 0,-21-21 16,0 20-16,0 1 0,0 0 15,0 42 16,0 0-15,0 1-16,0-1 0,0 0 0,0 0 16,0 0-16,0 0 0,0 22 15,21-22-15,0 0 0,-21 0 0,21-21 16,-21 21-16,21 1 0,1-1 16,-1-21-16,-21 21 0,21-21 0,0 0 15,0 0-15,0 0 0,22 0 16,-22 0-16,0 0 0,0 0 15</inkml:trace>
  <inkml:trace contextRef="#ctx0" brushRef="#br0" timeOffset="11601.43">12912 1228 0,'0'0'0,"0"-21"15,0-1-15,-22 22 0,1-21 16,21 0-16,-21 0 0,0 0 15,0 21-15,21-21 0,-21-1 0,-1 22 16,1 0-16,0 0 16,0 0-16,0 22 0,0-1 15,21 0-15,-22 21 16,1-21-16,21 1 0,-21-1 0,21 21 16,0-21-16,0 0 0,-21 22 15,21-22-15,0 0 0,0 0 16,0 0-16,0 1 0,0-1 0,0 0 15,21-21-15,-21 21 16,21-21-16,0 0 0,1 0 16,-1 0-16,0 0 0,0 0 15,0-21-15,0 0 0,1 21 0,-1-21 16,0-1-16,0 1 0,0 0 16,0 0-16,1-21 0,-22 20 0,21-20 15,0 0-15,0 21 0,0-43 16,-21 22-16,21-1 0,1 1 0,-22 0 15,0-1-15,21 1 0,-21 0 16,21-1-16,-21 22 0,0-21 16,0 21-16,0 0 0,0-1 0,0 1 15,0 0-15,0 42 32,0 0-17,0 1-15,0 20 0,0 0 0,-21 1 16,21 20-16,0-21 0,0 22 15,-21-22-15,21 22 0,-22-22 0,22 0 16,0 1-16,0-1 0,0 0 16,0-20-16,0 20 0,0-21 15,0 0-15,0 0 0,0 1 0,0-1 16,0 0-16,22-21 16,-1 0-16,0 0 0,0 0 15,0 0-15,0 0 0,1 0 16,-1 0-16,0 0 0,0 0 0,0 0 15,0-21-15,1 0 0,20-1 0,-21 22 16,0-21-16,0 0 16,1 0-16,-1 0 0,0-22 0,-21 22 0,21 0 15,-21 0-15,21 0 0,-21 0 16,0-1-16,0 1 16,0 42 15,0 1-31,0-1 0,0 0 15,0 0-15,0 0 0,0 0 16,0 1-16,-21-1 0,21 0 0,0 0 16,0 0-16,0 0 15,0 1-15,0-1 0,21-21 16,0 0-16,1 0 16,-1 0-16,21 0 0,-21 0 0,0 0 15,22 0-15,-22 0 0,0 0 0,21-21 16,-20-1-16,-1 22 0,21-21 15,-21 0-15,0 0 0,1 0 16,-1 0-16,0-1 0,0-20 16,-21 21-16,0 0 0,21 0 0,-21-1 15,0 1-15,0 0 0,0 0 16,-21 42 15,0 0-31,21 0 16,0 1-16,0-1 0,-21 0 0,21 0 15,0 0-15,-21 0 0,21 1 16,0-1-16,0 0 0,-22 0 0,22 0 16,0 0-16,0 1 15,0-1 1,-21-21 15,21-21-15,0-1-16,0 1 15,0 0-15,0 0 0,0 0 16,0 0-16,0-1 0,0 1 0,21 0 16,1 0-16,-1 0 0,-21 0 15,21-22-15,21 22 0,-21 21 0,1-21 16,20 0-16,-21 0 0,0 21 16,0 0-16,22 0 0,-22 0 15,0 0-15,0 0 0,0 21 0,1 0 16,-22 0-16,0 0 0,21 0 15,-21 1-15,0 20 0,0-21 0,0 0 16,0 0-16,0 1 0,0-1 16,0 0-16,-21 0 0,-1 0 0,22 0 15,0 1-15,-21-22 16,21 21-16,-21-21 0,21 21 16,0-42 15,21 0-16,0 21-15,1-22 0,-1 22 16</inkml:trace>
  <inkml:trace contextRef="#ctx0" brushRef="#br0" timeOffset="12439.31">14986 1334 0,'21'-22'0,"0"-20"16,-21 21-16,21 21 16,-21-21-16,0 0 0,0-1 0,0 1 15,0 0-15,0 0 0,-21 0 16,0 0-16,0-1 0,0 22 16,0 0-16,-1 0 0,1 0 0,-21 0 15,21 0-15,0 0 0,-1 22 16,-20-1-16,21 0 0,0 0 0,0 0 15,-22 0-15,22 22 0,0-22 16,0 0-16,0 21 0,-1-20 0,22-1 16,0 0-16,0 0 0,0 0 0,0 0 15,0 1-15,0-1 16,22-21-16,-1 0 0,0 0 0,0 0 16,21 0-16,-20 0 15,-1 0-15,21 0 0,-21 0 0,0 0 16,22-21-16,-22 21 0,0-22 0,0 1 15,0 0-15,1 21 0,-1-21 16,0 0-16,-21-22 0,0 22 0,21 0 16,-21 0-16,21 0 0,-21 0 15,0-1-15,21 22 0,-21-21 0,0 0 16,0 42 15,0 0-15,0 1-16,0-1 15,0 0-15,-21 0 0,21 0 0,-21 0 16,21 22-16,-21-22 0,21 0 16,0 21-16,0-20 0,-21 20 0,21 0 15,-21 1-15,21-1 0,0 21 0,0 1 16,0-22-16,-22 22 0,1-1 16,0 1-16,21-1 0,0-20 0,-21 20 15,0 22-15,0-22 0,-1 1 16,22-1-16,-21 1 0,21-1 0,-21-20 15,21 20-15,0-21 0,-21 1 0,21-1 16,-21 0-16,0 1 0,21-22 16,-22 21-16,22-21 0,-21 1 15,0-1-15,21 0 0,-21-21 0,0 21 16,0 0-16,-1-21 0,1 0 16,0 0-16,0 0 15,0 0-15,0 0 0,-1-21 0,1 21 16,0-21-16,21 0 0,-21-22 0,0 22 15,-22-21-15,22 0 0,0-1 16,0 1-16,-21 0 0,20-22 0,1 22 16,21-22-16,0 22 0,0-22 0,0 22 15,0 0-15,0 21 0,0-22 16,0 1-16,0 21 0,0-22 0,21 1 16,1 21-16,-1-21 0,0-1 15,0 1-15,0 0 0</inkml:trace>
  <inkml:trace contextRef="#ctx0" brushRef="#br0" timeOffset="13032.24">13674 826 0,'0'21'31,"0"0"-31,0 0 16,0-42 46,0 0-46,0 0 0,-22 21-16,1 0 15,0 0 1,0 0-16,21 21 15,-21-21-15,21 21 0,-21 0 16,21 0-16,0 0 16,0 1-1,21-22 1</inkml:trace>
  <inkml:trace contextRef="#ctx0" brushRef="#br0" timeOffset="13922.73">1799 1842 0,'0'0'0,"-21"0"0,-21 0 0,-1 0 0,1 0 16,0 0-16,20 0 0,-20 0 15,21 0-15,-21 0 0,20 21 0,1-21 16,0 0 0,42 0-1,0 0-15,1 0 0,20 0 16,0 0-16,22 0 0,-1 0 15,1 0-15,20 0 0,1 0 0,0 0 16,21 0-16,-1 0 16,22 0-16,-21 0 0,21 0 0,-21 0 0,21 0 15,-21 0-15,21 0 16,-21 0-16,0 0 0,-1-21 0,1 21 16,0 0-16,-21 0 0,-1 0 15,1 0-15,-43 0 0,22 0 0,-22 0 16,-21 0-16,22 0 0,-22 0 15,-42 0 32,42 0-15</inkml:trace>
  <inkml:trace contextRef="#ctx0" brushRef="#br0" timeOffset="14850.37">8149 1926 0,'0'0'0,"0"-21"0,-21 21 0,0 0 15,0 0 1,-1-21-16,1 21 0,0 0 31,42 0 0,0 0-31,22 0 16,-22 21-16,21 0 0,22-21 16,-22 0-16,22 0 0,-1 21 0,1-21 15,20 0-15,1 0 0,0 22 16,-1-22-16,1 0 0,0 0 0,20 0 16,-20 21-16,0-21 0,-1 0 15,22 0-15,0 0 0,21 0 0,0 0 16,0 0-16,21 0 0,-21 0 0,21 0 15,22 0-15,-1 0 16,0 0-16,1 0 0,-1 0 0,22 0 16,-22 0-16,21 0 0,1 0 15,-22 0-15,1 0 0,20 0 0,-21 0 16,1 0-16,-1 0 0,0 21 0,-20-21 16,20 0-16,-21 0 0,0 0 15,-21 0-15,21 0 0,-21 0 0,0 21 16,-21-21-16,0 0 0,-21 0 15,21 0-15,-43 0 0,22 0 16,-22 0-16,-20 0 0,20 0 0,-42 0 16,22 0-16,-22 0 0,0 0 15,-42 0 17,0 0-32,-1 0 15,1 0-15,0 0 0,0 0 16,0 0-16,0 0 0,-1 0 15,1 0-15,0 0 0,-21 0 16</inkml:trace>
  <inkml:trace contextRef="#ctx0" brushRef="#br0" timeOffset="17726.91">1968 3725 0,'0'-21'0,"0"0"0,-21 0 16,21 0 0,0 0-16,0-1 0,0 1 15,0 0-15,-21 0 16,21 0-16,0 63 47,0-21-47,0 0 15,-21 22-15,21-1 0,0-21 16,-21 43-16,21-22 0,0 0 16,0 22-16,-21-22 0,21 22 15,-22-22-15,22 0 0,0 1 0,0-1 16,0 0-16,-21 1 0,21-22 16,0 0-16,0 0 0,0 0 15,0-42 16,0 0-31,21 0 16,-21 0-16,22 0 0,-22-22 16,21 1-16,0 21 0,0-22 0,-21 1 15,21-21-15,0 20 0,1 22 16,-1-21-16,-21-1 0,21 22 0,0-21 16,0 21-16,0 0 15,1 21-15,-22-22 0,21 22 16,0 0-16,-21 22 15,21-1-15,-21 0 0,21 0 16,-21 0-16,0 0 0,0 22 16,0-1-16,0-21 0,0 22 0,0-1 15,0 0-15,0-21 0,0 22 16,0-22-16,0 21 0,0-21 16,0 1-16,21-1 0,-21 0 0,22 0 15,-1 0-15,0-21 16,0 0-16,0 0 0,0 0 15,1 0-15,20 0 0,-21-21 16,0 0-16,0 0 0,22 0 16,-22-22-16,0 22 0,0-21 0,22 21 15,-22-22-15,0 1 0,0 0 16,-21-1-16,0 1 0,21 0 0,-21-1 16,0 1-16,0 21 0,0-22 15,0 22-15,0 0 0,-21 0 0,0 21 16,0-21-16,0 21 15,-1 0-15,1 0 0,0 21 16,0-21-16,0 21 0,0 0 0,21 0 16,0 1-16,0-1 0,0 0 15,0 0-15,0 0 16,0 0-16,21 1 0,0-22 0,0 21 16,0-21-16,0 0 0,1 0 15,20 0-15,-21 0 0,21 0 0,1 0 16,-1 0-16,0 0 0,1-21 15,-1-1-15,0 1 0,1 0 0,-22 0 16,21 0-16,1-22 0,-22 22 16,0-21-16,21 21 0,-21-22 15,1 1-15,-1 0 0,-21-1 16,0 1-16,0 21 0,0-21 0,0-1 16,0 22-16,0 0 0,0 0 0,0 0 15,0-1-15,-21 22 16,-1 0-16,1 0 0,21 22 0,-21-1 15,21 0-15,-21 0 0,0 0 16,21 22-16,0-1 0,0 0 0,0 1 16,-21-1-16,21 0 0,0 1 15,-22-1-15,22 0 0,0 1 0,0-1 16,0 0-16,0 22 0,0-22 16,-21 0-16,21 1 0,0-1 0,-21 0 15,21 1-15,0-22 0,0 21 16,0-21-16,0 1 0,0-1 15,-21 0-15,21 0 0,0 0 0,0 0 16,0-42 15,0 0-15,0 0-16,0 0 0,0-22 0,0 22 16,21-21-16,-21 21 0,21-22 15,0 22-15,1-21 0,-1 21 0,0-22 16,0 22-16,0 0 15,0 0-15,1 0 0,-1 21 0,0-21 0,0 21 16,0 0-16,0 0 0,1 0 16,-1 0-16,-21 21 15,21 0-15,-21 0 0,0 0 16,0 0-16,0 1 0,0-1 0,0 21 16,0-21-16,0 22 0,0-22 15,0 21-15,0-21 0,0 0 0,0 1 16,0-1-16,0 0 0,0 0 15,0 0-15,21 0 0,0-21 16,0 0-16,1 0 16,-1 0-16,0 0 0,0-21 15,0 21-15,0-21 0,1 0 16,20 0-16,-21 0 0,0-22 0,0 22 16,1 0-16,-22-21 0,21 20 0,0-20 15,-21 21-15,21-21 16,-21 20-16,0 1 0,21 0 0,-21 0 15,0 0-15,0 0 16,0 42 15,0 0-31,0 21 16,0-21-16,0 1 0,0 20 0,-21-21 16,21 21-16,0-20 0,0 20 15,0-21-15,0 0 0,0 0 0,0 1 16,0-1-16,0 0 0,21-21 0,0 0 15,1 0 1,-1 0-16,0 0 0,0 0 0,21 0 16,-20-21-16,-1 0 0,0 21 15,0-22-15,0 1 0,0-21 0,1 21 16,-1 0-16,0-1 0,0-20 16,-21 21-16,0-21 0,21 20 0,-21 1 15,21 0-15,-21-21 0,0 21 16,0-1-16,0 1 0,0 0 15,0 42 17,0 0-17,0 1-15,0-1 16,0 21-16,0-21 0,0 22 0,0-1 16,-21 0-16,21 1 0,-21-1 15,21 21-15,-21-20 0,21 20 0,0 1 16,0-22-16,0 22 0,0-1 15,0 1-15,0 20 0,0-20 0,0-1 16,0 22-16,0-22 0,0 22 0,0-21 16,0 20-16,21-20 0,-21-1 15,21 1-15,-21-1 0,21 1 0,-21-1 16,0-20-16,0 20 0,0-21 0,22 1 16,-22-1-16,0 0 0,0 1 15,0-1-15,0-21 0,0 0 16,-22 22-16,22-22 0,-21 0 0,0-21 15,0 21-15,0 0 0,0-21 16,-1 0-16,-20 0 0,0 0 0,21 0 16,-22 0-16,1-21 0,21 0 0,-22 0 15,22 0-15,0-22 0,0 1 16,0-21-16,0-1 0,-1 1 16,1-22-16,21 0 0,0 1 0,0-22 15,0 0-15,0 0 0,0 21 0,0-20 16,21-1-16,1 21 0,-1 0 0,21 22 15,-21-1-15,22 1 16,-22-1-16,21 22 0,-21-21 0,22 20 16,-1 1-16,-21 21 0,21-22 15,-20 22-15,20 0 0,0 0 0,-21 0 16,1 21-16,-1 0 0,0-21 16,0 21-16,0 0 0,0 0 31</inkml:trace>
  <inkml:trace contextRef="#ctx0" brushRef="#br0" timeOffset="18248.65">5419 4085 0,'-22'21'0,"44"-42"0,-65 42 31,43 1-15,21-22 62,1 0-78,-1 0 16</inkml:trace>
  <inkml:trace contextRef="#ctx0" brushRef="#br0" timeOffset="18466.53">5905 4085 0,'22'0'0,"-1"0"109,0 0-109</inkml:trace>
  <inkml:trace contextRef="#ctx0" brushRef="#br0" timeOffset="18666.41">6350 4022 0,'0'21'31,"21"-21"32</inkml:trace>
  <inkml:trace contextRef="#ctx0" brushRef="#br0" timeOffset="18886.29">6625 4043 0,'0'21'47</inkml:trace>
  <inkml:trace contextRef="#ctx0" brushRef="#br0" timeOffset="19565.91">7620 3725 0,'0'0'0,"-21"0"16,0 0-16,-1 0 16,1 0-16,0 0 15,0 0-15,0 0 0,0-21 16,-1 0-16,1 0 16,0 0-16,21 0 15,0-1-15,0 1 0,0 0 16,0 0-16,0 0 0,0 0 0,0-1 15,0-20-15,0 21 0,21 0 16,0 0-16,1-22 0,-1 22 0,21 0 16,0 0-16,-20 0 0,20 21 15,0-22-15,1 22 0,-1 0 0,-21 0 16,21 0-16,-20 22 0,-1-1 0,0 0 16,0 0-16,0 21 0,-21-20 15,0 20-15,0 0 0,0 1 16,0-1-16,-21 0 0,0 1 15,0-1-15,-22 0 0,22 1 0,0-22 16,0 21-16,-21-21 0,20 0 0,1 1 16,0-1-16,21 0 0,0 0 15,-21 0-15,0 0 16,21 1 0,21-22-1</inkml:trace>
  <inkml:trace contextRef="#ctx0" brushRef="#br0" timeOffset="19913.62">7705 4403 0,'0'21'0,"0"-42"0,0 63 15,21-42-15,0 0 16,0 0-16,0 0 0,0 0 16,1 0-1,-1-21-15,-21 0 0,21 21 0,-21-21 16,21 21-16,-21-22 0,0 1 16,0 0-16,0 0 15,-21 21-15,0 0 16,0 0-16,-1 0 0,1 0 0,0 0 15,0 0-15,21 21 16,-21-21-16,21 21 16,-21-21-16,21 21 0</inkml:trace>
  <inkml:trace contextRef="#ctx0" brushRef="#br0" timeOffset="29122.26">10710 5715 0,'0'-21'47</inkml:trace>
  <inkml:trace contextRef="#ctx0" brushRef="#br0" timeOffset="30421.86">10753 5630 0,'0'-21'47,"0"0"-16,0 0-31,0 0 32,0 0 421</inkml:trace>
  <inkml:trace contextRef="#ctx0" brushRef="#br0" timeOffset="30717.69">10731 5546 0,'-21'0'110</inkml:trace>
  <inkml:trace contextRef="#ctx0" brushRef="#br0" timeOffset="32421.99">10858 5652 0,'0'-22'0,"22"1"31,-22 0-15,0 0-16,0 0 15,0 0 1,-22 21 0,1 0-16,0 0 0,0 0 15,0 0-15,-22 0 0,22 21 16,-21 0-16,21-21 0,0 21 0,-22 0 15,22 22-15,-21-22 0,21 21 16,-22 0-16,22 1 0,0-1 0,-21 0 16,20 1-16,1 20 0,0-20 15,0-1-15,21 0 0,0-21 0,0 22 16,0-1-16,0-21 0,0 22 16,0-22-16,0 21 0,21-21 0,0 0 15,0 1-15,1-1 0,-1-21 16,21 0-16,-21 21 0,0-21 0,22 0 15,-22 0-15,21-21 0,-21 0 16,22 21-16,-22-22 0,21 1 0,-21 0 16,22 0-16,-22 0 0,0 0 15,0-22-15,0 22 0,1 0 0,-22 0 16,0 0-16,0-1 0,0 1 0,-22 0 16,1 21-16,-21 0 15,21 0-15,-22 0 0,1 0 16,21 0-16,-21 0 0,-1 21 0,22-21 15,-21 21-15,21-21 0,-1 22 0,1-22 16,0 0-16,0 21 16,42-21-1,0 0 1,0 0-16,1 0 0,-1-21 0,0 21 16,0 0-16,0-22 0,22 22 15,-22 0-15,0-21 0,0 21 0,0-21 16,0 21-16,1 0 0,-1 0 15,0 0-15,0 0 0,0 0 0,0 21 16,-21 0-16,0 1 0,0-1 16,0 0-16,0 0 0,0 0 0,0 22 15,0-1-15,0 0 0,0 1 16,0 20-16,-21-21 0,0 22 0,0-22 16,0 1-16,21 20 0,-21-21 15,-1 1-15,1-22 0,21 21 0,0-21 16,0 22-16,-21-22 0,21 0 15,0 0-15,-21-21 16,21-21 15,0 0-31,0 0 16,0 0-16,21-22 0,0 22 0,0 0 16,1-21-16,-1-1 0</inkml:trace>
  <inkml:trace contextRef="#ctx0" brushRef="#br0" timeOffset="33149.74">11218 6033 0,'0'-22'0,"-21"22"47,21 22-47,0-1 0,0 0 15,0 0-15,0 0 0,0 0 16,0 1-16,0-1 0,0 0 16,0 0-16,0 0 0,0 0 0,0 1 15,0-1-15,0 0 16,-21-21-16,21 21 0,-21-21 16,0 0-1,-1-21 1,22 0-16,0 0 15,0-1-15,0 1 16,0 0-16,0 0 0,0-21 0,0 20 16,22 1-16,-1 0 0,0 0 0,0 0 15,0 0-15,0-1 16,22 1-16,-22 21 0,21-21 0,-21 21 16,22 0-16,-22 0 0,0 0 0,0 0 15,0 21-15,1 0 0,-1-21 16,0 22-16,-21-1 0,0 0 0,0 0 15,0 21-15,0-20 0,0-1 16,0 0-16,0 0 0,0 0 16,0 0-16,0 1 0,-21-22 62,21-22-62,0 1 0,0 0 16,0 0-16,0 0 0,21-22 15,0 22-15,0 0 0,0 0 16,1 0-16,-1 0 0,0-1 0,0 1 16,21 0-16,-20 21 0,-1 0 0,0 0 15,21 0-15,-21 0 0,1 0 16,-22 21-16,21 22 16,-21-22-16,0 0 0,0 0 0,0 0 15,0 0-15,0 1 0,0-1 0,-21 0 16,21 0-16,-22 0 0,22 0 15,-21 1-15,0-22 16,21 21-16,0-42 47</inkml:trace>
  <inkml:trace contextRef="#ctx0" brushRef="#br0" timeOffset="34261.66">12509 5969 0,'0'-21'0,"0"42"0,-21-42 0,0 21 0,0-21 15,0 21-15,0 0 0,-1 0 0,1 0 16,0 0-16,-21 0 0,21 21 15,-1 0-15,1-21 0,-21 21 0,21 22 16,0-22-16,-1 0 0,1 21 16,0-21-16,0 1 0,0 20 0,21-21 15,-21 0-15,21 0 0,0 1 0,0-1 16,0 0-16,0 0 16,21-21-16,0 0 0,0 0 0,0 0 15,22 0-15,-22 0 0,0 0 0,21 0 16,-21 0-16,1-21 0,20 0 15,-21 0-15,0-1 0,0 1 0,1 0 16,-1 0-16,0 0 0,0 0 0,-21-1 16,21-20-16,-21 21 0,0 0 15,0 0-15,0-1 0,0 1 0,0 0 16,21 21-16,-21 21 31,0 0-31,0 1 0,0-1 16,0 0-16,0 0 0,0 21 15,0-20-15,0-1 0,0 0 0,0 0 16,0 0-16,0 0 0,0 1 16,0-1-16,22-21 15,-1 21-15,0-21 16,0 0-16,0 0 0,0 0 0,1-21 16,-1 21-16,0-21 0,0-1 15,0 1-15,0 21 0,1-21 0,-1 0 16,0 0-16,0-22 0,0 22 15,-21 0-15,0 0 0,0 0 0,21-22 16,-21 22-16,22 21 0,-22-21 16,0 0-16,0 42 31,0 0-31,0 0 0,0 1 0,0-1 16,-22 0-16,22 0 0,0 0 15,0 0-15,0 1 0,0-1 0,0 0 16,0 0-16,0 0 0,0 0 0,22 1 15,-1-22-15,0 0 16,0 21-16,0-21 0,0 0 0,22 0 16,-22 0-16,0 0 0,21 0 15,-20-21-15,20 21 0,-21-22 0,0 1 16,22 0-16,-22 0 0,0 0 16,0 0-16,0-22 0,0 22 15,1-21-15,-1-1 0,-21-20 0,0 21 16,21-1-16,-21-20 0,21-1 0,-21 22 15,0-22-15,0 22 0,0 0 16,0 21-16,0-22 0,0 22 0,0 0 16,0 0-16,-21 21 15,21 21 1,-21 0-16,21 0 16,0 22-16,0-1 0,0 0 0,0 1 15,0-1-15,0 0 0,0 22 0,-21-22 16,21 0-16,-22 1 15,22-1-15,0 0 0,0 1 0,0-1 16,0-21-16,0 22 0,0-22 0,0 0 16,0 0-16,0 0 0,0 0 15,0 1-15,22-1 0,-1-21 16,0 0-16,0 0 16,21 0-16,-20 0 0,-1 0 0,0-21 15,0 21-15,21-22 0,-20 1 0,-1 21 16,0-21-16,0 0 0,0 0 15,0 0-15,1 21 0,-1-22 0,-21 1 16,0 0-16,0 0 0,0 0 16,0 0-16,0-1 15,0 1-15</inkml:trace>
  <inkml:trace contextRef="#ctx0" brushRef="#br0" timeOffset="34513.51">12869 5673 0,'-21'0'16,"0"0"-16,21-21 31,0 42 31,21-21-62</inkml:trace>
  <inkml:trace contextRef="#ctx0" brushRef="#br0" timeOffset="34974">14795 5884 0,'0'0'0,"22"-42"15,-22 21-15,21 21 16,-21-21-16,0 0 16,0-1-16,0 1 31,21 21 0,-21 21-31,0 1 16,0-1-16,0 0 0,0 0 15,0 0-15,0 0 0,0 1 16</inkml:trace>
  <inkml:trace contextRef="#ctx0" brushRef="#br0" timeOffset="35182.87">14795 6181 0,'0'0'0,"-21"21"16,0-21-1,42 0 48,0 0-47,-21-21-1,22 21-15</inkml:trace>
  <inkml:trace contextRef="#ctx0" brushRef="#br0" timeOffset="35769.8">16531 5440 0,'0'0'0,"0"-21"0,0 0 0,0-1 16,0 1-16,-21 21 0,21-21 16,-21 21-1,21 21 16,0 0-31,0 1 16,0-1-16,0 21 0,0 0 0,21 1 16,-21-1-16,21 0 0,-21 1 15,0 20-15,0-20 0,0-1 0,0 21 16,0-20-16,0-1 0,0 0 16,-21 1-16,21-1 0,-21 0 0,21-20 15,0-1-15,-21 21 0,-1-21 0,22 0 16,-21 1-16,21-44 47,0 1-47,0 0 15,0 0-15,0 0 0,0 0 0,0-1 16</inkml:trace>
  <inkml:trace contextRef="#ctx0" brushRef="#br0" timeOffset="37918.48">16679 5419 0,'0'0'0,"-21"0"15,42 0 32,0 0-47,1 0 16,20 0-16,-21 0 15,0 0-15,0 0 0,22 0 0,-1 0 16,-21 0-16,22 0 0,-1 0 16,0 0-16,1 0 0,-1 0 0,21 0 15,1 0-15,-22 0 0,22 0 16,-1 0-16,22 0 0,-22 0 15,1 0-15,-1 0 0,1-21 0,-1 21 16,1 0-16,-1 0 0,1 0 16,-1 0-16,1-22 0,21 22 0,-1 0 15,1 0-15,-22 0 0,22 0 16,0 0-16,-1 0 0,-20 0 0,21 0 16,-22 0-16,1 0 0,20 0 0,-20 0 15,20 0-15,-20 0 0,21 0 16,-1 0-16,1 0 0,0 0 0,-1-21 15,1 21-15,0 0 0,-1 0 16,1 0-16,21 0 0,-22 0 0,22 0 16,-21 0-16,21-21 0,0 21 15,-22 0-15,22 0 0,-21 0 16,-1 0-16,1 0 0,-21 0 0,20 0 16,1 0-16,-22 0 0,22 0 15,-21 0-15,20 0 0,-20 0 0,20-21 16,-20 21-16,-1 0 0,22 0 15,-43 0-15,22 0 0,-1 0 0,1 0 16,-22 0-16,22 0 0,-22 0 0,22-21 16,-22 21-16,0 0 0,22 0 15,-22 0-15,0 0 0,1 0 0,-1 0 16,0 0-16,1-21 16,-22 21-16,21 0 0,-21 0 0,22 0 0,-22 0 15,0 0-15,0 0 16,0-22-16,1 22 15,-22 22 48,0-1-47,-22 0-1,22 0-15,0 0 16,-21 0-16,0 1 15,21-1-15,-21 0 0,21 0 16,0 0-16,0 0 0,0 1 0,-21-1 16,21 21-16,0-21 0,0 22 15,-21-22-15,21 21 0,0-21 0,0 22 16,0-1-16,0-21 0,-22 21 16,22-20-16,-21 20 0,21-21 0,0 0 15,-21 0-15,21 1 0,0-1 16,0 0-16,-21 0 0,21 0 0,-21 0 15,21 1-15,0-1 0,0 0 0,0 0 16,-21-21-16,21 21 0,0 0 16,-22-21-16,22 22 0,0-1 0,0 0 15,0 0 1,0 0-16,0 0 16,0 1-16,-21-1 15,21 0 1,-21-21-16,0 0 15,0 21-15,0-21 16,-1 0-16,1 0 0,0 0 16,0 0-16,0 0 0,0 0 15,-22 0-15,22 0 0,-21 0 0,21 0 16,-22 0-16,1 0 0,-22 0 16,22 0-16,-21-21 0,20 21 15,-20 0-15,-1 0 0,-20 0 0,20 0 16,1 0-16,-1 0 0,1 0 15,-1 0-15,22-21 0,-22 21 0,1 0 16,-1 0-16,22 0 0,-22 0 0,1 0 16,-1 0-16,-20 0 0,20 0 15,1 0-15,-22 0 0,22 0 0,-22 0 16,21 0-16,1 0 0,-1 0 16,1 0-16,21 0 0,-22 0 0,22 0 15,-22 0-15,22 0 0,0-21 16,-1 21-16,-20 0 0,20 0 15,1 0-15,-21 0 0,-1 0 0,22 0 16,-22 0-16,1 0 0,-1-22 16,22 22-16,0 0 0,-22 0 0,22 0 15,-1 0-15,22 0 0,-21 0 16,0 0-16,-1 0 0,22 0 0,-21 0 16,-1 0-16,1 0 0,0 0 0,-1 0 15,1-21-15,-21 21 0,20 0 16,-20 0-16,20 0 0,1 0 0,-21 0 15,20 0-15,1 0 0,0 0 16,20 0-16,-20 0 0,0 0 0,21 0 16,-22 0-16,22 0 15,-21 0-15,21 0 0,-22 0 0,1 0 16,0 0-16,20 0 0,-20 0 0,0 0 16,21 0-16,-22 0 0,1 0 15,0-21-15,-1 21 0,1 0 0,21 0 16,-22 0-16,1 0 0,0 0 15,21 0-15,-22 0 0,1 0 0,21 0 16,-22 0-16,22-21 0,-21 21 0,0 0 16,20 0-16,-20 0 0,0 0 15,-1 0-15,22 0 0,-21 0 0,0 0 16,-1 0-16,1 0 0,0 0 16,-1 0-16,1 0 0,0 0 15,-1 0-15,22 0 0,-21 0 0,21 0 16,-1 0-16,1 0 0,0 0 15,0 0-15,0 21 16,0-21 0,-1 0-16,1 0 31,0 0 0,0 0 16,0 0-47,0 0 0,-1 0 16,1 0-1,0 0 1,21-21 46,0 0-46,21 0 0,-21-1-1,21 22-15,-21-21 16,22 0 15,-22 0 47,0 0-62,21 0 0,-21-1-16</inkml:trace>
  <inkml:trace contextRef="#ctx0" brushRef="#br0" timeOffset="66434.32">13589 7768 0,'0'0'0,"0"-21"78,0 0-78,0 0 15,0 0 1,0-1-16,0 1 16,0 0-16,0 0 15,0 0-15,0 0 16,0-1 0,0 44 15,0-1-16,0 0-15,0 0 0,0 0 16,0 0-16,0 1 0,0 20 0,0-21 16,0 21-16,0-20 0,0 20 15,0-21-15,0 21 0,0 1 16,0-22-16,0 21 0,0-21 16,0 22-16,0-22 0,0 0 0,0 21 15,0-20-15,0-1 0,0 0 0,0 0 16,0 0-16,0 0 15,0-42 64,0 0-79,0 0 15,21 0-15</inkml:trace>
  <inkml:trace contextRef="#ctx0" brushRef="#br0" timeOffset="66898.56">13949 8107 0,'0'0'0,"0"21"0,-21 0 16,42-21 15,0 0-15,0 0 0,-21-21-1,0 0 1,-21 21 15,0 0-31,0 0 16,21 21-1,0 0 1,-22-21-16,22 21 16,22-21 46,-22-21-31,0 0-15</inkml:trace>
  <inkml:trace contextRef="#ctx0" brushRef="#br0" timeOffset="68378.39">15600 7620 0,'0'0'0,"0"-21"16,0-21-1,-21 20-15,21 1 0,0 0 0,-22 0 16,22 0-16,0 0 0,0-1 15,0 1-15,0 0 0,0 0 16,-21 21 15,21 21-15,0 0-16,-21 22 0,21-22 0,0 21 16,0 0-16,0 1 0,0-1 15,0 0-15,0 1 0,0 20 0,0-20 16,0 20-16,0-21 0,0 1 15,0 20-15,-21-20 0,21-1 0,0 0 16,-21 1-16,21-1 0,-21-21 0,21 21 16,0-20-16,0-1 0,0 0 15,-22-21-15,22 21 0,0-42 63,0 0-63,0 0 0,0-22 0,0 22 15,0 0-15,22-21 0,-1-1 0,0 1 16,0 21-16,0-22 0,0 1 16,1 0-16,-1 21 0,0-22 15,21 22-15,-21 0 0,1 21 0,-1-21 16,0 21-16,0-21 0,0 21 16,0 0-16,1 0 15,-22 21-15,21 0 16,-21 0-16,0 0 15,0 0-15,-21-21 16,-1 22-16,1-22 0,0 0 16,0 0-16,0 21 0,-22-21 0,22 0 15,0 0-15,-21 0 0,21 0 0,-1 0 16,1 0-16,0 0 0,0 0 16,21-21-16,-21 21 0,0 0 31,21 21-16,0 0-15,0 0 0,21 0 16,0 0-16,0 1 0,-21-1 0,21 0 16,0 0-16,1 0 0,-22 22 15,21-22-15,0 0 0,0 0 16,0 0-16,0 0 0,1 1 16,-22-1-16,21-21 15,0 0-15,0 21 16,0-21-1,0 0-15,-21-21 16,22 0 0,-1-1-16,0 1 0</inkml:trace>
  <inkml:trace contextRef="#ctx0" brushRef="#br0" timeOffset="68818.13">16108 8128 0,'0'0'0,"0"21"16,-21-21-16,21 21 0,0 1 16,21-22 15,0 0-31,0 0 16,0 0-16,22 0 0,-22 0 15,0-22-15,0 22 0,0-21 0,0 21 16,1-21-16,-22 0 0,21 21 15,0-21-15,-21 0 0,0-1 16,0 1-16,0 0 0,0 0 16,0 0-16,-21 21 15,21-21-15,-21 21 0,-1 0 16,1 0-16,0 0 0,0 21 16,0 0-16,0 0 0,-1 0 0,1 0 15,21 1-15,-21-1 0,0 0 16,0 21-16,0-21 0,21 1 0,0-1 15,0 0-15,0 0 0,0 0 16,0 0-16,0 1 0,0-1 0,0 0 16,0 0-16,21-21 15,0 21 1,0-21-16,0 0 0,0 0 16,1 0-16,-1 0 15,0 0-15,0-21 0,21 21 0,-20-21 16</inkml:trace>
  <inkml:trace contextRef="#ctx0" brushRef="#br0" timeOffset="69561.62">16700 8043 0,'0'0'0,"0"-21"0,0 0 16,0 0-1,0 42 16,0 0-15,0 0-16,0 1 0,0-1 16,0 0-16,0 0 0,0 0 15,0 0-15,0 1 0,0-1 0,0 0 16,0 0-16,0 0 0,0 0 16,0 1-16,22-22 15,-1 0-15,0 0 16,0 0-1,0 0-15,0 0 0,-21-22 16,22 22-16,-1-21 0,0 0 16,0 0-16,0 0 0,-21 0 15,21-1-15,1 1 0,-22-21 0,21 21 16,-21 0-16,21-1 0,-21 1 16,0 0-16,21 21 0,-21-21 0,21 0 15,-21 0 1,0 42 15,0 0-31,0 0 0,0 0 16,0 0-16,0 1 0,0 20 15,0-21-15,0 0 0,0 22 16,-21-22-16,21 21 0,0 0 0,0 1 16,0-1-16,0 0 0,0 1 15,0-1-15,0 0 0,0 22 0,0-1 16,0 1-16,-21-1 0,21 1 0,0-1 15,0 1-15,-21-1 0,21 1 16,-21-1-16,21 1 0,0-1 0,0 1 16,0-22-16,0 22 0,0-22 15,0 0-15,0 1 0,0-1 0,0-21 16,0 0-16,0 1 0,0-1 0,-22-21 16,1 0-1,0 0-15,0 0 0,0 0 16,0-21-16,-1-1 0,1 1 0,-21 21 15,0-21-15,-1-21 0,1 21 0,0-1 16,-22 1-16,22 0 0,-22-21 16,1 21-16,20-1 0,1 1 0,0 0 15,21-21-15,-1 21 0,1-1 0,0 1 16,21-21-16,-21 21 0,21-22 16,0 22-16,0-21 0,0 0 15,21-22-15,21 22 0,-20-1 0</inkml:trace>
  <inkml:trace contextRef="#ctx0" brushRef="#br0" timeOffset="70538.38">17505 8001 0,'0'-21'0,"-21"21"31,-1 21-15,22 0-16,0 0 15,0 1-15,0 20 0,0-21 0,-21 0 16,21 22-16,0-22 0,0 21 16,-21-21-16,21 0 0,-21 1 15,21-1-15,-21 0 0,21 0 0,0 0 16,0-42 31,0 0-47,0 0 0,21 0 15,0 21-15,-21-22 0,21 1 0,-21 0 16,21 0-16,1 0 16,-1 21-16,-21-21 0,21 21 0,-21-22 15,21 22-15,0 0 16,0 0-16,-21 22 15,22-1-15,-22 0 16,21 0-16,-21 0 0,21 0 16,-21 1-16,0-1 0,0 0 15,0 0-15,21-21 0,-21 21 16,21 0-16,0-21 0,1 22 16,-1-22-16,0 0 0,0 0 15,0 0-15,0 0 0,1 0 16,-1 0-16,0 0 0,0-22 0,0 1 15,0 0-15,-21 0 0,22 0 16,-1 0-16,0-1 0,-21-20 16,0 21-16,21-21 0,-21-1 0,0 22 15,0-21-15,0-1 0,0 22 0,0-21 16,-21 21-16,21 0 0,-21-1 16,0 22-16,-1 0 0,1 0 15,0 0-15,0 0 0,0 0 16,0 22-16,21-1 0,0 0 15,-22 0-15,22 0 0,0 0 0,-21 1 16,21-1-16,0 0 0,0 0 16,0 0-16,0 0 0,0 1 15,0-1-15,21-21 0,1 0 0,-1 0 16,0 0-16,0 0 16</inkml:trace>
  <inkml:trace contextRef="#ctx0" brushRef="#br0" timeOffset="71021.83">18478 7959 0,'0'0'0,"22"0"16,-44 0 0,1 0-16,0 21 15,0 0-15,21 0 0,-21 0 16,0 1-16,-1-1 0,1 21 0,0-21 15,0 22-15,21-22 0,-21 21 16,21-21-16,-21 0 0,21 1 0,0-1 16,0 0-16,0 0 0,0 0 15,0 0-15,0 1 16,21-22-16,0 0 0,0 0 0,0 0 16,0 0-16,1 0 15,-1 0-15,0 0 0,0 0 0,0 0 16,0 0-16,1-22 0,-1 22 0,0-21 15,0 0-15,-21 0 0,21 0 16,0 0-16,-21-1 0,22 1 0,-22-21 16,0 21-16,0-22 0,0 22 15,0-21-15,0 21 0,0 0 0,0-1 16,0 1-16,0 0 0,-22 21 16,1 0-16,0 0 15,0 0-15,0 0 0,0 21 0,-1-21 16,1 21-16,0-21 0,0 22 15,21-1-15,-21 0 0,21 0 0,0 0 16,0 0-16,0 1 16,0-1-16,0 0 0,21-21 15,0 0-15,0 0 16</inkml:trace>
  <inkml:trace contextRef="#ctx0" brushRef="#br0" timeOffset="71509.78">18838 8128 0,'21'0'0,"-21"-21"0,0 0 16,22 21-1,-1 0-15,0 0 0,0 0 16,0 0-16,0 0 0,1 21 15,-1 0 1,-21 0-16,21 0 0,-21 1 16,0-1-16,0 0 15,0 21-15,0-21 0,0 1 0,0-1 16,0 0-16,0 0 0,0 0 0,0 0 16,-21-21-16,21 22 0,-21-1 15,-1 0-15,22-42 47,0 0-47,0-1 16,0 1-16,0 0 15,22 0-15,-22 0 0,0 0 0,0-1 16,21-41-16,0 42 16,0-22-16,-21 22 0,21 0 0,-21 0 15,21 0-15,-21 0 0,22 21 16,-1-22-16,-21 1 0,21 21 15,0 0-15,0 0 0,0 0 16,1 0-16,-1 0 16,0 0-16,0 0 0,0 0 15,0 21-15</inkml:trace>
  <inkml:trace contextRef="#ctx0" brushRef="#br0" timeOffset="72194.22">19918 8107 0,'0'0'15,"0"-21"-15,0 0 0,0-1 16,0 1-16,-21 21 15,-1 0-15,1 0 0,0 0 16,0 0-16,0 0 0,0 0 16,-22 21-16,22 1 0,-21-1 15,21 0-15,-22 0 0,22 0 16,-21 0-16,21 22 0,-1-22 0,1 0 16,0 21-16,21-20 0,-21-1 0,21 0 15,0 0-15,0 0 0,0 0 16,21 1-16,0-22 0,0 21 15,1-21-15,20 0 16,-21 0-16,0 0 0,0 0 0,1 0 16,-1 0-16,0 0 0,0 0 0,21-21 15,-20 21-15,-1-22 0,0 1 16,0 0-16,0 0 0,0 0 0,1-22 16,-22 22-16,21-21 0,0 0 15,0-1-15,-21 1 0,21 0 16,0-22-16,-21 22 0,22-1 0,-22 1 15,0 0-15,0-1 0,21 1 16,-21 0-16,0 21 0,0-22 0,0 22 16,0 0-16,0 0 0,0 0 15,0 42 1,0 0 0,0 0-16,-21 0 0,21 22 0,-22-1 15,1 0-15,21 1 0,-21-1 16,21 0-16,0 22 0,-21-22 15,21 0-15,-21 1 0,21 20 0,0-42 16,0 22-16,0-1 0,0-21 16,0 0-16,0 1 0,0-1 0,0 0 15,0 0-15,0 0 16,21-21 15,0 0-31</inkml:trace>
  <inkml:trace contextRef="#ctx0" brushRef="#br0" timeOffset="72762.14">20637 8022 0,'0'0'0,"22"-21"0,-22 0 16,0 0-16,0 0 0,-22 21 16,1 0-1,0 0-15,0 0 0,0 0 0,0 0 16,-22 0-16,22 21 0,0 0 0,0 0 16,-22 0-16,22 0 15,0 1-15,21-1 0,-21 0 0,21 0 16,-21 0-16,21 0 0,0 1 15,0-1-15,0 0 16,21-21-16,0 21 0,0 0 16,0-21-16,1 0 15,-1 0-15,0 0 0,0 0 0,0 0 16,0 0-16,1 0 16,-1 0-16,0 0 0,0 0 0,0 0 15,0 0-15,-21 21 16,0 1-16,0-1 15,0 0 1,0 0 0,-21-21-16,21 21 0,-21-21 0,0 21 15,0-21-15,0 0 0,-1 0 0,1 0 16,0 0-16,0 22 0,-21-22 16,20 0-16,1 0 0,0 0 0,0 0 15,0 0-15,0 0 0,-1 0 0,1 0 16,0 0-1,0 0 1</inkml:trace>
  <inkml:trace contextRef="#ctx0" brushRef="#br0" timeOffset="74069.59">13610 9610 0,'0'-21'16,"0"-1"0,0 1-1,21 0-15,0 0 31,1 0-31,-1 0 16,0 21-16,0-22 16,0 22-16,0 0 15,1 0-15,-1 0 0,0 0 16,0 0-16,-21 22 0,21-22 16,0 21-16,-21 21 0,0-21 0,0 22 15,0-1-15,0-21 0,0 21 16,0 1-16,0-1 0,0 0 0,0 1 15,-21-1-15,0 0 0,0-20 0,0 20 16,0-21-16,-1 21 0,1-20 16,0-1-16,0 0 0,-21 0 0,20 0 15,1 0-15,-21 1 0,21-1 16,0-21-16,-22 21 0,22-21 16,-21 0-16,21 0 0,-22 0 0,22 0 15,0 0-15,0 0 0,0 0 0,-1-21 16,1 21-16,0-21 0,0-1 15,21 1-15,0 0 0,-21 0 0,21 0 16,0 0-16,0-1 0,0 1 0,0 0 16,0-21-16,21 21 0,0-1 15,0 1-15,0 0 0,1 21 16,-1-21-16,21 0 0,-21 21 0,0 0 16,22 0-16,-22 0 0,0 0 0,0 0 15,22 21-15,-22 0 0,0 0 16,-21 0-16,21 1 0,0-1 15,0 0-15,-21 0 0,0 21 0,0-20 16,0-1-16,22 0 0,-22 0 0,0 0 16,0 0-16,0 1 0,0-1 15,21-21-15,-21 21 0,0 0 0,0 0 16,21-21 15,0 0-31</inkml:trace>
  <inkml:trace contextRef="#ctx0" brushRef="#br0" timeOffset="74338.44">14245 10118 0,'0'0'0,"-21"0"31,21-21 63</inkml:trace>
  <inkml:trace contextRef="#ctx0" brushRef="#br0" timeOffset="86650.14">15727 9779 0,'-21'0'62,"-1"0"-46,22 21-16,-21 0 0,21 1 16,0-1-16,0 0 0,-21 0 0,21 21 15,-21-20-15,21 20 0,0-21 0,-21 0 16,21 22-16,0-22 0,0 0 16,0 0-16,0 0 0,0 0 0,0 1 15,0-1-15,0 0 0,0 0 16,0 0-16,0 0 0,0 1 31,0-44-15,21 1-1,0 0-15,-21 0 16,0 0-16</inkml:trace>
  <inkml:trace contextRef="#ctx0" brushRef="#br0" timeOffset="87062.91">15727 9546 0,'0'0'16,"-21"43"-16,-1-22 15,22 0-15,0 0 0,0 0 16,0 0-16,0 1 0,0-1 15,22-21 1,-1 0-16,0 0 16,0 0-16,0 0 0,0 0 15,1-21-15,-1-1 0,0 1 16,-21 0-16,21 0 16,-21 0-16,0 0 0,0-1 0,0 1 15,0 0-15,0 0 16,-21 21-16,21-21 0,-21 21 15,0 0-15,-1 0 0,1 0 16,21 21-16,-21 0 16,21 0-16,0 0 15,0 1-15,0-1 0,0 0 0,0 0 16,0 0-16,0 0 16,0 1-16,0-1 0,21-21 0,-21 21 15,0 0-15,21-21 0</inkml:trace>
  <inkml:trace contextRef="#ctx0" brushRef="#br0" timeOffset="87775.02">16743 9948 0,'0'-21'16,"-21"21"-1,-1-21-15,1 21 0,0 0 16,-21 0-16,21 0 16,-1 21-16,1 0 0,0 1 0,-21-1 15,21 0-15,-22 0 0,22 0 0,-21 0 16,21 22-16,-1-22 0,1 0 15,0 21-15,0-20 0,21-1 0,-21 0 16,21 0-16,0 21 0,0-20 16,0-1-16,0 0 0,21 0 15,0-21-15,0 0 0,0 21 0,1-21 16,-1 0-16,0 0 0,0 0 16,0 0-16,0 0 0,22-21 15,-22 21-15,0-21 0,21 0 0,-20 0 16,20-1-16,-21 1 0,0 0 15,22-21-15,-22 21 0,0-22 0,0 1 16,0 21-16,0-22 0,1 1 16,-1-21-16,-21 20 0,21 1 0,0-22 15,-21 22-15,0-21 0,21 20 16,-21 1-16,21 0 0,-21-1 0,0 1 16,0 0-16,0 20 0,0-20 0,0 21 15,0 0-15,0 0 0,0-1 16,0 44 15,0-1-31,-21 0 0,21 21 16,-21 1-16,21-1 0,0 21 15,-21 1-15,21-1 0,0 1 0,0-1 16,0-20-16,0 20 0,0-20 0,0 20 16,0-21-16,0 1 0,0-1 15,0-21-15,21 22 0,-21-22 0,21 0 16,0 0-16,1 0 0,-1-21 15,21 21-15,-21-21 0,0 0 0,22 0 16,-22 0-16,21 0 0,1 0 16,-22 0-16,21 0 0,-21-21 0,0 21 15,43-42-15,-43 21 0,0 0 16</inkml:trace>
  <inkml:trace contextRef="#ctx0" brushRef="#br0" timeOffset="89014.6">13398 11578 0,'0'-21'16,"0"0"15,0 0 0,22 21-15,-1 0-16,-21-21 16,21 21-16,0 0 0,0 0 15,0 0-15,1 0 16,-1 0-16,-21 21 16,0 0-16,21 0 0,-21 0 0,0 0 15,0 1-15,0-1 0,0 0 0,-21 0 16,0 0-16,-1 0 15,1 1-15,0 20 0,0-42 0,21 21 16,-21 0-16,0 0 0,-1-21 0,22 22 16,-21-22-1,21-22 17,0 1-17,0 0-15,21 21 16,1-21-16,-1 21 15,0-21-15,0 21 0,0 0 16,0 0-16,1 0 0,-1 0 16,0 0-16,0 0 0,0 0 15,0 0-15,1 0 0,-1 21 0,0 0 16,0-21-16,-21 21 0,0 0 16,21 1-16,-21 20 0,0-21 0,0 0 15,0 22-15,0-22 0,-21 0 16,21 21-16,-21-21 0,0 1 0,0 20 15,-1-21-15,-20 0 0,21 0 0,0-21 16,0 22-16,-22-1 0,22-21 16,-21 0-16,21 0 0,-1 0 0,-20 0 15,21 0-15,0 0 0,0 0 16,-1-21-16,1 21 0,0-22 16,0 1-16,0 0 0,0 0 0,-1 21 15,22-21-15,-21 0 0,21-1 16,0 1-16,0 0 15,21 21 17,-21-21-32,22 21 0,-1 0 15</inkml:trace>
  <inkml:trace contextRef="#ctx0" brushRef="#br0" timeOffset="89405.41">14182 11896 0,'21'-21'63,"-21"-1"-48,21 22-15,-21-21 16,0 42 62,0 1-62</inkml:trace>
  <inkml:trace contextRef="#ctx0" brushRef="#br0" timeOffset="92579.26">15600 11345 0,'0'0'0,"21"0"15,0 0-15,0 0 0,22 0 16,-22 0-16,0 0 0,21 0 0,-21 0 15,22 0-15,-1-21 0,0 0 16,1 21-16,-1-21 0,0 21 0,1-21 16,-1 21-16,-21-21 0,22 21 15,-22 0-15,0-22 0,-42 22 47,0 0-47,-22 0 16,22 0-16,0 0 0</inkml:trace>
  <inkml:trace contextRef="#ctx0" brushRef="#br0" timeOffset="92918.06">15833 11303 0,'0'0'0,"0"21"32,-22 0-32,22 1 0,0-1 0,0 0 15,0 0-15,0 21 0,0 1 16,0-1-16,0 0 0,0 1 16,0 20-16,0-20 0,0 20 0,0-21 15,0 1-15,0 20 0,0-20 0,0-1 16,0 0-16,0-21 0,0 22 15,0-22-15,0 0 0,0 0 0,0 0 16,0 1-16,0-1 0,0 0 16,0-42 15,0 0-31,22-1 16,-22 1-16</inkml:trace>
  <inkml:trace contextRef="#ctx0" brushRef="#br0" timeOffset="93417.77">16425 11726 0,'0'0'0,"0"22"16,0-1-1,0 0-15,0 0 0,0 0 0,0 0 16,0 1-16,0-1 0,-21 0 0,21 0 16,0 21-16,-21-20 0,21-1 15,0 21-15,0-21 0,0 0 0,0 22 16,0-22-16,0 0 0,0 0 16,0 0-16,21-21 0,0 22 0,-21-1 15,21-21-15,1 0 0,-1 21 0,0-21 16,0 0-16,0 0 0,0 0 15,1 0-15,-1 0 0,21 0 0,-21-21 16,0 21-16,1-21 0,20-1 16,-21 1-16,0 0 0,0 0 15,1-21-15,-1 20 0,-21-20 0,0 0 16,0 21-16,0-22 0,0 1 16,0 21-16,-43-64 0,22 64 15,0-21-15,0 20 0,0 1 16,0 0-16,-1 21 0,1 0 0,-21 0 15,21 0-15,0 0 0,-1 0 0,1 0 16,0 0-16,0 21 0,21 0 16,-21 1-16,0-22 0,-1 21 0,22 0 15,-21 0-15,0 0 0,21 0 16,-21 1-16,0-1 0,0 0 16,21 0-16,-22 0 0</inkml:trace>
  <inkml:trace contextRef="#ctx0" brushRef="#br0" timeOffset="94417.3">13271 13399 0,'0'0'0,"22"0"31,-22 21-31,0 0 0,0 0 16,21 21-16,-21-20 0,0 20 16,0 0-16,0-21 0,0 22 0,0-1 15,0 0-15,0-20 0,0 20 16,0 0-16,0-21 0,0 1 0,-21-1 16,21 0-16,0 0 0,0 0 15,-22-21-15,22 21 0,22-42 47,-1 21-47,-21-21 16,21 21-16,0 0 0,0-21 15,0 0-15,1 21 0,-1-21 0,0 21 16,0-22-16,0 22 0,0-21 0,1 21 16,-1-21-16,-21 0 0,21 21 15,-21-21-15,21 21 0,-21-21 0,0-1 16,0 1-16,0 0 0,0 0 15,0 0-15,0 0 0,0-1 16,0 1-16,0 0 16,0 42 15,0 0-15,0 22-16,0-22 0,0 21 0,0-21 15,0 22-15,0-1 0,0-21 16,-21 22-16,21-22 0,0 21 0,-21-21 15,21 0-15,0 1 0,0 20 16,0-21-16,0 0 0,0 0 16,0 1-16</inkml:trace>
  <inkml:trace contextRef="#ctx0" brushRef="#br0" timeOffset="94618.18">14245 13822 0,'21'0'16,"-42"0"-16,21 0 31,-21 0-31,0 0 0,0 0 16,21 21-16,0 0 15,21-21 17,0 0-32</inkml:trace>
  <inkml:trace contextRef="#ctx0" brushRef="#br0" timeOffset="95198.38">16531 13526 0,'0'-22'15,"0"1"1,0 0-16,-21 21 0,0 0 0,21-21 16,-43 21-16,22 0 0,0 0 0,0-21 15,-21 21-15,20 0 0,-20 0 0,0 0 16,21 0-16,-22 21 0,1 0 16,0 0-16,20 0 0,-20 1 0,21 20 15,0-21-15,0 21 0,-1 1 16,1-1-16,21 0 0,-21 1 0,21-22 15,0 21-15,0-21 16,0 22-16,0-22 0,0 0 0,21 0 16,0 0-16,1-21 0,-22 22 0,21-1 15,0-21-15,0 0 0,0 21 16,0-21-16,22 0 0,-22 0 0,0 0 16,0 0-16,22 0 0,-22 0 15,21 0-15,-21 0 0,22-21 0,-1 0 16,-21 21-16</inkml:trace>
  <inkml:trace contextRef="#ctx0" brushRef="#br0" timeOffset="95634.14">17378 13483 0,'-43'-21'16,"22"0"0,0 21-16,0 0 0,0 0 15,0 0-15,-1 0 16,1 0-16,0 0 0,0 0 16,21 21-16,-21 0 0,0 0 15,21 22-15,-22-22 16,1 0-16,21 21 0,-21 1 0,21-22 15,0 21-15,0-21 0,0 22 0,0-22 16,0 0-16,0 0 0,0 22 16,0-22-16,0 0 0,21-21 15,0 21-15,1-21 16,-1 0-16,0 0 0,0 0 0,0 0 16,0 0-16,1 0 0,-1 0 15,0 0-15,21 0 0,-21 0 0,1 0 16,-1 0-16,21-21 0,-21 21 0,0-21 15,1 21-15,-1 0 16,-21-21-16,21 21 0,-21-22 16</inkml:trace>
  <inkml:trace contextRef="#ctx0" brushRef="#br0" timeOffset="96371.71">13674 15177 0,'0'0'0,"0"-22"47,21 22-47,0-21 0,0 21 0,0 0 16,0 0-16,22-21 0,-22 21 16,0 0-16,0 0 0,22 0 0,-22 0 15,0 0-15,0 0 0,0 0 0,0 0 16,-42 0 31,0 0-47</inkml:trace>
  <inkml:trace contextRef="#ctx0" brushRef="#br0" timeOffset="96990.36">13483 15431 0,'-21'21'15,"42"-42"-15,-63 63 16,42-63 31,0 0-47,0-1 16,21 1-1,0 21-15,0-21 0,0 21 16,1-21-16,-1 21 15,0 0-15,0 0 0,0 0 0,0 0 16,22 0-16,-22 0 0,0 0 0,0 0 16,0 0-16,1 0 0,-1 21 15,0-21-15,0 21 0,-21 0 16,21 1-16,0-1 0,-21 0 16,0 0-16,0 0 0,0 0 15,0 1-15,0-1 0,0 0 0,-21 0 16,0 0-16,0 0 0,0-21 15,0 22-15,-1-1 0,-20-21 0,21 21 16,0-21-16,0 0 0,-1 0 16,-20 0-16,21 0 0,0 0 0,0 0 15,-1 0-15,1 0 0,0 0 16,0 0-16,0 0 0,0 0 0,-1-21 16,1 21-16,21-21 15,0-1 32,21 22-31</inkml:trace>
  <inkml:trace contextRef="#ctx0" brushRef="#br0" timeOffset="97281.29">14309 15558 0,'0'-22'125,"21"22"-125</inkml:trace>
  <inkml:trace contextRef="#ctx0" brushRef="#br0" timeOffset="100863.81">15875 15113 0,'0'0'15,"0"-21"-15,0 0 0,0 0 0,0-1 16,0 1-16,0 0 16,0 42 15,0 0-31,0 1 0,0 20 0,0 0 16,0 1-16,0-1 0,0 21 15,0-20-15,0 20 0,-21-20 0,21-1 16,0 0-16,-21 1 0,-1-1 0,22-21 15,-21 21-15,21-20 0,-21-1 16,0 0-16,21 0 0,-21 0 0,0-21 31,-1 0-15,22-21-16,0 0 0,0 0 0,0 0 16,0-1-16,0 1 0,0-21 15,0 21-15,0-22 0,0 1 0,0 21 16,0-21-16,0 20 0,0-20 15,0 21-15,22 0 0,-1 0 0,0 21 16,0 0-16,0 0 16,0 21-16,1 0 15,-1 21-15,-21-21 0,21 1 0,0-1 16,-21 21-16,21-21 0,-21 22 16,21-22-16,-21 0 0,0 0 15,22 0-15,-1 0 0,0 1 0,-21-1 16,21-21-16,0 0 0,22 21 15,-22-21-15,0 0 0,21 0 0,-21 0 16,22 0-16,-22 0 0,21-21 16,1 21-16,-22-21 0,21-1 0,0 22 15,-20-21-15,20 0 0,0-21 0,-21 21 16,22-1-16,-22-20 0,21 21 16,-21-21-16,1-1 0,-1 1 15,-21 0-15,0-1 0,0-20 0,0 20 16,0 1-16,0 0 0,0 21 0,-21-22 15,-1 1-15,1 21 0,0 0 16,-21-1-16,21 1 0,-1 21 16,-20 0-16,0 0 0,-1 0 0,1 0 15,0 0-15,21 0 0,-22 21 16,1 1-16,0-1 0,20 21 0,1 0 16,0 1-16,0-1 0,21 0 15,0 1-15,0 20 0,0-20 0,0-1 16,21 0-16,0 1 0,0-1 0,1-21 15,-1 21-15,0-20 0,21-1 16,-21 0-16,22 0 0,-1-21 0,-21 21 16,22-21-16,-1 0 0,0 0 15,1 0-15,-1 0 0,0 0 16,1 0-16,-1-21 0,0 21 0,1-21 16,-1 0-16,0 21 0,1-21 15,-22-1-15,21 1 0,-21 0 0,22 0 16,-22 0-16,0 0 0,0-1 0,0-20 15,-21 21-15,0 0 0,0-22 16,0 22-16,0 0 0,0 0 0,0 0 16,-21 21-1,0 0-15,-21 0 0,20 21 16,1 0-16,0 0 16,0 22-16,-21-22 0,20 0 0,1 21 15,0-21-15,21 22 0,-21-22 0,0 0 16,21 0-16,-21 0 0,21 1 15,0-1-15,21-21 32,0 0-32,0 0 0,0 0 15,0-21-15,1 21 0,-1-22 16,0 1-16,0 0 0,0 0 16,0 0-16,1 0 0,-1-1 0,-21-20 15,0 21-15,21 0 0,-21 0 16,21-1-16,-21 1 0,0 42 47,0 1-47,0-1 0,0 0 15,0 0-15,0 0 0,0 22 16,0-22-16,0 0 0,0 0 0,0 0 16,0 0-16,0 1 0,21-22 0,0 21 15,-21 0-15,22-21 0,-1 0 16,0 0-16,0 0 0,0 0 15,0 0-15,1 0 0,20 0 16,-21 0-16,0 0 0,0-21 0,22 21 16,-22-21-16,0-1 0,21 1 15,-20-21-15,-1 21 0,0-22 16,0 1-16,21 0 0,-20-1 0,-1 1 16,-21 0-16,21-1 0,0 1 15,-21-21-15,21 20 0,-21 1 0,0 21 16,0-22-16,0 22 0,0-21 0,0 21 15,0 0-15,0-1 16,-21 22-16,0 0 16,0 0-16,21 22 15,0-1-15,-21 0 0,21 0 0,-22 21 16,22-20-16,0 20 0,0 0 16,-21 1-16,21-1 0,0 0 15,-21 22-15,21-22 0,0 0 0,0 1 16,0-1-16,0-21 0,0 22 15,0-1-15,0-21 0,0 0 0,0 0 16,21 1-16,0-1 0,1 0 0,-1 0 16,0-21-16,0 0 15,0 0-15,0 0 0,1 0 0,20 0 16,-21 0-16,0 0 0,22 0 16,-22-21-16,21 0 0,-21 0 0,22-1 15,-22 1-15,0 0 0,21 0 16,-21 0-16,1-22 0,-1 22 15,0 0-15,0 0 0,-21-21 0,0 20 16,0 1-16,0 0 0,0 0 16,-21 21-1,0 0-15,0 0 0,-1 0 16,1 21-16,0 0 16,21 0-16,-21-21 0,21 22 0,-21 20 15,21-21-15,0 0 0,0 0 16,0 1-16,0-1 0,0 0 0,0 0 15,0 0-15,21 0 16,0 1-16,0-22 0,0 21 16,1-21-16,-1 0 0,0 0 15,0 0-15,21 0 0,-20 0 16,-1 0-16,0 0 0,0-21 16,0 21-16,0-22 0,22 22 0,-22-21 15,0 0-15,0 0 0,0 0 16,1 21-16,-1-43 0,-21 22 0,21 0 15,0 0-15,-21 0 0,21 0 0,-21-1 16,21-20-16,1 21 0</inkml:trace>
  <inkml:trace contextRef="#ctx0" brushRef="#br0" timeOffset="101158.64">17653 14965 0,'-21'0'0,"42"0"0,-63 0 15,20 0-15,44 0 16,-1 0 0,0 0-16,0 0 0,21 0 0,-20 0 15,20 0-15,0 0 0,22 0 16,-22 0-16,0 0 0,22 0 15,-22 0-15,1-21 0,-1 21 16,0 0-16,-21 0 0,1 0 0,-1 0 16,-42 21 15,-1-21-31,1 21 0,0 0 0</inkml:trace>
  <inkml:trace contextRef="#ctx0" brushRef="#br0" timeOffset="101682.34">16870 16404 0,'0'21'62,"21"-21"-46,-21 22 0,0-1-1</inkml:trace>
  <inkml:trace contextRef="#ctx0" brushRef="#br0" timeOffset="101880.19">16849 16743 0,'-22'0'0,"1"0"16,21 21-16,-21-21 47,21-21-47</inkml:trace>
  <inkml:trace contextRef="#ctx0" brushRef="#br0" timeOffset="-181022.19">16700 4551 0,'0'0'0,"22"0"16,-1 0-1,0 0-15,0 0 16,0 0-16,0 0 0,1 0 15,-1 0-15,0 0 0,0 0 16,21 0-16,-20 0 0,-1 0 16,21 0-16,-21-21 0,0 21 15,1 0-15,-1-21 0,0-1 0,-21 1 16,0 0 0,-21 21-1,0 0 1,-1 0-16,1 0 0,0 0 0,0 0 15,-21 0-15,20 0 0,1 21 16,0-21-16,-21 21 0,21 1 0,-1-22 16,-20 21-16,21 0 0,0-21 15,21 21-15,0 0 0,-21-21 0,21 21 16,0 1-16,0-1 16,0 0-16,21 0 0,0 0 15,0 0-15,0 1 0,0-1 0,1 0 16,-1 0-16,0 0 0,0 22 15,0-22-15,-21 0 0,0 0 0,21 0 16,-21 0-16,0 1 0,0-1 16,-21 0-16,0 0 0,0-21 15,-21 21-15,20-21 0,1 0 16,-21 0-16,21 0 0,0 0 0,-22 0 16,22 0-16,0 0 0,0 0 15,0-21-15,-1 0 0,22 0 0,0 0 16,-21-1-1,21 1-15,0 0 0,0 0 0,0 0 16,0 0-16,0-1 0,0 1 16,0 42 15,0 1-31,0-1 0,21 0 16,-21 0-16,0 21 0,22-20 15,-22-1-15,21 0 0,0 0 0,0-21 16,0 21-16,0 0 0,1-21 15,-1 0-15,0 22 0,21-22 0,-21 0 16,22 0-16,-22 0 0,21 0 16,1-22-16,-1 22 0,0-21 15,1 0-15,-1 0 0,0 0 0,1 0 16,-1-1-16,0-20 0,-21 21 16,1 0-16,20-22 0,-42 1 0,0 21 15,21 0-15,-21 0 0,0-1 16,0 1-16,0 0 0,-21 21 0,0 0 15,0 0-15,-1 0 16,1 0-16,0 0 0,0 21 0,21 0 16,0 22-16,-21-22 0,21 0 15,0 21-15,0-20 0,0 20 16,0-21-16,0 21 0,0-20 0,21-1 16,-21 0-16,21 0 0,0 0 15,0 0-15,1 1 0,20-22 16,-21 0-16,0 0 0,22 0 0,-22 0 15,21 0-15,-21 0 0,22-22 16</inkml:trace>
  <inkml:trace contextRef="#ctx0" brushRef="#br0" timeOffset="-179342.44">18076 4763 0,'0'0'0,"0"-22"16,0 1-16,0 0 0,-21 21 31,0 0-31,0 0 0,0 0 16,-1 0-16,1 21 0,0 0 15,21 1-15,-21-1 0,0 0 16,0 21-16,-1-21 0,1 22 0,21-1 16,-21-21-16,21 22 0,-21-22 15,21 0-15,0 21 0,0-21 0,0 1 16,0-1-16,0 0 0,21-21 15,0 0-15,0 0 16,1 0-16,-1 0 0,0 0 0,0-21 16,0 0-16,0-1 0,1 1 15,-1 0-15,0 0 0,0 0 16,0-22-16,0 22 0,1-21 16,-22 0-16,21-1 0,-21 22 0,21-21 15,-21 21-15,0-1 0,0 1 16,0 42 15,0 1-31,0-1 0,-21 21 16,21-21-16,-21 22 0,21-22 15,-22 21-15,22-21 0,0 22 0,0-22 16,0 0-16,0 0 16,0 0-16,0 0 0,0 1 0,22-1 15,-1-21-15,0 21 0,0-21 16,0 0-16,0 0 0,1 0 15,-1 0-15,0 0 0,0-21 0,21 0 16,-20 21-16,-1-22 0,0 1 16,0 21-16,0-21 0,0 0 0,1 0 15,-1-22-15,-21 22 0,0 0 16,0 0-16,0 0 0,0 0 0,0-22 16,0 22-16,0 0 15,-21 21 1,-1 0-16,1 21 0,21 0 15,-21 0-15,21 1 0,-21-1 16,21 0-16,0 21 0,0-21 0,0 1 16,0 20-16,0-21 0,0 0 15,0 0-15,21-21 0,0 22 0,0-1 16,1-21-16,-1 0 0,0 21 0,21-21 16,-21 0-16,1 0 0,20 0 15,-21 0-15,0 0 0,22-21 0,-22 21 16,21-21-16,-21-1 0,0 1 15,1 0-15,-1 0 0,21 0 16,-21-22-16,0 22 0,1 0 16,-22 0-16,21 0 0,-21 0 0,21-1 15,-21 44 17,0-1-32,0 0 15,0 0 1,0 0-16,21-21 15,0 0 1,0-21 15,-21 0-31,0 0 16,0 0-16,0-1 16,0 1-16,0 0 15,0 0-15,-21 21 16,0 0-16,0 21 15,0 0-15,21 0 16,-21 1-16,-1-1 0,22 0 0,0 0 16,-21 21-16,0-20 0,21-1 15,0 0-15,0 0 0,0 0 0,0 0 16,0 1-16,0-1 0,21 0 16,0-21-16,-21 21 0,22-21 0,-1 0 15,0 0-15,0 0 0,0 0 16,22 0-16,-22 0 0,0 0 0,21 0 15,-21-21-15,22 21 0,-22-21 16,21 0-16,-21-1 0,1-20 16,20 21-16,-21-21 0,0-1 0,0 1 15,-21 0-15,0-1 0,22 1 16,-22 0-16,0-1 0,21 22 0,-21-21 16,0 21-16,21-22 0,-21 22 15,21 21-15,-21-21 0,0 42 31,0 0-15,0 0-16,0 22 0,-21-22 0,0 21 16,0 1-16,21-1 0,-22 0 15,1-21-15,21 22 0,0-1 16,-21 0-16,21-20 0,-21 20 0,21-21 16,-21 0-16,21 22 0,0-22 15,-21-21-15,21 21 0,0 0 0,0 0 16,0-42 31,0 0-47,0 0 0,0 0 15,21-1-15,0 1 0,0 0 16,0-21-16,0 21 0,22-1 16,-22-20-16,21 21 0,1 0 15,-1-22-15,-21 22 0,21 21 0,1-21 16,-1 21-16,-21 0 0,0 0 15,1 21-15,-1 0 0,-21 1 0,0-1 16,0 0-16,0 0 0,0 21 16,0-20-16,0-1 0,0 21 15,-21-21-15,-1 0 0,1 1 0,21-1 16,-21 21-16,0-21 0,21 0 16,-21 1-16,0-1 0,-1 0 15,22 0 1,-21-21 31,0 0-47,21-21 15,-21 21 1</inkml:trace>
  <inkml:trace contextRef="#ctx0" brushRef="#br0" timeOffset="-176592.47">20172 8848 0,'0'21'0,"0"0"15,0 0-15,0 0 16,0 1-16,21-1 15,-21 0-15,21-21 16,0 0-16,0 21 16,22 0-16,-22-21 0,0 0 0,21 0 15,1 0-15,-1 0 0,22 0 0,-22 0 16,21 0-16,-20 0 0,20 0 16,-20 0-16,20-21 0,-21 0 0,22 21 15,-22-21-15,1 0 0,-1-1 16,21 1-16,-20 0 0,-1 0 0,22 0 15,-22-22-15,21 22 0,1-21 0,-1 0 16,1-1-16,-1 1 0,1-22 16,-1 22-16,1 0 0,-1-22 15,1 1-15,-1-1 0,-20 1 16,-1-1-16,0 1 0,1-1 0,-1 1 16,-21 20-16,22-20 0,-22 21 15,-21-1-15,21 1 0,-21 0 0,21 20 16,-21 1-16,0 0 0,21 0 15,-21 0-15,0 42 32,-21-21-17,0 21-15,0 0 0,0-21 16,21 21-16</inkml:trace>
  <inkml:trace contextRef="#ctx0" brushRef="#br0" timeOffset="-175858.36">18097 10224 0,'22'21'0,"-44"-42"0,65 63 0,-22-21 16,21 21-16,-21-20 0,22-1 16,-22 0-16,21 21 0,22-21 15,-22 1-15,0-1 0,22 0 0,-22 0 0,22 0 16,-1 0-16,-20-21 0,20 0 16,1 0-16,-1 0 0,1 0 15,-1 0-15,22-21 0,-22 0 0,1 0 16,20 0-16,1-22 0,0 22 0,-1 0 15,-20-21-15,21 21 0,-1-1 16,1-20-16,-22 21 0,22-21 0,-21 20 16,-1-20-16,1 0 0,-1 21 0,1-22 15,-1 1-15,1 0 0,-1 20 16,1-20-16,-22 0 0,21-1 16,1-20-16,-22 21 0,22-1 0,-22 1 15,0 21-15,1-22 0,-22 1 0,21 21 16,-21 0-16,1 0 0,-22-1 15,0 1-15,21 0 0,-21 0 16,0 0-16,-21 21 31</inkml:trace>
  <inkml:trace contextRef="#ctx0" brushRef="#br0" timeOffset="-175218.8">17674 11282 0,'0'0'0,"0"21"0,0 0 0,0 0 16,0 1-16,0-1 0,0 0 16,0 0-16,0 0 0,0 0 15,21 1-15,0-1 0,1 0 16,-1-21-16,21 21 0,-21 0 16,22-21-16,-22 21 0,21-21 0,0 0 15,1 22-15,-1-22 0,22 0 16,-22 0-16,21 0 0,1 0 0,-1 0 15,1-22-15,21 1 0,-1 0 0,1 0 16,0 0-16,-1 0 0,1-1 16,0-20-16,-1 21 0,1-21 0,0-1 15,-1 1-15,1 0 0,-22-1 0,22 1 16,-21 0-16,-1-1 0,1 1 16,-22 0-16,21-22 0,-20 22 0,-1-1 15,0 1-15,1-21 0,-1 20 0,-21 1 16,22 21-16,-22-22 0,0 22 15,-21 0-15,21 0 0,-21 0 0,21 0 16,-42 21 15,0 0-31,0 21 16,0-21-16,-22 21 0</inkml:trace>
  <inkml:trace contextRef="#ctx0" brushRef="#br0" timeOffset="-174634.14">17970 12975 0,'0'21'15,"0"-42"-15,22 64 0,-1-22 16,0-21-16,0 0 0,0 0 16,0 0-16,22 0 0,-22 0 0,21 0 15,1 0-15,-1 0 0,0 0 0,1-21 16,20-1-16,1 22 0,-1-21 16,1 0-16,20 0 0,-20 0 0,20-22 15,1 22-15,-21-21 0,20 0 0,1-1 16,-22 1-16,22-22 0,0 22 15,-1-21-15,-20 20 0,21-20 16,-1-1-16,1-20 0,-22 20 0,22 1 16,-21-22-16,20 21 0,-20 1 15,-1-1-15,1 22 0,-1-21 0,-20 20 16,20 1-16,-21 0 0,1 20 0,-22-20 16,21 21-16,-21 0 0,1 0 15,-1-1-15,-21 44 31,-21-1-15,-1-21-16,22 21 0,-42 0 0</inkml:trace>
  <inkml:trace contextRef="#ctx0" brushRef="#br0" timeOffset="-173998.5">18775 14139 0,'0'0'0,"0"22"0,0-1 0,0 0 15,0 0-15,21 0 0,0-21 16,21 0-16,-20 0 0,-1 0 15,0 0-15,0 0 16,0 0-16,22 0 0,-22 0 0,21-21 0,0 0 16,-20 0-16,20 0 0,21-1 0,-20 1 15,-1 0-15,22 0 0,-1-21 16,1-1-16,-1 1 0,1 0 16,-1-1-16,1-20 0,-1 20 0,22-20 15,-22-1-15,22 1 0,-22-22 0,22 22 16,-21-1-16,20-20 0,1 20 0,0-21 15,-1 1-15,1 20 0,-22 1 16,22-22-16,-21 22 0,-1-1 16,1 22-16,-1-22 0,-21 22 0,22-22 0,-22 22 15,1 0-15,-22-1 0,21 22 16,-21-21-16,22 21 0,-22-22 16,0 22-16,0 0 0,0 0 0,0 0 15,-21 0-15,22 21 16,-22-22-16,-22 22 47,1 0-47</inkml:trace>
  <inkml:trace contextRef="#ctx0" brushRef="#br0" timeOffset="-150233.27">995 7049 0,'0'0'0,"-21"0"16,21 21-16,-22-21 0,22 21 15,0 0 1,-21-21-16,21 21 15,-21-21-15,21 21 16,21-42 62,0 21-78,1-21 0,-22 0 16,21 0-16,0 21 0,0-21 15,0-1-15,0 1 0,1-21 0,-1 21 16,0 0-16,0-1 0,21 1 16,-20-21-16,-1 21 0,-21 0 0,21-22 15,0 22-15,0 0 0,0-21 16,1 20-16,-1-20 0,0 21 0,0 0 16,0 0-16,-21-1 0,21-20 15,1 42-15,-22-21 0,0 0 16,21 21-16,-21-21 0,0 42 47,-21-21-32,-1 21-15,22 0 0,-21-21 0,0 21 16,0 0-16,0 1 0,0-1 16,-1 0-16,1 0 0,21 0 0,-21 0 15,0 1-15,0-1 0,21 0 16,0 0-16,-21 0 15,21 0-15,-22-21 16,22 22-16,0-1 16,22 0-1,-1-21 1,0 21-16,0-21 16,0 21-16,0 0 15,1-21-15,-1 22 0,0-22 0,0 21 16,0-21-16,0 21 0,1-21 15,-1 21-15,0-21 0,-21 21 0,0 0 16,21-21-16,-21 22 0,21-22 16,-21 21-16,0 0 15,0 0-15,-21 0 0,0 0 16,21 1-16,-21-22 0,0 21 16,-1-21-16,1 0 0,21 21 0,-21-21 15,0 0-15,0 0 0,0 0 16,-1 0-16,1 0 0,0 0 15,0-21-15,0 0 0,0-1 16,-1 1-16,1 21 0,0-21 16,0 0-16,21 0 15,-21 21-15,21-21 0,-21 21 16,42 0 15,0 21-15,-21 0-16,21-21 0,0 21 15,0 0-15,1-21 0,-1 21 16,-21 1-16,21-22 0,0 21 0,21 0 16,-20-21-16,-1 21 0,0-21 15,21 0-15,-21 0 0,22 0 16,-22 0-16,21 0 0,1 0 0,-1 0 16,-21 0-16,21 0 0,1-21 15,-1 21-15,-21-21 0,22 0 0,-22 21 16,21-22-16,-21 1 0,0 0 15,1 0-15,-1 0 0,0 0 0,0-1 16,0 1-16,0 0 0,-21 0 16,22 0-16,-22 0 0,21-22 0,-21 22 15,0 0-15,0-21 0,0 20 16,0 1-16,0 0 0,0 0 0,0 0 16,0 0-16,0-1 15,0 1-15,-21 21 16,-1 0-16,1 0 15,0 0-15,0 0 0,0 21 16,0 1-16,-1-1 16,1 0-16,0 0 0,21 0 0,0 0 15,-21 1-15,21 20 0,-21-21 16,21 0-16,0 0 0,0 22 0,0-22 16,0 0-16,0 0 0,0 0 15,0 1-15,0-1 0,21 0 16,0-21-1,0 0 1,0 0-16,1 0 16,-1-21-16,0 0 15,0-1-15,-21 1 16,21 0-16,0 0 0,-21 0 0,0 0 16,0-1-16,22 1 0,-22 0 15,0 0-15,21 0 0,-21 0 16,0-1-16,0 44 31,0-1-15,0 0-16,0 0 15,0 0-15,0 0 0,0 1 16,0-1-16,0 0 0,0 0 0,0 0 16,0 0-16,21 1 15,0-1-15,0-21 0,0 0 16,1 0-16,-1 0 0,0 0 15,0 0-15,0 0 16,0 0-16,1 0 0,-1 0 0,0-21 16,0-1-16,0 1 15,0 21-15,-21-21 0,22 0 16,-22 0-16,21 0 0,-21-1 16,0 1-16,0 0 0,0 0 0,0 0 15,0 0-15,21-1 0,-21 1 16,0 0-16,0 42 31,0 0-15,0 1-16,0-1 0,0 0 15,0 0-15,0 0 0,0 0 16,0 1-16,0-1 0,0 0 0,-21 0 16,21 0-16,0 0 15,0 1-15,0-1 0,0 0 16,0 0-16,-21-21 0,21 21 15,0-42 32,0 0-31,0 0-16,0 0 0,0-1 16,0 1-16,0 0 0,21 21 0,-21-21 15,21 0-15,-21 0 0,21-1 16,0 1-16,0 0 0,1 0 15,-1 21-15,-21-21 16,21 21-16,0 0 0,-21-21 0,21 21 16,0 0-16,1 0 15,-1 0-15,0 0 16,-21 21-16,0 21 16,21-21-1,-21 0-15,0 1 0,0-1 16,0 0-16,0 0 15,0 0-15,21-21 0,-21 21 0,0 1 16,0-1-16,0 0 16,0 0-16,0 0 15,0 0 1,21-21 0,1 0-1,-22-21 1,0 0-16,21 0 15,0 0-15,-21 0 0,0-1 0,21 1 16,0 0-16,0 0 0,1-21 0,-1 20 16,0 1-16,0 0 0,0 0 15,0-21-15,22 42 0,-22-22 0,21 1 16,-21 0-16,1 21 0,-1 0 16,0 0-16,0 0 0,0 0 0,0 0 15,-21 21-15,0 0 16,0 1-16,0-1 15,0 0-15,0 0 0,0 0 16,0 0-16,0 1 16,0-1-16,0 0 0,-21 0 15,21 0-15,-21 0 0,21 1 16,-21-22-16,21 21 0,0 0 0,0 0 16,0 0-16,0 0 15,0 1-15,21-22 47,-21-22-47,0 1 16,21 0-16,-21 0 0,21 0 15,-21 0-15</inkml:trace>
  <inkml:trace contextRef="#ctx0" brushRef="#br0" timeOffset="-149718.55">3577 6922 0,'21'0'16,"0"0"-16,1 0 15,-1 0-15,0-22 0,0 1 16,0 21-16,0-21 15,1 0-15,-1 21 0,-21-21 16,0 0-16,21 21 0,0-22 0,-21 1 16,21 21-16,-21-21 0,0 0 15,0 0-15,-21 0 32,0 21-32,0 0 0,0 0 0,-1 0 15,1 0-15,0 21 0,0-21 16,0 21-16,0 0 0,-1-21 15,22 21-15,-21 0 0,0 1 0,0-1 16,21 0-16,0 0 0,-21 0 16,0 0-16,21 1 0,0-1 15,0 0-15,0 0 0,0 0 16,0 0-16,0 1 0,0-1 16,0 0-16,21-21 15,-21 21-15,21-21 0,0 0 0,0 0 16,0 0-16,1 0 15,-1 0-15,0 0 16,0 0-16,0 0 0,-21-21 16,21 21-16,-21-21 15,22 21-15,-22-21 0,0-1 0,21 1 16,0 0-16,-21 0 0</inkml:trace>
  <inkml:trace contextRef="#ctx0" brushRef="#br0" timeOffset="-148862.22">5143 6604 0,'0'0'15,"-42"0"1,21 0-16,-21 0 0,20 0 0,1 0 15,0 0-15,0 0 0,0 0 16,-22 0-16,22 21 0,0 0 16,0 1-16,0-1 0,0 0 0,-1 0 15,1 21-15,0-20 0,21 20 16,-21-21-16,21 21 0,0-20 0,0 20 16,0-21-16,0 21 0,0-20 0,21-1 15,0 21-15,0-21 0,1 0 16,-22 1-16,21-22 0,0 21 0,0 0 15,0-21-15,0 0 0,22 0 16,-22 0-16,0 0 0,0 0 0,22-21 16,-22 21-16,0-21 0,21-1 0,-21 1 15,1 0-15,-1 0 0,21 0 16,-21 0-16,0-1 0,1 1 16,-1 0-16,-21-21 0,0 21 0,0-1 15,0-20-15,0 21 0,0 0 16,0 0-16,0-22 0,-21 22 0,-1 0 15,1 0-15,0 0 0,0-1 16,0 22-16,-22 0 0,22-21 0,0 21 16,0 0-16,-21 0 0,20 0 0,1 0 15,0 21-15,-21-21 0,21 22 16,-1-1-16,1 0 0,0 0 16,0 0-16,21 0 0,-21 1 15,21-1-15,0 21 0,0-21 16,0 0-16,0 1 0,0-1 0,0 0 15,21-21-15,0 21 16,0-21-16,0 0 0,1 21 0,-1-21 16,21 0-16,-21 0 0,0 0 0,22 0 15</inkml:trace>
  <inkml:trace contextRef="#ctx0" brushRef="#br0" timeOffset="-148412.47">5588 6604 0,'0'-21'16,"0"42"-16,0-63 0,0 21 0,0-1 0,-21 22 31,0 0-15,21 22-1,0-1-15,-22 0 0,22 0 16,0 0-16,-21 22 0,21-22 0,0 21 15,0 0-15,0 1 0,0-1 16,0 0-16,0 1 0,0-1 0,0 22 16,0-22-16,0 21 0,0 1 0,0-1 15,0-20-15,0 20 0,0 1 16,0-1-16,0-20 0,0 20 0,0-21 16,0 22-16,0-1 0,0 1 0,0-22 15,0 22-15,0-1 16,0 1-16,0-1 0,0 1 0,-21-22 15,21 22-15,-21-22 0,0 0 0,21 1 16,0-1-16,0-21 0,-21 21 0,21-20 16,0-1-16,-22 0 0,22 0 15,0-42 1,0 0 0,0 0-16,0-1 0,0-20 0,0 21 15,22-21-15,-22-1 0,21 1 16,-21-22-16,21 1 0,0-1 15</inkml:trace>
  <inkml:trace contextRef="#ctx0" brushRef="#br0" timeOffset="-148005.71">5524 6710 0,'0'0'0,"-21"-21"0,21 0 15,0-1-15,0 1 16,21 0 0,22 0-16,-22 21 0,0 0 15,0-21-15,22 21 0,-1 0 0,-21-21 16,21 21-16,1 0 0,-22 0 16,21 0-16,-21 0 0,1 0 0,-1 0 15,0 0-15,0 21 0,-21 0 16,0 0-16,0 0 0,0 0 0,0 22 15,0-22-15,-21 0 0,-21 21 0,20-20 16,-20-1-16,0 0 0,-1 0 16,1 0-16,0 22 0,-1-22 0,1 0 15,0 0-15,-1 0 0,1-21 16,0 21-16,21 1 0,-1-22 16,1 21-16,0-21 0,21 21 15,21-21 16,0 0-31,1 0 16,-1 0-16,0-21 0,21 0 16</inkml:trace>
  <inkml:trace contextRef="#ctx0" brushRef="#br0" timeOffset="-147574.95">6032 6858 0,'0'-21'15,"22"21"-15,-22-21 16,21 21-16,0-21 16,0 21-16,-21-22 0,21 22 0,0-21 15,1 21-15,-22-21 0,21 0 0,0 21 16,-21-21-16,0 0 0,21-1 15,-21 1-15,21 0 0,-21 0 16,0 0 0,-21 21-1,0 0-15,0 0 0,0 0 0,-1 21 16,-20 0-16,21 0 0,0 0 16,0 1-16,-1 20 0,1-21 0,0 21 15,21-20-15,0-1 0,0 21 0,0-21 16,0 0-16,0 1 15,0 20-15,21-21 0,0 0 0,1 0 16,-1-21-16,0 22 0,0-22 0,0 21 16,0-21-16,1 0 0,-1 0 15,0 0-15,0 0 0,0 0 0,0 0 16,1 0-16,-1 0 0,0-21 16,0-1-16,0 22 0</inkml:trace>
  <inkml:trace contextRef="#ctx0" brushRef="#br0" timeOffset="-147054.73">6540 6668 0,'0'-22'15,"0"1"-15,0 0 0,22 21 16,-1-21-16,0 21 15,0 0-15,0 0 0,0 0 16,1 0-16,-1 21 16,0 0-16,-21 0 15,21 1-15,-21-1 0,0 21 0,0-21 16,0 0-16,0 1 0,0 20 16,0-21-16,0 0 0,0 0 0,0 1 15,0-1-15,-21 21 0,0-42 16,21 21-16,-21 0 0,21 1 15,-22-22 1,22-22 15,0 1-31,0 0 16,22 21-16,-22-42 0,21 21 0,0-1 16,-21-20-16,21 21 0,0-21 15,-21-1-15,21 22 0,1-21 0,-1-1 16,0 22-16,0-21 0,0 21 0,0 0 15,1-1-15,-1 22 0,0 0 16,0 0-16,0 0 0,0 0 16,-21 22-16,0-1 15,0 0-15,0 0 16,0 0-16,0 0 16,-21-21-16,0 22 15,0-22-15</inkml:trace>
  <inkml:trace contextRef="#ctx0" brushRef="#br0" timeOffset="-146046.06">7408 6752 0,'0'0'15,"43"0"1,-43-21-16,42 21 0,-42-21 0,21 0 16,0 21-16,-21-21 0,0-1 15,21 1-15,-21 0 16,0 0-16,22 21 0,-22-21 0,0 0 15,0-1-15,0 1 0,0 0 16,0 0-16,0 0 0,-22 21 16,1 0-16,0 0 15,0 21-15,0 0 0,0-21 16,-1 42-16,-20-20 0,21-1 0,0 21 16,0-21-16,-1 22 15,-20-22-15,21 0 0,21 21 0,-21-21 0,0 22 16,21-22-16,0 0 15,0 0-15,0 22 0,0-22 0,0 0 16,0 0-16,0 0 0,0 0 16,21-21-16,0 22 15,0-22-15,0 0 0,0 0 16,1 0-16,-1 0 0,0 0 0,0-22 16,0 1-16,0 0 0,1 21 15,20-21-15,-21 0 0,0-22 0,0 22 16,1 0-16,-1-21 0,21 21 15,-21-22-15,0 1 0,1 21 0,-22-22 16,21 1-16,-21 0 0,21-1 0,-21 22 16,21-21-16,-21 21 15,0 0-15,0-1 0,0 44 32,0-1-32,0 0 15,0 21-15,0-21 0,0 22 0,0-1 16,-21-21-16,21 22 0,0-1 15,0-21-15,0 21 0,0-20 0,0-1 16,0 0-16,0 0 0,0 0 0,0 0 16,0 1-16,21-22 0,-21 21 15,21-21-15,0 0 0,1 0 16,-1 0-16,0 0 16,0 0-16,0 0 0,0-21 15,1-1-15,-1 1 0,0 0 0,0 0 16,0 0-16,0-22 0</inkml:trace>
  <inkml:trace contextRef="#ctx0" brushRef="#br0" timeOffset="-145680.74">8340 5948 0,'0'21'15,"0"0"1,0 0-16,-22 1 16,22-1-16,0 0 0,-21 21 0,0-21 15,21 22-15,-21-1 0,21-21 16,-21 22-16,0-1 0,21 21 0,0-20 16,-22-1-16,22 0 0,-21 1 0,21-1 15,0 0-15,0-20 0,0 20 16,0-21-16,0 21 0,0-20 0,0-1 15,0 0-15,0 0 0,0 0 0,0 0 16,0 1 0,21-22-16,1 0 0,-1 0 15,0 0-15,0 0 0,0 0 16,0-22-16,-21 1 16,22 21-16,-1-21 0,0 0 0,0 0 15,-21 0-15,21 21 0,0-22 0</inkml:trace>
  <inkml:trace contextRef="#ctx0" brushRef="#br0" timeOffset="-144402.41">8594 6498 0,'0'0'0,"21"0"0,-21-21 15,0 0-15,0 42 47,0 0-47,0 0 16,0 1-16,-21-1 15,21 21-15,-22-21 0,22 0 0,0 1 16,-21-1-16,21 21 0,0-21 0,0 0 16,0 1-16,0-1 0,0 0 15,0 0-15,0 0 0,0 0 16,21-21-16,1 0 16,-1 0-16,0 0 15,0 0-15,0 0 0,0-21 16,1 0-16,-1 21 0,0-21 15,0 0-15,-21 0 0,21-1 16,0 1-16,1 0 0,-1 0 0,0-21 16,-21 20-16,0-20 0,21 21 15,0 0-15,-21 0 0,0-1 0,0 1 16,0 0-16,0 42 31,0 0-15,0 1-16,0-1 0,-21 0 0,21 0 15,-21 0-15,21 22 0,-21-22 16,21 0-16,0 0 0,0 0 16,0 0-16,0 1 0,0-1 15,0 0-15,0 0 16,21-21-16,0 0 16,0 0-16,0 0 0,1 0 15,-1 0-15,0 0 16,-21-21-16,21 21 0,-21-21 0,21 0 15,0-1-15,-21 1 0,22 0 16,-22 0-16,0 0 0,21 0 0,-21-22 16,0 22-16,21 0 0,-21 0 0,0 0 15,0-1 1,-21 22-16,0 0 16,-1 0-16,1 0 15,0 0 1,21 22-16,-21-22 15,42 0 1,0 0 0,0 0-16,1 0 0,-1-22 15,0 22-15,-21-21 0,21 21 16,0 0-16,0-21 0,1 21 0,-1 0 16,0 0-16,0-21 0,0 21 15,0 0 1,1 21-16,-22 0 15,0 0-15,0 1 16,0-1-16,0 0 0,0 0 16,0 0-16,0 0 0,0 1 15,0-1-15,0 0 0,0 0 16,0 0-16,0 0 0,0 1 16,0-1-16,0 0 0,0 0 15,0 0 1,-22-21-1,22-21 32,0 0-47,0 0 16,0 0-16,0-1 0,0 1 16,0 0-16,22 0 0,-1-21 0,-21 20 15,21-20-15,0 21 0,-21 0 16,21-22-16,0 22 0,-21 0 0,22 21 15,-1-21-15,0 0 0,0 21 16,0 0-16,0 0 16,1 21-1,-22 0-15,0 0 16,0 0-16,0 1 0,0-1 16,0 0-16,0 0 0,0 0 0,0 0 15,0 1-15,0-1 0,0 0 16,0 0-16,-22 0 0,22 0 15,-21 1-15,21-1 16,-21 0-16,0-21 16,21 21-16,0 0 15,0-42 48,0 0-48,0 0-15,0 0 0</inkml:trace>
  <inkml:trace contextRef="#ctx0" brushRef="#br0" timeOffset="-144053.6">8975 5990 0,'0'0'0,"-22"0"0,1 0 16,21 21 78,0 1-63</inkml:trace>
  <inkml:trace contextRef="#ctx0" brushRef="#br0" timeOffset="-143673.83">8128 6244 0,'0'0'0,"0"21"16,21-21 0,0 0-16,0 0 15,1 0-15,-1 0 0,0 0 0,21 0 16,-21 0-16,1 0 0,20 0 0,-21 0 15,0 0-15,0 0 0,1 0 16,-1 0-16,0-21 16,0 21-16</inkml:trace>
  <inkml:trace contextRef="#ctx0" brushRef="#br0" timeOffset="-138538.2">16764 5440 0,'0'0'0,"-21"0"0,0 21 0,-1-21 16,1 0-16,0 0 16,0 0-1,42 0 17,0 21-17,0-21-15,1 0 0,20 0 0,0 0 16,1 0-16,-1 0 15,21 0-15,1 0 0,21 0 0,-1 21 0,22-21 16,0 0-16,0 22 0,0-22 16,21 0-16,-22 21 0,22-21 15,0 21-15,0-21 0,0 21 16,0 0-16,-21-21 0,0 21 16,0-21-16,0 22 0,-22-22 0,-20 21 15,21-21-15,-1 0 0,-20 21 16,-1-21-16,1 0 0,-22 0 0,22 0 15,-22 0-15,0 0 0,1 0 16,-22 0-16,0 0 0,0 0 16,0 0-16,0 0 0,1 0 15,-44 0 32,1 0-47,-21 0 16,21 0-16,-22 0 0,-20 0 15</inkml:trace>
  <inkml:trace contextRef="#ctx0" brushRef="#br0" timeOffset="-138009.97">16827 5630 0,'0'0'0,"22"0"0,-1 22 15,21-22-15,22 0 0,-1 0 16,22 21-16,21-21 0,-1 0 0,22 0 16,0 21-16,-21-21 0,21 0 15,0 21-15,-21-21 0,21 0 16,0 0-16,-21 21 0,0-21 0,-22 0 15,1 0-15,-21 0 0,-1 0 16,1 0-16,-22 0 0,0 0 0,-21 0 16,22 0-16,-22 0 15,0 0-15,-42 0 47,0 0-31,0 0-1,-1 0-15,1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20:3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1122 0,'-21'0'0,"0"0"47,21 21-32,0 0 1,0 0-16,0 1 15,0-1-15,0 0 0,0 0 0,0 0 16,0 0-16,0 22 0,0-22 16,0 0-16,0 21 0,0-20 15,0 20-15,0 0 0,0 1 16,0-1-16,0 0 0,0 1 0,0-1 16,0 0-16,-22 22 0,22-22 15,0 0-15,0 1 0,0-1 0,0 0 16,0-20-16,-21 20 0,21 0 15,0-21-15,0 22 0,0-22 0,0 21 16,0-21-16,0 1 0,0-1 16,0 0-16,0 0 0,0 0 0,0 0 15,0-42 17,0 0-32,0 0 15,0 0 1,0 0-16,21-1 0,-21 1 0,22 0 15,-22 0-15,0 0 0,0 0 16,0-1-16,21 1 0</inkml:trace>
  <inkml:trace contextRef="#ctx0" brushRef="#br0" timeOffset="1668.18">5694 1376 0,'21'0'93,"0"0"-93,0 0 16,0 0-16,1 0 0,-1 0 16,0 0-16,0 0 0,21 0 15,-20 0-15,-1 21 0,21-21 0,-21 0 16,22 0-16,-1 0 0,-21 21 15,21-21-15,1 0 0,20 0 0,-20 21 16,20-21-16,1 0 0,-1 0 16,22 0-16,-22 22 0,22-22 0,0 0 15,-1 0-15,1 0 0,0 21 16,20-21-16,-20 0 0,0 0 16,21 21-16,-22-21 0,22 0 0,0 0 15,-21 21-15,20-21 0,1 0 16,-21 0-16,21 21 0,-22-21 0,22 0 15,0 0-15,21 21 0,-21-21 16,0 0-16,0 0 0,-1 0 0,-20 0 16,21 22-16,-21-22 0,20 0 15,-20 0-15,0 0 0,-1 0 0,1 0 16,0 0-16,-22 0 0,22 0 16,-43 0-16,22 0 0,-1 0 0,-20 0 15,-1 0-15,0 0 0,1 0 16,-22 0-16,21 0 0,0 0 15,-20 0-15,20-22 0,0 22 16,-21 0-16,22 0 0,-1 0 0,0 0 16,-20 0-16,20 0 0,0 0 0,1-21 15,-1 21-15,0 0 0,-21 0 16,22 0-16,-22 0 0,21 0 0,-21 0 16,1 0-16,-1 0 15,0 0-15,-21 21 63,0 1-48,0-1-15,0 0 0,0 0 16,0 0-16,0 0 16,0 1-16,0-1 0,0 0 0,0 0 15,0 0-15,0 0 0,0 1 16,0 20-16,0-21 0,0 0 0,0 0 15,0 22-15,0-22 0,0 0 0,0 21 16,0 1-16,0-22 0,0 21 16,0-21-16,0 22 0,0-22 0,0 21 15,0 1-15,0-22 0,21 21 16,-21 0-16,0-20 0,0 20 16,0-21-16,21 0 0,-21 22 0,0-22 15,0 0-15,0 0 0,0 0 16,0 0-16,0 1 0,0-1 0,-21-21 15,21 21-15,-21-21 0,0 21 16,0-21 0,-1 0-16,1 0 15,0 0-15,0 0 16,0 0-16,0 0 16,-1 0-16,1 0 0,0 0 15,0 0-15,0 0 0,0 0 0,-1 0 0,1 0 16,-21 0-16,21 0 0,-22 0 15,1 0-15,0 0 0,-1 0 16,1 0-16,0 0 0,-1 21 16,-20-21-16,21 0 0,-22 0 0,1 0 15,-1 0-15,1 0 0,-1 0 0,1 0 16,-1 21-16,1-21 0,-1 0 16,1 0-16,-1 0 0,1 0 0,-1 0 15,-21 0-15,22 0 0,-1 0 0,1 0 16,-22 0-16,1 0 0,-1 0 15,0 0-15,22 0 0,-22 0 0,0 0 16,22 0-16,-22 0 0,22 0 16,-1 0-16,1 0 0,-1 0 0,22 0 15,-22 0-15,22 0 0,-21-21 16,20 21-16,-20 0 0,20 0 16,-20 0-16,21 0 0,-22 0 0,22 0 15,-22 0-15,1 0 0,20 0 16,1-21-16,0 21 0,-22 0 0,43 0 15,-21 0-15,-1 0 0,1 0 16,21-21-16,-21 21 0,20 0 0,1 0 16,-21-21-16,21 21 0,0 0 0,-22 0 15,22-21-15,-21 21 0,21-22 16,-22 22-16,1 0 0,0 0 0,-1 0 16,1-21-16,0 21 0,-1 0 15,1 0-15,0 0 0,-1 0 16,1 0-16,21 0 0,-22 0 15,1 0-15,21 0 0,-21 0 0,20 0 16,-20 0-16,21 0 0,0 0 16,0 0-16,-22 0 0,22 0 0,0 0 15,0 0-15,0 0 0,-1 0 16,1 0-16,0 0 0,0 0 16,0 0 93</inkml:trace>
  <inkml:trace contextRef="#ctx0" brushRef="#br0" timeOffset="3079.78">5482 2413 0,'0'0'0,"0"21"0,0 0 16,0 1-16,0-1 15,0 0-15,0 0 0,0 0 16,0 0-16,0 1 0,0-1 16,0 0-16,0 0 0,0 0 15,0 0-15,-21 1 16,21-1-16,0 0 16,0 0-1,0 0 1,21-21 46,0 0-46,22 0-16,-22 0 16,21 0-16,0 0 0,1 0 0,-1 0 15,0 0-15,1 0 0,20 0 16,-20-21-16,-1 21 0,0 0 0,1 0 15,-1 0-15,0 0 0,1 0 0,-22 0 16,0 0-16,0 0 0,21 0 16,-20 0-16,-1 0 15,-42 0 32</inkml:trace>
  <inkml:trace contextRef="#ctx0" brushRef="#br0" timeOffset="11519.97">4254 4255 0,'22'0'15,"-1"0"-15,0 0 16,0 0-16,0 0 0,22 0 16,-1-22-16,0 1 0,22 21 0,-22-21 15,22 0-15,20 0 0,-20 0 16,-1-1-16,1 1 0,20 0 16,-20 0-16,-1 0 0,1-22 15,-22 22-15,22 21 0,-22-21 0,22 0 16,-22 0-16,0 0 0,1 21 0,-22-22 15,21 1-15,-21 21 0,22-21 16,-22 21-16,0 0 0,0-21 0,0 21 16,0 0-16,1-21 0,-1 21 15,0 0-15,0-21 16,0 21 0,-42 0 46,0 0-62,0 0 16,0 0-16,-1 0 0</inkml:trace>
  <inkml:trace contextRef="#ctx0" brushRef="#br0" timeOffset="12043.46">5376 3641 0,'21'21'31,"1"-21"-31,-1 0 15,0 0-15,21 21 16,-21-21-16,1 0 0,20 0 16,-21 0-16,21 0 0,-20 0 15,20 0-15,-21 0 0,21 0 0,-20 0 16,-1 0-16,21 0 0,-21 0 0,0 0 16,1 0-16,-1 0 15,-21 21 32,-21-21-31,-1 21-16,1 1 0,0-22 0,0 21 15,-21 0-15,20 21 0,1-21 0,-21 1 16,0-1-16,20 21 0,-20-21 16,21 0-16,0 22 0,0-22 15,-1 0-15,1-21 0,21 21 16,-21 0-16,21 1 15,0-1 17,-21-21-1</inkml:trace>
  <inkml:trace contextRef="#ctx0" brushRef="#br0" timeOffset="21409.08">1630 2011 0,'0'0'0,"-21"0"0,-22 0 16,22 0-16,21 21 15,-21-21-15,0 0 16,42-21 15,0 0-31,0 0 0,22-1 16,-22 1-16,21 0 0,-21 0 15,22 0-15,-22-22 0,0 22 16,21 0-16,-21-21 0,1 21 16,-1-1-16,-21 1 0,0 0 0,21 0 15,-21 0-15,0 0 0,0-1 16,0 1-16,-21 21 16,0 0-16,-22 0 0,22 0 15,0 0-15,-21 0 0,-1 21 16,1-21-16,0 22 0,-1-1 15,1 21-15,0-21 0,-1 22 0,1-22 16,0 21-16,20-21 16,-20 22-16,21-22 0,0 21 15,0-21-15,21 0 0,0 1 0,0 20 16,0-21-16,21 0 0,21 0 16,-21 1-16,22 20 0,-22-21 15,21 0-15,0 0 0,1 1 0,-1 20 16,-21-21-16,22 0 0,-22 0 15,0 1-15,0 20 0,0-21 16,-21 0-16,0 0 0,0 1 0,0 20 16,0-21-16,-21 0 0,0-21 15,0 21-15,0 1 0,-1-22 16,1 0-16,0 0 0,0 0 0,0 0 16,0 0-16,-1 0 0,1-22 15,0 1-15,-21 0 0,21 0 16,-1 0-16,1 0 0,0-1 15,0 1-15,0 0 0,0 0 16,21 0-16,-22 21 0,22-21 0,0-1 16,22 22-1,-1 0 1,0 22-16,0-1 0,0 0 0,22 0 16,-22 0-16,0 0 0,21 1 15,-21-1-15,1 0 0,20-21 16,-21 21-16,0 0 0,22-21 0,-22 0 15,21 0-15,-21 0 16,22 0-16,-1 0 0,-21 0 0,21 0 16,1 0-16,-22-21 0,21 0 15,-21 0-15,22 0 0,-22-1 16,21 1-16,-21 0 0,22 0 0,-22-21 16,0 20-16,0 1 0,-21 0 15,0 0-15,0 0 0,0 0 0,0-1 16,0 1-16,0 0 0,-21 21 31,0 0-31,0 0 0,0 0 16,-1 21-16,22 0 0,-21 1 15,21-1-15,0 0 0,-21 21 16,21-21-16,0 22 0,-21-22 16,21 0-16,0 21 0,0-20 15,0-1-15,0 0 0,0 0 0,0 0 16,21 0-16,0 1 0,0-22 15,1 21-15,-1-21 0,0 0 16,0 0-16,0 0 0,0 0 16,1 0-16,-1 0 0,0-21 15,0 21-15,0-22 0</inkml:trace>
  <inkml:trace contextRef="#ctx0" brushRef="#br0" timeOffset="23352.14">2836 2201 0,'0'-21'0,"0"42"0,0-63 15,-21 42 1,0 0-16,0 0 0,0 0 16,-1 0-16,1 0 0,0 0 15,-21 0-15,21 21 16,-1 0-16,1-21 0,0 22 15,0 20-15,0-21 0,0 0 16,-1 22-16,22-22 0,0 0 0,0 21 16,0-21-16,0 22 0,0-22 15,0 0-15,0 0 0,0 0 0,0 1 16,0-1-16,22-21 16,-1 0-16,0 0 15,0 0-15,0 0 16,-21-21-16,21 21 0,1-22 15,-1 1-15,0 0 0,-21 0 0,21-21 16,0 20-16,0 1 16,-21-21-16,22 21 0,-1 0 0,-21-1 15,21-20-15,0 21 0,-21 0 16,21 21-16,-21-21 0,0-1 0,21 22 16,-21 22 30,0-1-46,0 0 0,0 0 16,0 0-16,0 0 0,0 1 16,0 20-16,0-21 0,0 0 15,0 0-15,0 1 0,0-1 0,22 0 16,-22 0-16,21-21 0,-21 21 16,21-21-1,0 0-15,0 0 0,0 0 16,1 0-16,-1 0 15,0-21-15,-21 0 0,21 21 16,0-21-16,-21 0 0,21-22 0,-21 22 16,22 0-16,-22 0 0,21 0 15,-21-1-15,0 1 0,0 0 0,0 0 16,0 0-16,0 0 0,0-1 16,-21 22 15,-1 0-31,1 22 15,21-1-15,0 0 16,0 0-16,0 0 0,0 0 16,0 1-16,0-1 0,0 0 15,0 0-15,0 0 0,0 0 16,0 1-16,0-1 0,0 0 0,0 0 16,0 0-16,21 0 0,1 1 15,-1-1 1,0-21-16,0 0 0,0 0 15,0 0-15,1 0 0,-1 0 0,0 0 16,0-21-16,0 21 0,0-22 16,1 1-16,-1 0 0,0 0 15,0 0-15,0 0 0,0-1 16,1 1-16,-1-21 0,0 21 0,-21 0 16,21-1-16,0-20 0,0 21 15,-21 0-15,22 0 0,-1 21 0,-21-22 16,0 1-16,21 21 15,0 0-15,-21 21 32,0 1-32,0-1 31,21-21-15,-21-21 30,0-1-30,-21 22 0,0 0-1,0 0 1,0 0-16,21 22 16,-22-22-1,22 21-15,-21 0 0,21 0 0,0 0 16,0 0-16,-21 1 0,21-1 15,0 21-15,-21-21 0,21 0 0,0 1 16,0-1-16,0 0 16,0 0-16,0 0 0,0 0 0,0 1 15,21-1-15,0-21 16,0 0-16,1 0 0,-1 0 16,0 0-16,21 0 15,-21 0-15,1 0 0,-1 0 0,0-21 16,21-1-16,-21 22 0,1-21 15,20-21-15,-21 21 0,0 0 0,0-22 16,1 22-16,-1-21 16,0 21-16,0-22 0,0 1 0,0 21 15,-21-22-15,0 1 0,22 0 16,-1 21-16,-21-22 0,0 1 0,0 0 16,0 20-16,0 1 0,0-21 15,21 21-15,-21 0 0,0 42 31,0 0-15,0 0-16,-21 0 0,21 0 0,0 22 16,0-22-16,-21 21 0,21 1 15,-22-22-15,22 21 0,-21 0 0,21-20 16,0 20-16,-21-21 0,21 21 16,-21-20-16,21-1 0,0 21 15,0-21-15,0 0 0,0 1 16,0-1-16,-21-21 0,21 21 0,0 0 15,0 0-15,0-42 47,0 0-31,0 0-16,21 21 0,-21-21 16,0-22-16,21 22 0,0 0 0,-21 0 15,21 0-15,1-1 0,-1 1 16,0 0-16,0 0 0,0 21 15,0-21-15,1 21 0,-1 0 0,0 0 16,0 0-16,0 0 16,0 0-16,-21 21 15,22 0-15,-22 0 16,0 0-16,0 1 0,0 20 0,0-21 16,0 0-16,-22 0 0,22 22 15,-21-22-15,21 0 0,-21 0 0,21 0 16,0 1-16,0-1 0,-21 0 15,21 0-15,0 0 0,-21-21 0,21 21 16,0 1 0,0-44 62</inkml:trace>
  <inkml:trace contextRef="#ctx0" brushRef="#br0" timeOffset="39092.58">4995 2138 0,'0'-21'15,"0"0"1,0 42 46,-21-21-62,21 21 0,-21-21 16,21 21-16,0 0 16,0-42 62,21 21-78,-21-21 15,0 0 1,-21 21 31,0 0-47,0 0 16,21 21-16,-22-21 15,22 21-15,-21-21 0,21 21 16</inkml:trace>
  <inkml:trace contextRef="#ctx0" brushRef="#br0" timeOffset="39718.05">4911 2773 0,'21'0'31,"0"0"-16,0 0-15,0-21 16,-21 0-16,0-1 16,21 22-16,-21-21 15,0 0-15,0 0 0,0 0 16,-21 21 0,0-21-16,0 21 15,0 0 1,21 21-16,0 0 15,0 0-15,0 0 0,0 0 16,0 1 0,0-1-1,21-21-15,0 0 16,0-21 15,-21-1-15</inkml:trace>
  <inkml:trace contextRef="#ctx0" brushRef="#br0" timeOffset="55437.14">2032 7726 0,'0'0'0,"0"21"16,-21 0 0,0-21-1,21 21 1,-22-21 15,22 22-31,0-44 47,0 1-31,0 0-16,22 0 15,-1 0-15,0 0 0,0-1 0,0 1 16,0-21-16,22 0 0,-22-1 15,21 1-15,1-22 0,-1 22 0,21-21 16,-20 20-16,-1-20 16,22 20-16,-22 1 0,0 21 0,-21-21 0,22 20 15,-22-20-15,0 21 16,0 21-16,0-21 0,1 0 0,-22-1 31,-22 22 16,1 0-47,21 22 0,-21-22 16,21 21-16,-21 0 0,0-21 0,21 21 15,-21 0-15,-1 0 16,1 1-16</inkml:trace>
  <inkml:trace contextRef="#ctx0" brushRef="#br0" timeOffset="57801.01">2688 7091 0,'0'-21'16,"21"21"-1,-21-21-15,0-1 16,21 22-16,-21-21 15,0 0-15,22 21 0,-22-21 16,0 0 0,-22 21-1,1 0 1,-21 0-16,21 21 0,0 0 16,-22 0-16,22-21 0,-21 21 15,21 1-15,-1-1 0,-20 21 0,21-21 16,0 0-16,0 1 0,-1-1 15,1 0-15,21 0 0,-21 0 16,21 0-16,0 1 0,0-1 16,0 0-16,0 0 0,21 0 15,0-21-15,1 0 16,-1 21-16,0-21 0,0 0 0,0 22 16,0-22-16,1 21 0,-1-21 15,0 21-15,0-21 0,0 21 0,22-21 16,-22 21-16,0 0 0,0-21 0,0 22 15,0-1-15,1 0 0,-1 0 16,-21 0-16,21 0 0,-21 1 16,0-1-16,0 0 15,0 0-15,0 0 0,-21-21 0,0 21 16,-1 1-16,1-1 16,0-21-16,0 0 0,0 0 15,0 0-15,-1 0 0,-20 0 16,21 0-16,0-21 15,0-1-15,-1 22 0,1-21 16,0 0-16,21 0 0,-21 21 0,21-21 16,-21 0-16,0-1 0,21 1 15,21 42 32,0 1-47,0-1 16,0 0-1,-21 0-15,21-21 0,1 21 0,-1 0 16,0-21-16,0 22 0,0-22 16,0 21-16,1-21 0,-1 0 0,0 0 15,0 0-15,21 0 0,-20 0 16,20 0-16,-21 0 0,21 0 0,1 0 16,-1-21-16,0-1 0,1 22 0,-22-21 15,21 0-15,1 0 0,-22 0 16,21 0-16,-21-22 0,0 22 15,1 0-15,-1-21 0,0 20 16,0 1-16,-21-21 0,0 21 0,0-22 0,0 22 16,0 0-16,0 0 0,0 0 15,0 0-15,-21 21 16,0 0 0,0 0-16,-1 21 15,1 0-15,0 0 0,0 21 0,0-20 16,21-1-16,0 21 0,0-21 15,0 0-15,0 22 0,0-22 0,0 0 16,0 0-16,0 0 0,0 1 16,0-1-16,0 0 0,21 0 0,0 0 15,0-21-15,0 0 0,1 0 16,-1 0-16,21 0 0,-21 0 16,0 0-16,22 0 0,-22-21 15,0 0-15,21 0 0,-20 21 16,-1-21-16,21-1 0,-21 1 0,0 0 15,1 0-15,-1 0 0,0 0 16,0-22-16,0 22 0,-21 0 0,21 0 16,-21-22-16,0 22 0,0 0 15,0 0-15,0 42 47,0 0-47,0 0 0,0 1 0,-21 20 16,21-21-16,0 0 0,0 0 0,0 1 15,0 20-15,-21-21 0,21 0 16,-21 0-16,21 1 16,0-1-16,0 0 0,0-42 62,0 0-46,0-1-16,0 1 0,0 0 0,0 0 15,0 0-15,21 0 0,0-1 16,-21-20-16,0 21 0,21 0 0,1 0 16,-22-1-16,21 1 0,0 21 15,0 0 1,0 0-16,0 21 16,-21 1-16,0-1 15,22 0-15,-22 0 0,21 21 0,-21-20 16,21-1-16,-21 0 0,21 0 15,0 0-15,-21 0 0,21-21 16,1 22-16,-1-22 0,0 0 16,0 0-16,0 0 0,0 0 15,1 0-15,-1 0 16,0-22-16,0 1 0,0 21 16,-21-21-16,21 0 0,1 0 15,-1 0-15,0-1 0,-21-20 16,21 21-16,0 0 0,0-22 0,1 22 15,-1 0-15,0-21 0,0 21 16,0 21-16,0-22 0,1 1 0,-1 21 16,0 0-16,0 0 0,0 0 0,0 0 15,1 0-15,-1 21 16,-21 1-16,21-1 0,0 0 16,-21 0-16,21-21 0,-21 21 0,0 0 15,21 1-15,1-22 16,-22 21-16,21-21 31,-21-21 0,0-1-15,0 1-16,0 0 0,-21 0 16,21 0-16,-22 0 15,1 21-15,0 0 0,0-22 16,0 22-16,0 0 0,-1 0 15,1 0-15,0 22 0,0-22 16,21 21-16,-21 0 16,0 0-16,-1 0 0,1 0 0,0 1 0,0-1 15,21 21-15,-21-21 0,21 0 16,-21 1-16,21-1 0,0 0 16,0 0-16,0 0 0,0 0 0,0 1 15,0-1-15,0 0 0,21-21 16,0 21-16,0-21 15,0 0-15,0 0 0,1 0 16,-1 0-16,0 0 0,0 0 16,21 0-16,-20-21 0,-1 0 0,0 21 15,0-21-15,0-1 0,0 1 0,22 0 16,-22 0-16,0 0 0,0 0 16,0-64-16,1 43 15,-1-1-15,-21 1 0,0 0 0,42-64 16,-42 63-16,0 1 15,0 0-15,21 21 0,-21-22 0,21 22 16,-21 0-16,0-21 0,0 20 16,0 1-16,-21 21 31,21 21-15,-21 1-16,0-1 0,21 0 15,-21 0-15,21 21 0,0-20 0,0-1 16,0 21-16,0 0 15,0-20-15,0 20 0,0 0 0,-21-21 16,21 22-16,0-1 0,0-21 0,0 22 16,0-1-16,0-21 0,0 0 15,0 22-15,0-22 0,0 0 0,0 0 16,0 0-16,0 0 0,21-21 0,-21 22 16,21-1-16,0 0 15,0-21-15,0 0 0,1 0 16,-1 0-16,0 0 0,0 0 15,0 0-15,0 0 0,1-21 16,-1 0-16,0 21 0,-21-22 16,21 1-16,0 0 0,0 21 0,-21-21 15,0 0-15,22 0 0,-1-1 16,-21-20-16</inkml:trace>
  <inkml:trace contextRef="#ctx0" brushRef="#br0" timeOffset="58132.35">5821 7176 0,'0'-22'16,"0"44"62,0-1-63,0 0 1,0 0 0</inkml:trace>
  <inkml:trace contextRef="#ctx0" brushRef="#br0" timeOffset="58400.44">5757 7578 0,'0'21'16,"21"-21"46,-21-21-46,22 21 0,-22-21-1</inkml:trace>
  <inkml:trace contextRef="#ctx0" brushRef="#br0" timeOffset="59116.03">7620 6879 0,'0'0'0,"-21"-42"15,0 21-15,21 0 16,-22 21 31,22 21-47,0 0 16,0 21-16,0-21 0,0 22 15,0-22-15,0 21 0,0 22 16,0-22-16,0 0 0,0 22 0,0-22 15,0 1-15,0-1 0,0 0 16,0 1-16,0-1 0,0-21 0,0 21 16,0-20-16,0-1 0,0 0 15,0 0-15,0 0 0,0 0 16,0 1-16,0-44 47,0 1-47,0 0 0,0 0 15,0 0-15,0-22 0,0 22 16</inkml:trace>
  <inkml:trace contextRef="#ctx0" brushRef="#br0" timeOffset="60536.51">7578 6879 0,'0'-21'0,"21"21"32,0 0-17,0 0-15,0 0 0,0 0 0,1 0 16,20 0-16,0 0 0,1 0 15,-1 0-15,21-21 0,1 21 0,-1 0 16,1 0-16,-1 0 0,22-21 0,-21 21 16,20 0-16,-20 0 0,20 0 15,1 0-15,-21 0 0,20-21 0,1 21 16,-22 0-16,22 0 0,-21 0 16,20 0-16,-20 0 0,-1-22 15,22 22-15,-22 0 0,22 0 0,0 0 16,-1-21-16,1 21 0,21 0 15,-21 0-15,-1 0 0,1 0 0,0 0 16,-22 0-16,22 0 0,-22 0 0,1 0 16,20 0-16,-20 0 0,-1 0 15,1 0-15,21 0 0,-22 0 0,1 0 16,-1 0-16,1 0 0,-1 0 0,1 0 16,-1 0-16,1 0 0,-22 0 15,21 0-15,-20 0 0,-1-21 0,0 21 16,-20 0-16,20 0 0,0 0 15,-21 0-15,1 0 0,-1 0 0,0 0 16,0 0-16,-21 21 63,0 0-48,0 1-15,0-1 16,0 0-16,0 0 15,0 0-15,0 0 16,0 1-16,0-1 0,0 0 16,0 0-16,0 0 0,0 0 0,0 1 15,0-1-15,0 0 0,0 21 16,0-21-16,0 1 0,0 20 0,0-21 16,0 21-16,0-20 0,0 20 0,0-21 15,0 0-15,0 22 0,-21-22 16,21 21-16,0-21 0,0 0 0,0 1 15,0-1-15,0 0 0,0 0 0,0 0 16,0 0-16,0 1 16,0-1-16,0 0 0,0 0 15,0 0-15,-21-21 16,21 21 0,-21-21-16,-1 0 15,1 0-15,0 0 0,0 0 16,0 0-16,0 0 0,-1 0 15,1 0-15,0 0 16,0 0-16,-21 0 0,20 0 0,1 0 16,0 0-16,-21 0 0,21 0 0,-22 0 15,22 0-15,-21 0 0,-1 0 0,-20 0 16,21 0-16,-1 0 0,-20 0 16,-1 0-16,1 22 0,20-22 0,-20 0 15,-1 0-15,1 0 0,-1 0 0,1 0 16,-1 0-16,1 0 0,-1 0 15,1 21-15,-1-21 0,1 0 16,-1 0-16,-20 0 0,20 0 0,1 0 16,-1 0-16,-20 21 0,20-21 15,1 0-15,-1 0 0,-21 0 0,22 0 16,-1 0-16,-20 21 0,20-21 0,1 0 16,-22 0-16,22 0 0,-1 0 0,1 0 15,20 0-15,-20 0 0,20 0 16,-20 0-16,21 0 0,20 0 0,-20 0 15,0 0-15,-1 0 0,22 0 16,-21 0-16,21 0 0,-22 0 0,1 0 16,0 0-16,21 0 0,-22 0 0,1 0 15,0 0-15,-1 0 0,22 0 16,-21 0-16,-1 0 0,22 0 16,-21 0-16,21 0 0,0 0 0,-22 0 15,22 0-15,0 0 0,0 0 0,0 0 16,-22 0-16,22 0 0,0 0 15,0 0-15,0 0 0,-1 0 0,-20 0 16,21 0-16,0 0 0,0 0 0,-1 0 16,1 0-16,0 0 15,0 0-15,42 0 94,0 0-94,0 0 16,1 0-16,-1 0 15,0 0-15</inkml:trace>
  <inkml:trace contextRef="#ctx0" brushRef="#br0" timeOffset="74315.84">6498 9504 0,'-21'21'16,"21"0"-16,-21-21 0,21 21 16,0 1-1,0-1-15,21-21 63,0 0-48,-21-21-15,0-1 16,0 1 0,0 0 15,-21 21-15</inkml:trace>
  <inkml:trace contextRef="#ctx0" brushRef="#br0" timeOffset="74788">6498 9186 0,'0'-21'0,"0"42"0,0-63 16,0 21-16,0 0 0,0 0 16,-21-1-16,21 1 0,0 0 15,0 0-15,-21 21 16,21-21-16,0 42 47,0 0-47,0 0 0,0 0 15,0 1-15,0-1 0,0 21 16,0-21-16,0 22 0,-21-1 0,21-21 16,0 21-16,-22-20 0,22 20 0,0 0 15,0-21-15,-21 22 0,21-1 16,0-21-16,-21 22 0,21-22 0,0 0 16,0 0-16,0 0 0,0 0 15,0 1-15,-21-1 0,21 0 0,0 0 16,0 0-1,0-42 32,0 0-31</inkml:trace>
  <inkml:trace contextRef="#ctx0" brushRef="#br0" timeOffset="75217.75">6837 9504 0,'21'0'31,"0"0"-15,0 0 0,-21-21-16,0 0 31,-21 21 63</inkml:trace>
  <inkml:trace contextRef="#ctx0" brushRef="#br0" timeOffset="93516.48">8170 8848 0,'0'0'0,"-21"-21"0,21-1 16,-21 1-1,21 0-15,0 42 47,0 0-31,0 1-16,0-1 0,0 0 0,0 21 15,0-21-15,0 1 16,0-1-16,0 0 0,0 0 0,21 0 16,0 0-16,-21 1 0,21-1 0,1-21 15,-1 21-15,0-21 16,0 21-16,0-21 0,0 0 0,1 0 15,-1 0-15,0 0 0,0 0 16,0 0-16,0-21 0,1 0 0,-1 21 16,0-21-16,0-1 0,-21 1 15,21 21-15,-21-21 0,21 0 0,-21 0 16,0 0-16,0-1 0,0 1 16,0 0-16,0 0 0,0 0 15,0 0-15,0-1 0,0 1 0,0 0 16,-21 42 15,21 0-15,-21 1-16,21-1 0,0 21 15,0-21-15,0 22 0,0-22 0,0 21 16,-21-21-16,21 22 0,0-22 16,0 21-16,0-21 0,0 22 0,0-22 15,0 21-15,-21-21 0,21 0 0,0 22 16,0-22-16,0 0 0,0 0 15,0 22-15,-21-22 0,21 0 0,0 0 16,-22 0-16,22 0 16,0 1-16,0-1 0,-21-21 15,0 0 1,0 0 0,0-21-1,0-1-15,21 1 0,-22 0 16,1 0-16,0 0 0,0 0 15,0-1-15,21 1 0,-21 21 16,21-21-16,-22 21 0,22 21 31,0 0-15,0 1-16,0-1 16,0 0-16,22 0 0,-1-21 15,-21 21-15,21 0 0,0 1 16,0-22-16,-21 21 0,21-21 0,1 0 15,-1 0-15,0 0 0,0 0 16,0 0-16,0 0 0,22 0 0,-22 0 16,0-21-16,0-1 0,22 22 15,-22-21-15,0 0 0,0 0 0,0 21 16,0-21-16,1 0 0,-1-1 0,0 1 16,0 0-16,0 0 0,-21 0 15,0 0-15,0-1 0,21 1 0,-21 0 16,22 21-1,-22 21 17,0 0-32,0 1 0,0-1 15,-22 0-15,22 0 0,-21 0 0,21 0 16,0 1-16,0-1 0,0 0 16,-21 0-16,21 0 0,0 0 0,0 1 15,0-1-15,0 0 16,0-42 15,21 21-15,-21-21-16,21-1 0,1 1 15,-1 0-15,0 0 0,0-21 0,0 20 16,22 1-16,-22-21 0,0 21 16,21-22-16,-21 22 0,22 0 0,-22-21 15,0 42-15,0-21 0,0-1 16,1 22-16,-1 0 0,0 0 0,0 0 15,-21 22-15,0-1 16,21 0-16,-21 0 0,0 0 0,21 0 16,-21 1-16,0-1 0,0 0 0,0 0 15,0 0-15,0 0 0,0 1 16,0-1-16,0 0 0,0 0 16,22-21-16,-22 21 15,21-21-15,0 0 16,0-21-16,0 0 15,0 21-15,-21-21 16,22 0-16,-1-1 0,0 1 0,-21 0 16,21 0-16,0 0 0,0 0 0,1-1 15,-22 1-15,21 0 0,0 21 16,0-21-16,-21 0 0,21 21 16,0 0-16,1 0 15,-22 21 1,0 0-16,0 0 0,0 0 15,0 1 1,0-1-16,0 0 0,0 0 0,0 0 16,0 0-16,0 1 0,21-1 15,0-21-15,0 21 0,0-21 16,0 21-16,1-21 0,20 21 0,-21-21 16,21 0-16,-20 0 0,20 0 15,0 0-15,1 0 0,-1 0 0,-21-21 16,21 0-16,1 0 0,-22 21 0,21-21 15,-21-1-15,22 1 0,-22 0 16,0 0-16,0 0 0,0 0 16,-21-1-16,0-20 0,22 21 15,-22 0-15,0 0 0,0-1 0,0 1 16,0 0-16,-22 21 16,1 0-16,0 0 15,0 0-15,-21 0 0,20 21 0,-20 0 16,21 1-16,-21-1 0,20 0 15,-20 0-15,21 0 0,0 22 0,0-22 16,-1 0-16,22 0 0,0 0 16,-21 0-16,21 1 0,0-1 0,0 0 15,0 0-15,21-21 16,1 0 0,-1 0-16,0 0 0,0 0 0,0 0 15,0 0-15,1-21 0,-1 21 0,21-21 16,-21 0-16,0-1 0,1 1 15,-1 0-15,0 0 0,0 0 0,0 0 16,0-1-16,-21 1 0,22 0 16,-1 0-16,-21 0 0,0 0 15,0 42 17,0 0-32,0 0 0,0 0 15,0 0-15,0 1 0,0-1 16,0 0-16,0 0 0,0 0 15,0 0-15,0 1 0,0-1 16,21-21-16,0 21 16,21-21-16,-20 0 0,-1 0 0,21 0 15,0 0-15,-20 0 0,20 0 16,0 0-16,-21 0 0,22 0 0,-22 0 16,21-21-16,1 0 0,-22-1 0,21 1 15,-21 21-15,22-42 0,-22 21 16,0 0-16,0-1 0,0-20 15,0 21-15,1 0 0,-1-22 0,-21 22 16,0 0-16,0 0 0,0 0 16,-21 21-16,-1 0 15,1 0-15,-21 0 0,21 21 16,-22 0-16,22 0 0,-21 0 0,21 1 16,-22 20-16,22-21 0,0 0 0,0 22 15,0-22 1,21 0-16,0 0 0,21-21 31,0 0-31,0 0 0,0 0 0,1 0 16,-1 0-16,0 0 0,0 0 0,0-21 15,0 0-15,1 21 0,-1-21 16,0 21-16,0-22 0,0 1 16,0 0-16,1 21 0,-22-21 15,21 21 1,-21 21 15,0 0-15,0 0-16,0 1 0,0-1 0,-21-21 15,21 21-15,0 21 0,0-21 16,0 1-16,0-1 0,0 21 16,0 0-16,0 1 0,0-22 0,0 21 0,0 22 15,0-22-15,0 0 16,0 1-16,-22-1 0,22 22 0,-21 20 15,21-41-15,0 20 0,0-21 16,-21 1-16,21 20 0,0-20 16,0-1-16,0 0 0,0 1 0,0-1 15,0 0-15,0 1 0,0-1 0,0-21 16,0 0-16,0 0 0,0 1 16,0-1-16,0-42 31,0-1-31,0 1 0,0 0 15,0 0-15,0 0 0,0-22 16,0 22-16,21-21 0,-21-22 16,0 22-16,0 0 0,21-22 0,1 22 15,-22-22-15,21 1 0,-21-1 16,0 22-16,21-21 0,0-1 0,-21 1 16,21 20-16,0-20 0,-21 20 15,22 1-15,-1 0 0,-21-1 0,21 22 16,0-21-16,0 21 0,0 0 0,1-1 15,-1 1-15,-21 0 0,21 0 16,0 21-16,0-21 0,0 0 0,1-1 16,-1 22-16,0-21 15,-21 0-15,21 21 0,0 0 16,-21-21-16,0 0 16,0 0-1,-21 21 32,0 0-47,0 0 16,21 21-16,0 0 0,-21 0 15,21 0-15,-22 0 0,22 1 16,0-1-16,0 0 0,0 0 0,0 0 16,0 0-16,0 1 0,0-1 15,0 0-15,0 0 0,0 0 16,22-21-16,-1 0 15,0 0-15,0 0 16,0 0-16,0 0 0,1 0 16,-1 0-16,0-21 0,0 0 0,0 21 15,0-21-15,1 0 16,41-22-16,-42 22 0,0 0 0,1 0 16,-22 0-16,21-1 0,0 1 15,0 0-15,0 0 0,-21 0 16,21 0-16,-21-1 15,-21 22 1,0 0-16,0 0 0,0 22 16,0-22-16,21 21 15,0 0-15,-22 0 16,22 0-16,0 0 0,0 1 16,0-1-16,0 0 15,0 0-15,22-21 0,-22 21 0,21-21 16,0 21-16,0 1 0,0-1 15,0-21-15,-21 21 0,22-21 16,-22 21-16,0 0 16,0 0 15,-22-21-31,1 0 0,0 22 16,0-22-16,0 0 15,0 0-15,21 21 0,-22-21 0,1 0 16,21 21-16,-21 0 0,0-21 15,0 0-15,0 21 16,-1-21-16,1 0 16,0 21-16</inkml:trace>
  <inkml:trace contextRef="#ctx0" brushRef="#br0" timeOffset="94788.14">6223 10774 0,'-21'0'0,"0"-21"16,21 0-16,-22-1 16,22 1-16,0 0 15,0 0-15,0 0 16,22 0-16,-1-1 15,0 22-15,0 0 0,-21-21 0,21 21 16,0 0-16,1 0 0,-1 0 16,0 21-16,-21 1 15,0-1-15,0 0 0,0 21 16,0-21-16,0 22 0,0-22 0,0 21 16,0 1-16,0-1 0,0-21 0,-21 21 15,21 1-15,-21-1 16,-1 0-16,-20 1 0,21-1 0,0 0 15,0-20-15,-1 20 0,-20-21 0,21 0 16,-21 0-16,20 1 0,1-1 16,0 0-16,-21-21 0,21 0 0,-1 21 15,-20-21-15,21 0 0,0 0 16,0 0-16,-1 0 0,1-21 0,21 0 16,0 0-16,0-1 0,0 1 15,0 0-15,0-21 16,0 21-16,21-1 0,-21 1 0,22-21 15,-1 21-15,0 21 0,0-21 0,0-1 16,0 22-16,1 0 0,-1 0 16,0 0-16,0 0 0,0 22 0,0-1 15,1 0-15,-1 0 0,0 21 16,0-20-16,0-1 0,0 0 0,-21 21 16,0-21-16,22 1 0,-22-1 0,21 0 15,-21 0-15,0 0 0,0 0 16,21-21-16,-21 22 0,21-22 15,0 0 17,0-22-32,-21 1 15,0 0-15,22 0 16</inkml:trace>
  <inkml:trace contextRef="#ctx0" brushRef="#br0" timeOffset="95028.52">6731 11155 0,'0'-21'16,"-21"21"-16,0 0 31,42 0 31</inkml:trace>
  <inkml:trace contextRef="#ctx0" brushRef="#br0" timeOffset="97331.45">8318 11007 0,'0'-21'15,"0"-1"1,0 1-16,0 0 16,0 0-16,0 0 15,0 0-15,22 21 31,-1 0-31,-21 21 16,0 0-16,0 0 16,0 0-16,0 0 0,0 1 15,0-1-15,0 0 0,0 0 16,0 0-16,0 0 0,0 1 16,0-1-16,0 0 0,0 0 0,0 0 15,0 0-15,0 1 16,0-44 140,0 1 110,0 0-235,21 21-31,-21-21 16,0 0 15,0 0-16,21 21 189,0 0-142,0-22-15,1 22-31,-1 0 77,-21-21-46</inkml:trace>
  <inkml:trace contextRef="#ctx0" brushRef="#br0" timeOffset="99856.81">8445 11028 0,'0'0'0,"0"-21"16,0 0-16,0-1 16,0 1-1,0 42 17,0 1-17,0-1-15,0 0 0,0 0 0,-21 21 16,21 1-16,0-1 0,0 0 0,-21 1 15,21-1-15,0 0 0,0-20 16,0 20-16,0-21 0,-21 0 0,21 0 16,0 1-16,0-1 0,0 0 15,-21-21-15,21-21 32,0 0-17,0-1-15,0-20 0,0 21 0,0 0 16,0-22-16,0 1 0,0 21 15,0-21-15,0-1 0,21 1 0,-21 0 16,21-1-16,0 22 0,-21-21 0,21 21 16,1-1-16,-1 1 0,0 21 15,0 0-15,0 0 0,0 0 16,1 0-16,-1 0 0,0 21 0,0 1 16,0-1-16,0 0 0,1 21 15,-22-21-15,0 22 0,21-1 0,-21-21 16,0 22-16,0-1 0,21-21 15,-21 21-15,0-20 0,0-1 0,0 0 16,0 0-16,0 0 0,0 0 16,21-21-1,0-21-15,-21 0 16,21 0-16,1 21 0,-22-42 16,21 20-16,0 1 0,0-21 0,0 21 15,0-22-15,1 1 0,-1 21 16,21-21-16,-21-1 0,0 1 15,22 21-15,-22 0 0,21-22 0,-21 22 16,1 21-16,-1-21 0,0 21 0,0 0 16,0 0-16,-21 21 15,21-21-15,-21 21 0,0 0 0,0 22 16,0-22-16,0 21 0,0-21 16,0 22-16,0-1 0,0 0 0,0-20 15,0 20-15,0 0 0,0-21 0,0 1 16,22-1-16,-1 0 0,-21 0 15,21 0-15,0-21 0,0 0 0,0 0 16,22 0-16,-22 0 0,0 0 16,21-21-16,-20 21 0,20-21 15,0 0-15,-21-22 0,22 22 0,-22 0 16,21-21-16,-21 21 0,22-22 0,-22 1 16,0 21-16,0-22 0,0 22 15,1-21-15,-22 21 0,21 0 0,-21-1 16,-21 22-1,-1 0-15,1 0 16,-21 22-16,21-1 0,0 0 0,-1 21 16,-20-21-16,21 22 0,21-22 15,0 21-15,-21-21 0,21 22 0,0-22 16,0 0-16,0 0 0,0 0 16,0 22-16,21-43 0,0 21 15,-21 0-15,21 0 0,-21 0 0,21-21 16,-21 22-16,22-22 0,-22 21 15,21-21-15,-21-21 32,0-1-17,0 1 1,-21 21-16,21-21 16,-22 21-16,22 21 31,22-21-16,-1 21-15,0-21 16,0 0-16,0 0 0,0 0 0,1 0 16,20 0-16,-21 0 0,0 0 0,22 0 15,-22 0-15,21 0 0,0 0 16,-20-21-16,20 21 0,-21-21 0,21 0 16,-20 0-16,20 21 0,-21-21 0,21-22 15,-20 22-15,-1 0 0,21-43 16,-21 22-16,0 21 15,1-21-15,-1 20 0,-21-20 0,0 21 16,0 0-16,0 0 0,0-1 16,-21 22-1,-1 0-15,1 0 0,0 0 16,0 22-16,-21-1 0,20 0 0,-20 21 16,21-21-16,0 22 0,0-1 0,-1-21 15,22 22-15,0-22 0,0 21 16,0-21-16,0 0 0,0 1 0,0-1 15,22-21-15,-22 21 0,21-21 16,0 0-16,0 0 0,0 0 0,0 0 16,1 0-16,-1-21 0,0 21 0,0-21 15,0-1-15,-21 1 16,21 0-16,1 0 0,-1 0 0,-21 0 16,0-1-16,0 1 0,21-21 0,-21 21 15,0 0-15,0-1 0,0 1 16,0 0-16,0 42 31,0 0-31,0 1 0,0-1 16,0 0-16,0 0 0,-21 21 0,21-20 15,0 20-15,0 0 0,-21-21 0,21 22 16,-22-1-16,22-21 0,-21 22 16,21-1-16,0 0 0,-21-21 0,21 22 15,-21-1-15,21 0 0,0 1 16,0-1-16,0 0 0,0 1 15,0-1-15,0 0 0,0 1 0,0-1 16,0 0-16,0 1 0,0-1 0,0 0 16,0-20-16,21 20 0,-21-21 15,21 0-15,-21 0 0,0 1 0,0-1 16,0-42 31,-21-1-47,21 1 0,-21 0 15,0 0-15,21 0 0,0 0 16,0-22-16,0 22 0,0-21 0,0-1 16,0-20-16,0 21 0,0-22 15,21 22-15,0-22 0,21 1 16,-20 20-16,20-20 0,0-1 0,-21 1 16,22-1-16,-1 1 0,0 21 0,1-22 15,-1 22-15,43-22 16,-64 43-16,0 0 0,0 0 0,0 0 15,1 21-15</inkml:trace>
  <inkml:trace contextRef="#ctx0" brushRef="#br0" timeOffset="100848.36">5546 12637 0,'21'-22'16,"0"1"-16,0 21 15,-21-21-15,21 21 16,0 0-16,-21-21 0,22 21 16,-1 0-1,-21 21-15,21 0 16,-21 0-16,0 1 0,0 20 15,0-21-15,0 0 0,-21 0 0,0 22 16,-1-22-16,-20 0 0,21 0 16,0 22-16,0-22 0,-22 0 0,22-21 15,0 21-15,0-21 0,0 0 16,-1 0-16,1 21 0,21-42 31,0 0-15,21 0-16,22 0 0,-22 21 0,0 0 15,21-22-15,1 22 16,-1 0-16,0 0 0,1 0 0,-22 0 16,21 22-16,1-1 0,-22 0 0,0-21 15,0 42-15,0-21 0,-21 1 16,0-1-16,0 21 0,0-21 0,0 0 16,-21 22-16,0-22 0,0 0 0,-22 0 15,22 0-15,-21 1 0,0-1 16,20-21-16,-20 21 0,0-21 0,-1 0 15,22 21-15,-21-21 0,21 0 16,-22 0-16,22 0 0,0 0 0,0 0 16,0 0-16,21-21 0,-21 0 15,21 0-15,0-1 16,0 1-16,0 0 16,0 0-16,21 21 15,-21-21-15,21 21 0,0-21 0,0 21 16,22 0-16,-22-22 0,0 22 0</inkml:trace>
  <inkml:trace contextRef="#ctx0" brushRef="#br0" timeOffset="101068.24">6435 12933 0,'0'0'0,"0"-21"31</inkml:trace>
  <inkml:trace contextRef="#ctx0" brushRef="#br0" timeOffset="104591.74">8340 12975 0,'21'-21'15,"0"0"-15,-21 0 16,0 0-16,21-1 16,-21 1-16,0 0 0,21 0 0,-21 0 15,0 0-15,0-1 16,-21 1-16,0 0 0,0 0 0,0 21 16,-22 0-16,22-21 0,-21 21 0,21 0 15,-22 0-15,1 0 0,0 21 16,20-21-16,-20 21 0,0 0 15,21 22-15,-22-1 0,1-21 0,21 21 16,0 1-16,-1-1 0,1 0 16,21 1-16,-21-1 0,21 0 0,0-20 15,0-1-15,0 21 0,21-21 16,0-21-16,1 21 0,-1-21 0,0 0 16,21 0-16,1 0 0,-22 0 0,21-21 15,0 21-15,1-21 0,-1-21 16,0 21-16,1-1 0,-22-20 0,21 0 15,1-1-15,-22-20 0,21 21 16,-21-22-16,22 1 0,-22 20 0,0-20 16,0 20-16,-21 1 0,0 0 15,0-1-15,0 1 0,0 0 16,0-1-16,0 22 0,0 0 0,0 0 16,-21 21-16,0 0 15,0 0-15,21 42 0,0-21 16,-22 22-16,22-22 0,-21 21 0,21 22 15,0-22-15,-21 22 0,0-1 16,21 1-16,-21-1 0,21-21 0,0 22 16,0-22-16,0 1 0,0-22 15,0 21-15,21-21 0,0 22 0,0-22 16,0-21-16,1 21 0,20-21 16,-21 0-16,0 0 0,22 0 15,-22 0-15,21 0 0,0 0 0,-20 0 16,20 0-16,-21-21 0,21 0 0,-20-1 15,20 1-15,-21 0 0,0 0 16,0 0-16,1 0 0,-1-1 0,0 1 16,-21-21-16,21 42 0,-21-21 15,0 0-15,0 42 16,0 0 0,0 0-16,0 0 0,0 0 15,0 1-15,0 20 0,0-21 0,0 0 16,0 22-16,0-22 15,0 0-15,0 0 0,21 0 16,0-21-16,1 0 0,-1 0 0,0 0 16,0 0-16,0 0 0,0 0 15,1 0-15,-1 0 0,0 0 0,0-21 16,21 0-16,-20 0 0,-1 0 0,0-1 16,-21-20-16,21 21 0,-21-21 15,21 20-15,-21-20 0,0 0 0,0-1 16,0 1-16,-21 21 0,0-21 15,0-1-15,0 22 0,-1 0 0,1 0 16,0 21-16,-21 0 0,21 0 0,-1 0 16,1 0-16,-21 21 15,21 0-15,0 0 0,-1 22 0,22-1 16,-21 0-16,21-21 0,0 22 16,0-1-16,0 0 0,0 1 0,0-1 15,21-21-15,-21 0 0,22 1 0,-1-1 16,21 0-16,-21 0 0,0-21 15,22 0-15,-22 0 0,21 0 0,-21 0 16,22 0-16,-1 0 0,-21-21 16,22 21-16,-1-21 0,-21 0 0,21-1 15,1 1-15,-22 0 0,21-21 16,-21 21-16,1-1 0,20-20 0,-21 21 16,0 0-16,-21-22 0,21 22 15,1 0-15,-22 0 0,21 21 31,0 0-15,-21 21 0,0-42 46,0 0-62,0 0 16,-21 21 15,0 0-31,-1 0 16,1 0-16,0 21 0,21 0 15,-21 0-15,0 0 0,0 22 0,21-22 16,-22 21-16,22-21 0,-21 22 16,21-22-16,0 21 0,0-21 0,0 22 15,0-22-15,0 0 0,0 0 16,0 0-16,21 0 0,1-21 0,-1 22 15,0-22-15,0 0 0,0 0 0,0 0 16,22 0-16,-1 0 0,-21 0 16,22 0-16,-1 0 0,0-22 0,1 1 15,-22 0-15,21 0 0,0 0 16,1 0-16,-22-1 0,0 1 16,21-21-16,-20 0 0,-1 20 0,0-20 15,-21 21-15,0-21 0,21 20 16,-21-20-16,0 21 0,0 0 0,21 0 15,-21 42 17,0 0-32,0 0 0,0 0 0,0 0 0,0 22 15,0-22-15,0 21 0,0-21 16,0 1-16,0 20 0,0-21 0,0 0 16,0 0-16,0 1 0,0-1 15,21-21-15,-21 21 0,22-21 16,-1 0-16,21 0 0,-21 0 0,0 0 15,1 0-15,-1 0 0,21 0 0,-21 0 16,0-21-16,1 21 0,-1-21 16,0-1-16,0 1 0,0 0 0,-21 0 15,21 0-15,-21 0 0,22-22 0,-22 22 16,0 0-16,0 0 0,0 0 16,0-1-16,0-20 0,0 63 31,0 0-31,0 1 15,0-1-15,0 0 0,0 0 0,0 0 16,0 0-16,0 22 0,0-22 16,0 0-16,0 0 0,0 0 0,0 1 15,21-22-15,0 21 0,-21 0 0,42-21 16,-21 21-16,22-21 0,-22 0 16,21 0-16,1 0 0,-1 0 0,-21 0 15,21 0-15,1 0 0,-22 0 16,21-21-16,-21 0 0,1 21 0,-1-21 15,0-1-15,0 1 0,-21-21 0,0 21 16,21 0-16,-21-22 16,0 22-16,0 0 0,0-21 0,0 20 15,0 1-15,0 0 0,0 0 0,0 0 16,-21 21 0,21 21-16,-21 0 0,0 0 15,21 0-15,0 1 0,-21 20 16,21-21-16,-22 21 0,22-20 0,0-1 15,-21 21-15,21-21 0,0 0 0,0 1 16,0-1-16,0 0 0,0 0 16,0 0-16,21-21 47,-21-21-47,22 0 15,-22 0-15,21 0 0,-21-1 16,0 1-16,21 0 0,0-21 0,-21-1 15,0 22-15,21-21 0,0 21 0,-21 0 16,0-22-16,22 22 0,-1 0 16,0 21-16,-21 21 15,21-21 1,-21 21-16,21 0 0,-21 22 0,0-22 16,21 0-16,1 21 0,-22-20 0,21-1 15,-21 0-15,0 0 16,21 0-16,0 0 0,-21 1 0,21-1 15,0 0-15,1 0 0,-1-21 16,0 0-16,0 0 16,0 0-16,0-21 15,1 0-15,-22 0 16,21-1-16,0-20 16,21 0-16,-42-1 0,21 22 0,1-21 15,-1 21-15,0-22 0,-21 22 16,21 0-16,0-21 0,0 21 0,1 21 15,-22-22-15,0 1 0,21 21 16,-21 21 0,0 1-16,0-1 15,0 0-15,0 0 0,0 21 0,0-20 16,0-1-16,0 21 0,0-21 16,0 0-16,21 1 0,-21 20 0,21-21 15,0 0-15,-21 0 16,21-21-16,1 0 0,-1 22 0,0-22 15,0 0-15,0 0 0,0 0 0,22 0 16,-22-22-16,0 22 0,0-21 16,0 0-16,22 21 0,-22-21 15,0-21-15,0 20 0,0 1 0,1 0 16,-1-21-16,0 21 0,0-22 16,0 1-16,0-22 0,-21 43 15,0-21-15,0 21 16,0 0-16,-21 21 15,0 0-15,0 0 0,0 21 16,0 0-16,21 0 0,-22 0 16,22 22-16,-21-22 0,21 21 0,0-21 15,0 22-15,0-22 0,0 0 16,0 21-16,0-21 0,0 1 0,21-1 16,1 0-16,-1-21 0,0 21 0,0-21 15,0 0-15,0 0 0,1 0 16,20 0-16,-21 0 0,21 0 15,-20 0-15,20 0 0,-21 0 0,21-21 16,-20 0-16,20 0 0,-21-1 16,0 1-16,22 0 0,-22 0 0,0-21 15,0 20-15,0-20 0,0 21 16,-21-21-16,22 20 0,-1-20 16,-21 21-16,0 0 0,21 0 0,-21 42 31,0 0-16,0 0-15,0 0 0,-21 0 16,21 1-16,-21 20 0,21-21 16,0 0-16,-22 0 0,22 1 0,-21 20 0,21-21 15,-21 0-15,21 0 16,0 1-16,0-1 16,0-42 15,0-1-16,21 1-15,-21 0 0,21 0 0,1-21 16,-22 20-16,21 1 0,0-21 16,21 21-16,-21-22 0,1 1 0,20 21 15,-21 0-15,21 0 0,-20-1 16,-1 1-16,21 21 0,-21 0 16,0 0-16,1 0 0,-1 0 0,0 21 15,0 1-15,-21-1 16,0 21-16,0-21 0,0 0 0,0 22 15,0-22-15,0 0 0,0 21 16,0-20-16,0-1 0,0 0 0,0 0 16,-21-21-16,21 21 0,-21-21 31,21-21 0,0 0-31,0 0 0,0 0 0,0-1 16,21 1-16</inkml:trace>
  <inkml:trace contextRef="#ctx0" brushRef="#br0" timeOffset="105252.88">13991 12234 0,'0'0'0,"21"-42"0,-21 21 16,0 0-16,0 0 0,21 21 15,-21 21 1,0 21-16,0-21 15,0 0-15,0 22 0,0-1 0,0 0 16,-21 1-16,21-22 0,0 21 16,-21 1-16,0-1 0,21 0 15,-21-21-15,0 22 0,21-1 0,0-21 16,-22 22-16,1-22 0,21 0 16,-21 0-16,21 0 0,0 0 0,0 1 15,0-1-15,0 0 16,21-21-16,0 0 15,1 0-15,-1 0 0,0 0 16,0 0-16,21-21 0,-20 0 16,-1 21-16,0-22 0,21 1 15,-21 0-15,1 0 0,20 0 0,-21 0 0,0-22 16,0 22-16,1 0 16,-1 0-16,0 0 0,-21-1 0,0 1 15,-21 21 1,0 0-16,-1 0 15,1 0-15,0 21 0,-21-21 0,21 22 16,-1-1-16,1 0 0,0 0 16,21 0-16,0 0 0,0 1 15,0-1-15,21-21 16,22 21-16,-22-21 0,21 21 16,-21-21-16,22 0 0,-1 0 0,-21 0 15,21 0-15,1 0 0,-22 0 16,0 0-16,0 0 0,0 0 15,-21 21 1,0 0 0,-21-21-16,0 0 0,0 22 15,0-22-15,0 21 0,-1-21 0,1 0 16,-21 0-16,21 21 0,0-21 16,-1 0-16,1 0 0,0 0 0,0 0 15,21-21 32,21 0-47</inkml:trace>
  <inkml:trace contextRef="#ctx0" brushRef="#br0" timeOffset="105628.66">13864 12319 0,'0'0'0,"-21"0"0,21-42 16,21 42 0,0-21-16,22 21 0,-22 0 15,21-22-15,0 22 0,1 0 0,-1-21 16,0 21-16,22 0 0,-22 0 15,1 0-15,-22-21 0,21 21 0,0 0 16,-20 0-16,-1 0 0,0 0 16,0 0-16,0 0 0,0 0 15,-42 0 1,0 0 0,0 0-16,0 0 0,0 21 15,-1-21-15,1 21 16,0-21-16,0 22 15,0-22-15,0 0 0,-1 0 16,1 21-16,0-21 0,0 0 0</inkml:trace>
  <inkml:trace contextRef="#ctx0" brushRef="#br0" timeOffset="106640.13">5736 14330 0,'0'0'0,"0"-21"0,0 0 0,0-1 16,-21 1-16,21 0 0,0 0 15,0 42 17,0 0-32,0 0 0,0 22 0,0-1 15,-21 0-15,0 1 0,-1-1 16,1 22-16,0-22 0,0 21 16,0-20-16,-22-1 0,22 0 0,0-20 15,0 20-15,0-21 0,0 0 16,21 0-16,0 1 0,21-22 31,0 0-31,0 0 16,21-22-16,-20 1 0,-1 21 0,21-21 15,0 21-15,-20-21 0,20 0 16,-21 0-16,21 21 0,-20-22 0,20 1 16,-21 0-16,0 21 0,0-21 15,1 0-15,-22 0 0,21-1 16,-21 1-16,21 21 15,-21 21 1,-21 1 0,0-1-16,21 21 0,-22-21 15,22 0-15,-21 22 0,0-22 16,21 21-16,0-21 0,-21 1 0,21 20 16,-21-21-16,21 0 0,0 0 0,0 1 15,0-1-15,21-21 47,0-21-47,0-1 16,0 1-16</inkml:trace>
  <inkml:trace contextRef="#ctx0" brushRef="#br0" timeOffset="106828.02">6392 14732 0,'21'0'15,"1"0"32,-1 0-31,0 0 0,0 21-16,0-21 15,0 0-15</inkml:trace>
  <inkml:trace contextRef="#ctx0" brushRef="#br0" timeOffset="107343.73">8488 14182 0,'0'0'0,"0"-21"0,42 21 16,-21 0-1,-21 21 1,21 0-16,-21 0 0,0 21 15,22 1-15,-1-1 0,-21 22 0,21-22 16,-21 0-16,0 22 0,21-22 0,-21 0 16,0 1-16,0-1 15,0 0-15,0-20 0,0-1 0,0 0 16,0 0-16,21 0 0,0-21 16,1 0-1,-1 0-15,-21-21 16,21 0-16</inkml:trace>
  <inkml:trace contextRef="#ctx0" brushRef="#br0" timeOffset="107592.59">9123 14224 0,'0'0'0,"0"-21"0,21 0 0,-21 0 16,-21 21-1,0 0-15,-1 0 0,1 0 0,-21 21 16,21 0-16,-22 0 0,22 21 15,-21 1-15,21-1 0,-22 0 0,22 1 16,-21-1-16,21 22 0,0-22 0,-1 0 16,1 1-16,21-1 0,-21 0 15,21 1-15,-21-22 0,21 0 0,0 0 16,0 0-16,0 0 0,21-21 16,0 0-1,0 0-15,22 0 0,-22 0 16,0-21-16</inkml:trace>
  <inkml:trace contextRef="#ctx0" brushRef="#br0" timeOffset="107826.46">9207 14542 0,'0'0'16,"22"0"-16,-1 0 0,0 0 0,0 0 0,-21 21 31,0 0-31,0 0 0,0 0 0,0 0 16,0 1-16,-21-1 0,0 21 15,0-21-15,21 0 0,0 1 0,-22-1 16,22 0-16,-21 0 0,21 0 0,-21 0 16,21 1-16,21-22 31,0-22-15,1 22-16,-22-21 0,21 0 15,-21 0-15</inkml:trace>
  <inkml:trace contextRef="#ctx0" brushRef="#br0" timeOffset="108000.35">9398 14372 0,'0'-21'0,"0"0"15,-21 21 17,0 0-32,21 21 0,-22-21 15,22 21-15,0 0 0,0 1 16,0-1-16,0 0 15,22 0-15,-1 0 16,0-21-16</inkml:trace>
  <inkml:trace contextRef="#ctx0" brushRef="#br0" timeOffset="108631.99">10202 14690 0,'0'-21'16,"-21"-1"-16,0 22 15,0-21-15,0 0 0,-1 0 16,1 0-16,-21 21 0,21 0 16,0 0-16,-1 0 0,1 0 0,0 0 15,0 0-15,0 0 0,0 21 16,-1 0-16,1 0 0,21 0 0,-21 1 15,0-1-15,21 0 0,0 21 0,-21-21 16,21 1-16,0 20 16,0-21-16,0 0 0,0 22 0,0-22 0,21 0 15,0-21-15,0 21 0,0-21 16,22 0-16,-22 0 0,0 0 16,0 0-16,22 0 0,-22 0 0,0 0 15,0-21-15,0 21 0,0-21 0,1 0 16,-1-1-16,0 1 0,21 0 15,-21-21-15,1 21 0,-1-22 0,0 1 16,0 0-16,0-1 0,-21-20 16,21-1-16,1 22 0,-22-22 15,0 1-15,21 21 0,-21-22 0,21 22 0,-21-1 16,0 1-16,0 0 0,0-1 16,0 22-16,0 0 0,0 0 15,0 42 1,0 21-16,0-20 15,0 20-15,0 21 0,-21-20 0,21 20 16,0 1-16,0-1 0,0-20 16,0 20-16,0-21 0,0 22 0,0-22 15,0 1-15,0-1 0,0-21 16,0 0-16,0 22 0,0-22 0,21-21 16,0 21-16,-21 0 0,21-21 0,0 0 15,1 0 1,62 0-1,-63 0-15,1-21 0,-1 21 0,0-21 16,0 0-16,0 21 0,0-22 16</inkml:trace>
  <inkml:trace contextRef="#ctx0" brushRef="#br0" timeOffset="109036.27">10880 14647 0,'21'0'62,"0"0"-62,0 0 16,0-21-16,0 0 0,1 21 16,-1-21-16,0 0 0,0 21 15,0-21-15,0-1 0,-21 1 16,22 0-16,-22 0 0,0 0 15,0 0-15,0-1 16,-22 22-16,1 0 16,0 0-1,0 0-15,0 22 0,0-1 16,-1 0-16,22 0 0,-21 21 16,21-20-16,-21-1 0,21 0 0,-21 0 15,21 21-15,0-20 0,0-1 16,0 0-16,0 0 0,0 0 15,0 0-15,21 1 16,0-22-16,-21 21 0,21-21 0,1 0 16,-1 0-16,0 0 15,0 0-15,0 0 0</inkml:trace>
  <inkml:trace contextRef="#ctx0" brushRef="#br0" timeOffset="109498.16">11684 14393 0,'-42'0'16,"20"0"-16,1 0 16,21 22-16,-21-1 15,0-21-15,21 21 0,-21 0 0,21 0 16,0 0-16,0 22 0,0-22 15,0 0-15,-21 0 0,21 0 0,0 1 16,0-1-16,0 0 0,0 0 0,0 0 16,0 0-1,0 1-15,21-22 0,0 0 16,0 0-16,0 0 0,0 0 16,1 0-16,-1 0 15,0 0-15,0 0 0,-21-22 0,21 22 16,0-21-16,-21 0 0,22 0 15,-1 0-15,-21 0 16,21-1-16,-21-20 0,0 21 0,0 0 16,0-22-16,0 22 0,0 0 15,0-21-15,0 21 0,0-1 0,0 1 16,-21 21 0,0 0-16,-1 0 15,1 0-15,0 21 0,21 1 0,-21-1 16,0 0-16,0 0 0,-1 0 15,22 0-15,0 1 0,0-1 16</inkml:trace>
  <inkml:trace contextRef="#ctx0" brushRef="#br0" timeOffset="110012.08">12573 14393 0,'0'0'0,"0"-21"0,0 0 15,0 0-15,-21 21 16,0 0-16,-1 0 0,1 0 16,0 0-16,0 0 0,0 0 15,0 0-15,-1 21 0,1-21 0,0 21 16,0 0-16,21 1 0,-21-1 15,21 0-15,-21 0 0,21 0 0,0 0 16,0 1-16,0-1 16,21 0-16,0-21 15,0 0-15,0 0 0,0 0 0,1 0 0,-1 0 16,0 0-16,21 0 0,-21 0 16,1 0-16,-1 0 0,0 0 15,0 0-15,0 0 16,-21 21-1,0 0 1,0 0-16,0 1 16,-21-22-16,0 21 15,0 0-15,0-21 0,-1 0 16,22 21-16,-21-21 0,0 0 16,0 21-16,0-21 0,0 0 15,-1 21-15,1-21 0,0 0 0,0 0 16,-21 22-16,20-22 0,1 0 15,0 0-15,0 21 0,0-21 16,0 0-16,-1 0 16</inkml:trace>
  <inkml:trace contextRef="#ctx0" brushRef="#br0" timeOffset="111404.73">6011 15896 0,'21'0'31,"1"-21"-31,-1 0 0,0 21 16,0-21-16,0 21 0,0-21 0,1 21 15,-1-22-15,0 22 0,0 0 0,0 0 16,-21-21-16,21 21 16,-42 0 15,21 21-31,-21-21 16,0 0-16,0 22 0,0-22 15,-1 0 1,1 21-16,0-21 0,0 0 15,0 0 1,21 21-16,-21-21 0,-1 0 0,1 21 16,0 0-16,0 0 15,0-21-15,21 22 0,-21-1 0,-1-21 16,22 21-16,-21 0 16,0-21-16,21 21 0,-21-21 15,21-21 32,21 21-31,0-21-16,0 21 0,1 0 15,-1 0-15,21 0 0,-21 0 16,0 0-16,22 0 0,-1 0 0,-21 0 16,22 21-16,-22 0 0,0 0 15,21 1-15,-21-1 0,-21 0 0,22 21 16,-22-21-16,0 1 0,0 20 15,0-21-15,0 21 0,-22-20 0,1-1 16,0 0-16,0 21 0,0-21 0,-22 1 16,22-22-16,0 21 15,-21 0-15,21-21 0,-22 0 0,22 21 16,0-21-16,0 0 0,-22 0 16,22 0-16,0 0 0,0 0 0,21-21 15,-21 21-15,21-21 0,-21 21 0,21-21 16,-22-1-16,22 1 15,0 0-15,0 0 0,22 0 16,-1 21 0,0-21-16,0 21 0,-21-22 15,21 22-15,0-21 0</inkml:trace>
  <inkml:trace contextRef="#ctx0" brushRef="#br0" timeOffset="111653.09">6731 16214 0,'21'0'0,"-21"21"16,0 0 30,21-21-14,0 0-17</inkml:trace>
  <inkml:trace contextRef="#ctx0" brushRef="#br0" timeOffset="114061.3">8742 15981 0,'0'-21'0,"42"-43"15,-42 43-15,21 21 0,0-21 0,-21 0 16,22 0-16,-1-1 0,0 1 16,-21 0-16,21 0 0,-21 0 0,21 0 15,-21-1-15,0 44 31,-21-1-15,0 0-16,0 21 0,0 1 0,-1-1 16,1 21-16,0 1 0,0-22 15,-21 22-15,20-1 0,1-20 16,0 20-16,-21-21 0,21 1 0,-1-1 16,22-21-16,-21 22 0,0-22 15,21 0-15,-21-21 0,21 21 0,0-42 31,0 0-31,0 0 16,0-1-16,0 1 0,0 0 0,0 0 16,0-21-16,0 20 0,0-20 15,0 21-15,0-21 0,0 20 0,0-20 16,-21 21-16,21-21 16,0 20-16,0 1 0,0 42 31,0 1-31,21-1 0,0 0 0,-21 0 15,21 21-15,0-20 0,1-1 16,-22 21-16,21-21 0,0 0 0,0 1 16,0-1-16,22 0 0,-22 0 0,0-21 15,0 21-15,21-21 0,-20 0 16,-1 0-16,21 0 0,-21 0 0,22 0 16,-22 0-16,21 0 0,-21-21 15,22 0-15,-22 0 0,21 21 16,-21-43-16,0 22 0,22 0 0,-22 0 15,0 0-15,-21-22 0,21 22 16,-21 0-16,21-21 0,-21 21 0,0-1 16,0 1-16,0 0 0,0 0 15,0 42 1,0 0-16,0 0 16,0 1-16,-21 20 0,21-21 0,0 21 15,0-20-15,0-1 0,0 0 0,0 21 16,0-21-16,0 1 0,21-22 15,1 21-15,-1 0 0,0-21 0,0 0 16,0 0-16,0 0 0,1 0 16,-1 0-16,0 0 0,21 0 15,-21 0-15,1-21 0,20 21 0,-21-21 16,21-1-16,-20 1 0,-1 0 16,21 0-16,-21 0 0,0 0 0,1-22 15,-1 22-15,-21 0 0,0 0 16,21 0-16,-21-1 0,0 1 0,0 0 15,0 42 1,0 0 0,0 1-16,-21-1 0,21 0 0,-21 0 15,21 0-15,-22 22 0,22-22 16,0 0-16,0 0 0,-21 0 0,21 0 16,-21-21-16,21 22 0,-21-22 15,21 21-15,0-42 47,0-1-47,21 22 0,0-21 16,0 0-16,-21 0 0,22 0 0,-1-22 15,0 22-15,0 0 0,21-21 16,-20 21-16,-1-1 0,0 1 0,0 0 16,0 21-16,0 0 0,1 0 15,-22 21-15,0 0 0,21 1 16,-21-1-16,21 0 0,-21 0 15,21 0-15,-21 0 0,0 22 0,21-22 16,-21 0-16,21 0 0,1 0 0,-1-21 16,-21 22-16,21-22 0,0 0 15,0 0-15,0 0 0,22 0 0,-22 0 16,0 0-16,0 0 0,22 0 16,-22-22-16,0 1 0,0 21 0,0-21 15,22 0-15,-22 0 0,0-22 0,-21 22 16,21 0-16,0-21 0,-21-1 15,0 1-15,0 0 0,0 21 16,0-22-16,0 1 0,0 0 0,0-1 16,0 1-16,21 21 0,-21-22 0,0 22 15,22 0-15,-22 42 32,0 22-32,0-22 0,0 21 15,0 0-15,0 1 0,0-1 16,0 0-16,0 22 0,-22-22 0,22 1 15,-21-1-15,0 0 0,21 1 16,0-22-16,0 21 0,0-21 0,-21 0 16,21 1-16,-21-1 0,21-42 47,21 21-47,0-22 15,-21 1-15,21-21 0,0 21 16,1 0-16,-1-22 0,0 1 0,21 0 15,-21 20-15,1-20 0,-1 21 16,0-21-16,0 20 0,0 1 16,22 21-16,-22 0 15,-21 21 1,0 1-16,-21-22 0,-1 21 16,1-21-16,0 21 0,0-21 15,0 21-15,0-21 0,-1 0 0,22 21 16,-21-21-16,0 21 0,0-21 15,21 22 1,-21-22-16,21 21 0,-21 0 16,21 0-1,0 0-15,0 0 0,0 1 16,0-1-16,0 0 16,21-21-16,0 21 0,-21 0 0,21-21 15,0 21-15,0-21 0,1 22 16,-1-22-16,0 0 0,21 0 15,-21 0-15,1 0 0,20 0 0,0 0 16,1 0-16,-1 0 0,0-22 16,22 22-16,-22-21 0,22 0 0,-22 0 15,21 21-15,-20-42 0,20 20 16,-20 1-16,-22 0 0,21 0 16,0-21-16,-20 20 0,-1-20 0,-21 21 15,0 0-15,0 0 0,0-1 16,0 1-16,0 0 0,-21 21 15,-1 21 1,1 0-16,0-21 0,0 22 16,0-1-16,21 0 0,0 0 0,0 0 15,-21 0-15,21 1 0,0-1 16,0 0-16,0 0 0,0 0 16,0 0-16,0 1 0,0-1 15,21 0 1,-21 0-16,0 0 0,0 0 31,-21-21 0,21-21-15,-22 21-16,22-21 0,-21 0 16,21 0-16</inkml:trace>
  <inkml:trace contextRef="#ctx0" brushRef="#br0" timeOffset="114309.16">10372 15706 0,'21'0'0,"-42"0"0,-1 0 0,1 0 0,0-21 0,0 21 16,0 0-16,21-22 16</inkml:trace>
  <inkml:trace contextRef="#ctx0" brushRef="#br0" timeOffset="115158.51">6265 16997 0,'0'0'0,"-21"21"32,0-21-32,-21 21 15,20 0-15,-20 1 0,21-1 0,-21 21 16,-1-21-16,1 22 15,0-1-15,20-21 0,-20 21 0,21 22 0,0-22 16,0 1-16,21-1 0,-22 21 16,22-20-16,0-1 0,0 0 15,0-20-15,22 20 0,-1-21 0,21 0 16,-21 0-16,0 1 0,1-22 16,20 0-16,-21 0 0,21 0 15,-20 0-15,20 0 0,-21 0 16,21 0-16,-20-22 0,-1 1 0,0 0 15,0 0-15,0 0 0,0 0 16,-21-1-16,22 1 0,-22 0 0,0 0 16,0 0-16,0 0 0,-22-1 15,1 22-15,0 0 0,0 0 16,0 0-16,0 0 0,-1 0 16,1 22-16,0-22 0,21 21 0,-21 0 15,0 0-15,0 0 0,21 22 16,0-22-16,0 0 0,0 0 15,0 0-15,0 0 0,0 1 16,0-1-16,0 0 0,21-21 31</inkml:trace>
  <inkml:trace contextRef="#ctx0" brushRef="#br0" timeOffset="115368.39">6710 17611 0,'0'0'0,"42"0"0,-21 0 15,-21-21-15,21 21 0</inkml:trace>
  <inkml:trace contextRef="#ctx0" brushRef="#br0" timeOffset="117316.01">8805 17166 0,'0'0'0,"0"-21"0,0 0 0,0 0 16,0 0-16,0-1 0,0 1 16,0 0-16,0 0 0,0 0 15,-21 21-15,0 0 16,0 0-16,0 0 15,-1 21-15,1 0 0,-21 0 16,21 0-16,0 22 0,-22-1 0,22 0 16,0 1-16,0-1 0,-22 0 15,43 22-15,-21-22 0,21 22 16,0-22-16,0 22 0,0-22 16,0 0-16,0 1 0,21-22 0,1 0 15,20 0-15,-21 0 0,21 0 16,-20-21-16,20 0 0,0 0 0,1 0 15,-1 0-15,0-21 0,1 0 16,-22 0-16,21 21 0,0-21 0,1-22 16,-1 22-16,0 0 0,1 0 15,-22 0-15,0-22 0,21 22 0,-20 0 16,-22 0-16,21 0 16,-21 0-16,21-1 0,-21 1 0,0 0 15,0 42 16,0 22-31,-21-22 16,21 0-16,-21 0 0,21 21 16,-22-20-16,22-1 0,0 0 15,0 0-15,0 0 0,0 0 0,0 1 16,22-22 0,-1 0-16,0 0 0,0 0 15,0 0-15,22-22 0,-22 1 16,0 0-16,0 0 0,0 21 15,0-21-15,1 0 0,-22-1 0,0 1 16,21 0-16,-21 0 0,0 0 16,0 0-16,0-1 0,-21 1 15,-1 0-15,1 0 16,0 21-16,0 0 0,0 0 0,0 0 16,-1 0-16,1 0 15,21-21 16,21 0-15,1 21-16,-1-22 0,21 22 16,-21-21-16,22 0 0,-22 21 15,21-21-15,0 21 0,-20 0 16,20-21-16,0 21 0,-21 0 0,22 0 16,-22 21-16,0 0 0,0 0 15,0 0-15,1 1 0,-22-1 0,21 0 16,-21 21-16,0-21 0,0 22 15,0-22-15,0 0 0,0 21 0,0-20 16,-21-1-16,21 0 0,-22 0 16,22 0-16,0-42 47,0 0-47,0 0 15,22 0-15,-1-1 0,0 1 16,21-21-16,-21 21 0,1-22 0,20 22 15,-21 0-15,0 0 0,22 0 16,-22 0-16,0 21 0,0 0 16,0 0-16,0 21 15,-21 0-15,0 0 0,0 0 0,0 22 16,0-22-16,0 21 0,22-21 16,-22 22-16,0-22 0,0 0 15,0 0-15,21 0 0,-21 0 0,21 1 16,0-22-16,0 0 15,0 0-15,1 0 16,-1 0-16,0 0 0,0-22 0,0 1 16,0 0-16,1 0 0,-1 0 15,0 0-15,0-1 0,-21-20 0,21 21 16,0-21-16,1-1 0,-22 22 16,0-21-16,21-1 0,-21 1 0,21 0 15,-21-1-15,0 1 0,0 21 16,0-21-16,0 20 0,0 1 0,21 21 15,-21 21 1,0 1-16,0-1 0,0 0 16,0 21-16,0 1 0,0-22 15,0 21-15,0 0 0,0 1 16,0-1-16,0 0 0,0 1 0,0-1 16,0 0-16,0 1 0,-21-22 15,21 21-15,0-21 0,0 1 16,0-1-16,21 0 0,21 0 0,-20-21 15,-1 0-15,21 0 0,-21 0 16,22 0-16,-1 0 0,0 0 0,1-21 16,-1 0-16,21 21 0,-20-21 15,-1-1-15,-21 1 0,22-21 0,-22 21 16,21 0-16,-21-22 0,0 22 16,-21 0-16,0-21 0,0 20 15,0 1-15,0 0 0,0 0 0,0 0 16,-21 21-16,0 0 15,0 0-15,0 0 0,0 0 0,-1 0 16,1 0-16,0 21 0,0 0 16,-21 0-16,42 0 0,-22 22 0,1-22 15,0 0-15,0 0 0,21 0 16,0 1-16,0-1 0,0 0 0,0 0 16,21-21-1,0 0 1,0 0-16,1 0 0,-1 0 15,0-21-15,0 0 0,0 0 0,0-1 16,1 1-16,-1 0 0,0 0 16,0 0-16,0 0 0,0-1 15,-21 1-15,0 0 0,22 0 16,-1 21-16,-21 21 31,0 0-31,0 0 16,0 1-16,0 20 0,0-21 0,0 0 15,0 0-15,0 22 0,0-22 16,0 0-16,0 0 0,0 0 16,0 1-16,0-1 15,21-21 1,0 0-16,0 0 16,0-21-16,-21-1 0</inkml:trace>
  <inkml:trace contextRef="#ctx0" brushRef="#br0" timeOffset="118092.08">11917 17314 0,'0'0'0,"0"-21"16,-21 21 0,-1 0-16,1 0 0,0 0 15,0 21-15,0 1 0,0-1 16,21 0-16,-22 0 0,1 0 0,0 0 15,21 22-15,0-22 0,0 0 16,-21 21-16,21-20 0,0-1 0,0 0 16,0 0-16,0 0 0,0 0 15,21 1-15,0-22 0,0 21 16,1-21-16,-1 0 0,0 0 16,0 0-16,0 0 0,0 0 0,1-21 15,20-1-15,-21 1 0,0 21 16,22-21-16,-22 0 0,0 0 15,21-22-15,-21 22 0,1 0 0,20-21 16,-21-1-16,0 22 0,-21-21 16,21 21-16,1-22 0,-22 1 0,0 0 15,0 21-15,0-22 0,0 1 16,21 21-16,-21 0 0,0-1 0,0 1 16,0 0-16,21 21 0,-21 21 31,0 0-31,0 1 0,0-1 15,0 21-15,0-21 0,-21 0 0,21 22 16,-21-22-16,21 21 0,0 1 16,-22-22-16,22 21 0,-21-21 0,21 22 15,0-22-15,-21 0 0,21 0 16,0 0-16,0 0 0,0 1 16,0-1-16,21-21 15,0 0 1,1 0-16,-1 0 0,0 0 15,0-21-15,-21-1 0,21 1 16,0 0-16,1 0 0,20 0 0,-21 0 16,0-1-16,22 1 0,-22-21 0,0 21 15,21 0-15,-21 21 16,1-22-16,-1 22 0,0-21 0,0 42 31,-21 1-31,0-1 0,0 0 16,0 0-16,0 0 0,-21 0 15,21 1-15,0-1 0,0 0 0,-21 0 16,21 0-16,-21-21 0,21 21 16,0 1-16,0-1 15,0-42 17,0-1-32,0 1 15,21 21-15,-21-21 0,21 0 16,-21 0-16</inkml:trace>
  <inkml:trace contextRef="#ctx0" brushRef="#br0" timeOffset="118317.95">12615 17103 0,'-21'0'15,"21"-43"1,0 22-1,21 21-15,0 0 0,-21-21 0,22 21 16,-1-21-16,0 21 16,0 0-16,0 0 0,0-21 15</inkml:trace>
  <inkml:trace contextRef="#ctx0" brushRef="#br0" timeOffset="118577.8">11049 17187 0,'0'0'0,"-21"22"0,42-22 31,0 0-31,0-22 0,22 1 16,-1 21-16,0-21 0,1 21 0,-22 0 15,21-21-15,0 21 0,1 0 16,-22-21-16,21 21 0,-21 0 0,1 0 16,-1-21-16,0 21 0,-21-22 15</inkml:trace>
  <inkml:trace contextRef="#ctx0" brushRef="#br0" timeOffset="119792.21">16912 8742 0,'-21'21'0,"42"-42"0,-63 42 0,21 0 15,-1-21-15,22 21 16,22-21-1,-1 0-15,0 0 16,0 0-16,0 0 0,22 0 16,-22-21-16,21 0 0,0 21 0,-20-21 15,20 0-15,0 21 0,-21-21 16,22-1-16,-22 22 0,21-21 0,-21 21 16,1-21-16,-1 0 0,0 21 15,0 0-15,-21-21 0,-21 42 47,21 0-31,-21 21-16,21-20 0,-21 41 15,21-21-15,0 1 0,-22 20 0,22-20 16,-21 20-16,21-21 0,0 22 16,0-22-16,0 1 0,0-1 0,0-21 15,0 21-15,0-20 0,0 20 0,0-21 16,0 0-16,0 0 15,0 1-15,21-22 32,-21-22-17,0 1 1,0 0-16</inkml:trace>
  <inkml:trace contextRef="#ctx0" brushRef="#br0" timeOffset="120006.6">17145 9229 0,'0'21'16,"21"-21"-1,0 0-15,0 0 0,1 0 16,-1 0-16,0 0 0,21 0 16,1 0-16,-22 0 0,21-21 15,0 21-15,1 0 0,-22 0 0,21-21 16,-21 21-16,1 0 0,-1 0 0,-21-22 15</inkml:trace>
  <inkml:trace contextRef="#ctx0" brushRef="#br0" timeOffset="120208.38">17822 9144 0,'0'0'0,"21"0"0,1 0 32,-1 0-17,-21-21 1,21 21 15</inkml:trace>
  <inkml:trace contextRef="#ctx0" brushRef="#br0" timeOffset="121192.41">18817 8530 0,'0'-21'0,"-21"21"16,0 0-1,21 21-15,0 0 0,-21 22 0,-1-22 16,1 21-16,0 22 0,21-1 16,-21-20-16,0 20 0,-22 1 15,22-1-15,0 1 0,-21-1 0,21 1 16,-22-22-16,22 21 0,-21-20 15,21-1-15,-1 0 0,1 1 0,-21-1 16,42-21-16,-21 0 0,0 1 0,21-1 16,-22 0-16,1-42 31,21 0-31,0-1 16,0 1-16,0 0 0,0 0 0,0 0 15,0 0-15,0-1 0,0-20 0,0 21 16,0-21-16,0 20 0,0 1 15,0-21-15,21 21 0,-21 0 0,22-1 16,-1 1-16,0 21 16,0 0-16,0 0 15,0 0-15,-21 21 0,22 1 0,-1-1 16,-21 0-16,0 21 0,21-21 16,0 22-16,-21-22 0,21 21 0,-21-21 15,0 22-15,21-22 0,1 0 0,-22 0 16,21 0-16,0 1 0,0-1 15,0-21-15,0 0 0,1 0 16,-1 0-16,21 0 16,-21 0-16,0-21 0,1-1 0,-1 22 15,21-21-15,-21 0 0,0 0 16,22 0-16,-22 0 0,0-1 16,0 1-16,0-21 0,1 21 0,-1 0 15,0-1-15,0 1 0,-21 0 0,0 0 16,0 0-16,0 0 0,0-1 15,0 44 1,0-1 0,-21 0-16,21 0 0,0 0 0,-21 0 15,0 22-15,21-22 0,-22 0 16,22 21-16,0-20 0,0-1 16,0 0-16,0 0 0,0 0 0,0 0 15,0 1-15,22-22 16,-1 0-16,0 0 0,0 0 15,21 0-15,-20 0 0,-1-22 0,0 1 16,0 0-16,0 21 0,22-21 16,-22 0-16,0 0 0,0-1 0,0 1 15,-21 0-15,21-42 16,-21 41-16,0 1 0,0-21 16,0 21-16,-21 0 0,0-1 0,21 1 15,-21 0-15,0 21 16,0 0-16,-1-21 0,1 21 0,0 0 15,0 0-15,0 21 0,0 0 16,21 0-16,-22 1 0,22-1 16,-21 0-16,21 0 0,0 0 15,0 0-15,0 1 0,0-1 16,0 0-16,21-21 0,1 0 16,-1 0-16,21 0 0,-21 0 0</inkml:trace>
  <inkml:trace contextRef="#ctx0" brushRef="#br0" timeOffset="123698.03">19939 9165 0,'21'-21'0,"-42"42"0,42-63 0,-21 21 16,0 0-16,-21 21 16,0 0-16,0 0 15,-1 0-15,1 0 0,0 21 16,0-21-16,0 21 0,-22 0 0,22 0 15,0 0-15,0 1 0,0 20 16,0-21-16,-1 0 0,1 22 0,0-22 16,21 0-16,0 21 0,-21-21 0,21 1 15,0-1-15,0 21 16,0-21-16,0 0 0,0 1 0,21-22 16,0 21-16,0 0 0,1-21 0,20 0 15,-21 0-15,0 0 0,22 0 16,-1 0-16,-21 0 0,21 0 0,1 0 15,-1 0-15,0 0 0,-20-21 16,20 21-16,-21-21 0,21-1 0,-20 22 16,20-21-16,-21 0 0,21 0 0,-20 21 15,20-21-15,-21 0 0,0-1 16,0 1-16,1 0 0,-1 0 0,0 0 16,-21 0-16,21-1 0,-21 1 15,0 0-15,-21 21 16,0 0-16,0 0 0,-1 0 0,1 0 15,0 0-15,-21 0 0,21 21 16,-1 0-16,1 1 0,-21-22 16,21 21-16,0 0 0,-1 0 0,22 0 15,-21 22-15,21-22 0,0 0 16,0 0-16,0 0 0,0 0 0,0 1 16,0-1-16,21 0 15,1 0-15,-1-21 0,0 0 16,0 0-16,0 0 0,0 0 0,22 0 15,-22 0-15,0-21 0,21 21 16,-20-21-16,-1 0 0,0-1 16,0 1-16,0 0 0,0 0 0,1 0 15,-1 0-15,-21-22 0,0 22 16,21 0-16,-21 0 0,0 0 16,0-1-16,0 44 31,0-1-16,0 0-15,0 0 0,0 0 0,0 0 16,0 1-16,0-1 0,0 0 0,21-21 16,-21 21-16,21 0 0,0 0 15,1 1-15,-1-22 16,21 0-16,-21 0 0,0 0 16,1 0-16,-1 0 0,21 0 0,-21-22 15,0 1-15,1 21 0,-1-21 0,0 0 16,0 0-16,0 0 0,0-1 15,-21 1-15,0-21 0,0 21 0,0-22 16,22 22-16,-22-21 0,0 0 16,0-1-16,0 1 0,0 0 0,0-1 15,0 1-15,0 0 0,0 20 16,0-20-16,0 0 0,0 21 0,0-1 16,0 1-16,21 0 0,-21 42 15,0 0 1,0 1-16,0 20 0,0-21 15,0 21-15,0 22 0,0-22 16,-21 1-16,21-1 0,-22 0 0,22 1 16,0-1-16,-21-21 0,21 21 15,0 1-15,0-22 0,0 0 0,0 21 16,0-20-16,0-1 0,0 0 0,0 0 16,0 0-16,21 0 0,1 1 15,-1-22-15,0 0 16,0 0-16,0 0 15,0 0-15,1 0 0,-1-22 16,0 22-16,-21-21 0,21 0 0,0 0 16,0 0-16,1 0 15,-1-1-15,-21 1 0,21 0 0,-21 0 16,0 0-16,0 0 16,0-1-16,21 1 0,-21 42 31,0 1-16,-21-1-15,21 0 0,-21 0 16,21 0-16,0 0 0,0 1 0,0-1 16,0 0-16,0 0 0,0 0 15,0 0-15,0 1 0,21-22 16,0 0-16,0 21 16,0-21-16,1 0 0,-1 0 15,0 0-15,0 0 0,0-21 16,0 21-16,1-22 0,-1 1 15,0 21-15,0-21 0,0 0 16,0 0-16,1 0 0,-1-1 16,0 1-16,0 21 0,0-21 0,0 0 15,-21 0-15,22 0 0,-1 21 0,0 0 16,-21 21 0,0 0-1,-21 0-15,0 0 16,-1 0-16,22 1 0,0-1 0,0 0 15,-21 0-15,21 0 0,0 0 16,0 1-16,0-1 16,0 0-16,21-21 31,1 0-31,-1 0 0,0 0 16,0 0-16,0-21 15,0 0-15,-21-1 16,0 1-16,0 0 0,0 0 15,0 0-15,0 0 0,0-1 16,0 1-16,0 0 0,-21 21 16,0-21-16,21 0 0,-21 21 15,0 0-15,0 0 0,-1 0 16,1 0 0,42 0 15,1 0-31,-1-21 0,0 21 15,0 0-15,21 0 16,-20 0-16,-1-22 0,0 22 0,0 0 16,0 0-16,0 0 0,1 0 15,-1 0-15,0 0 16,0 0-16,-21 22 16,21-1-16,-21 0 15,0 0-15,0 0 0,0 0 16,0 1-16,0-1 0,0 0 15,0 0-15,0 0 16,0 0-16,0 1 0,0-1 16,0 0-1,0-42 32,0 0-31,0-1-16,21 22 0,-21-21 15,22 0-15,-1 0 0,-21 0 0,21 0 16,0-1-16,-21 1 0,21 21 16,0-21-16,-21 0 0,22 0 15,-1 0-15,0 21 0,0 0 32,-21 21-17,0 0-15,0 0 0,0 0 16,0 0-16,0 1 0,0-1 15,0 0-15,0 0 0,0 0 16,0 0-16,0 1 16,0-1-16,21-21 15,0 21-15,1-21 0,-1 0 16,0 0-16,0 0 0,0 0 16,0 0-16,1 0 0,-1 0 0,0 0 15,0 0-15,0 0 0,0-21 0,1 0 16,-1 21-16,0-22 0,21 1 15,-21 0-15,1 0 0,-1 0 0,0 0 16,0-1-16,0 1 0,0 0 16,1-21-16,-22 21 0,21-1 15,-21 1-15,21 0 0,-21 0 0,0 0 16,-21 21 0,0 0-1,-1 0-15,22 21 0,-21-21 16,0 21-16,0 0 0,0 0 0,21 1 15,0-1-15,0 0 0,0 0 16,0 0-16,0 0 0,0 1 16,0-1-16,0 0 0,21-21 15,-21 21-15,21-21 0,-21 21 16,0 0-16,0 1 0,0-1 16,-21 0-1,0-21-15,21 21 0,-21-21 0,-1 0 16,1 21-16,0-21 15,0 0-15,0 0 0,0 21 0,-1-21 0,1 0 16,0 0 15,0-21 1,21 0-32,0 0 0</inkml:trace>
  <inkml:trace contextRef="#ctx0" brushRef="#br0" timeOffset="124031.84">22034 8975 0,'-21'0'0,"21"21"31,-21 0-15</inkml:trace>
  <inkml:trace contextRef="#ctx0" brushRef="#br0" timeOffset="124357.44">21018 9186 0,'0'0'0,"22"0"0,-1 0 0,0 0 16,0 0-16,21 0 0,-20 0 0,20 0 15,-21 0-15,0 0 0,22 0 16,-1 0-16,-21 0 0,0 0 0,22 0 16,-22 0-16,0 0 0,0 0 15,0 0-15</inkml:trace>
  <inkml:trace contextRef="#ctx0" brushRef="#br0" timeOffset="146312.6">12277 10075 0,'0'22'16,"21"-22"46,0 0-62,0-22 0,0 22 16,0-21-16,1 21 15,-1-21-15,0 21 0,0-21 0,0 0 16,0 21-16,1-21 0,-1-1 0,0 1 16,0 0-16,21 0 0,-20 0 15,-1 0-15,21-1 0,-21-20 0,22 0 16,-1 21-16,-21-22 0,21 1 15,-20 0-15,20-22 0,-21 22 16,21-1-16,-20 1 0,-1 0 0,0-22 16,0 22-16,0 0 0,-21-22 15,0 22-15,0-22 0,0 1 0,0 20 16,0-20-16,0-1 0,-21 22 0,0 0 16,21-1-16,-42 1 0,20 0 15,1 21-15,0-22 0,-21 22 0,21-21 16,-1 21-16,1-1 0,-21 1 15,21 21-15,0-21 0,-1 0 16,1 21-16,21 21 47,0 0-47,0 0 0,0 1 16,21-1-16,-21 21 0</inkml:trace>
  <inkml:trace contextRef="#ctx0" brushRef="#br0" timeOffset="147024.29">12044 11282 0,'0'0'0,"-21"21"16,-1-21-1,22 21-15,0 0 16,22 1 0,-1-22-1,0 0-15,0 0 0,21 0 0,-20 0 16,20 0-16,0 0 0,1 0 0,-1 0 15,-21 0-15,21 0 0,1-22 16,20 1-16,-20 0 0,-1 0 16,21 0-16,-20 0 0,20-1 0,1-20 0,-1 21 15,1-21-15,-1-1 0,1 1 16,-1 0-16,22-1 0,-22-20 16,1 20-16,-1-20 0,1-22 0,-1 22 15,-20-22-15,20 22 0,-20-22 0,20 21 16,-21-20-16,1-1 0,-22 22 15,21-22-15,-21 0 0,1 1 0,-1-1 16,-21 21-16,0-20 0,0 20 0,0 1 16,0-22-16,0 43 0,0-22 15,-21 1-15,21 20 0,-22-20 16,1 21-16,21-1 0,-21 22 0,21-21 16,-21 21-16,0-1 0,21 1 15,0 0-15,-21 0 0,-1 21 16,22-21-16,-21 21 0,0 0 31,21 21-31,-21-21 0,21 21 16,-21 0-16,21 0 0,0 1 0,0-1 15</inkml:trace>
  <inkml:trace contextRef="#ctx0" brushRef="#br0" timeOffset="147854.04">13991 12192 0,'0'0'0,"21"0"16,0 0-1,1 0 1,-1-21-16,0 21 0,0-21 16,0 0-16,0-1 0,1 1 15,-1 0-15,0 0 0,21-21 0,1-1 16,-22 1-16,21 0 0,0-1 0,1 1 15,20-22-15,-20 1 0,-1-1 16,0 1-16,22-1 0,-22-20 16,0 20-16,1-20 0,-22 20 0,21 1 15,-21-22-15,1 21 0,-1-20 16,0 20-16,0-20 0,0 20 0,-21-21 16,0 1-16,0 20 0,0 1 0,0-1 15,0 1-15,0-1 0,0 22 16,-21-22-16,0 22 0,0 0 0,0-1 15,21 1-15,-22 0 0,1 21 16,0-1-16,0-20 0,0 21 16,21 0-16,-21 21 0,-1-21 0,1 21 15,21-22 1,-21 22-16,21 22 16,0-1-1,0 0-15,0 21 0,0-21 0,0 22 16,0-1-16,0-21 0,0 43 15</inkml:trace>
  <inkml:trace contextRef="#ctx0" brushRef="#br0" timeOffset="148576.63">13123 14118 0,'0'0'16,"21"21"-16,1-21 0,20 22 15,0-1-15,-21-21 0,22 21 0,-1-21 16,0 0-16,1 0 0,-1 0 0,0 0 16,1 0-16,-1 0 0,0 0 15,22-21-15,-1 21 0,1-21 0,-1-1 16,1 1-16,-1 0 0,22-21 15,0 21-15,-22-22 0,22 22 0,0-21 16,-22-1-16,22 1 0,-22-21 0,22 20 16,-22-20-16,1-1 0,-1 22 0,22-22 15,-21 1-15,-1-1 0,1-20 16,-1 20-16,1 1 0,-22-22 16,21 0-16,-20 22 0,-1-22 0,0 22 15,-20-22-15,20 22 0,-21-1 16,0 1-16,0-22 0,1 21 0,-22 22 15,0-21-15,0-1 0,0 22 0,0-1 16,0 1-16,0 0 0,0 21 16,0-22-16,0 22 0,0 0 15,-22 21 1,1 0-16,21 21 0,-21 0 16,21 0-16,-21 1 0,0-1 0,0 21 15,-1-21-15</inkml:trace>
  <inkml:trace contextRef="#ctx0" brushRef="#br0" timeOffset="149240.57">12594 15558 0,'0'0'15,"21"21"-15,0-21 0,22 21 16,-22-21-16,0 0 0,0 21 0,22-21 15,-22 0-15,21 0 0,-21 21 0,22-21 16,-1 0-16,21 0 0,-20 0 16,20 0-16,1 0 0,-1-21 0,22 0 15,-22 21-15,22-21 0,-21 0 0,20-22 16,1 22-16,0 0 0,-1-21 0,-20-1 16,20 1-16,1 21 15,0-22-15,-22-20 0,22 21 0,-22-1 0,1 1 16,42-43-16,-64 43 15,22 0-15,-22-1 0,0 1 16,-21 0-16,22-1 0,-1 1 0,-21 0 16,0-1-16,1 1 0,-1 0 0,0-1 15,0 1-15,-21 0 0,0 20 16,21-20-16,-21 21 0,0 0 0,21 21 16,-21-21-16,0-1 0,0 44 31,-21-1-31,0-21 0,0 21 15,0 0-15,-22 0 0,22 22 0</inkml:trace>
  <inkml:trace contextRef="#ctx0" brushRef="#br0" timeOffset="149863.75">12975 16552 0,'0'0'15,"21"0"-15,0 22 0,1-22 0,20 21 16,-21-21-16,0 0 0,22 0 0,-22 0 16,21 0-16,0 0 0,1 0 0,-1 0 15,0 0-15,1-21 0,-1 21 16,0-22-16,1 1 0,-1-21 15,22 21-15,-22 0 0,0-22 0,22 22 16,-22-21-16,22-1 0,-22 1 0,21 0 16,-20-1-16,20 1 0,-20 0 15,20-22-15,-21 22 0,22 0 0,-22-22 16,1 22-16,20-22 0,-21 22 16,1 0-16,-22-22 0,21 22 0,1-1 0,-22 1 15,21-21-15,-21 20 0,0 1 16,1 0-16,20-22 0,-21 22 15,0-1-15,0 22 0,1-21 0,-1 0 16,-21 20-16,21 1 0,-21 0 0,21 0 16,-21 0-16,0 0 0,21 21 15,-21-22-15,21 22 0,-21-21 16,22 21 15,-44 0 0,1 0-31</inkml:trace>
  <inkml:trace contextRef="#ctx0" brushRef="#br0" timeOffset="182352.47">2582 8234 0,'0'0'0,"-21"0"0,0 0 15,0 0-15,0 0 0,-1 0 16,44 0 15,-1 0-31,21 0 16,0 0-16,22 0 0,-1 0 0,1 0 16,-1 0-16,22 0 0,0-21 15,-1 0-15,1 21 0,0-22 0,21 22 16,-22 0-16,22-21 0,-21 21 15,-1 0-15,1-21 0,-21 21 0,20 0 16,-20 0-16,-1-21 0,1 21 16,-22 0-16,0 0 0,1 0 15,-1 0-15,0 0 0,-20 0 0,-1 0 16,-42 0 0,-1 0-1,1 0-15,0 0 0,0 0 16,-21 0-16,-1 0 0,22 0 0,-21 0 15</inkml:trace>
  <inkml:trace contextRef="#ctx0" brushRef="#br0" timeOffset="182668.29">2561 8424 0,'21'0'0,"-42"0"0,85 0 0,-22 0 16,0 0-16,1 0 0,-1 0 0,21 0 16,1 0-16,-1 0 0,22 0 15,0 0-15,-1 0 0,1 0 0,21 0 16,0 0-16,-22 0 0,22 0 0,-21 0 15,0 0-15,-1 0 16,-20 0-16,20 0 0,-20 0 0,-1 0 16,1 0-16,-1 0 0,1 22 15,-22-22-15,22 0 0,-22 21 0,0-21 16,1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24:06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656 0,'0'0'0,"0"-21"0,0 0 0,-21 0 16,21 0-1,0-1 1,-21 22-16,0 22 31,21-1-15,-21 0-16,21 0 0,0 0 15,0 22-15,-21-22 0,21 21 16,0 22-16,-22-22 0,22 0 0,0 22 16,0-22-16,-21 22 0,21-22 15,0 0-15,0 1 0,0-1 0,0 0 16,0 1-16,0-22 0,0 21 16,0-21-16,0 0 0,0 1 15,0-1-15,21-21 16,1 0-1,-1 0-15,0-21 0,0-1 16,0 1-16,-21 0 0,21 0 16,1 0-16,-1 0 0,0-22 0,-21 22 15,21-21-15,0 21 0,-21-22 16,0 1-16,21 21 0,-21 0 16,22-22-16,-22 22 0,21 0 0,-21 0 15,21 21 1,-21 21-1,21 0-15,-21 0 16,0 0-16,0 22 0,0-22 16,0 0-16,0 21 0,0-20 0,21 20 15,-21-21-15,0 0 0,21 0 16,-21 1-16,0-1 0,22 0 0,-1 0 16,0-21-16,0 0 15,0 0-15,0 0 0,1 0 0,-1 0 16,0-21-16,0 21 0,0-21 15,0 0-15,1-1 0,-1-20 16,0 21-16,-21-21 0,21 20 0,0-20 16,-21 0-16,21-1 15,-21 1-15,0 0 0,0-1 0,0 22 16,0-21-16,0 21 0,0 0 16,0-1-16,0 1 0,-21 21 15,0 0 1,0 21-1,21 1-15,0-1 16,0 0-16</inkml:trace>
  <inkml:trace contextRef="#ctx0" brushRef="#br0" timeOffset="539.88">2413 508 0,'0'21'31,"0"0"-31,0 1 16,0-1-16,0 0 0,-21 21 15,21-21-15,-21 22 0,-1-1 0,22 0 16,0 1-16,-21-1 0,0 0 15,0 1-15,21-1 0,-21 0 16,21 1-16,-21-1 0,-1-21 16,22 22-16,0-22 0,0 0 0,0 0 15,0 0-15,0 0 0,-21-21 16,21 22-16,0-44 31,0 1-31,0 0 16,0 0-16,0 0 0,0-22 15,21 22-15,1-21 0,-1 0 0,0 20 16,0-20-16,0 21 0,22-21 16,-22 20-16,21 1 0,0 0 15,-20 0-15,20 21 0,-21 0 16,21 0-16,-20 0 0,-1 21 16,0 0-16,0 22 0,-21-22 0,0 0 15,0 21-15,0 1 0,0-22 16,0 21-16,0-21 0,0 22 0,0-22 15,-21 0-15,0 0 0,0 0 16,-1 0-16,1 1 0,21-1 0,-21-21 16,21 21-16,-21-21 15,21-21 1,21 0 0,0-1-16</inkml:trace>
  <inkml:trace contextRef="#ctx0" brushRef="#br0" timeOffset="1079.57">3344 1058 0,'0'0'0,"0"-21"0,0 0 16,0 0-16,-21 0 0,0 0 0,21-1 15,-21 1-15,0 0 0,-1 0 16,1 21-16,0 0 0,0 0 0,-21 0 16,20 0-16,1 0 0,0 21 15,0 0-15,-21 22 0,20-22 16,1 21-16,0 0 0,0 1 0,-21-1 16,42 0-16,-22-20 0,22 20 15,-21 0-15,21-21 0,0 1 0,0-1 16,0 0-16,0 0 0,21 0 15,1-21-15,-1 0 0,0 0 16,0 0-16,21 0 0,-20 0 16,-1-21-16,21 21 0,-21-21 15,0 0-15,1-22 0,20 22 16,-21-21-16,0 21 0,0-22 0,1 1 16,-22 21-16,0-21 0,0-1 15,21 22-15,-21 0 0,0 0 0,0 0 16,0 42-1,0 0 1,0 21-16,-21-21 0,21 22 16,0-22-16,0 21 0,0 1 0,0-22 15,0 21-15,0-21 16,0 0-16,0 1 0,0-1 0,0 0 16,0 0-16,21-21 0,0 0 15,0 0-15,0 0 0,0 0 16,22 0-16,-22-21 0,0 0 15,0 0-15</inkml:trace>
  <inkml:trace contextRef="#ctx0" brushRef="#br0" timeOffset="1356.41">3789 529 0,'-21'106'15,"21"-85"1,-22 22-16,22-1 0,-21 21 16,0-20-16,21 20 0,-21 1 0,0-22 15,21 22-15,-21-22 0,21 0 16,0 1-16,0-1 0,0 0 0,0-21 16,0 1-16,0 20 0,0-21 15,0 0-15,21 0 0,0-21 16,0 0-16,0 0 15,0 0-15,1-21 0,-1 21 16,0-21-16,0 0 0,0 0 16</inkml:trace>
  <inkml:trace contextRef="#ctx0" brushRef="#br0" timeOffset="1591.28">3641 1016 0,'0'0'0,"21"0"0,0 0 0,21 0 0,-21 0 16,1-21-16,20 21 16,-21-21-16,21 21 0,-20-21 0,20 21 15,-21-22-15,0 22 0,0 0 16,1 0-16,-1 0 0</inkml:trace>
  <inkml:trace contextRef="#ctx0" brushRef="#br0" timeOffset="1977.06">5186 931 0,'0'0'0,"-21"-21"0,-1-21 15,22 63 17,0 0-17,0 0-15,0 1 0,0-1 0,0 21 16,-21-21-16,21 22 0,-21-22 16,21 21-16,0-21 0,-21 22 0,21-22 15,-21 0-15,21 0 0,-21-21 16,21 21-16,0 0 0,21-21 31</inkml:trace>
  <inkml:trace contextRef="#ctx0" brushRef="#br0" timeOffset="2431.31">5609 868 0,'0'0'0,"0"-21"16,-21 21 0,0 0-16,0 0 0,-1 21 15,1 0-15,0 0 0,0 0 16,0 1-16,0-1 0,-22 21 16,22-21-16,21 0 15,0 1-15,0-1 0,0 0 16,0 0-1,21-21-15,0 0 16,22 0-16,-22 0 0,0 0 16,0 0-16,0 0 0,22 0 0,-22 0 15,0 0-15,0 0 0,0 0 0,1 0 16,-22 21-16,21-21 16,-21 21-16,0 1 0,0-1 15,0 0-15,-21 0 16,-1 0-16,1-21 0,0 21 15,0-21-15,0 22 0,0-22 16,-1 21-16,1-21 0,0 0 16,0 0-16,0 21 0,0-21 0,-1 0 15,1 0-15,0 0 16,0 0 0,21-21-1,0 0-15</inkml:trace>
  <inkml:trace contextRef="#ctx0" brushRef="#br0" timeOffset="2668.18">4974 720 0,'0'0'0,"-21"0"0,0 0 15,21 21 64,21-21-79,0 0 0</inkml:trace>
  <inkml:trace contextRef="#ctx0" brushRef="#br0" timeOffset="3711.58">7006 889 0,'-21'21'15,"21"0"-15,-21 22 0,21-22 16,-21 0-16,21 21 0,0 1 0,0-22 16,-22 21-16,22-21 0,-21 22 15,21-22-15,-21 21 0,21-21 16,0 1-16,0-1 0,-21 0 0,21 0 15,-21-21-15,21 21 16,0-42 15,0 0-31,0 0 16,0 0-16,0-1 0,0 1 16,21 0-16,0 0 0,-21-21 0,21 20 15,0-20-15,1 0 0,-22 21 16,21-22-16,0 1 0,21 21 0,-21-22 15,1 22-15,20 0 0,-21 0 16,0 21-16,22 0 0,-22 0 0,0 0 16,0 21-16,21 0 0,-42 0 15,22 1-15,-1 20 0,-21-21 16,21 21-16,-21 1 0,0-22 16,0 21-16,0-21 0,0 22 0,0-22 15,-21 0-15,0 0 0,21 0 16,-22 1-16,22-1 0,-21-21 31,21-21-15,0-1-1,0 1-15,21 0 0,1 0 16,-1 0-16,0 0 0,0-22 0,0 1 16,0 21-16,22-22 0,-22 1 0,21 21 15,1-21-15,-1 20 16,0 1-16,-21 0 0,22 21 0,-1 0 15,-21 0-15,22 21 0,-22 0 16,0 1-16,-21-1 0,0 21 0,0-21 16,0 22-16,0-1 0,0-21 0,0 21 15,0-20-15,-21-1 0,0 21 16,-1-21-16,1 0 0,0-21 0,21 22 16,-21-1-16,42-42 46,0 21-46,0-22 0</inkml:trace>
  <inkml:trace contextRef="#ctx0" brushRef="#br0" timeOffset="4100.35">8170 1101 0,'21'0'16,"1"0"0,-1 0-16,0 0 15,0 0-15,0-21 0,0-1 0,1 1 16,-1 0-16,-21 0 16,21 0-16,-21 0 0,0-1 15,0 1-15,0 0 16,0 0-16,0 0 0,-21 21 15,0 0-15,-1 0 0,1 0 16,0 0-16,0 21 0,0 0 0,0 0 16,-22 22-16,22-1 0,0-21 15,0 21-15,0 1 0,-1-1 0,22 0 16,0-20-16,0 20 0,0-21 16,0 0-16,0 0 0,0 1 15,0-1-15,0 0 0,22-21 0,-1 0 16,0 0-16,21 0 0,-21 0 15,1 0-15,20 0 0,-21 0 0,21-21 16,-20 0-16,20-1 0</inkml:trace>
  <inkml:trace contextRef="#ctx0" brushRef="#br0" timeOffset="4384.2">8869 699 0,'0'42'0,"0"-84"0,0 126 16,0-20-16,-21-22 0,21 22 0,-22-22 16,1 0-16,21 1 0,-21-1 0,0 0 15,21 1-15,0-22 0,0 0 16,-21 0-16,21 0 0,-21 0 0,21 1 15,0-1-15,0-42 47,21 21-47,0-22 0</inkml:trace>
  <inkml:trace contextRef="#ctx0" brushRef="#br0" timeOffset="4895.42">9207 762 0,'0'0'16,"-21"42"-16,0 1 0,21-1 0,-21 0 15,21 1-15,-21-1 0,0-21 16,-1 22-16,22-1 0,-21-21 0,0 21 15,21-20-15,0-1 0,0 0 16,-21 0-16,21 0 0,-21 0 0,21 1 16,-21-22-16,21 21 15,0-42 17,0-1-17,21 1-15,0 0 0,0 0 0,0 0 16,0-22-16,1 22 15,-1 0-15,0 0 0,0 0 0,0 0 16,0-1-16,1 22 0,-1 0 16,0 0-16,0 0 0,0 0 0,0 22 15,-21-1 1,0 0-16,0 0 0,0 0 0,0 0 16,0 1-16,0-1 0,0 0 0,0 0 15,0 0-15,0 0 0,-21 1 16,21-1-16,-21 0 15,0-21-15,0 0 32,21-21-1,0 0-31</inkml:trace>
  <inkml:trace contextRef="#ctx0" brushRef="#br0" timeOffset="5112.3">8721 953 0,'21'0'31,"0"0"-31,0 0 0,0 0 15,22-22-15,-22 1 0,0 21 16,0-21-16,0 21 0,22 0 0,-22-21 16,0 21-16</inkml:trace>
  <inkml:trace contextRef="#ctx0" brushRef="#br0" timeOffset="5611.91">9737 1143 0,'0'0'15,"-22"0"-15,1 0 16,0 0-16,0 0 0,0 0 15,0 0-15,-1 0 0,1 21 16,0-21-16,21 21 0,-21 1 0,0-1 16,21 0-16,0 0 15,-21 0-15,21 0 0,-22 1 0,22-1 16,0 0-16,0 0 16,0 0-16,22-21 15,-1 0-15,0 0 0,0 0 0,0 0 16,0 0-16,1 0 0,20 0 15,-21 0-15,0-21 0,0 21 0,1-21 16,-1 21-16,0-21 0,0 0 16,0 21-16,-21-22 0,0 1 0,0 0 15,0 0-15,0 0 0,0 0 16,0-1-16,0 1 0,0 0 0,0 0 16,-21 21-16,0-21 0,0 21 15,0 0-15,-1 0 16,1 0-16,0 0 0,0 0 15,21 21-15,0 0 16,0 0-16,21-21 16,0 0-16</inkml:trace>
  <inkml:trace contextRef="#ctx0" brushRef="#br0" timeOffset="6152.93">10223 1164 0,'0'0'0,"0"-21"0,0 0 16,0 0-16,0 0 15,0-1-15,-21 22 0,0-21 0,0 0 16,0 21-16,0 0 16,-1 0-16,1 0 0,0 0 0,0 21 15,0 0-15,0 1 0,-1-1 0,22 0 16,-21 0-16,21 21 0,-21-20 15,21-1-15,0 0 0,0 0 16,0 0-16,0 0 0,0 1 16,0-1-16,21-21 0,-21 21 0,21-21 0,1 0 15,-1 0-15,0 0 0,0 0 16,0 0-16,0 0 0,1 0 16,-1-21-16,0 21 0,0-21 0,0-1 15,0 22-15,1-21 0,-1 0 16,0 0-16,0-21 0,0 20 0,0 1 15,-21-21-15,22 0 0,-1-1 16,0 1-16,0 0 0,-21-1 0,0 1 16,0 0-16,0-1 0,0 1 15,0 0-15,0 20 0,0 1 0,0 0 16,-21 21 0,0 0-16,0 21 15,-1 22-15,1-22 0,21 21 0,-21 22 16,0-22-16,21 21 0,-21-20 15,21-1-15,0 0 0,0 22 0,0-43 16,0 21-16,0 1 0,0-22 16,0 0-16,0 0 0,0 0 0,0 1 15,21-22-15,0 0 16,0 0-16</inkml:trace>
  <inkml:trace contextRef="#ctx0" brushRef="#br0" timeOffset="6951.5">11557 1037 0,'0'0'0,"-21"43"0,21-22 0,-21 21 0,21 0 16,-22 1-16,22-22 0,0 21 16,0 1-16,0-22 0,0 21 0,0-21 15,0 0-15,0 22 0,0-22 16,0 0-16,22-21 0,-1 21 15,0-21-15,0 0 0,21 0 0,-20 0 16,20 0-16,-21 0 0,21 0 16,-20-21-16,20 0 0,-21 21 0,21-21 15,-20 0-15,20-1 0,-21 1 16,21 0-16,-20 0 0,-1-21 0,0 20 16,-21-20-16,0 21 0,0-21 0,0-1 15,0 1-15,0 0 0,-21-1 16,0 1-16,-1 0 0,1-1 0,-21 1 15,0 21-15,20 0 0,-20-1 16,0 1-16,21 21 0,-22 0 16,1 0-16,0 0 0,20 21 15,1 1-15,-21 20 0,21 0 0,21 1 16,0 20-16,0-21 0,0 1 16,0-1-16,0 0 0,0 1 0,0-22 15,0 21-15,21-21 0,0 1 16,-21-1-16,42 0 0,-20-21 0,-1 21 15</inkml:trace>
  <inkml:trace contextRef="#ctx0" brushRef="#br0" timeOffset="7360.79">12467 1334 0,'0'21'0,"0"-42"15,0 63-15,0-21 0,0 0 16,0 0-16,0 1 0,0 20 0,0-21 0,0 0 16,0 0-16,0 1 0,0-1 15,21-21-15,-21 21 0,0 0 16,21-21-1,1 0-15,-22-21 16,21 21-16,0-21 0,-21 0 16,21-1-16,-21 1 0,21 0 15,0 0-15,-21 0 0,22 0 0,-1-22 16,-21 22-16,21-21 0,0 21 16,0-22-16,0 22 0,-21 0 0,22 0 15,-1 0-15,-21-1 0,21 22 16,0 0-16,0 0 0,-21 22 15,21-22 1,-21 21-16,22-21 0,-22 21 0</inkml:trace>
  <inkml:trace contextRef="#ctx0" brushRef="#br0" timeOffset="7719.33">12975 1482 0,'0'0'0,"21"0"16,0 0-16,1 0 15,-1 0-15,0-21 0,-21-1 0,21 22 16,0-21-16,0 21 0,1-21 16,-22 0-16,21 0 0,0 0 15,-21-1-15,0 1 0,0 0 16,0 0-16,-21 21 15,0 0-15,-22 0 0,22 0 16,0 21-16,0 0 0,0 0 0,-1 1 16,1-1-16,0 21 0,21-21 15,0 0-15,-21 1 0,21 20 0,0-21 16,0 0-16,0 0 0,0 1 16,0-1-16,0 0 0,21-21 15,0 0-15,0 0 0,1 0 0,-1 0 16,21 0-16,-21 0 15,22 0-15,-22 0 0,21 0 0,0-21 16,-20 0-16</inkml:trace>
  <inkml:trace contextRef="#ctx0" brushRef="#br0" timeOffset="8096.11">13547 1270 0,'21'0'0,"0"0"16,0 0-16,0 0 15,0 0-15,-21 21 0,22 0 0,-1-21 16,0 22-16,-21-1 0,0 0 16,0 0-16,0 0 0,0 0 0,0 1 15,0-1-15,0 0 0,0 0 16,-21 0-16,21 0 0,-21-21 0,-1 22 15,1-1-15,0-21 0,21 21 16,-21-21-16,21-21 31,0 0-31,0-1 16,0 1-16,0 0 0,21 0 0,0 0 16,0 0-16,-21-22 15,22 22-15,-1-21 0,0 21 0,-21-22 16,21 1-16,0 21 0,0-22 0,1 22 15,-1 0-15,0 0 0,21 0 16,-21 0-16</inkml:trace>
  <inkml:trace contextRef="#ctx0" brushRef="#br0" timeOffset="8767.7">13970 1524 0,'21'0'15,"0"0"1,0 0-16,1-21 0,-1 21 0,0-21 16,0 21-16,21-21 0,-20-1 0,20 1 15,-21 0-15,21 0 0,1-21 16,-22 20-16,21-20 0,-21 0 16,22-1-16,-22 1 0,0 0 15,0-1-15,-21 1 0,0 0 0,0-1 16,0 1-16,0 0 0,0 21 15,0-1-15,0 1 0,-21 0 0,0 21 16,0 0-16,0 0 0,-1 0 16,1 0-16,0 42 0,0-20 15,0 20-15,0 0 0,-1 1 0,1-1 16,0 21-16,0-20 16,0-1-16,21 22 0,0-22 0,-21 0 0,21 1 15,0-1-15,0-21 0,0 21 16,0-20-16,21-1 0,-21 0 15,21 0-15,0-21 0,0 0 0,0 21 16,1-21-16,-1 0 0,21 0 16,-21 0-16,0 0 0,1 0 0,-1-21 15,21 21-15,-21-21 0,0 0 0,22 21 16</inkml:trace>
  <inkml:trace contextRef="#ctx0" brushRef="#br0" timeOffset="9183.45">14901 1185 0,'-21'0'16,"0"22"-1,0-1-15,21 0 0,0 0 16,0 0-16,-21 0 0,21 1 0,-22-1 16,22 0-16,0 0 0,-21 21 15,21-20-15,0-1 0,0 0 0,0 0 16,0 0-16,0 0 15,21-21-15,1 22 0,-1-22 16,0 0-16,0 0 0,0 0 0,0 0 16,1 0-16,-1 0 0,0-22 15,0 1-15,0 21 0,0-21 0,1 0 16,-1 0-16,0 0 16,0-1-16,0 1 0,0 0 0,1-21 15,-22 21-15,0-22 0,0 22 0,0-21 16,0 21-16,0-1 0,0 1 15,-22 0-15,22 0 0,-21 21 0,0 0 16,0 0-16,0 0 0,0 0 16,-22 0-16,22 21 0,0 0 0,0 0 15,0 1-15,-1-1 0,1 0 16,0 0-16,21 0 0,0 0 16,0 1-16,-21-1 0,21 0 0,0 0 15,21 0-15,0-21 16</inkml:trace>
  <inkml:trace contextRef="#ctx0" brushRef="#br0" timeOffset="9690.68">15790 1270 0,'0'0'0,"0"-21"0,0 0 16,-21 21-1,0 0-15,0 0 0,0 0 0,-1 0 16,1 21-16,0-21 0,0 21 16,0 0-16,-22 0 0,22 1 15,0-1-15,-21 21 0,21-21 0,-1 0 16,22 1-16,-21-1 0,21 0 16,0 0-16,0 0 0,0 0 0,0 1 15,0-1-15,21-21 16,1 0-16,-1 0 0,0 0 15,0 0-15,0 0 0,22 0 0,-22-21 16,0-1-16,21 22 0,-21-21 16,1 0-16,-1 0 0,0 0 0,0 0 15,0-1-15,0 1 0,1 0 0,-1 0 16,-21 0-16,0 0 0,0-1 16,0 1-16,0 42 31,0 1-31,-21-1 15,-1 0-15,22 0 0,-21 0 16,21 0-16,0 1 0,0-1 0,0 0 16,0 0-16,21 0 0,1-21 15,-22 21-15,21-21 0,0 0 16,0 0-16,0 0 0,22 0 16,-22 0-16,21 0 0,-21 0 0,22 0 15,-1 0-15,0 0 0,1-21 0,-1 0 16</inkml:trace>
  <inkml:trace contextRef="#ctx0" brushRef="#br0" timeOffset="10835.55">16595 1312 0,'0'0'0,"0"-84"15,0 63-15,0-1 0,0 1 0,-22 0 16,1 21-16,-21 0 0,21 0 16,0 0-16,-22 0 0,22 0 0,-21 21 15,-1 0-15,22 1 0,-21-1 16,21 21-16,0-21 0,-22 22 15,22-22-15,0 0 0,21 21 0,0-21 0,0 1 16,0-1-16,0 0 0,0 0 16,0 0-16,21-21 15,0 0-15,0 0 16,1 0-16,-1 0 0,0 0 0,0 0 16,0 0-16,22 0 0,-22-21 0,0 0 15,0 21-15,0-21 0,0 0 16,1-1-16,-1-20 0,-21 21 0,21 0 15,0-22-15,-21 1 0,0 0 16,21-1-16,-21 1 0,21 0 0,-21-1 16,22 1-16,-22 0 0,0-1 15,0 22-15,0-21 0,0 21 0,0 0 16,0 42 15,0 0-31,0 21 0,-22-21 0,1 22 16,21-1-16,-21 0 0,21 22 15,-21-22-15,0 1 0,21-1 0,0-21 16,0 21-16,0 1 0,0-22 16,0 0-16,0 21 0,0-20 0,0-1 15,0 0-15,0 0 16,21-21-16,0 0 0,0 0 0,0 0 16,1 0-16,-1 0 0,0 0 0,0 0 15,21 0-15,-20 0 16,-1-21-16,0 0 0,0 21 0,0-21 0,0-1 15,1 1-15,-1 21 16,0-21-16,-21 0 0,0 0 0,0 0 16,21-1-16,-21 1 0,0 42 47,-21 1-47,21-1 0,0 0 0,0 0 15,0 0-15,0 0 0,0 1 0,0-1 16,0 0-16,0 0 15,21 0-15,0-21 16,0 0-16,1 0 0,-1 0 16,0 0-16,0 0 0,21 0 0,-20 0 15,-1 0-15,0-21 0,0 21 16,0-21-16,22 0 0,-22 21 16,0-21-16,0-1 0,0 1 0,-21 0 15,21 0-15,1-21 0,-1 20 16,0 22-16,-21-21 0,0 0 0,0 42 31,0 0-31,-21 1 16,21-1-16,-21 0 0,-1 0 15,22 0-15,-21 0 0,21 1 16,0-1-16,-21 0 0,21 0 0,-21 0 0,21 0 16,0 1-16,0-1 15,-21-21 1,0 0 15,21-21-31,0-1 16,0 1-16,0 0 15,0 0-15,21 0 0,0 0 0,0-1 16,0-20-16,0 21 0,1 0 16,20 0-16,-21-22 0,21 22 15,1 0-15,-22 0 0,21 21 16,1 0-16,-1 0 0,-21 0 0,0 21 15,22-21-15,-43 21 0,0 21 16,21-20-16,-21-1 0,0 0 0,0 0 16,0 0-16,-21 0 0,21 1 0,-22-1 15,1 0-15,0 0 0,21 0 16,-21-21-16,0 21 0,0-21 16,21 22-16,21-22 46,0-22-46</inkml:trace>
  <inkml:trace contextRef="#ctx0" brushRef="#br0" timeOffset="11494.84">18394 1355 0,'0'0'0,"0"-21"0,21-1 16,-21 1-16,0 0 0,0 0 15,0 0-15,0 0 0,0-1 0,-21 22 16,0 0-16,-1-21 0,1 21 16,0 0-16,0 0 0,-21 21 0,20-21 15,1 22-15,-21-1 0,0 21 16,20-21-16,1 0 0,-21 1 0,21 20 16,0-21-16,21 0 0,0 0 15,-22 1-15,22-1 0,0 0 16,0 0-16,22 0 0,-1-21 15,0 0-15,0 0 0,0 0 16,0 0-16,22 0 0,-22 0 0,0 0 16,21 0-16,-20 0 0,-1 0 15,0-21-15,0 21 0,0-21 0,0 0 16,1 21-16,-22-21 0,0-1 16,21 1-16,0 21 0,-21-21 15,0 0-15,0 0 0,0 0 0,21 21 0,-21-22 16,0 44 15,0-1-15,0 0-16,0 0 0,0 0 15,-21 0-15,21 22 0,-21-22 16,21 0-16,-21 21 0,21 1 0,-22-22 16,1 21-16,0 1 0,0-1 0,21 0 15,-21 22-15,0-22 0,-1 0 16,1 22-16,0-22 0,0 1 0,21-1 15,-21 21-15,0-20 0,-1-1 0,1 22 16,0-22-16,0 0 16,0 1-16,0-1 0,-1 0 0,22 1 15,-21-1-15,21-21 0,-21 0 16,21 22-16,-21-43 0,21 21 0,0 0 16,-21-21-1,0 0 1,-1-21-16,22 0 0,-21-1 15,0 1-15,0 0 0,0 0 0,21-21 16,-21 20-16,21-20 16,-22 0-16,22-1 0,0 1 0</inkml:trace>
  <inkml:trace contextRef="#ctx0" brushRef="#br0" timeOffset="11787.67">16933 762 0,'0'-21'0,"0"42"16,0-21 46,0 21-46,-21-21 0,0 21-16</inkml:trace>
  <inkml:trace contextRef="#ctx0" brushRef="#br0" timeOffset="17340.07">1037 3641 0,'21'0'31,"0"0"-15,-21-21-16,22 21 0,-1-22 15,-21 1-15,0 0 0,0 0 16,0 0 0,0 0-16,-21-1 15,-1 1-15,1 0 0,0 0 16,0 21-16,0-21 0,0 21 15,-1 0-15,1 0 0,0 0 0,0 0 16,0 0-16,-22 0 0,22 0 16,0 21-16,0-21 0,0 21 15,0 0-15,-1 0 0,1 1 16,0 20-16,0-21 0,0 0 16,0 22-16,21-22 0,0 0 0,0 21 15,0-21-15,0 1 0,0-1 16,0 21-16,0-21 0,0 0 0,0 1 15,0-1-15,21 0 0,0-21 16,0 21-16,0 0 0,0-21 16,1 0-16,-1 0 0,21 0 0,-21 0 15,0 0-15,22-21 0,-22 21 16,0-21-16,21 0 0,1 0 0,-22-1 16,21 1-16,-21 0 15,22 0-15,-1-21 0,0 20 0,-20-20 16,20 0-16,-21-1 0,21 1 15,-20 0-15,-1-1 0,21 1 16,-21-21-16,0 20 0,-21-20 0,0 20 16,22 1-16,-22 0 0,0-1 15,0 1-15,0 0 0,0 21 0,0-22 16,0 22-16,-22 0 0,1 0 16,0 21-16,0 0 15,0 0-15,21 21 16,-21 0-16,-1 0 0,22 22 0,-21-1 15,21 0-15,0 22 0,-21-1 16,0-20-16,21 20 0,0 1 16,0-1-16,0 1 0,0-22 0,0 0 15,0 1-15,0-1 0,0 0 16,0-21-16,0 1 0,21-1 16,0 0-16,0 0 0,1-21 15,-1 0-15,0 0 0,21 0 16,-21 0-16,1 0 0,-1 0 0,0-21 15,0 21-15,0-21 0</inkml:trace>
  <inkml:trace contextRef="#ctx0" brushRef="#br0" timeOffset="17752.8">1672 3620 0,'0'21'0,"21"-21"16,0 0-1,1-21-15,-1-1 16,0 22-16,0-21 0,0 0 0,0 0 16,1 0-16,-1 21 15,0-21-15,-21-1 0,0 1 0,21 0 16,-21 0-16,0 0 15,-21 21 1,0 0-16,0 0 0,-1 0 0,1 21 16,-21 0-16,21-21 0,-22 42 15,22-20-15,0-1 0,-21 21 0,21-21 16,-1 22-16,22-22 0,0 0 16,0 21-16,0-21 0,0 1 0,0-1 15,0 0-15,0 0 16,22 0-16,-1-21 0,0 0 0,0 0 15,0 0-15,0 0 16,22 0-16,-22 0 0,0 0 0,21 0 16,-20-21-16,-1 21 0,21-21 15,-21 0-15</inkml:trace>
  <inkml:trace contextRef="#ctx0" brushRef="#br0" timeOffset="18003.43">2180 3366 0,'0'-22'16,"21"44"0,-21-1-16,21 0 15,-21 0-15,0 0 0,22 0 16,-1 22-16,-21-22 0,21 0 16,0 0-16,-21 0 0,21 22 0,-21-22 15,21 0-15,-21 0 16,0 0-16,0 1 0,22-22 0,-22 21 15,21-21 17,-21-21-32,21-1 15</inkml:trace>
  <inkml:trace contextRef="#ctx0" brushRef="#br0" timeOffset="18251.81">2646 3302 0,'0'21'16,"-21"0"-1,-1 1-15,1 20 0,21-21 0,-21 21 16,0-20-16,0 20 0,-22-21 16,22 21-16,0-20 0,0 20 0,0-21 15,0 0-15,21 0 0,0 1 16,-22-1-16,1 0 0,42-21 47,1-21-47,-1 0 15</inkml:trace>
  <inkml:trace contextRef="#ctx0" brushRef="#br0" timeOffset="18651.62">2773 3662 0,'21'0'16,"-42"0"-16,63 0 0,-21 0 0,0-21 15,1 0-15,-1-1 16,0 1-16,0 21 0,0-21 0,0 0 15,-21 0-15,22 0 0,-22-1 16,21 1-16,-21 0 0,0 0 16,-21 0-1,-1 21-15,1 0 0,0 0 16,0 0-16,0 21 0,0 0 16,-1 0-16,1 0 0,0 1 0,-21-1 15,21 21-15,-1-21 0,1 22 16,21-22-16,0 0 0,-21 21 0,21-21 15,0 1-15,0-1 0,0 0 16,21 0-16,0-21 16,1 0-16,-1 0 0,0 0 15,0 0-15,0 0 0,22 0 16,-22-21-16,0 0 0,0 0 0,21-1 0</inkml:trace>
  <inkml:trace contextRef="#ctx0" brushRef="#br0" timeOffset="18967.97">3471 2900 0,'0'0'16,"-21"0"-1,0 0-15,21 21 0,-21 0 16,21 0-16,0 1 0,0-1 15,0 21-15,0 0 0,0-20 0,-21 41 16,21-21-16,0 1 0,-22-1 16,22 0-16,0 1 0,0-1 15,-21 0-15,21 1 0,-21-1 16,21-21-16,0 22 0,0-22 0,0 0 16,0 21-16,0-21 0,0 1 15,21-22 1,0 0-16,1 0 15,-22-22-15,21 1 0,0 21 16</inkml:trace>
  <inkml:trace contextRef="#ctx0" brushRef="#br0" timeOffset="19347.88">3662 3408 0,'0'0'0,"-21"21"15,21 0-15,0 0 0,-22 1 0,22-1 16,-21 0-16,21 0 0,0 0 16,0 0-16,0 1 0,0-1 0,0 0 15,0 0-15,21-21 16,1 0-16,20 0 16,-21 0-16,0 0 0,22 0 0,-22 0 15,21 0-15,-21-21 0,22 0 16,-22 21-16,0-21 0,0-1 15,0 1-15,0 0 0,1 0 16,-22 0-16,0 0 0,0-1 0,0 1 16,0-21-16,0 21 0,0 0 15,-22-1-15,1 22 0,0-21 0,0 21 16,0 0-16,0 0 0,-1 0 0,1 0 16,0 0-16,21 21 0,-21-21 15,0 22-15,0-1 0,21 0 0,-22-21 16,22 21-16,0 0 0,0 0 15,-21-21-15</inkml:trace>
  <inkml:trace contextRef="#ctx0" brushRef="#br0" timeOffset="19913.13">4254 3323 0,'0'-21'0,"0"42"0,0-63 15,-21 42-15,21-21 0,0 42 47,0 0-47,0 0 0,0 0 16,0 22-16,0-1 0,0 0 0,0 1 15,-21 20-15,21-20 0,0-1 16,0 21-16,0-20 0,-21 20 0,21 1 16,0-1-16,0 1 0,0-1 15,-21 1-15,0-1 0,21 1 0,-22-1 16,1-20-16,21 20 0,0-21 0,-21-20 15,21 20-15,-21-21 0,21 21 16,-21-42-16,21 22 0,0-44 31,0 1-15,0 0-16,0 0 0,21-21 0,-21-1 16,21 1-16,-21 0 0</inkml:trace>
  <inkml:trace contextRef="#ctx0" brushRef="#br0" timeOffset="20233.47">4170 3366 0,'0'0'0,"0"-22"0,21 1 0,-21 0 16,0 0-16,0 0 0,21 0 16,0-1-16,0 22 0,1-21 0,-1 21 15,0 0-15,21 0 0,-21 0 16,22 0-16,-22 0 0,21 0 0,-21 21 15,22 1-15,-22-1 0,0 0 16,0 0-16,-21 21 0,0-20 0,0-1 16,0 0-16,0 21 0,-21-21 15,0 1-15,-21-1 0,20 0 0,1 0 16,0 0-16,-21-21 0,21 21 16,-1-21-16,1 0 0,0 22 0,0-22 15,42 0 32,0-22-47,0 1 16</inkml:trace>
  <inkml:trace contextRef="#ctx0" brushRef="#br0" timeOffset="20467.33">4974 3260 0,'0'0'0,"0"21"32,0 0-32,0 0 0,0 22 0,-21-22 15,21 0-15,0 21 0,-21-21 16,21 1-16,0 20 0,0-21 0,0 0 16,0 0-16,0 1 0,0-1 15,0-42 16,0-1-15</inkml:trace>
  <inkml:trace contextRef="#ctx0" brushRef="#br0" timeOffset="20635.9">4995 3112 0,'0'0'0,"-21"-22"0,0 22 16,21 22 31,0-1-32,0 0-15</inkml:trace>
  <inkml:trace contextRef="#ctx0" brushRef="#br0" timeOffset="21109.63">5292 3302 0,'0'0'15,"0"21"-15,0 0 0,0 1 16,0-1-16,0 0 0,0 0 0,0 0 16,0 22-16,0-22 0,0 0 15,0 0-15,0 0 0,0 0 0,0 1 16,0-1-16,0 0 0,0 0 15,-22-21 1,1 0 0,21-21-1,0 0 1,0 0-16,0-1 0,0 1 0,0-21 16,0 21-16,0-22 0,0 1 15,21 21-15,1-21 0,-1-1 0,0 1 16,21 21-16,-21 0 0,22-22 15,-1 43-15,-21-21 0,64 21 16,-64 0-16,21 21 0,-20 0 16,-1 1-16,0-1 0,0 0 0,-21 21 15,0-21-15,0 22 0,0-1 16,0-21-16,0 22 0,0-22 16,0 0-16,-21 0 0,0 0 0,0 0 0,21 1 15,0-1-15,-22-21 16,22 21-16,-21-21 15,21-21 1,0 0 0</inkml:trace>
  <inkml:trace contextRef="#ctx0" brushRef="#br0" timeOffset="21879.2">6329 3281 0,'0'-21'0,"0"42"0,0-63 0,0 20 15,-21 1-15,-1 21 16,1 0-16,0 0 0,0 0 0,0 0 16,0 0-16,-1 0 0,-20 0 15,21 21-15,0 1 0,-22-1 0,22 0 16,0 21-16,-21-21 0,21 22 0,-1-22 15,22 21-15,0-21 0,0 1 16,0-1-16,0 0 0,0 0 16,0 0-16,22 0 0,-1-21 15,21 0-15,-21 0 0,0 0 0,22 0 16,-22 0-16,21 0 0,1-21 0,-22 0 16,0 21-16,0-21 0,21 0 15,-42 0-15,22-1 0,-1 1 0,0 0 16,-21 0-16,0 0 0,0 0 15,0-1-15,21 1 0,-21 0 0,0 0 16,0 42 15,-21 0-31,21 0 16,0 1-16,0 20 0,0-21 16,-21 21-16,21 1 0,0-1 0,-21 0 15,21 1-15,-22-1 0,22 0 16,0 22-16,0-1 0,0-20 0,0 20 15,0 1-15,-21 20 0,21-20 0,0-1 16,-21 22-16,21-21 0,0-1 16,0 22-16,0-22 0,0 1 0,0 20 15,0-20-15,0-1 0,-21 1 0,21-1 16,0 1-16,-21-22 0,0 22 16,21-22-16,0-21 0,-22 22 0,1-22 15,0 0-15,0 0 0,0-21 16,0 0-16,-1 0 0,1 0 15,-21 0-15,21-21 0,0 0 16,-22 0-16,1-22 0,21 1 0,-22 0 16,22-1-16,0-20 0,0-22 0,21 22 15,0-22-15,0 21 0,0-20 16,0-1-16,0 0 0,0 1 0,21-1 16,0 0-16,0 22 0,1-22 15,20 22-15,-21-1 0,21 22 0,1 0 16,-1-1-16,-21 1 0,22 0 15,-1 20-15,0 1 0,1 0 0,-1 0 16,0 0-16,-21 21 0,22-21 0,-1 21 16,-21 0-16,0-22 0,22 22 15</inkml:trace>
  <inkml:trace contextRef="#ctx0" brushRef="#br0" timeOffset="24115.69">8064 3281 0,'0'0'0,"0"-21"15,0 0-15,0-1 0,0 1 16,0 0-16,0 0 0,0 0 16,-21 21-16,21 21 47,0 0-47,0 21 0,0-20 0,0 20 15,0-21-15,0 21 0,0 1 0,0-22 16,-21 21-16,21-21 0,0 22 15,0-22-15,-21 0 0,21 21 16,-21-20-16,21-1 0,-21-21 16,-1 0-1,22-21 17,0-1-32,0 1 0,0 0 0,0 0 15,0 0-15,0-22 0,0 22 16,0-21-16,22 0 0,-1-1 0,0 22 15,0-21-15,0-1 0,22 22 16,-22-21-16,21 21 0,-21 0 0,22 21 16,-1-22-16,-21 22 0,21 0 0,-20 0 15,-1 0-15,21 22 0,-21-1 16,0 0-16,1 0 0,-22 21 16,0 1-16,21-1 0,-21-21 15,0 22-15,0-1 0,0 0 0,0 1 16,0-22-16,0 0 0,0 21 0,-21-21 15,21 1-15,0-1 16,-22-21-16,1 0 16,21-21-1,0-1-15,0 1 0,0 0 16,0 0-16,0 0 0,0-22 16,0 22-16,0-21 0,21 0 0,1-1 15,-1 1-15,0 0 0,0 20 16,0-20-16,22 21 0,-22-21 15,21 20-15,0 1 0,-20 21 0,20 0 16,0 0-16,-21 0 0,1 0 16,-1 0-16,0 21 0,0 22 0,-21-22 15,21 21-15,-21-21 0,0 22 0,0-1 16,0 0-16,0 1 0,0-1 16,0-21-16,0 22 0,0-22 0,0 21 15,0-21-15,0 0 0,0 1 16,21-22-16,1 0 0,-1 0 15,0 0-15,0 0 0,0 0 0,0 0 16,1-22-16,-1 22 0,21-21 16,-21 0-16,0 0 0,1 0 15,-1 0-15,21-22 0,-42 22 0,21-21 16,0 21-16,1-22 0,-22 1 16,21 21-16,-21-22 0,0 22 0,0 0 15,0 0-15,0 0 0,0 0 16,0 42 15,0 0-31,0 0 0,0 21 16,0-20-16,0 20 0,-21-21 0,21 21 15,0 1-15,0-22 0,0 21 16,0-21-16,0 1 0,0 20 16,0-21-16,0 0 0,21 0 15,0-21-15,0 0 16,0 0-16,0 0 0,1 0 15,-1 0-15,0-21 0,0 21 16,0-21-16,22 0 0,-22 0 0,0 0 16,0-1-16,0-20 0,0 21 0,1-21 15,-1-1-15,0 1 0,-21 21 16,0-22-16,21 22 0,-21-21 0,0 21 16,21 0-16,-21-1 0,0 44 46,0 20-46,-21-21 0,21 21 16,-21-20-16,21 20 0,0 0 0,0 1 16,-21-1-16,21-21 0,0 21 0,0-20 15,0 20-15,0-21 0,0 0 16,0 0-16,21-21 0,0 22 0,0-22 16,0 0-16,1 0 0,20 0 15,0 0-15,1 0 0,-22 0 0,21 0 16,0 0-16,1 0 0,-1-22 0,0 1 15,1 0-15,-22 0 0,21-21 16,-21 20-16,1-20 0,20 21 0,-21-21 16,0-1-16,0 1 15,-21-22-15,0 22 0,22 0 0,-22-1 16,0 1-16,0 0 0,0 21 0,0-22 16,0 22-16,0-21 0,0 21 15,0 42 16,0 0-31,-22 0 0,22 0 0,-21 22 16,21-1-16,-21 0 0,21 1 16,-21-1-16,0 21 0,21-20 0,0-1 15,-21 0-15,21 22 0,-22-43 16,22 21-16,0 1 0,0-22 0,0 21 16,0-21-16,0 1 0,0-1 15,22-21-15,-1 21 0,0-21 0,0 0 16,0 0-16,0 0 0,22 0 15,-22 0-15,21 0 0,-21 0 0,22 0 16,-22-21-16,21 0 0,-21-1 0,22 1 16,-22 0-16,0 0 0,0-21 15,22-1-15,-22 22 0,0-42 0,0 20 16,-21 1-16,21-22 0,0 22 16,-21-21-16,22 20 0,-22 1 15,0 0-15,21-1 0,-21 1 0,0 21 16,0 0-16,0-1 0,0 1 0,0 0 15,0 42 1,0 0 0,0 1-16,-21-1 0,21 21 0,-22-21 15,1 22-15,21-22 0,0 21 0,-21 0 16,21 1-16,-21-1 0,21 22 16,0-22-16,-21 0 0,21 1 0,0-1 15,0-21-15,0 21 0,0-20 16,0 20-16,0-21 0,0 0 0,21-21 15,0 21-15,0 1 0,0-22 0,1 0 16,-1 0-16,21 0 16,0 0-16,1 0 0,-22 0 0,21 0 15,1 0-15,-1 0 0,-21-22 0,21 1 16,-20 0-16,-1 0 0,21 0 16,-21 0-16,0-1 0,1-20 0,-1 21 15,-21-21-15,0 20 0,21-20 16,-21 0-16,0 21 0,21-1 0,-21 1 15,0 42 1,-21 1 0,21-1-16,-21 0 0,21 0 0,0 21 15,0-20-15,-21 20 0,21-21 16,0 0-16,0 0 0,0 22 0,0-22 16,0 0-16,0 0 15,21-21-15,0 21 16,0-21-16,0 0 0,0 0 15,1 0-15,-1 0 0,-21-21 0,21 21 16,0-21-16,0 0 0,0 21 16,1-21-16,-1 0 0</inkml:trace>
  <inkml:trace contextRef="#ctx0" brushRef="#br0" timeOffset="24343.57">11663 2794 0,'-21'0'0,"42"0"0,-64 0 16,22 0 0,0 21 46</inkml:trace>
  <inkml:trace contextRef="#ctx0" brushRef="#br0" timeOffset="24548.45">10710 3133 0,'0'0'0,"21"0"16,1 0-16,-1 0 15,0 0-15,0 0 0,0 0 0,0 0 16,22 0-16,-22 0 0,21 0 16,-21-21-16,1 21 0,20 0 15,-21-22-15</inkml:trace>
  <inkml:trace contextRef="#ctx0" brushRef="#br0" timeOffset="25660.11">12044 3133 0,'21'0'15,"-21"21"16,0 0-31,0 0 16,0 0-16,0 1 0,0 20 0,0-21 16,0 21-16,0-20 0,0 20 0,0-21 15,-21 0-15,21 0 0,0 22 16,0-22-16,-21 0 0,21 0 16,-22-21-16,22 21 15,-21-21-15,21-21 31,0 0-15,0 0-16,0 0 0,0-22 16,0 22-16,0 0 0,21-21 0,1 21 15,-1-22-15,0 22 0,0-21 16,21 21-16,-20-22 0,20 22 0,-21 0 16,21 0-16,-20 0 0,20-1 15,-21 22-15,21 0 0,-20 0 0,-1 0 16,21 22-16,-21-1 0,0 0 15,1 0-15,-22 0 0,0 22 0,21-22 16,-21 21-16,0-21 0,0 22 0,0-1 16,0-21-16,0 0 15,0 22-15,0-22 0,0 0 0,-21 0 16,21 0-16,-22-21 0,22 21 16,-21-21-1,0 0-15,21-21 16,0 0-16,0 0 0,0 0 15,0-22-15,0 22 0,0 0 16,21-21-16,0 21 0,1-22 16,-1 22-16,0-21 0,0-1 15,0 22-15,0-21 0,22 21 0,-22 0 16,21-1-16,1 22 0,-1 0 0,-21 0 16,21 0-16,1 0 0,-22 0 15,21 0-15,-21 22 0,1 20 16,-22-21-16,0 21 0,0-20 0,0 20 15,0-21-15,0 21 0,0-20 0,0-1 16,-22 0-16,1 21 0,0-21 16,0-21-16,0 22 0,0-1 0,-1-21 15,22 21-15,-21-21 16,21-21 0</inkml:trace>
  <inkml:trace contextRef="#ctx0" brushRef="#br0" timeOffset="26067.87">13271 3366 0,'0'0'0,"22"0"15,-1 0 1,0 0-16,0 0 0,0 0 0,0 0 15,1 0-15,20-22 0,-21 22 16,21-21-16,1 21 0,-22-21 0,21 0 16,-21 21-16,1-21 15,20 0-15,-42-1 0,21 1 0,-21 0 16,0 0-16,0 0 16,0 0-16,-21-1 0,0 22 0,0-21 15,-1 21-15,-20 0 0,21 0 0,-21 0 16,20 0-16,-20 0 0,21 0 15,-21 21-15,20 1 0,-20-1 0,21 21 16,0-21-16,0 22 0,-1-1 16,22 0-16,0-21 0,0 22 0,0-1 15,0-21-15,22 22 0,-1-22 16,0 0-16,0 0 0,0 0 16,22-21-16,-22 0 0,21 0 0,0 0 15,-20 0-15,20 0 0,0 0 0,1 0 16,-1-21-16</inkml:trace>
  <inkml:trace contextRef="#ctx0" brushRef="#br0" timeOffset="26363.58">14372 2731 0,'0'0'0,"0"21"0,0 21 16,-21-21-16,21 22 0,-21-22 15,21 21-15,0 0 0,0 1 0,0-1 16,-21 22-16,21-22 0,0 0 0,-22 1 16,22-1-16,0 0 0,0 1 15,0-22-15,0 21 0,0-21 0,-21 0 16,21 1-16,0-1 0,0 0 15,21-21 1,1-21 0,-1 21-16,0-21 0</inkml:trace>
  <inkml:trace contextRef="#ctx0" brushRef="#br0" timeOffset="26872.29">14795 2773 0,'0'21'16,"0"0"-16,0 0 15,0 1-15,0-1 0,0 21 16,0-21-16,0 22 0,-21-22 16,21 21-16,-21 0 0,21 1 0,-21-22 15,21 21-15,-21 1 0,21-22 16,0 21-16,-21-21 0,-1 22 0,22-22 15,-21 0-15,21 0 0,0 0 16,0 0-16,-21-21 0,21 22 16,0-44 15,0 1-31,21 0 0,0-21 16,-21 21-16,22-1 15,-1-20-15,0 21 0,0-21 0,0 20 16,0-20-16,22 21 0,-22 0 15,21 0-15,-21-1 0,22 1 16,-22 21-16,21 0 0,-21 0 0,1 0 16,-1 0-16,0 0 0,-21 21 15,0 1-15,0 20 16,0-21-16,0 0 0,0 22 0,0-22 0,0 0 16,0 21-16,-21-21 0,0 1 15,-1-1-15,22 0 0,-21 0 0,0 0 16,21 0-16,-21-21 0,21 22 15,21-22 17,0 0-32,0-22 15</inkml:trace>
  <inkml:trace contextRef="#ctx0" brushRef="#br0" timeOffset="27336.02">15579 3175 0,'0'0'0,"0"-42"31,-22 42-31,1 0 0,0 0 0,0 0 16,0 0 0,0 0-16,-1 21 0,1 0 0,0 0 15,0 22-15,0-22 0,0 21 0,-1-21 16,1 22-16,21-22 0,0 0 15,-21 21-15,21-21 0,0 1 0,0-1 16,0 0-16,21-21 0,0 21 16,1-21-16,-1 0 0,0 0 0,21 21 15,-21-21-15,22 0 0,-22 0 0,21 0 16,-21 0-16,22-21 0,-1 0 16,-21 21-16,0-21 0,22 0 15,-22-1-15,0 1 0,-21 0 0,21 0 16,0-21-16,-21 20 0,0-20 15,0 21-15,0-21 0,0-1 16,0 22-16,0 0 0,0 0 0,0 0 16,-21 21-16,0 0 0,0 0 0,0 0 15,-22 0-15,22 0 0,-21 0 16,21 0-16,-22 0 0,22 21 0,0 0 16,-21 0-16,21 0 0,-1 0 15,22 1-15,0-1 0,0 0 16,22 0-1,-1-21-15,0 0 0</inkml:trace>
  <inkml:trace contextRef="#ctx0" brushRef="#br0" timeOffset="27915.69">16341 3027 0,'0'0'15,"-22"0"-15,1 0 0,0 0 0,-21 0 16,21 21-16,-1 0 0,1 0 0,-21 1 16,21-1-16,0 0 0,-1 0 15,1 21-15,0-20 0,0 20 16,21-21-16,0 21 0,-21-20 0,21-1 15,0 0-15,0 21 0,0-21 0,0 1 16,0-1-16,0 0 16,21-21-16,0 0 0,0 0 15,0 0-15,1 0 0,-1 0 16,0 0-16,0 0 0,0 0 0,0-21 16,1 21-16,-1-21 0,0-1 15,0 1-15,0 0 0,0-21 16,1 21-16,-1-22 0,-21 1 0,0 0 15,0-1-15,0-20 0,21 20 16,-21 1-16,0-21 0,21 20 0,-21-20 16,0 20-16,0 1 0,0 21 0,0-21 15,0 20-15,0 1 0,0 42 32,0 1-32,-21-1 15,0 21-15,0-21 0,21 22 0,-22-1 16,22 0-16,0 1 0,-21-1 15,21 0-15,-21 1 0,21-1 16,0 0-16,0-21 0,0 22 0,0-22 16,0 21-16,0-21 0,0 1 0,0-1 15,0 0-15,0 0 16,21-21-16,0 0 0,1 0 16,-1 0-16,0 0 0</inkml:trace>
  <inkml:trace contextRef="#ctx0" brushRef="#br0" timeOffset="28351.36">17018 3048 0,'-21'0'15,"0"0"-15,-1 0 0,1 0 16,0 0-16,0 0 0,0 21 0,0 0 15,-1-21-15,1 22 0,0-1 16,0 0-16,21 0 0,-21 0 0,21 0 16,0 1-16,0-1 15,21-21-15,0 21 16,0-21-16,0 0 0,22 0 16,-43 21-16,21-21 0,0 0 15,0 0-15,0 0 0,1 21 16,-22 0-16,0 1 15,0-1 1,0 0-16,0 0 16,-22 0-16,1-21 15,0 0-15,0 21 0,0-21 16,0 0-16,-1 22 0,1-22 16,0 0-16,0 21 0,0-21 15,0 0 1,-1 0-16,1 0 15,0 0-15,21-21 16,-21 21-16,21-22 0</inkml:trace>
  <inkml:trace contextRef="#ctx0" brushRef="#br0" timeOffset="28632.21">14182 3006 0,'0'0'0,"0"-21"16,21 21-1,0 0-15,21 0 0,-21 0 16,22 0-16,-1-22 0,0 22 15,1 0-15,20 0 0,-20 0 0,-1 0 16,0 0-16,-21-21 0,22 21 16,-22 0-16,0 0 0,0 0 0,0-21 15,1 21-15</inkml:trace>
  <inkml:trace contextRef="#ctx0" brushRef="#br0" timeOffset="29644">18584 3006 0,'0'-21'0,"0"42"0,0-64 0,0 22 16,0 0-16,21 21 16,-21 21 15,0 0-31,0 1 16,-21-1-16,0 21 0,21-21 0,-21 22 15,21-22-15,-21 0 0,0 21 16,21-21-16,-22 1 0,22-1 15,-21 0-15,21 0 0,-21-21 16,21 21-16,0-42 31,21 0-31,0 0 0,1 21 16,-1-21-16,0-1 0,0 1 16,0 0-16,0 0 0,22 0 0,-22 0 15,0-1-15,0 1 0,0 0 0,1 0 16,-1 21-16,0 0 15,-21 21 1,0 0-16,0 0 16,0 1-16,0 20 0,0-21 15,0 0-15,0 0 0,0 22 16,0-22-16,0 0 0,0 0 0,21 0 16,-21 1-16,21-1 0,0-21 15,22 0-15,-22 0 0,0 0 0,21 0 16,-20 0-16,20 0 0,-21 0 0,21-21 15,1 21-15,-22-22 0,21 1 16,1 0-16,-22 0 0,21 0 0,-21-22 16,0 22-16,1-21 0,-22 0 15,0-1-15,0 22 0,0-21 16,0-1-16,0 1 0,0 21 0,0-21 16,0 20-16,-22 1 0,1 0 15,0 21-15,0 0 0,0 0 16,0 0-16,-1 21 0,1 0 0,0 1 15,0-1-15,0 21 0,21-21 16,-21 0-16,21 22 0,-22-22 0,22 0 16,0 0-16,0 0 0,0 1 15,0-1-15,22 0 0,-1-21 0,21 0 16,0 0-16</inkml:trace>
  <inkml:trace contextRef="#ctx0" brushRef="#br0" timeOffset="29879.93">19854 2921 0,'0'0'0,"-21"21"31,0 0-15,21 1-16,-21 20 0,21-21 15,-21 0-15,-1 22 0,22-22 0,0 0 16,0 21-16,-21-21 0,21 1 15,0-1-15,-21 0 16,21 0 0,21-21-1,-21-21-15</inkml:trace>
  <inkml:trace contextRef="#ctx0" brushRef="#br0" timeOffset="30252.08">19791 2582 0,'0'0'0,"-64"43"16,64-22 0,0 21-16,0-21 0,0 1 0,0-1 15,0 0-15,0 0 16,21-21-16,1 0 0,-1 0 15,0 0-15,0 0 0,0 0 16,0 0-16,1 0 0,-22-21 16,21 0-16,-21 0 0,0-1 15,21 1-15,-21 0 0,0 0 0,0 0 16,0 0-16,0-1 0,-21-20 16,0 21-16,-1 0 0,22 0 15,-21 21-15,0 0 0,0 0 16,0 0-16,21 21 0,-21 0 15,-1 0-15,1 0 0,21 0 16,0 22-16,0-22 0,0 0 0,0 0 16,0 0-16,0 1 0,0-1 15,21 0-15</inkml:trace>
  <inkml:trace contextRef="#ctx0" brushRef="#br0" timeOffset="30558.43">20405 2498 0,'0'0'0,"-22"0"0,22 21 16,-21-21-16,0 21 0,0 21 15,21-20-15,-21 20 0,0 0 0,-1 1 16,22-1-16,-21 0 0,0 1 15,21-1-15,-21 0 0,21 1 0,-21-1 16,0 0-16,21 1 0,0-22 16,0 21-16,-22-21 0,22 0 0,0 1 15,0-1-15,-21 0 0,21 0 16,21-21 0,1 0-1,-1-21-15,0 0 0</inkml:trace>
  <inkml:trace contextRef="#ctx0" brushRef="#br0" timeOffset="31068.13">20659 2519 0,'0'21'15,"0"0"-15,0 22 16,-22-22-16,22 21 0,-21 0 15,21 1-15,0-22 0,0 21 16,-21 1-16,21-1 0,-21 0 0,0 1 16,21-22-16,0 21 0,-21-21 15,21 22-15,-22-22 0,22 0 0,-21 0 16,21 0-16,0 0 0,0 1 16,0-1-16,-21-21 0,21 21 15,0-42 1,0 0-1,0-1-15,0 1 0,0 0 16,21 0-16,0 0 0,1-22 16,-1 22-16,0 0 0,0-21 15,43-1 1,-22 22-16,0-21 0,-21 42 0,22-21 0,-1 21 16,-21 0-16,22 0 0,-22 0 15,0 0-15,0 21 0,0 0 0,-21 0 16,0 0-16,0 1 0,0-1 0,0 0 15,0 21-15,0-21 0,0 1 16,0-1-16,0 21 0,0-21 0,0 0 16,0 1-16,-21-1 0,21 0 15,-21-21-15,21 21 16,-21-21 0,21-21-1,0 0 1</inkml:trace>
  <inkml:trace contextRef="#ctx0" brushRef="#br0" timeOffset="31326.2">20129 2858 0,'0'0'0,"0"-22"31,22 22-15,-1 0-16,0 0 0,21-21 15,-21 21-15,22 0 0,-22 0 0,21-21 16,-21 21-16,22-21 0,-22 21 16,21 0-16,-21 0 0,1 0 0,-1 0 15,0 0-15,-42 0 16</inkml:trace>
  <inkml:trace contextRef="#ctx0" brushRef="#br0" timeOffset="32558.39">1566 5313 0,'0'0'15,"-21"21"-15,21 0 0,21-21 47,0-21-47,1 21 0,-1-21 16,0 0-16,21 0 0,-21-1 15,1 1-15,-1 0 0,-21 0 0,21 0 16,-21 0-16,0-1 16,0 1-16,0 0 0,0 0 0,-21 21 15,0-21-15,-1 21 0,-20 0 16,21 0-16,-21 0 0,-1 0 16,22 0-16,-21 0 0,21 0 15,-22 0-15,22 21 0,0 0 0,-21 0 16,20 0-16,1 1 0,-21-1 15,21 0-15,0 0 0,-1 0 16,1 0-16,21 1 0,0 20 0,0-21 16,21 0-16,1 0 15,-1 1-15,21-22 0,0 21 16,1 0-16,20-21 0,-20 21 0,20 0 16,-21-21-16,22 21 0,-22 1 15,1-1-15,-1 0 0,-21 0 0,0 0 16,0 0-16,-21 1 0,0-1 15,0 21-15,-21-21 0,0 0 0,0 1 16,-21 20-16,-22-21 0,22 0 16,-22 0-16,1-21 0,-1 22 15,1-1-15,-1-21 0,1 0 16,-1 0-16,1 0 0,-1 0 0,22 0 16,-22-21-16,22-1 0,0 22 15,-1-21-15,22-21 0,-21 21 16,21 0-16,0-22 0,-1 1 0,1 0 15,21 20-15,0-20 0,0 21 16,0-21-16,0 20 0,21 1 16,1 0-16,-1 0 0,0 0 0,0 21 15,21 0-15,-20 0 0,-1 0 16,0 0-16,0 21 0,21 0 16,-20 0-16,-1 0 0,21 1 15,-21-1-15,22 0 0,-22 21 0</inkml:trace>
  <inkml:trace contextRef="#ctx0" brushRef="#br0" timeOffset="33141.99">2032 5630 0,'21'0'16,"-42"0"-16,63-21 0,-21 0 0,1 0 15,-22 0-15,0 0 0,0-1 16,0 1-16,0 0 0,0 0 0,0 0 16,0 0-16,-22-1 0,1 1 15,21 0-15,-21 21 0,-21-21 0,21 21 16,-1 0-16,1 0 0,0 0 16,0 0-16,-21 21 0,20 0 0,1 0 15,0 1-15,0-1 0,0 0 16,0 21-16,-1 1 0,1-1 15,21 0-15,-21 1 0,21-22 0,0 21 16,0 0-16,0-20 0,0-1 16,0 0-16,0 0 0,21 0 15,0-21-15,1 0 0,-1 0 16,0 0-16,0 0 0,21 0 16,-20 0-16,-1-21 0,0 0 15,0 0-15,21 0 0,-20-1 0,-1 1 16,21 0-16,-21-21 0,0 21 15,1-22-15,-1 22 0,0 0 0,-21-21 16,0 20-16,0 1 0,0 0 16,0 0-16,0 0 0,-21 42 47,21 0-47,0 0 15,0 0-15,0 22 0,0-22 0,0 0 16,0 0-16,0 0 0,0 1 15,0-1-15,21 0 0,-21 0 0,21 0 16,0-21-16,0 0 16,1 0-16,-1 0 0,0 0 15,0 0-15,0-21 0,-21 0 16</inkml:trace>
  <inkml:trace contextRef="#ctx0" brushRef="#br0" timeOffset="33841.58">2540 5355 0,'0'0'0,"0"21"16,0 1-1,0-1-15,-21 0 0,21 0 16,0 0-16,0 0 0,0 1 0,0 20 16,-21-21-16,21 0 0,-22 22 15,22-22-15,0 0 0,0 0 0,-21 0 16,21 0-16,0 1 0,-21-22 15,21 21-15,-21-42 47,21-1-47,0 1 0,0 0 16,0 0-16,0 0 0,0 0 0,0-22 16,21 1-16,-21 21 0,21-22 15,0 22-15,1-21 0,-1 21 0,0 0 16,0-1-16,0 1 0,0 21 15,1 0-15,20 0 0,-21 0 0,0 0 16,0 0-16,1 21 0,-1 1 16,0-1-16,-21 0 0,0 0 15,0 21-15,0-20 0,0-1 0,0 21 16,0-21-16,0 0 16,0 1-16,0 20 0,0-21 0,0 0 15,0 0-15,-21 1 16,21-44 15,0 1-31,0 0 16,0 0-16,21-21 15,-21 20-15,21 1 0,0-21 0,-21 21 16,21-22-16,1 22 0,-1 0 16,-21-21-16,21 21 0,0-1 0,0 1 15,0 21-15,1 0 0,-1 0 16,0 0-16,0 0 0,0 21 15,0 1-15,-21 20 16,0-21-16,22 0 0,-22 22 16,0-22-16,0 21 0,21-21 0,-21 22 15,0-22-15,0 21 0,0-21 16,0 0-16,0 1 0,0-1 0,0 0 16,0 0-16,0-42 46,21 0-46,0 0 0</inkml:trace>
  <inkml:trace contextRef="#ctx0" brushRef="#br0" timeOffset="34251.36">3365 5630 0,'22'0'16,"-1"0"-16,0 0 15,0 0-15,0-21 0,0 0 0,1 21 16,-1-21-16,0 0 16,0 0-16,0 21 0,-21-22 0,21 1 15,1 0-15,-22 0 16,0 0-16,0 0 0,0-1 0,0 1 15,-22 0-15,1 21 0,0 0 16,0 0-16,0 0 0,0 0 16,-22 0-16,22 21 0,0 0 0,0 1 15,0 20-15,-1-21 0,1 21 16,21 1-16,0-1 0,0 0 0,0-20 16,0 20-16,0-21 0,0 21 15,21-20-15,-21-1 0,43 0 0,-22-21 16,0 21-16,21-21 15,-20 0-15,20 0 0,0 0 0,1 0 16,-1 0-16,0 0 0,1 0 0,-22-21 16,21 21-16,-21-21 0,22 0 15,-22-1-15</inkml:trace>
  <inkml:trace contextRef="#ctx0" brushRef="#br0" timeOffset="34991.74">4868 5334 0,'0'0'0,"0"-21"0,0 0 0,0 0 32,0 42-17,0 0-15,0 0 16,0 0-16,0 0 0,0 22 0,0-22 16,0 21-16,0-21 0,-21 22 0,21-22 15,-21 21-15,0-21 16,21 1-16,0 20 0,0-21 0,-21-21 0,21 21 15,-22 0-15,1-21 47,21-21-47,0 0 0,0 0 16,0 0-16,0 0 0,0-22 0,0 22 16,21-21-16,-21 21 0,22-22 15,-1 22-15,0-21 0,0 21 0,0-22 16,22 22-16,-22 0 0,21 0 15,0 0-15,-20-1 0,20 22 16,0 0-16,-21 0 0,22 0 0,-22 22 16,21-1-16,-21 0 0,1 21 15,-22-21-15,21 1 0,-21 20 0,0-21 16,0 21-16,0-20 0,0 20 16,0-21-16,0 0 0,-21 0 0,21 22 15,-22-43-15,22 21 0,0 0 16,-21 0-16,21-42 47,21 21-47,1-21 0</inkml:trace>
  <inkml:trace contextRef="#ctx0" brushRef="#br0" timeOffset="35543.81">6011 5355 0,'0'0'0,"0"-63"16,-21 63-16,0-21 0,0-1 0,0 22 16,-1 0-16,1 0 0,-21 0 15,21 0-15,-22 0 0,22 0 16,0 0-16,-21 22 0,21-1 0,-1 0 15,-20 0-15,21 0 0,0 22 16,0-22-16,-1 21 0,1-21 0,21 22 16,0-22-16,0 21 0,0-21 15,0 22-15,0-22 0,0 0 0,0 0 16,43-21-16,-22 21 0,0-21 0,21 0 16,-21 0-16,22 0 0,-22 0 15,21 0-15,-21-21 0,22 21 0,-1-21 16,-21 0-16,0 0 0,22-1 15,-22 1-15,0 0 0,0 0 0,0-21 16,1 20-16,-1 1 0,-21-21 16,0 21-16,0 0 0,0-22 15,0 22-15,0 0 0,0 0 0,0 0 16,-21 21 15,21 21-31,0 0 0,-22 0 0,22 0 16,0 22-16,0-22 0,0 0 15,0 21-15,0-21 0,0 1 0,22-1 16,-1 0-16,0 0 0,0 0 16,0 0-16,0 1 0,1-22 0,-1 0 15,0 0-15,0 0 0,0 0 0,0 0 16,1 0-16,-1-22 16,21 22-16,-21-21 0,0 0 0,1 0 15</inkml:trace>
  <inkml:trace contextRef="#ctx0" brushRef="#br0" timeOffset="36211.43">6562 5271 0,'0'0'0,"0"21"15,0 0-15,0 0 16,0 0-16,0 0 0,0 1 16,0-1-16,-22 0 0,22 0 0,0 0 15,-21 0-15,21 22 0,0-22 16,0 0-16,0 0 0,-21-21 0,21 21 15,0 1-15,0-1 16,0-42 15,0-1-15,0 1-16,0 0 0,0 0 16,0 0-16,0 0 0,0-1 15,0 1-15,0-21 0,0 21 0,21-22 16,0 22-16,1-21 0,-1 21 0,-21 0 15,42-1-15,-21 1 0,0 0 16,1 21-16,-1 0 0,0 0 16,21 0-16,-21 0 0,1 21 0,-1 0 15,0 1-15,0-1 0,-21 0 16,21 0-16,-21 21 0,21-20 0,-21-1 16,0 0-16,0 21 0,0-21 15,0 1-15,0-1 0,0 0 0,0 0 16,-21-21-16,21 21 0,-21-21 15,21 21-15,0-42 32,0 0-32,0 0 15,0 0-15,0 0 0,21-1 16,-21 1-16,21-21 0,1 21 16,-1 0-16,0-22 0,0 22 15,0 0-15,22 0 0,-22 0 0,0-1 16,21 1-16,-21 21 0,1 0 0,-1 0 15,0 0-15,0 0 0,0 0 16,0 21-16,-21 1 0,0-1 0,0 0 16,0 0-16,0 0 0,0 0 15,0 1-15,0-1 0,0 21 0,0-21 16,0 0-16,-21 1 0,21-1 0,-21 0 16,0 0-16,21 0 15,-21-21-15,42-21 31,0 21-31</inkml:trace>
  <inkml:trace contextRef="#ctx0" brushRef="#br0" timeOffset="36615.19">7641 5419 0,'21'0'32,"0"0"-17,1 0-15,-1 0 0,0 0 16,0-21-16,0 21 0,0-22 0,1 22 16,-1-21-16,0 21 0,0-21 15,-21 0-15,21 0 0,0 0 16,-21-1-16,0 1 0,0 0 0,0 0 15,-21 21-15,0 0 16,0 0-16,0 0 0,0 0 0,-22 21 16,22-21-16,-21 21 0,21 0 15,-22 22-15,22-22 0,0 0 0,0 21 16,0-20-16,21 20 0,-22-21 16,22 21-16,0-20 0,0-1 15,0 0-15,0 0 0,22 0 0,-1 0 16,0-21-16,0 22 0,0-22 0,0 0 15,22 0-15,-22 0 0,0 0 16,21 0-16,-20 0 0,-1 0 0,21-22 16,-21 1-16,22 0 0</inkml:trace>
  <inkml:trace contextRef="#ctx0" brushRef="#br0" timeOffset="37416.08">9356 4826 0,'0'0'0,"21"-21"0,-21 0 16,0 0-16,0-1 0,0 1 16,0 0-16,0 0 0,0 42 31,0 0-31,0 22 16,0-1-16,0 0 15,0 1-15,-21-1 0,21 21 0,0-20 16,0-1-16,-22 22 0,22-22 0,-21 0 15,21-21-15,-21 22 0,21-22 16,0 21-16,0-21 0,-21 1 0,21-1 16,-21-21-16,21-21 47,0-1-32,0 1-15,0 0 0,0 0 0,0 0 16,21 0-16,0-1 0,0 1 15,0-21-15,22 21 0,-1 0 16,0-1-16,1 1 0,-1 0 0,0 0 16,22 21-16,-22 0 0,1 0 0,-1 0 15,0 21-15,1-21 0,-22 21 16,0 22-16,0-22 0,-21 0 0,0 21 16,0-21-16,0 1 0,-21-1 15,0 0-15,-22 0 0,22 0 0,-21 0 16,0 1-16,-1-1 0,1-21 0,0 21 15,20-21-15,-20 0 0,0 0 16,21 0-16,-22 0 0,22 0 0,0 0 16,0 0-16,0 0 0,-1 0 15,22-21-15,0 0 16,0-1-16,0 1 16,22 21-16,-1-21 0,0 0 0</inkml:trace>
  <inkml:trace contextRef="#ctx0" brushRef="#br0" timeOffset="38197.62">10223 5059 0,'0'0'0,"-21"21"31,0 0-15,21 0-16,-21 1 0,21-1 0,0 21 15,0-21-15,0 0 0,0 1 16,0-1-16,0 0 0,0 0 0,0 0 16,0 0-16,0 1 0,0-1 15,21-21-15,0 21 0,0-21 16,1 0-16,-1 0 0,0 0 0,0 0 16,0 0-16,22 0 15,-22 0-15,21-21 0,-21 0 0,0 21 0,22-22 16,-22 1-16,0 0 0,0 0 0,0 0 15,1-22-15,-1 22 16,0-21-16,0 21 0,0-22 0,-21 22 16,0-21-16,0 0 0,0 20 0,21 1 15,-21 0-15,-21 42 32,21 0-32,0 1 15,0 20-15,-21-21 0,21 21 0,0-20 16,-21 20-16,21 0 0,0-21 0,0 22 15,0-22-15,0 0 0,0 21 16,0-20-16,0-1 0,21-21 0,0 21 16,0 0-16,1-21 0,-1 0 0,21 0 15,-21 0-15,22 0 16,-1 0-16,-21 0 0,21-21 0,-20 0 16,20 21-16,0-21 0,-21-1 0,22 1 15,-22 0-15,21 0 0,-21 0 16,1-22-16,-1 22 0,21-21 0,-21 0 15,-21-1-15,21 1 0,1 0 16,-22-22-16,21 22 0,-21-1 0,0 1 16,0 0-16,0 21 0,0-22 15,0 22-15,-21 42 16,21 0 0,-22 22-16,22-22 0,-21 21 15,21 22-15,-21-22 0,21 0 0,0 1 16,0-1-16,0 0 0,0 1 0,0-22 15,0 21-15,0-21 0,0 1 16,0 20-16,0-21 0,0 0 16,0 0-16,21-21 0,0 0 15,1 0-15,-1 0 16,0 0-16,0 0 0,0 0 0,0-21 16,-21 0-16,22 21 0,-1-21 15,0 0-15,0 0 0,0-1 16,-21 1-16,21 0 0,-21 0 0</inkml:trace>
  <inkml:trace contextRef="#ctx0" brushRef="#br0" timeOffset="38399.51">11282 4995 0,'0'22'15,"0"-44"-15,-21 44 0,42-22 31,0 0-31,0 0 0,0 0 0,0 0 16,1 0-16,20 0 0,-21-22 16,21 22-16,-20 0 0,-1 0 15,0-21-15,0 21 0,21 0 0,-20-21 16,-1 21-16</inkml:trace>
  <inkml:trace contextRef="#ctx0" brushRef="#br0" timeOffset="39117">12996 4657 0,'0'0'0,"0"-21"0,21 21 16,-21-22-16,22 22 0,-1-21 15,0 21-15,0 0 0,0 0 0,0 0 16,1 0-16,-1 0 0,21 21 15,-21 1-15,22 20 0,-22-21 0,0 43 16,0-22-16,0 21 0,0 43 16,1-63-16,-22 20 15,0-21-15,0 1 0,0-1 0,-22 0 16,1 1-16,21-22 0,-21 0 16,21 0-16,0 0 0,0-42 31,0 0-16,0 0-15,0 0 0,21 0 0,0-22 16,-21 1-16,22 21 0,-1-22 16,0-20-16,0 21 0,0-22 15,0 22-15,1-22 0,-1 22 0,21-22 16,-21 22-16,0-21 0,1 20 0,20 1 16,-21 0-16,0 20 0,0-20 15,1 21-15,-1 21 0,0 0 16,-21 21-1,0 0-15,0 0 16,0 1-16,0-1 0,0 0 0,0 0 16,0 21-16,-21-20 0</inkml:trace>
  <inkml:trace contextRef="#ctx0" brushRef="#br0" timeOffset="42138.59">14097 5144 0,'0'0'0,"21"0"0,0 0 0,0 0 15,1 0-15,-1 0 0,0-22 16,0 1-16,0 0 0,-21 0 16,21 0-16,-21-22 15,0 22-15,0 0 0,0 0 0,0-21 16,0 20-16,0 1 0,-21-21 0,21 21 15,-21 0-15,0-1 0,0 22 16,0 0-16,-1 0 0,-20 0 16,21 0-16,0 22 0,-22-1 15,22 0-15,-21 21 0,21 1 0,0-1 16,-22 0-16,22 1 0,0-1 0,21 0 16,0-21-16,0 22 0,0-22 15,0 0-15,0 0 0,0 0 0,0 1 16,21-22-16,0 0 0,0 0 15,1 0-15,20 0 0,-21 0 16,0 0-16,0 0 0,1-22 0,-1 1 16,0 21-16,0-21 0,21 0 15,-20 0-15,-1 0 0,0-22 0,0 22 16,0 0-16,-21-21 16,0 20-16,21-20 0,-21 21 0,0-21 15,0 20-15,0 1 0,0 0 16,0 0-16,0 42 15,0 21 1,0-20-16,0 20 0,0-21 16,0 21-16,0 1 0,-21-22 0,21 21 15,0 1-15,0-22 0,0 21 16,0-21-16,0 0 0,0 1 0,0-1 16,0 0-16,0 0 0,21-21 15,1 0-15,-1 21 0,21-21 16,-21 0-16,0 0 0,22 0 15,-1-21-15,-21 0 0,22 21 16,-22-21-16,21 0 0,0-1 0,-20 1 16,20 0-16,-21 0 0,0-21 0,22 20 15,-22-20-15,-21 21 0,21-21 16,-21 20-16,0-20 0,0 21 0,0 0 16,0 0-16,-21 21 15,0 0-15,-1 0 0,1 0 0,0 0 16,0 0-16,21 21 0,0 0 15,-21 0-15,21 0 0,0 0 0,0 1 16,0-1-16,0 0 0,21 0 16,-21 0-16,21 0 0,-21 1 15,21 20-15,-21-21 0,0 0 0,21 0 16,-21 1-16,22-22 0,-22 21 16,0 0-16,0 0 0,0 0 15,21-21-15,0 0 0,0 0 16,-21 21-16,21-21 0,0 0 15,1 0-15,-1 0 0,21 0 0,-21 0 16,22 0-16,-1 0 0,-21-21 16,21 21-16,1 0 0,-1-21 0,0 0 15,1 21-15,-1-21 0,0 0 0,1-1 16,-22 1-16,0 0 16,21 0-16,-20-21 0,-22 20 0,0-20 15,21 0-15,-21-1 0,0 1 16,0 0-16,0 21 0,0-22 0,0 22 15,0 0-15,-21 21 0,-1 0 16,1 0-16,0 0 0,-21 21 0,21-21 16,-22 42-16,1-20 0,0 20 15,-1-21-15,1 21 0,21 1 16,-22-1-16,22-21 0,-21 22 0,21-1 16,0-21-16,21 0 0,0 22 0,0-22 15,0 0-15,21 0 0,0-21 16,0 0-16,0 0 0,0 0 15,1 0-15,20 0 0,-21 0 16,0 0-16,0 0 0,22 0 0,-22-21 16,0 0-16,21 0 0,-20 21 15,-1-22-15,0 1 0,0-21 0,-21 21 16,21 0-16,0-22 0,-21 22 16,0-21-16,0 21 0,22-22 0,-22 1 15,0 63 16,0 0-31,-22 0 0,22 1 16,-21 20-16,21-21 0,0 21 16,0-20-16,-21 20 0,21-21 15,0 0-15,0 0 0,0 1 0,0-1 16,0 0-16,21-21 0,0 21 16,1-21-16,-1 0 0,0 0 15,21 0-15,-21 0 0,1 0 16,-1 0-16,21 0 0,-21 0 0,0-21 15,22 0-15,-22 0 0,0-1 0,0 1 16,0 0-16,1 0 16,-1 0-16,0-22 0,0 22 0,0-21 15,-21 21-15,21 0 0,1-22 16,-1 43-16,-21 21 31,0 1-31,0-1 0,0 21 16,0-21-16,-21 0 0,21 22 0,0-22 15,0 0-15,-22 0 0,22 22 16,0-22-16,0 0 0,0 0 16,0 0-16,22 0 0,-1-21 15,0 22-15,0-22 0,0 0 16,0 0-16,1 0 0,-1 0 16,21 0-16,-21 0 0,0 0 0,22-22 15,-22 1-15,0 0 0,0 21 16,22-21-16,-22-21 0,0 20 0,-21-20 0,21 21 15,0-21-15,0-22 16,-21 22-16,0-1 0,22-20 0,-22 21 16,21-22-16,-21 22 0,0-1 15,0 1-15,0 0 0,21 21 0,-21-22 16,0 22-16,-21 21 31,0 21-31,21 0 0,-22 1 0,22-1 16,0 21-16,-21 0 0,21 1 15,-21-1-15,21 0 0,0 1 16,0-1-16,0 0 0,0 1 0,0-1 16,0 0-16,0 1 0,0-22 0,0 0 15,0 21-15,0-20 0,0-1 16,0 0-16,0 0 16,21-21-16,0 0 0,1 0 0,-1 0 15,0 0-15,0 0 0,0 0 16,22 0-16,-22-21 0,0 21 0,21-21 15,-21 0-15,1-1 0,-1 1 16,0 0-16,0-21 0,0 21 16,0-22-16,1 22 0,-1 0 0,0-21 15,-21 20-15,0 1 0,21 21 16,-21-21-16,0 42 16,0 0-16,0 1 15,-21-1-15,21 0 0,-21 0 16,21 21-16,0-20 0,-21-1 0,-1 21 15,22-21-15,0 0 0,0 1 16,0-1-16,0 0 0,0 0 0,0 0 16,0 0-16,22-21 15,-1 22-15,0-22 0,0 0 16,0 0-16,0 0 0,1 0 0,-1 0 16,0-22-16,0 22 0,0-21 15,0 0-15,1 21 0,20-21 16,-21 0-16,0 0 0,0-22 0,1 22 15,-1 0-15,0-21 0,21-1 16,-21 22-16,1 0 0,-1 0 16,0 21-16,-21 21 31,0 0-15,-21 21-16,0-20 0,21-1 0,-22 0 15,22 0-15,0 0 0,0 22 0,0-22 16,-21 0-16,21 0 15,0 0-15,0 0 0,0 1 16,21-22-16,1 0 16,-1 0-16,0 0 15,0 0-15,0 0 0,0 0 0,1 0 16,-1-22-16,-21 1 0,21 21 16,0-21-16,-21 0 0,0 0 0,0 0 15,21-22-15,-21 22 0,0-21 16,0 21-16,0-1 0,0 1 0,0 0 15,-21 0-15,0 0 0,0 0 0,0 21 16,-1 0-16,1 0 16,0 0-16,0 0 0,0 0 0,21 21 15,0 0 1,0 0-16,21-21 16,0 0-1,21 0-15,-20 0 0,-1 0 0,21 0 16,-21 0-16,22-21 0,-22 21 0,21-21 15,0 21-15,-20-21 0,20 21 16,-21 0-16,21-22 0,-20 22 0,-1 0 16,0-21-16,0 21 0,0 0 15,0 21 1,-21 1-16,0-1 16,0 0-16,0 0 0,0 0 15,0 0-15,0 1 0,0-1 16,-21 0-16,21 0 0,0 0 0,0 0 15,-21 1-15,21-1 0,-21-21 16,21 21-16,0 0 0,0 0 16,-21-21-1,21-21 17,0 0-17,0 0-15,21 0 0,-21-1 16,21 1-16,0-21 15,0 21-15,22-43 0,-22 22 16,0 0-16,21-1 0,-20 1 16,20 21-16,0 0 0,-21-22 0,22 22 15,-22 21-15,21-21 0,-21 21 16,1 0-16,-1 0 0,-21 21 16,0 0-16,0 0 0,0 22 15,0-22-15,0 21 0,0-21 0,-21 22 16,-1-1-16,1 0 0,0-20 0,21 20 15,0-21-15,-21 21 16,21-20-16,0-1 0,0 0 0,0 0 0,0 0 16,21 0-16,0 1 15,0-22-15,1 0 0,-1 0 16,0 0-16,21 0 0,-21 0 0,1 0 16,-1 0-16,0 0 0,21-22 15,-21 1-15,1 21 0,-1-21 0,0 21 16,0-21-16,0 0 0,0 0 15,1-1-15,-1-20 0,0 0 16,0-1-16,0 22 0,-21-21 16,0 21-16,0 0 0,0-22 15,0 22-15,0 0 0,0 0 0,-21 0 0</inkml:trace>
  <inkml:trace contextRef="#ctx0" brushRef="#br0" timeOffset="42423.43">17865 4445 0,'-22'0'16,"22"21"15,0 0 1,-21-21-17</inkml:trace>
  <inkml:trace contextRef="#ctx0" brushRef="#br0" timeOffset="42696.29">16700 4678 0,'0'0'0,"22"0"0,20 0 16,0 0-16,-21 0 0,22 0 15,-1 0-15,-21 0 0,22 0 0,-22 0 16,21 0-16,-21 0 0,22-21 16,-22 21-16,0 0 0,0 0 0,0 0 15,-21-21-15</inkml:trace>
  <inkml:trace contextRef="#ctx0" brushRef="#br0" timeOffset="42960.14">16065 4593 0,'0'0'0,"-21"0"63,21 21-63</inkml:trace>
  <inkml:trace contextRef="#ctx0" brushRef="#br0" timeOffset="49159.96">11938 2286 0,'21'-21'0,"-21"0"16,21 21-1,-21 21 17,0 0-32,0 0 0,0 0 0,0 22 15,0-1-15,0 0 0,0 1 16,-21-1-16,0 0 0,0 1 0,21-1 15,0 0-15,-21 1 0,-1-22 0,22 0 16,-21 0-16,21 0 0,0 1 16,0-1-16,0-42 31,0-1-15,0 1-16</inkml:trace>
  <inkml:trace contextRef="#ctx0" brushRef="#br0" timeOffset="49492.29">11980 2201 0,'0'0'0,"43"0"0,-22-21 16,21 21-16,0 0 0,1 0 0,-1 0 15,0 0-15,1 0 0,-1 0 16,-21 0-16,0 0 0,1 21 0,-1-21 16,-21 22-16,0-1 0,0 0 15,0 0-15,-21 21 0,-1-20 16,-20-1-16,21 0 0,0 0 16,-22 21-16,1-20 0,21-22 0,-21 21 15,20 0-15,1-21 0,0 0 0,0 21 16,0-21-1,21-21 1,21 21 0,0-21-16,0 21 0</inkml:trace>
  <inkml:trace contextRef="#ctx0" brushRef="#br0" timeOffset="49743.15">12594 2053 0,'0'21'15,"0"1"-15,0-1 0,0 0 16,-21 0-16,0 0 0,21 22 0,-21-22 16,21 0-16,0 0 0,-22 0 0,1 22 15,21-22-15,-21 0 16,21 0-16,0 0 0,0 0 15,0 1-15,0-1 16,21-21 0</inkml:trace>
  <inkml:trace contextRef="#ctx0" brushRef="#br0" timeOffset="50115.93">12636 2392 0,'0'0'0,"22"0"16,-1 0-16,0 0 15,-21-21-15,21 21 0,0 0 0,0 0 16,1-21-16,-1 21 0,0 0 16,-21-22-16,21 22 0,0-21 0,0 0 15,-21 0 1,0 0-16,0 0 0,0-1 15,-21 22 1,0 0-16,0 0 16,0 22-16,0-1 0,-1 0 15,1 21-15,21-21 16,0 1-16,0-1 0,0 21 0,0-21 0,0 0 16,0 1-16,0-1 15,21 0 1,1-21-16,-1 0 0,0 0 15,0 0-15,0 0 0,0 0 0,1 0 16,-1 0-16,0 0 0,-21-21 16,0 0-16</inkml:trace>
  <inkml:trace contextRef="#ctx0" brushRef="#br0" timeOffset="53112.02">20426 4826 0,'0'0'0,"0"-21"16,0 0 0,0 0-1,0-1-15,0 1 16,-21 21-1,-1 0 1,22 21-16,-21 1 0,21-1 16,0 0-16,-21 21 15,21 1-15,-21-22 0,21 21 0,-21 0 0,21 43 32,-21-64-32,21 0 0,0 1 0,-22-1 15,22 0-15,0 0 0,-21-21 16,21 21-16,0-42 31,21 0-15,-21 0-16</inkml:trace>
  <inkml:trace contextRef="#ctx0" brushRef="#br0" timeOffset="53496.41">20426 4509 0,'0'0'16,"-21"0"-16,-1 0 0,1 0 15,0 0-15,0 0 0,21 21 16,-21-21-16,21 21 16,21-21 15,0 0-31,0 0 0,0 0 15,1 0-15,-1 0 0,0 0 0,0 0 16,0-21-16,-21 0 16,0-1-16,0 1 15,-21 21 1,21-21-16,-21 21 0,0 0 0,0 0 16,-1 0-16,1 0 0,0 0 15,0 0-15,0 0 0,21 21 16,-21 0-16,21 1 0,0-1 15,0 0-15,0 0 0,0 0 16,0 0-16,0 1 0,21-1 16,0-21-16,0 21 0,0 0 0</inkml:trace>
  <inkml:trace contextRef="#ctx0" brushRef="#br0" timeOffset="53990.65">20891 4699 0,'0'0'0,"0"21"31,0 0-15,-21 1-16,21-1 0,-21 21 16,21-21-16,0 0 0,0 22 15,0-22-15,0 0 0,0 0 0,-21 22 16,21-22-16,0 0 0,-21 0 15,21 0-15,-21 0 0,21 1 16,-22-22 15,1-22-15,21 1-16,0 0 0,0 0 16,0 0-16,0-22 0,21 22 15,1-21-15,-1 0 0,0 20 0,21-20 16,-21 0-16,22-1 0,-1 22 15,-21-21-15,22 21 0,-1 0 0,0 21 16,1 0-16,-22 0 0,21 0 16,-21 0-16,0 0 0,1 21 0,-1 0 15,-21 0-15,21 21 0,-21 1 16,0-22-16,0 21 0,0 1 16,0-1-16,0 0 0,-21-21 0,0 22 15,-1-22-15,22 0 0,-21 21 16,0-20-16,21-1 0,-21 0 15,0 0-15,0-21 0,21 21 16,-22-21-16,1 0 0,0 21 16,0-21-16</inkml:trace>
  <inkml:trace contextRef="#ctx0" brushRef="#br0" timeOffset="54813.06">1672 6837 0,'0'0'0,"0"-21"31,0 0-31,0-1 16,0 1-1,0 42 17,0 1-32,0-1 15,0 21-15,0-21 0,0 22 16,-21-1-16,21 21 0,-21-20 15,21 20-15,-21 1 0,-1-22 16,1 22-16,0-22 0,21 0 16,-21 1-16,0-1 0,21 0 0,0-21 15,-21 1-15,21-1 0,-22-21 16,22 21-16,0-42 31,-21 21-31,21-21 0,-21-1 0,0 1 16</inkml:trace>
  <inkml:trace contextRef="#ctx0" brushRef="#br0" timeOffset="55451.94">1101 7154 0,'21'0'31,"0"0"-31,21 0 0,-21 0 16,22 0-16,-1 0 0,0-21 15,22 0-15,-22 21 0,22-21 0,-1 0 16,-20 0-16,20-1 0,-21 1 16,1 0-16,-1 0 0,0 0 15,-20 0-15,20-22 0,-21 22 16,-21 0-16,0 0 0,0 0 0,0-1 0,0 1 16,0 0-16,0 0 15,-21 21-15,0 0 16,0 0-1,21 21-15,0 0 0,0 0 0,-22 1 16,22 20-16,0-21 0,0 21 16,0 1-16,0-1 0,-21-21 0,21 22 15,0-1-15,0 0 0,0 1 16,-21-1-16,21 0 0,-21-21 0,21 22 16,-21-22-16,21 0 0,-21 0 15,21 0-15,0 1 0,0-1 16,-22-21-1,22-21 1,0-1-16,0 1 16,0 0-16,22-21 0,-1-1 0,-21 22 15,21-21-15,0 0 0,0-1 16,0 22-16,1-21 0,-1 21 0,21-1 16,-21 1-16,0 0 0,1 21 15,-1 0-15,21 0 0,-21 21 16,0 0-16,1 1 0,-1-1 15,-21 0-15,0 0 0,0 21 16,0-20-16,0-1 0,0 21 0,0-21 16,0 0-16,0 1 0,0-1 15,0 0-15,-21 0 0,21 0 16,0 0-16,0-42 47,0 0-47,0 0 0,0 0 15</inkml:trace>
  <inkml:trace contextRef="#ctx0" brushRef="#br0" timeOffset="55838.72">2328 7112 0,'0'0'0,"21"0"0,1 0 0,-1 0 15,0 0-15,0 0 0,0 0 0,0 0 16,22-21-16,-22 21 0,0-21 16,0 21-16,0-21 0,1 21 0,-1-22 15,0 1-15,-21 0 16,0 0-16,0 0 16,0 0-16,0-1 0,0 1 15,-21 21-15,0 0 0,-1 0 16,1 0-16,0 0 15,0 21-15,0 1 0,-22-1 0,22 21 16,0 0-16,0-20 0,0 20 16,21 0-16,0 1 0,-21-1 0,21 0 15,0 1-15,0-22 0,0 21 16,0-21-16,21 0 0,0 1 0,0-22 16,0 0-16,0 21 0,1-21 0,20 0 15,-21 0-15,21 0 0,1 0 16,-22-21-16,21-1 0,1 1 0,-1 21 15,-21-21-15,21 0 0</inkml:trace>
  <inkml:trace contextRef="#ctx0" brushRef="#br0" timeOffset="56576.33">4805 7006 0,'0'0'0,"21"-21"16,0 0-16,0 21 0,-21-21 16,21 0-16,-21-1 0,22 22 0,-22-21 15,0 0-15,0 0 16,0 0-16,0 0 0,0-1 0,-22 22 15,1-21-15,0 0 0,0 0 16,0 21-16,-22-21 0,22 21 0,-21 0 16,21 0-16,-22 0 0,-20 21 15,42 0-15,-22 0 0,22 0 16,0 1-16,0 20 0,0 0 0,0-21 16,21 22-16,-22-1 0,22 0 15,0 22-15,0-43 0,0 21 0,0 1 16,0-22-16,0 0 0,0 0 0,22 0 15,-1 1-15,0-22 0,0 0 16,0 0-16,0 0 16,1-22-16,20 1 0,-21 21 15,0-21-15,0 0 0,1-21 0,-1 20 16,0 1-16,0 0 0,0 0 0,-21-21 16,21 20-16,1 1 0,-22 0 15,0-21-15,0 21 0,0-1 0,0 1 16,0 0-16,0 42 31,0 0-31,0 1 0,0-1 16,0 21-16,21-21 0,-21 22 15,21-22-15,-21 21 0,0-21 0,0 22 16,21-22-16,0 0 0,0 0 16,-21 0-16,22 0 0,-1-21 15,0 0-15,0 0 0,0 0 16,0 0-16,1 0 15</inkml:trace>
  <inkml:trace contextRef="#ctx0" brushRef="#br0" timeOffset="56979.91">5143 6900 0,'0'-21'0,"0"42"0,0-63 0,0 21 16,0 0-16,22 21 15,-1-21-15,0 21 0,0-22 0,0 22 16,0 0-16,1 0 0,-1 0 16,21 0-16,-21 0 0,22 0 0,-22 0 15,0 22-15,21-1 0,-21 21 16,1-21-16,-1 0 0,0 1 0,0 20 16,-21-21-16,0 0 0,0 0 0,0 22 15,0-22-15,0 0 0,-21 0 16,0 0-16,0 1 0,21-1 15,-22-21-15,1 0 0,21 21 0,-21-21 16,21-21 0,0 0-16,0-1 0,0 1 15,0 0-15,0-21 16,21 21-16,-21-1 0,21-20 0,1 21 16,-22 0-16,21-22 0,0 22 0,0 0 15,0 0-15,0 0 0,1 0 16,-1 21-16,0 0 0,0-22 0,0 22 15,0 0-15,1 0 0,-1 0 16,0 0-16,0 0 0</inkml:trace>
  <inkml:trace contextRef="#ctx0" brushRef="#br0" timeOffset="57801">6498 6964 0,'0'-21'16,"0"42"-16,0-63 0,0 20 0,0 1 0,0 0 15,0 0-15,-21 0 0,0 0 16,0-1-16,-1 1 0,-20 0 0,21 0 15,0 21-15,-22 0 16,22 0-16,0 0 0,0 0 0,-21 21 16,20 0-16,1 0 0,0 1 0,0 20 15,0-21-15,21 21 0,-21-20 16,-1 20-16,22 0 0,0-21 0,0 22 16,0-22-16,0 0 0,0 21 0,0-20 15,22-1-15,-1-21 16,0 0-16,0 0 0,0 0 0,22 0 15,-22 0-15,21 0 0,-21 0 16,0-21-16,1-1 0,20 22 0,-21-21 16,0 0-16,0 0 0,-21 0 15,22 0-15,-1 21 0,-21-22 16,0 1-16,0 0 0,0 0 0,0 0 16,0 0-16,0-1 0,0 1 15,0 0-15,0 0 16,0 42-1,0 0 1,0 0-16,0 1 0,0-1 16,0 0-16,0 21 0,0 1 0,0-22 15,0 21-15,0 0 0,0 1 16,0 20-16,0-20 0,0-1 0,0 21 16,0-20-16,0-1 0,0 0 15,0 22-15,0-22 0,0 1 0,0-1 16,0 0-16,0 1 0,0 20 15,0-21-15,0 1 0,0-1 0,0 0 16,0 1-16,0-1 0,0-21 0,0 22 16,0-1-16,0-21 0,0 21 15,-21-20-15,-1-1 0,22 0 0,-21 0 16,21 0-16,-21-21 0,0 0 16,0 0-16,0 0 15,21-21-15,-22 0 16,1 0-16,21 0 0,0-22 0,-21 22 15,21-21-15,-21-1 0,21-20 0,0 21 16,0-22-16,0 1 0,0-1 0,0 1 16,0-1-16,21 22 0,0-22 15,0 1-15,1 20 0,-1-20 0,0 21 16,21-1-16,1 1 0,-22 0 16,21 20-16,0-20 0,-20 0 0,20 21 15,0-1-15</inkml:trace>
  <inkml:trace contextRef="#ctx0" brushRef="#br0" timeOffset="60648.45">6773 7027 0,'-21'0'16,"21"-21"31,21 0-47,0 21 15,1-21-15,-1 0 0,0 0 16,0-1-16,0 1 0,0 0 0,1 0 16,-1 0-16,0-22 0,0 22 15,0 0-15,-21-21 0,0 21 0,0-1 16,0 1-16,0 0 0,0 0 0,-21 0 15,0 21-15,0 0 0,0 0 16,-1 0-16,1 0 0,0 0 16,0 0-16,0 21 0,0 0 0,21 0 15,0 0-15,0 1 16,0-1-16,0 0 0,0 0 0,0 0 16,21 0-16,-21 1 0,21-1 15,0 0-15,0 0 0,0 0 0,1 0 16,-1 1-16,-21-1 0,21 0 0,-21 0 15,21 0-15,-21 0 0,21-21 16,-21 22-16,0-1 0,21-21 16,1 0-16,-1 0 15,0 0 1,0 0-16,0-21 0,0-1 16,1 1-16,-1 0 15,0 21-15,0-21 0,0 0 16,0 0-16,1-22 0,-1 22 0,0 0 15,-21 0-15,21-22 0,0 22 16,-21 0-16,0 0 0,0 0 0,0 0 16,21 21-16,-21 21 31,-21 0-31,21 0 0,0 0 16,0 0-16,-21 22 0,21-22 15,-21 0-15,21 21 0,0-20 0,0 20 16,0-21-16,0 0 15,0 0-15,0 1 0,0-1 0,0 0 16,0 0-16,21-21 16,0 0-16,0 0 0,1 0 15,20 0-15,-21 0 0,0-21 0,0 21 16,22-21-16,-22 0 0,0-1 0,21 1 16,-20 0-16,-1 0 0,0 0 15,0 0-15,0-1 0,0 1 0,1-21 16,-22 21-16,21 0 0,-21-1 15,0-20-15,0 21 0,0 0 16,0 42 15,0 0-31,0 0 16,0 0-16,0 22 0,0-22 0,0 0 16,0 21-16,0-20 0,0-1 15,0 0-15,21 21 0,0-21 0,0 1 16,0-1-16,1-21 0,20 0 15,-21 0-15,0 0 0,0 0 16,22 0-16,-22 0 0,0 0 0,0 0 16,22-21-16,-22 21 0,0-22 0,0 1 15,0 0-15,0 21 16,1-21-16,-22 0 0,21 0 0,-21-22 16,0 22-16,0 0 0,0 0 0,0-22 15,0 22-15,0 0 0,0 0 16,0 0-16,0 0 0,0-1 0,0 44 31,0-1-15,0 21-16,0-21 0,0 0 0,0 22 15,0-22-15,0 0 0,-21 21 16,21-20-16,0-1 0,-22 0 0,22 0 16,0 0-16,0 0 0,0 1 0,0-1 15,0-42 32,0-1-31,0 1-16,0 0 0,22 0 15,-1-21-15,-21 20 0,21 1 0,-21 0 16,21-21-16,0 21 0,-21-22 16,21 22-16,1 0 0,-22 0 0,21 0 15,0-1-15,0 22 16,0 0-16,0 22 0,-21-1 15,22 21-15,-1-21 16,-21 0-16,21 22 0,-21-22 0,0 42 16,0-41-16,21 20 15,-21-21-15,0 0 0,21-21 0,-21 21 16,21 1-16,1-22 16,-1 0-1,0-22 1,-21 1-16,21 21 15,0-21-15,-21 0 0,21 0 0,1 0 16,-22-22-16,21 22 0,0-21 0,0 21 16,0-22-16,0 22 0,1-21 15,-1-1-15,21 22 0,-21 0 0,0 0 16,1 0-16,-1 21 0,0 0 16,0 0-16,0 0 0,-21 21 15,0 0-15,0 0 0,0 22 0,0-1 16,0 0-16,0-21 15,0 22-15,0-22 0,0 0 0,0 0 16,0 0-16,0 1 0,0-1 0,21 0 16,1 0-16,-1-21 0,-21 21 15,21-21-15,0 0 0,21 0 0,-20 0 16,-1 0-16,0 0 0,0 0 0,21 0 16,-20 0-16,-1 0 0,21 0 15,-21-21-15,0 0 0,22 21 16,-22-21-16,0 0 0,0-1 0,0 1 15,1 0-15,-1-21 0,0 21 16,-21-22-16,0 22 0,0 0 0,0-21 16,0 20-16,0 1 0,0 0 0,0 0 15,-21 21-15,0 0 0,-1 0 16,1 21-16,0 0 0,0 0 16,0 1-16,0-1 0,21 21 15,-22-21-15,22 22 0,-21-22 16,21 21-16,0-21 0,0 0 0,0 1 0,0-1 15,0 0-15,0 0 0,21 0 16,1-21-16,-1 0 0,0 0 16,0 0-16,0 0 0,0 0 0,22 0 15,-22 0-15,21 0 0,-21-21 16,22 21-16,-22-21 0,21 0 16,-21 21-16,1-21 0,20-1 0,-21 1 15,0 0-15,0-21 0,-21 21 0,0-1 16,22-20-16,-22 21 0,0 0 15,0-22-15,0 22 0,0 0 0,0 0 16,0 42 0,0 0-1,0 0-15,0 1 0,0 20 0,-22-21 16,22 21-16,0-20 0,0-1 16,-21 0-16,21 21 0,-21-21 15,21 1-15,0-1 0,0 0 0,-21 0 16,21 0-1,0-42 17,0 0-17,21 0-15,-21 0 0,21-1 16,0 1-16,1 0 0,-1-21 16,0 21-16,0-22 0,0 1 15,22 0-15,-22 20 0,0-20 0,21 0 16,-21 21-16,22-1 0,-22 22 0,0 0 15,0 0-15,0 0 0,-21 22 16,0-1-16,22 0 0,-22 0 0,0 21 16,0-20-16,0 20 0,0-21 15,0 21-15,0-20 0,0-1 0,21 0 16,-21 0-16,0 0 0,21 0 0,0 1 16,0-1-16,0 0 0,1-21 15,-1 0-15,0 0 0,0 0 0,0 0 16,0 0-16,1 0 0,-1 0 15,0 0-15,0 0 0,0-21 0,0 21 16,1-21-16,-1-1 0,0 1 0,0 0 16,-21 0-16,21 0 0,0-22 15,1 1-15,-22 0 0,21-1 16,21-41-16,-21 20 0,-21 22 16,21 0-16,1-1 0,-22 1 0,0 0 15,0 20-15,21 1 0,-21 0 16,0 42-1,0 0 1,-21 22-16,21-1 0,-22 0 0,1 1 16,21-1-16,-21 22 0,21-22 0,-21 21 15,21-20-15,-21-1 0,0 0 16,21 1-16,0-22 0,0 0 16,0 21-16,0-20 0,0-1 15,0 0-15,0 0 16,21-21-1,0 0-15,0 0 0,0 0 0,0-21 16,1 21-16,-1-21 16,0 0-16,0 21 0,0-22 0,0 1 15,1 0-15,-22 0 0,0 0 0,21-22 16,-21 22-16</inkml:trace>
  <inkml:trace contextRef="#ctx0" brushRef="#br0" timeOffset="60860.33">10922 6519 0,'21'0'47,"0"0"-47,0 0 16,1 0-16,-1 0 0,0 0 0,21 0 15,-21-21-15,1 21 0,-1 0 0,0 0 16,0 0-16,0 0 0,0 0 15,1-21-15,-1 21 16,-21-21 0</inkml:trace>
  <inkml:trace contextRef="#ctx0" brushRef="#br0" timeOffset="62403.54">13462 6392 0,'0'0'16,"0"-21"-16,0 0 0,0 0 15,0 0-15,0 0 16,0-1-16,0 1 16,21 21-16,-21-21 15,0 42 16,0 22-31,0-22 16,0 21-16,0 0 0,0 1 0,0 20 16,-21-20-16,21-1 0,-21 21 15,0-20-15,-1-1 0,22 0 0,-21 1 16,0-1-16,0 0 0,21-20 16,-21 20-16,0-21 0,21 0 15,0 0-15,-22 1 0,1-1 0,21 0 16,-21-21-1,0 0 1,21-21-16,0 0 16,0-1-16,0 1 15,0 0-15,0 0 0,0-21 16,0 20-16,0 1 0,0-21 0,0 21 16,0-22-16,0 22 0,0 0 15,0 0-15,21 0 0,-21 0 0,21 21 16,0 0-16,1 0 15,-22 21-15,21 0 16,-21 0-16,0 0 0,21 0 0,0 22 16,-21-22-16,0 0 0,21 0 0,-21 0 15,21 1-15,1-1 0,-22 0 16,0 0-16,21 0 0,0-21 0,0 0 16,0 21-16,0-21 0,1 0 15,-1 0-15,21 0 0,-21 0 16,22 0-16,-22 0 0,21-21 0,-21 0 0,22 21 15,-1-21-15,-21 0 16,0 0-16,22-1 0,-22 1 0,0 0 0,0 0 16,0 0-16,0 0 0,-21-22 15,0 22-15,0 0 0,0-21 16,0 20-16,0 1 0,0-21 0,0 21 16,0 0-16,0 42 31,0 0-31,0 0 0,0 0 0,0 22 15,0-22-15,0 21 0,0 0 16,0-20-16,0 20 0,0-21 0,0 0 16,0 22-16,0-22 0,0 0 15,0 0-15,0 0 0,22-21 16,-1 0-16,0 21 0,0-21 0,0 0 16,22 0-16,-22 0 0,0 0 15,21 0-15,1-21 0,-22 21 16,21-21-16,0 0 0,1 21 0,-1-21 15,-21 0-15,22-1 0,-1 1 16,-21-21-16,21 21 0,-20 0 0,-1-22 16,21 22-16,-42-21 0,21 21 15,-21-22-15,0 22 0,0 0 0,0 0 16,0 0-16,0-1 0,-21 22 16,0 0-16,0 0 0,0 22 15,-1-1-15,1 0 0,0 0 0,21 0 16,0 0-16,0 1 0,0 20 15,0-21-15,0 0 0,0 0 16,0 1-16,0-1 0,21 0 0,0 0 16,-21 0-16,22-21 0,-1 21 15,-21 1-15,0-1 0,21-21 16,-21 21-16,0 0 16,-21-21-1,0 0-15,-1 0 16,1 0-16,0 0 0,0 0 15,0 0-15,0 0 0,-1 0 16,1 0-16,0 0 16,42 0 15,0-21-31,1 21 0,-1-21 0,0 0 16</inkml:trace>
  <inkml:trace contextRef="#ctx0" brushRef="#br0" timeOffset="62821.3">15325 6329 0,'0'0'0,"0"-21"0,0 0 16,0-1-16,0 1 0,0 0 16,0 0-16,-22 21 31,1 0-16,21 21-15,-21 0 0,21 0 16,0 22-16,-21-1 0,0 0 16,0 1-16,21-1 0,-22 22 0,1-22 15,0 0-15,0 22 0,21-22 0,0 0 16,-21 1-16,21-22 0,-21 21 16,21-21-16,0 22 0,0-22 0,0 0 15,0 0-15,0 0 0,0 1 0,21-22 16,0 21-16,0 0 15,0-21-15,0 0 0,1 0 16,-1 0-16,0 0 0,0 0 0,0 0 16,0 0-16,1 0 0,-1 0 15,0-21-15,0 21 0,0-21 0,22-1 16,-22 22-16,0-21 0,0 0 0,0 0 16,0 21-16,1-21 0,-22 0 15,0-1-15,21 1 0,-21 0 16,0 0-16,0 0 0</inkml:trace>
  <inkml:trace contextRef="#ctx0" brushRef="#br0" timeOffset="63085.56">15240 6710 0,'0'0'0,"21"0"0,21-21 16,-20 21-16,20 0 0,0-21 16,-21 21-16,1 0 15,20 0-15,-21-22 0,0 22 0,0 0 0,1 0 16,-1 0-16,0 0 0,0-21 16,0 21-1,-21-21 1,0 0-1</inkml:trace>
  <inkml:trace contextRef="#ctx0" brushRef="#br0" timeOffset="63463.34">14690 6350 0,'0'0'0,"0"21"0,0 0 0,0 1 15,0-1-15,21-21 16,0 0-16,0 0 15,0 0-15,0 0 16,1-21-16,-22-1 16,0 1-16,0 0 15,0 0 1,-22 21-16,1 0 16,0 0-1,0 0 1,0 0-16,0 0 0,-1 0 15,22 21-15,-42-21 0</inkml:trace>
  <inkml:trace contextRef="#ctx0" brushRef="#br0" timeOffset="64387.72">2349 8911 0,'22'-21'0,"-44"42"15,65-63-15,-43 21 16,0 42 15,0 0-15,-21 0-16,21 22 0,-22-1 0,1-21 15,21 21-15,0 1 0,-21-1 16,21-21-16,-21 22 0,0-1 0,21-21 16,0 21-16,0-20 0,-21-1 15,21 21-15,-22-21 0,22 0 0,0 1 16,0-1-1,0 0-15,0 0 0</inkml:trace>
  <inkml:trace contextRef="#ctx0" brushRef="#br0" timeOffset="64772.51">2603 9271 0,'0'21'16,"0"0"-16,22-21 62,-1 0-62,-21-21 16,21 21-16,0 0 15,-21-21-15,-21 21 63,0 0-48,21 21-15,-21-21 16,21 21-16,-22-21 16,22 22-16</inkml:trace>
  <inkml:trace contextRef="#ctx0" brushRef="#br0" timeOffset="67117.96">4191 9038 0,'0'0'0,"0"-21"0,0 0 15,0 0-15,0 0 16,0-1-16,0 1 0,21 0 16,-21 0-16,0 0 0,21-22 15,-21 22-15,0 0 0,0 0 0,0 0 16,21 0-16,-21-1 15,0 1-15,0-21 0,0 21 0,0 0 16,0-1-16,0 1 16,0 0-16,0 0 0,-21 21 31,21 21-31,-21-21 16,0 21-16,21 22 0,-21-22 0,21 42 15,0-20-15,-21-1 0,21 21 16,-22 1-16,1-1 0,21 1 0,-21-1 15,0 1-15,0-22 0,0 22 16,-1-22-16,22 0 0,-21 1 0,0-1 16,21 0-16,0-20 0,-21-1 15,21 0-15,-21 0 0,21 0 16,-21 0-16,-1-21 31,22-21-31,-21 0 0,21 0 16,0-21-16,0 20 0,0 1 0,0 0 15,0-21-15,0 21 0,0-22 16,0 22-16,0-21 0,0 21 0,0-22 16,0 22-16,0 0 0,0 0 15,0 0-15,0 42 32,21 0-32,1 0 15,-1 0-15,0 22 0,-21-22 0,21 0 16,0 21-16,0-21 0,1 1 15,-22-1-15,21 0 0,0 0 0,0 0 16,0 0-16,0-21 0,22 0 0,-22 22 16,0-22-16,21 0 0,-20 0 15,20 0-15,0 0 0,1-22 0,-1 1 16,0 0-16,1 21 0,-1-21 0,0 0 16,1 0-16,-22-1 0,21-20 15,-21 21-15,22 0 0,-22-22 16,0 22-16,-21-21 0,0 21 0,0-22 15,0 22-15,0-21 0,0 21 16,0 0-16,0-1 0,-21 1 0,0 21 16,-1 0-16,1 0 15,0 21-15,0 1 0,21-1 16,-21 0-16,0 21 0,21 1 16,0-1-16,-22-21 0,1 21 0,21 1 15,0-22-15,0 21 0,0-21 0,0 1 16,0-1-16,21 0 0,1 0 15,-1-21-15,0 21 0,21-21 16,-21 0-16,1 0 0,20 0 0,-21 0 16,21 0-16,1 0 0,-22-21 15,21 21-15,-21-21 0,22 0 0,-22 0 16,0-1-16,0 1 0,0 0 0,1 0 16,-1 0-16,0 0 0,-21-1 15,21-20-15,-21 21 0,0 0 0,0 0 16,0-22-16,0 22 0,0 0 15,0 42 1,0 21 0,0-20-16,0-1 15,0 21-15,0-21 0,0 0 16,0 22-16,0-22 0,0 0 0,0 21 16,0-20-16,0-1 0,-21 0 15,21 0-15,0 0 0,-21 0 16,21-42 15,0 0-15,0 0-16,21 0 0,0-22 15,0 22-15,-21 0 0,0 0 16,21-21-16,1 20 0,-1-20 16,-21 21-16,21-21 0,0 20 0,0 1 15,0 0-15,1 0 0,-22 0 16,21 21-16,0 0 0,0 21 15,-21 0-15,21-21 16,-21 42-16,0-20 0,0-1 0,0 0 16,0 21-16,21-21 0,-21 1 0,0-1 15,22 21-15,-22-21 0,0 0 16,21 1-16,0-1 0,0-21 0,0 21 16,22 0-16,-22-21 0,21 0 0,0 21 15,22-21-15,-22 0 0,1 0 16,-1 0-16,0 0 0,1 0 0,-1 0 15,0 0-15,1 0 0,-1-21 16,0 21-16,-21-21 0,22 0 0,-22 21 16,21-21-16,-21-1 0,1 1 15,20-42-15,-21 42 16,-21-22-16,0 22 0,0-21 0,0-1 16,0 22-16,0-21 0,0 21 0,0 0 15,0-1-15,-21 1 0,21 0 16,-21 21-16,0 0 0,-1 0 0,1 21 15,0 0-15,0 1 0,0 20 0,0-21 16,-1 21-16,1-20 0,0 20 16,21-21-16,-21 21 0,0-20 0,21-1 15,0 0-15,0 0 0,0 0 16,0 0-16,0 1 0,0-1 16,21-21-16,0 0 15,0 0-15,0 0 0,1 0 0,-1 0 16,0-21-16,0 21 0,0-22 15,0 1-15,1 21 0,-1-21 0,-21 0 16,0 0-16,21 0 0,0-1 0,-21 1 16,0 0-16,0 0 0,0 0 15,0 0-15,0-1 0,0 1 0,0 0 16,0 42 31,0 0-47,0 1 15,0-1-15,0 0 0,0 0 16,0 0-16,0 0 0,0 1 0,0-1 16,0 0-16,-21 0 0,21 0 15,0 22-15,-21-22 0,21 21 0,0-21 16,0 22-16,0-1 0,0-21 0,0 21 16,0 1-16,0-1 0,0 0 15,0 1-15,0-1 0,0 0 0,0 22 16,0-22-16,0 1 0,0-1 15,0 0-15,0 1 0,0-1 0,0 0 16,0 1-16,0 20 0,0-21 16,0 22-16,0-22 0,0 1 0,0 20 15,0-21-15,0 1 0,0-1 0,0 0 16,0 1-16,0-1 0,0-21 16,0 22-16,0-22 0,0 0 0,0 0 15,0 0-15,0 0 0,-21-21 0,-1 0 16,1 0-16,0-21 15,0 0-15,0 0 0,0 0 16,-1 0-16,1-1 0,0-20 16,0 0-16,0-1 0,21-62 15,-21 41-15,21 22 0,0-22 0,0 1 16,0-1-16,0 1 0,0-1 0,0 1 16,0-1-16,0 1 0,21-1 15,0 1-15,0-22 0,-21 22 16,42-1-16,-42 1 0,43 20 0,-22 1 15,0-22-15,0 22 0,0 21 0,1-21 16,-1 20-16,0-20 0,0 21 16,0 0-16,0-22 0</inkml:trace>
  <inkml:trace contextRef="#ctx0" brushRef="#br0" timeOffset="67615.84">7048 8467 0,'0'-21'0,"0"42"0,0-64 0,0 22 15,0 0-15,0 42 31,0 0-15,-21 1-16,21-1 0,-21 21 0,21 0 16,0 1-16,0-1 0,-21 22 0,0-22 15,21 21-15,-21 1 16,-1-22-16,22 22 0,0-22 0,-21 0 0,21 1 16,-21-1-16,21-21 0,0 22 15,0-22-15,0 0 0,0 0 16,0 0-16,0-42 47,0 0-47</inkml:trace>
  <inkml:trace contextRef="#ctx0" brushRef="#br0" timeOffset="68383.61">6625 8954 0,'21'0'16,"0"0"-16,1 0 0,-1 0 0,21 0 15,0 0-15,1-22 0,-1 22 16,22-21-16,-22 0 0,21 21 0,-20-21 16,20 0-16,-20 0 0,-1-1 15,21 1-15,-20 0 0,-1-21 0,0 21 16,-20-1-16,20 1 0,-21 0 15,21 0-15,-20 0 0,-1 0 0,-21-22 16,0 22-16,0 0 0,0 0 16,0 0-16,0-1 15,-21 22 1,-1 0-16,1 0 0,0 0 16,21 22-16,-21-22 0,21 21 0,-21 0 15,21 0-15,-21 0 0,21 22 16,0-22-16,0 21 0,0-21 0,-22 22 15,22-1-15,0 0 0,-21 1 16,21-1-16,0 0 0,0 1 0,0-1 16,0-21-16,0 21 0,0-20 15,0-1-15,0 0 0,0 0 0,0 0 16,0 0-16,0 1 0,0-1 16,0-42 30,0-1-30,0 1-16,0 0 0,21 0 16,-21-21-16,22 20 0,-1-20 0,0 0 15,21-1-15,-21 1 0,22 21 16,-1-21-16,-21 20 0,22 1 16,-1 0-16,0 0 0,-21 0 0,22 21 15,-22 0-15,0 0 0,0 21 0,0 0 16,-21 0-16,22 22 0,-22-22 15,0 21-15,0-21 0,0 22 0,0-22 16,0 21-16,0-21 0,-22 22 16,1-22-16,21 0 0,-21 0 0,21 0 15,0 0-15,0 1 0,0-1 16,-21-21-16,21 21 16,0-42 62,0 0-63</inkml:trace>
  <inkml:trace contextRef="#ctx0" brushRef="#br0" timeOffset="70416.25">1947 10668 0,'-21'0'0,"0"0"0,0-21 31,21 0-31,-21 21 0,21-21 16,0-1-16,0 1 16,0 0-1,21 21-15,0 0 16,0 0-1,0 0-15,-21 21 16,21 0-16,1-21 0,-22 22 16,0 20-16,0-21 0,0 0 0,21 0 15,-21 1-15,0 20 0,0-21 16,0 0-16,0 22 0,0-22 16,0 0-16,-21 21 0,-1-21 15,22 1-15,-21 20 0,0-21 0,0 0 16,0 22-16,0-22 0,-22 0 0,22 0 15,0 21-15,-21-20 0,20-1 16,-20 0-16,0-21 0,21 21 0,-22 0 16,1-21-16,0 0 0,20 0 15,-20 21-15,0-21 0,21 0 0,-1 0 16,-20-21-16,21 0 0,21 0 16,-21-21-16,21 20 0,0 1 15,0-21-15,0 0 0,0 20 16,0 1-16,21-21 0,0 21 15,0 0-15,0-1 0,1 1 16,-1 0-16,0 21 0,0 0 0,21-21 16,-20 21-16,-1 0 0,0 0 15,21 0-15,-21 21 0,1 0 0,-1-21 16,0 21-16,0 1 0,0-1 16,0 0-16,1 0 0,-22 21 15,21-20-15,0-1 0,-21 0 0,21 0 16,0 0-16,-21 0 0,21 1 15,1-22 1,-1 0-16,0 0 16,0 0-1,-21-22 1,21 22 0,0-21-16</inkml:trace>
  <inkml:trace contextRef="#ctx0" brushRef="#br0" timeOffset="70688.09">2434 11049 0,'0'-21'31,"21"21"48,0 0-64,1 0-15,-1-21 16</inkml:trace>
  <inkml:trace contextRef="#ctx0" brushRef="#br0" timeOffset="72992.73">4191 10583 0,'21'-21'0,"-42"42"16,42-63-16,-21 0 0,0 21 15,0-1-15,0 1 0,0 0 0,0 0 16,0 0-16,0 0 0,-21 21 15,0 21 1,21 21-16,-21-21 0,21 22 16,-22 20-16,22-21 0,0 22 15,-21-22-15,0 22 0,0-22 0,0 0 16,21 22-16,-21-22 0,-1 1 0,1-1 16,0 0-16,0-21 0,0 22 15,0-1-15,-1-21 0,1 0 16,0 1-16,0-22 15,21-22 1,0 1-16,0 0 0,0 0 16,0-21-16,0 20 0,0-20 15,0 21-15,0-21 0,0 20 0,0 1 16,0-21-16,0 21 0,0 0 0,0-1 16,21 1-16,-21 0 0,21 21 15,0 0 1,-21 21-16,22 0 0,-22 1 0,21-1 15,0 21-15,-21-21 16,21 0-16,0 1 0,-21-1 0,21 21 16,1-21-16,-22 0 0,21 1 0,0-1 15,0 0-15,0 0 0,0 0 16,1-21-16,-1 0 0,0 0 0,0 0 16,21 0-16,-20 0 0,20 0 15,-21 0-15,21-21 0,1 21 0,-22-21 16,21 0-16,1 0 0,-22-1 0,21 1 15,0-21-15,-20 21 0,-1 0 16,21-22-16,-21 1 0,0 21 16,1-22-16,-22 1 0,0 0 0,0-1 0,0 1 15,0 0-15,0-22 16,0 22-16,-22 0 0,1-1 0,0 1 16,-21 0-16,21-1 0,-1 22 0,-20 0 15,21 0-15,-21 0 0,20 21 16,-20 0-16,21 0 0,-21 0 0,20 0 15,-20 21-15,21 21 0,0-21 16,0 22-16,-1 20 0,22-21 0,0 22 16,-21-1-16,21-20 0,0 20 0,0 1 15,0-22-15,0 0 0,21 22 16,1-43-16,-1 21 0,0 1 0,0-22 16,21 21-16,1-21 0,-22 1 0,21-1 15,1-21-15,-1 21 16,0-21-16,1 0 0,20 0 0,-21 0 15,1 0-15,-1 0 0,22 0 0,-22-21 16,0 21-16,1-21 0,-1-1 16,0 1-16,1 0 0,-22 0 0,21 0 15,0 0-15,-20-1 0,-1 1 0,0 0 16,0-21-16,-21 21 0,0-1 16,0 1-16,0-21 0,0 0 15,0 20-15,-21 1 0,0 0 16,0 0-16,-22 21 0,22 0 15,0 0-15,0 0 0,0 0 0,-1 21 0,1 0 16,0 0-16,0 1 16,0-1-16,0 21 0,21-21 0,-22 0 15,22 22-15,0-22 0,0 0 0,0 21 16,0-20-16,0-1 0,0 0 16,0 0-16,22 0 0,-1-21 15,0 0-15,0 21 0,0-21 16,0 0-16,1 0 15,-1-21-15,0 21 0,0-21 0,0 0 16,0 0-16,1 0 0,-1 21 16,-21-22-16,21-20 0,-21 21 15,21 0-15,-21 0 0,0-1 0,0-20 16,0 21-16,0 0 0,0 0 16,0-1-16,0 44 31,0-1-31,0 0 15,0 21-15,0-21 0,0 1 16,0-1-16,0 0 0,0 21 0,21-21 16,-21 1-16,0-1 0,21 0 0,1 0 15,-22 0-15,21-21 16,0 0-16,-21 21 0,21-21 0,0 0 16,0 0-16,1 0 0,-1 0 0,0 0 15,21 0-15,-21-21 0,1 0 16,20 21-16,-21-21 0,0 0 15,22 0-15,-22-1 0,21 1 0,-21 0 16,0-21-16,22 21 0,-22-22 16,0 1-16,0 0 0,0-1 15,1 1-15,-22 0 0,0-1 0,21-20 0,-21 20 16,0 1-16,0 21 0,0-21 16,0 20-16,0 1 0,0 0 0,-21 21 15,21 21 1,-22 0-16,22 1 0,-21 20 15,21 0-15,0 1 0,0 20 0,-21-21 16,21 1-16,0-1 0,-21 0 16,21 1-16,0-1 0,0 0 15,0-20-15,0 20 0,0-21 0,0 21 16,0-20-16,0-1 0,0 0 0,0 21 16,21-42-16,0 21 0,0 1 15,22-1-15,-22-21 0,21 0 0,-21 0 16,22 0-16,-22 0 0,21 0 0,-21 0 15,22 0-15,-22-21 0,21 21 16,-21-22-16,1 22 0,20-21 0,-21 21 16,0-21-16,0 0 0,1 21 0,-1-21 15,-21 0-15,21-1 16,0 1-16,0-21 0,-21 21 0,0 0 0,0-22 16,21 22-16,-21 0 0,0 0 15,0 0-15,0-1 0,0 1 16,-21 21-16,0 0 15,0 0-15,0 21 0,0-21 16,21 22-16,-22-1 0,1 0 16,0 0-16,0 0 0,0 0 0,21 1 15,-21-1-15,-1 0 0,22 0 0,-21 0 16,21 0-16,0 1 0,0-1 16,0 0-1,21-21 1,1 0-1,-1 0-15,0-21 16,0 21-16,0-21 0,-21-1 16,21 22-16,1-21 0,-1 0 0,0 0 15,-21 0-15,21 0 0,0-1 16,0 1-16,-21 0 0,22 21 16,-22 21 15,0 0-31,0 1 0,0-1 15,0 0-15,0 0 16,0 0-16,0 0 0,0 1 0,0-1 16,0 0-16,0 0 0,21-21 15,-21 21-15,21-21 0,0 0 16,0 0-16,-21 21 0,21-21 0,1 0 16,-1 0-16,0 0 15,0 0-15,0 0 0,0-21 0,1 21 16,-1-21-16,0 21 0,0-21 0,0 0 15,0 21-15,1-21 0,-22-1 16,21 1-16,0 21 0,-21-21 0,0 0 16,0 0-16,0 0 0</inkml:trace>
  <inkml:trace contextRef="#ctx0" brushRef="#br0" timeOffset="73299.56">5842 10647 0,'0'0'16,"0"21"0,42-21-16,-21 0 0,1 0 15,20 0-15,0 0 0,1 0 16,-1 0-16,0-21 0,22 21 15,-22 0-15,0-21 0,1 21 0,-22 0 16,21-21-16,-21 21 0,22 0 0,-22-22 16,0 22-16,0 0 0,0 0 15,-21-21-15,0 0 32</inkml:trace>
  <inkml:trace contextRef="#ctx0" brushRef="#br0" timeOffset="73904.21">7599 10287 0,'0'0'0,"0"-63"15,0 41-15,0 1 16,0 0-16,-21 21 15,-1 0 1,1 21 0,21 0-16,-21 22 0,21-1 0,0 0 15,0 1-15,-21 20 0,0-20 16,0 20-16,21 1 0,-22-1 0,1-21 16,0 1-16,0 20 0,21-20 0,-21-1 15,21-21-15,-21 21 0,21-20 16,0-1-16,0 0 0,0 0 0,0 0 15,21-42 32,0 0-47,-21 0 0,21 0 16,-21-1-16,21 1 0,-21-21 16</inkml:trace>
  <inkml:trace contextRef="#ctx0" brushRef="#br0" timeOffset="74707.48">7281 10689 0,'0'0'0,"0"21"0,0 1 16,21-22-16,1 0 0,-1 21 16,0-21-16,0 0 0,21 0 15,-20 0-15,20 0 0,0 0 16,-21 0-16,22 0 0,20-21 0,-20 21 15,-1-22-15,0 1 0,1 21 16,-1-21-16,0 0 0,1 21 0,-22-21 16,0 21-16,0-21 0,0 21 0,-21-22 15,0 44 32,0-1-47,0 0 16,-21 0-16,21 0 0,0 0 0,-21 1 15,21-1-15,0 0 0,0 0 16,0 0-16,0 0 0,0 1 16,0-1-16,21 0 0,0-21 15,0 21-15,1-21 0,-1 0 0,0 0 16,0 0-16,0 0 0,0 0 16,22 0-16,-22-21 0,0 0 0,0 21 15,0-21-15,1-1 0,-1 22 0,0-21 16,0 0-16,0 0 0,-21 0 15,0 0-15,21-1 0,-21 1 0,0 0 16,22 0-16,-22 0 0,0 0 16,0-1-16,0 1 15,0 0-15,0 42 16,0 0-16,0 22 16,0-22-16,0 0 15,0 21-15,0-20 0,0 20 0,0 0 16,0 1-16,0-22 0,-22 21 0,22 0 15,-21 1-15,21 20 0,-21-20 16,21-1-16,0 21 0,0-20 0,-21 20 16,0-20-16,21 20 0,-21 1 0,-1-1 15,1-21-15,0 22 0,0-22 16,0 1-16,0 20 0,-1-21 16,1 1-16,0-22 0,0 21 0,-21-21 15,20 1-15,1-1 0,21 0 0,-21-21 16,0 0-16,0 0 15,21-21-15,0 0 0,-21 21 16,21-22-16,0 1 0,0-21 0,0 21 16,0-22-16,0 22 0,0-21 15,0 0-15,0-22 0,21 22 0,-21-22 16,21 22-16,0-22 0,0 1 0,0-22 16,1 43-16,-1-22 0,21 1 15,-21 21-15,22-1 0,-22 22 16,21-21-16,0 21 0,-20-1 0,20 1 15,-21 0-15,21 0 0</inkml:trace>
  <inkml:trace contextRef="#ctx0" brushRef="#br0" timeOffset="75107.77">9059 10541 0,'-21'-21'16,"42"42"-16,-63-63 0,21 21 0,21-1 15,-21 1 1,-1 21-16,22 21 16,0 1-16,0-1 0,0 21 15,0 0-15,0 1 0,0-1 16,0 0-16,0 22 0,0-22 0,0 1 15,0 20-15,-21-21 0,21 22 0,-21-1 16,0-20-16,21 20 0,-21-20 16,0 20-16,-1-21 0,1 1 0,0-1 15,0 0-15,0 1 0,0-1 16,-1-21-16,1 0 0,0 22 0,21-22 16,-21 0-16,0 0 0,21 0 15,-21-21-15,21-21 31,21 0-15,0 0-16,-21 0 0,21 0 16</inkml:trace>
  <inkml:trace contextRef="#ctx0" brushRef="#br0" timeOffset="75453.57">8699 10668 0,'0'0'0,"0"-42"0,0 21 16,0-22-16,0 22 0,0-21 0,0 21 16,0-1-16,0 1 0,22 0 15,20 0-15,-21 0 0,21 0 0,1-1 16,-1 1-16,0 21 0,1 0 16,-1-21-16,0 21 0,1 0 0,-1 0 15,-21 21-15,0-21 0,1 21 0,-1 1 16,-21 20-16,0-21 0,0 21 15,0 1-15,0-1 0,0 0 0,-21-20 16,-1 20-16,-20 0 0,21 1 16,0-22-16,-22 21 0,22-21 0,0 0 15,-21 1-15,21-1 0,-1-21 16,1 21-16,0 0 0,0-21 16,21 21-16,21-21 15,0 0 1,0-21-16,1 21 0,20-21 15</inkml:trace>
  <inkml:trace contextRef="#ctx0" brushRef="#br0" timeOffset="75919.62">9398 10732 0,'0'0'0,"21"0"0,0 0 15,0 0-15,1 0 0,-1 0 16,0 0-16,0-22 0,0 22 0,-21-21 16,21 21-16,1-21 0,-1 21 15,-21-21-15,21 0 0,0 0 16,0-1-16,-21 1 0,0 0 16,21 0-16,-21 0 0,0 0 15,0-1-15,0 1 0,0 0 0,0 0 16,-21 21-1,0 0 1,0 0-16,0 0 0,0 21 16,-1 21-16,1-20 0,0-1 15,0 21-15,0-21 0,0 22 0,-1-1 16,22-21-16,0 21 0,0-20 0,0 20 16,0-21-16,0 0 0,0 0 15,0 1-15,0-1 0,22 0 0,-1 0 16,0-21-16,0 21 0,0-21 15,0 0-15,1 0 16,-1 0-16,0 0 0,0 0 16,0 0-16,22-21 0,-22 0 0,0 21 15,0-21-15,0 0 0,0-1 16,1 1-16,-1 0 16,-21 0-16</inkml:trace>
  <inkml:trace contextRef="#ctx0" brushRef="#br0" timeOffset="77072.8">1439 12679 0,'0'-21'15,"0"0"-15,0-1 0,0 1 16,21 0 0,1 0-16,-1 21 0,0 0 15,0 0-15,0 0 16,0 0-16,1 0 16,-22 21-16,0 0 15,0 0-15,0 22 0,0-22 0,0 21 16,0 1-16,0-22 0,-22 21 15,1 0-15,0 1 0,0-22 16,0 21-16,-22-21 0,22 1 0,0-1 16,0 0-16,0-21 0,21 21 15,-21-21-15,21-21 32,0 0-32,21 0 0,0-1 15,0 1-15,0 0 0,0 21 16,22-21-16,-22 0 0,0 0 0,21 21 15,-20 0-15,20 0 0,-21 0 16,0 0-16,22 0 0,-22 21 16,0-21-16,0 21 0,0 21 15,0-21-15,-21 1 0,0 20 0,0-21 16,0 21-16,0 1 0,0-22 16,-21 0-16,0 21 0,0-20 0,-21-1 15,20 0-15,1 0 0,-21 0 16,21 0-16,-22-21 0,22 0 0,0 0 15,-21 0-15,21 0 0,-1 0 16,1 0-16,0 0 0,0 0 0,0-21 16,0 21-16,-1-21 0,1 0 15,0 0-15,21 0 16,-21-1-16,21 1 0,-21 0 0,21 0 16,0 0-16,0 0 15,21 21-15,0 0 16,0-22-16,22 22 0,-22-21 0</inkml:trace>
  <inkml:trace contextRef="#ctx0" brushRef="#br0" timeOffset="77319.64">2519 12975 0,'0'0'16,"-21"0"-1,-1 0 1,22-21-16,0 0 47</inkml:trace>
  <inkml:trace contextRef="#ctx0" brushRef="#br0" timeOffset="78170.25">4127 12319 0,'0'0'0,"0"-42"16,0 21-16,0-1 15,0 1-15,0 0 16,-21 21 0,0 0-16,0 0 0,0 0 0,0 0 15,-1 21-15,-20 0 0,0 22 16,21-22-16,-22 0 0,1 21 16,0 1-16,20-1 0,-20 0 0,21 22 15,-21-22-15,20 22 0,1-1 16,21 1-16,0-1 0,0 1 0,0-1 15,0-20-15,21-1 0,1 0 16,-1 1-16,0-22 0,0 0 16,21 0-16,-20 0 0,20 0 0,-21-21 15,0 0-15,22 0 0,-1 0 16,-21 0-16,21 0 0,1-21 0,-22 0 16,21 21-16,1-42 0,-22 21 0,21-1 15,0-20-15,1 21 0,-22-21 16,21-1-16,-21 1 0,1-22 0,20 22 15,-42 0-15,21-22 0,-21 22 16,0-22-16,0 22 0,0 0 0,0-22 16,-21 22-16,0 0 0,0-1 15,-1 1-15,-20 21 0,21-22 0,-21 22 16,20 0-16,-20 0 0,21 21 16,-21 0-16,-1 0 0,22 0 15,-21 0-15,-1 21 0,1 0 0,21 22 16,-21-22-16,-1 21 0,22 0 15,0 1-15,-21-1 0,42 0 0,0 1 16,0-1-16,0 0 0,0 22 0,0-22 16,0 1-16,0-1 0,42 0 15,-21-21-15,0 22 0,0-22 0,22 0 16,-22 0-16,21 0 0,-21-21 16,22 0-16,-22 0 0,21 0 0</inkml:trace>
  <inkml:trace contextRef="#ctx0" brushRef="#br0" timeOffset="78837.5">4614 12869 0,'0'-21'15,"0"0"1,0 0-16,0 0 0,0 0 16,0-1-1,21 1-15,1 21 16,-1-21-16,0 21 0,0 0 15,0 0-15,0 0 0,1 0 0,20 0 16,-21 0-16,0 21 0,0 0 0,1 1 16,-1-1-16,-21 0 0,0 21 15,21-21-15,-21 22 0,0-22 0,0 0 16,0 21-16,0-20 0,0-1 16,-21 0-16,21 0 0,-21 0 0,-1-21 15,22 21-15,-21 1 0,0-22 31,21-22-15,0 1-16,0 0 0,0 0 16,0 0-16,21 0 0,-21-1 15,21 1-15,-21 0 0,0-21 0,22 21 16,-1-1-16,0-20 0,-21 21 16,21 0-16,0-22 0,-21 22 0,21 21 15,1-21-15,-1 0 0,0 21 16,0 0-16,0 0 15,0 0-15</inkml:trace>
  <inkml:trace contextRef="#ctx0" brushRef="#br0" timeOffset="79497.13">5800 12891 0,'0'0'0,"0"-22"0,0 1 0,0 0 16,0 0-16,0 0 16,0 0-16,0-1 0,-22 1 0,1 0 15,0 0-15,0 21 0,0-21 0,0 0 16,-22 21-16,22 0 0,0 0 15,0 0-15,0 0 0,-22 21 0,22 0 16,0 21-16,0-21 0,0 22 16,21-22-16,-22 21 0,22 1 0,-21-1 15,21-21-15,0 21 0,0 1 0,0-22 16,0 0-16,0 21 0,21-20 16,1-1-16,-1-21 0,0 21 0,0-21 15,0 0-15,0 0 0,1 0 0,-1 0 16,0 0-16,0 0 15,0 0-15,0 0 0,1-21 0,-1 0 16,0 21-16,0-22 0,0 1 0,0 0 16,1-21-16,-1 21 0,0-1 15,-21-20-15,21 21 0,0-21 0,0-1 16,-21 1-16,0 0 0,22-1 0,-22 1 16,0 0-16,0-1 0,0 1 15,0 0-15,0 20 0,0-20 0,0 21 16,0 0-16,0 0 0,0-1 15,0 44 1,0-1-16,0 0 0,0 21 16,0 1-16,0-22 15,0 21-15,0 0 0,0 22 0,0-22 16,0 1-16,0-1 0,0 0 0,0-21 16,0 22-16,-22-1 0,22-21 15,0 22-15,0-22 0,0 0 0,0 0 16,0 0-16,0 0 0,0 1 15,22-22-15,-1 0 0,0 0 16,0 0-16,0 0 0,0-22 16,1 1-16</inkml:trace>
  <inkml:trace contextRef="#ctx0" brushRef="#br0" timeOffset="79903.89">6392 12933 0,'21'0'16,"1"0"-1,-1 0-15,-21-21 0,21 21 0,0-21 16,-21-1-16,21 1 0,0 0 15,-21 0 1,0 0-16,0 0 0,0-1 16,0 1-16,0 0 0,-21 0 15,0 21-15,0 0 0,0 0 16,0 0-16,-1 21 16,1 0-16,21 22 0,-21-22 15,21 0-15,0 21 0,0-21 16,0 22-16,0-22 0,0 21 0,0-21 15,0 1-15,0-1 0,0 0 0,0 0 16,0 0-16,0 0 0,21 1 16,0-22-16,1 0 15,-1 0-15,0 0 0,0 0 16,0 0-16,0 0 0,1-22 16</inkml:trace>
  <inkml:trace contextRef="#ctx0" brushRef="#br0" timeOffset="80315.88">6858 12806 0,'0'0'0,"0"-42"15,0 20-15,0 1 16,21 21 0,0 0-16,0-21 15,1 21-15,-1 0 16,0 0-16,-21 21 0,21-21 0,0 21 15,0 1-15,-21-1 0,22 0 0,-1 0 16,-21 0-16,0 0 0,0 1 16,0-1-16,0 0 0,0 0 0,0 0 15,0 0-15,0 1 0,0-1 0,0 0 16,-21-21-16,21 21 0,-22-21 16,1 0-16,21 21 0,-21-21 15,0 0-15,0 0 0,21-21 31,0 0-15,0 0-16,0 0 0,0-1 0,21 1 16,0 0-16,0 0 0,0-21 15,-21 20-15,22-20 0,-1 21 0,0-21 16,-21 20-16,21 1 0,0 0 0,0 0 16,-21 0-16,22 0 15,-1 21-15,-21-22 0</inkml:trace>
  <inkml:trace contextRef="#ctx0" brushRef="#br0" timeOffset="81024">8318 12637 0,'0'-22'0,"0"44"0,0-65 0,22 43 0,-22-21 15,0 0-15,0 0 16,0 0-16,-22 21 16,1 0-16,0 0 0,0 0 0,0 21 15,0 0-15,-1-21 0,1 21 16,0 21-16,-21-20 0,21-1 0,-1 21 15,1 0-15,0 1 0,0-1 16,0 0-16,0-20 0,21 20 16,0 0-16,0-21 0,0 1 0,0 20 15,0-21-15,21-21 0,0 21 16,21 0-16,-21-21 0,1 0 0,20 0 16,0 0-16,-21 0 0,22 0 0,-1 0 15,0 0-15,-20-21 0,20 0 0,0 21 16,-21-21-16,22 0 0,-22 0 15,0-22-15,0 22 0,0 0 0,-21-21 16,0 20-16,0-20 0,0 0 16,0 21-16,0-22 0,0 1 15,-21 21-15,0-22 0,0 1 0,0 21 16,0 0-16,-1 0 0,-20-1 0,21 1 16,0 21-16,0 0 0,-22 0 15,22 0-15,0 0 0,21 21 16,0 1-1,0-1-15,21 0 0,0-21 16,0 21-16,1-21 0,20 0 0,-21 0 16,21 0-16,1 0 0,20 0 15,-20 0-15,-1 0 0,21 0 0,-20 0 16,20-21-16,-20 0 0</inkml:trace>
  <inkml:trace contextRef="#ctx0" brushRef="#br0" timeOffset="81559.74">9229 12213 0,'0'0'0,"0"-21"0,0 0 0,0-21 0,0 20 16,0 1-16,-22 0 0,1 0 15,21 0-15,-21 21 0,0 0 16,0 0-16,21 21 0,-21 21 16,-1-21-16,1 22 0,21-1 15,-21 22-15,0-22 0,21 0 0,-21 22 16,0-1-16,-1 1 0,1-1 0,21 1 15,-21-1-15,0 1 16,0-1-16,21 1 0,-21 20 0,-1-20 16,22-1-16,-21 64 0,0-63 15,21-1-15,-21 22 0,21-21 16,0 20-16,0-20 0,-21-1 0,21 22 16,-21-22-16,21 1 0,0-1 0,-22 1 15,22-22-15,-21 22 0,21-22 16,-21 22-16,21-22 0,0 0 0,0-21 15,0 22-15,0-22 0,0 0 16,0 0-16,0 0 0,0 1 16,-21-22-1,0-22 1,0 1-16,21 0 0,-22 21 0,1-42 16,0 21-16,0-1 0,0-20 0,-22 0 15,22 21-15,-21-22 0,21-20 16,-22 20-16,1-20 0,21 21 0,0-22 15,0 1-15,-1-1 0,22 1 0,0-1 16,0 22-16,0-22 0,0 1 16,22 20-16,-1-20 0,21 21 0,-21-1 15,22 1-15,-1 0 0,0-1 16,1 22-16,20-21 0,-21-1 16,22 22-16,-1 0 0,1-21 0,-1 21 15,1-22-15,-1 22 0,1 0 0,-1 0 16</inkml:trace>
  <inkml:trace contextRef="#ctx0" brushRef="#br0" timeOffset="82460.83">11007 11832 0,'0'-21'0,"-43"-21"15,22 42-15,0-21 0,0-1 16,0 22-16,-22 0 0,22 0 0,0 0 16,-21 0-16,20 0 0,-20 0 0,21 0 15,-21 0-15,-1 22 0,1-22 16,21 42-16,-22-21 0,1 0 16,0 22-16,21-1 0,-22 21 15,22-20-15,0 20 0,0-20 0,0 20 16,21 1-16,0-1 0,0 1 0,0-22 15,0 21-15,0-20 0,21 20 16,0-20-16,-21 20 0,21-21 0,0 1 16,0-22-16,1 21 0,-1-21 0,0 1 15,21-1-15,-21 0 0,1-21 16,20 0-16,-21 0 0,21 0 0,22 0 16,-22-21-16,-21 0 0,22-1 15,-1 1-15,0 0 0,1 0 16,-1-21-16,0 20 0,1-20 15,-1 0-15,0 21 0,-20-22 0,20 1 16,-21 0-16,0-1 0,0-20 16,1 20-16,-22-62 0,0 41 15,0 1-15,0 20 0,-22-20 16,1 20-16,0-20 0,0 21 0,-21-1 16,20 22-16,-20-21 0,0 21 15,-1 21-15,1 0 0,-64 0 16,64 0-16,0 0 0,-1 21 0,-20 0 15,20 0-15,1 21 0,21 1 16,-21-1-16,20 0 0,-20 22 16,21-22-16,21 22 0,0-22 0,0 22 15,0-22-15,0 21 0,0-20 0,0-1 16,0 0-16,21 1 0,0-22 16,0 21-16,1-21 0,-1 22 0,0-22 15,21 0-15,-21 0 0,22-21 16,-22 21-16,21-21 0,-21 0 0,22 0 15,-1 0-15,0 0 0</inkml:trace>
  <inkml:trace contextRef="#ctx0" brushRef="#br0" timeOffset="82772.66">11705 12319 0,'0'-21'0,"0"42"0,0-63 16,-21 42-16,0 0 16,0 0-16,-1 0 0,1 0 15,0 0-15,0 0 0,0 21 0,0 0 16,-1-21-16,1 21 0,0 0 16,0 22-16,0-22 0,0 0 0,21 0 15,-22 43-15,1-22 16,21-21-16,0 22 0,0-22 0,0 0 15,0 21-15,0-21 0,21 1 16,1-1-16,-1 0 0,21-21 0,-21 21 16,0-21-16,22 0 0,-1 0 15,-21 0-15,22 0 0,-1 0 0,-21 0 16,21-21-16,-20 21 0</inkml:trace>
  <inkml:trace contextRef="#ctx0" brushRef="#br0" timeOffset="85556.47">12319 12404 0,'0'-21'0,"0"42"0,0-64 0,0 22 15,0 0-15,-21 21 16,0 0-16,-1 0 0,1 0 16,0 0-16,0 0 0,0 0 15,0 0-15,-1 21 0,1 0 16,0 1-16,0-1 0,0 0 0,0 0 15,-1 0-15,1 22 0,21-22 0,-21 21 16,21-21-16,-21 0 0,21 22 16,0-22-16,0 21 0,0-21 0,0 1 15,0-1-15,0 0 0,0 0 0,21-21 16,21 21 0,-20-21-16,20 0 0,-21 0 0,0 0 15,22 0-15,-22 0 0,0 0 16,21 0-16,-21-21 0,22 21 0,-22-21 15,21 0-15,-21 0 0,43-22 16,-43 22-16,0 0 0,22 0 16,-22 0-16,0-22 0,-21 22 0,21 0 15,0-21-15,-21 20 0,21 1 0,-21 0 16,0 0-16,0 0 16,0 42-1,0 0 1,0 0-16,0 22 15,-21-22-15,21 0 0,-21 0 0,21 21 16,0-20-16,0 20 0,0-21 0,0 0 16,0 0-16,0 1 0,0-1 15,0 0-15,0 0 0,21 0 16,0-21-16,1 0 16,-1 0-16,0 0 0,0 0 0,0 0 15,0 0-15,1 0 0,-1 0 0,0 0 16,0-21-16,0 0 0,0 0 15,1 21-15,-22-21 0,21-1 0,0-20 16,-21 21-16,0 0 0,21 0 16,0-1-16,-21-20 0,0 21 15,0 0-15,0 0 0,21-1 0,-21 1 16,0 0-16,0 42 31,0 0-31,0 1 0,0-1 16,0 0-16,-21 21 0,21-21 15,0 1-15,0-1 0,-21 0 16,21 0-16,0 0 0,-21 0 0,21 1 16,0-1-16,0 0 0,0 0 15,21-21 1,0 0-16,0 0 16,1 0-16,-1 0 15,0 0-15,21 0 0,-21-21 0,1 21 16,-1-21-16,0 0 0,21-1 0,-21 1 15,22 0-15,-22 0 0,0 0 16,21 0-16,-20-1 0,-1 1 0,0 0 16,-21 0-16,0 0 0,0 0 0,0-1 15,0 1-15,0 0 0,-21 21 16,0 0-16,-1 0 0,1 0 16,0 21-1,21 0-15,0 1 0,0-1 0,0 0 16,0 0-16,0 0 0,21 0 0,-21 1 15,21-1-15,1 0 16,-22 0-16,21 0 0,0 0 0,-21 1 16,21-1-16,-21 0 15,21 0-15,0 0 0,-21 0 16,22 1-16,-1-22 0,0 21 16,0-21-16,0 0 15,0 0-15,1 0 0,-1 0 0,0 0 16,0 0-16,0 0 0,0 0 15,1 0-15,20 0 0,-21-21 0,0-1 16,0 22-16,1-21 0,-1 0 16,21 0-16,-21 0 0,0 0 15,1-22-15,-1 22 0,0-21 0,0 21 16,-21-22-16,0 22 0,21 0 0,-21-21 16,0 20-16,0 1 0,0 0 15,0 0-15,-21 21 16,0 0-16,0 0 0,0 0 15,-1 0-15,1 21 0,-21 0 0,21 0 16,0 1-16,-1-1 0,1 0 0,0 0 16,0 21-16,0-20 0,21-1 15,0 21-15,-21-21 0,21 0 16,0 22-16,0-22 0,0 0 16,0 0-16,0 0 0,21-21 15,0 0-15,0 0 16,0 0-16,0 0 15,1 0-15,-1-21 0,0 21 16,0-21-16,0 21 0,0-21 0,1 0 16,-22 0-16,21-1 0,0 1 15,-21 0-15,0 0 0,21 0 0,-21 0 16,21-1-16,-21 1 0,0 0 0,0 0 16,0 0-16,0 42 31,0 0-31,0 0 15,-21 0-15,21 1 16,0-1-16,0 0 0,0 0 0,0 0 16,0 0-16,0 1 0,0-1 15,0 0-15,0 0 0,21-21 16,0 21-16,1-21 0,-1 0 16,0 0-16,0 0 0,0 0 15,0 0-15,22 0 0,-22 0 0,0 0 16,0-21-16,0 0 0,22 21 15,-22-21-15,0 0 0,0-1 0,0 1 16,-21 0-16,22 0 0,-1 0 16,-21-22-16,21 22 0,-21 0 15,0 0-15,0 0 0,0 0 0,21-1 16,-21 1-16,0 42 31,0 1-31,0-1 0,-21 0 16,21 0-16,-21 0 0,21 0 15,0 22-15,0-22 0,-21 0 0,21 0 16,-22 0-16,22 1 0,0-1 0,-21 0 16,21 0-16,0 0 0,0 0 15,0-42 32,21 0-31,1 0-16,-22 0 0,21 0 15,-21-1-15,21 1 0,0 0 0,0 0 16,0 0-16,1-22 0,-1 22 0,-21 0 16,21 0-16,0 0 0,0 0 15,0 21-15,-21-22 0,22 22 0,-1 0 16,0 0-16,-21 22 16,21-1-16,-21 0 0,21 0 15,-21 0-15,0 0 0,0 1 16,0 20-16,0-21 0,0 0 15,21 0-15,-21 1 0,22-1 16,-22 0-16,21 0 16,0-21-16,0 0 15,0 0-15,0 0 16,-21-21-16,22 0 16,-22 0-16,21 21 0,0-22 0,-21 1 15,21 0-15,0-21 0,0 21 0,1-1 16,-1 1-16,0 0 0,0-21 15,0 21-15,0-1 0,1 22 16,-1-21-16,0 0 0,0 21 0,0 0 16,0 0-1,1 0-15,-22 21 16,0 0 0,0-42 46,0 0-46,0 0-1,-22 21 1,1 0 0,0 0-16,0 0 15,0 0-15,0 0 16,21 21-16,-22 0 0,1 0 15,21 1-15,0-1 0,-21 0 0,0 0 16,21 0-16,-21 0 0,21 1 16,0-1-16,0 0 0,0 21 0,0-21 15,0 1-15,0-1 0,0 0 16,21 0-16,0 0 0,0-21 16,0 0-16,1 21 0,-1-21 0,0 0 15,21 0-15,-21 0 0,1 0 16,-1 0-16,21 0 0,-21 0 15,22 0-15,-22-21 0,0 0 0,21 21 0,-21-21 16,1 0-16,20 0 16,-21-1-16,0 1 0,0-21 0,1 21 15,20-43-15,-42 43 16,21-21-16,-21 21 0,21-1 0,-21 1 16,0 0-16,0 0 0,0 0 15,0 0-15,-21 21 31,21 21-31,-21-21 0,0 21 0,0 0 16,-1 0-16,22 22 16,-21-22-16,0 0 0,21 0 0,0 0 15,0 0-15,0 1 0,0-1 0,0 0 16,0 0-16,0 0 0,0 0 16,21 1-16,0-22 0,1 0 15,-1 21-15,0-21 16,0 0-16,0 0 0,0 0 15,1 0-15,-1 0 0,0 0 16,-21-21-16,21 21 0,-21-22 16,21 22-16,0-21 15,-21 0-15,0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33:04.0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7281 13145 0,'0'-22'63,"0"1"-47</inkml:trace>
  <inkml:trace contextRef="#ctx0" brushRef="#br0" timeOffset="2007.44">6752 14203 0,'-21'0'16,"0"0"0,0 0-16,-1 0 15,1 0 1,0 0-16,0 0 16,0 0-1,0 0-15,-1 0 16,1 0-1,0 0 1,42 0 47,0 0-63,1 0 15,-1 0-15,0 0 0,0 0 0,0 0 16,22 0-16,-22 21 0,21-21 15,-21 0-15,22 0 0,-1 0 0,0 0 16,1 0-16,-1 21 0,0-21 0,1 0 16,-1 0-16,0 0 0,-21 0 15,22 21-15,-1-21 0,0 0 0,-20 0 16,20 0-16,-21 22 0,21-22 16,1 0-16,-22 0 0,21 0 0,-21 0 15,22 0-15,-22 21 16,21-21-16,1 0 0,-22 0 0,21 0 15,0 0-15,-20 0 0,20 0 0,0 0 16,1 0-16,-1 21 0,0-21 16,1 0-16,-22 0 0,21 21 0,0-21 15,1 0-15,-22 0 0,21 0 16,1 0-16,-22 0 0,0 21 16,21-21-16,-21 0 0,1 0 0,-1 0 15,0 0-15,21 0 0,-21 0 16,1 0-16,-1 0 0,0 0 31,-42 0 16,0 0-31,-1 0-16,1 0 0,0 0 15,0 0-15</inkml:trace>
  <inkml:trace contextRef="#ctx0" brushRef="#br0" timeOffset="4278.93">6837 14393 0,'0'0'0,"-21"0"15,-1 0-15,1-21 0,0 21 16,0 0-16,0 0 0,0 0 15,-1 0-15,1-21 16,0 21-16,0 0 0,0 0 16,0 0-1,-1 0-15,44 0 47,-1 0-47,0 0 16,0 0-16,0 0 0,0 0 0,22 0 15,-1 0-15,-21 0 16,22-21-16,20 21 0,-21 0 0,1 0 16,20 0-16,-20 0 0,20 0 0,-21 0 15,22 0-15,-22 0 0,22 0 16,-1 0-16,-20 0 0,20 0 0,1 0 16,-1 0-16,1 0 0,-22 21 15,21-21-15,1 0 0,-22 0 0,22 0 16,-22 0-16,22 0 0,-22 0 15,0 0-15,1 0 0,-1 0 16,0 0-16,1 0 0,-1 0 0,-21 0 16,21 0-16,-20 0 0,-1-21 0,21 21 15,-21 0-15,0 0 0,1 0 16,-1 0 0,-21-21-16,0 0 109,0-1-78,-21 22-31,-1-21 0,1 21 16,0-42-1,0 42-15,0-21 0,0 0 16,-1-1-16,1 22 0,0-21 0,21 0 16,-21 21-16,0-21 0,0 21 15,21-21-15,-22 21 0,1-21 0,0-1 16,0 22 0,0 0-1,21 22 48,0-1-63,21-21 0,0 21 15,0 0-15,0 0 16,1-21-16,-22 21 0,21-21 0,0 22 16,0-22-16,0 21 0,0-21 15,1 21-15,-1-21 0,0 0 0,0 21 16,0-21-16,0 0 0,1 21 0,-1-21 15,0 21-15,0-21 16,-21 22-16,21-22 16,-21 21-1,0 0 1,0 0 0,-21-21-16,0 21 15,0-21-15,0 21 0,-1-21 16,1 22-16,0-22 0,0 21 15,-21 0-15,20-21 0,1 21 0,-21-21 16,21 21-16,-22 0 0,22-21 16,-21 22-16,0-1 0,20 0 15,-20-21-15,21 21 0,0-21 0,-22 21 16,22 0-16,0-21 0,0 0 0,0 0 16,0 22-16,-1-1 0,1-21 0,0 0 15,0 0 1,0 0-16,21 21 15,21-21 32,0-21-31,0 21-16,0 0 0,1-21 16,-1 21-16,21-22 0,-21 1 0,22 21 15,-22-21-15,21 0 0,0 0 16,-20 21-16,20-21 0,0-1 15,-21 1-15,22 0 0,-22 0 0,21 0 16,-21 0-16,1-1 0,20 1 16,-21 0-16,0 21 0,-21-21 15,21 21 1,-21-21 46,-21 0-30,0 21-32,0 0 15,21-22-15,-21 1 16,0 21-16,-1-21 16,1 0-16,0 0 0,0 0 15,21-1-15,-21 1 16,0 0-16,21 0 0,-22 0 15,22 0-15,-21-1 16,0 1 0,21 0-16,-21 21 15,0 0 1,21 21 31,0 0-32,0 1 1,0-1-16,21-21 16,0 21-16,0 0 0,0 0 15,1-21-15,-1 21 0,-21 1 16,21-22-16,0 21 0,0 0 16,0-21-16,-21 21 0,22 0 15,-1-21-15,-21 21 0,0 1 0,21-22 0,-21 21 16,21 0-16,-21 0 15,0 0-15,0 0 32,0 1-17,0-1 1,-21 0-16,0-21 0,0 21 16,-1-21-16,1 21 0,-42 0 15,42-21-15,-22 22 0,22-1 16,-21-21-16,-1 21 0,22-21 15,-21 21-15,0-21 0,20 21 16,1-21-16,0 21 0,0-21 16,0 0-16,0 22 0,-1-22 0,1 21 0,0-21 15,21 21 1,-21-21-16,0 0 16,0 0 93,-1 21-93,1-21-16,21 21 15,-21-21-15,0 0 0,0 0 16,0 21-16,-1-21 0</inkml:trace>
  <inkml:trace contextRef="#ctx0" brushRef="#br0" timeOffset="17567.97">9864 16256 0,'0'0'0,"-22"0"16,1 0-1,0 0-15,0 0 16,0 0-16,0 0 16,-1 0-1,1 0-15,0 0 16,0 0 0,0 0-1,0 0 1,-1 0-1,44 0 79,-1 0-78,0 0-16,0 0 0,0 0 15,0-21-15,1 21 0,-1 0 0,21 0 16,-21 0-16,22 0 0,-1 0 16,0 0-16,-21 0 0,22 0 15,-1 0-15,-21 0 0,22 0 0,-1 0 16,-21 0-16,0 0 0,22 0 16,-22 0-16,0 0 0,0 0 0,0 0 15,0 0 1,-42 0 46,0 0-62,0 0 0,0 0 16,0 0-16,-1 0 16,1 0-16,0 0 0,-21 0 0,21 0 15,-1 0-15,1 0 0,-21 0 16,21 0-16,0 0 0,-22 0 15,22 0-15,0 0 0,0 0 0,0 0 16,-1 0-16,1 0 0,0 0 16,0 0-16,0 0 0,0 0 0,-1 0 15,1 0-15,0 0 16,0 0 15,42 0 16,0 0-47,0 0 16,1 0-16,-1 0 15,0 0-15,0 0 0,0 0 0,22 0 16,-22 0-16,21 0 0,-21 0 16,22 0-16,-22 0 0,21 0 0,0 0 15,-20 0-15,20 0 0,-21 0 16,21 0-16,-20 0 0,-1 0 0,0 0 15,0 0-15,0 0 0,0 0 16,1 0-16,-44 0 63,1 0-63,0 0 0,0 0 15,0 0-15,0 0 0,-22 0 0,22 0 16,-21 0-16,21 0 0,-22 0 15,1 0-15,0 0 0,20 0 0,-20 0 16,0 0-16,21 0 0,-22 0 16,22 0-16,-21 0 0,21 0 0,-1 0 15,1 0-15,0 0 0,0 0 16,0 0 0,42 0 30,0 0-46,0 0 16,0 0-16,22 0 0,-22 0 0,21 0 16,-21 0-16,22 0 0,-22 0 15,21 0-15,1 0 0,-1 0 0,0 0 16,-21 0-16,22 0 0,-1 0 16,0 0-16,-20 0 0,-1 0 0,21 0 15,-21 0-15,0 0 0,-21-21 16,22 21-16,-44 0 47,1 0-47,0 0 0,0 0 15,0 21-15,0-21 0,-1 0 16,1 0-16,0 0 0,0 21 0,0-21 16,0 0-16,-1 0 0,1 0 15,0 21-15,0-21 16,42 0 15,0 0-31,22 0 16</inkml:trace>
  <inkml:trace contextRef="#ctx0" brushRef="#br0" timeOffset="25566.86">14647 16193 0,'0'-22'31,"0"1"63,0 0-47,21 21 46,-21 21-61,0 0-17,0 1-15,0-1 16,0 0-16,22 0 16,-22 0-1,21-21-15,-21 21 16,0 1-1,21-22-15,0 21 16,-21 0-16,21 0 16,0-21-1,-21 21-15,22-21 0,-22 21 16,0 1 15,21-22-31,0 0 16,-21 21-16,21 0 15,0-21 1,0 21 0,1-21-1,-1 0-15,-21 21 16,21-21-16,0 0 16,0 0-1,-21 21-15,21-21 0,1 0 16,-1 22-16,0-22 15,0 0 1,0 21-16,0-21 16,1 0-1,-1 21-15,0-21 32,0 0-32,-21 21 15,21-21-15,0 0 16,1 0-1,-1 0-15,-21 21 16,21-21-16,0 0 16,0 21-1,0-21 1,1 0 0,-22 22-16,21-22 15,0 0 1,0 0-16,0 0 15,0 0-15,-21 21 16,22-21-16,-1 0 16,0 0-1,0 0 1,0 0-16,0 21 16,1-21-16,-1 0 15,0 0-15,0 0 16,0 0-16,0 21 0,22-21 0,-22 0 15,21 0-15,-21 21 0,22-21 16,-22 0-16,21 0 0,1 21 0,-22-21 16,21 0-16,0 22 0,1-22 0,-1 0 15,0 21-15,1-21 0,-1 0 16,0 0-16,1 21 0,-1-21 0,22 0 16,-22 0-16,0 21 0,1-21 0,-1 0 15,-21 0-15,21 0 0,1 0 16,-1 21-16,0-21 0,-20 0 0,20 0 15,-21 0-15,21 0 16,-20 0-16,20 0 0,-21 0 0,21 0 16,-20 0-16,20 0 0,-21 0 0,21 0 15,1 0-15,-1 0 0,0 0 16,1 0-16,-1 0 0,0 0 0,1 0 16,-1 0-16,0 0 0,1 0 15,-1 0-15,0 0 0,1 0 0,-1 0 16,0 0-16,1 0 0,-1 21 0,0-21 15,1 0-15,-1 0 0,0 0 16,1 0-16,-1 0 0,0 0 0,1 0 16,-1 0-16,22 0 0,-22 0 0,0 0 15,1 22-15,20-22 16,-21 0-16,1 0 0,-1 0 0,22 0 16,-22 0-16,0 0 0,1 0 15,-1 0-15,21 0 0,-20 21 0,-1-21 16,22 0-16,-22 0 0,21 0 0,-20 0 15,20 0-15,-20 0 0,20 0 16,-21 0-16,1 0 0,20 0 0,-20 0 16,-1 0-16,0 0 0,22 0 15,-22 0-15,0 0 0,1 0 16,-1 0-16,0 0 0,1 0 0,-1 0 0,0 0 16,22 0-16,-22 0 0,1 0 15,-1 0-15,0 0 0,22 0 16,-22 0-16,0 0 0,22 0 15,-22-21-15,1 21 0,20 0 0,-21 0 16,22 0-16,-22 0 0,1 0 0,20 0 16,-21 0-16,1 0 0,20 0 15,-20 0-15,20-22 0,1 22 0,-22 0 16,21 0-16,1 0 0,-1 0 16,1 0-16,-1 0 0,1 0 0,-22 0 15,22-21-15,-1 21 0,1 0 16,-22 0-16,22 0 0,-22-21 0,21 21 15,43 0-15,-42-21 16,-22 21-16,22 0 0,-1-21 16,-21 0-16,22 21 0,-22-22 0,22 22 15,-22-21-15,22 21 0,-22-21 0,0 21 16,1-21-16,-1 21 0,0-21 16,1 21-16,-1-21 0,21-1 15,-20 1-15,-1 21 0,0-21 16,-20 0-16,20 21 0,0-21 0,1 0 15,-1 21-15,0-22 0,1 1 0,-1 21 16,0-21-16,1 0 0,-1 0 16,0 21-16,22-21 0,-22-1 15,0 1-15,1 21 0,-1-21 0,0 0 16,1 0-16,-1 0 0,0-1 16,1 22-16,-1-21 0,0 0 0,1 0 15,-1 0-15,0 0 0,22-1 0,-22 1 16,22 0-16,-22 0 0,22 0 15,-22 0-15,64-22 0,-64 22 16,22 0-16,-22 0 0,0 0 16,22-1-16,-22 1 0,0 0 15,1 0-15,20 0 0,-20 0 0,-1-1 0,0 1 16,1 0-16,41-21 16,-20 21-16,-22-1 0,0 1 0,1 0 15,-1 0-15,0 0 0,22 0 16,-22-1-16,1 1 0,-1 0 0,-21 0 15,21 0-15,1 0 16,-1-1-16,-21 1 0,22 0 0,-22 0 16,42-21-16,-20 20 0,-1 1 15,-21 0-15,21 0 0,1 0 0,-22 0 16,21-1-16,1 1 0,-1 0 0,0 0 16,1 0-16,-22 0 0,21-22 15,0 22-15,1 0 0,-1 0 16,22-22-16,-22 22 0,0 0 15,22-21-15,-22 21 0,-21-1 16,22 1-16,-1-21 0,-21 21 16,21 0-16,-20-1 0,20-20 0,21-21 15,-41 41-15,20 1 0,-21-21 16,21 21-16,-20-22 0,20 22 16,-21 0-16,21-21 0,1 21 15,-22-22-15,21 22 0,1 0 0,-22-21 16,21 20-16,43-41 0,-64 42 15,21-22-15,22 1 16,-22 0-16,0 21 0,-20-22 16,20 1-16,0 21 0,-21-22 0,22 1 15,-22 0-15,21 21 0,1-22 0,-22 1 16,42-22-16,-20 22 16,-1 21-16,-21-21 0,21 20 0,1-20 15,-22 21-15,21-21 0,43-22 16,-43 22-16,-21 21 0,22-22 15,-1 1-15,0 21 0,1-22 0,-22 1 16,21 0-16,22-22 0,-22 22 16,-21 0-16,22-1 0,-22 22 15,42-64-15,-42 43 16,22-21-16,-1 20 0,-21 1 16,0 0-16,1 20 0,-1-20 15,42-43-15,-42 22 0,1 21 16,-1-1-16,0 1 0,0 0 15,0-1-15,22-41 0,-22 41 16,0 1-16,0 0 0,0-43 16,0 43-16,1-22 15,-1 22-15,-21-1 0,42-41 0,-42 20 16,21 22-16,0-22 0,-21 22 16,22 0-16,-1-1 0,0 1 0,-21-21 15,21 20-15,0 1 0,-21 0 16,21-1-16,1-20 0,-1 20 0,-21 1 15,21-21-15,0 20 0,-21 1 0,0-22 16,21 22-16,-21-21 0,21 20 16,-21 1-16,22 0 0,-22-22 15,0 22-15,0-1 0,0 1 0,0-21 16,21 20-16,-21-20 0,0 20 0,0 1 16,0-21-16,0 20 0,0-20 15,0 20-15,0 1 0,0-21 0,0 20 16,0 1-16,0 0 0,0-1 15,0 1-15,-21-22 0,21 22 0,0 0 16,0-1-16,-22 1 0,1-21 0,0 20 16,21 1-16,-21 0 15,21-1-15,-21 1 0,0 0 0,21-1 16,-22 1-16,1 0 0,0-1 0,0 1 16,0 0-16,0 20 0,-1-20 15,22 0-15,-42-1 0,21 1 0,0 0 16,0-1-16,-1 1 0,-20 0 15,21-1-15,0 1 0,-22 0 0,22-1 16,0 1-16,0 0 0,-43-22 16,43 22-16,0 21 0,-21-22 15,21 1-15,-22-21 0,1 41 16,0-62-16,20 63 16,-20-22-16,21 1 0,0 21 15,-43-64-15,43 64 0,-42-43 16,20 22-16,22 21 0,-21 0 15,21 0-15,-22-22 16,-20 1-16,20 21 0,-20-43 16,21 43-16,-1 0 0,22 0 15,-21 0-15,-1-22 0,-20 1 16,21 21-16,-1 0 0,-20-43 16,20 43-16,1 0 15,-21-43-15,20 43 0,1 0 0,0 0 16,-64-22-16,21 1 15,-21 0-15,64 21 16,-22-1-16,22 1 0,-21 0 16,-22-21-16,21 21 0,22-1 15,0 1-15,-1 0 16,-20 0-16,21 0 0,-64 0 0,63-1 16,1 1-16,-21 0 0,20 21 0,-20-21 15,20 0-15,-20 0 0,21 21 16,-22-22-16,22 1 0,-22 0 15,22 21-15,-64-21 0,64 0 16,-22 0-16,22 21 0,-22-22 16,22 22-16,-21-21 0,20 21 0,-20-21 15,-1 21-15,22-21 0,-22 21 0,1-21 16,-1 21-16,22-21 0,-85 21 16,64-22-16,20 22 15,-63-21-15,43 21 0,21-21 16,-22 21-16,22 0 0,-22-21 15,1 21-15,-1 0 0,1 0 0,-1-21 0,1 21 16,-1 0-16,1 0 0,-1 0 16,1-21-16,-1 21 0,1 0 0,-1 0 15,1 0-15,-1 0 0,22 0 0,-22-22 16,1 22-16,-1 0 16,1 0-16,-1 0 0,-20 0 0,20 0 15,1 0-15,-1 0 0,1 0 0,-1 0 16,1 0-16,-1 0 0,1 0 0,20 0 15,-20 0-15,-1 0 0,1 0 16,-1 0-16,1 0 0,-1 0 0,1 0 16,-1 0-16,-20 0 0,20 0 0,1 22 15,-1-22-15,1 0 0,-1 0 16,1 21-16,-1-21 0,1 0 0,-1 21 16,1-21-16,20 0 0,-20 21 15,-1-21-15,1 21 0,-64 0 16,63-21-16,1 22 0,-64-1 15,63-21-15,1 21 16,21-21-16,-22 21 0,1 0 0,-1-21 16,22 21-16,-85 1 0,84-22 15,-20 21-15,-1 0 0,1-21 16,21 21-16,-22-21 0,22 21 0,-22 0 16,1-21-16,20 22 0,1-1 15,-21-21-15,20 21 0,1-21 16,0 21-16,-1 0 0,-41 0 0,41 1 15,1-22-15,-43 42 16,43-42-16,0 21 0,20 0 16,-62 0-16,41 1 0,22-22 15,-21 21-15,0 0 0,20-21 0,-20 21 16,21-21-16,-21 21 0,20 0 0,-20-21 16,-21 43-16,41-43 15,-41 42-15,42-42 0,-22 21 16,22 0-16,0 1 0,0-22 0,0 21 15,-22 0-15,22 0 16,0-21-16,-21 42 0,21-20 0,-1-1 16,1-21-16,0 21 0,-21 21 15,21-42-15,-1 21 16,1 1-16,-21-1 0,0 21 16,-1-21-16,22 0 15,0-21-15,0 22 0,0-1 0,-1-21 16,1 21-16,0 0 15,0-21-15,0 21 0,0-21 0,-1 21 16,1 1-16,0-22 0,0 21 0,0-21 16,0 21-16,-1-21 0,1 0 0,0 21 15,0-21-15,0 21 0,0-21 16,-1 0-16,1 0 0,21 21 16,-21-21-16,0 22 0,0-22 0,0 0 15,21 21-15,-22-21 0,1 0 16,0 0-16,21 21 15,-21-21 1,0 0 0,21 21-1,-21-21 17,-1 0-17,22 21 16,0-42 16,0 0-31,22 21-16,-1-21 0,0 0 16,0-1-16,0 1 15,0 0-15,1 0 16,20-21-16,-42 20 0,21 1 15,0 0-15,-21 0 16,21 0-16,1 0 16,-22-1-1,0 1-15,0 0 16,21 21-16,-42 21 78,-1 0-78,1 1 16,0-1-1,0 0-15,0 0 0,0 0 16,-1 0-16,1 1 0,0-1 16,0 0-16,0 0 15,0 21-15,-1-20 16,1-1-16,21 0 31,-21-21-31,21 21 31,21-21 32,0 0-48,1 0-15,-1 0 0,0 0 16,0 0-16,21 0 0,-20 0 16,-1 0-16,0 0 0,21 0 15,-21 0-15,1 0 0,20 0 16,-21 0-16,0 0 0,0 0 0,1 0 16,-1 0-16,0 0 0,0 0 0,0 0 15,0 21 1,1-21-16,-1 0 31,-21 21-31,-21-21 422,21-21-16,0 0-375,0 0-15</inkml:trace>
  <inkml:trace contextRef="#ctx0" brushRef="#br0" timeOffset="28452.17">15621 7620 0,'0'-21'31,"0"0"-15,0 0-16,0-1 15,0 1 1,0 0-16,0 0 16,0 0-1,0 42 32,0 0-31,0 0-16,0 0 0,0 1 0,0-1 15,0 0-15,0 0 0,0 0 16,0 22-16,0-22 0,0 0 0,0 0 16,0 0-16,0 0 0,0 1 15,0-1-15,0 0 0,-21 0 0,21 0 16,0 0-16,0 1 16,0-1-1,-21-21 16,21-21-15,0-1 0</inkml:trace>
  <inkml:trace contextRef="#ctx0" brushRef="#br0" timeOffset="29032.91">15896 7641 0,'0'-21'16,"21"21"-16,-21 21 62,0 0-46,0 1-16,0-1 0,0 0 15,0 0-15,0 0 0,-21 0 16,21 1-16,0-1 0,0 0 16,0 0-1,0 0-15,0 0 0,21-21 47,0 0-47,1 0 0,-1 0 16,0 0-16,0-21 15,0 0-15,0 0 0,1 21 16,-22-21-16,21 0 0,0-1 16,-21 1-16,0 0 0,0 0 0,21 0 15,-21 0-15,0-1 0,0 1 0,0 0 16,0 0-16,-21 21 0,0-21 15,0 21-15,-1 0 16,1 0-16,0 0 0,0 0 16,0 0-16,0 0 0,21 21 15,-22-21-15,22 21 0,-21-21 0,21 21 16,0 0-16,0 1 16,0-1-16,0 0 15</inkml:trace>
  <inkml:trace contextRef="#ctx0" brushRef="#br0" timeOffset="30400.18">18119 7599 0,'-22'0'15,"1"0"17,21-21-17,0 0 1,0-1-1,0 1 1,21 21 0,1 0-16,-22-21 0,21 21 15,0 0 1,0 0-16,0 0 16,-21 21-16,0 0 15,0 1-15,0-1 16,0 0-16,0 0 0,0 0 0,0 0 15,0 1-15,0-1 0,0 0 16,-21 0-16,0 0 0,0 0 0,21 1 16,-21-1-16,-1 0 0,1-21 15,0 21-15,0 0 0,0 0 16,0-21-16,-1 0 0,1 0 16,0 0-16,0 0 15,0 0-15,0 0 16,-1 0-16,22-21 15,0 0-15,0 0 0,0 0 16,0 0-16,0-1 0,0 1 16,0 0-16,22 0 15,-1 0-15,0 21 0,0 0 16,0 0 0,0 0-16,1 0 15,-1 0-15,0 21 0,0-21 16,-21 21-16,0 0 0,21-21 15,0 21-15,-21 1 0,22-22 0,-22 21 16,0 0-16,21 0 16,0-21-16,-21 21 0,21-21 15,-21 21 1,21-21-16,0 0 31,1-21-31,-1 0 16</inkml:trace>
  <inkml:trace contextRef="#ctx0" brushRef="#br0" timeOffset="30919.88">18584 7620 0,'0'0'0,"-21"21"62,21 0-46,0 1-16,0-1 0,-21-21 0,21 21 15,-21 0-15,21 0 0,0 0 16,-21 1-16,21-1 16,-22 0-16,22 0 0,0 0 0,-21-21 15,21 21-15,0 1 0,0-1 16,21-21-1,1 0 1,-1 0-16,0 0 0,0 0 16,0-21-16,0 21 0,1-22 0,-1 1 15,0 21-15,0-21 16,-21 0-16,21 0 0,0 0 0,1 21 0,-22-22 16,0 1-16,0 0 0,0 0 15,0 0-15,0 0 0,0-1 16,0 1-16,0 0 0,0 0 15,-22 21-15,1 0 0,0 0 16,0 0-16,0 0 0,0 0 16,-1 0-16,22 21 15,-21-21-15,21 21 0,-21 0 16,21 1-16,-21-1 0,21 0 16,0 0-1,21-21 16,0 0-31,0 0 0</inkml:trace>
  <inkml:trace contextRef="#ctx0" brushRef="#br0" timeOffset="31191.72">18944 7705 0,'0'0'0,"21"0"16,0 0-1</inkml:trace>
  <inkml:trace contextRef="#ctx0" brushRef="#br0" timeOffset="33369.69">19283 7620 0,'0'-21'16,"0"0"0,0 0-1,0-1 1,0 1-16,21 21 15,0 0-15,0-21 16,0 21-16,1 0 0,-1 0 16,0 0-16,0 0 0,0 0 15,0 0-15,1 0 16,-1 21 0,-21 0-16,0 1 15,0-1-15,0 0 0,-21 0 16,-1 0-16,1 0 15,0-21-15,0 22 0,0-1 16,0-21-16,21 21 16,-22-21-16,1 21 15,0-21 17,0 0 421,21-21-110,0 0-311,21 21-32,-21-21 15,21 21-15,-21-22 16,0 1 0,0 0-1,0 0 1,0 0-16,-21 21 31,0 0-15,0 0-1,0 0-15,21 21 16,-22-21-16,22 21 0,0 0 16,-21-21-16,21 21 0,-21 1 15,21-1-15,-21-21 0,21 21 0,0 0 16,0 0-16,-21 0 0,21 1 15,0-1 1,0 0-16,0 0 16,21-21-1,0 0 1,0 0-16,0 0 0,1 0 16,-1 0-16,0 0 15,0-21-15,0 21 16,0-21-16,-21 0 0,22 21 0,-1-22 15,0 22-15,-21-21 0,0 0 16,21 21-16,-21-21 0,21 0 0,-21 0 16,0-1-16,0 1 0,0 0 15,0 0-15,0 0 0,0 0 0,0-1 16,0 1-16,0 0 0,0 0 16,0 0-16,-21 21 15,0 0-15,0 0 16,0 0-1,-1 0-15,1 0 0,0 21 16,0 0-16,0 0 16,21 0-16,-21 1 0,21-1 15,0 0-15,-22 0 0,1 0 0,21 0 16,-21 1-16,21-1 0,0 0 16,0 0-16,0 0 0,0 0 15,0 1-15,0-1 0,21 0 31,0-21-31,1 0 0,-1 0 0,0 0 16,0 0-16,0 0 0,0 0 16,1 0-16,-1 0 0,0 0 0,0 0 15,0-21-15,0 0 0,1 21 16,-22-22-16,21 1 16,-21 0-16,0 0 0,0 0 15,0 0-15,0-1 0,0 1 0,0 0 16,0 0-16,0 0 0,0 0 15,-21-1-15,-1 1 0,1 21 0,21-21 16,-21 0-16,0 21 0,0 0 16,0 0-16,-1 0 15,1 0-15,0 21 16,0 0-16,0 0 0,0 1 16,21-1-16,0 0 0,-22 0 15,22 0-15,-21 0 0,21 1 16,-21-1-16,21 0 0,0 0 0,0 0 15,0 0-15,0 1 0,0-1 16,0 0 0,21-21-16,0 0 15,1 0-15,-1 0 0,0 0 16,0 0-16,0 0 0,22-21 16,-22 21-16</inkml:trace>
  <inkml:trace contextRef="#ctx0" brushRef="#br0" timeOffset="34299.29">20891 7345 0,'0'-21'32,"0"0"-32,22-1 31,-1 22-31,0 0 15,-21-21-15,21 21 0,0 0 16,0 0-16,1 0 0,-1 0 16,0 0-1,0 0-15,-21 21 16,0 1-16,0-1 0,0 0 16,0 0-16,-21 0 0,0-21 15,0 21-15,-1 1 0,1-1 16,0 0-16,0-21 0,-21 21 0,20-21 15,1 21-15,0-21 0,0 0 0,0 21 16,0-21-16,-1 0 16,44 0 31,-1-21-47,0 21 0,0 0 15,0 0-15,0-21 0,1 21 16,-1 0-16,0 0 0,0 0 0,0 0 15,0 0-15,1 0 0,-1 0 16,0 0-16,0 0 0,0 0 16,-21 21-16,0 0 15,0 1 1,0-1-16,0 0 0,0 0 16,0 0-16,-21-21 15,0 21-15,0-21 0,0 22 16,-1-22-16,1 0 0,21 21 15,-21-21-15,0 0 0,0 0 16,0 0-16,-1 0 16,1 0-1,0 0 1,21-21 31,21 21-32,0 0-15,-21-22 0,22 22 16</inkml:trace>
  <inkml:trace contextRef="#ctx0" brushRef="#br0" timeOffset="35195.44">21399 7345 0,'0'0'0,"-21"0"15,0-21 1,0 21 31,21 21-47,-21-21 15,21 21-15,-21-21 0,21 21 0,0 0 16,0 1-16,-22-1 0,22 0 0,-21-21 16,21 21-16,0 0 0,0 0 15,0 1-15,-21-1 0,21 0 16,0 0-16,0 0 16,21 0-16,0-21 15,1 0-15,-1 0 0,0 0 16,0 0-16,0 0 15,0 0-15,1 0 0,-1 0 16,0 0-16,0 0 0,0-21 16,0 0-16,1 0 15,-22 0-15,21 21 0,-21-21 0,0-1 16,0 1-16,0 0 0,0 0 16,0 0-16,0 0 0,0-1 0,0 1 15,0 0 1,0 0-16,-21 0 0,-1 0 15,1 21-15,0 0 16,0-22-16,0 22 16,0 0-16,-1 0 0,1 22 15,0-1-15,0 0 16,0 0-16,21 0 0,-21-21 0,-1 21 16,1 1-16,21 20 0,0-21 15,0 0-15,-21 0 0,21 1 0,0-1 16,0 0-16,0 0 15,0 0-15,0 0 0,21-21 16,0 22 0,1-22-16,-1 0 0,0 0 15,0 0-15,0 0 0,0 0 16,1 0-16,-1 0 0,0 0 0,-21-22 16,21 1-16,0 21 0,0-21 15,1 0-15,-22 0 0,21 0 16,-21-1-16,0 1 0,0 0 15,0-21-15,0 21 0,0-1 0,0 1 16,0 0-16,0 0 0,0 0 16,-21 21-16,21-21 15,-22 21 1,1 0-16,0 0 16,0 21-16,21 0 0,0 0 15,-21-21-15,0 21 16,21 0-1,-22-21-15,22 22 16,0-1-16,-21-21 0,0 0 16</inkml:trace>
  <inkml:trace contextRef="#ctx0" brushRef="#br0" timeOffset="41551.51">4487 8128 0,'0'-21'16,"-21"0"-1,0 21 1,0 0-16,0 0 15,-1 0-15,1 0 0,0 0 0,0 21 16,0 0-16,0 0 0,-1 0 16,1 1-16,0 20 0,0-21 15,21 21-15,0-20 0,-21 20 0,21 0 16,-21-21-16,21 22 0,0-1 16,0-21-16,0 22 0,0-22 15,0 0-15,0 0 0,21 21 0,0-20 16,0-1-16,0 0 0,0 0 15,1-21-15,-1 0 0,0 0 16,0 0-16,0 0 0,0 0 16,22 0-16,-22 0 0,0 0 0,0-21 15,-21 0-15,21 0 0,1 21 16,-1-22-16,0 1 0,-21 0 0,0 0 16,0 0-16,0 0 0,0-1 15,0 1-15,-21 21 16,0-21-16,-1 21 0,1 0 15,0 0-15,0 0 0,0 0 0,0 0 16,-1 0-16,1 0 0,0 21 16,0 0-16,0 1 0,0-1 15,21 0-15,0 0 16,0 0-16,0 0 0,0 1 16,0-1-16,0 0 0,0 0 15,21-21 1,0 0-16,0 0 15,0 0-15,0 0 16</inkml:trace>
  <inkml:trace contextRef="#ctx0" brushRef="#br0" timeOffset="42025.24">4911 8234 0,'0'0'0,"-22"0"16,1 21 0,0-21-16,0 21 0,21 0 0,-21 1 15,0-1-15,21 0 0,0 0 16,-22 21-16,22-20 0,-21-1 0,21 0 16,0 0-16,0 21 0,0-20 15,0-1-15,0 0 0,0 0 16,0 0-16,21-21 0,1 0 15,-1 21-15,0-21 0,0 0 0,0 0 16,0 0-16,1 0 0,-1 0 16,0-21-16,0 21 0,0-21 0,0 0 15,1 0-15,-1 21 0,0-21 0,-21-1 16,0 1-16,21 0 0,-21 0 16,0 0-16,0 0 0,0-1 0,0 1 15,0-21-15,0 21 0,0 0 16,-21-1-16,0 1 0,21 0 0,-21 21 15,-1 0-15,1-21 0,0 21 16,0 0-16,0 21 16,0 0-16,21 0 15,0 1-15,-22-1 0,22 0 16,-21 0-16,21 0 0,0 0 16,0 1-16,0-1 0,21-21 15,1 0 1,-1 0-16</inkml:trace>
  <inkml:trace contextRef="#ctx0" brushRef="#br0" timeOffset="42388.04">5376 8382 0,'0'0'0,"0"21"0,-21 0 0,0 1 15,21-1 1,21-21 15,0 0-31,0 0 16,1 0-16,-1-21 16,0 21-16,-21-22 15,0 1-15,0 0 16,0 0-1,-21 21 1,0 0-16,-1 0 0,1 0 16,0 0-16,21 21 15,0 0 1,21-21 15,0 0-31</inkml:trace>
  <inkml:trace contextRef="#ctx0" brushRef="#br0" timeOffset="42831.79">5927 8213 0,'-22'0'16,"1"0"-1,0 21-15,0 0 0,0 0 16,0 0-16,-1 1 0,1-1 16,21 21-16,-21-21 0,21 0 15,-21 1-15,21-1 0,-21 21 0,21-21 16,0 0-16,0 1 0,0-1 16,0 0-16,0 0 0,21-21 15,0 0-15,0 21 0,0-21 0,1 0 16,20 0-16,-21 0 0,0 0 15,22 0-15,-22-21 0,21 0 0,-21 0 16,0 21-16,1-21 0,-1-22 16,0 22-16,-21 0 0,0-21 0,0 20 15,0-20-15,0 0 0,0-1 16,0 1-16,0 21 0,-21-21 0,0 20 16,-1 1-16,1 0 0,0 0 15,-21 21-15,21 0 0,-1 0 0,-20 0 16,21 21-16,-21 0 0,20 22 15,-20-22-15,21 0 0,0 21 0,0-21 16,-1 22-16,1-22 0,21 0 0,0 0 16,0 0-16,0 1 0,21-1 15</inkml:trace>
  <inkml:trace contextRef="#ctx0" brushRef="#br0" timeOffset="48803.67">10604 15177 0,'22'0'0,"-44"0"0,65-22 0,-43 1 16,21 21-16,0-21 0,0 0 15,-21 0-15,21 0 0,1-1 16,-1 1-16</inkml:trace>
  <inkml:trace contextRef="#ctx0" brushRef="#br0" timeOffset="49908.32">6985 15748 0,'0'0'0,"-42"0"15,-1 0-15,1 0 0,-22 21 0,22-21 16,0 0-16,-1 0 0,22 0 16,-21 0-16,21 0 0,0 0 0,-1 0 15,1 0-15,0 0 16,42 0-1,22 0 1,-22 0-16,21 0 0,0 0 16,22 0-16,-1 0 0,1 0 0,-1 0 15,22 0-15,0 0 0,-22 0 0,22 0 16,-22 0-16,22 0 0,0 0 16,-22 21-16,22-21 0,-22 0 15,22 0-15,-21 22 0,-1-22 16,1 0-16,-22 0 0,21 21 0,-20-21 15,-1 0-15,0 0 0,-20 0 0,20 0 16,-21 21-16,0-21 0,0 0 16,1 0-16,-1 21 0,-42-42 78,21 0-78</inkml:trace>
  <inkml:trace contextRef="#ctx0" brushRef="#br0" timeOffset="50364.06">8191 15579 0,'0'0'0,"-21"0"15,21-21-15,-21 21 0,0-22 16,21 44 31,21-1-32,0 0-15,0-21 16,1 21-16,-1-21 0,21 0 16,-21 21-16,0-21 0,1 0 0,-1 21 15,21-21-15,-21 0 0,0 0 16,22 0-16,-22 0 0,0 22 0,0-22 15,0 0-15,1 0 0,-22 21 32,0 0-32,-22-21 15,22 21-15,-21-21 0,-21 21 16,21-21-16,0 21 0,-22 1 0,1-1 16,21 0-16,-22 0 0,1 21 15,0-20-15,-1-1 0,-20 21 16,21-21-16,-1 0 0,22 1 0,-21-1 15,-1 0-15,22 0 0,0 0 16,0-21-16,0 21 0,0 1 16,21-1-1</inkml:trace>
  <inkml:trace contextRef="#ctx0" brushRef="#br0" timeOffset="51341.5">6879 16764 0,'-42'21'16,"84"-42"-16,-127 42 0,43-21 0,21 0 0,-21 21 16,-1-21-16,1 0 0,21 0 15,-22 0-15,22 0 0,-21 22 0,21-22 16,0 0-16,-1 0 0,1 0 16,42 0 15,1 0-16,-1 0-15,0 0 0,21 0 0,1 0 16,-1 0-16,0 0 0,22 0 16,-1 0-16,-20 0 0,41-22 0,-20 22 15,-1 0-15,1 0 0,-1 0 16,1 0-16,20 0 0,-20-21 0,21 21 16,-22 0-16,1 0 0,-1 0 0,1 0 15,-22 0-15,21 0 0,-20 0 16,-22 0-16,21 0 0,-21 0 0,1 0 15,-22-21 1,0 0 0,-22 0-1,1 21-15,-21 0 0,21-21 16,0 21-16,-22-22 0,1 1 0,21 21 16,-22-21-16,1 21 0,0-21 15,21 21-15,-22-21 0,1 21 0,21 0 16,-22-21-16,22 21 0,0 0 15,0 0-15,0-22 0,0 22 0,-1 0 16,44 0 31,-1 0-47,0 22 16,0-22-16,0 0 0,0 0 0,1 21 15,20-21-15,-21 0 0,0 0 0,0 21 16,22-21-16,-22 0 0,0 0 15,21 0-15,-20 21 0,-1-21 0,0 0 16,0 0-16,0 0 0,-21 21 16,0 0-16,0 1 15,0-1-15,-21 0 16,21 0-16,-21 0 0,-21 0 16,20 1-16,1-1 0,0 0 0,-21 21 15,21-21-15,-22 1 0,1-1 0,21 0 16,0 0-16,-22 0 0,22 0 15,0 1-15,0-1 0,0-21 16,21 21-16,0-42 31,21 21-31</inkml:trace>
  <inkml:trace contextRef="#ctx0" brushRef="#br0" timeOffset="57812.98">10266 17230 0,'0'21'0,"-21"-21"15,-1 0-15,1 0 32,21 21 15,0-42 546,21 21-249,1 0-328,-1 0-16,0 0 15,0 0-15,0 0 16,0 0-16,1 0 0,-1 0 0,0 0 16,0 0-16,0 0 0,0 0 15,1 21-15,-1-21 0,0 21 0,0 0 16,-21 1-16,21-1 0,-21 21 15,21-21-15,-21 22 0,0-1 16,0-21-16,22 21 0,-1-20 0,-21 20 16,21-21-16,-21 0 0,21 0 15,0-21-15,0 22 0,1-22 0,-1 0 16,0 0-16,0 0 0,21 0 16,-20 0-16,-1 0 0,21 0 0,-21 0 15,22 0-15,-22 0 0,0 0 0,21 0 16,-21 0-16,1 0 0,-1 0 15,21 0-15,-21 0 0,0 0 0,1 0 16,-1 0-16,0-22 0,0 22 16,0 0-16,0 0 0,1 0 15,-1 0-15,0 0 16,0-21-16,0 21 16,0 0-16,1 0 0,-1 0 0,0 0 15,0-21-15,21 21 0,-20 0 16,-1 0-16,21 0 0,0 0 0,-20 0 15,20 0-15,0 0 0,1 0 16,-1 0-16,0 0 0,1 0 0,-1 0 16,0 0-16,1 0 0,20 0 0,-21 0 15,1 0-15,-1 0 0,0 0 16,22 0-16,-22 0 0,1 0 0,-1 0 16,-21 0-16,21 0 0,1 0 15,-1 0-15,-21 0 0,22 0 16,-1 0-16,-21 0 0,21 0 15,-20 0-15,20 0 0,-21 0 0,21 0 16,-20 0-16,20 0 0,-21 0 0,0 0 16,22 0-16,-22 0 0,0 0 15,0 0-15,21 0 0,-20 0 0,-1 0 16,0 0-16,21 0 0,-21 0 16,1 0-16,-1 0 0,0 0 0,0 0 15,0 0-15,22 0 0,-22 0 0,0 0 16,0 0-16,0 0 0,22 0 15,-22 0-15,0 0 0,0 0 0,21 0 16,-20 0-16,20 0 16,-21 0-16,21 0 0,-20 0 0,20 0 15,0 0-15,-21 0 0,22 0 0,-1 0 16,0 0-16,1 0 0,-1 0 16,0 0-16,1 0 0,-1 0 0,22 0 15,-22 0-15,0 0 0,22 0 16,-22 0-16,0 0 0,22 0 0,-22 0 15,22 0-15,-22 0 0,22 0 16,-1 0-16,-21 0 0,22 0 16,-1 0-16,-20 0 0,20 0 0,1 0 0,-1 0 15,-20 0-15,84 0 16,-85 0-16,21 0 0,-20 0 16,20 0-16,-20 0 0,20 0 15,-21 0-15,1 0 0,20 0 0,-20 0 16,20 0-16,-21 0 0,1 0 0,20 0 15,-20 0-15,20 0 0,-21 0 16,1 0-16,20 0 0,-20 0 0,-1 0 16,21 0-16,-20 0 0,-1 0 15,0 0-15,1 0 0,20 0 0,-20 0 16,-1 21-16,21-21 0,1 0 0,-22 0 16,22 0-16,-1 0 15,1 0-15,-1 0 0,1 0 0,-1 21 16,1-21-16,-1 0 0,1 0 15,-1 0-15,1 0 0,-22 22 0,22-22 16,-1 0-16,1 0 0,-22 0 0,21 0 16,1 21-16,-1-21 0,1 0 15,-1 0-15,1 0 0,21 0 0,-22 21 16,1-21-16,20 0 0,-20 0 16,-1 0-16,22 21 0,-22-21 15,1 0-15,21 0 0,-1 0 0,64 21 16,-63-21-16,0 0 0,-22 0 15,22 0-15,0 0 0,-1 0 16,-20 0-16,20 21 0,1-21 16,0 0-16,-1 0 0,1 0 0,-21 0 15,41 0-15,-20 0 0,0 0 16,-22 0-16,22 0 0,0 0 0,-22 0 16,22 0-16,-1 0 0,-20 0 15,21 0-15,-1 0 0,-20 0 0,20 0 16,-20 0-16,21-21 0,-1 21 15,-20-21-15,20 21 0,-20-21 0,-1 21 16,22-21-16,-21 21 0,-1-21 16,22-1-16,-22 22 0,22-21 0,0 0 15,-22 0-15,22 21 0,-1-21 16,-20 0-16,-1-1 0,1 1 16,21 0-16,-22 0 0,1 0 0,-1 0 15,-21-1-15,22 1 0,-1 0 16,1 0-16,-1 0 0,1 0 0,21-1 15,-22 1-15,1 0 0,-1 21 0,1-21 16,20 0-16,-20 0 0,-1-1 16,1 1-16,-1 0 0,22 0 15,-22 0-15,22 0 0,-21-1 16,20 22-16,1-21 0,0 0 0,-1 0 16,64-21-16,-63 20 0,0 1 15,63-21-15,-63 21 16,-1 0-16,1-1 0,0 22 0,-22-21 15,22 0-15,-1 0 0,1 0 16,0 0-16,-1-1 0,-20 22 0,21-21 16,-1 0-16,-20 0 0,20 21 0,1-21 15,-21 0-15,20-1 0,1 22 16,-22-21-16,22 0 0,0 0 0,-22 21 16,1-21-16,20 0 0,-20-1 15,-1 1-15,1 0 0,-1 0 0,1 0 16,21 0-16,-22-1 0,1 1 15,-1 0-15,22 0 0,-22 0 0,1-22 16,-1 22-16,22 0 0,-22 0 16,64-43-16,-63 43 0,21-21 15,63-22-15,-85 43 16,22 0-16,-22-21 0,22 21 0,-21-1 16,20 1-16,-20-21 0,-1 21 0,22 0 15,-22-1-15,1-20 16,63 0-16,-42 21 0,42-43 15,-64 43-15,22 0 0,-22-22 16,1 22-16,63-42 0,-64 42 16,1-1-16,42-41 15,-43 42-15,-21-22 0,64 1 16,-42 21-16,-22 0 0,64-43 16,-64 43-16,22 0 0,-22 0 15,0-22-15,1 22 16,20 0-16,-20 0 0,-1-21 0,0 20 0,1 1 15,-22-21-15,21 21 16,0 0-16,22-43 0,-22 22 16,-21-1-16,22 22 0,-1-21 0,-21 21 15,22-22-15,-22 1 0,21 21 16,43-64-16,-64 64 0,21-21 0,1-1 16,-1 22-16,0-21 15,-21 21-15,22-22 0,-1 1 0,0 0 16,1 21-16,-22-22 0,21 1 15,1 0-15,-1-1 0,-21 1 0,21 0 16,1-1-16,-22 1 0,21 0 16,43-43-16,-64 43 15,21-1-15,1 1 0,-1 0 16,0-22-16,43-42 0,-43 64 0,1 0 16,-1-22-16,22 22 0,-22-22 15,0 1-15,43-22 0,-43 22 16,1 20-16,-1-20 15,-21 20-15,21 1 0,1-21 0,-1-1 16,0 22-16,-42-22 0,0 1 16,0 20-16,0-20 0,0-1 0,0 1 15,0 21-15,0-22 0,0 1 0,0 20 16,0-20-16,0-1 0,0 22 16,0-22-16,0 1 0,0-1 0,0 1 15,0-1-15,0 1 0,0 21 0,0-22 16,0 1-16,0 20 0,0-20 0,0 20 15,0-20-15,0-1 0,0 22 16,0-21-16,0-1 0,0 1 16,0 20-16,0-20 0,0 20 0,0-20 15,0 21-15,0-22 0,0 22 0,0-22 16,0 22-16,0-22 0,0 1 16,0 21-16,0-22 0,0 22 0,0-22 15,0 1-15,0 20 0,0-20 0,0 21 16,0-22-16,0 22 0,0-1 15,0-20-15,0 21 0,0-22 0,0 1 16,0 20-16,0-20 0,0-1 0,0 1 16,0 20-16,0-20 0,0 21 0,0-22 15,0 1-15,0 20 0,0-20 16,0 20-16,0-20 0,0-1 16,0 22-16,0-21 0,0-1 0,0 22 15,0-22-15,0 1 0,0 20 16,0-20-16,0 21 0,0-22 0,0 22 15,0-22-15,0 22 0,0-22 16,0 22-16,0-21 0,0-1 0,-21 22 16,0-22-16,21 22 0,-21-22 15,0 22-15,0 0 0,-1-22 0,1 22 16,0 0-16,0-22 0,0 22 16,0-1-16,-22-20 0,22 21 0,0-1 15,-21-20-15,20 20 0,-20-20 16,21 21-16,-21-1 0,-1 1 15,22 0-15,-21-1 0,-1 1 16,-20-43-16,42 43 16,-64-64-16,64 64 0,-21-1 15,-1 1-15,1-21 0,0 20 0,20 1 16,-20 0-16,0-1 0,-1 1 16,1 0-16,0-1 0,-1 1 15,1 21-15,0-22 0,-1 1 0,-20 0 16,21 21-16,-1-22 0,1 1 0,0 0 15,-22 20-15,-21-62 0,43 41 16,0 1-16,-1 0 16,-41-22-16,41 22 0,-20 21 15,21-22-15,-1 22 0,-41-42 16,41 42-16,1-1 0,0 1 16,-22-21-16,22 21 0,-1 0 15,1-1-15,0 1 0,-22-21 16,22 21-16,0 0 0,-1-1 15,22 1-15,-21 0 0,21 0 0,-22 0 16,1-22-16,0 22 0,20 21 16,1-21-16,-21 0 0,21 0 15,0 0-15,-22 21 0,22-22 16,0 1-16,-21 0 0,20 21 16,-20-21-16,21 0 0,-43 0 15,22 21-15,0-22 0,21 1 16,-22 21-16,1-21 0,0 21 0,20-21 15,-20 21-15,-43-21 0,43 0 16,0 21-16,21 0 0,-22-22 16,1 22-16,21-21 0,-64 0 15,64 21-15,-21-21 0,-1 21 16,22 0-16,-21-21 0,-1 21 0,22 0 16,-21-21-16,0 21 0,20-22 0,-20 22 15,0 0-15,-1-21 0,22 21 16,-21-21-16,0 21 0,-1-21 15,1 21-15,0-21 0,-22 21 16,22-21-16,-1 21 0,22-22 16,-21 22-16,0-21 0,20 21 0,-20-21 15,0 21-15,21-21 16,-22 21-16,-20-21 0,20 0 0,1 21 16,0-22-16,21 22 15,-22-21-15,-41 0 0,41 21 0,1 0 16,0-21-16,-1 21 0,1-21 15,0 21-15,-1-21 0,1 21 16,21 0-16,-22-22 0,1 22 0,21 0 16,-21-21-16,20 21 0,-20-21 0,21 21 15,-21 0-15,20 0 0,1-21 16,-21 21-16,21 0 0,0 0 0,-22 0 16,22-21-16,-21 21 0,21 0 15,-1 0-15,-20 0 0,21 0 0,-21-21 16,-1 21-16,22 0 0,-21 0 15,-1 0-15,1 0 0,0 0 0,21-22 16,-22 22-16,1 0 0,0 0 16,-1 0-16,1 0 0,21 0 0,-22 0 15,1 0-15,0 0 0,-1 0 16,1 0-16,21 0 0,-21 0 0,-1 0 16,-20 0-16,20-21 0,1 21 15,0 0-15,-22 0 0,22 0 16,-22 0-16,22 0 0,-21 0 0,20 0 15,-20 0-15,-1 0 0,22 0 0,-22 0 16,1 0-16,21 0 0,-22 0 16,22 0-16,-22 0 0,22 0 0,-22 0 15,1 0-15,21 0 0,-22 0 16,1 0-16,-1 0 0,1 0 0,-1 0 16,1 0-16,-1 0 15,1 0-15,20 0 0,-20 21 0,-1-21 0,1 0 16,20 0-16,-20 0 0,-1 0 0,1 22 15,21-22-15,-22 0 16,1 0-16,-1 0 0,1 21 0,-1-21 16,22 0-16,-22 0 0,1 21 15,-1-21-15,22 0 0,-22 0 0,22 0 16,-21 21-16,20-21 0,1 0 0,-22 0 16,22 21-16,0-21 0,-22 0 15,22 0-15,-22 21 0,22-21 0,-21 0 16,20 0-16,-20 22 0,-1-22 15,22 21-15,-22-21 0,22 0 16,-21 21-16,20-21 0,1 0 0,-22 0 16,22 21-16,0-21 0,-22 0 0,22 0 15,0 21-15,-1-21 0,1 0 16,-22 0-16,22 21 0,0-21 16,-1 0-16,-20 0 0,21 22 0,-22-22 15,22 0-15,-1 21 0,-20-21 0,21 0 16,-22 0-16,22 21 0,-22-21 15,22 21-15,0-21 0,-22 0 0,22 0 16,-1 21-16,-20-21 0,21 0 16,-22 0-16,22 21 0,-1-21 0,-20 0 15,21 0-15,-22 22 0,22-1 0,-22-21 16,22 0-16,-22 21 0,22-21 16,-21 0-16,20 21 0,1-21 15,0 0-15,-22 0 0,22 21 0,-1-21 16,1 0-16,0 0 0,-1 21 15,1-21-15,-21 0 0,-22 22 16,43-22-16,-1 0 0,-20 0 0,20 0 16,1 0-16,0 21 0,-1-21 15,1 0-15,0 0 0,-1 0 16,22 21-16,-21-21 0,0 0 0,-1 0 16,1 0-16,0 0 0,20 21 0,-20-21 15,21 0-15,-21 0 0,20 0 16,1 21-16,-21-21 0,21 0 15,0 0-15,-1 21 0,1-21 0,0 0 16,0 22-16,0-22 0,0 21 16,-1 0-16,1-21 0,0 21 15,-42 0-15,41 0 0,1-21 16,-21 22-16,21-1 0,-22-21 16,22 21-16,-21 0 0,21 0 0,-22-21 15,1 43-15,21-43 16,-21 42-16,20-42 15,-20 0-15,42 21 0,-21 0 16,0-21-16,0 21 0,-1 1 16,1-22-16,0 0 15,21 21-15,-21-21 16,0 0-16,21 21 0,-21-21 16,-1 0-16,22 21 15,-21-21-15,0 0 31,0 0-15,21 21-16,-21-21 16,21 21-1,-21-21-15,-1 22 16,1-1 0,0-21-16,0 0 0,21 21 15,-21 0-15,0-21 16,-1 0-16,22 21 0,-21-21 0,0 0 15,21 21-15,-21-21 0,0 0 16,0 0-16,21 22 0,0-44 63,21 1-48,0 21-15,-21-21 0,21 0 16,0 0-16,0 0 0,1-22 0,-1 22 15,0 0-15,0 0 16,-21-22-16,42 1 0,1 0 16,-43 21-16,0-1 15,21 1-15,0 21 0,-21-21 16,0 42 15,0 0-31,-21-21 0,0 22 16,0-1-16,-1 0 0,1 0 15,21 0-15,-42 22 16,21-43-16,0 21 0,-1 0 0,1 0 16,0 0-16,0 0 15,0 22-15,21-22 16,0 0 0,0 0-16,0 0 15,21-21 1,0 22-16,0-1 0,22-21 15,-22 0-15,0 21 0,0-21 0,21 0 16,-20 21-16,-1-21 0,0 0 16,21 21-16,-21-21 0,1 0 15,-1 0-15,0 21 0,0-21 16,0 0-16,-21 22 0,0-1 47,-21-21-16,0 0-31,0 0 0</inkml:trace>
  <inkml:trace contextRef="#ctx0" brushRef="#br0" timeOffset="58839.47">15388 4424 0,'0'-21'16,"0"0"-1,0-1 1,21 1-1,-21 0 17,0 42 30,0 0-46,0 1-16,0-1 0,0 21 0,0-21 15,0 0-15,0 1 0,0 20 16,-21-21-16,21 0 0,0 0 0,0 1 16,-21-1-16,21 0 0,-21 0 15,0 0-15,21 0 0,0 1 16,0-1 0,-22-21-1,22-21 48,0-1-48,22 22-15</inkml:trace>
  <inkml:trace contextRef="#ctx0" brushRef="#br0" timeOffset="59868.19">15325 4403 0,'0'0'0,"0"-43"16,0 22-16,21 0 15,0 0 1,0 21-16,0 0 16,0 0-16,1 21 15,-1 0-15,-21 0 16,0 22-16,0-22 0,0 0 15,0 0-15,0 22 0,0-22 16,-21 0-16,-1 21 0,1-21 0,0 1 16,0-1-16,0 0 0,0 0 15,-22 0-15,22 0 0,0 1 16,-21-1-16,20-21 0,1 21 0,0-21 16,0 0-16,0 0 0,0 0 15,-1 0-15,1 0 0,0 0 16,0-21-16,21 0 0,0-1 15,0 1-15,0 0 16,0 0-16,0 0 0,21 0 16,0-1-16,0 22 15,-21-21-15,22 21 0,-1 0 0,0 0 16,0 0-16,21 0 0,-20 0 0,-1 0 16,0 0-16,0 21 15,0 1-15,22-1 0,-22-21 0,-21 21 16,21 0-16,0 0 0,0 0 0,-21 1 15,21-1-15,-21 0 16,22-21-16,-22 21 0,21 0 31,0-21-15,-21-21 0,0 0-16</inkml:trace>
  <inkml:trace contextRef="#ctx0" brushRef="#br0" timeOffset="60314.94">15896 4424 0,'0'21'0,"0"0"15,0 0-15,0 1 0,0-1 16,-21 0-16,21 0 0,-21 0 15,21 0-15,-21 1 0,21-1 16,0 0-16,0 0 0,0 0 16,0 0-1,21-21 1,0 0-16,0 0 16,0-21-16,0 21 0,1-21 0,20 0 15,-21 21-15,0-21 0,0 0 16,1 21-16,20-22 0,-21 1 0,0 0 15,0 0-15,1 0 0,-22 0 0,0-1 16,0 1-16,0 0 0,0 0 16,0 0-16,0 0 0,0-1 0,-22 1 15,1 21-15,0-21 16,0 21-16,0 0 0,0 0 16,-1 0-16,1 21 0,0-21 15,0 21-15,0-21 16,21 22-16,-21-1 0,-1-21 0,22 21 15,-21 0-15,21 0 16,0 0-16</inkml:trace>
  <inkml:trace contextRef="#ctx0" brushRef="#br0" timeOffset="61243.92">18013 4424 0,'21'0'47,"0"-21"-47,0 21 0,0 0 15,1 0-15,-1 0 0,0 0 16,0 0-16,0 0 0,-21 21 16,21 0-1,-21 0-15,0 0 0,0 1 16,-21-1-16,0-21 16,0 21-16,0 0 0,0-21 0,-1 21 15,-20-21-15,21 21 0,0-21 16,0 0-16,-1 0 0,1 22 0,0-22 15,42 0 32,0-22-31,1 22-16,-1 0 0,0 0 16,0 0-16,0 0 0,22 0 0,-22 0 15,0 0-15,0 0 0,0 0 0,0 0 16,1 0-16,-1 0 15,0 22-15,-21-1 16,0 0-16,0 0 16,-21-21-16,0 21 0,-22-21 15,22 21-15,0-21 0,-21 22 16,20-22-16,1 21 0,0-21 16,-21 0-16,21 0 0,-1 21 0,1-21 15,0 0-15,0 0 16,0 0-16,0 0 0,21-21 47,21 0-32,0 21 1,0-22-16,0 22 0,0 0 16,1-21-16</inkml:trace>
  <inkml:trace contextRef="#ctx0" brushRef="#br0" timeOffset="61743.64">18521 4487 0,'-21'0'15,"-1"0"1,1 0-16,0 0 15,0 22-15,21-1 0,-21 0 16,21 0-16,-21 0 16,21 0-16,0 1 0,0-1 15,0 0-15,0 0 0,0 21 0,0-20 16,0-1-16,21 0 0,0-21 16,-21 21-16,21-21 0,0 0 15,22 0-15,-22 0 0,0 0 0,0 0 16,0 0-16,22 0 0,-22-21 15,0 0-15,0 0 0,0 21 16,0-22-16,1 1 0,-1 0 0,0 0 16,0 0-16,-21-22 0,0 22 0,0-21 15,0 21-15,0-22 0,0 22 16,0-21-16,0 21 0,-21 0 16,0-1-16,0 1 0,-1 21 0,1 0 15,0 0-15,0 0 16,0 0-16,0 21 0,-22 1 0,22-1 15,0 0-15,0 0 0,0 0 0,-22-21 16,43 21-16,-21 1 0,0-1 16,0-21-16,21 21 0,-21-21 0,21 21 15,-22-21-15,22 21 16,-21-21-16,0 0 16,0 21-16</inkml:trace>
  <inkml:trace contextRef="#ctx0" brushRef="#br0" timeOffset="62979.44">5948 4995 0,'0'0'0,"-21"0"15,-1-21-15,22 0 16,0 0 0,22 21-16,-1 0 15,0 0-15,0-21 0,0 21 16,0 0-16,1 0 0,-1 0 15,0 0-15,0 0 0,0 0 0,0 0 16,1 0 0,-22 21-1,0 0-15,0 0 16</inkml:trace>
  <inkml:trace contextRef="#ctx0" brushRef="#br0" timeOffset="63516.13">5694 5059 0,'0'0'15,"-21"42"-15,21-21 16,-22 1-16,22-1 0,-21 0 16,21 0-16,-21 0 0,21 0 15,0 1-15,0-1 0,-21 0 0,21 0 16,-21 0-16,21 0 31,0-42 0,0 0-31,21 21 16,0-21-16,0 0 16,0 21-16,1-21 0,-1 21 15,0-22-15,21 22 0,-21 0 16,22-21-16,-1 21 0,0 0 0,-20 0 15,20 0-15,0 0 0,-21 0 0,22 0 16,-22 21-16,0 1 0,-21-1 16,0 0-16,0 0 0,0 0 0,0 0 15,-21 1-15,0 20 0,-22-21 16,22 0-16,-21 22 0,0-22 16,-1-21-16,1 21 0,0 0 0,20-21 0,-20 0 15,21 21-15,-21-21 0,20 0 16,1 0-16,0 0 0,0 0 0,0 0 15,0 0-15,-1 0 16,1 0-16,21-21 0,-21 21 16,21-21-1,21 21 17,0-21-32,1 21 15,-1 0-15,0 0 0,21-21 0</inkml:trace>
  <inkml:trace contextRef="#ctx0" brushRef="#br0" timeOffset="64032.84">6625 5122 0,'0'0'15,"0"-21"-15,-21 21 32,0 21-32,21 1 15,-21-1-15,-1-21 16,22 21-16,-21 0 0,21 0 16,0 0-16,0 1 0,-21-1 15,21 0-15,0 0 0,0 0 16,0 0-16,0 1 0,0-1 0,0 0 15,21 0-15,0 0 0,1 0 16,-22 1-16,21-1 0,0-21 0,0 21 16,0-21-16,0 0 0,1 0 15,-1 0-15,0 0 0,0 0 0,21-21 16,-20 21-16,-1-21 0,0-1 16,0 1-16,0 0 0,22 0 0,-43 0 15,21-22-15,0 22 0,-21 0 0,21-21 16,-21 21-16,0-22 0,0 22 15,0-21-15,0 21 0,-21-22 0,0 22 16,0 0-16,-1 0 0,22 0 16,-21-1-16,0 1 0,0 21 15,0-21-15,0 21 0,-1 0 0,1 0 16,0 0 0,21 21-1,21 0-15,0 1 16,1-1-16,-22 0 0</inkml:trace>
  <inkml:trace contextRef="#ctx0" brushRef="#br1" timeOffset="86152.65">14499 2519 0,'21'0'188,"0"0"-173,22 0 1,-22 0-16,0 0 16,21 0-1,1 0-15,-22 0 16,21 0 0,1 0-16,-1 0 15,0 0 1,22 0-16,-22 0 15,0 0-15,22 0 16,-1 0 0,1 0-16,-1 0 15,1 21 1,-22-21-16,1 0 16,-1 0-1,21 0-15,1 0 16,-22 0-1,1 0-15,-1 0 16,0 0-16,22 0 16,-22 0-1,0 0-15,22 0 16,-43 0 0,21 0-16,-20 0 15,20 0 1,0 0-16,-21 0 15,22 0-15,-1 0 16,22 0 0,-1 0-16,1 0 15,-1 0 1,-21 0-16,1 0 16,20 0-1,-42 21-15,1-21 16,-1 0-1,0 21-15,0-21 16,0 0 0,43 0-1,-43 0-15,0 0 16,0 0 0,22 0-16</inkml:trace>
  <inkml:trace contextRef="#ctx0" brushRef="#br1" timeOffset="88104.92">14690 5546 0,'21'0'125,"0"0"-110,0 0-15,43 0 16,-1 0-16,22 0 16,42 0-1,0 21-15,0 0 16,63 0-1,1 0-15,-1 1 16,22-1 0,-22-21-16,64 0 15,0 0 1,0 0-16,0-43 16,0-41-16,-21 41 15,0-20 1,-21-1-16,-22 22 15,22-21 1,-43 41-16,-21 1 16,-21 0-1,-21 21-15,-21 0 16,0 0-16,-43 0 16,0 0-1,-21 0-15,1 0 31</inkml:trace>
  <inkml:trace contextRef="#ctx0" brushRef="#br1" timeOffset="90578.37">14647 8678 0,'21'0'156,"43"0"-156,-1 0 16,64 0-1,0 0-15,85 0 16,-21 22-1,41-1-15,1 21 16,-42-21-16,42-21 16,21 0-1,21 0-15,21-21 16,-42-21 0,-21-1-16,-21 22 15,20 0 1,1-21-16,-21 42 15,21-21-15,0 21 16,21 0 0,-43 0-16,22 0 15,-21 63 1,-43-42-16,0 22 16,43-22-1,-21 0-15,-22 0 16,43 0-1,-22-21-15,-21 0 16,22 0-16,-1-42 16,-41 21-1,-65 0-15,1-1 16,-22 22 0,-20 0-16,-22 0 31</inkml:trace>
  <inkml:trace contextRef="#ctx0" brushRef="#br1" timeOffset="93711.99">14965 11748 0,'42'0'141,"0"0"-141,22-22 16,-1 22-16,43 0 15,0 0 1,-21 0-16,42 0 15,-21 0 1,-22 0-16,22 0 16,-42 0-1,20 0-15,1 0 16,0 0 0,-1 0-16,1 0 15,0 0-15,-22 0 16,22 0-1,21 0-15,-22 22 16,22-1 0,21 0-16,-42 0 15,42 0 1,0 0 0,-21 22-16,21-43 0,21 21 15,63-21 1,1 0-16,-21 0 15,63 0 1,-22 0-16,22 0 16,0 0-1,-42 0-15,21 0 16,21 42 0,-42-42-16,42 0 15,-43 0-15,1 0 16,-43 0-1,1 0-15,20 21 16,-63 1 0,0-22-16,21 0 15,-63 0 1,0 0-16,-22 0 16,-42 0-1,0 0-15,22 0 16</inkml:trace>
  <inkml:trace contextRef="#ctx0" brushRef="#br1" timeOffset="96314.7">11705 16298 0,'42'0'140,"1"0"-124,41 0-1,1 0-15,21 0 16,21 0 0,42 0-16,22 0 15,-22-21-15,22 21 16,-1 0 0,-21 0-16,-20 0 15,-22 0 1,0 0-16,-22 0 15,1 43 1,-42-22-16,-22 0 16,0 21-16,22-21 15,-43 1 1,0-1-16,0 0 31,1-21 0</inkml:trace>
  <inkml:trace contextRef="#ctx0" brushRef="#br1" timeOffset="100429.3">11007 17166 0,'21'0'171</inkml:trace>
  <inkml:trace contextRef="#ctx0" brushRef="#br1" timeOffset="101890.39">11684 17060 0,'-21'0'109,"-43"22"-93,1-1-16,-43 21 16,-21-21-1,21 0-15,0 1 16,43-1-1,42-21-15,-1 21 16,1-21 0</inkml:trace>
  <inkml:trace contextRef="#ctx0" brushRef="#br1" timeOffset="102601.5">10964 17251 0,'43'0'140,"20"0"-124,43 0-16,0 0 16,63 0-1,22 21-15,-22-21 16,0 21 0,-63 0-16,21 1 15,-21-1-15,-64 0 16,1 0-1,-22 0-15,0-21 16,0 21 0</inkml:trace>
  <inkml:trace contextRef="#ctx0" brushRef="#br1" timeOffset="126185.62">23368 10668 0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44:57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889 0,'0'-21'0,"0"42"0,0-63 0,0-1 16,0 22-16,0 0 0,0 0 15,0 0-15,0 0 0,0-1 0,0 1 16,0 42 15,0 1-31,0-1 0,0 21 16,-21 0-16,0 1 0,0 20 0,0 1 15,-1-1-15,1 22 0,-21-22 16,21 1-16,-22 21 0,22-22 0,-21 1 16,0-1-16,20 1 0,-20-1 15,21 1-15,0-22 0,0 0 16,-1 1-16,22-22 0,-21 0 15,21 0-15,0 0 0,21-21 16,1-21 0,-1 0-16,0 0 0,0-22 0,21 1 15,-20 0-15,20-22 0,0 22 16,1-22-16,-22 1 0,21-22 16,0 22-16,1-22 0,-22 0 0,21 1 15,-21-1-15,1-21 0,-1 22 0,0 20 16,0-21-16,-21 1 0,21 20 15,-21 1-15,0 20 0,0 1 0,0 0 16,0 21-16,21 21 16,-21 21-16,22 0 15,-22 21-15,0 22 0,21-22 16,-21 22-16,21 20 0,-21 1 0,0 0 16,0-1-16,0 1 0,0-22 15,0 22-15,0-21 0,0-1 0,0 1 16,0-1-16,0-21 0,0 1 15,0-1-15,0 0 0,0 1 0,0-22 16,0 0-16,0 0 0,0 0 16,0-42 15,0 0-31,0 0 16,0 0-16,0-22 0,-21 22 15</inkml:trace>
  <inkml:trace contextRef="#ctx0" brushRef="#br0" timeOffset="202.84">3704 1249 0,'0'21'16,"21"-21"0,0 0-16,1 0 0,20 0 0,-21 0 15,0 0-15,22 0 16,-22 0-16,21 0 0,0 0 0,-20 0 15,20 0-15,0 0 0,-21-21 16,22 21-16,-1 0 0,0-21 0,1 21 16,-1-21-16,0 21 0,1-22 15</inkml:trace>
  <inkml:trace contextRef="#ctx0" brushRef="#br0" timeOffset="740.78">5038 1291 0,'21'0'16,"0"0"-1,0 0 1,0-21-16,-21 0 0,21 0 16,1 0-16,-22-1 15,0 1-15,0 0 0,-22 21 16,1 0-16,-21 0 15,0 0-15,-1 0 0,1 21 0,-22-21 16,22 21-16,-21 1 0,-1-1 16,22 0-16,-1-21 0,1 21 0,0 0 15,21 0-15,-1-21 0,22 22 16,0-1 0,22-21-16,-1 21 0,21-21 15,0 0-15,1 0 0,-1 0 0,0 0 16,22 21-16,-22 0 0,1-21 15,-1 21-15,0-21 0,1 22 0,-22-1 16,21-21-16,-21 21 0,0 0 16,-21 0-16,0 0 0,0 1 0,0-1 15,-42 0-15,21 0 16,-21 0-16,20 0 0,-20-21 0,0 0 16,-1 22-16,-20-22 0,21 0 0,20 0 15,-20 0-15,0 0 0,-1 0 16,22 0-16,0-22 0,-21 1 15,21 0-15,-1 21 0,1-21 16,21 0-16,0 0 0,0-1 16,21 22-1,1-21-15,-1 0 0,21 21 16,-21 0-16,22-21 0,-22 21 16,21 0-16</inkml:trace>
  <inkml:trace contextRef="#ctx0" brushRef="#br0" timeOffset="1259.48">5884 1249 0,'21'-21'16,"-42"42"-16,64-42 0,-43 0 0,0-1 15,0 1-15,-22 0 16,1 21-16,-21 0 0,0 0 15,-1 0-15,1 0 0,0 21 16,-1-21-16,1 21 0,0 1 0,-1-1 16,1-21-16,0 21 0,20 21 15,1-21-15,0-21 0,0 22 0,21-1 16,0 0-16,0 0 16,0 0-16,21-21 0,21 21 15,-20-21-15,-1 0 16,21 0-16,0 22 0,-20-22 0,20 0 15,0 0-15,1 21 0,-22-21 16,21 21-16,-21-21 0,22 0 0,-22 21 16,0-21-16,-21 21 0,0 0 15,0 1-15,-21-1 16,-22-21-16,22 21 16,-21-21-16,0 21 0,-1-21 15,1 0-15,21 0 0,-22 0 0,1 0 0,0 0 16,21 0-16,-22 0 15,22 0-15,0 0 0,0 0 0,0-21 16,-1 21-16,1-21 0,0 21 16,21-21-16,0-1 15,0 1 1,21 21-16,0-21 0,1 21 16,20 0-16,-21 0 0,0-21 15,22 21-15</inkml:trace>
  <inkml:trace contextRef="#ctx0" brushRef="#br0" timeOffset="1529.33">6075 1355 0,'0'-21'0,"0"-1"16,0 44 15,0-1-31,0 0 15,0 0-15,0 0 0,0 0 16,0 1-16,0-1 0,-21 0 0,21 0 16,0 0-16,0 0 0,0 1 15,-22-1-15,22 0 0,0 0 16,0-42 15,22 0-31,-22 0 16,21-1-16</inkml:trace>
  <inkml:trace contextRef="#ctx0" brushRef="#br0" timeOffset="1715.22">6202 1037 0,'0'0'0,"0"-21"16,0 0-1,-21 21 1,21 21-1,0 0 17,0 0-17</inkml:trace>
  <inkml:trace contextRef="#ctx0" brushRef="#br0" timeOffset="2584.71">6689 1503 0,'0'0'0,"-22"0"15,22-21-15,0 0 16,0-1-16,22 1 16,-1 0-16,-21 0 0,0 0 0,21 0 15,-21-1-15,0 1 16,0 0-16,0-21 0,0 21 16,0-1-16,-21 1 0,0 21 15,-1 0-15,-20 0 0,21 0 0,-21 0 16,20 21-16,-20 1 0,0-22 15,21 21-15,-22 0 0,22 0 0,0 21 16,0-20-16,0-1 0,21 0 16,0 0-16,-22 21 0,22-20 15,0-1-15,0 0 0,22-21 16,-1 0-16,0 0 0,0 0 16,21 0-16,1 0 0,-22 0 0,21 0 15,1-21-15,-1 0 16,0 21-16,1-22 0,-1 1 0,-21 0 15,21 21-15,-20-21 0,-1 0 16,0 0-16,0-1 0,-21 1 16,0 0-1,-21 21 1,21 21-16,-21 0 0,0 1 16,21-1-16,0 0 0,0 21 15,-22-21-15,22 22 0,-21-1 0,21 0 16,-21 1-16,21 20 0,0-20 15,0 20-15,0 1 0,0-1 0,0 1 16,0 20-16,0-20 16,21 20-16,0-20 0,-21 21 0,22-1 15,-22 1-15,21 0 0,0-1 0,-21 1 16,0 0-16,21-1 0,-21-20 16,0 20-16,0-20 0,0-1 0,0 1 15,-21-1-15,0-20 0,0-1 0,-22 0 16,1 1-16,0-22 0,-1 0 15,1 0-15,-22-21 0,22 0 0,-21 0 16,-1 0-16,1-21 0,-1 0 0,1 0 16,-1-22-16,1-20 0,-1 21 15,1-22-15,20 1 0,-20-22 0,20 21 16,1-20-16,-21-86 16,63 86-16,0-1 0,0 22 15,0-22-15,0 21 0,0-20 0,21 20 16,0 1-16,21 20 0,-21-20 15,22-1-15,-1 1 0,0-1 0,22 22 16,-22-21-16,22-1 0,-1 1 16,1 20-16,20 1 0,-20-22 0,21 22 15,-22 0-15</inkml:trace>
  <inkml:trace contextRef="#ctx0" brushRef="#br0" timeOffset="4663.85">7281 1143 0,'0'0'0,"0"21"32,0 0-17,-21 1-15,21-1 0,0 0 0,0 0 16,0 0-16,0 0 0,-21 1 15,21-1-15,0 0 0,-21 0 16,21 0-16,0 0 16,0 1-16,-21-22 0,21-22 62,0 1-62,0 0 0,0 0 16,0 0-16,21 0 0,-21-22 0,21 22 15,0 0-15,-21-21 0,21 20 16,0 1-16,-21 0 0,22 21 16,-1 0-16,0 0 15,-21 21-15,21 0 16,-21 1-16,21-1 0,-21 0 16,0 21-16,0-21 0,0 1 0,0 20 15,0-21-15,0 0 0,21 0 16,1 1-16,-1-1 0,0 0 0,0-21 15,0 21-15,0-21 0,1 0 16,20 0-16,-21 0 0,21 0 0,1 0 16,-1 0-16,-21-21 0,22 0 0,-1 21 15,0-21-15,-21-1 0,22 1 16,-22 0-16,0-21 0,0 21 16,0-1-16,-21-20 0,0 21 0,0 0 15,0-22-15,0 22 0,0 0 16,0 0-1,-21 21-15,0 21 16,0 0-16,21 0 0,0 1 0,-21-1 16,21 0-16,-21 21 0,21-21 15,-22 1-15,22-1 0,0 0 0,0 21 16,-21-21-16,21 1 16,-21-1-16,21 0 0,21-42 46,0 0-46,-21-1 16,22 1 0,-1 0-16,-21-21 0,21 21 0,-21-1 15,21 1-15,-21-21 0,21 21 16,-21 0-16,21-1 0,1 1 16,-1 21-16,0 0 15,-21 21-15,21 1 16,-21-1-16,0 0 0,0 21 15,0-21-15,0 1 0,0 20 0,0-21 16,0 0-16,0 0 0,0 1 16,0-1-16,0 0 0,21 0 15,0-21-15,1 21 0,-1-21 0,0 0 16,0 0 0,0-21-16,0 0 0,1 21 15,-1-21-15,0 0 0,0-1 0,0 1 16,0-21-16,1 21 0,-1 0 15,0-22-15,-21 1 0,21 21 0,0 0 16,-21-22-16,0 22 0,21 0 16,-21 0-16,22 21 0,-22 21 31,0 0-31,0 0 0,0 0 0,0 22 16,0-22-16,0 0 0,0 21 15,0-20-15,0-1 0,0 21 0,0-21 16,0 0-16,0 1 0,21-1 0,0 0 15,0 0-15,0 0 16,0 0-16,1-21 0,20 22 0,-21-22 16,21 0-16,1 0 0,-22 0 15,21 0-15,1 0 0,-1-22 0,0 1 16,1 21-16,-22-21 0,21 0 0,-21 0 16,22 0-16,-22-1 0,0 1 15,-21-21-15,0 21 0,0-22 16,0 22-16,0 0 0,0 0 15,-21 21-15,0-21 0,-1 21 16,1 0-16,0 0 0,0 0 16,0 21-16,0 0 0,-1 0 15,1 0-15,21 1 0,0-1 0,-21 0 16,21 0-16,0 0 0,0 0 16,0 1-16,0-1 0,0 0 0,0 0 15,21-21-15,0 21 0,1-21 16,-1 21-16,0-21 0,21 0 0,-21 0 15,1 0-15,20 0 0,-21 0 0,21 0 16,1-21-16,-22 0 16,21 21-16,-21-21 0,22 0 0,-1 0 15,-21-1-15,0 1 0,22 0 0,-22 0 16,-21 0-16,21 0 0,-21-1 16,21 22-16,-21-21 0,-21 42 31,0 1-31,21-1 0,-21 0 15,0 0-15,-1 0 0,22 0 16,0 1-16,-21-1 0,0 0 0,21 21 16,0-21-16,0 1 0,0-1 15,0 0 1,21-42 15,0 0-31,1 21 0,-22-22 16,21 1-16,0 0 0,0 0 0,0 0 15,0-22-15,1 22 0,-1 0 16,0 0-16,0 0 0,0 0 0,-21-1 16,21 22-16,1 0 0,-1 0 15,-21 22 1,0-1-16,0 0 0,0 0 16,0 0-16,21 0 0,-21 1 15,21-1-15,-21 0 16,21 0-16,0 0 0,1-21 0,-22 21 15,42-21-15,-21 0 0,0 0 0,0 0 16,1 0-16,20 0 0,-21 0 16,0 0-16,0 0 0,22 0 15,-22-21-15,0 0 0,0 0 0,0 0 16,1 0-16,-1-1 0,21-20 16,-21 0-16,0-1 0,1 1 0,-1 0 15,0-22-15,0 22 0,0-22 16,0 1-16,1 21 0,-22-22 15,0 22-15,21-43 0,-21 64 0,21 0 16,-21 0-16,0-1 0,-21 22 16,0 22-1,21-1-15,-22 0 0,1 0 16,21 21-16,-21 22 16,0-1-16,21-20 0,-21-1 15,21 22-15,-21-22 0,21 0 0,0 1 16,0-1-16,0 0 0,0 1 0,0-1 15,0-21-15,0 21 0,0-20 16,0-1-16,0 21 0,0-21 0,0 0 16,21-21-16,-21 22 0,21-22 15,0 0-15,0 0 0,0 0 16,1 0-16,-1 0 16,0 0-16,0 0 0,0-22 0,0 1 15,1 0-15,-1 0 0,0 0 0,0 0 16,0-1-16,0 1 15,1 0-15,-1 0 0</inkml:trace>
  <inkml:trace contextRef="#ctx0" brushRef="#br0" timeOffset="4948.68">10287 1122 0,'0'0'0,"-21"0"0,21-21 16,21 21-1,0-21-15,0 21 16,0 0-16,1 0 0,-1-22 0,21 22 16,-21 0-16,22 0 0,-1 0 15,-21 0-15,21 0 0,-20-21 0,20 21 16,-21 0-16,21 0 0,-20 0 16,-1 0-16,0 0 0,0 0 0,0 0 15,-42 0 32,0 0-47,0 0 0,0 0 16,-1 0-16,-20 0 0</inkml:trace>
  <inkml:trace contextRef="#ctx0" brushRef="#br0" timeOffset="5867.69">3175 2053 0,'-21'0'0,"42"0"0,-63 0 0,20 0 15,1 0-15,0 0 0,0 0 16,21-21-16,-21 21 0,0 0 0,-1 0 16,44 0 30,-1 0-30,0 0-16,0 0 0,0 0 16,0 0-16,22 0 0,-22 0 0,21 0 15,-21 0-15,22 0 0,20 0 0,-20 0 16,20 0-16,1 21 0,-1-21 16,1 0-16,20 0 0,1 0 15,21 0-15,-22 0 0,22 0 16,0 0-16,21 0 0,0 0 0,0 0 15,0 0-15,21-21 0,-21 21 16,21 0-16,1 0 0,-1 0 0,0 0 16,0 0-16,0 0 0,0 0 0,1 0 15,-1 0-15,21 0 0,-21 0 16,0 0-16,22 0 0,-22 0 0,0 0 16,21 0-16,1 0 0,-22 0 15,21 0-15,-21 0 0,1 0 16,20 0-16,-21 0 0,21 0 0,-20 0 15,-1 0-15,0 0 0,0 0 16,0 0-16,0 0 0,-21 0 0,22-21 16,-22 21-16,21 0 0,-42 0 15,21 0-15,0 0 0,-22 0 0,1 0 16,0 0-16,0 0 0,-21 0 0,-1 0 16,1 0-16,-22 0 0,1 0 15,-1 0-15,1-21 0,-22 21 0,1 0 16,-1 0-16,-21 0 0,0 0 15,0 0-15,1 0 0,-1 0 16,-42 0 47</inkml:trace>
  <inkml:trace contextRef="#ctx0" brushRef="#br0" timeOffset="7043.35">741 3874 0,'-21'0'0,"42"0"0,-85 0 0,43-22 0,0 22 15,-21 0-15,20 0 0,-20 0 16,21 0-16,0 0 0,-22 0 16,22-21-16,0 21 0,0 0 15,42 0 16,0 0-31,0 0 0,22 0 16,-1 0-16,22 0 0,-22 0 16,21 0-16,1 0 0,-1 0 15,1 0-15,21 0 0,-22 0 16,22 0-16,-1 0 0,1 0 0,21 0 16,-21 0-16,-1 0 0,1 0 15,0 0-15,-1 0 0,-20 0 0,-1-21 16,22 21-16,-22 0 0,1 0 15,42 0-15,-64 0 0,0 0 16,1 0-16,-22 0 0,21-21 16,-21 21-16,1 0 0,-44 0 62,22-21-62,-21 21 16,0 0-16,21-21 0,-21 21 15,21-22-15,-21 22 0,0-21 0</inkml:trace>
  <inkml:trace contextRef="#ctx0" brushRef="#br0" timeOffset="7599.06">1947 3429 0,'0'0'0,"-21"0"16,21 21 15,0 0-15,0 1-16,21-1 0,0-21 15,1 21-15,-1 0 16,0-21-16,0 21 0,0 0 0,22-21 0,-22 22 15,21-1-15,0-21 16,1 21-16,-1-21 0,0 0 0,1 21 16,-1-21-16,0 0 0,1 21 15,-22-21-15,21 0 0,-21 0 0,1 0 16,-1 0-16,0 0 0,0 0 16,0 0-16,-21 21 0,0 1 31,-21-22-31,0 0 0,0 21 15,0-21-15,-22 21 0,22 0 16,-21-21-16,-1 21 0,1 0 0,0 1 16,-1-1-16,1 21 0,0-21 15,-22 0-15,22 22 0,0-22 16,20 21-16,-20-21 0,0 1 16,21 20-16,-22-21 0,22 0 0,0 0 15,0 1-15,21-1 16,-21 0-16,-1-21 0,22 21 15,0-42 32,0 0-31,0 0-16</inkml:trace>
  <inkml:trace contextRef="#ctx0" brushRef="#br0" timeOffset="9383.68">4149 3598 0,'0'0'0,"0"22"16,21-22 15,0 0-31,0 0 16,0-22-16,0 22 0,1-21 15,-1 21-15,0-21 0,0 0 0,21 0 16,-20 0-16,-1-1 0,0 1 16,0 0-16,0 0 0,-21 0 0,0-22 15,0 22-15,0 0 0,0 0 16,0-21-16,-21 20 0,0 1 0,0 21 16,0-21-16,-22 21 0,1-21 0,21 21 15,-22 0-15,1 0 16,21 21-16,-21 0 0,-1-21 0,22 21 15,-21 1-15,21-1 0,-1 0 16,1 0-16,0 21 0,0-20 0,21-1 16,0 0-16,0 0 0,0 0 15,0 0-15,0 1 0,21-1 0,0 0 16,0 0-16,1 0 0,-1 0 0,0-21 16,21 22-16,-21-1 0,22 0 15,-1-21-15,-21 21 0,22 0 16,-1 0-16,-21-21 0,21 22 0,-20-1 15,-1 0-15,0-21 0,0 21 0,-21 0 16,0 0-16,0 1 16,0-1-16,-21 0 0,0-21 15,0 21-15,-1 0 0,-20-21 0,21 21 16,-21-21-16,-1 0 0,22 0 16,0 0-16,-21 0 0,20 0 0,1 0 15,0 0-15,0-21 0,0 21 16,0-21-16,-1 0 0,1 21 0,0-21 15,0 0-15,0-1 0,21 1 16,-21 0-16,21 0 0,-22 0 0,22 0 16,-21-1-16,21 1 15,21 21 17,1 21-32,-1 1 0,0-1 15,0 0-15,0 0 0,0 0 0,1-21 16,-1 21-16,0 1 0,21-1 15,-21 0-15,1 0 0,-1 0 0,21-21 16,-21 21-16,0-21 0,22 0 0,-1 22 16,0-22-16,1 0 0,-22 0 15,42 0-15,-20 0 0,-1-22 0,0 22 16,1-21-16,-1 21 16,22-21-16,-22 0 0,0 0 0,-21 0 0,22-1 15,-1 1-15,-21 0 0,0 0 16,1 0-16,-1 0 0,-21-1 15,21 1-15,-21 0 0,0-21 0,0 21 16,0-1-16,0 1 16,-21 21-16,0 0 0,-1 0 15,1 0-15,0 0 16,0 21-16,21 1 0,-21-1 16,21 0-16,-21 0 0,21 21 0,-22-20 15,22-1-15,0 0 0,0 0 16,0 0-16,0 0 0,0 1 0,0-1 15,0 0-15,0 0 16,22 0-16,-1-21 0,0 0 16,0 0-16,0 0 0,0 0 15,1 0-15,-1 0 0,0 0 16,0 0-16,0 0 0,0 0 0,22-21 16,-22 21-16,0-21 0,0 21 0,0-21 15,1 0-15</inkml:trace>
  <inkml:trace contextRef="#ctx0" brushRef="#br0" timeOffset="9923.89">5757 3577 0,'0'0'16,"0"-21"-16,0 0 0,0 0 15,-21 21-15,0 0 0,0 0 16,0 0-16,-1 0 0,1 0 15,0 0-15,0 0 0,0 0 16,0 21-16,-1 0 0,1 0 0,0 0 16,0 1-16,0-1 0,21 21 15,0-21-15,-21 0 0,21 1 0,-22 20 16,22-21-16,0 0 0,0 0 0,0 1 16,0-1-16,0 0 15,0 0-15,22-21 0,-1 0 0,-21 21 16,21-21-16,0 0 0,0 0 15,0 0-15,1 0 0,-1 0 16,0-21-16,0 0 0,0 21 0,0-21 16,1 0-16,-1 21 0,0-22 0,21 1 15,-42 0-15,21 0 0,1-21 16,-1 20-16,0 1 0,-21 0 0,0 0 16,0 0-16,0 0 0,21 21 15,-21-22-15,-21 44 31,21-1-15,-21 0-16,21 0 0,0 0 16,0 0-16,0 1 0,0-1 0,0 0 15,0 0-15,0 0 0,0 0 16,0 1-16,0-1 0,0 0 16,21-21-16,-21 21 0,21-21 15,0 0-15,0 0 0,1 0 16,-1 0-16,0 0 0,0 0 15,0-21-15,0 0 16</inkml:trace>
  <inkml:trace contextRef="#ctx0" brushRef="#br0" timeOffset="10389.62">6181 3725 0,'0'0'16,"-43"0"-1,22 0-15,21-21 0,0 0 16,0 0-16,21 0 16,0 0-1,1 21-15,-1 0 0,0-22 0,0 22 16,0-21-16,0 21 0,22 0 16,-22 0-16,0 0 0,0 0 0,0 0 15,1 0-15,-22 21 0,21 1 16,0-1-16,0 0 0,-21 0 15,0 0-15,0 0 0,0 22 16,0-22-16,0 0 16,0 0-16,0 0 0,0 1 0,-21-1 15,0-21-15,21 21 0,-21-21 16,-1 0 0,22-21 15,0 0-31,0-1 0,22 22 0,-22-21 15,0 0-15,21-21 0,-21 21 0,21-1 16,0 1-16,0 0 16,-21 0-16,21 0 0,1 0 0,-1-1 15,0 1-15,0 21 16,0-21-16,0 21 0,1 0 16,-1 0-16,0 0 0,0-21 15,0 21-15</inkml:trace>
  <inkml:trace contextRef="#ctx0" brushRef="#br0" timeOffset="10768.61">7281 3471 0,'0'-42'15,"0"21"1,-21 21-16,0 0 16,0 0-16,0 0 15,-1 0-15,1 21 0,0 0 0,-21-21 16,21 21-16,-1 1 0,1-1 0,0 21 16,21-21-16,-21 0 0,21 1 15,-21 20-15,21-21 0,0 0 0,0 0 16,0 1-16,0-1 0,0 0 15,0 0-15,0 0 0,0 0 16,21-21-16,0 22 0,0-22 0,0 0 16,1 0-16,-1 21 0,0-21 0,0 0 15,0 0-15,22 0 0,-22 0 16,0 0-16,0-21 0,21-1 0,-20 22 16,-1-21-16,21 0 0,-21 0 15,0 0-15,1-22 0,20 22 0,-21-21 16</inkml:trace>
  <inkml:trace contextRef="#ctx0" brushRef="#br0" timeOffset="11341.64">7726 3069 0,'0'0'15,"21"-84"-15,-21 62 16,0 1-16,0 0 0,-21 21 16,0 0-1,-1 21 1,22 0-16,-21 1 0,21-1 0,0 0 15,0 21-15,0-21 0,-21 22 16,21-1-16,0 0 0,-21 22 0,21-22 16,0 1-16,-21-1 0,21 0 15,0 1-15,0-1 0,0-21 0,0 21 16,0-20-16,-21 20 0,21-21 0,0 0 16,0 0-16,0 1 15,-22-1-15,22 0 0,0 0 16,0 0-16,0-42 47,0 0-47,0 0 15,0 0-15,0-1 0,0 1 0,22 0 16,-1 0-16,-21 0 0,21-22 0,0 22 16,0 0-16,0 0 0,22 0 15,-22-22-15,21 22 0,-21 0 16,22 21-16,-22-21 0,21 0 0,1 21 15,-22 0-15,21 0 0,-21 0 16,0 0-16,1 0 0,-1 21 0,0 0 16,0 0-16,-21 0 0,21 1 15,-21-1-15,0 0 0,0 0 0,0 21 16,0-20-16,0-1 0,-21 0 0,21 21 16,-21-21-16,0 1 0,21-1 15,-21 0-15,21 0 0,-22 0 16,1-21-1,21-21 17,0 0-17,0 0-15</inkml:trace>
  <inkml:trace contextRef="#ctx0" brushRef="#br0" timeOffset="11827.89">9123 3133 0,'0'0'0,"0"-21"16,-21 21 15,-1 21-31,22 0 0,-21 0 0,0 0 16,0 0-16,21 22 0,-21-22 0,0 21 15,-1 1-15,22-1 0,-21-21 16,21 21-16,-21 22 0,0-22 16,21-21-16,0 22 0,0-22 0,0 0 15,0 0-15,0 0 0,21 1 16,0-1-16,0 0 0,1-21 0,-1 21 15,21-21-15,-21 0 0,0 0 16,22 0-16,-22 0 0,0 0 16,21 0-16,-20 0 0,-1-21 0,21 0 15</inkml:trace>
  <inkml:trace contextRef="#ctx0" brushRef="#br0" timeOffset="12175.69">9758 3112 0,'21'0'0,"0"0"16,0 0-1,0 0-15,1 21 0,-22 0 16,21-21-16,0 21 0,0 0 15,-21 0-15,0 1 0,21 20 0,-21-21 16,0 0-16,0 22 0,0-22 0,0 21 16,0-21-16,-21 22 0,21-22 15,-21 21-15,0-21 0,0 22 0,-1-22 16,1 0-16,0 0 0,0 0 0,21 0 16,-21-21-16,21 22 0,-21-1 15,21 0-15,-22-21 16,1 0-1</inkml:trace>
  <inkml:trace contextRef="#ctx0" brushRef="#br0" timeOffset="13138.84">635 5652 0,'0'0'0,"-42"0"0,20 0 16,-20 0-16,0 0 0,-1 0 0,22 0 16,-21 0-16,21 21 0,0-21 15,-1 0-15,1 0 0,0 0 16,21 21-1,21-21-15,0 0 16,22 0-16,-1 0 0,0 0 16,22 0-16,-1 0 0,1 0 0,21 0 15,-1 0-15,22 0 0,0 0 16,0-21-16,0 21 0,21 0 16,-22-21-16,22 21 0,-21 0 15,0-22-15,0 22 0,-21 0 0,-1 0 16,1-21-16,-22 21 0,1 0 15,-1 0-15,-20 0 0,-1 0 0,0 0 16,1 0-16,-22-21 0,21 21 16,-21 0-16,1 0 0,-1 0 15,-21-21 1,0 0 0,-21 21-1,21-21-15</inkml:trace>
  <inkml:trace contextRef="#ctx0" brushRef="#br0" timeOffset="13560.61">2159 5334 0,'0'0'0,"-21"0"0,0 0 15,21 21 32,21 0-47,0-21 16,0 22-16,21-22 0,-20 21 0,20-21 15,0 0-15,1 21 0,-1-21 16,0 0-16,-21 0 0,22 21 0,-1-21 16,0 0-16,1 0 0,-1 0 15,-21 0-15,22 0 0,-22 0 0,0 0 16,21 0-16,-21 0 15,-21 21-15,0 0 16,0 1-16,-21-22 0,0 21 16,-21 0-16,-1 0 0,1 0 0,0 22 15,-1-22-15,-20 21 0,21-21 16,-22 22-16,22-22 0,-1 21 16,1-21-16,0 0 0,-1 22 0,22-22 15,-21 0-15,21 0 0,0-21 16,-1 21-16,22 1 0,-21-22 15,0 0-15</inkml:trace>
  <inkml:trace contextRef="#ctx0" brushRef="#br0" timeOffset="15679.04">4699 5630 0,'0'0'0,"-64"22"15,43-22-15,0 0 16,42 0 31,0-22-32,1 22-15,-1-21 0,0 0 0,0 0 16,21 0-16,-20 0 0,20-1 16,0 1-16,1-21 0,-22 0 15,21-1-15,0 1 0,1 0 0,-1-1 16,-21 1-16,22 0 0,-22-1 15,0 1-15,0 0 0,0-1 0,-21 22 16,0 0-16,0 0 0,0 0 16,-21 21-16,0 0 0,0 0 15,0 0-15,-1 0 0,1 0 0,-21 0 16,21 21-16,0 0 0,-1 0 16,1 0-16,0 0 0,21 1 15,0-1-15,0 0 0,0 0 0,0 0 16,0 0-16,0 1 0,21-1 0,0 0 15,1 0-15,-1 0 0,0 0 16,0 1-16,0-1 0,0 0 16,-21 0-16,22 0 0,-1 0 0,0 1 15,-21-1-15,0 0 0,0 0 0,0 0 16,0 0-16,0 1 0,0-1 16,-21 0-16,0-21 0,-1 21 0,1 0 15,0 0-15,0-21 0,0 0 16,-22 0-16,22 0 0,-21 0 0,21 0 15,-22 0-15,22 0 0,0 0 16,-21 0-16,21-21 0,-1 0 16,1 21-16,21-21 0,-21 0 0,0 0 15,21-22-15,-21 22 0,21 0 16,0-21-16,-21 20 0,21-20 0,0 21 16,0 0-16,0 0 0,0-1 0,0 1 15,0 0 1,21 21-16,0 0 0,0 21 15,0 0-15,-21 1 16,21-1-16,1 0 0,-22 0 0,21 0 16,0 22-16,-21-22 0,21 0 0,0 21 15,0-21-15,-21 22 16,22-22-16,-1 0 0,0 0 0,0 0 16,0 1-16,0-1 0,1 0 0,-1 0 15,0-21-15,42 21 16,-41-21-16,20 0 0,-21 0 0,21 0 15,1 0-15,-22-21 0,21 21 16,1-21-16,20 0 0,-21 0 16,1-1-16,-1 1 0,0 0 0,1 0 15,-1 0-15,-21-22 0,22 22 0,-22 0 16,0-21-16,0 21 0,0-22 16,0 22-16,-21-21 0,0 21 0,0-1 0,0 1 15,0 0-15,0 0 16,0 0-16,-21 42 31,0 0-31,21 0 16,-21 22-16,0-22 0,21 0 0,0 21 15,-21-21-15,21 1 0,-22 20 16,22-21-16,0 21 0,0-20 0,0-1 16,0 0-16,0 0 0,0 0 0,0 0 15,22 1-15,-1-22 16,-21 21-16,21-21 0,21 0 0,-21 0 0,1 0 15,-1 0-15,21 0 0,-21 0 16,22 0-16,-22 0 0,0-21 16,21-1-16,-21 1 0,22 0 0,-22 0 15,0 0-15,21 0 0,-20-1 16,-1 1-16,0 0 0,-21-21 0,21 21 16,-21-1-16,0-20 0,21 21 0,-21 0 15,0-22-15,0 22 0,0 0 16,0 0-16,-21 42 31,21 0-15,-21 0-16,21 1 0,0-1 0,0 21 15,0-21-15,0 0 0,0 22 16,0-22-16,0 0 0,0 21 16,0-20-16,0-1 0,0 0 0,0 0 15,21 0-15,0 0 16,0 1-16,1-22 0,-1 0 15,0 0-15,0 0 0,0 0 16,0 0-16,1 0 0,-1-22 0,0 22 16,0-21-16,0 0 0,0 0 0,1 0 15,20 0-15,-42-1 0,21-20 16,0 21-16,0-21 0,1-1 0,-22 1 16,21 0-16,-21-1 0,21-20 0,-21 20 15,0 1-15,21-21 0,-21 20 16,21-20-16,-21 20 0,0 22 15,0-21-15,0 21 0,0 0 0,0-1 16,0 44 0,0-1-1,0 0-15,0 21 0,-21-21 16,21 22-16,0-1 0,0 0 0,0 1 16,-21 20-16,21-20 0,0-1 0,-21 0 15,21-21-15,0 22 0,0-1 16,0-21-16,-21 22 0,21-22 0,-22 0 15,22 0-15,0 0 0,0 0 0,0 1 16,-21-1-16,21 0 16,-21-21-16,21-21 47,0 0-47,0-1 0,0 1 15,0 0-15,21 0 16,0 0-16,-21 0 0,22-1 0,-1-20 15,0 21-15,0 0 0,0 0 16,0 21-16,1-22 0,-1 1 0,0 21 16,0 0-16,0-21 0,0 21 0,1 0 15,-1 0-15,0 0 16,0 0-16,0 21 0,0-21 16,1 21-16,-1 1 15,0-1-15,-21 0 0,21-21 0,-21 21 16,21 0-16,-21 0 0,0 1 15,0-1-15,0 0 0,0 0 0,-21 0 16,0 0-16,0 1 0,0-1 16,-1 0-16,-20 0 0,21-21 15,-21 21-15,20 0 0,-20-21 16,0 22-16,21-22 0,-1 0 0,-20 21 16,21-21-16,0 0 0,0 0 0,-1 0 15,1 0-15,0 0 16,21-21-16,0-1 15,0 1-15,0 0 16,0 0-16,0 0 0</inkml:trace>
  <inkml:trace contextRef="#ctx0" brushRef="#br0" timeOffset="16191.94">8213 4826 0,'0'-21'0,"-22"21"31,1 0-31,0 0 16,0 0-16,0 0 0,0 0 15,-1 21-15,1 0 0,0 0 0,21 22 16,-21-22-16,0 21 0,0 1 16,-1-1-16,22-21 0,0 21 0,-21 1 15,21-1-15,0-21 0,0 22 0,0-1 16,0-21-16,0 0 0,0 0 16,0 22-16,21-22 0,-21 0 0,22 0 15,-1-21-15,0 21 0,0 1 16,0-22-16,0 0 0,1 21 15,-1-21-15,0 0 0,0 0 0,0 0 16,0 0-16,1-21 0,-1 21 16,0-22-16</inkml:trace>
  <inkml:trace contextRef="#ctx0" brushRef="#br0" timeOffset="16546.93">8805 4868 0,'0'0'0,"21"-21"15,1 21-15,-1 0 16,0 0-16,0 0 15,0 0-15,0 0 0,-21 21 16,0 1-16,22-1 0,-22 0 0,21 0 16,-21 21-16,0-20 0,0 20 15,0 0-15,0-21 0,0 22 0,0-1 16,-21-21-16,-1 22 0,1-22 16,0 0-16,0 0 0,0 0 15,0 0-15,-1 1 0,1-1 0,0 0 16,0 0-16,0 0 0,0-21 15,-1 0-15,22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45:28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804 0,'0'0'16,"0"-21"-16,0 0 0,0 0 15,-21 21-15,21-21 16,0 0-16,-21-1 16,21 1-16,0 0 15,21 42 32,0 0-47,0 22 16,-21-22-16,22 42 0,-1-20 15,0 20-15,0-20 0,0 20 0,0 1 16,1-1-16,-22 22 0,21-22 16,0 1-16,-21-1 0,0 1 0,21-22 15,-21 22-15,21-1 16,0 1-16,-21-22 0,0 0 0,0 1 15,22-1-15,-22 0 0,21-21 16,-21 22-16,0-22 0,0 0 16,21-21-1,-21-21 1,0 0-16,0 0 0,0-1 16,0-20-16,21 0 0,-21-1 15,0 1-15,21-21 0,-21-1 0,21 1 16,-21-1-16,22 1 0,-1-22 15,0 21-15,0-20 0,0 20 0,0-20 16,1 20-16,20 1 16,-21-1-16,0 22 0,22-22 0,-22 43 15,0-21-15,0 21 0,0-1 16,-21 1-16,0 0 0,21 0 0,1 21 16,-22 21 46,0 0-62,0 0 16,0 1-16,0-1 0,0 0 15,0 0-15</inkml:trace>
  <inkml:trace contextRef="#ctx0" brushRef="#br0" timeOffset="1841.34">5503 1651 0,'0'0'16,"0"21"-16,21 0 0,1-21 16,-1 0-16,0 0 15,0 0 1,0 0-16,0 0 0,-21-21 0,22 21 0,-1-21 15,0 0-15,-21 0 16,21 0-16,-21-1 0,0 1 0,0 0 16,0 0-16,0 0 0,0 0 15,0-1-15,0-20 0,0 21 0,-21 0 16,0-22-16,0 22 0,-1 0 16,1 0-16,0 0 0,0 21 0,0 0 15,0 0-15,-1 0 16,-20 0-16,21 0 0,0 0 0,0 21 0,-1 0 15,-20 0-15,21 22 0,0-22 16,21 21-16,-21 0 0,21-20 16,-22 20-16,22 0 0,0 1 0,0-1 15,0 0-15,0 1 0,0-1 16,0-21-16,0 21 0,0-20 0,0-1 16,0 0-16,22 0 0,-1-21 15,0 0-15,-21 21 0,21-21 0,0 0 16,0 0-16,1-21 15,-1 0-15,0 21 0,0-21 0,0 0 16,0-1-16,1 1 0,-1-21 16,0 0-16,0 20 0,0-20 0,-21 0 15,21-1-15,1 22 0,-22-21 16,0 21-16,21 0 0,-21-22 16,21 22-16,-21 0 0,21 0 15,-21 42 32,0 0-47,0 0 0,0 0 16,-21 1-16,21-1 0,0 21 15,-21-21-15,21 22 0,0-22 0,0 21 16,0-21-16,0 22 0,0-22 16,0 0-16,0 0 0,0 0 0,0 0 15,0 1-15,21-22 0,0 21 16,0-21-16,0 0 15,1 0-15,-1 0 0,0 0 0,0 0 16,0 0-16,0-21 0,1-1 16,-1 22-16,21-21 0,-21 0 0,0-21 15,1 21-15,-1-1 0,0-20 16,0 0-16,0 21 0,0-22 0,1 22 16,-1-21-16,-21 21 0,0-1 15,0 1-15,0 0 0,0 0 0,-21 21 31,-1 0-31,1 0 0,0 0 16,0 21-16,0-21 0,0 21 16,21 0-16,-22-21 0,22 22 15,0-1-15,22-21 16,-1 21-16,0-21 0,0 21 16,0-21-16,0 21 0,1-21 0,-1 21 15,0 1-15,0-1 16,0-21-16,-21 21 0,0 0 0,0 0 15,0 0-15,0 1 0,0-1 16,0 0-16,0 0 0,0 0 16,0 0-16,0 1 0,0-1 15,0 0-15,0 0 0,0 0 16,21 0-16,1-21 16,-1 0-16,0 0 15,0 0-15,0 0 0,22 0 0,-22 0 16,21 0-16,-21 0 0,22-21 15,-1 0-15,-21 0 0,21 21 0,-20-21 16,20 0-16,-21-1 0,21 1 16,-20-21-16,-1 21 0,0 0 0,0-22 15,-21 22-15,0-21 0,21 21 0,-21-1 16,0-20-16,0 21 0,0 0 16,0 0-16,0-1 0,0 1 15,-21 21-15,0-21 0,0 21 16,0 0-16,-1 0 15,1 21-15,0 0 0,0-21 16,0 22-16,0-1 0,-1 0 0,1 21 16,0-21-16,21 1 0,-21 20 15,0-21-15,21 0 0,-21 22 0,21-22 16,0 0-16,0 21 0,0-21 16,0 1-16,0-1 0,0 0 15,21-21-15,0 0 16,0 0-16,0 0 15,0 0-15,1 0 0,-1 0 0,0 0 0,0-21 16,0 0-16,0 21 0,1-22 16,-1 1-16,0 0 0,0 0 15,-21 0-15,21 0 0,0-22 0,-21 22 16,0 0-16,0 0 0,22 0 16,-22-1-16,0 1 0,21 21 15,-21-21-15,0 42 31,0 0-15,0 1-16,0 20 0,0-21 16,0 0-16,0 0 0,0 1 0,0 20 15,0-21-15,0 0 0,0 0 16,0 1-16,0-1 0,0 0 16,21-21-1,0 21-15,0-21 0,0 0 0,1 0 16,-1 0-16,0 0 0,21 0 15,-21-21-15,1 21 0,-1-21 0,0 0 16,21-1-16,-21 1 0,1 0 0,-1 0 16,0 0-16,0 0 0,-21-22 15,21 22-15,0 0 0,-21 0 0,0-22 16,0 22-16,0 0 16,22 21-16,-22-21 15,0 42 1,0 0-1,0 0-15,0 1 0,-22-1 16,22 0-16,-21 0 0,21 0 0,0 22 16,0-22-16,0 0 0,0 0 0,0 0 15,0 0-15,0 1 16,0-1-16,21-21 16,1 0-16,-1 0 15,0 0-15,0 0 0,0 0 16,0-21-16,1-1 15,-1 1-15,0-21 16,0 21-16</inkml:trace>
  <inkml:trace contextRef="#ctx0" brushRef="#br0" timeOffset="2233.12">7641 1164 0,'0'0'0,"-42"0"0,21 0 0,-1 0 15,1 0-15,0 0 0,0 0 16,21 21-16,0 1 0,0-1 0,-21 0 16,21 0-16,0 0 0,0 0 15,0 1-15,21-1 16,0-21-16,0 0 0,0 21 16,1-21-16,-1 0 0,0 0 0,0 0 15,0 0-15,0-21 0,1 0 16,-1 21-16,0-22 0,0 1 0,0 0 15,0 0-15,-21 0 0,22 0 0,-22-1 16,21-20-16,-21 21 0,0-21 16,0 20-16,0 1 0,0 0 0,-21 21 15,-1 0-15,1 0 16,0 0-16,0 0 0,0 21 0,0 0 16,-1 1-16,1-1 15,0 0-15,0 0 0,0 0 0,0 0 16,-1 1-16,1-1 0,21 0 15,0 0-15,-21-21 0,21 21 0</inkml:trace>
  <inkml:trace contextRef="#ctx0" brushRef="#br0" timeOffset="3071.47">8276 847 0,'0'-21'0,"0"42"0,0-64 0,0 22 16,0 0-16,0 0 15,0 0-15,-21 21 32,0 21-17,21 0-15,-21 0 0,21 22 0,0-1 16,0 0-16,-22 1 0,22 20 15,-21-21-15,21 22 0,0-1 0,0-20 16,-21-1-16,21 22 0,-21-22 16,21 0-16,-21 1 0,21 20 0,-21-42 15,21 22-15,0-1 0,0 0 16,-22-21-16,22 22 0,-21-22 0,21 0 16,0 0-16,0 0 0,0 1 15,-21-22-15,21 21 0,-21-21 16,0 0 15,21-21-31,0-1 0,0 1 16,0-21-16,0 21 0,0 0 0,0-1 15,0-20-15,21 21 0,0 0 16,-21 0-16,21-1 0,0 1 0,1 0 16,-1 0-16,0 0 0,0 0 15,0-1-15,0 22 0,22-21 0,-22 21 16,0 0-16,21 0 0,-20 0 15,-1 0-15,0 0 0,21 0 0,-21 0 16,1 21-16,-1-21 0,0 22 16,0-1-16,-21 0 0,21 0 15,-21 0-15,21 0 0,-21 22 0,0-22 16,0 0-16,0 0 0,0 22 16,0-22-16,-21 0 0,0 21 0,0-21 15,0 1-15,0-1 0,-22 0 16,22-21-16,0 21 0,-21 0 0,20-21 15,-20 21-15,21-21 0,0 0 0,-22 0 16,22 0-16,0 0 0,0 0 16,0 0-16,0 0 0,-1 0 15,22-21-15,-21 21 16,21-21-16,0 0 16,0 0-16,0 0 15,21 21-15,1-22 16,-1 1-16,-21 0 0,21 0 0,0 0 15</inkml:trace>
  <inkml:trace contextRef="#ctx0" brushRef="#br0" timeOffset="3494.25">9207 593 0,'0'0'15,"0"-21"1,0 42 0,-21 0-16,0 21 15,21-21-15,-21 22 0,21-1 16,0 0-16,-21 22 0,0-22 0,21 22 15,-22-1-15,1 1 0,0-1 16,0 1-16,0-1 0,21-20 16,-21 20-16,-1-21 0,1 1 0,21-1 15,0 0-15,0 1 0,0-1 16,0-21-16,0 22 0,0-22 0,0 21 16,0-21-16,0 0 0,0 1 0,0-1 15,0 0-15,0 0 16,21-42 15,-21 0-31,22 0 16,-22-1-16,21 1 0,0 0 0</inkml:trace>
  <inkml:trace contextRef="#ctx0" brushRef="#br0" timeOffset="4498.67">9229 1545 0,'21'21'15,"0"-21"1,0 0-16,0 0 16,0 0-16,1 0 15,-1-21-15,0 0 16,0 21-16,-21-21 0,21 21 15,0-21-15,-21 0 0,22-1 16,-1 1-16,-21 0 16,0 0-16,0 0 0,0 0 15,0-1 1,-21 22 0,-1 0-16,1 0 15,0 0-15,0 22 0,21-1 0,-21-21 16,0 21-16,21 0 0,-22 0 15,22 0-15,0 1 0,-21-1 0,21 0 16,-21 21-16,21-21 0,0 1 16,0-1-16,0 0 0,0 0 15,0 0-15,0 0 0,0 1 16,0-1-16,21-21 16,0 21-16,1-21 15,-1 0-15,0 0 16,0 0-16,21 0 0,-20 0 0,-1 0 15,0-21-15,0 0 0,0 21 0,22-22 16,-22 22-16,0-21 16,21 0-16,-21 0 0,1 0 0,20 0 0,-21-1 15,0 1-15,0 0 0,22-21 16,-22 21-16,0-1 0,0 1 16,-21 0-16,21 0 0,-21 0 0,22 21 15,-22-21-15,-22 21 31,1 0-31,0 0 0,21 21 16,-21 0-16,0-21 0,0 21 0,21 0 16,-22 0-16,22 1 15,-21-1-15,21 0 16,21 0 0,1-21-1,-1 0-15,0 0 0,0 0 16,0 0-16,0 21 15,1-21-15,-1 0 0,0 0 16,0 0-16,0 0 0,0 21 0,1-21 16,-1 0-16,0 22 15,-21-1 1,0 0 0,0 0-16,0 0 15,-21-21-15,21 21 0,-21-21 16,-1 0-16,1 22 0,0-22 15,0 0-15,0 0 0,0 21 0,-1-21 0,1 0 16,0 0-16,0 0 16,0 0-16,0 0 0,-1 0 15,1 0 1,0 0-16,0 0 16,0 0-1</inkml:trace>
  <inkml:trace contextRef="#ctx0" brushRef="#br0" timeOffset="10559.25">12213 1461 0,'0'0'0,"-21"21"16,0-21 0,42 0 15,0 0-31,0 0 15,-21-21-15,21 21 0,1-22 16,-1 1-16,-21 0 0,21 21 16,-21-21-16,21 0 0,-21 0 15,0-1-15,0 1 0,0 0 16,0 0-16,-21 21 0,0-21 16,0 0-16,-1-1 0,-20 22 15,21 0-15,-21 0 0,-1 0 0,1 0 16,-22 0-16,22 0 0,0 22 0,-22-1 15,22 0-15,0 0 0,-1 0 16,1 22-16,21-22 0,-22 21 16,22 0-16,0 1 0,21-1 0,0 0 15,0 1-15,0-1 0,0 0 16,0 1-16,0-22 0,21 21 0,0-21 16,1 1-16,-1-1 0,0 0 15,0-21-15,21 0 0,-20 0 0,-1 0 16,21 0-16,-21 0 0,22 0 15,-1 0-15,0-21 0,-21 0 16,22-1-16,-1 1 0,-21 0 0,22 0 16,-22-21-16,21 20 0,-21-20 15,0 21-15,1-21 0,-1-1 0,-21 22 16,0-21-16,21-1 0,-21 22 16,0 0-16,0 0 0,0 0 0,0 0 15,0 42 1,0 0-16,-21 0 15,0 0-15,21 22 0,0-22 16,0 21-16,0 0 0,0 1 0,0-22 16,0 21-16,0-21 0,0 22 15,0-22-15,0 0 0,21 0 16,-21 0-16,21 1 0,0-22 0,0 0 16,0 21-16,1-21 0,-1 0 15,0 0-15,0 0 0,0-21 0,0 21 16,1-22-16</inkml:trace>
  <inkml:trace contextRef="#ctx0" brushRef="#br0" timeOffset="11016.98">12763 1482 0,'-21'-21'0,"42"42"0,-42-64 15,21 22 1,0 0-16,0 0 15,21 21-15,1-21 0,-1 21 16,21 0-16,-21-21 0,0 21 0,22 0 16,-22 0-16,21 0 0,-21 0 15,1 0-15,-1 21 0,0 0 0,0 0 16,0 0-16,0 0 0,-21 1 16,22 20-16,-22-21 0,0 21 0,0 1 15,0-22-15,0 21 0,-22-21 16,1 22-16,0-22 0,21 0 0,-21 0 15,0 0-15,21 1 0,-21-1 16,21-42 15,0-1-31,0 1 16,0 0-16,0 0 0,0 0 0,21 0 16,-21-1-16,0-20 0,0 21 15,21-21-15,0 20 0,-21-20 0,21 21 16,0 0-16,-21 0 0,22-1 0,-1 1 15,0 0-15,-21 0 0,21 21 16,0 0-16,-21-21 0,21 21 0,1 0 16,-1 0-16,0 0 15,0 0-15,0 0 16</inkml:trace>
  <inkml:trace contextRef="#ctx0" brushRef="#br0" timeOffset="11395.77">13504 1693 0,'0'22'16,"21"-22"-16,1 0 15,-1 0-15,0 0 0,0 0 16,0 0-16,0-22 16,1 22-16,-1-21 0,0 0 0,0 21 15,0-21-15,0 0 0,1 0 16,-1-1-16,0 1 0,0 0 0,0 0 15,-21 0-15,0 0 0,0-1 16,0 1-16,0 0 0,0 0 0,0 0 16,-21 0-16,0 21 15,0 0-15,0 0 0,-22 0 16,22 21-16,0 0 0,0 0 0,-22 0 16,22 0-16,0 22 0,0-1 15,0-21-15,0 22 0,21-1 16,0-21-16,0 21 0,0-20 0,0 20 15,0-21-15,0 0 0,21 0 0,0 1 16,0-22-16,0 21 0,0-21 16,22 0-16,-22 0 0,0 0 15,21 0-15,-20 0 0,-1-21 0,21-1 16,-21 22-16,22-21 0</inkml:trace>
  <inkml:trace contextRef="#ctx0" brushRef="#br0" timeOffset="12525.64">15748 1757 0,'0'0'0,"0"21"0,0-42 47,0 0-31,0 0-16,0-1 0,0 1 15,0 0-15,0-21 16,21 21-16,0-1 0,-21 1 0,21-21 16,1 21-16,-1-22 0,0 1 15,0 21-15,0-21 0,0 20 16,1-20-16,20 21 0,-21 0 0,0 0 16,0 21-16,1 0 0,-1 0 15,0 0-15,0 0 0,0 0 0,-21 21 16,0 0-16,0 21 15,0-21-15,21 1 0,-21-1 0,0 0 16,0 0-16,0 0 16,0 0-16,22-21 15,-1 0 1,0 0-16,0 0 16,-21-21-16,21 0 15,-21 0-15,0 0 16,0 0-16,0-1 0,0 1 0,-21 0 15,0 0-15,21 0 16,-21 0-16,0-1 0,-1 22 0,1 0 16,-21 0-16,21 0 0,0 0 15,-1 0-15,1 0 0,-21 22 0,21-1 16,0 0-16,-1 0 0,1 0 16,0 22-16,0-1 0,21-21 0,0 21 15,-21 1-15,21-1 0,0 0 16,0 1-16,0-1 0,0-21 15,21 22-15,0-22 0,0 21 16,0-21-16,1 0 0,20 1 0,-21-22 16,21 21-16,1-21 0,-1 0 0,0 0 15,1 0-15,-1 0 0,22-21 16,-22-1-16,0 1 0,22 21 0,-22-42 16,0 21-16,1 0 0,-22-22 15,21 1-15,-21 21 0,22-22 16,-22 1-16,0 0 0,-21-1 0,21-20 15,-21 21-15,21-1 0,-21-20 0,0 20 16,0 1-16,0 0 0,0-1 16,0 22-16,0 0 0,0 0 15,0 0-15,0 42 16,0 0-16,0 21 16,0-20-16,-21 20 0,21 21 0,-21-20 15,21-1-15,-21 22 0,21-22 16,0 21-16,0-20 0,0 20 0,0-20 15,0-1-15,0 0 0,0-21 0,0 22 16,21-22-16,0 0 0,-21 0 16,21 0-16,1 1 0,-1-22 15,0 0-15,0 0 16,0 0-16,0 0 0,1-22 16</inkml:trace>
  <inkml:trace contextRef="#ctx0" brushRef="#br0" timeOffset="13047.34">17632 1503 0,'0'0'15,"0"-21"-15,21 21 0,-21-21 0,0-1 16,0 1-16,0 0 0,0 0 16,0 0-16,-21 21 0,0-21 15,21-1-15,-22 22 0,-20 0 0,21-21 16,0 21-16,-22 0 15,22 0-15,-21 0 0,21 21 0,-22 1 16,22-1-16,-21 0 0,21 0 16,0 21-16,-1-20 0,1 20 0,0 0 15,0-21-15,21 22 0,-21-1 16,21 0-16,0-20 0,0-1 0,0 21 16,0-21-16,0 0 0,21-21 0,0 22 15,0-1-15,0-21 0,1 0 16,20 0-16,-21 0 0,0 0 0,22-21 15,-22-1-15,21 22 0,-21-21 16,22 0-16,-22 0 0,0-21 16,21 20-16,-21-20 0,1 0 0,-1 21 15,-21-22-15,0 1 0,21 0 16,-21 20-16,0-20 0,21 21 16,-21 0-16,0 0 0,0 42 31,0 0-31,-21 21 0,21-21 15,-21 22-15,21-22 0,-21 21 16,21 1-16,0-1 0,0-21 0,0 21 16,0-20-16,0-1 0,0 0 0,0 0 15,0 0-15,0 0 16,21-21-16,0 0 16,0 0-16,0 0 15,0 0-15,1 0 0</inkml:trace>
  <inkml:trace contextRef="#ctx0" brushRef="#br0" timeOffset="13503.53">18415 1418 0,'0'0'16,"21"-21"-16,0 21 0,0-21 0,-21 0 16,0 0-16,-21 21 15,-21 0 1,21 0-16,-22 0 0,22 0 15,-21 0-15,0 21 0,-1 0 0,1-21 16,21 21-16,-22 0 0,22 0 16,-21 1-16,21-1 0,0-21 0,21 21 15,0 0-15,0 0 0,0 0 16,0 1-16,21-22 16,0 0-16,0 21 0,21-21 15,-20 0-15,20 21 0,0-21 0,1 21 16,-22-21-16,21 21 0,-21-21 15,0 21-15,1-21 0,-1 22 0,0-1 16,-21 0-16,0 0 16,0 0-16,-21-21 15,0 21-15,-1-21 0,1 22 16,-21-22-16,21 0 0,-22 0 0,22 21 16,-21-21-16,21 0 0,-22 0 15,22 0-15,0 0 0,0 0 0,0 0 16,0 0-16,-1 0 15,22-21 1,22-1 0,-1 1-1,0 21-15,0-21 0,21 21 0</inkml:trace>
  <inkml:trace contextRef="#ctx0" brushRef="#br0" timeOffset="13999.25">19029 1524 0,'0'0'0,"42"-21"0,-21 0 0,-21 0 15,21 21-15,-21-22 0,22 1 0,-22 0 16,0 0-16,0 0 16,-22 21-16,1 0 15,0 0-15,0 0 0,0 0 16,-22 0-16,22 21 0,-21 0 0,21 0 15,-22-21-15,22 21 16,0 1-16,-21-1 0,21 0 0,21 0 16,0 0-16,-22-21 0,22 21 15,0 1-15,0-1 0,22 0 16,-1-21-16,0 21 0,0-21 0,0 0 16,22 21-16,-22-21 0,21 0 15,-21 21-15,0 1 0,1-22 0,-1 0 16,0 21-16,0-21 0,-21 21 15,21 0-15,-21 0 16,0 0 0,-21-21-16,0 22 15,0-22-15,0 0 0,-1 21 16,-20-21-16,0 21 0,21-21 0,-22 0 16,1 0-16,0 0 0,20 0 0,-20 0 15,21 0-15,0 0 0,-22 0 16,22 0-16,0 0 0,0 0 15,0 0-15,21-21 16,0 0 0,21-1-16,0 1 15,0 0-15</inkml:trace>
  <inkml:trace contextRef="#ctx0" brushRef="#br0" timeOffset="14312.32">19473 1503 0,'0'0'16,"0"21"15,0 0-31,-21 0 15,21 1-15,-21-1 0,0 0 16,21 0-16,0 0 0,-21 0 16,-1 1-16,22-1 0,-21 0 0,21 0 15,0 0 1,21-21 15,-21-21-31,22 0 16,-1 21-16</inkml:trace>
  <inkml:trace contextRef="#ctx0" brushRef="#br0" timeOffset="14492.22">19494 1397 0,'0'0'0,"0"-21"0,0 0 16,0 0-1,-21 21-15,0 0 31,42 0 1,0 0-32</inkml:trace>
  <inkml:trace contextRef="#ctx0" brushRef="#br0" timeOffset="15709.75">19791 1651 0,'0'21'16,"0"0"-16,21-21 0,0 0 0,0 0 15,0 0-15,1 0 0,-1 0 16,0 0-16,0 0 0,21 0 15,-20-21-15,-1 0 0,0 0 0,21 21 16,-21-21-16,1 0 0,-1-1 16,0 1-16,0 0 0,-21-21 0,0 21 15,21-1-15,-21-20 0,0 21 16,0-21-16,0 20 0,0-20 0,0 0 16,0 21-16,0-1 0,0-20 15,-21 21-15,21 0 0,-21 21 16,0 0-16,0 0 15,-1 21-15,1 21 16,0-21-16,21 22 0,-21-1 16,0 22-16,0-22 0,21 21 0,-22 1 15,1-1-15,0 1 0,0-1 16,0 1-16,21-1 0,-21 1 0,-1-1 16,1 1-16,0-22 0,0 22 15,0-1-15,21 1 0,-21-22 0,-1 22 16,-20-1-16,21 1 0,0-1 15,-22-21-15,22 22 0,0-22 0,0 1 16,0-1-16,0 0 0,-1-21 0,22 1 16,-21 20-16,21-21 0,0 0 15,21-21 1,1 0-16,20 0 0,-21-21 0,21 0 16,1 0-16,-1 0 0,0-1 15,1 1-15,-1-21 0,0 21 0,1-22 16,-22 1-16,21 0 0,-21-1 15,22-20-15,-22 21 0,-21-1 0,0-20 16,0 20-16,0 1 0,0 0 16,-21-1-16,0 1 0,-1 0 0,1-1 15,0 22-15,0 0 0,0 0 16,0 0-16,-1 0 0,1 21 16,0 0-16,21-22 15,21 22 1,0-21-16,1 21 15,-1 0-15,0 0 0,21-21 16,-21 21-16,22-21 0,-22 21 0,21-21 16,1 21-16,-22-21 0,21-1 15,-21 1-15,22 0 0,-22 0 0,21 0 16,-21 0-16,0-22 0,1 22 16,-1 0-16,0 0 0,-21 0 0,0-1 15,0 1-15,0 0 16,-21 21 15,0 21-31,21 0 16,-22 1-16,22-1 0,0 0 0,0 0 15,0 0-15,0 0 0,0 1 16,0-1-16,0 0 0,0 0 0,0 0 16,22 0-16,-22 1 15,21-22-15,0 0 0,0 21 0,0-21 16,0 0-16,1 0 0,20 0 15,-21 0-15,21 0 0,-20 0 0,20-21 16,0-1-16,-21 22 0,22-21 16,-1 0-16,-21 0 0,22 0 15,-22 0-15,0-1 0,0 1 0,0-21 16,-21 21-16,0 0 0,21-1 16,-21 1-16,-21 21 31,0 0-31,0 0 15,0 21-15,0 1 0,-1-1 0,22 0 16,-21 0-16,0 0 0,0 0 16,21 1-16,0-1 0,0 0 0,0 0 15,0 0-15,0 0 0,0 1 16,0-1-16,0 0 0,21-21 16,0 0-16,0 21 0,1-21 15,-1 0-15,0 0 0,21 0 16,-21 0-16,22 0 0,-1 0 0,0 0 15,1 0-15,-1 0 0</inkml:trace>
  <inkml:trace contextRef="#ctx0" brushRef="#br0" timeOffset="16326.92">21632 1672 0,'0'0'0,"0"-21"0,0 0 16,0-21-16,0 20 0,0 1 15,0 0-15,-21 21 0,0-21 16,0 21-16,0 0 0,-1 0 15,1 0-15,0 0 0,0 0 16,0 21-16,0-21 0,-22 21 16,22 0-16,0 1 0,0-1 0,0 0 15,-1 21-15,1-21 0,0 1 16,21-1-16,0 21 0,0-21 0,0 0 16,0 1-16,0-1 0,0 0 15,0 0-15,21-21 16,0 21-16,1-21 0,-1 0 15,0 0-15,0 0 0,0 0 0,0 0 16,1-21-16,-1 0 0,0 21 16,0-21-16,0 0 0,22-22 0,-22 22 15,0-21-15,0-1 0,0 22 16,0-21-16,1-22 0,-1 22 16,0 0-16,0-1 0,0 1 15,0 0-15,-21-1 0,0 1 0,22 0 16,-22-1-16,0 1 0,0 21 15,0 0-15,0 0 0,0-1 0,0 44 32,0-1-32,-22 0 15,1 21-15,0-21 0,21 22 16,0-1-16,-21-21 0,21 22 0,-21-1 16,21 21-16,0-20 0,0-1 15,0 0-15,0 1 0,0-1 16,0 0-16,0 1 0,0-1 15,0-21-15,0 22 0,0-22 0,21 0 16,0 0-16,0 0 16,0-21-16,1 0 0,-1 0 15,0 0-15,0 0 0,0 0 0,0 0 16,1-21-16,-1 21 0,0-21 16,0 0-16,0 0 0,0-1 0,1 1 15,-1 0-15,0-21 16,-21 21-16,0-1 0,21-20 0,-21 21 15,0 0-15</inkml:trace>
  <inkml:trace contextRef="#ctx0" brushRef="#br0" timeOffset="16555.79">21124 1270 0,'0'0'15,"-21"0"-15,0 0 0,0 0 16,21 21 0</inkml:trace>
  <inkml:trace contextRef="#ctx0" brushRef="#br0" timeOffset="18467.38">4424 2286 0,'-21'0'15,"42"0"17,-21-21-17,21 21-15,0 0 16,0 0-16,0 0 15,1 0-15,-1 0 0,0 0 16,0 0-16,0 0 0,0 0 0,22 0 16,-22 0-16,21 0 0,-21 0 15,22 0-15,-1 0 0,0 0 16,1 0-16,-1 0 0,0 0 0,1 0 16,-1 0-16,22 0 0,-22 0 15,0 0-15,1 0 0,-1 0 0,21 21 16,-20-21-16,-1 0 0,22 0 15,-22 0-15,21 0 0,-20 0 0,20 0 16,1 0-16,-22 0 0,22 0 16,-1 0-16,-21 0 0,22 0 0,-22 0 15,22 0-15,-22 0 0,22 0 0,-1 0 16,-21 0-16,22 0 0,-22 0 16,22 0-16,-22 0 0,22 0 0,-22 0 15,21 0-15,-20 0 16,20 0-16,-20 0 0,20 0 0,-21 0 15,22 0-15,-22 0 0,22 0 16,-22 0-16,22 0 0,-1 0 0,1 0 16,-1 0-16,1 0 0,-1 0 0,22 0 15,-22 21-15,22-21 0,0 0 16,20 0-16,-20 0 0,0 0 0,21 21 16,-1-21-16,1 0 0,0 22 15,0-22-15,21 0 0,-21 0 0,21 0 16,-21 0-16,21 0 0,-22 0 15,22 21-15,0-21 0,0 0 0,22 0 16,-44 0-16,22 21 0,0-21 16,-21 0-16,21 21 0,0-21 15,-21 0-15,0 0 0,21 0 0,-21 0 16,0 21-16,-1-21 0,1 0 16,-21 0-16,21 0 0,0 0 0,-22 0 15,22 21-15,0-21 0,-21 0 16,-1 0-16,22 0 0,-21 0 0,-1 0 15,1 22-15,-21-22 0,20 0 0,1 0 16,0 0-16,-22 0 0,22 0 16,-22 0-16,22 0 0,0 0 0,-22 0 15,1 0-15,-1 0 16,1 0-16,-1 0 0,1 0 0,-1 0 16,1 0-16,-22 0 0,21 0 0,-20 0 15,20 0-15,-20 0 0,20 0 16,1 0-16,-22 0 0,21 0 0,-20 0 15,20 0-15,-20 0 0,20 0 16,-21 0-16,1 0 0,20 0 0,-20 0 16,20 0-16,-21 0 0,22-22 15,-1 22-15,1 0 0,-1 0 0,1 0 16,-1 0-16,22 0 0,0 0 16,-22 0-16,22-21 0,-22 21 0,22 0 15,-21 0-15,-1 0 0,1 0 16,20 0-16,-20 0 0,-1 0 15,22 0-15,-22 0 0,22 0 0,0 0 16,-1 0-16,1 0 0,-21 0 16,20 0-16,1 0 0,-22 0 0,22 0 15,-21 0-15,20 0 0,-20 0 16,20 0-16,-20 0 0,21 0 0,-22 0 16,22 0-16,-22 0 0,1 0 15,20 0-15,-20 0 0,-1 0 0,1 0 16,-1 0-16,1 0 0,-1 0 15,1 0-15,-1 0 0,1 0 0,-1 0 16,1 0-16,-1 0 16,1 0-16,-1 0 0,-20 0 0,20 0 0,-20 0 15,20 0-15,-21 0 16,-20 0-16,20 0 0,0 0 0,-21 0 16,1 0-16,-1 0 0,0 0 15,0 0-15,-63 0 47,21-21-47</inkml:trace>
  <inkml:trace contextRef="#ctx0" brushRef="#br0" timeOffset="19699.81">1206 3048 0,'0'0'16,"-21"-21"-16,21 0 15,0 0 1,0-1-16,0 1 15,-21 42 48,21 1-63,-21-1 0,21 0 16,0 21-16,0-21 0,0 22 15,-21 20-15,21-20 0,-21-1 16,21 0-16,0 1 0,0-1 0,0 0 15,0 1-15,0-1 0,0 0 16,0-21-16,0 1 0,0-1 0,0 0 16,0 0-16,0 0 0,0 0 15,0 1 1,0-44 31,0 1-47,0 0 15,0 0-15</inkml:trace>
  <inkml:trace contextRef="#ctx0" brushRef="#br0" timeOffset="20036.55">1460 3471 0,'0'0'0,"22"0"16,-1 0 0,0 0-16,0 0 15,0 0-15,-21-21 16,21 0-16,-21 0 16,0 0-1,0 0 1,-21 21-1,0 0-15,0 0 16,0 0-16,21 21 16,-21 0-16,-1 0 15</inkml:trace>
  <inkml:trace contextRef="#ctx0" brushRef="#br0" timeOffset="21320.9">3069 2836 0,'0'-21'0,"0"42"0,0-63 0,0 63 47,0 0-31,0 22-16,-21-22 0,0 21 16,0 1-16,21-1 0,-22 0 15,1 1-15,0 20 0,0-21 0,0 1 16,0 20-16,-1-20 0,22-1 15,-21 0-15,0 1 0,0-1 0,0-21 16,0 21-16,-1-20 0,22-1 16,-21 0-16,0-21 0,21 21 15,-21-21 1,21-21-16,0 0 0,-21 0 16,21-1-16,0 1 15,0-21-15,0 21 0,0-22 16,0 22-16,0-21 0,0 0 15,0-1-15,0 1 0,0 21 0,0-22 16,0 22-16,0 0 0,0 0 16,0 0-16,21 21 0,0 0 15,0 0-15,-21 21 0,21 0 16,1 0-16,-1 22 0,0-1 0,0-21 16,-21 21-16,21 1 0,0-1 15,1 0-15,-1-20 0,0 20 0,0-21 16,0 0-16,0 0 0,1 1 15,-1-1-15,0 0 0,0-21 0,0 0 16,0 0-16,1 0 16,-1 0-16,0 0 0,42-21 15,-41 0-15,20 21 0,-21-22 16,0 1-16,22-21 0,-22 21 0,0 0 16,0-22-16,0 22 0,0-21 15,-21 21-15,22-22 0,-22 1 0,21 21 16,-21-22-16,0 22 0,0 0 15,0 0-15,0 0 0,0 42 32,0 21-32,-21-21 15,21 1-15,0 20 0,-22-21 16,22 21-16,0 1 0,0-22 16,0 21-16,0-21 0,0 22 15,0-22-15,0 0 0,0 0 0,22-21 16,-1 21-16,0-21 0,0 0 15,0 0-15,0 0 0,1 0 0,20 0 16,-21 0-16,21 0 0,-20 0 16,20-21-16,-21 0 0,21 0 0,-20 0 15,-1 0-15,0-1 0,0 1 16,0-21-16,0 21 0,-21-22 16,0 22-16,0-21 0,0 21 0,0-22 0,0 1 15,-21 21-15,-21 0 0,21-22 16,0 43-16,-1-21 0,-20 0 15,21 21-15,0 0 0,-22 0 16,22 0-16,0 0 0,0 21 0,0-21 16,0 21-16,-1 22 0,22-22 15,-21 0-15,21 21 0,0-20 0,0 20 16,0-21-16,0 21 0,0-20 16,0-1-16,0 0 0,21-21 0,1 21 15,20-21-15,-21 0 0,0 0 0,22 0 16,-1 0-16,0 0 0</inkml:trace>
  <inkml:trace contextRef="#ctx0" brushRef="#br0" timeOffset="21627.73">4635 3048 0,'0'0'0,"0"-21"0,0 0 16,-21 21-16,0 0 15,0 0-15,0 0 0,0 0 16,-1 0-16,1 0 0,0 21 0,0-21 16,0 21-16,0 0 0,-1 0 0,1 22 15,0-22-15,21 21 0,-21 1 16,0-22-16,21 21 0,-21 0 16,21 1-16,0-22 0,0 21 15,0-21-15,0 1 0,0-1 0,21 0 16,0 0-16,0 0 0,0-21 15,0 0-15,22 21 0,-22-21 0,21 0 16,1 0-16,-1 0 0,0 0 16,1 0-16,-1-21 0,21 0 0,-20 21 15,-1-21-15,0 0 0</inkml:trace>
  <inkml:trace contextRef="#ctx0" brushRef="#br0" timeOffset="22375.33">5207 3260 0,'0'0'0,"0"-43"0,0-41 15,0 63-15,-21-1 16,0 1-16,-1 21 0,1 0 0,0 0 16,0 0-16,0 0 0,0 0 15,-1 0-15,1 21 0,0 1 16,0-1-16,0 0 0,0 21 0,-1-21 16,22 22-16,-21-1 0,21-21 15,-21 22-15,21-1 0,0-21 0,0 21 16,0-20-16,0-1 0,0 0 15,0 0-15,21 0 0,0-21 16,1 0-16,-1 0 16,0 0-16,0 0 0,0 0 15,0 0-15,1-21 0,-1 0 0,0 21 16,0-21-16,0 0 0,0-1 16,-21 1-16,22 0 0,-22 0 0,21-21 15,-21 20-15,0 1 0,0-21 16,0 21-16,21 0 0,-21-22 0,0 22 15,0 0-15,0 42 32,0 0-32,0 0 15,0 1-15,0 20 0,0-21 16,0 21-16,0-20 0,0 20 16,0-21-16,0 21 0,0-20 15,21-1-15,-21 0 0,21 0 0,0 0 16,1-21-16,-1 0 0,0 21 15,21-21-15,-21 0 0,22 0 0,-22 0 16,21 0-16,-21-21 0,22 0 0,-1 0 16,0 0-16,-20 0 0,20-1 15,0-20-15,1 21 0,-22-21 0,21-1 16,0 1-16,-20 0 0,-1-1 16,21-20-16,-21 20 0,0 1 15,-21 0-15,22-22 0,-22 22 0,21 21 16,-21-22-16,0 22 0,0-21 15,0 21-15,-21 21 32,-1 21-32,1 0 0,0 0 0,0 22 15,0-1-15,0 0 0,-1 1 16,1-1-16,21 0 0,0 22 0,-21-22 16,21 22-16,0-22 0,0 0 15,0 1-15,0-1 0,0 0 0,21-21 16,0 1-16,-21-1 0,22 0 0,-1 0 15,0-21-15,0 0 16,0 0-16,22 0 16,-22 0-16,0 0 0,0-21 0,0 0 15,-21 0-15</inkml:trace>
  <inkml:trace contextRef="#ctx0" brushRef="#br0" timeOffset="23187.39">7683 3006 0,'0'0'0,"-21"-21"0,21-1 16,0 1-16,0 0 15,0 0 1,0 0-16,21 21 16,1 0-16,-22-21 0,21 21 15,0 0-15,0 0 0,0 0 0,0 21 16,1 0-16,-1 0 0,0 0 16,21 22-16,-21-1 0,1 0 0,-1 1 15,0-1-15,-21 21 0,0-20 0,0-1 16,0 22-16,0-22 0,0 0 15,0-21-15,0 22 0,-21-22 0,21 0 16,0 0-16,0 0 0,0 1 16,-21-22-16,21-22 31,0 1-31,0 0 16,0 0-16,0-21 0,21 20 0,-21-20 15,21-21-15,0 20 0,0-20 16,0 20-16,1-20 0,-1-1 0,0 1 15,21 21-15,-21-22 0,1 22 16,-1-22-16,0 22 0,0 0 0,0 20 16,0 1-16,-21 0 0,0 0 15,0 0-15,22 21 0,-22 21 32,21-21-32,-21 21 0,0 0 0,0 0 15,0 1-15,21-1 0,-21 0 16,21 0-16</inkml:trace>
  <inkml:trace contextRef="#ctx0" brushRef="#br0" timeOffset="25408.62">8742 3366 0,'21'0'0,"-42"0"0,63-22 16,-21 22-16,0-21 16,1 0-16,-22 0 0,21 0 0,-21 0 15,21-1-15,-21 1 0,0 0 0,0 0 16,0-21-16,0 20 0,0 1 16,-21 0-16,0 0 0,-1-21 0,1 20 15,0 1-15,0 21 0,0-21 16,0 21-16,-1 0 0,-20 0 0,21 0 15,0 0-15,0 0 0,-1 0 16,1 21-16,0 0 0,0 1 0,0 20 16,21-21-16,0 21 0,-21 1 0,21-1 15,-22 0-15,22 1 16,0-1-16,0 0 0,0 1 0,0-22 0,0 0 16,0 21-16,22-20 15,-1-1-15,0-21 0,0 21 0,0-21 16,0 0-16,22 0 0,-22 0 0,0 0 15,21 0-15,-20-21 0,-1 0 16,0-1-16,21 22 0,-21-21 0,1 0 16,-1 0-16,0 0 0,0 0 15,0-22-15,0 22 0,-21 0 0,0-21 16,22 20-16,-22-20 0,21 21 16,-21-21-16,0 20 0,0 1 0,0 0 15,0 0-15,0 0 0,0 42 47,0 0-47,0 0 16,0 22-16,0-22 0,0 0 0,0 21 15,0 1-15,0-22 0,0 21 0,0-21 16,0 0-16,0 22 0,0-22 16,21 0-16,0 0 0,0-21 0,-21 21 15,21 1-15,1-22 0,20 0 16,-21 0-16,0 0 0,0 0 0,1 0 15,-1 0-15,21-22 0,-21 1 16,0 0-16,1 0 0,-1 0 16,0 0-16,0-1 0,-21-20 0,21 21 15,0-21-15,-21 20 0,22-20 16,-22 21-16,0-21 0,0 20 0,0-20 16,0 21-16,0 0 0,0 0 15,0-1-15,-22 22 16,1 0-16,0 0 15,21 22-15,-21-1 0,21 0 16,0 0-16,0 0 0,0 0 16,0 1-16,0-1 0,21 0 15,-21 21-15,21-21 0,-21 1 16,21-1-16,1 0 0,-22 0 16,21 0-16,0-21 0,0 21 0,0 1 15,-21-1-15,21 0 0,1-21 0,-1 21 16,21 0-16,-21-21 15,0 21-15,1-21 0,-1 0 16,0 0-16,21 0 0,-21 0 16,1 0-16,-1 0 0,0 0 0,0 0 15,0-21-15,22 0 0,-22 0 0,0 21 16,0-42-16,0 20 16,0 1-16,1 0 0,-1-21 0,0 21 15,-21-22-15,0 22 0,0-21 16,0 21-16,0-1 0,0 1 0,0 0 15,0 0-15,-21 0 0,0 0 16,-1 21-16,1 0 0,0 0 0,0 0 16,0 0-16,0 0 0,-1 0 0,1 21 15,0 0-15,0 0 0,21 0 16,-21 0-16,0 1 0,-1 20 0,1-21 16,21 21-16,0 1 0,0-22 15,-21 21-15,21-21 0,0 1 0,0-1 16,0 0-16,0 0 0,0 0 15,21 0-15,0-21 16,1 0-16,-1 0 0,0 0 0,0 0 16,0 0-16,22 0 0,-22-21 15,0 21-15,21-21 0,-21 0 0,1 0 16,-1 21-16,0-21 0,0-1 0,-21-20 16,21 21-16,0 0 0,-21 0 15,0-22-15,0 22 0,0 0 0,0 0 16,22 0-16,-22-1 0,0 1 15,0 42 1,0 1 0,-22-1-16,22 0 0,-21 0 15,21 0-15,0 22 0,0-22 0,0 0 16,0 21-16,0-21 0,0 1 16,0-1-16,0 0 0,0 0 15,0 0-15,21 0 0,1 1 0,-1-22 16,0 21-16,0-21 0,0 0 15,0 0-15,1 0 0,-1 0 0,0 0 16,0 0-16,0-21 0,0-1 16,1 22-16,-1-21 0,0 0 0,0 0 15,-21 0-15,21 0 0,0-1 0,-21 1 16,0 0-16,0 0 0,22-21 16,-22 20-16,0 1 0,21 0 0,-21 0 15,0 42 16,0 0-31,0 0 16,0 1-16,0-1 0,0 21 16,0-21-16,0 0 0,0 22 0,0-22 15,0 0-15,0 0 0,0 0 16,0 1-16,0-1 0,21-21 16,0 0-16,0 21 0,0-21 15,1 0-15,-1 0 0,0 0 16,0 0-16,0-21 0,0 21 15,22-21-15,-22-1 0,0 1 0,0 0 16,0 0-16,1-21 0,-1 20 16,0-20-16,0 0 0,0-1 0,-21 1 15,0 0-15,21-1 0,1 1 16,-22 0-16,21-1 0,-21 1 0,0 21 16,0-21-16,0 20 0,0 1 15,0 0-15,0 0 0,0 42 31,0 0-31,0 0 16,-21 22-16,21-22 0,0 21 0,0 1 16,0-22-16,0 21 0,0 0 15,0 1-15,0-1 0,0 0 16,0 1-16,-22-1 0,22 0 0,-21-20 16,21 20-16,0-21 0,0 0 15,0 0-15,-21 1 0,21-1 0,0 0 16,0 0-1,-21-21-15,21-21 16,0 0 0,21 0-16,0-1 0,-21 1 15,21 0-15,1 0 0,-1 0 0,0-22 16,0 22-16,21 0 0,-20-21 16,20 21-16,-21-1 0,21 1 0,1 0 15,-22 0-15,21 21 0,-21 0 16,22 0-16,-22 0 0,21 0 15,-21 0-15,1 21 0,-1 0 0,0 0 16,-21 1-16,0-1 0,0 0 16,0 21-16,0-21 0,0 1 0,-21-1 15,0 21-15,-22-21 0,22 0 0,0 1 16,-21-1-16,20 0 0,-20-21 16,0 21-16,21 0 0,-22-21 0,22 21 15,-21-21-15,21 0 0,-1 0 16,1 0-16,0 0 0,0 0 0,0 0 15,0 0 1,21-21 15,0 0-31,21 0 16,0 21-16,0-21 16,0 0-16,0-1 0</inkml:trace>
  <inkml:trace contextRef="#ctx0" brushRef="#br0" timeOffset="25741.1">11896 2815 0,'0'0'0,"21"-21"16,0 0-16,-21 0 0,0 42 47,0 0-47,0 0 0,0 22 0,0-22 15,-21 21-15,21-21 0,-21 22 0,21-1 16,-22 0-16,22 1 0,0-1 16,-21 0-16,0-21 0,21 22 0,0-1 15,-21 0-15,0-20 0,21 20 16,-21-21-16,21 0 0,0 0 16,0 1-16,0-1 0,0 0 15,21-21 32,0-21-47,0 0 16,0-1-16,-21 1 0,21 21 0</inkml:trace>
  <inkml:trace contextRef="#ctx0" brushRef="#br0" timeOffset="26203.1">12086 3239 0,'0'0'0,"21"0"15,0 0-15,1 0 16,-1 0-16,0 0 0,0-22 16,21 22-16,-20 0 0,-1-21 15,0 0-15,0 21 0,0-21 0,0 21 16,1-21-16,-1 0 0,0 21 15,-21-22-15,0 1 0,0 0 16,0 0-16,0 0 16,-21 21-16,0 0 15,-1 0-15,1 0 0,0 21 16,0 0-16,-21 0 16,20 0-16,1 1 0,0-1 0,0 21 15,-21-21-15,20 22 0,1-1 16,21-21-16,-21 21 0,21-20 0,0-1 15,0 0-15,0 0 0,0 0 0,0 0 16,21 1-16,0-22 0,1 0 16,-1 21-16,0-21 0,0 0 0,0 0 15,22 0-15,-22 0 0,0 0 16,0 0-16,21 0 0,-20 0 0,-1-21 16,0-1-16,21 22 0,-21-21 15,1 0-15,-1 0 0,0 0 16,0 0-16,0-1 0,0 1 0,1-21 15,-22 21-15,0 0 0</inkml:trace>
  <inkml:trace contextRef="#ctx0" brushRef="#br0" timeOffset="26535.57">10499 2815 0,'0'0'0,"-22"0"94</inkml:trace>
  <inkml:trace contextRef="#ctx0" brushRef="#br0" timeOffset="27767.64">931 4678 0,'-21'0'16,"21"-21"15,0 0-31,0-1 16,0 1-16,21 0 15,0 21-15,-21-21 0,22 0 16,-1 0-16,0-1 15,0 22-15,-21-21 0,21 21 16,0 0 0,1 0-16,-22 21 0,21 1 15,-21-1-15,21 21 0,-21-21 16,0 22-16,0-1 0,0 21 16,0-20-16,0-1 0,-21 22 0,0-22 15,-1 0-15,1 1 0,0-1 16,0 0-16,0 1 0,0-22 0,-1 21 15,-20-21-15,21 0 0,0 1 16,0-22-16,-1 21 0,1-21 0,0 0 16,0 0-16,0 0 0,0 0 15,-1 0-15,1-21 16,0-1-16,21 1 16,0-21-16,-21 21 0,21 0 15,0-22-15,0 1 0,0 21 0,0-22 16,0 1-16,0 0 0,21 21 15,-21-22-15,21 22 0,0 0 0,1 0 16,-1 21-16,0-21 0,0 21 16,0 0-16,0 21 15,1-21-15,-1 21 0,0 21 0,0-21 16,0 22-16,0-22 0,-21 21 16,22-21-16,-22 22 0,21-22 0,0 0 15,-21 21-15,0-20 16,0-1-16,21 0 0,-21 0 0,0 0 15,21 0-15,-21 1 16,0-44 31,0 1-47</inkml:trace>
  <inkml:trace contextRef="#ctx0" brushRef="#br0" timeOffset="28027.49">1545 4784 0,'0'0'0,"21"-21"0,0 21 16,-21 21 46,0 0-46,22-21 15,-1 0-15</inkml:trace>
  <inkml:trace contextRef="#ctx0" brushRef="#br0" timeOffset="28907.01">3344 4382 0,'0'-22'16,"-21"22"-16,21-21 0,-21 21 16,0-21-16,21 0 0,-21 21 15,-1-21-15,1 21 0,21-21 0,-21 21 16,0 0-16,0 0 0,0 0 15,-1 0-15,1 0 0,0 0 0,0 0 16,0 0-16,-22 0 0,22 21 16,0 0-16,-21 0 0,-1 0 15,22 0-15,-21 1 0,21 20 0,-22-21 16,22 21-16,0 1 0,-21-1 16,21 22-16,-1-22 0,-20 0 0,21 22 15,21-22-15,-21 22 0,21-22 16,0 0-16,0 1 0,0-1 0,0-21 15,0 21-15,21-20 0,0-1 16,0 0-16,0-21 0,1 21 0,20-21 16,-21 0-16,21 0 0,1 0 15,-22 0-15,21 0 0,1-21 16,-22 0-16,21 21 0,-21-21 16,22-1-16,-22-20 0,0 21 0,0 0 15,0 0-15,-21-1 0,21-20 16,-21 21-16,0 0 0,0 0 0,0-1 15,-21 1-15,0 0 0,0 0 0,-21 21 16,20 0-16,1 0 0,0 0 16,-21 0-16,21 0 0,-1 0 0,1 0 15,0 0 1,42 0 31,0 0-47,1 21 0,-1 0 15,0 0-15,-21 1 0,21-1 0,0 0 16,0 0-16,1 0 0,-22 22 16,0-22-16,21 21 0,-21-21 0,0 0 15,0 22-15,0-22 0,0 21 16,0-21-16,0 22 0,0-22 0,0 21 16,0 1-16,-21-22 0,21 21 15,-22 0-15,1 1 0,0-22 0,0 21 16,21-21-16,-21 22 0,0-22 0,-1 0 15,22 0-15,0 0 0,-21-21 16,21-21 15,0 0-31,0 0 16,0 0-16,21-22 0,-21 1 0,22 21 16,-1-21-16</inkml:trace>
  <inkml:trace contextRef="#ctx0" brushRef="#br0" timeOffset="29215.83">3619 4339 0,'0'0'0,"0"-21"15,0 42 16,-21 0-31,0-21 0,21 43 16,-21-22-16,21 0 0,-21 21 16,21 1-16,0-22 0,0 21 0,-21 1 15,-1-1-15,22 21 0,-21-20 16,21-1-16,0 0 0,-21 1 16,0-22-16,21 21 0,0-21 0,0 1 15,0-1-15,0 0 0,0 0 0,21-21 47,0-21-47</inkml:trace>
  <inkml:trace contextRef="#ctx0" brushRef="#br0" timeOffset="29659.11">3873 4593 0,'0'0'0,"-21"0"31,0 0-31,0 0 0,21 21 0,-21 1 16,0-1-16,21 0 0,-22 0 15,1 21-15,21-20 0,0 20 16,0-21-16,-21 21 0,21-20 0,0 20 16,0-21-16,0 0 0,0 0 15,0 1-15,0-1 0,0 0 0,21-21 16,0 0-16,1 0 0,-1 0 0,0 0 15,0 0-15,0 0 0,0 0 16,1-21-16,-1 0 0,21-1 0,-21 1 16,0 0-16,1 0 0,-1 0 15,-21 0-15,21-22 0,0 22 0,-21-21 16,21 21-16,-21-22 0,0 22 16,0 0-16,0-21 0,0 20 15,0 1-15,0-21 0,-21 42 0,0-21 16,0 0-16,0 21 0,-1 0 15,1 0-15,0 0 0,0 0 16,0 0-16,0 21 0,-1-21 16,1 21-16,0 0 0,0-21 0,0 21 15,21 0-15,0 1 16,21-22 0,21 0-16</inkml:trace>
  <inkml:trace contextRef="#ctx0" brushRef="#br0" timeOffset="30283.75">4508 4276 0,'0'0'0,"0"-21"15,-21 21-15,21 21 16,-21 0-1,21 0-15,0 0 0,0 22 16,0-22-16,0 21 0,0-21 16,0 22-16,-21-22 0,21 21 0,-21 0 15,21-20-15,-21 20 0,21 0 16,-22-21-16,1 22 0,21-22 0,-21 21 16,21-21-16,0 1 0,0-1 15,-21 0-15,21 0 0,0-42 47,0 0-47,0 0 16,0-1-16,0 1 15,21-21-15,0 21 0,-21 0 0,21-1 16,1 1-16,-1 0 0,0 0 16,-21 0-16,21 0 0,21-1 15,-20 1-15,-1 21 0,0 0 0,0-21 16,0 21-16,0 0 0,1 0 15,-1 0-15,0 0 0,0 21 0,0-21 16,0 21-16,1 1 0,-1-1 0,-21 0 16,0 0-16,21 0 0,-21 22 15,0-22-15,0 0 0,0 0 16,0 0-16,0 0 0,0 1 0,-21-1 16,0 0-16,-1 0 0,1 0 0,0 0 15,-21 1-15,21-1 0,-22-21 0,22 21 16,0 0-16,-21-21 15,20 0-15,1 21 0,-21-21 0,21 0 16,0 0-16,-1 0 0,1 0 16,21-21-1,0 0-15,0 0 16,0 0-16,21-1 16,1 1-16,-1 0 0</inkml:trace>
  <inkml:trace contextRef="#ctx0" brushRef="#br0" timeOffset="31212.22">5355 4636 0,'0'-43'15,"0"22"1,0 0-16,0 0 16,-21 0-16,0 21 15,0 0 1,-1 0-16,1 0 0,0 0 16,0 21-16,0-21 0,0 21 15,21 0-15,-22 0 0,1 22 16,0-22-16,0 0 0,21 21 0,0 1 15,-21-22-15,21 21 0,-21-21 16,21 0-16,0 1 0,0-1 0,0 0 16,0 0-16,0 0 0,21 0 15,0-21-15,0 0 16,0 0-16,0 0 0,1 0 16,-1-21-16,-21 0 0,21 21 15,0-21-15,0 0 0,0 0 0,1-1 16,-1 1-16,0-21 0,-21 21 15,21 0-15,0-22 0,-21 22 16,0 0-16,21-21 0,-21 20 0,0 1 16,22 21-16,-22-21 0,0 0 0,0 42 31,0 0-15,0 0-16,0 1 15,0-1-15,0 0 0,0 0 0,0 0 16,0 22-16,0-22 0,0 0 0,0 0 15,0 0-15,0 0 16,21 1-16,0-22 0,0 21 16,0-21-16,0 0 0,1 0 15,-1 0-15,0 0 16,21-21-16,-21-1 0,1 22 0,-1-21 16,0 0-16,0 0 0,0 0 15,0 0-15,1-22 0,-1 22 0,0-21 16,0 21-16,-21-22 0,0 1 0,0 0 15,21-1-15,-21 1 0,0 0 16,0-1-16,0 1 0,0 0 0,0-1 16,21 22-16,-21-21 0,0 21 15,0-1-15,0 1 0,-21 42 47,21 22-47,-21-22 0,21 21 0,0-21 16,-21 22-16,0-1 0,0 0 15,21 1-15,-22-1 0,1 0 0,21 1 16,0-1-16,-21-21 0,0 22 0,21-1 16,0 0-16,0-21 0,0 22 15,0-22-15,0 0 0,0 0 16,0 0-16,0 1 0,21-1 0,0-21 16,0 21-16,1-21 0,-1 0 15,0 0-15,0 0 0,0 0 16,0-21-16,1 0 15,-1 21-15,0-22 0,0 1 0,0 0 16</inkml:trace>
  <inkml:trace contextRef="#ctx0" brushRef="#br0" timeOffset="32089.98">7620 4276 0,'0'0'0,"-21"0"0,0-21 15,21-1 1,0 1-16,0 0 16,21 21-16,0-21 15,0 21-15,0 0 0,0 0 16,1 0-16,-1 0 0,0 0 0,21 21 16,-21 0-16,1 0 0,-1 1 15,21 20-15,-21 0 0,0 1 0,1-1 16,-22 0-16,0 1 0,21-1 15,-21 0-15,0 1 0,0-1 0,0 0 16,0 1-16,0-1 0,0-21 0,-21 21 16,21-20-16,0-1 15,0 0-15,-22 0 0,22 0 0,-21-21 16,21-21 15,0 0-31,0 0 0,0-22 16,0 22-16,0 0 0,21-21 15,1-1-15,-22 1 0,21 0 0,0-1 16,0 1-16,0 0 0,0-1 0,1-20 16,-1 21-16,21-1 0,-21-20 15,0 20-15,1 1 0,20 21 16,-21-21-16,0 20 0,0 1 16,1 21-16,-22 21 31,0 1-31,0-1 15,0 0-15,21 0 0</inkml:trace>
  <inkml:trace contextRef="#ctx0" brushRef="#br0" timeOffset="33796.54">8699 4678 0,'0'-21'16,"0"0"-16,0-1 16,0 1-16,0 0 15,0 0-15,-21 0 0,0 0 16,21-1-16,-21 1 0,0 0 0,0 0 15,21 0-15,-22 0 0,1-1 16,0 22-16,0-21 0,0 21 16,0 0-16,-1 0 15,22 21-15,-21-21 0,21 22 0,-21-1 16,0 0-16,21 21 0,-21-21 0,21 1 16,-21 20-16,21 0 0,0-21 15,-22 22-15,22-1 0,-21 0 0,21-20 16,0 20-16,0-21 0,0 0 15,0 0-15,0 1 0,0-1 0,21-21 16,1 0-16,-22 21 0,21-21 0,0 0 16,0 0-16,0 0 0,0-21 15,1 0-15,-1 21 0,0-22 0,0 1 16,0 0-16,0 0 0,1 0 16,-1 0-16,0-22 0,0 22 15,0 0-15,0-21 0,-21 20 0,0 1 16,22-21-16,-22 21 0,0-22 15,21 22-15,-21 0 0,0 0 0,0 0 16,0 42 15,-21 0-31,21 0 0,-22 0 0,22 1 16,0-1-16,0 0 0,0 21 16,0-21-16,0 1 0,0 20 0,0-21 15,0 0-15,0 22 0,0-22 16,0 0-16,0 0 0,0 0 15,0 0-15,0 1 0,22-22 0,-1 21 16,0-21-16,0 0 0,0 0 0,22 0 16,-22 0-16,0 0 0,21 0 15,1-21-15,-22-1 0,21 1 0,-21 0 16,0 21-16,22-21 0,-22-21 16,0 20-16,0 1 0,22 0 15,-43 0-15,21 0 0,0 0 0,-21-1 0,0 1 16,0 0-16,0 0 0,0 0 15,0 0-15,-21 21 0,0-22 16,-1 22-16,1 0 0,0 0 16,0 0-16,0 0 15,21 22-15,0-1 16,0 0-16,0 0 16,0 0-16,0 0 0,0 1 15,21-22-15,-21 21 0,21 0 0,-21 0 16,0 0-16,0 0 0,0 1 15,0-1-15,21 0 0,-21 0 0,0 0 16,21 0-16,-21 1 0,0-1 0,22 0 16,-1-21-16,0 21 0,-21 0 15,21-21-15,21 21 0,-20-21 16,-1 0-16,0 0 0,0 0 0,21 0 16,-20 0-16,20 0 0,-21 0 15,21 0-15,-20 0 0,20-21 0,0 21 16,-21-21-16,22 0 0,-1 21 15,-21-21-15,0 0 0,22-1 0,-22-20 16,0 21-16,0 0 0,0-22 0,1 22 16,-22-21-16,0 21 0,0-22 15,0 22-15,0-42 0,0 42 16,0-1-16,0 1 0,-22 0 16,1 21-16,0 0 0,0 0 15,0 0-15,0 0 0,-1 0 0,1 0 16,0 21-16,0 0 0,-21 1 15,20-1-15,1 0 0,0 0 0,0 21 16,0-20-16,0 20 0,-1-21 0,1 21 16,0-20-16,21 20 0,0-21 15,0 0-15,0 0 0,0 1 0,0 20 16,0-21-16,21-21 0,0 0 16,1 0-16,-1 0 0,0 0 15,0 0-15,0 0 0,0 0 0,1-21 16,-1 21-16,21-21 0,-21 0 15,0-1-15,1 1 0,-1 0 16,0 0-16,0 0 0,0 0 0,0-1 16,-21-41-16,22 42 15,-22 0-15,0-1 0,21-20 0,-21 21 16,0 0-16,0 0 0,0-1 16,0 44 15,0-1-31,0 0 0,0 0 0,0 0 15,0 0-15,0 1 0,-21 20 16,21-21-16,0 0 0,0 22 0,0-22 16,0 0-16,0 0 15,0 0-15,0 0 0,21 1 0,0-22 16,0 0-16,0 0 0,0 0 0,22 0 16,-22 0-16,0 0 15,21 0-15,-20 0 0,20 0 0,-21-22 16,0 1-16,22 0 0,-22 0 0,0 21 15,0-21-15,0 0 0,0-1 16,-21 1-16,0 0 0,22-21 0,-22 21 16,0-1-16,21 1 0,-21 0 15,0 0-15,0 42 32,0 0-32,0 0 0,0 1 15,-21 20-15,21-21 0,0 0 16,-22 0-16,22 1 0,0-1 0,0 0 15,0 0 1,0 0-16,22 0 0,-1-21 16,-21 22-16,21-22 0,0 0 15,0 0-15,0 0 0,1 0 0,-1 0 16,0 0-16,0-22 0,0 1 0,0 21 16,-21-21-16,22 0 0,-1 0 15,0 21-15</inkml:trace>
  <inkml:trace contextRef="#ctx0" brushRef="#br0" timeOffset="34007.41">10647 4339 0,'-21'0'0,"42"0"0,-64 0 15,22 0 1</inkml:trace>
  <inkml:trace contextRef="#ctx0" brushRef="#br0" timeOffset="34831.97">11070 4191 0,'0'-21'0,"0"42"0,0-63 0,0 21 31,-21 21-15,21 21-16,0 0 15,0 0-15,0 21 0,0-20 16,0 20-16,0-21 0,-21 21 0,21 1 16,0-1-16,0 0 0,-21 1 15,21-1-15,0 0 0,0 1 0,-22-1 16,22 0-16,-21-20 0,21 20 15,0-21-15,0 21 0,0-20 0,0-1 16,0 0-16,0 0 0,0-42 47,0 0-31,0-22-16,0 22 15,0 0-15,0 0 0,21 0 0,1-22 16,-1 22-16,0-21 0,0 21 0,0-22 15,0 22-15,22 0 0,-22 0 16,21 0-16,1 0 0,-22 21 0,21 0 16,-21-22-16,22 22 0,-22 0 15,0 0-15,0 0 0,0 22 0,0-22 16,1 21-16,-1 0 0,-21 0 16,0 21-16,0-20 0,0-1 0,0 0 15,0 21-15,0-21 0,0 1 16,-21-1-16,-22 0 0,22 0 0,0 0 15,-21 0-15,-1 1 0,1-1 16,0-21-16,-1 21 0,1-21 0,-22 21 16,22-21-16,21 0 15,-21 0-15,20 0 0,1 0 0,0 0 16,0 0-16,21-21 16,0 0-1,0 0-15,0-1 16,21 1-16,0 21 0,0-21 0,1 0 15,-1 21-15</inkml:trace>
  <inkml:trace contextRef="#ctx0" brushRef="#br0" timeOffset="35195.76">11938 4128 0,'0'-22'0,"0"44"15,-21-44 17,0 44-32,-1-1 0,22 0 15,-21 21-15,21-21 0,-21 22 16,0-1-16,21 0 0,-21 1 0,0-1 15,21 0-15,-22 1 0,1-1 0,0 0 16,21 1-16,-21-1 0,0 0 16,21 1-16,0-22 0,-21 21 0,21-21 15,-22 1-15,22-1 0,0 0 0,0 0 16,0 0-16,0 0 16,22-42 15,-22 0-31,21 21 15</inkml:trace>
  <inkml:trace contextRef="#ctx0" brushRef="#br0" timeOffset="35691.49">12044 4699 0,'0'0'0,"21"0"31,0 0-15,0 0-1,0 0-15,1 0 0,-1 0 0,21-21 16,-21 21-16,0 0 0,1-21 0,20 21 16,-21-21-16,0-1 0,0 22 15,1-21-15,-1 21 0,0-21 0,-21 0 16,0 0-16,21 21 0,-21-21 0,0-1 15,0 1-15,0 0 0,0 0 16,0 0-16,-21 21 0,0 0 16,-22 0-16,22 0 15,0 0-15,0 21 0,-21 0 0,20 0 16,-20 0-16,21 22 0,0-22 16,-22 21-16,22-21 0,0 22 15,21-22-15,0 21 0,-21-21 0,21 1 16,0 20-16,0-21 0,0 0 15,0 0-15,0 1 0,21-1 16,0-21-16,22 0 0,-22 0 16,0 0-16,0 0 0,0 0 15,0 0-15,1 0 0,-1 0 0,0 0 16,0-21-16,0-1 0,0 22 0,-21-21 16,22 0-16,-22 0 15,21 21-15,-21-21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46:17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14245 1164 0,'0'0'0,"0"-21"16,21 21 31,-21-21-32,21 0 1,1 0-1,-1-1-15,-21 1 16,0 0-16,21 21 0,-21-21 16,0 0-16,0 0 0,0-1 15,0 1-15,0 0 0,0 0 16,0 0-16,0 0 0,0-1 0,0 1 16,0 0-16,0 0 15,0 0-15,0 0 31,-21 21-31,0 0 16,-1 0 15,22 21-31,0 0 0,0 0 0,-21 0 16,21 0-16,0 1 0,0 20 16,0-21-16,0 21 0,0-20 15,0 20-15,-21 0 0,21 1 0,0-1 16,-21-21-16,21 21 0,0 1 15,0-1-15,-21 0 0,21 1 0,0-1 16,-21 0-16,21 1 0,0 20 16,0-20-16,0-1 0,0 21 0,-22-20 15,22-1-15,0 22 0,-21-22 0,21 0 16,0 1-16,-21 20 0,21-21 16,0 1-16,0-1 0,0-21 15,-21 22-15,21-1 0,-21 0 16,21 1-16,0 20 0,0-21 0,-21 1 15,21-1-15,0 0 0,-22 1 16,22-1-16,0 0 0,-21 1 0,21-1 16,0 0-16,0 1 0,0-1 0,0-21 15,0 22-15,-21-1 0,21 0 16,0 1-16,-21-1 0,21 0 0,0 1 16,0-1-16,-21-21 0,21 21 15,-21 1-15,21-1 0,0 0 16,0 1-16,-22-22 0,22 21 15,-21 1-15,21-22 0,0 21 0,0-21 16,-21 22-16,21-1 0,0-21 0,-21 21 16,21 1-16,0-22 0,0 21 15,0 1-15,0-1 0,0 0 0,0 1 16,0-1-16,0 0 0,0 1 16,0-1-16,0 0 0,0-21 0,0 22 15,0-1-15,0 0 0,0-20 16,0 20-16,0 0 0,0 1 0,0-22 15,21 21-15,-21 0 0,0 1 16,0-1-16,0 0 0,21 1 16,-21 20-16,0-20 0,0-1 0,0 0 15,0 1-15,0-1 0,0 0 16,0 1-16,21-22 0,-21 21 0,0 0 16,0 1-16,0-1 0,0 0 15,0 1-15,0-1 0,0 0 0,0 1 16,0-1-16,0 0 0,0 1 15,22-1-15,-22 0 0,0 1 0,0-1 16,0 0-16,0-20 0,0 20 0,0 0 16,0 1-16,21-1 0,-21-21 15,0 43-15,0-22 0,0 0 16,0 1-16,0 20 0,0-21 0,0 22 16,0-22-16,0 1 0,0 20 15,0-21-15,0 1 0,0 20 0,0-20 16,0-1-16,0 21 0,0-20 15,0 20-15,0-20 0,0 20 0,21 1 16,-21-22-16,0 21 0,0-20 16,0 20-16,0 1 0,0-22 0,0 22 15,0-22-15,0 21 0,0-20 0,-21 20 16,21 1-16,0-1 0,0 1 16,-21-1-16,21 1 0,-22-1 15,22 1-15,-21-1 0,21-20 0,0 20 16,0 1-16,-21-1 0,21 22 15,-21-22-15,21 1 0,0 20 0,0-20 16,-21-1-16,21 1 0,-21 21 16,21-22-16,-22 1 0,22-1 0,0 22 15,0-22-15,-21 22 0,21-22 0,-21 1 16,21 21-16,0-22 0,-21 1 16,0-1-16,0 22 0,21-22 0,-22 1 15,1 20-15,21-20 0,-21 21 16,0-22-16,21 1 0,-21 20 0,0-20 15,21-1-15,-22 22 0,1-22 0,21 1 16,-21 21-16,21-22 0,-21 22 16,0-22-16,21 22 0,-21-22 15,21 22-15,-22-21 0,1-1 0,21 22 16,-21-22-16,0 22 0,0-22 16,21 22-16,-21 0 0,-1-22 0,22 22 15,-21-22-15,0 1 0,0 21 0,21-22 16,-21 22-16,0-22 0,-1 22 15,22-22-15,-21 22 0,0 0 0,0-22 16,21 1-16,-21 20 0,21-20 16,-21 21-16,21-22 0,-22 22 15,1-1-15,21-20 0,0 21 0,-21-22 16,0 22-16,0-22 0,21 1 16,-21 20-16,21-20 0,0 21 0,-22-22 15,22 22-15,-21-22 0,21 22 16,0-22-16,0 1 0,-21-1 0,21 22 15,0-21-15,-21-1 0,21 1 16,0-1-16,0 22 0,0-22 0,0 1 16,0-1-16,-21 1 0,21-1 0,0 1 15,0-1-15,0-20 0,0 20 16,-21 1-16,21-1 0,0 1 0,0-1 16,0 1-16,0-1 15,0 1-15,0-22 0,0 21 0,0-20 0,0 20 16,0-20-16,0-1 15,0 21-15,0-20 0,0-1 0,0 0 16,0 1-16,0-1 0,0 0 16,0 1-16,0-1 0,0-21 0,0 22 15,0-22-15,0 21 0,0-21 0,0 0 16,0 1-16,0-1 0,0 0 16,0 0-16,0 0 0,0 0 0,0 1 15,0-1 1,0-42 31,0-1-47,-22 1 0,22 0 15,-21-21-15,21-1 0,-21 1 0,21-21 16</inkml:trace>
  <inkml:trace contextRef="#ctx0" brushRef="#br0" timeOffset="2823.45">1884 995 0,'0'-21'0,"0"42"0,0-63 16,0 20-16,0 1 15,0 0-15,0-21 0,0 21 16,0-1-16,0-20 0,0 21 16,0-21-16,0 20 0,0-20 15,0 21-15,0 0 0,0 0 0,0-1 16,0 1-16,-21 21 16,-1 21-1,1 1-15,21-1 0,-21 21 16,0 22-16,0-22 0,21 21 15,-21 1-15,-1 21 0,-20-22 0,21 1 16,-21-1-16,20 1 0,-20-1 16,0 1-16,-1-1 0,1-21 0,0 22 15,21-22-15,-22 1 16,22-1-16,0-21 0,0 0 16,0 0-16,21 1 0,-22-22 0,1 0 15,21-22-15,0 1 16,0 0-16,0 0 0,0-21 15,-21 20-15,21-20 0,0 21 0,0-21 16,0-1-16,-21 1 0,21 0 16,0-1-16,0 1 0,0 0 0,0-1 15,0 22-15,-21-21 0,21 21 16,0 42 0,21 0-1,-21 21-15,21-21 0,-21 22 16,21-1-16,0 0 15,1 1-15,-1-22 0,0 21 0,0 1 16,0-22-16,0 21 0,1 0 16,-1-20-16,21-1 0,-21 0 0,22 0 15,-1-21-15,0 0 0,-21 0 16,22 0-16,-1 0 0,0 0 16,1-21-16,-1 21 0,-21-21 0,22 0 15,-22-1-15,21 1 0,-21 0 16,0-21-16,1 21 0,-1-1 0,0-20 15,-21 21-15,21 0 0,-21 0 16,0-1-16,0 1 0,0 0 16,0 0-16,0 42 31,0 0-31,-21 0 16,21 1-16,-21-1 0,21 21 15,0-21-15,0 0 0,0 1 0,0-1 16,0 0-16,0 0 0,0 0 15,0 0-15,0 1 0,21-22 0,0 0 16,0 0-16,0 0 0,1 0 16,20 0-16,-21 0 0,21 0 0,-20-22 15,20 1-15,-21 21 16,21-21-16,1 0 0,-22 0 0,0 0 16,0-22-16,0 22 0,1 0 15,-22 0-15,0-22 0,0 22 0,0-21 16,0 21-16,-22-22 0,1 22 15,0 0-15,-21 0 0,21 21 0,-22 0 16,22 0-16,-21 0 0,21 0 16,-22 0-16,22 0 0,-21 21 15,21 0-15,-1 0 0,1 1 0,0-1 16,0 0-16,0 0 0,21 0 16,0 0-16,0 1 0,0-1 15,0 0-15,0 0 16,21-21-16,0 0 0,0 0 0,22 0 15,-1 0-15,-21 0 0</inkml:trace>
  <inkml:trace contextRef="#ctx0" brushRef="#br0" timeOffset="3122.28">3154 1080 0,'0'-22'0,"0"44"0,0-65 16,0 22-16,0 0 15,-21 21-15,-1-21 0,1 21 16,0 0-16,0 0 16,-21 0-16,20 21 0,1 0 0,-21 0 15,21 0-15,-22 1 0,22 20 16,0-21-16,0 21 0,0 1 0,0-22 16,-1 21-16,22-21 0,-21 22 15,21-22-15,0 21 0,0-21 16,0 1-16,0-1 0,21 0 0,1 0 15,-1 0-15,0-21 0,21 21 16,-21-21-16,22 0 0,-1 0 0,0 0 16,-20 0-16,20 0 0,0 0 15,22 0-15,-22-21 0,0 21 0</inkml:trace>
  <inkml:trace contextRef="#ctx0" brushRef="#br0" timeOffset="3210.23">3683 1291 0,'21'-21'0,"-42"42"0,42-63 15,-21 0-15</inkml:trace>
  <inkml:trace contextRef="#ctx0" brushRef="#br0" timeOffset="3839.81">4635 1334 0,'0'21'0</inkml:trace>
  <inkml:trace contextRef="#ctx0" brushRef="#br0" timeOffset="5243.35">3704 1270 0,'0'21'0,"21"-21"15,0 0 1,1-21-16,-22 0 0,21 21 15,0-21-15,0 0 0,0-1 0,0 1 16,-21 0-16,22 0 16,-22 0-16,0 0 0,0-1 15,-22 1 1,1 21-16,0 0 0,0 0 0,0 0 16,0 0-16,-22 21 0,22-21 15,-21 22-15,21-1 0,-22 0 16,22 0-16,-21 21 0,21-20 15,-22 20-15,22 0 0,-21 1 0,21-22 16,-22 21-16,22 0 0,21-20 16,-21 20-16,21-21 0,0 0 0,0 22 15,0-22-15,0 0 16,21 0-16,0-21 0,0 0 0,1 0 16,20 0-16,-21 0 0,0-21 15,22 21-15,-22-21 0,21 0 0,-21-1 16,22 1-16,-1 0 0,-21 0 15,0 0-15,0 0 0,1-1 0,-1-20 16,0 21-16,-21 0 16,21 0-16,-21-1 0,0 1 0,0 0 15,0 0-15,0 0 0,0 0 16,0 42 15,0 0-31,-21 0 0,21 0 16,0 0-16,0 1 0,0 20 15,0-21-15,0 0 0,0 0 0,0 1 16,0-1-16,0 0 0,0 0 16,0 0-16,0 0 0,21 1 15,0-22-15,-21 21 0,21-21 0,1 0 16,-1 0-16,0 0 0,0 0 0,0 0 16,0 0-16,1-21 15,-1-1-15,21 1 0,-21 0 0,0 0 16,22 0-16,-22 0 0,0-1 15,21-20-15,-20 21 0,-1-21 0,21-1 16,-21 1-16,0 0 0,1-22 16,-1 22-16,0-1 0,0-20 0,0 21 15,-42-22-15</inkml:trace>
  <inkml:trace contextRef="#ctx0" brushRef="#br0" timeOffset="5437.25">4466 656 0,'0'21'15,"-21"-21"-15,0 43 0,21-22 16,-21 21-16,-1 1 15,1 20-15,21 1 0,0-22 0,-21 21 16,21 1-16,0-22 0,-21 22 16,21-22-16,0 0 0,0 1 0,0-1 15,0-21-15,0 22 0,0-22 16,21 0-16,0 0 0,-21 0 0,21-21 16,1 21-16,-1-21 15,0 0-15,0 0 0,0 0 0,0 0 16,-21-21-16</inkml:trace>
  <inkml:trace contextRef="#ctx0" brushRef="#br0" timeOffset="8187.37">5948 868 0,'0'0'0,"-21"0"0,-1-21 16,1 0-16,21-1 15,-21 22-15,21-21 0,-21 0 16,21 0-16,0 0 15,0 0-15,0-1 16,21 22 0,0 0-16,0 0 0,1 22 15,-1-1-15,0 0 0,0 0 16,-21 21-16,21-20 0,0 20 0,1 0 16,-22 1-16,21 20 0,-21-21 15,21 1-15,-21-1 0,21 0 0,-21 22 16,0-22-16,0 1 0,0-1 15,0 0-15,0 1 0,-21-22 0,21 21 16,-21-21-16,21 0 16,0 1-16,-21-1 0,21-42 31,0-1-31,0 1 16,0 0-16,21 0 0,0-21 15,-21 20-15,21-20 0,-21 0 0,21-1 16,0 1-16,1-21 0,-22 20 15,21-20-15,0-1 0,0 1 0,0-1 16,0 22-16,1-22 0,-1 22 16,0 21-16,0-21 0,0 20 0,0 1 15,-21 0-15,22 21 0,-22 21 47,0 0-47,0 1 16,0-1-16,0 0 0,0 0 15</inkml:trace>
  <inkml:trace contextRef="#ctx0" brushRef="#br0" timeOffset="10339.77">6731 1482 0,'0'0'0,"42"0"16,-21 0-16,1-21 0,-1 21 16,-21-22-16,21 1 0,0 0 0,0 0 15,-21 0-15,0 0 16,0-1-16,0-20 0,0 21 0,0 0 16,0 0-16,-21-22 0,0 22 15,0 0-15,0 0 0,-22 0 16,22 21-16,-21 0 0,21 0 0,-22 0 15,1 0-15,21 0 0,-22 21 16,22 0-16,-21 0 0,21 21 16,0-20-16,-1 20 0,1-21 0,0 21 15,0 1-15,21-1 0,0-21 16,0 22-16,0-22 0,0 21 0,0-21 16,0 0-16,0 22 0,21-22 15,0 0-15,0-21 0,1 0 16,20 0-16,-21 0 0,21 0 15,-20-21-15,20 0 0,-21 21 16,21-21-16,1-1 0,-22 1 0,21 0 16,-21 0-16,22 0 0,-22-22 15,0 22-15,0 0 0,0 0 16,-21-21-16,0 20 0,0 1 0,0 0 16,0-21-16,0 21 0,0-1 15,0 1-15,0 0 0,0 42 31,-21-21-31,21 21 16,-21 22-16,21-22 0,0 0 16,0 21-16,0-20 0,0 20 0,0-21 15,0 21-15,0-20 0,0-1 16,0 0-16,0 21 0,21-21 16,0 1-16,1-22 0,-1 0 15,0 0-15,0 0 0,0 0 16,22 0-16,-22 0 0,0 0 15,21-22-15,-21 1 0,1 21 0,20-21 16,-21 0-16,0 0 0,0 0 16,1-1-16,-1 1 0,0 0 0,-21 0 15,0-21-15,0 20 0,21 1 16,-21 0-16,0-21 0,0 21 16,0-1-16,0 1 0,-21 21 15,0 0-15,0 0 16,-1 0-16,22 21 0,-21 1 15,21-1-15,0 0 0,0 0 16,0 0-16,0 0 0,0 1 16,0-1-16,21 0 0,1 0 15,-22 0-15,21 0 16,0 1-16,0-1 0,-21 0 0,21-21 16,0 21-16,1 0 0,-1 0 15,0-21-15,-21 22 0,21-1 0,0-21 16,0 0-16,1 21 0,-1-21 15,0 0-15,0 0 0,0 0 16,0 0-16,22 0 0,-22-21 16,0 0-16,21 21 0,-20-22 0,20 1 15,-21 0-15,21 0 0,-20 0 16,20 0-16,-21-1 0,0 1 16,22-21-16,-22 21 0,0 0 15,-21-22-15,0 22 0,0-21 0,0 21 16,0-1-16,0 1 0,-21 21 15,21-21-15,-21 21 0,-22 0 0,22 0 16,-21 0-16,21 0 0,-22 21 16,1 0-16,0 1 0,-1-1 0,22 0 15,-21 21-15,21-21 0,-22 22 0,22-22 16,0 21-16,0-21 0,21 22 16,0-22-16,0 0 0,0 0 15,0 0-15,0 1 0,0-1 16,21-21-16,0 21 0,0-21 0,0 0 15,22 0-15,-22 0 16,0-21-16,21 21 0,-20-21 0,20-1 16,0 1-16,-21 0 0,1 0 15,20 0-15,-21 0 0,0-1 0,0 1 16,1 0-16,-22 0 16,0 0-16,21 0 0,-21-1 0,0 1 0,0 0 15,0 0-15,0 0 0,-21 21 31,-1 21-31,1 21 16,0-21-16,21 1 16,0-1-16,0 21 0,0-21 0,-21 0 15,21 43-15,0-43 16,0 0-16,0 0 0,21 1 0,-21-1 16,21 0-16,0-21 0,1 0 15,20 21-15,-21-21 0,0 0 0,22 0 16,-22 0-16,21 0 0,-21-21 15,0 0-15,22 21 0,-22-21 0,21-1 16,-21 1-16,1 0 0,-1 0 16,0 0-16,0 0 0,0-1 15,-21 1-15,0 0 0,0 0 16,0 0-16,0 0 0,0-1 0,0 1 16,0 0-16,0 42 31,0 0-16,-21 22-15,21-22 0,0 0 16,0 0-16,0 0 0,0 1 0,0-1 16,0 0-16,0 0 0,0 0 15,0 0-15,0 1 0,21-1 0,0-21 16,1 0-16,-1 21 0,0-21 16,0 0-16,21 0 0,-20 0 15,-1 0-15,21-21 0,-21 0 16,22-1-16,-22 22 0,21-21 0,-21 0 15,0 0-15,1-21 0,-1 20 16,0-20-16,0 21 0,0-21 16,-21-1-16,21 1 0,-21 0 0,22-1 15,-22-20-15,0 20 0,0 1 0,0 21 16,0-21-16,0 20 0,0 1 16,0 42-1,0 1-15,0-1 16,-22 21-16,1 0 0,21-20 0,-21 20 15,0 0-15,21 1 0,0-1 16,-21 0-16,21 1 0,-21-1 0,-1 0 16,22-21-16,0 1 0,0 20 15,0-21-15,0 0 0,0 0 16,-21 1-16,21-1 0,0 0 16,0-42 15,0 0-31,0-1 15,21 1-15,1 0 0,-1 0 0,0 0 16,0 0-16,0 21 0,0-22 16,22 1-16,-22 0 0,0 0 0,21 0 15,-20 21-15,20 0 0,0-21 16,-21 21-16,22 0 0,-22 0 16,0 0-16,21 21 0,-20 0 0,-1-21 15,0 21-15,-21 0 0,0 0 16,0 1-16,0 20 0,0-21 0,0 0 15,-21 0-15,0 1 0,-1-1 16,1 0-16,-21 0 0,0 0 0,20 0 16,-20 1-16,0-22 0,21 21 15,-22-21-15,22 0 0,0 0 0,-21 0 16,20 0-16,1 0 0,0 0 16,0 0-16,0-21 15,21-1 1,0 1-16,0 0 15,0 0-15,21 0 0,0 21 16,0-21-16,0-1 0</inkml:trace>
  <inkml:trace contextRef="#ctx0" brushRef="#br0" timeOffset="10656.1">9927 720 0,'0'0'0,"0"-21"0,-21 42 31,21 21-15,0-21-16,-21 22 0,0-1 0,21 21 16,0-20-16,-22 20 0,22-20 15,-21-1-15,0 21 0,21-20 0,0-1 16,-21 0-16,0 1 0,21-1 15,-21-21-15,21 22 0,0-22 0,0 0 16,0 0-16,0 0 0,0 0 16,0 1-16,21-22 31,0 0-31,0-22 16,0 1-16,0 0 0,1 0 0,-1 21 15</inkml:trace>
  <inkml:trace contextRef="#ctx0" brushRef="#br0" timeOffset="11091.26">10012 1312 0,'0'22'16,"21"-22"-16,0 0 16,0 0-16,0 0 0,1 0 15,-1 0-15,21 0 16,-21 0-16,0 0 0,1 0 0,20 0 0,-21 0 15,0-22-15,0 22 16,1 0-16,-1-21 0,0 21 0,0-21 16,-21 0-16,0 0 15,0 0-15,0-1 0,-21 1 16,0 0-16,0 21 16,-1 0-16,1 0 0,0 0 0,0 0 15,0 0-15,-22 0 0,22 0 16,0 21-16,-21 0 0,21 22 0,-1-22 15,1 0-15,0 21 0,0-20 16,21 20-16,0-21 0,0 0 0,0 0 16,0 22-16,0-22 0,0 0 15,0 0-15,21 0 16,0-21-16,22 22 0,-22-22 0,0 0 16,21 0-16,-21 0 0,22 0 15,-22 0-15,21 0 0,1 0 0,-22-22 16,21 22-16,-21-21 0,0 0 15,22 0-15,-22 21 0,0-21 0,-21 0 16,21-22-16,-21 22 0,21 0 0</inkml:trace>
  <inkml:trace contextRef="#ctx0" brushRef="#br0" timeOffset="11558.99">8403 635 0,'0'0'0,"0"21"0,-21-21 0,21 21 16,-21-21-16,21 22 15,21-22 17,0 0-17,-21-22 1,0 1 15,-21 21-15,0 0-16,0 0 15,-1 21 32,22 1-31,-21-1-16,0 0 0</inkml:trace>
  <inkml:trace contextRef="#ctx0" brushRef="#br0" timeOffset="12272.58">2752 1884 0,'-43'0'0,"86"0"0,-128 0 0,21 21 15,22-21-15,0 0 0,-1 0 16,1 0-16,21 0 0,-21 21 0,20-21 16,-20 0-16,21 0 0,0 0 15,0 0 1,42 0-1,0 0-15,0 0 16,43 21-16,-22-21 0,43 0 0,-22 0 16,43 0-16,-21 0 0,20 0 15,1 0-15,0 0 0,21 0 16,0 0-16,0 0 0,0 0 16,0 0-16,0 0 0,0 0 0,-21 0 15,21 0-15,-42 0 0,20-21 16,-20 21-16,0 0 0,-22 0 0,1 0 15,-22 0-15,0 0 0,1 0 16,-22 0-16,0 0 0</inkml:trace>
  <inkml:trace contextRef="#ctx0" brushRef="#br0" timeOffset="12934.71">6625 2053 0,'0'0'0,"-42"0"0,-22 0 0,22 0 0,0 0 16,20 0-16,-20 0 0,21 0 16,0 0-16,0 0 0,-1 0 15,1 0-15,42 0 31,22 21-31,-1-21 0,0 0 16,22 0-16,-1 22 0,22-22 16,21 0-16,0 0 0,21 0 0,-21 0 15,42 0-15,-21 0 0,42 21 16,-21-21-16,22 0 0,-22 0 0,0 0 16,0 0-16,0 0 0,-21 0 0,0 0 15,0 0-15,0 0 0,-21 0 16,0 0-16,-21 0 0,-1 0 15,-20 0-15,-1 0 0,1 0 16,-22 0-16,0 0 0,-20 0 0,20 0 16,-21 0-16,0 0 0,0 0 15,1 0-15,-1 0 16,0 0-16,0 0 31,0-21-31,-21-1 16,21 1-16</inkml:trace>
  <inkml:trace contextRef="#ctx0" brushRef="#br0" timeOffset="14119.06">16277 1037 0,'0'0'0,"21"0"0,-21-21 0,0 0 16,0 0-16,21 0 0,-21-1 15,0 1-15,0 0 0,0 0 16,0 0-16,-21 21 0,0-21 15,0 21-15,0 0 0,0 0 0,-22 0 16,22 0-16,-21 0 0,-1 21 16,22 0-16,-21 0 0,0 21 0,-1 1 15,1-1-15,0 22 0,-1-22 16,1 21-16,0-20 0,-1 20 16,1-20-16,0 20 0,20 1 15,1-22-15,0 21 0,21-20 0,0-1 16,0 0-16,21 1 0,0-22 15,1 0-15,20 0 0,0 0 0,22-21 16,-22 0-16,0 0 0,22 0 16,-1 0-16,-20 0 0,20 0 0,-20-21 15,20 0-15,-21 0 0,1 0 0,-22 0 16,21-1-16,-21 1 0,-21 0 16,0 0-16,0-21 0,0 20 0,-42 1 15,-21-21-15,41 21 16,-20 0-16,0 21 0,21-22 15,-22 22-15,22 0 0,-21 0 16,21 0-16,-1 0 0,1 0 0,0 0 16,0 0-16,42 0 31,0 0-31,0 0 16,1 0-16,-1 0 0,21 0 0,-21 0 15,22 0-15,-22 22 0,21-22 0,-21 21 16,0 0-16,1 0 0,-1 21 15,-21-20-15,0 20 0,21-21 16,-21 21-16,0 1 0,0-1 0,0 0 16,0 22-16,-21-22 0,0 1 15,-1-1-15,1 21 0,0-20 16,0 20-16,0-20 0,0 20 0,-22-21 16,22 1-16,0 20 0,0-20 0,0-1 15,-1-21-15,22 21 0,0-20 16,0-1-16,22-42 31,-22-1-31,21 1 0,0 0 16,-21 0-16,21-21 0,-21-1 15,21 1-15,0 21 0</inkml:trace>
  <inkml:trace contextRef="#ctx0" brushRef="#br0" timeOffset="14762.76">16849 1291 0,'0'0'0,"21"0"0,-21-21 15,0 0 1,-21 21-1,-1 0 1,22 21-16,-21 0 0,0-21 16,0 21-16,0 1 0,0 20 15,21-21-15,-22 21 0,1-20 16,0 20-16,0 0 0,0-21 0,21 22 16,0-22-16,0 0 0,0 21 15,0-20-15,21-1 0,0 0 16,21-21-16,-20 0 0,-1 0 15,0 0-15,21 0 0,-21-21 0,1 0 16,20 21-16,-21-22 0,0 1 16,0 0-16,1 0 0,-22 0 0,0-22 15,0 22-15,0 0 16,0 0-16,0-21 0,0 20 0,0 1 0,0-21 16,-22 21-16,1 0 15,-21-1-15,21 22 0,0-21 0,-22 21 16,22 0-16,0 0 0,0 0 15,0 0-15,-1 21 0,1 1 0,0-22 16,21 21-16,0 0 0,0 0 0,0 0 16,0 0-16,0 1 0,0-1 15,21 0-15,22-21 0,-22 0 16,0 0-16,21 0 0</inkml:trace>
  <inkml:trace contextRef="#ctx0" brushRef="#br0" timeOffset="15295.45">17547 847 0,'0'0'16,"-21"0"-16,21 21 15,-21 0-15,0 21 0,-1 1 16,1-1-16,0 0 0,21 1 0,-21-1 15,0 22-15,0-22 0,-1 21 0,1-20 16,0-1-16,0 22 16,0-22-16,21 0 0,-21 1 0,21-1 15,-22-21-15,22 21 0,-21-20 16,21-1-16,0 0 0,-21-21 31,21-21-31,0 0 16,0-1-16,0 1 15,21-21-15,0 21 0,1 0 0,-1-22 16,0 22-16,21 0 0,-21 0 0,22 0 16,-1-1-16,0 1 0,-20 21 15,20 0-15,0 0 0,-21 0 16,1 0-16,20 0 0,-21 0 16,0 21-16,-21 1 0,21-1 0,-21 0 15,0 0-15,0 21 0,0-20 16,0-1-16,-21 0 0,0 0 0,-21 0 15,21 0-15,-22 1 0,1-1 16,0 0-16,-1-21 0,1 21 0,0-21 16,20 21-16,-20-21 0,0 0 15,21 0-15,-1 0 0,1 0 0,0 0 16,0 0-16,21-21 0,0 0 16,0 0-16,21 21 15,0-21-15,0-1 0,1 22 16</inkml:trace>
  <inkml:trace contextRef="#ctx0" brushRef="#br0" timeOffset="16020.22">18309 1334 0,'0'0'0,"0"-43"16,-21 43-16,0 0 0,0 0 15,-1 0-15,1 0 0,-21 0 16,21 0-16,-22 21 0,22 1 16,-21 20-16,21-21 0,-22 21 0,1 1 15,21-1-15,-21 0 0,20 1 16,-20-22-16,21 21 0,21 1 0,0-22 16,0 21-16,0-21 0,0 0 15,0 1-15,21-22 0,0 21 16,0-21-16,1 0 0,-1 0 15,0 0-15,21-21 0,-21-1 0,1 1 16,20 21-16,-21-42 0,0 21 16,22 0-16,-22-22 0,0 22 0,21-21 15,-21-1-15,1 1 16,-1 21-16,0-21 0,0-1 0,0 22 16,-21 0-16,21 0 0,-21 0 15,0 42 1,0 0-1,-21 0-15,21 21 0,-21-20 0,21 20 16,-21-21-16,21 21 0,0-20 0,0 20 16,0-21-16,0 0 0,0 0 15,0 1-15,21-1 0,0-21 0,0 0 16,1 21-16,20-21 16,-21 0-16,0 0 0,0-21 0,1 0 15,20-1-15,-21 1 16,21 0-16,-20 0 0,20-21 0,-21 20 15,21-20-15,-20 0 0,-1-1 16,21 1-16,-21 0 0,0-22 0,1 22 16,-1-22-16,0 22 0,-21-21 15,0 20-15,21 1 0,-21 0 0,0 20 16,0 1-16,-21 42 16,0 1-16,-22-1 0,22 21 15,0 0-15,-21 1 0,21 20 16,-1-20-16,-20 20 0,21-21 0,21 1 15,0 20-15,0-20 16,0-1-16,0 0 0,0-21 0,0 22 16,21-22-16,-21 21 0,21-21 15,0 1-15,1-22 0,-1 0 0,0 0 16,0 0-16,0 0 0,0 0 16,1 0-16</inkml:trace>
  <inkml:trace contextRef="#ctx0" brushRef="#br0" timeOffset="16834.43">19791 1058 0,'0'-21'32,"0"0"-17,0 0-15,21 21 16,-21 21 15,0 0-31,0 22 0,0-1 0,0 0 16,0 1-16,0 20 0,0-21 15,0 22-15,0-1 0,0 1 0,0-1 16,0 1-16,0-22 0,0 22 16,0-22-16,0 0 0,0-20 0,0 20 15,0-21-15,0 0 0,0 0 16,0 1 0,21-22-16,-21-22 15,0 1-15,21 0 0,-21-21 16,21 21-16,-21-22 0,0 1 0,22 0 15,-1-1-15,0-20 0,-21 20 16,21-20-16,0-1 0,0 1 0,1 21 16,-1-22-16,0 1 0,21 20 15,-21-20-15,1 20 0,-1 22 0,0-21 16,0 21-16,0 21 0,-21-21 16,21 21-16,1 0 15,-1 21 1,-21 0-16,0 0 15,0 0-15,0 0 0,0 22 0,0-22 16,0 0-16,0 21 0</inkml:trace>
  <inkml:trace contextRef="#ctx0" brushRef="#br0" timeOffset="18250.64">20489 1672 0,'21'0'0,"1"-21"16,-1 0-16,-21 0 16,0 0-16,0-1 0,0 1 0,0 0 15,0 0-15,0 0 0,0 0 16,0-1-16,0 1 0,0 0 0,-21 0 16,-1 0-16,1 21 0,0 0 15,0 0-15,-21 0 0,20 21 0,-20-21 16,21 21-16,-21 21 0,20-20 15,-20-1-15,21 21 0,0 0 0,0 1 16,-1-22-16,1 21 0,21 1 16,0-22-16,0 0 0,0 0 15,0 0-15,0 0 0,0 1 0,21-22 16,1 0-16,-1 0 16,0 0-16,0 0 0,0 0 0,0 0 15,1-22-15,-1 22 0,0-21 16,21 0-16,-21 0 0,1 0 0,-1 0 15,0-22-15,0 22 0,0-21 16,0 21-16,1-22 0,-1 22 0,-21 0 16,0 0-16,21 0 0,-21-1 15,0 1-15,0 42 32,0 1-32,-21-1 0,0 0 0,21 21 15,0-21-15,-22 22 0,22-22 16,-21 0-16,21 21 0,0-20 15,0-1-15,0 0 0,0 0 16,0 0-16,0 0 0,21-21 0,1 0 16,-1 0-16,0 0 0,0 0 15,0 0-15,22 0 0,-22 0 0,21 0 16,0 0-16,1-21 0,-1 0 16,0 0-16,1 0 0,-22 0 0,21-1 15,1-20-15,-1 0 0,-21-1 16,21 22-16,-20-21 0,-22 0 0,0-1 15,0 1-15,0 21 0,0-22 16,0 22-16,0 0 0,-22 21 31,1 0-31,0 21 0,0 0 0,0 1 16,21 20-16,0-21 0,-21 21 16,21 1-16,0-1 0,0-21 0,0 22 15,0-1-15,0-21 0,0 21 16,0-20-16,0 20 0,0-21 15,21 0-15,0 0 0,0 1 16,0-22-16,0 0 0,1 0 0,-1 0 16,21 0-16,-21 0 0,22 0 15,-22 0-15,21 0 0,0-22 16,1 1-16,-1 0 0,0 0 0,1 0 16,-1 0-16,0-22 0,-20 22 15,20-21-15,-21-1 0,0 22 16,0-21-16,-21 0 0,22 20 0,-22 1 15,0 0-15,0 0 0,-22 0 16,-41 21-16,42 0 0,-22 0 16,22 0-16,-21 21 0,0 0 0,20 0 15,-20 0-15,21 1 0,-21 20 16,20 0-16,1-21 0,21 22 0,-21-1 16,21-21-16,-21 22 15,21-22-15,0 0 0,0 0 0,0 0 0,0 0 16,21-21-1,0 0-15,0 0 0,1 0 16,-1 0-16,0 0 0,0-21 16,0 21-16,0-21 0,1 0 0,-1 0 15,0 0-15,0-1 0,0 1 16,0-21-16,1 21 0,-1 0 0,0-22 16,0 22-16,0 0 0,-21 0 15,0 42 16,0 0-31,0 21 0,0-20 16,0-1-16,0 0 0,0 21 16,0-21-16,0 1 0,0-1 0,0 0 0,0 0 15,21 0 1,1-21-16,-1 0 0,0 0 16,0 0-16,21 0 0,-20 0 15,-1-21-15,0 21 0,0-21 0,0 0 16,0 0-16,1-1 0,-1 1 15,0 0-15,-21 0 0,21-21 0,0 20 16,0 1-16,-21 0 0,0 0 16,22 0-16,-22 42 31,0 0-31,0 0 0,0 22 0,-22-22 16,22 21-16,0-21 0,0 22 15,-21-22-15,21 0 0,0 0 0,0 0 16,-21 0-16,21 1 0,0-1 15,21-21 17,0 0-32,-21-21 15,0-1-15,0 1 0,22 0 16</inkml:trace>
  <inkml:trace contextRef="#ctx0" brushRef="#br0" timeOffset="18403.56">22183 1355 0,'0'-21'16,"0"42"-16,0-64 16</inkml:trace>
  <inkml:trace contextRef="#ctx0" brushRef="#br0" timeOffset="18935.25">22669 1164 0,'0'0'0,"0"-63"16,0 42 0,0-1-16,0 44 31,-21-1-31,0 0 0,0 0 15,21 0-15,-21 22 0,0-1 0,-1 0 16,1 1-16,21-1 0,-21 0 16,0 1-16,0-1 0,0 21 0,-1-41 15,22 20-15,-21 0 0,0 1 16,21-22-16,-21 0 0,21 0 16,0 0-16,0 0 0,0 1 15,0-44 16,0 1-31,0 0 16,21 0-16,-21 0 0,21 0 16,22-1-16,-22 1 0,0-21 0,21 21 15,1 0-15,-1-1 0,0 22 16,1-21-16,20 0 0,-21 21 0,1 0 16,-1 0-16,0 0 0,-20 0 15,-1 21-15,0 0 0,0 1 0,-21-1 16,0 0-16,0 0 0,0 0 15,0 22-15,-21-22 0,0 0 16,-22 0-16,22 0 0,-21 0 0,21 1 16,-22-1-16,1 0 0,0-21 15,21 21-15,-22-21 0,1 0 0,21 0 16,0 0-16,-1 0 0,1 0 16,21-21-1,21 0 1,1 0-16,20-1 0</inkml:trace>
  <inkml:trace contextRef="#ctx0" brushRef="#br0" timeOffset="19208.09">23495 953 0,'0'0'0,"0"-43"0,0 22 16,0 42-1,0 0-15,-21 1 16,0 20-16,21-21 0,-22 21 16,1 1-16,0-1 0,21 0 15,-21 22-15,21-22 0,-21 1 0,21-1 16,-21 0-16,-1 1 0,1-1 16,21 0-16,0-21 0,0 22 15,-21-22-15,21 21 0,0-21 16,0 1-16,0-1 0,21-21 15,0 0-15,1 0 16,-1 0-16</inkml:trace>
  <inkml:trace contextRef="#ctx0" brushRef="#br0" timeOffset="19595.39">23601 1482 0,'0'0'0,"0"21"15,21-21 1,0 0-16,21 0 16,-20 0-16,20 0 0,0 0 0,1 0 15,-1 0-15,0 0 0,-21 0 16,22-21-16,-1 21 0,-21-21 0,0-1 16,1 1-16,-1 21 0,-21-21 15,0 0-15,0 0 0,0 0 16,0-1-16,-21 1 0,-1 0 0,-20 21 15,21 0-15,-21 0 0,-1 0 16,1 21-16,-22 0 0,22 1 0,0-1 16,-1 21-16,1-21 0,0 22 15,21-1-15,-1 0 0,1 1 16,21-22-16,0 21 0,0 0 0,0-20 16,0 20-16,21-21 0,1 0 15,-1 0-15,0 1 0,0-1 0,21 0 16,1 0-16,-22-21 0,21 0 15,22 0-15,-22 0 0,0 0 0,1 0 16,20 0-16,-20-21 0,-1 21 16</inkml:trace>
  <inkml:trace contextRef="#ctx0" brushRef="#br0" timeOffset="20742.45">16764 1990 0,'0'0'0,"0"21"0,-21-21 16,0 0-16,-1 0 0,1 21 16,0-21-16,0 0 0,0 0 15,0 21-15,-1-21 0,1 0 0,0 0 16,0 0-16,0 21 0,0-21 15,-1 0-15,1 0 0,0 0 0,0 0 16,21 22 0,21-22 15,0 0-15,0 0-16,1 21 0,20-21 15,-21 0-15,21 0 0,1 0 0,-1 0 16,22 0-16,-22 0 0,21 0 0,1 0 15,-1 0-15,1 21 16,21-21-16,-1 0 0,1 0 0,0 0 16,-1 21-16,1-21 0,0 0 15,20 0-15,-20 0 0,0 0 0,-1 21 16,1-21-16,21 0 0,-21 0 16,20 0-16,-20 0 0,21 0 0,-21 0 15,20 0-15,-20 0 0,0 0 16,21-21-16,-1 21 0,1 0 0,0 0 15,0 0-15,21 0 0,-21 0 0,0 0 16,-1 0-16,1 0 0,0 0 16,0 0-16,-21 0 0,20 0 15,1 0-15,0 0 0,0 0 16,0 0-16,-22 0 0,22 0 0,-21 0 16,0 0-16,-1 0 0,22 0 15,-21 0-15,-1 0 0,22 0 0,-21 0 16,0-21-16,-1 21 0,-20 0 15,20 0-15,-20 0 0,21 0 0,-22 0 16,1 0-16,-1-21 0,1 21 16,-1 0-16,-21 0 0,22 0 15,-22 0-15,22 0 0,-22 0 0,0 0 16,1 0-16,-22 0 0,21 0 16,-21 0-16,1 0 0,-1 0 15,0-21-15,-42 21 47,0 0-31,-1 0-16,1-22 0,0 22 0,0 0 15,0 0-15,-22-21 0</inkml:trace>
  <inkml:trace contextRef="#ctx0" brushRef="#br0" timeOffset="26355.12">1291 3175 0,'-21'-21'16,"21"0"-16,0 0 15,-21 21-15,21-22 16,0 1-16,0 0 16,0 0-16,0 0 15,-21 0-15,-1-1 16,1 22 31,21 22-47,-21-1 0,21 0 15,-21 0-15,21 21 0,0 1 16,-21-1-16,0 0 0,21 1 16,-22-1-16,22 0 0,-21 22 0,21-22 15,-21 1-15,21-1 0,0 0 16,0-21-16,-21 22 0,21-22 0,0 0 16,0 0-16,0 0 0,0 1 15,0-1-15,0-42 47,21-1-47,-21 1 0,21 0 16,0-21-16,-21 21 0</inkml:trace>
  <inkml:trace contextRef="#ctx0" brushRef="#br0" timeOffset="26650.94">1143 3027 0,'0'0'0,"0"-21"0,21 0 0,-21-1 0,0 1 16,21 0-16,-21 42 31,21 0-31,-21 1 16,22-1-16,-1 21 0,-21-21 0,21 22 16,0 20-16,-21-21 0,21 1 15,-21-1-15,21 22 0,-21-22 0,0 0 16,22 1-16,-22-22 0,21 21 15,-21-21-15,0 22 0,0-22 16,0 0-16,0 0 0,0 0 16,0 0-16,0-42 47</inkml:trace>
  <inkml:trace contextRef="#ctx0" brushRef="#br0" timeOffset="27991.5">931 3598 0,'0'0'0,"0"22"0,21-22 47,1 0-47,20 0 0,-21-22 16,21 22-16,1-21 0,20 0 15,-20 0-15,20 0 0,-21 0 0,22-1 16,-22 1-16,1 0 0,-1 0 16,0 0-16,1 0 0,-1-1 0,-21 22 15,0-21-15,0 21 0,-21 21 32,0 1-32,0-1 15,0 0-15,0 0 0,0 0 16,0 0-16,0 1 0,0-1 0,0 0 15,0 0-15,0 0 0,0 0 16,0 1-16,0-1 0,-21 0 16,0 0-16,21 0 15,0 0-15,-21-21 16,21-21 15,0 0-15,0 0-16,21 0 15,0 0-15,-21-22 0,21 22 0,1 0 16,-1-21-16,0 20 0,0 1 16,0-21-16,22 21 0,-22 0 15,0-1-15,0 22 0,0 0 16,0 0-16,1 0 16,-1 22-1,-21-1-15,0 0 0,0 0 16,21 0-16,-21 22 0,0-22 0,21 0 15,-21 0-15,0 0 0,0 0 16,0 1-16,21-1 0,-21 0 0,21 0 16,1 0-16,-1-21 15,0 0-15,0 0 0,0 0 16,0 0-16,1 0 0,-1 0 16,0-21-16,0 21 0,0-21 0,22 0 15,-22 0-15,0-1 16,0 1-16,0 0 0,0 0 0,1 0 15,-22-22-15,21 22 0,0 0 16,-21-21-16,0 21 0,21-1 0,-21 1 16,21 0-16,-21 0 0,-21 42 47,21 0-47,-21 0 15,21 1-15,0-1 0,0 0 0,0 0 16,0 0-16,0 0 0,0 1 15,0-1-15,0 0 0,0 0 16,0 0-16,21 0 0,0-21 16,-21 22-16,21-22 0,1 0 0,-1 0 15,0 0-15,21 0 0,-21 0 16,1 0-16,20 0 0,-21-22 0,0 22 16,0-21-16,1 0 0,-1 0 0,0 21 15,0-21-15,-21 0 0,0-1 16,21 1-16,-21 0 0,0 0 0,0 0 15,0 0-15,0-1 16,0 1-16,0 0 0,0 42 47,0 0-31,0 1-16,0-1 0,0 21 0,0-21 15,0 22-15,-21-22 0,21 21 16,0 0-16,0 1 0,0-1 0,0 0 15,0 1-15,0-1 0,0 22 16,0-22-16,0 21 0,0 1 0,21-1 16,0 1-16,-21-1 0,22 1 15,-1-1-15,-21 1 0,0-1 0,21 1 16,-21-1-16,0-20 0,21 20 0,-21-20 16,0 20-16,0-21 0,0 22 15,0-22-15,0 1 0,0-1 16,0 0-16,-21-21 0,0 1 15,21-1-15,-21 0 0,21 0 0,-22-21 16,1 0-16,0 0 0,0 0 0,0 0 16,0 0-16,-1-21 0,-20 0 15,21 0-15,-21-22 0,-1 22 0,1-42 16,21 20-16,-22 1 0,22-22 16,-21 1-16,21-1 0,-22-84 15,43 64-15,0-1 0,0 21 16,0-20-16,0-1 0,22 22 0,-1-1 15,21 22-15,-21-1 0,0-20 16,22 21-16,-1 20 0,0-20 16,-20 21-16,20-21 0,0 20 0,1-20 15,-22 21-15</inkml:trace>
  <inkml:trace contextRef="#ctx0" brushRef="#br0" timeOffset="28751.42">4233 3090 0,'-21'-21'0,"0"0"16,0 0-1,21 0-15,0 0 0,-21 21 16,-1-22-16,22 44 47,0-1-47,22 0 15,-1 0-15,-21 21 0,21 1 0,0-1 16,0 22-16,0-22 16,1 0-16,-1 22 0,0-22 0,-21 0 15,21 1-15,0-1 0,-21 0 16,21-20-16,-21 20 0,0-21 0,0 0 16,0 0-16,0 1 0,0-1 15,22-42 16,-22-1-31,21-20 16,-21 21-16,0-21 0,21-1 0,0 1 16,-21 0-16,21-1 0,-21-20 15,21 20-15,1-20 0,-22 21 0,21-22 16,0 22-16,-21-1 16,21 1-16,0 0 0,-21-1 0,21 22 15,1-21-15,-22 21 0,0 0 16,0-1-16,21 22 0,-21-21 15,21 21-15,-21 21 16,0 1-16,21-22 16,-21 21-16,21 0 0,-21 0 0,21-21 15,-21 21-15,22 0 0,-1-21 16</inkml:trace>
  <inkml:trace contextRef="#ctx0" brushRef="#br0" timeOffset="30369">5376 3577 0,'21'0'16,"-42"0"-16,64 0 0,-22-21 0,-21 0 16,0 0-16,0 0 15,21-1-15,-21 1 0,0 0 0,0 0 16,0 0-16,0 0 0,0-22 15,0 22-15,-21 0 0,0-21 0,-1 20 16,1 1-16,0-21 16,0 21-16,-21 21 0,20-21 0,1 21 15,-21-22-15,21 22 0,0 0 0,-22 0 16,22 22-16,0-1 0,0 0 16,-22 0-16,43 21 0,-21-20 0,21 20 15,0 0-15,-21 1 0,21-1 16,0 0-16,0 1 0,0-22 0,0 21 15,0 0-15,0-20 0,21-1 16,0 0-16,1 0 0,-22 0 0,21-21 16,0 0-16,0 0 0,0 0 15,0 0-15,1 0 0,-1 0 0,21-21 16,-42 0-16,21 0 16,0 0-16,1-1 0,-1 1 15,0 0-15,0 0 0,-21-21 0,0 20 16,21 1-16,-21-21 0,0 21 15,0-22-15,0 22 0,0-21 0,0 21 16,0 0-16,0-1 0,0 1 16,-21 21-1,21 21-15,0 1 16,0-1-16,0 0 0,0 0 16,0 0-16,0 22 0,0-22 0,0 21 15,0-21-15,0 22 0,0-22 16,0 21-16,0-21 0,0 0 15,21 1-15,0-1 0,1 0 16,-1 0-16,0-21 0,0 0 16,0 0-16,0 0 0,22 0 15,-22 0-15,0-21 0,0 0 16,0 21-16,22-21 0,-22-1 0,0 1 16,0 0-16,0-21 0,1 21 15,-1-22-15,0 22 0,-21-21 0,21 21 16,-21-22-16,0 1 0,0 21 15,0 0-15,0-22 0,-21 22 0,0 21 16,0-21-16,-1 0 0,1 21 16,0 0-16,0 0 15,21 21 1,0 0-16,0 0 0,0 0 16,0 1-16,0-1 0,21 0 0,0 0 15,0 0-15,1 22 0,-22-22 0,21 0 16,0 0-16,-21 0 0,0 0 15,21 22-15,-21-22 0,21 0 0,-21 0 16,21 0-16,1 1 16,-1-1-16,0 0 15,0-21-15,0 0 0,0 0 0,1 0 16,-1 21-16,0-21 0,0 0 16,0 0-16,0 0 0,22 0 0,-22-21 15,21 0-15,-21 21 0,22-21 16,-22-1-16,21 1 0,1 0 0,-22 0 15,21 0-15,-21 0 0,0-1 16,1-20-16,-1 21 0,-21 0 0,0-22 16,0 22-16,0 0 0,0 0 0,0 0 15,0 0-15,0-1 16,-21 22-16,-1 0 0,1-21 0,0 21 0,-21 0 16,21 0-16,-1 0 15,-20 21-15,21 1 0,0-22 0,-22 21 16,22 0-16,0 0 0,0 21 15,0-20-15,0-1 0,21 21 0,0-21 16,-22 22-16,22-22 0,0 0 0,0 0 16,0 0-16,0 0 0,22 1 15,-22-1-15,21-21 0,0 0 0,-21 21 16,21-21-16,0 0 0,0 0 16,1 0-16,-1 0 0,0-21 15,-21 0-15,21 21 0,0-22 16,0 1-16,1 0 0,-22 0 0,21 0 15,-21 0-15,0-1 0,21-20 16,-21 21-16,21 0 0,-21-22 0,0 22 16,0 0-16,0 0 0,0 0 15,0 0-15,0-1 0,-21 44 47,21-1-47,0 0 0,0 0 0,0 21 16,0-20-16,0 20 0,0-21 0,0 0 15,0 0-15,21 22 0,0-22 16,-21 0-16,21 0 0,1 0 0,-1-21 16,0 22-16,0-1 15,0-21-15,0 0 0,22 21 0,-22-21 16,0 0-16,21 0 0,-20 0 0,20 0 16,-21 0-16,0-21 0,0 0 15,1 21-15,20-22 0,-42 1 0,21 0 16,0 0-16,0 0 0,-21 0 15,0-1-15,0 1 0,0-21 0,0 21 16,0 0-16,0-1 0,0 1 16,0 42-1,0 1 1,0-1-16,0 0 16,0 0-16,0 21 0,0-20 0,0-1 15,0 0-15,0 0 0,0 0 16,0 0-16,0 1 15,22-1-15,-1-21 16,0 0 0,0 0-16,-21-21 15</inkml:trace>
  <inkml:trace contextRef="#ctx0" brushRef="#br0" timeOffset="30606.87">7048 3112 0,'0'0'15,"-21"-22"1,42 22 62,1 0-62,-1 0-16,0 0 0</inkml:trace>
  <inkml:trace contextRef="#ctx0" brushRef="#br0" timeOffset="31191.54">7366 2963 0,'0'22'31,"0"-1"-15,0 0-16,0 0 15,0 0-15,0 22 16,0-22-16,0 0 0,0 21 0,0-21 15,0 22-15,0-22 0,0 21 16,0-21-16,0 22 0,0-22 0,0 0 16,0 0-16,0 22 0,0-22 15,0 0-15,0 0 16,0-42 15,0 0-31,21 21 16,-21-21-16,21-1 0,-21 1 15,0 0-15,21 0 0,1-21 16,-22 20-16,21 1 0,0-21 0,0 21 16,0 0-16,0-22 0,22 22 15,-22 21-15,0-21 0,21 0 0,-20 21 16,20 0-16,-21 0 0,0 0 0,0 0 16,1 21-16,-1 0 0,0 0 15,-21 0-15,21 1 0,-21-1 0,0 0 16,0 21-16,0-21 0,0 1 15,-21 20-15,-21 0 0,20 1 16,1-22-16,-21 0 0,21 0 16,-22 0-16,22 0 0,0-21 0,-21 22 15,21-1-15,-1-21 0,1 0 16,0 0-16,0 0 0,0 0 0,21-21 31,0-1-15,21 1-16,0 0 15,0 0-15</inkml:trace>
  <inkml:trace contextRef="#ctx0" brushRef="#br0" timeOffset="31475.09">8234 2815 0,'0'21'15,"0"1"-15,0-1 16,0 21-16,0-21 0,0 0 0,0 22 16,0-1-16,0 0 0,-21-20 15,21 20-15,0 0 0,-22 1 0,22-1 16,0-21-16,0 21 0,0-20 16,0 20-16,-21-21 0,21 0 0,0 0 15,0 1-15,0-1 0,0 0 31,21-21-31,-21-21 16,22 21-16,-1-21 0,0-1 16</inkml:trace>
  <inkml:trace contextRef="#ctx0" brushRef="#br0" timeOffset="31881.89">8445 3302 0,'0'0'0,"0"21"16,0 0-16,0 1 16,22-22-1,-1 0-15,0 0 0,0 0 16,0 0-16,0 0 0,1-22 0,-1 1 16,0 21-16,21-21 0,-21 0 15,1 21-15,-1-21 0,0 0 16,0 21-16,-21-22 0,0 1 0,0 0 15,0 0-15,0 0 16,-21 0-16,0 21 16,0 0-16,-1 0 0,-20 0 0,21 0 15,0 0-15,0 21 0,-1 0 16,1 21-16,-21-21 0,42 22 0,-21-22 16,0 21-16,21 1 0,-22-22 15,22 21-15,0-21 0,0 0 16,0 1-16,0-1 0,0 0 0,22 0 15,-1-21-15,0 0 16,0 0-16,0 0 0,0 0 0,1 0 16,-1 0-16,0 0 0,0 0 0,21-21 15,-20 21-15,-1-21 0,0 0 16,0-1-16</inkml:trace>
  <inkml:trace contextRef="#ctx0" brushRef="#br0" timeOffset="33599.16">9737 3175 0,'0'0'16,"0"-21"-16,0 0 0,0 0 0,0-1 15,0 1-15,0 0 16,0 0-16,-22 21 0,22 21 31,0 0-15,0 0-16,0 1 0,0 20 0,0 0 15,-21 1-15,21-1 0,-21 0 16,21-21-16,-21 22 0,21-1 0,0 0 16,-21-20-16,21-1 0,-21 21 15,21-21-15,0 0 0,21-21 32,0 0-17,0-21-15,0 0 16,0 0-16,1 0 0,-1 0 0,0-1 0,0 1 15,0-21-15,0 21 0,1 0 16,-1-22-16,0 22 0,-21 0 16,21 0-16,0 0 0,-21-1 15,0 44 1,0-1 0,0 0-16,0 0 0,0 21 15,0-20-15,0-1 0,0 0 0,0 21 16,0-21-16,21 1 0,-21-1 15,22 0-15,-22 0 0,0 0 0,21 0 16,0 1-16,0-22 0,0 21 16,0-21-16,1 0 0,-1 0 15,21 0-15,-21 0 0,22-21 0,-22-1 16,0 22-16,21-21 0,-21 0 16,1 0-16,-1 0 0,0 0 15,0-1-15,0 1 0,0-21 0,-21 21 16,0-22-16,22 22 0,-22-21 15,0 21-15,0-22 0,0 22 0,0-21 16,0 21-16,0 0 0,0-1 0,0 1 16,0 42 15,0 1-31,-22-1 0,22 0 16,0 21-16,0-21 0,0 22 0,0-22 15,0 21-15,0 1 0,0-22 0,0 21 16,0-21-16,0 0 0,0 1 15,0-1-15,0 0 0,22 0 16,-1-21-16,0 0 0,-21 21 16,21-21-16,0 0 0,0 0 0,1 0 15,20 0-15,-21 0 0,0-21 0,0 0 16,22 21-16,-22-21 0,0 0 16,21-1-16,-20 1 0,-1-21 0,0 21 15,0-22-15,0 1 0,0 21 0,1-21 16,-22-1-16,0 1 15,0 0-15,21-1 0,-21 22 0,0-21 0,0-1 16,0 22-16,0 0 16,0 0-16,0 0 0,0 0 0,-21 21 15,-1 0-15,22 21 16,-21 0-16,21 0 0,-21 0 16,21 0-16,0 22 0,0-22 0,0 21 15,-21 1-15,21-1 0,0 0 16,-21 1-16,21-1 0,0 0 0,-21-21 15,21 22-15,0-22 0,0 21 0,0-21 16,0 1-16,0-1 16,0 0-16,21-42 47,-21 0-47,21-1 15,0 1-15,0 0 0,-21 0 16,21-21-16,1 20 0,-22 1 15,21 0-15,0-21 0,-21 21 0,21-1 16,0 1-16,0 21 0,-21-21 16,22 21-16,-22 21 15,0 0 1,0 1-16,0-1 0,0 0 0,0 0 16,0 21-16,0-20 0,0-1 0,0 0 15,0 0-15,21 0 16,-21 0-16,21 1 0,0-1 0,-21 0 15,21-21-15,0 0 0,1 21 0,-1-21 16,0 0-16,0 0 0,0 0 16,0 0-16,1 0 0,-1 0 0,0-21 15,0 21-15,0-21 0,0 0 0,1 21 16,-1-22-16,-21 1 0,0 0 16,21-21-16,-21 21 0,21-1 0,-21-20 15,0 21-15,0 0 0,0-22 16,0 22-16,0 0 0,0 0 15,0 0-15,0 42 32,0 0-32,0 0 0,0 0 15,0 1-15,0 20 0,0-21 16,-21 0-16,21 0 0,0 1 0,0-1 16,0 0-16,0 0 0,0 0 0,0 0 15,0 1-15,0-1 16,0-42 15,21-1-15</inkml:trace>
  <inkml:trace contextRef="#ctx0" brushRef="#br0" timeOffset="33791.12">11705 3048 0,'0'0'0,"0"-21"16,0 42 47,0 0-48</inkml:trace>
  <inkml:trace contextRef="#ctx0" brushRef="#br0" timeOffset="34095.1">12128 3154 0,'0'-21'15,"0"42"-15,0-63 0,-21 20 16,0 22-16,0 0 15,0 0-15,0 0 16,-1 22-16,1-1 0,0 0 16,0 0-16,0 0 0,0 0 0,-1 1 15,1 20-15,21-21 0,-21 21 16,21-20-16,-21 20 0,21-21 0,0 0 16,0 0-16,0 1 0,0-1 15,0 0-15,0 0 0,21-21 16,0 21-16,0-21 0,1 0 0,-1 0 15,0 0-15,0 0 0,0 0 16,22 0-16,-22-21 0,0 0 0,21 0 16</inkml:trace>
  <inkml:trace contextRef="#ctx0" brushRef="#br0" timeOffset="34613.07">12531 2858 0,'0'0'15,"0"-22"-15,0 1 0,0 0 0,0 0 0,0 0 16,-22 21 0,1 21-16,21 0 15,-21 0-15,21 22 0,0-22 16,0 21-16,-21-21 0,21 22 0,0-1 16,-21-21-16,21 21 0,0 1 15,0-1-15,0 0 0,0-20 0,0 20 16,0-21-16,0 21 0,0-20 15,-21-1-15,21 0 0,0 0 16,0 0-16,-22-21 0,22 21 0,0-42 47,0 0-47,0 0 16,0 0-16,0 0 15,22-1-15,-22-20 0,21 21 0,0-21 16,0 20-16,21-20 0,-20 21 15,-1 0-15,21 0 0,-21-1 0,0 1 16,22 0-16,-22 21 0,0 0 16,21 0-16,-20 0 0,-1 21 0,0 0 15,0 1-15,0-1 0,-21 0 16,0 21-16,0-21 0,0 22 0,0-22 16,0 21-16,0-21 0,0 1 15,-21 20-15,0-21 0,0 0 0,0 0 16,-1 1-16,1-1 0,0 0 15,0-21-15,0 21 16,0-21-16,-1 21 0,1-21 16,0 0-16,0 0 0,0 0 15</inkml:trace>
  <inkml:trace contextRef="#ctx0" brushRef="#br0" timeOffset="35335.07">1249 4530 0,'0'21'31,"-21"0"-31,21 0 0,0 0 16,0 1-16,0 20 0,0 0 15,0-21-15,0 22 0,0-1 16,0 0-16,0-20 0,0 20 0,0-21 16,0 21-16,0-20 0,0-1 15,0 0-15,21-42 47,-21 0-47</inkml:trace>
  <inkml:trace contextRef="#ctx0" brushRef="#br0" timeOffset="35759">1651 4593 0,'0'0'0,"0"-21"0,0 0 15,0 0-15,-21 21 32,0 0-32,21 21 15,-22 0-15,1 0 0,0 0 0,0-21 16,0 22-16,0-1 0,21 0 16,0 0-16,-22 0 0,22 0 0,0 1 15,22-1 1,-1 0-16,0-21 15,0 0-15,0 21 0,0-21 16,22 0-16,-22 21 0,0 0 16,0-21-16,0 22 0,1-1 15,-1 0-15,0 0 0,-21 0 16,0 0-16,0 1 0,0-1 0,0 0 16,0 0-16,0 0 0,-21 0 15,0 1-15,-1-22 0,1 21 0,0-21 16,0 0-16,0 21 0,-22-21 15,22 0-15,0 0 0,0 0 0,-21 0 16,20 0-16,1 0 0,0 0 16,21-21-16,-21 21 0,0-21 0,0-1 15,21 1-15,-22 0 0,22 0 16,-21 0-16,21 0 0</inkml:trace>
  <inkml:trace contextRef="#ctx0" brushRef="#br0" timeOffset="36000.94">1206 4445 0,'0'-21'16,"22"21"46,-1 0-62,0 0 16</inkml:trace>
  <inkml:trace contextRef="#ctx0" brushRef="#br0" timeOffset="36815.37">4149 5038 0,'21'0'15,"-21"-21"1,21 21-16,-21-22 0,0 1 0,0 0 16,0 0-16,0 0 0,0 0 15,0-1-15,0 1 16,-21 0-16,21 0 0,-21 0 0,-1 0 16,1-1-16,-21 1 0,21 21 15,0 0-15,-22-21 0,22 21 0,-21 0 16,21 0-16,-22 0 0,22 21 15,0 0-15,-21 1 0,20-1 16,1 0-16,0 0 0,0 21 0,0 1 16,21-22-16,0 21 0,0-21 15,0 43-15,0-43 0,0 0 16,21 0-16,0-21 0,0 22 16,22-22-16,-22 0 0,21 0 0,-21 0 15,22 0-15,-22 0 0,21-22 16,-21 22-16,22-21 0,-22 0 0,21 0 15,-21 0-15,0 0 0,22-22 16,-22 22-16,0-21 0,0 21 0,22-22 16,-22 1-16,-21 0 0,21-1 15,-21 1-15,21 21 0,-21-22 0,0 1 16,0 21-16,0-21 0,0-1 16,0 22-16,0 0 0,-21 0 15,21 0-15,-21-1 0,0 22 16,21 22-16,-22-1 15,22 0-15,-21 0 0,21 21 0,0-20 16,0 20-16,0 0 0,0 1 16,0-1-16,0 21 0,0-20 0,0-1 15,0 0-15,0 1 0,0-1 16,0 0-16,21 1 0,-21-22 0,22 0 16,-1 0-16,-21 0 0,21-21 15,0 0-15,0 0 0,0 0 16,1 0-16,-1 0 0,0 0 0,0-21 15,21 0-15</inkml:trace>
  <inkml:trace contextRef="#ctx0" brushRef="#br0" timeOffset="37198.72">4762 4784 0,'0'0'0,"0"21"16,0 0-1,22-21 1,-1 0 0,0 0-16,0 0 0,0-21 15,0 21-15,22-21 0,-22 21 16,0-21-16,0-1 0,0 22 0,1-21 16,-22 0-16,0 0 15,-22 0 1,1 21-16,0 0 0,0 0 15,0 0-15,-22 0 0,22 0 16,-21 21-16,21 0 0,-22 0 0,22 0 16,-21 1-16,21-1 0,0 0 15,-1 21-15,1-21 0,21 22 16,0-22-16,0 21 0,0-21 0,0 1 16,0-1-16,0 0 0,0 0 15,0 0-15,21 0 0,1-21 0,-1 0 16,0 0-16,21 0 0,-21 0 0,1 0 15,-1 0-15,21 0 0</inkml:trace>
  <inkml:trace contextRef="#ctx0" brushRef="#br0" timeOffset="39323.62">5461 4699 0,'0'0'0,"0"-21"0,0 0 15,0 0 1,-21 21-16,0 0 16,-1 0-16,1 21 15,0 0-15,21 0 0,-21 0 16,21 0-16,-21 1 0,0 20 0,21-21 16,0 21-16,0 1 0,0-22 15,0 21-15,-22-21 0,22 22 0,0-22 16,0 0-16,0 21 0,22-20 15,-22-1-15,21 0 0,0-21 16,0 0-16,0 0 0,22 0 16,-22 0-16,21 0 0,-21 0 15,22-21-15,-1 21 0,0-21 0,1-1 16,-1 1-16,0 0 0,1-21 16,-1 21-16,0-22 0,-21 1 0,22 0 15,-1-1-15,-21 1 0,22 0 0,-22-22 16,0 22-16,0-1 0,-21 1 15,0 0-15,0-1 0,0 1 0,0 21 16,0-21-16,0 20 0,0 1 16,-21 21-16,0 0 15,0 0-15,-1 0 0,1 21 16,0 1-16,21 20 16,-21-21-16,21 21 0,-21-20 0,21 20 15,-21 0-15,21 1 0,0-22 16,0 21-16,0 0 0,0 1 0,0-1 15,0 0-15,0 1 0,0-22 0,21 21 16,0-21-16,0 1 0,-21-1 16,21 0-16,0 0 0,1 0 0,-1 0 15,0-21-15,0 0 0,0 22 0,0-22 16,22 0-16,-22 0 0,0 0 16,0 0-16,0 0 0,22-22 0,-22 1 15,21 21-15,-21-21 0,1 0 16,-1 0-16,21 0 0,-21-1 15,0 1-15,1 0 0,-22 0 0,21 0 16,-21-22-16,21 22 0,-21 0 16,0-21-16,0 21 0,0-1 0,0 1 15,0 0-15,0 0 0,0 0 0,-21 21 16,0 0 0,-1 0-16,1 0 0,0 0 0,21 21 15,-21-21-15,0 21 0,21 0 16,0 0-16,-21 1 0,21-1 0,-22 21 15,22-21-15,0 0 0,-21 22 0,21-22 16,0 0-16,0 0 16,0 0-16,0 1 0,0-1 0,0 0 15,21-21-15,-21 21 16,22-21-16,-1 0 0,0 0 16,0 0-16,0 0 0,-21-21 15,21 21-15,1-21 0,-1 0 16,0-1-16,0 1 0,-21 0 15,0 0-15,21-21 0,-21 20 0,21 1 16,-21 0-16,0 0 0,0 0 16,22 0-16,-22-1 0,0 1 15,0 42 17,0 1-32,-22 20 15,22-21-15,0 0 16,0 0-16,0 1 0,0-1 0,0 0 15,0 0-15,0 0 0,0 0 0,0 1 16,22-1-16,-22 0 16,21-21-16,0 0 0,-21 21 0,21-21 15,0 0-15,0 0 0,1 0 0,-1 0 16,0 0-16,0 0 0,0-21 16,22 0-16,-22 0 0,0-1 15,0 1-15,0 0 0,0 0 16,-21 0-16,22 0 0,-22-1 15,21-20-15,-21 21 0,21 0 0,-21 0 16,0-1-16,0 44 31,0-1-31,0 0 16,0 0-16,0 0 16,0 0-16,0 1 0,0-1 0,21 0 15,-21 0-15,0 0 0,0 0 16,21 1-16,0-22 0,-21 21 0,22 0 15,-1-21-15,-21 21 0,21-21 16,0 0-16,0 0 0,0 0 16,1 0-16,-1 0 15,0 0-15,0-21 0,0 0 0,0 21 16,1-21-16,-22-1 0,21 1 16,0 0-16,0 0 0,0 0 0,-21 0 15,0-22-15,0 22 0,21 0 0,-21-21 16,0 20-16,0 1 0,0 0 15,0 0-15,-21 21 16,0 0 0,0 0-16,0 0 0,21 21 15,0 0-15,0 0 0,-21 1 16,21-1-16,0 0 0,0 0 16,0 0-16,0 0 0,0 1 0,0-1 15,0 0-15,0 0 0,0 0 0,0 0 16,21 1-16,-21-1 0,21-21 15,0 21-15,0 0 0,0-21 16,22 0-16,-22 0 0,0 0 0,0 0 16,22 0-16,-1 0 0,-21 0 15,21 0-15,1 0 0,-1 0 0,0 0 16,1-21-16,-1 21 0,-21-21 16,22 0-16,-1 21 0,-21-22 0,0 1 15,22 0-15,-22 21 0,0-21 16,-21 0-16,21 0 0,-21-1 0,21 1 15,-21 0-15,0 0 16,0 0-16,0 0 0,-21 21 31,0 0-31,0 0 0,0 0 16,-1 0-16,1 0 0,0 21 16,0-21-16,0 21 0,0 0 0,21 0 15,0 0-15,-22 1 0,22-1 0,-21 0 16,21 0-16,0 0 0,0 0 15,0 1-15,0-1 0,0 0 16,0 0-16,21 0 16,1-21-16,-1 0 15,0 0-15,0 0 16,0 0-16,0 0 0,1 0 0,-1-21 16,-21 0-16,21 21 0,0-21 15,0 0-15,0 21 0,-21-22 0,22-20 16,-1 21-16,-21 0 0,0-22 15,21 22-15,0-21 0,-21 0 0,21-1 16,-21 22-16,0-21 0,21-1 0,1 1 16,-22 0-16,0 21 0,0-22 15,0 22-15,21 0 0,-21 0 16,0 0-16,0-1 0,0 44 31,0-1-31,0 0 0,0 21 0,0-21 16,-21 22-16,21-22 0,0 21 15,0 1-15,0-1 0,-22-21 0,22 21 16,0 1-16,-21-1 0,21 0 0,0 1 16,0-22-16,0 21 0,0-21 15,0 1-15,0-1 0,0 0 0,0 0 16,21 0-16,1-21 0,-1 0 16,-21 21-16,21-21 0,0 0 0,0 0 15,0 0-15,1 0 16,-22-21-16,21 21 0,0-21 0,0 0 15,-21 0-15,21 0 0</inkml:trace>
  <inkml:trace contextRef="#ctx0" brushRef="#br0" timeOffset="40487.48">9356 4868 0,'0'0'0,"21"-21"0,-21 0 0,0 0 16,0 0-16,0 0 15,0-1-15,0 65 32,-21-22-17,21 0-15,-22 21 0,22 1 0,-21-1 16,21 0-16,0-20 0,-21 20 16,0 0-16,21-21 0,-21 1 0,21 20 15,0-21-15,0 0 0,0 0 16,0 1-16,21-22 31,0 0-31,-21-22 16,21 1-16,0 21 0,1-21 15,-1 0-15,0 0 0,-21-22 0,21 22 16,0 0-16,0 0 0,1-21 16,-22 20-16,21 1 0,0 0 0,-21 0 15,0 0-15,21 21 0,0 0 16,-21 21-1,0 0-15,0 0 0,21 0 16,-21 1-16,0-1 0,0 0 16,22 0-16,-22 0 15,0 0-15,21 1 0,0-22 0,0 21 16,0-21-16,0 0 16,22 0-16,-22 0 0,0 0 0,21 0 15,-20 0-15,20 0 0,-21 0 0,21-21 16,-20 21-16,20-22 0,0 1 15,-21 0-15,22 0 0,-22-21 0,0 20 16,0-20-16,0 21 0,1-21 16,-1-1-16,-21 22 0,0-21 15,0-1-15,0 22 0,0 0 0,0 0 16,0 0-16,0 0 0,-21 42 31,21 0-31,-22 0 0,22 0 16,-21 22-16,21-1 0,0-21 15,0 21-15,0 1 0,0-22 0,0 21 16,0-21-16,0 22 0,0-22 0,21 0 16,1 0-16,-1 0 0,0 1 15,0-22-15,0 21 0,0-21 0,1 0 16,-1 0-16,21 0 0,-21 0 16,22 0-16,-22 0 0,21 0 0,-21-21 15,0-1-15,22 1 0,-22 21 16,0-42-16,0 21 0,0 0 15,1-1-15,-1-20 0,-21 21 0,0-21 16,21 20-16,-21-20 0,0 21 0,0 0 16,-21 21-1,0 21 1,21 0-16,0 21 0,-22-20 16,22-1-16,0 0 0,-21 0 15,21 0-15,0 0 0,0 1 0,0-1 16,0 0-16,0 0 15,21-21-15,1 0 16,-1 0-16,0 0 16,0-21-1,0 21-15</inkml:trace>
  <inkml:trace contextRef="#ctx0" brushRef="#br0" timeOffset="40866.8">10964 4424 0,'0'0'16,"0"-21"-16,-21 21 0,-21 0 16,21 0-16,-1 0 0,22 21 15,0 0-15,0 0 0,0 0 0,-21 1 16,21-1-16,0 0 16,0 0-16,21 0 0,-21 0 15,22-21-15,-1 22 0,0-22 0,0 0 16,0 0-16,0 0 0,1 0 15,41 0-15,-21-22 16,-20 1-16,-1 21 0,0-21 16,0 0-16,-21 0 0,0 0 15,0-1-15,0 1 0,0 0 0,0 0 16,-21 0-16,0 0 0,0 21 16,-1 0-16,1-22 0,0 22 15,0 0-15,0 0 0,0 0 0,-1 22 16,1-22-16,0 21 0,0 0 0,21 0 15,-21 0-15,21 0 16,0 1-16,0-1 0,0 0 16,0 0-16,0 0 0,21-21 0,-21 21 15,42-21-15,-21 0 0</inkml:trace>
  <inkml:trace contextRef="#ctx0" brushRef="#br0" timeOffset="41183.62">11874 4360 0,'0'0'15,"-21"-21"-15,-21-21 16,21 42-16,0 0 16,-1 21-16,22 0 15,0 0-15,0 22 0,-21-22 0,21 21 16,0 1-16,0-1 0,-21-21 0,21 21 15,0 1-15,0-1 0,0 0 16,-21 1-16,21-1 0,-21 0 0,21 1 16,0-1-16,0-21 0,0 22 15,0-22-15,-21 0 0,21 0 16,0 0-16,0 0 0,-22-21 31,22-21-15</inkml:trace>
  <inkml:trace contextRef="#ctx0" brushRef="#br0" timeOffset="42559.07">11197 4868 0,'0'0'0,"21"0"15,0 0 1,1-21-16,-1 21 0,21 0 15,0 0-15,1 0 0,-1-21 0,0 21 16,1-21-16,20 21 0,-20-21 16,20 0-16,-21 21 0,22-22 0,-22 1 15,1 21-15,-1-21 0,0 0 0,1 0 16,-1 21-16,-21-21 0,21-1 16,-20 1-16,-1 0 0,-21 0 0,0-21 15,21 20-15,-21 1 0,0 0 16,0 0-16,0 0 0,-21 21 15,0 0 17,21 21-32,-22 0 0,1 21 0,21-20 15,-21-1-15,21 21 0,0-21 0,-21 22 16,21-22-16,-21 21 0,0-21 16,21 22-16,0-1 0,0-21 0,-22 21 15,22 1-15,-21-22 0,21 21 16,0-21-16,0 1 0,0-1 0,0 0 15,0 0-15,0 0 0,0 0 0,0 1 16,21-44 15,1 22-15,-1-21-16,-21 0 16,21 0-16,0 0 0,-21 0 0,21-1 15,22-20-15,-22 21 0,-21 0 16,21-22-16,0 43 0,-21-21 15,0 0-15,21 21 16,-21 21 0,0 0-16,0 1 15,0-1-15,0 0 0,0 0 16,0 0-16,0 0 16,0 1-16,0-1 0,0 0 15,0 0-15,21-21 0,1 21 16,-1-21-16,21 0 15,-21 0-15,0 0 0,1 0 16,-1 0-16,0 0 0,0 0 16,21-21-16,-20 0 0,-1 21 0,0-21 15,0 0-15,0-1 0,0 1 0,-21 0 16,22 0-16,-1 0 0,-21 0 16,0-1-16,0 1 0,0 0 15,0 42 16,-21 0-31,21 1 0,-22-1 0,22 0 16,0 0-16,0 0 16,0 0-16,0 1 0,0-1 15,0 0-15,0 0 16,22-21 0,-1 0-16,0 0 0,0 0 15,0 0-15,0 0 0,1 0 0,-1 0 16,0 0-16,0 0 0,-21-21 15,21 0-15,0 21 0,-21-21 0,0-1 16,22 1-16,-22 0 0,21 0 16,-21 0-16,0 0 0,0-1 0,0 1 15,0 42 17,-21 1-17,21-1-15,0 0 0,-22 0 16,22 0-16,0 0 0,-21 1 15,21-1-15,0 0 0,-21 0 0,21 0 16,0 0-16,0 1 16,0-1-1,0-42 32,0-1-47,0 1 0,0 0 16,0 0-1,21 0-15,0 0 0,1-22 0,-1 22 16,0-21-16,0 21 0,0-22 0,0 22 16,1 0-16,20-21 0,0 20 15,-21 1-15,22 21 0,-22 0 0,21 0 16,-21 0-16,1 0 0,-1 0 16,0 21-16,-21 1 0,0 20 0,0-21 15,0 0-15,0 22 0,0-22 0,0 21 16,-21-21-16,0 0 0,-1 1 15,1 20-15,21-21 0,-21 0 16,0-21-16,0 21 0,0 1 0,21-1 16,-22-21-1,22-21 32,0-1-47,0 1 0,0 0 16,0 0-16,0 0 0,0 0 0</inkml:trace>
  <inkml:trace contextRef="#ctx0" brushRef="#br0" timeOffset="42783.93">12975 4445 0,'-21'0'16,"42"0"-16,-63 0 16,21 0-1,21 21-15</inkml:trace>
  <inkml:trace contextRef="#ctx0" brushRef="#br0" timeOffset="43575.01">1228 6075 0,'0'0'0,"-43"-21"16,43 0 0,0-1-16,-21 22 0,0 0 15,0 0 1,21 22-16,0-1 15,0 21-15,0-21 0,0 22 16,0-22-16,0 21 16,0 0-16,0 22 0,0-22 0,0 1 15,-21 20-15,21-21 0,-22 1 16,22-1-16,-21 0 0,21 1 0,0-22 16,-21 21-16,21-21 0,-21 1 15,21-1-15,0 0 0,-21-21 31,21-21-31</inkml:trace>
  <inkml:trace contextRef="#ctx0" brushRef="#br0" timeOffset="44475.44">677 6477 0,'0'0'0,"-21"0"0,0 0 0,0 0 16,0 0-16,42 0 31,0 0-31,21-21 0,-21 21 16,22 0-16,-1-21 0,22 0 15,-22 21-15,21-22 0,1 1 0,-1 0 16,1 0-16,-1 0 0,22 0 16,-21-1-16,-1 1 0,1 0 0,-22 0 15,0 0-15,1 0 16,-22-1-16,21 1 0,-21 0 0,-21 0 0,0 0 15,0 0-15,0-1 16,0 1-16,-21 0 0,0 0 16,0 21-16,0 0 0,-1 0 15,-20 0-15,21 0 0,0 0 0,0 0 16,-1 21-16,1 0 0,21 22 16,0-22-16,0 21 0,0 0 15,0 1-15,0-1 0,0 0 0,0 1 16,0-1-16,0 0 0,0 1 15,0-1-15,-21 0 0,21 1 16,0-1-16,0-21 0,0 22 16,0-22-16,0 0 0,0 0 0,0 0 15,0 0-15,21-42 32,0 0-17,1 0-15,-22-21 0,21 20 16,0 1-16,0-21 0,0 0 15,-21 20-15,21-20 0,1 21 0,-1-21 16,0 20-16,0 1 0,0 21 16,0-21-16,1 21 0,-22 21 31,21 0-31,-21 1 0,0-1 16,0 0-16,21 0 0,-21 0 15,0 0-15,0 22 0,0-22 0,21 0 16,0 0-16,-21 0 0,21-21 15,1 22-15,-1-1 0,0-21 0,0 21 16,0-21-16,0 0 16,1 0-16,-1 0 0,0 0 0,0 0 15,0-21-15,0 0 0,1-1 16,-1 22-16,0-21 0,-21 0 16,21-21-16,0 21 0,0-1 0,-21-20 15,0 21-15,0-21 0,0 20 16,0 1-16,0-21 0,0 21 15,0 0-15,0-1 0,0 1 0,-21 21 16,0 0-16,0 0 16,0 43-16,21-22 15,-21 0-15,21 21 0,0-21 16,0 22-16,0-22 0,0 21 0,0-21 16,0 22-16,0-22 0,0 0 15,0 0-15,21 0 0,-21 1 0,21-1 16,0 0-16,0-21 0,0 0 15,1 0-15,-1 0 0,21 0 16,-21 0-16,0 0 0,22 0 16,-1-21-16</inkml:trace>
  <inkml:trace contextRef="#ctx0" brushRef="#br0" timeOffset="47428.8">3619 6329 0,'0'0'0,"0"-21"0,-21 21 0,21-21 16,0-1-16,0 1 0,0 0 15,0 0-15,0 0 16,0 0-16,21 21 15,1 0-15,-1-22 0,0 22 0,0 0 16,0 0-16,0 0 0,1 0 16,-1 22-16,0-1 0,0 0 0,0 0 15,0 0-15,1 22 0,-22-22 16,0 21-16,0-21 0,0 22 0,0-1 16,0-21-16,0 21 0,0 1 0,0-22 15,0 0-15,0 0 0,0 0 16,0 1-16,-22-1 0,22 0 0,-21-21 15,21 21-15,0-42 32,0 0-32,0 0 15,0-1-15,0 1 16,0-21-16,0 21 0,21-22 0,1 1 16,-1 21-16,0-21 0,0-1 15,-21 1-15,21 0 0,0 20 0,1-20 16,-1 21-16,0 0 0,0 0 15,0 21-15,0 0 0,1 0 0,-1 0 16,-21 21-16,0 0 0,21 0 16,-21 0-16,21 22 0,-21-22 15,21 21-15,-21 0 0,0 1 16,0-22-16,0 21 0,21-21 0,-21 22 16,0-22-16,0 0 0,0 0 15,0 0-15,22 1 0,-22-1 0,21-21 31,0-21-15,-21-1-16,21 1 16,0 0-16,-21 0 0,21-21 0,1 20 15,-22-20-15,21 0 0,0 21 0,0-22 16,-21 1-16,21 21 0,0-22 16,1 22-16,-22 0 0,21 0 15,0 0-15,-21 0 0,21 21 16,0 0-16,-21 21 15,0 0-15,0 0 16,21 0-16,-21 22 0,0-22 16,22 21-16,-22-21 0,0 0 0,0 22 15,21-22-15,0 21 0,-21-21 0,21 1 16,0-1-16,0 0 0,1 0 16,-1 0-16,0-21 0,0 21 0,21-21 15,-20 0-15,20 0 16,0 0-16,-21 0 0,22 0 0,-22 0 0,21 0 15,-21-21-15,22 0 0,-22 21 0,21-21 16,-21 0-16,22 0 16,-22-1-16,0-20 0,0 21 0,0 0 15,1 0-15,-22-22 0,0 22 0,0 0 16,0-21-16,0 20 0,0 1 16,0 0-16,0 0 0,0 0 0,-22 21 15,1 0-15,0 0 16,0 0-16,0 0 0,0 21 15,-1 0-15,1 0 0,0 0 0,0 22 16,21-22-16,0 21 0,-21 1 16,21-22-16,0 21 0,0-21 0,0 22 15,0-22-15,0 0 0,0 0 16,21 0-16,0 0 0,-21 1 16,21-22-16,22 0 0,-22 21 0,0-21 15,0 0-15,21 0 0,-20 0 16,20 0-16,0 0 0,1-21 0,-22 21 15,21-22-15,0 1 0,1 0 0,-1 0 16,-21 0-16,22 0 0,-1-22 16,-21 22-16,0-21 0,22 21 0,-22-22 15,0 1-15,0 21 0,0-22 16,-21 1-16,21 21 0,-21-21 16,22-1-16,-22 22 0,0-21 0,0 21 0,0-1 15,0 1-15,0 0 16,-22 42-1,1 0 1,0 1-16,21 20 0,-21-21 16,21 21-16,0-20 0,-21 20 0,21 0 15,-21 1-15,21-1 0,0 0 0,0 1 16,0-1-16,0-21 0,0 21 16,0-20-16,0 20 0,0-21 0,0 0 15,0 0-15,21 1 0,0-1 16,0-21-16,0 0 0,0 21 0,22-21 15,-22 0-15,0 0 0,21 0 0,-20 0 16,20-21-16,-21 0 16,21-1-16,1 1 0,-22 0 0,21 0 15,-21 0-15,22-22 0,-22 22 0,0-21 16,0 0-16,0 20 0,1-20 16,-22 0-16,0 21 0,0-22 0,0 1 15,0 0-15,0 20 0,0-20 0,-22 0 16,1 21-16,21-1 0,0 1 15,-21 0-15,21 0 0,-21 21 0,0 0 16,21 21 0,-21 0-16,21 0 0,-22 22 15,22-22-15,-21 21 0,21 1 0,0-22 0,0 21 16,0 0-16,-21 1 16,21-1-16,-21 0 0,21-20 0,0 20 15,0-21-15,0 21 0,0-20 0,0-1 16,0 0-16,0 0 15,0 0-15,21-21 32,0-21-32,0 0 15,-21 0-15,22 0 0,-1-1 0,0 1 16,-21 0-16,21 0 0,0 0 16,0 0-16,-21-1 0,22 1 15,-22 0-15,21 21 0,-21-21 0,0 42 31,0 0-31,0 0 16,0 1-16,0-1 0,21 0 16,-21 21-16,0-21 0,21-21 15,-21 22-15,0-1 0,21 0 0,0 0 16,1-21-16,-1 21 0,0 0 0,21-21 16,-21 0-1,1 0-15,-1 0 0,21 0 0,-21 0 0,0 0 16,22 0-16,-22 0 0,0 0 15,21-21-15,-20 0 0,-1 21 16,0-21-16,0 0 0,21 0 0,-20-1 16,-1 1-16,0-21 0,-21 21 0,21 0 15,0-1-15,0 1 0,-21 0 16,0 0-16,0 0 0,22 21 16,-22 21-1,0 0 1,-22 0-16,22 0 0,-21 1 0,21-1 15,0 0-15,0 21 0,0-21 16,-21 1-16,21-1 0,0 0 0,0 0 16,0 0-16,0 0 0,21-21 15,-21 22-15,21-22 16,1 0-16,-1 0 0,0 0 0,0 0 16,0 0-16,0 0 0,1 0 0,-1 0 15,0-22-15,0 1 0,0 21 16,0-21-16,1 0 0,-22 0 0,21 0 15,-21-1-15,21 1 0,-21 0 16,0 0-16,0 0 0,0 0 0,0-22 16,-21 22-16,0 0 0,-1 21 0,1-21 15,0 0-15,0 21 0,0 0 0,0 0 16,-1 0-16,1 0 16,0 0-16,42 0 46,0 0-46,22 0 0,-22 0 0,0 0 16,21 0-16,1 0 0,-22 0 16,21 0-16,1 0 0,-1 0 0,0 0 15,1 0-15,-1 0 0,0 0 16,-21 0-16,22 0 0,-22 0 0,0 0 16,21 0-16,-20 0 0,-1 0 15,-42 0 16,-1 0-15,1 0-16,0 21 16,0-21-16,0 21 0,21 0 15,-21-21-15,-1 21 0,1 22 0,21-22 16,-21 0-16,0 0 0,0 0 0,21 0 16,0 22-16,0-22 0,0 0 15,-21 0-15,21 0 0,0 1 0,0-1 16,0 0-16,21-21 15,-21 21-15,21-21 0,0 0 16,0 0-16,0 0 0,1 0 0,-1 0 16,0 0-16,0-21 0,0 21 0,0-21 15,1 0-15,-1 21 0,0-22 16,0 1-16,0-21 0,0 21 16,1 0-16,-1-22 0,-21 1 0,21 0 15,-21 20-15,21-20 0,-21 0 16,21-22-16,0 22 0,-21 0 0,0-1 15,0 1-15,22 0 0,-22-22 0,21 43 16,-21-21-16,0-1 0,0 22 16,0-21-16,0 21 0,0 42 31,0 21-31,0-21 16,0 22-16,0-22 0,0 21 15,0 0-15,0 1 0,0-1 16,0 0-16,0 22 0,0-22 0,0 1 15,0-1-15,0 0 0,0 1 0,0-1 16,0 0-16,0-21 0,0 22 16,0-22-16,21 0 0,0 0 0,-21 0 15,21 1-15,0-1 0,1-21 0,-1 0 16,-21 21-16,21-21 0,0 0 16,0 0-16,0 0 0,1 0 0,-1-21 15,0 21-15,0-21 0,0-1 16,0 1-16,1 0 0</inkml:trace>
  <inkml:trace contextRef="#ctx0" brushRef="#br0" timeOffset="47858.94">5863 6075 0,'0'0'0,"21"0"15,0 0-15,1 0 0,-1 0 0,0 0 16,0 0-16,0 0 0,22 0 16,-22 0-16,0-21 0,21 21 0,-21 0 15,22 0-15,-22 0 0,0-21 16,21 21-16,-20 0 0,-1 0 15,0 0-15,0 0 0,0 0 0,0 0 16,1 0-16,-1 0 16,-21-22-16</inkml:trace>
  <inkml:trace contextRef="#ctx0" brushRef="#br0" timeOffset="50323.31">15642 3387 0,'21'0'0,"22"-21"16,-22 21-16,0-22 15,0 22-15,0-21 0,-21 0 16,0 0-16,21 21 15,-21-21-15,0 0 0,0-1 0,0 1 16,0 0-16,0 0 0,0 0 16,0 0-16,0-1 0,-21 1 0,0 0 15,0 0-15,0 0 0,-22 21 16,22 0-16,-21-21 0,0 21 0,-1 0 16,22 0-16,-21 0 0,-1 21 0,1 0 15,0 0-15,-1 0 0,1 0 16,0 22-16,21-1 0,-22-21 0,22 22 15,0-1-15,0 0 16,0 1-16,21-1 0,-22 0 0,22-21 16,0 22-16,0-22 0,22 21 15,-1-21-15,0 1 0,0-22 0,21 21 16,-20-21-16,20 0 0,0 0 0,1 0 16,-1 0-16,0 0 0,22-21 15,-22 21-15,0-22 0,1 1 0,-1 0 16,0 0-16,1 0 0,-22-22 15,21 22-15,-21 0 0,1-21 0,-1 21 16,0-1-16,-21-20 0,0 21 16,0-21-16,0 20 0,0 1 0,0 0 15,0 0-15,0 0 16,-21 42 0,21 0-16,0 0 15,0 0-15,0 1 0,0 20 16,0 0-16,0-21 0,0 22 0,0-22 15,0 21-15,21-21 0,0 22 16,0-22-16,0 0 0,1-21 0,-1 21 16,0-21-16,21 0 0,-21 0 15,1 0-15,20 0 0,-21 0 0,21 0 16,-20 0-16,-1 0 0,21-21 16,-21 21-16,0-21 0,1 0 0,-1 0 15,0-1-15,0 1 0,-21 0 0,0 0 16,21-21-16,-21 20 15,0 1-15,0 0 0,0-21 0,0 21 16,0-1-16,0 1 16,0 42-1,-21 1 1,21-1-16,0 0 0,0 21 0,-21-21 16,21 22-16,-21-22 0,21 0 15,-21 21-15,21-20 0,0-1 0,0 0 16,0 0-16,0 0 0,0 0 0,0 1 15,21-22 1,0 0 0,0 0-16,0 0 0,0-22 15,1 22-15,-1-21 0,0 0 0,0 0 16,0 0-16,0 0 0,1-1 0,-1-20 16,0 21-16,0 0 0,0-22 15,0 22-15,-21 0 0,22 0 0,-22 0 16,21 21-16,-21 21 15,0 21 1,21-21-16,-21 1 16,0-1-16,0 0 0,0 21 15,0-21-15,0 1 0,0-1 0,21 0 16,-21 0-16,0 0 0,21 0 16,0-21-16,1 0 15,-1 0-15,0 0 0,0 0 16,0 0-16,0 0 0,1 0 0,-1-21 15,0 21-15,0-21 0,0 0 16,0 0-16,1 0 0,-1-1 0,0 1 16,-21 0-16,0 0 0,21 0 15,-21 0-15,0-1 0,0 1 0,0 0 16,0 42 15,0 0-31,0 1 16,0-1-16,0 0 0,0 0 15,0 0-15,0 0 0,0 1 0,0-1 16,0 0-16,21-21 0,0 21 16,1-21-16,-1 21 0,0-21 15,0 0-15,0 0 0,0 0 0,1 0 16,-1 0-16,0 0 0,0-21 16,21 21-16,-20-21 0,-1 21 0,21-21 15,-21 0-15,0-1 0,1 1 16,-1 0-16,-21 0 0,21 0 15,-21 0-15,0-1 16,0 1-16,0 0 0,0 0 0,0 42 47,0 0-47,0 0 0,-21 22 0,21-22 16,-21 21-16,-1 1 0,22-1 15,-21 0-15,0-21 0,21 22 0,-21-1 16,21 0-16,0 1 0,-21-1 15,21 0-15,0 1 0,0-1 0,0 22 16,0-1-16,0 1 0,0-22 0,21 21 16,0 1-16,-21-1 0,0 1 15,0-1-15,0-20 0,0 20 16,0 1-16,0-22 0,0 22 0,0-22 16,0 0-16,0 22 0,-21-43 15,21 21-15,-21-21 0,0 1 0,-1-22 16,1 0-16,0 0 0,-21 0 0,21-22 15,-22 1-15,22 0 0,-21-21 16,21 21-16,-22-22 0,22-20 16,0 20-16,0-20 0,0-1 0,21 1 15,0-1-15,0 1 0,0-22 0,0 22 16,21-22-16,0 22 0,0-1 0,0-21 16,22 22-16,-1 21 0,21-22 15,1 22-15,-1-22 0,1 22 16,-1 0-16,22-1 0,-21 1 0,-1 0 15,1 20-15,-1-20 0</inkml:trace>
  <inkml:trace contextRef="#ctx0" brushRef="#br0" timeOffset="50990.93">19177 3154 0,'0'0'0,"0"-21"0,21 0 0,-21-1 0,21 1 15,-21 0-15,0 0 0,0 0 0,21 0 16,-21-1-16,22 1 16,-22 0-16,21 21 0,0 0 15,0 0-15,0 21 16,-21 0-16,21 1 0,1 20 0,-22 0 15,21 1-15,0 20 0,-21-21 16,0 22-16,0-22 0,0 22 0,0-22 16,0 0-16,0 1 0,0-1 15,-21 0-15,0 1 0,21-22 0,-22 21 16,22-21-16,-21 1 0,21-1 0,0 0 31,0-42-15,0 0-16,0-1 15,21 1-15,1 0 0,-1 0 0,0-21 16,0 20-16,0-20 0,0 0 16,1-22-16,20 22 0,-21-22 0,21 1 15,1 21-15,-22-22 0,21 22 16,1-1-16,-22 1 0,21 0 0,-21-1 16,0 22-16,22 0 0,-22 21 15,0 0-15,0 0 16,-21 21-16,0 0 0,0 22 15,0-22-15,0 0 0,0 0 16,0 0-16,0 22 0,0-22 16,0 0-16,0 0 0,0 22 15,0-22-15,0 0 0</inkml:trace>
  <inkml:trace contextRef="#ctx0" brushRef="#br0" timeOffset="52971.51">20235 3556 0,'21'0'16,"-42"0"-16,64-21 0,-22 21 0,0-21 16,21 21-16,-21-21 0,1-1 0,-1 1 15,0 0-15,0 0 16,-21 0-16,0 0 0,0-1 16,0 1-16,0 0 0,0 0 0,-21 0 15,-21 21-15,20 0 0,-20 0 16,21 0-16,-21 0 0,-1 0 0,22 0 15,-21 21-15,-1 0 0,1 0 16,21 22-16,-21-22 0,20 21 0,-20 0 16,21-20-16,0 20 0,21-21 15,0 21-15,0-20 0,0-1 0,0 0 16,0 0-16,0 0 0,21 0 16,0-21-16,21 0 0,-20 0 0,-1 0 15,0 0-15,21 0 0,-21 0 16,1 0-16,20 0 0,-21-21 15,21 0-15,-20 21 0,-1-21 0,21 0 16,-21 0-16,0-1 0,1 1 16,-1 0-16,0-21 0,0 21 0,-21-1 15,0-20-15,0 21 0,0 0 16,0-22-16,0 22 0,0 0 16,-21 21-1,0 21 1,21 0-16,0 1 0,-21-1 0,21 0 15,-22 21-15,22-21 16,0 1-16,0-1 0,0 0 0,0 0 16,0 0-16,0 0 0,22 1 15,-1-1-15,0-21 0,0 0 0,0 21 16,22-21-16,-22 0 0,21 0 0,0 0 16,1 0-16,-1 0 0,0 0 15,1 0-15,-1 0 0,0-21 0,1 21 16,-1-21-16,0-1 0,-20 1 15,20 0-15,-21 0 0,0 0 0,0-22 16,-21 22-16,0 0 0,0-21 16,0 21-16,0-22 0,0 22 0,-21 0 15,0 0-15,0 21 0,0 0 16,0 0-16,-1 0 0,1 0 16,0 0-16,0 21 0,0 0 15,0 0-15,21 0 0,0 1 0,0-1 16,0 21-16,0-21 0,21 0 15,0 22-15,0-22 0,0 0 0,0 0 16,22 0-16,-22 1 0,21-1 16,-21 0-16,22-21 0,-22 21 0,21-21 15,1 0-15,-22 21 0,21-21 0,-21 0 16,22 0-16,-1 0 0,-21 0 16,21 0-16,1 0 0,-22-21 0,0 0 15,21 21-15,-20-21 0,-1 0 16,0-1-16,0 1 0,0 0 15,-21 0-15,0 0 0,21 0 0,-21-22 16,0 22-16,0-21 0,0 21 16,0-1-16,0 1 0,-21 0 0,0 0 15,0 21-15,0 0 0,0 0 16,-1 0-16,-20 0 0,21 21 16,-21 0-16,-1 0 0,22 22 0,-21-22 15,21 0-15,-1 0 0,1 22 0,0-22 16,21 0-16,0 0 0,0 0 15,0 0-15,0 1 0,0-1 0,0 0 16,21-21-16,0 0 0,1 21 16,-1-21-16,0 0 15,0 0-15,0 0 0,22 0 0,-22 0 16,0-21-16,0 0 0,0 21 16,0-21-16,1-1 0,-1 1 0,0 0 15,0 0-15,-21 0 0,21 0 16,-21-1-16,21 1 0,-21-21 0,0 21 15,0 0-15,0-1 0,22 22 16,-22-21-16,0 42 16,0 1-1,-22 20-15,22-21 0,-21 0 16,21 0-16,0 1 0,0 20 16,0-21-16,0 0 0,0 0 15,0 1-15,21-1 0,1 0 16,-1-21-16,0 0 0,0 21 15,0-21-15,0 0 0,1 0 0,20 0 16,-21 0-16,0 0 0,22 0 16,-22-21-16,0 21 0,0-21 0,21 0 15,-20 21-15,-1-22 0,0 1 0,0 0 16,0 0-16,0 0 16,1 0-16,-1-1 0,0 1 0,-21 0 15,0 0-15,0 0 0,0 0 16,0 42 15,0 0-31,-21 0 0,21 0 0,-21 0 16,21 22-16,-22-22 0,22 0 0,0 0 15,0 0-15,0 1 0,0-1 16,0 0-16,0 0 0,22-21 0,-1 21 16,0-21-16,0 0 0,0 21 15,0-21-15,22 0 0,-22 0 0,0 0 16,21 0-16,-20 0 0,20-21 15,-21 21-15,21-21 0,-20 0 16,-1 0-16,21 0 0,-21-1 0,0 1 16,22-21-16,-22 21 0,0-22 15,21 1-15,-20-21 0,-1 20 0,0 1 16,0-22-16,0 22 0,0 0 16,-21-1-16,0 22 0,0 0 0,0 0 15,0 0-15,0 0 0,-21 42 31,0 0-31,21 0 0,-21 0 16,0 22-16,0-1 0,-1 0 0,22 1 16,0-1-16,-21 0 0,0 1 15,21-1-15,0 0 0,0-21 16,-21 22-16,21-22 0,0 21 0,-21-21 16,21 1-16,0-1 15,0 0-15,0-42 47,0 0-47,0-1 16,0 1-16,21 0 0,21 0 0,-21 0 15,1-22-15,20 22 0,-21 0 16,21 0-16,1-21 0,-1 20 0,-21 1 16,22 21-16,-1-21 0,-21 21 15,21 0-15,-20 0 0,-1 21 0,0-21 16,0 21-16,-21 1 0,0-1 15,0 21-15,0-21 0,0 0 16,0 1-16,0-1 0,0 21 0,-21-21 16,0 0-16,0-21 0,-1 22 15,-20-1-15,21 0 0,-21-21 0,-1 21 16,22-21-16,-21 0 0,-1 0 0,1 0 16,21 0-16,0 0 0,-22 0 15,22 0-15,0 0 0,21-21 31,21 0-31,0 21 0,1-21 16,-1-1-16,0 22 0,0-21 16</inkml:trace>
  <inkml:trace contextRef="#ctx0" brushRef="#br0" timeOffset="53283.36">23770 2900 0,'0'-21'0,"42"-43"16,-42 85 15,-21 22-15,21-22-16,-21 21 16,0-21-16,21 43 0,-21-22 0,0 1 15,21 20-15,-22-21 0,1 1 0,0 20 16,21-20-16,-21-1 0,0 0 15,21-21-15,0 22 0,0-22 0,0 0 16,0 0-16,0 0 0,0 1 16,0-1-16,21-21 15,0 0 1,0 0-16,0-21 0,1-1 0,-1 1 16,0 0-16,0 0 0,0 0 15</inkml:trace>
  <inkml:trace contextRef="#ctx0" brushRef="#br0" timeOffset="53672.13">23939 3366 0,'22'0'0,"-44"0"0,65 0 16,-22 0-16,0 0 15,0 0-15,0 0 0,1-22 0,-1 22 16,0 0-16,0 0 0,0-21 16,22 21-16,-22-21 0,0 21 0,21-21 15,-21 21-15,1-21 0,20 0 0,-21-1 16,0 22-16,-21-21 15,0 0-15,21 0 0,-21 0 0,0 0 16,-21 21 0,0 0-16,0 0 0,0 0 0,0 0 15,-1 0-15,-20 21 0,0 0 16,21 0-16,-22 21 0,1-20 0,21 20 16,-22 0-16,22-21 0,0 22 15,21-22-15,0 21 0,0-21 0,0 1 16,0 20-16,0-21 0,21-21 0,0 21 15,1 0-15,-1-21 0,21 0 16,-21 22-16,0-22 0,22 0 0,-22 0 16,21 0-16,-21 0 0,22 0 15,-22 0-15,0 0 0,0-22 16,0 22-16,1-21 0,-1 0 0,0 0 16,0 21-16,0-21 0,0-22 15,-21 22-15,0 0 0,0-21 0,0 21 16</inkml:trace>
  <inkml:trace contextRef="#ctx0" brushRef="#br0" timeOffset="53974.96">22521 2815 0,'0'0'16,"-21"0"-16,0 0 0,0 0 46,21-21-30,-21 21-16,-1 0 16</inkml:trace>
  <inkml:trace contextRef="#ctx0" brushRef="#br0" timeOffset="55751.06">15388 4699 0,'0'0'0,"-21"-21"15,21 0 1,-21 21-16,0 0 31,-1 21-31,22 0 0,-21 0 16,21 22-16,-21-1 0,0 0 15,21 1-15,-21 20 0,21-21 0,-21 1 16,-1-1-16,22 22 0,0-22 0,-21-21 16,21 21-16,-21-20 0,21 20 15,0-21-15,-21 0 0,21 0 16,21-21 15,0 0-31,0-21 0,1 21 0,-1-21 16,0 0-16,0-21 0,0 20 15,0 1-15,22-21 0,-22 21 16,0-22-16,0 22 0,0-21 0,22 21 0,-22-22 16,-21 22-16,21 0 0,-21 0 15,21 21-15,0 0 16,-21 21-16,0 0 0,0 0 16,0 1-16,0-1 0,0 21 0,0-21 15,0 22-15,0-22 0,0 21 16,0-21-16,0 22 0,0-22 15,0 0-15,0 0 0,0 0 0,22 0 16,-1 1-16,0-22 16,0 21-16,0-21 0,0 0 0,1 0 15,-1 0-15,0 0 0,21-21 0,-21-1 16,1 22-16,20-21 0,-21 0 16,0 0-16,0-21 0,1 20 0,20-20 15,-42 21-15,21-21 0,0-1 16,-21 1-16,0 0 0,0-1 0,0 1 15,0 0-15,0 20 0,0-20 16,0 21-16,0 0 16,-21 42-1,21 0-15,-21 0 0,21 22 16,0-22-16,0 21 0,0 0 0,0 1 16,-21-22-16,21 21 0,0 1 0,0-1 15,0-21-15,0 0 0,21 22 16,0-22-16,0 0 0,-21 0 0,43-21 15,-22 21-15,0-21 0,0 0 16,0 0-16,0 0 0,22 0 0,-22 0 16,0-21-16,21 0 0,-20 21 0,-1-21 15,21 0-15,-21-22 0,0 22 16,1-21-16,-1 21 0,0-22 16,0 1-16,-21-22 0,0 22 15,21-21-15,-21 20 0,0 1 0,0 0 16,0-1-16,0 1 0,0 21 0,0 0 15,0-1-15,-21 44 16,0-1-16,21 0 16,-21 21-16,0 1 0,21-1 15,0 0-15,-22 22 0,22-22 0,-21 0 16,21 22-16,0-22 0,-21 1 16,21-1-16,0 0 0,0-21 0,0 22 15,0-22-15,0 0 0,0 0 0,0 0 16,0-42 15,21 0-15,0 0-16,-21 0 15,22 0-15,-1-22 0,-21 22 0,21-21 16,0 21-16,-21-1 0,21-20 0,0 21 16,-21 0-16,22 0 0,-1 21 15,0 21 1,-21 0-16,21 0 0,-21 0 15,21 0-15,-21 22 0,0-22 0,0 0 16,21 0-16,-21 0 0,22 1 0,-22-1 16,21 0-16,-21 0 15,21 0-15,0 0 0,0-21 0,0 0 16,1 0-16,-1 0 0,0 0 0,0 0 16,0 0-16,22 0 0,-22 0 15,0 0-15,21-21 0,-21 0 0,22 0 16,-22 21-16,0-21 0,0 0 15,0-22-15,1 22 0,-1 0 16,0 0-16,-21-22 0,21 22 0,-21 0 16,0 0-16,0 0 15,0 42 1,0 0-16,0 0 16,0 0-16,-21 1 0,21-1 0,0 21 15,-21-21-15,21 0 0,0 1 0,0-1 16,0 0-16,0 0 15,0 0-15,0-42 47,0 0-47</inkml:trace>
  <inkml:trace contextRef="#ctx0" brushRef="#br0" timeOffset="55938.54">17293 4868 0,'0'0'0,"-42"0"15,21 0-15,-1 0 16,1 0 0,21 22-1,21-22 1,1 0-16,-1 0 0,0 21 15</inkml:trace>
  <inkml:trace contextRef="#ctx0" brushRef="#br0" timeOffset="56243.01">17907 4932 0,'21'-21'0,"-42"42"0,42-63 0,-21 20 16,-21 22-1,0-21-15,0 21 0,-1 0 16,-20 0-16,21 21 16,0 1-16,0-1 0,-22 0 0,22 0 15,0 21-15,0 1 16,0-22-16,-1 21 0,1 1 0,21-1 16,0 0-16,0-21 0,0 22 0,0-22 15,0 0-15,21 0 0,1 0 16,-1 1-16,0-22 0,21 21 0,-21-21 15,22 0-15,-1 0 0,0 0 16,-20 0-16,20 0 0,0-21 0,1 21 16,-1-22-16,0 1 0,-21 0 0,22 0 15,-22 0-15</inkml:trace>
  <inkml:trace contextRef="#ctx0" brushRef="#br0" timeOffset="56713.28">18267 4911 0,'0'0'0,"0"-64"0,0 22 0,0-22 0,0 22 16,0 0-16,0-1 0,0 22 15,0 0-15,0 0 0,0 0 16,0 42 0,0 0-16,-21 0 15,-1 22-15,1-1 0,21 0 0,0 1 16,-21 20-16,21-21 0,-21 22 16,21-22-16,-21 22 0,21-22 15,0 0-15,0 1 0,-21-1 0,21-21 0,0 22 16,0-22-16,0 0 0,0 0 15,0 0-15,0-42 47,21 0-31,0 0-16,-21 0 0,21-1 16,0 1-16,0 0 0,22-21 15,-22 21-15,0-1 0,21-20 0,-20 21 16,20 0-16,-21 0 0,21 21 15,-20 0-15,-1 0 0,21 0 0,-21 0 16,0 21-16,1 0 0,-1 0 16,-21 0-16,0 22 0,21-22 0,-21 0 15,0 21-15,0-21 0,0 1 0,0 20 16,0-21-16,0 0 16,-21 0-16,0 1 0,21-1 15,21-21 32,0 0-47</inkml:trace>
  <inkml:trace contextRef="#ctx0" brushRef="#br0" timeOffset="56972.41">19558 4911 0,'0'0'0,"21"-21"15,-21-1-15,21 22 0,-21 22 32,0-1-32,0 0 15,0 21-15,0-21 0,0 1 16,0 20-16,-21-21 0,21 0 0,-21 22 16,0-22-16,21 0 0,0 0 15,-21 0-15,21 0 0,-22 1 0,22-1 16,0 0-16,0 0 15,22-21 1,-1 0-16,0 0 0,21 0 16</inkml:trace>
  <inkml:trace contextRef="#ctx0" brushRef="#br0" timeOffset="57362.62">20193 4974 0,'0'0'0,"0"-21"0,0 0 15,0 0-15,-21 21 16,0 0 0,-1 0-16,1 0 0,0 0 0,0 21 15,0 0-15,-22-21 0,22 21 16,0 0-16,21 1 0,-21-1 16,21 0-16,0 0 0,0 0 15,0 0-15,21-21 16,0 0-16,0 0 0,1 22 0,-1-22 15,0 21-15,0-21 0,0 0 16,0 0-16,1 0 0,-1 0 0,0 21 16,0 0-16,0-21 0,-21 21 15,0 0-15,0 1 16,0-1-16,0 0 16,-21 0-16,0-21 0,0 0 15,0 21-15,-22-21 16,22 21-16,0-21 0,0 0 15,0 0-15,-1 0 0,1 0 16,0 0-16,0 0 0,0 0 16,0-21-1,21 0-15</inkml:trace>
  <inkml:trace contextRef="#ctx0" brushRef="#br0" timeOffset="57583.49">19431 4572 0,'0'0'0,"0"-21"16</inkml:trace>
  <inkml:trace contextRef="#ctx0" brushRef="#br0" timeOffset="58398.54">21548 5186 0,'21'0'0,"0"0"15,0 0-15,0 0 16,-21-21-16,0 0 0,21 21 15,-21-22-15,0 1 16,0 0-16,0 0 0,-21 0 16,0 0-16,0-1 0,0 1 0,0 0 15,-1 0-15,1 21 0,-21-21 16,21 21-16,0 0 0,-22 0 0,22 0 16,-21 21-16,21 0 0,-1 0 15,-20 0-15,21 1 0,-21 20 0,20-21 16,-20 21-16,21-20 0,0 20 15,21 0-15,0-21 0,0 1 0,0-1 16,0 21-16,42-21 0,-21 0 16,0-21-16,22 0 0,-22 0 15,21 0-15,1 0 0,-22 0 16,21-21-16,0 21 0,1-21 0,-1 0 16,-21 0-16,22 0 0,-22-22 15,21 22-15,-21-21 0,0-1 0,22 22 16,-22-21-16,-21-22 0,21 22 15,0 0-15,0-22 0,-21 22 0,0 0 16,0-1-16,22 1 0,-22 0 16,0-1-16,0 22 0,0 0 0,0-21 15,0 20-15,0 44 16,-22-22-16,22 21 16,-21 21-16,0-21 0,21 22 0,-21-1 15,0 0-15,21 22 16,0-22-16,0 22 0,-21-22 0,21 21 15,0-20-15,0-1 0,0 0 0,0-20 16,0 20-16,21-21 0,-21 21 16,21-42-16,0 22 0,0-1 0,0 0 15,1-21-15,-1 0 0,0 0 16,0 0-16,0 0 16,0-21-16,-21 0 0</inkml:trace>
  <inkml:trace contextRef="#ctx0" brushRef="#br0" timeOffset="58755.34">22140 5038 0,'0'-21'15,"21"21"1,1 0 0,-1-22-16,0 22 15,0-21-15,0 21 0,22-21 16,-1 21-16,-42-21 15,21 21-15,0-21 0,0 21 0,-21-21 16,0-1-16,0 1 16,0 0-16,0 0 0,-21 21 15,0 0-15,0 0 0,0 0 16,0 0-16,-1 0 0,1 21 16,0 0-16,0 22 0,0-22 15,0 0-15,-1 21 0,1-21 16,0 22-16,21-22 0,0 21 0,0-21 15,-21 1-15,21-1 0,0 0 16,0 0-16,0 0 0,21 0 16,0-21-16,0 0 15,1 0-15,-1 0 0,0 0 0,0 0 16,21 0-16</inkml:trace>
  <inkml:trace contextRef="#ctx0" brushRef="#br0" timeOffset="59297.03">22881 5038 0,'0'-21'16,"0"42"-16,0-85 0,0 43 0,0 0 15,0 0-15,-21 0 0,21-1 0,-21 22 16,0 0-16,-1 0 0,1 0 16,0 0-16,0 0 0,0 43 15,0-22-15,21 0 0,-22 21 0,1 1 16,0-22-16,0 21 15,21 1-15,0-22 0,0 21 0,0-21 0,0 0 16,0 22-16,0-22 0,0 0 16,21-21-16,0 21 0,22-21 15,-22 0-15,0 0 0,0 0 0,21 0 16,-20 0-16,20 0 0,0 0 16,-21 0-16,22-21 0,-22 0 0,21 21 15,-21-21-15,22-22 0,-22 22 0,0 0 16,0-21-16,0-1 0,1 1 15,-1-21-15,0 20 0,0-20 0,-21-1 16,0 22-16,21-22 0,-21 22 16,21-21-16,-21 20 0,0 1 0,0 0 15,0 20-15,0 1 0,0 0 16,0 42 0,-21 0-16,21 22 15,-21-22-15,0 21 0,0 22 16,21-22-16,0 22 0,-21-22 0,21 21 15,0 1-15,0-22 0,0 22 16,0-22-16,0 0 0,0 1 0,0-22 16,0 21-16,0-21 0,0 1 15,21 20-15,-21-21 0,21 0 16,0-21-16,0 0 0,0 0 16,1 0-16,-1 0 15,0 0-15,0 0 0,0-21 16</inkml:trace>
  <inkml:trace contextRef="#ctx0" brushRef="#br0" timeOffset="60729.35">23834 5017 0,'0'0'16,"0"-22"-16,0 1 0,0 0 0,0 0 0,0 0 16,0 0-16,-22-1 15,1 22-15,0 0 0,0 0 0,0 0 16,0 0-16,-1 0 0,1 22 0,0-22 15,0 21-15,0 21 16,0-21-16,-1 0 0,22 22 0,-21 20 16,0-20-16,21-22 15,0 0-15,-21 21 0,21-21 0,0 1 16,0-1-16,0 0 0,0 0 16,21-21-16,0 21 15,0-21-15,1 0 0,-1 0 16,0 0-16,0 0 0,0-21 15,-21 0-15,21 21 0,1-21 16,-1 0-16,0-1 0,-21 1 0,21-21 16,0 21-16,0 0 0,-21-22 15,0 1-15,22 21 0,-22 0 0,21-1 16,-21 1-16,0 0 0,0 42 31,0 0-31,0 1 0,0-1 16,0 0-16,-21 0 0,21 0 15,0 0-15,0 1 0,0 20 0,0-21 16,0 0-16,0 0 0,0 1 16,21-1-16,0-21 15,0 0-15,0 0 16,0 0-16,1 0 0,-1 0 16,0 0-16,0 0 0,0-21 15,0 21-15,1-22 0,-1 1 0,0 0 16,0 0-16,0 0 0,-21 0 15,21-1-15,1 1 0,-22 0 0,21 0 16,-21 0-16,0 42 31,-21 0-31,21 0 16,0 0-16,0 1 0,-22-1 16,22 0-16,0 0 0,0 0 0,0 0 15,0 1-15,0-1 16,0 0-16,22-21 15,-1 0-15,0 0 16,0 0-16,0 0 0,0 0 16,1 0-16,-1 0 0,0 0 15,0 0-15,0-21 0,0 21 16,-21-21-16,22-1 0,-22 1 0,21 21 16,0-21-16,-21 0 0,0 0 0,0 0 15,0-1-15,0 1 0,0 0 16,-21 21-1,0 0 1,21 21-16,-22 0 0,22 1 0,0-1 16,-21 0-16,21 0 0,0 0 15,0 0 1,0 1-16,0-1 0,0 0 16,21-21-16,1 0 15,-1 0-15,0 0 16,0 0-16,0 0 0,0 0 15,1 0-15,-1 0 0,0-21 16,0 21-16,-21-21 0,21-1 0,0 22 16,-21-21-16,0 0 0,0 0 0,0 0 15,0 0-15,0-1 16,0 1-16,0 0 16,-21 21-16,0 0 15,0 0-15,0 21 16,0 0-16,-1 1 15,22-1-15,0 0 16,-21 0-16,21 0 0,0 0 16,0 1-1,21-22 1,1 0 0,-1 0-16,0 0 15,0 0-15,-21-22 0,21 22 0,0-21 16,1 0-16,-22 0 15,21 0-15,-21 0 0,0-1 0,21-20 16,0 0-16,-21-1 0,21 1 16,-21 0-16,0-1 0,21 1 15,-21-21-15,22 20 0,-22 1 0,0 0 16,0-22-16,21 22 0,-21 21 16,0-22-16,0 22 0,21 0 0,-21 0 15,0 0-15,-21 42 16,0 0-16,-1 0 15,1 21-15,0 1 0,0-1 16,0 22-16,21-22 0,0 21 0,-21 1 16,21-1-16,0 1 0,0-1 0,0-20 15,0-1-15,0 22 0,21-43 16,0 21-16,0 0 0,0-20 16,0-1-16,1 0 0,-1 0 0,21-21 15,-21 21-15,0-21 0,22 0 16,-22 0-16,0 0 0,21 0 0,-20 0 15,-1 0-15,0 0 0,0 0 0,0-21 16,-21 0-16,0 0 16,0 0-16</inkml:trace>
  <inkml:trace contextRef="#ctx0" brushRef="#br0" timeOffset="64004.77">14922 6244 0,'0'0'0,"0"-21"0,0 0 16,-21 21-16,0-21 0,0 21 0,0 0 15,0-21-15,-1 21 0,1 0 16,0 0-16,-21 0 16,21 0-16,-1 0 0,1 21 0,-21-21 15,21 21-15,-22 0 0,22 21 16,0-20-16,-21 41 0,21-21 15,-1 1-15,1 20 0,21 1 0,0-1 16,-21-20-16,21 20 0,0-21 16,0 22-16,0-22 0,0 1 0,0-22 15,21 21-15,0-21 0,1 22 0,-1-22 16,0 0-16,0 0 0,0-21 16,0 21-16,22-21 0,-22 0 0,21 0 15,-21 0-15,22 0 0,-1 0 16,0-21-16,1 21 0,-1-21 0,0 0 15,1 0-15,-22-1 0,21 1 16,1 0-16,-1-21 0,-21 21 0,0-22 16,0 22-16,1-21 0,-22-22 0,0 22 15,0 0-15,0-22 0,0 22 16,-22-22-16,1 22 0,0-22 16,0 22-16,0 0 0,-22-1 0,22 1 15,-21 21-15,21-21 0,0 20 0,-22 1 16,1 21-16,21-21 0,-22 21 15,22 0-15,-21 0 0,21 0 0,-22 21 16,22 0-16,0 1 0,-21 20 16,21 0-16,-1 1 0,22 20 0,-21 43 15,21-43-15,-21 1 0,21-22 16,0 22-16,0-22 0,0 22 16,0-22-16,0 0 0,21-21 0,0 22 15,1-22-15,-1 21 16,0-21-16,0 1 0,21-22 0,-20 21 15,-1 0-15,21-21 0,-21 0 0,0 0 16,22 0-16,-22 0 0,21 0 0,-21-21 16,22 21-16,-22-21 0,21-1 15,1 1-15,-22 21 0,0-21 0,21 0 16,-21 0-16,1 0 0,-22-1 16,21-20-16,-21 21 0,21 0 0,-21 0 15,0-22-15,0 22 0,0 0 0,0 0 16,0 0-16,0-1 0,0 44 31,0-1-15,-21-21-16,21 21 0,0 21 0,0-21 15,0 1-15,0-1 0,0 0 16,0 0-16,0 21 0,0-20 0,0-1 16,0 0-16,0 0 15,0 0-15,21-21 0,0 0 0,-21 21 16,21-21-16,0 0 0,1 0 15,-1 0-15,0 0 0,0 0 16,0-21-16,0 21 0,1-21 16,-1 0-16,0 0 0,0 0 15,-21-1-15,21 1 0,-21 0 16,21 0-16,-21 0 0,0 0 16,0-1-16,0-20 0,0 21 0,22 0 15,-22 0-15,0 42 31,0 0-31,0 0 0,0 0 0,0 0 16,0 22-16,-22-22 0,22 0 16,0 21-16,0-20 0,0-1 0,0 0 15,0 0-15,0 0 0,22 0 16,-1-21-16,0 22 16,0-22-16,0 0 0,0 0 15,1 0-15,-1 0 0,0 0 0,0-22 16,0 1-16,0 21 15,1-21-15,-1 0 0,0 0 0,21 0 16,-42-1-16,43-20 0,-43 21 0,21-21 16,0-1-16,0 1 0,0 0 15,-21-22-15,0 22 0,0-1 0,21-20 16,-21 21-16,0-1 0,22 1 0,-22 0 16,0 20-16,0 1 0,0 0 15,0 0-15,0 0 0,0 42 31,0 0-31,0 0 0,0 0 0,0 22 16,0-1-16,0 0 0,0 1 0,-22-1 16,22 22-16,0-22 0,-21 0 15,21 1-15,0-1 0,0 0 16,0 1-16,0-22 0,0 21 0,0-21 16,0 0-16,0 1 0,0-1 0,0 0 15,21-21-15,1 0 16,-1 0-16,0 0 0,0 0 15,0 0-15,0 0 0,1 0 0,20-21 16,-21 0-16,0 21 0,22-22 16,-22 1-16,21 0 0,-21 0 15,0 0-15,22 0 0,-43-1 0,21 1 16,0 0-16,-21 0 0,0 0 0,0 0 16,0-1-16,0 1 0,-21 21 15,0 0-15,0 0 16,-1 0-16,1 21 0,-21 1 0,21-1 15,0 0-15,21 0 0,0 0 0,-22 0 16,22 1-16,0-1 0,0 0 16,0 0-16,22 0 0,-22 0 0,21 1 15,0-22-15,0 21 0,0 0 0,0-21 16,-21 21-16,22-21 0,-1 0 16,0 21-16,-42-21 46,0 0-46,-1 0 16,22-21-16,-21 21 0,0 0 0,0-21 16,0 0-16,0 21 0,-1 0 15,1 0 1,21 21 0,0 0-16,0 0 15,21-21-15,1 0 16,-1 21-16,0-21 0,0 0 0,0 0 0,0 0 15,1 0-15,-1 0 0,0 0 0,0 0 16,21 0-16,-20 0 16,-1 0-16,21 0 0,-21 0 0,22 0 15,-22-21-15,21 0 0,-21 21 0,0-21 16,1 0-16,-1 0 0,-21-1 16,0 1-16,21 0 0,-21 0 0,21 0 15,-21 0-15,0-22 0,0 22 0,21 0 16,-21 0-16,0 0 0,0-1 15,0 1-15,0 42 32,0 1-32,0-1 0,0 0 0,-21 0 15,21 0-15,0 22 0,0-22 0,-21 0 16,21 0-16,0 0 16,0 0-16,0 1 0,0-1 0,0 0 15,21-21-15,-21 21 0,21 0 0,0-21 16,1 0-16,-1 0 0,0 21 15,0-21-15,21 0 0,-20 0 0,20 0 16,-21 0-16,21 0 0,1 0 0,-22-21 16,21 0-16,-21 21 0,22-21 15,-1 0-15,-21 0 0,43-22 16,-22 22-16,22-64 16,-64 64-16,0-21 0,0 21 15,0-22-15,0 22 0,0 0 0,0-21 16,-22 42-16,1-21 0,0-1 15,0 22-15,0 0 0,0 0 16,-22 0-16,22 22 0,-21-1 0,21 0 16,-22 0-16,22 21 0,0-20 15,-21 20-15,42-21 0,-22 21 0,22-20 16,0-1-16,-21 21 0,21-21 0,0 0 16,0 1-16,0-1 0,21-21 15,1 21-15,-1-21 0,0 0 0,0 21 16,0-21-16,0 0 0,1 0 0,20 0 15,-21 0-15,0 0 0,0 0 16,1 0-16,-1 0 0,0-21 16,0 21-16,0-21 0,0 0 0,1-1 15,-22 1-15,21-21 0,0 21 16,-21-22-16,0 1 0,0 0 0,21-22 16,-21 22-16,0-22 0,21 22 0,-21-21 15,0 20-15,21-20 0,-21 20 16,0 22-16,0-21 0,0 0 0,22 20 15,-22 1-15,0 0 0,-22 42 32,1 0-32,21 1 15,-21-1-15,0 21 0,21 0 16,0 1-16,0 20 0,0-20 16,-21-1-16,21 21 0,0-20 15,0-1-15,0 0 0,0 1 0,21-1 16,-21 0-16,21-20 0,0-1 0,0 0 15,1 21-15,-1-42 0,0 21 16,0 1-16,0-22 0,0 0 0,1 21 16,-1-21-16,0 0 0,0 0 0,0 0 15,22 0-15,-22 0 0,0 0 16,0-21-16,0 21 0,0-22 0,1 1 16,-22 0-16,21 21 0,0-21 15,0 0-15,-21-22 0,0 22 0,21 0 16,-21 0-16,0-21 0,0 20 15,0 1-15,0 0 0,-21 21 32,21 21-32,-21 0 15,21 22-15,-21-22 0,21 0 16,0 0-16,-21 0 0,21 22 0,0-22 16,0 0-16,0 0 0,0 0 15,0 1-15,21-22 16,0 21-16,0-21 0,0 0 15,0 0-15,1 0 0,20 0 16,-21 0-16,0 0 0,0-21 16,1 21-16,-1-22 0,0 1 0,0 21 15,0-21-15,0 0 0,1 0 0,-22 0 16</inkml:trace>
  <inkml:trace contextRef="#ctx0" brushRef="#br0" timeOffset="64274.14">17716 6138 0,'0'0'0,"-21"0"16,21 22-1,0-1 32,-21-21-47,0 0 16,0 0 0</inkml:trace>
  <inkml:trace contextRef="#ctx0" brushRef="#br0" timeOffset="64561.97">16002 6414 0,'0'21'0,"21"-21"16,0 0-16,0 0 0,1 0 16,20 0-16,0 0 0,1 0 15,-1 0-15,0-21 0,1 21 16,-1-22-16,0 22 0,1 0 0,-1 0 16,-21-21-16,0 21 0,22 0 0,-22 0 15,0 0-15,-21-21 0,21 21 16,0 0-16,0 0 0,-21-21 0</inkml:trace>
  <inkml:trace contextRef="#ctx0" brushRef="#br0" timeOffset="65138.5">19685 6181 0,'0'0'0,"0"-21"0,0-1 0,0 1 16,-21 21 15,0 0-31,-1 21 16,22 1-16,0 20 0,0-21 15,0 21-15,-21 1 0,21 20 0,0 1 16,-21-22-16,21 22 0,0-1 15,0-21-15,-21 22 0,21-22 0,0 1 16,-21-22-16,21 21 0,0-21 0,0 0 16,0 1-16,0-1 0,0 0 15</inkml:trace>
  <inkml:trace contextRef="#ctx0" brushRef="#br0" timeOffset="66028.5">19135 6668 0,'0'0'15,"0"-22"-15,-22 22 0,44 0 32,-1 0-32,0 0 0,21-21 0,1 21 15,20 0-15,-21 0 0,22-21 16,-1 21-16,22-21 0,-21 21 15,20-21-15,-20 0 0,20-1 0,-20 22 16,-1-21-16,1 0 0,-1 0 16,43-43-16,-63 43 0,-1 0 15,-21 0-15,0 0 0,0-22 16,-21 22-16,0 0 0,0 0 0,0 0 16,0-22-16,-21 22 0,0 0 0,0 21 15,0-21-15,0 0 16,-1 21-16,1 0 0,0 0 0,0 0 15,0 21-15,21 0 0,0 21 16,-21-20-16,-1 20 0,22-21 16,-21 21-16,21 1 0,0 20 0,0-20 15,-21 20-15,21-21 0,-21 1 16,21-1-16,-21 0 0,21 1 0,-21-1 16,21 0-16,0-20 0,0 20 0,0-21 15,-22 0-15,22 0 0,0 1 16,0-1-16,0-42 31,22 21-15,-1-22-16,-21 1 0,21 21 0,0-21 15,-21 0-15,21 0 0,0-22 16,-21 22-16,22 0 0,-1 0 16,-21 0-16,21 0 0,-21-1 0,21 1 15,0 0 1,-21 42-1,21-21-15,-21 21 0,0 1 16,0-1-16,0 0 0,0 0 0,22 0 16,-22 0-16,0 1 0,0-1 0,0 0 15,0 0-15,21-21 0,-21 21 16,21 0-16,0-21 0,0 0 0,-21 22 16,21-22-16,1 0 0,-1 0 15,21 0-15,-21 0 0,22 0 0,-22 0 16,21 0-16,0 0 0,-20 0 15,20-22-15,0 1 0,-21 21 0,22-21 16,-22 0-16,0 0 0,0 0 16,0-1-16,-21-20 0,22 21 0,-22 0 15,0-22-15,0 22 0,0 0 16,0 0-16,0 0 0,-22 0 0,1 21 16,0 0-16,0 0 0,0 0 15,0 21-15,-1 0 0,1 0 16,0 0-16,21 0 0,-21 22 0,21-22 15,-21 0-15,21 0 0,0 22 0,0-22 16,0 0-16,0 0 16,21 0-16,0 0 0,0-21 15,0 0-15,1 22 0,-1-22 0,0 0 16,21 0-16,-21 0 0,1 0 16,-1 0-16,21 0 0,0 0 0</inkml:trace>
  <inkml:trace contextRef="#ctx0" brushRef="#br0" timeOffset="66811.06">21886 6477 0,'0'0'0,"0"-21"16,-21 21-1,21 21 1,-21 0-16,21 0 0,0 22 0,0-22 16,0 0-16,-21 21 0,21-20 15,0-1-15,-21 21 0,21-21 0,0 0 16,0 1-16,-22-1 0,22 0 0,-21 0 16,21 0-16,-21 0 0,21 1 15,0-1-15,-21-21 16,0 0-1,21-21 1,0-1 0,0 1-16,0 0 0,21 0 15,0 0-15,-21 0 0,21-22 0,0 22 16,1-21-16,-1-1 0,0 1 0,0 0 16,0 21-16,0-22 0,1 22 15,-1 0-15,0 0 0,0 21 16,0 0-16,-21 21 15,21-21-15,-21 21 0,22 0 16,-22 22-16,21-22 0,-21 0 16,0 21-16,0-21 0,0 22 15,0-22-15,0 0 0,0 0 0,0 22 16,0-22-16,0 0 0,0 0 16,0 0-16,0 0 15,-21-21-15,-1 0 31,22-21-15,0 0-16,0 0 16,0 0-16,22 0 0,-1-1 15,0 1-15,-21 0 0,21 0 0,0 0 16,0-22-16,1 22 0,-1-21 16,0 21-16,0 0 0,0-1 15,0 1-15,22 0 0,-22 21 0,0 0 16,0 0-16,0 0 0,-21 21 15,0 0-15,22 1 0,-22-1 0,0 0 16,0 21-16,0-21 0,0 22 16,0-22-16,0 0 0,0 0 15,0 0-15,0 1 0,-22-1 0,22 0 16,0 0-16,-21-21 16,42-21 30</inkml:trace>
  <inkml:trace contextRef="#ctx0" brushRef="#br0" timeOffset="67196.84">22627 6646 0,'21'0'16,"0"0"-1,1 0 1,-1 0-16,0 0 0,0 0 0,0 0 16,0 0-16,-21-21 15,22 21-15,-1 0 0,0-21 0,0 21 16,-21-21-16,0 0 0,0 0 16,0-1-16,0 1 15,0 0-15,-21 21 16,0 0-16,0 0 0,-1 0 15,22 21-15,-21-21 0,0 21 0,0 1 16,0 20-16,21-21 0,0 0 16,0 22-16,0-22 0,-21 0 0,21 21 15,0-21-15,0 1 0,0-1 0,0 0 16,0 0-16,21-21 0,-21 21 16,21 0-16,0-21 15,0 0-15,0 0 0,1 0 16,-1 0-16,0 0 0,0 0 15,21 0-15,-20-21 0</inkml:trace>
  <inkml:trace contextRef="#ctx0" brushRef="#br0" timeOffset="67506.66">23474 6244 0,'0'0'0,"0"-21"0,-21 0 15,21 0 1,-22 21-16,1 0 0,21 21 16,-21 0-16,21 0 15,-21 0-15,21 22 0,-21-22 0,21 21 16,0 1-16,0-1 0,0 21 16,0-20-16,-21-1 0,21 0 0,0 1 15,0-1-15,-22-21 0,22 22 0,0-22 16,-21 21-16,21-21 15,0 0-15,0 1 0,0-1 16,0 0 0,21-42 15,-21 0-31,22-1 0</inkml:trace>
  <inkml:trace contextRef="#ctx0" brushRef="#br0" timeOffset="68395.14">23685 6350 0,'0'-42'0,"0"84"16,0-105-16,0 41 0,0 1 0,0 42 31,0 1-15,0-1-16,0 21 0,0 0 15,0 1-15,-21-1 0,0 0 0,21 1 16,-21-1-16,21 0 0,0 1 15,0-1-15,-21-21 0,21 22 0,-21-22 16,21 0-16,-22 21 0,22-21 0,0 1 16,0-1-16,-21-21 15,21 21-15,0-42 47,0 0-47,21-1 16,-21 1-16,22 21 15,-1-21-15,-21 0 0,21 21 0,0-21 16,0 21-16,0-21 0,1 21 31,-1 0-31,-21 21 16,0 0 0,0 0-16,0 0 15,0 0-15,0 1 0,0-1 16,0 0-1,21-21-15,-21 21 16,21-21-16,0 0 16,0 0-1,1 0-15,-1 0 0,0 0 16,-21-21-16,21 21 0,0-21 0,0 0 16,1 21-16,-1-22 0,0 1 15,0 21-15,-21-21 0,21 0 0,0 0 16,-21 0-16,0-1 15,0 44 17,-21-1-17,21 0-15,-21 0 0,0 0 16,21 0-16,0 1 16,0-1-16,0 0 0,0 0 15,0 0 1,21 0-16,0-21 15,0 0-15,1 0 0,-1 0 16,0 0-16,0 0 0,0-21 16,0 21-16,-21-21 0,22 0 15,-1 0-15,-21 0 0,0-1 16,0 1-16,0 0 0,21 0 16,-21 0-16,0-22 0,0 22 15,0 0-15,0 0 0,-21 21 16,0 0-1,-1 0-15,1 0 16,0 21 0,0 0-16,0 0 0,21 1 15,0-1-15,0 0 16,0 0 0,21-21-16</inkml:trace>
  <inkml:trace contextRef="#ctx0" brushRef="#br0" timeOffset="69015.31">24532 6773 0,'0'-21'16,"0"0"-1,-21 21 16,21 21-31,-21 0 16,0 1-16,-1-1 0,22 0 16,-21 0-16,21 0 0,0 0 15,0 1-15,-21-1 16,21 0-16,0 0 31,21-21-15,0 0-1,1-21-15,-1 0 16,-21 0-16,21-1 0,0 1 16,0 0-16,-21 0 0,21-21 15,1 20-15,-22-20 0,21 0 0,0-1 16,0 1-16,-21 0 0,21-1 0,0 1 16,-21 0-16,0-1 0,22 22 15,-22 0-15,0 0 0,0 0 0,0 42 31,-22 0-15,22 0-16,-21 0 0,21 22 0,0-22 16,0 21-16,0-21 0,0 22 15,-21-22-15,21 21 0,0-21 0,0 22 16,0-22-16,0 0 0,0 0 16,0 22-16,0-22 0,0 0 0,0 0 15,21 0-15,-21 0 0,0 1 16,21-22-16,1 0 15,-1 0 1,0 0-16,0 0 16,0 0-16,0 0 15,-21-22-15,22 1 16,-1 21-16,-21-21 0,0 0 16</inkml:trace>
  <inkml:trace contextRef="#ctx0" brushRef="#br0" timeOffset="69358.14">23156 6498 0,'-21'0'15,"42"-21"1,0 21-16,1 0 0,-1 0 0,0 0 16,0 0-16,0 0 15,0 0-15</inkml:trace>
  <inkml:trace contextRef="#ctx0" brushRef="#br1" timeOffset="83455.39">1016 8911 0,'-21'0'15,"21"-21"17,0 0-17,0 0-15,0 0 16,0-1 0,0 1-16,0 0 15,0 0 1,0 0-1,0 0-15,0-1 32,-21 22-17,21 22 1,0-1-16,0 21 16,0-21-16,0 22 15,0-1-15,0 0 0,0 1 0,0-1 0,0 21 16,0-20-16,0-1 15,0 22-15,-22-22 0,22 0 0,0 1 16,-21 20-16,21-21 0,-21 22 16,0-22-16,21 1 0,0-1 0,-21 0 15,0 1-15,21-1 0,-22 0 16,22-21-16,-21 22 0,21-22 0,0 0 16,0 0-16,0-42 31,0 0-16,0 0-15,0 0 0,0-1 0,0-20 16</inkml:trace>
  <inkml:trace contextRef="#ctx0" brushRef="#br1" timeOffset="83855.16">508 8975 0,'0'0'16,"-21"-21"-16,0 21 0,-1-22 0,22 1 0,0 0 15,0 0-15,22 0 16,-1 0-16,21-1 16,0 1-16,1 0 0,-1 0 0,0-21 15,22 42-15,-1-22 0,-20 1 16,20 21-16,1 0 0,-1 0 0,-20 0 15,20 21-15,1 1 0,-22-1 16,0 21-16,-21-21 0,22 22 0,-43-1 16,0 0-16,0 1 0,0-1 15,-21 0-15,-1 1 0,-20-1 0,0 0 16,-1-21-16,1 22 16,21-22-16,-21 0 0,-1 0 0,22 0 15,-21 1-15,21-1 0,-1-21 16,1 0-16,21 21 0,-21-21 15,21-21 1,0 0 0,21 21-16,0-22 0,1 1 0</inkml:trace>
  <inkml:trace contextRef="#ctx0" brushRef="#br1" timeOffset="84350.75">1609 8848 0,'0'0'0,"-22"0"47,22 21-47,0 0 16,0 0-16,0 0 0,-21 22 0,21-22 15,0 0-15,0 21 0,0-20 16,0-1-16,0 21 0,0-21 0,0 0 15,0 22-15,0-22 0,0 0 16,0 0-16,0 0 0,21-21 16,1 0-16,-1 0 0,0 0 15,0 0-15,21 0 0,-20 0 16,-1-21-16,0 0 16,0 21-16,21-21 0,-20 0 0,-1 0 15,0-22-15,-21 22 0,21 0 16,-21-21-16,21 20 0,-21-20 0,0 21 15,0 0-15,0-22 0,0 22 16,0 0-16,0 0 0,0 0 0,0 42 31,0 0-15,0 0-16,0 22 0,-21-22 0,21 21 16,0-21-16,0 22 0,0-22 0,0 21 15,0-21-15,0 0 0,0 1 16,0-1-16,0 0 0,21 0 15,0-21-15,1 0 16,-1 0-16,0 0 0,0 0 16,-21-21-16,42 0 0</inkml:trace>
  <inkml:trace contextRef="#ctx0" brushRef="#br1" timeOffset="84862.69">2307 8551 0,'0'0'16,"-63"22"-1,63-1-15,0 0 0,-22 0 0,22 21 16,-21-20-16,21 20 0,0 0 0,-21 1 16,21-1-16,0 0 0,0 1 15,0-1-15,0 0 0,0-21 0,0 22 16,0-22-16,0 0 0,0 0 15,0 0-15,0 1 0,0-1 16,0 0-16,0-42 31,0 0-15,0-1-16,0 1 16,0 0-16,0 0 0,21 0 0,0 0 15,1-22-15,-1 22 0,0 0 16,0 0-16,0 0 0,0-1 0,1 22 15,20 0-15,-21 0 0,0 0 16,0 0-16,1 0 0,-1 22 0,0-22 16,0 21-16,-21 0 0,21 0 15,-21 0-15,0 0 0,0 1 0,0 20 16,-42-21-16,21 0 0,0 22 16,-22-22-16,22 0 0,-21 0 0,-1 0 15,1 0-15,21 1 0,-21-1 16,20-21-16,1 0 0,0 21 15,0-21-15,0 0 0,21-21 16,0 0 0,0-1-16,0 1 0,21 0 15,0 0-15</inkml:trace>
  <inkml:trace contextRef="#ctx0" brushRef="#br1" timeOffset="85809.2">2667 8594 0,'0'0'0,"0"21"32,0 0-32,0 0 0,0 22 15,0-22-15,0 0 0,-21 21 16,21 1-16,0-1 0,-21 0 0,-1 1 15,22-1-15,-21 0 0,21-21 16,-21 22-16,21-1 0,-21 0 0,21-20 16,0-1-16,0 0 0,0 21 0,0-21 15,21 1-15,0-22 16,0 0-16,1 0 0,-1 0 0,0 0 16,0 0-16,0 0 15,22-22-15,-22 1 0,0 21 0,0-21 16,0 0-16,0 0 0,1 0 15,-1-22-15,0 22 0,0 0 0,-21 0 16,0 0-16,0-1 0,0 1 0,21 0 16,-21 42 15,0 0-31,0 1 16,0-1-16,0 0 0,0 0 0,0 0 15,0 0-15,0 1 0,0-1 16,0 0-16,21-21 0,1 21 15,-1-21-15,0 0 0,0 0 16,21 0-16,-20 0 0,20 0 16,-21 0-16,21 0 0,1 0 0,-22-21 15,0 0-15,21 21 0,-20-21 0,-1-1 16,21 1-16,-21 0 0,0 0 16,-21 0-16,22 0 0,-1-1 0,-21 1 15,21 0-15,-21 0 0,0 0 16,21 0-16,-21-1 0,21 22 0,-21-21 15,21 21-15,1 0 32,-22 21-32,0 1 15,0-1 1,21-21-16,0 0 16,0 0-1,-21-21 16,0-1-31,0 1 16,-21 21 0,0 0-16,0 0 15,-1 0-15,1 0 0,0 21 16,0 1-16,0-1 16,21 0-16,-21 0 0,-1 21 0,1-20 15,0 20-15,0-21 0,21 0 16,0 22-16,0-22 0,0 0 0,0 0 15,0 0-15,0 0 0,21-21 16,-21 22-16,21-22 0,22 0 0,-22 0 16,0 0-16,0 0 0,64 0 15,-64 0-15,21 0 0,1 0 16,-22 0-16,21-22 0,-21 22 0,22-21 16,-22 0-16,0 0 0,0 21 15,0-21-15,0 0 0,-21-1 16,22 1-16,-22 0 0,0 0 0</inkml:trace>
  <inkml:trace contextRef="#ctx0" brushRef="#br1" timeOffset="86026.08">3281 8678 0,'0'0'0,"-21"0"15,-1 0-15,44 0 63,-1 0-63,0 0 16,0 0-16</inkml:trace>
  <inkml:trace contextRef="#ctx0" brushRef="#br1" timeOffset="86552.26">5292 8890 0,'0'0'0,"0"-85"15,0 64-15,0 0 0,0 0 16,-22 21-16,22-21 0,0 0 16,0 42 15,0 0-31,0 21 0,0 1 15,0-1-15,0 0 0,0 1 0,0-1 16,0 0-16,22 1 0,-22-1 16,0 0-16,0 1 0,0-22 15,0 0-15,0 21 0,0-21 0,0 1 16,0-1-16,0 0 16,21-21-1,0-21-15,0 0 16,0 21-16</inkml:trace>
  <inkml:trace contextRef="#ctx0" brushRef="#br1" timeOffset="86783.13">5778 8805 0,'0'-42'0,"0"84"0,0-105 0,0 42 16,-21 21-1,0 0-15,0 0 0,-21 21 0,20-21 16,1 21-16,0 21 0,-21-20 0,21 20 15,-1 0-15,1 1 0,0-1 16,0-21-16,0 21 0,0 1 0,-1-1 16,22 0-16,0-20 0,-21 20 0,21-21 15,0 0-15,0 0 0,0 1 16,21-22-16,1 0 16,-1 0-16,0 0 0,21 0 15</inkml:trace>
  <inkml:trace contextRef="#ctx0" brushRef="#br1" timeOffset="87231.88">6011 8954 0,'0'-22'0,"0"44"0,0-65 16,-21 43 0,0 0-16,0 21 15,0 1-15,-1-22 0,1 42 16,0-21-16,0 0 0,0 0 15,0 1-15,-1 20 0,22-21 16,0 0-16,0 22 0,0-22 0,0 0 0,0 0 16,0 0-16,0 0 15,0 1-15,0-1 0,22 0 16,20-21-16,-21 0 0,0 0 0,22 0 16,-1 0-16,-21 0 0,21 0 15,1-21-15,-1 0 0,0-1 0,-20 22 16,20-21-16,-21-21 0,21 21 0,-20 0 15,-1-1-15,0 1 0,0-21 16,-21 21-16,0-22 0,0 1 0,0 21 16,0-21-16,-21 20 0,0-20 15,0 21-15,-1 0 0,1 0 16,0-1-16,0 22 0,0 0 0,0 0 16,-22 0-16,22 0 0,0 22 0,0-1 15,-22 0-15,22 0 0,0 0 16,0 22-16,0-22 0,0 21 15,21-21-15,0 0 0,0 22 0,0-22 0,0 0 16,0 0-16,21 0 16,0-21-16,21 0 0,-21 0 0</inkml:trace>
  <inkml:trace contextRef="#ctx0" brushRef="#br1" timeOffset="87478.75">6689 8890 0,'0'0'0,"0"-21"16,-22 21 0,22 21-1,0 0-15,-21 0 0,0 1 0,21-1 16,-21 0-16,21 0 0,0 0 16,-21 22-16,21-22 0,-21 0 0,21 0 15,0 0-15,0 0 0,0 1 0,0-1 16,0 0-16,0 0 15,21-42 17</inkml:trace>
  <inkml:trace contextRef="#ctx0" brushRef="#br1" timeOffset="87663.64">6604 8742 0,'0'0'0,"0"-21"0,-21 0 16,0 21-16,21 21 78,21-21-78</inkml:trace>
  <inkml:trace contextRef="#ctx0" brushRef="#br1" timeOffset="88267.29">7281 9017 0,'0'-21'16,"0"0"-16,0 0 15,0-1-15,-21 22 0,0-21 16,0 0-16,0 0 0,-1 21 16,1 0-16,0 0 0,0 0 0,0 0 15,0 21-15,-1 0 0,1 0 16,0 1-16,0-1 0,-21 21 15,20-21-15,1 22 0,21-22 0,-21 21 0,21-21 16,-21 0-16,21 22 16,0-22-16,0 0 0,21 0 15,0-21-15,0 0 0,1 0 0,20 0 16,-21 0-16,21 0 0,-20 0 16,20 0-16,-21 0 0,21-21 0,1 0 15,-22 0-15,21 0 0,-21-1 0,1 1 16,20 0-16,-21 0 0,0 0 15,0-22-15,1 22 0,-1-21 0,0 0 16,-21-1-16,0 22 0,21-21 0,-21-1 16,0 1-16,21 0 0,-21-1 15,0 1-15,0 0 0,0 21 0,0-22 16,0 22-16,0 0 0,0 0 16,-21 21-1,0 0-15,0 21 0,21 0 0,-21 0 16,-1 22-16,22-1 0,0 21 0,-21-20 15,21 20-15,0 1 0,-21-1 16,21-20-16,0-1 0,0 21 0,0-20 16,0-22-16,0 21 0,0-21 0,21 1 15,-21-1-15,21 0 0,1 0 16,20-21-16,-21 0 0,21 0 0,-20 0 16</inkml:trace>
  <inkml:trace contextRef="#ctx0" brushRef="#br1" timeOffset="89025.37">9165 9038 0,'0'0'0,"0"-21"0,0 0 15,0 0-15,0 0 0,0-1 16,0 1-16,0 0 16,0 0-16,0 0 0,-21 0 0,21-1 15,-21 1-15,-22 0 0,22 0 16,0 21-16,0 0 0,-21 0 0,20 0 16,-20 0-16,21 21 0,-21-21 15,-1 21-15,22 22 0,0-22 0,-21 21 16,20 0-16,1-20 0,0 20 15,21 0-15,0 1 0,0-22 0,0 21 16,0-21-16,0 0 0,0 1 0,0-1 16,21 0-16,0-21 0,1 0 15,20 21-15,-21-21 0,0 0 0,22 0 16,-22 0-16,21 0 0,0-21 0,1 21 16,-22-21-16,21 0 15,1-1-15,-1 1 0,-21 0 0,21-21 16,-20 21-16,-1-22 0,21 1 0,-21 0 15,0-1-15,1 1 0,-22 0 16,21-1-16,-21 1 0,21-22 0,-21 22 16,0 21-16,0-21 0,0-1 0,0 22 15,0 0-15,0 0 0,0 0 16,0-1-16,-21 22 0,0 0 0,-1 0 16,22 22-16,-21-1 0,0 21 15,21-21-15,-21 22 0,21-1 16,-21 21-16,21-20 0,0 20 0,-21-20 0,21 20 15,-22-21-15,22 1 0,0-1 16,0 0-16,0 1 0,0-22 16,0 0-16,0 0 0,22 0 0,-1 1 15,0-22-15,0 0 0,0 0 16,0 0-16,1 0 0,-1 0 16,21 0-16,-21-22 0</inkml:trace>
  <inkml:trace contextRef="#ctx0" brushRef="#br1" timeOffset="89403.36">9610 8996 0,'0'0'0,"-22"0"0,44 0 31,-1 0-15,0 0-16,0-21 0,0 21 0,0-21 15,1 21-15,-1-22 0,21 1 16,-21 21-16,0-21 0,1 0 0,-1 21 16,-21-21-16,0 0 0,0-1 0,0 1 15,-21 0 1,-1 21-16,1 0 0,0 0 0,0 0 16,0 0-16,0 0 0,-1 21 0,1 0 15,0-21-15,0 43 0,0-22 16,0 0-16,-1 0 0,22 22 15,0-22-15,0 0 0,-21 21 0,21-21 16,0 1-16,0-1 0,0 0 16,0 0-16,21-21 0,-21 21 0,22 0 15,-1-21-15,0 0 0,0 0 0,21 0 16,-20 0-16,-1 0 0,21 0 16,-21 0-16,22-21 0,-1 21 0</inkml:trace>
  <inkml:trace contextRef="#ctx0" brushRef="#br1" timeOffset="90109.99">10202 8827 0,'0'-22'16,"-21"22"-16,0 0 0,21 22 16,0-1-16,0 0 15,-21 0-15,21 21 0,0-20 0,0-1 16,0 0-16,0 0 0,0 0 0,0 0 15,0 1-15,0-1 0,0 0 16,0 0-16,0 0 0,-21-21 16,21 21-16,-22-21 31,22-21 0,0 0-31,0 0 16,0 0-16,0 0 0,0-1 0,22 1 15,-1 0-15,-21-21 0,21 21 0,0-22 16,0 22-16,0 0 0,1-21 16,-1 20-16,0 1 0,21 21 0,-21-21 15,1 21-15,-1 0 0,0 0 16,0 0-16,-21 21 0,21 0 16,-21 1-16,21-1 0,-21 21 0,0-21 0,0 0 15,0 22-15,0-22 0,0 0 16,0 0-16,0 22 0,0-22 15,0 0-15,-21-21 0,21 21 0,-21 0 16,21 0-16,0-42 47,0 0-47,0 0 0,21 0 16,0 0-16,-21-1 0,22 1 15,-1 0-15,-21 0 0,21-21 0,0 20 16,0-20-16,0 21 0,1-21 15,-1 20-15,0 1 0,0 0 0,0 0 16,0 0-16,1 21 0,-1 0 16,0 21-16,-21 0 15,0 0-15,0 0 0,0 22 16,0-22-16,0 21 0,0-21 0,0 1 16,0 20-16,-21-21 0,21 0 0,-21 0 15,21 1-15,0-1 0,-22 0 16,22 0-16,0 0 0,0 0 15,22-21 1,-1 0 0,0 0-16,0-21 15</inkml:trace>
  <inkml:trace contextRef="#ctx0" brushRef="#br1" timeOffset="90530.75">11218 8805 0,'0'0'0,"-21"0"0,0 0 16,0 0-16,0 22 15,-1-1-15,1 0 0,0 0 16,0 0-16,0 0 0,0 22 0,-1-22 16,1 0-16,21 0 0,0 0 0,-21 1 15,21-1-15,0 0 16,0 0-16,0 0 0,0 0 15,21-21-15,0 0 0,1 22 0,-1-22 16,0 0-16,0 0 0,0 0 16,0 0-16,1 0 0,-1 0 0,21 0 15,-21-22-15,0 22 0,1-21 0,-1 0 16,0 0-16,0 0 0,0 0 16,0-1-16,-21-20 0,0 21 0,0 0 15,0-22-15,0 22 0,0 0 0,0 0 16,0 0-16,0 0 0,-21 21 15,0 0-15,0 0 16,0 0-16,0 0 0,-1 0 16,1 21-16,0-21 0,0 21 15,0-21-15,21 21 0,0 0 0,0 0 16,21-21 15</inkml:trace>
  <inkml:trace contextRef="#ctx0" brushRef="#br1" timeOffset="90819.59">11896 8636 0,'0'0'0,"0"-21"0,0 0 15,-22 21-15,1 0 16,0 0-16,0 21 15,0-21-15,21 21 0,-21 0 0,-1 22 16,1-22-16,21 21 0,-21-21 0,0 22 16,0-22-16,21 21 0,0 0 15,0-20-15,-21 20 0,21-21 0,0 0 16,0 22-16,0-22 0,0 0 0,0 0 16,0 0-16,0 0 0,0 1 15,21-22-15,-21 21 0,21-21 16,0 0-16,0 0 0,0 0 15,1 0-15</inkml:trace>
  <inkml:trace contextRef="#ctx0" brushRef="#br1" timeOffset="91132.41">12171 8594 0,'0'0'15,"42"-64"1,-21 64-16,0 0 0,1-21 0,-1 21 16,0 0-16,0 0 0,0 0 15,0 0-15,22 21 0,-22-21 0,0 21 16,0 1-16,0 20 0,1-21 16,-1 21-16,0-20 0,-21 20 0,0 0 15,0 1-15,0-1 0,0 0 0,0 1 16,0-1-16,0 0 0,-21 1 15,0-1-15,-1-21 0,1 21 0,0-20 16,-21-1-16,21 0 0,-22 0 16,22 0-16,-21 0 0,21 1 0,-22-22 15,22 21-15,0-21 0,0 0 0,0 0 16,-1 21-16</inkml:trace>
  <inkml:trace contextRef="#ctx0" brushRef="#br1" timeOffset="92209.03">3281 10097 0,'0'0'0,"0"-22"16,0 1-1,0 0-15,-21 21 16,-1 0-16,1 0 15,0 0-15,0 0 0,0 0 16,-22 0-16,22 0 0,0 0 16,-21 0-16,21 21 0,-22-21 0,22 21 15,0 1-15,-21-22 0,20 21 0,1-21 16,0 21-16,21 0 16,-21-21-16,21 21 0,-21-21 0,21 21 0,0 1 15,0-1 1,21-21-16,0 0 15,0 21-15,22-21 0,-22 0 0,21 0 16,-21 21-16,22-21 0,-22 21 16,21-21-16,0 0 0,-20 21 0,-1-21 15,0 22-15,0-22 0,0 21 16,-21 0-16,0 0 0,0 0 16,-21 0-16,0 22 0,-21-22 15,20 0-15,-20 0 0,0 0 16,-1 22-16,-20-22 0,21 0 0,-1 0 15,1-21-15,21 21 0,0 1 0,-22-22 16,22 0-16,0 0 16,21-22-1,21 22 1,0-21-16,0 21 0,1-21 0,-1 21 16,0 0-16,21-21 0,-21 21 0,1-21 15,20 21-15,-21 0 0,0 0 16,0 0-16,1 0 0,-1 0 0,0 21 15,-21 0-15,0 0 0,21 0 16,-21 1-16,0-1 0,0 21 16,0-21-16,-21 0 0,21 1 0,-21-1 15,0 21-15,21-21 0,-22 0 16,22 1-16,-21-1 0,21 0 16,-21 0-16,21 0 0,0 0 15,0 1-15,21-22 31,0 0-31,1 0 0,-1 0 16,0 0-16</inkml:trace>
  <inkml:trace contextRef="#ctx0" brushRef="#br1" timeOffset="93078.05">2434 13822 0,'0'0'0,"-21"0"0,21-21 0,-21 21 15,0 0 1,21-21-16,0-1 0,0 1 15,0 0 1,21 0-16,0 0 16,0 21-16,0-21 0,0 21 15,1-22-15,-1 22 0,-21 22 32,0-1-32,-21-21 0,-1 21 15,1 0-15,0 21 0,-21-20 16,21-1-16,-22 21 0,22-21 0,0 22 15,0-22-15,21 21 0,0-21 16,-21 22-16,21-22 0,0 0 0,0 21 16,0-21-16,0 1 0,0-1 15,0 0-15,21 0 0,0 0 0,0 0 16,0-21-16,0 22 0,22-1 16,-22-21-16,21 0 0,-21 21 0,22-21 15,-22 0-15,21 0 0,1 21 16,-22-21-16,0 0 0,21 21 0,-21-21 15,1 21-15,-1 1 0,-21-1 16,0 0 0,0 0-16,-21 0 0,-1 0 0,-20 1 15,21-1-15,-21 0 0,-22 0 0,22 0 16,-1 0-16,-20 1 0,21-1 16,-1-21-16,1 0 0,0 0 0,-1 0 15,1 0-15,21 0 0,0 0 16,-1-21-16,22-1 0,0-20 15,0 21-15,0-21 0</inkml:trace>
  <inkml:trace contextRef="#ctx0" brushRef="#br1" timeOffset="93679.07">3895 12404 0,'21'-21'0,"0"-1"16,-21 1 0,0 0-16,0 0 15,0 0-15,0 0 0,0-1 16,0 1-16,0 0 16,-21 21-1,0 0 1,21 21-16,0 22 15,-22-22-15,22 0 0,0 0 0,0 21 16,0-20-16,0-1 0,-21 21 16,21-21-16,0 0 0,0 1 0,0-1 15,0 0-15,0 0 0,21-21 32,1 0-17,-1 0-15,0-21 0,-21 0 16,21 0-16</inkml:trace>
  <inkml:trace contextRef="#ctx0" brushRef="#br1" timeOffset="94109.48">4043 11726 0,'0'0'0,"-21"-21"0,-1 21 0,1 0 15,0 0-15,0 0 0,0 21 16,0 1-16,21-1 0,-22 0 16,22 0-16,0 0 0,0 0 0,0 1 15,0-1-15,0 0 0,0 0 16,0 0-16,22-21 0,-1 0 16,0 21-16,0-21 0,0 0 15,0 0-15,1-21 0,-1 21 0,0-21 16,0 0-16,0 0 0,0 21 15,1-21-15,-22-1 0,0 1 0,0 0 16,0 0-16,0 0 0,0 0 16,0-1-16,-22 22 0,22-21 0,-21 0 15,0 0-15,0 0 0,0 21 16,0 0-16,-1 0 0,1 0 16,0 0-16,0 0 0,21 21 15,-21 0-15,0 0 0,21 0 16,0 1-16,0-1 0,0 0 0,-22 0 15,22 0-15,0 0 0,0 1 16,0-1-16,0 0 0,22 0 0,-1 0 16,0 0-16,0 1 0,0-1 0</inkml:trace>
  <inkml:trace contextRef="#ctx0" brushRef="#br1" timeOffset="94611.39">4466 12086 0,'0'21'31,"0"1"-31,-21-1 0,0-21 16,21 21-16,-21 21 0,21-21 0,0 1 16,-22-1-16,1 0 0,0 0 15,21 0-15,0 22 0,-21-22 16,21 0-16,-21 0 0,0 0 15,21 0-15,0 1 0,-22-22 16,22-22 15,0 1-15,22 0-16,-1 0 0,-21 0 16,21-22-16,0 22 0,0 0 0,0-21 15,1-1-15,20 1 0,-21 21 16,0-21-16,22 20 0,-22-20 0,21 21 15,-21 21-15,22-21 0,-22 21 16,0 0-16,21 0 0,-21 0 16,1 21-16,-1 0 0,-21 0 0,0 0 15,21 1-15,-21 20 0,0-21 0,0 21 16,0-20-16,0 20 0,0-21 16,0 21-16,0-20 0,-21-1 0,21 0 15,0 21-15,-21-42 0,21 21 0,-22 1 16,22-1-16,0 0 15,22-21 1,-1-21 0,-21 0-16,21-1 0,0 1 15</inkml:trace>
  <inkml:trace contextRef="#ctx0" brushRef="#br1" timeOffset="94954.81">5165 11642 0,'0'-43'0,"0"86"0,0-107 0,0 43 16,0 0-16,0 42 31,0 21-31,0-20 16,0 20-16,-22 0 0,22 1 15,-21-1-15,0 0 0,21 22 16,-21-1-16,0 1 0,0-22 0,-1 22 15,22-1-15,0-21 0,-21 1 16,21-1-16,0 0 0,0 1 0,0-22 16,0 21-16,0-21 0,21 1 0,1-1 15,-1 0-15,0-21 0,0 0 16,0 0-16,0 0 16,1 0-16,-1 0 0,0 0 0,0 0 15,0-21-15,0 21 0,1-21 0,-1-1 16,-21 1-16,21 0 0,0 0 15,-21 0-15,0 0 0,0-1 16,0 1-16</inkml:trace>
  <inkml:trace contextRef="#ctx0" brushRef="#br1" timeOffset="95171.3">5016 11980 0,'0'0'0,"0"-21"15,22 21 1,-1 0-16,0 0 0,0-21 0,0 21 16,22-21-16,-22 21 0,0 0 15,0-21-15,21 21 0,-20 0 0,-1 0 16,21-21-16,-21 21 0,0 0 16,1 0-1</inkml:trace>
  <inkml:trace contextRef="#ctx0" brushRef="#br1" timeOffset="95918.74">6837 12361 0,'0'0'0,"42"-42"16,-42 21-16,21 0 15,-21 0-15,0-1 0,0 1 16,0-21-16,0 21 0,0 0 16,0-1-16,-21 1 0,0 0 15,0 0-15,0-21 0,-22 20 0,22 1 16,0 0-16,-21 0 0,20 0 16,-20 21-16,0 0 0,21-21 0,-22 21 15,22 0-15,-21 0 0,21 0 0,-22 21 16,22-21-16,0 21 0,0 0 0,0 0 15,-1 0-15,1 22 0,21-22 16,0 21-16,0 1 0,0-22 0,0 21 16,0 43-16,0-64 15,0 21-15,21-21 0,-21 1 0,22-1 16,20 0-16,-21-21 0,0 0 16,0 21-16,22-21 0,-22 0 0,21 0 15,-21 0-15,22 0 0,-22-21 0,21 21 16,-21-21-16,22 0 0,-22-1 15,0 1-15,0 21 0,0-21 0,1 0 16,-1 0-16,0 0 0,0-1 0,-21 1 16,0 0-16,0-21 0,21 21 15,-21-1-15,0 1 0,0 0 0,0 0 16,0 0-16,0 0 0,0-1 16,0 44-1,0-1 1,0 0-16,0 0 0,0 0 15,0 22-15,0-22 0,0 0 16,0 21-16,0-21 0,0 1 0,0-1 16,21 0-16,-21 0 0,22 0 0,-22 0 15,21 1-15,0-22 0,0 21 16,0-21-16,0 0 0,1 0 16,-1 0-16,0 0 0,0 0 0,0 0 15,0-21-15,1 21 0,-1-22 0</inkml:trace>
  <inkml:trace contextRef="#ctx0" brushRef="#br1" timeOffset="96235.75">7810 11980 0,'22'-21'16,"-1"21"-1,0 0-15,0 0 16,0 0 0,0 0-16,1 0 15,-1 0 1,0 0-1,-21 21 1,0 1 0,0-1-1</inkml:trace>
  <inkml:trace contextRef="#ctx0" brushRef="#br1" timeOffset="96445.26">7832 12213 0,'0'21'16,"21"-21"0,0 0-16,0 0 15,0 0-15,0-21 16,1 21-16,-1 0 16,0 0-1,0-21 1,0 21-16</inkml:trace>
  <inkml:trace contextRef="#ctx0" brushRef="#br1" timeOffset="96963.22">8784 11790 0,'0'0'0,"21"0"0,-21-21 0,0 0 15,0-1-15,21 22 16,-21 22 15,0-1-31,0 0 0,0 0 16,0 21-16,0-20 0,0 20 0,0 0 15,0 1-15,0-22 0,0 21 16,-21 0-16,21 1 0,0-22 0,0 21 16,0-21-16,-21 1 0,21 20 0,0-21 15,0 0-15,0 0 16,21-21 15,-21-21-31</inkml:trace>
  <inkml:trace contextRef="#ctx0" brushRef="#br1" timeOffset="97442.71">9207 11853 0,'0'0'0,"0"-21"16,-21 42 15,0 1-31,21-1 0,0 0 16,-21 0-16,0 0 0,21 22 0,-21-22 15,21 0-15,0 21 0,-22-21 16,1 22-16,21-22 0,0 0 0,0 21 15,0-20-15,0-1 0,0 0 0,0 0 16,0 0-16,0 0 0,21 1 16,1-22-16,20 0 0,-21 0 15,0 0-15,0 0 0,22 0 0,-22 0 16,0 0-16,21 0 0,-20-22 16,-1 22-16,21-21 0,-21 0 15,0 0-15,1 0 0,-1 0 0,0-1 16,0-20-16,-21 21 0,0-21 0,21-1 15,-21 22-15,0-21 0,0-1 16,0 1-16,0 0 0,-21 21 0,21-22 16,-21 22-16,0 0 0,0 0 0,-1 0 15,1 21-15,0 0 0,0 0 16,0 0-16,-22 0 0,22 0 0,0 0 16,-21 21-16,21 0 0,-1 0 0,-20 0 15,21-21-15,0 0 0</inkml:trace>
  <inkml:trace contextRef="#ctx0" brushRef="#br1" timeOffset="97516.18">10731 11599 0,'233'-63'15</inkml:trace>
  <inkml:trace contextRef="#ctx0" brushRef="#br1" timeOffset="98379.24">15049 10075 0,'0'-42'0,"0"21"15,-21 21-15,21-21 0,-21 21 16,21-21 0,-21 21-16,0 0 0,0 0 15,21 21-15,-22 0 16,22 0-16,0 21 0,0-20 0,0 20 16,0 21-16,0-20 0,0 20 0,0 1 15,0-1-15,0 1 16,0-1-16,0 1 0,0-1 0,0-20 15,0 20-15,0-21 0,0 1 0,0-1 16,0 0-16,-21 1 0,21-22 16,0 21-16,0-21 0,0 1 0,0-1 15</inkml:trace>
  <inkml:trace contextRef="#ctx0" brushRef="#br1" timeOffset="98736.04">14711 10266 0,'0'0'0,"0"-42"0,0 20 16,0-20-16,0 21 0,0-21 16,0 20-16,0-20 0,0 21 0,0 0 15,0 0-15,21-1 0,21 1 16,-21 0-16,22 0 0,-1 21 0,0 0 15,22 0-15,-22 0 0,22 21 0,-1-21 16,-20 42-16,20-20 0,-21 20 16,-20 0-16,20-21 0,-21 22 15,-21-1-15,0 0 0,0 1 0,0-1 16,-42 0-16,21 1 0,-22-1 0,22-21 16,-21 22-16,-1-22 0,22 0 15,-21 0-15,21-21 0,0 21 16,-1-21-16,1 0 0,21-21 31,0 0-31,21 21 0,1-21 16,-1-22-16,0 22 0,21 0 0,-21 0 15</inkml:trace>
  <inkml:trace contextRef="#ctx0" brushRef="#br1" timeOffset="99170.79">15727 10033 0,'21'0'0,"-42"0"0,63 0 0,-42 21 31,0 0-15,0 1-16,-21-1 0,21 0 0,-21 21 15,21-21-15,-21 22 0,-1-22 0,22 21 16,0 1-16,-21-22 0,21 21 16,-21-21-16,21 22 0,0-22 0,0 0 15,0 0-15,0 0 0,21-21 16,0 0-16,1 0 15,-1 0-15,0 0 0,0 0 16,0-21-16,22 0 0,-22 0 0,21 0 16,-21-1-16,22 1 0,-22 0 15,0-21-15,21 21 0,-21-1 0,1-20 16,-22 21-16,21 0 0,0 0 16,-21-1-16,0 1 0,0 0 0,0 0 15,0 42 16,0 0-31,0 0 0,0 1 0,-21-1 16,21 0-16,-21 21 0,21-21 0,0 22 16,0-22-16,0 21 0,0-21 15,0 1-15,0 20 0,0-21 16,0 0-16,0 0 0,21-21 16,0 0-1,0 0-15,0 0 0,22 0 0,-22-21 16</inkml:trace>
  <inkml:trace contextRef="#ctx0" brushRef="#br1" timeOffset="99675.01">16679 9864 0,'0'0'0,"-21"-64"15,21 43-15,-21 0 0,0 21 16,0 21-1,21 0-15,-22 22 0,22-22 16,0 21-16,0-21 0,-21 22 0,21-1 16,-21 0-16,21 1 0,0-1 15,-21-21-15,21 21 0,0-20 0,0 20 16,-21-21-16,21 21 0,0-20 0,-21-1 16,21 0-16,0 0 0,0 0 15,0-42 16,0 0-31,21 0 0,0 0 16,-21-1-16,21 1 0,0 0 16,0 0-16,22 0 0,-22 21 0,0-21 15,21-1-15,-20 1 0,20 21 16,-21 0-16,21 0 0,-20 0 0,-1 0 16,0 0-16,0 0 0,0 21 0,0-21 15,1 22-15,-22-1 0,0 0 16,0 0-16,0 0 0,0 0 0,-64 43 15,43-43-15,-21 0 0,-1 22 16,1-22-16,0 0 0,-1 0 16,1 0-16,0-21 0,20 21 15,-20-21-15,21 0 0,0 0 0,0 0 16,21-21 0,0 0-1,0 0-15,21-21 0,21 20 0,-21 1 16</inkml:trace>
  <inkml:trace contextRef="#ctx0" brushRef="#br1" timeOffset="100600.48">17441 9716 0,'0'0'0,"0"-22"0,-21 22 0,0 0 16,0 0-16,21 22 15,-21-1-15,-1 0 0,1 0 0,21 21 16,-21 1-16,0-22 0,21 21 0,-21 1 16,0-1-16,21 0 0,0 1 15,-22-1-15,1 0 0,21 1 0,0-1 16,-21 0-16,21-21 0,0 22 0,0-22 16,0 21-16,0-21 0,0 1 15,21-1-15,0-21 0,1 21 0,-1-21 16,0 0-16,21 0 0,-21 0 0,1 0 15,20 0-15,-21 0 16,21-21-16,-20 0 0,20-1 0,-21 1 16,0 0-16,22 0 0,-22 0 15,0 0-15,0-1 0,0-20 0,-21 21 16,21 0-16,-21 0 0,22-1 0,-22 1 16,0 0-16,0 42 31,0 0-31,0 1 15,0-1-15,-22 0 0,22 0 16,-21 0-16,21 0 0,0 1 0,0 20 16,0-21-16,0 0 0,0 0 0,0 1 15,0-1 1,21-21-16,1 21 0,-1-21 16,0 0-16,0 0 0,0 0 15,0 0-15,22 0 0,-22-21 16,0 0-16,0 21 0,0-22 0,1 1 15,20 0-15,-21 0 0,0 0 0,0 0 16,1-1-16,20 1 0,-21 0 16,0 0-16,-21 0 0,21 0 0,1 21 15,-22-22-15,0 1 0,21 21 16,-21 21 46,21-21-30,-21-21-17,0 0 1,0 0 0,-21 21-1,0 0-15,-1 0 0,1 0 16,0 21-16,0-21 0,0 21 0,0 0 15,21 1-15,-22-1 0,1 21 16,0-21-16,0 22 0,21-22 16,0 0-16,0 21 0,0-21 0,0 1 15,0-1-15,0 0 0,0 0 16,0 0-16,21 0 0,0 1 0,0-22 16,22 0-16,-22 21 0,21-21 0,-21 0 15,22 0-15,-22 0 0,21 0 16,1 0-16,-22 0 0,0-21 0,21-1 15,-21 22-15,1-21 0,-1 0 0,0 0 16,0 0-16,-21 0 16,21-1-16,-21 1 0</inkml:trace>
  <inkml:trace contextRef="#ctx0" brushRef="#br1" timeOffset="100794.84">18119 9843 0,'-22'0'0,"44"0"0,-65 0 0,22 0 16,0 0-16,42 0 47,0 0-32,0 0 1</inkml:trace>
  <inkml:trace contextRef="#ctx0" brushRef="#br1" timeOffset="101258.69">19431 9864 0,'0'0'16,"0"-21"-16,21 21 15,0 0 1,-21 42-16,21-21 16,1 0-16,-22 22 0,21-22 0,0 21 15,0 0-15,-21 1 0,21-1 16,0 0-16,-21-20 0,0 20 0,0 0 15,0 1-15,0-22 0,0 0 0,0 21 16,0-21-16,0 1 0,0-1 16,22-21 15</inkml:trace>
  <inkml:trace contextRef="#ctx0" brushRef="#br1" timeOffset="101494.56">19918 10075 0,'0'0'0,"0"-84"16,0 63-16,0-1 0,0 1 15,-21 21 1,-1 21 0,1 22-16,21-22 0,-21 0 15,21 21-15,-21-20 0,21 20 16,-21-21-16,0 21 0,21-20 0,-22 20 15,1-21-15,21 0 0,-21 22 0,21-22 16,-21 0-16,21 0 16,0 0-16,0 0 15,21-21-15</inkml:trace>
  <inkml:trace contextRef="#ctx0" brushRef="#br1" timeOffset="101959.3">20299 10033 0,'21'-21'0,"-42"42"0,42-63 0,-42 42 31,0 0-31,-1 21 16,1 0-16,0 0 0,21 22 15,-21-22-15,0 0 0,0 21 16,-1-21-16,1 22 0,21-22 0,0 21 15,0-21-15,0 1 0,0 20 0,0-21 16,0 0-16,0 0 0,0 1 16,0-1-16,21-21 0,1 0 15,-1 0-15,0 0 0,0 0 16,21 0-16,-20 0 0,20 0 0,-21 0 16,21-21-16,-20-1 0,20 22 0,-21-21 15,0-21-15,0 21 0,1 0 16,-1-1-16,-21-20 0,21 21 15,-21-21-15,0 20 0,0-20 0,0 0 16,-21 21-16,0-22 0,-1 22 16,22 0-16,-21 0 0,0 0 0,0 21 15,-21 0-15,20 0 0,1 0 0,0 0 16,0 0-16,0 21 0,0 0 16,-1 0-16,1 0 0,0 0 0,0 22 15,0-22-15,21 0 0,0 0 16,0 22-16,0-22 0,0 0 0,0 0 15,21 0-15,21-21 0,-21 0 16,22 0-16</inkml:trace>
  <inkml:trace contextRef="#ctx0" brushRef="#br1" timeOffset="102202.22">21018 10097 0,'0'0'0,"0"21"16,0 0 0,-21 0-16,0 0 0,21 0 15,-21 1-15,21-1 0,-21 0 16,0 0-16,21 0 0,-22 22 16,22-22-16,0 0 0,0 0 15,0 0-15,0 0 16,22-21-1</inkml:trace>
  <inkml:trace contextRef="#ctx0" brushRef="#br1" timeOffset="102396.11">20976 9991 0,'0'0'0,"-21"0"0,21-21 0,-21 21 16,0 0-16,42 0 63,0 0-63</inkml:trace>
  <inkml:trace contextRef="#ctx0" brushRef="#br1" timeOffset="103000.07">21590 10181 0,'0'0'0,"0"-21"0,21 0 15,-21 0 1,0 0-16,0-1 0,-21 22 16,0 0-16,0 0 0,-1 0 15,1 0-15,-21 0 0,21 0 0,0 0 16,-22 22-16,22-1 0,0 0 16,0 0-16,-22 0 0,22 22 15,0-22-15,0 21 0,21 0 0,-21 1 16,21-22-16,0 21 0,0-21 0,0 1 15,0 20-15,0-21 0,0 0 16,21 0-16,0-21 0,0 0 16,0 0-16,1 0 0,-1 0 15,0 0-15,21 0 0,-21-21 16,1 0-16,-1 21 0,21-21 16,-21 0-16,0 0 0,1-22 0,-1 22 15,21-21-15,-21 21 0,0-22 16,1 1-16,-1 0 0,0-1 0,0 1 15,-21 0-15,21-1 0,0-20 16,-21 20-16,0-20 0,22 21 0,-22-1 16,21-20-16,-21 20 0,0 1 0,0 21 15,0 0-15,0 0 0,-21 21 16,-1 21-16,1 0 16,-21 21-16,21 1 0,0 20 15,-1-21-15,1 22 0,0-22 16,0 22-16,0-1 0,21-20 0,0 20 15,0-21-15,0 1 0,0-1 0,0 0 16,0 1-16,0-22 0,0 21 16,0-21-16,0 1 0,0-1 15,21-21-15,0 0 0,0 0 16</inkml:trace>
  <inkml:trace contextRef="#ctx0" brushRef="#br1" timeOffset="103763.33">22923 10308 0,'0'0'0,"22"-21"0,-1 0 16,0 0-16,-21 0 15,0-1-15,0 1 16,0 0-16,0 0 0,0 0 16,0 0-16,0-1 15,-21 22-15,0 0 0,-1 0 0,1 0 16,0 0-16,0 0 0,-21 0 0,20 22 16,1-1-16,-21 0 0,21 0 15,0 0-15,-1 0 0,1 22 0,0-22 16,21 21-16,0-21 0,0 22 15,0-22-15,0 21 0,0-21 16,0 1-16,0-1 0,21 0 16,0-21-16,1 21 15,-1-21-15,0 0 0,0 0 0,0 0 16,22-21-16,-22 21 0,0-21 0,0 0 16,21-1-16,-20 1 0,20 0 15,-21-21-15,0 21 0,0-22 16,1 22-16,-1-21 0,0-1 0,0 1 15,0 0-15,0-1 0,-21-20 0,22 21 16,-22-1-16,21-20 0,-21 20 16,0-20-16,0 21 0,0-1 0,21-20 15,-21 42-15,0-1 0,0 44 32,0-1-32,-21 21 0,0 0 15,21 1-15,0 20 0,-22-20 16,1 20-16,0 1 0,21-22 0,-21 21 15,21-20-15,-21-1 0,21 0 0,-21 1 16,21-1-16,0 0 0,0-20 16,0 20-16,0-21 0,0 0 0,0 0 15,21-21-15,0 22 16,0-22-16,0 0 16</inkml:trace>
  <inkml:trace contextRef="#ctx0" brushRef="#br1" timeOffset="104107.29">23326 10266 0,'0'0'0,"0"-21"0,21 21 16,0 0-16,-21-21 0,21 21 16,0 0-16,-21-22 0,21 1 0,1 21 15,-1-21-15,0 21 0,0-21 0,0 0 16,0 21-16,-21-21 0,0-1 15,22 22-15,-22-21 0,-22 21 32,1 0-32,0 0 0,0 0 15,0 21-15,0 1 0,-1-1 0,1 0 16,0 21-16,0-21 0,0 1 16,0 20-16,21-21 0,0 0 0,0 22 15,0-22-15,0 0 0,0 0 0,0 0 16,0 0-16,0 1 0,42-1 15,-21-21-15,0 0 0,0 0 16,1 0-16,-1 0 0,21 0 0,-21 0 16,22 0-16,-22 0 0</inkml:trace>
  <inkml:trace contextRef="#ctx0" brushRef="#br1" timeOffset="104814.89">23897 10139 0,'0'0'0,"0"-21"15,-21 21 1,0 0 0,0 21-16,-1 0 15,22 0-15,0 0 0,0 1 16,0-1-16,-21 0 0,21 0 16,0 0-16,0 0 0,0 1 0,0-1 15,0 0-15,0 0 0,0 0 0,0 0 16,0 1-1,0-1 1,-21-21 0,21-21-1,0-1-15,0 1 0,0 0 16,0 0-16,0 0 0,0 0 0,0-22 16,21 22-16,0 0 0,-21-21 15,22 20-15,-1 1 0,0 0 0,0 0 16,0 0-16,0 0 0,1 21 15,-1 0-15,0 0 0,0 0 0,-21 21 16,21 0-16,-21 0 16,21 0-16,-21 0 0,0 1 15,0-1-15,0 21 0,0-21 0,0 0 16,0 22-16,0-22 0,0 0 0,0 0 16,0 0-16,0 1 0,0-1 15,0 0-15,-21-21 0,0 0 16,21-21 15,0 0-31,21 21 16,0-22-16,-21 1 0,22 0 15,-1-21-15,0 21 0,-21-1 16,21-20-16,0 21 0,0 0 0,1-22 16,-1 22-16,0 0 0,0 0 15,0 0-15,0 0 0,1 21 0,-1 0 16,0 0-1,-21 21-15,0 0 0,0 0 16,0 0-16,0 22 0,0-22 0,0 0 16,0 21-16,0-21 0,-21 1 15,21 20-15,0-21 0,0 0 0,-21 0 16,21 1-16,0-1 0,-22 0 16,22 0-1,22-42 16</inkml:trace>
  <inkml:trace contextRef="#ctx0" brushRef="#br1" timeOffset="105235.27">24723 10224 0,'0'0'0,"0"-22"0,0 1 0,0 0 15,-22 21 1,1 0-16,0 0 0,0 0 15,0 21-15,0 0 16,-1 1-16,1-1 0,0 0 16,0 0-16,21 21 0,-21-20 0,21 20 15,-21-21-15,21 21 0,0-20 16,0-1-16,0 0 0,0 21 0,0-21 16,0 1-16,21-1 0,0-21 15,0 0-15,0 0 0,0 0 16,1 0-16,-1 0 0,0 0 0,0 0 15,0-21-15,0 21 0,1-22 0,-1 1 16,0 0-16,-21 0 0,21 0 16,-21-22-16,21 22 0,-21-21 0,0 21 15,0-22-15,0 22 16,0-21-16,0 21 0,0 0 0,0-1 16,-21 1-16,0 21 0,0 0 15,0 0-15,-1 0 16,1 0-16,0 21 0,0 1 0,0-22 15,21 21-15,-21 0 0,21 0 0,-22 0 16,22 0-16,0 1 16,0-1-16,0 0 0,22-21 15</inkml:trace>
  <inkml:trace contextRef="#ctx0" brushRef="#br1" timeOffset="105532.11">25358 10118 0,'0'0'0,"0"-21"0,-22 21 16,1 0-16,0 0 16,0 0-16,0 21 15,0 0-15,21 0 0,-22 0 0,1 0 16,0 22-16,21-22 0,-21 21 15,21 1-15,-21-22 0,21 21 16,0 0-16,0-20 0,0 20 0,0-21 16,0 0-16,0 22 0,21-22 15,-21 0-15,21 0 0,0 0 16,0-21-16,1 0 0,-1 0 16,0 0-16,0 0 0,0 0 15</inkml:trace>
  <inkml:trace contextRef="#ctx0" brushRef="#br1" timeOffset="105831.94">25760 10075 0,'0'0'0,"0"-21"0,0 0 15,21 21-15,0-21 0,0 21 16,0 0-16,1 0 15,-1 0-15,0 0 0,0 21 0,0 0 16,0-21-16,1 21 0,-22 1 16,21 20-16,-21-21 0,0 21 0,0-20 15,0 20-15,0 21 0,0-20 16,-21-1-16,-1 0 0,1 22 0,0-22 16,0 1-16,-21-22 0,20 21 15,-20-21-15,21 22 0,-21-22 16,-1 0-16,22 0 0,0-21 0,-21 21 0,20-21 15,1 0-15,0 21 0,0-21 16,0 0-16</inkml:trace>
  <inkml:trace contextRef="#ctx0" brushRef="#br1" timeOffset="106787.12">17230 11557 0,'0'-21'0,"0"-21"16,0 20-16,-22 1 15,22 0-15,0 0 0,0 0 16,0 0-16,-21 21 0,0-22 15,21 1-15,-21 21 0,0 0 0,0-21 16,-22 21-16,22 0 0,-21 0 16,-1 0-16,1 0 0,0 21 0,-1 0 15,1 1-15,0-1 0,-1-21 16,22 21-16,-21 0 0,21 0 0,0 0 16,-1-21-16,22 22 0,0-1 0,0 0 15,0 0-15,0 0 16,22 0-16,-1 1 0,0-22 15,21 21-15,-21 0 0,1 0 16,-1-21-16,21 21 0,-21 0 16,0 1-16,1-1 0,-1 0 0,0 0 15,0 0-15,-21 0 0,0 22 0,0-22 16,0 0-16,0 0 0,0 0 16,-21-21-16,0 22 0,0-1 0,-1-21 15,1 21-15,0-21 0,0 0 16,0 0-16,-22 0 0,22 0 15,0 0-15,0 0 0,21-21 16,0 0-16,0-1 16,0 1-16,21 21 15,0 0-15,0-21 0,1 21 0,-1 0 16,0 0-16,0 0 0,0 0 16,0 21-16,1-21 0,-1 21 15,0 1-15,0-1 0,-21 0 0,0 0 16,0 0-16,0 0 0,0 1 0,0 20 15,0-21-15,0 0 0,0 0 16,0 1-16,-21-1 0,0 0 0,0 21 16,-1-21-16,1 1 0,0-1 0,-21-21 15,21 21-15,-1 0 0,22 0 16,-21-21-16,21 21 0,-21-21 0,21 22 31</inkml:trace>
  <inkml:trace contextRef="#ctx0" brushRef="#br1" timeOffset="107511.71">16700 13864 0,'0'0'0,"0"-63"16,0 42-1,22-1-15,-1 1 0,0 0 16,0 0 0,0 21-16,-21 21 46,-21 0-46,21 0 0,-21 1 0,0 20 16,0-21-16,-1 0 0,1 22 0,0-22 16,0 21-16,21 0 0,-21-20 15,21-1-15,0 21 0,0-21 0,0 0 16,0 1-16,0-1 0,21 0 16,0 0-16,0-21 0,0 0 15,1 21-15,-1-21 0,0 0 16,21 0-16,-21 0 0,1 0 0,-1 0 15,-42 0 17,-22 0-32,22 0 15,0 21-15,-21 1 0,20-1 0,1 0 16,0 0-16,0 0 0,0 22 16,21-22-16,0 21 0,0-21 0,0 22 15,0-22-15,0 21 0,0 0 0,0-20 16,0 20-16,0-21 0,0 21 0,0-20 15,0-1-15,-21 0 16,-1 0-16,22 0 0,-21-21 0,0 21 16,-21-21-16,21 0 0,-1 0 0,1 0 15,-21 0-15,21-21 0,0 0 0,-22 0 16,22-21-16,0-1 0</inkml:trace>
  <inkml:trace contextRef="#ctx0" brushRef="#br1" timeOffset="108351.65">17293 9059 0,'0'-21'0,"0"0"16,0 0-16,21 0 0,-21 0 15,0-1-15,0 1 16,0 0-16,0 0 0,0 42 47,0 0-47,-21 0 0,21 1 0,-21-1 16,21 21-16,-21-21 0,21 22 15,0-22-15,0 0 0,0 0 16,-21 0-16,21 0 0,0 1 0,0-1 15,0 0-15,21-21 32</inkml:trace>
  <inkml:trace contextRef="#ctx0" brushRef="#br1" timeOffset="108750.78">17399 8530 0,'-21'0'0,"42"0"0,-63 0 0,20 0 15,1 0-15,0 0 0,0 0 16,0 21-16,21 1 0,0-1 16,0 0-16,0 0 0,0 0 15,0 0-15,21-21 0,-21 22 16,21-22-16,0 0 0,22 0 0,-22 0 15,21 0-15,-21 0 0,22 0 0,-22 0 16,21-22-16,0 22 0,-20-21 16,20 0-16,-21 0 0,0 0 0,0 0 15,-21-1-15,0 1 0,0 0 16,0 0-16,0 0 0,0 0 16,-21 21-16,0-22 0,0 1 0,0 21 15,0 0-15,-1 0 0,-20 0 16,21 0-16,-21 0 0,20 0 0,1 21 15,0 1-15,0-1 0,0 0 0,0 0 16,21 21-16,0-20 0,0 20 16,0-21-16,0 21 0,0-20 0,0 20 15,21-21-15,0 21 0,0-20 16</inkml:trace>
  <inkml:trace contextRef="#ctx0" brushRef="#br1" timeOffset="109273.49">18140 8848 0,'0'-21'16,"-21"21"-16,-1 0 16,1 21-16,21 0 15,0 0-15,-21 0 0,21 0 16,-21 1-16,21 20 0,-21-21 15,21 0-15,0 0 0,0 1 16,-21-1-16,21 0 0,-22 0 0,22 0 16,0 0-16,0 1 15,0-44 32,22 1-47,-1 0 16,0 0-16,-21 0 0,21 0 0,0-1 15,22-20-15,-22 21 0,0-21 16,21 20-16,1-20 0,-22 21 0,21 0 16,0-22-16,1 43 0,-22-21 0,21 21 15,-21 0-15,22 0 16,-22 0-16,0 21 0,-21 1 0,0-1 16,0 0-16,0 21 0,0-21 0,0 1 15,0 20-15,0-21 0,0 21 16,0-20-16,0 20 0,-21-21 0,0 0 15,21 0-15,0 1 0,-21-1 16,21 0-16,0 0 0,21-21 47,0-21-47,0 0 0,-21 0 16,21 21-16</inkml:trace>
  <inkml:trace contextRef="#ctx0" brushRef="#br1" timeOffset="109563.32">19135 8361 0,'0'0'0,"21"-21"16,-21 0-16,0 42 31,0 0-31,0 21 0,0-21 0,0 1 16,-21 20-16,-1 0 0,1 1 0,21-1 15,-21 0-15,0 1 16,0-1-16,0 21 0,-1-20 0,1-1 16,0 0-16,0 1 0,0 20 15,0-20-15,21-22 0,0 0 16,0 0-16,0 0 0,21-21 16,0 0-16,0 0 0,0 0 0,0 0 15,1 0-15,-1 0 0,21 0 16,-21-21-16,0 0 0,22 0 0,-22 0 15</inkml:trace>
  <inkml:trace contextRef="#ctx0" brushRef="#br1" timeOffset="109818.18">18859 8700 0,'0'0'0,"22"0"32,-1 0-32,21 0 0,-21-22 15,0 22-15,22 0 0,-1 0 16,0 0-16,-20 0 0,20-21 16,0 21-16,1 0 0,-1 0 0,-21 0 0,0-21 15,0 21-15,1 0 0,-1 0 16,0 0-1</inkml:trace>
  <inkml:trace contextRef="#ctx0" brushRef="#br1" timeOffset="110642.79">20807 8932 0,'0'0'0,"21"0"0,-21-21 16,21 0-16,0 21 15,-21-21-15,21 0 0,-21 0 16,0-1-16,0 1 0,0 0 15,0 0-15,0 0 0,0 0 0,0-1 16,0 1-16,-21 0 0,0 0 0,0 0 16,-21 0-16,20-1 0,1 22 15,0-21-15,-21 21 0,21 0 0,-22 0 16,22 0-16,-21 0 0,21 0 16,-22 21-16,22 1 0,0-1 0,-21 21 15,20-21-15,1 22 0,-21-1 16,21 0-16,21 1 0,-21-1 15,21 0-15,0 1 0,0-1 0,0-21 16,0 21-16,0-20 0,0 20 0,21-21 16,0 0-16,0 0 0,0-21 15,22 22-15,-22-22 0,21 0 0,0 0 16,-20 0-16,20 0 0,0 0 0,1 0 16,-1-22-16,-21 1 0,21 21 15,-20-21-15,20 0 0,-21 0 0,0 0 16,0-22-16,1 22 0,-1 0 0,0-21 15,0 20-15,-21-20 16,0 0-16,21 21 0,-21-22 0,21 22 16,-21 0-16,0-21 0,0 20 0,0 1 15,0 42 1,0 1 0,0 20-16,-21-21 0,21 21 15,0 1-15,-21-22 0,21 21 0,0 1 16,0-1-16,0-21 0,0 21 0,0-20 15,0-1-15,0 0 0,21 0 16,0 0-16,1 0 0,-1 1 16,0-22-16,-21 21 0,21-21 0,0 0 15,0 0-15,1 0 16,-1 0-16,0-21 0,0 21 0,0-22 16</inkml:trace>
  <inkml:trace contextRef="#ctx0" brushRef="#br1" timeOffset="110922.63">21802 8742 0,'0'0'0,"21"0"47,0 0-47,0 0 0,0 0 16,0 0-16,1 0 0,-1 0 15,0 0-15,0 0 0,0 0 0,0 0 16,1 0-16,-1 0 16</inkml:trace>
  <inkml:trace contextRef="#ctx0" brushRef="#br1" timeOffset="111102.52">21653 9017 0,'0'0'0,"0"21"16,22-21-1,-1 0-15,0 0 16,0 0-16,0 0 0,0 0 15,22 0-15,-22 0 0,0-21 0,0 21 16,0 0-16,1 0 0,-1-21 0,0 21 16,0 0-16,-21-21 0</inkml:trace>
  <inkml:trace contextRef="#ctx0" brushRef="#br1" timeOffset="111478.96">22754 8573 0,'0'0'0,"0"-22"16,0 1-1,0 42 1,-21 1-16,0-1 16,21 21-16,-21-21 0,21 22 15,0-22-15,0 21 0,-22 0 16,22 1-16,-21-1 0,21-21 0,0 22 16,0-1-16,0-21 0,-21 0 0,21 0 15,0 1-15,-21-1 0,21 0 16,0 0-16,0 0 0,21-21 47,0-21-47</inkml:trace>
  <inkml:trace contextRef="#ctx0" brushRef="#br1" timeOffset="111923.7">23177 8594 0,'0'0'16,"-21"0"15,0 21-31,0 0 0,21 0 16,-21 22-16,0-22 0,21 0 0,0 21 15,-22-21-15,1 22 0,21-1 16,-21-21-16,21 0 0,0 22 0,0-22 15,0 0-15,0 0 0,0 0 16,0 1-16,0-1 0,21-21 16,0 0-16,1 0 0,-1 0 15,0 0-15,0 0 0,0 0 16,0 0-16,1 0 0,-1 0 0,0-21 16,0 21-16,0-22 0,0 1 15,-21 0-15,22 0 0,-22 0 16,21 0-16,-21-22 0,0 22 0,0-21 15,0 21-15,0-22 0,0 22 16,0-21-16,0 21 0,0-1 0,0 1 16,-21 0-16,-1 21 0,1 0 15,0 0-15,0 0 0,0 0 16,0 0-16,-1 0 0,22 21 16,-21 0-16,21 1 15,21-22 1</inkml:trace>
  <inkml:trace contextRef="#ctx0" brushRef="#br1" timeOffset="112390.62">23791 8594 0,'0'0'16,"-21"0"-1,0 0-15,0 0 0,0 21 16,-1-21-16,1 21 0,0 0 0,0 0 16,0 22-16,0-22 0,-1 21 0,1-21 15,0 22-15,0-22 0,0 21 16,21-21-16,-21 1 0,21 20 16,0-21-16,0 0 0,0 0 15,21 1-15,0-22 0,0 0 16,0 0-16,0 0 0,1 0 0,-1 0 15,21 0-15,-21 0 0,0 0 0,22 0 16,-22-22-16,0 1 0,21 21 16,-20-21-16,-1 0 0,0-21 0,0 20 15,0 1-15,0-21 0,-21 21 16,0-22-16,0 22 0,0-21 16,0 21-16,0 0 0,0-1 0,0 1 0,-21 0 15,0 21 1,0 0-16,0 0 0,0 0 0,-1 0 15,1 0-15,0 0 0,0 0 0,0 21 16,0-21-16,21 21 0,0 1 16,-22-22-16,22 21 0,-21 0 0,21 0 15,0 0 1,21-21-16,1 21 16</inkml:trace>
  <inkml:trace contextRef="#ctx0" brushRef="#br1" timeOffset="112682.88">24299 8742 0,'0'-21'31,"0"42"63,0 0-79,0 0-15,0 0 16,0 1-16,0-1 0</inkml:trace>
  <inkml:trace contextRef="#ctx0" brushRef="#br1" timeOffset="112906.75">24342 9186 0,'0'22'0,"21"-22"16,-21 21-1,0 0-15,0 0 16,0 0-16,0 0 16,-21 1-16,-1-1 15,1-21-15,-21 21 0,21-21 0,0 21 16,-22-21-16,22 21 0,-21-21 0,-1 0 16,22 21-16,-21-21 0,0 0 15</inkml:trace>
  <inkml:trace contextRef="#ctx0" brushRef="#br0" timeOffset="137620.35">593 15939 0,'0'0'0,"0"21"16,21-21-1,0 0 1,21-21-16,-21-1 15,1 22-15,-1-21 0,21 0 0,-21 0 16,0 0-16,22 0 0,-22 21 16,0-22-16,0 1 0,0 0 15,-21 0-15,0 0 0,0 0 16,0-1-16,-21 22 16,-21-21-16,21 21 0,-22 0 0,1 0 15,21 0-15,-21 0 16,-1 21-16,1 1 0,0-22 0,-1 21 15,22 0-15,-21 0 0,21 0 16,-22 0-16,22 22 0,21-22 0,-21 0 16,21 0-16,0 22 0,0-22 15,0 0-15,0 21 0,0-21 16,21 22-16,-21-22 0,21 21 0,0-21 16,22 22-16,-22-22 0,0 0 15,0 21-15,0-20 0,1-1 0,-1 21 16,0-21-16,-21 0 0,21 1 15,-21-1-15,0 0 0,0 21 0,-21-42 16,0 21-16,0 1 16,-1-1-16,-20-21 0,21 0 0,-21 0 15,20 0-15,-20 0 0,0 0 16,-1 0-16,1 0 0,0 0 16,-1-21-16,1-1 0,21 1 0,-21 0 15,-1 0-15,1 0 0,42 0 16,0-1-16,0 1 0,0 0 15,0 0-15,0 0 16,0 0 0,0-1-1,42 22-15</inkml:trace>
  <inkml:trace contextRef="#ctx0" brushRef="#br0" timeOffset="137954.17">1270 16023 0,'0'-21'16,"0"42"-16,0-63 0,0 21 16,-21 0-16,0 21 0,-1 0 0,1 0 15,0 0-15,0 0 0,0 0 16,-22 21-16,22 0 0,0 0 15,-21 0-15,21 0 0,-1 22 16,1-22-16,0 21 0,0 1 0,0-22 16,21 21-16,0 0 0,-21 1 15,21-22-15,0 21 0,0-21 0,0 1 16,0 20-16,0-21 0,21 0 16,0-21-16,0 21 0,0-21 15,0 0-15,1 0 0,20 0 0,-21 0 16,21 0-16,1 0 0,-1-21 15,-21 0-15,22 0 0,-1 0 0</inkml:trace>
  <inkml:trace contextRef="#ctx0" brushRef="#br0" timeOffset="138378.65">1609 16087 0,'21'-21'15,"-42"42"-15,42-64 0,-42 43 16,-1 0-1,1 22-15,0-1 0,0 0 0,0 0 16,0 0-16,-1 22 0,22-22 16,-21 0-16,0 21 0,21-21 15,-21 22-15,21-22 0,0 0 16,0 21-16,0-20 0,0-1 0,21 0 16,0-21-16,0 0 15,1 0-15,-1 0 0,21 0 0,-21 0 16,0 0-16,1 0 0,20 0 15,-21-21-15,0 0 0,0 21 0,1-22 16,-1 1-16,0 0 0,0 0 16,-21 0-16,21 0 0,-21-1 0,0 1 15,0 0-15,0 0 0,0 0 16,-21 0-16,0-1 0,21 1 16,-21 0-16,0 21 0,-1-21 0,1 0 15,0 21-15,0 0 16,0 0-16,21 21 15,-21-21-15,21 21 16,0 0-16,-22-21 0,22 21 0,0 1 16,22-1-1,-1-21-15,0 0 16,0 0-16</inkml:trace>
  <inkml:trace contextRef="#ctx0" brushRef="#br0" timeOffset="138723.06">1990 16044 0,'0'0'0,"0"-21"16,0 0-1,0 42 17,0 0-32,0 1 15,0-1-15,0 21 0,0-21 16,0 22-16,0-1 0,0-21 0,0 21 15,0 1-15,0-1 0,0 22 16,0-22-16,0 0 0,0 22 0,0-1 16,0-20-16,0 20 0,0-21 15,0 22-15,0-22 0,0 1 16,0-1-16,0-21 0,0 21 0,0-20 16,0-1-16,0 0 15,0 0-15,21-21 16,-21-21-1,21 0-15,-21 0 0,0-1 16,0 1-16,0-21 0,0 21 16,0-22-16</inkml:trace>
  <inkml:trace contextRef="#ctx0" brushRef="#br0" timeOffset="139070.85">2053 16193 0,'0'-22'0,"0"44"0,-21-44 16,21 1-16,-21 21 0,21-21 0,0 0 16,0 0-1,0 0-15,21-1 16,0 22-16,0-21 16,0 21-16,1 0 0,-1 0 0,0 0 15,0 0-15,-21 21 0,21-21 16,-21 22-16,0-1 0,0 0 15,0 0-15,0 21 0,0-20 16,0-1-16,-21 0 0,0 0 16,21 0-16,-21 0 0,0 1 0,-1-1 15,22 0-15,0 0 0,-21-21 16,21 21-16,-21-21 0,21 21 16,-21-21-16,21-21 46,21 0-46,-21 0 0</inkml:trace>
  <inkml:trace contextRef="#ctx0" brushRef="#br0" timeOffset="139507.62">2371 16235 0,'21'0'0,"-42"0"0,63 0 0,-21 0 16,0-21-16,0 21 0,1-21 15,-1 21-15,21-22 0,-21 1 0,22 0 16,-22 21-16,21-21 0,-21 0 16,22 0-16,-22 21 0,0-22 0,0 1 15,0 21-15,-21-21 0,0 0 16,0 0-16,-21 0 15,0 21 1,0 0-16,0 0 0,-1 0 16,1 0-16,0 21 0,0 0 0,0 0 15,0 0-15,21 0 0,-22 22 16,1-22-16,21 21 0,-21 1 0,21-22 16,0 21-16,0 0 0,0-20 15,0 20-15,0-21 0,0 0 0,0 22 16,21-22-16,0 0 0,1-21 15,-1 0-15,0 0 0,0 0 16,0 0-16,0 0 0,1 0 16,-1 0-16,0 0 0,0-21 15,0 0-15,0 21 0,1-22 0,-22 1 16,0 0-16,21 0 0</inkml:trace>
  <inkml:trace contextRef="#ctx0" brushRef="#br0" timeOffset="140698.68">4699 15833 0,'21'-43'15,"0"22"-15,-21 0 0,0 0 0,0 0 16,0 0-16,0-1 16,0 44 15,0-1-31,0 0 15,0 0-15,-21 21 0,0-20 0,21 20 16,-21 0-16,0 1 16,-1-1-16,1-21 0,21 21 0,-21 1 15,0-22-15,0 21 0,21-21 0,0 1 16,-21-1-16,21 0 0,-22-21 16,22 21-16,0-42 15,0 0 1,0 0-16,0-1 15,22-20-15,-1 21 0,0 0 0,-21 0 16,21-22-16,-21 22 0,0 0 0,21 0 16,0 0-16,1-1 0,-22 1 15,21 21 1,0 0-16,0 21 0,0 1 16,0-1-16,-21 0 15,22 21-15,-22-21 0,21 1 0,-21-1 16,21 0-16,-21 0 0,21 0 15,0 0-15,-21 1 0,21-1 0,-21 0 16,22-21-16,-1 0 0,0 21 0,0-21 16,0 0-16,0 0 15,1 0-15,-1 0 0,0-21 0,0 0 16,0 0-16,0 21 0,1-22 0,-1 1 16,0-21-16,0 21 0,-21 0 15,21-1-15,-21-20 0,21 21 0,-21-21 16,0 20-16,22-20 0,-22 21 15,0 0-15,0 0 0,0-1 16,0 1-16,0 0 0,-22 42 31,22 0-31,-21 1 0,21-1 16,0 0-16,0 0 0,0 21 0,0-20 16,-21 20-16,21-21 0,0 21 0,0-20 15,0-1-15,0 0 0,0 0 16,0 0-16,0 0 0,21 1 0,0-22 15,1 0-15,-1 0 0,0 0 16,0 0-16,0 0 16,22 0-16,-22-22 0,0 1 15,0 0-15,21 0 0,-20 0 0,-1 0 16,0-1-16,0 1 0,-21-21 16,21 21-16,0 0 0,-21-22 0,0 22 15,22 0-15,-22 0 0,21 0 0,-21-1 16,0 44 15,0-1-31,0 0 0,0 0 0,0 0 16,0 22-16,0-22 15,0 0-15,0 0 0,0 0 0,0 0 16,0 1-16,0-1 0,0 0 16,0 0-16,21-21 15,0 0 1,0 0-16,0 0 15,1-21-15,-22 0 0,21 0 0</inkml:trace>
  <inkml:trace contextRef="#ctx0" brushRef="#br0" timeOffset="141075.47">5948 15452 0,'0'0'0,"-21"0"0,-1 0 15,1 0-15,0 0 0,0 21 16,0-21-16,0 21 0,21 0 0,-22 0 16,22 1-16,0-1 15,0 0 1,22-21 0,-1 0-16,0 0 15,0 0-15,0-21 0,-21 0 16,21-1-16,-21 1 15,0 0-15,0 0 16,0 0-16,-21 21 16,0-21-16,0 21 0,0 0 15,0 0-15,-1 0 16,1 0-16,21 21 0,0 0 0,-21-21 16,21 21-16,-21 0 0,21 0 0,0 1 15,0-1-15,0 0 0,0 0 16,21 0-16,0-21 15,0 0-15,1 0 0,20 0 0</inkml:trace>
  <inkml:trace contextRef="#ctx0" brushRef="#br0" timeOffset="141386.29">6265 15261 0,'0'0'0,"0"-21"15,0 0-15,21 0 0,-21 42 32,0 0-32,0 21 15,0-20-15,0 20 0,0 0 0,0 1 16,0-1-16,0 0 0,0 22 0,-21-22 16,21 0-16,-21 22 0,0-22 15,0 1-15,21-1 0,-21 0 16,21 1-16,-22-1 0,22-21 0,-21 21 15,21-20-15,0-1 0,0 0 0,0 0 16,0 0 0,0-42-1,0 0-15,0 0 0,21 21 16,-21-21-16</inkml:trace>
  <inkml:trace contextRef="#ctx0" brushRef="#br0" timeOffset="142685.54">5948 15833 0,'0'0'0,"-21"0"16,42 0 15,0 0-31,0 0 0,0 0 0,22-21 16,-22 21-16,21-22 0,0 1 0,-20 21 15,20-21-15,0 0 0,-21 0 0,22 0 16,-22-1-16,21 1 0,-21 0 15,22 0-15,-22 0 0,0 0 16,0-22-16,0 22 0,1-21 0,-22 21 0,21-1 16,-21-20-16,0 21 15,0 0-15,0 0 0,0-1 0,0 1 16,-21 21 0,-1 0-16,22 21 15,-21 1-15,21-1 0,0 21 0,0-21 16,0 22-16,-21-1 0,21-21 0,0 21 15,0 1-15,-21-1 0,21 0 0,0 1 16,-21-1-16,21-21 0,0 22 16,0-1-16,-21-21 0,21 21 0,-22-20 15,22 20-15,0-21 0,0 0 0,0 0 16,0 1-16,0-44 31,0 1-15,0 0-16,22 0 0,-22 0 15,0 0-15,21-22 0,0 22 16,-21 0-16,21 0 0,0 0 0,-21-1 16,21 1-16,1 0 0,-1 0 15,0 21-15,0 0 16,0 0-16,-21 21 16,0 0-16,0 0 15,0 1-15,0-1 0,21-21 16,-21 21-16,0 0 0,0 0 0,22-21 15,-22 21-15,0 1 0,21-22 0,0 21 16,0-21-16,0 0 16,0 0-16,1 0 0,-1 0 15,0 0-15,0 0 0,0 0 0,0 0 16,22 0-16,-22-21 0,0-1 0,-21 1 16,21 0-16,0 0 0,1 0 15,-1 0-15,-21-1 0,0 1 0,0 0 16,21 0-16,-21 0 0,21 21 0,-21-21 15,0-1-15,0 44 32,0-1-32,-21 0 15,21 0-15,-21 0 16,21 0-16,0 1 0,0-1 16,0 0-16,0 0 0,0 0 15,0 0-15,0 1 0,0-1 16,21-21-16,0 21 15,0-21-15,0 0 0,1 0 0,-1 0 16,0 0-16,0 0 0,0 0 0,0-21 16,1 21-16,-1-21 0,-21-1 15,21 1-15,0 21 0,0-21 0,-21 0 16,0 0-16,21 0 0,-21-1 0,22-20 16,-22 21-16,0 0 0,0 0 0,0-1 15,0 1 1,21 21-16,-21 21 15,0 1 1,0-1-16,0 0 0,0 0 16,0 0-16,0 0 0,-21 1 0,21-1 15,0 21-15,0-21 0,-22 0 0,22 1 16,-21-1-16,0 0 16,21 0-16,0 0 0,-21 0 15,21-42 16,0 0-15,0 0-16,0 0 0,0 0 0,0-1 16,21-20-16,0 21 0,0-21 15,-21 20-15,22-20 0,-1 21 0,0-21 16,0 20-16,0 1 0,-21 0 0,21 0 16,1 0-16,-1 21 0,0 0 0,0 0 15,0 0-15,0 0 0,1 21 16,-1 0-16,-21 0 15,21 22-15,-21-22 0,0 0 0,0 0 16,0 0-16,0 0 0,0 22 16,0-22-16,21 0 0,-21 0 15,0 0-15,0 1 0,0-1 0,0 0 16,0 0-16,0-42 47,0 0-47</inkml:trace>
  <inkml:trace contextRef="#ctx0" brushRef="#br0" timeOffset="142915.42">7387 15388 0,'0'0'0,"-63"0"15,41 0 1,1 0 0,42 0 46,1 0-62</inkml:trace>
  <inkml:trace contextRef="#ctx0" brushRef="#br0" timeOffset="143355.69">9250 15261 0,'0'0'0,"-21"0"0,-1-21 16,1 21 15,21 21-31,0 0 0,0 1 16,0 20-16,0-21 0,0 21 0,0 1 16,0-1-16,0 0 0,0 1 15,-21-1-15,21 0 0,0 1 16,0-1-16,-21-21 0,21 22 0,-21-22 15,21 0-15,0 21 0,0-21 0,-21 1 16,-1-22-16,22 21 0,-21-21 16,0 0-16,0 0 0</inkml:trace>
  <inkml:trace contextRef="#ctx0" brushRef="#br0" timeOffset="144264.43">8615 15727 0,'0'0'0,"21"0"32,0 0-32,0 0 0,0 0 15,1 0-15,20 0 0,0 0 0,1 0 16,-1 0-16,0 0 0,22 0 0,-1 0 16,-20-21-16,20 21 0,1-21 0,-1-1 15,-21 22-15,22-21 0,-22 0 16,22 0-16,-22 0 0,0 21 0,-20-21 15,20-1-15,-21 1 0,0-21 0,0 21 16,1 0-16,-1-1 0,-21-20 16,0 21-16,0 0 0,0-22 0,0 22 15,0-21-15,0 21 0,0 0 16,-21-1-16,-1 22 0,22-21 16,-21 21-16,0 0 15,0 21-15,0 1 0,21-1 0,-21 0 16,-1 0-16,22 21 0,0 1 0,-21-22 15,0 21-15,21 1 0,-21-1 16,0 43-16,21-43 0,-21 0 16,21 1-16,-22-22 0,22 21 0,-21-21 15,21 22-15,0-22 0,0 0 16,0 0-16,0 0 0,0 0 16,0 1-16,0-44 31,21 1-16,1 21-15,-1-21 0,-21 0 0,21 0 16,0 0-16,0-1 0,-21 1 0,21 0 16,1 0-16,-1 0 0,0 0 15,0-1-15,0 22 16,0 0-16,1 22 16,-22-1-1,21 0-15,-21 0 0,0 0 16,21 0-16,-21 1 0,21-1 15,-21 0-15,21-21 0,0 21 0,1-21 16,-1 21-16,0-21 16,0 0-16,0 0 0,0 0 15,1 0-15,-1 0 0,0 0 0,0-21 16,21 21-16,-20-21 0,-1 21 0,0-21 16,0 0-16,21-1 0,-20 1 15,-1 0-15,0 0 0,0 0 0,0 0 16,-21-22-16,21 22 0,-21 0 15,22 0-15,-22 0 0,0-1 0,-22 22 32,1 0-32,0 22 0,0-1 15,0 21-15,0-21 0,-1 0 0,22 1 16,0-1-16,-21 0 16,21 21-16,0-21 0,0 1 0,0-1 15,0 0-15,0 0 0,21-21 16,1 0-16,-1 0 0,0 0 15,0 0-15,21 0 16,-20 0-16,-1 0 0,0-21 0,0 21 16,0-21-16,0 21 0,1-21 0,-1-1 15,0 22-15,-21-21 0,21 0 16,-21 0-16</inkml:trace>
  <inkml:trace contextRef="#ctx0" brushRef="#br0" timeOffset="147175.79">6371 16849 0,'0'21'32,"0"0"-17,0 0-15,0 0 0,0 22 16,0-22-16,0 0 0,-21 21 15,21-20-15,-21 20 0,21-21 0,0 21 16,0-20-16,-21 20 0,21-21 16,-22 0-16,22 0 0,0 1 0,0-1 15,-21 0-15,21-42 32,0 0-32,0-1 15,0 1 1,0 0-16,21 0 0,-21 0 0,22-22 15,-1 22-15,-21 0 0,21-21 0,0 21 16,-21-22-16,0 22 0,21 0 16,0 0-16,1 0 0,-1-1 15,0 22 1,0 22-16,-21-1 0,0 0 16,0 0-16,21 0 0,0 0 0,-21 1 15,22 20-15,-22-21 0,0 0 16,21 22-16,-21-22 0,21 0 15,-21 0-15,0 0 0,0 0 0,21 1 16,0-1-16,0-21 16,1 0-1,-1 0-15,-21-21 0,21 21 0,0-22 16,0 1-16,-21 0 0,21 0 16,1 0-16,-1 0 0,0-1 0,-21 1 15,21-21-15,0 21 0,0 0 16,-21-22-16,22 22 0,-1 0 0,-21 0 15,21-22-15,0 22 0,0 0 16,0 21 0,1 0-16,-22 21 15,0 0-15,0 1 0,0-1 0,0 0 16,21 0-16,-21 21 16,0-20-16,21-1 0,-21 21 0,0-21 15,0 0-15,21 1 0,-21-1 0,21 0 16,0 0-16,-21 0 0,22 0 15,-1-21-15,0 0 0,0 0 16,0 0-16,0 0 0,1 0 16,-1 0-16,21 0 0,-21-21 0,0 21 15,1-21-15,-1 0 0,0 0 0,0 0 16,0-1-16,0 1 0,1 0 16,-22 0-16,0 0 0,21 0 0,-21-1 15,0 1-15,0 0 0,0-21 0,0 21 16,0-1-16,0 1 15,0 0-15,-21 21 16,-1 0-16,1 0 16,21 21-16,-21 0 0,21 1 15,-21-1-15,21 21 0,0-21 0,0 0 16,0 22-16,-21-22 0,21 21 0,0-21 16,0 1-16,0-1 0,0 0 15,0 0-15,0 0 0,0 0 0,21 1 16,0-22-16,0 0 15,0 0-15,1 0 0,-1 0 16,0 0-16,0 0 0,0-22 0,0 1 16,1 21-16,20-21 15,-21 0-15,0 0 0,22 0 0,-22-1 16,0 1-16,0-21 0,0 21 0,0-22 16,1 22-16,-22-21 0,21 0 15,-21-1-15,21 22 0,-21-21 0,0-1 16,0 1-16,0 21 0,0-21 0,0 20 15,0 1-15,0 0 0,0 0 16,-21 21 0,21 21-16,-21 0 0,21 0 15,0 1-15,0 20 0,0 0 16,-22-21-16,22 22 0,0-1 16,0 0-16,0 1 0,0-22 0,0 21 15,0-21-15,0 22 0,0-22 16,22 0-16,-22 0 0,0 0 0,21 1 15,0-1-15,0-21 0,0 0 16,0 0-16,1 0 16,-1 0-16,0 0 0,0-21 0,0-1 15,22 1-15,-22 21 0,0-21 16,0 0-16,0-21 0,0 20 0,1 1 16,-1-21-16,0 21 0,0-22 0,-21 1 15,0 21-15,21-21 0,-21-1 16,21 22-16,-21 0 0,0 0 15,0 0-15,0-1 0,0 1 16,0 42 0,-21 1-1,21 20-15,-21-21 0,21 0 0,-21 22 16,21-22-16,-21 21 0,21-21 0,0 22 16,0-22-16,0 21 0,0-21 15,-21 22-15,21-22 0,0 0 0,-22 0 16,22 0-16,0 0 0,0-42 62,22 0-62,-22 0 0,0 0 16,21 0-16,0-1 0,0 1 0,-21 0 16,21 0-16,0 0 0,-21 0 15,22 21-15,-1 0 0,0 0 16,-21 21-1,21-21-15,-21 21 0,0 0 16,0 0-16,21 0 0,-21 1 0,21-1 16,-21 0-16,0 0 15,22-21-15,-1 21 0,0-21 16,0 21-16,0-21 0,0 0 0,1 0 16,-1 0-16,0 0 0,21 0 15,-21 0-15,1 0 0,20-21 16,-21 21-16,0-21 0,0 0 0,22 0 15,-22 21-15,0-21 0,21-1 0,-20 1 16,20-21-16,-21 21 16,0 0-16,0-1 0,1 22 0,-22-21 15,-22 42 32,22 1-47,-21-1 0,0 0 0,21 0 16,0 0-16,0 0 0,-21 22 0,21-22 15,0 0-15,0 0 0,0 0 16,0 1-16,0-1 0,0 0 16,21-21-16,0 0 15,0 0-15,1 0 16,-1 0-16,0 0 0,0 0 0,0-21 16,0 21-16,-21-21 0,22-1 15,-1 1-15,0 0 0,-21 0 16,21 0-16,-21 0 0,0-1 15,0 1-15,0-21 0,0 21 16,-21 0-16,0-1 0,21 1 16,-21 21-16,-1 0 0,1 0 15,0 0-15,21 21 32,21-21-17,0 0-15,1 0 16,-1 0-16,0 0 0,0 0 0,0 0 15,0 0-15,1 0 0,20 0 0,-21 0 16,0 0-16,22 0 0,-22 0 16,21-21-16,-21 21 0,22 0 0,-22 0 15,21-21-15,-21 21 0,0 0 16,1-21-16,-1 21 0,0 0 0,-21-21 16,-21 21 15,0 0-31,-1 21 15,1-21-15,21 21 0,-21 0 16,0 0-16,0-21 0,0 22 0,-1-1 16,1 0-16,0 0 0,0 0 15,21 0-15,-21 1 0,21-1 0,-21 0 16,21 0-16,0 0 0,0 0 0,0 1 16,0-1-16,21 0 15,0-21 1,0 0-16,0 0 0,0 0 15,1 0-15,-1 0 0,0 0 0,0-21 16,0 0-16,0 21 0,1-22 16,-1 22-16,0-21 0,-21 0 0,21 0 15,0 0-15,0 0 0,1-22 0,-22 22 16,21-21-16,0 21 16,-21-22-16,21 1 0,-21 0 0,0-1 15,21 1-15,-21 0 0,21-1 0,-21 22 16,0-21-16,0 21 0,22-22 0,-22 22 15,0 0-15,0 0 0,0 0 16,-22 21 15,1 21-31,21 0 0,0 0 16,-21 0-16,0 22 0,0-22 0,21 21 16,0-21-16,0 22 0,-21-1 15,21 0-15,-22 1 0,22-22 0,0 21 16,-21 0-16,21-20 0,0 20 0,0-21 15,0 21-15,0-20 0,0-1 16,0 0-16,0 0 0,21 0 16,1-21-16,-1 0 0,0 0 15,0 0-15,0 0 16,0 0-16,1-21 0,-1 21 16,0-21-16,-21 0 0,21 21 0,0-21 15,0-1-15,-21 1 0,22-21 16,-22 21-16</inkml:trace>
  <inkml:trace contextRef="#ctx0" brushRef="#br0" timeOffset="147606.62">7768 16658 0,'0'21'16,"21"-21"-1,0 0-15,22 0 0,-22 0 0,0 0 16,21 0-16,1-21 0,-22 21 0,21 0 16,-21 0-16,22-21 0,-22 21 15,0 0-15,0 0 0,0 0 0,-42 0 47,0 0-31,0 0-16</inkml:trace>
  <inkml:trace contextRef="#ctx0" brushRef="#br0" timeOffset="150168.25">11197 10668 0,'21'0'63,"0"0"-63,1 0 0,-1 0 15,0 0-15,0 0 0,21 0 16,1 0-16,-22 0 0,21 0 0,1-21 16,-1 21-16,21 0 0,-20 0 0,-1 0 15,0 0-15,22 0 0,-22 0 16,1 0-16,20 0 0,-21 0 0,1 0 15,-1-21-15,-21 21 0,22 0 0,-22 0 16,21 0-16,-21 0 0,0 0 16,1 0-16,-22 21 31,0 0-15,0 0-16,0 0 15,0 1-15,-22-1 0,22 0 16,-21 0-16,21 0 0,0 0 15,0 22-15,-21-22 0,0 0 0,21 21 16,-21-20-16,21 20 0,0 0 0,-21 1 16,-1-1-16,1 0 0,21 1 0,0-1 15,-21 0-15,21 1 0,-21 20 16,0-21-16,21 1 0,0-1 0,-21 0 16,-1 22-16,1-22 0,21 1 0,-21 20 15,0-21-15,21 22 0,-21-22 16,0 22-16,21-22 0,-22 22 15,1-1-15,21-21 0,-21 22 0,0-22 16,21 1-16,0-1 0,-21 64 16,21-64-16,-21-21 0,21 22 0,-22-1 15,22 0-15,0 1 0,0-1 16,0-21-16,-21 21 0,21 1 0,0-22 16,0 0-16,0 0 0,0 22 0,0-22 15,0 0-15,0 0 0,0 0 16,0 0-16,0 1 31,-21-22-15,0 0 15,0 0-31,0 0 0,21-22 0,-22 22 16,1 0-16,0 0 0,-21-21 0,21 21 15,-1-21-15,-20 21 0,0-21 16,-1 21-16,1-21 0,0 21 0,-1-21 15,-20 21-15,21-22 0,-1 22 16,-20-21-16,20 21 0,1-21 0,0 21 0,-1 0 16,1-21-16,0 21 15,-1 0-15,1 0 0,0 0 0,-1-21 16,1 21-16,21 0 0,0 0 0,-22 0 16,22 0-16,0 0 0,0 0 15,21-21 1,-21 21-16,21-22 47,21 22-47,0 0 0,0 0 15,-21-21-15,21 21 0,1 0 0,-1-21 16,0 21-16,0 0 0,0-21 0,0 0 16,1 21-16,-1-21 0,0-1 15,0 22-15,0-21 0,0 0 16,1 21-16,-1-21 0,0 0 0,0 21 15,0-21-15,0 21 0,1 0 0,-22-22 16,21 1-16,0 21 16,-42 21 15,0 1-15,-1-22-16,22 21 0,-21-21 0,-21 21 15,21 0-15,0-21 0,-1 21 0,1 0 16,-21-21-16,21 22 0,0-1 0,-1-21 15,1 21-15,0-21 16,0 0-16,0 21 0,0-21 0,-1 0 16,22 21-1,0 0 17,0 1-32,22-1 15,-1 0-15,0-21 0,0 21 0,0 0 16,0 0-16,1 1 0,-1-1 15,0 0-15,0 0 0,0 0 0,0 0 16,1 1-16,-1-1 0,-21 0 0,21-21 16,-21 21-16,21 0 0,-21 0 15,0-42 32,0 0-47,0 0 0,0 0 0</inkml:trace>
  <inkml:trace contextRef="#ctx0" brushRef="#br0" timeOffset="151087.31">11218 10689 0,'-42'0'15,"21"0"-15,0 0 16,21-21 15,0 0-15,0 0-16,0 0 15,21 21-15,0-22 0,0 1 16,0 0-16,0 21 0,1-21 0,-1 0 16,0 0-16,0-1 0,21 1 15,-20 0-15,-1 0 0,0 0 0,0 0 16,0 21-16,0-22 0,1 22 0,-22 22 47,-22-1-47,1 0 15,0 0-15,-21 0 0,21-21 16,-1 21-16,-20 1 0,21-1 0,0 0 16,-22-21-16,22 21 0,0 0 0,-21-21 15,21 21-15,-1-21 0,1 22 16,0-22-16,0 0 0,0 21 0,0-21 16,-1 21-16,1 0 15,21 0 1,0 0-16,21 1 15,1-22-15,-1 21 0,0 0 0,0-21 16,21 21-16,-20-21 0,-1 21 16,21-21-16,-21 21 0,22-21 15,-22 0-15,21 22 0,-21-22 16,0 21-16,1-21 0,-1 0 0,-21 21 16,0 0-1,0 0 1,-21-21-1,-1 0 1,1 0-16</inkml:trace>
  <inkml:trace contextRef="#ctx0" brushRef="#br0" timeOffset="155331.17">1482 10901 0,'21'21'15,"0"-21"-15,0 0 16,0 21-16,22-21 0,-22 0 16,21 21-16,0-21 0,-20 0 0,20 0 15,0 0-15,-21 0 0,22 0 16,-22 0-16,21 0 0,-21 0 16,22 0-16,-22 0 0,21 0 0,-21 0 15,1 0-15,-1 0 0,0 0 16,0 0-16,-21-21 31</inkml:trace>
  <inkml:trace contextRef="#ctx0" brushRef="#br0" timeOffset="155659.68">2011 10774 0,'0'0'0,"21"0"0,21 21 0,-21-21 15,1 0-15,20 21 0,-21-21 0,0 0 16,0 21-16,1-21 15,-1 0-15,-21 22 0,0-1 0,0 0 16,0 0-16,-21 0 0,-1 0 16,1 1-16,0-1 0,0 0 15,-21 0-15,20 21 0,1-20 16,0-1-16,0 0 0,-21 21 16,20-21-16,1-21 0,21 22 15,0-1-15</inkml:trace>
  <inkml:trace contextRef="#ctx0" brushRef="#br0" timeOffset="156439.79">825 14182 0,'0'0'0,"22"0"0,-1 0 0,0 0 15,21 0-15,-21 21 0,22-21 16,-1 0-16,0 0 0,1 0 0,-22 0 16,21 0-16,1 0 0,-1 0 15,0 0-15,1 0 0,-22 0 0,21 0 16,-21 0-16,0 0 0,1 0 16,-1 0-16,0 0 0,-21-21 31</inkml:trace>
  <inkml:trace contextRef="#ctx0" brushRef="#br0" timeOffset="156770.6">1249 13970 0,'0'-21'16,"21"21"0,0 0-1,0 0-15,0 0 0,1 0 16,-1 0-16,0 0 0,0 0 0,0 0 16,0 0-16,1 0 0,-1 21 15,0-21-15,-21 21 0,21-21 0,-21 21 16,0 1-16,0-1 15,0 0-15,-21 0 0,0 0 0,0 0 16,-1 1-16,-20-1 0,21 0 16,-21 21-16,20-21 0,-20 1 15,21 20-15,-21-21 0,20 0 16,1 0-16,0 1 0,0-22 0,0 21 16</inkml:trace>
  <inkml:trace contextRef="#ctx0" brushRef="#br0" timeOffset="161991.13">14372 15494 0,'0'-42'15,"21"21"1,-21-1 0,21 22-1,-21 22 32,0-1-31,22-21-16,-1 0 15,0 0-15,0 0 16,-21-21-16,21 21 0,0-22 0,1 1 16,-1 21-16,21-21 0,-42 0 15,21 0-15,-21 0 0,21-1 0,-21 1 16,0 0-16,0 0 0,0 0 16,-21 21-16,0-21 0,0 21 0,0-22 15,-22 22-15,1 0 0,0 0 16,-1 0-16,1 0 0,0 22 0,-1-1 15,1-21-15,21 21 0,-21 0 0,-1 0 16,22 0-16,0 1 0,0-1 16,0 0-16,21 0 0,0 0 0,0 22 15,0-22-15,21 0 0,0 0 0,21 0 16,-21 0-16,22 1 0,-22-1 16,21 21-16,1-21 0,-1 0 15,-21 1-15,21-1 0,-20 0 0,-1 0 16,0 0-16,-21 0 0,0 1 15,0 20-15,0-21 0,0 0 0,-21 0 16,0-21-16,-1 22 0,-62-1 16,41-21-16,-20 0 0,21 0 15,-22 0-15,22 0 0,-22 0 0,22 0 16,0 0-16,-1-21 0,1-1 0,0 1 16,20 0-16,-20 0 0,21 0 15,0 0-15,0-1 0,21 1 16,0 0-16,0 0 0,0 0 15,21 0-15,0-1 0,0 22 16,0-21-16,22 21 0,-1 0 0,0-21 16,22 21-16,-22 0 0,22-21 15,-1 21-15,1 0 0</inkml:trace>
  <inkml:trace contextRef="#ctx0" brushRef="#br0" timeOffset="162301.4">14944 15579 0,'0'0'0,"0"-21"16,0-1-16,0 1 0,0 0 15,-22 21-15,22-21 0,-21 0 16,0 21-16,0 0 0,0 0 16,0 0-16,-1 0 0,1 0 0,0 0 15,0 0-15,0 21 0,-22-21 16,22 21-16,0 21 0,0-20 0,-21-1 15,20 21-15,1-21 0,0 22 0,21-22 16,-21 21-16,21-21 0,0 22 16,0-1-16,0-21 0,0 0 0,0 0 15,21 22-15,0-43 0,0 21 0,1 0 16,20-21-16,0 0 0,-21 0 16,22 0-16,-1 0 0,0 0 0,1 0 15,-1-21-15,0 0 0,1 21 0,-1-21 16</inkml:trace>
  <inkml:trace contextRef="#ctx0" brushRef="#br0" timeOffset="162687.18">15282 15748 0,'43'-42'16,"-43"-22"15,-43 170-31,64-212 16,-42 106-16,0 21 0,0-21 15,0 22-15,0-1 0,-1 0 16,22 21-16,-21-21 0,0 1 0,21 20 15,0-21-15,0 0 0,-21 22 0,21-22 16,0 0-16,0 0 0,0 0 16,0 0-16,21 1 0,0-22 15,0 0-15,1 21 0,-1-21 0,0 0 16,21 0-16,-21 0 0,22 0 0,-22-21 16,21-1-16,1 22 0,-22-21 15,0 0-15,0 0 0,21 0 0,-42 0 16,22-1-16,-22 1 0,21-21 0,-21 21 15,0-22-15,0 22 0,0 0 16,0-21-16,0 21 0,-21-1 0,-1 1 16,1 0-16,21 0 0,-21 21 0,0 0 15,0 0-15,0 0 16,-1 0-16,1 0 0,0 21 0,0 0 16,0 0-16,0 1 0,-1-1 0,1-21 15,21 21-15,0 0 0,0 0 0,0 0 16,21-21-16,1 0 15</inkml:trace>
  <inkml:trace contextRef="#ctx0" brushRef="#br0" timeOffset="163072.98">15938 15642 0,'0'0'15,"0"-21"-15,0 0 0,-21 21 16,0 0-16,0 0 16,0 21-16,21 0 15,-21 0-15,21 1 0,0-1 0,-22 21 16,1-21-16,21 22 0,-21-1 0,21 0 16,0 22-16,-21-22 0,0 22 15,21-22-15,-21 21 0,-1 1 16,22-1-16,-21 1 0,0-1 0,0 1 0,0-1 15,0 1-15,-1 21 0,1-22 16,0 1-16,0-1 0,-21 1 16,20-1-16,22-21 0,-21 1 0,0-1 15,21 0-15,-21 1 0,21-22 16,0 0-16,0 0 0,0 0 0,21-42 31,0 0-31,0 0 16,-21 0-16,22 0 0,-1-22 0,0 1 15,0 0-15,0-1 0</inkml:trace>
  <inkml:trace contextRef="#ctx0" brushRef="#br0" timeOffset="163382.79">15790 16129 0,'0'-148'0,"-21"592"0,42-740 0,-21 106 15,0 147-15,0 1 0,0 0 16,0-1-16,0 22 0,21-21 0,1 21 15,-1-1-15,0 1 0,0 0 0,21-21 16,-20 42-16,20-21 0,0-1 16,1 22-16,-22 0 0,21 0 0,0 0 15,-20 0-15,20 0 0,-21 22 0,0-1 16,-21 21-16,0-21 0,0 0 16,0 1-16,0 20 0,-21-21 15,0 0-15,-21 0 0,20 1 0,1-1 16,-21 0-16,21 0 0,0 0 15,-22-21-15,22 21 0,0-21 0,-21 0 16,20 0-16,22 22 0,-21-22 0,21-22 31,0 1-31,21 0 0,1 0 16,-1 21-16,0-21 0</inkml:trace>
  <inkml:trace contextRef="#ctx0" brushRef="#br0" timeOffset="163750.59">16573 15769 0,'0'0'16,"22"0"-16,41 0 16,-42-21-16,0 21 15,22-21-15,-43 0 0,21 21 0,0-21 16,0-1-16,0 22 0,-21-21 0,0 0 15,0 0-15,0 0 0,0 0 16,0-1-16,0 1 0,0 0 0,0 0 16,-21 21-1,0 0-15,0 21 16,0 0-16,0 0 0,-1 22 16,-20-22-16,21 21 0,0 1 0,0-22 15,-1 21-15,22 0 0,0-20 0,0 20 16,0-21-16,0 21 0,0-20 15,0-1-15,0 0 0,22 0 0,-1-21 16,0 21-16,0-21 0,0 0 0,22 0 16,-22 0-16,21 0 0,-21-21 15,22 21-15,-1-21 0,-21 0 0</inkml:trace>
  <inkml:trace contextRef="#ctx0" brushRef="#br0" timeOffset="164210.82">18436 15261 0,'-21'-21'0,"42"42"0,-42-63 0,21 0 15,0 20-15,0 1 0,0-21 0,-21 21 16,21-22-16,0 22 0,0 0 16,-21-21-16,21 21 0,0-1 0,0-20 15,0 21-15,0 0 0,-22 21 16,1 0-1,0 21-15,21 0 0,-21 21 16,0 22-16,21-22 0,-21 22 0,-1-1 16,22 22-16,-21-22 0,0 1 15,0-1-15,21 1 0,-21-1 0,0 1 16,21-22-16,-22 1 0,1 20 16,21-21-16,0-20 0,-21 20 15,21 0-15,-21-21 0,21 1 0,0-1 16,0-42 15,-21-1-31</inkml:trace>
  <inkml:trace contextRef="#ctx0" brushRef="#br0" timeOffset="166435.49">17632 15536 0,'-21'0'16,"21"-21"-1,21 21-15,0 0 16,21 0-16,1 0 0,-1-21 16,0 21-16,22-21 0,-1 21 0,1-21 15,-1 0-15,1-1 0,-1 1 0,1 21 16,-1-21-16,-20-21 0,20 21 16,-21-1-16,22 1 0,-22-21 0,-21 21 15,22-22-15,-1 1 0,-21 21 16,0-21-16,1-1 0,-22 1 15,0 0-15,21-1 0,-21 22 0,0-21 16,0 21-16,0-22 0,0 22 0,0 0 16,-21 21-1,-1 0-15,1 21 0,0 0 0,-21 22 16,21-1-16,-22-21 0,22 43 0,-21-22 16,21 21-16,-1 1 0,-20-1 15,21-20-15,0 20 0,0 1 0,-1-1 16,1-20-16,21-1 0,0 21 0,-21-20 15,21-22-15,-21 21 0,21 1 16,0-22-16,0 21 0,0-21 0,0 0 16,0 1-16,0-1 0,21-21 31,0 0-15,0-21-16,-21-1 0,22 1 0,-1 0 15,0 0-15,0 0 0,0 0 0,0-1 16,1-20-16,-1 21 0,0-21 15,0 20-15,21 1 0,-20 0 0,-1 0 16,0 0-16,0 21 0,0 0 0,0 0 16,1 0-1,-22 21-15,21-21 0,-21 21 0,0 0 16,0 0-16,0 1 0,0-1 0,0 0 16,0 0-16,0 0 0,0 0 15,0 1-15,0-1 16,0 0-16,0 0 0,21-21 15,0 0-15,0 0 16,0 0-16,1 0 0,-1 0 16,0 0-16,0 0 0,0 0 0,0-21 15,1 21-15,-22-21 0,21 0 16,0-1-16,0 1 0,-21 0 0,21 0 16,-21 0-16,0 0 0,0-1 0,0 1 15,0 0-15,0 0 0,0 42 47,0 0-47,0 0 16,0 1-16,0-1 0,0 0 15,0 0-15,0 0 0,0 0 0,0 1 16,0-1-16,0 0 0,21-21 0,-21 21 16,22 0-16,-1-21 0,-21 21 15,21-21-15,0 0 0,0 0 16,0 0-16,1 0 0,-1 0 0,0 0 15,0 0-15,0 0 0,0 0 0,1-21 16,-1 21-16,0-21 0,0 0 16,0 0-16,0 0 0,1-1 15,-1 1-15,0 0 0,0 0 0,-21-21 16,21 20-16,-21 1 0,21 0 16,-21 0-16,0 42 31,-21 0-16,0 0-15,21 1 0,-21-1 0,21 0 16,0 0-16,0 0 0,0 0 16,0 1-16,0-1 0,0 0 15,0 0 1,21-21-16,0 0 0,0 0 16,1 0-16,-1 0 0,0 0 15,0 0-15,0 0 0,0 0 0,22-21 16,-22 21-16,0-21 0,0 0 15,0 21-15,1-22 0,-22 1 16,0 0-16,21 0 0,-21 0 0,0-22 16,0 22-16,0 0 0,0-21 0,0 21 15,0-1-15,0 1 0,-21 0 16,-1 21-16,1 0 0,0 0 0,0 0 16,-21 0-16,20 0 0,-20 21 0,21-21 15,-21 21-15,-1 1 0,22 20 16,0-21-16,-21 0 0,20 0 15,22 1-15,-21 20 0,21-21 0,0 0 16,0 22-16,0-22 16,21 0-16,1-21 0,-1 21 15,0-21-15,0 0 0,21 0 0,-20 0 16,-1 0-16,21 0 0,-21 0 0,22 0 16,-22 0-16,21 0 0,-21-21 15,22 21-15,-22-21 0,21 0 0,-21-1 16,22 22-16,-22-21 0,21 0 0,-21 0 15,0 0-15,1 0 0,-1-1 16,-21 1-16,21 0 0,-21 0 16,21 21-16,-21-21 0,0 42 31,0 0-31,-21 0 16,0 0-16,21 1 0,0-1 15,0 0-15,0 0 0,0 0 16,0 0-16,0 1 0,0-1 15,0 0 1,21-21-16,0 0 16,0 0-16,0 0 0,1 0 0,-1 0 15,0 0-15,0 0 0,0 0 0,22-21 16,-22 21-16,0-21 0,0-1 16,0 22-16,0-21 0,1 0 0,-1 0 15,0 0-15,0 0 0,0-1 16,-21 1-16,0 0 15,0 0-15,21 21 0,-42 0 32,21 21-17,0 0-15,-21-21 0,21 21 0,-21 1 16,21-1-16,0 0 0,0 0 0,0 0 16,0 0-16,0 1 15,21-22-15,0 0 0,0 21 16,1 0-16,20-21 0,-21 0 15,21 0-15,-20 0 0,20 0 16,-21 0-16,21 0 0,-20-21 0,20 21 16,-21-21-16,21-1 0,-20 22 15,-1-21-15,0 0 0,-21 0 0,21 0 16,-21 0-16,0-1 0,21 1 16,-21 0-16,0 0 0,0 0 0,0 0 15,-21-1-15,0 1 0,0 21 16,0 0-16,-1 0 15,1 0-15,0 0 0,0 0 0,0 0 16,0 0-16,-1 21 0,22 1 0,-21-22 16,0 21-16,21 0 0,-21 0 15,21 0-15,0 0 16,0 1-16,0-1 0,0 0 16,0 0-1,21-21-15,0 0 16,0 0-16,-21 21 15,22-21-15,-1 0 16,-21 21-16,0 1 0,0-1 16,0 0-16,0 0 0,-21 21 15,-1-20-15,1 20 0,21-21 16,-21 21-16,0 1 0,0-22 0,-22 64 16,43-43-16,-21 0 0,0 1 15,21-22-15,0 21 0,-21-21 16,21 22-16,-21-22 0,0 21 15,21-21-15,-22 0 0,1 1 0,21-1 16,-21 0-16,0 0 0,0 0 0,0 0 16,-1-21-16,1 22 0,0-22 15,0 0-15,0 0 0,-22 0 16,22 0-16,0 0 0,0-22 16,0 1-16,21 0 15,0 0-15,0 0 0,0-22 0,0 22 16,21-21-16,0 0 0,0-1 0</inkml:trace>
  <inkml:trace contextRef="#ctx0" brushRef="#br0" timeOffset="166967.19">21590 14859 0,'0'-21'0,"0"42"0,0-84 0,0 41 15,0 1-15,0 0 0,-21 21 16,0 0 0,-1 21-16,1 0 0,-21 1 15,21 20-15,0 0 0,-22 1 16,22-1-16,0 21 0,-21 1 16,20-22-16,1 22 0,0-22 0,0 22 15,0-22-15,0 0 0,-1 1 0,22-1 16,-21 0-16,21-21 0,0 22 15,0-22-15,0 0 0,-21 0 0,21 0 16,0 1-16,0-44 31,0 1-15,0 0-16,21 0 0,-21-21 16,21 20-16,1 1 0,-1-21 15,0 21-15,0-22 0,0 22 16,0-21-16,22 21 0,-22 0 0,21-1 15,-21 1-15,1 0 0,20 21 16,-21 0-16,0 0 0,-21 21 0,21 0 16,-21 1-16,22 20 0,-22-21 0,0 21 15,0-20-15,0 20 0,0-21 16,0 0-16,0 22 0,-22-22 0,22 0 16,-21 0-16,21 0 0,0 0 0,-21-21 15,21 22-15,-21-1 0,21 0 31,21-21-15,0-21-16,0 0 0</inkml:trace>
  <inkml:trace contextRef="#ctx0" brushRef="#br0" timeOffset="168207.48">22288 15282 0,'0'-21'0,"0"42"0,0-63 0,0 21 16,0 0-16,-21 0 16,0 21-1,0 0-15,0 0 0,0 21 0,-1 0 16,1-21-16,-21 42 0,21-21 16,0 22-16,-22-22 0,22 21 15,0-21-15,0 22 0,0-22 0,-1 21 16,22-21-16,-21 22 0,21-22 0,0 0 15,0 0-15,0 0 0,21 1 16,1-22-16,-1 21 0,0-21 0,0 0 16,0 0-16,0 21 0,1-21 0,-1 0 15,21 0-15,-21 0 0,0 0 16,1-21-16,-1 21 0,0-21 0,0-1 16,0 1-16,-21 0 0,21 0 15,-21 0-15,0-22 0,0 22 16,0-21-16,0 21 0,0-22 0,0 1 15,0 0-15,0 21 0,0-1 0,0 1 16,0 0-16,-21 0 16,0 21-16,0 0 0,0 0 0,-22 21 0,22 0 15,-21 0-15,21 1 0,0 20 0,-22-21 16,22 0-16,0 22 0,0-22 16,21 21-16,0-21 0,0 0 0,0 1 15,0-1-15,0 0 0,21 0 0,0 0 16,0-21-16,0 21 0,43-21 15,-43 0-15,0 0 16,0 0-16,22 0 0,-22 0 0,0 0 16,0-21-16,0 21 0,1-21 0,-22 0 15,21 0-15,0 0 0,0-1 16,0 1-16,-21-21 0,21 21 0,1 0 16,-22-1-16,0 1 0,0 0 15,0 0-15,21 21 0,-21 21 16,-21-21-1,21 21-15,0 0 0,-22 1 16,22-1-16,0 0 0,-21 0 0,21 0 16,0 0-16,0 1 0,0-1 15,21-21 1,1 0-16,-22 21 0,21-21 0,0 0 16,0 0-16,0 0 0,22 0 15,-22 0-15,0 0 0,0 0 16,0 0-16,0-21 0,1 21 0,-22-21 15,21-1-15,0 1 0,0 0 0,0-21 16,0 21-16,1-1 0,-22 1 16,21 0-16,-21-21 0,21 42 0,-21-43 15,-21 65 1,0-1 0,-1 0-16,22 0 0,-21-21 0,21 21 15,-21 0-15,21 1 0,-21-1 16,21 0-16,0 0 0,0 0 15,0 0-15,0 1 0,0-1 16,21-21-16,0 0 0,0 21 0,1-21 16,-1 0-16,21 0 15,-21 0-15,0 0 0,1 0 0,-1 0 16,21 0-16,-21 0 0,0-21 0,1 0 16,-1-1-16,0 1 0,0 0 15,0 0-15,0-21 0,1-22 16,-1 22-16,0-1 0,-21 1 15,21 0-15,0-1 0,-21 1 0,21 0 16,1-1-16,-1 1 0,0 0 16,0-1-16,0 22 0,-21-21 15,0 21-15,21 0 0,-21-1 0,0 1 16,0 0-16,0 42 16,0 0-16,-21 1 15,21 20-15,-21 0 0,0 1 0,0-1 16,0 0-16,-1 22 0,1-22 0,0 22 15,0-1-15,0-21 0,0 1 16,21 20-16,0-20 0,-22-1 0,22 0 16,-21-21-16,21 22 0,0-22 0,-21 0 15,21 0-15,0 0 16,0 1-16,0-1 0,21-21 16,0 0-16,1 0 0,-1 0 15,0 0-15,0 0 0,0 0 16,0 0-16,1-21 0,-1 21 0,0-22 15,0 1-15,0 0 0,0 0 0,-21 0 16,22 0-16</inkml:trace>
  <inkml:trace contextRef="#ctx0" brushRef="#br0" timeOffset="168411.37">23093 15177 0,'0'0'16,"-21"0"-16,-1 0 0,1 0 0,0 0 0,21-22 31,21 22-15,0 0-16,1-21 0,20 21 0,-21 0 15,21 0-15,-20 0 0,20 0 16,-21-21-16,21 21 0,-20 0 0,20 0 16,-21 0-16,21-21 0,1 21 0,-22 0 15</inkml:trace>
  <inkml:trace contextRef="#ctx0" brushRef="#br0" timeOffset="168766.17">24299 14859 0,'0'-21'0,"0"42"0,0-63 15,0 21-15,21-1 0,-21 1 16,22 0-16,-22 42 47,0 22-47,0-22 0,-43 0 15,43 21-15,-21 1 0,0-1 16,0 0-16,0 1 0,-1 20 0,1-21 16,0 1-16,0-1 0,0 0 15,0 1-15,-1-1 0,1 0 0,0 1 16,0-22-16,21 0 0,0 21 0,-21-20 15,21-1-15,0 0 16,0-42 31,0 0-47,0-1 0,0 1 0</inkml:trace>
  <inkml:trace contextRef="#ctx0" brushRef="#br0" timeOffset="169648.68">23876 15240 0,'-21'-21'16,"42"63"-16,-21-63 16,0 0-1,21 21-15,0 0 16,0-21-16,1 21 0,20 0 0,0 0 16,-21-21-16,22 21 0,-1 0 0,0-22 15,1 22-15,-22 0 0,21-21 16,1 0-16,-22 21 0,0-21 0,21 0 15,-21 0-15,1-1 0,-22 1 16,21 0-16,-21 0 0,21 0 16,-21-22-16,0 22 0,0 0 0,0 0 15,0 0-15,0 0 0,0-1 16,0 1-16,0 0 16,-21 42-1,0 0-15,21 1 16,-22 20-16,22-21 0,-21 21 0,0-20 15,0 20-15,21 0 0,-21 1 0,0-1 16,-1 0-16,22 1 0,0-1 16,-21 0-16,0 1 0,21-1 15,-21-21-15,21 21 0,0-20 0,-21-1 0,21 0 16,-21 0-16,21 0 16,-22-21-16,22 21 0,0-42 46,22 0-46,-1 0 0,0 0 16,0 0-16,0-1 16,0 1-16,1-21 0,-1 21 15,0 0-15,0-1 0,0 1 0,0 21 0,1-21 16,-1 21 0,0 0-1,-21 21 1,0 0-16,0 1 0,0-1 15,0 0-15,0 0 0,0 0 0,0 0 16,0 1-16,0-1 0,0 0 16,21-21-16,0 21 0,0-21 15,1 0-15,-1 21 0,0-21 0,21 0 16,-21 0-16,22 0 0,-1 0 0,-21 0 16,22 0-16,-22 0 0,21 0 15,-21-21-15,0 21 0,1-21 0,-1 0 16,0 0-16,0-1 0,0 1 0,0-21 15,-21 21-15,0 0 16,0-1-16,0-20 0,0 21 0,0 0 16,-21 21-1,0 0-15,-21 0 0,21 21 0,-1 0 16,1 0-16,-21 0 0,21 1 0,0 20 16,-1-21-16,1 21 0,21-20 15,0 20-15,0-21 0,0 0 0,0 0 16,0 1-16,0-1 0,0 0 0,21 0 15,1-21-15,-1 21 0,21-21 16,-21 0-16,0 0 0,1 0 16,-1 0-16,21 0 0,-21 0 0,22 0 15,-22 0-15,0 0 16,21 0-16,-21-21 0,1 21 0,-1-21 16,0 0-16,-21 0 0</inkml:trace>
  <inkml:trace contextRef="#ctx0" brushRef="#br0" timeOffset="171666.76">17695 16616 0,'0'-21'0,"0"42"0,0-63 0,0 20 0,0 1 15,0 0-15,-21 0 16,0 21-16,0 0 0,0 0 16,-1 0-16,-20 21 0,21 0 15,0 0-15,0 1 16,21 20-16,-22 0 0,1 1 0,0-1 16,21 21-16,-21-20 0,21-1 0,0 0 15,0 1-15,0-1 0,0 0 16,0 1-16,21-22 0,21 0 0,-20 0 15,-1 0-15,21-21 0,-21 0 0,22 22 16,-1-22-16,0 0 0,1 0 16,-1 0-16,0-22 0,1 22 0,-1-21 15,-21 0-15,21 0 0,1 0 16,-22 0-16,21-22 0,-21 22 16,22-21-16,-22-1 0,0 1 0,0-21 15,0 20-15,1 1 0,-1-22 16,0 22-16,0 0 0,0-22 0,0 22 15,-21 0-15,0-1 0,0 22 0,0 0 16,0 0-16,-21 21 16,0 21-16,0 0 15,0 21-15,0-20 0,-1 20 0,1 0 16,0 22-16,0-22 0,21 0 16,0 1-16,-21 20 0,21-20 0,0-1 15,0 0-15,0-21 0,0 22 0,0-1 16,0-21-16,21 22 0,0-22 15,0 0-15,0 0 0,22 0 0,-1-21 16,0 0-16,1 21 0,-1-21 16,0 0-16,1 0 0,20 0 15,-20-21-15,-1 21 0,0-21 0,1 0 16,-22 21-16,21-21 0,-21 0 0,0-1 16,1 1-16,-1 0 15,-21-21-15,21 21 0,-21-22 0,0 22 0,0-21 16,0-1-16,0 22 0,0-21 15,0 21-15,0 0 0,-21-1 0,0 1 16,-1 21-16,1 0 0,0 0 0,0 0 16,0 21-16,0 1 0,-1-1 15,-20 0-15,21 21 0,0-21 16,0 22-16,-1-1 0,1-21 0,0 22 16,21-22-16,0 0 0,0 0 15,0 0-15,0 0 0,0 1 0,42-1 16,-20-21-16,-1 0 0,0 0 15,0 0-15,0 0 0,0 0 16,1 0-16,-1 0 0,0-21 0,0 21 16,0-22-16,0 1 0,1 0 0,-1 0 15,0 0-15,0-22 0,0 22 16,0 0-16,-21-21 0,22 21 0,-22-22 16,21 22-16,-21 0 0,0 0 15,0 0-15,0 42 31,0 0-31,0 0 16,0 0-16,0 22 0,0-22 0,-21 21 16,21 0-16,-22-20 0,22 20 0,0-21 15,0 0-15,0 0 0,0 1 16,0-1-16,22 0 0,-1 0 0,0-21 16,0 21-16,0-21 0,0 0 15,1 0-15,20 0 0,-21 0 16,21 0-16,-20-21 0,20 0 0,-21 21 15,21-21-15,1 0 0,-1 21 16,-21-22-16,22 1 0,-22 0 16,-21 0-16,0 0 0,21 0 0,-21-1 15,0 1-15,0 0 0,-21 0 0,0 21 16,-1 0-16,1 0 16,-21 0-16,21 0 0,0 0 0,21 21 15,-22 0-15,22 0 0,-21 1 16,21-1-16,0 0 0,0 0 0,0 0 15,0 0-15,0 1 0,0-1 0,21 0 16,1 0-16,-1-21 0,-21 21 16,21-21-16,0 21 0,0-21 0,0 0 15,1 22-15,-1-22 0,0 21 16,0-21 0,-21-21 15,-21-1-31,0 22 15,0-21-15,-1 21 16,1 0-16,0 0 16,0 0-16,21 21 15,0 1-15,0-1 16,0 0-16,0 0 0,21-21 16,0 0-16,0 0 0,1 0 15,20 0-15,-21 0 0,21 0 16,-20 0-16,20 0 0,0 0 0,1 0 15,-1 0-15,0-21 0,1 21 16,-1-21-16,0 21 0,1-21 0,-1-1 16,0 1-16,1 0 0,-1 0 15,0 0-15,-21 0 0,22-1 0,-22-20 16,0 21-16,0 0 0,-21-22 0,0 22 16,0 0-16,0 0 0,0 0 15,0 0-15,-21 21 0,-21-22 16,21 22-16,-1 0 0,-20 0 0,21 22 15,0-1-15,-22 0 16,22 0-16,0 0 0,21 0 0,0 1 16,0-1-16,0 0 0,0 21 0,0-21 15,0 1-15,21-1 0,0 0 16,1 0-16,-1 0 0,0 0 16,0 1-16,0-1 0,0-21 0,1 21 15,-22 0-15,21-21 16,-21 21-16,-21-21 15,-1 0 1,1 0-16,0 0 0,0 0 16,0 0-16,0 0 0,-1 0 0,1 0 15,0 0 1,21-21-16,-21 21 16,21-21-16,0 0 0,0 0 15,0-1-15,0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2T01:49:4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1228 0,'0'0'0,"21"-21"16,0 21-16,0-22 0,-21 1 15,22 0-15,-1 21 16,-21-21-16,0 0 0,0 0 16,0-1-1,0 1 1,-21 21-16,-1 0 0,1 0 15,0 0-15,0 0 16,0 0-16,0 21 0,-1 1 0,1-1 16,0 0-16,0 21 0,0 1 15,-22-1-15,22 0 0,0 22 0,0-22 16,0 22-16,0-1 0,21 1 16,0-1-16,0 1 0,0-1 15,0 1-15,0-1 0,0-21 0,0 22 16,21-22-16,0 1 0,0-22 15,0 21-15,0-21 0,22 0 0,-22 1 16,21-22-16,1 0 0,-1 0 16,0 0-16,1 0 0,-1 0 15,0 0-15,1-22 0,20 1 0,-21 0 16,1 0-16,-1 0 0,0-22 16,-20 22-16,20-21 0,-21 0 15,0-1-15,0 1 0,1 0 16,-22-1-16,0 1 0,0 0 0,0-1 15,-22 1-15,1 0 0,0 20 16,0 1-16,-21 21 0,20 0 0,-20 0 16,0 0-16,-1 0 0,1 21 15,0 1-15,-1 20 0,1-21 16,0 21-16,21 22 0,-1-22 16,1 1-16,0-1 0,0 0 0,21 1 15,-21-1-15,21-21 0,0 21 0,0-20 16,0-1-16,0 0 15,21 0-15,0 0 0,0 0 16,0-21-16,1 0 0,-1 0 0,21 0 16,0 0-16,-20 0 0,20-21 15,0 0-15,1 0 0,-1 0 0,-21 0 16,21-1-16,-20 1 0,-1-21 16,0 21-16,0-22 0,-21 22 15,21-21-15,-21 21 0,0-22 0,0 22 16,0 0-16,0 0 0,0 0 15,0 0-15,-21 21 16,0 0 0,21 21-16,0 0 0,0 21 15,0-21-15,0 1 0,0 20 16,0-21-16,0 21 0,0-20 0,21-1 16,0 0-16,0 0 0,1 0 15,-1 0-15,0 1 0,0-22 0,0 0 16,0 0-16,22 0 0,-22 0 15,21 0-15,-21 0 0,1-22 0,20 1 16,-21 21-16,0-21 0,22 0 16,-22-21-16,0 20 0,0 1 15,-21-21-15,21 21 0,-21-22 16,0 1-16,0 21 0,0-21 0,0 20 16,0-20-16,0 21 0,0 0 15,0 42 16,-21 21-31,21-21 0,0 1 16,0 20-16,0 0 0,-21-21 0,21 22 16,-21-22-16,21 21 0,0-21 15,0 22-15,0-22 0,0 0 0,0 0 16,-21 0-16,21 1 0,0-1 16,0-42 15,0-1-16,0 1-15,0 0 0,0 0 16,0 0-16,21-22 0,-21 22 0,0-21 16,21 21-16,-21-22 0,21 1 15,-21 21-15,21 0 0,0 0 0,-21-1 16,0 1-16,22 21 0,-1 0 16,0 0-16,-21 21 15,21 1-15,-21 20 0,0-21 16,0 0-16,21 22 0,-21-1 0,0-21 15,0 21-15,21-20 0,-21-1 0,22 21 16,-1-21-16,0-21 16,-21 21-16,21 1 0,0-22 0,0 0 15,1 0-15,-1 0 0,21 0 16,-21 0-16,0 0 0,22-22 0,-22 1 16,0 21-16,0-21 0,22 0 0,-22-21 15,0 20-15,0 1 0,-21 0 16,21-21-16,-21 21 0,21-22 0,-21 22 15,0-21-15,0 21 0,0-1 16,0 1-16,-21 42 16,0 1-1,0-1-15,21 0 0,-21 0 16,0 21-16,21-20 0,0-1 16,0 21-16,0-21 0,-22 0 0,22 1 15,0 20-15,0-21 0,0 0 16,0 0-16,0 1 15,22-44 17,-22 1-17,0 0-15,0 0 0,21 0 0,-21 0 16,21-1-16,-21-20 0,0 21 16,0 0-16,21 0 0,-21-22 0,21 22 15,-21 0-15,0 0 16,21 21-16,1 0 15,-1 0-15,-21 21 0,21 0 16,-21 0-16,21 22 0,-21-22 16,0 0-16,0 0 0,21 21 15,0-20-15,1-1 0,-22 0 0,21 0 16,0-21-16,0 21 0,0-21 16,0 0-16,1 0 0,-1 0 0,0 0 15,0 0-15,0 0 0,0 0 16,1-21-16,-1 0 0,0 21 15,0-21-15,0 0 0,0-1 0,1 1 16,-1-21-16,-21 21 0,0 0 16,21-22-16,-21 22 0,21 0 0,-21 0 15,0 0-15,0-1 0,0 1 16,0 0-16,0 42 31,0 0-31,0 1 0,0-1 0,0 21 16,0-21-16,0 0 0,0 22 15,0-22-15,0 0 0,0 0 0,0 0 16,0 1-16,0-1 0,0 0 16,0 0-16,21-21 0,0 21 15,1-21-15,-1 0 0,0 0 16,0 0-16,0 0 0,0 0 0,1 0 16,-1-21-16,0 21 0,21-21 15,-21 0-15,1 0 0,-1-1 16,0 1-16,-21 0 0,0 0 0,21 0 15,-21 0-15,0-22 0,0 22 16,0-21-16,0 21 0,0-22 0,-21 22 16,0 0-16,0 0 0,-1 0 15,1 21-15,-21 0 0,21 0 0,0 0 16,-22 0-16,22 21 0,-21-21 16,21 21-16,-1 0 0,1 21 15,0-20-15,21 20 0,0-21 0,0 21 16,0-20-16,0 20 0,0-21 15,0 21-15,0-20 0,21-1 0,0 0 16,1 0-16,-1-21 0,0 21 16,21-21-16,-21 0 0,22 0 0,-22 0 15,21 0-15,1 0 0,-1 0 16,0-21-16,-21 0 0,22 0 0,-1 21 16,0-21-16,-20-22 0,20 22 15,0-21-15,-21 21 0,22-22 0,-22-20 16,0 20-16,21 1 0,-20-21 15,-1 20-15,-21-20 0,21 20 16,0 1-16,-21 0 0,0-1 0,0 1 16,0 0-16,0 21 0,0-1 15,0 1-15,-21 42 16,21 1 0,-21 20-16,21-21 0,-21 21 0,21 1 15,0-1-15,-22 0 0,1 1 16,21-1-16,-21 22 0,21-22 0,0 0 15,0 1-15,0-1 0,0 0 16,0-21-16,0 22 0,0-22 0,0 0 16,0 0-16,0 0 0,0 1 15,21-1-15,0 0 16,1-21-16,-1 0 16,0 0-16,0 0 15,0 0-15,0-21 0,1 0 0,-1-1 16,0 1-16,-21 0 0,21 0 15,0 0-15,0 0 0,22-43 16,-22 43-16</inkml:trace>
  <inkml:trace contextRef="#ctx0" brushRef="#br0" timeOffset="246.85">4022 1524 0,'21'0'16,"0"0"-16,0 0 0,21 0 15,-20 0-15,-1 0 0,0 0 0,21 0 16,-21 0-16,1-21 0,-1 21 0,0 0 16,21-21-16,-21 21 0,1 0 15,-1 0-15,0-21 0,-21-1 31</inkml:trace>
  <inkml:trace contextRef="#ctx0" brushRef="#br0" timeOffset="1403.54">5673 1080 0,'0'0'0,"-22"0"16,1 0-1,0 0-15,0 21 16,21 0-16,0 0 0,0 0 0,0 22 16,0-1-16,0 0 0,-21 1 15,21-1-15,0 0 0,0 1 0,0 20 16,0-21-16,0 1 0,0 20 16,0-20-16,0-1 0,0 0 0,0-21 15,0 22-15,0-22 0,0 0 16,0 0-16,0 0 0,0-42 47,0 0-47,0-21 15,0 21-15,21-22 0,0 22 16,-21-21-16,21-1 0,0 1 0,1 21 16,-1-21-16,0 20 0,0 1 15,0 0-15,0 0 0,1 0 0,-1 21 16,21 0-16,-21 0 0,0 0 0,1 0 15,-1 21-15,0 0 0,-21 0 16,0 0-16,21 1 0,-21-1 0,0 21 16,0-21-16,0 0 0,0 1 15,0 20-15,0-21 0,-21 0 0,0 0 16,0 1-16,-1-22 0,1 21 16,21 0-16,-21-21 0,0 0 15,0 0-15,0 0 0,-1 0 0,1 0 16,0 0-16,0 0 15,21-21-15,-21 0 16,21-1 0,21 44 15,0-22-31,0 21 0,0 0 16,1 0-16,-1-21 0,0 21 15,21-21-15,-21 21 16,22-21-16,-1 0 0,0 0 0,1 0 15,-1 0-15,0 0 0,1 0 0,-1 0 16,0 0-16,1-21 0,-1 0 16,22 21-16,-22-21 0,0 0 0,1 0 15,-1-1-15,0-20 0,-21 21 16,22 0-16,-22-22 0,0 22 0,0-21 16,0 0-16,-21 20 0,22-20 15,-22 21-15,0 0 0,0-22 0,0 22 16,0 0-16,-22 21 15,1 0-15,0 0 0,0 0 0,0 0 16,0 21-16,-1 0 0,1 1 16,0 20-16,0 0 0,21 1 15,0-1-15,0 0 0,0 1 0,0-1 16,0 0-16,0-21 0,0 22 0,21-22 16,0 0-16,0 0 0,22 0 15,-22-21-15,21 0 0,1 0 0,-1 0 16,0 0-16,1 0 0,-22 0 15,21-21-15,0 0 0,1 0 0,-1 0 16,-21 0-16,22-1 0,-1 1 16,-21-21-16,21 21 0,-20 0 0,-1-1 15</inkml:trace>
  <inkml:trace contextRef="#ctx0" brushRef="#br0" timeOffset="3788.9">1736 3302 0,'0'-21'0,"0"42"0,0-63 16,-22 21-16,22-1 0,0 1 0,0-21 15,0 21-15,-21 0 0,0-1 16,0 1-16,0 0 0,0 21 15,-1 0-15,1 0 16,0 0-16,0 21 0,0 0 0,-22 1 16,22-1-16,0 21 0,0 0 15,0 22-15,0-22 0,-1 22 16,22-1-16,0 1 0,0-1 0,0 1 16,0-1-16,0-20 15,0-1-15,22 21 0,-1-41 0,0 20 16,0 0-16,21-21 0,1 1 15,-22-1-15,21-21 0,1 0 0,-1 0 16,21 0-16,-20 0 0,-1-21 16,22-1-16,-22 1 0,21 0 0,-20 0 15,20-21-15,-20 20 0,20-20 16,-21 0-16,1-1 0,-1-20 0,0 21 16,1-22-16,-22 1 15,0-1-15,0 1 0,0-1 0,-21 22 16,0-22-16,0 22 0,0 0 15,0 20-15,0-20 0,0 21 0,-21 21 16,0 0 0,0 0-16,21 21 0,-21 0 0,0 0 15,-1 22-15,1-1 0,21 22 16,-21-22-16,0 21 0,21 1 0,0-22 16,-21 22-16,21-22 0,0 22 15,0-22-15,0 0 0,0 1 0,21-22 16,0 21-16,0-21 15,22 0-15,-1 1 0,0-22 0,22 0 16,-22 0-16,22 0 0,-22 0 16,21 0-16,-20 0 0,20-22 0,-20 1 15,20 0-15,-21 0 0,1 0 16,-1 0-16,0-1 0,-20 1 0,20-21 16,-21 21-16,0-22 0,0 22 0,1-21 15,-22 0-15,0 20 0,0-20 16,0 0-16,0-1 0,-22 1 15,1 21-15,0 0 0,0 0 0,0 21 16,-22 0-16,22 0 0,0 0 16,0 0-16,-21 21 0,20 0 0,1 21 15,0-21-15,0 22 0,0-1 16,0 0-16,-1 1 0,22-1 16,0-21-16,0 22 0,0-1 0,0-21 15,0 0-15,0 0 0,0 1 16,22-1-16,-1-21 0,0 0 0,0 0 15,0 0-15,0 0 0,1 0 16,-1 0-16,0 0 0,21-21 0,-21-1 16,-21 1-16,22 0 0,-1 0 15,0 0-15,0 0 0,0-1 0,-21 1 16,0-21-16,0 21 0,21-22 16,-21 1-16,0 0 0,0 21 15,0-22-15,0 22 0,0 0 0,0 0 16,0 42 15,0 0-31,-21 0 0,21 22 0,0-1 16,0-21-16,-21 21 0,21 1 15,0-22-15,0 21 0,0-21 0,0 1 16,0 20-16,21-21 16,0 0-16,1-21 0,-1 0 0,0 0 15,21 0-15,-21 0 0,22 0 0,-1 0 16,0-21-16,22 0 0,-22 21 15,1-42-15,-1 20 0,21 1 16,-20-21-16,-1 21 0,0-22 16,1 1-16,-22 0 0,0 21 0,0-22 15,-21 1-15,0 21 0,0-22 0,0 22 16,-21 21-16,0-21 0,0 21 16,-22 0-16,22 0 0,-21 21 0,0 0 15,-1 1-15,22-1 0,-21 21 16,21-21-16,-22 22 0,22-1 0,21-21 15,0 21-15,0-20 0,0 20 16,0-21-16,21 0 0,-21 0 0,43 22 16,-22-43-16,0 21 0,0 0 15,21 0-15,-20-21 0,20 0 16,-21 21-16,21-21 0,-20 0 0,-1 0 16,0 0-16,0 0 0,0 0 15,0 0-15,1-21 16,-22 0-16,0 0 0,0 0 15,0 0-15,-22-1 16,1 1-16,0 21 0,21-21 16,-21 21-16,0 0 15,0 0-15,21 21 0,-22 0 16,22 1-16,-21-1 16,21 0-16,0 0 0,0 0 15,0 0-15,21-21 16,1 0-16,-1 0 0,0 0 15,0 0-15,0 0 0,22 0 0,-22 0 16,21-21-16,-21 0 0,22 21 0,-1-21 16,0 0-16,1 0 0,-1-1 15,0-20-15,1 21 0,-1 0 0,-21-22 16,21 1-16,-20 21 0,20-21 16,-21-1-16,0 1 0,0 21 15,-21-22-15,0 22 0,0 0 0,0 0 16,0 0-16,0 0 0,-21 21 15,0 0-15,-21 0 0,21 21 16,-1 0-16,1 0 0,0 21 16,0-20-16,0 20 0,21-21 0,0 43 15,0-22-15,0-21 16,0 21-16,0-20 0,0-1 0,21 0 16,0 0-16,-21 0 0,21-21 0,0 21 15,1-21-15,-1 0 16,0 0-16,0 22 0,0-22 15,0 0 1,-21-22 0,0 1-16,-21 21 15,0 0-15,0-21 16,0 21-16,0 0 16,-1 0-1,22 21-15,0 0 16,0 1-16,0-1 15,22-21-15,-1 0 0,0 0 16,21 0-16,-21 0 0,1 0 16,20 0-16,0 0 0,1 0 0,-1-21 15,0-1-15,1 22 0,-1-21 16,0 0-16,1 0 0,-22 0 0,21-22 16,0 22-16,-20 0 0,-1-21 15,0 21-15,0-22 0,0 22 16,-21 0-16,21-21 0,-21 20 0,0 1 15,0 0-15,-21 42 32,0 0-32,21 1 0,-21 20 0,21-21 15,0 0-15,-21 22 0,21-1 16,-21-21-16,21 0 0,0 22 0,0-22 16,0 0-16,0 0 15,0 0-15,21-21 0,0 0 16,0 0-16,0 0 0,0 0 0,1 0 15,-1 0-15,0-21 16,0 0-16,0 0 0,22 21 0,-22-21 16,0-1-16,0 1 0,0 0 0,0-21 15,-21 21-15,22-1 0</inkml:trace>
  <inkml:trace contextRef="#ctx0" brushRef="#br0" timeOffset="3999.06">5143 2921 0,'-21'0'0,"0"0"31,42 0 31,0-21-46,1 21-16</inkml:trace>
  <inkml:trace contextRef="#ctx0" brushRef="#br0" timeOffset="5838.35">5207 3471 0,'0'22'0,"21"-22"16,0 0 0,0 0-16,22-22 0,-22 1 15,21 21-15,1-21 0,-1 0 0,0 0 16,1 0-16,-1-1 0,0-20 16,22 21-16,-22 0 0,0-22 0,1 22 15,-22-21-15,21 21 0,-21-22 0,1 22 16,-22-21-16,0 21 0,0-22 15,0 1-15,0 21 0,0 0 0,0-22 16,-22 22-16,1 0 0,0 0 16,0 0-16,0 21 0,0 0 0,-1 0 15,1 0-15,0 0 0,0 0 16,0 21-16,0 21 0,-1-21 16,1 22-16,21-1 0,0 22 0,-21-1 15,21 1-15,-21-1 0,21 1 16,0 20-16,0-20 0,0-1 0,0 22 15,0-22-15,0 1 0,0-1 0,0 22 16,0-21-16,0-1 0,0 22 16,0-22-16,0 1 0,0-1 0,0 22 15,0-22-15,0 1 0,0-22 0,0 22 16,0-1-16,0-20 0,-21-1 16,21 0-16,0-21 0,0 22 0,0-22 15,21-21 1,0 0-16,0-21 15,0 0-15,22-22 0,-22 22 0,21-21 16,-21-1-16,22 1 0,-22 0 0,21-1 16,-21-20-16,22 21 0,-22-22 15,0 1-15,0-1 0,-21 1 0,0-1 16,0 1-16,0-1 0,0 1 0,-21 20 16,0 1-16,0-22 0,0 43 15,-1-21-15,-20 21 0,21-22 0,0 43 16,-22-21-16,22 0 0,0 21 0,0 0 15,0 0-15,0 0 0,-1 0 16,22-21 0,22 21-1,-1 0-15,21-21 0,-21 21 0,22-21 16,-1-1-16,0 1 0,1 21 0,20-21 16,-21 0-16,1 0 0,-1 0 15,0-22-15,1 22 0,-22 0 16,21 0-16,-21 0 0,1-1 0,-1 1 15,0 0-15,-21 0 0,0 0 0,0 0 16,0-1 0,-21 22-16,0 0 15,-1 0 1,22 22-16,-21-22 0,21 21 16,0 21-16,0-21 0,0 0 0,0 22 15,0-1-15,0-21 0,0 22 0,0-22 16,21 21-16,1-21 0,-1 0 15,-21 1-15,21-1 0,21 0 0,-21-21 16,1 21-16,20-21 0,-21 0 16,21 0-16,1 0 0,-22 0 0,21 0 15,1-21-15,-22 21 0,21-21 0,-21 0 16,22-1-16,-22 1 16,21 0-16,-21 0 0,0-21 0,1 20 15,-1-20-15,0 21 0,0-21 16,0 20-16,-21 1 0,0-21 0,0 21 15,0 0-15,0-1 0,-21 22 32,0 0-32,0 22 0,0-1 15,-1 0-15,22 0 0,-21 21 16,21-20-16,-21-1 0,21 21 0,0-21 16,0 0-16,0 22 0,0-22 0,0 0 15,21 0-15,0 0 16,1 1-16,-1-1 0,0-21 0,21 21 15,-21-21-15,22 0 0,-1 0 0,-21 0 16,43 0-16,-22 0 0,0 0 0,1-21 16,-1 21-16,22-21 0,-22-1 15,0 1-15,1 0 0,-1 0 16,-21 0-16,21 0 0,-20-22 0,20 22 16,-21-21-16,0 21 0,0-22 0,-21 22 15,0-21-15,0 21 0,0-1 16,0 1-16,0 0 0,0 0 0,-21 21 15,-21 0-15,21 0 0,0 0 16,-1 0-16,-20 0 0,0 0 16,-1 21-16,22 0 0,-21 0 0,0 1 15,20-1-15,1 21 0,0-21 16,-21 85 0,42-64-16,0-20 0,0-1 15,0 0-15,0 0 16,21-21-16,0 0 0,0 0 0,0 0 15,1 0-15,-1 0 0,0 0 0,21 0 16,-21-21-16,1 0 0,20 21 16,-21-21-16,21-22 0,-20 22 15,-1 0-15,21-21 0,-21 20 0,22-20 16,-22 0-16,0-1 0,0 1 0,0 0 16,-21-22-16,21 22 0,-21-22 15,0 22-15,0 0 0,0-22 0,0 22 16,0 0-16,0 20 0,0 1 15,-21 0-15,0 0 0,0 21 16,0 0-16,0 21 0,-1-21 16,1 42-16,0-20 0,0 20 0,0 0 15,0 1-15,-1-1 0,22 21 16,0-20-16,0-1 0,0 22 0,0-22 16,0 0-16,0 1 0,0-1 15,22 0-15,-1 1 0,0-22 0,21 0 16,-21 21-16,1-21 0,20-21 15,-21 22-15,21-1 0,-20-21 16,20 0-16,-21 0 0,0 0 0,22 0 16,-22 0-16,0 0 0,0-21 0,21-1 15,-20 22-15,-1-21 0,0 0 16,0 0-16,0-21 0,0 20 0,1 1 16,-22 0-16,0-21 0,21 21 0,-21-22 15,0 22-15,0-21 0</inkml:trace>
  <inkml:trace contextRef="#ctx0" brushRef="#br0" timeOffset="6069.81">6837 2667 0,'0'0'16,"-21"0"-16,-1 0 0,1 0 16,0 0-1,0 0 1,0 0 0,0 21-16,-1-21 0</inkml:trace>
  <inkml:trace contextRef="#ctx0" brushRef="#br0" timeOffset="6995.68">1545 5144 0,'0'0'0,"0"-22"0,21 1 16,-21-85-1,0 85-15,0 0 0,0 0 0,-21 0 16,0 21-16,0 0 16,-22 0-16,22 0 0,-21 0 15,21 21-15,-22 0 0,1 0 0,21 22 16,0-22-16,-22 0 0,22 0 15,0 21-15,21-20 0,0-1 16,0 0-16,0 21 0,0-21 16,21 1-16,0-1 0,1 0 0,20 0 15,-21 0-15,21 0 0,1 1 16,-1-1-16,0 21 0,-20-21 0,20 22 16,-21-22-16,0 21 0,0-21 15,-21 22-15,0-22 0,0 21 0,0-21 16,-21 22-16,0-22 0,-21 0 15,-1 0-15,1 0 0,-21 0 0,-1-21 16,22 0-16,-22 0 16,1 0-16,-1 0 0,1 0 0,20 0 15,-20-21-15,21 0 0,-1 0 16,1 0-16,0 0 0,-1-22 16,22 1-16,0 21 0,0-22 0,21-20 15,0 21-15,0-1 0,0 1 16,0 0-16,21-1 0,0 1 0,0 21 15,22 0-15,-1 21 0,0 0 16,1 21-16,-1 0 0,0 21 16,1 1-16,-1-1 0,43 85 15,-43-64-15,-21 1 16,0-22-16,0 22 0,1-22 0,-1 0 16,0 1-16,0-22 0,0 21 15,0-42-15,1 21 0,-1-21 0,0 0 16,0 0-16,21-21 15,-20 21-15,-1-42 0,0 21 0,21 0 16</inkml:trace>
  <inkml:trace contextRef="#ctx0" brushRef="#br0" timeOffset="7269.15">1968 4911 0,'0'0'0,"0"-43"0,0 22 0,0 0 15,0 42 1,0 22-16,0-1 16,0 0-16,0 1 0,0 20 15,0-21-15,0 22 0,0-22 0,0 22 16,0-22-16,0 22 0,-21-22 16,21 0-16,0 1 0,0-1 0,0 0 15,0 1-15,0-22 0,0 21 16,0-21-16,0 0 0,0 1 0,0-1 15,0-42 17,0-1-32</inkml:trace>
  <inkml:trace contextRef="#ctx0" brushRef="#br0" timeOffset="7469.15">1757 5503 0,'0'0'0,"21"-21"31,21 0-31,-21 21 16,1-21-16,-1 21 0,21-21 0,-21 21 15,0-21-15,22-1 16,-22 22-16,0-21 0,21 21 0,-20-21 16,-1 21-16,0 0 0,21-21 15,-21 21-15,1 0 0,-1 0 0,0 0 16</inkml:trace>
  <inkml:trace contextRef="#ctx0" brushRef="#br0" timeOffset="8015.67">2752 5482 0,'0'0'0,"0"-21"0,21 21 0,-21-21 0,0 0 16,0 0-16,0-1 16,-21 1-16,-1 0 0,1 0 0,0 21 15,0-21-15,-21 21 0,-1 0 16,1 0-16,21 21 0,-22 0 16,22 0-16,-21 0 0,21 1 15,0 20-15,-1 0 0,1 1 0,21-1 16,0 0-16,0 1 0,0-1 0,0-21 15,0 21-15,0-20 16,0-1-16,0 0 0,21-21 0,22 0 16,-22 0-16,0 0 0,21 0 15,-20 0-15,20-21 0,0 21 0,-21-21 16,22-1-16,-22 1 0,0-21 16,21 21-16,-20 0 0,-1-1 0,0-20 15,-21 21-15,0-21 0,21 20 16,-21 1-16,0-21 0,0 21 0,0-22 15,0 22-15,0 0 0,-21 0 0,21 0 16,-21 21 0,0 21-16,21 0 0,0 21 15,0-20-15,0 20 0,0 0 16,-22 1-16,22-1 0,0 0 16,0 1-16,0-1 0,0-21 15,0 0-15,0 0 0,0 1 0,22-1 16,-1-21-16,0 0 0,0 0 15,21 0-15,-20-21 0,-1-1 16,0 1-16,0 0 0,21 0 0,-20 0 16</inkml:trace>
  <inkml:trace contextRef="#ctx0" brushRef="#br0" timeOffset="8912.26">3302 4826 0,'0'0'0,"-21"-106"15,0 85-15,-1 21 16,1 0-16,21 21 16,0 0-16,0 22 0,0-1 15,-21 0-15,21 22 0,0-1 16,0-20-16,0 20 0,0 1 0,0-1 16,0 1-16,0-22 0,0 22 15,0-22-15,0 0 0,0 1 16,21-1-16,-21-21 0,0 0 0,0 22 15,21-43-15,1 21 0,-22 0 16,21-21-16,0 0 0,0 0 16,0 0-16,-21-21 15,21 0-15,1-1 0,-22 1 0,21 0 16,0 0-16,-21 0 0,21 0 0,-21-22 16,0 22-16,21 0 0,-21-21 15,0 20-15,0 1 0,0 42 31,0 1-31,0-1 16,0 21-16,0-21 0,0 22 16,0-22-16,0 0 0,0 0 15,0 21-15,0-20 0,21-1 0,1-21 16,-1 0-16,0 0 16,21 0-16,-21 0 0,1 0 0,20 0 15,0 0-15,-21-21 0,22-1 16,-1 1-16,-21 0 0,22 0 0,-22 0 15,21 0-15,-21-1 0,0 1 0,1-21 16,-1 21-16,0-22 0,0 22 16,0-21-16,-21 21 0,0 0 0,21-1 15,-21 1-15,0 0 0,22 21 16,-22 21 0,0 0-16,0 1 15,0-1-15,0 0 0,0 0 16,0 0-16,21-21 47,-21-21-47,0 0 15,21 21-15,-21-21 16,0 0-16,0-1 0,0 1 16,0 0-16,-21 0 15,0 0-15,-1 21 16,1 0-1,0 0-15,21 21 16,-21 0-16,21 0 0,-21 0 0,21 1 16,0 20-16,0-21 0,-21 21 15,21-20-15,-22 20 0,22-21 0,0 21 16,0-20-16,0-1 0,0 0 0,0 0 16,0 0-16,22-21 0,-1 21 15,0-21-15,0 0 0,0 0 16,0 0-16,1 0 15,-1-21-15,0 21 0,0-21 0,-21 0 16,21 0-16,0 21 0,1-21 16,-1-1-16,-21 1 0,21-21 0,-21 21 15,21 0-15,-21-22 0</inkml:trace>
  <inkml:trace contextRef="#ctx0" brushRef="#br0" timeOffset="9119.14">4191 4699 0,'0'0'0,"-42"0"15,20 0 1</inkml:trace>
  <inkml:trace contextRef="#ctx0" brushRef="#br0" timeOffset="9340.01">3281 5122 0,'0'0'0,"-21"22"0,-1-1 0,44-21 32,-1 0-32,0 0 15,0 0-15,21 0 0,1-21 0,-22-1 16,21 22-16,22-21 0,-22 21 16,0-21-16,1 0 0,-1 21 0,0-21 15,-20 0-15,20 21 0,0-22 16</inkml:trace>
  <inkml:trace contextRef="#ctx0" brushRef="#br0" timeOffset="10502.63">5736 5059 0,'0'-21'16,"0"0"-1,-21 21-15,0 0 16,0 0-16,-1 0 16,1 21-16,0 0 15,0 0-15,21 0 0,-21 0 0,0 22 16,-1-22-16,1 21 0,21 1 16,0-22-16,0 21 0,-21-21 0,21 22 15,0-22-15,0 0 0,21 0 16,0 0-16,1 0 0,-1-21 0,0 0 15,21 0-15,1 0 0,-22 0 0,21 0 16,-21 0-16,22 0 0,-1-21 16,-21 21-16,0-21 0,22 0 0,-22 0 15,0 0-15,0-1 0,-21 1 0,0 0 16,0 0-16,0 0 0,0-22 16,0 22-16,0-21 0,-21 21 15,-21 0-15,20-22 0,1 22 16,-21 0-16,0 0 0,-1 0 0,22 21 15,-21 0-15,-1 0 0,22 0 0,-21 0 16,0 21-16,20 0 0,1 0 16,0 0-16,0 22 0,21-22 0,-21 0 15,21 0-15,0 0 0,0 0 16,0 1-16,21-22 0,0 21 0,0-21 16,22 0-16,-22 0 0,21 0 0,0 0 15,-20 0-15,20 0 0,21-21 16,-20-1-16,-1 1 0,0 21 15,1-21-15,-1 0 0,-21 0 0,22 21 16,-22-21-16,21 21 0,-21-22 16,0 22-16,1 0 0,-1 0 15,-21 22-15,0-1 0,0 0 16,0 0-16,0 0 0,0 22 0,0-22 16,0 0-16,0 0 0,0 21 0,0-20 15,0-1-15,0 0 0,-21 0 16,21 0-16,-22-21 0,22 21 0,0-42 47,0 0-47,0 0 0,0 0 0,0 0 15,22-22-15,-1 22 16,-21 0-16,21-21 0,0 20 16,0-20-16,-21 21 0,21-21 0,1-1 15,-1 1-15,0 0 0,0 20 16,-21-20-16,21 0 0,0 21 0,22-1 15,-22 1-15,0 0 0,0 0 0,0 21 16,1 0-16</inkml:trace>
  <inkml:trace contextRef="#ctx0" brushRef="#br0" timeOffset="11604.14">7662 4890 0,'0'0'15,"21"-22"1,1 1-16,-1 0 15,-21 0-15,21 0 16,0 21-16,-21-21 0,21-1 0,-21 1 16,0 0-16,21 21 0,-21-21 15,0 0-15,0 0 0,0-1 16,0 1 0,22 21 46,-22-21-62,21 21 0,0 0 31,-21-21-15,-21 21 15,0 0-15,-22 0-16,22 0 15,0 21-15,-21 0 0,20 0 0,-20 1 16,0-1-16,21 0 0,-22 0 0,22 0 16,0 22-16,0-22 0,0 21 15,21-21-15,-22 22 0,22-22 0,0 0 16,0 0-16,0 0 0,22 0 16,-1 1-16,0-1 0,0 0 0,0 0 15,22 0-15,-22 0 0,21 1 16,-21-1-16,22 42 0,-22-63 15,-21 21-15,0 1 0,0-1 16,0 0-16,0 0 0,0 0 0,-21 0 16,-1 1-16,1-22 0,-21 21 15,21-21-15,-22 0 0,22 21 0,-21-21 16,21 0-16,-22 0 0,22 0 0,0 0 16,-21 0-16,21 0 0,-1 0 15,1-21-15,0 21 0,0-21 0,0 21 16,21-22-16,-21 1 15,21 0-15,0 0 0,0 0 16,0 0-16,0-1 16,21 1-1,0 0-15,0 21 16,0 0-16,0 0 16,1 0-1,-22-21 126,0 0-126</inkml:trace>
  <inkml:trace contextRef="#ctx0" brushRef="#br0" timeOffset="11938.96">7853 4487 0,'0'-21'16,"0"42"-16,-21-42 15,-1 21-15,1 0 0,-21 21 16,21 1-16,0-1 0,-1 21 16,1 0-16,0 1 0,0-1 15,0 22-15,0-1 0,-1 22 0,1-22 16,0 1-16,21-1 0,-21-20 0,0 20 15,0 1-15,-1-22 0,22 0 16,0-21-16,0 22 0,0-22 0,0 0 16,0 0-16,22-21 31,-1-21-31,0 0 16,-21 0-16,21 0 0</inkml:trace>
  <inkml:trace contextRef="#ctx0" brushRef="#br0" timeOffset="12359.47">7620 4614 0,'0'0'15,"-21"-42"-15,21 21 0,0 0 0,-21 0 16,21 42 0,21 21-16,0-21 15,0 22-15,0-1 0,22 21 16,-22 1-16,21-22 0,0 22 0,-20-1 15,20 1-15,-21-1 0,0-20 16,22 20-16,-22-21 0,0 1 0,0-22 16,-21 21-16,21-21 0,-21 1 0,21-1 15,-21 0-15,0-42 32,0 0-17,0-1-15,0 1 0,0-21 16,22 21-16,-22-22 0,21 1 0,-21 0 15,21-22-15,-21 1 0,0-1 16,21 1-16,-21-1 0,21 1 16,0 20-16,-21-20 0,22 21 0,-1-22 15,-21 22-15,0 21 0,21-1 16,-21 1-16,21 0 0,-21 42 31,0 0-31,0 1 0,0 20 16,0-21-16,21 0 0,-21 22 0,21-1 15,-21-21-15</inkml:trace>
  <inkml:trace contextRef="#ctx0" brushRef="#br0" timeOffset="13079.49">8572 5038 0,'-21'0'0,"0"0"15,0 0-15,0 0 0,21 21 0,-21 0 16,-1 0-16,1 0 0,0 1 0,0-1 16,0 0-16,0 21 0,-1-21 15,1 22-15,21-22 0,0 0 0,-21 0 16,21 0-16,0 1 0,0-1 16,0 0-16,21-21 15,0 0-15,1 0 16,-1 0-16,0-21 0,0 21 15,0-21-15,0-1 0,1 22 0,-1-21 16,-21 0-16,0 0 0,21 0 0,-21 0 16,0-1-16,0 1 0,0-21 15,0 21-15,0 0 0,0-22 0,0 22 16,0-21-16,0 21 0,0-22 0,0 22 16,0 0-16,0 0 0,0 0 15,21-1-15,0 22 0,0 0 16,1 0-16,-1 0 0,0 22 15,0-1-15,0 0 0,0 0 16,1 0-16,-1 0 0,0 22 0,-21-22 16,21 0-16,-21 21 0,0-20 15,0-1-15,0 0 0,0 21 0,0-21 16,0 1-16,0-1 0,0 0 16,-21-21-16,0 21 15,21-42 16,0 0-31,0 0 16,0-1-16,0 1 0,0-21 0,21 21 16,0 0-16,0-22 0,-21 1 15,21 0-15,1-1 0,20 22 0,-21-21 16,0 21-16,0-1 0,1 1 16,-1 0-16,0 21 0,0 0 15,-21 21-15,21 22 0,-21-22 16,0 0-16,0 21 0,0 1 15,0-22-15,0 21 0,0 0 0,0-20 16,-21-1-16,0 21 0,21-21 0,0 0 16,0 1-16,0-1 0,-21-21 15,21 21-15,0 0 0,21-21 32,0 0-32,0-21 0,0 0 15,22 0-15</inkml:trace>
  <inkml:trace contextRef="#ctx0" brushRef="#br0" timeOffset="13463.27">9652 4763 0,'0'-22'0,"0"44"0,0-86 0,0 43 16,0 0-16,0 0 0,-21 21 16,0 0-16,-1 0 0,-20 0 0,21 0 15,0 0-15,0 0 0,-1 21 16,1-21-16,0 21 0,0-21 15,0 21-15,0 0 0,-1 0 0,22 1 16,0 20-16,0-21 0,0 0 16,0 22-16,0-22 0,22 0 0,-1 0 15,0 21-15,0-20 0,0-1 16,0 0-16,1 0 0,-1 0 0,0 0 16,0 1-16,0-1 0,0 0 0,-21 0 15,0 0-15,0 0 16,-21 1-16,0-22 15,0 0-15,0 21 0,0-21 16,-1 21-16,-20-21 0,21 0 0,0 0 16,-22 0-16,22 0 0,0 0 15,0 0-15,0 0 0,0 0 0,-1-21 16,22 0-16,0-1 16,22 1-1,-1 21-15,0-21 0,0 0 16</inkml:trace>
  <inkml:trace contextRef="#ctx0" brushRef="#br0" timeOffset="13747.1">9948 4614 0,'0'0'0,"0"-21"0,-21 21 15,21-21-15,-21 21 16,0 0-16,21 21 15,-21 0-15,-1 22 0,22-22 16,0 21-16,0-21 0,0 22 16,0-1-16,-21 22 0,21-22 0,-21 0 15,21 1-15,0-1 0,-21-21 0,21 21 16,-21-20-16,21 20 0,0-21 16,0 0-16,0 0 0,0 1 15,21-22-15,0 0 16,0 0-16,0 0 15,1 0-15,-22-22 0,21 1 16,0 21-16</inkml:trace>
  <inkml:trace contextRef="#ctx0" brushRef="#br0" timeOffset="13944">9737 4995 0,'0'0'0,"0"-21"31,21 21-31,0 0 16,0-21-16,0 21 0,22 0 15,-22-21-15,21 21 0,0 0 16,-20-21-16,20 0 0,0 21 0,1-22 16,-22 22-16,21 0 0</inkml:trace>
  <inkml:trace contextRef="#ctx0" brushRef="#br0" timeOffset="15440.65">10583 4826 0,'0'0'0,"0"-63"15,-21 63-15,0-22 16,0 22-16,0 0 0,-1 0 0,1 0 16,0 22-16,0-1 0,0 0 15,-22 0-15,22 0 0,0 22 0,0-22 16,0 21-16,0-21 0,-1 22 15,1-22-15,21 21 0,-21-21 16,21 22-16,0-22 0,0 0 0,0 0 16,0 0-16,21-21 15,0 0-15,1 0 0,-1 0 0,0 0 16,0 0-16,0 0 0,0 0 0,1 0 16,-1-21-16,0 0 0,0 0 15,0 21-15,0-21 0,1-1 0,-1 1 16,0 0-16,-21 0 0,0 0 0,21 0 15,-21-1-15,0 1 0,21-21 16,-21 21-16,0 0 0,0-1 0,0 44 31,0-1-15,0 0-16,-21 21 0,21-21 16,0 1-16,-21 20 0,21-21 15,0 0-15,0 0 0,0 1 0,0-1 16,0 0-16,21 0 15,0-21-15,0 0 0,1 0 16,-1 0-16,0 0 0,0 0 0,0-21 16,22 21-16,-22-21 0,0 21 15,0-21-15,21-1 0,1-20 16,-22 21-16,0-21 0,0 20 16,0-20-16,-21 0 0,22-1 15,-1 1-15,-21 0 0,0-1 0,21 1 16,-21 0-16,21-1 0,0 1 0,-21 0 15,0-1-15,0 22 0,0 0 16,0 0-16,0 0 0,-21 42 31,0-21-31,0 21 0,0 21 0,21-20 16,0 20-16,-22 0 0,1 1 0,21-1 16,-21 21-16,21-20 0,0-1 15,0 22-15,0-22 0,0 0 0,0 1 16,0-22-16,0 21 0,0-21 0,0 0 15,0 1-15,21-1 16,0 0-16,1-21 0,-22 21 0,21-21 16,0 0-16,0 0 0,0 0 0,0 0 15,1 0-15,-1 0 0,0 0 16,-21-21-16,21 21 0,0-21 0,0 21 16,-21-21-16,0-1 0,22 1 0,-1 0 15,-21 0-15,0 0 0,21 0 16,0-1-16,0 1 0,-21 0 15,0 42 1,0 0-16,0 1 16,0-1-16,0 0 0,0 0 0,0 0 15,0 0-15,0 1 16,0-1-16,0 0 0,0 0 16,21-21-16,1 0 0,-1 0 0,0 0 15,0 0-15,0 0 16,0 0-16,1 0 0,-1 0 0,0 0 15,0-21-15,0 21 0,0-21 16,-21 0-16,22 21 0,-1-22 0,0 1 16,-21 0-16,21-21 0,0 21 0,0-22 15,1 22-15,-1-21 0,0 21 16,0-22-16,0 22 0,0 0 16,1 0-16,-1 0 0,0 21 0,0 0 0,-21-22 15,21 22-15,-21 22 31,0-1-15,0-42 47,0-1-48,0 1-15,-21 21 16,0 0-1,0 0 1,0 21 0,-1 1-16,22-1 0,-21 0 0,21 21 15,0-21-15,-21 22 0,0-22 16,21 21-16,0-21 0,-21 1 0,21 20 16,-21-21-16,21 0 0,0 0 0,0 1 15,0-1-15,0 0 0,0 0 16,21-21-16,0 0 0,-21 21 0,21-21 15,0 0-15,0 0 0,1 0 16,-1 0-16,0 0 0,0 0 16,0-21-16,0 0 0,1 21 0,-1-21 15,0 0-15,-21-1 0,21 1 16,0 0-16,0 0 0,1 0 16,-1 0-16,-21-22 0</inkml:trace>
  <inkml:trace contextRef="#ctx0" brushRef="#br0" timeOffset="15669.03">12023 4424 0,'0'0'16,"-43"0"-16,22 0 0,0 0 15,0 0-15,0 0 0,-1 0 16,1 0-16,42 0 62</inkml:trace>
  <inkml:trace contextRef="#ctx0" brushRef="#br0" timeOffset="15918.89">10922 4720 0,'-21'0'0,"42"0"0,-21 0 32,21 0-32,0 0 0,0 0 15,22 0-15,-22 0 0,21 0 0,-21 0 16,22 0-16,-22 0 0,21 0 0,-21-21 15,22 21-15,-22 0 0,0 0 16,0 0-16,0 0 0,1 0 16,-1 0-16,-21-21 15,21 21 1</inkml:trace>
  <inkml:trace contextRef="#ctx0" brushRef="#br0" timeOffset="17628.5">16108 1418 0,'0'-21'0,"0"42"0,0-63 16,0 21-16,0 0 0,0-1 16,0 1-16,0 0 15,0 0-15,0 0 16,0 0 0,21 42 15,0 0-16,-21 0-15,21-21 16,-21 21-16,21 0 0,-21 1 16,22-1-16,-22 0 0,0 0 15,21 21-15,0-20 0,-21 20 0,0-21 16,0 21-16,21 1 0,-21-1 0,0 22 16,21-22-16,-21 21 0,0-20 15,0 20-15,21 1 0,-21-1 0,22 1 16,-22-1-16,0 1 0,21-1 15,0 22-15,-21 0 0,21-1 0,-21-20 16,0 20-16,0 1 0,21 0 0,-21-1 16,21 1-16,-21 0 0,0-1 15,0 22-15,0-21 0,0 0 16,0-1-16,0 1 0,0 0 0,0-1 16,0 22-16,0-21 0,0-1 15,0 22-15,0-21 0,0 21 0,-21-22 16,0 22-16,21-21 0,-21 21 0,21 0 15,0-1-15,-21-20 0,0 21 16,21 0-16,-22 0 0,22-1 0,0-20 16,0 21-16,-21 0 0,21 0 0,-21-22 15,21 22-15,-21 0 0,21 0 16,-21 21-16,21-21 0,0-1 0,0 1 16,-21 0-16,21 0 0,-22 0 0,1 0 15,21 21-15,0-22 16,-21 1-16,21 21 0,-21-21 0,0 0 15,21 0-15,-21 21 0,21-21 0,-22-1 16,1-20-16,21 21 0,-21 0 0,0 0 16,21-1-16,-21 1 0,0 0 15,-1-21-15,22 21 0,-21-22 0,0 22 16,21 0-16,-21 0 0,21-22 0,-21 22 16,0 0-16,21-21 0,0 21 15,-22-1-15,22 1 0,-21 0 0,21-21 16,-21 21-16,21-1 0,0 1 0,0 0 15,-21 0-15,21 0 0,-21 0 0,21-1 16,-21 1-16,21 0 16,0 0-16,-22-21 0,22 20 0,-21 1 15,21 0-15,0 0 0,0-21 0,0 20 16,-21 1-16,21-21 0,0 21 16,0-22-16,-21 22 0,21-21 0,0 21 15,0-22-15,-21 22 0,21-21 0,0 0 16,0 20-16,0-20 0,0 21 0,0-21 15,0-1-15,0 1 0,0 0 16,0 20-16,0-20 0,0 0 0,0-1 16,0 1-16,0 0 0,0-1 0,0 1 15,0 0-15,0-1 0,0 1 0,0-21 16,0 20-16,0 1 16,0 0-16,0-1 0,0-20 0,0 20 15,0-20-15,0 21 0,0-22 0,0 1 16,0 20-16,0-20 0,0 20 0,0-20 15,0-1-15,0 1 0,0-1 16,0 1-16,0-1 0,0 1 0,0-22 16,0 22-16,0-22 0,0 22 0,0-22 15,0 0-15,0 1 0,21-1 16,-21 0-16,0-21 0,0 1 0,0-1 16,0 0-16,0 0 0,21-21 15,-21-21 1,0 0-1,0-22-15,0 1 0,21 0 0,-21-22 16,0 1-16,0-1 0</inkml:trace>
  <inkml:trace contextRef="#ctx0" brushRef="#br0" timeOffset="21568.17">17886 1651 0,'0'-21'15,"21"21"-15,-21-21 16,21 21-16,-21-21 0,0-1 16,21 1-16,-21 0 15,21 21-15,-21-21 0,0 0 16,0 0-16,0-1 15,0 1-15,-21 21 16,0-21-16,0 21 16,0 0-16,0 0 0,-1 0 0,1 0 15,0 0-15,-21 21 0,21 0 16,-1 1-16,1-1 0,0 0 0,0 21 16,0 1-16,0 20 15,-1-21-15,22 22 0,0-1 0,-21-20 16,21 20-16,0-20 0,0 20 15,0-21-15,0 1 0,21-1 0,1 0 16,-1 1-16,0-22 0,21 21 16,1-21-16,-1 1 0,0-1 0,1 0 15,-1-21-15,0 0 0,22 0 0,-22 0 16,0 0-16,22 0 0,-22-21 16,22 21-16,-22-21 0,0-1 0,1 1 15,-1 0-15,0 0 0,1 0 16,-22 0-16,0-1 0,0 1 0,0 0 15,-21-21-15,0 21 0,0-1 16,0-20-16,0 21 0,-21-21 16,0 20-16,0 1 0,0 0 0,0 0 15,-1 0-15,1 21 0,-21 0 16,21 0-16,0 0 0,-22 21 0,22 0 16,0 0-16,0 0 0,-22 1 15,22 20-15,0-21 0,0 21 0,21 1 16,-21-1-16,21-21 15,0 0-15,0 1 0,0-1 0,0 0 16,21 0-16,0 0 0,0-21 16,0 0-16,1 0 0,20 0 0,-21 0 15,21 0-15,-20-21 0,20 0 0,-21 21 16,21-21-16,1 0 16,-22-1-16,0 1 0,0 0 0,0 0 15,1 0-15,-1 0 0,-21-1 16,0 1-16,0-21 0,0 21 0,0 0 15,0-1-15,0 1 0,-21 42 32,21 1-17,0-1-15,-22 0 0,22 0 16,0 0-16,0 0 0,0 1 0,0-1 16,0 0-16,0 0 0,0 0 15,22 0-15,-1 1 0,0-22 0,0 21 16,0-21-16,0 0 0,1 0 15,20 0-15,-21 0 0,0 0 16,22-21-16,-22 21 0,0-22 0,0 1 16,21 21-16,-20-21 0,-1 0 15,0 0-15,-21 0 0,0-1 0,21 1 16,-21 0-16,0 0 0,0 0 0,0 0 16,0-1-16,0 1 0,0 0 15,0 0-15,-21 21 0,0 0 16,21 21-1,0 0-15,-21 0 0,21 1 16,-22 20-16,22-21 0,-21 0 0,21 22 16,0-22-16,0 0 0,-21 0 15,21 0-15,-21 0 0,21 1 0,0-1 16,0 0-16,0-42 47,0 0-47,0-1 0,0 1 15,21 0-15,0-21 16,-21 21-16,21-1 0,1-20 0,-1 0 16,0 21-16,0-22 0,21 1 15,-20 0-15,20 20 0,0 1 0,-21 0 16,22 0-16,-1 21 0,-21 0 0,22 21 16,-22 0-16,0 0 15,21 1-15,-42-1 0,21 21 0,-21 0 16,22-20-16,-22 20 0,0-21 15,0 21-15,0-20 0,0 20 16,0-21-16,0 0 0,0 0 0,0 1 0,0-1 16,0 0-1,21-42 1,0 0 0,0-1-16,21 22 0</inkml:trace>
  <inkml:trace contextRef="#ctx0" brushRef="#br0" timeOffset="22533.75">20976 1058 0,'0'0'15,"-63"64"1,20-43-16,22 21 0,0 43 16,21-43-16,-21 1 0,21 20 15,0-20-15,0 20 0,0-21 0,0 22 16,0-22-16,21 22 0,-21-22 16,0 0-16,0 1 0,0-1 0,0-21 15,0 22-15,0-22 0,0 0 16,0 0-16,0 0 0,0 0 0,0 1 15,-21-22 17,21-22-32,0 1 15,0 0-15,0 0 16,0 0-16,0 0 0,21-22 0,0 22 16,-21-21-16,21 21 0,0-22 15,22 1-15,-22 21 0,0 0 0,21-1 16,-20 1-16,-1 0 0,21 0 15,-21 21-15,0 0 0,1 0 0,20 0 16,-21 21-16,0 0 0,0 0 16,-21 1-16,0 20 0,22-21 0,-22 0 15,0 0-15,0 22 0,0-22 16,0 0-16,-22 0 0,1 0 0,21 1 16,-21-22-16,0 21 0,0 0 15,0-21-15,-22 21 0,22 0 16,0-21-16,0 0 0,0 0 0,-1 0 15,1 0-15,0 0 16,0 0-16,0 0 16,42 0 31,0 0-47,0 0 0,0 0 15,1 0-15,-1 0 0,0 0 0,0 0 16,0 0-16,22 0 0,-22 0 15,21 0-15,0-21 0,1 21 16,-1 0-16,22-21 0,-22 21 0,21-21 16,-20 0-16,-1 21 0,22-22 15,-22 1-15,0 0 0,1 0 0,-1 0 16,-21 0-16,21-22 0,-20 22 16,20 0-16,-21-21 0,0 20 0,0 1 15,-21 0-15,0 0 0,0 0 16,0 0-16,-21 21 0,0 0 15,-21 0-15,21 0 0,-22 0 16,1 21-16,21 0 0,-22 0 0,1 21 16,21-20-16,0 20 0,21 0 15,0-21-15,0 22 0,0-22 16,0 0-16,0 21 0,21-20 0,0-1 16,0 0-16,0-21 0,1 21 15,20 0-15,-21-21 0,21 0 0,-20 0 16,20 0-16,-21 0 0,21 0 15,-20 0-15,20 0 0,-21-21 0,0 21 16,22-21-16,-22 21 0,0-21 16,21 0-16,-21-1 0,1 1 0,20 0 15,-21 0-15</inkml:trace>
  <inkml:trace contextRef="#ctx0" brushRef="#br0" timeOffset="26619.08">18055 2963 0,'0'-21'16,"0"0"-1,-21 21-15,0 0 16,0 0-16,-1 0 16,1 0-16,0 0 0,0 21 0,0 0 15,0 22-15,-1-22 16,1 21-16,21-21 0,-21 43 0,21-22 15,0 1-15,0 20 0,0-21 16,0 1-16,0-1 0,0 0 16,0 1-16,21-1 0,-21 0 0,21-20 15,1-1-15,-1 0 0,21 0 16,-21-21-16,0 21 0,22-21 0,-1 0 16,-21 0-16,22 0 0,20 0 15,-21-21-15,1 21 0,20-21 0,-20 0 16,-1-22-16,21 22 0,-20 0 15,-1-21-15,22-1 0,-22 1 0,-21 0 16,21-1-16,-20 1 0,-1 0 16,0-22-16,0 22 0,-21 0 15,0-1-15,0 1 0,0-22 0,0 22 0,0 0 16,0 21-16,0-22 16,0 1-16,-21 21 0,0 0 0,0 21 15,-1 0 1,1 0-16,21 21 0,-21 21 0,21-21 15,-21 22-15,0-1 0,21 0 16,0 1-16,0 20 0,-21-21 16,21 22-16,0-22 0,0 22 0,0-22 15,21 0-15,0 1 0,0-1 0,21-21 16,-20 22-16,20-22 0,0 0 0,1-21 16,-1 21-16,0-21 0,1 0 15,-1 0-15,0 0 0,1 0 16,-1-21-16,0 0 0,1 21 15,-1-21-15,-21-1 0,21 1 0,1 0 16,-22 0-16,21 0 0,-21 0 16,1-22-16,-22 22 0,0 0 0,0-21 15,0-1-15,0 1 16,0 21-16,-22 0 0,22-1 0,-21 22 16,0 0-16,0 0 0,0 0 0,0 0 15,-1 0-15,1 22 0,0-1 16,-21 0-16,21 21 0,-1 1 15,1-22-15,21 21 0,-21 0 16,0-20-16,0 20 0,21-21 0,0 0 16,0 0-16,0 1 0,0-1 15,0 0-15,21-21 16,0 0-16,0 0 0,0 0 16,22 0-16,-22 0 0,0-21 0,0 0 15,22 21-15,-22-22 0,0 1 0,0 0 16,0 0-16,-21-21 0,21 20 15,-21 1-15,22-21 0,-22 21 16,0 0-16,0-22 0,0 22 0,0 0 16,0 0-16,0 0 0,0-1 0,-22 44 31,1-1-15,21 0-16,0 21 0,0-21 0,-21 22 15,21-22-15,-21 21 0,21-21 16,0 22-16,0-22 0,0 21 0,0-21 15,0 1-15,0-1 0,21-21 16,0 21-16,0-21 0,22 0 0,-22 0 16,21 0-16,-21 0 0,22 0 15,-22 0-15,21 0 0,1-21 0,-22 0 16,21-1-16,-21 1 0,0 0 16,1 0-16,20 0 0,-21-22 0,-21 22 15,21 0-15,0-21 0,-21-1 0,22 22 16,-22-21-16,0 21 15,0 0-15,0-1 0,0 1 0,0 42 32,0 22-17,-22-22-15,22 21 0,-21-21 0,21 22 16,-21-22-16,21 0 0,0 21 16,0-20-16,0-1 0,0 0 0,0 0 15,0 0-15,0 0 0,0 1 16,0-1-16,0-42 47,0-1-47,-21 1 15,0 21-15,21-21 16,-21 0-16,-1 0 0,22 0 16,-21 21-16,0 0 15,21 21 1,0 0-1,0 0-15,0 0 0,0 0 16,21 1-16,0-22 0,1 21 0,-1-21 16,0 0-16,0 0 0,21 0 15,-20 0-15,-1 0 0,21 0 0,-21 0 16,22 0-16,-22-21 16,21 21-16,-21-22 0,0 1 0,22 0 15,-22 0-15,0 0 0,0 0 0,0-1 16,1-20-16,-22 21 0,21-21 15,-21 20-15,0 1 0,0-21 0,0 21 16,-21 0-16,-1-1 0,1 1 16,0 21-16,0 0 0,0 0 15,0 0-15,-1 0 0,22 21 16,-21 1-16,21-1 0,0 0 16,0 0-16,0 0 0,0 22 0,0-22 15,21 21-15,1-21 0,-1 0 0,0 1 16,0 20-16,0-21 0,0 0 15,1 0-15,-1 1 16,0-1-16,0 0 0,0-21 16,-21 21-16,-21-21 31,0 0-31,0 0 0,0-21 0,-1 0 16,1 21-16,21-21 0,-21 21 15,0-22-15,0 1 0,0 21 0,-1 0 16,22 21 15,0 1-15,22-1-1,-1-21-15,0 0 0,0 21 0,0-21 16,22 0-16,-22 0 0,0 0 16,21 0-16,-21 0 0,1 0 0,20 0 15,-21-21-15,21 21 0,-20-21 0,20 21 16,-21-22-16,0 1 0,0 0 15,1 0-15,-1 0 0,0 0 16,0-1-16,-21 1 0,0 0 0,0 0 16,0 0-16,0-22 0,0 22 0,0 0 15,0 0-15,0 0 16,0 42 0,0 0-1,-21 0-15,21 0 0,0 22 16,0-22-16,0 0 0,0 21 0,0-20 15,0-1-15,0 0 0,0 0 16,0 0-16,21 0 0,0 1 0,0-22 16,1 0-16,-1 0 0,21 0 15,0 0-15,-20 0 0,20 0 0,0 0 16,1-22-16,-22 22 0,0-21 0,21 0 16,-21 0-16,1 0 0,-1-22 15,0 22-15,-21-21 0,0 21 16,0-22-16,0 1 0,0 21 15,0-21-15,0-1 0,0 1 0,0 0 16,21-1-16,-21 1 0,0 21 0,21-22 16,-21 1-16,0 21 0,21 0 15,-21 0-15,22 21 0,-22 21 16,0 0 0,0 0-16,-22 21 0,1-20 0,21 20 15,-21 0-15,0 1 0,21 20 16,-21-21-16,0 22 0,21-22 15,-22 22-15,1-1 0,0 1 0,21-1 16,-21-20-16,0 20 0,21-21 16,-21 22-16,-1-22 0,1 1 0,21-1 15,-21 0-15,0 1 0,21 20 0,-21-21 16,21 1-16,-21-22 0,21 21 16,0 1-16,0-22 0,0 0 0,0 0 15,0 0-15,0 0 0,21-21 16,0 0-16,0 0 15,0 0-15,0-21 0,1 0 0,-1 0 16,0 0-16,0 0 0,0-1 16,22 1-16,-22-42 15,0 20-15,-21 22 0,21-21 0,-21 21 16,0-22-16,0 1 0,0 0 16,0 21-16,0-22 0,0 1 0,0 0 15,-21 20-15,0-20 0,21 21 16,-21-21-16,21 20 0,0 1 0,-22 0 15,44 21 17,-1 0-32,0 0 15,0 0-15,0 0 0,0 0 16,22 0-16,-22 0 0,21 0 0,1-21 16,-22 21-16,21-21 0,0 0 15,-20 21-15,20-22 0,-21 1 16,21 0-16,-20 0 0,-1 21 0,0-21 15,0 0-15,-21-1 0,0 1 16,0 0-16,21 0 0,-21 0 16,0 0-16,0-1 0,-21 1 15,0 21 1,0 0 0,21 21-16,0 1 0,-21-1 15,21 0-15,0 0 0,0 0 0,0 22 16,0-22-16,0 0 0,0 0 15,0 0-15,0 22 0,21-43 0,0 21 16,0 0-16,0 0 0,0-21 16,1 0-16,-1 21 0,0-21 15,21 0-15,-21 0 0,22 0 0,-22 0 16,21-21-16,1 0 0,-22 21 16,21-21-16,-21 0 0,22-1 0,-22 1 15,0 0-15,0 0 0,0 0 16,0 0-16,1-1 0,-22 1 15,0-21-15,0 21 0,0 0 0,0-1 16,0 1-16,0 0 0,0 0 16,-22 21-1,1 0-15,0 0 0,21 21 16,-21 0-16,21 0 0,-21 1 16,21-1-16,0 0 0,0 21 0,0-21 15,0 1-15,0 20 0,0-21 16,0 0-16,0 0 0,0 1 0,0-1 15,21-21-15,0 21 0,21-21 0,-20 0 16,20 0-16,0 0 0,22 0 16,-22 0-16,22 0 0,-22 0 0,21 0 15,-20 0-15,20-21 0,-20 21 16,20-21-16,-21-1 0,1 1 16,-1 0-16,0 0 0,1 0 0,-1 0 15,-21-1-15,0 1 0,1 0 16,-1-21-16,0 21 0,-21-1 0,0 1 15,0 0-15,0 0 16,-21 21-16,0 0 0,-1 0 0,1 0 16,-21 0-16,0 0 0,-1 0 15,1 0-15,0 21 0,-1 0 0,22 0 16,-21 22-16,21-22 0,-1 0 16,1 21-16,0-20 0,21-1 15,0 21-15,0-21 0,0 0 0,0 1 16,21-1-16,22-21 15,-22 0-15,0 0 0,21 21 0,-21-21 0,22 0 16,-22 0-16,21 0 16,-21-21-16,22 21 0,-22-21 0,0-1 15,21 22-15,-20-21 0,-1 0 16,0-21-16,0 21 0,0-1 0,0-20 16,-21 0-16,0 21 0,0-22 0,22 1 15,-22 0-15,0-22 0,0 22 16,21-1-16,-21-20 0,0 21 0,0-1 15,0 1-15,0 0 0,0 20 16,21-20-16,-21 21 0,0 42 31,0 21-31,0 1 16,-21-22-16,0 42 0,21-20 16,0-1-16,-22 0 0,22 22 0,-21-22 15,21 1-15,0-1 0,0 0 16,0 1-16,0-1 0,0 0 0,0 1 15,0-22-15,0 21 0,21-21 0,1 0 16,-22 1-16,21-1 0,0-21 16,0 21-16,0-21 0,0 0 15,1 0-15,-1 0 0,0 0 16,0 0-16,0 0 0,0 0 0,1-21 16,20 21-16,-21-21 0,0-1 15,0 1-15,1 0 0,-1 0 0,0 0 16,0 0-16,0-22 0,-21 22 15,21-21-15,-21 21 0</inkml:trace>
  <inkml:trace contextRef="#ctx0" brushRef="#br0" timeOffset="26883.6">22310 2731 0,'0'0'0,"-22"0"0,1 0 15,0 0-15,42 0 63,-42 0-32</inkml:trace>
  <inkml:trace contextRef="#ctx0" brushRef="#br0" timeOffset="27092.48">21018 2794 0,'0'0'0,"-21"0"0,0 0 15,0 0-15,0 0 16,0 0-16,-1 0 16</inkml:trace>
  <inkml:trace contextRef="#ctx0" brushRef="#br0" timeOffset="27656.67">17568 4593 0,'0'0'16,"-21"-21"-16,0 21 0,0 0 16,0 0-16,-1 0 0,22 21 15,0 0-15,-21 1 0,21 20 0,0 0 16,0 1-16,0-1 0,0 0 16,0 22-16,0-22 0,0 0 0,0 1 15,0-1-15,0 0 16,0-20-16,0 20 0,0-21 0,0 0 15,0 0-15,21 1 0,1-22 32,-22-22-32,0 1 15,0 0-15</inkml:trace>
  <inkml:trace contextRef="#ctx0" brushRef="#br0" timeOffset="28004.47">17484 4403 0,'0'0'0,"0"21"31,21-21 16,0 0-47,0 0 15,0-21-15,-21 0 0,0-1 16,0 1-16,0 0 16,0 0-16,-21 21 0,0-21 0,0 21 15,0 0-15,-1 0 0,1-21 0,0 21 16,0 0-16,0 21 16,21 0-1,0 0-15,0 0 0,0 0 16,21 22-16,0-22 0,0 0 0,0 0 15,1 0-15,-1 1 0,0-1 16,0 0-16,21 0 0</inkml:trace>
  <inkml:trace contextRef="#ctx0" brushRef="#br0" timeOffset="28502.19">17928 4636 0,'-21'0'15,"21"21"-15,-21-21 0,0 21 16,21 0-16,-22-21 0,22 21 16,0 0-16,0 22 0,0-22 0,-21 0 15,21 21-15,0-20 0,0-1 0,0 21 16,-21-21-16,21 22 0,0-22 16,0 0-16,0 0 0,0 0 0,0 0 15,0 1-15,0-1 16,0-42-1,0-1 1,0 1-16,0 0 16,0 0-16,0-21 0,0 20 15,0-20-15,21 0 0,0-1 16,1 1-16,-1 21 0,-21-21 0,21-1 16,0 22-16,0-21 0,0 21 15,1-1-15,-1 22 0,0 0 0,0 0 16,0 0-16,22 0 0,-43 22 0,21-1 15,0 0-15,0 0 0,-21 21 16,0-20-16,0 20 0,0 0 0,0 1 16,0-22-16,0 21 0,0 0 15,0-20-15,0-1 0,0 0 0,-21 21 16,21-21-16,0 1 16,-21-22-16,21 21 15,0-42 1,0-1-1,0 1-15,21 0 0,-21 0 16,21 0-16</inkml:trace>
  <inkml:trace contextRef="#ctx0" brushRef="#br0" timeOffset="28784.03">18563 4318 0,'21'-42'0,"-42"84"0,42-105 16,-21 41-16,0 1 0,0 42 31,0 1-31,0-1 0,-21 21 0,21 0 16,-21 1-16,21-1 0,-21 0 15,21 1-15,0-1 0,-21 22 0,21-22 16,-22 0-16,22 22 0,0-22 16,0 0-16,0 1 0,-21-1 0,21-21 15,0 22-15,0-22 0,0 0 0,0 0 16,0 0-16,0 0 15,21-21 1,1 0 0,-1-21-16,0 0 15,-21 0-15,21 0 0</inkml:trace>
  <inkml:trace contextRef="#ctx0" brushRef="#br0" timeOffset="29168.81">18881 4699 0,'0'21'16,"0"0"-16,0 1 15,0-1-15,-22 0 0,1 0 16,21 21-16,0-20 0,0-1 0,-21 0 16,21 21-16,0-21 0,0 1 15,0-1-15,0 0 0,0 0 0,0 0 16,21-21-1,0 0-15,1 0 0,-1 0 0,0 0 16,0 0-16,0-21 0,0 21 16,1-21-16,-1 0 0,0 0 15,0-1-15,-21 1 0,0 0 0,21 0 16,-21 0-16,0-22 0,0 22 16,0 0-16,0 0 0,0 0 0,0 0 15,0-1-15,-21 22 0,0 0 16,0 0-16,0 0 15,-1 0-15,1 0 0,0 0 0,0 0 16,0 0-16,0 0 16,-1 0-16,1 0 0,0-21 15</inkml:trace>
  <inkml:trace contextRef="#ctx0" brushRef="#br0" timeOffset="29415.67">18500 4530 0,'0'-21'16,"21"21"-16,-21-22 0,21 22 0,0 0 16,0-21-16,22 21 0,-22-21 0,0 21 15,21-21-15,-21 21 0,1 0 16,20-21-16,-21 21 0,0 0 0,22 0 15,-22-21-15,0 21 0,0 0 16,0 0-16,0 0 0,1 0 16,-1 0-1</inkml:trace>
  <inkml:trace contextRef="#ctx0" brushRef="#br0" timeOffset="30455.59">20574 5101 0,'0'0'0,"-64"0"16,43 0-1,0 0-15,0 0 0,21-21 16,0 0-16,0 0 0,0 0 15,0-1-15,0-20 0,21 21 0,0-21 16,0 20-16,1-20 0,-1 0 16,0 21-16,0-22 0,0 1 15,0 0-15,1-1 0,-1 1 0,0 21 16,0-22-16,0 1 0,0 0 16,-21 21-16,0-1 0,0 1 0,0 0 15,0 42 1,0 0-16,-42 1 0,21-1 15,0 0-15,0 21 0,-22-21 16,22 22-16,0-1 0,0 0 0,0 1 16,21-1-16,0 0 0,0 1 0,0-1 15,0 0-15,21-20 16,0 20-16,0-21 0,0 0 0,22 0 16,-22 1-16,0-1 0,0 0 15,0-21-15,0 21 0,1-21 0,-44 0 47,1-21-47,0 0 0,-21 21 16,21-21-16,-1-1 0,1 22 15,0-21-15,0 21 0,0 0 16,42 0 15,-21 21-31,21-21 0,0 22 16,22-22-16,-22 0 0,0 21 15,21-21-15,-21 0 0,22 0 0,-1 0 16,0 0-16,-20 0 0,20-21 0,0 21 16,1-22-16,-1 1 0,0 0 15,1 0-15,-22 0 0,21 0 0,-21-1 16,22-20-16,-22 21 0,0 0 16,0-22-16,-21 1 0,0 21 0,21-21 15,-21-1-15,0 1 0,21 0 0,-21-1 16,0 1-16,0 0 0,0-1 15,0 1-15,0 0 0,0-1 16,0 22-16,-21 63 31,21-20-31,-21 20 0,21 0 16,0 1-16,-21-1 0,21 0 0,-21 1 16,0 20-16,21-21 0,0 1 0,0 20 15,0-20-15,0-1 0,0 0 16,0 1-16,0-22 0,0 0 0,0 21 15,0-21-15,21-21 0,0 22 16,-21-1-16,21-21 0,0 0 0,0 0 16,1 0-16,-1 0 15,0-21-15,0-1 0,0 1 16,-21 0-16,21 0 16,-21 0-16,0-22 0,0 22 0,0 0 15,0-21-15</inkml:trace>
  <inkml:trace contextRef="#ctx0" brushRef="#br0" timeOffset="30643.48">21294 4593 0,'-22'0'15,"44"0"-15,-65 0 0,22 0 16,42 0 0,0 0-1,1 0-15,-1 0 0,0 0 16,21 0-16,1 0 0,-22-21 15,21 21-15,0 0 0,1-21 16,-1 21-16,0 0 0,1-21 0,-1 21 16,0 0-16,1 0 0</inkml:trace>
  <inkml:trace contextRef="#ctx0" brushRef="#br0" timeOffset="31240.14">22310 4911 0,'0'0'0,"0"-21"0,0-1 0,21 22 16,-21-21-16,0 0 0,0 0 16,0 0-16,0 0 0,0-1 0,0 1 15,0-21-15,0 21 0,0 0 16,-21-22-16,-1 22 0,1-21 0,0 21 15,0-1-15,0 1 0,0 0 0,-1 21 16,1 0-16,0 0 0,0 0 16,0 0-16,0 21 0,-22 0 15,22 1-15,0 20 0,0-21 0,0 21 16,-1-20-16,1 20 0,0-21 16,21 64-16,0-64 0,0 21 15,0-21-15,0 1 0,21-1 16,0 0-16,1 0 0,-1-21 0,0 0 15,0 0-15,21 0 0,-20 0 16,-1 0-16,21 0 0,-21-21 0,0 0 16,22 0-16,-22-1 0,0 1 15,21 0-15,-20 0 0,-1 0 0,0-22 16,-21 22-16,21-21 0,-21 21 0,21-22 16,-21 22-16,0-21 0,0 21 15,0-22-15,0 22 0,0 0 16,-21 21-1,0 21-15,21 0 0,-21 1 16,21-1-16,0 0 0,-21 21 0,21-21 16,0 22-16,0-22 0,0 21 15,0-21-15,0 22 0,21-22 0,-21 0 16,21 0-16,0 0 0,0 1 16,0-1-16,1-21 0,-1 0 0,0 0 15,0 0-15,0 0 0,0 0 16,1 0-16,20-21 0,-21-1 15,0 1-15,0 0 0</inkml:trace>
  <inkml:trace contextRef="#ctx0" brushRef="#br0" timeOffset="32166.61">22881 4106 0,'0'-42'15,"0"84"-15,0-126 0,0 63 0,0-1 16,0 1-16,0 0 0,0 42 15,0 0 1,0 22-16,0-1 0,0 0 0,0 1 16,0 20-16,0-20 0,-21 20 15,21-21-15,0 22 0,0-22 16,0 1-16,0 20 0,0-21 0,0 1 16,0-1-16,0-21 0,0 22 15,0-22-15,0 21 0,0-21 0,0 0 16,21 1-16,0-22 15,0 0-15,1 0 0,-1 0 16,0 0-16,0-22 0,-21 1 0,21 0 16,0 0-16,1 0 0,-1 0 15,0-1-15,-21 1 0,21-21 0,-21 21 16,21 0-16,0-1 0,-21 1 16,0 0-16,0 0 0,0 0 0,22 21 15,-22 21 1,0 0-16,0 0 15,0 0-15,0 1 0,0 20 0,0-21 16,0 0-16,0 0 0,0 1 16,0-1-16,21 0 0,-21 0 0,21 0 15,0 0-15,0-21 16,22 0-16,-22 0 0,0 0 0,21 0 16,-21 0-16,22 0 0,-22-21 15,21 0-15,-21 21 0,1-21 0,20 0 16,-21 0-16,0-1 0,0 1 0,1 0 15,20-21-15,-21 21 16,0-1-16,0 1 0,-21-21 0,22 21 16,-1 0-16,-21-1 0,0 1 15,21 21-15,-21-21 0,21 21 0,-21 21 32,0 0-17,0 1-15,0-1 16,0-42 31,0-1-32,0 1 1,0 0 0,0 0-16,-21 21 31,0 0-31,0 0 0,-1 0 15,22 21-15,-21 0 0,0 0 0,0 22 16,0-22-16,0 21 0,-1 1 16,1-22-16,21 21 0,0 0 15,-21-20-15,21-1 0,0 21 0,0-21 16,0 0-16,0 1 0,21-1 0,0-21 16,1 21-16,-1-21 0,0 0 15,0 0-15,0 0 0,0 0 16,1 0-16,-1 0 0,21-21 0,-21 0 15,22 21-15,-22-22 0,0 1 16,0 0-16,21 0 0,-20 0 0,-1-22 16,0 22-16,0 0 0,-21-21 15,21 21-15,-21-22 0,0 22 0</inkml:trace>
  <inkml:trace contextRef="#ctx0" brushRef="#br0" timeOffset="32395.48">23982 4001 0,'0'0'16,"-21"0"-16,-1 0 0,1 0 0,0 0 0,0 0 16,0 0-1,21 21 48</inkml:trace>
  <inkml:trace contextRef="#ctx0" brushRef="#br0" timeOffset="32636.34">22923 4339 0,'-42'0'0,"84"0"0,-105 0 0,63 21 0,21-21 31,0 0-31,0 0 0,1 0 0,-1 0 16,21 0-16,-21 0 0,22 0 16,-22-21-16,21 21 0,-21 0 0,22 0 15,-22-21-15,0 21 0,0 0 16,0 0-16,0 0 0,1 0 15</inkml:trace>
  <inkml:trace contextRef="#ctx0" brushRef="#br0" timeOffset="33699.4">17780 6138 0,'0'0'15,"-21"0"-15,0 0 16,21-21 15,0 0-31,0 0 0,0 0 16,0 0-16,0-1 15,0 1-15,0 0 16,0 0-16,-22 21 0,-20 0 16,21-21-16,-21 21 0,-1 0 0,1 0 15,0 0-15,-1 21 0,-20 0 16,20 0-16,1 0 0,-21 1 0,20-1 16,1 0-16,0 21 0,20-21 0,1 22 15,-21-22-15,42 0 0,0 21 16,0-20-16,0-1 0,0 21 0,42-42 15,-21 21-15,1 0 16,20-21-16,21 0 0,-20 0 0,-1 0 16,22 0-16,-22 0 0,21 0 0,-20 0 15,20-21-15,-20 21 0,-22 0 16,21-21-16,-21 21 0,0 0 0,-63 0 31,21 0-31,-21 0 0,20 21 16,-20-21-16,0 21 0,-1-21 0,1 22 15,-21-1-15,20 0 0,1 0 16,21 0-16,-22 0 0,1 1 0,21-1 16,0 0-16,0 0 0,21 0 15,-22 0-15,22 1 0,0-1 0,0 0 16,22-21-16,-1 21 0,0-21 16,0 0-16,21 0 0,-20 0 15,20 0-15,0 0 0,1 0 0,-1-21 16,21 0-16,-20 21 0,-1-21 15,0-1-15,1 1 0,-22 21 0,21-21 16,-21 0-16,1 0 0,-22 0 0,0-1 16,0 44 15,-22-1-31,1 0 0,0 0 16,21 21-16,-21-20 0,0 20 15,0-21-15,-1 21 0,1-20 0,0 20 16,0-21-16,0 21 0,0-20 15,21-1-15,-22 0 0,22 21 0,-21-21 16,0 1-16,21-1 0,0 0 16,21-21 15,0 0-31,1 0 0,-1-21 16,0 0-16,0 21 0,21-22 15</inkml:trace>
  <inkml:trace contextRef="#ctx0" brushRef="#br0" timeOffset="35040.14">18605 6244 0,'0'-21'0,"0"42"0,0-63 16,-21 42-16,21-21 15,-21 21-15,0 0 16,21 21-16,-21 0 16,0 0-16,21 22 0,-22-22 0,22 21 15,-21 0-15,0 1 0,21-1 16,-21 0-16,0 1 0,21-1 0,0-21 15,0 0-15,-21 22 0,21-22 0,-22 0 16,22-42 31,0 0-47,22 0 0,-1-1 16,-21 1-16,21-21 0,-21 21 0,21-22 15,0 22-15,-21-21 16,21 0-16,1 20 0,-22-20 0,21 21 0,0-21 15,-21 20-15,21 1 16,0 21-16,-21-21 0,21 21 16,1 0-16,-1 21 15,-21 0-15,21 1 0,-21-1 16,21 0-16,-21 21 0,0 1 0,21-1 16,-21-21-16,21 21 0,-21 1 15,22-22-15,-1 21 0,-21-21 0,21 1 16,0-1-16,0 0 0,0-21 0,1 0 15,-1 0-15,0 0 16,0 0-16,0 0 0,0 0 0,1 0 16,-1-21-16,0 21 0,0-21 0,0-1 15,0 1-15,1 0 0,-1 0 16,0-21-16,-21 20 0,21 1 0,0-21 16,0 21-16,-21 0 0,0-22 15,22 22-15,-22 0 0,21 0 0,-21 0 16,0 42 15,0 0-31,0 0 0,0 0 16,0 0-16,-21 22 0,21-22 0,0 0 15,0 21-15,0-20 0,0-1 16,0 0-16,0 0 0,0 0 16,0 0-16,0 1 0,21-22 0,0 0 15,0 0-15,0 0 16,0 0-16,1 0 0,-1-22 15,0 22-15,0-21 0,0 0 16,-21 0-16,21 21 0,-21-21 0,0 0 16,0-1-16,0 1 0,0 0 15,0-21-15,0 21 0,-21-1 0,21 1 16,-21 0-16,0 0 0,0 21 16,0-21-16,-1 0 0,1 21 0,0-22 15,21 1-15,21 21 31,0 0-31,1 0 16,-1-21-16,0 21 0,0 0 0,21 0 16,-20 0-16,-1 0 0,21 0 0,-21 0 15,0 0-15,1 21 0,-1-21 16,0 21-16,0 1 0,0-1 0,0 0 16,1 0-16,-1 0 0,0 0 15,0 1-15,-21 20 0,0-21 0,21 0 16,-21 0-16,0 1 0,0 20 15,0-21-15,0 0 0,0 0 0,0 1 16,0-1-16,0 0 16,-21-21-1,0 0-15,21-21 32,0 0-32,0-1 15,0-20-15,0 21 0,0 0 16,0-22-16,21 22 0,-21-21 0,21 0 15,0-1-15,22 22 0,-22-21 16,0-1-16,21 22 0,-20 0 0,20 0 16,-21 0-16,64 21 15,-64 0-15,0 21 16,0 0-16,0 0 0,1 0 0,-22 22 0,0-1 16,0-21-16,0 22 15,0-22-15,0 21 0,0-21 0,0 22 16,0-22-16,0 0 0,0 0 0,0 0 15,0 0-15,0 1 0,0-1 16,0 0-16,21-21 31,0 0-31,0 0 0</inkml:trace>
  <inkml:trace contextRef="#ctx0" brushRef="#br0" timeOffset="37391.57">20976 6604 0,'0'0'0,"-21"0"0,0 0 15,21-21 16,0 0-31,0 0 0,0-1 0,21 1 16,0-21-16,0 21 0,0 0 0,1-22 16,-1 1-16,0 21 0,0-22 15,0 1-15,22 0 0,-22 21 16,0-22-16,-21 22 0,21-21 16,0 21-16,-21-1 0,0 44 31,0-1-16,-21 21-15,0-21 0,21 0 0,0 22 16,0-22-16,0 21 0,0 1 16,0-22-16,0 21 0,0-21 0,0 22 15,0-22-15,0 21 0,0-21 0,0 0 16,0 1-16,0-1 0,0 0 16,0 0-16,0 0 0,-21-21 46,0 0-46,-1-21 0,22 0 16,-21 0-16,0 21 0,0-21 16,0-1-16,0 1 0,-1 0 0,22 0 15,-21 21-15,0-21 0,21 42 32,0 0-32,0 0 0,0 0 15,0 1-15,21-1 0,0 0 16,1-21-16,-1 21 0,0 0 15,0 0-15,21-21 0,-20 22 0,-1-22 16,21 0-16,-21 0 0,22 0 16,-22 0-16,21 0 0,-21 0 0,22 0 15,-1-22-15,0 1 0,-21 21 0,22-21 16,-22 0-16,21 0 0,-21 0 16,1-1-16,-1-20 0,0 21 15,0-21-15,0 20 0,0-20 0,-21 21 16,22-21-16,-22-1 0,0 1 0,21 21 15,-21-22-15,0 1 0,0 0 0,0-1 16,0 22-16,0-21 0,0 21 16,0 0-16,0-1 0,0 44 31,0-1-31,-21 0 0,-1 21 16,1-21-16,21 22 0,-21-1 0,0 0 15,21 1-15,-21-1 0,21 0 16,0 1-16,0-22 0,0 21 0,0 1 15,0-1-15,0 0 0,21-21 16,0 1-16,0 20 0,0-21 0,1 0 16,-1-21-16,21 21 0,-21-21 15,22 0-15,-22 0 0,21 0 0,0 0 16,-20 0-16,20 0 0,-21 0 0,21-21 16,-20 0-16,20 21 0,-21-21 0,21 0 15,-20 0-15,-1-1 16,0 1-16,0-21 0,0 21 0,-21 0 15,21-22-15,-21 22 0,0-21 16,0 21-16,0-22 0,0 22 0,0 0 16,0 0-16,-21 0 0,0-1 0,0 22 15,0 0-15,0 0 16,-1 22-16,1-1 0,0 0 0,0 21 16,-21-21-16,20 22 0,1-22 15,0 21-15,21 1 0,-21-22 0,21 0 16,-21 0-16,21 21 15,0-20-15,0-1 0,21-21 16,0 0-16,0 0 16,0 0-16,1 0 0,-1 0 15,0-21-15,0-1 0,0 1 16,0 21-16,1-21 0,-1 0 16,0-21-16,-21 20 0,21 1 0,-21 0 15,21-21-15,-21 21 0,0-1 0,0 1 16,0 0-16,0 0 0,0 0 0,0 0 15,0 42 1,0 0 0,0 0-16,0 0 0,0 0 15,-21 22-15,21-22 0,-21 0 16,21 21-16,0-20 0,0 20 0,0-21 16,0 0-16,0 0 0,21 1 15,0-1-15,0-21 0,1 0 16,20 0-16,-21 0 0,0 0 15,0 0-15,1-21 0,-1 21 16,21-22-16,-21 1 0,0 0 0,22 0 16,-22 0-16,0 0 0,21-1 0,-20-20 15,-1 21-15,0 0 0,0-22 16,-21 1-16,0 21 0,21-21 16,-21-1-16,21 1 0,-21 0 15,0 20-15,0-20 0,0 0 0,0 21 16,0-1-16,0 1 0,0 0 0,0 42 31,0 0-31,0 22 0,-21-22 16,21 21-16,-21 1 0,21-1 15,0 0-15,0-21 0,0 22 0,0-1 16,0 0-16,0 1 0,0-1 0,0-21 16,0 22-16,0-22 0,0 0 15,0 0-15,0 0 0,0 0 0,0 1 16,42-1-16,-20-21 0,-1 0 15,0 0-15,21 0 0,-21 0 16,1 0-16,20 0 0,-21 0 0,0-21 16,22 21-16,-22-22 0,0 1 15,0 0-15,0 21 0,0-21 0,1-21 16,-1 20-16,0-20 0,-21 21 16,21 0-16,0 0 0,-21-1 15,0 1-15,0 0 0,0 42 31,0 0-31,0 1 0,0-1 16,0 0-16,0 0 0,0 0 0,0 22 16,0-22-16,0 0 0,0 0 15,0 0-15,0 0 16,0 1-16,21-22 16,1 0-16,-1 0 0,0 0 15,0 0-15,0 0 0,22 0 0,-22-22 16,0 22-16,0-21 0,21 0 0,-20 0 15,-1 21-15,0-21 0,21 0 16,-21-22-16,1 22 0,-1 0 16,21-21-16,-42 20 0,21 1 15,0 0-15,-21 0 0,0 0 16,22 21-16,-22-21 0,21 21 0,-21-22 16,0 1 62,0 0-63,-21 21 1,-1 0-16,1 21 16,0 0-16,21 1 0,-21-1 15,0 0-15,0 0 0,-1 21 16,1-20-16,0 20 0,0-21 15,0 21-15,21-20 0,-21-1 0,21 0 16,0 0-16,0 0 0,0 0 0,21-21 16,0 22-16,0-22 0,0 0 15,0 0-15,1 0 0,20 0 0,-21 0 16,21 0-16,-20 0 0,20 0 0,-21-22 16,21 22-16,-20-21 0,-1 0 15,21 21-15,-21-21 0,0 0 0,1 0 16,-1-1-16,0 1 0,0 0 15,-21 0-15,0-21 0,21 20 0,-21 1 16,21 0-16,-21-21 0,0 21 0,0-1 16</inkml:trace>
  <inkml:trace contextRef="#ctx0" brushRef="#br0" timeOffset="37592.44">23812 5757 0,'-21'-21'0,"42"42"0,-63-42 16,21 21-16,21-21 47,-21 0-16</inkml:trace>
  <inkml:trace contextRef="#ctx0" brushRef="#br0" timeOffset="37845.31">22839 6033 0,'0'0'0,"21"0"31,0 0-31,21 0 16,-20 0-16,-1 0 0,21 0 15,-21 0-15,22-22 0,-22 1 0,0 21 16,21 0-16,-21-21 0,1 21 0,-1 0 16,-21-21-16,21 21 15,-21-21-15</inkml:trace>
  <inkml:trace contextRef="#ctx0" brushRef="#br0" timeOffset="38150.41">21696 6033 0,'0'0'0,"-21"0"0,-1 0 16,44 0 0,-1 0-1,0-22-15,21 1 0,1 21 16,-1 0-16,0-21 0,1 21 0,20 0 16,-21-21-16,1 21 0,-1 0 0,0 0 15,-20 0-15,20 0 0,-21 0 16,0 0-16,0 0 0,-42 0 31,0 0-15,0 0-16,0 0 0,0 0 0</inkml:trace>
  <inkml:trace contextRef="#ctx0" brushRef="#br0" timeOffset="48630.9">2201 8424 0,'21'0'31,"1"0"0,-22-21-15,0 0 0,0 0-1,21 21-15,-21-21 16,0 0-1,0-1 1,0 1 0,-21 21-16,-1 0 0,1-21 15,0 21-15,0 0 0,0-21 16,0 21-16,-1-21 0,1 21 0,-21 0 16,21 0-16,0 0 15,-1 0-15,-20 0 0,21 0 0,0 0 16,-22 0-16,22 0 0,-21 21 15,21-21-15,0 21 0,-1 0 16,1 0-16,0-21 0,0 22 0,0-1 16,0 21-16,21-21 0,-22 0 15,22 22-15,0-22 0,0 0 0,0 21 16,0-20-16,0 20 0,0-21 16,0 21-16,0-20 0,0-1 0,22 0 15,-1 0-15,0 0 0,0 0 16,0 1-16,0-22 0,1 21 0,-1-21 15,0 0-15,21 0 16,-21 0-16,1 0 0,20 0 0,-21 0 16,0 0-16,0 0 0,22-21 15,-22-1-15,21 1 0,-21 0 0,22 0 16,-22 0-16,21 0 0,-21-1 16,22-20-16,-22 21 0,0 0 15,21-22-15,-20 1 0,-1 21 0,0-21 16,0-1-16,0 1 0,0 0 0,-21-22 15,0 22-15,22-1 0,-22-20 16,0 21-16,0-1 0,0 1 0,0 0 16,0-1-16,0 22 0,0-21 15,0 21-15,0-1 0,0 1 16,0 0-16,0 0 16,-22 42-1,22 0-15,-21-21 16,21 43-16,-21-22 0,21 21 0,0 0 15,0 1-15,0 20 0,0 1 16,0-1-16,0-20 0,0 20 0,0-21 16,0 22-16,0-22 0,0 1 15,0-1-15,0 0 0,0-21 16,0 1-16,0-1 0,21 0 0,0 0 16,-21 0-16,22-21 0,-1 0 0,0 0 15,0 0-15,0 0 16,0 0-16,1 0 15,-1-21-15,0 21 0,0-21 0,0 0 16,0 0-16,1-1 0</inkml:trace>
  <inkml:trace contextRef="#ctx0" brushRef="#br0" timeOffset="49066.65">2879 8382 0,'0'0'0,"0"21"16,21-21-1,0 0 1,0 0-16,0 0 0,0-21 16,1 21-16,-1-21 0,0 21 15,0-21-15,0 0 0,0-1 16,1 1-16,-1 21 0,0-21 0,0 0 15,0 0-15,0 0 0,-21-1 0,0 1 16,0 0-16,0 0 0,0 0 16,0 0-16,-21 21 15,0 0-15,0 0 16,0 0-16,0 0 0,-1 21 0,22 0 16,-42 0-16,21 0 0,21 22 0,-21-22 15,0 21-15,-1-21 0,1 22 16,21-1-16,0-21 0,0 21 0,0-20 15,0 20-15,0-21 0,0 0 16,0 0-16,0 1 0,0-1 16,21-21-16,1 0 0,-1 0 15,0 0-15,0 0 0,0 0 0,0 0 16,22 0-16,-22 0 0,21-21 16,1-1-16</inkml:trace>
  <inkml:trace contextRef="#ctx0" brushRef="#br0" timeOffset="51423.07">3831 8107 0,'0'0'0,"-42"-42"16,42 20-16,-21 22 0,-1 0 16,1 0-16,0 0 15,0 0-15,0 0 0,0 22 0,-1-1 16,1 0-16,0 0 0,0 21 0,0-20 15,0 20-15,-1 0 0,22-21 16,0 22-16,0-1 0,0-21 16,0 22-16,0-22 0,0 21 15,0-21-15,0 0 0,0 1 0,0-1 16,22-21-16,-1 21 0,0 0 0,0-21 16,21 0-16,-20 0 0,20 0 15,-21 0-15,21 0 0,-20 0 0,20-21 16,-21 0-16,0 0 0,22 21 15,-22-22-15,0 1 0,0 0 0,0 0 16,0 0-16,1-22 0,-22 22 0,21-21 16,-21 21-16,21-22 15,-21 1-15,0 0 0,0-22 0,0 22 16,0-22-16,0 22 0,0 0 0,0-1 16,0 1-16,0 0 0,0-1 15,0 1-15,0 21 0,0 0 0,0-22 16,0 22-16,-21 21 15,0 0 1,21 21-16,0 1 16,-22-1-16,22 21 0,0-21 0,0 22 15,0-22-15,0 21 0,0 0 0,0 22 16,0-22-16,0 1 0,0 20 16,0-21-16,0 1 0,0-1 0,22 0 15,-22-20-15,0 20 0,21-21 16,-21 21-16,21-20 0,0-1 15,-21 0-15,21 0 0,0-21 0,22 21 16,-22-21-16,0 0 0,21 0 16,-20 0-16,-1 0 0,21 0 0,-21 0 15,22 0-15,-22 0 0,21 0 0,-21-21 16,22 0-16,-22 0 0,0 21 16,0-21-16,0-1 0,0-20 0,1 21 15,-1 0-15,-21 0 0,21-22 16,-21 22-16,0-21 0,0-1 15,0 22-15,0 0 0,0 0 0,-21-21 0,0 42 16,21-22-16,-22 22 16,1 0-16,0 0 0,0 0 0,0 0 15,0 0-15,-1 0 0,1 22 0,0-1 16,21 0-16,-21 0 0,0 21 16,21-20-16,-21 20 0,21-21 0,0 21 15,0-20-15,0-1 0,-22 21 16,22-21-16,0 0 0,0 1 15,0-1-15,0 0 0,22-21 16,-22 21-16,21-21 0,0 0 16,0 0-16,0 0 0,0 0 15,1 0-15,-1-21 0,0 21 0,0-21 16,0 0-16,0 21 0,1-22 16,-1 1-16,-21 0 0,21 0 15,-21 0-15,21-22 0,-21 22 0,0 0 16,0-21-16,0 21 0,21-1 15,-21 1-15,0 0 0,0 0 0,0 0 16,0 42 15,0 0-15,0 0-16,0 0 0,0 1 0,0 20 16,0-21-16,0 0 0,0 0 0,0 1 15,0 20-15,0-21 16,0 0-16,0 0 0,0 1 15,0-1-15,21-21 16,1 0-16,-1 0 0,0 0 16,0 0-16,0 0 0,0 0 0,22 0 15,-22 0-15,0 0 0,21 0 0,-20-21 16,-1-1-16,0 1 0,0 21 16,0-21-16,0 0 0,1 0 0,-1-22 15,-21 22-15,0 0 0,21 0 16,-21-21-16,21 20 0,-21 1 0,0 0 15,0 0-15,0 0 0,0 42 47,0 0-47,0 21 0,0-20 16,0-1-16,0 0 0,0 0 16,0 0-16,0 0 0,0 1 0,0-1 15,0 0-15,0 0 0,0 0 16,0 0-16,0 1 0,21-22 15,0 0-15,1 21 0,-1-21 16,0 0-16,0 0 0,0 0 16,0 0-16,1 0 0,-1 0 15,0 0-15,0-21 0,21 21 0,-20-22 16,-1 1-16,0 21 0,0-21 16,0 0-16,0 0 0,1 0 0,-22-1 15,21 1-15,-21 0 0,21-21 0,-21 21 16,0-1-16,0 1 0,0 0 15,0 0-15,0 0 16,-21 21 0,0 0-1,21 21-15,-22 0 0,22 0 16,-21 0-16,21 1 0,-21-1 0,21 0 16,0 0-16,0 0 15,0 0-15,0 1 0,0-1 0,0 0 16,0 0-16,0 0 0,0 0 15,21 1 1,0-22-16,1 21 0,-1-21 0,21 0 16,-21 0-16,22 21 0,-1-21 0,0 0 15,1 0-15,-1 0 0,0 0 16,1 0-16,-1 0 0,-21 0 0,21 0 16,1 0-16,-22-21 0,21 21 0,-21-21 15,22 21-15,-22-22 0,0 1 16,0 21-16,0-21 0,-21 0 0,22 0 15,-1 0-15,-21-22 0,0 22 16,21 0-16,-21 0 0,21 0 16,-21-1-16,0 1 0,0 0 15,0 0-15,-21 0 16,0 21-16,0 0 0,-1 0 16,1 0-16,0 0 0,0 0 15,0 21-15,0 0 0,-1 0 0,1 0 16,0 1-16,0-1 15,0 0-15,21 21 0,0-21 16,-21 1-16,21-1 0,-22 0 0,22 0 16,-21 0-16,21 0 0,0 1 15,0-1-15,0 0 16,0 0 0,21-21-16,1 0 0,-1 0 15,0 0-15,0 0 0,0 0 16,0 0-16,1 0 0,-1-21 0,0 0 15,0 0-15,0 21 0,-21-22 16,21 1-16,1 0 0,-1 0 0,0 0 16,-21-22-16,21 22 0,0-21 0,0 21 15,-21-22-15,22 1 0,-22 0 16,21-1-16,-21-20 0,0 21 0,0-1 16,21 1-16,-21 0 0,21 20 0,-21-20 15,0 0-15,0-1 16,0 22-16,0-21 0,0 21 0,0-22 15,0 22-15,0 0 0,0 0 0,0 0 16,-21 21 0,0 21-1,0 0-15,-1 0 16,22 0-16,0 1 0,-21-1 0,21 0 16,-21 21-16,21-21 0,-21 1 0,21 20 15,0 0-15,0-21 0,0 22 16,0-22-16,0 21 0,0 1 15,0-1-15,0 0 0,0-21 0,0 22 0,0-1 16,0-21-16,0 22 16,0-22-16,0 0 0,0 21 0,0-21 15,0 1-15,21-1 0,0 0 0,-21 0 16,21 0-16,1 0 0,-1-21 0,0 22 16,0-22-16,0 21 0,0-21 15,1 21-15,-1-21 0,0 0 0,0 0 16,0 0-16,0 0 0,1 0 15,-1 0-15,0 0 16,0 0-16,0 0 16,-21-21-1</inkml:trace>
  <inkml:trace contextRef="#ctx0" brushRef="#br0" timeOffset="51463.05">6879 8424 0,'0'0'15</inkml:trace>
  <inkml:trace contextRef="#ctx0" brushRef="#br0" timeOffset="53514.48">8255 8276 0,'0'-21'16,"0"0"-16,0 0 0,0 0 15,0-1-15,0 1 0,0 0 0,0 0 16,0 0-16,0 0 0,0-1 16,0 1-16,21 0 0,-21 0 15,0 0-15,0 0 0,0-1 0,0 1 16,0 42-1,0 1 1,0-1-16,0 21 0,0-21 0,-21 43 16,0-22-16,0 22 0,21-22 15,-22 21-15,1-20 0,0-1 0,21 0 16,0 1-16,-21-1 0,21-21 16,0 0-16,0 1 0,0-1 0,0 0 15,0 0-15,21-21 16,0 0-1,0 0-15,1-21 0,-1 0 16,0 0-16,0-1 0,0 1 16,0 0-16,1 0 0,-1-21 15,0 20-15,0 1 0,-21-21 0,21 21 16,0-22-16,1 22 0,-22-21 0,21 21 16,-21 0-16,0-1 15,21 22-15,0 22 16,-21 20-1,0-21-15,0 0 0,0 0 16,0 22-16,0-22 0,0 21 0,21-21 0,-21 1 16,21-1-16,-21 0 0,22 0 15,-1 0-15,0 0 0,21-21 16,-21 22-16,1-22 0,-1 0 16,21 0-16,-21 0 0,22 0 15,-1 0-15,-21-22 0,21 22 0,1-21 16,-1 0-16,-21 21 0,22-21 15,-22 0-15,0 0 0,21-1 0,-21 1 16,1-21-16,-1 21 0,-21 0 0,0-22 16,21 22-16,-21-21 0,0 21 15,0-22-15,0 1 0,0 21 0,0 0 16,0-22-16,0 22 0,0 0 16,-21 42-1,21 0-15,0 0 16,0 1-16,-21 20 0,21 0 15,-22-21-15,22 22 0,-21-1 0,21-21 16,0 22-16,0-1 0,0-21 0,0 0 16,0 22-16,0-22 0,0 0 15,0 0-15,21 0 0,1-21 16,-1 0-16,0 0 0,0 0 0,21 0 16,-20 0-16,-1 0 0,21 0 15,-21 0-15,22 0 0,-22-21 0,21 21 16,-21-21-16,0 0 0,1 0 15,-1-1-15,0 1 0,0 0 16,0 0-16,0 0 0,-21 0 0,0-22 16,22 22-16,-22-21 0,21 21 15,-21-1-15,0-20 0,0 21 0,0 0 16,0 0-16,0 42 31,0 0-31,0 0 0,0 0 0,0 0 16,0 1-16,0 20 0,0-21 0,-21 0 15,21 22-15,0-22 0,0 21 16,0-21-16,0 0 0,0 1 0,0-1 16,0 0-16,21 0 0,0-21 15,0 21-15,0-21 0,0 0 0,1 21 16,-1-21-16,21 0 0,-21 0 16,22 0-16,-22 0 0,21 0 0,0 0 15,-20-21-15,20 21 0,0-21 16,-21 0-16,22 21 0,-22-21 0,0 0 15,21-1-15,-20 1 0,-1 0 0,0-21 16,0-1-16,0 22 0,0-21 16,1 0-16,-22-1 0,0-20 0,21 20 15,-21 1-15,21 0 0,-21-1 16,0-20-16,0 42 0,0-22 0,0 1 16,0 21-16,0 0 0,0 0 15,0-1-15,-21 22 16,21 22-1,-21-1-15,21 0 0,-22 0 0,22 21 16,0-20-16,0 20 0,0 0 16,-21-21-16,21 22 0,0-1 0,0 0 15,0-20-15,0 20 0,0-21 0,0 21 16,0-20-16,0-1 0,0 0 16,0 0-16,0 0 0,0 0 15,21-21 32,-21-21-31,0 0-1,0 0 157,0 0-125,-21 21-47,0 0 16</inkml:trace>
  <inkml:trace contextRef="#ctx0" brushRef="#br0" timeOffset="54031.24">9631 8170 0,'21'0'31,"0"0"-31,0 0 0,0 0 16,1 0-16,-1 0 0,0 0 15,0 0-15,0 0 0,0 0 0,1-21 16,-1 21-16,0-21 0,0 21 16,0-21-16,0 0 0,-21 0 15,22 21-15,-22-22 0,0 1 16,0 0-16,0 0 0,0 0 15,0 0-15,-22 21 0,1 0 16,0-22-16,0 22 0,0 0 16,0 0-16,-1 0 0,1 0 15,-21 22-15,21-1 0,0 0 16,-22 21-16,22-21 0,0 22 0,0-1 16,0 0-16,21 1 0,0-1 0,0-21 15,0 22-15,0-22 0,0 21 16,0-21-16,0 0 0,0 1 0,21-1 15,0-21-15,21 21 0,-21-21 0,1 0 16,20 0-16,-21 0 0,21 0 16,-20 0-16,20 0 0,0 0 0,1-21 15,-1 0-15</inkml:trace>
  <inkml:trace contextRef="#ctx0" brushRef="#br0" timeOffset="55575.09">11832 7959 0,'0'-21'0,"0"42"0,0-64 16,0 22-16,0 0 15,0 0-15,0 0 0,0 0 0,0-1 16,0 1-16,-21 0 0,0 21 0,0-21 15,-1 0-15,-20 21 0,21 0 16,0 0-16,-22 0 0,22 0 0,-21 21 16,21-21-16,-22 21 0,1 0 15,21 22-15,0-1 0,-22 0 0,22 1 16,0 20-16,21-21 0,0 22 0,0-1 16,0-20-16,0-1 0,0 22 15,42-43-15,-20 21 0,-1 0 0,0-20 16,21-1-16,1 0 0,-22 0 15,85 0-15,-64-21 16,21 0-16,-20 0 0,20 0 0,1 0 16,-1 0-16,1 0 0,-1-21 0,1 21 15,-1-21-15,1 0 0,-22 21 16,22-21-16,-22-1 0,0 1 0,1 0 16,-22 0-16,0 0 0,0-22 0,0 22 15,-21 0-15,0 0 0,0 0 16,0-22-16,0 22 0,-21 0 0,0 0 15,0 21-15,0-21 0,-1 21 16,1 0-16,-21 0 0,21 0 16,-22 21-16,1 0 0,21 0 0,-21 0 15,20 1-15,-20 20 0,21-21 16,0 0-16,0 22 0,-1-22 0,1 0 16,0 0-16,21 0 0,0 0 15,0 1-15,0-1 0,0 0 16,21-21-16,0 0 0,1 0 15,-1 0-15,21 0 0,-21-21 16,0 0-16,22 21 0,-22-22 0,21 1 16,-21 0-16,1 0 0,20 0 0,-21 0 15,0-1-15,0 1 16,-21 0-16,0 0 0,22 0 0,-22-22 16,0 22-16,0 0 0,0 42 31,0 0-31,0 1 0,-22-1 15,22 0-15,-21 0 0,21 21 16,0-20-16,0-1 0,0 0 0,0 0 16,0 0-16,0 0 0,21 1 0,1-1 15,-1-21-15,21 0 0,-21 21 16,0-21-16,22 0 0,-22 0 0,21 0 16,-21 0-16,1-21 0,20 21 0,-21-21 15,21-1-15,-20 22 16,-1-21-16,0 0 0,0 0 0,0 0 15,0 0-15,-21-1 0,0-20 0,22 21 16,-22 0-16,0 0 0,0-22 16,21 22-16,-21 0 0,0 0 0,0 0 15,0-1-15,0 44 16,0 20 0,-21-21-16,21 0 0,-22 0 15,22 1-15,-21-1 0,21 0 16,0 0-16,0 0 0,-21 0 0,21 1 15,-21-1-15,21 0 16,-21 0-16,0-21 16,-1 0-1,1 0 1,0 0 0,0 0-16,21-21 15,0 0-15,0 0 16,0-1-16,0 1 0,0-21 0,0 21 15,0-22-15,21 22 0,0-21 0,0 0 16,1-1-16,20 22 0,0 0 16,1 0-16,-1 0 0,0-1 15,-21 22-15,22 0 0,-1 0 16,-21 22-16,0-1 0,1 0 0,-1 21 16,0-21-16,0 1 0,-21 20 0,0-21 15,0 21-15,0-20 0,0-1 16,0 21-16,0-21 0,0 0 0,0 1 15,0-1-15,-21 0 0,21 0 16,-21-21-16,21 21 16,-21-21-1,-1 0 1,1 0 0,0-21-1</inkml:trace>
  <inkml:trace contextRef="#ctx0" brushRef="#br0" timeOffset="57259.08">2836 9716 0,'0'0'0,"0"-22"16,0 1-16,0 0 0,0 0 15,0 0-15,0 0 0,0-1 0,0 1 16,0 0-16,0 0 0,-21 0 16,0 0-16,0 21 15,21-22-15,-21 22 16,21 22-1,0-1-15,0 0 16,0 0-16,0 21 0,0 1 0,0 20 0,21-20 16,-21 20-16,0-21 15,21 22-15,0-22 0,0 22 0,-21-22 16,0 22-16,21-22 0,1 0 16,-1 1-16,0-22 0,0 21 0,0-21 15,0 0-15,1 1 0,-1-1 0,21-21 16,-21 0-16,0 0 0,1 0 15,-1 0-15,21-21 0,-21-1 0,0 1 16,22 0-16,-22 0 0,0 0 16,0 0-16,22-22 0,-22 22 15,0-21-15,0 21 0,-21-22 0,21 1 16,-21 0-16,0-1 0,21-20 16,-21 20-16,0 1 0,0-21 0,0 20 15,0 1-15,0 0 0,0-1 16,-21 22-16,21-21 0,-21 21 0,21-1 15,-21 22-15,21 22 16,-21-1 0,21 0-16,0 21 0,0 1 15,0 20-15,0-21 0,0 1 0,0 20 16,0-20-16,0 20 0,0-21 0,21 1 16,-21-1-16,21 0 15,0 1-15,0-22 0,1 21 0,-1-21 16,21 1-16,-21-22 0,22 21 15,-22-21-15,21 21 0,-21-21 0,22 0 16,-1 0-16,0 0 0,-21-21 0,22 0 16,-1-1-16,-21 1 0,22 0 15,-22 0-15,21 0 0,-21 0 0,0-22 16,22 22-16,-22-21 0,0-1 16,0 1-16,-21 0 0,0-22 0,21 22 15,-21-22-15,0 22 0,0-21 0,0 20 16,0 1-16,-21 0 0,21-1 15,-21 22-15,21 0 0,0 0 16,-21 0-16,0-1 0,0 22 16,21 22-16,0-1 15,0 0-15,0 0 0,0 21 0,0 1 16,0-1-16,0 22 0,0-22 16,0 21-16,0-20 0,0-1 0,0 22 15,0-22-15,21 0 0,-21 1 16,21-22-16,0 21 0,0-21 0,-21 22 15,21-22-15,1 0 0,-1 0 0,0-21 16,0 21-16,0-21 0,0 0 16,1 0-16,20 0 0,-21 0 0,0 0 15,22 0-15,-1 0 0,-21-21 16,21 0-16,1 21 0,-1-21 0,0 0 16,-20-1-16,20-20 0,-21 21 15,21-21-15,-20 20 0,-1-20 0,0 0 16,-21-1-16,0 1 0,21 0 15,-21-22-15,0 22 0,0 21 16,0-22-16,0 22 0,0 0 16,0 0-16,-21 21 15,21 21 1,-21 0-16,21 22 0,0-22 16,0 21-16,0 0 0,0 1 0,0-1 15,0 0-15,0-20 0,0 20 16,0 0-16,0-21 0,0 1 0,0 20 15,0-21-15,0 0 0,21-21 0,-21 21 16,21-21-16,-21 22 16,21-22-16,0 0 0,1 0 15,-1 0-15,0-22 16,0 1 0,0 21-16,-21-21 15,0 0-15,0 0 16,0 0-1,0-1-15,0 1 16,0 0-16,0 0 0,0 0 16</inkml:trace>
  <inkml:trace contextRef="#ctx0" brushRef="#br0" timeOffset="57454.96">5038 9356 0,'0'0'0,"-22"0"16,1 0-1,0 0 1,0 0 0,21 21-1</inkml:trace>
  <inkml:trace contextRef="#ctx0" brushRef="#br0" timeOffset="57667.85">4106 9673 0,'-42'21'16,"63"-21"-1,0 0 1,0 0-16,1 0 0,-1-21 16,21 21-16,-21-21 0,43 21 0,-22-21 15,0 0-15,1 0 0,20-1 0,-20 22 16</inkml:trace>
  <inkml:trace contextRef="#ctx0" brushRef="#br0" timeOffset="58297.39">5524 9398 0,'-21'-21'16,"42"42"-16,-42-63 0,0 21 0,21-1 16,0 1-1,0 0-15,-21 21 0,0 0 16,21 21 0,-21 0-1,21 22-15,0-22 0,0 21 16,-22-21-16,22 22 0,0 20 15,-21-20-15,21-1 0,0 21 0,0-20 16,-21-1-16,21 0 0,0 1 0,0-1 16,0 0-16,0-20 0,0-1 15,0 0-15,21 0 0,0 0 0,1-21 16,-1 0-16,0 0 0,0 0 0,0 0 16,22 0-16,-22 0 0,0 0 15,21-21-15,-21 21 0,1-21 0,20 0 16,-21 0-16,0-1 0,0 1 15,22 0-15,-22 0 0,-21 0 16,21 0-16,0-1 0,-21 1 0,0 0 16,0 0-16,0 0 0,0 0 0,0-1 15,0 44 1,0-1 0,0 0-16,0 21 0,0-21 15,0 1-15,0-1 0,0 0 0,-21 0 16,21 0-16,-21 0 0,21 1 0,0-1 15,0 0-15,21-21 47,0 0-47,0 0 0,-21-21 16,22 0-16</inkml:trace>
  <inkml:trace contextRef="#ctx0" brushRef="#br0" timeOffset="58497.28">6011 9504 0,'-21'0'0,"42"0"0,-63 0 0,42-21 15,-21 21-15,0 0 16,42 0 46,0 0-62,0 0 16</inkml:trace>
  <inkml:trace contextRef="#ctx0" brushRef="#br0" timeOffset="59228.86">6308 9694 0,'21'0'16,"0"0"-16,0-21 16,0 21-16,0 0 0,1-21 15,-1 21 1,0 0-16,0 21 15,-21 0 1,0 1-16,0-1 16,-21 0-16,21 0 0,-21 0 0,0 0 15,-1 1-15,1 20 0,0-21 0,-21 0 16,21 0-16,-1 1 0,1-1 16,0 0-16,0 0 0,21 0 15,-21-21-15,0 0 16,42-21-1,0 21 1,0-21-16,0 21 0,0-21 0,1 21 16,-1 0-16,0-21 0,0 21 15,0-22-15,0 22 0,1 0 16,-1 0-16,0 0 0,0 0 0,0 0 16,0 0-16,1 22 15,-22-1-15,21-21 0,-21 21 16,0 0-16,0 0 0,21 0 15,-21 1-15,0-1 0,0 0 16,0 0-16,0 0 16,0 22-16,0-22 0,0 0 0,0 21 15,0-21-15,0 22 0,-21-1 0,0-21 16,-1 22-16,1-1 0,0 0 16,0-21-16,0 22 0,0-22 0,-1 21 15,1-21-15,0 1 0,0-1 16,0 0-16,0-21 0,-1 21 0,-20-21 15,0 0-15,21 0 16,-1 0-16,1 0 0,0 0 16,0-21-16,0 0 0,21 0 15,-21-1-15,-1 1 16,22 0-16,0 0 0,0 0 0,0 0 16,0-22-16,0 22 0,22 0 15,-1 0-15,0-22 0,0 22 16,0-21-16,0 0 0,1 20 0</inkml:trace>
  <inkml:trace contextRef="#ctx0" brushRef="#br0" timeOffset="59632.63">6985 9821 0,'0'22'15,"21"-22"1,0 0-16,0 0 0,1-22 16,-1 22-16,0-21 15,0 21-15,-21-21 0,21 21 16,0-21-16,1 0 0,-22 0 0,21-1 16,-21 1-16,21 0 0,-21 0 15,0 0-15,0 0 16,0-1-16,-21 22 0,0 0 15,-1 0-15,1 0 0,0 22 16,0-22-16,0 21 0,0 0 16,21 21-16,-22-21 0,22 22 0,0-22 15,-21 21-15,21-21 0,0 22 0,0-22 16,0 21-16,0-21 0,0 1 16,21-1-16,1 0 0,-1 0 15,0-21-15,0 0 0,0 0 16,0 0-16,1 0 15,-1 0-15,0 0 0,0 0 0,0-21 16,0 21-16,1-21 0,-1 0 0</inkml:trace>
  <inkml:trace contextRef="#ctx0" brushRef="#br0" timeOffset="64430.9">9059 9631 0,'-21'0'15,"42"0"-15,-63 0 0,21 0 0,0 0 16,-1 0-16,1 0 0,0 0 16,0 0-1,21-21 1,0 0-16,0-1 16,21 1-16,0 0 0,0 0 15,1 0-15,-22 0 0,21-22 0,0 22 16,0 0-16,-21 0 0,0 0 0,0-22 15,0 22-15,0 0 0,0 0 16,0 0-16,0-1 0,0 1 0,-21 21 31,0 21-31,0 1 16,21 20-16,0-21 0,0 21 16,0 1-16,0-1 0,0 0 0,0 1 15,0 20-15,0 1 0,0-22 0,0 22 16,0-22-16,0 0 0,0 1 15,0-1-15,0 0 0,0-21 16,0 22-16,0-22 0,0 0 0,0 0 16,-22 0-16,1 1 0,0-22 15,0 0 1,0 0-16,0 0 0,-1 0 16,1 0-16,0-22 0,0 1 0,0 21 15,0-21-15,-1 0 0,1 0 16,0 0-16,0 21 0,0-22 0,0 1 15,-1 0-15,22 42 47,0 0-47,22 1 0,-1-1 0,0 0 16,0 0-16,0 0 0,0-21 16,1 21-16,-1 1 0,21-22 0,-21 0 15,22 0-15,-22 21 0,21-21 0,-21 0 16,22 0-16,-1 0 0,-21 0 15,21-21-15,-20-1 0,20 22 0,0-21 16,-21 0-16,1 0 0,20 0 0,-21 0 16,0-1-16,0 1 15,1-21-15,-1 21 0,-21 0 0,0-22 16,21 22-16,-21 0 0,0-21 0,21 20 16,-21 1-16,0 42 31,0 1-31,0-1 15,0 0-15,0 0 0,0 21 0,0-20 16,0-1-16,0 21 0,-21-21 0,21 0 16,-21 1-16,21-1 0,0 0 15,0 0-15,0 0 0,0 0 16,0-42 31,0 0-47,0 0 0,21 0 15,-21 0-15,21-22 0,-21 22 16,0 0-16,21 0 0,0-22 0,-21 22 16,22-21-16,-22 21 0,21 0 0,0-1 15,-21 1-15,21 21 16,0 0-16,0 0 0,-21 21 16,22 1-16,-22-1 0,21 0 0,-21 0 15,0 21-15,21-20 0,-21-1 16,21 0-16,-21 0 0,0 0 0,0 0 15,21 1-15,0-1 16,1-21-16,-1 0 16,0 0-1,0 0-15,0 0 0,0-21 16,1-1-16,-1 1 16,0 0-16,0 0 0,-21 0 0,21 0 15,0-22-15,1 22 0,-22 0 0,21-21 16,-21 20-16,21 1 0,-21-21 15,21 21-15,-21 0 0,0-1 16,0 44 0,0-1-1,0 0-15,0 21 0,0-21 0,0 22 16,0-22-16,0 21 0,0-21 0,0 22 16,0-22-16,0 0 0,0 0 15,0 0-15,21 1 0,0-1 0,-21 0 16,22 0-16,20-21 0,-21 0 0,21 21 15,-20-21-15,20 0 0,-21 0 16,21 0-16,-20 0 0,20 0 0,-21 0 16,21-21-16,-20 0 0,-1 0 0,0 0 15,0 21-15,0-43 0,0 22 16,1 0-16,-1-21 0,-21-1 16,0 22-16,0 0 0,0-21 15,0 20-15,0 1 0,0 0 16,0 42 15,-21 22-31,21-22 0,-22 0 16,22 21-16,-21-21 0,21 1 0,0 20 15,0-21-15,0 0 0,-21 0 16,21 1-16,0-1 0,0 0 0,-21 0 16,21 0-16,0 0 15,0-42 16,0 0-15,21 0-16,0 0 16,-21 0-16,21-1 0,1 1 0,-22-21 15,21 21-15,0 0 0,-21-1 16,21-20-16,0 21 0,-21 0 0,21 0 16,1-1-16,-1 22 15,0 0-15,-21 22 16,0-1-16,0 0 0,0 0 15,0 0-15,0 0 0,0 22 0,0-22 16,0 0-16,0 0 0,0 0 16,0 1-16,0-1 0,0 0 15,0 0-15,21-21 0,0 0 16,0 0 0,1 0-16,-1 0 15,0 0-15,0-21 0,-21 0 16,21 0-16,0 21 0,-21-22 15,22 1-15,-1 0 0,-21 0 0,21 0 16,-21 0-16,21-22 0,0 22 16,-21 0-16,21-21 0,-21 20 0,0 1 15,22 0-15,-1 0 0,-21 0 16,21 0-16,-21 42 31,0 0-31,0 0 0,0 0 0,0 0 16,0 1-16,0 20 0,0-21 0,0 0 15,0 0-15,21 1 0,-21-1 16,21 0-16,0 0 0,1 0 16,-1-21-16,0 0 0,-21 21 0,21-21 15,0 0-15,0 0 0,1 0 16,-1 0-16,21 0 0,-21 0 0,0-21 16,1 21-16,-1-21 0,0 0 0,0 21 15,0-21-15,0 0 0,-21-1 16,22 1-16,-1 0 0,-21 0 15,0 0-15,0-22 0,21 22 0,-21 0 16,0 0-16,0 0 0,0 0 16,0-1-16,-21 22 15,0 0-15,-1 22 16,22-1-16,-21-21 0,0 21 16,21 21-16,-21-21 0,21 1 0,0 20 15,0-21-15,-21 0 0,21 0 0,0 22 16,0-22-16,0 0 0,0 0 15,0 0-15,21-21 0,0 22 16,0-1-16,0-21 0,22 21 0,-22-21 0,21 0 16,1 0-16,-1 21 0,21-21 15,-20 0-15,20 0 0,-20 0 16,20 0-16,-21 0 0,22 0 0,-22 0 16,1-21-16,-1 0 0,0 21 15,1-21-15,-22 21 0,21-22 0,0-20 16,-42 21-16,0 0 0,22 0 15,-22-1-15,0 1 0,0 0 16,0 0-16,-22 0 0,1 0 0,0-1 16,0 22-16,0 0 0,-22 0 0,22 0 15,-21 0-15,21 0 0,0 0 16,-22 0-16,22 22 0,0-22 0,0 21 16,0 0-16,-1 0 0,22 0 0,0 0 15,-21 1-15,21-1 0,0 0 16,0 0-16,0 0 15,0 0-15,21-21 16,1 22-16,-1-22 0,0 0 0,0 0 16,0 0-16,0 0 0,1 0 15,20 0-15,-21 0 0,0 0 0,0-22 16,1 22-16,-1-21 0,0 0 0,0 21 16,0-21-16,0 0 0,-21 0 15,22-22-15,-22 22 0,21-21 16,-21 21-16,0-22 0,21 1 0,0 0 15,0-1-15,-21 1 0,21 0 0,1-1 16,-1 1-16,-21 0 0,0 20 16,21-20-16,-21 0 0,21 21 0,-21-1 15,0 1-15,0 0 0,-21 42 32,0 0-32,0 1 15,-1-1-15,22 0 0,-21 21 16,21 1-16,-21-22 0,21 21 0,-21 0 0,21 1 15,0-1-15,0 0 0,0 1 16,-21-1-16,21 0 0,0 1 0,0-22 16,0 0-16,0 21 0,0-20 0,0-1 15,0 0-15,21-21 16,-21 21-16,21-21 0,0 0 0,0 0 16,1 0-16,-1 0 0,0 0 0,0 0 15,0 0-15,0 0 0,22-21 16,-22 21-16,0-21 0,0 0 0,22-1 15,-22 22-15,0-21 0,0 0 0,0 0 16,0 0-16,1 0 0,-22-1 16,21 1-16,0 21 15,-21 21 1,0 1 0,0-1-16,0 0 0,0 0 15,0 0-15,0 0 0,0 1 16,0-1-16,0 0 15,21-21-15,0 0 0,0 21 0,1-21 16,20 0-16,-21 0 0,0 0 16,0 0-16,1 0 0,-1 0 15,0 0-15,0 0 0,0-21 0,0 0 16,1 21-16,-1-21 0,0-1 16,0 22-16,-21-21 0,21 0 0,-21 0 15,21 0-15,-21 0 0,0-1 0,0-20 16,0 21-16,0 0 0,0 0 15,0-1-15,0 1 0,0 0 16,-21 21-16,0 0 0,0 0 0,0 0 16,0 0-16,-1 21 0,1 0 15,0 1-15,0 20 0,0-21 16,21 0-16,-21 22 0,-1-22 0,22 21 16,0-21-16,0 0 0,0 1 15,0-1 1,22-21-1,-1 0-15,0-21 16,0 21-16,0-22 16,-21 1-16,21 0 15,1 0-15,-22 0 0,21 0 16,-21-1-16,0 1 0,0 0 16,0 0-16,21 21 0,-21 21 31,0 0-31,0 0 15,0 1-15,0-1 0,0 0 0,0 0 16,0 0-16,0 0 0,0 1 16,0-1-16,21 0 15,0 0-15,0-21 0,22 21 0,-22-21 16,21 0-16,-21 21 0,22-21 0,-22 0 16,21 0-16,-21 0 15,1 0-15,-1 0 0,0 0 0,0 0 16,0-21-16,0 21 0,-21-21 0,22 0 15,-22 0-15,21 0 0,-21-22 16,0 22-16,0-21 0,0-1 0,0 1 16,0 0-16,21 21 0,-21-22 0,21 1 15,-21 0-15,0-1 0,21 1 16,-21 0-16,21 20 0,-21-20 16,22 21-16,-22 0 0,0 0 0,0-1 0,0 1 15,0 42 1,0 1-1,0 20-15,0-21 0,-22 21 0,22-20 16,0 20-16,-21 0 0,0 1 16,21-1-16,-21 0 0,21 1 0,0-22 15,0 21-15,0 0 0,0-20 16,0-1-16,0 0 0,0 0 0,0 0 16,0 0-16,0 1 0,21-22 15,0 21-15,0-21 0,1 0 16,-1 0-16,0 0 0,0 0 15,0 0-15,0-21 0,1 21 0,-1-22 16,0 1-16,0 21 0,0-21 16,-21 0-16,0 0 0,0 0 15,0-1-15,0 1 0,0 0 16,-21 21 15,21 21-31,-21 0 0,0 1 0,21-1 16,-21 0-16,21 0 15,-22 0-15,22 0 0,0 1 0,0-1 16,0 0-16,0 0 0,0 0 16,22-21-1,-1 0-15,0 0 0,0 0 16,0 0-16,0 0 0,1 0 16,-1 0-16,0 0 0,0 0 0,0 0 15,0-21-15,1 0 0,-1 21 0,0-21 16,0 0-16,0-1 0,0 1 15,-21-21-15,22 21 0,-1-22 16,0 1-16,0 0 0,0-43 16,0 43-16,-21-1 15,22-41-15,-22 41 0,21 1 16,-21 0-16,0-22 0,0 43 16,0 0-16,0 0 0,0 0 0,-21 21 31,21 21-31,0 0 15,-22 21-15,1-21 0,21 1 0,-21 20 16,21 21-16,-21-20 0,21-1 16,-21 0-16,0-20 0,21 20 15,0 0-15,0 1 0,-22-1 0,22-21 16,0 21-16,0-20 0,0-1 0,0 21 16,0-21-16,0 0 0,22 1 15,-22-1-15,21-21 0,0 0 16,0 0-16,0 0 15,0 0-15,1 0 0,-1 0 16,0 0-16,0-21 16,0-1-16,-21 1 15,21 0-15,-21 0 0,22 21 0,-22-21 16,0 42 15,0 0-31,0 0 16,0 0-16,0 1 0,0-1 0,0 0 15,0 0-15,0 0 0,0 0 16,21-21 0,0 0-16,0 0 15,0 0-15,0 0 0,1 0 16,-1-21-16,0 0 16,0 0-16,-21 0 15,21 0-15,-21-1 16,21 22-16,-21-21 0,0 0 0,0 0 15,0 0-15,0 0 0,0-22 0,0 22 16,0 0-16,0 0 0,0 0 16,0-1-16,0 1 0,0 0 15,0 42 1,0 0-16,0 1 16,0-1-16,0 0 0,0 0 0,0 21 15,0-20-15,-21 20 0,21 0 0,-21 1 16,21-1-16,0 0 0,0 1 15,0-1-15,0 0 0,0 1 16,0 20-16,0-21 0,0 22 0,0-22 0,0 22 16,0-1-16,0 1 15,0-1-15,0-20 0,0 20 0,0 1 16,0-1-16,0-21 0,0 22 0,0-22 16,0 22-16,0-22 0,-21 0 15,21 1-15,-21-1 0,21 0 0,0-20 16,0-1-16,0 0 0,0 0 15,-21 21-15,-1-42 16,22-21 0,-21 0-1,0 0-15,21 0 0,-42-85 16</inkml:trace>
  <inkml:trace contextRef="#ctx0" brushRef="#br0" timeOffset="64744.86">13356 9567 0,'21'0'0,"-42"0"0,63 0 16,1 0-16,-1 0 0,-21 0 0,22-21 15,-1 21-15,-21 0 0,21 0 16,-20-21-16,-1 21 0,0 0 0,0 0 16,0 0-16,0-21 0,1 21 0,-1 0 15,-21-21 1,0 0-1,0-1-15</inkml:trace>
  <inkml:trace contextRef="#ctx0" brushRef="#br0" timeOffset="65032.32">13356 9292 0,'0'0'0,"0"21"47,21-21-16,0 0-31,1 0 16,-1 0-16,0 0 15</inkml:trace>
  <inkml:trace contextRef="#ctx0" brushRef="#br0" timeOffset="66923.09">17822 8890 0,'0'-21'47,"0"0"-31,21 21-1,-21-21-15,0-1 16,0 1-16,0 0 16,0 0-1,-21 21-15,0 0 16,0 0-16,0 0 0,0 0 15,-1 0-15,1 0 16,0 0-16,0 21 0,0-21 0,0 21 16,-1 0-16,1 22 0,21-22 15,-21 21-15,21-21 0,-21 22 0,21-1 16,-21 0-16,21 1 0,0-22 0,0 21 16,0-21-16,0 22 0,0-22 15,0 0-15,0 0 0,0 0 16,0 1-16,21-1 15,0-21-15,0 0 0,0 0 16,1 0-16,-1-21 0,0 21 0,0-22 16,0 1-16,0 0 0,1 0 15,20 0-15,-21 0 0,0-22 0,0 22 16,1-21-16,-1-1 0,0 1 16,0 0-16,0-1 0,0 1 0,-21 0 15,0-22-15,0 22 0,0 0 16,0-1-16,0 1 0,0 21 0,0-22 15,0 1-15,0 21 0,0 0 16,0-22-16,-21 22 0,21 0 16,-21 21-16,21 21 15,0 0-15,-21 1 16,21 20-16,0 0 0,0 1 0,0-1 16,0 21-16,0 1 0,0-1 15,0 1-15,0-1 0,0 1 0,0-22 16,0 1-16,0 20 0,21-42 0,0 22 15,0-22-15,-21 0 0,22 0 16,-1 0-16,0 0 0,0-21 0,0 0 16,0 0-16,1 0 0,-1 0 0,0 0 15,0 0-15,0-21 0,0 0 16,1 0-16</inkml:trace>
  <inkml:trace contextRef="#ctx0" brushRef="#br0" timeOffset="67330.12">18457 8975 0,'0'0'0,"-21"0"0,0 0 15,0 21-15,0-21 16,42 0 15,0 0-15,0 0-16,0 0 0,0-21 15,1 0-15,-1 21 0,0-22 0,0 22 16,0-21-16,0 0 0,1 0 16,-1 21-16,-21-21 0,0 0 0,0-1 15,0 1 1,-43 21-16,22 0 16,0 0-16,0 21 0,-21 1 15,20-1-15,-20 0 0,21 0 16,-21 21-16,20-20 0,1 20 0,-21-21 15,21 21-15,21 1 0,-21-22 16,21 0-16,-22 21 0,22-20 0,0-1 16,0 0-16,0 0 0,22-21 15,-1 0-15,0 0 16,21 0-16,-21 0 0,22 0 0,-1 0 16,0 0-16,1 0 0,-22-21 15,21 0-15</inkml:trace>
  <inkml:trace contextRef="#ctx0" brushRef="#br0" timeOffset="68835.81">19198 8805 0,'0'0'16,"-21"0"-1,0 0 1,0 22-16,-1-1 0,1-21 15,21 42-15,-21-21 0,0 0 0,-21 1 16,20 20-16,1-21 0,0 21 16,0-20-16,21 20 0,-21-21 0,21 21 15,0-20-15,0-1 0,0 0 0,0 0 16,21-21-16,-21 21 0,21 0 16,21-21-16,-20 0 0,-1 0 0,21 0 15,-21 0-15,22 0 0,-1 0 16,-21 0-16,21-21 0,1 21 15,-22-21-15,21 0 0,1 21 0,-22-21 16,21 0-16,-21-1 0,22-20 16,-22 21-16,21 0 0,-21-22 0,0 1 15,1 0-15,-1-1 0,0 1 0,0 0 16,0-1-16,-21 1 0,21-43 16,1 64-16,-1-21 0,-21 21 15,0-22-15,0 22 0,0 0 16,0 0-16,0 0 0,-21 21 31,-1 0-31,1 0 0,21 21 16,-21 21-16,0-21 0,21 1 15,-21 20-15,21 0 0,-21 1 16,21-1-16,0 0 0,0 1 0,-22 20 16,22-21-16,-21 1 0,21-1 15,0 0-15,0 1 0,0-22 0,0 21 16,0-21-16,0 22 0,0-22 0,43 0 15,-22 0-15,0 0 0,0-21 16,21 22-16,-20-1 0,20-21 0,0 0 16,-21 0-16,22 0 0,-1 0 15,0 0-15,-20 0 0,20-21 0,-21 21 16,21-22-16,1 1 0,-22 0 16,0 21-16,0-21 0,22 0 0,-43 0 15,21-22-15,0 22 0,-21 0 16,21-21-16,-21 20 0,0-20 0,0 21 15,0 0-15,0 0 0,0-1 16,-21 1-16,0 21 0,0 0 0,-1 0 16,1 0-16,0 21 0,0 1 15,0-1-15,0 0 0,-22 0 16,43 0-16,-21 22 0,0-22 0,0 0 16,21 0-16,0 0 15,0 0-15,0 1 0,0-1 0,0 0 16,0 0-16,0 0 15,21-21-15,0 0 0,0 0 16,0 0-16,1 0 0,-1 0 0,0 0 16,0 0-16,0-21 15,0 21-15,1-21 0,-1 0 0,0 21 16,-21-21-16,21-1 0,0 1 0,0 0 16,-21 0-16,22 0 0,-22-22 15,21 22-15,-21 0 0,21 0 0,0 0 16,-21 0-16,0-1 15,21 22 1,-21 22-16,0-1 16,0 0-16,0 21 15,0-21-15,0 1 0,0-1 0,0 0 16,0 0-16,0 0 0,0 0 0,0 1 16,0-1-16,21 0 0,1-21 15,-1 21-15,0-21 0,0 21 16,0-21-16,0 0 0,22 0 0,-22 0 15,0 0-15,0 0 0,0 0 16,1 0-16,-1 0 0,0-21 0,0 21 16,0-21-16,-21 0 0,21 21 15,-21-21-15,22-1 0,-22 1 16,21 0-16,-21 0 0,0 0 0,0 0 16,0-1-16,0 44 31,0-1-16,0 0-15,0 0 0,0 0 16,0 0-16,0 1 16,0-1-16,0 0 0,0 0 15,21-21-15,0 21 0,0 0 16,0-21-16,22 0 0,-22 0 16,0 0-16,0 0 0,0 0 0,1 0 15,20 0-15,-21-21 0,0 21 16,0-21-16,1 21 0,-1-21 15,0 0-15,0 0 0,0-1 16,-21 1-16,0 0 0,0 0 16,21 0-16,-21 0 0,0-1 0,0-20 15,0 21-15,0 0 0,0 0 0,0-1 16,0 1-16,0 0 0,-21 0 16,0 42-1,21 0-15,-21 0 0,0 1 16,21 20-16,0-21 0,0 21 0,-21 1 15,21-22-15,-22 21 0,22-21 16,0 22-16,0-22 0,0 0 16,0 0-16,0 0 0,22-21 0,-22 22 15,21-22-15,0 0 0,0 21 0,0-21 16,22 0-16,-1 0 16,-21 0-16,0 0 15,0-21-15,1 21 0,-1-22 0</inkml:trace>
  <inkml:trace contextRef="#ctx0" brushRef="#br0" timeOffset="70054.84">22500 8869 0,'-21'0'0,"42"0"0,-63 0 16,42 21-16,-21 0 15,21 0-15,-22 22 0,1-22 0,0 21 16,0 1-16,21-1 0,0-21 16,0 21-16,-21-20 0,21 20 0,-21-21 15,21 0-15,0 0 0,0 1 0,0-1 16,0 0-1,21-42 17,-21 0-32,21 21 0,-21-22 15,0 1-15,21 0 0,0 0 0,-21 0 16,0 0-16,21-1 0,1 1 16,-22 0-16,21 0 0,-21-21 0,21 20 15,0 1-15,0 0 16,0 21-1,-21 21-15,22-21 0,-22 21 16,0 1-16,0-1 0,0 0 16,21 0-16,-21 21 0,0-20 0,0-1 15,21 0-15,0-21 0,0 21 16,-21 0-16,21-21 0,1 21 0,-1-21 16,0 0-16,0 0 0,21 0 0,-20 0 15,-1 0-15,21 0 0,-21 0 16,22 0-16,-22 0 0,0-21 0,21 21 15,-21-21-15,22 0 0,-22 21 16,0-21-16,0 0 0,0-1 0,1-20 16,-1 21-16,-21 0 0,21 0 15,0-22-15,-21 22 0,21 0 0,-21 0 16,0 0-16,0-1 0,0 1 16,0 42-1,0 1-15,0-1 16,0 0-16,0 0 15,0 21-15,0-20 0,0-1 0,0 0 16,0 0-16,0 21 0,0-20 16,0-1-16,0 0 0,0 0 0,0 0 15,0 0-15,21 1 16,1-22-16,-1 21 0,0-21 0,0 0 16,21 0-16,-20 0 0,20 21 0,0-21 15,1 0-15,-22 21 0,21-21 0,0 0 16,-20 0-16,20 0 0,-21-21 15,21 21-15,-20-21 0,20 21 16,-21-21-16,0-1 0,22 22 0,-22-21 16,0 0-16,0 0 0,-21-21 15,0 20-15,21 1 0,-21-21 0,0 21 16,0 0-16,0-22 0,0 22 16,0 0-16,-21 21 15,0 0-15,0 0 0,-22 21 16,22 0-16,0 0 0,0 1 0,-21-1 15,20 21-15,1-21 0,0 22 16,0-22-16,0 0 0,0 21 0,21-21 16,0 1-16,0-1 0,0 0 15,0 0-15,21 0 16,0-21-16,0 0 0,21 0 0,-20 0 16,20 0-16,0 0 0,-21 0 0,22 0 15,-22 0-15,0 0 0,21 0 0,-20 0 16,20 0-16,-21-21 0,21 0 15,-20 21-15,-1 0 0,0-21 0,0 21 16,0-21-16,0 21 0,-21-22 16,-21 22-1,0 0 1,0 0-16,0 0 0</inkml:trace>
  <inkml:trace contextRef="#ctx0" brushRef="#br0" timeOffset="72751.92">17801 10181 0,'0'0'0,"-21"0"0,0 0 0,0 0 15,-1 0-15,1 0 0,0 0 0,0 21 16,0-21-16,0 22 0,-1 20 15,1-21-15,-21 21 0,21 1 16,0-1-16,-1 0 0,1 22 0,0-22 16,0 22-16,0-1 0,21-20 0,-21-1 15,21 0-15,0 1 0,0-1 16,0 0-16,21-21 0,21 22 0,-21-22 16,22-21-16,-1 21 0,0 0 15,22-21-15,-22 0 0,0 0 0,22 0 16,-22 0-16,1-21 0,20 0 0,-21 0 15,22 0-15,-22-1 0,1 1 16,-1 0-16,0 0 0,1 0 0,-22 0 16,0-22-16,0 22 0,-21 0 15,0 0-15,0-22 0,0 22 16,0 0-16,0-21 0,-21 21 0,-21-1 16,20 1-16,1 0 0,0 21 15,-21 0-15,21 0 0,-1 0 0,-20 0 16,21 21-16,0 0 0,0 1 0,-1 20 15,1-21-15,0 21 0,21 1 16,0-1-16,-21-21 0,21 22 16,0-22-16,0 21 0,0-21 0,21 0 15,-21 1-15,42-22 0,-20 21 0,-1-21 16,0 21-16,21-21 0,1 0 16,-22 0-16,21 0 0,-21 0 0,22-21 15,-1 0-15,-21-1 0,0 22 16,0-21-16,1 0 0,-1 0 0,0 0 15,-21 0-15,21 21 0,-21-22 16,0 1-16,0 0 0,0 0 0,0 0 16,0 0-16,-21 21 15,0 0-15,0 0 16,21 21-16,-22 0 0,22 0 0,-21 0 16,21 0-16,-21 1 0,21-1 15,0 0-15,0 0 0,0 0 16,0 0-16,21 1 0,0-22 15,1 0-15,-1 21 0,0-21 0,21 0 16,-21 0-16,22 0 0,-22 0 16,21 0-16,-21 0 0,22-21 0,-22-1 15,21 22-15,-21-21 0,1 0 0,20 21 16,-21-21-16,-21 0 0,21 0 16,0-1-16,-21 1 0,0 0 0,0 0 15,0 0-15,0 0 0,0-1 16,0 1-16,0 42 31,0 1-31,0-1 0,-21 0 16,21 0-16,-21 0 0,21 0 0,-21 1 15,21 20-15,0-21 0,-21 0 0,0 0 16,21 1-16,0-1 16,-22 0-16,22 0 15,-21-21-15,21-21 31,0 0-31,21 0 0,1-1 16,-1 1-16,0 0 16,-21-21-16,21 21 0,0-1 15,0 1-15,-21 0 0,0 0 0,22-21 16,-1 42-16,-21-22 0,21 1 16,0 42-1,-21 1-15,21-1 0,-21 0 16,0 0-16,0 21 0,0-20 15,0-1-15,0 0 0,0 0 0,0 0 16,0 0-16,21 1 0,-21-1 16,22-21-16,-1 21 0,-21 0 0,21-21 15,0 0-15,0 0 0,22 0 0,-22 0 16,21 0-16,-21 0 0,22 0 16,-22-21-16,21 21 0,-21-21 15,22 21-15,-22-21 0,0-1 0,0 1 16,0 21-16,0-21 0,1 0 15,-22 0-15,0 0 0,21-22 0,-21 22 16,0 0-16,0 0 0,0 0 16,0 42-1,-21 0 1,21 0-16,-22 0 0,22 0 0,0 1 16,-21-1-16,0 0 0,21 0 15,-21 0-15,21 0 0,0 1 0,0-1 16,-21 0-16,21 0 15,0-42 17,21 21-17,-21-21-15,21 0 0,0-1 16,0-20-16,1 21 16,-22 0-16,0 0 0,0-1 15,21 1-15,0 0 0,-21 42 31,21-21-15,-21 21-16,0 1 0,0-1 0,0 0 16,0 0-16,0 0 0,0 0 15,0 1-15,21-1 16,-21 0-16,21-21 0,1 21 0,-1 21 16,21-20-16,-21-22 0,0 0 15,22 0-15,-22 0 0,0 0 16,21 0-16,-20 0 0,-1-22 0,21 1 15,-21 21-15,22-21 0,-22 0 0,0 21 16,21-21-16,-21 0 0,1-1 16,-1 1-16,0 0 0,-21 0 0,21 0 15,0 0-15,0-1 0,-21 1 16,0 0-16,0 0 0,22 0 0,-22 0 16,0 42 15,0 0-31,0 0 0,0 0 15,-22 0-15,22 1 0,0-1 0,0 21 16,-21-21-16,21 0 0,0 22 0,0-22 16,0 0-16,0 0 0,0 0 15,21 22-15,1-22 0,20-21 0,-21 21 16,0 0-16,22-21 0,-1 0 16,0 0-16,1 0 0,-22 0 0,21 0 15,0 0-15,1 0 0,-1-21 0,-21 0 16,22 21-16,-22-21 0,0 0 15,0-1-15,0 1 0,0 21 16,-21-21-16,0 0 0,0 0 0,0-22 16,0 22-16,0 0 0,0 0 15,-21 0-15,0 0 0,-21-1 0,21 1 16,-1 0-16,1 0 0,-21 21 0,21 0 16,-22 0-16,22 0 0,-21 0 15,21 0-15,-22 0 0,1 21 0,21 0 16,-21 0-16,20 1 0,1 20 15,0-21-15,0 43 0,21-43 16,0 0-16,0 21 0,0 1 16,21-22-16,0 0 15,0 0-15,22-21 0,-22 21 0,21-21 16,1 0-16,20 0 0,-21 0 0,1 0 16,20 0-16,-20-21 0,-1 21 15,21-21-15,-20 0 0,-1 0 0,0-1 16,-20 1-16,20 21 0,-21-21 0,0-21 15,22 21-15,-22-1 0,-21 1 16,21 0-16,0-21 0,-21 21 0,0-22 16,0 1-16,0 0 0,0-1 0,0 1 15,0 21-15,0-22 0,0 1 16,0 0-16,0 21 0,0-1 16,0 1-16,-21 42 15,0 1 1,21-1-16,0 21 0,0 0 0,0 1 15,-21-1-15,21 0 0,0 1 16,0-1-16,0-21 0,0 22 0,0-1 16,0 0-16,-22-21 0,22 1 0,0 20 15,0-21-15,0 0 0,0 0 16,0 1-16,0-1 0,0 0 16,22-21-1,-1 0-15,0 0 16,0-21-16,0 21 0,-21-21 15,21-1-15,1 22 0,-22-21 16,21 0-16</inkml:trace>
  <inkml:trace contextRef="#ctx0" brushRef="#br0" timeOffset="72992.78">21061 10774 0,'-21'0'15,"21"21"1,21-21-16,-21-21 16,21 21-16,0 0 0,21-21 15,-20 21-15,-1 0 0,0 0 16,0-21-16,0 21 0,0 0 16,1 0-16,-1 0 0,0-22 0,0 22 15,0 0-15,-21-21 31</inkml:trace>
  <inkml:trace contextRef="#ctx0" brushRef="#br0" timeOffset="74262.07">21992 10583 0,'0'0'0,"21"-21"16,-21 0-16,21 0 0,-21 0 0,22 0 15,-22-1-15,21 1 0,-21 0 0,0 0 16,0 0-16,0 0 0,0 42 47,0 0-47,0 0 0,0 21 0,-21 1 0,21-1 15,0 0-15,0 1 0,-22-1 16,22 0-16,-21 22 0,0-22 16,21 1-16,0-1 0,0 0 0,0 1 15,0-22-15,0 21 0,0 0 16,0-20-16,0-1 0,0 0 0,0 0 15,21 0-15,0 0 0,1-21 0,-1 0 16,0 0-16,0 0 0,0 0 16,0 0-16,22-21 0,-22 0 0,0 0 15,21 0-15,-20 0 0,20-1 16,-21 1-16,21 0 0,-20-21 16,20 21-16,-21-1 0,21-20 0,-20 0 0,-1-1 15,0 22-15,0-21 16,0 0-16,0-1 0,-21 1 0,22 0 15,-22-1-15,21 1 0,-21 21 0,21 0 16,-21-1-16,0 1 0,0 42 16,0 22-1,0-22-15,0 21 16,-21 1-16,0-1 0,-1 0 0,1 1 16,21-1-16,-21 0 0,0 22 0,0-22 15,21 0-15,0 1 0,0-1 16,-21 0-16,21 1 0,0-22 15,0 21-15,0-21 0,0 22 0,0-22 0,21-21 16,-21 21-16,21-21 0,0 21 16,0-21-16,0 0 0,1 0 15,20-21-15,-21 0 0,21 21 0,1-21 16,-1-22-16,-21 22 0,22 0 16,-1 0-16,-21-21 0,21-1 0,-20 22 15,20-21-15,-21-1 0,0 1 16,0 0-16,-21-1 0,22-20 0,-22 21 15,21-22-15,-21 22 0,0-1 16,0-20-16,0 21 0,0-1 0,0 1 16,0 21-16,0 0 0,0-1 15,0 44 1,0-1-16,-21 0 0,21 0 16,-22 21-16,22 1 0,-21-1 0,21 0 15,-21 1-15,0 20 0,21-20 16,0-1-16,0 0 0,0 1 0,0-1 15,0 0-15,0 1 0,0-1 16,0 0-16,0-21 0,21 1 0,0 20 16,0-21-16,1 0 0,-1-21 0,0 21 15,0-21-15,21 0 0,-20 0 16,-1 0-16,0 0 0,21-21 0,-21 21 16,1-21-16,20 0 0,-21 0 15,0 0-15,0-1 0,1 22 16,-1-21-16,-21-21 0,21 21 0,0 0 15,-21-1-15,0 1 0,21 0 16,-21 0-16,0 42 31,0 0-31,0 0 0,0 1 0,0-1 16,-21 0-16,21 0 0,0 0 16,0 0-16,0 1 0,0-1 0,0 0 15,0 0-15,0 0 16,0-42 15,21 21-31,0-21 16</inkml:trace>
  <inkml:trace contextRef="#ctx0" brushRef="#br0" timeOffset="74471.95">23834 10647 0,'0'-21'16,"0"42"-16,0-63 0,-22 42 94</inkml:trace>
  <inkml:trace contextRef="#ctx0" brushRef="#br0" timeOffset="74611.87">23135 10774 0,'0'21'0,"0"-42"0,0 63 16,-21-42-16</inkml:trace>
  <inkml:trace contextRef="#ctx0" brushRef="#br0" timeOffset="74672.84">23283 10837 0,'64'0'16,"-128"0"-16,149 0 15,-43-21-15,-21 0 0,22 21 0,-1-21 16,0 21-16</inkml:trace>
  <inkml:trace contextRef="#ctx0" brushRef="#br0" timeOffset="75355.45">24151 10689 0,'0'-21'0,"0"42"0,0-63 0,0 21 16,0 0-16,21-1 16,-21-20-16,21 21 0,-21 0 15,22 0-15,-22-22 0,0 22 0,21 0 16,-21 0-16,21 0 0,-21-1 0,0 1 15,21 21-15,-21 21 32,0 22-32,0-22 0,-21 21 15,0 1-15,0 20 0,21-21 0,-22 1 16,1 20-16,21-20 0,-21-1 0,0 0 16,0 1-16,0-1 0,-1 0 15,22-21-15,0 22 0,0-22 16,0 0-16,0 0 0,0 0 0,0 1 15,22-22 1,-1 0-16,0 0 0,21 0 16,-21-22-16,1 1 0,-1 21 0,0-21 15,0 0-15,0 0 0,22 0 16,-22-1-16,0 1 0,0 0 0,0 0 16,-21 0-16,21 0 0,1-1 15,-22 1-15,0 42 31,0 1-31,0-1 0,0 0 16,0 0-16,0 0 16,-22 0-16,1 1 0,21-1 0,-21 0 15,21 0-15,-21 0 0,21 0 16,-21-21 0,21-21 15,0 0-31,0 0 15</inkml:trace>
  <inkml:trace contextRef="#ctx0" brushRef="#br0" timeOffset="75551.33">24532 10689 0,'0'-21'0,"0"42"0,-21-63 15,21 21 1,-21 0-16,0-1 15,21 1 1,0 0 0,21 21-16,0 0 0,0 0 0,0 0 15,0 0-15,1 0 0,-1 0 0,21 0 16,-21 0-16</inkml:trace>
  <inkml:trace contextRef="#ctx0" brushRef="#br0" timeOffset="76136">24977 10795 0,'0'0'0,"0"21"15,21-21 1,0 21 0,0-21-16,-21 22 15,21-22-15,-21 21 0,21-21 0,-21 21 16,0 0-16,0 0 15,0 0-15,0 1 0,0-1 16,0 0-16,-21 0 0,0-21 16,0 21-16,0 0 0,0 1 0,-22-1 15,22 0-15,0-21 0,-21 21 16,20 0-16,1-21 0,-21 21 0,21-21 16,0 0-16,-1 0 0,44 0 46,-1 0-46,0 0 0,0 0 16,0 0-16,0 0 0,22 0 16,-22 0-16,0 0 0,0 22 15,0-22-15,1 21 0,-1 0 0,0 0 16,0 0-16,0 0 0,-21 1 16,0 20-16,21-21 0,-21 21 0,0 1 15,0-1-15,0 0 0,0 1 0,0-1 16,-21 0-16,0-20 0,-21 20 0,-1 0 15,1-21-15,0 22 0,-1-22 16,1 0-16,0 0 0,-1 0 0,1-21 16,0 0-16,21 22 0,-22-22 0,22 0 15,0 0-15,-21 0 0,20 0 16,1-22-16,21 1 0,-21 0 0,21 0 16,-21 0-16,21 0 0,0-1 15,0-20-15,0 21 0,0-21 0,21 20 16,0-20-16,0 21 0,1-21 15,-1-1-15,21 22 0,0-21 0,1-1 16,-1 22-16,22-21 0,-22 0 0,21 20 16</inkml:trace>
  <inkml:trace contextRef="#ctx0" brushRef="#br0" timeOffset="76522.78">25506 11070 0,'21'0'0,"-42"0"0,63 0 0,-21-21 16,-21 0-16,21 21 16,1-21-16,-1 21 0,0-21 0,0-1 15,0 1-15,0 21 0,1-21 16,-1 0-16,-21 0 0,21 21 16,-21-21-16,21-1 0,-21 1 0,0 0 15,0 0-15,0 0 16,-21 21-16,0 0 0,0 0 15,-1 0-15,-20 0 0,21 21 0,0-21 16,0 21-16,-1 0 0,1 0 0,0 22 16,21-22-16,-21 0 0,21 0 15,0 22-15,0-22 0,0 0 16,0 0-16,0 0 0,0 0 0,0 1 16,0-1-16,0 0 0,21 0 15,0-21-15,0 21 0,1 0 16,-1-21-16,0 0 0,0 0 0,0 0 15,0 0-15,1 0 0,-1 0 16,0-21-16,0 21 0,-21-21 16,21 0-16</inkml:trace>
  <inkml:trace contextRef="#ctx0" brushRef="#br0" timeOffset="76647.71">25866 11218 0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90A0-C03F-4722-978D-5B7F5FF09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4829-2E93-46B4-BCD7-05B81447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7FAF-4109-4BBC-B4E7-C179498E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B21B-CA6D-4CA1-B303-676FE43F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3DD8-5AEA-43CF-8642-8E5650B4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3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A1D6-8414-4392-BD29-AFF2E3BB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9ABB-B1E1-4933-A0A4-4C4B16D1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0AEB-5FD9-4EE2-8903-16720E2C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4894-0655-4AE1-86EF-35085C65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A815-32D5-4A89-AA38-BD7DBE4C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773B0-EA6E-4FF8-BA1A-FAEC7391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3A1E4-292D-40F1-BF01-3515EDC86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EF0E-05E5-4BFE-B487-76B53DB8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D129-1983-4D45-AF0B-8279BC7C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DE48-571A-40C9-A7AA-4CF84F0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3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A384-2D12-4158-A170-F552094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F5F4-F81A-438F-8086-C7F72A33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9FBE-E943-4CFB-B893-2E52BF0F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D197-7110-43FB-9BC0-3B1175A1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7F801-EE24-43EF-88F8-09AB9DC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7339-762F-426D-B896-C50B476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1BBBE-BADD-4DCF-AA7C-90C441E0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E4A8-5192-4869-A462-0BEF4927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3D49-764A-438A-A5EA-8675E61B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E145-BA8A-47E1-9B23-5C243188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E44A-FB51-4654-A6BD-3CACE1A9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D93B-9379-4561-B4A0-44B7D4C7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85BE5-26DE-424A-B5F1-A9A0AC695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E4F7-D519-447E-A7AD-4DFD5AD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1405-DA72-4BF0-ABCC-E8CF2EF9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FA29A-C556-4DBC-A568-70BA86AB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9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1773-8635-418D-8EC8-A3A148D4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E91C-4518-47B2-BA05-D6857CA1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EF465-832A-42DD-AE59-1694CCD8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894C1-6800-4BD8-8A0C-AADD82254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7C00E-CC19-4A02-8731-4885C9581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1951E-E3C0-4D8E-BA3A-32BFC72B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92DC0-C2D8-4DF9-985B-D36A52C9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17609-06FA-48B6-9074-DE1106A2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6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0BBD-5569-4AAA-BD6C-AD453037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A6B57-E7A4-4275-976F-5044FFA0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D455E-76FC-4FB7-B375-8CE8E034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47A37-399B-4B20-97CF-7D9C8468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6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B6A73-7D07-4B5A-9941-0C68E7BC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198CD-4E5E-4EE3-9FE2-0BDF4761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B1F49-AF1D-452A-97FA-867822FB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ACA1-1FF7-4AD0-BA6C-0FD16752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9D68-4871-4265-A190-27ADB957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FFD03-8CC1-4E38-A909-BDB54652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96D-85E4-435A-8C87-EB222548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02B8-1B44-47A9-8A87-C311548F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4818-026F-4DED-93C9-B5DD59B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4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053F-A5B6-49C5-9D8E-9BB2BE97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DA561-EC41-46F2-83DC-6C17BC1B5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93A45-F91A-431A-887F-9EDF6E04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CE000-4F1D-4F58-B8D2-204D47C3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3E4F-14A8-4F8A-97A7-5FB3A2F4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72EA2-8DAC-4735-B7B8-6E46B3AA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125F4-DE63-4D91-97E0-8D02A71B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89F5-AB05-423F-9CEF-8A01E032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8B16B-508F-4E82-8C6F-4C6613F3E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4FAF-28A4-4528-B6AB-C5A5218CD722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8499-71DC-4FC4-AE2D-361A9A59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A424-AC0F-4348-94E1-BD3B7CC5A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861B-0544-4CCE-8C54-A6CD941E7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6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9A32D4-0D00-41D9-B56D-166CD3A764D7}"/>
                  </a:ext>
                </a:extLst>
              </p14:cNvPr>
              <p14:cNvContentPartPr/>
              <p14:nvPr/>
            </p14:nvContentPartPr>
            <p14:xfrm>
              <a:off x="122040" y="144720"/>
              <a:ext cx="1201680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9A32D4-0D00-41D9-B56D-166CD3A76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35360"/>
                <a:ext cx="1203552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18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A19A7-0BB7-492A-A44C-40C8AB464551}"/>
                  </a:ext>
                </a:extLst>
              </p14:cNvPr>
              <p14:cNvContentPartPr/>
              <p14:nvPr/>
            </p14:nvContentPartPr>
            <p14:xfrm>
              <a:off x="327600" y="38160"/>
              <a:ext cx="797868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A19A7-0BB7-492A-A44C-40C8AB464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8800"/>
                <a:ext cx="799740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70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F76EF-1C2E-4821-97E9-FD69F18073AF}"/>
                  </a:ext>
                </a:extLst>
              </p14:cNvPr>
              <p14:cNvContentPartPr/>
              <p14:nvPr/>
            </p14:nvContentPartPr>
            <p14:xfrm>
              <a:off x="434160" y="403920"/>
              <a:ext cx="784152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F76EF-1C2E-4821-97E9-FD69F1807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394560"/>
                <a:ext cx="786024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81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1DB909-FE28-4675-ACFB-02190CDBE14C}"/>
                  </a:ext>
                </a:extLst>
              </p14:cNvPr>
              <p14:cNvContentPartPr/>
              <p14:nvPr/>
            </p14:nvContentPartPr>
            <p14:xfrm>
              <a:off x="213480" y="182880"/>
              <a:ext cx="746784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1DB909-FE28-4675-ACFB-02190CDBE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73520"/>
                <a:ext cx="748656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3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2F410-3E32-4D19-A4BF-5B45A1E469ED}"/>
              </a:ext>
            </a:extLst>
          </p:cNvPr>
          <p:cNvSpPr txBox="1"/>
          <p:nvPr/>
        </p:nvSpPr>
        <p:spPr>
          <a:xfrm>
            <a:off x="3048886" y="-495151"/>
            <a:ext cx="609777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(10,20.0,30);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(20,30);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4A2808-2463-4FCA-A98F-19A481FEC2F7}"/>
                  </a:ext>
                </a:extLst>
              </p14:cNvPr>
              <p14:cNvContentPartPr/>
              <p14:nvPr/>
            </p14:nvContentPartPr>
            <p14:xfrm>
              <a:off x="1493640" y="906840"/>
              <a:ext cx="10690920" cy="550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4A2808-2463-4FCA-A98F-19A481FEC2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897480"/>
                <a:ext cx="1070964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5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13E5D8-A889-4FFD-99D2-4D5E1B05691F}"/>
                  </a:ext>
                </a:extLst>
              </p14:cNvPr>
              <p14:cNvContentPartPr/>
              <p14:nvPr/>
            </p14:nvContentPartPr>
            <p14:xfrm>
              <a:off x="99000" y="114480"/>
              <a:ext cx="4100040" cy="205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13E5D8-A889-4FFD-99D2-4D5E1B0569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05120"/>
                <a:ext cx="4118760" cy="20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2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183848-C129-4A75-B646-5D12D176F8DE}"/>
                  </a:ext>
                </a:extLst>
              </p14:cNvPr>
              <p14:cNvContentPartPr/>
              <p14:nvPr/>
            </p14:nvContentPartPr>
            <p14:xfrm>
              <a:off x="228600" y="205920"/>
              <a:ext cx="7734600" cy="18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183848-C129-4A75-B646-5D12D176F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96560"/>
                <a:ext cx="7753320" cy="18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37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C566EB-2F48-427A-9A19-BD9EC8C273BE}"/>
                  </a:ext>
                </a:extLst>
              </p14:cNvPr>
              <p14:cNvContentPartPr/>
              <p14:nvPr/>
            </p14:nvContentPartPr>
            <p14:xfrm>
              <a:off x="0" y="190440"/>
              <a:ext cx="936540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C566EB-2F48-427A-9A19-BD9EC8C27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938412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30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80A-CB6F-4222-81E9-66D143AD8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99BC-72C4-459A-BFAC-E9C4C96C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1C0340-F2BA-4C44-BD25-1E362C9C7963}"/>
                  </a:ext>
                </a:extLst>
              </p14:cNvPr>
              <p14:cNvContentPartPr/>
              <p14:nvPr/>
            </p14:nvContentPartPr>
            <p14:xfrm>
              <a:off x="221040" y="373320"/>
              <a:ext cx="909108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1C0340-F2BA-4C44-BD25-1E362C9C7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63960"/>
                <a:ext cx="91098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21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2021-03-22T01:03:41Z</dcterms:created>
  <dcterms:modified xsi:type="dcterms:W3CDTF">2021-03-22T01:56:01Z</dcterms:modified>
</cp:coreProperties>
</file>