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1:08:02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868 0,'0'0'0,"21"-127"62,-21 106-46,0 0-16,0-1 16,0 1-1,-21 42 32,21 1-47,0-1 0,0 0 0,0 21 16,0 1-16,0-1 0,0 0 15,-21 22-15,21-1 0,0 1 0,0-1 16,0 1-16,0-1 0,0 1 16,0-1-16,0 22 0,0-22 15,0 1-15,0-1 0,0 1 0,0-1 16,0 1-16,0-22 0,0 1 16,0-1-16,0 0 0,0-21 0,0 1 15,0-1-15,0 0 0,0 0 16,21-21-16,-21-21 31,0 0-31,0-22 0,0 22 16,0-21-16,0-22 0</inkml:trace>
  <inkml:trace contextRef="#ctx0" brushRef="#br0" timeOffset="422.59">1841 995 0,'0'-21'0,"0"42"0,-21-63 0,0 20 0,21 1 16,-21 21-16,21-21 0,0 0 16,0 0-16,0 0 0,0-22 15,21 22-15,0 0 0,22 0 0,-22 0 16,21-22-16,0 22 0,1 0 15,-1 0-15,22 0 0,-22-1 16,21 22-16,1 0 0,-22 0 0,22 0 16,-1 0-16,-20 22 0,-1-1 15,0 0-15,-21 21 0,1 1 16,-1-1-16,-21 0 0,0 22 0,0-1 16,-21 1-16,-22-22 0,22 22 15,-21-22-15,-1 21 0,1-20 16,0-1-16,-1 0 0,1-20 15,0 20-15,21-21 0,-1 0 0,1 0 16,0 1-16,0-1 0,0-21 31</inkml:trace>
  <inkml:trace contextRef="#ctx0" brushRef="#br0" timeOffset="1095.22">3048 1778 0,'21'0'15,"21"-21"1,-42 0-16,0 0 0,22-1 16,-22 1-16,0-21 0,21 21 0,-21 0 15,0-1-15,0-20 0,0 21 16,0 0-16,0 0 0,-21-1 16,-1 1-16,1 0 0,0 21 0,0 0 15,0 0-15,0 0 0,-1 0 16,-20 0-16,21 0 0,-21 0 0,-1 0 15,22 21-15,-21 0 0,21 22 16,-22-22-16,22 0 0,-21 21 0,21 1 16,-1-1-16,1 0 0,0 1 15,21-1-15,0 0 0,0 1 16,0-1-16,0 0 0,0-20 16,0 20-16,21-21 0,-21 0 0,21 0 15,22 1-15,-22-22 0,0 21 16,0-21-16,0 0 0,22 0 15,-22 0-15,0 0 0,21-21 0,-20-1 16,20 22-16,-21-42 0,0 21 16,22 0-16,-22-22 0,0 1 0,0 0 15,-21-1-15,21 1 0,-21 0 16,21-1-16,-21 1 0,0 0 0,0 21 16,0-1-16,0 1 0,0 0 15,0 0-15,-21 21 31,21 21-31,-21 0 16,21 22-16,0-22 0,0 21 16,0 0-16,0-20 0,0 20 0,0 0 15,0 1-15,0-22 0,0 21 16,0-21-16,0 0 0,0 22 0,0-22 16,21 0-16,0-21 0,1 21 15,-1-21-15,0 0 0,0 0 0,0 0 16,0 0-16,1 0 0,-1 0 15,21-21-15,-21 0 0</inkml:trace>
  <inkml:trace contextRef="#ctx0" brushRef="#br0" timeOffset="1412.69">3937 1482 0,'0'0'0,"0"-43"15,0 22-15,-21 0 16,0 21-16,-1 0 16,1 0-16,0 0 0,0 0 15,-21 21-15,20 0 0,1-21 0,0 22 16,0 20-16,0-21 16,0 21-16,-1 1 0,22-22 0,-21 21 15,21 1-15,0-1 0,0 0 16,0 1-16,0-22 0,0 21 0,0-21 15,21 0-15,1 1 0,-1-1 16,0 0-16,0-21 0,0 0 0,22 21 16,-22-21-16,21 0 0,-21 0 15,22 0-15,-1-21 0,-21 0 0,21 0 16,1-1-16,-1-20 0</inkml:trace>
  <inkml:trace contextRef="#ctx0" brushRef="#br0" timeOffset="2106.84">4445 995 0,'0'0'0,"-21"-21"0,21-22 15,-21 22-15,-1 0 0,22 0 0,0 0 16,-21 21-16,0 0 16,21 21-1,-21 0-15,21 21 0,0-20 16,0 20-16,0 0 0,0 22 15,0-22-15,0 0 0,0 22 0,0-22 16,0 22-16,-21-1 0,21-20 16,-21 20-16,21-21 0,0 22 15,0-22-15,0 1 0,0-1 16,0-21-16,0 21 0,-22-20 0,22-1 16,0 0-16,0 0 0,0-42 31,0 0-16,0 0-15,0-22 0,0 22 0,22-21 16,-1 21-16,-21-22 0,21 1 16,0 21-16,0-22 0,0 22 0,22-21 15,-22 21-15,0 0 0,0-1 16,22 1-16,-22 0 0,0 21 16,0 0-16,0 0 0,0 0 0,1 0 15,-22 21-15,0 0 16,0 1-16,0-1 0,-22 0 15,1 0-15,0 0 0,0 0 16,-21 1-16,20-1 0,1 0 0,-21-21 16,21 21-16,0-21 0,-1 0 15,1 0-15,0 0 16,0 0-16,0 0 0,21-21 16,0 42 30,0 0-46,0 0 0,0 1 16,21-1-16,-21 0 0,21 0 16,-21 0-16,21 0 0,0 1 0,-21-1 15,22 0-15,-1 0 0,0 0 16,-21 0-16,21 1 0,0-1 0,0-21 16,1 21-16,-1-21 0,0 0 15,21 0-15,-21 0 0,1 0 0,20 0 16,0 0-16,-21 0 0,22 0 0,-1-21 15,-21 0-15,22-1 0,-1 1 16,-21 0-16</inkml:trace>
  <inkml:trace contextRef="#ctx0" brushRef="#br0" timeOffset="3302.67">5270 1545 0,'0'0'0,"0"-21"0,0 0 0,0 0 16,-21 0-16,0 21 15,0 0-15,0 0 0,0 0 0,-1 0 16,1 0-16,0 0 0,0 0 16,0 21-16,21 0 0,-21 0 0,-1 0 15,1 0-15,0 22 0,21-22 16,0 21-16,-42 106 16,42-126-1,0 20-15,0-21 0,0 0 0,0 0 16,0 1-16,21-22 0,-21 21 0,21-21 15,0 0-15,0 0 0,1 0 16,-1 0-16,0 0 0,0-21 16,0-1-16,0 1 0,1 0 15,-1 0-15,0 0 0,0-22 0,-21 22 16,0-21-16,21 0 0,-21 20 16,21 1-16,-21 0 0,0 0 0,0 0 15,0 0-15,0 42 47,0 0-47,0 0 16,0 21-16,0-20 0,0-1 15,0 21-15,0-21 0,0 22 0,0-22 16,0 0-16,0 21 0,0-21 0,0 1 16,0-1-16,22 0 0,-1 0 15,0 0-15,0 0 0,0-21 0,22 22 16,-22-22-16,21 0 0,0 0 15,1 0-15,-1 0 0,0 0 0,1 0 16,-1-22-16,0 1 16,1 21-16,-1-21 0,0 0 0,1-21 15,-22 20-15,0 1 0,21-21 0,-20-22 16,-1 43-16,-21-21 16,0 0-16,0 20 0,0 1 0,0 0 15,0 0-15,0 0 0,0 0 16,-21 21-16,-1 0 0,1 0 0,0 0 15,0 0-15,-21 0 0,20 21 16,-20 0-16,21 0 0,-21 0 0,20 22 16,1-22-16,-21 0 0,42 21 15,-21-21-15,21 1 0,0 20 0,0-21 16,0 0-16,0 0 0,21 1 16,-21-1-16,21-21 15,0 0-15,0 0 0,22 0 0,-22 0 16,0 0-16,0 0 0,0 0 15,22 0-15,-22-21 0,0 21 0,0-22 16,-21 1-16,21 0 0,1 0 0,-1 0 16,-21 0-16,0-1 0,21 1 15,-21 0-15,21 21 0,-21-21 0,0 0 16,0 42 15,0 0-31,0 0 0,0 22 16,0-22-16,0 21 0,-21-21 0,0 22 15,0-1-15,21 0 0,-22 1 16,1-1-16,0 21 0,0 1 16,0-22-16,21 22 0,-21-1 0,-1 1 15,22 20-15,0-20 0,-21-1 16,21 1-16,-21-1 0,21 1 0,0-1 16,-21 1-16,21-1 0,0 1 0,0-1 15,0 1-15,0-1 0,0 1 16,0-22-16,0 22 0,0-22 0,0 0 15,0 1-15,0-1 0,0-21 0,0 22 16,0-22-16,0 0 16,0-42-1,0 0 1,0-1-16,-21 1 0,0-21 0,21 0 16,-22-1-16,1-20 0,0-1 15,0 1-15,0-22 0,0 22 0,-1-22 16,22 0-16,-21 1 0,21-1 15,0 0-15,0 1 0,0 20 0,0-21 16,21 22-16,1-1 0,-1 22 0,0-21 16,0 20-16,21-20 0,-20 20 15,20 1-15,-21 0 0,21 21 0,-20-22 16,20 1-16,-21 21 16,21-22-16,-20 22 0,20 0 0,-21 0 15</inkml:trace>
  <inkml:trace contextRef="#ctx0" brushRef="#br0" timeOffset="3706.6">6435 1799 0,'-22'0'15,"1"0"1,21-21-16,0 0 15,21 0 1,1 21-16,-1-21 0,-21-1 0,21 1 16,0 21-16,0-21 0,-21 0 15,0 0-15,21 21 0,-21-21 0,0-1 16,-21 22 0,0 0-16,0 0 15,0 0-15,0 22 0,-1-1 16,1 0-16,0 0 0,21 21 15,0 1-15,-21-1 0,21-21 0,0 22 16,0-1-16,0 0 0,0-21 16,0 1-16,0 20 0,0-21 0,0 0 15,21 0-15,0 1 16,0-1-16,1-21 0,-1 0 16,0 0-16,0 0 0,0 0 0,0 0 15,1 0-15,-1-21 0,21-1 16,-21 1-16,0 0 0,22-21 0</inkml:trace>
  <inkml:trace contextRef="#ctx0" brushRef="#br0" timeOffset="4086.57">7197 1524 0,'0'-21'0,"0"42"0,0-63 16,0 21-16,-22 21 15,1 0-15,0 0 16,0 0-16,0 0 0,0 21 0,-1-21 15,1 21-15,0 0 0,0 0 16,21 0-16,-21 1 0,0 20 0,21-21 16,0 0-16,0 0 0,0 22 15,0-22-15,0 0 0,0 0 0,21 0 16,0 1-16,0-22 0,0 0 16,22 21-16,-22-21 0,21 0 15,-21 0-15,22 0 0,-22 0 0,21 0 16,-21 21-16,0-21 0,1 21 15,-1-21-15,-21 21 0,0 0 16,-21-21-16,-1 22 0,1-1 16,-21 0-16,0 0 0,20-21 15,-20 21-15,21 0 0,-21-21 0,20 0 16,1 22-16,-21-22 0,21 0 16,0 0-16,-1 0 15,1 0-15,0-22 16,21 1-16,0 0 15</inkml:trace>
  <inkml:trace contextRef="#ctx0" brushRef="#br0" timeOffset="5198.91">9461 1101 0,'0'-21'31,"0"-1"-31,0 1 0,22 0 16,-1 0-16,-21 0 0,21 0 15,0-1-15,-21 1 0,0-21 0,0 21 16,0 0-16,0-1 0,0 1 16,-21 0-16,0 0 0,-22 0 0,22 21 15,-21 0-15,0 0 16,-1 0-16,1 0 0,0 21 0,-22 0 16,1 0-16,20 22 0,-20-22 15,20 21-15,-20 22 0,21-22 0,-1 0 16,22 1-16,-21 20 0,21-21 15,21 1-15,0-22 0,0 21 0,0 1 16,0-22-16,0 0 0,21 0 16,0 0-16,0-21 0,21 21 0,1-21 15,-1 0-15,0 0 0,1 0 0,-1 0 16,0 0-16,1 0 16,-1 0-16,0 0 0,1 0 0,-1-21 15,-21 21-15,0 0 0,1 0 16,-1-21-16,-42 21 31,-1 0-31,1 0 0,-21 0 0,21 0 16,-22 0-16,-20 0 0,21 21 15,-1 0-15,1 1 0,0-1 0,-1 0 16,22 0-16,-21 21 0,21-20 0,-1-1 16,1 21-16,21-21 0,0 85 31,0-85-31,21-21 0,1 21 0,-1-21 15,0 0-15,21 0 0,-21 0 16,22 0-16,-1 0 0,0 0 16,1 0-16,-22-21 0,21 0 0,-21 0 15,22 0-15,-22 0 0,0-1 0,-21 1 16,0 0-16,0 0 16,0 42-1,0 21-15,-21-20 16,21 20-16,-21-21 0,0 21 0,21 22 15,-22-22-15,1 1 0,21-1 16,-21 21-16,0-20 0,0-1 16,21 0-16,-21 1 0,21-1 0,-22-21 15,22 22-15,-21-22 0,21 0 16,0 0-16,0 0 16,0-42-1,0 0-15,0 0 0,0 0 16,0-1-16</inkml:trace>
  <inkml:trace contextRef="#ctx0" brushRef="#br0" timeOffset="6027.77">11239 1355 0,'0'-21'0,"0"42"0,22-85 0,-22 43 16,0-21-16,21-1 0,-21 22 15,21-21-15,-21 0 0,0-1 0,21 22 16,-21-21-16,0 21 0,21-1 15,-21 1-15,-21 21 32,0 21-32,0 1 0,0 20 15,-1 0-15,1 22 0,0-22 0,-21 22 16,21-1-16,-1-21 0,-20 22 16,21-1-16,0 1 0,0-1 0,-22 1 15,22-22-15,0 22 0,0-22 16,0 0-16,-1 1 0,1-1 0,21-21 15,0 0-15,0 1 0,-21-22 16,21-22 0,0 1-16,21-21 0,0 0 15,1-1-15,-1 1 0,0-22 0,0 1 16,0-1-16,0 1 0,1-1 16,-1 1-16,21-22 0,-21 22 15,0-22-15,22 22 0,-22-1 0,0 1 16,21 20-16,-20 1 0,-1 0 15,0 20-15,0-20 0,0 42 0,0-21 16,1 42 0,-1 0-16,-21 22 0,0-1 0,21 0 15,-21 22-15,21-1 0,-21 22 16,0-22-16,0 1 0,0 21 0,0-22 16,0 1-16,0-1 0,0 1 15,0-1-15,0 1 0,0-22 0,21 0 16,-21 1-16,0-1 0,0-21 0,0 21 15,21-20-15,-21-1 16,0-42 15,0-22-31,-21 22 16,0 0-16</inkml:trace>
  <inkml:trace contextRef="#ctx0" brushRef="#br0" timeOffset="6218.74">11028 1609 0,'0'0'16,"-21"0"-16,42 0 31,0 0-31,0 0 0,21 0 0,1-21 16,-22 21-16,21-22 0,1 22 15,-1 0-15,0 0 0,-21 0 0,22 0 16,-22 0-16,0-21 0,21 21 15,-20 0-15,-1 0 0</inkml:trace>
  <inkml:trace contextRef="#ctx0" brushRef="#br0" timeOffset="6514.71">12192 1376 0,'0'0'0,"0"-21"16,0 0-16,0-1 15,-21 22-15,0 0 16,-1 0-16,-20 0 0,0 0 16,21 0-16,-22 0 0,1 22 0,0-1 15,-1 0-15,1 0 0,21 0 16,-22 22-16,22-22 0,0 21 0,0 0 16,0 1-16,21-1 0,0 0 15,0 1-15,0-22 0,0 21 0,21-21 16,0 22-16,21-22 0,-20 0 15,41-21-15,-21 21 0,22-21 16,-1 0-16,-20 0 0,20 0 0,1 0 16,-1-21-16,-20 0 0,20 0 0,-21 21 15,1-21-15</inkml:trace>
  <inkml:trace contextRef="#ctx0" brushRef="#br0" timeOffset="6771.67">12848 1418 0,'0'0'0,"0"-21"0,0 0 15,0 0-15,-21 21 16,0 0-16,0 0 16,-22 0-16,22 0 0,0 0 15,0 21-15,-22 0 0,22 0 0,0 0 16,-21 22-16,21-22 0,-1 21 0,22 1 16,-21-1-16,21 0 0,-21-21 15,21 22-15,0-1 0,0 0 0,0-20 16,0-1-16,0 21 0,21-21 15,0-21-15,1 21 0,-1 1 0,21-22 16,-21 0-16,0 0 0,22 0 16,-22 0-16,21 0 0,1-22 0,-22 1 15,21 0-15,0 0 0,1 0 0</inkml:trace>
  <inkml:trace contextRef="#ctx0" brushRef="#br0" timeOffset="7182.61">13335 1439 0,'0'22'15,"-21"-22"-15,21 21 0,0 0 16,0 0-16,0 0 16,21-21-1,0 0-15,0 0 0,0 0 16,1 0-16,-1 0 0,0-21 0,0 21 15,0-21-15,0 21 0,-21-21 16,22 0-16,-1-1 16,-21 1-16,0 0 0,0 0 0,0 0 15,0 0-15,-21 21 0,-1 0 16,1-22-16,0 22 0,0 0 0,-21 0 16,20 0-16,1 22 0,0-1 15,-21 0-15,21 0 0,-1 0 0,1 0 16,21 22-16,-21-22 0,0 21 0,0-21 15,21 22-15,0-22 0,0 21 16,0-21-16,0 1 0,0-1 16,0 0-16,0 0 0,0 0 0,21 0 15,0-21-15,0 0 0,0 0 16,22 0-16,-22 0 0,0 0 0,21 0 16,-20 0-16,20 0 0,-21 0 15,21-21-15</inkml:trace>
  <inkml:trace contextRef="#ctx0" brushRef="#br0" timeOffset="7610.53">14182 1439 0,'0'0'0,"0"-21"16,0 0-16,-22 21 16,1 0-16,-21-21 0,21 21 15,0 0-15,-22 0 0,22 0 0,0 21 16,-21 0-16,20-21 0,1 21 15,0 1-15,0-1 0,0 0 0,21 0 16,0 0-16,0 0 0,0 1 16,0-1-16,0 0 0,0 0 15,21 0-15,0 0 16,21-21-16,-20 22 0,-1-22 0,21 21 16,-21 0-16,0-21 0,1 21 0,-1 0 15,0 0-15,0-21 0,-21 22 16,0-1-16,0 0 0,0 0 15,-21-21-15,0 21 0,0 0 16,-22-21-16,22 0 0,0 22 16,-21-22-16,20 0 0,-20 0 0,21 0 15,0 0-15,0 0 0,-1 0 0,1 0 16,0 0-16,0 0 16,0 0-16,21-22 15,0 1 1,0 0-16,21 0 15,0 21-15,0-21 0,0 21 16,1-21-16</inkml:trace>
  <inkml:trace contextRef="#ctx0" brushRef="#br0" timeOffset="8059.94">14711 1545 0,'0'0'0,"21"-21"16,-21 0-16,0 0 16,0 0-1,0-1-15,-21 22 0,0 0 16,-1 0-16,1 0 16,0 0-16,0 0 0,0 22 15,0-1-15,21 0 0,-22-21 16,1 42-16,0-21 0,0 1 0,0-1 15,21 0-15,0 0 0,-21 0 0,21 0 16,0 1-16,0-1 0,0 0 16,0 0-16,21-21 0,0 0 15,0 21-15,0-21 0,0 0 16,1 21-16,-1-21 0,0 0 0,0 22 16,-21-1-16,21-21 0,-21 21 15,0 0-15,0 0 16,0 0-16,-21 1 15,0-1-15,0-21 0,0 21 16,-1-21-16,1 0 0,0 21 16,0-21-16,0 0 0,0 0 0,-1 0 15,1 0-15,0 0 16,21-21 0,0 0-16,0 0 15</inkml:trace>
  <inkml:trace contextRef="#ctx0" brushRef="#br0" timeOffset="8878.34">16192 1334 0,'0'0'0,"22"-22"0,-1 22 15,0 0-15,-21-21 0,21 21 0,0-21 16,22 0-16,-22 21 15,0-21-15,21 0 0,-21-1 0,22 1 16,-22 0-16,0-21 0,21 21 16,-20-22-16,-1 22 0,-21-21 0,0 21 15,0-22-15,0 22 0,0-21 16,-21 21-16,-1-1 0,-20 22 0,0-21 16,-1 21-16,1 0 0,0 0 15,-22 0-15,22 21 0,-22-21 0,22 22 16,-21-1-16,20 0 0,1 0 15,21 21-15,-22-20 0,22 20 0,21-21 16,0 21-16,0-20 0,0 20 16,0 0-16,0-21 0,21 22 15,22-22-15,-22 0 0,21 21 0,-21-20 16,22-1-16,-1 21 0,0-21 16,22 0-16,-22 1 0,1 20 0,-1-21 15,0 0-15,-21 22 0,22-22 16,-43 21-16,0-21 0,0 22 0,0-22 15,0 21-15,-43-21 0,1 0 0,0 1 16,-22-1-16,22 0 0,-22 0 16,1-21-16,-1 0 0,1 0 0,21 0 15,-1 0-15,-20 0 0,20-21 16,1 0-16,21 0 0,-21-1 0,20-20 16,-20 21-16,21-21 0,0 20 15,21 1-15,0-21 0,0 21 16,0 0-16,0-1 0,0 1 15,21 0-15,0 21 0,0 0 16,22-21-16,-1 21 0,0-21 0,1 21 16,-1-21-16,21 21 0,1-22 0</inkml:trace>
  <inkml:trace contextRef="#ctx0" brushRef="#br0" timeOffset="9288.06">17018 995 0,'-21'-21'0,"42"42"0,-63-63 0,20 20 15,1 1-15,0 21 0,0 0 16,0 0-16,21 21 16,-21 1-16,21 20 0,-22 0 0,1 1 15,21 20-15,0 1 0,-21-1 16,0 1-16,21 20 0,0 1 0,-21 0 15,21-1-15,-21 22 0,-1-21 16,22-1-16,0 22 0,0-21 0,-21 21 16,21 0-16,-21-1 0,0 1 15,0 0-15,21 0 0,-21-21 16,-1 20-16,1-20 0,-21 21 0,21-21 16,0-22-16,-1 22 0,1-22 0,-21 1 15,21-22-15,0 0 0,21 1 0,0-22 16,-22 0-16,22 0 0,0 0 15,-21-21-15,21-21 16,0 0-16,0 0 0,21-21 16,1-1-16,-1 1 0,0 0 15,0-1-15,0-20 0,0-1 16,22-20-16,-22-1 0,21 0 0,1-21 16</inkml:trace>
  <inkml:trace contextRef="#ctx0" brushRef="#br0" timeOffset="9618.02">16976 1397 0,'0'0'0,"0"-21"0,-22 0 0,1 0 15,0-1-15,21 1 16,0 0-16,0 0 0,0 0 16,21 21-16,0-21 15,1 21-15,20 0 0,-21 0 0,21 0 16,-20 0-16,20 0 0,0 21 15,-21 0-15,22 0 0,-22 0 16,0 0-16,0 1 0,-21 20 0,0-21 16,0 0-16,0 0 0,-21 22 15,0-22-15,0 0 0,-22 0 0,1 0 16,21 1-16,-21-1 0,-1-21 16,22 21-16,-21 0 0,21-21 0,-1 0 15,1 21-15,0-21 0,0 0 16,42 0 15,0 0-31,0-21 0,22 21 16</inkml:trace>
  <inkml:trace contextRef="#ctx0" brushRef="#br0" timeOffset="9986.95">17589 1482 0,'22'0'16,"-1"0"-16,0-21 15,0-1-15,0 22 0,0-21 16,1 0-16,-1 21 0,0-21 16,0 0-16,0 0 0,-21-1 15,0 1-15,21 21 0,-21-21 0,0 0 16,-21 21-1,0 0-15,0 0 0,0 0 0,0 0 16,-1 0-16,1 21 0,-21 0 16,21 0-16,0 1 0,-1-1 0,1 0 15,0 0-15,0 21 0,0-20 16,21-1-16,0 21 0,0-21 0,0 0 16,0 1-16,0 20 0,0-21 0,0 0 15,21-21-15,0 21 16,0 1-16,0-22 0,1 0 0,-1 21 0,21-21 15,-21 0-15,0 0 16,22 0-16,-22 0 0,0 0 0</inkml:trace>
  <inkml:trace contextRef="#ctx0" brushRef="#br0" timeOffset="10467.37">18267 1355 0,'21'-21'0,"-42"42"0,42-64 16,-21 22-16,-21 21 15,0 0 1,-1 0-16,1 0 16,0 0-16,0 0 0,0 21 15,0 1-15,21-1 0,-22 0 0,1 0 16,21 0-16,-21 22 0,21-22 16,0 21-16,0-21 0,0 0 0,0 22 15,0-22-15,0 0 0,0 0 16,0 0-16,21 1 0,0-1 0,1-21 15,-1 0-15,0 21 0,21-21 16,-21 0-16,22 0 0,-22 0 0,21 0 16,-21-21-16,22 0 0,-22-1 15,21 1-15,-21 0 0,22 0 0,-22-21 16,0 20-16,0-20 0,0 21 16,1-21-16,-1 20 0,-21 1 15,0 0-15,0 0 16,0 42-1,0 0-15,0 0 0,0 1 16,-21-1-16,21 0 0,-22 0 0,22 21 16,-21-20-16,21-1 0,0 0 15,0 0-15,0 0 0,0 0 0,0 1 16,0-1-16,0 0 16,21-21-16,1 0 15,-1 0-15,0 0 0,0 0 16,0-21-16,0 0 0,1-1 15,-1 1-15</inkml:trace>
  <inkml:trace contextRef="#ctx0" brushRef="#br0" timeOffset="10633.85">18775 1228 0,'0'0'0,"-21"0"0,-1 0 16,1 0-16,21-21 15,-21 21-15,42 0 47</inkml:trace>
  <inkml:trace contextRef="#ctx0" brushRef="#br0" timeOffset="11810.19">18732 1715 0,'0'0'0,"22"0"0,-1 0 16,0 0 0,0 0-16,0 0 0,0 0 15,1-22-15,20 22 0,-21-21 0,21 0 16,1 0-16,-22 0 0,21 0 16,1-1-16,-1-20 0,0 21 0,1-21 15,-1-1-15,0 22 0,-21-42 16,1 20-16,-1 1 0,0-22 0,-21 22 15,0-21-15,0 20 0,0 1 16,0-22-16,0 22 0,-21 21 16,0-21-16,-1 20 0,1 1 0,0 21 15,0 0-15,0 21 16,0 1-16,-1 20 0,22 21 16,0-20-16,-21 41 0,0-20 15,21-1-15,-21 22 0,21 0 0,0-1 16,-21 1-16,0 21 0,21-21 15,-22-1-15,22 1 0,0 0 0,0 20 16,-21-20-16,21 0 0,-21 21 16,21-1-16,0 1 0,-21-21 0,0 21 15,0 0-15,21-1 0,-22 1 0,1-21 16,0 21-16,0-22 16,0 1-16,21-21 0,0-1 0,0 1 15,0-22-15,0 0 0,0 1 0,0-1 16,21-21-16,0 0 0,0-21 15,0 0-15,1 0 0,20 0 0,-21-21 16,21 21-16,1-42 0,-1 21 0,0-22 16,1 1-16,20 0 0,-20-22 0,-1 22 15,0-22-15,1-20 0,-1 20 16,0-21-16,-21 1 0,1-1 0,-1-21 16,-21 22-16,0-22 0,0 21 15,-21 0-15,-1 1 0,-20 20 0,21 1 16,-21-1-16,-1 22 0,1 0 0,0-1 15,-1 22-15,1 0 16,21 0-16,0 0 0,-1 21 0,1 0 16,21-22-16,-21 22 0,21-21 15,0 0 1,21 0-16,0 21 0,1-21 16,-1 0-16,0 21 0,21-22 15,1 1-15,-1 0 0,0 0 0,1 0 16,-1 0-16,0-1 0,1 1 15,-22 0-15,21 0 0,0-21 0,-20 20 16,-1 1-16,0-21 16,0 21-16,-21 0 0,21-1 0,-21 1 0,21 0 15,-21 0-15,0 0 16,0 0-16,0-1 16,0 44 15,0-1-31,0 0 0,-21 0 15,21 0-15,-21 0 16,21 1-16,0-1 0,0 0 16,-21 0-16,21 0 0,0 0 15,0 1 1,21-22 15,-21-22-31,0 1 0</inkml:trace>
  <inkml:trace contextRef="#ctx0" brushRef="#br0" timeOffset="12006.18">19981 1249 0,'-21'0'16,"0"0"-16,0 0 15,42 0 32,0 0-31,0 21-16,-21 0 15</inkml:trace>
  <inkml:trace contextRef="#ctx0" brushRef="#br0" timeOffset="12378.12">20235 1524 0,'0'21'0,"21"-42"47,1 21-47,-1-21 0,0 21 0,0-21 16,0 0-16,0-1 0,1 1 15,-1 0-15,0 0 0,0 0 0,0 0 16,-21-1-16,0 1 0,0 0 15,0 0-15,0 0 0,-42 21 16,21 0-16,0 0 16,-22 21-16,22 0 0,-21 0 0,21 0 15,-1 1-15,1-1 0,0 21 16,21-21-16,-21 0 0,21 22 0,0-22 16,0 0-16,0 0 0,0 0 15,21 1-15,0-1 0,0 0 16,22 0-16,-22-21 0,0 21 0,21-21 15,-20 0-15,20 0 0,-21 0 16,21 0-16,-20 0 0,20 0 0,-21 0 16,21-21-16,-20 0 0</inkml:trace>
  <inkml:trace contextRef="#ctx0" brushRef="#br0" timeOffset="12770.57">20828 1312 0,'0'0'0,"0"-21"0,0 0 16,0 0-16,0 0 16,21 0-1,0 21-15,0 0 0,1 0 16,-1 0-16,0 0 0,0 0 0,0 21 16,0 0-16,1 0 0,-22 0 15,21 0-15,0 1 0,-21 20 0,0-21 16,0 0-16,0 22 0,0-22 15,0 0-15,0 0 0,0 21 0,0-20 16,0-1-16,0 0 16,-21 0-16,0-21 0,-1 21 15,22-42 17,0 0-32,0 0 0,0-22 15,0 22-15,22-21 0,-1 0 16,0 20-16,0-20 0,0 0 0,0-1 15,1 22-15,-1-21 0,0 21 16,0 0-16,0-1 0,-21 1 0,21 21 16,1 0-16,-1-21 15,0 21-15</inkml:trace>
  <inkml:trace contextRef="#ctx0" brushRef="#br0" timeOffset="13278.54">22098 1270 0,'0'0'0,"0"-21"15,0 0-15,0 0 0,0-22 16,-21 43-16,0 0 0,-1 0 15,1 0-15,0 0 0,0 0 16,-21 0-16,20 0 0,1 21 16,-21-21-16,21 22 0,-22-1 0,22 0 15,-21 0-15,21 0 0,0 22 16,-22-22-16,22 0 0,21 0 0,0 0 16,0 0-16,0 1 15,21-22-15,0 0 0,1 21 0,20-21 16,-21 0-16,21 0 0,-20 21 15,20-21-15,-21 0 0,0 21 16,0-21-16,22 21 0,-22 0 0,0 1 16,-21-1-16,21-21 15,-21 21-15,0 0 0,0 0 0,0 0 16,0 1-16,0-1 0,0 0 16,-21-21-16,0 21 0,0 0 0,0-21 15,-22 21-15,22-21 0,-21 0 16,21 22-16,-22-22 0,1 21 0,21-21 15,-22 0-15,22 0 0,0 0 0,0 0 16,0 0-16,0 0 0,-1 0 16,1 0-16,21-21 0,0-1 15,-21 22-15,21-21 0,-21 21 16,21-21-16</inkml:trace>
  <inkml:trace contextRef="#ctx0" brushRef="#br0" timeOffset="14409.66">2307 2794 0,'0'0'0,"-21"0"0,0-21 15,0 21-15,-1 0 16,1-21-16,0 21 0,0 0 0,0 0 16,21-21-1,-21 21-15,-1 0 0,22 21 63,22-21-48,-1 0-15,0 21 16,21-21-16,1 0 0,-1 0 0,0 0 16,22 0-16,-1 0 0,1 0 15,20 0-15,1 0 0,0 0 0,-1 0 16,22 0-16,0 0 0,21 0 15,0 0-15,0 0 0,21 0 0,0-21 16,1 21-16,-1-21 0,21 21 0,0 0 16,1-22-16,-1 22 0,0 0 15,-20 0-15,-1 0 0,0-21 0,-21 21 16,0 0-16,-21 0 0,0 0 16,-22 0-16,-20 0 0,-1 0 15,-20 0-15,-22 0 0,21 0 0,-21 0 16,0 0-1,1 0 17,-1 0-17</inkml:trace>
  <inkml:trace contextRef="#ctx0" brushRef="#br0" timeOffset="15422.59">9610 2477 0,'0'0'0,"-22"0"15,1 0 1,0 0-16,0 0 0,0 0 16,42 0 15,0 0-31,0 0 0,0 0 16,22 0-16,-22 0 0,0 0 15,21 0-15,1 0 0,-22 21 0,21-21 16,1 0-16,-1 21 0,0-21 0,1 0 15,-1 21-15,21-21 16,1 0-16,-1 21 0,1-21 0,21 0 16,20 0-16,1 0 0,21 0 0,0 0 15,0 0-15,21 21 0,1-21 16,20 0-16,0 0 0,1 0 0,-1 0 16,0 0-16,22 0 0,-1 0 15,1 0-15,-1 0 0,1 0 0,-1 0 16,1 0-16,-1 0 0,22 0 0,-22 0 15,1 22-15,21-22 16,-1 0-16,1 0 0,0 0 0,-1 0 0,1 0 16,0 0-16,20 0 0,-20 0 15,0 21-15,-1-21 0,1 0 16,0 0-16,-1 0 0,1 0 0,0 0 16,-1 21-16,1-21 0,0 0 15,-1 0-15,-20 0 0,21 0 0,-1 0 16,1 21-16,-22-21 0,1 0 0,-1 0 15,1 0-15,-1 0 0,-20 0 16,20 21-16,-42-21 0,22 0 0,-22 0 16,0 0-16,0 0 0,-21 0 15,0 0-15,-21 0 0,-21 0 0,21 0 16,-43 0-16,22 0 0,-22 0 0,-20 0 16,-1 0-16,0 0 15,-21 0-15,1 0 0,-22-21 16,21 21-16,-42 0 47,-1 0-16,1 0-31</inkml:trace>
  <inkml:trace contextRef="#ctx0" brushRef="#br0" timeOffset="15583.6">22267 2709 0</inkml:trace>
  <inkml:trace contextRef="#ctx0" brushRef="#br0" timeOffset="72903.16">2349 4509 0,'0'0'0,"-21"0"0,0 0 16,0 21-16,0-21 0,0 21 0,-1-21 15,1 0-15,21 21 16,0 0-1,21-21 17,1 0-32</inkml:trace>
  <inkml:trace contextRef="#ctx0" brushRef="#br0" timeOffset="73383.89">2307 4572 0,'21'0'0,"0"0"109,1 0-93</inkml:trace>
  <inkml:trace contextRef="#ctx0" brushRef="#br0" timeOffset="74074.7">2413 4636 0,'0'0'16,"0"-22"-16,-21 1 0,21 0 15,-21 0-15,21 0 0,0 0 0,0-22 16,-22 22-16,22 0 0,-21-21 15,21 20-15,0 1 0,0 0 16,0 0-16,0 0 0,-21 21 0,21-21 16,0 42-1,0 0-15,0 21 16,0 1-16,0-1 0,0 21 16,0 1-16,0 21 0,0-1 15,0 22-15,0 0 0,0-21 0,0 20 16,0 1-16,0-21 0,0 21 15,0-43-15,0 22 0,0-22 16,0 1-16,0-1 0,0-20 16,0-1-16,0 0 0,0-20 0,0 20 15,21-21-15,-21 0 16,21-21 0,-21-21-16,0 0 0,0 0 15,0-22-15,0 1 0,0-21 0,0-1 16</inkml:trace>
  <inkml:trace contextRef="#ctx0" brushRef="#br0" timeOffset="74406.5">2222 4593 0,'-21'-21'0,"42"42"0,-42-84 0,0 42 0,0-22 15,21 22-15,0-21 0,0-1 16,0 22-16,21-21 0,21 0 15,-20 20-15,20 1 0,0-21 0,22 42 16,-22-21-16,0 21 0,22 0 16,-22 0-16,22 21 0,-22 0 0,0 0 15,1 0-15,-1 22 0,-21-1 16,0 0-16,1 1 0,-22-1 16,0 0-16,0 1 0,-22-1 0,-20 22 15,21-22-15,-21 0 0,20-21 16,-20 22-16,0-1 0,21-21 15,-22 0-15,22 1 0,0-22 16,0 21-16,21-42 31,0-1-31,21 1 0,0 0 0,0 21 16,22-21-16</inkml:trace>
  <inkml:trace contextRef="#ctx0" brushRef="#br0" timeOffset="74902.23">3492 4445 0,'0'0'0,"0"-21"0,0 0 16,0 0-16,22 21 0,-22-22 0,0 1 16,0 0-16,-22 21 15,1 0-15,0 0 0,0 0 16,-21 21-16,20 0 0,-20 1 15,0-1-15,-1 21 0,22-21 0,-21 22 16,21-1-16,-22 0 0,22 1 16,21-1-16,-21 0 0,21 1 15,-21-1-15,21-21 0,0 21 16,0-20-16,0-1 0,0 0 0,21-21 16,0 0-16,0 0 15,1 0-15,-1 0 0,0-21 0,21 0 16,-21-1-16,22-20 0,-1 21 15,-21-21-15,22-1 0,-22 1 16,21 21-16,-21-22 0,0 1 0,1 21 16,-22-21-16,0 20 0,21 1 15,-21 0-15,0 42 32,0 0-32,0 1 15,0-1-15,0 0 0,0 0 0,0 21 16,0-20-16,0 20 0,0-21 15,0 0-15,0 22 0,0-22 16,0 0-16,0 0 0,0 0 0,21 0 16,0 1-16,0-22 0,0 0 15,1 0-15,-1 0 0,0-22 16,21 1-16</inkml:trace>
  <inkml:trace contextRef="#ctx0" brushRef="#br0" timeOffset="76665.67">4254 4233 0,'0'0'15,"-21"0"-15,0 0 16,-21 0-16,21 22 0,-1-1 0,1 0 16,-21 0-16,21 0 0,0 22 0,-1-1 15,1-21-15,0 21 0,0 1 16,21-1-16,-21 0 0,21 1 0,0-1 15,0 0-15,0-20 0,0 20 16,21-21-16,0 21 0,0-20 0,0-22 16,1 21-16,-1-21 15,21 0-15,0-21 0,1-1 0,-1 22 16,0-42-16,1 21 0,-1 0 16,-21-22-16,22 22 0,-22-21 0,0 21 15,0-22-15,0-20 0,-21 21 16,21-1-16,-21-20 0,0-1 0,0 22 15,0-22-15,0 1 0,0 21 16,0-22-16,0 43 0,0-21 0,0 20 16,0 1-16,0 0 0,-21 42 31,21 22-15,0-22-16,0 21 0,0 22 0,0-22 15,0 21-15,0-20 0,0 20 16,0-20-16,-21-1 0,21 21 0,-21-20 15,21-1-15,0 0 0,0 1 16,-21-22-16,21 21 0,-21-21 0,21 1 16,-22-1-16,22 0 0,0-42 31,0 0-31,0-1 16,0 1-16,22 0 0,-1-21 0,0 21 15,0-1-15,0-20 0,0 21 16,1 0-16,-1 0 0,0-1 15,0 22-15,0-21 0,0 21 0,1 0 16,-1 0-16,0 0 0,-42 21 47,0-21-47,-1 0 0,1 0 16,0 22-16,0-22 0,0 0 15,-22 0-15,22 21 0,0-21 0,0 0 16,0 21-16,21 0 0,-21-21 15,21 21-15,0 0 0,0 1 0,0-1 16,0 0-16,0 0 0,0 0 16,21 0-16,-21 1 0,21-1 15,0 21-15,0-21 0,0 0 0,1 1 16,20-1-16,-21-21 0,21 21 16,1-21-16,-1 0 0,0 0 0,1 0 15,20 0-15,-20 0 0,-1-21 16,21 21-16,-20-21 0,-1-22 0,22 22 15,-22 0-15,0-21 0,1 20 16,-1-20-16,-21 21 0,21-21 0,-20-1 16,-1 22-16,-21-21 0,0 21 15,0-1-15,0-20 0,0 21 0,0 0 16,-21 0-16,-1 21 16,1 0-16,0 0 0,0 0 15,-21 0-15,20 21 0,1 0 0,0 0 16,0 0-16,0 22 0,0-22 15,-1 21-15,1-21 0,0 22 0,21-1 16,0-21-16,0 21 0,0-20 16,0-1-16,0 0 0,0 0 0,0 0 15,21 0-15,0-21 0,1 0 16,-1 0-16,0 0 0,21 0 0,-21 0 16,1-21-16,20 0 0,-21 0 15,0-21-15,22 20 0,-22 1 16,0 0-16,0-21 0,0 21 0,0-1 15,-21-20-15,0 21 0,22 0 16,-22 0-16,21-1 0,-21 1 0,0 42 47,0 1-47,-21-1 0,21 0 0,0 0 16,-22 0-16,22 0 0,0 1 15,0 20-15,0-21 0,0 0 0,0 0 16,0 1-16,22-1 0,-1 0 15,0-21-15,0 21 0,0 0 16,22-21-16,41 0 0,-41 0 16,-1 0-16,0 0 0,22-21 15,-22 0-15,43-21 0,-43 20 16,0 1-16,1-21 0,-22 21 16,0 0-16,0-22 0,0-20 15,-21 20-15,0 22 0,0 0 16,0 0-16,-21 0 0,0 0 0,0 21 15,0 0-15,0 0 0,-1 0 0,1 21 16,0 0-16,-21-21 0,21 21 16,-1 0-16,1 22 0,21-22 0,-21 0 15,21 0-15,-21 0 16,21 0-16,0 1 0,21-22 16,0 0-1,0 0-15,1 0 0,-1 0 16,0 0-16,0-22 0,0 1 0,22 21 15,-22-21-15,0 21 16,0 0-16,0 0 0,0 0 16,1 21-1,-22 0-15,0 22 16,0-22-16,0 21 0,0 1 0,0-1 16,0 21-16,0 1 0,21-1 15,-21 22-15,21-21 0,0 20 16,-21-20-16,21 20 0,0 22 0,-21-21 0,0 0 15,22 20-15,-22-20 16,21 0-16,-21 21 0,0-22 0,0 1 16,0-22-16,0 22 0,-21-21 0,-1-1 15,1 1-15,0-22 0,0 0 16,0 1-16,0-22 0,-22 0 0,22 0 16,0-21-16,0 0 0,0 0 0,-1-21 15,-20 0-15,42-22 0,-21 1 16,0-21-16,0-1 0,21-21 0,-22 1 15,22-1-15,0-21 0,0 22 0,0-22 16,0 0-16,0 21 0,0-21 16,22 22-16,-1 20 0,0-20 0,0 20 15,21-21-15,-20 22 16,-1-1-16,0 22 0,21-21 0,-21-1 16</inkml:trace>
  <inkml:trace contextRef="#ctx0" brushRef="#br0" timeOffset="77222.87">6498 4657 0,'-21'21'32,"42"-21"-1,0-21-15,0 21-16,1-21 0,-1-1 0,0 1 15,0 0-15,0 0 0,0 0 16,-21 0-16,0-1 0,0 1 0,0 0 15,-21 21 1,0 21-16,0 0 16,0 1-16,0-1 0,-1 21 15,-20-21-15,21 22 0,0-1 0,21 0 16,0 1-16,0-22 0,0 21 0,0-21 16,0 0-16,0 1 0,21-1 15,0-21-15,0 0 0,22 0 0,-22 0 16,21-21-16,0-1 15,1 1-15,-1 0 0,0 0 0,1-21 16,-1 20-16,0-20 0,-20 21 16,20-21-16,-21-1 0,21 22 0,-20-21 15,-1 21-15,0-1 0,-21 1 0,0 0 16,21 21-16,-21 21 16,-21 0-1,21 1-15,0-1 16,0 21-16,0-21 0,0 0 0,0 1 15,0-1-15,21 21 0,0-21 0,-21 0 16,21 1-16,-21-1 0,22 0 16,-1 0-16,-21 0 0,0 0 15,0 1-15,-21-1 32,-1-21-32,1 0 0,0 0 15,0 0-15,0 0 0,0 0 16,-1 0-16,22-21 0,-21 21 15,0-22-15,21 1 0,0 0 0</inkml:trace>
  <inkml:trace contextRef="#ctx0" brushRef="#br0" timeOffset="78099.25">9207 4572 0,'0'21'31,"22"-21"1,-22-21-32,0 0 15,21 21-15,0-21 0,-21 0 16,0-1-16,0 1 0,0 0 0,0 0 15,0 0-15,-21 0 0,0 21 16,-22-22-16,22 1 0,-21 21 0,-1 0 16,1 0-16,0 0 0,-1 21 0,1 1 15,0-1-15,-1 0 0,1 0 16,21 21-16,0 1 0,-22-22 16,22 21-16,21 1 0,-21 20 15,21-21-15,-21 1 0,21-1 0,0 0 16,0 1-16,0-1 0,0-21 0,21 0 15,0 1-15,0-1 0,1 0 16,20-21-16,0 0 0,1 0 0,-1 0 16,0-21-16,1 0 0,-1-22 15,0 22-15,1 0 0,-1-21 0,-21-1 16,21 22-16,-20-21 0,-1-1 16,0 22-16,0-21 0,-21 21 0,0 0 15,0-22-15,0 22 0,21 0 16,-21 42 15,0 0-31,0 0 0,0 22 0,0-22 16,0 0-16,0 21 0,0 1 15,0-22-15,0 21 0,0-21 0,0 22 16,0-22-16,0 0 0,0 0 16,21 0-16,1-21 15,-1 0-15,0 0 0,0 0 0,0-21 16,0 0-16,1 0 15,-1 0-15,0 0 0,0-1 0</inkml:trace>
  <inkml:trace contextRef="#ctx0" brushRef="#br0" timeOffset="78459.03">9673 4614 0,'0'0'0,"0"-21"0,0 0 15,0 0 1,21 21-16,0-21 15,1 21-15,-1 0 0,0 0 16,21 0-16,1 21 0,-22-21 0,21 21 16,-21 0-16,22 0 0,-22 1 15,0-1-15,0 21 0,0-21 0,0 0 16,-21 22-16,0-22 0,0 0 16,0 0-16,0 22 0,0-22 15,-21 0-15,0 0 0,0-21 16,21-21-1,0 0 1,0-22-16,0 22 0,0 0 16,0-21-16,21-1 0,-21 22 15,21-21-15,0 21 0,1-22 0,-1 22 16,0-21-16,0 21 0,0 0 0,0-1 16,1 22-16,-1-21 0,0 21 15,0 0-15,0 0 16,0 0-1</inkml:trace>
  <inkml:trace contextRef="#ctx0" brushRef="#br0" timeOffset="78797.89">10393 4699 0,'0'0'16,"21"21"-16,0-21 0,0 0 0,0 0 15,1 0-15,-1 0 0,0 0 16,0 0-16,21-21 0,-20 21 15,-1-21-15,21 0 0,-21 0 0,22-1 16,-22-20-16,0 21 0,21 0 16,-42 0-16,0-22 0,21 22 15,-21 0-15,0 0 0,0 0 0,0-1 16,-21 1-16,0 21 0,0 0 16,0 0-16,-22 21 0,22 1 0,-21-1 15,21 21-15,-22 0 0,22-20 0,-21 20 16,21 0-16,0 1 0,-1 20 15,1-21-15,21-20 0,-21 20 0,21 0 16,0-21-16,0 1 0,21-1 16,0 0-16,22-21 0,-22 0 0,21 0 15,1 0-15,-1-21 0,0 0 0,22-1 16,-22 1-16,22 0 0,-22-21 16,21 21-16,-20-1 0</inkml:trace>
  <inkml:trace contextRef="#ctx0" brushRef="#br0" timeOffset="79783.49">12658 4953 0,'0'21'0,"-22"0"16,1-21-16,0 0 0,21 22 16,-21-22-1,21-22 17,0 1-32,0 0 0,21 0 15,0 0-15,-21-22 0,21 1 0,22 0 16,-22-1-16,0 1 0,21 0 15,1-22-15,-22 1 0,21-1 16,1 1-16,-1-1 0,0 1 0,-21-1 16,1 22-16,-1 0 0,-21-1 0,0 22 15,0 0-15,-21 21 0,-1 0 16,-20 21-16,0 21 0,21-20 16,-22 41-16,1-21 0,0 1 15,20 20-15,1-20 0,21 20 16,0-21-16,0 22 0,0-22 0,0 1 15,0-1-15,21 0 0,1 1 16,-1-1-16,0 0 0,0-21 0,0 1 16,0-1-16,-21 0 0,22 0 0,-22 0 15,21-21-15,-42-21 32,-1 21-32,1-21 0,0 0 15,0 0-15,0-1 0,-22-20 16,22 21-16,0 0 0,0 0 15,21-1-15,-21 22 0,21 22 32,0-1-32,0 0 15,21 0-15,-21 0 0,21 0 0,0 1 16,0-1-16,22 0 0,-22 0 16,0 0-16,21-21 0,-20 0 0,20 0 15,0 0-15,1 0 0,-1 0 0,0 0 16,-21-21-16,22 21 0,-1-21 15,0-21-15,1 20 0,-22 1 0,21-21 16,-21 21-16,1-22 0,-1 22 16,0-21-16,0 0 0,-21 20 0,21 1 15,-21-21-15,0 21 0,0 0 16,-21 42 15,0 0-31,0 0 16,21 0-16,-21 0 0,-1 1 0,22-1 15,0 0-15,-21 0 0,21 0 0,0 0 16,-21 1-16,21-1 0,0 0 16,0-42-1,0 0 1,21 21-16,0-22 0</inkml:trace>
  <inkml:trace contextRef="#ctx0" brushRef="#br0" timeOffset="79951.83">13504 4318 0,'0'-21'0,"0"42"0,0-63 16,0 63 31,0 0-47,21 0 15,1-21-15,-22 21 0,21 1 16,0-22-16</inkml:trace>
  <inkml:trace contextRef="#ctx0" brushRef="#br0" timeOffset="80618.64">13885 4466 0,'0'21'15,"0"1"-15,0-1 0,0 0 16,0 0-16,-21 0 0,0 0 15,21 1-15,0-1 0,0 0 16,0 0-16,-21 0 0,21 22 16,0-22-16,-21 0 0,21 0 15,0 0-15,0 0 16,0-42 15,0 0-15,0 0-16,0 0 0,0 0 0,0-1 15,0-20-15,0 21 0,0-21 16,21 20-16,-21-20 0,21 21 0,21 0 16,-21 0-16,1-1 0,-1 1 15,21 21-15,-21 0 0,0 0 0,22 0 16,-22 0-16,0 0 0,0 21 0,0 1 16,1-1-16,-1 0 15,-21 0-15,0 0 0,0 0 0,0 1 16,0-1-16,0 0 0,0 0 15,0 21-15,0-20 0,0-1 16,0 0-16,0 0 0,0-42 47,0 0-47,21 0 0,0-1 16,-21 1-16,21-21 0,0 21 15,1 0-15,-1-22 0,0 22 0,0-21 16,21 21-16,-20-1 0,20 1 0,-21 0 15,21 0-15,-20 21 0,20 0 16,-21 0-16,0 0 0,0 21 0,1-21 16,-1 21-16,0 0 0,-21 1 15,21 20-15,-21-21 0,0 0 0,0 0 16,0 1-16,0-1 0,0 0 16,0 0-16,0 0 0,0 0 0,0 1 15,0-1-15,0-42 31,0-1-15,0 1-16,21 0 16</inkml:trace>
  <inkml:trace contextRef="#ctx0" brushRef="#br0" timeOffset="80830.53">15049 4382 0,'0'0'0,"22"21"31,-22 0-31,0 0 0,0 0 16,0 0-16,0 1 0,0-1 0,0 0 16,0 0-16,0 0 0,0 0 15,0 1-15,0-1 0,-22 0 0,22 0 16,0 0-16,0-42 47,0 0-47,22 0 0</inkml:trace>
  <inkml:trace contextRef="#ctx0" brushRef="#br0" timeOffset="81138.35">15092 4233 0,'0'0'0,"-21"0"0,-1 0 0,1 0 0,0 22 15,21-1 1,21-21 15,0 0-31,1 0 0,-1 0 0,0 0 16,0-21-16,0-1 0,-21 1 15,21 0-15,-21 0 0,0 0 16,0 0-16,0-1 0,0 1 16,-21 0-16,0 21 0,0 0 15,0 0-15,0 0 0,-22 21 16,22 0-16,0-21 0,0 22 0,0 20 15,21-21-15,-22 0 0,22 0 0,-21 1 16,21-1-16,0 0 0,0 0 16,21-21-16,1 0 15,-1 0-15,21 0 0</inkml:trace>
  <inkml:trace contextRef="#ctx0" brushRef="#br0" timeOffset="81431.19">15769 3789 0,'0'0'0,"-21"0"15,21 21 1,-21 0-16,21 0 0,0 1 16,-21 20-16,21 0 0,-22 22 0,1-22 15,0 22-15,0-22 0,21 21 16,-21 1-16,0-1 0,-1-20 0,1 20 15,0-20-15,0 20 0,0-21 0,0 1 16,-1 20-16,22-20 0,0-22 16,0 21-16,0-21 0,0 22 0,0-22 15,0 0-15,22-21 16,-1 0-16,0 0 16,0-21-16,0 0 0,0-1 0,22 1 15</inkml:trace>
  <inkml:trace contextRef="#ctx0" brushRef="#br0" timeOffset="81910.91">16192 4530 0,'0'0'0,"22"-21"0,-22-1 16,0 1-16,0 0 15,0 0-15,0 0 16,-22 21-16,1 0 0,0 0 15,0 0-15,0 0 0,0 0 16,-1 0-16,-20 21 0,21 0 0,-21-21 16,20 42-16,1-20 0,0-1 15,0 0-15,0 21 0,0-21 16,-1 22-16,1-22 0,21 21 0,0-21 16,0 1-16,0 20 0,0-21 15,0 0-15,0 0 0,21-21 16,1 0-16,-1 0 0,0 0 15,0 0-15,21-21 0,-20 0 16,-1 0-16,0 0 0,21 0 0,-21-1 16,1-20-16,-1 21 0,0-21 0,-21 20 15,0 1-15,21 0 0,-21 0 16,21 0-16,-21 0 0,0 42 31,0 0-31,0 0 0,0 0 16,0 0-16,0 1 0,0 20 0,0-21 15,-21 0-15,21 0 0,0 1 16,0 20-16,0-21 0,0 0 0,0 0 16,0 1-16,21-22 0,0 0 15,1 0-15,-1 0 16,0 0-16,0 0 0</inkml:trace>
  <inkml:trace contextRef="#ctx0" brushRef="#br0" timeOffset="82283.86">16510 4551 0,'0'0'0,"0"-21"0,0 0 15,0-1-15,0 1 0,0 0 0,21 0 16,0 0-16,0 21 0,1 0 16,-1-21-16,0 21 0,0 0 15,0 0-15,0 21 0,1 0 0,-1-21 16,0 21-16,0 0 0,-21 22 0,0-22 15,0 0-15,0 21 0,0-21 16,0 22-16,0-1 0,0-21 0,0 22 16,0-22-16,0 0 0,0 0 15,-21 0-15,21 0 0,-21 1 16,21-44 15,0 1-31,0-21 0,0 21 16,21-22-16,0 22 0,0-21 0,0 0 15,-21-1-15,22 1 0,-1 0 16,0 20-16,0-20 0,-21 21 0,21 0 16,-21 0-16,21-1 0,-21 1 15,22 21-15,-22-21 16</inkml:trace>
  <inkml:trace contextRef="#ctx0" brushRef="#br0" timeOffset="82784.53">17801 4149 0,'0'-43'0,"0"86"0,0-128 0,0 64 15,21 0-15,-21 0 0,0-1 0,0 1 16,0 0-16,0 42 31,0 0-15,0 22-16,0-1 0,0 0 0,0 1 16,0 20-16,0 1 0,-21-22 15,0 22-15,21-1 0,-21-21 0,0 1 16,21 20-16,-22-20 0,22-1 0,-21-21 15,21 21-15,0-20 0,0-1 16,0 0-16,0 0 0,21-21 31,1-21-31,-1 0 16,0 0-16,0-22 0,0 22 0</inkml:trace>
  <inkml:trace contextRef="#ctx0" brushRef="#br0" timeOffset="83135.85">18203 4339 0,'0'21'16,"-21"1"-16,0-1 0,21 0 0,-21 21 15,0-21-15,-1 22 0,22-22 16,0 21-16,-21-21 0,21 22 0,0-22 16,-21 21-16,21-21 0,0 1 15,0 20-15,21-21 16,0 0-16,1-21 0,-1 0 0,0 0 15,0 0-15,0-21 0,22 21 16,-22-21-16,0 0 0,21-22 0,-21 22 16,1 0-16,-22-21 0,21 21 15,-21-22-15,0 1 0,0-22 16,0 43-16,0-21 0,-21 21 16,21 0-16,-22-1 0,1 22 0,0 0 15,0-21-15,-21 21 0,20 0 0,1 0 16,0 0-16,0 0 0,-21 0 15,20 21-15,1-21 0,0 22 0,0-22 16,0 0-16,0 0 16,-1 0-16,1 0 0,0 0 15</inkml:trace>
  <inkml:trace contextRef="#ctx0" brushRef="#br0" timeOffset="83342.25">17526 4339 0,'0'0'0,"21"0"32,0 0-32,0-21 15,22 0-15,-22 21 0,21-21 0,1 21 16,-1-21-16,0-1 0,1 22 16,20 0-16,-21-21 0,1 21 15,-22 0-15,21 0 0,1 0 0,-1 0 16,-21 0-16,0 0 0,0 0 15</inkml:trace>
  <inkml:trace contextRef="#ctx0" brushRef="#br0" timeOffset="84538.56">20087 4614 0,'0'0'0,"-42"0"0,21 22 0,-1-22 0,1 0 16,0 0-1,21-22 1,0 1-16,21 0 16,0 21-16,1-21 0,-1 0 15,21-22-15,0 22 0,22-21 0,-22 0 16,1-1-16,20-20 0,1 20 15,-22-20-15,0-1 0,1 1 0,-22-1 16,21 1-16,-21-1 0,-21 1 16,0-1-16,0 22 0,0 0 0,0-1 15,-42 1-15,21 21 0,0 0 16,-22 0-16,22 21 0,-21 0 0,21 21 16,-22 0-16,22 21 15,0 1-15,0-1 0,0 43 0,-22-22 16,22 43-16,0 0 0,0 0 0,0-1 15,-1 1-15,-20 0 0,21 21 16,0-21-16,0 21 0,-1 0 0,22 0 16,-21 0-16,21 0 0,-21 0 15,0 0-15,21 0 0,0-21 0,0 21 16,-21-43-16,0 22 0,21-21 0,-22 0 16,22-22-16,0 22 0,0-43 15,0 22-15,0-22 0,0 0 0,0-21 16,0 1-16,22-22 15,-1-22-15,0 1 0,0-21 0,0 0 16,22-22-16,-1 1 0,-21-1 16,21-21-16,1 1 0,-22-1 0,21-21 15,-21 22-15,-21-22 0,0 0 16,0 0-16,0 0 0,-21 0 0,0 22 16,-21-1-16,21 0 0,-22 22 0,1-1 15,0 1-15,20 21 0,-20-1 16,0 22-16,21-21 0,-22 21 0,22-1 15,0 22-15,0-21 0,42 21 32,0-21-32,21 21 15,-20 0-15,20-21 0,0 21 16,1-21-16,-1 0 0,21-1 0,1 1 16,-1 0-16,1 0 0,-1 0 0,1 0 15,-1-22-15,-20 22 0,20 0 16,-42 0-16,22-22 0,-22 22 0,0 0 15,0 0-15,-21 0 0,0 0 16,-21 21 15,0 21-31,21 0 0,-21 0 16,21 0-16,-21 0 0,21 1 16,0-1-16,-22 0 0,22 0 15,0 0-15,0 0 0,0 1 0,0-1 16,0 0-16,22-21 15,-22 21-15,21-21 0,0 0 0,0 0 16,0 0-16,22 0 0,-22-21 0,0 0 16,21 0-16,-21 21 0,1-22 15,-1-20-15,0 21 0,0 0 0,-21-22 16,0 22-16,0-21 0,0 21 16,0-22-16,0 22 0,-21-21 0,0 21 15,-22 21-15,22-21 0,0 21 16,0 0-16,0 0 0,-22 0 15,22 0-15,0 21 0,0-21 0,0 21 16,0 0-16,21 0 0,0 0 16,0 1-16,21-22 15,0 0 1,0 0-16,21 0 0,-20-22 0,-1 1 16</inkml:trace>
  <inkml:trace contextRef="#ctx0" brushRef="#br0" timeOffset="84778.42">21272 3704 0,'0'0'0,"22"-21"0,-22 0 0,0 0 16,0 42-1,0 0 1,0 0-16,0 0 0,0 22 16,0-1-16,0 0 0,-22 22 0,22-22 15,0 22-15,-21-1 0,0-20 16,21-1-16,-21 21 0,21-20 0,0-22 15,-21 21-15,21 1 0,-21-22 0,21 0 16,0 0-16,0 0 0,0 0 16,21-21-1,0 0-15,0 0 16,0-21-16,22 0 0</inkml:trace>
  <inkml:trace contextRef="#ctx0" brushRef="#br0" timeOffset="85887.62">21992 4212 0,'0'-21'0,"0"42"0,21-42 0,0 0 15,-21 0-15,0 0 0,0-1 0,0 1 16,0 0-16,0 0 16,-21 21-16,0 0 0,0 0 15,0 0-15,0 0 0,-1 0 16,-20 21-16,0 0 0,21 0 0,-22 22 15,1-1-15,21-21 0,-22 22 16,22-1-16,0 0 0,0 1 16,0-1-16,21-21 0,-21 21 0,21-20 15,0-1-15,0 0 0,0 0 0,21 0 16,0-21-16,0 0 0,21 0 16,-20 0-16,20 0 0,-21 0 0,21 0 15,1-21-15,-1 0 0,-21 0 16,22 0-16,-1-22 0,-21 22 0,21-21 15,-20-22-15,-1 22 0,21-22 0,-21 1 16,0-1-16,1 1 16,-1-1-16,0 22 0,0-21 0,0-1 15,0 22-15,1-1 0,-22 22 16,0-21-16,0 21 0,0 0 0,0-1 16,-22 44-1,22-1 1,-21 21-16,0-21 0,0 22 15,0-1-15,21 21 0,-21-20 0,21 20 16,-22 1-16,22-22 0,-21 22 16,21-22-16,0 21 0,0-20 0,0-1 15,0 0-15,0 1 0,0-22 0,0 21 16,0-21-16,0 1 16,21-1-16,-21 0 0,22-21 0,20 21 15,-21-21-15,0 0 0,22 0 0,-1 0 16,-21 0-16,21 0 0,1-21 15,-1 21-15,0-21 0,1 0 0,-22-1 16,21 1-16,-21-21 0,22 21 16,-22-22-16,0 22 0,0-21 0,-21 21 15,0-22-15,0 22 0,0 0 16,0 0-16,0 0 0,0 0 0,-21 21 16,0 0-16,0 0 15,0 21-15,-1-21 0,22 42 16,-21-21-16,0 0 0,0 22 0,0-22 15,0 21-15,21 1 16,0-22-16,0 0 0,-22 21 0,22-21 16,0 1-16,0-1 0,0 0 0,22 0 15,-1-21-15,0 21 0,0-21 16,0 0-16,0 0 0,22 0 0,20 0 16,-20 0-16,-22-21 0,21 21 15,0-21-15,-20 0 0,20 0 16,-21-1-16,0 1 0,0 0 0,1 0 15,-22 0-15,21-22 0,-21 22 16,0 0-16,0 0 0,0 0 0,0 0 16,0-1-16,0 1 15,0 42 32,21 1-47,-21-1 0,21 0 16,-21 0-16,0 0 0,0 0 15,0 1-15,0-1 0,0 21 0,0-21 16,0 0-16,0 1 0,0-1 0,21 0 16,-21 0-16,21-21 15,-21 21-15,22-21 0,-1 0 16,0 0-16,0 0 16,0 0-16,-21-21 0,21 21 15,1-21-15,-1 0 0,0 21 0,-21-21 16,21 21-16,0-22 0,-21 1 15,0 0-15,21 21 16,-21-21-16,0 0 16,-21 0-16,0 21 15,21-22-15</inkml:trace>
  <inkml:trace contextRef="#ctx0" brushRef="#br0" timeOffset="88305.93">847 6350 0,'0'0'0,"0"-21"0,0 0 0,0 0 0,0-1 16,0 1-16,-22 21 31,1 0-31,0 21 16,21 1-16,-21-1 0,0 21 16,21 0-16,0 22 0,-21-22 15,21 22-15,-22-22 0,1 22 0,21-1 16,0-21-16,0 1 0,-21-1 15,21-21-15,0 22 0,0-22 16,0 0-16,21-21 31,-21-21-31,21 0 0,1-1 0,-22-20 16,21 21-16,0-21 0,-21-1 16,21 22-16,0-21 0,0-1 15,-21 1-15,22 21 0,-1-21 16,-21 20-16,0 1 0,21 21 15,0 0-15,0 21 16,-21 1-16,0-1 0,0 0 16,21 21-16,-21-21 0,0 1 0,0 20 15,0-21-15,0 21 0,0-20 16,22-1-16,-22 21 0,0-21 16,21 0-16,-21 1 0,21-22 15,0 0-15,0 0 16,0 0-16,1 0 0,-1 0 15,0 0-15,0-22 0,0 1 16,22 0-16,-22 0 0,0 0 0,0-22 16,0 22-16,0-21 0,1 0 15,-1-1-15,0 1 0,0 0 16,-21-1-16,0 22 0,0 0 0,0 0 16,0 0-16,0-1 0,0 44 15,-21 20 1,21-21-16,-21 0 15,21 22-15,-21-1 0,21 0 16,0 1-16,0-1 0,0-21 0,0 21 16,0 1-16,0-22 15,0 21-15,21-21 0,0 1 0,0-1 16,0-21-16,0 0 0,1 21 16,20-21-16,-21 0 0,21 0 0,-20-21 15,20 0-15,-21-1 0,21 1 16,1 0-16,-22 0 0,21-21 0,-21-1 15,22 1-15,-22-22 0,0 22 16,-21-21-16,0-1 0,0 22 0,0-22 16,0 22-16,0 0 0,0-1 15,0 1-15,0 21 0,0-22 0,-21 43 16,0-21-16,0 21 16,-1 21-16,22 1 15,0-1-15,0 0 0,0 21 16,0 1-16,0-1 0,0 21 15,0-20-15,0 20 0,0 1 0,0-22 16,0 22-16,0-22 0,0 0 16,0 1-16,0-22 0,0 21 0,0-21 15,0 0-15,0 1 0,22-22 32,-1 0-32,0-22 15,-21 1-15,21 0 0,-21 0 0,21 0 16,-21-22-16,21 22 15,1 0-15,-22-21 0,21 21 0,-21-1 16,21 1-16,0 21 0,0 0 16,0 0-16,1 0 15,-22 21-15,21 1 0,-21-1 16,0 0-16,21 0 0,-21 0 0,21 0 16,-21 1-16,0-1 0,0 0 15,21 0-15,0-21 0,-21 21 0,22-21 16,-1 0-16,0 0 15,0 0-15,0 0 0,0 0 0,1 0 16,-1-21-16,0 0 0,0 0 16,21 0-16,-20-1 0,-1 1 15,0-21-15,0 21 0,21-64 16,-42 43 0,0 21-16,0-1 0,0 44 31,0-1-31,0 0 0,0 0 0,0 0 15,0 0-15,0 22 0,0-22 16,0 0-16,0 0 0,0 0 0,0 1 16,0-1-16,0 0 0,0 0 15,0-42 17,0 0-17,0 0-15</inkml:trace>
  <inkml:trace contextRef="#ctx0" brushRef="#br0" timeOffset="88474.83">2709 6414 0,'-21'0'0,"0"0"0,0 0 16,21 21 31,21 0-47,0-21 15,0 21-15,0-21 16</inkml:trace>
  <inkml:trace contextRef="#ctx0" brushRef="#br0" timeOffset="88739.68">3048 6414 0,'-21'0'31,"0"0"-31,-1 0 0,22 21 15,-21 0-15,0 0 0,21 0 16,-21 22-16,21-22 0,0 21 0,0 0 16,0 1-16,0-1 0,0 0 15,0-20-15,0 20 0,0-21 16,0 0-16,0 22 0,21-22 16,-21 0-16,21-21 0,0 0 15,1 0-15,-1 0 0,0 0 0,0 0 16,0-21-16,22 0 0,-22-1 15,0 1-15,21 0 0,-21-21 0,22 21 16,-22-22-16,21 1 0,-21-22 0</inkml:trace>
  <inkml:trace contextRef="#ctx0" brushRef="#br0" timeOffset="89162.7">3429 6117 0,'0'0'0,"0"-21"0,0 0 0,0 0 0,0 0 15,-21 21-15,0 0 16,-1 21-16,22 0 0,0 0 15,-21 21-15,21 1 0,0-22 16,0 21-16,-21 22 0,21-22 0,0 0 16,0 22-16,0-22 0,0 1 15,0 20-15,-21-21 0,21 1 0,0-22 16,0 21-16,0-21 0,0 1 0,0-1 16,0 0-16,0-42 31,21 0-16,0-1-15,0 1 0,1-21 16,-22 21-16,21-22 0,0 22 16,0-21-16,0 21 0,22 0 0,-22-1 15,0 1-15,21 0 0,-21 21 0,1 0 16,-1 0-16,0 21 0,0 0 16,0 1-16,0 83 15,-21-83-15,0-1 16,0 0-16,0 21 0,0-21 0,0 1 15,0-1-15,0 0 0,0 0 0,-21-21 16,21 21-16,-21-21 16,21 21-16,21-21 31,0-21-31,1 21 0,-1-21 16</inkml:trace>
  <inkml:trace contextRef="#ctx0" brushRef="#br0" timeOffset="89414.56">4551 6435 0,'0'-21'0,"0"42"0,0-21 16,0 21-1,0 21-15,0-21 0,0 1 16,0 20-16,0 0 0,0-21 0,0 22 15,0-22-15,0 0 0,0 21 16,0-20-16,-21-1 0,21 0 0,0 0 16,-22-21-16,22 21 0,0-42 47</inkml:trace>
  <inkml:trace contextRef="#ctx0" brushRef="#br0" timeOffset="89579.47">4614 6244 0,'0'0'0,"-21"0"0,0-21 15,0 21-15,0 0 16,-1 0-16,1 0 31,21 21-31,0 0 16</inkml:trace>
  <inkml:trace contextRef="#ctx0" brushRef="#br0" timeOffset="89994.23">5122 6435 0,'0'0'0,"21"-21"0,-21-1 0,0 1 15,0 0-15,0 0 0,-21 21 32,0 0-32,0 0 0,0 21 15,0 0-15,-1 0 0,1 1 16,0-1-16,21 0 0,0 0 16,0 0-16,0 0 0,0 1 15,0-1-15,21 0 16,0-21-16,22 21 0,-22-21 0,0 0 15,0 21-15,22-21 0,-22 21 0,0 1 16,0-22-16,0 21 0,0 0 16,-21 0-16,0 0 0,0 0 15,0 1-15,0-1 16,-21-21-16,0 21 0,0-21 0,0 21 16,-22-21-16,22 0 0,0 0 0,0 0 15,0 0-15,0 0 16,-1 0-16,1 0 0,0 0 0,0 0 15,0 0-15,0 0 0,-1-21 0,22 0 16,-21 0-16,21-1 16</inkml:trace>
  <inkml:trace contextRef="#ctx0" brushRef="#br0" timeOffset="91350.64">6689 6837 0,'0'0'0,"-22"0"15,1 21-15,0-21 0,0 0 0,0 0 16,21-21 0,0 0-16,0 0 0,0-1 0,0 1 15,0-21-15,21 21 0,0-22 0,0 1 16,0 0-16,1-22 0,-1 22 15,0-22-15,0 22 0,0-21 0,-21 20 16,21 1-16,-21 0 0,0-1 16,0 22-16,0 0 0,0 0 0,0 0 15,-21 21-15,0 0 16,0 21-16,0 0 0,21 21 16,-21-21-16,21 22 0,0-1 0,0 0 15,0 1-15,0-1 0,0 22 16,0-1-16,0 1 0,0-22 15,21 21-15,0-20 0,-21-1 0,21 0 16,0 1-16,0-22 0,1 21 16,-1-21-16,0-21 0,21 22 0,-21-22 15,1 0-15,20 0 0,-21 0 16,21 0-16,-20-22 0,20 1 0,0 0 16,1-21-16,-1 21 0,-21-22 0,21 1 15,1 0-15,-1-22 0,-21 22 16,22-22-16,-22 1 0,-21 20 0,0-20 15,0 21-15,0-22 0,0 22 16,0-1-16,0 22 0,0-21 0,0 21 16,0 0-16,-21 42 15,21 21 1,0-21-16,0 22 0,0-1 16,0 0-16,-22 1 0,22 20 15,0-21-15,0 22 0,0-1 0,0 1 16,0-22-16,0 1 0,0-1 15,0 0-15,0 1 0,0-22 0,22 0 16,-1 0-16,-21 0 0,21-21 16,0 0-16,21 0 0,-20 0 0,-1 0 15,0-21-15,0 0 0,21 21 0,-20-21 16,-1 0-16,0-22 16,0 22-16,0 0 0,0 0 0,1 0 15,-22-1-15,21 1 0,0 21 0,-21-21 16,21 21-16,0 0 0,0 0 15,1 21-15,-1-21 16,-21 21-16,0 1 0,0-1 0,21 0 16,-21 0-16,0 0 0,0 0 15,0 1-15,0-1 0,0 0 16,0 0-16,-21 0 16,0-21-16,-1 0 15,1 0-15,0 0 0,0 0 16,0 0-1,0-21-15,21 0 16,-22 21-16,22-21 16,0 42 15,22-21-15,-22 21-16,21 0 15,0-21-15,-21 21 0,21-21 16,0 22-16,0-22 0,1 0 15,-1 0-15,0 0 0,0 0 16,0 0-16,22 0 0,-22 0 0,0-22 16,21 1-16,-21 21 0,22-21 15,-22 0-15,0 0 0,21 0 16,-20-1-16,20 1 0,-21 0 0,0 0 16,-21 0-16,21 0 0,-21-1 15,0-20-15,0 21 0,0 0 0,0 0 16,0-1-16,-21 22 15,0 0-15,0 22 16,0-1-16,21 0 0,-21 0 16,21 21-16,0-20 0,0 20 0,0-21 15,0 21-15,0-20 0,0 20 16,0-21-16,0 0 16,0 0-16,21 1 0,0-22 15,0 21-15,21-21 0,-20 0 16,20 0-16,0 0 0,1 0 0,-1 0 15,21-21-15,-20-1 0,-1 22 0,0-21 16</inkml:trace>
  <inkml:trace contextRef="#ctx0" brushRef="#br0" timeOffset="91839.15">9356 6562 0,'0'-21'0,"-43"-1"16,22 22-16,0 0 15,0 0-15,0 0 0,-1 0 16,-20 0-16,21 22 0,-21-1 0,20 0 16,-20 0-16,21 0 0,-21 22 15,20-22-15,1 21 0,0-21 0,0 22 16,0-22-16,21 0 0,0 21 16,0-21-16,0 1 0,0-1 15,21-21-15,0 0 0,0 0 0,0 0 16,1 0-16,20 0 0,-21 0 15,21 0-15,-20-21 0,20 21 0,0-22 16,-21 1-16,22-21 0,-22 21 16,21-22-16,-21 1 0,1 0 0,20-1 15,-21-20-15,0 21 0,-21-22 16,21 22-16,-21-22 0,22 1 0,-22 20 16,0-20-16,0 21 0,0-1 15,0 1-15,0 0 0,0 20 0,0 1 16,0 0-16,-22 21 0,1 0 0,0 0 15,0 21-15,0 0 16,0 22-16,21-1 0,0 0 0,-22 1 16,22-1-16,0 0 0,0 22 0,0-1 15,0-20-15,0 20 0,0-20 16,0-1-16,0 0 0,0 1 0,22-1 16,-22 0-16,21-21 0,0 1 15,-21 20-15,21-21 0,0 0 16,-21 0-16,21-21 0,1 0 15,-1 0-15</inkml:trace>
  <inkml:trace contextRef="#ctx0" brushRef="#br0" timeOffset="92338.59">10774 6117 0,'0'0'0,"0"-42"15,0 21-15,0 42 31,0 0-31,0 0 0,0 22 16,0-1-16,0 0 0,-21 1 0,21 20 16,-22-21-16,22 22 0,-21-1 15,21-20-15,-21 20 0,21-20 16,-21-1-16,0 0 0,21 1 0,0-22 0,0 0 16,0 0-16,0 0 0,0 0 15,21-21 1,0 0-16,0 0 15</inkml:trace>
  <inkml:trace contextRef="#ctx0" brushRef="#br0" timeOffset="92730.89">11197 6435 0,'0'0'0,"0"-21"15,0 42 16,0 0-31,0 0 0,-21 21 16,21-20-16,-21-1 0,0 21 16,21-21-16,0 22 0,0-22 0,0 21 15,0-21-15,0 0 0,0 1 0,0-1 16,0 0-16,0 0 0,21-21 16,0 0-16,0 0 0,21 0 0,-20 0 15,20 0-15,-21 0 0,21 0 0,-20-21 16,-1 0-16,21 0 0,-21-1 15,0 1-15,1-21 0,-1 21 16,0-22-16,-21 1 0,0 0 0,0-1 16,0 22-16,0-21 0,0 21 15,-21 0-15,0-1 0,-1 1 0,1 21 16,0 0-16,0 0 0,0 0 16,-22 0-16,22 0 0,0 0 0,-21 0 15,21 21-15,-1-21 0,1 0 0,0 22 16,0-22-16,0 0 0,0 0 15,-1 0 1,1 0-16</inkml:trace>
  <inkml:trace contextRef="#ctx0" brushRef="#br0" timeOffset="92975.75">10668 6265 0,'0'0'0,"21"0"31,0 0-31,0-21 16,22 21-16,-1 0 0,0-21 16,22 21-16,-1 0 0,1-21 0,-22 21 15,22 0-15,-1-21 0,1 21 16,-22-21-16,0 21 0,1 0 0,-1 0 16,-21 0-16,0 0 0,1 0 0,-1 0 15,0 0 1</inkml:trace>
  <inkml:trace contextRef="#ctx0" brushRef="#br0" timeOffset="93930.21">13271 6964 0,'-21'21'16,"42"-42"-16,-63 42 0,21-21 0,0 0 0,0 0 15,-1 0-15,1 0 16,21-21 0,21 0-16,1 0 15,-1-1-15,21-20 0,-21 21 16,22-21-16,-1-1 0,0 1 0,1-22 15,-1 22-15,0-21 0,1-1 16,-1 1-16,21-1 0,-20 22 0,-1-22 16,0 22-16,-20 0 0,-1-1 15,0 22-15,-21 0 0,0 0 0,0 0 16,-21 21-16,0 0 0,-1 21 16,1 0-16,-21 0 0,21 0 15,-22 0-15,22 1 0,0 20 16,21 0-16,0 1 0,0-1 15,0 0-15,0 1 0,0 20 0,21-21 0,0 1 16,1-1-16,-1 0 0,0 1 16,21-1-16,-21 0 0,1-20 15,-22 20-15,21-21 0,-21 0 0,0 0 16,0 1-16,0-1 16,-21-21-16,-1 0 0,1 0 15,0 0-15,-21 0 0,21-21 0,-1-1 16,1 1-16,0 0 0,0 0 15,0 0-15,0 0 0,-1-1 0,1 1 16,0 0-16,21 42 31,0 0-31,0 1 0,0-1 16,0 0-16,0 0 16,21 0-16,0-21 0,1 21 0,-22 1 15,21-1-15,0 0 0,0-21 0,0 0 16,22 21-16,-22-21 0,0 0 15,21 0-15,-21 0 0,22-21 0,-1 0 16,0 21-16,1-21 0,-1-1 16,0 1-16,1-21 0,-22 21 0,21-22 15,-21 22-15,22-21 0,-22 0 16,-21-1-16,21 22 0,-21-21 16,21 21-16,-21-1 0,0 1 0,-21 42 31,0 1-31,21 20 15,0-21-15,-21 0 0,0 22 0,21-22 16,-22 0-16,22 21 0,0-21 16,0 1-16,0-1 0,-21-21 0,21 21 15,0 0-15,21-42 32,1 0-32,-22 0 15</inkml:trace>
  <inkml:trace contextRef="#ctx0" brushRef="#br0" timeOffset="94090.12">14372 6308 0,'-21'-21'16,"0"21"-16,0 0 0,-1 21 31,22 0-15,22 0-16,-1-21 15,0 0-15</inkml:trace>
  <inkml:trace contextRef="#ctx0" brushRef="#br0" timeOffset="95213.01">14732 6477 0,'0'21'0,"0"-42"0,0 63 16,0-20-16,0-1 0,0 21 0,0-21 15,0 22-15,0-22 0,0 0 16,0 21-16,0-21 0,-21 1 0,21 20 16,0-21-16,0 0 0,-21 0 0,21 1 15,-22-1-15,22 0 0,0 0 0,0-42 47,0 0-47,22 0 0,-22-1 16,0 1-16,21-21 0,-21 21 15,21-22-15,0 1 0,-21 0 0,21-1 16,0 1-16,-21 0 0,22 21 16,-1-22-16,0 22 0,0 0 0,-21 0 15,21 21-15,0 0 0,1 0 0,-1 21 16,0 0-16,-21 21 16,0-20-16,21-1 0,-21 21 0,0 0 15,21-20-15,-21 20 0,0-21 16,0 21-16,0-20 0,0-1 15,0 0-15,0 0 0,0 0 0,0 0 0,21 1 16,1-22 0,-1 0-1,0 0-15,-21-22 0,21 22 16,0-21-16,0 0 0,-21-21 16,22 21-16,-1-1 0,0-20 0,0 0 15,21 21-15,-20-22 0,-1 1 0,21 21 16,-21-22-16,0 22 0,22 0 15,-22 21-15,0 0 0,0 0 16,-21 21 0,0 0-16,0 22 0,0-22 15,0 0-15,0 21 0,0-20 0,0 20 16,-21-21-16,21 21 0,-21-20 16,21-1-16,0 21 0,0-21 0,0 0 15,0 1-15,0-1 0,0 0 16,21-21-16,0 0 0,0 0 15,1 0-15,-1 0 0,21 0 0,-21 0 16,0 0-16,1 0 0,20-21 0,-21 0 16,21 21-16,-20-22 0,-1 1 15,0 0-15,21-21 0,-42 21 0,21-22 16,1 22-16,-1-21 0,-21 21 16,0-1-16,0 1 0,0 0 15,0 0-15,0 0 0,0 42 31,-21 0-31,21 0 0,-22 0 16,22 1-16,-21 20 0,21-21 0,0 0 16,0 22-16,0-22 0,0 0 15,0 0-15,0 0 0,0 0 0,0 1 16,0-1-16,0 0 0,21-21 16,1 21-16,-1-21 0,0 0 15,0 0-15,0 0 0,0 0 0,22 0 16,-22 0-16,21-21 0,-21 0 15,22 0-15,-22-1 0,21 1 16,-21-21-16,22 0 0,-22-1 0,0-20 16,0-1-16,0 1 0,1-1 0,-1 1 15,0 20-15,-21-20 0,0-1 16,0 22-16,0 0 0,0 21 0,0-1 16,0 1-16,0 0 0,0 0 15,-21 42 1,0 0-16,21 0 0,-22 1 0,22 20 15,0 0-15,0 22 0,0-22 16,0 22-16,0-1 0,0-21 0,0 22 16,0-22-16,0 22 0,0-22 15,0 0-15,0 1 0,0-22 16,0 21-16,0-21 0,0 1 0,0-1 16,0 0-16,22-21 0,-1 0 15,0 0-15,0 0 0,21 0 16,-20 0-16</inkml:trace>
  <inkml:trace contextRef="#ctx0" brushRef="#br0" timeOffset="95900.44">17230 6668 0,'0'0'0,"0"-43"0,0 22 16,0 0-16,0 0 0,0-22 0,0 22 15,-22 21-15,1-21 0,0 21 16,0 0-16,0 0 0,0 21 15,-22-21-15,22 21 0,0 22 0,0-22 16,0 21-16,-22-21 0,22 22 0,21-1 16,-21-21-16,0 22 0,0-22 15,21 21-15,0-21 0,0 0 0,0 1 16,0-1-16,0 0 0,0 0 16,0 0-16,21-21 15,0 0-15,0 0 0,0 0 16,0 0-16,1-21 0,-1 0 15,0 21-15,0-21 0,0 0 16,0-22-16,1 22 0,-1-21 0,0 21 16,0-22-16,-21 1 0,21 0 15,-21 20-15,21-20 0,-21 21 0,22 0 16,-22 0-16,0 42 31,-22 0-31,22 0 0,-21 0 16,0 22-16,21-22 0,-21 21 0,21-21 15,0 0-15,0 22 0,0-22 16,0 0-16,0 0 0,0 0 0,0 1 16,0-1-16,21 0 15,0-21-15,0 0 0,1 0 16,-1 0-16,0 0 0,0 0 0,0 0 16,22 0-16,-22-21 0,21 0 0,-21-1 15,0 1-15,22 0 0,-22 0 16,0 0-16,0-22 0,0 22 0,1-21 15,-1 21-15,0 0 0,-21-1 16,0 1-16,0 42 31,0 1-31,0-1 0,0 0 16,0 0-16,0 0 0,0 0 16,0 1-16,0-1 0,0 0 0,0 0 15,0 0-15,0 0 16,0 1-16,21-1 15,0-21-15,0 0 16,1 0-16,-1 0 16,0-21-16,0 21 0,-21-22 15,0 1-15,0 0 0,21 0 0,-21 0 16</inkml:trace>
  <inkml:trace contextRef="#ctx0" brushRef="#br0" timeOffset="96078.91">16023 6096 0,'-42'0'15,"84"0"-15</inkml:trace>
  <inkml:trace contextRef="#ctx0" brushRef="#br0" timeOffset="97330.67">19325 6985 0,'0'0'16,"-21"0"-16,0 0 0,21-21 31,21 0-31,0 0 0,0-1 15,22 1-15,-22 0 0,21-21 0,22-1 16,-22 1-16,0 0 0,22-22 16,-1 1-16,-20-1 0,20 1 0,-21-1 15,1 1-15,-22 20 0,0 1 16,0 21-16,-21-21 0,0 20 16,-21 22-16,0 0 15,0 0-15,0 22 0,-1-22 0,1 21 16,0 0-16,21 21 0,-21-21 0,21 22 15,0-1-15,0 0 0,21 1 16,-21-1-16,21 0 0,0 1 16,1-1-16,-1-21 0,-21 22 0,21-1 15,0-21-15,-21 0 0,0 22 16,0-22-16,0 0 0,0 0 16,-21-21-1,0 0-15,0 0 0,-1 0 0,1 0 16,0 0-16,-21-21 0,21 0 0,-1 0 15,1-1-15,0 22 0,0-21 16,0 0-16,21 0 0,0 42 31,0 0-31,0 0 0,0 1 16,0-1-16,0 0 16,21 0-16,-21 0 0,21 0 15,0-21-15,0 22 0,1-22 0,-1 0 16,21 21-16,-21-21 0,0 0 0,22 0 15,-22 0-15,21 0 0,1-21 16,-1 21-16,0-22 0,1 1 0,-1 0 16,0 0-16,-21 0 0,22-22 15,-1 22-15,-21-21 0,0 0 0,1 20 16,-1-20-16,0 0 0,-21-1 0,0 1 16,0 21-16,0-21 0,0 20 15,0 1-15,-21 21 0,0 0 16,-1 0-16,1 21 15,21 1-15,0 20 0,-21-21 16,21 21-16,0 1 0,-21-22 0,21 21 16,0 1-16,0-1 0,0-21 15,0 21-15,0-20 0,0-1 0,21 0 16,0 0-16,0-21 0,1 21 0,-1-21 16,21 0-16,-21 0 0,22 0 15,-1 0-15,0 0 0,1-21 0,-1 0 16,0 0-16,1 0 0,-1-1 15,0-20-15,-21 0 0,22-1 0,-1 1 16,-21 0-16,0-22 0,22 22 16,-22-22-16,0 1 0,0-1 15,0 22-15,1-21 0,-22-1 0,21 22 16,-21-1-16,21 1 0,-21 0 16,0 21-16,0-1 0,-21 22 15,0 0-15,-1 22 0,1-1 0,0 21 16,0 0-16,0 1 0,0 20 15,21 1-15,0-1 0,-22 1 0,22-1 16,-21 1-16,21-1 0,-21 1 16,21-22-16,0 22 0,0-22 0,0-21 15,0 21-15,0-20 0,0 20 0,0-21 16,21 0 0,0-21-16,1 0 0,-1 0 15,0 0-15,0-21 0,-21 0 0,21 0 16,0 0-16,1-1 0</inkml:trace>
  <inkml:trace contextRef="#ctx0" brushRef="#br0" timeOffset="97490.16">20976 6435 0,'0'0'0,"-21"-21"16,21-1-16,0 1 15,21 21-15,0-21 0,22 21 16,-22 0-16,21 0 0,-21 0 0,22-21 15,-1 21-15,0 0 0,1 0 16,-1 0-16,0 0 0,1 0 16</inkml:trace>
  <inkml:trace contextRef="#ctx0" brushRef="#br0" timeOffset="98238.62">22098 6181 0,'0'0'0,"-21"0"15,0 21-15,-1 0 16,1-21-16,0 21 0,0 0 16,0 1-16,21 20 0,-21-21 15,-1 21-15,1-20 0,0 20 0,0 0 16,21-21-16,0 1 0,-21 20 0,21-21 16,0 0-16,0 0 0,0 1 15,21-22-15,0 0 16,0 0-16,0 0 0,1 0 15,-1-22-15,21 1 0,-21 0 0,0 0 16,22 0-16,-22-22 0,0 1 0,-21 0 16,21-1-16,-21 1 0,21 0 15,-21-1-15,0 1 0,0 0 16,0 21-16,0-1 0,-21 1 0,0 0 16,21 0-1,21 21 1,0 0-1,1 0-15,20 0 0,-21 0 0,21 0 16,1-21-16,20 21 0,-20-21 16,-1 21-16,0-22 0,1 22 0,-1-21 15,0 0-15,-21 21 0,22-21 0,-22 0 16,-21 0-16,0-1 0,0 1 16,0 0-16,0 0 0,-21 21 0,0-21 15,-1 21-15,1 0 0,0 0 16,0 0-16,-21 21 0,20 0 15,1 0-15,0 0 0,0 22 0,0 20 16,0-20-16,21 20 0,-22 1 16,1-1-16,0 1 0,21 20 15,-21 1-15,21 0 0,-21-1 0,21 1 0,0 0 16,0-1-16,0 22 0,0-21 16,0 21-16,0-22 0,0 22 0,-21-21 15,21-1-15,0 22 0,-22-21 0,1 0 16,0-22-16,21 1 0,-21-1 15,0-21-15,0 1 0,21-1 0,-22 0 16,1-20-16,0-22 0,0 0 0,0 0 16,0 0-16,-1 0 15,1-22-15,0 1 0,0 0 0,21-21 16,-21-1-16,21 1 0,0-21 0,0 20 16,0-20-16,0-1 0,0 1 0,0-1 15,21-20-15,0 20 0,-21 1 16,21-1-16,0 1 0,1-1 0,-1 22 15,21-22-15,-21 22 0,22 0 16,-1-22-16,0 22 0,22-1 0</inkml:trace>
  <inkml:trace contextRef="#ctx0" brushRef="#br0" timeOffset="99209.01">23283 6392 0,'0'0'0,"21"-21"16,1 21 0,20-21-16,-21 0 0,21 0 15,1 0-15,-1 21 0,22-43 0,-22 22 16,21 0-16,1 0 0,-1-22 0,-20 22 16,20-21-16,-20 0 0,20-1 15,-21 1-15,-20 0 0,-1-1 0,0-20 16,-21 20-16,0 1 0,0 0 15,0-1-15,-21 22 0,0 0 0,-1 0 16,-20 0-16,0 21 0,-1 0 0,1 21 16,-21 0-16,20 21 15,1 1-15,-22 20 0,22 1 0,0 20 16,-1-20-16,22 42 0,-21-22 16,0 22-16,-1 0 0,22 0 0,0 21 15,-21-21-15,20 0 0,1 21 0,21-22 16,-21 22-16,0 0 0,0-21 15,21 21-15,-21-21 0,-1 21 0,1-21 16,0 0-16,21 0 0,-21-1 0,0-20 16,21 0-16,0-1 0,-21 1 15,21-21-15,0-1 0,0-21 0,0 1 16,21-22-16,0 0 0,0 0 16,0-21-16,0 0 0,22-21 0,-1 0 0,0-21 15,1-1-15,-1 1 16,22-22-16,-22 1 0,21-1 0,-20-20 15,-1-1-15,0-21 0,-20 22 0,-1-22 16,-21 0-16,0 21 0,0-21 16,0 1-16,-21-1 0,-22 0 0,1 21 15,0 1-15,-1 20 0,1 1 0,-22 20 16,22 1-16,21 21 0,-21-22 16,20 22-16,1 21 0,0-21 0,0 0 15,21 0 1,21 21-16,0 0 15,22-21-15,-1-1 0,0 22 0,22-21 16,-1 0-16,1 0 0,-1 0 16,1 0-16,-1-1 0,1-20 0,-22 21 15,0 21-15,22-21 0,-43 0 0,21-1 16,-20 22-16,20-21 0,-21 0 16,-21 0-16,21 21 15,-42 0 16,0 21-31,0 0 0,21 0 16,-21 1-16,-1-1 0,22 0 16,0 21-16,-21-21 0,21 1 0,-21-1 15,21 0-15,0 0 16,21-21 15,0-21-31,-21 0 0,22 0 16,-1-1-16,-21 1 0</inkml:trace>
  <inkml:trace contextRef="#ctx0" brushRef="#br0" timeOffset="99487.49">24236 6223 0,'0'0'0,"-21"21"16,-1 0-1,22 1 1,22-22-1,-1 0-15,0 0 16,0-22-16,0 22 0,0-21 0,1 21 16,-1-21-16,-21 0 0,21 0 15,-21 0-15,0-1 0,0 1 16,-21 21-16,0 0 0,-22 0 16,22 0-16,0 0 0,0 0 0,0 0 15,-1 0-15,1 21 0,0-21 16,21 22-16,-21-1 15,21 0-15,21-21 16,0 0-16</inkml:trace>
  <inkml:trace contextRef="#ctx0" brushRef="#br0" timeOffset="99774.86">25019 5588 0,'0'-21'0,"-21"21"16,0 21-16,-1 0 15,1 22-15,-21-1 0,21 0 16,0 1-16,-22 20 0,22 1 0,-21-1 16,21 1-16,-1-22 0,-20 21 15,21 1-15,0-22 0,21 22 0,0-22 16,-21 0-16,21 1 0,-22-1 0,22 0 15,0-20-15,0-1 0,0 0 16,0 0-16,0 0 0</inkml:trace>
  <inkml:trace contextRef="#ctx0" brushRef="#br0" timeOffset="100315.55">24828 6456 0,'0'0'0,"64"-42"16,-43 20-1,0 1-15,0 21 0,1-21 0,-22 0 16,21 21-16,-21-21 16,-21 21-1,-1 0 1,1 0-16,0 21 0,0 0 0,0 0 15,-22 0-15,22 1 0,0-1 16,0 0-16,21 0 0,0 0 0,-21 0 16,21 1-16,0-1 0,0 0 15,0 0-15,21-21 0,0 0 16,0 0-16,0 0 0,1 0 0,-1 0 16,21 0-16,-21 0 0,22 0 15,-1-21-15,-21 0 0,21 0 0,-20 21 16,20-22-16,-21 1 0,0-21 15,0 21-15,1 0 0,-22-22 0,21 22 16,-21 0-16,0 0 0,0 0 0,0-1 16,0 1-16,-21 21 15,-1 0-15,1 0 16,21 21-16,-21 1 0,21-1 0,0 0 16,0 0-16,0 0 0,0 0 15,0 1-15,0 20 0,0-21 0,0 0 16,0 0-16,0 1 0,0-1 15,0 0-15,0 0 0,0 0 16,0 0 0,-21-21-16,0 0 15,0 0-15,-1 0 16,1 0-16,0 0 16,0 0-16,0 0 15,-22 0-15,22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1:10:06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931 0,'0'0'0,"0"-21"0,0-21 0,0 21 16,0 0-16,0-1 0,0 1 15,0 0-15,0 0 0,0 0 16,-22 21-1,1 0-15,21 21 16,0 0-16,-21 21 16,0 1-16,0-1 0,0 22 0,-1-22 15,1 21-15,0 1 0,0-1 16,0 1-16,0-1 0,-1 22 16,1-21-16,0-1 0,0-21 15,0 22-15,0-1 0,21-20 16,-22-1-16,22 0 0,-21 1 0,21-1 15,0-21-15,0 0 0,0 1 16,0-1-16,0-42 31,0-1-31,21-20 16,1 0-16,-22-1 0,21-20 16,0 21-16,21-22 0,-21 1 0,1-1 15,-1 1-15,0-1 0,0 1 16,0-22-16,22 21 0,-22 1 0,0-22 15,0 22-15,0 20 16,0-20-16,1 21 0,-1-1 0,-21 22 16,0 0-16,21 0 0,-21 0 15,21 21-15,-21 21 16,0 21-16,0 0 16,0 1-16,0 20 0,0 1 15,0-1-15,0 1 0,0-1 0,0 1 16,0-1-16,0 1 0,0-1 15,-21-20-15,21 20 0,0-21 0,-21 1 16,21-1-16,0 0 0,0 1 16,0-22-16,0 0 0,0 0 15,0 0-15,21-21 16,0 0 0,-21-21-1,0 0-15,0 0 0,0 0 16,0 0-16,0-1 0</inkml:trace>
  <inkml:trace contextRef="#ctx0" brushRef="#br0" timeOffset="200.88">2667 1545 0,'-21'0'0,"42"0"31,0 0-31,0-21 0,22 21 16,-22-21-16,21 21 0,0 0 15,1-21-15,-1 0 0,0 21 0,1-22 16,-1 22-16,0 0 0,-20 0 16,20-21-16,-21 21 0,0 0 0,0 0 15,1 0-15,-1 0 16</inkml:trace>
  <inkml:trace contextRef="#ctx0" brushRef="#br0" timeOffset="743.58">4000 1588 0,'0'-22'0,"43"1"16,-43 0-16,0 0 15,0 0-15,0 0 16,0-1-16,0 1 16,0 0-16,0 0 0,-21 0 15,-1 0-15,1 21 0,-21-22 16,21 22-16,-22 0 0,22 0 0,-21 0 15,0 0-15,-1 0 0,1 22 16,0-1-16,-1 0 0,1 0 0,0 21 16,-1-20-16,22 20 0,-21 0 15,21 1-15,21-1 0,0 0 16,0 1-16,0-22 0,0 21 0,0 0 16,21-20-16,0-1 0,0 0 15,21 0-15,1-21 0,-22 0 16,21 0-16,1 0 0,-1 0 0,0 0 15,1 0-15,20-21 0,-21-21 16,1 20-16,-1 1 0,0-21 0,1 0 16,-1-1-16,0 1 0,-20 0 15,20-1-15,-21-20 0,21 20 0,-20 1 16,-1-21-16,0-1 0,-21 1 16,0-1-16,0 1 0,0-1 0,0 1 15,0-1-15,0 22 16,-21-22-16</inkml:trace>
  <inkml:trace contextRef="#ctx0" brushRef="#br0" timeOffset="923.48">4233 614 0,'0'85'16,"0"-64"-16,0 42 0,0-20 15,0 20-15,-21 22 0,21-22 0,-21 1 16,21 20-16,-21-20 0,21-1 16,0 1-16,0-1 0,0 1 0,-21-1 15,21-20-15,0-1 0,0 0 16,0 1-16,0-1 0,0-21 0,0 0 15,0 1-15,21-1 0,0-21 16,0 0-16,0 0 0,22 0 16,-22-21-16,0 21 15</inkml:trace>
  <inkml:trace contextRef="#ctx0" brushRef="#br0" timeOffset="1027.42">4699 1376 0,'0'-21'16,"0"42"-16</inkml:trace>
  <inkml:trace contextRef="#ctx0" brushRef="#br0" timeOffset="1207.32">4678 1376 0,'0'21'15,"0"0"-15,21 0 16,-21 1-16,0-1 0,0 0 16,0 0-16,0 0 0,0 22 15,0-22-15,21 0 0,-21 0 0,0 21 16,0-20-16,21-1 0,-21 0 15,0 0-15,0 0 16,21-21-16,1 0 16,-1-21-1,0 21-15,-21-21 0,21 0 16,0 0-16,-21-1 0,21 1 0</inkml:trace>
  <inkml:trace contextRef="#ctx0" brushRef="#br0" timeOffset="1409.21">5080 1355 0,'0'0'0,"21"-21"16,-42 21 15,0 21-31,21 0 0,-21 0 16,-1 0-16,1 22 0,0-22 16,0 21-16,0-21 0,0 22 0,-1-22 15,1 21-15,-21-21 0,21 0 16,21 1-16,-21-1 0,-1 0 0,22 0 15,-21-21-15</inkml:trace>
  <inkml:trace contextRef="#ctx0" brushRef="#br0" timeOffset="2147.29">5503 1439 0,'21'-21'16,"-42"42"-16,42-63 0,-21 21 0,0 0 16,0 0-16,0-1 0,-21 1 0,0 21 15,21-21-15,-21 0 0,-21 21 16,20 0-16,1 0 0,-21 0 0,21 0 16,0 21-16,-22 0 0,22 0 15,0 1-15,0-1 0,-22 21 0,43-21 16,-21 22-16,0-1 0,21 0 0,-21 1 15,21-22-15,0 21 0,0 0 16,0-20-16,0-1 0,0 0 16,21 0-16,0-21 0,0 0 15,22 0-15,-22 0 0,21 0 0,1 0 16,-22-21-16,21 0 0,0 0 16,1-1-16,-1 1 0,-21-21 0,22 21 15,-22 0-15,0-22 0,-21 22 16,0 0-16,0 0 0,0-22 0,0 22 15,0 0-15,0 0 16,0 42 0,0 0-1,-21-21-15,21 21 0,0 1 0,0 20 16,0-21-16,0 0 0,0 0 16,0 1-16,0 20 0,0-21 15,0 0-15,0 0 0,21-21 0,0 22 16,0-22-16,0 0 15,1 0-15,20 0 0,-21 0 0,0-22 16,22 1-16</inkml:trace>
  <inkml:trace contextRef="#ctx0" brushRef="#br0" timeOffset="2620.19">6011 1355 0,'-21'0'16,"0"0"-1,21 21-15,0 0 16,0 0-16,-21 0 0,21 1 16,-21-1-16,21 0 0,-22 21 0,22-21 15,0 1-15,0 20 0,0-21 16,0 0-16,0 22 0,0-22 0,0 0 16,-21-21-16,21 21 0,0 0 15,0-42 32,0 0-47,0 0 0,0-22 0,0 22 16,0-21-16,21 21 0,-21-22 0,22 1 15,-1 21-15,0-21 0,0 20 16,21-20-16,-20 21 0,-1 0 16,21 0-16,-21-1 0,22 22 0,-22 0 15,0 0-15,21 0 0,-21 0 16,1 0-16,20 22 0,-21-1 0,-21 0 15,21 0-15,-21 21 0,0-20 16,0 20-16,0-21 0,0 21 0,0 1 16,0-22-16,-21 21 0,21-21 15,0 22-15,-21-22 0,21 0 0,-21 0 16,21 0-16,21-42 31,-21 0-15,21 0-16</inkml:trace>
  <inkml:trace contextRef="#ctx0" brushRef="#br0" timeOffset="2908.04">6837 1101 0,'0'0'0,"-21"42"0,-1 22 16,1-22-16,0 21 0,0-20 15,-21 20-15,20-20 0,1-1 0,21 0 16,-21 1-16,21-1 0,0 0 16,0-21-16,0 22 0,0-22 0,0 0 15,0 0-15,21-21 0,0 0 16,1 0-16,-1 0 0,0 0 15,21-21-15,-21 0 0,1 21 0,20-21 16,-21-22-16,0 22 0</inkml:trace>
  <inkml:trace contextRef="#ctx0" brushRef="#br0" timeOffset="3105.77">6646 1334 0,'0'0'0,"21"0"32,1 0-32,-1 0 0,21 0 15,0 0-15,-20-22 0,20 22 16,0 0-16,-21-21 0,1 21 0,20-21 0,-21 21 16,0 0-16,0 0 0,1-21 15,-1 21-15</inkml:trace>
  <inkml:trace contextRef="#ctx0" brushRef="#br0" timeOffset="4015.8">7832 1482 0,'0'-21'31,"0"-1"-31,0 1 16,0 0-16,-22 21 15,1-21-15,21 0 0,-21 0 0,0-1 16,0 1-16,0 0 0,-1 0 16,-20 21-16,21-21 0,-21 21 0,20 0 15,-20 0-15,21 0 0,-21 0 16,20 21-16,-20 0 0,21 0 0,0 0 16,-22 1-16,22 20 15,0-21-15,-21 21 0,42 1 0,-21-1 0,-1 0 16,22 1-16,0-22 0,0 21 15,0 1-15,0-22 0,0 0 16,22 0-16,-1 0 0,0 0 0,0-21 16,21 0-16,-20 0 0,20 0 15,0 0-15,1-21 0,-1 21 0,0-21 16,-21 0-16,22 0 0,-1 0 16,-21-1-16,0-20 0,1 21 0,-1 0 15,-21-22-15,21 22 0,-21 0 16,0-21-16,0 21 0,0-1 0,0 1 15,0 0-15,0 0 16,-21 42 0,21 0-1,-21 22-15,21-22 16,0 0-16,0 21 0,0-21 0,0 22 16,0-22-16,0 21 0,0-21 15,0 22-15,21-22 0,0 0 0,0 0 16,0 0-16,0-21 0,1 0 15,-1 0-15,0 0 0,21 0 0</inkml:trace>
  <inkml:trace contextRef="#ctx0" brushRef="#br0" timeOffset="4643.5">8572 1397 0,'0'0'16,"0"-21"-16,0 0 0,0 0 0,-21-1 15,64 1-15,-43 0 0,-43 21 16,22 0-16,-21 0 0,-1 0 16,1 0-16,0 0 0,21 21 0,-22 0 15,1 1-15,0 20 0,20-21 16,-20 21-16,21-20 0,-21 20 0,20 0 16,1-21-16,21 22 0,0-22 0,0 0 15,0 21-15,0-20 16,21-1-16,1-21 0,20 0 0,-21 0 15,0 0-15,22 0 0,-22 0 16,21-21-16,-21-1 0,22 1 16,-22 21-16,0-21 0,0 0 15,0-21-15,-21 20 0,21 1 0,-21 0 16,22 0-16,-22 0 0,0 0 0,0-1 16,0 1-16,0 0 15,0 42 16,0 0-31,0 1 0,0 20 16,0-21-16,-22 21 16,22 1-16,-21-1 0,21 22 0,-21-22 15,21 21-15,0-20 0,-21-1 0,21 22 16,0-1-16,0 1 0,0-1 16,0 1-16,-42 20 0,20-20 0,22-1 15,-21 22-15,21 0 0,0-22 0,0-21 16,-21 22-16,21-22 0,0 1 15,-21-1-15,0 0 0,0 1 0,-1-1 16,-20-42-16,21 21 0,0 0 0,0 0 16,-1 1-16,1-1 0,-21-21 0,21 0 15,-22 0-15,1 0 0,0 0 16,21 0-16,-22-21 0,1-1 16,0 1-16,20 0 0,1 0 0,0 0 15,0 0-15,21-22 0,0 22 16,0-21-16,0-1 0,0 22 0,0-21 15,21-22-15,0 22 0,0-21 0,1 20 16</inkml:trace>
  <inkml:trace contextRef="#ctx0" brushRef="#br0" timeOffset="5052.09">8932 1418 0,'-21'0'15,"42"0"17,0-21-17,1 21-15,-1-21 0,0 21 0,0-21 16,0 21-16,0-21 0,1 21 15,-22-22-15,0 1 0,0 0 16,-22 21 0,1 0-16,0 0 15,-21 0-15,21 0 0,-22 21 16,22 0-16,-21 1 0,21 20 0,-1-21 16,-20 21-16,21-20 0,0 20 0,0-21 15,21 21-15,0-20 0,0 20 16,0-21-16,0 0 0,0 0 0,0 1 15,21-22-15,0 21 0,0-21 16,21 0-16,-20 0 0,20 0 0,0 0 16,1-21-16,-1 21 0,0-22 15</inkml:trace>
  <inkml:trace contextRef="#ctx0" brushRef="#br0" timeOffset="5424.39">9673 1270 0,'0'0'0,"-21"0"16,-21 0-16,20 0 0,1 0 0,-21 0 15,21 21-15,-22 0 0,22-21 16,0 22-16,-21-1 0,21 0 0,21 0 16,-22 0-16,22 0 0,0 1 15,0-1-15,0 0 0,0 0 16,0 0-16,22-21 0,-1 0 15,0 0-15,0 21 0,0 1 16,0-22-16,22 21 0,-22-21 0,0 21 16,0-21-16,0 21 0,1-21 15,-22 21-15,0 0 0,21 1 16,-21-1-16,0 0 16,-21-21-16,-1 0 0,1 21 15,0-21-15,0 0 0,0 0 16,0 21-16,-1-21 0,1 0 15,0 0-15,0 0 0,0 0 0,0 0 16,-1 0-16,1 0 0,0 0 0,0 0 16,0 0-16,0-21 15</inkml:trace>
  <inkml:trace contextRef="#ctx0" brushRef="#br0" timeOffset="6372.96">10922 1397 0,'-21'0'32,"0"0"-17,-1 21-15,1 0 16,0 1-16,21-1 0,-21 21 0,21-21 16,-21 22-16,0-1 15,21 0-15,0 1 0,0-1 0,0-21 16,0 21-16,0 1 0,0-22 0,0 0 15,0 0-15,21-21 0,0 21 16,0-21-16,0 0 0,22 0 0,-22 0 16,21 0-16,0-21 0,1 0 15,-22 0-15,21 0 0,1 0 0,-1-1 16,0 1-16,-21-21 0,1 21 16,20-22-16,-21 1 0,-21 0 0,0 21 15,0-22-15,0 1 0,0 0 0,-21 20 16,-21 1-16,-1 0 0,22 0 15,-42 0-15,20 21 0,1 0 16,-22 0-16,22 0 0,0 0 16,-1 21-16,22 0 0,0-21 0,0 21 15,21 0-15,0 1 0,0-1 16,0 0-16,21-21 0,0 0 16,0 21-16,22-21 0,-1 0 15,0 0-15,1 0 0,20 0 0,-20-21 16,20 0-16,1 21 0</inkml:trace>
  <inkml:trace contextRef="#ctx0" brushRef="#br0" timeOffset="6823.7">12107 1080 0,'0'0'16,"0"-22"-16,-21 1 0,0 21 15,0 0-15,0 0 0,-1 0 0,1 0 16,0 0-16,0 0 0,0 21 15,0 1-15,-1 20 0,1 0 0,-21 1 16,21-1-16,0 0 0,-1 22 16,1-22-16,0 22 0,0 20 0,0-20 15,0 20-15,21-20 0,-22 21 16,1-22-16,0 22 0,21-22 0,-21 22 16,21-22-16,-21 22 0,21-21 15,0 20-15,-21-20 0,-1-1 0,22 1 16,-21-1-16,0 1 0,21-1 15,0-20-15,-21 20 0,21-21 0,-21-20 16,21 20-16,0-21 0,0 21 0,-21-20 16,-1-1-16,1-21 0,0 21 15,21 0-15,-21-21 0,-21 0 0,20 0 16,-20 0-16,0 0 0,-1-21 0,-20 0 16,21 0-16,-22-1 0,22-20 15,-22 0-15,22-1 0,-22 1 16,22-21-16,0 20 0,21-20 0,-1-1 15,1 22-15,21-22 0,0 22 0,0 0 16,0-1-16,0 1 0,21 0 16,1 21-16,-1-1 0,21-20 15,-21 21-15,43 0 0,-22-22 0,22 1 16,-22 21-16,43-21 0</inkml:trace>
  <inkml:trace contextRef="#ctx0" brushRef="#br0" timeOffset="7308.43">14224 995 0,'0'-21'0,"0"42"0,0-63 0,0 63 32,0 0-32,0 21 15,0 1-15,-21-1 0,0 0 16,-1 1-16,22 20 0,0-21 0,-21 22 16,0-1-16,0 1 0,0-1 15,0 22-15,-1-21 0,1-22 0,21 21 16,-21-20-16,21-1 0,-21 0 15,21-20-15,0 20 0,0-21 16,0 0-16,21-42 31,-21 0-31</inkml:trace>
  <inkml:trace contextRef="#ctx0" brushRef="#br0" timeOffset="7648.24">13610 1080 0,'0'21'16,"0"-42"-16,0-1 0,0 1 0,0 0 0,0-21 15,0 21-15,21-22 0,0 22 16,22-21-16,-22 21 0,21-1 0,22 1 16,-22 0-16,22 0 0,-1 21 15,1 0-15,-22 0 0,21 0 0,1 21 16,-1 0-16,1 0 0,-22 22 15,1-1-15,-22 22 0,0-22 0,-21 0 16,0 22-16,-21-22 0,0 0 16,-22 1-16,1-1 0,-22 0 0,22-20 15,-21 20-15,20-21 0,-20 0 16,20 0-16,22 1 0,-21-22 16,21 21-16,0-21 0,21 21 31,21-21-16,0 0-15,21 0 0,-21 0 16,1 0-16</inkml:trace>
  <inkml:trace contextRef="#ctx0" brushRef="#br0" timeOffset="8171.94">14774 1524 0,'0'0'0,"21"0"0,43 0 16,-43 0-1,0 0 1,-21-21-16,0 0 16,0 0-16,0-1 0,0 1 15,-21 0-15,0 0 0,0 0 16,0 21-16,-1 0 0,1 0 0,0 0 16,-21 0-16,21 0 0,-22 0 15,1 21-15,21 0 0,-22 0 0,1 0 16,21 22-16,-21-22 0,20 21 0,1 1 15,-21-1-15,21-21 0,21 21 16,0 1-16,-21-22 0,21 21 0,0-21 16,0 1-16,0-1 15,21-21-15,-21 21 0,21-21 0,0 0 16,0 0-16,22 0 0,-22 0 0,0-21 16,21 21-16,-21-21 0,22-22 15,-22 22-15,21 0 0,1-21 0,-22-1 16,21 1-16,0 0 0,-20 20 15,-1-20-15,0 0 0,0 21 0,-21-22 16,21 22-16,-21 0 0,0 0 16,-21 21-1,0 21-15,21 0 0,-21 0 0,0 0 16,21 1-16,-22 20 0,22-21 16,0 21-16,-21-20 0,21 20 15,0-21-15,0 21 0,0-20 16,0 20-16,0-21 0,0 0 0,0 0 15,21 1-15,-21-1 0,22-21 16,20 0-16,-21 0 0,21 0 0,1 0 16,-1-21-16,0 21 0,1-22 0</inkml:trace>
  <inkml:trace contextRef="#ctx0" brushRef="#br0" timeOffset="8415.81">15621 1291 0,'0'0'15,"0"-21"-15,-21 21 0,0 0 16,-22 0-16,22 0 0,-21 0 16,-1 0-16,22 21 0,-21 0 0,0 22 15,20-22-15,-20 21 0,21-21 16,-21 22-16,20-1 0,22 0 0,0 1 16,0-1-16,0 0 0,0-20 15,0 20-15,0-21 0,22 0 0,-1 0 16,21 1-16,-21-22 0,22 0 0,-1 0 15,0 0-15,1 0 16,-1 0-16,0-22 0,1 1 0,-1 0 16,0-21-16,1 21 0</inkml:trace>
  <inkml:trace contextRef="#ctx0" brushRef="#br0" timeOffset="9023.45">16023 910 0,'0'-42'0,"0"84"0,0-105 0,0 42 15,0-1-15,-21 22 0,0 0 16,0 0-16,21 22 0,0 20 16,-22-21-16,22 21 0,-21 22 0,21-22 15,0 22-15,0-22 0,0 22 0,0-22 16,0 21-16,0 1 16,0-22-16,0 1 0,0-1 0,-21 0 0,21 1 15,0-1-15,-21-21 16,21 21-16,0-20 0,0-1 0,0 0 15,0-42 17,0 0-32,0-1 0,0 1 0,0 0 15,0 0-15,21-21 0,-21 20 16,21-20-16,0 21 0,1-21 0,-1 20 16,0-20-16,21 21 0,-21 0 15,22 21-15,-22-21 0,21 21 0,-21 0 16,22 0-16,-22 0 0,0 0 15,-21 21-15,0 0 16,0 0-16,0 0 16,-42 0-16,21-21 0,-1 22 15,-20-22-15,0 0 0,-1 21 0,22-21 16,-21 0-16,21 0 0,-22 0 16,22 0-16,0 0 0,0 0 0,0 0 15,0 0-15,-1 0 0,22-21 16,0 42-1,0 0 1,0 0-16,0 0 16,22 0-16,-1 1 0,0-1 0,-21 0 15,21 0-15,0 21 0,0-20 16,1-1-16,-22 0 0,21-21 0,0 21 16,0 0-16,0-21 0,22 0 0,-22 21 15,21-21-15,-21 0 0,43 0 16,-22 0-16,0 0 0,22 0 0,-22 0 15,22-21-15,-22 0 0,22 0 16,-22 21-16</inkml:trace>
  <inkml:trace contextRef="#ctx0" brushRef="#br0" timeOffset="9455.86">17039 1334 0,'0'-22'0,"0"44"0,-21-65 0,0 43 16,0 0-16,-1 0 0,-20 0 15,21 0-15,0 21 0,0 1 0,-22-1 16,22 0-16,0 0 0,0 0 16,-22 22-16,22-22 0,0 21 0,0-21 15,0 22-15,0-22 0,21 21 16,0-21-16,0 22 0,0-22 0,0 0 16,0 0-16,21-21 0,0 21 0,0-21 15,0 0-15,22 0 0,-22 0 16,0 0-16,21-21 0,-21 0 0,1 21 15,20-21-15,-21 0 16,0-22-16,22 22 0,-22 0 0,0-21 16,-21 20-16,0 1 0,21-21 0,-21 21 15,0 0-15,0-1 0,0 1 16,0 0-16,-21 21 16,0 21-1,21 0-15,-21 1 0,-1-1 16,22 21-16,0-21 0,0 0 15,0 22-15,0-22 0,0 21 0,0-21 16,0 1-16,0-1 0,0 0 16,22 0-16,-1 0 0,21-21 0,-21 21 15,22-21-15,-1 0 0,0 0 16,1 0-16,20 0 0,-21 0 16</inkml:trace>
  <inkml:trace contextRef="#ctx0" brushRef="#br0" timeOffset="10032.09">17865 1397 0,'0'0'0,"0"-21"0,0 0 16,-22 0-16,1-1 0,0 22 0,-21 0 15,21 0-15,-1 0 0,-20 0 16,21 0-16,-21 22 0,20-1 16,-20 0-16,21 0 0,-21 21 0,20-20 15,1-1-15,0 21 0,0-21 16,0 22-16,21-22 0,0 0 0,0 21 15,0-21-15,0 1 0,21-22 16,21 21-16,-21-21 0,22 0 0,-1 0 16,-21 0-16,22-21 0,-1-1 15,-21 22-15,21-21 0,-20 0 0,-1 0 16,21 0-16,-42 0 0,21-1 0,-21-20 16,21 21-16,-21 0 0,0 0 15,0-1-15,0 1 16,-21 42-1,0 1-15,21-1 0,-21 0 16,0 21-16,0-21 16,21 22-16,-22-1 0,1 0 0,0 1 15,21-1-15,-21 0 0,21 1 0,-21 20 16,21-20-16,-21 20 0,21-21 16,0 22-16,0-1 0,0 1 0,-22-1 15,22 22-15,-21 0 0,21-22 0,-21 22 16,21-22-16,-21 1 0,0 21 15,0-22-15,-1 1 0,1-22 0,0 21 16,-21-20-16,21-1 0,-1 0 0,1 1 16,0-22-16,-21 0 15,21 0-15,-1-21 0,-20 0 0,21 0 16,0 0-16,-22 0 0,22-21 0,-21 0 16,21 0-16,0-22 0,-22 22 15,43-21-15,0 0 0,-21 20 0,21-20 16,0 0-16,0-1 0,21-20 0,-21 21 15,21-1-15,1-20 0,20-1 16,-21 1-16,21-1 0,1 1 0</inkml:trace>
  <inkml:trace contextRef="#ctx0" brushRef="#br0" timeOffset="10431.86">18267 1418 0,'0'21'47,"21"-21"-31,0 0-16,0 0 0,0 0 15,1 0-15,-1-21 0,0 21 16,-21-21-16,21 21 0,0-21 0,-21 0 15,0 0-15,0-1 16,0 1-16,0 0 16,-21 21-16,0 0 0,0 0 0,-22 0 15,22 0-15,-21 21 0,21 0 16,-22 1-16,22-1 0,-21 0 0,21 21 16,-22-21-16,22 22 0,0-1 15,0-21-15,0 22 0,21-22 16,0 0-16,0 21 0,0-21 0,0 1 15,21-1-15,0-21 0,0 21 0,22-21 16,-1 0-16,0 0 0,1 0 16,-1 0-16,21 0 0,-20-21 0,-1 0 15,22 21-15</inkml:trace>
  <inkml:trace contextRef="#ctx0" brushRef="#br0" timeOffset="10779.66">19113 1312 0,'0'0'0,"-21"0"16,0 0-16,0 0 0,0 0 0,0 0 15,-22 0-15,22 22 0,-21-22 0,21 21 16,-1 0-16,1-21 16,0 21-16,21 0 0,0 0 0,0 1 15,0-1-15,21 0 16,0 0-16,1-21 0,-1 21 15,0-21-15,0 21 0,0 1 16,0-1-16,1-21 0,-1 21 0,0 0 16,-21 0-16,0 0 0,0 1 15,0-1-15,-21-21 16,0 21-16,-22-21 0,22 21 16,0-21-16,0 0 0,0 0 15,-1 0-15,1 0 0,0 0 0,0 0 16,0 0-16,21-21 15,-21 21-15,-1 0 0,1 0 0,0 0 16,0 0-16,0 0 0</inkml:trace>
  <inkml:trace contextRef="#ctx0" brushRef="#br0" timeOffset="11705.25">3260 2498 0,'0'0'0,"-22"0"0,44 0 63,-1 0-63,21 0 0,0 0 15,1 0-15,20 0 0,22 0 16,0 0-16,20 0 0,-20 0 0,42 0 15,0 0-15,0 0 0,21 0 16,0 0-16,22-21 0,-1 21 0,22-22 16,-22 22-16,21 0 0,1-21 15,-1 21-15,1 0 0,21 0 0,-22-21 16,1 21-16,-1 0 0,1 0 16,-22-21-16,0 21 0,-21-21 15,1 21-15,-1 0 0,-42-21 0,21 21 16,-43 0-16,1-22 0,0 22 15,-22 0-15,1 0 0,-22 0 0,0 0 16,1-21-16,-22 21 0,0 0 16,0 0-16,0 0 0</inkml:trace>
  <inkml:trace contextRef="#ctx0" brushRef="#br0" timeOffset="12323.14">10985 2201 0,'-21'0'0,"42"0"0,1 0 47,-1 0-47,21 0 0,22 0 0,-22 0 15,21 0-15,1 0 0,21 0 16,-22 0-16,1 0 0,20 0 15,-20 0-15,-1-21 0,22 21 0,-43 0 16,22 0-16,-22 0 0,0 0 16,-20 0-16,20 0 0,-21 0 0,0 0 15,0 0 1,1 0-16</inkml:trace>
  <inkml:trace contextRef="#ctx0" brushRef="#br0" timeOffset="13038.24">13864 2307 0,'0'0'0,"-21"0"0,0 0 16,21 21 0,21-21-1,0 0 1,0 0-16,22 0 0,-1 0 15,0 0-15,22 0 0,-1 0 0,22 0 16,0 0-16,-1 0 0,1 0 16,21 0-16,0 0 0,-1 0 0,22-21 15,0 21-15,22 0 0,-22 0 16,21-21-16,21 21 0,-21 0 0,22 0 16,-1-21-16,0 21 0,22 0 0,-22 0 15,22 0-15,-22-21 0,21 21 16,-20 0-16,-22 0 0,0 0 0,0-21 15,0 21-15,-42 0 0,21 0 16,-21-22-16,0 22 0,0 0 0,-22 0 16,-20-21-16,21 21 15,-22 0-15,1 0 0,-22 0 0,0-21 16,1 21-16,-22 0 0,21 0 16,-21 0-16,0 0 0,-42 0 46,0 0-46,0 0 16,-21 0-16,20 0 0,-20 0 16</inkml:trace>
  <inkml:trace contextRef="#ctx0" brushRef="#br0" timeOffset="14275.29">1016 3979 0,'0'-21'31,"0"0"-31,0 0 16,0 0 0,0 0-16,0-1 15,0 1-15,0 0 32,0 42-1,0 0-31,0 1 15,0-1-15,0 21 0,0 0 16,0 1-16,0 20 0,-21-20 0,21 20 16,-21-21-16,21 22 0,0-22 15,-22 1-15,1-1 0,21 0 0,-21 1 16,21-22-16,0 0 0,0 0 16,0 0-16,0 0 0,21-42 46,-21 0-46,21 0 16,1 0-16</inkml:trace>
  <inkml:trace contextRef="#ctx0" brushRef="#br0" timeOffset="14547.14">1355 4276 0,'0'0'0,"21"0"0,0 0 16,0 0-1,-21-21 1,0-1-16,0 1 16,-21 21-1,21-21-15,-21 21 0,0 0 16,-1 0-16,1 0 15,21 21 1,0 0-16,0 1 16</inkml:trace>
  <inkml:trace contextRef="#ctx0" brushRef="#br0" timeOffset="15208.28">2709 3747 0,'21'-22'0,"-42"44"0,42-65 0,1 43 0,-22-21 16,0 0-16,-22 21 31,1 0-31,21 21 16,0 0-16,-21 0 0,21 22 16,-21-22-16,21 21 0,-21 1 15,21 20-15,0-21 0,0 22 0,-21-22 16,21 22-16,-22-22 0,22 0 15,-21 1-15,21-1 0,0 0 0,0-20 16,0-1-16,0 0 0,0 0 16,0 0-16,21-21 31,1-21-31,-1 0 0,0-21 16</inkml:trace>
  <inkml:trace contextRef="#ctx0" brushRef="#br0" timeOffset="15468.13">3133 3831 0,'0'0'0,"-22"0"31,1 21-31,0 1 16,0 20-16,0-21 0,0 21 0,-22-20 15,22 20-15,0 0 0,-21 1 16,20-1-16,-20 0 0,21-21 0,-21 22 15,20-22-15,1 0 0,0 0 16,0 0-16,42-42 31,0 0-15,0 0-16,1-21 0,-1 20 16,0-20-16,0 0 0,0-1 0</inkml:trace>
  <inkml:trace contextRef="#ctx0" brushRef="#br0" timeOffset="15668.01">3027 3789 0,'63'42'16,"-63"-21"-16,0 1 15,21-1-15,-21 21 0,22 0 0,-22 1 16,0-1-16,0 0 0,21 1 16,-21-1-16,21 0 0,-21 1 15,21-22-15,-21 21 0,0-21 16,0 1-16,21-1 0,0 0 0,1-21 15,-1 0-15,0 0 0,0 0 16,0-21-16,0 0 0,1-1 16,-1 1-16,21-21 0</inkml:trace>
  <inkml:trace contextRef="#ctx0" brushRef="#br0" timeOffset="15904.88">3746 3535 0,'0'0'15,"-21"21"1,0-21-16,21 42 16,-21-20-16,0 20 0,0 0 15,21 1-15,0-1 0,-22 21 0,1 1 16,21-22-16,-21 22 0,21-1 16,-21 1-16,21-22 0,-21 0 0,0 1 15,21-1-15,0 0 0,0-20 0,0-1 16,0 0-16,0 0 0,21-21 15,0 0-15,0 0 0,0 0 16,0-21-16</inkml:trace>
  <inkml:trace contextRef="#ctx0" brushRef="#br0" timeOffset="16428.58">4085 4064 0,'0'0'0,"0"21"0,0 0 16,21-21 15,0 0-31,1 0 16,-1 0-16,0-21 0,-21 0 0,21 0 15,0 0-15,0 0 0,1-1 16,-22 1-16,0 0 0,0 0 15,0 0-15,0 0 0,0-1 16,-22 22-16,1 0 16,0 0-16,0 0 0,0 0 15,0 0-15,-22 22 0,22-1 0,-21 21 16,21 0-16,-1-20 0,-20 20 0,21 0 16,0 1-16,0-1 0,21 0 15,0-21-15,0 22 0,0-22 16,0 0-16,0 0 0,0 0 0,21 1 15,0-22-15,0 0 0,0 0 0,0 0 16,22 0-16,-22 0 16,21 0-16,-21 0 0,22-22 0,-22 1 15,21 0-15</inkml:trace>
  <inkml:trace contextRef="#ctx0" brushRef="#br0" timeOffset="17154.16">6286 3789 0,'0'0'0,"22"-21"0,-1 21 15,0-21-15,-21-1 16,21 22-16,-21-21 0,0 0 0,0 0 16,0 0-16,0 0 15,0-1-15,-21 1 16,0 0-16,0 0 0,-1 0 0,1 21 16,0-21-16,-21 21 0,-1-22 15,22 22-15,-21 0 0,0 0 0,-22 22 16,22-1-16,-1 21 0,1-21 15,0 22-15,-1-22 0,22 21 0,-21 22 16,21-22-16,0 21 0,-1-20 16,1 20-16,21-20 0,0 20 0,0-21 15,0 1-15,0-1 0,0 0 0,0-20 16,21 20-16,1-21 0,20 0 16,-21 0-16,21 1 0,1-22 15,-1 21-15,0-21 0,1 0 16,-1 0-16,22 0 0,-22 0 0,0 0 15,1-21-15,20-1 0,-21 1 0,1 21 16,20-42-16</inkml:trace>
  <inkml:trace contextRef="#ctx0" brushRef="#br0" timeOffset="18115.62">7027 3916 0,'0'0'0,"0"-21"0,-21 0 16,0 21-1,0 0-15,-22 0 0,22 0 16,-21 0-16,0 0 0,20 0 16,-20 21-16,0 0 0,-1 0 0,22 0 15,-21 0-15,21 22 0,-22-22 0,22 21 16,0-21-16,21 22 0,0-22 16,-21 0-16,21 21 0,0-20 0,0-1 15,0 0-15,0 0 0,21 0 16,0-21-16,0 0 0,1 0 0,-1 0 15,0 0-15,21 0 0,1 0 16,-22 0-16,21-21 0,0 0 0,-20 0 16,20 21-16,0-21 0,-21-22 0,1 22 15,20 0-15,-21 0 16,0-22-16,-21 22 0,21 0 0,-21-21 16,0 21-16,22-1 0,-22 1 0,0 0 15,0 0-15,0 0 16,-22 21-1,1 21-15,0 0 16,21 0-16,0 0 0,-21 22 0,21-22 16,-21 21-16,21-21 0,0 1 0,0 20 15,0-21-15,0 0 0,0 0 16,0 1-16,0-1 0,21 0 0,0-21 16,0 0-16,0 21 0,1-21 15,-1 0-15,0 0 0,21 0 16,-21 0-16,22-21 0,-22 0 0,21 21 15,1-21-15,-22-1 0,21-20 16,-21 21-16,0 0 0,22 0 0,-22-1 16,-21-20-16,21 21 0,-21 0 0,21-22 15,-21 22-15,0 0 16,0 0-16,-21 42 31,0 0-15,21 0-16,0 22 0,0-22 15,-21 0-15,21 0 0,0 0 16,-21 22-16,21-22 0,0 0 0,0 0 16,0 0-16,0 1 15,0-1-15,-22-21 47,22-21-47,0-1 16,0 1-16,0 0 0,0 0 15,0-21-15,0 20 0,0-20 0,22 0 16,-1 21-16,0-22 0,21 22 16,-21 0-16,22-21 0,-22 20 15,21 1-15,1 0 0,-1 21 0,0-21 16,1 21-16,-22 0 0,21 0 16,0 0-16,-20 21 0,-1 0 0,0 0 15,0 1-15,0-1 0,-21 0 0,0 0 16,0 21-16,0-20 0,0 20 15,0-21-15,0 21 0,0-20 0,0-1 16,0 0-16,0 0 0,-21 0 0,0 0 16,21 1-16,-21-1 0,21 0 15,0 0-15,-21-21 16,21-21 15,21 0-15</inkml:trace>
  <inkml:trace contextRef="#ctx0" brushRef="#br0" timeOffset="19131.91">9948 3810 0,'21'-21'16,"1"0"-1,-1 0-15,0 21 0,0-22 16,0 22-16,0-21 0,1 0 15,-1 0-15,21 0 0,-21 0 16,0-1-16,1 1 0,-1 0 16,0-21-16,-21 21 0,0-1 0,0 1 15,-21 0-15,0 21 0,-22 0 16,1 0-16,-22 0 0,1 21 16,-1 0-16,1 1 0,-22-1 0,22 0 15,-1 21-15,22-21 0,-22 1 16,43 20-16,-21-21 0,21 0 0,21 0 15,0 22-15,0-22 0,0 0 16,21 0-16,0 0 0,21 1 0,1-1 16,-1 0-16,0 0 0,22 0 0,-22 0 15,22 22-15,-22-22 16,0 0-16,1 0 0,-1 22 0,-21-22 16,0 0-16,-21 0 0,0 0 0,-21 0 15,0 1-15,-21-1 0,-22 0 16,22 0-16,-22 0 0,-20-21 0,20 21 15,1-21-15,20 22 0,-20-22 16,21 0-16,-1 0 0,1 0 0,0-22 16,20 1-16,1 0 0,0 0 0,0 0 15,21-22-15,-21 22 0,21-21 16,0 0-16,0-1 0,0 1 0,0 21 16,0-22-16,21 22 0,0-21 15,0 21-15,0 0 0,1-1 16,-1 1-16,0 21 0,21-21 0,-21 0 15,22 21-15</inkml:trace>
  <inkml:trace contextRef="#ctx0" brushRef="#br0" timeOffset="19424.28">10858 3239 0,'-21'0'16,"0"0"-16,0 0 16,0 0-16,0 0 0,-1 21 0,1 21 15,0-21-15,0 22 0,0-1 16,0 0-16,-1 22 0,1-22 0,0 22 16,0-22-16,0 0 0,0 22 0,-1-22 15,-20 0-15,21 22 0,0-22 16,0-21-16,21 22 0,0-22 0,0 21 15,0-21-15,0 1 16,21-22-16,0 0 16,-21-22-16,21 1 0,21 0 15</inkml:trace>
  <inkml:trace contextRef="#ctx0" brushRef="#br0" timeOffset="19632.16">10456 3662 0,'0'0'0,"-21"21"0,-21-21 16,21 0-16,21 21 0,-22-21 0,22 21 15,22 1 1,-1-22 0,0 0-16,0 0 0,21 0 15,-20 0-15,20 0 0,-21 0 0,21-22 16,1 22-16,-22 0 0,21-21 15,-21 21-15</inkml:trace>
  <inkml:trace contextRef="#ctx0" brushRef="#br0" timeOffset="20007.46">11155 3662 0,'-21'0'16,"-1"0"-16,1 21 0,0 0 15,0 0-15,21 1 0,-21-1 16,0 0-16,-1 21 0,1-21 16,0 1-16,0 20 0,0-21 0,0 0 15,21 22-15,0-22 0,0 0 0,0 0 16,0 0-16,0 0 0,0 1 16,21-22-16,0 0 0,0 0 0,21 0 15,-20 0-15,-1 0 0,21-22 0,-21 22 16,22-21-16,-22 0 0,21 0 15,-21 0-15,0 0 0,1-1 0,-1 1 16,-21-21-16,0 21 0,0 0 16,0-1-16,0-20 0,-21 21 15,-1 0-15,1 0 0,-21-1 0,21 22 16,0 0-16,-22 0 0,22 0 16,-21 0-16,21 0 0,-1 0 15,22 22-15,0-1 0,0 0 16,22-21-16,-1 21 15,0-21-15</inkml:trace>
  <inkml:trace contextRef="#ctx0" brushRef="#br0" timeOffset="20389.24">11536 3768 0,'0'0'0,"0"-21"0,0-1 0,0 1 15,0 0 1,21 21 0,0 0-16,0 0 0,22 21 0,-22-21 15,0 21-15,0 1 0,0-1 16,0 0-16,1 0 0,-1 0 0,-21 22 16,0-22-16,0 0 0,0 21 15,0-21-15,-21 1 0,-1-1 0,1 0 16,0 0-16,0 0 0,0 0 15,0-21 1,-1 0-16,22-21 16,0 0-16,0 0 0,0 0 15,0 0-15,22-1 0,-22 1 16,21-21-16,0 21 0,0-22 0,0 22 16,-21 0-16,21 0 0,1 0 0,-1-22 15,0 43-15,21-21 0,-21 0 16,1 21-16,-1 0 0,0-21 0,0 21 15</inkml:trace>
  <inkml:trace contextRef="#ctx0" brushRef="#br0" timeOffset="20703.25">12023 3852 0,'0'22'15,"0"-44"-15,21 44 0,0-22 0,0 21 16,0-21-16,0 0 15,1 0-15,-1 0 0,21-21 0,-21-1 16,0 22-16,1-21 0,-1 21 16,0-21-16,0 0 0,0 0 0,-21 0 15,0-1-15,0 1 0,0 0 16,0 0-16,-21 21 16,0 0-16,0 0 15,0 0-15,-1 0 0,1 21 0,0 0 16,0 0-16,0 22 0,21-22 15,-21 0-15,-1 21 0,1 1 0,21-22 16,0 21-16,0-21 0,0 1 0,0 20 16,0-21-16,0 0 15,21-21-15,1 0 0,-1 0 0,21 0 16,-21 0-16,22-21 0,-1 21 0</inkml:trace>
  <inkml:trace contextRef="#ctx0" brushRef="#br0" timeOffset="21064.05">14182 3112 0,'0'-22'0,"0"44"0,0-65 0,-22 22 16,1 21-16,0 0 15,0 21-15,0 22 0,0-22 16,-1 21-16,1 22 0,-21-1 16,21 1-16,0-1 0,-1-21 0,1 22 15,0-1-15,0-20 0,21 20 16,-21-20-16,21-22 0,0 21 0,-21-21 15,21 22-15,0-22 0,-22 0 0,22 0 16,-21-42 15,21 0-15</inkml:trace>
  <inkml:trace contextRef="#ctx0" brushRef="#br0" timeOffset="21647.72">13483 3641 0,'0'0'0,"-21"-21"15,0 21-15,42 0 32,0 0-32,21-22 0,-20 22 15,20 0-15,0 0 0,22-21 0,-22 0 16,22 21-16,-1-21 0,1 0 16,20 0-16,-20-1 0,-1 1 0,22 0 15,-22 0-15,-20 0 0,20-22 0,-20 22 16,-1-21-16,0 0 0,-21 20 15,1-20-15,-22 21 0,0-21 16,0 20-16,0 1 0,0 0 0,-22 0 16,1 21-16,0 0 0,0 0 15,-21 0-15,20 42 0,1-21 0,0 22 16,0-1-16,0 0 0,0 1 16,21-1-16,0 22 0,0-22 0,-22 21 15,22-20-15,-21-1 0,0 0 0,21 1 16,-21-22-16,21 21 0,-21 1 15,21-22-15,-21 0 0,-1 0 16,22 21-16,-21-20 0,21-1 16,-21-21-16,21 21 15,0-42 1,0 0 0,0-1-16,21-20 0,0 21 15,1 0-15,-1 0 0,21-22 0,0 22 16,1-21-16,-1 21 0,0-1 15,1 1-15,-1 21 0,-21 0 0,22 0 16,-22 0-16,21 21 0,-21-21 16,0 22-16,-21-1 0,0 0 0,22 0 15,-22 21-15,0-20 0,0-1 0,0 0 16,0 0-16,0 0 16,-22 0-16,1 1 0,0-22 0,21 21 0,-21 0 15,0-21-15,21 21 16,21-42-1,0 21 1,0-21-16</inkml:trace>
  <inkml:trace contextRef="#ctx0" brushRef="#br0" timeOffset="21991.43">14922 3747 0,'0'21'0,"-21"-21"0,21 21 16,21-21 15,1 0-31,-1 0 0,0 0 0,0 0 16,0 0-16,22 0 0,-22-21 15,21 21-15,-21-21 0,0-1 0,22 22 16,-22-21-16,0 0 0,0 0 0,0 0 16,-21 0-16,0-1 0,0 1 15,0 0-15,-21 21 0,0 0 16,0 0-16,-21 0 0,20 0 15,-20 21-15,21 0 0,-21 1 0,-1-1 16,22 0-16,0 0 0,-21 21 16,42-20-16,-22-1 0,22 0 15,0 0-15,0 0 0,0 0 0,0 1 16,0-1-16,22-21 0,-22 21 0,42-21 16,-21 0-16,0 0 0,22 0 15,-1 0-15,0 0 0,-21 0 0,22 0 16,-1-21-16</inkml:trace>
  <inkml:trace contextRef="#ctx0" brushRef="#br0" timeOffset="22770.69">16976 3831 0,'21'-21'15,"-42"42"-15,63-63 0,-21 42 0,-21-21 0,0 0 16,0-1-16,0 1 0,0 0 15,0 0-15,0 0 0,-21 0 0,0-22 16,0 22-16,-22 21 0,22-21 0,-21 21 16,-1 0-16,1 0 15,0 0-15,-1 0 0,1 21 0,0 0 16,-1 0-16,-20 1 0,21 20 16,-1-21-16,22 21 0,-21-20 0,21 20 15,-22-21-15,43 0 0,0 22 0,0-22 16,0 0-16,0 0 0,21 0 15,22-21-15,-22 0 0,21 0 16,1 0-16,-1 0 0,0 0 16,1 0-16,-1-21 0,0 0 0,1 0 15,-1 0-15,0-1 0,1-20 0,-1 21 16,0-21-16,1-1 0,-22 1 16,21-22-16,-21 22 0,0-21 15,1-1-15,-22 1 0,0 20 16,0 1-16,0 0 0,0-1 0,0 22 15,0 0-15,-22 0 0,1 21 0,0 0 16,0 21-16,0 0 16,21 0-16,-21 22 0,21-1 0,-22 0 15,22 22-15,0-22 0,0 0 16,0 1-16,0 20 0,0-20 0,0-22 16,0 21-16,0 0 0,0-20 15,22-1-15,-1 21 0,0-21 0,0 0 16,21-21-16,-20 22 0,20-22 15,0 0-15,1 0 0,-1 0 16</inkml:trace>
  <inkml:trace contextRef="#ctx0" brushRef="#br0" timeOffset="23196.38">17695 3662 0,'0'0'16,"0"-42"-16,0 20 0,0 1 0,0 0 15,0 0-15,-21 21 0,-21 0 16,21 0-16,-22 0 0,1 0 15,0 21-15,-1-21 0,1 21 0,0 0 16,-1 1-16,22-1 0,-21 0 16,21 21-16,-1-21 0,1 1 15,21-1-15,-21 0 0,21 0 0,0 0 16,0 0-16,0 1 0,21-22 0,0 21 16,1-21-16,-1 0 0,0 0 15,21 0-15,-21 0 0,22 0 0,-22 0 16,21 0-16,1-21 0,-22-1 15,21 22-15,-21-21 0,0 0 0,22-21 16,-43 21-16,21-1 0,0-20 0,-21 21 16,21-21-16,-21 20 0,0 1 15,0 0-15,0 0 0,0 0 0,-21 21 32,0 21-32,0 0 0,0 0 0,21 22 15,-22-22-15,1 0 0,0 21 0,21-21 16,0 1-16,0 20 0,0-21 15,0 0-15,0 0 0,0 1 0,0-1 16,21 0-16,0-21 16,1 21-16,-1-21 0,0 0 0,21 0 15,-21 0-15,1-21 0,20 0 0,-21 21 16</inkml:trace>
  <inkml:trace contextRef="#ctx0" brushRef="#br0" timeOffset="23446.23">18309 3175 0,'0'-42'0,"0"84"0,0-127 16,0 43-16,0 21 0,0 0 0,0 0 15,0 42 1,-21 0-16,0 21 0,0 1 16,-1-1-16,1 21 0,0-20 0,0 20 15,21 1-15,-21-1 0,0 1 16,-1-1-16,22-20 0,0 20 0,-21-21 15,21 1-15,-21-1 0,21-21 16,0 22-16,0-22 0,0 0 0,0 0 16,0 0-16,21-21 15,0 0-15,1 0 0,20 0 16,-21 0-16</inkml:trace>
  <inkml:trace contextRef="#ctx0" brushRef="#br0" timeOffset="23891.49">18775 3662 0,'0'0'0,"0"-21"0,0 0 15,0-1 1,-21 1-16,-1 21 16,1 0-16,0 0 0,0 0 0,0 0 15,0 21-15,-1 1 0,1-1 16,-21 0-16,21 0 0,0 0 0,-1 22 15,1-22-15,0 0 0,21 0 16,0 0-16,0 0 0,0 1 16,21-22-1,0 0-15,1 0 16,-1 0-16,0 0 0,0-22 0,0 1 16,22 0-16,-22 0 0,0 0 15,0 0-15,0-1 0,0 1 16,-21-21-16,22 21 0,-1 0 0,-21-1 15,0 1-15,0 42 16,0 1 0,-21-1-16,21 21 0,-22-21 15,1 0-15,21 1 0,0-1 0,0 0 16,0 0-16,0 0 0,0 0 16,0 1-16,21-22 0,22 0 15,-22 0-15,0 0 0,0 0 0,22 0 16,-22 0-16,0 0 0,21-22 15,-21 22-15,1-21 0,-1 0 0</inkml:trace>
  <inkml:trace contextRef="#ctx0" brushRef="#br0" timeOffset="24083.38">18373 3344 0,'0'0'0,"-85"0"15,127 0 17,-21 0-32,22 0 0,-1 0 0,0 0 15,1 0-15,-1 0 0,0 0 0,1 0 16,-1 0-16,0-21 16,1 21-16</inkml:trace>
  <inkml:trace contextRef="#ctx0" brushRef="#br0" timeOffset="24527.64">20510 3450 0,'0'0'0,"0"21"16,-21 22-1,0-22-15,21 0 0,-21 21 16,0-20-16,0 20 0,-1-21 0,22 0 16,-21 0-16,21 22 0,-21-22 15,21 0-15,0 0 0,21-21 31,0 0-15,1-21-16,-1 21 0</inkml:trace>
  <inkml:trace contextRef="#ctx0" brushRef="#br0" timeOffset="24856.04">20553 3196 0,'-43'0'0,"86"0"0,-107 0 0,22 21 0,21 1 16,-22-1-16,22 0 0,0-21 16,21 21-16,0 0 0,0 0 0,21-21 15,0 0 1,22 0-16,-1 0 0,0 0 0,1 0 16,-1-21-16,0 0 0,-20 21 15,20-21-15,-21 0 0,0-22 0,0 22 16,-21 0-16,0 0 0,0 0 15,0 0-15,-21-1 0,-21 1 16,21 0-16,-22 21 0,1 0 0,0 0 16,-1 0-16,1 0 0,0 21 15,-1 0-15,22 22 0,-21-22 0,21 0 16,0 21-16,-1-20 0,22 20 16,0-21-16,0 21 0,22-20 0,-1-1 15,21 0-15,0 0 0</inkml:trace>
  <inkml:trace contextRef="#ctx0" brushRef="#br0" timeOffset="25279.92">21167 3450 0,'0'0'0,"-22"0"0,1 0 0,0 0 15,0 21-15,0 1 0,21-1 16,-21 0-16,-1-21 0,1 21 0,0 0 15,0 0-15,21 1 0,-21-1 16,21 0-16,-21-21 0,21 21 0,-22 0 16,22 0-16,-21-21 15,0 0 1,21-21 15,0 0-31,0 0 0,0 0 0,0 0 16,0-1-16,21-20 0,0 21 15,1-21-15,20-1 0,0 22 0,-21-21 16,43 21-16,-22-22 0,1 43 16,20-21-16,-21 21 0,22 0 0,-22 0 15,1 21-15,-1 0 0,-21 1 0,0 20 16,-21-21-16,0 21 0,0 1 16,0-1-16,0-21 0,-21 22 0,0-1 15,0-21-15,0 0 16,-1 22-16,-20-22 0,21-21 0,0 21 0,0 0 15,-1-21-15,1 0 0,0 0 16,0 21-16,0-21 0</inkml:trace>
  <inkml:trace contextRef="#ctx0" brushRef="#br0" timeOffset="26176.41">5038 4636 0,'0'0'16,"0"-22"-16,-22 1 0,1 21 16,0-21-16,0 21 15,0 0-15,0 0 16,-1 0-16,1 21 0,0 0 0,0 22 15,0-1-15,0 0 0,-1 1 16,22 20-16,0-20 0,-21 20 16,21 1-16,0-22 0,0 21 15,0-20-15,0-1 0,0 0 0,0 1 16,0-1-16,21-21 0,1 0 0,-1 1 16,0-22-16,21 0 0,-21 0 15,22 0-15,-1 0 0,0-22 0,1 1 16,-1 0-16,0 0 0,1-21 15,-1 20-15,0-20 0,1 0 0,-1-22 16,-21 22-16,0-22 0,1 22 16,-22-21-16,0-1 0,0 22 0,0-22 15,-22 22-15,-20 0 0,21-1 0,-21 22 16,-1-21-16,1 21 16,0 21-16,-22 0 0,22 0 0,-1 0 15,1 21-15,0-21 0,-1 42 16,1-21-16,21 22 0,0-22 0,21 21 15,0 0-15,0 1 0,0-1 16,0 0-16,42 1 0,-21-22 0,0 21 16,22-21-16,-1 1 0,0-22 0,1 21 15</inkml:trace>
  <inkml:trace contextRef="#ctx0" brushRef="#br0" timeOffset="26540.21">5524 4995 0,'0'0'0,"0"-21"0,-21 21 0,21-21 16,0 0-16,0 0 15,0 0-15,21-1 16,1 22-16,-1 0 16,0 0-16,0 22 0,21-1 0,-20 0 15,20 0-15,-21 0 0,0 0 16,0 22-16,1-22 0,-1 21 0,-21-21 15,0 22-15,0-22 0,0 21 16,0-21-16,-21 1 0,-1-1 0,1 0 16,0-21-16,0 21 0,0-21 15,0 0-15,-1 0 0,1 0 0,21-21 16,0 0 0,0 0-16,0-1 0,0 1 0,0 0 15,0-21-15,21 21 0,1-22 16,-1 22-16,0-21 0,0-1 0,0 22 15,0 0-15,22 0 0,-1 0 0,-21 0 16,22 21-16,-22 0 0,0 0 16,0 0-16</inkml:trace>
  <inkml:trace contextRef="#ctx0" brushRef="#br0" timeOffset="27243.37">6667 5144 0,'0'0'0,"22"-22"0,-22 1 0,0-21 15,0 21-15,0 0 0,0-1 0,-22-20 16,-20 42-16,21-21 0,-21 0 15,-1 21-15,1 0 0,0 0 16,-1 21-16,1 0 0,0 0 0,-1 0 16,-20 1-16,20 20 0,22 0 15,-21-21-15,21 22 0,-22-1 0,43-21 16,0 22-16,-21-22 0,21 21 16,0-21-16,0 0 0,21-21 0,-21 22 15,22-22-15,20 0 0,-21 0 0,0 0 16,22 0-16,-1 0 0,-21-22 15,21 1-15,1 21 0,-1-21 0,0 0 16,-20-21-16,20 20 0,0 1 16,-21 0-16,1 0 0,-1 0 15,0 0-15,0-1 0,-21 1 0,21 0 16,-21 42 15,-21 0-31,21 1 0,-21-1 0,21 21 16,-21 0-16,21-20 0,0 20 15,0 21-15,0-20 0,-21-1 0,21 22 16,0-1-16,0-21 0,-22 22 0,22 21 16,0-22-16,0 1 0,-21-1 15,21 22-15,0-22 0,-21 22 0,0 0 16,0-1-16,0-20 0,-1 20 0,1-20 16,0-1-16,0 1 0,0-22 15,0 1-15,-1-1 0,-20 0 16,21-21-16,0 1 0,0-22 0,-1 0 15,-20 0-15,0 0 0,21 0 0,-22 0 16,-20-22-16,20 1 0,-20 0 16,-1-21-16,1-1 0,21 1 0,-22-21 15,22-1-15,-1 1 0,1-1 0,21 1 16,21-1-16,0-21 0,0 22 16,0-1-16,21 1 0,21-1 0,-20-20 15,20 20-15,21 1 0,-20-1 0,20 22 16</inkml:trace>
  <inkml:trace contextRef="#ctx0" brushRef="#br0" timeOffset="27756.1">7133 5017 0,'0'0'0,"21"0"0,-21-22 15,21 1-15,-21 0 0,0 0 0,0 0 16,0 0-16,0-1 16,0 1-16,-21 0 15,0 21-15,0-21 0,0 21 0,-22 0 16,22 0-16,-21 0 0,0 21 16,-1 0-16,1 0 0,0 1 0,20-1 15,-20 0-15,21 21 0,-21-21 16,20 22-16,1-1 0,0-21 0,0 22 15,21-22-15,0 0 0,0 0 16,0 0-16,0 0 0,0 1 0,21-1 16,0-21-16,0 0 0,1 0 0,20 0 15,0 0-15,-21 0 0,22-21 16,-1-1-16,0 22 0,1-21 0,-22 0 16,21 0-16,-21 0 0,1 0 15,-1-22-15,0 22 0,0 0 16,-21 0-16,0 0 0,0-1 0,0 1 15,0 42 17,0 1-32,-21-1 0,21 0 15,0 0-15,0 0 0,0 0 16,0 1-16,0-1 0,0 0 0,0 0 16,0 0-16,0 0 0,21-21 15,0 22-15,0-22 0,1 0 16,-1 0-16,0 0 0,0-22 0,0 22 15</inkml:trace>
  <inkml:trace contextRef="#ctx0" brushRef="#br0" timeOffset="28183.37">7578 4890 0,'0'0'0,"0"-22"16,-22 22-16,1 0 15,21 22-15,-21-1 16,21 0-16,0 0 0,0 0 15,0 0-15,0 1 0,0 20 0,0-21 16,0 0-16,0 22 16,0-22-16,0 0 0,0 0 0,-21 0 15,21 0-15,0 1 0,0-44 47,0 1-47,0 0 16,21 0-16,-21 0 0,21-22 15,-21 22-15,21 0 0,1-21 0,-1 21 16,0-22-16,0 22 0,21 0 16,-20 0-16,-1 21 0,0 0 0,0 0 15,0 0-15,0 0 0,1 21 0,-22 0 16,0 0-16,21 0 16,-21 1-16,0-1 0,0 21 0,0-21 15,0 0-15,0 1 0,0-1 0,0 0 16,0 0-16,0 0 0,0 0 15,-21-21-15,21-21 47</inkml:trace>
  <inkml:trace contextRef="#ctx0" brushRef="#br0" timeOffset="28407.24">8276 4911 0,'0'21'16,"0"0"-16,0 43 15,-21-43-15,21 0 16,-21 0-16,21 0 0,0 22 0,0-22 16,-21 0-16,21 0 0,-22 0 15,1 0-15,0 1 0,21-1 16,-21-21-16,21 21 0,0-42 31,0 0-31</inkml:trace>
  <inkml:trace contextRef="#ctx0" brushRef="#br0" timeOffset="28571.66">8297 4763 0,'-21'0'16,"42"0"31</inkml:trace>
  <inkml:trace contextRef="#ctx0" brushRef="#br0" timeOffset="29124.5">8678 4974 0,'21'0'16,"1"0"-16,-1 0 0,0 0 15,0 0-15,0 0 0,0 0 16,1 0-16,-1 21 0,-21 1 15,0-1-15,0 0 0,0 0 16,0 0-16,0 0 0,-21 1 0,21-1 16,-43 0-16,22 21 0,-21-21 15,-1 1-15,1-1 0,0 0 0,-1 0 16,22 0-16,-21 0 0,0-21 16,20 22-16,1-22 0,0 0 0,0 0 15,42 0 16,0 0-31,0 0 0,1-22 16,-1 22-16,0 0 0,21 0 16,-21 0-16,1 0 0,20 22 0,-21-1 15,0-21-15,0 21 0,1 21 16,-1-21-16,0 1 0,0 20 0,0-21 16,0 21-16,1 1 0,-22-1 0,0 0 15,0 1-15,0-1 0,0 0 16,0 22-16,0-22 0,0 1 0,-22-1 15,1 0-15,0 1 0,0-1 0,-21 0 16,-1 1-16,1-1 0,-22-21 16,22 21-16,-21-20 0,-1-1 0,1 0 15,-1 0-15,1-21 0,-1 0 0,22 0 16,-1 0-16,1-21 0,21 0 16,0-22-16,0 22 0,21-21 15,0-22-15,0 22 0,0-21 0,21-1 16,0-21-16,0 1 0,0 20 0</inkml:trace>
  <inkml:trace contextRef="#ctx0" brushRef="#br0" timeOffset="29456.34">8890 5186 0,'0'0'0,"21"0"0,0 0 15,0 0-15,1 0 16,-1 0-16,0 0 0,0 0 0,21 0 16,-20-21-16,-1 21 0,0-21 0,0-1 15,0 22-15,0-21 0,-21 0 16,0 0-16,0 0 0,-21 0 16,0 21-1,-21 0-15,21 0 0,-1 0 0,-20 21 16,21-21-16,-21 21 0,20 0 0,1 0 15,0 0-15,0 1 0,21 20 16,0-21-16,0 0 0,0 0 0,0 1 16,0-1-16,0 0 0,21 0 15,0-21-15,22 0 16,-22 0-16,21 0 0,0 0 0,1 0 16</inkml:trace>
  <inkml:trace contextRef="#ctx0" brushRef="#br0" timeOffset="29916.07">9800 5080 0,'-42'-21'15,"21"0"1,-1 21-16,-20 0 0,21 0 0,-21 0 0,-1 0 16,1 0-16,0 21 0,20 0 15,-20 0-15,0 0 0,21 22 16,-22-22-16,22 0 0,0 0 0,0 22 15,21-22-15,0 0 0,0 0 16,0 0-16,0 0 0,0 1 0,21-1 16,0-21-16,21 21 0,-20-21 0,-1 0 15,21 0-15,-21 0 0,22 0 16,-1 0-16,-21-21 0,21 0 0,-20 21 16,20-22-16,-21-20 0,21 21 0,-20 0 15,-1-22-15,0 1 0,0 0 16,0-1-16,-21-20 0,0 21 0,0-22 15,21 22-15,-21-1 0,22-20 16,-22 42-16,0-22 0,0 22 16,0 0-16,0 0 0,0 0 0,0 42 15,0 0 1,0 0-16,0 0 0,0 22 16,0-1-16,0 0 0,0 22 0,0-22 15,0 1-15,0-1 0,0 0 16,0 1-16,0-1 0,0 0 0,0-21 15,0 22-15,21-22 0,0 0 0,0-21 16,-21 21-16,21-21 0,0 0 16,1 0-16</inkml:trace>
  <inkml:trace contextRef="#ctx0" brushRef="#br0" timeOffset="30827.55">11853 4953 0,'0'0'16,"21"-21"-16,-21 0 0,0 42 15,0 0 1,0 0-16,0 22 0,0-1 0,-21-21 15,0 21-15,0 1 0,21-1 16,-21 0-16,0-20 0,-1 20 0,22-21 16,-21 0-16,21 0 0,-21 1 15,21-1-15,21-21 32,0-21-32,1 21 15,-1-22-15,0 1 0,0 0 0,0-21 16,0 21-16,1-1 0,-1-20 0,0 21 15,0 0-15,0 0 0,0-1 16,1 1-16,-1 42 16,-21 1-1,0-1-15,0 21 0,0-21 0,0 0 16,0 22-16,0-22 0,0 21 0,0-21 16,0 22-16,0-22 0,21 0 15,21 0-15,-21-21 0,1 21 16,20-21-16,-21 0 0,21 0 0,1 0 15,-1 0-15,0 0 0,1-21 16,20 21-16,-20-21 0,-1-21 0,0 21 16,1-1-16,-1-20 0,0 0 0,-21-1 15,1 1-15,-1-21 0,-21 20 16,0-20-16,0-1 0,0 22 0,0-22 16,-21 22-16,-1 0 0,-20 21 15,21-1-15,-21 1 0,-1 21 16,22 0-16,-21 0 0,21 0 0,-22 21 15,22 1-15,0-1 0,0 21 16,21-21-16,0 22 0,0-1 0,0-21 16,0 21-16,0-20 0,0 20 15,0-21-15,21 0 0,21 0 0,-21 1 16,22-1-16,-22-21 0,42 0 0</inkml:trace>
  <inkml:trace contextRef="#ctx0" brushRef="#br0" timeOffset="31320.15">13589 5017 0,'0'0'0,"0"-22"15,0 1-15,-21 0 16,0 21-16,-1 0 0,1 0 16,-21 0-16,21 0 0,-22 0 15,1 21-15,0 0 0,-1-21 0,1 22 16,21-1-16,-21 21 0,-1-21 15,22 0-15,0 22 0,0-22 0,0 21 16,-1-21-16,22 1 0,-21-1 0,21 21 16,0-21-16,21 0 15,1-21-15,20 0 0,-21 0 0,21 0 16,1 0-16,-1 0 0,0 0 0,1 0 16,-1 0-16,0-21 15,1 0-15,-22 0 0,21 0 0,-21 0 16,1-1-16,-1 1 0,0-21 15,0 21-15,-21-22 0,21 22 0,-21-21 16,0 21-16,0 0 0,0-1 0,0 1 16,0 0-16,-21 42 31,0 0-31,21 1 0,-21-1 16,21 0-16,0 21 0,0-21 0,-21 1 15,21 20-15,0-21 0,0 0 0,0 22 16,0-22-16,0 0 15,0 0-15,21-21 0,0 0 16,0 0-16,0 0 0,0 0 0,22 0 16,-22 0-16,21 0 0,-21 0 15,22-21-15,-22 0 0,21 0 0,1-1 16,-22 1-16</inkml:trace>
  <inkml:trace contextRef="#ctx0" brushRef="#br0" timeOffset="31911.54">14097 5101 0,'0'-21'15,"-64"85"-15,128-107 0,-43 1 0,-21 21 0,21 0 0,-21-1 16,0 1-1,-21 21-15,0 0 16,21 21-16,-21 1 0,0-1 0,-1 0 16,22 0-16,0 0 15,-21 0-15,21 1 0,-21-1 0,21 21 16,0-21-16,0 0 0,0 1 16,0-1-16,21 0 0,0-21 15,1 0-15,20 0 0,-21 0 0,21 0 16,-20 0-16,20 0 0,0-21 15,1 0-15,-1 21 0,0-22 0,1 1 16,-22 0-16,21-21 0,-21 21 0,0-1 16,1 1-16,-1-21 0,0 21 15,0 0-15,-21-1 0,21 1 0,-21 0 16,0 42 15,0 0-31,-21 22 0,0-22 16,0 21-16,21-21 0,-21 22 0,-1-1 15,1 0-15,21 22 0,-21-22 16,0 1-16,0 20 0,0 1 0,21-1 16,0 1-16,-22 20 0,22-20 0,0 20 15,0-20-15,0 21 0,0-22 16,0 22-16,0-1 0,0-20 0,-21 21 16,21-22-16,-21 22 0,21-22 0,-21-20 15,0 20-15,0-21 0,-1 1 16,1-1-16,0-21 0,0 0 15,21 1-15,-21-1 0,0-21 0,-1 0 16,1 0-16,0 0 0,0 0 0,0 0 16,-22-21-16,22-22 0,0 22 0,-21-21 15,21-1-15,-1-20 0,22-1 16,0 1-16,0-22 0,0 22 0,0-22 16,22 0-16,-1 1 0,0-1 0,0 0 15,21 1-15,1-1 0,-1 0 16,0 22-16,1-1 0,-1 1 0,0 21 15,1 20-15,-22-20 0,21 21 16,1 0-16,-1 0 0,-21 21 16,21-22-16</inkml:trace>
  <inkml:trace contextRef="#ctx0" brushRef="#br0" timeOffset="40242.51">12933 10435 0</inkml:trace>
  <inkml:trace contextRef="#ctx0" brushRef="#br0" timeOffset="42618.38">974 7811 0,'0'21'0,"-22"-21"47,1 0-31,21-21-16,0-1 15,-21 1-15,21 0 16,0 0 0,0 0-16,0 0 0,0-1 15,21 1-15,0 0 16,1 0-16,-22 0 0,21 0 0,0 21 15,0-22-15,0 22 16,0 0-16,1 0 0,-1 0 16,-21 22-16,21-1 0,0 0 15,-21 0-15,0 0 0,0 0 16,0 1-16,21 20 0,-21-21 0,0 21 16,0 1-16,0-1 0,0 0 15,0 1-15,0-1 0,0 0 16,0 22-16,-21-22 0,0 1 15,0 20-15,0-21 0,-1 1 16,1-22-16,0 21 0,0-21 0,0 1 16,0-1-16,-1 0 0,-20 0 15,21-21-15,0 0 0,0 0 0,-1 0 16,1 0-16,-21 0 0,21-21 16,0 0-16,-1 0 0,-20-1 0,63-401 78,0 423-78,1 0 15,-1 21-15,0-21 0,0 21 16,0 1-16,0-1 0,1 0 16,-1 0-16,21 0 0,-21 22 0,0-22 15,1 0-15,-1 21 0,-21-21 16,21 1-16,0-1 0,0 0 0,-21 0 15,21 0-15,-21 0 0,22 1 16,-1-22-16,-21 21 0,21-21 16,0 0-16,-21 21 15,21-21 1,0 0 0,-21-21-16,22 0 15,-22-1-15,21 22 0,-21-21 16,0 0-16</inkml:trace>
  <inkml:trace contextRef="#ctx0" brushRef="#br0" timeOffset="43587.83">1799 8022 0,'-21'0'94,"0"21"-79,21 1-15,0-1 16,21-42 46,0 21-62,-21-22 16,0 1-16,0 0 16,0 42 31,0 0-32,0 1-15,-21-1 16,21 0-16,0 0 15,0-42 64</inkml:trace>
  <inkml:trace contextRef="#ctx0" brushRef="#br0" timeOffset="44707.19">2900 7938 0,'0'-22'15,"0"1"1,0 0 0,0 0-16,0 0 15,0 0-15,0-1 16,0 1 0,0 0-16,0 0 15,0 0 1,0 0 15,0 42 125,0 0-124</inkml:trace>
  <inkml:trace contextRef="#ctx0" brushRef="#br0" timeOffset="45936.42">2921 7811 0,'0'0'0,"0"-43"16,0 22 0,0 0-16,0 0 15,0 0-15,0-1 16,0 44 31,-21-22-47,21 21 0,0 0 15,-21 0-15,21 0 0,0 22 16,0-1-16,0 0 0,0 1 0,-22-1 16,22 0-16,0 22 15,-21-22-15,21 0 0,0 1 0,0-1 16,0 0-16,0 1 0,0-22 15,0 21-15,0-21 0,0 1 0,0-1 16,21-21-16,1 0 16,-1 0-1,0-21-15,-21-1 0,21 1 16,0-21-16,0 21 0,-21 0 16,22-22-16,-1 1 0,0 21 0,-21-22 15,21 1-15,0 21 16,-21-21-16,0 20 0,21-20 0,-21 21 15,22 21-15,-22-21 0,0 42 32,21-21-32,-21 21 0,0 0 15,21 0-15,-21 22 0,0-22 0,0 0 16,0 21-16,0-20 0,0-1 16,21 21-16,-21-21 0,0 0 0,21 1 15,-21-1-15,21 0 0,1 0 16,-22 0-16,21 0 0,0-21 0,0 22 15,0-22-15,0 0 16,1 0-16,-1 0 0,21-22 0,-21 1 16,0 21-16,1-21 0,-1 0 15,21-21-15,-21 20 0,0-20 16,1 21-16,-1-21 0,-21-1 0,21 1 16,-21 0-16,21-22 0,-21 22 15,21 21-15,-21-22 0,0 1 0,0 21 16,21-22-16,-21 22 0,0 0 15,22 0-15,-22 0 0,0 42 47,0 0-47,0 0 0,0 0 0,0 22 16,0-22-16,-22 21 0,22 1 16,0-22-16,-21 21 0,21 0 15,0 1-15,0-22 0,0 21 16,0 1-16,0-22 0,21 0 0,1 0 15,-22 0-15,21 0 0,0 1 0,0-1 16,0-21-16,0 0 0,1 0 16,-1 0-16,21 0 0,-21 0 0,22 0 15,-22 0-15,21-21 0,0 21 16,1-22-16,-22 1 0,21 0 0,1-21 16,-1 21-16,0-22 0,1 22 15,-22-21-15,0 21 0,21-22 0,-42 1 16,21 21-16,-21-22 0,0 22 15,0 0-15,0-21 0,0 21 16,0-1-16,-21 22 0,0 0 16,0 0-16,0 0 15,-22 22-15,22-1 0,0 0 0,0 21 16,21 1-16,-21-22 0,21 21 0,-21 0 16,21 1-16,0-1 0,0-21 15,0 22-15,0-22 0,21 0 0,0 21 16,0-42-16,0 21 0,0 1 15,22-22-15,-22 0 0,21 0 0,1 0 16,-1 0-16,0-22 0,22 1 16,-22 0-16,0 0 0,22 0 15,-22 0-15,1-22 0</inkml:trace>
  <inkml:trace contextRef="#ctx0" brushRef="#br0" timeOffset="47780.19">6667 7959 0,'0'-21'15,"0"-1"-15,22 1 16,-1 0-16,-21 0 16,21 0-16,-21 0 0,0-1 15,0 1-15,0 0 16,0 0-16,-21 0 0,0 0 0,-1 21 16,1-22-16,0 1 0,-21 21 0,21 0 15,-22-21-15,22 21 0,-21 0 16,21 0-16,-1 0 0,1 21 0,-21 0 15,21 1-15,0-1 0,-1 21 16,1-21-16,0 22 0,21-1 0,-21 0 16,21 1-16,-21 20 0,21-21 15,0 1-15,0-1 0,0-21 16,0 22-16,0-22 0,21 0 0,0 0 16,0 0-16,0-21 0,1 0 15,20 0-15,-21 0 0,21 0 0,1 0 16,-1-21-16,0 0 0,1 0 0,-1 0 15,0-22-15,1 1 0,-1 21 16,0-22-16,-20 1 0,20 0 0,-21 21 16,0-22-16,0 1 0,-21 21 15,0-22-15,0 22 0,0 0 0,0 0 16,0 0-16,-21 42 31,0 0-31,21 0 16,-21 22-16,21-22 0,0 21 15,-21 0-15,0 1 0,21-1 0,-22 0 16,22 1-16,0-22 0,0 21 0,0 1 16,0-22-16,0 0 0,22 0 15,-1 0-15,0-21 0,0 0 0,21 0 16,1 0-16,-22 0 0,21 0 16,1-21-16,-1 0 0,0 0 0,1-22 15,-22 22-15,21-21 0,0 21 16,-20-22-16,-1 1 0,0 21 15,0-21-15,0-1 0,0 1 0,1 21 16,-22 0-16,0-22 0,0 22 16,21 0-16,-21 0 0,-21 42 31,21 0-15,0 0-16,0 0 0,-22 1 0,22 20 15,0-21-15,-21 21 0,21-20 16,0 20-16,0 0 0,0-21 0,0 22 15,0-22-15,0 0 0,0 0 0,21 0 16,1 1-16,-1-22 0,0 0 16,0 0-16,0 0 0,0 0 15,22 0-15,-22 0 0,21-22 16,-21 1-16,22 0 0,-1 0 0,-21-21 16,22 20-16,-22-20 0,0 21 0,0-21 15,0 20-15,0-20 0,-21 21 16,22 0-16,-22 0 0,0-1 0,0 1 15,0 0-15,-22 0 16,1 21-16,0 0 16,42 0 15,0 0-31,1 0 16,-1 0-16,0 0 0,21 0 0,-21 0 15,1 0-15,20 0 16,-21-21-16,0 0 0,22 21 0,-22-22 15,0 22-15,0 0 0,0-21 16,0 21-16,-21-21 16,0 42 15,0 0-31,0 1 0,-21-1 16,21 0-16,-21 0 0,0 21 0,0-20 15,21 20-15,-21-21 16,-1 21-16,22-20 0,0 20 0,0 0 15,0-21-15,0 1 0,0-1 16,0 0-16,0 0 0,22 0 0,-22 0 16,21-21-16,0 0 0,0 22 0,0-22 15,0 0-15,1 0 0,-1 0 16,0-22-16,21 22 0,-21-21 0,22 0 16,-22 0-16,21 0 0,-21-22 15,1 22-15,20-21 0,-21 21 0,-21-22 16,21 22-16,-21-21 0,0 0 0,0 20 15,0-20-15,0 21 0,-21 0 16,0 0-16,0-1 0,0 1 16,-22 21-16,22 0 0,-21 0 0,-1 0 15,1 0-15,21 21 0,-21 1 16,-1-1-16,22 0 0,-21 0 0,21 0 16,-1 22-16,1-22 15,21 21-15,0-21 0,0 0 0,0 22 16,0-22-16,21 0 0,1 0 0,-1 0 0,0 1 15,21-1-15,-21-21 0,22 0 16,-1 0-16,0 0 0,1 0 0,-1 0 16,0-21-16,1 21 0,-1-22 15,0 1-15,1-21 0,-1 21 0,-21 0 16,22-1-16,-22-20 0,21 21 16,-21 0-16,0-22 0,1 22 15,20-21-15,-42 21 0,0 0 16,21 21-16,-21 21 31,0 0-31,0 0 0,-21 0 16,21 0-16,0 1 0,0-1 15,0 21-15,0-21 0,-21 0 0,21 22 16,-21-22-16,21 21 0,0-21 0,0 1 16,0-1-16,0 0 0,0 0 15,0-42 16,0 0-31,0 0 16,0-1-16,21-20 0,0 21 0</inkml:trace>
  <inkml:trace contextRef="#ctx0" brushRef="#br0" timeOffset="47935.7">9123 7472 0,'-21'0'31,"21"21"1,0 0-17</inkml:trace>
  <inkml:trace contextRef="#ctx0" brushRef="#br0" timeOffset="48551.63">9631 7853 0,'0'0'0,"42"0"15,-21-21 1,-21 0-16,21 21 16,-21-22-16,0 1 0,0 0 15,0 0-15,0 0 16,0 0-16,-21 21 0,0 0 15,0 0-15,0 0 0,0 0 0,-1 0 16,-20 21-16,21-21 0,0 21 16,0 0-16,-1 0 0,1 0 0,0 1 15,0-1-15,21 21 0,0-21 16,-21 22-16,21-22 0,0 21 0,0-21 16,0 0-16,0 1 0,0-1 0,0 0 15,0 0-15,0 0 16,21-21-16,0 0 0,0 0 0,0 0 15,1-21-15,20 0 0,-21 0 16,0 0-16,22-22 0,-22 22 16,21-21-16,-21 21 0,22-22 0,-22 1 15,0 0-15,21-1 0,-21 1 16,1 0-16,-1-22 0,0 22 0,-21-22 16,21 1-16,-21-1 0,21 22 0,-21-22 15,0 1-15,0 21 0,0-1 16,0 22-16,0-21 0,0 21 0,0-1 15,0 1-15,-21 21 16,0 21-16,21 1 16,-21 20-16,21 0 0,-21 1 15,-1 20-15,22 1 0,0-1 16,-21 1-16,0-1 0,0 1 0,21-1 16,-21 1-16,21-22 0,0 21 0,0-20 15,0-1-15,0 0 0,0-20 16,21 20-16,21-21 0,-21-21 0,22 21 15,-22-21-15,21 0 0,1 0 16,-1 0-16,0-21 0,1 21 0,-1-21 16,0 0-16,-21 0 0,22-1 0,-22 1 15</inkml:trace>
  <inkml:trace contextRef="#ctx0" brushRef="#br0" timeOffset="50567.86">11430 7493 0,'0'0'16,"0"-21"-16,0 42 31,0 0-15,-21 0-16,21 1 0,0 20 0,-21-21 15,-1 0-15,1 22 0,21-22 16,-21 21-16,21-21 0,-21 0 0,21 22 15,0-22-15,-21 0 0,21 0 0,-21 0 16,21 1-16,21-44 47,0 1-47,-21 0 0,21 0 16,0 0-16,0 0 0,-21-1 0,22-20 15,-1 21-15,0 0 0,0-22 16,0 22-16,0 0 0,1 0 0,-1 21 15,0-21-15,0 21 16,0 0-16,-21 21 0,0 0 16,21 0-16,1 0 0,-22 1 0,0-1 15,21 0-15,-21 0 0,21 0 16,0 22-16,-21-22 0,21 0 0,-21 0 16,21-21-16,-21 21 0,0 0 15,22 1-15,-1-22 0,0 0 16,-21 21-16,21-21 15,0 0-15,0-21 0,1-1 16,-1 22-16,-21-21 0,21 0 0,0 0 16,0 0-16,0-22 0,22 22 15,-22-21-15,0 21 0,0-22 0,22 1 16,-1 21-16,-21-21 0,21 20 0,1 1 16,-1 0-16,-21 0 0,22 21 15,-22 0-15,0 0 0,0 0 0,0 0 16,0 21-16,1 0 0,-1 0 15,-21 1-15,0-1 0,21 0 0,-21 0 16,21 21-16,-21-20 0,0-1 16,0 0-16,0 0 15,0 0-15,21-21 16,0-21 15,-21 0-31,0 0 16,0 0-16,0-1 0,0 1 0,0 0 15,-21 0-15,0 0 0,0 0 16,21-1-16,-21 1 0,0 0 16,-1 21-16,1 0 0,0 0 0,0 0 15,0 0-15,0 0 0,-22 21 0,22 0 16,-21 1-16,21-1 0,-22 0 16,22 21-16,0-21 0,-21 1 15,20 20-15,1-21 0,21 0 0,0 22 16,0-22-16,0 0 0,0 0 0,0 0 15,0 0-15,0 1 0,21-1 16,1-21-16,20 0 0,-21 0 0,0 0 16,22 0-16,-22 0 0,21 0 15,-21 0-15,22-21 0,-22-1 0,21 1 16,-21 0-16,22 0 0,-22 0 0,0-22 16,0 22-16,-21 0 15,21-21-15,-21 21 0,21-1 0,-21-20 16,0 21-16,0 0 0,0 0 0,0-1 15,-21 22 1,0 22-16,21-1 16,-21 0-16,21 0 15,-21 21-15,21-20 0,-21-1 0,21 21 16,0-21-16,0 0 0,0 1 0,0-1 16,0 21-16,0-21 0,21 0 15,0-21-15,-21 22 0,21-22 0,0 0 16,0 0-16,1 0 0,-1 0 15,21 0-15,-21 0 0,22-22 0,-1 22 16,0-21-16,1 0 0,-1 0 16,0-21-16,-21 20 0,22 1 15,-22-21-15,0 21 0,0-22 0,0 22 16,1-21-16,-22 21 0,0 0 16,0-1-16,0 1 0,0 0 0,-22 42 31,22 0-31,-21 1 0,21-1 15,-21 0-15,0 0 0,21 0 0,0 0 16,-21 22-16,21-22 0,-21 0 16,21 0-16,0 22 0,0-22 0,0 0 15,-22 0-15,22 0 0,0 0 16,0 1 0,0-44-1,0 1 1,0 0-16,0 0 15,22 0-15,-22-22 0,21 22 0,-21 0 16,21-21-16,0 21 0,0-1 16,0-20-16,1 21 0,-1 0 0,0 0 15,0-1-15,21 1 0,-20 21 0,-1 0 16,0 0-16,0 0 0,0 0 16,0 0-16,1 21 0,-1 1 0,-21-1 15,0 0-15,21 0 16,-21 0-16,0 0 0,0 22 0,0-22 0,0 0 15,0 0-15,0 0 0,0 1 16,0-1-16,0 0 0,0 0 16,0 0-16,21-21 0,-21 21 15,21-42 17,-21 0-32,0 0 0,0 0 15,21 0-15,1-1 0,-22 1 16,21-21-16,0 21 0,0 0 0,-21-22 15,21 22-15,0-21 0,22 21 0,-22-1 16,0-20-16,21 42 16,-20-21-16,20 21 0,-21 0 0,0 0 15,22 0-15,-22 21 0,0 0 16,0 0-16,0 1 0,0-1 0,-21 21 16,0-21-16,0 22 0,0-22 0,0 21 15,0-21-15,0 0 0,0 22 16,0-22-16,-21 0 0,0 0 0,21 0 15,0 1-15,0-1 0,-21-21 16,42 0 0,0-21-1,0-1-15,22 1 16</inkml:trace>
  <inkml:trace contextRef="#ctx0" brushRef="#br0" timeOffset="50991.71">14436 7747 0,'0'0'15,"-22"0"-15,1 0 0,21 21 0,21-21 32,1 0-17,-1 0-15,0 0 0,0-21 0,0 21 16,0-21-16,1 0 15,-1 21-15,0-21 0,0-1 0,0 1 0,0 0 16,-21 0-16,0 0 0,0 0 16,0-1-16,0 1 15,-21 21-15,0 0 0,0 0 16,-21 0-16,20 0 0,-20 0 16,21 21-16,-21 1 0,-1-1 0,1 0 15,21 0-15,-22 21 0,22-20 0,0-1 16,0 21-16,21-21 0,0 0 15,0 22-15,0-22 0,0 0 0,0 0 16,21 0-16,21 1 0,-20-1 16,-1-21-16,21 21 0,0-21 15,-20 0-15,20 0 0,0 0 0,-21 0 16,22 0-16,-22-21 0,21 0 16,-21 21-16,1-22 0,20-20 0,-21 21 15,21 0-15,-20 0 0,20-22 0,-21 22 16</inkml:trace>
  <inkml:trace contextRef="#ctx0" brushRef="#br0" timeOffset="51191.78">15028 7535 0,'21'0'16,"-42"0"-1,21 22-15,-21-22 16,0 42-16,21-21 0,0 0 16,-21 0-16,0 1 0,21-1 15,0 0-15,0 21 0,-22-21 0,22 1 16,-21-1-16,21 0 0,0 0 15,0 0-15,0 0 0,21-21 32,1 0-32,-22-21 15,21 21-15,-21-21 0,21 0 0,-21 0 16</inkml:trace>
  <inkml:trace contextRef="#ctx0" brushRef="#br0" timeOffset="51351.69">15028 7197 0,'-21'0'16,"42"0"-16,-63 0 0,42 21 47</inkml:trace>
  <inkml:trace contextRef="#ctx0" brushRef="#br0" timeOffset="51833.41">15409 7366 0,'0'21'0,"0"-42"0,0 63 15,0-20-15,0-1 0,0 0 16,0 0-16,0 0 0,-21 0 0,21 1 15,0 20-15,0-21 0,0 0 16,-21 0-16,21 1 0,0-1 0,-21 0 16,21 0-16,-21 0 0,-1 0 15,1-21-15,21 22 0,-21-22 16,0 0 0,0 0-1,21-22 1,0 1-16,0 0 0,0 0 15,0-21-15,21 20 0,0 1 16,0-21-16,0 21 0,22-22 0,-22 22 16,21-21-16,-21 21 0,22 0 0,-1-1 15,0 1-15,-20 21 0,20 0 16,-21 0-16,21 0 0,-20 0 0,-1 21 16,0 1-16,0 20 0,0-21 15,-21 0-15,0 0 0,21 1 0,-21 20 16,0-21-16,0 0 0,0 0 15,0 1-15,0-1 0,-21 0 16,21 0-16,0 0 0,-21-21 0,0 21 16,0-21-16,21 22 15,21-44 1,0 22 0</inkml:trace>
  <inkml:trace contextRef="#ctx0" brushRef="#br0" timeOffset="52522.58">16595 7472 0,'0'-21'0,"0"42"0,0-63 16,0 20-16,0 1 15,-22 21-15,1-21 0,0 21 16,0 0-16,0 0 0,-22 21 15,22-21-15,-21 21 0,0 1 0,-1 20 16,1-21-16,21 0 0,-22 0 0,22 1 16,0 20-16,0-21 0,21 0 15,0 0-15,0 1 0,0-1 16,21 0-16,0-21 0,0 0 16,22 0-16,-22 0 0,21 0 15,1 0-15,-1 0 0,-21 0 0,21 0 16,1-21-16,-22 0 0,21 21 15,-21-22-15,1 1 0,-1 0 0,0 0 16,-21 0-16,0 0 0,0-1 0,0 1 16,0 0-16,-21 42 31,0 0-31,-1 1 16,22-1-16,-21 21 0,0-21 0,0 22 15,0-1-15,0-21 0,-1 21 16,1 1-16,0 20 0,0-20 15,21-1-15,-21 0 0,0 22 0,-1-22 16,1 22-16,21-22 0,-21 21 0,0-20 16,0 20-16,21-20 0,-21-1 15,21 21-15,-22-20 0,1 20 0,21-20 16,-21-1-16,0 21 0,0-20 0,0-1 16,-1 22-16,1-22 0,-21 0 15,21-21-15,0 22 0,-22-1 0,22-21 16,0 0-16,0 1 0,0-22 15,-1 0-15,1 0 0,21-22 0,-21 1 16,0 0-16,21 0 16,-21-21-16,0-22 0,21 22 0,-22-22 0,22 1 15,0-1-15,0 1 0,0-22 16,0 22-16,0-1 0,0 1 16,0-1-16,22 1 0,-22 20 0,21 1 15,0 0-15,0-1 0,0 1 0,22 0 16,-22 20-16,21 1 0,0-21 15,1 21-15,-1 0 0,0-22 0,1 22 16</inkml:trace>
  <inkml:trace contextRef="#ctx0" brushRef="#br0" timeOffset="53783.95">18627 7049 0,'21'0'0,"-42"0"0,42-22 16,0 1-16,0 21 15,-21-21-15,0 0 16,21 21 0,-21-21-16,0 0 0,0-1 15,0 1 1,0 0-16,-21 0 15,0 21 1,0 0-16,0 0 0,-1 0 16,1 0-16,0 0 0,-21 0 15,21 0-15,-22 21 0,1-21 0,0 21 16,20-21-16,-20 21 0,0 1 0,-1-22 16,22 21-16,-21 0 0,0 0 15,20 0-15,1 22 0,-21-22 0,21 21 16,21 0-16,-21 1 15,21-1-15,-22 0 0,22 1 0,0 20 16,0-20-16,0-1 0,0 0 16,0 1-16,0-22 0,0 21 0,0-21 15,22 22-15,-1-22 0,-21 0 0,21 0 16,0 0-16,0 0 0,0-21 16,22 0-16,-22 22 0,21-22 0,1 0 15,-22 0-15,21 0 0,0 0 16,1-22-16,-1 1 0,0 21 0,1-21 15,-1 0-15,0 0 0,1-22 16,-1 22-16,0 0 0,-20-21 16,20 21-16,-21-1 0,0-20 0,0 21 15,1 0-15,-1-22 0,-21 22 16,21 21-16,-21-21 0,-21 21 31,0 0-31,-1 21 0,1 0 16,0 22-16,-21-22 0,21 0 15,-1 21-15,1-20 0,0 20 16,21-21-16,-21 0 0,21 22 0,0-22 16,0 0-16,0 0 0,0 0 15,0 0-15,21 1 0,0-22 0,0 0 16,1 21-16,20-21 0,-21 0 16,0 0-16,22 0 0,-22 0 15,21-21-15,-21-1 0,22 22 0,-22-21 16,21 0-16,0 0 0,-20 0 15,20 0-15,-21-1 0,0-20 0,0 21 16,1-21-16,-22 20 0,0-20 0,0 0 16,0-1-16,0 22 0,0-21 15,0 21-15,-43-22 0,22 22 0,0 0 16,0 21-16,0 0 0,-22 0 16,22 0-16,0 0 0,0 0 0,-22 21 15,22 0-15,0-21 16,21 22-16,-21-1 0,21 0 0,-21 0 0,21 0 15,21-21 1,0 0-16,0 0 16</inkml:trace>
  <inkml:trace contextRef="#ctx0" brushRef="#br0" timeOffset="54550.46">19854 6943 0,'0'0'16,"21"0"-16,-21-21 0,-21 21 31,0 21-31,0 0 0,-21 0 16,20 0-16,1 0 0,0 22 0,-21-1 16,21 0-16,-1 1 0,1-1 15,0 0-15,-21 1 0,21-1 0,21 22 16,-22-22-16,22 0 0,-21-21 15,21 22-15,0-1 0,0-21 0,0 0 16,0 22-16,0-22 0,21-21 16,1 21-16,-22 0 0,21-21 0,21 0 15,-21 0-15,0 0 0,22 0 0,-1-21 16,0 0-16,-20 21 0,20-21 16,0 0-16,1-1 0,-1-20 15,-21 21-15,21-21 0,1-1 0,-22 1 16,21 0-16,-21-1 0,22 1 15,-22-22-15,0 22 0,0 0 0,0-1 16,1 1-16,-22 21 0,0-21 16,0 20-16,0 1 0,0 42 31,0 1-31,-22-1 0,1 0 16,0 21-16,0 1 0,0-1 15,0 0-15,-1 1 0,22-1 0,-21 0 16,0 22-16,0-22 0,21 0 15,0-20-15,0 20 0,0 0 16,0-21-16,0 1 0,0-1 0,0 0 16,0 0-16,0 0 0,21-21 15,0 0-15,22 0 0,-22 0 0,21 0 16,-21 0-16,22 0 0,-1-21 0,-21 21 16,21-21-16,-20 0 0,20 0 15,-21-1-15,0 1 0,22 0 0,-22 0 16,-21 0-16,21-22 0,-21 22 15,21 0-15,-21 0 0,-21 42 32,0-21-32,21 21 15,-21 0-15,21 22 0,0-22 0,-22 0 16,22 0-16,0 0 0,-21 1 16,21-1-16,0 0 0,0 0 15,0 0-15,21-21 16,1 0-16,-1 0 15,0 0-15,0 0 0,0-21 16,0 0-16,1 0 16,-1 0-16,0-1 0,-21 1 0</inkml:trace>
  <inkml:trace contextRef="#ctx0" brushRef="#br0" timeOffset="54703.9">20807 7218 0,'-21'0'15,"-1"0"1,1 0-16,21 21 0,0 0 16,0 0-1,21-21 1,1 0-16</inkml:trace>
  <inkml:trace contextRef="#ctx0" brushRef="#br0" timeOffset="55155.78">21336 7387 0,'0'-21'32,"0"0"-17,-21 21 1,0 0-16,-1 0 0,1 0 0,0 21 15,0 0-15,0 0 0,0 1 16,-1-1-16,1 0 0,0 0 0,0 21 16,21-20-16,0-1 0,0 0 15,0 0-15,0 0 16,21 0-16,0-21 0,0 0 0,1 0 16,20 22-16,-21-22 0,21 0 15,-20 0-15,20 0 0,-21 21 0,21-21 16,-20 21-16,-1-21 0,0 21 15,0-21-15,-21 21 0,0 0 0,0 1 16,-21-1-16,0-21 16,0 0-16,-22 21 0,22-21 15,-21 0-15,-1 0 0,22 0 0,-21 0 16,21 0-16,-22 0 0,22 0 16,-21 0-16,21 0 0,0 0 0,-1 0 15,1 0-15,21-21 16,0 0-1,0-1-15,21 1 16,1 0-16</inkml:trace>
  <inkml:trace contextRef="#ctx0" brushRef="#br0" timeOffset="55407.24">21823 7514 0,'0'0'0,"0"21"16,-21-21-16,21 22 16,-22-1-16,22 0 0,0 0 15,0 0-15,0 0 0,0 1 0,0-1 16,0 0-16,0 0 16,0 0-16,0 0 0,0 1 15,0-44 16,0 1-15,0 0-16</inkml:trace>
  <inkml:trace contextRef="#ctx0" brushRef="#br0" timeOffset="55566.15">21907 7281 0,'0'-21'0,"0"0"16,-21 21 15,21 21 0,21-21-31</inkml:trace>
  <inkml:trace contextRef="#ctx0" brushRef="#br0" timeOffset="56334.24">22394 7430 0,'-21'0'31,"0"0"-31,0 0 16,0 0-16,-1 21 0,1 0 0,0-21 15,0 21-15,0 0 0,0 0 16,-1 1-16,1-1 0,0 0 0,21 21 15,-21-21-15,21 1 16,0-1-16,0 0 0,0 0 0,0 0 16,0 0-16,0 1 0,0-1 0,21 0 15,0-21-15,0 0 16,1 0-16,-1 0 0,0 0 0,0 0 16,0 0-16,0 0 0,1 0 15,-22-21-15,0 0 0,21 21 0,-21-22 16,0 1-16,0 0 0,0-21 0,0 21 15,0-1-15,0-20 0,0 21 16,0-21-16,0 20 0,0-20 0,0 21 16,21 0-16,-21 0 0,21-1 15,0 1-15,22 0 0,-22 0 16,0 21-16,21-21 0,-21 21 0,22 0 16,-1 0-16,-21 0 0,22 0 15,-22 21-15,21 0 0,-21 21 0,-21-20 16,0 20-16,21-21 0,-21 21 15,0 1-15,0-22 0,0 21 0,0-21 16,-21 22-16,21-22 0,0 0 16,-21 0-16,21 0 0,-21 1 0,21-1 15,0 0 1,-21-21-16,21-21 31,0 0-31,0-1 0,0 1 16,21 0-16,0 0 0,0-21 15,0 20-15,22-20 0,-1 21 0,0-21 16,1-1-16,-1 1 0,0 0 16,1 20-16,-1-20 0,0 21 0,1 21 15,-22 0-15,21 0 0,-21 0 16,1 0-16,-1 21 0,-21 0 0,0 22 16,0-1-16,0-21 0,0 21 0,0 1 15,0-22-15,0 21 16,0-21-16,-21 1 0,21 20 0,0-21 15,-22 0-15,22 0 16,0 1-16,-21-22 31,21-22-15,0 1 0</inkml:trace>
  <inkml:trace contextRef="#ctx0" brushRef="#br0" timeOffset="62476.06">4212 9948 0,'0'0'0,"-21"0"0,21-21 0,-21 21 0,21-21 16,-21 21-1,-1 0 1,22 21-16,0 0 16,0 1-16,0-1 0,0 21 0,0-21 15,0 22-15,0 20 0,0-21 0,0 1 16,-21 20-16,21 1 0,-21-1 15,0-20-15,21 20 0,0-21 0,-21 1 16,21-1-16,-21-21 0,21 22 16,0-22-16,0 0 0,0 0 15,0 0-15,21-42 32,0 21-32,-21-21 0,21 0 0,0-22 15,-21 22-15</inkml:trace>
  <inkml:trace contextRef="#ctx0" brushRef="#br0" timeOffset="63076.23">4212 9885 0,'21'0'16,"0"0"-1,1 0-15,20 0 0,0 0 0,1 0 16,-1 0-16,21-21 0,-20 21 16,-1 0-16,22 0 0,-22-21 0,21-1 15,-20 22-15,-1 0 0,0-21 16,1 21-16,-1 0 0,0 0 0,-20 0 16,-1 0-16,21 0 0,-21 0 0,0 0 15,1 0-15,-1 0 16,0 21-1,-21 1 1,0-1-16,0 0 0,0 0 16,0 0-16,0 0 0,0 1 0,0-1 15,0 0-15,0 0 0,0 21 16,0-20-16,0-1 0,0 21 0,0-21 16,0 0-16,0 1 0,-21-1 15,21 21-15,0-21 0,0 0 0,0 1 16,0 20-16,0-21 0,0 0 0,0 0 15,0 1-15,-21-1 0,21 0 16,0 0-16,0 0 16,-22 0-16,1 1 0,0-1 0,0-21 15,0 21-15,0-21 16,-22 21-16,22-21 0,-21 0 0,-1 21 16,-20-21-16,21 0 0,-22 0 0,1 0 15,20 0-15,-20 0 0,20 0 16,1 0-16,0 0 0,-1 0 0,22 0 15,-21 0-15,21 0 0,0 0 16,21-21-16,-22 21 0,22-21 16,0 0-16,22 0 15,-1-1 1,0 1-16,21 0 0</inkml:trace>
  <inkml:trace contextRef="#ctx0" brushRef="#br0" timeOffset="63412.04">4889 9758 0,'0'0'16,"0"-21"-16,0 0 0,-21 21 15,0 0-15,0 0 0,21 21 31,0 21-31,0-21 0,0 22 16,0-1-16,0 0 0,0 1 0,0-1 16,0 21-16,0 1 0,0-1 15,-21 1-15,0 21 0,-1-22 0,22 1 16,-21-1-16,0 1 0,0-22 0,0 21 16,0-20-16,21-1 0,0-21 15,-22 22-15,22-22 0,-21 0 0,21 0 16,0 0-16,0 0 0,0-42 31,21 0-15</inkml:trace>
  <inkml:trace contextRef="#ctx0" brushRef="#br0" timeOffset="63681.88">3979 10287 0,'0'0'0,"-21"0"0,0 0 0,0 0 16,63 0-1,-21 0-15,22-21 16,-1 21-16,0 0 0,1 0 0,20-21 16,1 21-16,-1 0 15,22 0-15,-22-21 0,1 21 0,20 0 16,-20 0-16,-22-22 0,22 22 0,-22 0 15,0 0-15,1-21 0,-1 21 16,-21 0-16,0 0 0,1-21 0,-1 21 16,0 0-16,0-21 0,-21 0 15,21 21-15</inkml:trace>
  <inkml:trace contextRef="#ctx0" brushRef="#br0" timeOffset="64259.55">6011 9250 0,'0'0'0,"-21"-21"0,0-22 16,0 22 0,0 21-16,-1-21 0,1 21 15,-21 0-15,21 0 0,0 0 16,-22 0-16,22 0 0,-21 21 16,21 0-16,-1 1 0,-20-1 0,21 0 15,0 0-15,0 0 0,-1 22 0,1-22 16,0 0-16,21 0 0,-21 0 15,21 22-15,0-22 0,0 0 0,0 0 16,21 0-16,0-21 16,0 0-16,22 0 0,-22 0 0,0 0 15,21 0-15,-20-21 0,20 0 0,-21 0 16,21 21-16,-20-21 0,-1-1 16,0 1-16,0 0 0,0 0 15,0 0-15,-21 0 0,0-1 16,0 1-16,0 0 0,0 0 15,0 42 17,0 0-32,0 0 0,0 1 0,0-1 15,0 0-15,0 0 0,22 21 0,-1-20 16,-21-1-16,21 0 0,0 0 16,0 0-16,0 0 0,-21 1 0,22-1 15,-1-21-15,0 0 16,0 0-16,0 0 0,0 0 0,1 0 15,-1 0-15,-21-21 0</inkml:trace>
  <inkml:trace contextRef="#ctx0" brushRef="#br0" timeOffset="64872.21">7726 9694 0,'0'0'15,"0"-21"-15,0 42 32,0 1-32,0-1 0,0 21 15,0 0-15,-21 1 0,21-1 0,-22 0 16,22 1-16,0 20 0,0-20 15,-21 20-15,21-21 0,-21 22 16,21-22-16,-21 1 0,21-1 0,-21 21 16,21-41-16,0 20 0,0-21 0,0 0 15,0 0-15,0 1 0,0-1 16,0-42 0,21-1-1,0 1-15,-21 0 0,21-21 16,0-1-16,1 1 0</inkml:trace>
  <inkml:trace contextRef="#ctx0" brushRef="#br0" timeOffset="65439.89">7789 9694 0,'0'-21'0,"0"42"0,-21-63 0,0 42 16,42 0 15,0 0-31,22 0 0,-22 0 15,21 21-15,0-21 0,22 0 0,-22 0 16,22 0-16,-1 0 0,1 0 16,-1 0-16,1 0 0,-1 0 0,1 0 15,-1 0-15,1 0 0,-1 0 16,1 0-16,-1 0 0,-20 0 0,-1 0 16,0 0-16,1 0 0,-22 0 15,0 0-15,0 0 0,0 0 16,-21 21-16,0 1 15,0-1-15,0 0 0,0 0 0,-21 0 16,21 0-16,-21 1 0,0 20 16,21-21-16,0 0 0,0 22 0,-21-22 15,21 21-15,0-21 0,0 0 16,0 22-16,-22-22 0,22 0 0,0 0 16,0 22-16,0-22 0,0 0 0,0 0 15,-21 0-15,21 0 0,0 22 16,0-22-16,0 0 0,-21 0 0,0 0 15,21 1-15,-21-1 0,0 0 16,21 0-16,-22 0 0,1 0 0,0-21 16,0 22-16,0-1 0,-22-21 15,22 21-15,-21-21 0,0 0 0,-1 0 16,1 0-16,0 21 0,-22-21 0,22 0 16,-22 0-16,1 0 0,-1 0 15,1-21-15,20 21 0,-20-21 0,21 21 16,20-21-16,-20 21 0,21 0 0,-21-22 15,20 1-15,22 0 16,0 0 0,22 0-16,-1 0 15,0 21-15,21-22 0,-21 1 16</inkml:trace>
  <inkml:trace contextRef="#ctx0" brushRef="#br0" timeOffset="65771.8">8509 9589 0,'0'0'0,"-42"-22"16,20 22 0,1 22-16,21-1 15,0 21-15,0-21 0,0 43 16,-21-22-16,21 0 0,0 22 15,0-1-15,0 1 0,-21-1 0,21 1 16,0-1-16,0 1 0,0-1 0,-21 1 16,0-1-16,21 1 0,-22-1 15,22 1-15,-21-22 0,21 1 0,-21-1 16,21 0-16,-21 1 0,21-22 0,0 0 16,0 0-16,0 0 0,0 0 15,0-42 16,0 0-31,0 0 16,0 0-16</inkml:trace>
  <inkml:trace contextRef="#ctx0" brushRef="#br0" timeOffset="66055.64">7683 10118 0,'0'0'0,"22"0"16,20-21 0,-21 21-16,43 0 0,-22 0 15,21-22-15,1 22 0,-1 0 0,1 0 16,-1 0-16,1 0 0,21-21 16,-22 21-16,1 0 0,-1 0 0,-21 0 15,22 0-15,-22-21 0,1 21 0,-1 0 16,0 0-16,-21 0 0,1-21 15,-1 21-15,0 0 0,0 0 16,-21-21-16,0 0 16,0-1-16,0 1 15,0 0-15</inkml:trace>
  <inkml:trace contextRef="#ctx0" brushRef="#br0" timeOffset="66584.33">9313 9017 0,'0'0'0,"0"-21"15,21 21-15,-21-64 16,0 43-16,0 0 0,0 0 15,0 0-15,0 0 0,0-1 16,0 1-16,-21 21 0,0 0 16,0 0-16,-21 0 0,20 0 15,-20 0-15,21 21 0,-21 1 0,-1-1 16,22 0-16,-21 0 0,21 21 16,-1-20-16,22-1 0,0 0 0,0 0 15,0 0-15,0 0 0,22 1 16,-1-22-16,0 0 0,0 0 15,0 0-15,22 0 0,-22 0 0,0 0 16,0 0-16,0 0 16,0 0-16,1-22 0,-1 22 0,-21-21 15,21 21-15,-21-21 0,21 21 0,-21-21 16,21 21-16,-21-21 0,0 42 47,0 0-47,0 0 0,0 0 15,21 1-15,-21 20 0,0-21 0,0 0 16,22 22-16,-22-22 0,21 0 16,-21 0-16,21 0 0,-21 0 0,21-21 15,-21 22-15,21-1 0,0-21 16,1 0-16,-1 0 16,0 0-16</inkml:trace>
  <inkml:trace contextRef="#ctx0" brushRef="#br0" timeOffset="66992.36">10223 9567 0,'0'0'0,"0"-21"0,0 0 0,0 42 32,22 0-17,-1 1-15,0 20 0,0-21 16,0 21-16,0 1 0,-21-1 0,22 0 15,-1-20-15,0 20 0,0 0 0,-21-21 16,0 22-16,21-22 0,0 0 16,-21 0-16,0 0 0,0 1 15,22-1-15,-22 0 0,21-21 16,-21-21 15,0 0-15,0-1-16</inkml:trace>
  <inkml:trace contextRef="#ctx0" brushRef="#br0" timeOffset="67227.23">10774 9504 0,'-21'0'15,"-1"21"1,1 0-16,-21 0 0,21 22 15,0-1-15,-22-21 0,1 22 0,21-1 16,-43 0-16,22 1 0,0-1 16,-22 0-16,22 1 0,-22-1 0,22 0 15,-22 1-15,22-22 0,0 21 0,21-21 16,-1 0-16,1 1 0,0-22 16,21 21-16,0 0 0</inkml:trace>
  <inkml:trace contextRef="#ctx0" brushRef="#br0" timeOffset="70072.12">995 11726 0,'-21'0'16,"-1"22"0,1-22-16,0 0 15,0 0-15,0 0 16,0 0-16,-1 0 16,1 0-1,21-22 1,0 1-1,0 0-15,21 21 16,-21-21-16,22 21 0,-1-21 0,0 21 16,21 0-16,-21-21 0,1 21 15,20 0-15,-21 0 0,0 0 0,0 0 16,1 0-16,-1 0 16,0 0-16,0 21 0,-21 0 15,0 0-15,0 0 0,0 0 16,-21 1-16,-21-1 0,20 21 0,1-21 15,-21 0-15,21 22 0,-22-22 16,22 0-16,-21 0 0,21 0 16,0 1-16,-1-22 0,1 0 0,21 21 15,-21-21-15,21-21 32,0-1-17,21 1-15,0 21 16,1-21-16,-1 21 0,0-21 15,0 21-15,0 0 0,0 0 16,1-21-16,-1 21 0,0 0 0,0 0 16,0 0-16,0 0 0,1 0 15,-1 0-15,0 21 0,0 0 0,-21 0 16,21 0-16,-21 22 16,0-22-16,0 0 0,0 0 15,0 0-15,-21 22 0,0-22 0,0 0 16,-22 21-16,22-20 0,-21-1 15,21 0-15,-22 0 0,1 0 0,0 0 16,-1 1-16,22-22 0,-21 0 16,0 0-16,-1 0 0,22 0 15,-21 0-15,21 0 0,-22 0 16,22 0-16,-21-22 0,21 22 0,-1-21 16,-20 0-16,21 0 0,0 21 15,21-21-15,0 0 0,-21 21 16,21-22-16,0 1 0,0 0 31,21 0-31,0 21 16,0 0-16,0 0 15,0 0-15,1-21 0,20 21 16,-21 0-16</inkml:trace>
  <inkml:trace contextRef="#ctx0" brushRef="#br0" timeOffset="70560.36">1609 12002 0,'21'0'47,"-21"-22"-47,0 1 15,0 0 1,0 0 15,-21 21-31,-1 0 16,1 0 0,21 21-16,0 0 15</inkml:trace>
  <inkml:trace contextRef="#ctx0" brushRef="#br0" timeOffset="73443.95">2921 11980 0,'0'-21'16,"0"0"-1,-21 0-15,21 0 16,0 0-16,0-1 16,0 1-16,0 0 0,0 0 15,0 0-15,0 0 0,0-1 16,0 1 0,0 42 15,0 1-31,0 20 15,0-21-15,0 21 0,0 1 16,0-1-16,0 0 0,0 1 0,0-1 16,0 0-16,0-20 0,0 20 15,0 0-15,0-21 0,0 1 0,0-1 16,0 0-16,21 0 0,-21 0 0,21-21 16,0 0-1,0 0 1,1 0-16,-22-21 15,21 0-15,-21 0 0,0 0 0,21-1 16,0-20-16,-21 21 0,21-21 16,-21 20-16,0-20 0,21 0 0,-21 21 15,22-22-15,-22 22 0,0 0 16,0 0-16,0 0 0,21-1 0,0 22 31,-21 22-15,0-1-16,0 0 0,0 0 15,21 0-15,-21 22 0,0-22 0,0 21 16,0-21-16,21 22 0,-21-22 0,0 0 16,0 0-16,0 0 0,21 0 15,-21 1-15,22-1 0,-1-21 16,0 0-16,0 0 16,0 0-16,0 0 0,1 0 0,-1-21 15,0 21-15,0-22 0,21 1 16,-20 0-16,-1 0 0,21-21 0,-21 20 15,0-20-15,1 21 0,-1-21 0,0-1 16,0 1-16,0 21 16,-21-22-16,0 22 0,21-21 0,-21 21 0,0 0 15,0-1-15,0 1 0,-21 21 47,21 21-47,0 1 0,0 20 16,-21-21-16,21 0 0,0 22 0,0-22 15,0 21-15,0 0 0,0-20 16,0-1-16,0 21 0,0-21 0,0 0 16,21 1-16,-21-1 0,21 0 15,1 0-15,-1-21 0,0 0 0,0 21 16,0-21-16,0 0 0,22 0 0,-22 0 16,0 0-16,0-21 0,22 0 15,-22 0-15,0 0 0,0-1 16,21 1-16,-20 0 0,-1 0 15,0-21-15,0 20 0,0-20 0,0 21 16,-21 0-16,0-22 0,22 22 0,-22 0 16,0 0-16,0 0 0,0 0 15,0-1-15,-22 22 16,1 0-16,0 0 16,0 22-16,21-1 0,-21 0 0,21 21 15,0-21-15,0 22 0,0-22 0,0 21 16,0 1-16,0-22 0,0 21 15,0-21-15,0 22 0,0-22 0,21 0 16,0 0-16,0 0 16,0-21-16,1 0 0,-1 0 15,21 0-15,-21 0 0,0 0 0,22-21 16,-22 0-16</inkml:trace>
  <inkml:trace contextRef="#ctx0" brushRef="#br0" timeOffset="74082.58">6689 11705 0,'21'0'16,"-42"0"-16,42-21 0,-21 0 0,0 0 15,0 0-15,0-1 0,-21 1 16,-1 21-16,-20 0 0,21 0 16,-21 0-16,-1 0 0,1 0 0,21 0 15,-22 0-15,1 0 16,0 21-16,-1 1 0,1-1 0,21 0 16,-21 21-16,20-21 0,22 22 0,0 20 15,0-20-15,0-1 0,0 21 16,0-20-16,0 20 0,0-20 0,0-1 15,22 0-15,-1 1 0,0-22 16,0 21-16,-21-21 0,21 0 0,0-21 16,1 22-16,-1-1 0,21-21 0,-21 0 15,22 0-15,-1 0 0,0-21 16,1-1-16,20 1 0,1 0 16</inkml:trace>
  <inkml:trace contextRef="#ctx0" brushRef="#br0" timeOffset="74972.08">7302 11811 0,'0'0'0,"-63"-21"15,21 21 1,20 0-16,1 0 0,0 0 0,-21 0 16,-1 21-16,22 21 0,-21-20 0,0-1 15,-1 21-15,1 0 0,21 1 16,-22-22-16,22 21 0,21 1 15,0-22-15,-21 21 0,21-21 0,0 0 16,0 1-16,0-1 0,0 0 16,21-21-16,0 0 0,1 0 0,20 0 15,-21 0-15,21 0 0,1 0 0,-1-21 16,0 21-16,1-21 0,-22-1 16,21-20-16,1 21 0,-1 0 0,-21-22 15,21 1-15,-20 21 0,-1-21 16,-21-1-16,0 22 0,21-21 0,-21-1 15,0 22-15,0 0 0,0 0 0,0 0 16,-21 21 0,0 21-1,21 0-15,-22 0 0,22 0 0,0 22 16,0-1-16,0-21 0,0 22 16,0-1-16,0 0 0,0-21 0,0 22 15,0-22-15,22 0 0,-1 0 16,0 0-16,0 1 0,0-22 15,0 0-15,1 0 0,-1 0 0,0 0 0,21 0 16,-21 0-16,1 0 0,20-22 16,-21 1-16,0 0 0,0 0 0,1 0 15,-1 0-15,0-22 0,0 22 0,-21 0 16,21-21-16,-21 20 16,0-20-16,0 21 0,0 0 0,0 0 15,0-1-15,0 44 31,-21-1-31,21 0 0,0 0 16,-21 0-16,21 22 0,0-22 16,0 0-16,0 0 0,0 21 0,-21-20 15,21-1-15,0 0 0,-21 0 0,21 0 16,0 0 0,0-42 15,0 0-31,0-21 15,0 21-15,0-1 0,0 1 16,21-21-16,-21 21 0,21-22 0,0 1 16,0 21-16,0 0 0,1-22 15,-1 22-15,21 0 0,-21 0 0,22 21 16,-22-21-16,21 21 0,-21 0 16,22 0-16,-22 0 0,21 21 0,-21-21 15,0 42-15,1-21 0,-1 1 0,0-1 16,-21 21-16,0 0 0,0-20 15,0 20-15,0-21 0,0 21 0,0-20 16,0 20-16,0-21 0,0 0 0,-21 0 16,21 1-16,-21-1 15,-1 0-15,22 0 0,-21 0 16,0 0-16,21-42 31</inkml:trace>
  <inkml:trace contextRef="#ctx0" brushRef="#br0" timeOffset="75467.78">9652 11875 0,'0'21'15,"0"0"1,0 21-16,0-21 0,-21 22 0,21-22 15,-21 21-15,21-21 0,0 22 16,0-22-16,-22 21 0,22-21 0,-21 1 16,21-1-16,0 0 0,0 0 0,0 0 15,0 0 1,0-42 0,0 0-16</inkml:trace>
  <inkml:trace contextRef="#ctx0" brushRef="#br0" timeOffset="75671.67">9652 11705 0,'0'-21'0,"0"42"62,0 0-46,0 1-16,0-1 16</inkml:trace>
  <inkml:trace contextRef="#ctx0" brushRef="#br0" timeOffset="76367.94">10054 11896 0,'-21'21'16,"0"-21"-16,21 21 15,-21 0-15,-1 0 16,1 1-16,21-1 0,-21 0 0,21 0 16,0 0-16,0 0 0,-21 1 0,21-1 15,-21 21-15,21-21 16,0 0-16,0 1 0,-21-1 0,21 0 15,-22-21 1,22-21 15,0 0-15,22-1-16,-1 1 0,0 0 16,-21 0-16,21-21 0,0 20 0,0 1 15,1-21-15,-1 21 0,0-22 16,0 22-16,0 0 0,22 0 0,-22 21 15,0-21-15,21 21 0,-21 0 16,1 0-16,-1 0 0,21 0 0,-21 21 16,0 0-16,1 0 0,-22 0 0,0 1 15,21-1-15,-21 21 0,0-21 16,0 0-16,0 1 0,0-1 16,0 0-16,0 0 0,-21 0 0,-1 0 15,22 1-15,-21-22 16,0 0-16,21-22 31,0 1-31,0 0 0,0 0 16,0 0-16,21 0 0,0-22 15,1 22-15,-1 0 0,0 0 16,0-22-16,0 22 0,22 0 16,-22 0-16,0 21 0,21-21 0,-21 21 15,1 0-15,20 0 0,-21 0 0,0 21 16,0 0-16,1 0 0,-1 0 15,-21 1-15,0-1 0,0 0 16,0 21-16,0-21 0,0 1 0,0-1 16,0 0-16,0 0 0,0 0 0,0 0 15,0 1-15,-21-1 0,-1 0 16,44-21 15,-1-21-15,0 0-16</inkml:trace>
  <inkml:trace contextRef="#ctx0" brushRef="#br0" timeOffset="76704.24">11239 11811 0,'0'0'0,"0"21"31,0 0-31,-21 1 0,21 20 0,-21-21 15,21 21-15,0 1 0,0-1 16,-21 0-16,21 1 0,0-1 0,-21 0 16,21 22-16,0-22 0,0 1 0,-21 20 15,21-21-15,-22 1 0,22 20 16,0-20-16,0 20 0,-21 1 16,21-1-16,-21-21 0,0 22 0,21-1 15,-21-20-15,0 20 0,21-20 16,-22-1-16,22-21 0,0 21 0,0-20 15,-21-1-15,42-21 32,-21-21-32,22-1 0,-1 1 0,0-21 15,0 21-15,0-22 0,0-20 0,1 21 16,-22-22-16,21 1 0,0-1 0</inkml:trace>
  <inkml:trace contextRef="#ctx0" brushRef="#br0" timeOffset="77028.05">11155 11938 0,'0'-21'0,"0"42"0,-21-63 16,21 21-16,0-1 0,0 1 15,0 0-15,0 0 0,21 0 16,0 0-16,0 21 0,21-22 16,-20 22-16,20 0 0,0 0 15,1 0-15,-1 0 0,0 0 0,1 0 16,-1 0-16,0 22 0,-21-1 0,22 0 15,-22 0-15,-21 21 0,0-20 16,0 20-16,0 0 0,0 1 0,-21-22 16,0 21-16,-1-21 0,1 22 15,-21-22-15,0 0 0,-1 0 16,1 0-16,0 0 0,-1 1 0,1-22 16,21 0-16,-22 21 0,22-21 0,0 0 15,0 0-15,21-21 16,0-1-1,21 22-15,0-21 0,0 0 16,1 0-16,20 21 0</inkml:trace>
  <inkml:trace contextRef="#ctx0" brushRef="#br0" timeOffset="77403.36">11663 11853 0,'0'-21'0,"0"42"0,0-63 0,0 21 15,21 0-15,0 0 16,0 21-16,0-22 0,1 22 16,-1 0-16,0 0 0,0 0 15,0 0-15,0 0 0,1 0 16,-1 0-16,0 22 0,0-1 0,0 0 16,-21 0-16,0 21 0,0-20 0,0 20 15,0 0-15,0-21 0,0 22 16,0-22-16,0 0 0,-21 0 15,21 0-15,0 1 0,0-1 0,-21-21 16,21 21-16,0-42 31,0 0-31,0-1 0,0 1 16,0 0-16,0 0 0,0-21 16,0 20-16,21-20 0,0 0 0,-21 21 15,21-22-15,1 22 0,-22 0 16,21 0-16,0 0 0,0-1 0,0 1 15,0 21-15,1 0 0,-1-21 0,0 21 16,0 0-16,0 0 0</inkml:trace>
  <inkml:trace contextRef="#ctx0" brushRef="#br0" timeOffset="77856.1">12594 11748 0,'0'-22'0,"-21"22"16,0-21-16,0 21 15,-1 0-15,1 0 0,0 0 16,0 21-16,0 1 0,0-1 16,-1 0-16,1 0 15,0 21-15,0-20 0,21 20 0,0-21 16,-21 21-16,21-20 0,0 20 0,0 0 15,0-21-15,0 1 0,0-1 16,0 0-16,21 0 0,-21 0 0,21 0 16,0-21-16,0 0 0,1 0 0,-1 0 15,0 0-15,0 0 0,0 0 16,0 0-16,1-21 0,-1 21 0,0-21 16,0 0-16,0 0 0,-21 0 15,21-22-15,1 22 0,-22-21 0,0-1 16,0 22-16,0-21 0,0 0 0,0 20 15,0-20-15,0 21 16,0-21-16,0 20 0,-22 1 16,1 21-16,0 0 0,0 0 15,0 0-15,21 21 16,-21 1-16,21-1 0,0 0 16,0 0-16,0 0 0,0 0 15,21-21-15</inkml:trace>
  <inkml:trace contextRef="#ctx0" brushRef="#br0" timeOffset="78243.39">12827 11748 0,'0'0'0,"21"-43"15,0 43 1,0 0-1,1 21-15,-22 1 16,0 20-16,0-21 0,21 0 16,-21 22-16,0-22 0,0 21 0,0-21 15,0 22-15,0-22 0,0 0 16,0 0-16,0 0 0,0 0 16,0 1-16,0-1 0,0 0 15,21-21 1,0-21-1,-21 0-15,21-1 0,0 1 16,-21 0-16,22-21 0,-1 21 0,-21-22 16,21 22-16,0-21 0,0 21 0,0-22 15,-21 22-15,22 0 0,-1 0 16,0 0-16,0-1 0,0 1 0,0 21 16,1 0-16,-1 0 15,0 0 1</inkml:trace>
  <inkml:trace contextRef="#ctx0" brushRef="#br0" timeOffset="78571.72">13441 11959 0,'0'0'0,"21"0"0,0 0 0,0 0 15,0 0-15,1-21 0,-1 21 16,0-21-16,0 0 0,-21 0 0,21-1 15,0 22-15,-21-21 0,0 0 0,0 0 16,22 0-16,-22 0 16,0-1-16,0 1 0,-22 21 15,1 0 1,0 21-16,0 1 16,0-22-16,21 42 0,-21-21 0,-1 0 15,22 0-15,-21 22 0,21-22 0,0 0 16,0 21-16,0-20 0,0-1 15,0 0-15,0 0 0,0 0 0,0 0 16,0 1-16,21-22 0,1 0 0,-1 0 16,0 0-16,0 0 0,0 0 15,0 0-15,1 0 0,-1-22 0,0 22 16,0-21-16</inkml:trace>
  <inkml:trace contextRef="#ctx0" brushRef="#br0" timeOffset="79087.94">15134 11155 0,'-42'0'15,"21"0"1,21 21-16,-22-21 0,1 42 0,21-20 16,-21 20-16,0 0 0,21 1 15,-21-1-15,21 0 0,-21 22 0,-1-22 16,22 0-16,-21 1 0,0-1 15,21 0-15,-21 1 0,0-22 0,21 21 16,-21-21-16,21 1 0,0-1 0,0 0 16,0 0-16,0 0 0,-22-21 31,22-21-31,-21 21 16,21-21-16</inkml:trace>
  <inkml:trace contextRef="#ctx0" brushRef="#br0" timeOffset="79700.96">14499 11684 0,'21'0'15,"0"-21"1,22 21-16,-22 0 0,21 0 0,1 0 16,-1 0-16,0-21 0,22 21 0,-22-21 15,22 21-15,-1-22 0,1 1 16,20 21-16,-20-21 0,-1 0 0,1 0 15,-1 0-15,1-1 0,-22 1 16,0-21-16,1 21 0,-22 0 16,0-1-16,0 1 0,-21-21 0,0 21 15,0 0-15,0-1 16,-21 1-16,-21 21 0,21 0 0,-1 0 16,1 0-16,0 0 0,0 0 0,0 21 15,-22 22-15,22-22 0,0 21 16,21 1-16,-21-1 0,0 0 0,0 1 15,21-1-15,0 0 0,0-21 16,-22 22-16,22-1 0,0-21 0,-21 22 16,21-22-16,0 0 0,0 0 0,0 0 15,0 0-15,0 1 16,0-1-16,0 0 16,0-42 15,0 0-31,0-1 0,0 1 0,21 0 15,1 0-15,-1 0 0,0 0 16,0-22-16,21 22 0,1 0 0,-1 0 16,0 0-16,1-1 0,-1 1 0,0 0 15,1 21-15,-1 0 0,-21 0 16,22 0-16,-22 0 0,0 0 16,0 0-16,0 21 0,-21 0 0,0 1 15,0-1-15,0 21 0,0-21 16,0 0-16,0 1 0,0-1 0,-21 0 15,0 0-15,0 0 0,21 0 16,0 1-16,-21-1 0,21 0 16,21-21-1,0 0 1,0-21-16,0 21 0</inkml:trace>
  <inkml:trace contextRef="#ctx0" brushRef="#br0" timeOffset="80055.27">16277 11684 0,'21'0'31,"0"0"-31,1 0 16,-1 0-16,0 0 0,0 0 0,0 0 15,0 0-15,1 0 0,-1-21 16,21 21-16,-21-21 0,0 21 0,1-21 15,-1-1-15,-21 1 16,0 0-16,0 0 0,-21 0 16,-1 21-1,-20 0-15,21 0 0,-21 0 16,-1 21-16,1 0 0,0 0 0,20 0 16,-20 1-16,21-1 0,0 21 0,0-21 15,-1 22-15,22-22 0,0 0 16,0 21-16,0-21 0,0 1 0,0-1 15,0 0-15,22 0 0,-1 0 0,0 0 16,0-21-16,21 0 0,-20 0 16,-1 0-16,21 0 0,-21 0 0,0 0 15,22 0-15</inkml:trace>
  <inkml:trace contextRef="#ctx0" brushRef="#br0" timeOffset="82431.6">17865 11959 0,'0'0'0,"0"-21"16,0 0-16,0 0 16,21 0-16,0-1 0,-21 1 0,21 0 15,0-21-15,0 21 0,22-22 16,-22 1-16,21 0 0,1-1 16,-1 1-16,0 0 0,1-22 0,-1 1 15,0 20-15,1-20 0,-1 20 16,-21 1-16,0 0 0,0-1 0,-21 22 15,0-21-15,0 21 0,-21 0 16,-21 21-16,21 0 0,0 0 16,-1 0-16,-20 21 0,21-21 0,0 21 15,0 21-15,-1-21 0,1 22 16,21-1-16,0 0 0,0 22 0,0-22 16,0 1-16,21 20 0,-21-21 15,22 1-15,-1-1 0,0 0 16,0-20-16,0 20 0,0-21 0,-21 0 15,0 0-15,0 1 0,0-1 0,0 0 16,-21-21 0,0 0-1,0 0-15,0-21 0,0 21 0,-1-21 16,1-1-16,21 1 0,-21 0 16,0 0-16,0 0 0,0 0 0,-1 21 15,22-22-15,0 44 16,0-1-1,0 0-15,0 0 16,0 0-16,22 0 0,-1 1 16,0-1-16,0 0 0,21-21 15,-20 21-15,20-21 0,-21 0 0,21 0 16,1 0-16,-1 0 0,0 0 16,22 0-16,-22 0 0,1-21 0,20 0 15,-21 21-15,1-21 0,-1-1 0,0 1 16,-20 0-16,20-21 0,-21 21 15,0-1-15,-21-20 0,0 21 0,0 0 16,0-22-16,0 22 0,0 0 16,-21 0-16,0 0 0,0 21 0,0 0 15,-1 0-15,1 0 0,0 21 16,0 0-16,0 0 0,0 0 16,-1 1-16,1 20 0,21 0 0,0-21 15,0 22-15,0-22 0,0 21 0,0-21 16,0 22-16,0-22 0,21 0 15,1 0-15,20 0 0,-21-21 0,0 22 16,0-22-16,22 0 0,-22 0 16,21 0-16,-21 0 0,22 0 0,-22-22 15,21 22-15,-21-21 0,1 0 16,20 0-16,-21 21 0,0-42 0,0 20 16,22 1-16,-22 0 0,0-21 0,0 21 15,0-22-15,1 22 0,-1 0 16,0 0-16,21 0 0,-42-1 15,21 1-15,1 21 0,-1 0 16,-21 21 0,0 1-1,0-1-15,0-42 78,0-1-62,-21 22 0,-1-21-16,1 21 15,0 0-15,0 21 16,0-21-16,21 22 16,-21-1-16,-1 0 0,22 0 0,0 0 15,-21 0-15,0 1 0,0-1 0,21 0 16,0 0-16,0 0 0,-21 0 15,21 1-15,0-1 0,0 0 16,0 0-16,0 0 0,0 0 16,0 1-16,21-22 15,0 21-15,0-21 0,0 0 0,1 21 16,20-21-16,-21 0 0,0 0 16,0 0-16,1 0 0,20 0 15,-21-21-15,21 21 0,-20-21 0,20-1 16,-21 22-16,21-21 0,-20 0 0,-1 0 15,0 0-15,0 0 0,0-1 16,0 1-16,1-21 0,-22 21 16,21 0-16,-21-22 0,21 22 0,-21 0 15,21 0-15,-21 0 0,0-1 0,0 44 47,-21-1-47,0 0 0,21 0 16,-21 21-16,21-20 0,0-1 0,0 21 15,-22-21-15,22 0 0,0 1 16,0-1-16,0 0 0,0 0 0,0 0 16,0 0-16,0 1 0,22-22 15,-1 0-15,0 0 16,0 0-16,0 0 0,0 0 16,1-22-16,-1 1 0,0 0 15,0 21-15,0-21 0,0 0 16,1 0-16,-22-22 0,21 22 0,0 0 15,-21 0-15,21-22 0,-21 22 16,21 0-16,-21 0 0,21 0 0,-21 0 16,0-1-16,0 44 47,0-1-47,0 0 0,0 0 0,-21 21 15,21-20-15,0-1 0,0 0 16,-21 21-16,21-21 0,-21 1 0,21-1 15,0 0-15,0 0 0,0 0 0,0 0 16,21-21 0,0 0-16,0 0 0,1 0 0,-1 0 15,0 0-15,0 0 0,0 0 16,22-21-16,-22 21 0,21-21 16,-21 0-16,0 0 0,22 0 0,-22-1 15,0-20-15,0 21 0,0 0 0,1-22 16,-1 22-16,-21 0 0,21 0 15,-21 0-15,0 0 0,0-1 0,-21 22 32,0 0-32,21 22 0,-22-1 15,22 0-15,0 0 0,0 0 16,0 0-16,0 1 0,0-1 16,0 0-16,0 0 0,0 0 15,0 0-15,0 1 0,22-1 16,-1 0-16,0-21 0,-21 21 15,21-21-15,0 21 0,0 0 16,1-21-16,-1 0 0,0 0 16,0 0-16,0 0 15,0 0-15,-21-21 0,22 21 16,-1-21-16,0 0 0,-21 0 0,21 0 16,0-1-16,0 1 0,1 0 15,-22-21-15,21 21 0,0-1 16,-21-20-16,21 21 0,-21 0 0,0 0 15,0 42 1,0 0 0,0 0-16,-21 0 0,21 0 15,0 1-15,-21 20 0,21-21 0,-21 0 16,21 0-16,0 1 0,0-1 0,0 0 16,0 0-16,0 0 15,21 0 1,0-21-16,0 0 15,0 0-15,0 0 0,1 0 0,-22-21 16,21 0-16,0 0 0,0 0 16,-21 0-16,21-1 0,0 1 0,1 0 15</inkml:trace>
  <inkml:trace contextRef="#ctx0" brushRef="#br0" timeOffset="82725.42">21272 11176 0,'-21'0'0,"42"0"0,-63 0 15,21 0-15,0 0 0,0 0 0,-1 21 16,22 0-16,-21 1 16,21-1-16,0 0 0,0 0 15,0 0-15,0 0 16,21-21 0,1 0-16,-1 0 15,-21-21 1,21 21-16,-21-21 0,0 0 0,0 0 15,0 0-15,0-1 0,0 1 16,-21 0-16,21 0 16,-21 21-16,21-21 15,-22 21-15,22 21 32</inkml:trace>
  <inkml:trace contextRef="#ctx0" brushRef="#br0" timeOffset="83500.99">21696 10964 0,'0'0'0,"0"-21"0,0 0 0,0 0 15,0 42 16,0 0-31,-21 0 0,-1 22 0,1-1 16,0 0-16,21 1 0,-21 20 16,0-20-16,0 20 0,-22 1 15,22-22-15,0 21 0,0-20 0,0-1 16,21 0-16,-22 1 0,1-1 16,21-21-16,0 22 0,0-22 0,0 0 15,0 0-15,0 0 0,0 0 0,21-21 16,1 0-16,-1 0 0,0 0 15,0 0-15,21 0 0,-20 0 0,20 0 16,0-21-16,-21 0 0,22 0 0,-1 0 16,-21 0-16,22-1 0,-22 1 15,0-21-15,0 21 0,0 0 0,0-1 16,-21 1-16,0 42 31,0 1-15,0-1-16,0 0 0,0 0 15,-21 0-15,21 0 0,0 1 16,0-1-16,21-21 16,1 21-16,-1-21 0,21 0 15,-21 0-15,0 0 0,22 0 0,-22 0 16,21 0-16,-21 0 0,1-21 0,-1 0 16,0 21-16,0-22 0,0 1 15,-21 0-15,0 0 0,21 0 0,1 0 16,-22-1-16,0 1 0,0 0 0,0 0 15,0 0-15,0 42 32,0 0-32,0 0 0,-22 0 15,1 22-15,0-22 0,0 21 16,0 1-16,0-1 0,-1 0 0,1 1 16,-21 20-16,21-21 0,21 22 15,-21-22-15,21 22 0,-22-1 0,22 1 16,0-1-16,0 1 0,0-22 0,-21 22 15,21-1-15,0 1 0,-21-1 16,21-21-16,0 22 0,0-22 0,0 22 16,0-22-16,0-21 0,0 22 0,0-22 15,0 0-15,0 0 0,0 0 16,0-42 0,21 0-1,-21 0-15,21 0 0,-21-22 0,0 1 16,0 0-16,22-1 0</inkml:trace>
  <inkml:trace contextRef="#ctx0" brushRef="#br0" timeOffset="83767.84">21802 11557 0,'-22'-42'15,"22"21"-15,22-1 16,-1 22-16,21 0 16,-21-21-16,22 21 0,-22-21 0,21 21 15,0-21-15,1 21 0,-1-21 16,0 21-16,1 0 0,-22-21 0,21 21 16,-21 0-16,1 0 0,-1 0 0,0 0 15,0 0-15</inkml:trace>
  <inkml:trace contextRef="#ctx0" brushRef="#br0" timeOffset="85532.43">23537 11811 0,'0'0'0,"0"-21"0,0 0 15,21 0-15,1-1 16,-1 1-16,0 0 0,0 0 0,21-21 15,-20 20-15,20-20 0,-21 0 0,21-22 16,1 22-16,-1-22 0,0 22 16,-20-21-16,20-1 0,-21 22 0,21-22 15,-20 22-15,-1 0 0,-21-1 0,0 1 16,0 0-16,0 20 0,0-20 16,0 21-16,-21 21 0,-1-21 0,-20 21 15,21 0-15,0 0 0,-22 0 16,1 0-16,0 21 0,-1 0 0,1 0 15,0 0-15,-1 22 0,1-1 16,21 0-16,-21 1 0,20 20 16,1-20-16,0 20 0,21-21 0,0 22 15,0-1-15,0-20 0,0-1 0,0 0 16,0 1-16,0-1 0,21-21 16,0 22-16,1-22 0,-1 0 0,0 0 15,21-21-15,-21 21 0,22-21 0,-1 0 16,-21 0-16,22 0 0,-1 0 15,0 0-15,22-21 0,-22 21 0,0-21 16,1 0-16,-1-22 0,-21 22 16,22 0-16,-22-21 0,0 21 0,0-22 15,-21 1-15,0 21 0,0-22 16,0 22-16,0 0 0,0 0 16,-21 21-16,0 0 0,0 0 15,-1 0-15,1 0 0,0 21 0,0 0 16,0 0-16,0 22 0,-1-22 15,1 21-15,0-21 0,21 1 0,-21 20 16,21-21-16,-21 0 0,21 0 0,0 1 16,0-1-16,0 0 0,0 0 15,21-21-15,0 0 0,0 21 0,0-21 16,1 0-16,20 0 0,-21 0 0,0 0 16,22 0-16,-22-21 0,21 21 15,-21-21-15,0 0 0,1 21 16,-1-21-16,0-22 0,0 22 0,0 0 15,0 0-15,1 0 0,-22-1 16,21 1-16,0 0 0,-21 0 0,0 0 16,21 21-16,-21 21 31,0 0-31,0 0 0,0 0 16,0 1-16,0-1 0,0 0 0,0 0 15,0 0-15,0 0 0,0 1 16,0-1-1,21-21-15,0 0 16,1 0-16,-1 0 16,0 0-16,0-21 0,0-1 15,0 22-15,1-21 0,-1 0 0,0 0 16,-21 0-16,21 0 0,0-1 16,0 1-16,-21 0 0,0 0 0,22 0 15,-22 0-15,21 21 0,-21 21 31,0 0-31,0 0 16,0 0-16,0 0 0,0 1 16,0-1-16,0 0 0,0 0 15,0 0-15,0 0 0,0 1 0,0-1 16,21 0-16,-21 0 16,21-21-16,0 0 0,0 0 0,1 0 15,-1 0-15,0 0 0,0 0 0,0 0 16,22 0-16,-22 0 0,0-21 15,21 0-15,-21 21 0,1-21 0,20-1 16,-21 1-16,0-21 0,0 21 0,1 0 16,-22-22-16,0 22 0,21 0 15,-21-21-15,0 20 0,0 1 0,0 0 16,0 0-16,-21 21 0,-1 0 16,1 0-1,0 0-15,0 21 0,0 0 0,0 0 16,-1 1-16,22 20 0,0-21 0,-21 21 15,21-20-15,0 20 0,0-21 16,0 0-16,0 22 0,0-22 0,0 0 16,0 0-16,21-21 0,1 21 0,-22 0 15,21-21-15,0 0 0,0 0 16,0 0-16,0 0 0,1 0 0,-1 0 16,0 0-16,0 0 0,0-21 15,0 21-15,1-21 0,20-21 0,-21 21 16,0-1-16,22-20 0,-22 0 15,0-1-15,0 1 0,0 0 0,0-1 16,1-20-16,-1 21 0,-21-22 16,0 22-16,0-1 0,0 1 0,0 21 15,0-21-15,0 20 0,0 1 16,0 0-16,0 42 31,0 0-31,0 22 0,0-22 16,0 21-16,-21 1 0,21 20 0,0-21 15,-22 1-15,22-1 0,-21 22 0,21-22 16,0 0-16,0 1 0,0-22 16,0 21-16,0-21 0,0 22 0,0-22 15,0 0-15,0 0 0,0 0 16,21-21-16,1 0 16,-1 0-16,0 0 0,0 0 15,0 0-15,0 0 0,1 0 0,-1-21 16,0 21-16,0-21 0,0 0 15,0 0-15,-21-1 0,22 1 0,-22 0 16,0 0-16,0 0 0,0 0 0</inkml:trace>
  <inkml:trace contextRef="#ctx0" brushRef="#br0" timeOffset="91723.22">931 13949 0,'0'0'0,"0"-21"0,0 0 15,0-1-15,0 1 16,0 0-16,0 0 16,0 0-1,0 0 1,0 42 0,0 0-16,0 0 15,0 0-15,0 22 0,0-1 16,0-21-16,0 21 0,0 22 15,0-22-15,-21 1 0,21-1 0,-21 0 16,21 1-16,0-1 16,0-21-16,0 21 0,0-20 0,-21-1 15,21 0-15,-21-42 32,21 0-17,0-1-15,0 1 16,0 0-16,21 0 0,0 0 15,0 21-15,-21-21 0,42-1 16,-20 22-16,-1 0 0,0 0 16,21-21-16,-21 21 0,22 0 0,-22 0 15,0 0-15,21-21 0,-20 21 16,-1 0-16,0 0 0,0 0 16,-21-21-16,21 21 0,-21-21 15,21 21-15,-21-21 0,0-1 16,0 1-1,0 0 1,-21 0-16,0 21 0,0 0 16,0 0-1,0 21 1,21 0-16,-22 0 0,22 1 16,0-1-16,-21 21 0,21-21 15,-21 22-15,21-1 0,0-21 16,-21 21-16,21 1 0,0-1 15,0 0-15,0 1 0,0-22 0,0 21 16,0-21-16,0 1 0,0-1 16,0 0-16,0 0 0,0 0 15,0-42 17,0 0-32,0 0 0,0 0 15</inkml:trace>
  <inkml:trace contextRef="#ctx0" brushRef="#br0" timeOffset="92587.81">1863 14118 0,'0'0'0,"21"-21"15,-21 42 48,0 0-63,0 1 16,0-1 15,0-42 0,0-1-15,21 22-16,-21-21 15,0 0 1,0 0 0,0 42 30,0 0-46,-21-21 0,21 21 16,0 1 0,0-1-1,-21-21 1</inkml:trace>
  <inkml:trace contextRef="#ctx0" brushRef="#br0" timeOffset="95517.41">3471 14266 0,'-21'0'16,"21"-21"15,0 0-15,0 0-16,21 0 0,0 0 0,1-1 15,-1 1-15,0 0 0,21-21 16,-21-1-16,22 22 0,-1-21 0,0 0 16,1-1-16,-22 1 0,21 0 15,-21-1-15,22 1 0,-22 0 0,0 20 16,0 1-16,-21-21 0,0 21 15,0 0-15,-21 21 16,0 21 0,0 0-16,0 0 0,-1 0 15,1 0-15,0 22 0,21-22 16,0 21-16,-21-21 0,21 1 16,0 20-16,0-21 0,0 21 0,21-20 15,0-1-15,0 0 0,1 0 16,-1 0-16,21 0 0,-21 1 0,22-1 15,-22 0-15,21 0 0,-21-21 16,0 21-16,22 0 0,-22 1 0,-21-1 16,0 0-16,0 0 15,0 0-15,0 0 16,-21-21-16,21 22 0,-21-22 0,-1 0 16,1 0-16,0 0 0,0 0 15,0 0-15,0 0 0,-1-22 0,1 22 16,0-21-16,0 0 0,0 0 15,0 21-15,-1-21 0,1 21 16,21 21 31,0 0-31,21-21-16,1 21 0,-1-21 0,0 0 15,0 21-15,0-21 16,22 0-16,-22 0 0,21 0 0,-21 0 15,0 0-15,22 0 0,-1 0 16,-21-21-16,22 21 0,-1-21 0,0 0 16,1 21-16,-22-21 0,21 0 15,0-1-15,1 1 0,-22-21 0,21 21 16,-21 0-16,1-1 0,-1-20 16,0 21-16,-21 0 0,0 0 0,0-1 15,0 1-15,0 0 0,-21 21 0,-22 0 16,22 0-16,0 0 0,-21 0 15,21 0-15,-22 21 0,1 0 0,21 1 16,-22-1-16,22 21 16,0-21-16,0 0 0,21 22 0,0-22 15,0 0-15,0 21 0,0-20 0,0-1 16,0 0-16,21 0 0,21-21 16,-20 21-16,-1-21 0,21 0 0,0 0 15,1 0-15,-1 0 0,22 0 16,-22 0-16,21-21 0,-20 0 0,20 0 15,-20 0-15,20-1 0,-21 1 0</inkml:trace>
  <inkml:trace contextRef="#ctx0" brushRef="#br0" timeOffset="96361.7">5397 13801 0,'0'0'16,"0"-21"-16,-21 21 15,0 0-15,0 0 16,-21 0-16,20 0 0,1 21 0,-21 0 15,21 0-15,-22 21 0,22-20 16,-21-1-16,21 21 0,0-21 0,-22 22 16,22-22-16,21 0 0,0 0 0,0 0 15,0 0-15,0 1 0,0-1 16,21-21-16,22 0 16,-22 0-16,0 0 0,0-21 15,21 21-15,-20-22 0,20 1 0,-21 0 16,0 0-16,0-21 0,1 20 15,-1 1-15,0 0 0,0-21 16,-21 21-16,0-1 0,0 1 0,0 0 16,0 0-16,0 0 15,0 42 1,0 0-16,0 0 16,0 0-16,0 22 0,0-22 15,0 21-15,0 1 0,0-1 0,0 21 16,0-20-16,0 20 0,0 1 0,0-1 15,0 22-15,0-22 0,0 1 16,21 21-16,-21-22 0,21 22 0,-21-22 16,0 22-16,22 0 0,-1-1 15,-21-20-15,21 20 0,-21-20 16,0-1-16,0 1 0,0-1 0,0-20 16,0-1-16,0 0 0,0 1 0,0-22 15,-21 21-15,0-21 0,-1 1 0,-20-1 16,21-21-16,0 0 0,-22 0 15,22 0-15,-21-21 0,21-1 0,0 1 16,-1-21-16,1 0 0,0-1 0,21-20 16,0-1-16,0-20 15,0-1-15,0 0 0,0-21 0,21 22 0,22-22 16,-22 0-16,21 21 0,0-20 16,22-1-16,-22 21 0,22 0 15,-1 22-15,1-22 0,-1 22 0,-20-1 16,20 22-16,1-22 0,-22 22 15,-21 0-15,21-1 0,-42 1 0,0 21 16,0 0-16,0 0 0,0-1 0,-21 1 16,0 21-16,0 0 0,-21 0 15,20 0-15,1 0 0,-21 0 0,21 0 16,0 0-16,-1 0 0,1 0 16,21 21-16,0 1 0,0-1 15,0 0-15,21 0 0,1 0 0,-1 0 16,0 22-16,-21-22 15,21 0-15,0 21 0,0-20 0,1-1 16,-22 21-16,0-21 0,0 0 0,0 1 16,0-1-16,0 0 0,0 0 15,0 0-15,21-21 0,-21 21 0,21-21 16,0 0-16,0 0 16,0 0-16,1 0 0,-1-21 15,0 21-15,0-21 0,0 0 0</inkml:trace>
  <inkml:trace contextRef="#ctx0" brushRef="#br0" timeOffset="97381.11">6689 13801 0,'0'0'15,"0"-21"-15,0-1 0,-22 22 0,1 0 16,0-21-16,-21 21 0,21 0 15,-1 0-15,-20 0 0,21 21 0,-21-21 16,20 22-16,1-1 0,0 0 0,0 21 16,0-21-16,0 22 0,-1-22 15,1 21-15,21-21 0,0 22 0,0-22 16,0 21-16,0-21 0,0 1 16,0-1-16,21 0 0,1-21 15,-1 21-15,0-21 0,0 0 0,0 0 16,0 0-16,22 0 0,-22 0 0,0-21 15,21 21-15,-20-21 0,-1 0 16,21-1-16,-21 1 0,0 0 0,1 0 16,-22 0-16,21-22 0,-21 22 0,21 0 15,-21-21-15,0 21 0,0-22 16,0 22-16,0 0 0,0 0 16,0 42 15,0 0-31,0 0 15,0 22-15,0-22 0,0 0 16,0 0-16,0 0 0,0 0 0,0 22 16,0-22-16,0 0 0,0 0 0,21 0 15,0-21-15,0 22 16,1-22-16,-1 0 16,0 0-16,0 0 0,0-22 0,0 22 15,22-21-15,-22 0 0,0 0 16,0 0-16,0-22 0,22 22 0,-22-21 15,0 0-15,0-1 0,0 1 0,-21 0 16,22-1-16,-22 1 0,21-22 16,-21 22-16,0 0 0,21-1 15,-21 22-15,21-21 0,-21 21 0,21 0 16,-21-1-16,0 44 31,0-1-31,0 0 0,-21 0 0,21 21 16,-21 1-16,0-22 0,21 21 15,0 22-15,0-22 0,-21 0 0,21 1 16,-22-1-16,22 0 0,0-20 0,-21 20 16,21-21-16,0 21 0,0-20 15,0-1-15,0 0 0,0 0 0,21 0 16,1-21-16,-1 21 0,0-21 16,0 0-16,0 0 0,22 0 15,-22 0-15,0 0 0,21 0 0,-21 0 16,1 0-16,20 0 0,-21-21 0,0 0 15,0 21-15,22-21 0,-22 0 16,0 0-16,0-1 0,0 1 0,-21 0 16,22 0-16,-22 0 0,0 0 15,0-1-15,0 1 0,0 0 16,-22 21 0,1 0-16,0 0 0,0 21 15,0 0 1,21 1-16,0-1 0,0 0 15,0 0-15,0 0 0,0 0 0,0 1 16,0-1-16,0 0 0,0 0 16,21 0-16,0-21 0,0 21 15,0-21-15,1 0 16,-1 0-16,0 0 16,0 0-16,0 0 0,0 0 0,1-21 15,-1 0-15,0 0 0,0 21 0,0-21 16,0 0-16,1-1 0</inkml:trace>
  <inkml:trace contextRef="#ctx0" brushRef="#br0" timeOffset="98643.04">6858 13631 0,'0'22'15,"-21"-22"1,0 0 0,21 21-1,21-21 32,0 0-31,0 0-16,0 0 0,0 0 0,22 0 15,-1-21-15,0 21 0,1 0 0,-1 0 16,-21-22-16,22 22 0,-1-21 16,-21 21-16,21 0 0,-20 0 0,-1 0 15,0 0-15,0 0 0,0 0 16</inkml:trace>
  <inkml:trace contextRef="#ctx0" brushRef="#br0" timeOffset="102937.49">5122 13314 0,'0'-21'16,"0"0"-1,-21 21 1,21-22-1,-21 22-15,0 0 0,0 0 16,-1 0-16,1 0 0,0 0 16,0 0-16,21 22 0,-21-22 15,0 21-15,-1-21 0,1 21 16,0 0-16,0-21 0,21 21 0,-21 0 16,0 1-16,21-1 15,21-21 16,0 0-31,0 0 16,0 0-16,0 0 16,22-21-16,-22 21 0,0-22 0,0 1 15,0 0-15,22 21 0,-22-21 16,0 0-16,0 0 0,0 21 0,1-22 16,-22 1-16,21 21 15,-21-21-15,0 42 47,0 0-47,0 1 0,-21-1 16,21 0-16,0 0 0,0 0 0,0 22 15,0-1-15,0-21 0,0 21 16,0 22-16,0-22 0,0 1 0,0-1 16,0 0-16,0 1 0,0-1 15,0 0-15,0 1 0,0-1 0,0-21 16,0 21-16,0-20 0,0-1 15,0 0-15,0 0 0,-22 0 16,22 0-16,-21-21 0,0 0 16,0 0-1,21-21-15,0 0 16,0 0-16,0 0 0,-21-22 0,21 22 16,-21-21-16,21 21 0,0-22 15,0 1-15,0-21 0,0 20 0,0 1 16,0 0-16,0-1 0,0 1 0,0 0 15,21-1-15,0 1 0,0 21 16,0 0-16,22-1 0,-22 1 0,0 0 16,0 0-16,0 21 0,22 0 15,-22-21-15,0 21 0</inkml:trace>
  <inkml:trace contextRef="#ctx0" brushRef="#br0" timeOffset="103368.22">5313 13399 0,'21'0'16,"0"0"-16,0-22 0,0 22 16,-21-21-16,22 21 0,-1-21 15,-21 0-15,21 21 0,0-21 0,-21 0 16,0-1-16,21 22 0,-21-21 16,21 0-16,-21 0 15,0 42 16,-21 0-15,21 0-16,0 1 0,0-1 16,0 0-16,0 0 0,0 0 0,0 0 15,21 1-15,1-1 0,-22 0 16,21-21-16,0 21 0,-21 0 16,21-21-16,0 21 0,0-21 15,1 0 1</inkml:trace>
  <inkml:trace contextRef="#ctx0" brushRef="#br0" timeOffset="105063.5">9567 14055 0,'0'21'0,"0"-42"78,21 0-63,-21-1-15,22 22 0,-1-21 16,0 0-16,-21 0 0,21-21 0,0 20 16,0-20-16,1 21 0,-1-21 0,-21-1 15,21 1-15,-21 0 0,0-1 16,0 1-16,0 0 0,0 20 0,0 1 16,0-21-16,0 21 0,0 0 15,-21 21-15,0 0 0,-1 0 16,1 0-1,0 21-15,21 0 0,-21 21 16,21-21-16,0 22 0,-21-1 0,21 22 16,-21-22-16,21 0 0,0 1 15,0 20-15,0-21 0,0 1 0,0-22 16,0 21-16,0-21 0,0 22 0,21-22 16,0 0-16,0-21 0,0 21 15,0-21-15,1 0 0,-1 0 0,0 0 16,21 0-16,1 0 0,-22 0 15,21-21-15,-21 0 0,22 0 0,-1 0 16,-21-1-16,21-20 0,-20 21 0,20-21 16,-21-1-16,0 22 15,0-21-15,-21-1 0,0 1 0,0 0 16,0-1-16,0 1 0,0 21 0,0 0 16,0 0-16,0-1 0,0 1 15,-21 21-15,0 0 0,21 21 16,-21 1-16,0-1 0,0 0 15,21 21-15,-22 1 0,1-1 0,21 0 16,0 1-16,-21-22 0,0 21 16,21 0-16,-21 1 0,21-22 15,0 21-15,0-21 0,0 1 0,0-1 0,0 0 16,0 0 0,21-21-1,0 0-15,0 0 0,-21-21 16,21 0-16,1 0 0,-1-1 15,-21 1-15,21 0 0,0 0 0,-21-21 16,21 20-16,0-20 0,-21 21 0,22 0 16,-22 0-16,21-1 0,-21 1 15,21 21-15,-21 21 16,21 1-16,-21-1 16,0 0-16,0 0 0,0 0 0,0 0 15,0 1-15,21-1 0,-21 0 0,21 0 16,-21 0-16,0 0 0,22 1 15,-1-1-15,0-21 0,-21 21 16,21-21-16,0 0 0,0 0 0,22 0 16,-22 0-16,0 0 0,0 0 15,22 0-15,-22 0 0,21-21 0,-21 0 16,0 21-16,22-22 0,-22 1 0,0 0 16,21 0-16,-20 0 0,-1 0 15,-21-22-15,0 22 0,0 0 0,0 0 16,0 0-16,0-1 0,0 1 15,-21 21-15,-1 0 16,1 0-16,0 0 0,0 21 0,0 1 16,21-1-16,-21 0 15,-1 0-15,22 0 0,-21 0 0,21 1 16,0-1-16,0 0 0,0 0 0,0 0 16,0 0-16,21-21 0,1 22 15,-1-1-15,0-21 0,0 0 0,0 0 16,0 0-16,1 0 0,20 0 15,-21 0-15,0 0 0,0 0 16,1-21-16,-1-1 0,0 22 0,0-21 16,0 0-16,-21 0 0,0 0 15,0 0-15,0-1 0,0 1 0</inkml:trace>
  <inkml:trace contextRef="#ctx0" brushRef="#br0" timeOffset="105327.45">9525 13780 0,'0'0'16,"-21"0"-16,42 0 31,21 0-31,-21 0 0,22 0 15,-1-22-15,0 1 0,1 21 16,-1-21-16,22 0 0,-1 21 0,1-21 16,-1 0-16,1-1 0,-1 1 0,1 0 15,-1 21-15,-21-21 0,22 0 16,-22 0-16,1 21 0,-1-22 0</inkml:trace>
  <inkml:trace contextRef="#ctx0" brushRef="#br0" timeOffset="107660.15">12742 13907 0,'0'21'15,"-21"0"-15,21 0 16,0 0 0,0 0-1,-21-21 32,21-21-47,0 0 16,0 0-16,0 0 15,0 0-15,0-22 0,21 22 16,0 0-16,0-21 0,1-1 0,20 22 16,-21-21-16,21-1 0,1 22 15,-1 0-15,22 0 0,-22 0 0,0 0 16,1 21-16,-1 0 0,0 0 15,1 21-15,-22-21 0,0 42 0,0-21 16,0 0-16,-21 1 0,0 20 16,0-21-16,0 0 0,0 0 0,0 1 15,0-1-15,0 0 0,0 0 0,0 0 32,0-42-1,0 0-31,0 0 0,0 0 15,0-1-15,-21 1 0,21 0 16,-21-21-16,0 21 0,0-1 16,-1 1-16,1 0 0,0 0 0,0 0 15,-21 0-15,-1 21 0,22 0 16,-21 0-16,-1 0 0,1 0 0,0 21 16,21-21-16,-22 42 0,1-21 0,21 0 15,-22 22-15,22-1 0,0-21 16,21 22-16,0-1 0,-21 0 15,21-21-15,0 22 0,0-22 0,0 0 16,0 0-16,0 0 0,21 1 16,0-1-16,0-21 0,1 0 0,-1 0 15,21 0-15,-21 0 0,22 0 16,-1 0-16,0 0 0,1-21 0,-1-1 16,0 1-16,1-21 0,20 21 0,-21-22 15,1 1-15,-1 0 0,0-1 16,1-20-16,-1 21 0,-21-22 15,0 22-15,1-1 0,-1-20 0,-21 21 16,0-1-16,0 22 0,0-21 0,0 21 16,0-1-16,-21 1 0,-1 21 15,1 0-15,0 0 0,0 0 16,0 21-16,0 1 0,-1-1 0,1 0 16,0 21-16,0 1 0,0-1 15,0 0-15,21 22 0,-22-22 0,22 22 16,0 126-1,0-148-15,0 1 0,22-22 16,-1 21-16,0-21 0,0 1 0,0-1 16,22 0-16,-22-21 0,21 21 0,0-21 15,1 0-15,-1 0 16,0 0-16,1 0 0,-1 0 0,0-21 16,1 0-16,-22 0 0,21-1 0,1 1 15,-22 0-15,21 0 0,-21 0 16,0-22-16,1 22 0,-1-21 0,-21 0 15,0 20-15,0-20 0,0 21 16,0-21-16,0 20 0,0 1 0,-21 21 16,-1 0-16,1 0 0,0 0 0,0 0 15,0 0-15,-22 21 0,22 1 16,0 20-16,0-21 0,0 0 16,0 22-16,-1-22 0,1 21 0,21-21 15,0 0-15,0 22 0,0-22 0,0 0 16,0 0-16,0 0 0,21-21 15,1 0-15,-1 0 16,0 0-16,0 0 0,0 0 0,0 0 16,22 0-16,-22-21 0,0 0 15,0 0-15,22 0 0,-22 0 0,0-1 16,0-20-16,0 21 0,0-21 0,-21 20 16,0-20-16,0 21 0,0-21 15,0 20-15,0 1 0,0 0 0,-21 21 31,0 21-15,21 22-16,0-22 0,0 0 0,0 21 16,0-21-16,0 1 15,0 20-15,0-21 0,0 0 0,0 0 16,21 1-16,0-1 0,-21 0 0,22 0 16,-1 0-16,0-21 0,0 0 15,0 0-15,22 0 0,-22 0 0,21 0 16,-21 0-16,0 0 0,22-21 15,-1 0-15,-21 21 0,22-42 0,-22 20 16,0 1-16,21-21 0,-21 21 0,1-22 16,-1 1-16,0 0 15,0-1-15,0 1 0,0-21 0,-21 20 16,0 22-16,22-21 0,-22-1 0,0 1 16,21 21-16,-21 0 0,0 0 15,0 42 16,-21 21-31,21-21 0,-22 22 0,22-1 16,-21 0-16,21 1 0,0-1 0,0 21 16,0-20-16,0-1 0,0 0 15,0-20-15,0 20 0,0 0 0,0-21 16,0 1-16,0 20 0,0-21 16,21-21-16,1 21 0,20 0 0,-21-21 15,21 0-15,-20 22 0,20-22 0,0 0 16,1 0-16,-1 0 0,0-22 15,1 22-15,-1-21 0,0 0 16,1 0-16,-1 0 0,-21 0 0,21-22 16,-20 22-16,-1-21 0,0-1 15,-21 1-15,0 21 0,0-21 0,0-1 16,0 22-16,0 0 0,-21 21 16,0 0-16,-1 0 0,1 0 0,0 0 15,-21 0-15,21 21 0,-22 21 0,22-20 16,0 20-16,0-21 15,0 21-15,-1-20 0,1 20 0,21-21 16,0 0-16,0 0 0,0 1 0,0-1 16,0 0-16,21 0 0,1-21 15,-1 0-15,0 21 0,0-21 0,0 0 16,0 0-16,1 0 0,-1 0 16,0 0-16,0-21 0,0 0 0,0 0 15,22 0-15,-43-1 0,21 1 0,0-21 16,0 21-16,-21 0 0,0-22 15,21 22-15,-21 0 0,0-21 0,22 20 16,-22 1-16,0 42 16,0 1-1,-22-1-15,22 0 0,-21 0 0,21 0 16,0 22-16,0-22 16,0 21-16,0-21 0,0 0 0,0 1 15,21-1-15,1 0 0,-1 0 0,0-21 16,21 21-16,-21-21 0,22 0 15,-22 0-15,21 0 0,-21 0 0,22 0 16,-22 0-16,21-21 0,-21 21 16</inkml:trace>
  <inkml:trace contextRef="#ctx0" brushRef="#br0" timeOffset="107904.61">14711 13356 0,'-21'0'0,"42"0"0,-64 0 0,22 0 0,42 0 32,1 0-32,-1 0 0,21 0 0,0 0 15,1 0-15,20 0 0,1 0 0,-1 0 16,1-21-16,-1 21 0,1 0 15,20 0-15,-20 0 0,-22-21 0,22 21 16,-22 0-16,0 0 0</inkml:trace>
  <inkml:trace contextRef="#ctx0" brushRef="#br0" timeOffset="108711.5">17928 13314 0,'0'0'0,"0"-21"16,0 0 0,-21 21-1,0 0-15,0 21 16,21 0-16,-22 0 0,1 0 16,21 22-16,-21 20 0,21-21 0,-21 22 15,0-22-15,21 22 0,0-22 16,-21 22-16,21-22 0,-22 0 0,22 1 15,-21-1-15,21 0 0,0-21 0,0 1 16,0-1-16,0 0 16,-21-21-16,21-21 31,0 0-31,0-1 16,21 1-16,-21 0 0,21 0 0,1-21 15,-1 20-15,-21-20 0,21 0 16,21-1-16,-21 1 0,1 21 0,20-21 15,0 20-15,-21 1 0,22 0 16,-1 0-16,0 21 0,1 0 16,-1 0-16,-21 21 0,22 0 0,-1 0 0,-21 22 15,0-22-15,-21 21 16,0-21-16,0 1 0,-21 20 0,0-21 16,-21 21-16,20-20 0,-20-1 0,0 0 15,-1 0-15,1 0 0,0 0 16,-1 1-16,1-22 0,0 21 0,21-21 15,-1 0-15,1 0 0,21-21 32,21-1-17,1 1-15,-1 0 0,21 0 16,0 21-16,1-21 0,-1 0 0,0-1 16</inkml:trace>
  <inkml:trace contextRef="#ctx0" brushRef="#br0" timeOffset="109800.66">18986 13758 0,'0'0'0,"22"-21"15,-22 0 1,0 0-16,0 0 16,0 0-16,0-1 0,-22 1 15,1 21-15,0 0 0,0-21 16,0 21-16,-22 0 0,1 0 0,0 0 15,-1 21-15,22 0 0,-21 1 16,0 20-16,20-21 0,1 21 16,0 1-16,0-1 0,0-21 0,21 22 0,-21-22 15,21 21-15,0-21 16,0 0-16,0 1 0,0-1 0,21 0 16,0-21-16,0 0 0,0 21 0,0-21 15,1 0-15,-1 0 0,0 0 16,0 0-16,21-21 0,-20 0 0,20 0 15,-21-1-15,0 1 0,22 0 16,-22 0-16,0-21 0,0 20 0,0-20 16,0 21-16,-21-21 0,22 20 0,-22 1 15,0 0-15,0 0 0,0 0 16,0 0-16,-22 42 31,22 0-31,-21 0 0,21 0 0,0 0 16,0 22-16,0-22 0,0 0 0,0 21 15,0-20-15,0-1 0,0 0 16,0 0-16,0 0 0,21 0 0,1-21 16,-1 0-16,0 22 0,0-22 15,21 0-15,-20 0 0,-1 0 0,21-22 16,-21 1-16,22 21 0,-1-21 0,-21-21 16,21 21-16,1-1 0,-22-20 15,21 21-15,-21-21 0,1-1 0,-1 1 16,0 21-16,0-22 0,-21 22 15,0 0-15,0 0 16,-21 42 0,21 0-16,-21 0 0,0 1 15,21-1-15,0 0 0,0 21 0,0-21 16,0 1-16,0 20 0,0-21 16,0 0-16,0 0 0,21 1 0,0-1 15,0 0-15,-21 0 0,0 0 0,0 0 16,21-21-16,-21 22 15,-21-22 1,0 0-16,0 0 16,0-22-16,-1 1 15,1 21-15,0-21 0,0 21 0,0 0 16,21-21-16,-21 21 0,-1 0 16,1 0-16,21 21 15,0 0-15,0 0 16,0 1-16,21-22 15,1 21-15,-1-21 0,0 0 0,21 21 16,1-21-16,-1 0 0,0 0 0,1 0 16,-1 0-16,0 0 0,1-21 15,-1 21-15,21-21 0,-20-1 16,-1 1-16,-21 0 0,22 0 0,-22-21 16,21 20-16,-21-20 0,0 0 15,1-1-15,-1 1 0,-21 21 0,0-21 16,0 20-16,0-20 0,0 21 15,0 0-15,-21 21 16,-1 21-16,1-21 0,0 21 16,0 21-16,21-20 0,-21 20 15,0-21-15,21 21 0,0 1 0,0-22 16,0 21-16,-22-21 0,22 1 16,0 20-16,0-21 0,0 0 15,0 0-15,22 1 0,-1-1 0,0-21 16,0 21-16,0-21 0,0 0 15,1 21-15,20-21 0,0 0 0,1 0 16,-1 0-16,0 0 0,1 0 0,-1-21 16,21 0-16,-20 0 0,20-1 15</inkml:trace>
  <inkml:trace contextRef="#ctx0" brushRef="#br0" timeOffset="110296.46">20997 13737 0,'0'0'0,"0"-21"0,-21 21 15,0-21-15,0 21 0,0 0 16,-1 0-16,1 0 16,0 0-16,0 0 0,0 0 15,-22 0-15,22 0 0,0 21 0,-21-21 16,21 21-16,-22 0 0,22 22 16,0-22-16,-21 0 0,42 0 0,-22 0 15,22 1-15,-21 20 0,21-21 16,0 0-16,0 0 0,0 1 15,21-1-15,1-21 0,-1 0 0,0 21 16,0-21-16,21 0 0,-20 0 16,20 0-16,-21 0 0,21 0 0,-20-21 15,20 0-15,-21-1 0,21 1 0,-20 0 16,-1-21-16,21-1 16,-21 1-16,0 0 0,1-1 0,-1 1 15,0-21-15,0 20 0,0-20 16,0 20-16,1 1 0,-22-21 0,0 20 15,21 22-15,-21-21 0,0 21 0,0-1 16,0 1-16,-21 21 16,-1 21-16,1 1 15,0-1-15,21 21 0,-21-21 16,21 22-16,-21-1 0,21 21 0,-21-20 16,21-1-16,0 0 0,0 22 0,0-22 15,0 1-15,0-22 0,0 21 16,0 0-16,0-20 0,0-1 15,0 0-15,0 0 0,0 0 16,21-21-16,0 0 0,0 0 16,0 0-16,0 0 0,1 0 0</inkml:trace>
  <inkml:trace contextRef="#ctx0" brushRef="#br0" timeOffset="111287.65">22458 13504 0,'0'-21'16,"-21"21"-1,-1 0-15,1 0 0,0 0 16,0 0-16,0 21 0,0 1 0,-1-1 15,1 21-15,0-21 0,0 22 16,0-22-16,0 21 0,-1-21 0,1 22 16,0-1-16,21-21 0,0 0 15,0 22-15,0-22 0,0 0 0,0 0 16,0 0-16,21-21 16,0 0-16,1 21 0,-1-21 15,0 0-15,0 0 0,21 0 0,-20 0 16,-1 0-16,21-21 0,-21 21 0,22-21 15,-22 0-15,0 0 0,21 0 16,-21-22-16,1 22 0,-1-21 0,0-1 16,0 22-16,-21-21 0,0 0 15,0-1-15,0 1 0,0 0 0,-21 20 16,0 1-16,0 0 0,-1 21 0,-20 0 16,21 0-16,-21 0 0,20 0 15,-20 21-15,21 0 0,0 22 0,0-22 16,-1 21-16,22 1 15,0-22-15,0 21 0,-21-21 0,21 22 16,0-22-16,0 0 0,0 0 0,0 0 16,21 0-16,1 1 0,-1-1 15,0-21-15,0 0 0,0 0 0,22 0 16,-22 0-16,21 0 0,-21-21 0,22 21 16,-1-22-16,0 1 0,-21 0 15,22 0-15,-1 0 0,-21 0 0,22-22 16,-22 22-16,21-21 0,-21 21 15,0-1-15,1-20 0,-1 21 0,0 21 16,-21-21-16,21 21 0,-21 21 16,0 0-1,0 0-15,-21 0 0,0 1 0,0 20 16,-1-21-16,1 21 0,0-20 16,0 20-16,0-21 0,21 0 0,0 22 15,0-22-15,0 0 0,-21 0 16,21 0-16,0 0 0,0 1 15,0-44 17,0 1-32,21 0 0,0 21 15,-21-42-15,21 21 0,0-1 16,0-20-16,22 21 0,-22-21 16,21-1-16,1 1 0,-1 0 0,-21-1 15,21 22-15,1-21 0,-1 21 16,-21 21-16,0-22 0,22 22 0,-22 0 15,0 22-15,-21-1 0,21 0 16,-21 0-16,21 21 0,-21-20 0,0 20 16,0 0-16,0-21 0,0 22 0,0-1 15,-21-21-15,0 22 0,21-22 16,0 0-16,-21 0 0,0 0 0,21 0 16,-21 1-16,21-1 0,-22 0 15,22 0-15,-21 0 16,0-21-1,0 0 17,0-21-32</inkml:trace>
  <inkml:trace contextRef="#ctx0" brushRef="#br0" timeOffset="111983.25">10710 15092 0,'0'0'16,"0"-64"-1,0 43-15,0 0 0,0 0 16,-21 21 0,0 0-16,21 21 15,0 0-15,0 0 0,-21 22 0,21-1 16,-21 0-16,21 1 0,0-1 0,-22 22 15,22-22-15,0 0 0,0 1 16,-21-1-16,21 0 0,0-21 0,0 1 16,-21 20-16,21-21 15,0 0-15,-21-21 32,0-21-17,0 21-15,21-21 0</inkml:trace>
  <inkml:trace contextRef="#ctx0" brushRef="#br0" timeOffset="112804.18">10160 15452 0,'0'0'0,"-21"0"15,42 0 1,0 0-16,0 0 0,22 0 0,-1 0 16,0-21-16,22-1 15,-1 22-15,1-21 0,-1 0 0,1 0 16,20 0-16,1 0 0,0-1 0,-1 1 15,-20-21-15,21 21 0,-22-22 16,-21 22-16,22 0 0,-43-21 0,21 21 16,-20-1-16,-1-20 0,-21 21 15,0 0-15,0 0 0,0-1 16,-21 22-16,-1 0 0,1 0 16,0 0-16,0 22 15,0-1-15,0 0 0,21 21 0,0-21 16,-22 22-16,22-1 0,-21 0 15,21 22-15,-21-22 0,21 1 16,0-1-16,-21 0 0,0-21 0,0 22 16,21-22-16,-22 21 0,1-21 15,21 1-15,-21-1 0,21 0 0,-21 0 16,21 0-16,-21-21 0,21-21 31,0 0-15,0-21-16,21 20 0,0 1 0,0-21 15,0 21-15,1-22 16,-1 1-16,21 21 0,-21-21 0,0 20 0,22 1 16,-22 0-16,0 21 0,0 0 15,0 0-15,1 0 0,-22 21 16,21 0-16,-21 1 0,0-1 16,0 21-16,0-21 0,0 0 15,0 22-15,0-22 0,0 0 0,0 0 16,0 22-16,0-22 0,0 0 0,0 0 15,0 0-15,21-21 0,-21 21 16,21 1-16,0-22 0,0 0 0,1 0 16,-1 0-16,0 0 0,0 0 0,21 0 15,-20 0-15,-1 0 0,21-22 16,0 1-16,-20 21 0,20-21 16,-21 0-16,21 0 0,-20 0 0,20-22 15,-21 22-15,0 0 0,0 0 16,1-22-16,-22 22 0,0 0 0,0 0 15,0 0-15,0 0 0,0-1 0,-22 22 16,1 0-16,0 0 16,0 22-16,0-1 0,0 0 0,-1 0 15,1 0-15,0 22 0,21-22 16,0 21-16,0 64 16,0-64-16,0-21 15,0 1-15,21-1 0,0 0 16,1-21-16,-1 0 0,0 0 15,0 0-15,21 0 0,-20 0 16,-1-21-16,0 21 0,21-21 0,-21 21 16,1-22-16,-1 1 0,0 0 15,0-21-15</inkml:trace>
  <inkml:trace contextRef="#ctx0" brushRef="#br0" timeOffset="113784.11">13695 15663 0,'0'0'0,"21"-21"32,0 0-32,0 21 0,0-21 0,22 0 15,-1 0-15,0-22 0,22 22 16,-22-21-16,22-1 0,-1 1 0,-20 0 16,20-22-16,-21 22 0,1 0 0,-1-1 15,-21 1-15,0 21 0,1-22 16,-22 22-16,0 0 0,0 0 15,-22 0-15,1 21 0,-21 0 16,21 0-16,-22 0 0,1 0 0,0 0 16,21 21-16,-22 0 0,1 0 0,21 0 15,0 22-15,21-1 0,0 0 16,0 1-16,0-1 0,0 0 0,21 1 16,0-22-16,0 21 0,21 1 15,-20-22-15,-1 0 0,21 0 0,-21 21 16,0-42-16,1 22 0,-22-1 0,0 0 15,0 0-15,0 0 16,-22-21-16,1 0 0,0 0 16,0 0-16,0 0 0,0 0 0,-1 0 15,-20 0-15,21 0 0,0-21 16,0 21-16,-1-21 0,1 0 16,21 42 15,0 0-31,21-21 0,1 21 15,-1-21-15,0 21 0,0 1 16,0-22-16,22 21 0,-22-21 0,0 0 16,21 0-16,1 0 0,-1 0 0,-21 0 15,21 0-15,1 0 0,-1 0 16,0-21-16,1-1 0,-1 22 0,-21-21 16,22-21-16,-1 21 0,-21 0 15,21-22-15,-20 22 0,-1-21 16,0-1-16,-21 22 0,0-21 0,0 0 15,0 20-15,0 1 0,0 0 16,-21 42 0,0 0-16,-1 1 0,1-1 15,0 21-15,21-21 0,0 0 16,-21 22-16,21-22 0,0 0 0,0 0 16,0 0-16,0 1 0,0-1 15,21-21 1,0 0-16,0 0 15,-21-21-15,22 21 16,-22-22-16,21 1 0,0-21 0,-21 21 16</inkml:trace>
  <inkml:trace contextRef="#ctx0" brushRef="#br0" timeOffset="113964.01">14944 14923 0,'-43'0'16,"22"0"-1,21 21 1,0 0-16,0 0 16,0 0-16,0 0 15,21 1-15,-21-1 16,21-21-16,1 0 0,-22 21 0,21-21 16,0 0-16</inkml:trace>
  <inkml:trace contextRef="#ctx0" brushRef="#br0" timeOffset="114596.65">15261 15198 0,'0'0'0,"0"21"0,-21 0 0,0 0 15,21 0-15,-21 1 0,21 20 16,0-21-16,0 0 0,0 0 16,0 1-16,-22-1 0,22 21 0,0-21 15,0 0-15,-21 1 0,21-1 16,0 0-16,-21 0 0,0-21 15,21 21-15,0-42 32,0 0-32,0 0 15,0-22-15,21 22 16,0-21-16,0 21 0,1-22 0,-1 1 16,0 21-16,0-21 0,0 20 0,0 1 15,43-21 1,-43 42-16,0 0 0,0 21 0,1 0 15,-22 22-15,21-22 16,-21 0-16,0 21 0,0-21 16,0 22-16,0-22 0,21 0 0,-21 21 15,0-20-15,0-1 0,0 0 16,0 0-16,0 0 0,0 0 16,21-21-1,-21-21 1,0 0-16,21 0 15,0 0-15,1 0 0,-22-1 0,21 1 16,0-21-16,0 21 16,0-22-16,0 1 0,1 21 0,-1-21 15,0-1-15,21 22 0,-21 0 0,1 0 16,-1 21-16,0 0 0,0 0 16,0 0-16,0 21 0,1 21 0,-22-21 15,21 1-15,-21 20 0,0-21 16,0 21-16,0-20 0,0 20 0,0-21 15,0 0-15,0 22 0,0-22 0,0 0 16,0 0-16,0 0 0,0 0 16,21-21 15,0 0-31,0-21 16,0 0-16,1 0 0,-1 0 0,21 0 15</inkml:trace>
  <inkml:trace contextRef="#ctx0" brushRef="#br0" timeOffset="114800.04">16468 15261 0,'-149'106'0,"298"-212"0,-149 127 16,0 1-1,0-1-15,0 0 0,0 0 0,0 21 16,0-20-16,0-1 0,-22 0 0,22 21 16,0-21-16,-21 1 0,21-1 15,-21 0-15,21 0 0,-21-21 0,21 21 16,0-42 31,21 0-47,0 0 0,-21-22 15</inkml:trace>
  <inkml:trace contextRef="#ctx0" brushRef="#br0" timeOffset="114961.49">16383 14965 0,'0'0'15,"-21"0"-15,0 0 0,-1 0 16,1 0 0,42 0 15,1 0-15</inkml:trace>
  <inkml:trace contextRef="#ctx0" brushRef="#br0" timeOffset="115415.79">16870 14901 0,'0'0'0,"0"-42"16,0 21-1,-21 21 1,-1 21-16,22 0 16,-21 22-16,0-1 0,21 0 0,-21 1 15,0 20-15,21-21 0,-21 22 16,-1-1-16,1-20 0,0 20 0,0-20 16,21-1-16,0 0 0,0 1 0,0-22 15,0 21-15,0-21 0,0 0 16,0 1-16,21-1 0,0-21 15,0 21-15,1-21 0,-1 0 0,21 0 16,-21 0-16,0-21 0,1 21 16,20-21-16</inkml:trace>
  <inkml:trace contextRef="#ctx0" brushRef="#br0" timeOffset="117142.61">17505 15282 0,'0'0'0,"0"-21"16,-21 0-16,-1 0 0,22 0 16,-21 0-16,-21 21 0,21 0 0,0 0 15,-22 0-15,22 0 0,-21 0 0,21 0 16,-22 0-16,22 21 16,-21 0-16,21 0 0,-1 0 0,1 22 15,-21-1-15,42-21 0,-21 21 16,0 1-16,21-22 0,-22 21 0,22 1 15,0-22-15,0 0 0,0 21 0,0-21 16,22 1-16,-1-22 16,0 0-16,0 0 0,0 0 0,0 0 15,1 0-15,20 0 0,-21 0 0,21-22 16,1 1-16,-1 0 0,-21 0 16,22 0-16,-1 0 0,-21-22 0,21 22 15,-20-21-15,-1 21 0,0-22 16,-21 1-16,0 21 0,0-22 0,0 22 15,0 0-15,0 0 0,-21 21 32,0 21-32,-1 0 15,22 0-15,0 22 0,-21-22 0,0 0 16,21 21-16,-21-20 0,21-1 16,0 21-16,0-21 0,0 0 0,0 1 15,0-1-15,0 0 0,0 0 0,21 0 16,0-21-16,0 21 15,22-21-15,-1 0 0,0 0 0,1 0 16,-1 0-16,0 0 0,1-21 0,-1 0 16,0 0-16,1 0 0,-1 21 15,0-21-15,-20-22 0,-1 22 16,0 0-16,0 0 0,0-22 0,-21 22 16,21 0-16,-21-21 0,0 21 15,0-1-15,0 1 0,-21 21 16,0 0-16,0 0 0,0 0 15,21 21-15,-21-21 0,21 22 0,-22-1 16,22 0-16,0 0 0,0 0 16,0 0-16,0 1 0,0-1 15,22-21-15,-1 21 0,0 0 0,-21 0 16,0 0-16,21-21 0,0 22 16,-21-1-16,0 0 15,21 0-15,1 0 16,-1-21-16,0 0 15,0 0 1,0 0-16,0 0 0,1 0 0,-1-21 16,0 0-16,21 21 0,-21-21 0,1 0 15,-1-22-15,0 22 0,21-21 16,-21 21-16,1-22 0,-1 1 16,21 0-16,-21-22 0,0 22 0,1-22 15,-1 22-15,0 0 0,0-1 0,-21 22 16,0-21-16,21 21 0,-21-1 0,21 1 15,-21 0-15,0 42 32,-21-21-32,0 21 0,0 22 15,0-22-15,0 21 0,-1 1 16,1-1-16,0 0 0,0 1 0,0-1 16,0 0-16,-1 22 0,1-22 15,21-21-15,0 22 0,0-1 0,0-21 16,0 0-16,0 22 0,21-22 0,1 0 15,-1-21-15,0 21 0,0 0 16,21-21-16,1 0 0,-1 0 16,-21 0-16,22 0 0,-1 0 0,0 0 15,1 0-15,-22 0 0,21-21 16,-21 21-16,0-21 0,1 0 0,-1 21 16,0-21-16,0-1 0,-21 1 15,0 42 32,-21 1-47,21-1 0,-21-21 16,21 21-16,0 0 0,0 0 0,0 0 15,0 1 1,21-22-16,0 0 16,0 21-16,0-21 0,1 0 0,20 0 15,-21 0-15,21 0 0,-20 0 16,20-21-16,0 21 0,-21-22 0,1 1 15,-1 0-15,21 21 0,-21-21 0,-21 0 16,21 0-16,1-1 0,-22 1 16,0 0-16,21 0 0,-21 0 0,21 0 15,0-1-15,-21 44 32,0-1-32,0 0 0,0 0 15,-21 21-15,0-20 0,0 20 0,-1 0 16,1-21-16,0 22 15,0-1-15,21 0 0,-21 22 0,0-22 16,-1 1-16,1-1 0,0 21 0,21-20 16,0 20-16,0-20 0,0-1 0,0 21 15,0-20-15,0 20 0,0-20 16,0 20-16,0-21 0,0 1 0,0 20 16,0-20-16,0 20 0,0-21 0,0 1 15,0 20-15,0-20 0,0-1 16,0 0-16,0 1 0,0-1 0,0-21 15,-21 0-15,0 0 0,21 1 0,-21-1 16,-1-21-16,1 0 16,0 0-16,21-21 15,-21-1-15,0 1 0,0-21 0,21 0 16,0-1-16,-22 1 0,22-22 0,-21 22 16,21-21-16,0-1 0,0 1 15,0-1-15,0 1 0,21-1 0,1 1 16,-1-1-16,0 1 0,0-1 15,0 22-15,0-22 0,22 1 0,-22 20 16,21-20-16,-21 21 0,22-1 0,-1 1 16,-21 21-16,22-22 0,-22 22 15,21 0-15,-21 0 0,22 0 16,-22 0-16,0 21 0,0-22 0,21 22 16,-20 0-16,-1 0 15,0 0 1,0 0-1,0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1:12:06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1355 0,'0'0'0,"0"-21"0,0-22 15,0 22 1,0 0-16,0 0 16,-21 21-1,0 21 1,21 0-16,-21 0 15,21 22-15,-22-22 0,22 21 16,0 0-16,0 22 0,0-22 0,0 22 16,0-1-16,0 1 0,-21-1 15,21 1-15,0-1 0,0-20 16,0 20-16,0-21 0,0 22 16,0-22-16,0 1 0,0-22 0,0 21 15,0-21-15,0 0 0,0 1 16,0-1-16,0-42 31,0-1-31,0 1 16,0 0-16,-21 0 0,21-21 0,0 20 15</inkml:trace>
  <inkml:trace contextRef="#ctx0" brushRef="#br0" timeOffset="1196.09">3027 1503 0,'0'0'0,"0"-21"0,0 0 16,0-1-16,0 1 0,0 0 15,21-21-15,0 21 0,-21-1 16,21-20-16,22 21 0,-22 0 0,21 0 16,-21-1-16,22 1 0,-1 0 15,0 0-15,1 21 0,-1 0 16,0 0-16,1 21 0,-1 0 0,0 0 15,-21 22-15,1-1 16,-22 0-16,0 22 0,0-1 0,-22 1 16,-20-1-16,0 1 0,-1-1 15,-20 1-15,21-1 0,-1-20 0,1-1 16,0 0-16,20-20 0,-20-1 16,21 0-16,0 0 0,0-21 15,-1 0-15,1 0 16,21-21-16,0 0 0,-21 0 15,21-1-15,0 1 0,0 0 16,0 0-16,0 42 31,0 0-31,0 0 16,21 1-16,-21-1 0,21 0 0,1 21 16,-22-21-16,21 1 0,0 20 15,-21-21-15,21 21 0,0-20 0,-21-1 16,21 21-16,1-21 0,-1 0 15,-21 1-15,21-1 0,0-21 0,0 0 16,0 0-16,22 0 0,-22 0 16,21-21-16,-21 21 0,22-22 0,-22 1 15,21-21-15,-21 21 0,22 0 16,-22-22-16,21 1 0,-21 21 16,1-22-16,-1 1 0,0 0 15,0-1-15,0 22 0,0-21 0,-21 21 16,0 0-16,22 21 0,-22-22 15,0 44 1,0-1-16,0 0 16,0 0-16,0 21 0,-22-20 0,22-1 15,0 21-15,0-21 0,0 22 16,0-22-16,0 21 0,0-21 0,0 0 16,0 1-16,0-1 0,22 0 15,-1 0-15,0-21 0,0 0 16,0 0-16,0 0 15,1 0-15,20-21 0,-21 21 0,0-21 16,22 0-16,-22-1 0,0 1 16,21-21-16,-21 21 0,1 0 0,20-22 15,-21 1-15,0 21 0,0-22 16,-21 22-16,22-21 0,-22 21 0,0 0 16,0-1-16,0 44 31,0-1-31,-22 0 15,1 0-15,21 21 0,0-20 0,-21-1 16,0 21-16,21-21 0,0 22 16,0-22-16,0 21 0,0-21 0,0 0 15,0 1-15,0-1 16,0 0-16,0 0 0,21-21 0,0 0 16,0 0-16,1 0 0,-1 0 15,0 0-15,21 0 0,-21 0 0,22-21 16,-22 0-16,21 0 0,-21-1 15,22-20-15,-1 21 0,-21-21 0,22-1 16,-22 1-16,0 0 0,0-22 16,21 1-16,-42 20 0,22-20 0,-1-1 15,0 1-15,-21 20 16,0 1-16,21 21 0,-21-21 0,0 20 16,-21 22-1,0 22-15,0-1 16,-1 21-16,22-21 0,-21 22 15,21 20-15,-21-21 0,21 1 0,-21 20 16,21-20-16,0 20 0,0-21 16,0 22-16,-21-22 0,21 1 0,0-22 15,0 21-15,0-21 0,0 22 16,0-22-16,21 0 0,0-21 0,-21 21 16,21-21-16,0 0 0,1 0 15,-1 0-15,0 0 0,0 0 0,21 0 16,-20-21-16,-1 0 0</inkml:trace>
  <inkml:trace contextRef="#ctx0" brushRef="#br0" timeOffset="1592.38">5270 2117 0,'0'0'0,"22"0"31,-1 0-15,0 0-16,0-21 0,21-1 16,-20 1-16,-1 0 0,0 21 15,0-21-15,0-21 0,0 20 16,-21 1-16,22 0 0,-22 0 16,0 0-16,-22 21 15,1 0-15,0 0 16,0 0-16,0 21 0,-22 0 15,22 0-15,0 0 0,0 1 0,-21-1 16,20 0-16,1 0 0,0 0 16,21 22-16,0-22 0,-21 0 0,21 0 15,0 0-15,0 0 0,0 1 16,21-1-16,0-21 0,0 0 16,1 21-16,-1-21 0,0 0 15,0 0-15,0 0 0,22 0 16,-1 0-16,-21-21 0,21 21 0,1-21 15,-1-1-15,0 1 0,1 0 16</inkml:trace>
  <inkml:trace contextRef="#ctx0" brushRef="#br0" timeOffset="1928.19">6075 1757 0,'-21'0'15,"-1"0"1,1 21-16,0 0 0,0 0 0,0 1 15,-22-1-15,22 0 0,0 0 16,21 0-16,0 0 0,0 1 16,0-1-16,0 0 0,0 0 15,0 0-15,0 0 0,21-21 16,0 22-16,1-22 0,20 21 16,-21-21-16,0 0 0,0 21 15,1-21-15,-1 21 0,0-21 16,-21 21-16,0 0 15,0 1-15,0-1 16,-21-21-16,0 21 0,-1-21 0,-20 0 16,21 21-16,-21-21 0,-1 0 15,22 0-15,-21 0 0,21 0 16,-22 0-16,22 0 0,-21 0 16,21 0-16,-1 0 0,1 0 0,0 0 15</inkml:trace>
  <inkml:trace contextRef="#ctx0" brushRef="#br0" timeOffset="2992.4">7345 1757 0,'0'0'16,"0"-21"-16,0 0 0,0-22 0,0 22 16,0 0-16,0 0 0,-21 0 15,21-1-15,-22 22 0,1 0 16,0 0-16,0 0 16,0 22-16,0-1 0,-1 0 0,-20 21 15,21 1-15,0-1 0,0 0 16,-1 1-16,1-1 0,0 0 0,21 1 15,0-1-15,0 0 0,0-21 16,0 22-16,0-22 0,0 0 0,0 0 16,21 0-16,0-21 0,1 0 0,20 0 15,-21 0-15,21 0 16,-20 0-16,20-21 0,0 0 0,1 0 16,-1 0-16,21 0 0,-20-22 15,-1 1-15,22 0 0,-22-1 0,0 1 16,-21 0-16,22-22 0,-43 22 15,0-22-15,0 22 0,0 0 0,-21-1 16,-1 1-16,-20 21 0,0-22 16,-1 43-16,1-21 0,-21 21 0,20 0 15,1 0-15,0 0 16,-1 0-16,1 21 0,21-21 0,-22 22 16,43-1-16,0 0 0,22-21 15,-1 21-15,21-21 16,-21 0-16,22 0 0,20 0 15,1 0-15,-1-21 0,22 0 0,-1 21 16,1-21-16,0-22 0,-1 22 16,1 0-16,-21 0 0,20-22 0,-41 22 15,-1 0-15,0-21 0,-21 21 16,1-1-16,-22 1 0,0 0 16,0 0-16,-22 0 0,1 0 0,-21 21 15,0 0-15,-1 0 0,1 0 16,0 21-16,-22 0 0,22 0 15,-1 21-15,1 1 0,21-1 16,-21 22-16,20-22 0,-20 21 0,21 22 16,0-21-16,21 20 0,0 1 0,0-22 15,0 22-15,0-21 0,0 20 16,0-20-16,0-1 0,21 22 0,0-22 16,0 22-16,0 0 0,1-22 15,-1 22-15,21 0 0,-21-22 0,0 1 16,1 20-16,-22-20 0,0-1 15,21 1-15,-21-1 0,0-20 0,0 20 16,0-21-16,-21 1 0,-1-22 0,1 21 16,-21-42-16,21 21 15,-22-21-15,1 0 0,21 0 0,-21 0 16,-1-21-16,1 0 0,0 0 0,20-21 16,-20-1-16,0 22 0,21-42 15,-22 20-15,22 1 0,-21 0 0,21-22 16,-1 22-16,22-1 0,0 1 15,0-21-15,0 20 0,0 1 0,43 0 16,-22-1-16,21-20 0,1 20 16,-1 1-16,21 0 0</inkml:trace>
  <inkml:trace contextRef="#ctx0" brushRef="#br0" timeOffset="3484.12">9398 1164 0,'0'0'0,"0"-63"16,0 84 15,-21 0-31,21 0 0,0 22 15,-21 20-15,21-21 0,0 22 16,0-1-16,-22 1 0,1-1 0,21 22 16,-21-21-16,21-1 0,0 1 15,-21-1-15,21 1 0,-21-22 16,21 0-16,0 1 0,0-1 0,0-21 16,0 21-16,0-20 0,0-1 15,0-42 16,0-1-31,0 1 0,0 0 16,0-21-16,0 21 0,0-22 16</inkml:trace>
  <inkml:trace contextRef="#ctx0" brushRef="#br0" timeOffset="3789.94">8996 1439 0,'0'0'0,"0"-21"0,0-21 0,-21 0 16,21 20-16,0-20 0,0 0 0,0 21 15,0-22-15,21 22 0,0-21 16,21-1-16,-21 22 0,22 0 16,-1 0-16,0 0 0,1 0 0,-1 21 15,0 0-15,1 21 0,-1 0 16,-21 21-16,0-21 0,1 43 0,-1-22 16,-21 22-16,0-22 0,0 22 15,0-22-15,-21 21 0,-1-20 0,1-1 16,-21 22-16,21-22 0,-22-21 15,22 21-15,-21 1 0,21-22 0,0 0 16,-1 0-16,1 0 16,0 1-16,21-1 0,21-21 31,0 0-31,1 0 16,-1 0-16,0 0 0</inkml:trace>
  <inkml:trace contextRef="#ctx0" brushRef="#br0" timeOffset="4306.64">9737 1990 0,'0'0'0,"21"0"16,0 0-16,0 0 0,0 0 16,0-21-16,1-1 0,-22 1 0,21 0 15,-21 0-15,21 0 0,-21-22 16,0 22-16,0 0 0,-21 0 0,0 0 15,-1 0-15,1 21 0,-21 0 16,21 0-16,-22 0 0,1 0 0,21 21 16,-21 0-16,-1 21 0,22-21 15,-21 22-15,21-1 0,-22-21 0,22 22 16,0-1-16,0 0 0,21-21 16,0 22-16,0-22 0,0 21 15,0-21-15,0 1 0,0-1 0,0 0 16,21-21-1,0 0-15,0 0 0,0 0 0,1 0 16,20-21-16,-21 21 0,0-21 16,22-1-16,-1 1 0,-21 0 0,21-21 15,-20 21-15,20-1 0,-21-20 16,0 21-16,0-21 0,-21-1 0,0 22 16,22 0-16,-22 0 0,0 0 0,-22 21 31,22 21-31,-21 0 0,0 0 15,0 0-15,0 0 0,21 22 16,-21-22-16,21 0 0,-22 21 0,22-20 16,0-1-16,0 21 0,0-21 15,0 0-15,0 1 0,0-1 0,22 0 16,-1 0-16,0-21 0,21 0 0,-21 0 16,22 0-16,-1 0 0,0 0 15,1-21-15,-1 0 0</inkml:trace>
  <inkml:trace contextRef="#ctx0" brushRef="#br0" timeOffset="6211.55">10393 1672 0,'0'0'15,"-43"0"-15,22 21 0,0 1 0,0-1 16,-21 0-16,20 0 0,1 21 0,0-20 15,0 20-15,0 0 0,21-21 0,0 22 16,-21-1-16,21-21 0,0 22 16,-22-1-16,22-21 0,0 0 0,0 0 15,0 1-15,22-1 0,-1 0 16,0-21-16,21 0 0,-21 0 0,22 0 16,-22 0-16,21 0 15,1-21-15,-22 0 0,21 21 0,0-22 16,1-20-16,-22 21 0,21 0 0,-21-22 15,22 1-15,-22 0 0,0-1 16,0-20-16,0 21 0,1-22 0,-22 1 16,0 20-16,21-20 0,0 20 15,-21-20-15,0 21 0,0 20 0,0-20 16,21 21-16,-21 0 0,0 0 16,-21 42-1,21 0-15,-21 0 16,0 21-16,21-20 0,0 41 0,0-21 15,-22 1-15,22 20 16,0-20-16,0-1 0,0 21 0,-21-20 16,21-1-16,0 0 0,0-20 15,0 20-15,0-21 0,0 0 0,0 0 16,0 1-16,-21-1 0,21-42 31,0-1-15,0 1-16,0 0 15,21-21-15,-21 21 0,21-1 0,1 1 16,-1 0-16,0 0 0,0 0 16,0 21-16,0-21 0,1 21 0,-1 0 15,21 0-15,-21 0 16,0 0-16,1 0 0,-1 0 0,-21 21 16,0 0-1,-21 0-15,-1-21 16,1 0-16,0 21 0,0-21 0,0 0 15,0 0-15,-1 0 0,-20 0 16,21 0-16,0 0 0,0 0 16,-1 0-16,22 21 15,0 1-15,0-1 16,0 0 0,0 0-16,0 0 0,0 0 15,0 1-15,0-1 16,22 0-16,-1-21 0,-21 21 0,21 0 15,0-21-15,0 21 0,-21 1 0,43-22 16,-22 0-16,0 0 0,21 21 16,1-21-16,-1 0 0,21 0 0,-20 0 15,20 0-15,-20 0 0,20 0 16,-21-21-16,1 21 0,20-22 0,-20 1 16,-1 0-16,0 21 0,1-21 15,-22-21-15,21 20 0,-21 1 0,0-21 16,1 21-16,-22-22 0,0 22 0,0 0 15,0-21-15,0 21 0,0-1 16,0 1-16,-22 0 16,1 21-16,0 0 15,0 0-15,0 21 0,0-21 0,-22 21 16,22 1-16,0 20 0,-21-21 16,20 0-16,1 22 0,0-22 0,0 0 15,21 21-15,0-21 0,0 1 16,0-1-16,0 0 0,0 0 0,0 0 15,0 0-15,21-21 0,0 0 16,0 0-16,1 0 16,-1 0-16,0 0 0,21 0 0,-21 0 15,1-21-15,20 0 16,-21 0-16,0 0 0,0 0 0,1-1 16,-1 1-16,0 0 0,0-21 0,-21 21 15,21-1-15,-21 1 0,0 0 16,0 0-16,0 0 15,-21 42 1,0-21-16,21 21 0,-21 0 16,21 0-16,-21 1 0,21-1 15,-22 0-15,22 21 0,-21-21 0,21 1 16,0-1-16,0 0 0,0 0 16,0 0-16,0 0 0,21-21 15,1 22-15,20-1 0,-21-21 0,21 21 16,1-21-16,20 0 0,-20 0 15,20 0-15,1 0 0,-1 0 0,1 0 16,-1 0-16,-21 0 0,22-21 16,-22 0-16,22-1 0,-22 1 0,0 0 15,-20 0-15,-1 0 0,0-22 0,0 22 16,0 0-16,-21 0 0,0-21 16,0 20-16,0 1 0,0 0 0,-21 21 15,0 0-15,0 0 0,0 0 16,-1 0-16,1 0 0,0 0 15,-21 21-15,21 0 0,-22-21 16,22 22-16,0-1 0,0 21 0,0-21 16,-1-21-16,22 21 0,0 1 15,0-1-15,0 0 0,22-21 16,-1 0-16,21 0 16,-21 0-16,0 0 0,1 0 15,20 0-15,-21-21 0,0 21 0,0-21 16,1-1-16,-1 22 0,0-21 15,0 21-15,-21-21 0,21 0 16,-21 42 31,0 0-47,-21 0 0,21 1 16,-21-1-16,0 0 0,21 21 0,-21 1 15,-1-1-15,22 21 0,0-20 16,-21 20-16,0 22 0,21-22 0,-21 1 15,21 21-15,-21-22 0,21 22 0,0-1 16,0 1-16,-21 0 0,-1-1 16,1 1-16,21-21 0,-21 20 0,0 1 15,21-22-15,-21 1 0,0 21 0,-1-22 16,1 1-16,0-22 16,21 21-16,-21-20 0,0-1 0,0-21 15,21 22-15,0-22 0,-22-21 16,22-21-1,0-22-15,0 22 0,0-21 16,0-22-16,22 22 0,-1-22 0,-21 1 16,21-1-16,0-20 0,0-1 15,0 0-15,1 1 0,20-22 0,-21 21 16,0 1-16,0-22 0,1 21 16,-1 0-16,0 1 0,0-1 0,21 0 15,-20 22-15,-1-1 0,0 1 0,21-1 16,-21 1-16,22 21 15,-1-1-15,-21 1 0,22-22 0</inkml:trace>
  <inkml:trace contextRef="#ctx0" brushRef="#br0" timeOffset="6607.84">13229 2053 0,'0'21'0,"21"-21"15,0 0 1,1-21-16,-1 0 0,0 21 16,0-21-16,21 0 0,-20 0 15,-1-1-15,0-20 0,0 21 0,0 0 16,-21-22-16,0 22 0,0-21 16,0 21-16,0 0 0,0-1 0,-21 1 15,0 0-15,0 21 0,0 0 16,-22 0-16,22 0 0,-21 21 15,-1 22-15,22-22 0,-21 21 0,0 0 16,20 1-16,-20-1 0,21 0 0,0-20 16,21 20-16,0 0 0,0-21 15,0 22-15,0-22 0,42 0 0,-21 0 16,22 0-16,-22 1 16,21-22-16,0 21 0,1-21 0,20 0 15,-20 0-15,-1 0 0,0 0 16,1 0-16,-22 0 0,21 0 0,-21-21 15,0 21-15,1-22 0,-1 1 0,-21 0 16,0 0-16,0 0 16</inkml:trace>
  <inkml:trace contextRef="#ctx0" brushRef="#br0" timeOffset="7471.58">4000 2646 0,'0'0'15,"-42"0"-15,21 0 0,0 0 0,0 0 16,-22 0-16,22 0 0,0 0 0,0 0 16,21 21-16,0 0 15,21-21 1,0 0-16,21 21 16,1-21-16,-1 0 0,22 0 0,-1 0 15,1 0-15,41 0 0,1 0 16,21 0-16,0 0 0,21-21 15,1 21-15,-1-21 0,21 0 0,22 21 16,-1-21-16,1 21 0,-1-21 16,22 21-16,-1-22 0,1 22 0,0 0 15,21-21-15,-1 0 0,1 21 16,21-21-16,-21 21 0,21-21 0,-21 21 16,21-21-16,-21 21 0,21 0 15,0-22-15,-21 22 0,-1 0 0,1 0 16,0-21-16,0 21 0,-21-21 15,-1 21-15,-20 0 0,20 0 16,-20-21-16,-1 21 0,-20 0 0,-1 0 16,-21 0-16,0-21 0,1 21 15,-22 0-15,-22 0 0,1 0 16,0 0-16,-21 0 0,-22-21 0,1 21 16,-22 0-16,-21 0 0,0 0 15,1 0-15,-1 0 0,-21 21 31,-21-21-31,-1 0 0,1 0 16</inkml:trace>
  <inkml:trace contextRef="#ctx0" brushRef="#br0" timeOffset="8496">1376 4170 0,'0'0'0,"0"-21"0,0 0 15,0-1-15,0 1 0,0 0 16,0 0-16,0 0 0,0-22 0,0 22 16,0 0-16,0 0 0,0 0 15,0 0-15,0-1 16,-21 22-1,-1 22-15,22-1 16,0 21-16,0 0 0,-21 1 16,0-1-16,21 22 0,-21-22 0,0 21 15,21 1-15,-21-22 16,21 22-16,-22-22 0,1 22 0,0-22 16,21 0-16,-21 1 0,21-1 15,-21-21-15,21 21 0,0-20 16,0-1-16,0 0 0,0 0 15,0-42 1,0 0 0,0 0-16,0-22 0,21 22 0</inkml:trace>
  <inkml:trace contextRef="#ctx0" brushRef="#br0" timeOffset="8964.24">2011 3662 0,'0'-42'16,"0"20"-16,-21 22 15,-1 0 1,1 0-16,0 0 0,0 0 15,0 22-15,0-1 0,-1-21 16,1 21-16,0 0 0,0 0 0,0 0 16,21 1-16,0-1 0,0 0 15,0 0-15,0 0 0,0 0 16,0 1-16,0-1 0,21 0 0,-21 0 16,42 0-16,-21 0 0,1-21 15,-1 22-15,0-1 0,0-21 0,0 21 16,-21 0-16,0 0 0,0 0 15,0 1-15,0-1 16,-21-21-16,0 0 16,0 0-16,0 0 0,-1 0 15,-20 0-15,21 0 0,0 0 0,0 0 16,-1-21-16,1-1 0,0 22 16,21-21-16,0 0 0,-21 21 15,21-21-15,0 0 0,0 0 16,0-1-16,21 22 0,0-21 15,0 0-15,1 0 0,20 21 0</inkml:trace>
  <inkml:trace contextRef="#ctx0" brushRef="#br0" timeOffset="9240.09">2371 3535 0,'0'0'0,"21"0"0,-21 21 31,0 0-31,0 0 16,-21 1-16,-1 20 0,1-21 0,21 21 15,-21-20-15,0 20 0,0-21 16,21 21-16,0-20 0,0-1 0,0 21 16,0-21-16,0 0 0,0 1 15,0-1-15,21-21 16,0 0-16,0 0 15,0 0-15,1-21 16,-1 21-16,-21-22 0,21 1 16,0 0-16</inkml:trace>
  <inkml:trace contextRef="#ctx0" brushRef="#br0" timeOffset="9415.98">2159 3810 0,'21'0'16,"21"0"0,-20-21-16,20 21 0,-21-21 0,21 21 0,1 0 15,-1-21-15,0 21 0,-20-22 16,20 22-16,-21-21 0,0 21 16,22 0-16,-22-21 0</inkml:trace>
  <inkml:trace contextRef="#ctx0" brushRef="#br0" timeOffset="10644.28">3746 4022 0,'0'-21'0,"0"-1"0,0 1 16,0 0-1,0 0-15,0 0 0,0 0 32,0-1-1,22 1-15,-1 0-1,0 0-15,0 21 0,0-21 16,0 21-16,1-21 0,-22-1 15,-22 22 17,1 0-32,0 0 0,0 0 15,-21 22-15,20-22 0,-20 21 16,21 0-16,-21 0 0,20 0 0,1 0 16,0 1-16,0 20 0,0-21 15,21 0-15,0 22 0,0-22 0,0 21 16,21-21-16,0 0 0,0 22 15,0-22-15,22 0 0,-1 0 0,-21 22 16,22-22-16,-22 0 0,0 0 16,0 0-16,-21 0 0,0 22 15,0-22-15,0 0 0,0 0 0,-21 0 16,-21 1-16,-1-22 0,1 21 0,0 0 16,-1-21-16,1 0 15,0 0-15,-1 0 0,1 0 0,0 0 16,-1 0-16,22 0 0,-21 0 15,21-21-15,-1 0 0,1-1 0,0 1 16,0-21-16,21 21 0,0-22 16,0 22-16,0-21 0,0 0 0,0-1 15,0 1-15,21 0 0,0-1 16,0 1-16</inkml:trace>
  <inkml:trace contextRef="#ctx0" brushRef="#br0" timeOffset="10948.11">4360 3641 0,'-21'0'16,"0"0"0,0 21-16,21 0 0,-21 0 15,-1 0-15,1 22 0,21-1 16,-21-21-16,0 43 0,0-22 15,0 0-15,21 22 0,-22-22 0,1 22 16,0-22-16,21 0 0,0 1 0,0-1 16,0-21-16,0 22 0,0-22 15,0 0-15,0 0 16,21-21-16,0 0 0,1 0 16,-1 0-16,0 0 15,0-21-15,0 0 0,-21 0 16,21-1-16,-21 1 0</inkml:trace>
  <inkml:trace contextRef="#ctx0" brushRef="#br0" timeOffset="11122.01">3937 4149 0,'21'-21'0,"0"-1"15,0 1-15,1 21 0,20-21 16,-21 0-16,0 21 0,0-21 15,22 21-15,-1-21 0,0 21 0,1-22 16,-22 22-16,21 0 0,1-21 16,-1 21-16,-21 0 0,21 0 0</inkml:trace>
  <inkml:trace contextRef="#ctx0" brushRef="#br0" timeOffset="11956.04">4868 4276 0,'0'0'0,"21"0"16,1 0-16,-1 0 15,0-21-15,0-1 16,0 1-16,-21 0 0,21 0 0,-21 0 16,22 0-16,-22-1 0,0 1 15,0 0-15,0 0 0,0-21 0,-43 42 16,22-22-16,0 1 0,-21 0 0,-1 21 15,22 0-15,-21 0 0,-1 0 16,1 21-16,0 0 0,-1 1 16,22 20-16,-21-21 0,21 21 15,0 1-15,-1-1 0,1 0 0,21 1 16,0-1-16,0-21 0,0 22 16,0-22-16,0 0 0,0 0 0,0 0 15,21 0-15,1-21 0,-1 0 16,0 0-16,0 0 0,21 0 0,1 0 15,-22 0-15,21 0 0,1-21 16,-1 0-16,0 0 0,1 0 0,-22 0 16,21-22-16,0 22 0,-20-21 15,-1 21-15,0-22 0,-21 22 0,0-21 16,21-1-16,-21 22 0,0-21 16,0 21-16,0 0 0,0-1 15,0 1-15,-21 21 16,21 21-1,-21 1-15,21-1 0,-21 0 16,-1 21-16,22-21 0,0 22 16,0-1-16,0-21 0,0 22 0,0-22 15,0 0-15,0 0 0,0 0 16,0 0-16,0 1 0,22-22 0,-1 0 16,0 0-16,0 0 15,21 0-15,-20-22 0,-1 1 0,21 0 16,-21 0-16,0 0 0,22 0 15,-22-22-15,0 1 0,0 0 16,0-1-16,22 1 0,-22 0 0,0-1 16,-21 1-16,21 0 0,0-1 15,-21 1-15,0 0 0,0-1 0,0 1 16,0 21-16,0 0 0,0-1 16,0 1-16,-21 21 15,0 21-15,21 22 16,-21-22-16,21 21 0,-21 1 0,21-1 15,-21 0-15,21 1 0,0 20 16,-22-21-16,22 22 0,0-22 0,-21 1 16,21-1-16,0 0 0,0 1 15,0-1-15,0-21 0,0 0 16,0 0-16,21 1 0,1-22 16,-1 0-16,0 0 0,0 0 0,0 0 15,0 0-15,1 0 0,-1-22 0,21 1 16,-21 0-16,0 0 0,1-21 15,-1 20-15</inkml:trace>
  <inkml:trace contextRef="#ctx0" brushRef="#br0" timeOffset="12132.96">5461 4001 0,'21'-22'0,"-42"44"0,42-22 31,21 0-31,-20 0 16,-1 0-16,21 0 0,-21-22 0,22 22 16,-22-21-16,0 21 0,21-21 15,-21 21-15,1 0 0</inkml:trace>
  <inkml:trace contextRef="#ctx0" brushRef="#br0" timeOffset="13116.22">5905 4212 0,'22'21'15,"-1"-21"-15,0 0 0,0 0 16,0 0-16,0-21 0,1 0 16,-1 0-16,0 21 0,0-21 0,0-22 15,0 22-15,1 0 0,-1 0 16,-21 0-16,0 0 0,0-1 0,0 1 15,0 0-15,0 0 0,-21 21 16,-1 0-16,1 0 16,0 0-16,0 0 0,0 21 15,0-21-15,-1 42 0,1-20 0,0-1 16,0 21-16,21-21 0,0 22 0,0-22 16,0 21-16,0-21 0,0 0 15,0 1-15,0-1 0,21 0 0,0 0 16,0-21-16,22 0 0,-22 0 15,0 0-15,21 0 0,-20 0 0,20 0 16,-21 0-16,21-21 0,1 0 16,-1 0-16,-21-1 0,22 1 0,-1 0 15,0 0-15,-21-21 0,22 20 16,-22-20-16,0 21 0,0-21 16,-21 20-16,0 1 0,0 0 0,0 0 15,0 0-15,-21 21 31,21 21-31,-21 0 16,21 21-16,-21-20 0,21-1 0,0 0 16,0 21-16,0-21 0,-21 1 15,21 20-15,0-21 0,-22 0 0,22 0 16,0 1-16,0-1 0,0 0 0,0 0 16,0-42 30,0 0-46,0 0 0,0-1 16,0-20-16,0 21 0,22 0 0,-1-22 16,0 22-16,-21-21 0,21 21 15,0-22-15,0 22 0,22 0 0,-22 0 16,0 0-16,0 21 0,0 0 16,1 0-16,-1 0 0,0 0 0,0 0 15,0 21-15,0 0 0,-21 0 16,0 0-16,22 1 0,-22-1 0,0 0 15,0 0-15,0 21 16,0-20-16,0-1 0,0 0 0,0 0 16,-22-21-16,22 21 0,-21-21 15,21 21-15,-21-21 16,21-21 0,0 0-1,0 0-15,21 0 0,0-22 0,1 22 16,-1 0-16,0-21 0,0 21 15,21-1-15,-20 1 0,20 0 0,-21 0 16,21 0-16,-20 21 0,-1 0 0,21 0 16,-21 0-16,0 0 0,-21 21 15,22 0-15,-22 0 0,21 0 0,-21 22 16,0-22-16,0 21 0,0-21 16,0 1-16,0 20 0,-21-21 15,-1 21-15,1-20 0,0-1 16,21 0-16,0 0 0,-21-21 0,21 21 15,21-21 1,0-21 0,0 0-16,1 0 0</inkml:trace>
  <inkml:trace contextRef="#ctx0" brushRef="#br0" timeOffset="13484.05">7493 4106 0,'0'22'16,"0"-44"-16,21 44 31,0-22-31,0 0 0,1 0 16,20 0-16,0 0 0,-21-22 0,22 22 16,-22-21-16,21 0 0,1 21 0,-22-21 15,0 0-15,0 0 0,-21-1 16,0 1-16,0 0 0,-21 21 15,-21 0 1,20 0-16,1 0 0,-21 0 16,21 21-16,0 0 0,-1 1 0,-20-1 15,42 0-15,-21 0 0,21 0 16,0 0-16,0 22 0,0-22 0,0 0 16,0 0-16,0 0 15,21 1-15,0-22 0,0 0 0,1 21 16,20-21-16,-21 0 0,21 0 15,1 0-15,-22 0 0,21-21 0,1-1 16,-1 22-16,0-21 0,1 0 16</inkml:trace>
  <inkml:trace contextRef="#ctx0" brushRef="#br0" timeOffset="13932.79">8340 3895 0,'0'0'0,"0"21"15,-22 0-15,22 0 16,0 0-16,0 1 0,0-1 16,0 0-16,-21 0 0,21 21 0,0-20 15,-21-1-15,21 0 0,-21 0 16,21 0-16,-21 0 0,21 1 0,-21-1 16,-1 0-16,22 0 15,-21-21-15,0 0 16,0 0-16,21-21 15,0 0-15,0-22 16,21 22-16,0 0 0,0-21 16,1 21-16,-1-22 0,0 1 15,21 0-15,-21 20 0,22-20 0,-22 21 16,21 0-16,-21 0 0,22-1 16,-22 1-16,21 21 0,-21 0 0,1 0 15,-1 21-15,0 1 0,-21-1 0,0 0 16,0 0-16,0 0 0,0 22 15,0-22-15,0 21 0,0-21 0,0 22 16,0-22-16,-21 21 0,0-21 16,21 0-16,-22 1 0,22-1 15,0 0-15,0 0 0,22-42 47,-1 0-47,0 0 0,0-22 0</inkml:trace>
  <inkml:trace contextRef="#ctx0" brushRef="#br0" timeOffset="14196.64">8975 3577 0,'0'0'0,"0"-21"0,0 42 31,-22 0-31,22 1 0,-21-1 16,21 21-16,0-21 0,-21 22 15,0-1-15,0 0 0,0 1 0,21-1 16,-22-21-16,1 21 0,21 1 16,-21-1-16,21-21 0,0 22 0,0-22 15,0 0-15,0 0 0,0 0 0,0 0 16,21-21-16,0 0 16,1 0-16,-1 0 0,0 0 15,21 0-15,-21-21 0,1 0 16,-1 0-16,-21 0 0</inkml:trace>
  <inkml:trace contextRef="#ctx0" brushRef="#br0" timeOffset="14352.06">8848 3937 0,'-22'0'0,"44"0"0,-22-21 47,21 21-47,21 0 0,-21 0 16,0 0-16,22-21 0,-22 21 15,21-21-15,-21 21 0,22-22 0,-22 22 16,0-21-16,21 0 0</inkml:trace>
  <inkml:trace contextRef="#ctx0" brushRef="#br0" timeOffset="14805.8">10308 3874 0,'21'0'16,"-42"0"-16,63 0 0,-42-22 15,0 44 1,0-1-1,0 0-15,-21 0 0,0 0 16,21 0-16,0 1 0,-21-1 16,0 0-16,21 0 0,-21 0 0,21 0 15,0 1-15,-22-22 16,1 0-16,21-22 31,0 1-31</inkml:trace>
  <inkml:trace contextRef="#ctx0" brushRef="#br0" timeOffset="14952.68">10245 3768 0,'-22'-21'0,"44"42"0,-65-64 0,43 22 0,-21 0 15,21 0-15,-21 21 16,42 0 15,0 0-15,0 0-16,1 0 0,-1 0 15</inkml:trace>
  <inkml:trace contextRef="#ctx0" brushRef="#br0" timeOffset="15338.47">10689 3747 0,'0'0'0,"0"21"15,0 0-15,0 0 0,0 0 16,0 0-16,0 1 0,0-1 0,0 0 15,0 0-15,-21 0 0,21 0 16,-21 1-16,0-1 0,21 0 16,-22 0-1,1-21 1,21-21 0,0 0-16,0 0 0,0-1 15,0 1-15,0 0 0,0 0 0,21 0 16,1 0-16,-22-22 15,21 22-15,0 0 0,21-21 0,-21 20 16,22 1-16,-22 0 0,21 21 16,1 0-16,-1 0 0,-21 0 0,21 0 15,-20 21-15,-1 0 0,0 1 0,0 20 16,-21-21-16,0 21 0,0 1 16,0-22-16,0 21 0,0-21 0,0 22 15,0-22-15,0 0 0,0 0 16,0 0-16,0 1 0</inkml:trace>
  <inkml:trace contextRef="#ctx0" brushRef="#br0" timeOffset="15879.67">12954 3260 0,'-21'0'16,"42"0"-16,-63 0 0,20 0 0,1 0 15,0 0-15,0 21 0,0 0 0,0 21 16,21 1-16,-22-1 0,22 22 16,-21-22-16,21 21 0,-21-20 0,21 20 15,0-20-15,0-1 0,0 0 16,-21 1-16,21-1 0,0 0 0,0-21 15,0 22-15,-21-22 0,21 0 16,0 0-16,-21-21 16,-1 0-16,1 0 15,0 0-15</inkml:trace>
  <inkml:trace contextRef="#ctx0" brushRef="#br0" timeOffset="16660.23">12086 3789 0,'21'0'16,"22"0"0,-22-21-16,0 21 15,21-21-15,22 21 0,-22-22 0,22 22 16,-1-21-16,1 0 0,-1 0 16,22 0-16,-1 0 0,1-1 15,0 1-15,-1-21 0,1 21 16,0-22-16,-22 1 0,1 0 0,-22-1 15,0 1-15,1 21 0,-22-21 16,0-1-16,-21 22 0,0 0 0,0 0 16,0 0-16,0-1 0,-21 22 0,0 0 15,0 0-15,-1 0 0,1 22 16,-21 20-16,21-21 0,0 21 0,-22 1 16,22 20-16,0-20 0,-21 20 15,20-21-15,1 22 0,0-22 0,0 22 16,0-22-16,0 22 0,21-22 15,0 0-15,-22 1 0,22-1 16,0 0-16,0-21 0,0 22 16,0-22-16,0 0 0,0 0 0,0 0 15,0-42 17,22 21-32,-22-21 0,21 0 0,0-21 15,0 20-15,0 1 0,22-21 16,-22 21-16,0 0 0,0-1 15,21-20-15,-20 21 0,20 0 0,-21 21 16,0-21-16,0 21 0,22 0 0,-22 0 16,0 0-16,-21 21 0,0 0 15,0 0 1,0 0-16,0 0 0,0 1 0,0-1 16,0 21-16,0-21 0,0 0 15,0 1-15,0-1 0,0 0 0,0 0 16,0 0-16,21 0 0,0-21 0,1 0 15,-1 0-15,21 0 0,-21 0 16,22 0-16,-22-21 0,21 21 0,0-21 16,1 0-16,-1 0 0,-21 0 15,22-22-15,-1 22 0,0 0 16,-21 0-16,1 0 0,-22-1 0,0 1 16,0 0-16,0 0 0,0 0 15,-22 21 1,1 0-16,0 0 0,0 0 15,21 21-15,-21 0 0,0 0 0,21 0 16,-22 1-16,22-1 0,0 0 16,0 0-16,0 0 0,0 0 0,0 1 15,0-1-15,0 0 0,22-21 16,-1 0-16,0 0 0,0 0 16,21 0-16</inkml:trace>
  <inkml:trace contextRef="#ctx0" brushRef="#br0" timeOffset="17000.03">15346 3514 0,'-64'-21'15,"43"42"1,21 0-16,-21 0 0,0 21 15,21 1-15,-21-1 0,21 0 0,0 1 16,-22 20-16,1 1 16,21-1-16,-21 1 0,21-1 0,0 1 0,0-1 15,-21 1-15,0 20 0,21-20 16,-21-1-16,-1 22 0,1 0 16,0-1-16,0-20 0,0 21 0,-22-22 15,22 1-15,0-1 0,0 1 0,0-22 16,0-21-16,21 21 0,-22-20 15,44-22 1,-1 0-16,0-22 0,0 1 16,-21-21-16,21 0 0,0-1 15</inkml:trace>
  <inkml:trace contextRef="#ctx0" brushRef="#br0" timeOffset="17288.38">15049 3958 0,'0'0'0,"-21"-42"0,21 0 0,-21-1 0,21 1 16,0 21-16,0-22 0,0 22 0,0 0 16,21 0-16,0-21 0,22 20 15,-22 1-15,21 0 0,22 21 0,-22-21 16,0 21-16,22 0 0,-22 0 16,1 0-16,-1 21 0,-21 0 0,21 0 15,-42 1-15,0-1 0,0 21 16,0-21-16,-21 0 0,0 22 0,-21-22 15,21 0-15,-22 0 0,1 0 16,0 1-16,-1-1 0,1 0 16,0-21-16,20 21 0,-20-21 0,63 0 31,0 0-15,1-21-16,-1 21 0</inkml:trace>
  <inkml:trace contextRef="#ctx0" brushRef="#br0" timeOffset="17625.39">15727 3620 0,'0'0'15,"21"-22"-15,0 22 0,0-21 16,0 21-16,1 0 0,-1-21 0,0 21 16,0 0-16,0 21 0,0-21 15,-21 21-15,0 1 0,22 20 16,-22-21-16,0 0 0,0 22 0,0-22 15,0 0-15,0 21 0,0-21 16,0 1-16,-22-1 0,1 0 0,0 0 16,21 0-16,-21-21 0,0 0 15,21-21 1,0 0 0,0 0-16,0 0 0,21-1 15,0-20-15,0 21 0,0 0 16,-21 0-16,22-22 0,-1 22 15,0 0-15,0 0 0,0 0 0,0 21 16,1-22-16,-1 22 0,0 0 16,21-21-16,-21 21 0,1 0 0,-1 0 15</inkml:trace>
  <inkml:trace contextRef="#ctx0" brushRef="#br0" timeOffset="18300.59">16658 3704 0,'21'-21'16,"-21"0"-16,0 0 15,-21 21 1,0 0 0,0 0-16,0 0 0,-1 0 0,1 21 15,0 0-15,0 0 0,0 0 16,0 1-16,-1-1 0,1 21 0,0-21 15,21 0-15,0 1 0,0-1 16,0 21-16,0-21 0,0 0 0,0 1 16,21-1-16,0-21 15,1 0-15,-1 0 0,21 0 16,-21 0-16,22 0 0,-22-21 0,0 21 16,21-22-16,-21 1 0,1 0 15,-1 21-15,21-21 0,-21 0 0,0 0 16,1-22-16,-1 22 0,-21 0 15,21 0-15,0 0 0,-21-1 0,21 1 16,-21 0 0,0 42-1,-21 0-15,0 1 16,21-1-16,-21 0 0,0 0 16,-1 0-16,1 22 0,0-1 0,21 0 0,-21 1 15,21-1-15,-21 21 16,21-20-16,-21 20 0,21-20 0,0 20 15,-22 1-15,1-22 0,21 21 16,-21 1-16,21-1 0,-21 1 0,0-1 16,21 1-16,-21 21 0,-1-22 0,1 1 15,21-1-15,-21 1 0,0-22 16,21 21-16,-21-20 0,0-1 0,21 0 16,-22 1-16,22-22 0,-21 21 0,21-21 15,-21 1 1,0-22-16,0 0 0,21-22 15,0 1-15,0 0 0,-21-21 16,21-1-16,0 1 16,0 0-16,0-22 0,0 22 0,0-22 15,0 1-15,21-1 0,0 1 0,0-1 16,0 1-16,0-1 0,22 22 16,-22-21-16,42-1 0,-20 22 0,-1-22 15,22 22-15</inkml:trace>
  <inkml:trace contextRef="#ctx0" brushRef="#br0" timeOffset="18964.22">17420 3747 0,'0'0'0,"0"-22"16,-21 22-16,0 0 15,0 0-15,-1 0 16,22 22-16,-21-1 0,21 0 15,0 0-15,0 0 16,0 0-16,-21 1 0,21-1 16,0 0-16,0 0 0,-21 0 0,21 0 15,0 1-15,0-1 16,-21-21 0,0-21-1,21-1 1,0 1-16,0 0 0,0 0 15,0 0-15,0 0 0,21-1 16,0 1-16,0 0 0,0 0 0,0 0 16,22-22-16,-22 22 0,21 0 15,1 0-15,-22 21 0,21-21 0,0 21 16,-20 0-16,20 0 0,-21 0 16,21 0-16,-20 21 0,-1 0 0,0 0 15,-21 0-15,0 1 0,0-1 0,0 21 16,0-21-16,0 0 0,0 1 15,0-1-15,0 0 0,-21 0 16,0 0-16,21 0 0,-22-21 16,1 22-16,0-22 0,0 0 15,0 0-15,0 0 16,21-22-16,0 1 0,0 0 16,0 0-16,0 0 15,21 0-15,0-1 0,0 1 0,21-21 16,-20 21-16,20 0 0,-21-1 0,21 1 15,-20 0-15,20 21 0,-21 0 16,21 0-16,-20 0 0,-1 0 0,0 0 16,0 21-16,-21 0 0,0 22 15,0-22-15,0 0 0,0 0 16,0 0-16,0 1 0,0 20 16,0-21-16,0 0 0,0 0 0,0 1 15,0-1-15,0 0 0,-21 0 0,21 0 16,-21-21-16,21 21 0,0 1 15</inkml:trace>
  <inkml:trace contextRef="#ctx0" brushRef="#br0" timeOffset="19140.63">18330 4212 0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1:17:21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2371 0,'-21'0'15</inkml:trace>
  <inkml:trace contextRef="#ctx0" brushRef="#br0" timeOffset="159.9">3027 2244 0,'21'-21'0,"0"21"15</inkml:trace>
  <inkml:trace contextRef="#ctx0" brushRef="#br0" timeOffset="1207.95">2540 910 0,'21'-21'0,"0"0"0,-21 0 16,0 0-16,21 21 0,-21-22 16,0 1-16,0 0 0,0 0 15,0 0-15,-21 0 31,0 21-15,0 0 0,0 21-16,0 0 15,-1 0-15,1 21 0,0 1 0,0-1 16,0 0-16,0 1 0,-22 20 16,22 1-16,0-22 0,0 22 15,0-1-15,-1 1 0,1-22 0,0 21 16,0 1-16,0-1 0,0-20 15,-1 20-15,1-20 0,21-1 0,-21 0 16,21 1-16,-21-22 0,21 21 16,-21-21-16,21 0 0,0 1 15,0-1-15,0 0 0,-21-21 16,21-21 15,0 0-31,21-1 0,-21 1 16,0-21-16,21 0 0,0-1 0,0 1 15,-21-22-15,21 22 0,1-21 16</inkml:trace>
  <inkml:trace contextRef="#ctx0" brushRef="#br0" timeOffset="1516.77">2413 1037 0,'0'0'0,"0"-42"15,21 21-15,-21 0 16,0 42 15,0 0-31,0 0 16,0 21-16,0-20 0,0 20 0,0 0 15,0 22-15,0-22 0,0 0 16,0 22-16,-21-22 0,0 22 16,21-22-16,-21 22 0,21-22 0,0 0 15,0 1-15,0-1 0,-22 0 16,22 1-16,0-22 0,0 21 15,0-21-15,0 0 0,0 1 16,0-1-16,0 0 0,0 0 16,0-42-1,0 0 1,0 0-16</inkml:trace>
  <inkml:trace contextRef="#ctx0" brushRef="#br0" timeOffset="1740.65">2032 1693 0,'0'0'0,"-21"22"15,42-22 17,0 0-32,21 0 0,-20-22 0,20 22 15,0-21-15,22 0 0,-22 21 16,0-21-16,1 21 0,-1-21 0,0 21 15,-20 0-15,20 0 0,-21 0 16</inkml:trace>
  <inkml:trace contextRef="#ctx0" brushRef="#br0" timeOffset="3143.36">2561 2096 0,'42'0'0,"-20"21"0,-22 0 16,0 0-16,21-21 15,-21 21-15,21-21 0,0 0 16,0 0-1,0 0-15,1 0 16,-22-21-16,21 0 16,0 0-16,-21 0 0,0-1 0,21 1 15,-21 0-15,21-21 0,-21-1 16,0 1-16,21 0 0,1-1 0,-1 1 16,-21-21-16,21 20 15,0 22-15,-21-21 0,21 21 0,0-1 16,-21 1-16,0 0 0,22 21 15,-1 0-15,-21 21 16,0 0-16,0 1 16,21-22-16,-21 21 0,0 0 0,0 0 15,0 0-15,0 0 0,0 1 16,21-22 0,0-22 15,-21 1-31,0 0 0,0 0 15,0 0-15,0 0 16,0-1-16,-21 22 0,21-21 16,-21 0-16,0 21 15,0 0-15,-1 0 16,1 0-16,21 21 16,-21-21-16,0 21 0,21 22 15,0-22-15,-21 0 0,21 21 0,-21 1 16,21-1-16,0-21 0,0 22 15,0-1-15,0 0 0,0 1 0,0-22 16,0 21-16,0-21 0,21 0 16,0 1-16,-21-1 0,21 0 15,0 0-15,0-21 0,1 0 16,-1 0-16,0 0 0,0 0 0,0 0 16,0 0-16,1 0 0,-1-21 15,0 0-15,0 0 0,0-1 0,22 1 16,-22 0-16,0-21 0,0-1 15,0 22-15,0-21 0,1 0 0,-1-1 16,0 1-16,0 0 0,0 20 16,0-20-16,-21 21 0,22 0 15,-1 0-15,0 21 16,-21 21 0,0 0-16,21 0 15,-21 0-15,0 0 0,0 1 16,21-22-16,0 0 15,1 0 1,-1 0 0,-21-22-1,0 1-15,0 0 16,0 0-16,0 0 0,0 0 16,-21 21-16,-1 0 15,1 0-15,0 0 16,0 0-16,0 0 0,0 0 15,-1 21-15,1 0 16,0 0-16,0 21 0,0-20 16,0 20-16,-1 0 0,22 1 15,-21-1-15,21 0 0,-21-21 0,21 22 16,0-1-16,0-21 0,0 22 16,0-22-16,21 0 0,0 0 0,1 0 15,-1 0-15,0 1 0,0-22 0,0 0 16,0 21-16,22-21 0,-22 0 15,21 0-15,-21 0 0,22 0 0,-22 0 16,21-21-16,-21 21 0,1-22 16,20 1-16,-21 0 0,0 21 0,0-21 15,1-21-15,-1 20 16,0 1-16,0 0 0,0-21 0</inkml:trace>
  <inkml:trace contextRef="#ctx0" brushRef="#br0" timeOffset="3568.11">4149 1842 0,'21'0'16,"0"0"-16,0 0 0,0-22 15,0 22-15,-21-21 0,22 0 16,-1 0-16,0 21 0,0-21 0,0 0 16,-21-1-16,0 1 0,21 0 15,-21 0-15,0 0 0,0 0 0,0-1 16,-21 1 0,0 21-16,0 0 0,0 0 0,0 0 15,-1 21-15,-20-21 0,21 22 16,0-1-16,-22 21 0,22-21 15,0 22-15,0-22 0,0 21 16,0 0-16,-1 1 0,1-22 0,21 21 16,0-21-16,0 22 0,0-22 15,0 0-15,0 0 0,0 0 0,0 1 16,21-22-16,1 21 0,-1-21 16,0 0-16,0 0 0,0 0 0,0 0 15,1 0-15,-1 0 0,21 0 16,-21 0-16,0-21 0,1-1 0,-1 22 15</inkml:trace>
  <inkml:trace contextRef="#ctx0" brushRef="#br0" timeOffset="4098.01">5016 1609 0,'22'-21'16,"-22"-1"-16,0 1 16,-22 21-16,1 0 15,0 0-15,0 0 0,0 0 16,0 0-16,-22 21 0,22-21 0,0 22 16,-21-1-16,20 0 0,-20 0 15,21 0-15,0 0 0,0 1 16,21-1-16,0 0 0,0 0 15,0 0-15,0 0 0,0 1 16,21-22-16,0 0 0,0 0 16,0 21-16,22-21 0,-22 0 0,0 0 15,0 0-15,0 0 0,0 21 0,1-21 16,-1 0-16,0 21 0,0-21 16,0 21-16,-21 0 0,0 1 15,0-1-15,0 0 16,-21 0-16,0 0 15,0 0-15,0-21 0,-1 22 16,-20-1-16,21 0 0,0-21 0,-22 21 16,22-21-16,0 0 0,0 0 0,-21 0 15,20 0-15,1 0 0,0 0 16,0 0-16,0 0 0,0 0 16,-1-21-16,1 0 15,21 0 1,0-1-1,21 1 1,1 0-16,-1 21 0</inkml:trace>
  <inkml:trace contextRef="#ctx0" brushRef="#br0" timeOffset="4752.64">5800 1693 0,'0'0'0,"0"-21"16,-22 0-1,22 0-15,0 0 16,-21 21-16,0 0 16,0 0-16,0 0 0,0 0 15,-1 0-15,1 0 0,0 0 16,0 0-16,0 21 0,-22 0 15,22 0-15,0 0 0,0 1 16,0-1-16,0 0 0,-1 0 0,22 21 16,0-20-16,-21-1 0,21 0 15,0 0-15,0 0 16,21-21-16,1 0 0,-1 0 0,21 21 16,-21-21-16,22 0 0,-1 0 15,0 0-15,-21 0 0,22 22 0,-1-22 16,-21 0-16,22 0 0,-22 21 15,0-21-15,-21 21 0,21 0 16,-21 0-16,-21 0 16,0 1-16,0-22 15,-1 21-15,1 0 0,-21-21 0,21 21 16,-22-21-16,22 21 0,0-21 16,-21 0-16,21 0 0,-1 0 0,1 0 15,0 0-15,0 0 0,0 0 16,0 0-16,-1 0 0,1 0 0,0 0 15,0 0 1,0-21-16,21 0 0,0 0 16,0 0-16,21-1 15,0 1-15</inkml:trace>
  <inkml:trace contextRef="#ctx0" brushRef="#br0" timeOffset="6223.93">7895 1291 0,'21'0'31,"0"0"-31,1 0 16,-1-21-16,0 0 0,21 21 0,-21-21 15,1 0-15,-1-1 0,0 1 16,21 0-16,-21 0 0,1-21 16,-22 20-16,21-20 0,0 0 15,-21 21-15,0-22 0,0 1 0,0 0 16,0-1-16,0 22 0,0-21 15,0 21-15,-21-1 0,0 1 0,-1 0 16,-20 0-16,0 21 0,-1 0 16,-20 0-16,-1 0 0,1 0 0,-1 0 15,1 21-15,-22 0 0,22 0 16,-22 22-16,22-1 0,-1 0 0,22 1 16,-22-1-16,22 22 0,0-22 15,20 21-15,1-20 0,21-1 0,0 0 16,0 1-16,21-22 15,1 21-15,20-21 0,-21 1 0,21 20 16,22-21-16,-22 0 0,1 0 16,20-21-16,1 22 0,-1-1 0,1-21 15,-1 21-15,1 0 0,-22 0 16,21 0-16,-20 1 0,20-1 0,-42 0 16,22 0-16,-1 21 0,-21-20 15,0-1-15,-21 21 0,0-21 0,0 22 16,0-22-16,-21 0 0,-21 21 0,21-21 15,-22 1-15,-20 20 0,-1-21 16,1 0-16,-1-21 0,1 21 0,-22 1 16,22-22-16,-1 0 15,1 0-15,-1 0 0,22 0 0,0 0 16,-1 0-16,1-22 0,0 1 16,20 0-16,1 0 0,0-21 0,0 20 15,21-20-15,-21 21 0,21 0 16,0-22-16,0 22 0,0 0 0,21 0 15,0 0-15,0 0 0,22-1 16,-22 22-16,0-21 0,0 0 0,21 0 16</inkml:trace>
  <inkml:trace contextRef="#ctx0" brushRef="#br0" timeOffset="6873.56">8488 1630 0,'21'-21'16,"0"-22"0,-21 22-16,0 0 15,-21 21 17,0 0-32,21 21 0,0 0 0,-21 22 15,-1-1-15,22 0 0,-21 1 16,21 20-16,0 1 0,0 20 0,-21-20 15,21 21-15,-21-1 0,21 22 16,0-21-16,0 21 0,-21-1 0,21-20 16,0 21-16,-21 0 0,21-22 0,-22 22 15,22 0-15,-21-21 0,0 21 16,21-22-16,-21 1 0,0-22 0,0 22 16,21-43-16,-22 22 0,22-22 15,-21-21-15,21 22 0,0-22 16,0-42-1,0 0 1,0-1-16,0-20 0,0 21 16,0-21-16,0-1 0,0-20 0,21-1 15,1-20-15,-22 20 0</inkml:trace>
  <inkml:trace contextRef="#ctx0" brushRef="#br0" timeOffset="7248.34">8191 1947 0,'0'-84'0,"0"63"15,0-22-15,0 22 0,0 0 16,22 0-16,-22 0 0,42-22 0,-21 22 16,0 0-16,22 0 0,-1 0 15,0-1-15,1 22 0,20 0 0,-21 0 16,22 0-16,-22 22 0,22-1 15,-22 0-15,-21 0 0,22 21 16,-22 1-16,0-1 0,-21 0 0,0 1 16,-21-1-16,0 0 0,-22-20 0,1 20 15,0-21-15,-1 21 16,1-20-16,0-1 0,-1 0 0,22-21 16,-21 21-16,21-21 0,-1 21 15,1-21-15,0 0 0,0 0 0,0 0 16,21-21 15,0 0-31,21 0 0,0 21 16,21-21-16,-20-1 0,-1 22 15,21-21-15,0 0 0</inkml:trace>
  <inkml:trace contextRef="#ctx0" brushRef="#br0" timeOffset="7624.64">9144 1947 0,'0'0'0,"21"0"16,0 0-1,0 0 1,1-21-16,-1 0 0,0 21 16,0-21-16,0 0 0,0 0 15,22-1-15,-43 1 0,21 0 0,0 0 16,-21 0-16,0 0 0,0-1 15,0 1-15,0 0 16,0 0-16,-21 21 0,0 0 16,0 0-16,-1 0 0,1 21 0,0 0 15,-21 0-15,21 1 0,-1-1 16,1 0-16,0 21 0,0 1 0,0-22 16,0 21-16,21-21 0,0 22 0,0-22 15,0 0-15,0 0 0,0 0 16,0 0-16,0 1 0,21-1 0,0-21 15,0 0-15,21 0 0,-20 0 16,-1 0-16,0 0 0,21 0 0,-21 0 16,22 0-16,-22-21 0,0-1 15,0 22-15,22-21 0</inkml:trace>
  <inkml:trace contextRef="#ctx0" brushRef="#br0" timeOffset="8084.43">9737 1715 0,'0'0'0,"0"-22"0,0 1 0,0 0 0,0 0 16,-22 21 0,22 21-1,-21 0-15,0-21 0,21 21 16,-21 22-16,0-22 0,21 0 0,-21 21 16,-1-20-16,22 20 0,-21-21 15,21 21-15,0-20 0,0 20 16,0-21-16,0 0 0,0 0 0,0 1 15,0-1-15,21-21 0,1 21 16,-1-21-16,0 0 0,0 0 0,0 0 16,0 0-16,22 0 0,-22 0 0,0-21 15,21 0-15,-20 21 0,-1-22 16,21 1-16,-21 0 0,0 0 0,1-21 16,-1 20-16,0 1 0,-21-21 15,21 21-15,-21-22 0,21 22 0,-21 0 16,0 0-16,0 42 31,-21 0-15,21 22-16,-21-22 0,21 0 15,-21 21-15,21-21 0,0 1 0,0-1 16,0 0-16,0 0 0,0 0 16,0 0-16,0 1 0,0-1 15,21-42 16,0-1-31,0 1 16</inkml:trace>
  <inkml:trace contextRef="#ctx0" brushRef="#br0" timeOffset="8214.35">10223 1461 0,'0'0'0,"-21"0"0,0 0 0,-21 0 16</inkml:trace>
  <inkml:trace contextRef="#ctx0" brushRef="#br0" timeOffset="8318.29">10393 1461 0,'42'0'15</inkml:trace>
  <inkml:trace contextRef="#ctx0" brushRef="#br0" timeOffset="9467.87">10372 1926 0,'21'0'16,"0"0"-16,0 0 0,0-21 15,22 21-15,-22-21 0,21-21 0,0 20 16,1 1-16,-1-21 0,22 21 0,-22-22 15,0 1-15,1 0 0,-1-1 16,0 22-16,-21-21 0,1 0 0,20-1 16,-42 1-16,0 0 0,0 20 15,0-20-15,0 0 0,0-1 0,-21 22 16,0-21-16,-1 21 16,1 0-16,0-1 0,0 1 0,0 21 15,0 0-15,-22 0 0,22 21 16,-21 1-16,21-1 0,-1 21 0,-20 0 15,21 1-15,0 20 0,0 1 16,-22 20-16,43 1 0,-21 0 0,0 21 16,0-22-16,0 22 0,21 0 15,-22 0-15,22 0 0,0-1 0,0 1 16,-21 0-16,21 0 0,0 0 0,0 0 16,-21-1-16,21 1 0,0-21 15,0 21-15,0-22 0,0 1 0,0 0 16,-21-1-16,21-20 0,0-1 15,0 1-15,-21-1 0,21-20 16,0-1-16,0 0 0,0 1 0,0-22 16,21 0-16,0 0 0,0-21 0,0 0 15,1 0-15,-1 0 16,21-21-16,-21 0 0,0-21 0,1-1 16,20 1-16,0-22 0,-21 1 0,22-1 15,-1 1-15,-21-22 0,22 1 16,-22-1-16,21 0 0,-21-21 0,-21 22 15,21-22-15,-21 21 0,0-21 0,0 1 16,0 20-16,-21 0 0,0 1 16,0-1-16,-21 21 0,20 1 15,-20 21-15,0-1 0,-1 1 16,1 21-16,0 0 0,21-1 0,-22 22 16,1 0-16,21 0 0,0 0 0,-1 0 15,1 0-15,0 0 0,0 0 16,21-21-16,21 0 15,0 0 1,0 21-16,22-21 0,-1 0 0,0-1 16,22 1-16,-22 0 0,22 0 15,-1 0-15,22-22 0,-43 22 16,22-21-16,-1 21 0,-20-22 0,20 22 16,-42 0-16,22 0 0,-22 0 15,0 0-15,0-1 0,-42 22 31,0 22-15,21-1-16,-21 0 0,21 0 16,-22 0-16,22 22 0,-21-1 0,21-21 15,0 21-15,0-20 0,0 20 16,0-21-16,0 0 0,0 0 0,0 1 16,0-1-16,0 0 0,21-42 46,1 0-30,-22-1-16,0 1 0,0-21 0</inkml:trace>
  <inkml:trace contextRef="#ctx0" brushRef="#br0" timeOffset="9663.58">11345 1355 0,'0'-21'15,"0"42"48,0 0-63,21-21 16,-21 21-16,22 0 15</inkml:trace>
  <inkml:trace contextRef="#ctx0" brushRef="#br0" timeOffset="10016.37">11599 1757 0,'21'0'16,"1"0"-16,-1-21 31,0 21-31,0-21 0,0-1 0,0 1 15,1 0-15,-22 0 0,21 21 16,0-21-16,-21 0 0,0-1 0,0 1 16,-21 21-1,0 0 1,-22 21-16,22 1 0,0-1 16,0 0-16,0 21 0,-1-21 0,1 22 15,0-22-15,0 21 0,21-21 0,0 22 16,0-22-16,0 0 0,0 0 15,0 0-15,0 1 16,21-22-16,0 0 0,0 0 16,1 0-16,20 0 0,-21 0 0,0 0 15,22 0-15,-22-22 0,0 1 16,21 21-16,-21-21 0,1 0 0</inkml:trace>
  <inkml:trace contextRef="#ctx0" brushRef="#br0" timeOffset="10404.41">12086 1630 0,'0'0'0,"0"-21"16,0 0-16,0-1 15,21 22 1,0 0 0,1 0-16,-1 0 0,0 0 0,0 22 15,0-22-15,0 21 0,1 0 16,-22 0-16,0 0 0,21 0 0,-21 22 15,0-22-15,0 0 0,0 21 16,0-20-16,0-1 0,-21 0 0,-1 21 16,1-21-16,0 1 15,0-1-15,0-21 0,21-21 47,0-1-47,0 1 0,21 0 16,0-21-16,0 21 0,-21-22 15,21 22-15,1-21 0,-1 21 0,-21-22 16,21 22-16,0 0 0,0-21 0,-21 20 16,21 22-16,-21-21 0,22 0 15,-22 42 17,21 0-32</inkml:trace>
  <inkml:trace contextRef="#ctx0" brushRef="#br0" timeOffset="11124">13928 868 0,'0'0'0,"0"-21"0,0 0 0,0-1 0,0 1 16,0 0-16,0 0 16,0 0-16,0 0 0,0-1 15,-22 22 1,1 22-16,0 20 15,-21 0-15,21 1 0,-22 20 16,1 1-16,0 20 0,-22-20 16,22 20-16,-22 1 0,1 0 0,-1-1 15,1 1-15,-1 21 0,1-21 16,-1 20-16,22-20 0,-22 0 0,22-1 16,-21 1-16,20-21 0,22 20 15,-21 1-15,21-22 0,-22 1 0,22-22 16,0 22-16,0-22 0,0 0 15,-1-20-15,22-1 0,0 0 0,0 0 16,0 0-16,0-42 31,22 0-31,-1 0 0,0-22 0</inkml:trace>
  <inkml:trace contextRef="#ctx0" brushRef="#br0" timeOffset="11980.42">14118 1355 0,'0'0'16,"21"0"-16,0-21 0,-21-1 0,22 1 0,-1 21 15,-21-21-15,0 0 0,0 0 16,21 21-16,-21-21 0,-21 42 31,0 0-31,-1 0 16,-20 21-16,21 1 0,-21-1 15,-1 0-15,22 22 0,-21-1 16,-1 1-16,1-1 0,21 1 0,-21-1 16,-1-20-16,22 20 0,0-20 15,0-1-15,0 0 0,-1-21 0,1 22 16,21-22-16,-21-21 0,21 21 15,0-42 1,0 0-16,21-22 16,0 22-16,-21-21 0,22 0 15,-1-22-15,0 22 0,21-22 0,-21 1 16,22-22-16,-22 22 16,21-1-16,1 1 0,-1-1 0,0 1 15,1 20-15,-1 1 0,-21 0 16,0 20-16,0 1 0,1 0 0,-22 0 15,21 21-15,-21 21 16,0 0-16,0 22 0,0-1 0,0 0 16,0 1-16,0-1 0,0 21 15,0 1-15,-21-1 0,21 1 0,-22-1 16,22 1-16,-21-1 0,21-20 16,0 20-16,0-20 0,0-1 0,0 0 15,0-21-15,0 1 0,21-1 0,-21 0 16,22 0-16,-1 0 15,0-21-15,-21-21 32,0 0-32</inkml:trace>
  <inkml:trace contextRef="#ctx0" brushRef="#br0" timeOffset="12160.34">13758 1905 0,'-21'0'16,"42"0"-16,-63 0 0,21 0 0,42 0 31,0 0-31,0-21 0,22 21 16,-22-21-16,21 21 0,0-21 0,1 21 15,20 0-15,-20-22 16,-1 22-16,21-21 0,-20 21 0,-1-21 16,0 21-16,1 0 0,-1-21 15</inkml:trace>
  <inkml:trace contextRef="#ctx0" brushRef="#br0" timeOffset="12452.17">15007 1609 0,'21'0'0,"-42"0"0,42-21 16,-21-1-16,-21 22 16,0-21-16,0 21 0,0 0 0,-1 0 15,1 0-15,0 0 16,0 0-16,-21 0 0,20 21 0,1 1 15,0-1-15,-21 0 0,21 21 16,-1 1-16,1-22 0,0 21 0,21 0 16,0 1-16,-21-1 0,21-21 0,0 22 15,0-1-15,0-21 0,0 0 16,0 0-16,21 1 0,0-1 0,0 0 16,22-21-16,-1 0 0,-21 0 15,43 0-15,-22 0 0,0 0 0,22-21 16,-22 0-16,22-1 0,-1 1 15,-20-21-15,20 21 0</inkml:trace>
  <inkml:trace contextRef="#ctx0" brushRef="#br0" timeOffset="12708.59">15684 1609 0,'0'0'16,"0"-21"-16,0-1 0,-21 22 15,0 0-15,0 0 16,0 0-16,0 0 15,-1 22-15,-20-1 0,21 0 0,0 0 16,0 21-16,-1-20 0,1 20 16,21-21-16,-21 21 0,0 1 0,21-22 15,0 21-15,0-21 0,0 1 16,0-1-16,0 21 0,0-21 16,0 0-16,0 1 0,0-1 15,21-21-15,0 0 0,0 21 16,1-21-16,-1 0 0,21 0 0,-21 0 15,0 0-15,22 0 0,-22-21 0,21 0 16</inkml:trace>
  <inkml:trace contextRef="#ctx0" brushRef="#br0" timeOffset="13859.93">16087 1757 0,'0'0'16,"-22"0"-16,1 21 16,21 0-16,21-21 31,1 0-31,-1 0 0,0-21 16,21 21-16,-21-21 0,22 0 15,-22 0-15,21 21 0,-21-22 0,1 1 16,-1 0-16,0 0 0,-21 0 15,0 0-15,0-1 16,-21 1-16,0 21 16,-1 0-16,-20 0 0,21 0 15,0 0-15,-22 21 0,22 1 0,0-1 16,-21 0-16,21 21 0,-1-21 16,1 22-16,0-1 0,0-21 0,21 22 15,0-1-15,-21-21 0,21 21 16,0-20-16,0-1 0,0 0 0,0 0 15,0 0-15,21 0 0,0-21 0,0 0 16,0 0-16,1 0 0,20 0 16,-21 0-16,21 0 0,-20 0 0,20 0 15,0-21-15,1 21 16,-1-21-16,0 0 0,1 0 0,-1 0 16,0-1-16,-21 1 0,22 0 0,-1-21 15,0 21-15,-20-22 0,-1 22 16,0 0-16,0-21 0,0 20 0,-21 1 15,21 0-15,-21 0 16,-21 21-16,0 0 16,0 0-16,0 21 0,0-21 15,-22 21-15,22 0 0,0 1 0,21 20 16,-21-21-16,21 0 0,0 0 16,0 1-16,0-1 0,0 0 0,0 0 15,0 0-15,0 0 16,21 1-16,0-1 0,0-21 15,-21 21-15,21 0 0,1-21 16,-22 21 0,-22-21 15,1 0-31,0 0 0,0 0 16,0 0-16,0 0 0,-1 0 15,1 0-15,0 0 16,0 0-16,21 21 31,0 1-15,0-1-16,0 0 15,21-21 1,0 0-16,0 0 0,1 0 0,-1 0 16,0 0-16,0 0 0,21 0 15,-20 0-15,-1 0 0,21-21 0,-21 0 16,22 21-16,-22-22 0,21 1 0,-21 0 15,22 0-15,-22 0 0,21 0 16,-21-22-16,22 22 0,-22 0 16,0-21-16,0 20 0,0 1 15,-21-21-15,0 21 0,0 0 16,0-1-16,-42 22 16,21 0-16,0 0 0,-22 22 0,22-1 15,0 0-15,-21 0 0,20 21 16,1-20-16,0 20 0,21-21 0,0 0 15,0 0-15,0 1 0,0-1 0,0 0 16,0 0-16,21 0 0,0 0 16,1 1-16,-1-22 0,-21 21 15,21-21-15,0 0 16,-21 21-16,0 0 31,-21-21-15,0 0-16,0 0 15,-1 0 1,22-21 0,0 0-16,0 0 0</inkml:trace>
  <inkml:trace contextRef="#ctx0" brushRef="#br0" timeOffset="14455.59">18436 1228 0,'0'0'16,"-42"-64"-16,21 64 0,21-21 16,-22 21-16,1 0 15,0 0 1,21 21-16,-21 22 15,0-22-15,0 21 0,21 0 0,-22 1 16,1 20-16,0-20 0,0 20 16,0 1-16,0-1 0,-1 1 0,1-1 15,21 1-15,0-22 0,-21 21 16,21-41-16,0 20 0,0 0 0,0-21 16,0 1-16,0-1 15,0-42 16,0-1-31,0 1 16</inkml:trace>
  <inkml:trace contextRef="#ctx0" brushRef="#br0" timeOffset="14706.02">18034 1291 0,'0'0'0,"0"-42"0,0 21 16,0 0-16,21 21 0,0 0 15,0 0-15,1 0 16,20 21-16,-21 0 0,21 21 0,-20-21 16,20 22-16,0-1 0,-21 0 15,22 1-15,-1-1 0,-21 0 16,0 1-16,1-1 0,-1 0 0,0-20 16,0-1-16,-21 0 0,21 0 15,-21 0-15,21-21 16,1 0-1,-1-21-15,-21 0 0</inkml:trace>
  <inkml:trace contextRef="#ctx0" brushRef="#br0" timeOffset="15212.73">18986 1101 0,'0'-21'0,"0"42"0,-21-42 16,0 21-1,-21 21-15,21 0 0,-1 0 16,-20 0-16,21 22 0,-21-22 0,20 21 16,-20-21-16,0 22 0,21-1 15,-22 0-15,1 1 0,21-22 0,0 21 16,-1 0-16,1-20 0,21-1 16,0 0-16,0 0 0,0 0 0,21-21 15,1 0 1,-1-21-16,21 0 0,-21 0 15,22 0-15,-22-1 0,21 1 0,-21-21 16,0 21-16,22-22 0,-22 22 16,0-21-16,0 0 0,0-1 0,1 1 15,-1 21-15,0-22 0,-21 1 16,0 21-16,21 0 0,-21 0 0,21 21 16,-21 21 15,0 0-31,0 21 0,0 1 0,0-1 15,0 0-15,0 22 0,0-22 16,0 22-16,0-1 0,0 1 0,0-1 16,0 1-16,0-1 0,-21-21 15,21 22-15,0-22 0,-21 1 16,21-1-16,0-21 0,0 21 0,0-20 16,0-1-16,0 0 0,0 0 15,21-21 16,0-21-31,-21 0 0,21 0 16,1-1-16</inkml:trace>
  <inkml:trace contextRef="#ctx0" brushRef="#br0" timeOffset="15592.51">19325 1672 0,'0'0'0,"0"-21"0,0 0 15,0 0-15,-21 42 31,0-21-31,0 21 16,21 0-16,-22 22 0,1-22 0,0 21 16,0-21-16,21 22 0,-21-1 15,0 0-15,21-21 0,-22 22 0,22-22 16,0 21-16,0-21 0,0 1 0,0-1 16,0 0-16,22-21 0,-1 0 15,0 0-15,0 0 0,21 0 0,-20 0 16,20 0-16,-21-21 0,21 21 15,-20-21-15,20-1 0,-21 1 16,0 0-16,0 0 0,1-21 16,-1 20-16,-21-20 0,0 21 0,0-21 15,0 20-15,0 1 0,-21-21 0,-1 21 16,1 0-16,0 21 16,0 0-16,0 0 0,0 0 0,-1 0 15,1 0-15,0 0 0,0 21 16,0 0-16,0-21 0,21 21 0,0 0 15,0 0-15,0 1 0,0-1 16,21 0-16</inkml:trace>
  <inkml:trace contextRef="#ctx0" brushRef="#br0" timeOffset="16392.36">20129 1799 0,'0'0'16,"-42"-42"0,21 42-16,0 0 0,21-21 0,-43 21 15,22 0-15,0 0 0,0 0 16,0 0-16,0 21 0,-1 0 16,-20 0-16,21 0 0,0 1 0,0-1 15,-1 0-15,1 21 0,0-21 16,21 1-16,0 20 0,-21-21 0,21 21 15,0-20-15,0-1 0,0 0 16,0 0-16,0 0 0,21-21 0,0 21 16,0-21-16,1 0 15,-1 0-15,0 0 0,21 0 0,-21 0 16,1 0-16,-1-21 0,21 0 16,-21 0-16,0 0 0,22 0 0,-22-1 15,21-20-15,-21 21 0,1-21 0,-1-1 16,21 1-16,-21-22 15,0 22-15,1-21 0,-1-1 0,0 22 16,-21-22-16,21 1 0,-21 20 16,21 1-16,-21 0 0,0-1 0,0 1 15,0 0-15,0 21 0,0-1 16,-21 44 0,0-1-1,0 0-15,0 0 0,21 21 0,-22 1 16,1-1-16,21 0 0,-21 22 15,0-22-15,21 22 0,0-22 0,-21 22 16,21-22-16,-21 0 0,21 22 16,-22-22-16,22-21 0,0 22 15,0-1-15,0-21 0,0 0 16,0 0-16,0 1 0,22-1 16,-1-21-16,0 0 0,0 0 15,0 0-15,0 0 0,1 0 16,20 0-16,-21-21 0,0-1 0,22 1 15,-22 21-15,0-21 0,0 0 16,0 0-16,0 0 0,1-1 0,-22 1 16,0 0-16,0 0 0,0 42 31,0 0-15,-22 0-16,1-21 0,21 22 0,0-1 15,-21 0-15,21 0 0,-21 0 16,21 0-16,0 1 0,0-1 15,0 0 1,21-21 0,0 0-16,0 0 0,1 0 15,-22-21-15,21 21 16,-21-21-16,21-1 0,-21 1 0</inkml:trace>
  <inkml:trace contextRef="#ctx0" brushRef="#br0" timeOffset="16564.25">20574 1630 0,'0'0'0,"-21"0"15,0 0-15,-1 0 0,1 0 0,0 0 16,0 0-16,0 21 16,21 0 15</inkml:trace>
  <inkml:trace contextRef="#ctx0" brushRef="#br0" timeOffset="18308.28">20870 2032 0,'21'0'0,"1"0"0,-1 0 15,21 0-15,-21 0 0,22-21 16,-22 0-16,21 0 0,-21-1 16,22 1-16,-1-21 0,-21 21 0,21-22 15,-20 22-15,20-21 0,-21 0 16,0-1-16,22 1 0,-43-22 0,21 22 16,-21 0-16,0-1 0,0 1 15,0-21-15,0 41 0,0-20 0,0 0 16,0 21-16,-21-1 0,-1 1 15,1 21-15,0 0 0,0 0 0,0 21 16,0 1-16,-22-1 0,22 21 16,0 0-16,0 22 0,0-1 0,-1 1 15,1 21-15,-21-1 16,21 1-16,0 21 0,-1-22 0,1 1 16,-21 21-16,21 0 0,0 0 15,-1-22-15,-20 22 0,21 0 0,0-21 16,0-1-16,-1 1 0,1 0 0,0-1 15,0 1-15,0-22 0,0 22 16,-1-21-16,22-1 0,0 1 0,-21-1 16,21-21-16,0 22 0,0-22 0,0 1 15,0-22-15,21 0 0,1 0 16,-1 0-16,0 0 0,21-21 0,-21 0 16,22 0-16,-1-21 0,0 0 0,1 0 15,-22 0-15,21-22 16,1 1-16,-1 21 0,0-43 0,-21 22 15,1 0-15,20-22 0,-21 1 0,0-1 16,-21 1-16,0-1 0,0 1 16,0-22-16,0 22 0,-21-1 0,0-21 15,0 1-15,0-1 0,-1 22 0,-20-22 16,21 21-16,0 22 0,-22-21 16,22 20-16,0 22 0,-21 0 0,21 0 15,21 0-15,-22-1 0,22 1 16,0 0-16,0 0 15,22 0-15,-1 21 16,0-21-16,21-1 0,1 22 16,-1-21-16,0 0 0,22 0 0,-1 0 15,1 0-15,-1-1 0,1 1 16,-1 0-16,1-21 0,-22 21 0,0-1 16,1 1-16,-1 0 0,-21 0 15,0 0-15,1 0 0,-1-1 0,0 1 16,-21 0-16,21 0 0,-21 0 15,0 0-15,0 42 32,0 0-17,0 0-15,0 0 16,0 0-16,0 1 0,0-1 0,0 0 16,0 0-16,0 0 0,0 0 15,0 1-15,0-1 0,0 0 0,0 0 16,0 0-16,0 0 15,21-21 1,0 0-16,1 0 16,-1 0-16,0 0 0,0 0 0,0 0 15,0-21-15,1 21 16,-1-21-16,0 0 0,0 0 0,0 0 16,-21-1-16,21 1 0,1 0 15,-22 0-15,0 0 0,21 0 16,-21-1-16,0 1 0,0 0 15,-21 21 17,-1 21-32,1-21 15,21 21-15,-21 1 0,21-1 16,0 0-16,-21 0 0,21 0 0,-21 0 16,21 1-16,0-1 0,0 0 0,0 0 15,0 0-15,0 0 16,0 1-16,21-22 0,0 0 0,-21 21 15,21-21-15,0 0 16,1 0-16,-1 0 0,0 0 0,0 0 16,0-21-16,0 21 0,22-22 15,-22 1-15,21 0 0,-21 0 0,1 0 16,20 0-16,-21-1 0,0-20 16,0 21-16,1 0 0,-22-22 0,0 22 15,0 0-15,0 0 0,0 0 16,0 0-16,21 21 31,0 21-15,-21 0-16,21 0 15,-21 0-15,0 0 16,0 1-16,0-1 0,0 0 0,0 21 16,0-21-16,0 1 0,0-1 15,0 0-15,0 0 0,0 0 0,0 0 16,0 1-16,0-1 0,0 0 15,0 0-15,21-21 16,0 0-16,1 0 16,-1 0-16,0 0 0,0-21 15,0 0-15,0 21 0,1-21 16,-1-1-16,0 22 0,0-21 0,0 0 16,0 0-16,-21 0 0,0-22 15,22 22-15,-22-21 0,21 21 16,-21 0-16</inkml:trace>
  <inkml:trace contextRef="#ctx0" brushRef="#br0" timeOffset="18461.18">22373 1291 0,'-21'0'0,"42"0"0,-63 0 0,21 0 15</inkml:trace>
  <inkml:trace contextRef="#ctx0" brushRef="#br0" timeOffset="18512.16">22140 1355 0</inkml:trace>
  <inkml:trace contextRef="#ctx0" brushRef="#br0" timeOffset="21052.18">2349 2836 0,'0'0'0,"-21"0"0,0 0 0,0 0 16,0 0-16,0 0 15,42 0 48,0 0-48,0 0-15,0 0 16,0 0-16,1 0 0,-1 0 0,21 0 16,-21 0-16,22 0 0,-22 0 15,21 0-15,0 0 0,-20 0 0,20 0 16,0 0-16,1 0 0,-1 22 15,0-22-15,1 0 0,-1 0 16,0 0-16,1 0 0,-1 0 16,0 0-16,1 0 0,-1 0 0,21 0 15,-20 0-15,-1 0 0,22 0 0,-1 0 16,-21 0-16,22 0 0,-1 0 16,-20 0-16,20 0 0,1 0 0,-22 0 15,22 0-15,-1 0 0,1 0 16,-1 0-16,1 0 0,-1 0 0,22 0 15,-22 0-15,22 0 0,0 0 16,-1 0-16,1 0 0,21 0 0,-22 0 16,1 0-16,0 0 0,21 0 15,-22 0-15,1 0 0,0 0 16,20 0-16,-20 0 0,0 0 0,-1 0 16,1 0-16,0 0 0,-1 0 15,1 0-15,0 0 0,-1-22 0,1 22 16,0 0-16,-1 0 0,1 0 15,0 0-15,-22 0 0,22 0 0,0 0 16,-1 0-16,-20 0 0,-1 0 16,22 0-16,-22 0 0,1 0 0,-1 0 15,22 0-15,-21 0 0,-1 0 0,22 0 16,-22 0-16,1 0 0,20 0 16,-20 0-16,-1 0 0,1 0 0,-1 0 15,-20 0-15,20 0 16,1 0-16,-22 0 0,22 0 0,-1 0 15,-21 0-15,22 0 0,-1 0 0,-20 0 16,20 0-16,1 0 0,-1 0 16,-20 0-16,20 0 0,1 0 0,-22 0 15,21 0-15,-20 22 0,20-22 16,-20 0-16,20 0 0,-21 0 0,22 0 16,-22 0-16,22 0 0,-22 0 0,22 0 15,-22 0-15,21 0 0,1 0 16,-1 0-16,-20 0 0,20 0 0,1 0 15,-22 0-15,22 0 0,-22 0 16,21 0-16,-20 0 0,20 0 16,-20 0-16,20 0 0,1 0 0,-22 0 15,21 0-15,1 0 0,-1 0 16,1 0-16,-1 0 0,1 0 0,-1 0 16,1 0-16,-1 0 0,1 0 15,-1 0-15,1 0 0,-1 0 0,1 0 16,-1 0-16,1 0 0,-22 0 0,22 0 15,20 0-15,-20 0 0,-1 0 16,1 0-16,21 0 0,-22 0 0,1 0 16,-1 0-16,1 0 0,-1 0 15,22 0-15,-22 0 0,1 0 16,-1 0-16,1 0 0,-1 0 0,22 0 16,-22 0-16,1 0 0,21 0 15,-22 0-15,1 0 0,-1 0 0,1 0 16,-1 0-16,1 0 0,-1 0 0,1 0 15,-1 0-15,1 0 0,-22 0 16,21 0-16,1 0 0,-1 0 0,1 0 16,-1 0-16,1 0 0,-1 0 15,1 0-15,-1 0 0,-20 0 0,20 0 16,1 0-16,-22 0 0,22 0 16,-22 0-16,21 0 0,1 0 0,-22 0 15,22 0-15,-1 0 0,1 0 16,-1 0-16,1 0 0,-1 0 15,1 0-15,-1 0 0,1 0 0,-1 0 16,1 0-16,-1 0 0,1 0 16,-22 0-16,22 0 0,-1 0 0,1 0 15,-1 0-15,1 0 0,-1 0 0,1 0 16,-1 0-16,1 0 0,20 0 16,-20 0-16,-1 0 0,1 0 0,-1 0 15,1 0-15,-1 0 0,1 0 16,-1 0-16,1 0 0,-1 0 0,1 0 15,20 0-15,-20 0 0,-1 0 16,22 0-16,-21 0 0,20 0 16,-20-22-16,-1 22 0,22 0 0,-22 0 15,1 0-15,-1 0 0,1 0 16,-1 0-16,22 0 0,-21 0 0,20 0 16,-20 0-16,20 0 0,-20 0 15,21 0-15,-22 0 0,1 0 0,20 0 16,-20 0-16,-1 0 0,1 0 15,-1 0-15,1 0 0,-1 0 0,22 0 16,-22 0-16,1 0 0,-1 0 16,1 0-16,21 0 0,-22 0 0,1 0 15,-1 0-15,1 0 0,-1 0 16,-21 0-16,22 0 0,-1 0 16,1 22-16,-22-22 0,22 0 0,-1 0 15,1 0-15,-1 0 0,1 0 16,-1 0-16,1 0 0,-1 0 0,1 0 15,-1 0-15,1 0 0,-1 0 0,-20 21 16,20-21-16,1 0 0,-22 0 16,21 0-16,1 0 0,-1 0 0,1 0 15,-1 0-15,1 0 0,-1 0 16,1 0-16,21 0 0,-22 0 0,1 0 16,-1 0-16,1 0 0,-1 0 15,1 0-15,-1-21 0,1 21 16,-1 0-16,1 0 0,-1 0 0,1 0 15,20 0-15,-20-22 0,-1 22 16,22 0-16,-22 0 0,1 0 0,-1 0 16,-20 0-16,20 0 0,-20 0 15,-1 0-15,0-21 0,1 21 0,-1 0 16,0 0-16,-21 0 0,22 0 16,-22 0-16,0 0 0,0 0 0,0 0 31,-42 0 78</inkml:trace>
  <inkml:trace contextRef="#ctx0" brushRef="#br0" timeOffset="31567.93">889 4043 0,'21'0'109,"0"0"-78,-21-21-15,0 0-16,0-1 16,0 1-16,0 0 15,-21 21 17,0 0-32,0 0 15,0 21-15,-1 0 16,1 1-16,21-1 15,-21 0-15,21 0 0,-21-21 16,21 21-16,0 0 0,0 1 16,21-22 15,-21-22-31,21 1 16,0 21-16,-21-21 0,0 0 15,22 21-15,-22-21 0,0 0 0,21-1 16,-21 1-1,-21 21 17,-1 21-32,1 1 0,21-1 15,0 0-15,-21 0 0,0 0 16,21 0-16,-21 1 0,21 20 16,0-21-16,0 0 0,-21 0 0,21 1 15,0-1-15,21-21 16,0 0-16,0 0 15</inkml:trace>
  <inkml:trace contextRef="#ctx0" brushRef="#br0" timeOffset="31943.86">1270 3979 0,'0'22'0,"0"-1"15,-21 0 1,42-21 31,0 0-47,-21-21 0,21 0 16,0-1-1,-21 1-15,0 0 0,0 0 16,-21 0-1,0 21-15,0 0 16,0 0-16,0 0 0,-1 21 0,1 0 16,0 0-16,21 0 0,-21 1 15,21 20-15,-21-21 0,21 0 0,0 0 16,0 1-16,0-1 0,0 0 16,0 0-16,0 0 15,21-21-15,0 0 0,0 0 0,0 0 16,1 0-16,20 0 0,-21 0 15</inkml:trace>
  <inkml:trace contextRef="#ctx0" brushRef="#br0" timeOffset="33024.6">2561 4149 0,'0'0'0,"-21"0"0,0 0 0,0 0 16,21 21-16,-22-21 0,22 21 15,0 0-15,22-21 32,-1 0-32,0 0 15,0 0-15,0 0 0,0 0 0,1-21 16,20 0-16,-21 21 0,0-21 15,0 0-15,1-1 0,-1 1 0,-21 0 16,0 0-16,21 0 0,-21 0 16,0-1-16,0 1 0,0 0 15,-21 21-15,0 0 16,-1 0-16,1 0 16,21 21-16,-21 0 15,21 1-15,0-1 0,0 21 0,0 0 16,0 1-16,0-1 15,0 0-15,0 1 0,0-1 0,0 0 16,0 22-16,0-22 0,0 1 16,0-1-16,0 0 0,0 1 0,0-22 15,0 21-15,0 0 0,0-20 16,0-1-16,0 0 0,0 0 0,0 0 16,0 0-16,-21-21 15,0 0-15,0 0 0,-1 0 0,1 0 16,0 0-16,0-21 0,0 0 15,0 0-15,-1 0 0,-20 0 0,21-1 16,0 1-16,-22 0 0,22 0 16,0 0-16,0 21 0,0-21 15,0 21-15,-1-22 0,22 44 32,0-1-32,0 0 15,22 0-15,-1 0 0,0 0 16,0 1-16,0-1 0,22 0 15,-22 0-15,0 0 0,21 0 0,1-21 16,-1 0-16,0 0 0,1 0 16,-1 0-16,0 0 0,1-21 0,-1 0 15,0 0-15,1 0 0,-1 0 16,0-22-16,1 22 0,-1-21 16,-21 21-16,0-22 0,22 1 15,-22 0-15,-21-1 0,21 1 0,-21 0 16,21-22-16,-21 22 0,0-1 15,0 1-15,0 0 0,0 21 0,0-22 16,0 22-16,0 0 0,0 0 16,0 42-1,0 0-15,0 0 16,-21 0-16,0 22 0,21-1 0,-21 0 16,21 1-16,0 20 0,-22-20 15,1-1-15,21 0 0,-21 22 0,21-22 16,0 0-16,0 1 15,0-1-15,0 0 0,0-20 0,0 20 16,0-21-16,0 0 0,0 0 16,21-21-16,0 0 0,1 0 15,-1 0-15,0-21 0,0 0 16,-21 0-16,21 0 0,-21-22 16,21 22-16</inkml:trace>
  <inkml:trace contextRef="#ctx0" brushRef="#br0" timeOffset="33216.55">2942 4466 0,'0'21'0,"21"-21"32,0 0-32,22 0 15,-22 0-15,21 0 0,-21-21 0,22 21 16,-1-21-16,0 21 0,1-21 15,-1 21-15,-21-21 0,22 21 0,-1-21 16,-21 21-16</inkml:trace>
  <inkml:trace contextRef="#ctx0" brushRef="#br0" timeOffset="33580.53">4572 4318 0,'0'0'16,"-21"-21"-16,0 21 0,21-21 0,-22 21 0,1-21 15,0-1-15,21 1 16,-21 21-16,0 21 31,21 1-31,0-1 16,-21 21-16,21-21 0,-22 0 15,22 22-15,0-22 0,0 21 0,-21-21 16,21 22-16,-21-22 0,21 0 0,0 0 16,0 22-16,0-22 0,0 0 15,0 0-15,21-21 31,0 0-31,1-21 0</inkml:trace>
  <inkml:trace contextRef="#ctx0" brushRef="#br0" timeOffset="34032.46">4847 4276 0,'0'-21'15,"0"-1"1,0 1-16,-21 21 16,0 0-1,0 0-15,-1 21 0,1 1 16,21-1-16,-21 0 0,0 0 16,0 0-16,0 0 0,-1 1 15,22-1-15,-21 0 0,21 0 16,0 0-16,0 0 0,21 1 15,1-22 1,-1 0-16,0 0 0,0 0 0,0 0 16,22 0-16,-22 0 0,0 21 15,0-21-15,0 0 0,0 0 0,1 0 16,-1 21-16,0 0 0,-21 0 16,0 0-1,-21-21-15,0 22 0,-1-22 0,1 21 16,0-21-16,0 21 0,0-21 15,-22 21-15,22-21 0,0 0 16,0 0-16,0 0 0,-22 21 0,22-21 16,0 0-16,0 0 0,0 0 15,0 0-15,21-21 16,0 0-16,0 0 16,0 0-16</inkml:trace>
  <inkml:trace contextRef="#ctx0" brushRef="#br0" timeOffset="34391.96">4466 3937 0,'0'0'0,"-21"0"0,0 21 15,0-21-15,21 21 0,0 1 16,-22-22-16,22 21 0,0 0 16,22-21-1,-1 0-15,0 0 16,0 0-16,0-21 16,0 21-16,-21-21 0,22 21 0,-22-22 15,0 1-15,0 0 16,0 0-16,-22 21 15,1 0-15,0 0 0,0 0 16,0 0-16,0 0 0,-1 0 0,1 0 16,21 21-1,0 0-15,0 0 0,21-21 16,1 0-16,-1 22 0,21-22 0</inkml:trace>
  <inkml:trace contextRef="#ctx0" brushRef="#br0" timeOffset="35508.64">6223 4170 0,'0'0'0,"0"-21"0,0 0 0,0-1 16,-21 22-16,0-21 0,21 0 15,-22 0-15,22 0 0,0 0 16,-21 21-16,0 0 15,21-22-15,-21 22 0,21 22 16,0-1 0,0 0-16,0 21 0,0-21 0,0 22 15,0-1-15,0 22 0,0-22 16,0 0-16,0 1 0,0-1 0,0 0 16,0 1-16,0-1 0,0 0 0,0-21 15,0 1-15,0-1 0,0 0 16,21-21-16,0 0 0,0 0 15,1 0-15,-1 0 0,0 0 16,0-21-16,21 0 0,-20-1 16,-1 1-16,0 0 0,21-21 0,-21 21 15,1-22-15,20 1 0,-21 0 16,0-1-16,0 1 0,1 0 0,-1-1 16,-21 22-16,0-21 0,0 21 15,0-1-15,0 1 0,0 42 31,0 1-31,0-1 16,0 21-16,-21 0 0,-1-20 0,22 20 16,-21 0-16,21 1 15,-21-1-15,21 0 0,0-21 0,0 22 16,0-1-16,0-21 0,0 22 0,21-22 16,0 0-16,1 0 0,-1 0 15,21-21-15,-21 0 0,22 0 0,-22 0 16,21 0-16,-21 0 0,22 0 15,-1 0-15,0-21 0,1 0 0,-22 0 16,21 0-16,0-1 0,-20 1 0,20 0 16,-21-21-16,21 21 0,-20-22 15,-1 22-15,0-21 0,-21-1 0,0 22 16,21 0-16,-21 0 0,0 0 16,0 0-16,-21 21 15,0 0-15,0 0 16,-1 21-16,1 0 0,0 0 15,0 0-15,21 0 0,0 1 0,0-1 16,0 0-16,0 0 0,0 0 0,0 0 16,21 1-16,-21-1 0,21 0 15,0 0-15,1-21 0,-1 21 0,0 0 16,0 1-16,-21-1 16,21-21-16,-21 21 0,0 0 15,-21-21 1,0 0-16,0 0 15,0 0-15,-1 0 16,1 0-16,0 0 0,0 0 16,0-21-16,21 0 15,0 0-15,0-22 0,0 22 16,0 0-16</inkml:trace>
  <inkml:trace contextRef="#ctx0" brushRef="#br0" timeOffset="35864.12">7408 4530 0,'0'0'0,"21"0"31,1 0-31,-1 0 16,0 0-16,0 0 0,0-21 0,22-1 15,-22 1-15,21 0 0,-21 21 16,22-21-16,-22-21 0,0 20 0,0 1 15,0 0-15,0 0 0,1 0 16,-22 0-16,0-1 0,0 1 16,-22 21-16,1 0 15,-21 0-15,21 21 0,-22-21 16,22 22-16,-21-1 0,0 21 16,20-21-16,1 0 0,0 22 15,0-22-15,0 21 0,21-21 0,-21 22 16,21-22-16,0 0 0,0 0 0,0 0 15,21 1-15,0-22 0,0 21 16,0-21-16,22 21 0,-22-21 0,21 0 16,-21 0-16,22 0 0,20 0 0,-21-21 15</inkml:trace>
  <inkml:trace contextRef="#ctx0" brushRef="#br0" timeOffset="36387.83">8572 4360 0,'0'0'0,"0"-21"0,0 0 0,-21 0 16,0 0-16,0 21 15,0-21-15,0 21 0,-1 0 16,1 0-16,-21 0 0,21 0 0,0 21 16,-22 0-16,22 0 0,-21 0 15,21-21-15,-1 43 0,-20-22 0,21 0 16,0 0-16,0 21 0,-1-20 15,22-1-15,-21 0 0,21 0 0,0 0 16,0 0-16,0 1 0,21-1 0,1 0 16,-1-21-16,0 0 15,21 0-15,-21 0 0,22 0 0,-22 0 16,21 0-16,1 0 0,-22-21 0,21 0 16,0-1-16,1 1 0,-1 0 15,-21 0-15,22 0 0,-1-22 0,-21 1 16,21 0-16,-20-1 0,20 1 0,-21 0 15,0-22-15,0 22 0,-21 0 16,0-22-16,0 22 0,0-1 0,0 1 16,0 21-16,0 0 0,0 0 0,-21-1 15,0 1-15,0 21 0,0 0 16,0 0-16,-1 21 0,22 1 0,-21-1 16,0 21-16,0 0 15,21 1-15,0 20 0,-21-20 0,21 20 16,-21-21-16,21 22 0,-22-22 0,22 1 15,0-1-15,0 0 0,0 1 16,0-1-16,22-21 0,-1 0 0,0 0 16,0 1-16,0-22 0,0 0 0,1 0 15,20 0-15,0 0 0,1 0 16,-1 0-16,0-22 0</inkml:trace>
  <inkml:trace contextRef="#ctx0" brushRef="#br0" timeOffset="36856.17">9821 3937 0,'0'0'0,"21"-21"0,-21 0 16,0 0-16,22-1 0,-22 1 15,0 0-15,0 0 0,21 21 0,-21 21 32,0 0-32,-21 22 15,-1-22-15,22 21 0,-21 22 0,0-22 16,0 0-16,21 22 16,-21-22-16,0 0 0,-1 22 0,1-22 15,0 1-15,21-1 0,-21 0 0,21-21 16,-21 22-16,21-22 0,0 0 15,0 0-15,0 0 0,21-21 16,0 0 0,0-21-16,22 0 0</inkml:trace>
  <inkml:trace contextRef="#ctx0" brushRef="#br0" timeOffset="37235.94">10287 4128 0,'0'0'0,"-21"21"31,0 0-15,-1 0-16,1 0 0,0 0 0,0 22 15,0-22-15,0 21 0,-1-21 0,22 22 16,-21-22-16,0 0 0,21 21 16,0-20-16,0-1 0,0 0 0,0 0 15,0 0-15,21-21 0,22 0 16,-22 0-16,21 0 0,0 0 15,1-21-15,-1 0 0,0 0 0,1 0 16,-1-1-16,0 1 0,-20 0 16,-1 0-16,21-21 0,-21 20 15,-21 1-15,0-21 0,0 21 0,0 0 16,0-22-16,0 22 0,-21 0 16,0 0-16,0 21 0,-22 0 15,22 0-15,0 0 0,-21 0 0,21 0 16,-22 0-16,22 21 0,0-21 15,0 21-15,-22-21 0,22 21 16,0-21-16,0 0 0</inkml:trace>
  <inkml:trace contextRef="#ctx0" brushRef="#br0" timeOffset="37473.82">9737 4001 0,'0'0'0,"-22"-22"16,44 1-1,-1 21-15,21 0 0,0-21 0,1 21 16,20 0-16,-20-21 0,20 21 16,1 0-16,-1-21 0,-21 21 0,22 0 15,-22 0-15,1 0 0,-22 0 0,21 0 16,-21 0-16,0 0 15,1 0-15,-1 0 0</inkml:trace>
  <inkml:trace contextRef="#ctx0" brushRef="#br0" timeOffset="38236.16">11620 4149 0,'0'0'16,"-21"0"-16,0 0 16,21-21-1,0-1-15,0 1 16,0 0-16,0 0 15,21 0-15,0 0 0,1-1 16,-1 1-16,21 21 0,-21-21 16,0 21-16,22 0 0,-22 0 0,21 0 15,-21 0-15,22 0 0,-22 21 0,21 0 16,-21 1-16,1-1 0,-1 21 16,0-21-16,0 22 0,-21-1 0,0-21 15,0 21-15,0 1 0,0-22 16,-21 21-16,0-21 0,0 1 0,-1-1 15,1 0-15,0 0 0,0-21 0,0 0 16,21 21-16,-21-21 0,21-21 31,0 0-31,0 0 0,0 0 16,0-1-16,0-20 0,21 21 16,0-21-16,0 20 0,0-20 0,-21 21 15,21-21-15,1-1 0,-1 22 0,0-21 16,0 21-16,0-1 0,0 1 15,1 0-15,-1 0 0,0 21 0,0 0 16,0-21-16,0 21 16,1 0-16</inkml:trace>
  <inkml:trace contextRef="#ctx0" brushRef="#br0" timeOffset="38579.97">12467 4297 0,'0'0'16,"21"0"-16,0 0 15,1 0-15,-1-21 0,-21 0 0,42-1 16,-21 1-16,0 0 0,1 0 0,-1 0 16,0 0-16,-21-22 0,0 22 15,0 0-15,0 0 0,0 0 0,0-1 16,0 1-16,-21 21 15,0 0 1,-1 0-16,1 0 0,0 21 0,-21 1 16,21-1-16,-1 21 0,1-21 15,0 22-15,0-1 0,0-21 0,0 21 16,-1 1-16,1-22 0,21 21 0,-21-21 16,21 1-16,0-1 0,0 0 15,0 0-15,21-21 0,0 0 0,22 0 16,-22 0-16,21 0 0,-21 0 15,22 0-15,-1-21 0,0 0 0</inkml:trace>
  <inkml:trace contextRef="#ctx0" brushRef="#br0" timeOffset="38954.75">13187 4043 0,'0'0'0,"0"-21"0,0 0 0,0-1 15,0 1 1,-21 21-16,-1 0 0,1 0 15,0 21-15,-21 1 0,21-1 16,-1 0-16,1 0 0,0 0 0,0 22 16,0-22-16,0 0 0,21 0 0,0 0 15,0 0-15,0 1 0,0-1 16,0 0-16,21 0 0,0-21 16,21 21-16,-21-21 0,1 0 15,20 21-15,-21-21 0,21 0 16,-20 22-16,-1-22 0,0 0 0,0 21 15,-21 0-15,0 0 16,-21-21 0,0 21-16,0-21 0,-1 0 0,-20 0 15,21 21-15,-21-21 0,-1 0 16,22 0-16,-21 0 0,21 0 0,-22 0 16,22 0-16,0 0 0,0 0 0,0 0 15,-1 0-15,22-21 16,0 0-16,0 0 0,22 21 15,-1-21-15,21 0 0</inkml:trace>
  <inkml:trace contextRef="#ctx0" brushRef="#br0" timeOffset="39296.07">13885 3577 0,'0'0'0,"-21"-21"0,0 21 16,21-21-16,-21 21 15,0 21-15,-1 0 16,22 0-16,-21 1 0,0 20 16,21-21-16,-21 21 0,0 1 15,21-1-15,-21 22 0,-1-22 0,1 21 16,0 1-16,-21 42 15,42-64-15,-21 0 0,21 1 0,-22-1 16,22-21-16,0 22 0,0-22 0,0 0 16,0 0-16,22-21 15,-1 0-15,0 0 0,0 0 16,0 0-16,0 0 0,1 0 16,-1-21-16,0 0 0,0 0 15,0 21-15,0-43 0,1 22 0</inkml:trace>
  <inkml:trace contextRef="#ctx0" brushRef="#br0" timeOffset="39479.97">13483 4043 0,'0'0'0,"-42"0"0,21 0 16,-22 0-16,22 0 0,42 0 31,0 0-31,1 0 16,20 0-16,0 0 15,1 0-15,-1 0 0,0-21 0,1 21 16,-1 0-16,0-21 0,-21 21 16,22-22-16,-1 22 0</inkml:trace>
  <inkml:trace contextRef="#ctx0" brushRef="#br0" timeOffset="40195.83">13801 4212 0,'-22'-21'15,"22"0"-15,0 0 16,22 0-16,-1 21 0,-21-22 16,21 1-16,0 21 0,0 0 0,22-21 15,-22 21-15,0 0 0,0 0 16,21 0-16,-20 0 0,-1 21 15,21-21-15,-21 43 0,0-22 0,1 0 16,-1 21-16,-21-21 0,0 22 16,0-22-16,0 21 0,0-21 0,-43 22 15,22-22-15,0 0 0,0 0 16,-21 0-16,20 1 0,1-1 0,0-21 16,0 0-16,0 21 0,21-42 31,0 0-31,0-1 15,0 1-15,21 0 0,0 0 0,0-21 16,0 20-16,1 1 0,-1-21 16,0 0-16,0 20 0,0-20 15,22 21-15,-22 0 0,0-22 16,21 22-16,-21 0 0,1 21 0,-1-21 16,0 21-16,0 0 15,0 21 1,-21 0-1,0 0-15</inkml:trace>
  <inkml:trace contextRef="#ctx0" brushRef="#br0" timeOffset="40469.72">14605 4191 0,'0'0'0,"0"-21"31,-21 42 1,21 0-32,0 0 15,-21 1-15,21-1 0,0 0 0,0 0 16,-22-21-16,22 21 0,-21 0 16,21 1-16,0-1 0,0 0 0,-21-21 15,21 21-15,-21-21 0,21-21 47,0 0-47</inkml:trace>
  <inkml:trace contextRef="#ctx0" brushRef="#br0" timeOffset="40640.43">14647 4001 0,'0'0'0,"0"-22"0,0 1 16,0 42 46,21-21-46,1 22-16,-1-22 0</inkml:trace>
  <inkml:trace contextRef="#ctx0" brushRef="#br0" timeOffset="40972.24">15176 4128 0,'0'-43'16,"0"22"-16,-21 0 31,0 21-31,0 0 0,0 0 15,0 21-15,-1 0 0,-20-21 16,21 43-16,0-22 0,0 0 0,-1 0 16,1 21-16,0-20 0,21 20 0,0-21 15,-21 0-15,21 22 0,0-22 16,0 0-16,0 0 0,0 0 16,21 0-16,0-21 0,0 0 15,1 22-15,-1-22 0,0 0 0,21 0 16,-21 0-16,22 0 0,-22 0 15,21-22-15,1 1 0,-1 21 16,0-21-16,1 0 0,-1 0 0,0-22 16</inkml:trace>
  <inkml:trace contextRef="#ctx0" brushRef="#br0" timeOffset="41244.08">15769 3852 0,'0'0'0,"0"-42"0,0 21 0,0 0 0,0 0 16,0-1-16,0 1 0,0 42 31,-21 1-31,21-1 16,-21 21-16,0 0 15,-1 1-15,1-1 0,0 0 0,21 1 0,-21 20 16,0-20-16,0-1 0,-1 0 16,1 1-16,0-1 0,0 0 15,21-21-15,-21 1 0,21 20 0,0-21 16,0 0-16,0 0 0,21-21 31,0 0-31,0 0 0,0 0 16,1-21-16,20 0 0,-21 21 15,0-21-15</inkml:trace>
  <inkml:trace contextRef="#ctx0" brushRef="#br0" timeOffset="41443.97">15684 4043 0,'0'0'0,"-21"0"0,0 0 16,42 0 15,0 0-31,1 0 16,-1 0-16,21 0 0,-21 0 0,0 0 15,1 0-15,-1 0 0,0 0 0,-21-21 16,21 21-16,0-21 15,0 21-15</inkml:trace>
  <inkml:trace contextRef="#ctx0" brushRef="#br0" timeOffset="41971.67">17505 3789 0,'0'-21'15,"0"42"-15,0-63 0,0 20 0,0-20 0,0 21 16,0 0-16,0 0 15,-21 21 1,-1 21 0,22 0-16,-21 0 0,21 0 0,0 22 15,-21-1-15,0 0 0,21 1 16,-21-1-16,0 0 0,-1 22 0,1-22 16,21 0-16,-21 1 0,0-1 15,0 0-15,0 1 0,21-22 0,0 21 16,0-21-16,0 1 0,0-44 31</inkml:trace>
  <inkml:trace contextRef="#ctx0" brushRef="#br0" timeOffset="42604.66">16997 4085 0,'0'0'0,"0"21"15,21-21-15,0 0 16,0 0-16,0 0 0,22 0 0,-1 0 16,0-21-16,1 21 0,20-21 15,1 0-15,-1 0 0,1 0 16,-1 21-16,1-22 0,-22 1 16,22 0-16,-1 0 0,-21-21 0,1 20 15,-1 1-15,0 0 0,-20 0 16,-1 0-16,0 0 0,-21-1 0,0 1 15,0 0-15,0 0 0,0 0 0,0 0 16,-21 21 0,0 0-16,-1 21 0,1-21 15,21 21-15,-21 0 0,0 21 16,21-20-16,-21-1 0,21 21 0,0 0 16,-21 1-16,21-1 0,-22 0 15,22 1-15,0-1 0,0 0 16,-21 1-16,0-1 0,21 0 0,-21-20 15,0 20-15,21-21 0,0 0 16,0 0-16,-21 1 0,21-1 16,0-42 15,0-1-31,0 1 0,21 0 16,0 0-16,0-21 0,0 20 15,0 1-15,1-21 0,20 0 0,-21 20 16,21-20-16,-20 21 0,20 0 15,-21 0-15,21 21 0,1 0 16,-22 0-16,0 0 0,21 0 0,-20 21 16,-22 0-16,21 0 0,-21 0 15,0 0-15,0 1 0,0 20 0,0-21 16,0 0-16,-21 22 0,21-22 16,-22 0-16,1 0 0,21 0 0,-21 0 15,21 1-15,-21-22 0,21 21 16,0-42 15,21 21-31,0-22 16,0 1-16</inkml:trace>
  <inkml:trace contextRef="#ctx0" brushRef="#br0" timeOffset="43012.42">18478 4170 0,'0'0'0,"-21"21"16,42-21-1,1 0-15,-1 0 0,21 0 16,-21-21-16,22 21 0,-22-21 0,21 0 16,0 21-16,-20-22 15,20 1-15,-21 0 0,21 0 0,-20 0 16,-1 0-16,0-1 0,0 22 15,-21-21-15,0 0 0,0 0 0,0 0 16,-21 21-16,0 0 0,-22 0 16,22 0-16,-21 0 0,21 21 15,-22 0-15,1 0 0,21 0 0,-21 22 16,20-22-16,-20 21 0,21 1 16,0-22-16,0 21 0,21 0 0,-22-20 15,22 20-15,0-21 0,0 0 16,0 0-16,22 1 0,-1-1 0,0 0 15,0-21-15,0 0 0,22 21 16,-22-21-16,21 0 0,-21 0 16,22 0-16,-22 0 0,21 0 0,-21 0 15,22-21-15,-1 0 0,-21 0 0,21-1 16,-20 22-16</inkml:trace>
  <inkml:trace contextRef="#ctx0" brushRef="#br0" timeOffset="43803.92">20722 4233 0,'0'-21'0,"0"42"0,21-42 16,-21 0-16,21 0 0,-21 0 16,0 0-16,0-1 0,0 1 15,0 0-15,0 0 0,0 0 16,-21 0-16,0-1 0,0 1 0,0 0 15,0 0-15,-22 21 0,1-21 16,0 21-16,-1 0 0,1 0 16,0 0-16,-1 0 0,1 21 15,0 0-15,-1 0 0,1 0 0,21 22 16,-22-1-16,22 0 0,-21 22 0,21-22 16,21 1-16,0-1 0,0 0 15,0 1-15,0-1 0,0 0 0,21-21 16,21 1-16,-21-1 0,1 0 15,20 0-15,-21-21 0,21 0 0,1 0 16,-1 0-16,0 0 0,1 0 16,-1-21-16,-21 0 0,22 21 15,-1-21-15,0-1 0,1 1 0,-22 0 16,21-21-16,-21 21 0,0-1 0,1-20 16,-22 0-16,0 21 0,21-22 15,-21 1-15,0 21 0,0 0 0,0-1 16,0 1-16,0 0 0,-21 21 15,-1 21-15,1 0 16,21 1-16,-21-1 0,0 0 16,21 21-16,-21-21 0,21 22 0,0-1 15,-21-21-15,21 0 0,0 22 16,0-22-16,0 0 0,0 0 0,0 0 16,0 1-16,0-1 0,21-21 0,0 0 15,0 0-15,0 0 16,22 0-16</inkml:trace>
  <inkml:trace contextRef="#ctx0" brushRef="#br0" timeOffset="44072.42">21526 4128 0,'0'0'0,"0"-22"0,0 1 16,0 0-16,0 0 0,-21 0 15,0 21-15,0 0 0,0 0 0,-22 0 16,22 0-16,-21 0 15,0 21-15,20 0 0,-20 0 0,0 0 16,21 22-16,-22-22 0,22 21 0,0 1 16,0-1-16,0-21 0,21 21 15,0-20-15,0 20 0,0-21 0,0 0 16,0 0-16,21 1 0,0-22 16,0 21-16,0 0 0,0-21 0,1 0 15,20 0-15,-21 0 0,21 0 0,-20 0 16,20 0-16,0-21 0,1 21 15,-1-21-15</inkml:trace>
  <inkml:trace contextRef="#ctx0" brushRef="#br0" timeOffset="44360.35">21971 4106 0,'0'0'0,"0"-21"0,0 0 15,0 0-15,0 0 16,-21 21-16,0 0 0,-1 0 15,1 0-15,0 0 0,0 0 0,0 0 16,-22 21-16,22 0 0,0 0 16,0 22-16,0-22 0,0 21 0,-1 0 15,1-20-15,21 20 0,0-21 0,0 21 16,-21-20-16,21 20 0,0-21 16,0 0-16,0 0 0,0 1 15,21-1-15,0-21 0,1 0 16,-1 0-16,0 21 0,21-21 15,-21 0-15,22 0 0,-1 0 0,0 0 16,-20-21-16,20 21 0,0-21 16,-21-1-16,22 22 0,-1-21 0</inkml:trace>
  <inkml:trace contextRef="#ctx0" brushRef="#br0" timeOffset="44760.15">22479 4106 0,'0'0'0,"-21"0"0,0 22 0,-1-22 15,1 21-15,21 0 16,21-21 15,1 0-31,-1 0 0,21 0 0,-21-21 16,22 21-16,-22-21 0,21-1 0,-21 22 15,0-21-15,1 0 0,-1 0 16,0 21-16,-21-21 0,0 0 0,0-1 16,0 1-16,-21 21 15,0 0-15,-1 0 0,1 0 0,0 0 16,-21 0-16,21 0 0,-22 21 16,1 1-16,21-1 0,-22 0 15,22 21-15,-21-21 0,21 22 0,0-22 16,-1 21-16,1-21 0,0 22 15,21-22-15,0 21 0,0-21 0,0 1 16,0-1-16,0 0 0,21 0 16,0-21-16,1 0 0,-1 0 15,21 0-15,0 0 0,1 0 0,-1 0 16,0 0-16</inkml:trace>
  <inkml:trace contextRef="#ctx0" brushRef="#br0" timeOffset="45228.07">23326 4022 0,'0'0'0,"0"-21"0,0-1 16,-22 22-16,22-21 16,-21 21-16,0 0 0,0 0 0,0 0 15,-22 0-15,22 21 0,0 1 16,-21-1-16,21 0 0,-22 0 0,22 0 15,0 0-15,21 1 0,0-1 16,0 0-16,0 0 0,0 0 16,0 0-16,0 1 0,21-22 15,0 0-15,0 21 16,1-21-16,-1 0 0,0 0 0,0 0 16,0 21-16,0-21 0,1 0 15,-1 21-15,0 0 0,0-21 16,-21 21-16,0 1 15,0-1 1,-21-21-16,0 21 0,0-21 16,-1 0-16,1 0 0,-21 21 15,21-21-15,-22 0 0,22 0 0,-21 0 16,21 0-16,0 0 0,-22 0 16,22 0-16,0 0 0,0 0 15,0 0-15,-1 0 0,1 0 16,21-21-1,21 0 1,1 21-16,-1-21 0,0 21 16,0 0-16</inkml:trace>
  <inkml:trace contextRef="#ctx0" brushRef="#br0" timeOffset="45724.07">23876 4149 0,'0'0'0,"21"-21"16,-21-1-16,0 1 16,0 0-16,0 0 0,0 0 15,-21 21 1,0 0-16,0 0 0,-22 0 15,22 0-15,-21 0 0,21 0 16,-22 21-16,1 0 0,21 0 0,-22 0 16,22 1-16,0-1 0,0 0 15,21 0-15,-21 0 0,21 0 0,0 1 16,0-1-16,21-21 16,0 0-16,0 21 0,22-21 15,-22 21-15,0-21 0,21 0 0,-21 21 16,22-21-16,-22 21 0,0-21 15,0 0-15,0 22 0,1-1 16,-22 0-16,0 0 16,-22-21-1,1 0-15,-21 21 0,21-21 0,-22 0 16,22 21-16,-21 1 0,21-22 0,-22 0 16,22 0-16,-21 0 0,21 21 15,0-21-15,-1 0 0,1 0 0,0 0 16,0 0-1,21-21-15,0-1 16,0 1-16,0 0 0,0 0 16</inkml:trace>
  <inkml:trace contextRef="#ctx0" brushRef="#br0" timeOffset="47691.83">24850 4170 0,'0'-21'16,"21"21"0,0-21-16,0 21 0,21-22 0,-20 22 15,20-21-15,0 0 0,1 0 16,-1 0-16,0 0 0,1-1 0,-1-20 16,-21 21-16,21 0 0,-20 0 15,-1-22-15,0 22 0,0-21 0,-21 21 16,0-1-16,0-20 0,0 21 15,0 0-15,0 0 0,0-22 0,0 22 16,-21 0-16,21 0 0,-21 0 0,0 21 16,-1-22-16,1 22 15,0 0-15,0 0 0,0 0 0,0 22 16,-1-1-16,1 0 0,0 21 16,0 1-16,-21-1 0,20 0 0,-20 22 15,0-1-15,-1 22 0,1 0 16,0-22-16,-1 22 0,22-1 0,-21 1 15,21 0-15,-22-1 0,22 1 0,0 21 16,0-21-16,0-1 0,0 22 16,-22-21-16,22 21 0,-21-22 0,21 1 15,-1 21-15,-20-22 0,21 1 0,0 0 16,-22-1-16,22-20 0,0-1 16,0 1-16,21-22 0,0 1 15,0-22-15,0 0 0,0 0 0,21-21 16,21 0-16,-20 0 0,20-21 0,0 0 15,1 0-15,20-1 0,1-20 16,-1 0-16,1-1 0,-1-20 0,1 21 16,-1-22-16,1 1 0,-1 20 0,1-20 15,-22-1-15,-21 1 0,21-1 16,-20 22-16,-1-22 0,-21 1 0,0-1 16,0 1-16,-21-1 0,-22 1 0,22-1 15,0 22-15,-21 0 0,-1-1 16,1 1-16,0 21 0,-1 0 15,1 0-15,0-1 0,-1 22 0,22 0 16,-21-21-16,21 21 0,21-21 31,21 21-31,0-21 0,21 21 16,1-21-16,20 21 0,1-21 0,-1-1 16,1 1-16,-1 0 0,1 0 0,-1 0 15,1 0-15,-22-22 0,21 22 16,-20-21-16,-1 21 0,-21-22 0,22 22 15,-22-21-15,0 21 0,-21-1 16,0 1-16,0 0 0,0 0 0,-21 42 47,0 0-47,21 0 0,0 1 16,-22 20-16,1-21 0,21 21 15,0-20-15,0-1 0,0 0 0,0 0 16,0 0-16,0 0 0,0 1 0,21-22 15,-21 21-15,22-21 0,-1 0 16,0 0-16,0 0 0,21 0 0,-20 0 16,-1 0-16,21 0 0,-21 0 15,0-21-15,22-1 0,-22 22 0,0-21 16,21 0-16,-20-21 0,-1 21 0,0-1 16,0 1-16,0-21 0,0 21 15,1 0-15,-1-1 0,-21 1 16,21 0-16,-21 42 31,0 0-31,-21 1 0,0-1 0,-1 21 16,22-21-16,-21 0 0,21 22 15,-21-22-15,21 0 0,0 0 0,0 0 16,0 1-16,0-1 0,21 0 16,0-21-16,1 21 0,-1-21 15,0 0-15,0 0 0,0 0 0,0 0 16,1 0-16,-1 0 0,0 0 15,0-21-15,-21 0 0,0 0 0,0-1 16,0 1 0,0 0-16,0-21 0,0 21 0,0-1 15,-21 1-15,0 0 0,0 0 0,-1 0 16,1 21-16,0-21 0,21-1 31,0 1-15,21 21-16,22 0 0,-22 0 15,0-21-15,21 21 0,-21 0 16,1 0-16,20-21 0,-21 21 0,0 0 16,22 0-16,-22 0 0,0 0 15,0 0-15,0 21 0,0 0 16,-21 0-16,22 1 0,-22 20 16,0-21-16,0 0 0,0 0 15,0 1-15,0-1 0,0 0 0,0 0 16,0 0-16,0 0 0,0 1 15,0-1-15,0 0 16,0-42 31,0 0-47,0-1 0,0 1 16,0 0-16,0 0 15,0 0-15,0-22 0,0 22 0,0 0 16,0-21-16,21 21 0,0-22 15,0 22-15,0 0 0,0 0 0,1 0 16,-1 21-16,0-22 0,21 22 0,-21 0 16,1 0-16,20 0 0,-21 22 15,0-22-15,22 21 0,-22 0 0,-21 21 16,21-21-16,0 1 0,-21 20 16,0-21-16,0 0 0,0 0 0,0 1 15,0-1-15,0 0 0,0 0 0,0 0 16,-21 0-16,0-21 0,21 22 15,-21-22-15,-1 0 16,1 0 0,21-22-1,0 1-15,0 0 0,0 0 16,0 0-16,21 0 0,1-1 16,-1-20-16,0 21 0,0-21 0,21 20 15,-20-20-15,20 21 0,-21-21 16,21 20-16,-20 22 0,-1 0 0,0 0 15,0 0-15,0 0 0,0 0 16,-21 22-16,22 20 0,-22-21 0,0 0 16,0 22-16,0-22 0,0 21 15,0-21-15,0 0 0,0 22 16,0-22-16,0 0 0,0 0 0,0 0 16,-22 1-16,22-1 15,-21-21-15,21-21 16</inkml:trace>
  <inkml:trace contextRef="#ctx0" brushRef="#br0" timeOffset="48424.41">28533 3387 0,'0'0'0,"0"-21"0,0-1 0,21 1 0,-21-21 15,0 21-15,0 0 0,0-1 16,0 1-16,0 0 0,-21 21 16,-1 0-16,1 0 0,-21 0 15,0 21-15,20 0 0,-20 1 0,-21 20 16,20 0-16,1 22 0,0-22 15,-1 22-15,-20-1 0,20 1 0,1-1 16,21 1-16,-21-1 0,20 1 16,22-1-16,0 1 0,0-1 0,0 1 15,0-22-15,22 0 0,20 1 16,0-1-16,1-21 0,20 0 16,-21 0-16,22 1 0,-1-22 0,1 0 15,-22 0-15,22 0 0,-1-22 16,1 22-16,-1-21 0,1 0 0,-1-21 15,1 21-15,-22-22 0,22 1 0,-22 0 16,0-1-16,1-20 0,-22 20 16,0-20-16,0-1 0,-21 1 0,0-1 15,0-20-15,-21 20 0,-21 1 16,20-1-16,-20 22 0,-21 0 0,20-1 16,-20 22-16,-1 0 0,1 21 15,-1 0-15,1 21 0,-1 0 16,1 22-16,-1-1 0,1 0 15,20 1-15,1 20 0,0-21 0,21 22 16,-22-22-16,43 22 0,0-22 0,0 22 16,0-22-16,0 0 0,21 1 15,1-1-15,20 0 0,0 1 0,1-22 16,20 0-16,-21 0 0,22 0 16,-1 0-16,1-21 0,-1 0 0,1 0 15,-1 0-15,1-21 0,-1 0 16</inkml:trace>
  <inkml:trace contextRef="#ctx0" brushRef="#br0" timeOffset="48880.15">29358 3916 0,'21'-21'0,"-42"42"0,42-63 0,-21-1 0,0 22 15,0 0-15,0 0 0,-21 21 16,0 0-16,0 0 16,0 0-16,-1 21 0,1 0 15,21 0-15,-21 0 0,21 22 16,-21-22-16,21 21 0,0-21 0,0 22 15,-21-22-15,21 0 0,-21 21 16,21-20-16,-22-1 0,22 0 16,0 0-16,-21 0 0,21-42 47,0 0-32,0 0-15,21 0 0,1-1 0,-1 1 16,0-21-16,0 0 0,0 20 0,0-20 15,22 21-15,-22-21 0,0 20 16,21 1-16,-20 0 0,20 0 0,-21 21 16,21 0-16,-20 0 0,-1 0 15,0 21-15,0 0 0,-21 0 0,0 1 16,0 20-16,0-21 0,0 21 16,0-20-16,0 20 0,-21-21 0,21 21 15,-21-20-15,0-1 0,-1 0 16,1 0-16,0 0 0,21 0 15,-21-21-15,21 22 0,21-22 32,0-22-17,0 1-15,1 0 0,-1 0 16</inkml:trace>
  <inkml:trace contextRef="#ctx0" brushRef="#br0" timeOffset="49239.94">29803 3979 0,'0'0'0,"-22"0"16,22 22-16,22-22 31,-1 0-31,0 0 0,21 0 16,-21-22-16,22 1 0,-22 21 0,21-21 15,-21 0-15,22 21 0,-22-21 16,0 0-16,0-1 0,0 1 0,1 0 15,-22 0-15,0 0 0,0 0 16,-22 21-16,1 0 16,0 0-16,0 0 15,-21 21-15,-1 21 0,22-21 0,-21 22 16,-1-22-16,22 21 0,-21 0 0,21-20 16,0 20-16,21 0 0,0-21 15,0 1-15,0-1 0,0 0 0,0 0 16,21 0-16,0 0 0,0-21 15,21 0-15,-20 22 0,20-22 0,-21 0 16,21 0-16,1 0 0,-1 0 16,0 0-16,22-22 0,-43 1 0,21 21 15</inkml:trace>
  <inkml:trace contextRef="#ctx0" brushRef="#br0" timeOffset="50228.38">1714 6392 0,'0'0'15,"-21"-21"-15,21-21 16,0 21-16,0 0 0,0-22 0,0 22 16,0 0-16,0 0 0,0 0 15,0-1-15,0 1 0,0 0 0,0 0 16,0 42 15,-21 0-31,21 22 0,-21-1 16,0 21-16,21 1 0,-21 21 15,-1-1-15,1 1 0,0 0 0,21 20 16,-21-20-16,0 21 0,21 0 16,0 0-16,-21-1 0,-1 1 0,1 0 15,21 0-15,-21 0 16,0 0-16,21-1 0,-21-20 0,0 0 16,-1-1-16,22-20 0,0-22 15,-21 1-15,21-1 0,-21-21 0,21 0 16,0 0-16,-21-21 0,21-21 15,0 0-15,-21-21 0,21-1 16,-21 1-16,21-21 0,0-1 0,-22-21 16</inkml:trace>
  <inkml:trace contextRef="#ctx0" brushRef="#br0" timeOffset="50565.19">931 6435 0,'0'0'0,"-21"-21"0,0-1 0,21-20 16,-21 21-16,21 0 0,0 0 16,0-22-16,21 22 0,0 0 0,21 0 15,1 0-15,-1-1 0,22 1 16,-1 21-16,1 0 0,20 0 0,-20 0 16,20 0-16,-20 0 0,-1 0 15,1 21-15,-22 1 0,1 20 16,-1-21-16,-21 21 0,-21-20 0,0 20 15,0 0-15,0 1 16,-21-1-16,0 0 0,-22-21 0,1 22 16,0-1-16,-1-21 0,1 0 15,0 1-15,-1-1 0,22 0 0,0 0 16,-21-21-16,21 0 16,21-21-1,21 0-15,0 0 16,21-1-16,1 1 0,-1-21 0</inkml:trace>
  <inkml:trace contextRef="#ctx0" brushRef="#br0" timeOffset="51064.1">2519 6202 0,'0'0'0,"21"-21"0,0 21 15,0 0-15,0-21 0,1-1 16,-22 1-16,0 0 15,-22 0-15,1 21 16,-21-21-16,21 21 0,-22 0 16,22 0-16,-21 0 0,0 0 0,-1 0 15,1 21-15,21 0 0,-22 0 16,1 0-16,21 1 0,-21 20 16,20-21-16,1 21 0,0 1 0,0-1 15,21 0-15,0 1 0,0-1 0,0 0 16,0-20-16,0 20 15,21-21-15,0-21 0,0 21 0,22-21 16,-22 0-16,21 0 0,1 0 16,-1 0-16,0-21 0,1 0 0,-1 0 15,0 0-15,1-22 0,-1 22 16,0-21-16,1 21 0,-22-22 0,21 22 16,-21 0-16,0-21 0,-21 20 15,0 1-15,0 0 0,0 0 0,0 0 16,-21 21-1,0 0 1,0 0-16,21 21 0,0 0 0,-21 0 16,21 0-16,0 22 0,-21-22 15,21 21-15,0-21 0,0 22 0,0-22 16,0 21-16,0-21 0,0 22 16,0-22-16,21 0 0,0 0 0,0 0 15,0 1-15,0-22 0,1 0 16,-1 0-16,0-22 0,21 1 0</inkml:trace>
  <inkml:trace contextRef="#ctx0" brushRef="#br0" timeOffset="52664.69">3238 6202 0,'0'0'0,"0"-21"0,22-43 16,-22 43-16,0 0 15,-22 21 1,1 0-16,21 21 15,-21 0-15,0-21 0,0 21 16,0 22-16,21-22 0,-22 0 0,22 0 16,-21 22-16,21-22 0,0 21 15,0 0-15,0-20 0,0 20 0,0-21 16,0 21-16,0-20 16,21-1-16,1 0 0,-1-21 0,0 0 15,0 0-15,21 0 0,-20 0 0,20 0 16,-21 0-16,21-21 0,1 21 15,-1-21-15,0-1 0,1-20 0,-1 21 16,-21 0-16,22-22 0,-1 1 16,0 21-16,1-21 0,-22-1 0,0 1 15,0 0-15,0-1 0,0 1 16,1 0-16,-22 20 0,0-20 0,0 21 16,0-21-16,0 20 0,0 1 15,0 42 1,0 1-1,0-1-15,-22 0 0,22 0 16,0 21-16,0-20 0,-21 20 0,21 0 16,0-21-16,-21 22 0,21-1 15,0-21-15,0 22 0,-21-22 0,0 0 16,21 21-16,-21-21 0,21 1 0,0-1 16,0-42 15,0-1-31,21 1 15,-21 0-15,21 0 0,0 0 0,0 0 16,0-1-16,1 1 0,-1 0 16,-21 0-16,21 0 0,0 21 0,0-21 15,0 21-15,1 0 16,-1 0 0,-42 21 15,-1-21-31,1 0 15,0 0-15,0 21 0,0-21 0,0 0 16,-1 0-16,1 21 16,0-21-1,21 21-15,0 0 0,0 1 16,0-1 0,0 0-16,0 0 0,0 0 0,21 0 0,0 1 15,-21-1-15,22 0 16,-1 0-16,0-21 0,0 21 0,-21 0 15,21-21-15,22 0 0,-22 0 0,0 0 16,21 0-16,1 0 0,-1 0 16,21 0-16,-20-21 0,20 21 0,-20-21 15,20 0-15,1 0 0,-22 0 16,0-1-16,22 1 0,-22 0 0,-21-21 16,22 21-16,-22-1 0,0-20 15,0 21-15,-21 0 0,0 0 0,0-1 16,0-20-16,-21 21 15,0 0-15,0 21 0,-1 0 0,1 0 16,-21 0-16,21 0 0,-22 21 16,22-21-16,-21 21 0,21 0 0,-22 22 15,22-22-15,0 0 0,0 21 0,0-21 16,0 22-16,21-22 0,0 21 16,0-21-16,0 1 0,0-1 0,0 0 15,0 0-15,21 0 0,0-21 16,0 0-16,21 0 0,-20 0 15,-1 0-15,21 0 0,-21-21 0,22 0 16,-22 0-16,21 0 0,-21-1 16,0 1-16,22 0 0,-22 0 15,-21 0-15,21 0 0,0-1 0,-21 1 16,0 0-16,0 0 16,0 0-1,-21 21 1,0 21-16,21 0 0,0 0 15,-21 0-15,21 1 0,0-1 0,0 0 16,0 0-16,0 0 0,0 0 16,0 1-16,0-1 0,0 0 0,21 0 15,0-21-15,0 0 0,0 0 0,1 0 16,20 0-16,0 0 16,-21 0-16,22 0 0,-1 0 0,0-21 15,1 21-15,-1-21 0,0 0 0,1-1 16,-1 1-16,0 0 0,-20 0 15,20 0-15,-21 0 0,0-1 0,-21 1 16,0-21-16,0 21 0,0 0 0,0-1 16,-21 1-16,0 21 15,0 0-15,-22 0 0,22 0 0,0 0 16,-21 0-16,21 21 0,-22 1 16,22-1-16,-21 0 0,21 21 15,-1-21-15,-20 43 0,21-22 16,21-21-16,0 1 0,0 20 15,0-21-15,0 0 0,0 0 0,0 1 16,21-1-16,-21 0 0,21 0 16,0 0-16,1 0 0,-1 1 15,0 20-15,0-21 0,0 21 0,0-20 16,-21 20-16,0 0 0,22 1 0,-22-1 16,0 21-16,0 1 0,0-1 15,0 1-15,-22 21 0,1-22 0,0 22 16,0-22-16,-21 1 0,20 20 15,1-20-15,-21-1 0,21-20 0,0 20 16,-1-20-16,1-1 0,0 0 16,0-21-16,21 1 0,-21-1 0,21 0 15,0-42 1,0-22-16,21 22 0,21-21 0,-21-22 16,1 22-16,20-21 0,0-22 15,1 0-15</inkml:trace>
  <inkml:trace contextRef="#ctx0" brushRef="#br0" timeOffset="53063.84">5778 6392 0,'0'0'0,"-21"0"0,0 0 0,0 0 16,0 0-16,21-21 31,21 21-16,0-21-15,0 21 0,0-21 0,1 0 16,20 21-16,-21-21 0,21-1 16,-20 1-16,-1 0 0,0 0 0,0 0 15,0 21-15,-21-21 0,21-1 0,-21 1 16,0 0 0,-21 21-16,-21 0 0,21 0 0,-22 21 15,1 0-15,21 1 0,-21-1 0,-1 0 16,1 21-16,0-21 15,-1 22-15,22-1 0,-21 0 0,21 1 16,21-1-16,0 0 0,0-20 0,0 20 16,0-21-16,0 0 0,0 0 15,21 1-15,0-22 0,21 0 0,1 0 16,-1 0-16,0 0 0,1 0 0,-1 0 16,21-22-16,-20 1 0,-1 0 15,0 0-15,1 0 0,-22 0 0,21-22 16,-21 22-16,1 0 0,-1-21 0</inkml:trace>
  <inkml:trace contextRef="#ctx0" brushRef="#br0" timeOffset="54120.75">7832 6244 0,'0'21'47,"0"1"-31,0-1-16,-22 21 0,1-21 0,21 22 15,-21-22-15,21 21 0,-21-21 16,0 22-16,21-22 0,-21 0 0,21 0 15,0 0-15,0 0 0,0 1 16,0-44 0,0 1-1,21 0-15</inkml:trace>
  <inkml:trace contextRef="#ctx0" brushRef="#br0" timeOffset="54518.52">7959 5927 0,'-22'-21'0,"44"42"0,-65-64 16,22 43-16,0 0 0,0 0 15,0 0-15,-1 0 0,1 22 16,0-22-16,0 21 0,21 0 0,0 0 16,0 0-16,0 0 15,0 1-15,21-1 16,0-21-16,0 0 0,1 0 15,20 0-15,-21 0 0,0 0 0,22-21 16,-22-1-16,0 1 0,0 21 16,0-21-16,0 0 0,1 0 0,-1 0 15,-21-1-15,0 1 0,0 0 16,0 0-16,0 0 0,-21 0 0,-1-1 16,1 22-16,0-21 0,-21 21 0,21 0 15,-1 0-15,-20 0 0,21 0 16,-21 0-16,20 21 0,1 1 0,0-1 15,0 0-15,0 0 16,21 0-16,0 0 0,0 1 0,0-1 16,0 0-16,0 0 0,42 0 0,-21 0 15,0 1-15,1-1 0,20 0 16,-21-21-16,21 21 0,1-21 0</inkml:trace>
  <inkml:trace contextRef="#ctx0" brushRef="#br0" timeOffset="54960">8445 6096 0,'0'21'31,"-21"0"-15,0 1-16,21-1 16,0 0-16,-21 0 0,21 0 15,-21 0-15,0 22 0,21-22 0,-22 0 16,22 0-16,0 0 0,-21 1 15,0-1-15,21 0 0,0 0 0,0 0 16,-21-21 0,21-21-1,0 0-15,0 0 0,0-22 16,21 22-16,-21 0 0,21 0 0,0-21 16,1 20-16,-1-20 15,0 21-15,21-21 0,-21 20 0,1-20 16,20 21-16,-21 0 0,21 21 0,-20 0 15,20 0-15,-21 0 0,0 0 16,0 0-16,1 0 0,-1 21 0,0-21 16,-21 21-16,21 0 0,-21 0 0,0 1 15,0 20-15,0-21 0,0 0 16,0 0-16,-21 1 0,21-1 0,-21 0 16,0 0-16,21 0 0,0 0 0,-22 1 15,1-22-15,21 21 16,0-42-1,0-1-15,21 1 16,1 0-16</inkml:trace>
  <inkml:trace contextRef="#ctx0" brushRef="#br0" timeOffset="55244.46">9144 5525 0,'0'0'0,"0"-22"0,0 1 0,0 0 15,0 42 1,0 0 0,0 1-16,0 20 0,0 0 0,0 1 15,0-1-15,-21 21 0,21-20 16,-21 20-16,-1-20 0,22 20 16,-21-21-16,0 1 0,-21-1 0,21 0 15,-1 1-15,1-1 0,0 0 0,21-20 16,-21 20-16,21-21 0,-21 0 15,21 0-15,0 1 0,21-22 16,0-22 0,0 22-16,0-21 0,22 0 15,-22 0-15</inkml:trace>
  <inkml:trace contextRef="#ctx0" brushRef="#br0" timeOffset="55588.9">9377 6054 0,'-21'21'16,"21"0"-16,-22 0 0,1 0 16,21 1-16,-21-1 0,21 0 15,-21 0-15,0 0 0,21 0 0,0 1 16,0-1-16,0 21 0,0-21 16,0 0-16,21-21 15,0 0-15,0 0 16,0 0-16,1 0 0,-1-21 15,0 0-15,0 0 0,0 21 16,0-21-16,-21 0 0,22-1 0,-22 1 16,21 0-16,-21 0 0,0 0 0,0 0 15,0-1-15,0 1 0,0 0 16,0 0-16,-21 21 0,-1 0 0,22-21 16,-21 21-16,0 0 0,0 0 0,0 0 15,0 0-15,-1 0 16,1 21-16,0-21 0,0 0 0,0 0 15,0 0-15,-1 0 0,1 0 16</inkml:trace>
  <inkml:trace contextRef="#ctx0" brushRef="#br0" timeOffset="55852.86">9017 5736 0,'0'0'16,"0"-21"-16,-21 21 0,0 0 0,21-21 15,21 21 1,0-21-16,0 21 0,21-21 0,1 21 16,-1-22-16,0 1 0,1 21 15,20-21-15,-20 21 0,-1-21 0,0 21 16,1-21-16,-1 21 0,-21-21 16,21 21-16,-20 0 0,-1 0 15,0 0-15,0 0 0,-21-22 0,-21 22 47,21 22-47</inkml:trace>
  <inkml:trace contextRef="#ctx0" brushRef="#br0" timeOffset="57040.01">11726 6138 0,'-21'0'0,"0"0"16,0 0-16,21-21 31,0 0-31,21 0 16,0 0-16,0 0 15,0-1-15,1 1 0,-22 0 16,0 0-16,0 0 0,0 0 0,0-22 16,0 22-16,0 0 0,0-21 0,0 20 15,0 1-15,-22 0 0,-20 0 16,21 0-16,0 0 0,-22 21 0,22 0 16,-21 0-16,0 0 15,-1 21-15,1 0 0,-22 0 0,22 21 16,0-20-16,-1 20 0,-20 0 0,21 1 15,20-1-15,-20 0 0,21 22 16,0-22-16,21-21 0,0 22 0,0-1 16,0-21-16,0 0 0,21 0 0,0 1 15,21-22-15,-20 0 0,20 0 16,0 0-16,1 0 0,-1 0 0,0 0 16,1-22-16,20 1 0,-21 21 0,1-42 15,-1 21-15,22 0 0,-22-1 16,0-20-16,1 21 0,-1 0 15,0-22-15,1 22 0,-22-21 0,0 21 16,21-22-16,-42 22 0,0 0 16,21 0-16,-21 0 0,0 0 0,-21 21 31,0 21-31,21 0 0,0 0 16,-21 0-16,21 0 0,-21 1 0,21 20 15,0-21-15,0 0 0,0 22 16,0-22-16,0 0 0,0 0 0,0 0 15,21 0-15,0 1 0,0-1 0,0-21 16,1 21-16,-1-21 16,0 0-16,0 0 0,21 0 15,-20 0-15,-1 0 0,0-21 0,0 0 16,0 21-16,0-22 0,1 1 16,-1 21-16,-21-21 0,0 0 0,21 0 15,-21 0-15,0-1 0,0 1 16,0 0-16,-21 21 31,0 21-15,21 0-16,0 1 0,-22-1 15,22 0-15,-21-21 0,0 21 0,21 0 16,0 0-16,-21 1 0,0-1 16,21 0-16,-21-21 15,21-21 32,21 0-47,0-1 0,0 1 16,0 0-16,-21 0 0,21 0 0,22 0 15,-22-1-15,0 1 0,0-21 16,22 21-16,-22 0 0,21-1 0,-21 22 16,22 0-16,-22 0 0,0 0 15,0 0-15,0 22 0,0-1 0,-21 0 16,22 0-16,-22 0 0,0 0 15,0 22-15,0-22 0,0 0 0,0 0 16,-22 0-16,1 1 0,21-1 16,-21 0-16,21 0 0,0 0 0,-21-21 15,0 21-15,0-21 0,21 22 16,21-44 15,0 22-31</inkml:trace>
  <inkml:trace contextRef="#ctx0" brushRef="#br0" timeOffset="57459.77">13144 5969 0,'0'-21'0,"0"0"16,-21 21-1,0 0-15,0 21 16,0 0-16,0 0 15,-1-21-15,22 21 0,-21 22 0,0-22 16,0 0-16,0 0 0,21 0 0,-21 1 16,21-1-16,-22 0 0,22 0 15,0 0-15,0 0 0,0 1 0,22-22 16,-1 0-16,0 0 0,0 0 0,21 0 16,-20 0-16,20 0 0,0-22 15,-21 22-15,22-21 0,-1 0 16,0 0-16,-20 0 0,20 0 0,0-1 15,-21 1-15,1 0 0,-1-21 0,0 21 16,-21-22-16,21 22 0,-21-21 16,0 21-16,0-1 0,-21 1 0,0 0 15,0 0-15,-22 21 0,22 0 16,-21 0-16,-1 0 0,22 0 0,-21 21 16,0 0-16,-1 0 0,1 1 0,21-1 15,-22 0-15,22 0 0,0-21 16,21 21-16,0 0 0,0 1 15,21-22-15,0 0 0,1 0 16,20 0-16</inkml:trace>
  <inkml:trace contextRef="#ctx0" brushRef="#br0" timeOffset="57773.1">14351 5355 0,'0'0'0,"0"-21"0,0 0 16,0 0-16,0 0 0,-21 21 16,0 0-16,-1 21 0,1 0 15,0 0-15,21 21 0,-21-20 16,0 41-16,0-21 0,21 22 16,-22-22-16,1 22 0,21-1 15,-21 1-15,0-22 0,0 22 0,0-22 16,-1 0-16,1 22 0,-21-22 0,21 0 15,0-20-15,-1 20 0,1-21 16,0 0-16,21 0 0,0 1 0,21-22 31,22-22-31,-22 22 0,0-21 16,21 0-16,1-21 16,-22 21-16</inkml:trace>
  <inkml:trace contextRef="#ctx0" brushRef="#br0" timeOffset="58628.78">14668 5419 0,'0'0'16,"0"-21"-16,0-1 0,0 1 0,-21 21 15,0 0 1,0 21-16,0 1 0,21-1 0,-21 21 16,-1 0-16,1 1 0,0-1 15,21 0-15,-21 22 0,0-22 0,0 1 16,-1 20-16,1-21 0,0 1 15,0-1-15,0-21 0,-22 22 16,43-22-16,-21 21 0,0-21 0,0 0 16,21 1-16,-21-22 0,21 21 0,21-42 47,0 21-47,0-22 0,0 1 15,1 0-15,20-21 0,-21 21 16,0-1-16,22-20 0,-22 21 0,0 0 15,0 0-15,0-1 0,0 1 0,1 21 16,-1 0 0,-21 21-16,21 1 15,-21-1-15,0 0 0,0 0 16,0 0-16,0 0 16,0 1-16,0-1 0,0 0 0,0 0 15,0 0-15,21-21 0,0 0 16,0 21-16,1-21 0,-1 0 15,0 0-15,0 0 0,21 0 0,-20 0 16,20 0-16,-21-21 0,21 0 0,-20 21 16,20-21-16,-21 0 0,21 0 15,-20-1-15,20 1 0,-21 0 16,0 0-16,-21 0 0,0 0 0,21-1 16,-21 1-16,0 0 0,0 0 15,-21 21 1,0 0-16,0 0 0,0 21 0,0 0 15,-1 0-15,1 1 0,0-1 16,21 0-16,-21 0 0,0 0 0,21 0 16,-21 22-16,21-22 0,0 0 15,0 0-15,0 0 0,0 1 16,21-22-16,0 0 16,0 0-16,21 0 0,-20 0 0,-1 0 15,0 0-15,21 0 0,-21-22 16,22 22-16,-22-21 0,21 0 15,-21 0-15,1 0 0,-1 21 0,21-21 16,-21-1-16,-21 1 0,21 0 16,1 0-16,-22 0 0,21 21 15,-21 21 1,-21-21-16,21 21 16,-22 0-16,22 0 0,-21 1 0,21-1 15,0 0-15,0 0 0,0 0 16,0 0-16,0 1 15,21-22 1,1 0-16,-1 0 0,0 0 16,0 0-16,0 0 15,-21-22-15,21 22 0,-21-21 16</inkml:trace>
  <inkml:trace contextRef="#ctx0" brushRef="#br0" timeOffset="58851.63">14012 5779 0,'0'0'0,"-42"21"0,0-21 0,20 0 16,1 21-16,42-21 15,1 0-15,-1 0 16,21 0-16,0 0 0,22-21 0,-22 21 15,22-21-15,-1 21 0,1-22 0,-1 1 16,1 21-16,-1-21 0,-20 21 16,20-21-16</inkml:trace>
  <inkml:trace contextRef="#ctx0" brushRef="#br0" timeOffset="59392.33">16722 5630 0,'0'0'0,"0"-21"15,-22-21 1,1 63-1,0 0-15,21 0 0,-21 22 16,0-1-16,21 22 0,-21-1 0,-1 1 16,1-1-16,0 22 0,0-1 15,0 22-15,-22 0 0,22 0 0,0 0 16,0 0-16,-21-1 0,20-20 16,1 21-16,0 0 0,-21-22 0,21 22 15,-1-21-15,1-22 0,0 22 16,0-21-16,0-22 0,0 21 0,21-20 15,-22-1-15,22-21 0,-21 0 0,21 1 16,0-1-16,-21-21 0,21-21 16,0-1-16,0 1 15,0 0-15,0-21 0,0-1 0,0-20 16,0-1-16,21 1 0,0-1 0</inkml:trace>
  <inkml:trace contextRef="#ctx0" brushRef="#br0" timeOffset="59704.01">16235 6011 0,'0'0'16,"0"-42"-16,0 0 0,0-64 15,0 64-15,0 20 0,0-20 16,0 21-16,21 0 0,0 0 16,0-1-16,0 1 0,22 0 0,-1 21 15,0 0-15,1 0 0,20 0 0,-20 0 16,20 0-16,-21 0 0,1 21 15,-1 0-15,0 22 0,1-22 0,-22 0 16,0 0-16,-21 0 0,0 1 16,0 20-16,0-21 15,-21 0-15,0 0 0,-22 1 0,22-22 16,-21 21-16,0 0 0,-1-21 16,22 21-16,-21-21 0,-1 21 0,22-21 15,0 0-15,0 0 0,21 21 0,21-21 31,0-21-31,22 21 0</inkml:trace>
  <inkml:trace contextRef="#ctx0" brushRef="#br0" timeOffset="60163.75">17526 5652 0,'0'0'0,"-21"-22"0,-43 1 16,22 21-16,21 0 0,-22 0 16,22 0-16,0 0 0,-21 0 15,21 0-15,-1 21 0,-20 1 0,21-1 16,0 0-16,0 0 0,-1 0 16,1 22-16,21-22 0,-21 21 0,21 0 15,-21-20-15,21 20 0,0-21 0,0 0 16,0 0-16,0 1 15,21-22-15,0 21 0,22-21 0,-22 0 16,0 0-16,21 0 0,1 0 0,-1 0 16,-21-21-16,21 21 0,1-22 15,-1 1-15,0 0 0,-20 0 0,20 0 16,-21 0-16,0-22 0,0 22 0,1 0 16,-1-21-16,-21 20 0,0 1 15,0 0-15,0 0 0,0 0 0,0 42 31,-21-21-31,21 21 16,-22 0-16,22 0 0,0 1 0,0-1 16,0 0-16,0 0 15,0 0-15,0 0 0,0 1 0,0-1 16,22-21-16,-1 21 16,0-21-16,0 0 0,0 0 0,0 0 15,22 0-15</inkml:trace>
  <inkml:trace contextRef="#ctx0" brushRef="#br0" timeOffset="61793.21">18288 5630 0,'0'-21'16,"0"42"-16,0-63 0,0 21 0,0 0 0,-21 21 16,0 0-16,-1 0 15,1 0-15,0 0 0,0 0 16,0 21-16,-22-21 0,22 42 0,0-21 15,21 1-15,-21 20 0,0 0 0,21-21 16,0 22-16,0-1 0,0-21 16,0 0-16,0 22 0,0-22 0,0 0 15,21 0-15,0 0 0,0-21 16,0 22-16,1-22 0,-1 0 0,21 0 16,-21 0-16,0 0 0,22 0 0,-22 0 15,0-22-15,21 22 0,-20-21 16,20 0-16,-21 0 0,21 0 0,-20 0 15,-1-22-15,0 1 0,0 21 16,0-22-16,0-20 0,-21 21 16,0-1-16,22 1 0,-1 0 0,-21-22 15,0 22-15,0 21 0,21-22 16,-21 22-16,21 0 0,-21 0 0,0 42 31,0 0-15,0 0-16,0 22 0,0-22 0,-21 21 15,21 0-15,-21-20 0,0 20 16,-1 0-16,22-21 0,-21 22 0,0-22 16,21 0-16,-21 0 0,21 0 0,0 1 15,21-22 17,0 0-32,0-22 15,1 1-15,-1 0 0,21 0 16,-21 21-16,0-21 0,22 0 0,-22 21 15,0 0-15,0-22 0,0 22 16,1 0-16,-1 0 0,-64 0 47,22 0-47,0 22 0,0-22 0,0 21 16,-22-21-16,22 21 0,0-21 15,0 21-15,0-21 0,0 0 16,21 21-16,0 0 0,0 1 15,0-1-15,0 0 16,0 0-16,21 0 16,0-21-16,0 21 0,0-21 15,0 22-15,1-22 0,-1 0 0,21 0 16,0 0-16,-20 0 0,20 0 0,0 0 16,1 0-16,-1 0 0,0 0 15,22-22-15,-22 22 0,0-21 16,1 0-16,-22 0 0,21 21 0,1-42 0,-22 20 15,21 1-15,-21 0 16,0-21-16,1 21 0,-22-22 0,0 22 16,0 0-16,0 0 0,0 0 0,0-1 15,-22 22-15,1 0 16,0 0-16,0 0 0,-21 0 0,20 0 16,-20 22-16,21-1 0,-21 0 15,-1 0-15,22 21 0,-21-20 0,21 20 16,-1-21-16,1 21 0,0-20 15,21-1-15,0 0 0,0 0 0,0 0 16,0 0-16,21-21 16,22 0-16,-22 0 0,0 0 15,0 0-15,21 0 0,-20 0 16,20-21-16,-21 0 0,0 21 0,22-21 16,-22 0-16,0 0 0,0-1 15,0 1-15,0 0 0,1 0 0,-22-21 16,21 20-16,-21 1 0,0 0 15,0 0-15,-21 42 16,-1 0 0,1 0-16,0 1 0,0-1 15,21 0-15,-21 0 0,21 21 0,-21-20 16,21-1-16,0 0 0,0 0 16,0 0-16,0 0 0,0 1 15,21-1-15,0 0 0,0-21 0,21 21 0,1-21 16,-1 0-16,0 0 0,22 0 15,-1 0-15,-20 0 0,20 0 16,-20 0-16,20-21 0,-21 0 0,1 0 16,-1 21-16,0-22 0,-20 1 0,20-21 15,-21 21-15,0 0 0,-21-22 16,0 22-16,0-21 0,0 21 0,0-22 16,0 22-16,0 0 0,0 0 15,-21 21-15,0 0 0,-21 0 0,20 0 16,-20 0-16,0 0 0,21 21 0,-22 0 15,1-21-15,21 21 16,-22 0-16,43 1 0,0-1 0,-21 0 16,21 0-16,0 0 0,21-21 15,1 0-15,-1 0 16,0 0-16,0 0 0,21 0 0,-20 0 16,-1 0-16,0 0 0,0 0 15,0 0-15,0 0 0,1 0 16,-22 21-16,0 1 15,0-1-15,0 0 0,0 0 16,0 0-16,0 22 0,0-22 0,-22 21 16,1 0-16,0-20 0,0 20 15,0 0-15,0-21 0,-1 22 16,1-1-16,0 0 0,-21 22 0,21-22 16,-22 1-16,22 20 0,0-21 15,-43 64-15,22-63 0,21 20 16,-21-21-16,20 1 0,1 20 15,0-20-15,0-1 0,0 0 0,0-21 16,-1 22-16,22-22 0,0 0 0,0 0 0,-21 0 16,21 1-16,0-44 15,0-20 1,21 21-16,1 0 0,20-22 16,0 1-16,1-21 15,-1 20-15,21-20 0</inkml:trace>
  <inkml:trace contextRef="#ctx0" brushRef="#br0" timeOffset="62160">20553 5779 0,'0'0'0,"-21"0"31,42 0 0,0 0-31,0-22 0,0 22 16,0-21-16,1 0 0,-1 0 16,21 21-16,-21-21 0,0-22 0,1 22 15,-1 0-15,0 0 0,-21 0 16,0 0-16,0-1 0,0 1 0,0 0 16,-21 21-16,0 0 0,-22 0 0,1 0 15,0 21-15,-1 0 0,1 1 16,-22 20-16,22-21 0,0 21 0,21 1 15,-22-1-15,22 0 0,0 1 16,21-1-16,0 0 0,0 1 16,0-22-16,0 0 0,0 0 0,21 0 15,0 1-15,0-22 0,22 0 16,-22 21-16,21-21 0,1 0 0,-1 0 16,0 0-16,1-21 0,-1 21 0,0-22 15</inkml:trace>
  <inkml:trace contextRef="#ctx0" brushRef="#br0" timeOffset="63011.85">21992 5863 0,'21'-21'0,"-42"42"0,63-63 16,-20 21-16,-1 0 0,-21-22 15,21 22-15,0 0 0,-21 0 0,0 0 16,0-1-16,0 1 0,0 0 16,-21 21-1,0 21-15,0 0 16,-1 1-16,1 20 0,0-21 0,-21 21 16,42 1-16,-21-22 0,-1 21 0,1 1 15,0-22-15,21 21 0,0-21 16,0 0-16,0 22 0,0-22 0,0 0 15,21 0-15,0 0 16,22-21-16,-22 0 0,0 0 0,21 0 16,1 0-16,-22 0 0,21 0 0,1 0 15,-1-21-15,0 0 16,-21 0-16,22 0 0,-1 0 0,-21-1 16,0-20-16,1 21 0,-1-21 0,-21-1 15,0 1-15,0 0 0,-21-1 16,-1 1-16,1 0 0,0 20 0,-21 1 15,21 0-15,-22 21 0,1 0 16,0 0-16,20 0 0,-20 0 0,0 21 16,21 22-16,-1-22 0,1 0 0,0 0 15,0 21-15,21-20 0,0-1 16,0 0-16,0 0 0,0 0 0,21 0 16,0-21-16,0 0 0,1 22 15,-1-22-15,21 0 0,0 0 16,1 0-16,-1 0 0,0-22 0,22 22 15,-22-21-15,1 0 0,-1 0 16,21 21-16,-20-21 0,-1 0 0,-21-1 16,22 1-16,-22 0 0,0 21 0,0-21 15,0 21-15,-21 21 16,0 0 0,0 0-16,0 1 0,0-1 15,0 0-15,-21 21 0,21-21 0,0 1 16,0-1-16,0 0 0,0 0 15,0 0-15,0 0 0,0 1 16,21-22 15,0 0-31,1-22 16,-1 1-16,0 0 0</inkml:trace>
  <inkml:trace contextRef="#ctx0" brushRef="#br0" timeOffset="65028.22">24617 6138 0,'0'-21'15,"21"21"-15,-21-21 16,21 21-16,0-21 0,0 0 0,1 0 16,20 21-16,-21-22 0,0-20 15,22 21-15,-1 0 0,-21 0 0,21-22 16,-20 22-16,20-21 0,-21-1 0,0 22 16,0-21-16,-21 0 0,0-1 15,22 1-15,-22 21 0,0-22 0,0 1 16,0 21-16,0-21 0,0 20 15,-22 1-15,1 0 0,0 21 16,0 0-16,0 0 0,21 21 16,-21 0-16,-1 22 0,-20-1 15,21 22-15,0-1 0,-22 22 0,1-1 16,0 1-16,-1 21 0,1 0 16,0-22-16,-1 22 0,1 0 0,0 0 15,-1 0-15,1 0 0,0-1 0,-1 1 16,1 0-16,0 0 0,-1 0 15,1 0-15,0-1 0,21-20 0,-22 0 16,22-1-16,0 1 0,0-21 0,21-1 16,0 1-16,-21-22 0,21 0 0,0 1 15,0-22-15,0 21 16,0-21-16,21-21 0,0 0 16,0 0-16,21 0 0,-20-21 0,20-21 15,0 21-15,1-22 0,-1 1 16,0 0-16,1-22 0,20 1 0,-21-1 15,22 1-15,-22-1 0,1-21 0,-22 1 16,21 20-16,-21-20 0,0-1 0,-21 21 16,0-20-16,0 20 0,0 1 15,-21-1-15,-21 1 0,21-1 0,-22 22 16,1-22-16,21 22 0,-21 0 16,-1 21-16,1-1 0,0 1 0,20 0 15,-20 21-15,21 0 0,0 0 16,0 0-16,-1 0 0,22-21 15,22 0 1,-1 21-16,0-21 0,21-1 16,1 22-16,-22-21 0,42 0 15,-20 0-15,-1 0 0,21 0 0,-20-22 16,20 22-16,-20-21 0,20 21 16,-21-22-16,1 22 0,-1-21 0,0 21 15,1-1-15,-1 1 0,-21 0 16,0 0-16,1 0 0,-1 21 0,-21 21 31,0 21-15,0-21-16,0 1 0,0-1 15,0 0-15,0 0 0,0 0 0,0 0 16,0 1-16,0-1 0,0 0 16,21 0-16,0-21 0,0 21 15,0-21-15,1 0 0,-1 0 16,0 0-16,21 0 0,-21 0 15,22 0-15,-22-21 0,21 0 0,-21 21 16,22-21-16,-1 0 0,-21-1 16,22 1-16,-1 0 0,-21 0 0,0 0 15,22 0-15,-22-22 0,0 22 16,-21 0-16,21 0 16,-21 42-1,-21 0 1,0 21-16,21-20 0,-21-1 15,21 0-15,-22 0 0,22 0 0,0 0 16,0 1-16,0-1 0,0 0 16,0 0-16,0 0 0,22-21 15,-1 0-15,0 0 16,0 0-16,0 0 0,0 0 16,1 0-16,20-21 0,-21 21 15,0-21-15,0 0 0,-21 0 0,22 21 16,-22-22-16,0 1 0,0 0 15,0 0-15,0 0 0,0 0 0,-22-1 16,1 1-16,0 0 0,0 0 16,0 21-16,0 0 0,21-21 0,-22 21 15,1 0-15,0 0 0,42-21 32,0 21-32,1 0 15,-1 0-15,0-22 0,0 22 16,21-21-16,-20 21 0,20 0 0,-21-21 15,21 21-15,-20 0 0,-1 0 16,21 0-16,-21 0 0,0 0 16,1 21-16,-22 0 0,21 1 0,0-1 15,-21 0-15,21 0 0,-21 0 16,0 22-16,0-22 0,0 0 0,0 0 16,0 0-16,0 0 0,0 1 15,0-1-15,0 0 16,-21-21-16,0 0 31,21-21-15,0 0-16,0-1 0,0 1 15,0 0-15,0 0 16,0 0-16,0 0 0,0-1 0,21-20 16,0 21-16,0-21 0,0 20 0,1 1 15,-1-21-15,21 21 0,-21 0 16,0 21-16,1 0 0,-1 0 0,0 0 15,0 0-15,0 0 0,0 21 16,-21 0-16,22 0 0,-22 0 0,0 0 16,0 1-16,0-1 0,0 0 0,0 0 15,0 0-15,0 0 0,0 1 16,0-1-16,-22-21 16,22-21 15,0-1-16,0 1-15,0 0 16,22 0-16,-1 0 0,-21 0 0,21-22 16,0 22-16,0-21 0,22 21 15,-22-22-15,21 1 0,-21 21 0,22 0 16,-22-1-16,21 22 0,-21 0 0,0 0 16,1 0-16,-1 22 0,-21-1 15,21 0-15,-21 21 0,0-21 16,0 22-16,0-1 0,0-21 0,-21 22 15,0-1-15,-1-21 0,22 0 16,-21 0-16,21 1 0,-21-1 0,0 0 16,21 0-16,0 0 15,-21-21-15,42-21 32,0 0-32</inkml:trace>
  <inkml:trace contextRef="#ctx0" brushRef="#br0" timeOffset="66436.75">28617 5376 0,'0'-21'0,"0"42"0,21-63 0,-21 21 0,22 0 15,-22 0-15,0-1 0,0 1 0,0 0 16,0 0-16,-22 0 16,1 21-16,0 0 0,0 0 0,-21 0 15,20 0-15,-20 0 0,0 0 16,-1 21-16,1 21 0,-21-21 0,20 22 16,-20-1-16,20 0 0,-20 22 15,21-1-15,-22 1 0,22-1 0,-1 1 16,22-1-16,-21 1 0,21-22 15,21 22-15,0-22 0,0 22 16,0-22-16,0 0 0,21-21 0,0 22 16,0-22-16,0 0 0,22 0 0,-1 0 15,0 1-15,1-22 0,-1 0 16,22 0-16,-1 0 0,-21-22 0,22 1 16,-1 21-16,1-21 0,-1-21 15,-20 21-15,20-1 0,1-20 0,-22 0 16,0-1-16,1 1 0,-1 0 0,-21-22 15,0 22-15,1-22 0,-22 1 16,0-1-16,0 1 0,0 21 0,-22-22 16,1 22-16,0-22 15,-21 22-15,21 0 0,-22-1 0,1 1 16,0 21-16,-1 0 0,-20-1 16,20 22-16,-20 0 0,-1 0 0,1 0 15,21 0-15,-22 43 0,1-22 16,20 21-16,1 1 0,0-1 0,20 0 15,1 22-15,21-1 0,0 1 0,0-22 16,0 22-16,21-1 0,22 1 16,-22-22-16,21 0 0,1 1 15,-1-1-15,0-21 0,22 0 0,-1 0 16,1 1-16,-1-22 0,1 0 0,-1 0 16,1 0-16,-1 0 0,1-22 15,-1 1-15,1 0 0,-22 0 16,22 0-16,-22 0 0,-21-22 0,21 1 15,-20 0-15,-1-1 0,0 1 16,-21 0-16,21 20 0,-21-20 0,0 21 16,21 0-16,-21 0 0,0 42 31,0 0-31,-21 0 0,0 0 0,21 22 16,-21-22-16,21 21 0,-21-21 15,-1 22-15,1-22 0,21 21 0,-21-21 16,21 0-16,-21 22 15,0-22-15,21 0 0,0 0 0,-21 0 16,21 1-16,0-44 47,0 1-47,0 0 0,0 0 16,0 0-16,21 0 0,0-1 0,0-20 15,21 21-15,-20-21 0,20-1 16,0 22-16,-21-21 0,22 21 0,-1-1 15,0 1-15,1 21 0,-1 0 16,-21 0-16,22 0 0,-22 21 0,-21 1 16,21-1-16,-21 0 0,0 21 0,0-21 15,0 22-15,0-22 16,0 21-16,0-21 0,-21 1 0,21-1 16,-21 0-16,21 0 0,0 0 15,0 0-15,0 1 0,21-22 16,21 0-16,-21 0 0,0 0 15,1 0-15,20 0 0,0-22 16,-21 1-16,22 0 0,-1 21 0,0-42 16,1 21-16,-1-1 0,-21-20 15,22 0-15,-22 21 0,21-22 16,-21 1-16,0 0 0,1-1 0,-22 22 16,0-21-16,0 21 0,-22 21 15,1 0-15,0 0 0,0 0 16,-21 21-16,20 0 0,-20 0 15,21 21-15,-21 1 0,20-1 0,1 0 16,0-20-16,21 20 0,0 0 16,0-21-16,0 22 0,0-22 0,21 0 15,0 0-15,22 0 0,-22 1 16,21-22-16,-21 0 0,22 21 0,-22-21 16,21 0-16,1 0 0,-22 0 0,21 0 15,-21-21-15,22-1 0,-22 1 16,-21 0-16</inkml:trace>
  <inkml:trace contextRef="#ctx0" brushRef="#br0" timeOffset="67564.3">3789 8022 0,'0'0'0,"0"-21"0,0 0 0,0 0 16,0 0-16,0-1 0,0 1 0,21 0 16,-21-21-16,0 21 0,0-1 0,0 1 15,0 0-15,0 0 16,0 0-16,-21 21 16,0 0-16,-1 0 0,1 0 15,-21 0-15,0 21 0,-1 0 0,22 0 16,-21 22-16,-1-22 0,22 21 0,0 22 15,0-1-15,0-21 0,21 22 16,0 21-16,0-22 0,0 1 0,0-22 16,21 21-16,0-20 0,21 20 15,-20-20-15,20-22 0,0 21 0,1-21 16,20-21-16,-21 21 0,1-21 0,20 0 16,-20 0-16,-1-21 0,21 0 15,-20 0-15,-1 0 0,0 0 16,1-22-16,-1 1 0,0 0 0,1-1 15,-1 1-15,-21 0 0,22-22 16,-1 22-16,-21-22 0,0 1 0,0-1 16,-21 22-16,0-22 0,0 22 15,0 0-15,0-1 0,0 1 0,0 0 16,-21 21-16,0-1 0,21 1 0,-21 21 16,0 0-16,0 0 0,-1 0 15,1 21-15,21 22 0,-21-22 16,21 21-16,0 1 0,0-1 15,-21 21-15,21-20 0,0 20 0,0 1 16,-21-1-16,21 1 0,0-22 16,0 0-16,0 1 0,0-1 15,0 0-15,0-20 0,21-1 0,0 0 16,0 0-16,0 0 0,1-21 0,-1 0 16,0 0-16,0 0 0,21 0 15,-20 0-15,-1-21 0,21 21 0,-21-21 16,0 0-16,22 21 0,-22-21 0</inkml:trace>
  <inkml:trace contextRef="#ctx0" brushRef="#br0" timeOffset="68684.17">5080 8107 0,'0'0'0,"0"-21"0,0-22 15,0 22-15,-21 21 16,0 0-16,-1 0 0,1 0 15,0 0-15,0 0 0,0 0 0,0 21 16,-22 1-16,22-1 0,0 0 16,0 0-16,0 0 0,-1 22 0,1-22 15,21 21-15,-21-21 0,0 22 0,21-1 16,-21-21-16,21 0 0,0 22 16,0-22-16,0 0 0,0 0 15,21-21-15,0 0 0,0 0 16,0 0-16,1 0 0,-1 0 15,0 0-15,0-21 0,0 0 0,0 21 16,22-21-16,-22-1 0,0 1 0,0 0 16,0-21-16,-21 21 0,22-1 15,-1 1-15,-21-21 0,0 21 0,0 0 16,0-1-16,0-20 0,0 21 16,0 0-16,-21 21 15,-1 21 1,22 0-16,0 0 15,0 22-15,-21-22 0,21 0 0,0 21 0,0-21 16,0 22-16,0-22 0,0 0 16,0 0-16,0 22 0,0-22 15,0 0-15,21 0 0,1-21 16,-1 0-16,0 0 0,0 0 16,0 0-16,0 0 0,22 0 15,-22 0-15,0-21 0,21 0 0,-20 0 16,-1-1-16,21 1 0,-21 0 0,0 0 15,1 0-15,-1 0 0,0-22 16,-21 22-16,0 0 0,0 0 0,0 0 16,0-1-16,0 1 0,0 0 0,-21 21 31,0 21-31,21 0 0,-22 1 16,1-1-16,21 21 0,0-21 0,-21 0 15,21 22-15,0-22 0,0 0 16,0 0-16,0 0 0,0 1 0,0-1 15,0 0-15,21-21 0,0 0 16,-21 21-16,22-21 0,-44 0 63,1-21-63,0 21 15,0 0-15,0 0 16,0 0-16,-1 0 15,22 21 1,0 0-16,0 0 16,0 1-1,22-22-15,-1 0 16,0 0-16,0 0 0,21 0 0,-20 0 16,-1 0-16,0 0 0,0-22 0,21 22 15,-20-21-15,-1 0 16,0 21-16,21-21 0,-21 0 0,1 0 15,-1-1-15,0 1 0,0 0 0,0 0 16,0 0-16,1-22 0,-22 22 16,0 0-16,21 0 0,-21 0 0,0 0 15,0-1-15,-21 22 32,-1 22-32,1-1 0,21 0 15,-21 0-15,21 0 0,-21 22 0,21-22 16,0 0-16,0 0 0,0 0 15,0 0-15,0 1 0,21-1 16,0 0-16,0-21 0,1 21 16,-1-21-1,-21 21-15,21-21 16,-42 0 0,0 0-16,-1 0 15,1 0-15,-21 0 0,21 0 16,21-21-16,-21 21 0</inkml:trace>
  <inkml:trace contextRef="#ctx0" brushRef="#br0" timeOffset="69652.61">7048 8424 0,'0'0'15,"0"-21"1,0 0-1,0 0-15,22 0 0,-22 0 16,21-1-16,0 1 0,-21-21 16,21 0-16,0-1 0,-21 1 0,21 0 15,1-22-15,-22 22 0,21-22 0,0 1 16,-21-1-16,21 1 0,0-1 16,-21 1-16,21-22 0,-21 22 0,0-1 15,0 1-15,0 20 0,0-20 16,0 20-16,0 22 0,0 0 0,0 0 15,-21 21-15,0 0 0,0 0 16,21 21-16,-21 21 0,0-20 16,-1 41-16,1-21 0,0 22 15,0-1-15,0 1 0,0-1 0,-1 1 16,1-1-16,21 1 0,-21-1 16,0 1-16,21-1 0,0 1 0,0-1 15,0 1-15,0-22 0,0 1 0,0-1 16,42 0-16,-21-21 0,1 1 15,20-1-15,-21 0 0,21 0 0,-20-21 16,20 0-16,-21 0 0,0 0 0,22 0 16,-22 0-16,21-21 0,-21 0 15,22 0-15,-22-1 0,21 1 16,-21-21-16,22 21 0,-22-22 0,21 22 0,-21-21 16,0 0-16,1 20 15,-1-20-15,0 21 0,-21-21 0,0 20 16,0 1-16,0 0 0,0 0 15,-21 21 1,0 0-16,21 21 0,-22 0 16,22 0-16,-21 1 0,21-1 0,-21 0 15,21 0-15,0 21 0,0-20 16,0 20-16,0-21 0,0 21 0,0-20 16,0-1-16,0 21 0,0-21 0,21 0 15,-21 1-15,21-22 0,1 21 16,-1-21-16,0 0 0,0 0 0,0 0 15,0 0-15,1 0 0,-1 0 16,21 0-16,-21-21 0,0-1 0,22 1 16,-22 0-16,0 0 0,0 0 15,0-22-15,1 22 0,-22-21 0,21 21 16,-21-22-16,0 22 0,0-21 0,0 21 16,-21 0-16,-1-1 0,1 1 15,0 21-15,0 0 0,0 0 0,-22 0 16,22 0-16,0 0 0,-21 21 0,21-21 15,-22 22-15,1-1 0,21-21 16,0 21-16,-22 0 0,22-21 0,0 21 16,0-21-16,21-21 31,0 0-31,0 0 16,0 0-16</inkml:trace>
  <inkml:trace contextRef="#ctx0" brushRef="#br0" timeOffset="69919.46">7175 7705 0,'0'0'15,"-42"0"-15,63 0 16,0 0 0,22 0-16,-1 0 0,22 0 15,-1-21-15,1 21 0,20-22 16,1 1-16,-22 21 0,22-21 0,-21 21 15,-1-21-15,1 21 0,-22-21 0,0 21 16,1-21-16,-1 21 0,-21 0 16,0 0-16,0 0 15,-21-22-15,22 22 32,-1 0-17</inkml:trace>
  <inkml:trace contextRef="#ctx0" brushRef="#br0" timeOffset="71096.58">9673 8128 0,'21'0'16,"-42"0"-16,42-21 0,0 0 0,1 21 0,-22-21 16,21-1-16,-21 1 0,0 0 15,21 0-15,-21 0 0,0 0 0,0-1 16,0 1-16,0 0 0,-21 0 16,0 21-16,-1-21 15,-20 0-15,21 21 0,-21 0 0,-1 0 16,22 0-16,-21 0 0,-1 0 0,1 21 15,0-21-15,-1 21 0,1 0 16,0 21-16,-1-20 0,1 20 0,21 0 16,0 1-16,0-1 0,21 0 0,0 1 15,0-1-15,0-21 0,0 21 16,0-20-16,21-1 0,0 0 0,0 0 16,21 0-16,-20-21 0,-1 0 0,0 0 15,21 0-15,-21 0 0,1 0 16,20 0-16,-21-21 0,0 0 0,22 0 15,-22 0-15,0-1 0,0 1 16,21 0-16,-20-21 0,-1 21 16,0-1-16,-21-20 0,21 21 0,-21 0 15,21-22-15,-21 22 0,0 0 0,0-21 16,0 21-16,0-1 16,0 1-16,0 42 15,0 1 1,0-1-16,0 0 0,0 0 0,0 21 15,0-20-15,0 20 0,0 0 0,0-21 16,0 22-16,0-22 0,21 21 16,-21-21-16,22 1 0,-1-22 0,0 21 15,0-21-15,0 0 0,0 0 16,1 0-16,-1 0 0,0 0 16,21 0-16,-21 0 0,1-21 0,-1-1 15,21 1-15,-21 0 0,0 0 0,1 0 16,-1-22-16,-21 22 0,0-21 15,21 21-15,-21-22 0,0 22 0,0-21 16,0 21-16,0 0 0,0-1 0,0 1 16,0 42-1,21 1 1,-21-1-16,0 0 0,0 0 0,0 21 16,0-20-16,0 20 0,0 0 15,0-21-15,0 22 0,0-22 16,0 21-16,-21-21 0,21 1 0,-21-1 15,21 0-15,0 0 0,-21-21 32,-1-21-17,22 0-15,0 0 0,0-1 0,0 1 16,0-21-16,0 21 0,22-22 16,-1 22-16,0-21 0,0 0 0,0-1 15,0 1-15,1 21 0,-1-22 16,21 22-16,-21 0 0,0 0 0,22 21 15,-22 0-15,21 0 0,-21 0 16,1 0-16,20 0 0,-21 21 0,0 0 16,0 22-16,1-22 0,-22 21 15,0-21-15,0 22 0,0-22 0,0 21 16,0-21-16,-22 22 0,22-22 0,-21 21 16,0-21-16,21 0 0,0 1 0,-21-22 15,21 21-15,-21 0 0,21-42 31,21 0-15,0-1-16,0 1 0</inkml:trace>
  <inkml:trace contextRef="#ctx0" brushRef="#br0" timeOffset="71500.35">11028 7938 0,'0'-22'0,"0"44"0,-21-44 31,-1 44-15,1-1-16,21 0 0,-21 0 0,21 21 15,0-20-15,-21 20 0,21-21 0,-21 21 16,21-20-16,0 20 0,0-21 0,0 0 16,0 22-16,0-22 0,0 0 15,21 0-15,0-21 16,0 0-16,0 0 0,1 0 0,-1 0 15,0 0-15,0 0 0,0 0 16,22-21-16,-22 0 0,0 0 0,0-1 16,21 1-16,-20 0 0,-1 0 0,0-21 15,-21 20-15,0-20 0,21 0 16,-21-1-16,0 1 0,0 0 0,0 21 16,-21-22-16,0 22 0,0 0 0,-1 0 15,1 21-15,0 0 0,-21 0 16,21 0-16,-22 0 0,1 0 0,21 0 15,0 0-15,-1 21 0,1 0 0,0-21 16,21 21-16,0 0 0,0 1 16,0-1-16,21-21 15,0 21-15,22-21 0,-22 0 0</inkml:trace>
  <inkml:trace contextRef="#ctx0" brushRef="#br0" timeOffset="71768.2">12023 7557 0,'0'-22'0,"0"44"0,0-65 16,0 22-16,0 0 0,0 0 15,0 0-15,-22 21 0,1 0 16,0 0-16,0 21 0,0 0 16,0 0-16,-1 21 0,1 1 0,0-1 15,0 0-15,21 1 0,-21-1 16,0 22-16,-1-22 0,1 21 0,-21-20 15,21 20-15,0-20 0,-1-1 0,1-21 16,21 21-16,0-20 0,-21 20 16,21-21-16,0 0 0,21-42 31,0 0-31,-21 0 0</inkml:trace>
  <inkml:trace contextRef="#ctx0" brushRef="#br0" timeOffset="72424.82">11515 7895 0,'0'0'16,"-64"0"-1,43 0-15,42 0 32,0 0-32,22 0 0,-22 0 15,42-21-15,-20 21 0,20-21 0,-21 0 16,22 21-16,-1-21 0,1-1 0,21 1 15,-43 0-15,21-21 16,1 21-16,-22-1 0,22-20 0,-22 21 16,-21 0-16,22-22 0,-22 22 0,0-21 15,-21 21-15,0 0 0,0-1 16,0 1-16,-21 21 16,0 0-16,-1 0 15,1 21-15,0 1 0,0-1 16,0 21-16,-22-21 0,22 22 0,0-1 15,0 0-15,0 1 0,0-1 0,21 0 16,-22 1-16,1-1 0,0 0 16,0 1-16,0-1 0,0 0 15,21 1-15,-22-1 0,1 0 0,21-21 16,0 1-16,-21 20 0,21-21 16,-21 0-16,21 0 0,0-42 46,0 0-46,21 0 0,0 0 16,0 0-16,1-1 0,-1-20 0,0 21 16,0-21-16,0-1 0,22 22 0,-22-21 15,21 21-15,-21-1 0,22 1 16,-22 0-16,21 21 0,-21 0 16,0 0-16,1 0 0,-1 0 0,-21 21 15,0 0-15,0 1 0,0 20 16,0-21-16,0 0 0,0 22 0,0-22 15,-21 21-15,-1-21 0,22 22 0,-21-22 16,0 0-16,0 0 0,0 0 16,0 0-16,21 1 0,0-1 15,0-42 1,21-1 0,0 1-16,0 0 15,-21 0-15,21 0 0,0-22 0</inkml:trace>
  <inkml:trace contextRef="#ctx0" brushRef="#br0" timeOffset="72760.14">12509 8001 0,'22'0'32,"-1"0"-32,0 0 15,0 0-15,0-21 16,22 21-16,-22-21 0,0 0 0,0 21 15,0-22-15,0 22 0,1-21 0,-1 0 16,0 21-16,-21-21 0,0 0 0,0 0 16,-21 21-1,0 0 1,-1 0-16,1 0 0,0 21 0,0 0 16,0 0-16,0 0 0,-1 0 15,1 1-15,21-1 0,0 0 0,-21 0 16,21 0-16,0 22 0,0-22 0,0 0 15,0 0-15,0 0 16,0 0-16,21-21 16,0 0-16,1 0 0,-1 0 0,0 0 15,0 0-15,0 0 0,22 0 16,-22 0-16</inkml:trace>
  <inkml:trace contextRef="#ctx0" brushRef="#br0" timeOffset="73128.92">13208 7832 0,'0'0'0,"0"-21"0,0-1 16,-21 22-1,21-21-15,21 42 32,-21 1-32,21-22 0,0 21 15,-21 0-15,0 0 0,21 0 0,1 0 16,-22 22-16,0-22 15,0 0-15,0 0 0,0 22 0,0-22 16,0 0-16,0 0 0,0 21 0,0-20 16,-22-1-16,1 0 15,21 0-15,-21 0 0,0-21 16,0 0-16,21-21 31,0 0-31,0-21 16,21 20-16,0 1 0,0-21 0,0 0 15,1-1-15,-1 1 0,0 0 16,21 20-16,-21-20 0,22 0 0,-22 21 16,0-1-16,21 1 0,-20 0 15,-1 0-15,21 0 0,-21 0 0,0 21 16</inkml:trace>
  <inkml:trace contextRef="#ctx0" brushRef="#br0" timeOffset="75640.02">15071 8128 0,'0'0'15,"-22"0"1,22 21-16,0-42 31,0 0-31,0 0 0,0 0 16,0-22-16,0 22 0,22 0 16,-1-21-16,0 20 0,0-20 15,0 0-15,0 21 0,1-22 0,-1 1 16,21 21-16,-21-22 0,0 22 0,1 0 15,20 0-15,-21 0 0,0 21 16,0 0-16,1 0 0,-1 0 16,-21 21-16,0 0 0,0 0 15,0 0-15,0 1 16,0-1-16,0 0 0,0 0 0,0 0 16,0 0-1,0-42 16,0 0-31,0 0 16,0 0-16,0 0 16,0-1-16,-21 1 0,-1 0 15,1 0-15,0 21 16,0 0-16,0 0 0,0 0 16,-1 21-16,1 0 15,0 0-15,0 1 0,0-1 0,0 21 16,-1-21-16,1 22 0,21-22 15,-21 21-15,21 0 0,0-20 0,0 20 16,0 0-16,0-21 0,0 22 0,21-22 16,0 0-16,1 21 0,-1-42 15,0 22-15,21-1 0,-21-21 0,22 0 16,-1 0-16,-21 0 0,22 0 0,-1 0 16,0 0-16,1-21 0,-22-1 15,21 1-15,0 0 0,1-21 0,-22 21 16,21-22-16,-21 1 0,22 0 15,-22-1-15,0 1 0,0 0 16,0-22-16,1 22 0,-22-22 0,0 22 16,0-22-16,0 1 0,0 21 15,0-22-15,0 22 0,0-1 0,0 22 16,0-21-16,0 21 0,0 0 0,0 42 31,0 0-31,0 21 0,0 1 16,0-22-16,0 21 0,0 22 0,0-22 15,0 0-15,21 1 0,-21 20 16,0-21-16,0 1 0,0-1 0,0 0 16,0 1-16,0-1 0,0 0 15,0 1-15,0-22 0,0 21 16,0-21-16,21 1 0,-21-1 0,0 0 16,21-21-16,0 0 0,0 0 15,1 0-15,-1 0 0,0 0 16,21 0-16,-21-21 0,1 21 0,-1-21 15,21-1-15,-21-20 0,22 21 16,-22 0-16,21-22 0,0 22 0,-20-21 16,20 21-16,0-22 0,1 22 15,-22-21-15,21 21 0,0 0 0,-20-1 16,-1 1-16,21 21 0,-21 0 16,0 0-16,1 0 0,-1 0 0,0 0 15,-21 21 1,0 1-16,21-22 0,-21 21 0,0 0 15,0 0-15,21-21 0,-21 21 0,0 0 16,0-42 47,0 0-63,0 0 15,0 0-15,0 0 0,0-1 16,0 1-16,0 0 0,0 0 15,-21 0-15,0 21 16,0 0-16,0 0 0,-1 0 16,1 21-16,0-21 0,0 21 15,0 0-15,-22 22 0,22-22 0,-21 0 16,21 21-16,0-21 0,-1 22 0,-20-22 16,42 21-16,0 1 0,-21-22 15,21 0-15,0 21 0,0-21 0,0 1 16,21-1-16,-21 0 0,21-21 15,0 21-15,1-21 0,-1 0 0,0 0 16,0 0-16,0 0 0,0 0 16,1-21-16,-1 21 0,21-21 0,-21 0 15,0-1-15,1 1 0,-1 0 16,21 0-16,-21-21 0,-21 20 0,21 1 16,1-21-16,-22 21 0,21 0 0,-21-22 15,0 22-15,0-21 0,0 21 16,0-1-16,0 1 0,0 0 15,0 42 1,-21 0 0,21 1-16,0-1 0,0 0 15,-22 0-15,22 21 0,-21-20 16,21-1-16,0 0 0,0 21 16,0-21-16,0 22 0,0-22 0,0 0 15,0 0-15,0 0 0,0 1 16,0-1-16,21 0 0,1 0 0,-1-21 15,0 21-15,0-21 0,21 0 0,-20 0 16,20 0-16,-21 0 0,21 0 16,1 0-16,-1-21 0,-21 0 0,22 0 15,-1 0-15,0-1 0,-21 1 16,22-21-16,-1 21 0,-21-22 0,0 22 16,1-21-16,-1 0 0,0 20 0,-21-20 15,0 21-15,0 0 0,0 0 0,0-1 16,0 1-16,-21 21 15,0 0-15,-1 0 0,1 0 16,0 21-16,0 1 0,21-1 0,0 0 16,-21 0-16,21 0 0,0 0 15,0 1-15,0-1 0,0 0 0,0 21 16,0-21-16,0 1 0,21-1 0,0 0 16,0 0-16,-21 0 0,21 0 15,1 1-15,-1-1 0,0 0 16,0 0-16,-42-21 47,0-21-32,21 0-15,-21 21 0,-1-21 16,1 21-16,0 0 0,0-22 0,0 22 16,0 0-1,21 22 16,0-1-31,0 0 16,0 0-16,21-21 16,0 21-16,0-21 15,0 0-15,0 0 0,1 0 0,20 0 16,-21 0-16,21 0 0,-20 0 16,20 0-16,-21-21 0,21 0 15,1 21-15,-22-21 0,21 0 0,1-1 16,-1 1-16,-21-21 0,21 21 15,-20 0-15,20-22 0,-21 22 16,21-21-16,-20 21 0,-1-22 0,0 22 16,0-21-16,-21 21 0,0-1 0,0 1 15,0 0-15,-21 21 16,-21 0 0,20 21-16,1 0 0,0 1 0,0-1 15,0 0-15,21 0 0,0 0 0,0 0 16,0 1-16,0 20 15,0-21-15,0 0 0,0 0 0,0 22 16,21-22-16,0 0 0,-21 0 0,21 0 16,0 1-16,-21-1 15,22-21-15,-22 21 0,21-21 16,-21 21-16,-21-21 31,-1 0-31,1 0 0,0 0 16,0 0-16,0 0 15,0 0-15,-1 0 16,1 0 15,21-21-31,-21 21 0</inkml:trace>
  <inkml:trace contextRef="#ctx0" brushRef="#br0" timeOffset="78319.81">19389 7260 0,'0'-21'16,"0"0"15,0 0-15,0 0-1,-22 21 1,1 0 0,0 0-1,21-22 63,0 1-62,0 0-16,21 21 0,0 0 0,1-21 16,-1 21-16,0 0 31,0 21-31,-21 0 0,0 0 15,0 1-15,0-1 16,0 0-16,0 0 0,-21 0 16,0-21-16,21 21 0,-21 1 0,-1-22 15,1 0-15,0 21 0,0-21 16,0 0-16,0 0 16,21-21 30</inkml:trace>
  <inkml:trace contextRef="#ctx0" brushRef="#br0" timeOffset="78971.7">19812 7070 0,'0'0'16,"-21"0"62,0 0-63,21-21 1,0-1 0,0 1-1,0 0 1,0 42 46,0 0-46,0 1 0,0-1-1,0-42 48,0-1-48,0 1 1,21 0-16,0 21 16,0 0-16,0 0 15,0 0-15,1 0 16,-1 21 0,-21 0-16,0 1 15,0-1-15,0 0 0,-21 0 16,-22 0-16,22 0 0,0 1 0,-21-1 15,-1 0-15,22-21 0,-21 21 16,-1 0-16,22 0 0,-21 1 16</inkml:trace>
  <inkml:trace contextRef="#ctx0" brushRef="#br0" timeOffset="95560.11">3154 10626 0,'0'-21'78,"0"-1"-62,0 1-16,0 0 16,0 0-16,0 0 15,0 0-15,0-1 16,0 1-16,0 0 0,0 0 0,0 0 16,0 0-16,0-1 0,0 1 15,-21 0 1,-1 21-1,1 0 1,21 21-16,0 0 16,-21 1-16,21-1 0,-21 0 15,21 21-15,0 1 0,0-1 0,0 0 16,0 1-16,-21-1 0,21 21 16,0-20-16,0-1 0,-21 0 0,21 22 15,0-22-15,0 1 0,0-1 16,0 0-16,0 1 0,0-22 15,0 21-15,0-21 0,0 22 0,0-22 16,0 0-16,0 0 0,0 0 16,0 0-1,0-42 32,0 0-47,0 0 0,0 0 16,0-22-16,21 22 0</inkml:trace>
  <inkml:trace contextRef="#ctx0" brushRef="#br0" timeOffset="95923.91">3492 10986 0,'0'0'16,"-42"42"0,42-21-16,21-21 47,0 0-32,1 0 1,-22-21-16,0 0 15,-22 21 1,1 0-16,0 0 16,0 0-16,0 0 0,0 0 15,-1 21-15,1-21 16,21 21-16,21-21 31,1 0-31,-1 0 0</inkml:trace>
  <inkml:trace contextRef="#ctx0" brushRef="#br0" timeOffset="96596.45">5503 10562 0,'0'0'0,"0"-21"0,0 0 16,-21 21-16,0 0 16,0-21-16,0 21 0,21-21 15,-22-1-15,1 22 16,21 22 0,0-1-16,0 0 15,0 21-15,0 1 0,21-1 16,1 21-16,-22 1 0,0-1 15,0 1-15,0 21 0,0-1 0,0 1 16,0 0-16,0-1 0,-22 1 16,1 0-16,21-1 0,-21 1 0,0-22 15,21 22-15,-21-21 0,21-1 0,0-21 16,0 22-16,0-22 0,0 1 16,0-22-16,0 21 0,0-21 0,0 0 15,0-42 16,0 0-31,0-21 0,0-1 16,0 1-16,0 0 0,0-22 0</inkml:trace>
  <inkml:trace contextRef="#ctx0" brushRef="#br0" timeOffset="96960.31">5101 10837 0,'0'0'0,"-21"-42"0,0 0 15,-43-43 1,64 64-16,-21 0 0,21 0 0,0-1 16,0 1-16,0 0 0,0 0 15,21 0-15,0 0 0,22 21 16,-22-22-16,21 1 0,1 21 16,20 0-16,-21 0 0,22 0 0,-1 0 0,1 21 15,-22 1-15,22-1 16,-22 0-16,22 0 0,-22 21 0,-21-20 15,0 20-15,0-21 0,-21 21 0,0 1 16,0-22-16,-21 21 0,0 1 16,0-22-16,-21 21 0,-1-21 0,22 0 15,-21 1-15,-1 20 0,22-21 0,-21-21 16,21 21-16,0 0 0,-1-21 16,1 0-16,42 0 31,1-21-31,-1 0 0,21 0 15,-21 0-15,22 0 0,-22-1 0,21 1 16</inkml:trace>
  <inkml:trace contextRef="#ctx0" brushRef="#br0" timeOffset="97420.24">6054 10626 0,'0'0'0,"21"-21"0,-21-1 0,0 1 0,21 0 15,-21 0-15,0 0 16,0 42 15,0 0-31,0 0 0,0 0 16,0 1-16,0-1 15,0 21-15,0-21 0,0 22 0,0-22 16,0 0-16,0 21 0,0-21 0,0 1 16,0-1-16,21 0 0,-21 0 15,21 0-15,0 0 0,1 1 16,-1-22-16,0 0 15,0 0-15,0 0 0,0-22 16,1 1-16,-1 21 0,0-21 0,0 0 16,0 0-16,0-22 0,-21 22 0,22-21 15,-1 21-15,0-22 0,0 22 16,-21-21-16,0 0 0,0-1 0,0 22 16,0 0-16,0 0 0,0 0 15,0-1-15,-21 22 16,21 22-16,-21-1 15,0 21-15,21-21 0,0 0 0,-22 22 16,1-1-16,21-21 0,-21 22 16,21-1-16,0-21 0,0 21 0,0-20 15,0-1-15,0 0 0,0 0 0,0 0 16,0 0-16,21-21 0,22 0 16,-22 0-16,21 0 0,-21-21 0,22 0 15,-1 0-15,0 0 0</inkml:trace>
  <inkml:trace contextRef="#ctx0" brushRef="#br0" timeOffset="98014.61">7324 9970 0,'-22'0'0,"-41"0"15,42 0-15,0 0 16,-1 0-16,1 0 0,0 21 15,0 0-15,0 0 0,0 0 16,-1 22-16,1-1 0,21 0 0,0 1 16,0-1-16,0 21 0,0 1 15,-21-22-15,21 22 0,0-1 0,0-20 16,-21-1-16,21 21 0,0-20 0,0-1 16,0-21-16,-21 22 0,21-22 15,0 0-15,-21 21 0,21-21 16,0 1-16,0-44 31,0 1-15,0 0-16,21 0 0,0-21 0,0 20 15,-21-20-15,21 21 0,0-21 16,1 20-16,-1-20 0,0 21 0,21-21 16,-21 20-16,1 1 0,20 0 15,-21 0-15,0 21 0,22 0 16,-22 0-16,0 0 0,0 0 0,21 21 15,-20 0-15,-22 0 0,21 1 0,0-1 16,-21 0-16,0 21 0,0-21 16,0 1-16,0-1 0,0 21 0,-21-21 15,0 0-15,-1 1 0,1-1 0,0 21 16,-21-21-16,21 0 0,-1-21 16,-20 22-16,21-1 0,0 0 0,-22-21 15,22 0-15,0 21 0,0-21 0,-21 0 16,20 0-16,1 0 0,0 0 15,0-21 1,21 0-16,0 0 0,0-1 16,21 1-16,0 21 15,0-21-15,1 0 0,-1 0 16,0 0-16,21-1 0</inkml:trace>
  <inkml:trace contextRef="#ctx0" brushRef="#br0" timeOffset="98992.25">7959 10075 0,'0'0'0,"0"-63"15,0 42 1,-22 0-16,1-1 0,0 22 0,0 0 16,0 0-16,0 22 15,21-1-15,-22 0 0,1 21 16,21-21-16,0 22 0,0-1 0,-21 22 15,21-22-15,0 21 0,-21-20 16,21 20-16,0-20 0,0 20 0,-21-21 16,21 1-16,0-1 0,0 0 0,0 1 15,0-22-15,0 21 0,0-21 0,0 1 16,0-1-16,21 0 16,-21 0-16,21 0 0,0-21 0,0 0 0,1 0 15,-1 0-15,0 0 0,0 0 16,21 0-16,-20-21 0,-1 21 15,0-21-15,0 0 0,0 0 0,0-1 16,1 1-16,-1 0 0,0 0 0,0-21 16,0 20-16,-21-20 0,0 0 15,21 21-15,-21-22 0,0 22 0,0 0 16,0 0-16,0 42 31,0 0-31,0 0 0,0 22 16,0-22-16,0 0 0,0 21 0,0-21 15,0 1-15,22-1 16,-22 0-16,0 0 0,0 0 0,21 0 16,0 1-16,0-1 0,0-21 15,0 0-15,1 0 0,-1 0 0,0 0 16,0 0-16,0 0 0,0 0 16,1-21-16,-1 21 0,0-22 0,0 1 15,21 0-15,-20 0 0,-1-21 0,0 20 16,0 1-16,0-21 0,0 21 15,1-22-15,-1 22 0,-21-21 0,21 21 16,-21 0-16,21 21 0,-21-22 0,0 1 16,21 21-1,-21 21 1,0 1-16,0-1 16,0 0-1,21-21 1,1 0-1,-22-21 1,0 0 0,0-1-16,0 1 15,0 0-15,-22 21 16,1 0 0,0 0-1,0 0-15,0 21 0,0 0 16,21 1-16,-22-1 0,1 21 0,0-21 15,21 22-15,-21-22 0,0 21 0,0 0 16,21-20-16,-22-1 0,22 21 0,0-21 16,0 0-16,0 1 0,22-1 15,-1-21-15,0 0 0,21 0 16,-21 0-16,22 0 0,-22 0 0,21 0 16,1 0-16,-1-21 0,0-1 15,-21 22-15,22-21 0,-1 0 16,-21 0-16,22 0 0,-22 0 0,0-1 15,0-20-15,0 21 0,0 0 0,1 0 16,-22-1-16,21 1 0,-21 0 16,0 0-16,0 0 0,0 0 0,0-1 15,0 1-15</inkml:trace>
  <inkml:trace contextRef="#ctx0" brushRef="#br0" timeOffset="99216.13">8721 9970 0,'0'0'0,"-22"0"0,1 0 0,0 0 16,0 0 46,0 21-62</inkml:trace>
  <inkml:trace contextRef="#ctx0" brushRef="#br0" timeOffset="100215.07">3196 12107 0,'-21'0'0,"0"0"0,-22 22 16,22-22-1,0 0-15,0 0 16,21-22-16,0 1 0,0 0 16,-21 0-16,21 0 15,0 0-15,0-1 0,0 1 16,0 0-16,0 0 0,21 0 15,0 0-15,0 21 0,0 0 16,1 0-16,-1 0 16,0 0-16,0 21 0,0 0 0,0 0 15,1 21-15,-1 1 0,0-1 16,-21 0-16,0 1 0,0 20 0,0-20 16,0-1-16,0 0 0,-21 22 0,0-22 15,-1 0-15,1 1 0,-21-22 16,21 21-16,-22 1 0,22-22 0,0 21 15,-21-21-15,21 0 0,-1 1 16,-20-1-16,21-21 0,0 0 16,0 0-16,-22 0 0,22 0 0,0-21 15,0-1-15,0 1 0,-1 0 16,22-21-16,0 21 0,-21-22 0,21 22 16,0-21-16,0 21 0,0-22 15,0 22-15,21 0 0,1 0 0,-1 0 16,0-1-16,0 1 15,0 21-15,0 0 0,1 0 0,-1 0 0,0 0 16,0 21-16,0 1 0,0-1 16,1 0-16,-1 0 0,0 0 15,-21 0-15,0 22 0,0-22 0,21 0 16,-21 0-16,21 0 0,-21 1 16,0-1-16,0 0 0,0 0 0,0 0 15,21-21-15,-21 21 0,22-21 16,-1 0-16,0 0 15,0 0-15,-21-21 16,21 0-16</inkml:trace>
  <inkml:trace contextRef="#ctx0" brushRef="#br0" timeOffset="100395.96">3704 12383 0,'0'0'16,"21"0"31,0 0-32,1-22 1,-1 22-16,0-21 16</inkml:trace>
  <inkml:trace contextRef="#ctx0" brushRef="#br0" timeOffset="100930.25">5524 12107 0,'0'0'0,"0"-21"0,22 21 0,-1-21 0,0 0 15,-21 0-15,0 0 0,21 21 16,-21-22-16,21 1 0,-21 42 31,0 1-31,0 20 16,0 0-16,0 1 0,0-1 0,0 21 16,0 1-16,0-1 0,0 1 15,0-1-15,0 1 0,0 21 16,0-22-16,0 22 0,-21-1 0,0-20 15,21 21-15,0-1 0,-21-20 16,0-1-16,21 1 0,-22-1 0,22 1 16,-21-1-16,21-20 0,0-1 0,0-21 15,0 21-15,-21-20 0,21-44 32,0 1-32,0-21 15,0 0-15,0-1 0,0 1 16</inkml:trace>
  <inkml:trace contextRef="#ctx0" brushRef="#br0" timeOffset="101240.59">5440 12361 0,'0'0'0,"0"-42"0,0 0 0,0 21 0,0-1 16,0-20-16,0 21 0,0 0 0,21 0 15,0-1-15,0 1 0,0 0 16,1 0-16,20 0 0,0 21 0,1 0 15,-1 0-15,0 0 0,1 0 16,-22 0-16,21 21 0,0-21 0,-20 42 16,20-21-16,-21 1 0,0 20 15,-21-21-15,0 21 0,0 1 16,0-22-16,0 21 0,-21-21 0,-21 22 16,21-22-16,-1 21 0,1-21 0,0 1 15,-21-1-15,21 0 0,-1-21 16,1 21-16,42-21 31,1 0-31,-22-21 16,21 0-16,0 21 0,21-21 0,-21-1 15</inkml:trace>
  <inkml:trace contextRef="#ctx0" brushRef="#br0" timeOffset="101876.22">6075 12467 0,'0'21'15,"21"-21"-15,0 0 16,0 0 0,0-21-16,1 0 15,-1 21-15,0-21 0,0 0 0,0-22 16,0 22-16,1 0 0,-1-21 0,0 21 16,-21-22-16,0 1 0,21 21 15,-21-22-15,0 22 0,0-21 0,0 21 16,-21 21-1,0 0 1,21 21-16,-21 0 0,-1 0 0,22 0 16,0 1-16,-21-1 0,21 21 15,0-21-15,0 0 0,0 1 0,0-1 16,0 0-16,21 0 0,1 0 16,-1-21-16,0 21 15,0 1-15,0-1 0,-21 0 16,21-21-16,-21 21 0,22 0 15,-22 0-15,0 1 16,0-1-16,0 0 0,21-21 16,-21 21-16,21-21 0,-21 21 15,21-21 1,0 0-16,0 0 16,1 0-16,-22-21 0,21 21 15,0-21-15,0 0 0,0 0 16,-21-1-16,21 1 0,1 0 0,-22 0 15,21-21-15,-21 20 0,0 1 0,0 0 16,0 0-16,0 0 0,0 0 16,0-1-16,0 44 31,0-1-31,0 0 16,0 0-16,0 21 0,0-20 0,0-1 15,0 0-15,0 0 16,0 0-16,0 0 0,0 1 0,21-1 15,-21 0-15,21-21 0,-21 21 16,21-21-16,0 0 0,1 0 16,-1 0-1,0-21-15,-21 0 0</inkml:trace>
  <inkml:trace contextRef="#ctx0" brushRef="#br0" timeOffset="102080.11">6794 12044 0,'0'0'0,"-21"0"16,42 0 31,1 0-47,-1 0 15,0 21-15,0-21 0</inkml:trace>
  <inkml:trace contextRef="#ctx0" brushRef="#br0" timeOffset="102546.84">7218 12150 0,'0'0'0,"-21"0"16,21-21-16,-22-1 16,22 44 31,22-22-47,-1 21 0,0 0 0,-21 21 15,21-21-15,-21 22 0,21-22 0,-21 21 16,0-21-16,0 1 0,21 20 15,-21-21-15,0 0 0,0 22 0,0-22 16,0 0-16,0 0 0,0 0 16,0 0-16,22-21 31,-22-21-31,21 21 0,0-21 16,-21 0-16,21 0 0,0 0 15,-21-22-15,21 22 0,1 0 0,-22-21 16,21-1-16,-21 1 0,0 0 15,21 20-15,0-20 0,0 0 0,-21 21 16,0-22-16,21 22 0,1 0 16,-1 21-16,-21-21 0,21 21 31,-21 21-31,21-21 0,-21 21 16,0 0-16,0 0 0,21-21 15,-21 22-15</inkml:trace>
  <inkml:trace contextRef="#ctx0" brushRef="#br0" timeOffset="103700.18">8340 12107 0,'0'0'0,"0"-21"15,0-42 1,0 42-16,0-1 0,0 1 0,0 0 16,0 0-16,0 0 0,0 0 0,-22-1 15,1 22-15,0 0 0,0 0 16,0 0-16,0 22 0,-1-1 16,-20 0-16,21 21 0,0-21 15,-22 22-15,22-1 0,0 0 0,0 1 16,21-1-16,0 0 0,0 1 0,0-22 15,0 21-15,0-21 0,0 1 16,0-1-16,0 0 0,21 0 0,0-21 16,0 0-16,-21 21 0,22-21 0,-1 0 15,0 0-15,0 0 0,0 0 16,0 0-16,1-21 0,-1 0 0,0 21 16,0-21-16,0 0 0,-21-1 0,21 1 15,1 0-15,-22 0 0,0 0 16,21-22-16,-21 22 0,21 0 0,-21-21 15,0 21-15,0-22 0,0 22 16,0 0-16,0 0 16,0 42-1,0 0 1,0 0-16,0 0 0,0 1 16,0 20-16,0-21 0,0 0 0,0 22 15,0-22-15,0 0 0,0 0 0,0 0 16,0 0-16,21 1 0,0-1 15,0-21-15,1 0 0,-1 0 0,21 0 16,-21 0-16,22 0 0,-22 0 0,21 0 16,0-21-16,1-1 0,-22 22 15,21-21-15,-21-21 0,22 21 16,-22 0-16,21-22 0,-21 22 0,1-21 16,-1-1-16,-21 1 0,0 0 0,21-1 15,-21 1-15,0 0 0,0-1 16,0 1-16,0 0 0,0-1 0,0 1 15,0 0-15,0 21 0,0-22 0,0 22 16,0 0-16,0 0 16,0 42-1,0 0-15,0 0 16,-21 22-16,21-22 0,0 21 16,0 0-16,0 1 0,0-22 0,0 21 0,0 1 15,0 20-15,0-42 0,0 22 16,0-1-16,0 0 0,0 1 15,0-22-15,0 21 0,0-21 0,0 0 16,0 1-16,0-1 0,0 0 0,21 0 16,0-21-16,0 21 15,0-21-15,1 0 0,-1 0 0,0 0 16,0 0-16,21-21 0,-20 21 0,-1-21 16,0 0-16,0 21 0,0-21 15,0-1-15,22 1 0,-22 0 16,0 0-16,0 0 0,-21 0 0,21-22 15,1 22-15,-22 0 0,21 0 0,-21 0 16,0-1-16,0 1 0,0 0 16,-21 21 15,-1 0-31,22 21 0,-21 0 0,0 1 16,21-1-16,-21 0 0,21 0 0,0 21 15,-21-20-15,21-1 0,0 0 16,0 0-16,0 0 0,0 0 0,0 1 15,0-1-15,0 0 16,21-21-16,0 21 0,0-21 16,0 0-16,1 0 0,-1 0 15,0 0-15,0 0 0,0 0 0,0 0 0,22 0 16,-22 0-16,0-21 16,0 0-16,0 21 0,1-21 0,-1 21 15,0-22-15,0 22 0,0-21 0,-21 0 16,21 0-16,-21 0 0,0 0 15</inkml:trace>
  <inkml:trace contextRef="#ctx0" brushRef="#br0" timeOffset="104091.34">8911 11726 0,'0'0'0,"-21"0"0,42 0 31,0 0-31,0 0 16,1 0-16,-1 0 0,21 0 0,0 0 15,-20 0-15,20 0 0,0 0 16,1 0-16,-1 0 0,0-21 0,1 21 16,-22 0-16,21 0 0,-21 0 15,22 0-15,-22-21 0,0 21 0,0 0 16,0 0-16,-21 21 62</inkml:trace>
  <inkml:trace contextRef="#ctx0" brushRef="#br0" timeOffset="105216.22">3196 13737 0,'-21'21'0,"0"-21"16,0 0-16,21 22 15,-22-22-15,1 0 16,21-22 15,0 1-31,21 21 0,1-21 16,-1 0-16,0 21 0,0 0 16,0-21-16,0 21 0,22 0 0,-22 0 15,0 0-15,0 0 0,0 21 16,1 0-16,-1 0 0,-21 0 15,0 1-15,0 20 0,0-21 0,0 21 16,-21-20-16,-1 20 0,1-21 16,-21 21-16,21-20 0,-22 20 0,22-21 15,-21 0-15,21 0 0,0 1 16,-22-22-16,22 21 0,0-21 0,0 0 16,0 0-16,21-21 15,0-1 1,21 1-16,0 0 0,0 0 15,21 21-15,-20-21 0,20 21 16,-21 0-16,21-21 0,1 21 16,-1 0-16,-21 0 0,22 0 15,-1 21-15,-21-21 0,0 21 0,0 0 16,1 0-16,-1-21 0,-21 21 0,21 1 16,-21 20-16,0-21 0,0 0 15,0 22-15,-21-22 0,0 0 0,-22 21 16,22-21-16,0 22 0,-21-22 15,20 0-15,-20 21 0,21-20 0,-21-1 16,-1-21-16,22 21 0,-21-21 0,21 0 16,-22 0-16,22 0 0,0 0 15,-21 0-15,20 0 0,1 0 0,0-21 16,0 0-16,0-1 16,0 22-16,21-21 0,0 0 0,-22 0 15,22 0-15,0 0 0,0-1 16,0 1-16,0 0 0,22 21 15,-22-21-15,21 0 0,0 21 16,21-21-16,-21-1 0</inkml:trace>
  <inkml:trace contextRef="#ctx0" brushRef="#br0" timeOffset="105436.09">4212 14034 0,'0'0'0,"-21"21"15,0-21-15,0 0 32,42 0-1</inkml:trace>
  <inkml:trace contextRef="#ctx0" brushRef="#br0" timeOffset="107126.48">6159 14203 0,'0'-21'15,"0"0"1,0-1-1,0 1 1,0 0 0,0 0-16,0 0 15,0 0-15,-21-1 16,0 22-16,21-21 0,-21 0 16,0 21-16,0-21 0,-1 21 0,-20 0 15,21 0-15,-21 0 0,20 0 16,-20 0-16,0 0 0,-1 21 15,22 0-15,-21-21 0,0 21 0,20 1 16,1-1-16,0 21 0,0-21 16,21 0-16,-21 1 0,21 20 0,0-21 15,0 0-15,0 22 0,0-22 0,0 0 16,21 21-16,0-21 0,0 1 16,-21-1-16,21-21 0,1 21 0,-22 0 15,21-21-15,0 0 0,0 0 0,0 0 16,0 0-16,1 0 0,20 0 15,-21-21-15,0 21 0,22-21 0,-22-22 16,0 22-16,21 0 0,-21-21 16,22 21-16,-22-22 0,21 1 0,-21 0 15,1-1-15,20 1 0,-21 0 16,0-1-16,0-20 0,-21 20 16,0 1-16,22-21 0,-22 20 0,0 1 15,0 0-15,0-1 0,0 22 0,0-21 16,0 21-16,-22 21 0,1 0 15,0 0-15,21 21 0,-21 0 16,0 0-16,0 21 0,-1 1 16,22-1-16,-21 0 0,0 22 0,21-22 15,-21 22-15,21-22 0,0 0 0,0 22 16,0-22-16,0 22 16,0-22-16,0 0 0,0 1 0,0-1 0,21-21 15,0 22-15,0-22 0,1 0 16,-1 0-16,0-21 0,21 0 15,-21 21-15,22-21 0,-1 0 0,-21 0 16,22-21-16,20 21 0,-21-21 0,1 0 16,-1-22-16,22 22 0,-22 0 15,0-21-15,1 21 0,-22-1 0,21-20 16,-21 21-16,0 0 0,-21-22 0,0 22 16,0 0-16,0 0 0,0 0 15,0 0-15,0-1 0,-21 22 0,0 0 16,0 0-16,0 0 0,0 0 15,-1 0-15,1 22 16,0-1-16,21 0 0,0 21 0,0-21 16,0 1-16,0-1 0,0 21 0,0-21 15,0 0-15,21 1 0,0-1 16,1 0-16,-1 0 0,0 0 0,21-21 16,-21 21-16,1-21 0,-1 0 0,21 0 15,-21 0-15,22 0 0,-22 0 16,0 0-16,21-21 0,-21 0 0,22 0 15,-22 0-15,0 0 0,21-1 0,-20-20 16,-1 21-16,0-21 0,21 20 16,-21-20-16,-21 0 0,22-1 15,-1 1-15,0 0 0,-21-22 0,0 22 16,0 0-16,21-1 0,-21 1 16,0 0-16,0 20 0,0 1 0,0 0 15,0 0-15,0 0 0,-21 42 31,21 0-31,0 21 0,-21-20 16,0 20-16,21 0 0,-22 1 16,1 20-16,21-21 0,-21 22 0,21-1 15,-21-20-15,0 20 0,21 22 0,-21-22 16,-1 1-16,22 21 0,-21-22 16,0 22-16,0-22 0,0 22 15,21-22-15,-21 1 0,-1-1 0,22 22 16,0-21-16,0-1 0,0 1 0,0-1 15,0-21-15,0 22 0,0-22 16,0 1-16,0-22 0,22 21 0,-1-21 16,0 0-16,21-21 0,-21 0 0,22 0 15,-22 0-15,21-21 0,1-21 0,-1 21 16,0-22-16,1 1 0,-1 0 16,0-1-16,1 1 0,-22 0 15,0-22-15,0 22 0,0-22 0,-21 22 16,0 0-16,0-22 0,0 22 0,0-22 15,-21 22-15,0-21 0,-21 20 16,20 1-16,-20 0 0,0 20 0,-1-20 16,1 21-16,21 21 0,-21 0 15,-1 0-15,1 0 0,0 0 0,20 0 16,1 0-16,0 0 0,0 0 0,42 0 31,21 0-15,-20 0-16,20-21 0,0 0 0,22-1 15,-22 1-15,22 0 0,-22-21 16,21 21-16,1-1 0,-1-20 0,-20 21 16,20 0-16,-20-22 0,20 22 0,-21-21 15,1 21-15,-22-22 0</inkml:trace>
  <inkml:trace contextRef="#ctx0" brushRef="#br0" timeOffset="108552.36">8255 13885 0,'0'-42'0,"21"-43"31,-42 212-31,42-275 0,-42 148 0,0 0 15,0 0-15,-1 21 0,1 1 16,0-22-16,0 21 0,0 0 16,0 0-16,-1 21 0,-20-20 0,21-1 15,0 21-15,21-21 0,-21 22 0,21-22 16,-22 0-16,22 21 0,0-21 16,0 1-16,0-1 0,0 0 15,22 0-15,-1-21 16,0 0-16,0 0 0,0 0 0,22 0 15,-22-21-15,0 0 0,0 21 16,21-21-16,-20-1 0,-1 1 0,0 0 16,0 0-16,0 0 0,0 0 0,-21-1 15,0 1-15,0 0 0,0 0 16,22 0-16,-22 0 0,0-1 16,0 1-16,0 42 31,-22 1-31,22-1 0,0 0 15,0 0-15,0 0 0,0 0 16,0 1-16,0-1 0,0 0 16,0 0-16,0 0 0,0 0 0,22 1 15,-1-1-15,0-21 0,0 0 16,0 0-16,0 0 16,1 0-16,-1 0 0,0 0 0,0-21 15,0 21-15,0-22 0,1 1 0,-1 21 16,0-21-16,0 0 0,-21 0 15,0 0-15,21-1 0,-21 1 0,0 0 16,0-21-16,0 21 0,0-1 0,0 1 16,0 0-16,0 0 15,0 42 1,-21 0-16,21 0 16,0 1-16,-21-1 0,21 0 15,0 21-15,-21-21 0,21 1 0,0 20 16,0-21-16,0 0 0,0 0 0,0 1 15,21-1-15,0 0 0,0 0 16,0 0-16,1-21 0,20 0 16,-21 0-16,0 0 0,22 0 0,-22 0 15,21 0-15,0-21 0,-20 0 0,20 21 16,-21-21-16,21 0 16,-20-1-16,20 1 0,-21 0 0,0-21 15,0 21-15,1-1 0,-1-20 0,-21 21 16,0-21-16,21 20 0,-21 1 15,0 0-15,0 0 0,0 0 0,0 0 16,0 42 0,0 0-1,-21 0-15,21 21 0,-21-20 16,-1-1-16,22 0 0,0 21 0,0-21 16,-21 1-16,21-1 0,0 21 15,0-21-15,0 0 0,0 1 16,0-1-16,21-21 0,1 21 15,-1-21-15,0 0 0,21 0 16,-21 0-16,22 0 0,-22 0 16,21-21-16,-21 0 0,22 21 0,-1-22 15,-21 1-15,22 0 0,-1 0 0,-21-21 16,21 20-16,-20-20 0,-1 21 16,21-21-16,-21-1 0,0 1 0,-21 0 15,22-1-15,-22 1 0,21 0 0,-21-1 16,0 22-16,0-21 0,0 21 15,0-1-15,0 1 0,0 0 0,-21 0 16,-1 21-16,1 0 0,0 0 31,21 21-31,-21 0 0,21 0 16,0 1-16,0 20 0,-21 0 0,21-21 16,0 22-16,0-1 0,0 0 15,0-20-15,0 20 0,0 0 0,0-21 16,0 22-16,0-22 0,0 21 0,0-21 15,0 1-15,0-1 0,0 0 16,0 0-16,0 0 0,0 0 0,21-21 16,0 22-16,0-22 0,22 0 0,-22 0 15,0 0-15,21 0 0,1 0 0,-22 0 16,21-22-16,0 1 0,1 21 16,-1-21-16,-21 0 0,22 0 0,-1-22 15,0 22-15,-21-21 0,22 21 16,-22-22-16,0 1 0,0 0 15,-21-1-15,0 1 0,21 0 0,-21-1 16,0 1-16,0 0 0,0-1 0,0 1 16,0 21-16,0 0 0,0 0 15,0-1-15,-21 22 16,0 22 0,21-1-16,-21 0 0,21 0 15,-21 21-15,21 1 0,0-1 16,0-21-16,-21 22 0,21-1 0,-22 0 0,22 1 15,0-1-15,0 0 0,-21 1 16,21-22-16,0 21 0,-21-21 16,21 22-16,0-22 0,0 0 0,0 0 15,0 0-15,0 0 0,0 1 16,21-22-16,0 0 0,1 0 16,-1 0-16,0 0 0,0-22 0,0 1 15,0 21-15,1-21 0,20 0 0</inkml:trace>
  <inkml:trace contextRef="#ctx0" brushRef="#br0" timeOffset="108829.68">10350 13716 0,'0'0'0,"0"21"15,22-21 1,-1 0-16,21 0 0,-21 0 0,0 0 16,22-21-16,-1 21 0,-21-21 0,0 0 15,22 21-15,-22-21 0,0 21 16,21 0-16,-20 0 0,-22-22 0,21 22 16,0 0-16,-42 0 31,0 0-16,-1 0-15,1 0 0,0 0 0</inkml:trace>
  <inkml:trace contextRef="#ctx0" brushRef="#br0" timeOffset="109862.72">2984 15981 0,'22'-21'0,"-44"42"0,44-63 15,-1 20-15,-21 1 16,0 42 15,0 1-31,0-1 16,0 21-16,0-21 0,-21 22 0,-1 20 15,1-21-15,21 1 16,-21-1-16,0 22 0,0-22 0,0 0 16,-1 1-16,1-1 0,0-21 0,0 21 15,0-20-15,0-1 0,21-42 47,0-1-47,21 1 0,-21 0 0,21 0 16,21 0-16,-21 0 0,1 21 15,20-22-15,-21 1 0,21 21 0,-20-21 16,20 0-16,0 21 0,-21 0 16,22-21-16,-22 21 0,21 0 15,-21-21-15,22 21 0,-22 0 16,0-22-16,0 22 0,0 0 0,-21-21 16,22 21-16,-22-21 0,0 0 15,0 0-15,0 0 16,0-1-16,-22 1 15,1 21-15,0 0 16,0 0-16,0 0 16,21 21-1,-21 1-15,21 20 0,0-21 0,-22 21 16,22-20-16,0 20 0,0 0 16,0-21-16,0 22 0,0-22 15,0 21-15,-21-21 0,21 1 0,0-1 16,0 0-16,0 0 15,0 0-15,21-21 32,1-21-32,-22 0 0</inkml:trace>
  <inkml:trace contextRef="#ctx0" brushRef="#br0" timeOffset="110040.62">3704 16256 0,'21'0'79,"0"0"-64</inkml:trace>
  <inkml:trace contextRef="#ctx0" brushRef="#br0" timeOffset="110578.83">5990 15579 0,'-21'0'0,"42"0"0,-42-21 0,0-1 16,21 1-16,-21 0 15,-1 0-15,1 21 0,0 0 16,0 0-16,0 0 16,0 0-16,21 21 0,-22 0 15,1 0-15,0 22 0,0-1 0,21 22 16,0-1-16,-21 1 0,21 20 15,-21 1-15,21 0 0,0-1 16,-22 1-16,22 21 0,0-22 0,0 1 16,-21-21-16,21 20 0,-21 1 0,0-22 15,21 1-15,-21-1 0,0 1 16,21-22-16,-22 1 0,1-1 0,0 0 16,21-21-16,-21 1 0,0-22 15,0 0-15,21-22 16,0 1-16,0 0 0,0 0 15,0-21-15</inkml:trace>
  <inkml:trace contextRef="#ctx0" brushRef="#br0" timeOffset="110899.66">5419 16171 0,'0'-42'0,"0"84"0,0-126 0,0 20 0,0 22 15,0 21-15,0-22 0,0 1 16,21 21-16,0 0 0,0-22 0,0 22 15,0 0-15,22 0 0,-22 21 0,21-21 16,1 21-16,-1 0 0,21 0 16,-20 0-16,20 0 0,-20 0 0,20 0 15,-21 21-15,1 21 0,-1-21 0,-21 22 16,22-22-16,-43 21 0,0 1 16,0-1-16,0 0 0,0 1 15,-22-1-15,1-21 0,-21 21 0,21 1 16,0-22-16,-22 0 0,22 0 15,-21 0-15,21 1 0,-1-1 0,1-21 16,0 0-16,0 0 0,21-21 31,0-1-31,21 1 16,0 0-16,22-21 0,-22 21 0,21-1 16</inkml:trace>
  <inkml:trace contextRef="#ctx0" brushRef="#br0" timeOffset="111288.43">6435 15939 0,'0'-22'15,"0"1"1,0 0 0,0 0-16,21 21 15,0-21-15,0 21 0,0 0 16,0 0-16,1 0 0,20 21 15,-21 0-15,0-21 0,22 42 0,-22-20 16,0-1-16,0 21 0,0-21 0,-21 22 16,0-22-16,0 21 0,0-21 15,0 22-15,0-22 0,-21 0 16,0 21-16,21-21 0,-21 1 0,0-1 16,21 0-16,-22-21 15,1 0-15,21-21 16,0 0-1,0-22-15,0 22 0,21 0 16,1-21-16,-22-1 0,21 22 0,0-21 16,0-1-16,0 1 0,0 21 0,1-21 15,-1 20-15,0 1 0,0 0 16,0 0-16,0 21 0,1 0 0,-1 0 16,-21-21-16,21 21 0,0 0 15</inkml:trace>
  <inkml:trace contextRef="#ctx0" brushRef="#br0" timeOffset="111720.5">7387 15833 0,'0'0'0,"21"-21"16,0-1-16,-21 1 15,-21 42 16,0 1-31,0-1 16,0 0-16,0 0 0,-1 21 16,-20 1-16,21-1 0,0 0 0,0-20 15,-1 20-15,1 0 0,0 1 0,0-22 16,21 21-16,0-21 0,0 0 16,0 1-16,0-1 0,21-21 15,0 0-15,0 0 0,1 0 0,-1 0 16,21 0-16,-21 0 0,22-21 15,-1-1-15,-21 1 0,21 0 0,1 0 16,-22 0-16,0-22 0,0 22 0,22 0 16,-43-21-16,21 21 0,-21-22 15,0 22-15,0-21 0,0 21 16,0-1-16,0-20 0,-21 21 0,21 0 16,-22 21-16,1-21 0,0 21 15,0-22-15,0 22 0,0 0 0,-1 0 16,1 0-16,21 22 0,-21-22 15,42 0 1</inkml:trace>
  <inkml:trace contextRef="#ctx0" brushRef="#br0" timeOffset="112004.34">8022 15494 0,'0'0'0,"0"-21"15,0 0 1,0 42 0,-21 0-16,0 0 15,21 0-15,-21 1 0,21 20 16,-22-21-16,1 21 0,21 1 0,0-1 16,-21 0-16,0 1 0,21-1 0,-21 0 15,0 1-15,21-1 0,-22 0 16,1 1-16,21-1 0,-21-21 0,21 22 15,0-22-15,0 0 0,0 0 16,21-21 15,0-21-31,1 21 0,-22-21 0,21 0 16</inkml:trace>
  <inkml:trace contextRef="#ctx0" brushRef="#br0" timeOffset="112184.24">7789 15917 0,'-42'0'16,"42"22"-1,21-22 17,0 0-32,0 0 0,1 0 15,-1-22-15,0 22 0,21-21 0,-21 21 16,1-21-16,20 21 0</inkml:trace>
  <inkml:trace contextRef="#ctx0" brushRef="#br0" timeOffset="112562.02">8297 16002 0,'0'0'0,"21"-21"32,1 0-32,-1 21 0,0-21 15,0-1-15,0 1 0,22 0 0,-22 0 16,0 0-16,0 21 0,0-21 16,0-1-16,-21 1 0,0 0 15,0 0-15,-21 21 31,0 0-31,0 0 0,-21 0 0,20 21 0,-20 0 16,21 0-16,0 1 0,0-1 16,-22 0-16,22 21 0,21-21 15,-21 1-15,21 20 0,-21-21 0,21 0 16,0 0-16,0 22 0,0-22 16,21 0-16,-21 0 0,21-21 15,0 0-15,22 0 0,-22 0 0,0 0 16,21 0-16,1-21 0</inkml:trace>
  <inkml:trace contextRef="#ctx0" brushRef="#br0" timeOffset="113108.41">9207 15706 0,'0'0'0,"0"-21"15,-21 21 1,0 0-16,0 0 0,0 0 15,0 0-15,-1 21 0,1-21 0,0 21 16,0 0-16,0 0 0,0 0 0,-1 1 16,1-1-16,0 21 0,0-21 15,21 0-15,0 1 0,0 20 0,0-21 16,0 0-16,0 0 0,0 1 16,0-1-16,21-21 15,0 0-15,0 0 0,1 0 0,20 0 16,-21 0-16,21 0 0,-20 0 0,20-21 15,0-1-15,-21 22 0,22-21 0,-1 0 16,-21 0-16,0 0 0,22 0 16,-22-1-16,0-20 0,0 21 0,0 0 15,1-22-15,-1 1 0,-21 21 0,0-21 16,21-1-16,-21 1 0,0 0 16,0 20-16,0-20 0,0 0 0,0-1 15,0 22-15,0 0 0,0 0 0,0 0 16,0 0-16,0 42 15,-21 0 1,21 0-16,0 21 0,0-20 16,0 20-16,-21 0 0,21 1 15,-22-1-15,22-21 0,0 21 0,0 1 16,-21-1-16,21 0 0,-21-20 0,21 20 16,-21 0-16,21 1 0,0-22 0,0 0 15,0 21-15,0-21 0,0 1 16,0-1-16,0 0 0,21-21 15,0 0-15,0 0 0,1 0 0,-1 0 16,0 0-16,0-21 16,0 0-16,0 21 0</inkml:trace>
  <inkml:trace contextRef="#ctx0" brushRef="#br0" timeOffset="113312.29">9546 15663 0,'0'0'0,"-21"0"0,21 22 0,21-22 31,0 0-15,0 0-16,1 0 0,-1 0 16,21 0-16,-21 0 0,0 0 0,1-22 15,-1 22-15,0 0 0,0-21 16,0 21-16</inkml:trace>
  <inkml:trace contextRef="#ctx0" brushRef="#br0" timeOffset="113765.03">9885 15875 0,'21'0'15,"0"0"-15,0 0 0,0-21 0,1 21 16,-1-21-16,0 21 0,0-21 0,0 21 15,0-22-15,1 1 0,-1 21 16,0-21-16,-21 0 0,0 0 16,0 0-16,0-1 15,-21 22 1,0 0-16,-1 22 16,1-1-16,0 0 0,0 0 15,0 0-15,0 0 0,-1 1 0,1-1 16,21 0-16,0 0 0,-21 0 15,21 0-15,0 1 0,0-1 0,0 0 16,0 0-16,0 0 0,0 0 16,21-21-16,0 0 0,1 0 15,-1 0-15,0 0 0,0 0 0,21 0 16,1 0-16,-22-21 0</inkml:trace>
  <inkml:trace contextRef="#ctx0" brushRef="#br0" timeOffset="114400.67">10731 15706 0,'0'-21'0,"0"42"0,0-64 0,0 22 15,0 0-15,0 0 16,-21 21-16,0 0 16,0 0-16,0 0 0,0 0 15,-1 0-15,22 21 0,-21 0 16,0-21-16,0 21 0,0 1 15,0 20-15,-1-21 0,1 0 0,0 0 16,21 22-16,-21-22 0,21 0 0,-21 21 16,21-20-16,0-1 0,0 0 15,0 0-15,0 0 0,0 0 16,21-21-16,0 0 16,0 0-16,0 0 0,1 0 15,-1-21-15,0 21 0,0-21 0,21 0 16,-20 21-16,-1-21 0,0 0 0,0-1 15,0 1-15,0-21 0,1 21 16,-1 0-16,0-22 0,-21 22 0,21-21 16,0 21-16,-21-22 0,0 1 15,0 0-15,0-1 0,0 22 0,0-21 16,0-1-16,0 1 0,0 21 16,0-21-16,0 20 0,0-20 0,0 21 15,-21 0-15,21 0 0,-21-1 16,21 44-1,0-1 1,0 0-16,0 21 0,0-21 16,0 1-16,0 20 0,21 0 0,-21-21 15,21 22-15,-21-1 0,0-21 16,0 22-16,0-22 0,0 21 0,0-21 16,0 22-16,0-22 0,0 0 15,0 21-15,0-21 0,0 1 16,0-1-16,0 0 0,0 0 15,0 0-15,0 0 16,21-21-16,1 0 16,-1 0-16,0 0 15,0 0 1,-21-21 0</inkml:trace>
  <inkml:trace contextRef="#ctx0" brushRef="#br0" timeOffset="114612.55">10943 15917 0,'0'22'16,"-21"-22"-16,0 21 16,0-21-16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1:19:55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677 0,'0'-21'0,"21"0"16,-21 0 0,0 0-16,21 21 15,-21-21-15,0-1 0,0 1 16,0 0-16,0 0 15,0 0-15,0 0 16,-21 42 62,21 0-78,0 0 0,-21 0 0,21 0 16,-21 22-16,21-22 0,-22 21 15,22 1-15,0 20 0,0-21 16,-21 22-16,21 21 0,0-22 0,0 1 16,0 20-16,-21-20 0,21-1 15,0 1-15,0-1 0,0 1 0,0-1 16,0 1-16,0-22 0,0 22 16,-21-22-16,21 0 0,0 1 15,-21-22-15,21 21 0,0-21 0,0 0 16,0 1-1,-21-22 1,21-22-16,0 1 16,0 0-16,0-21 15,0 21-15,0-22 0,0 1 0,0-22 16</inkml:trace>
  <inkml:trace contextRef="#ctx0" brushRef="#br0" timeOffset="449.74">1101 741 0,'0'0'0,"-22"-21"0,1 21 0,0-21 15,0-1-15,0 1 0,21 0 16,0 0-16,0 0 0,0 0 15,0-1-15,0 1 0,0 0 0,21 0 16,0 0-16,21 0 0,1-22 16,-1 22-16,22 0 0,-22 0 15,21 0-15,1-1 0,-1 22 0,1 0 16,-1 0-16,-20 0 16,20 0-16,-20 22 0,-1-1 0,0 21 15,-21-21-15,1 22 0,-1-1 16,-21 0-16,0 1 0,0-1 15,0 21-15,0-20 0,-21-1 0,-1 22 16,-20-22-16,0 21 0,21-20 16,-22-1-16,1 0 0,0-20 15,-1 20-15,1-21 0,0 0 0,20 0 16,1 1-16,-21-1 0,21 0 16,0-21-16,21 21 0,-22-21 0,1 0 15,21 21 1,21-21-1,1-21 1</inkml:trace>
  <inkml:trace contextRef="#ctx0" brushRef="#br0" timeOffset="1402.19">2117 1376 0,'0'0'0,"0"-21"16,0 0-16,0-1 15,0 1-15,0 0 16,0 0-1,0 0-15,0 0 16,-22 21 0,1 0-16,0 21 15,21 0-15,-21-21 16,0 21-16,21 21 0,0-20 16,0 20-16,-21-21 0,21 21 0,-22 1 15,22 20-15,0-20 0,0-1 16,0 21-16,0-20 0,0-1 0,0 0 15,0 1-15,0-22 0,0 21 16,0-21-16,22 1 0,-1-1 0,0 0 16,0-21-1,0 0-15,0 0 0,1 0 0,20 0 16,-21-21-16,21 0 0,-20-1 16,20 1-16,-21-21 0,21 0 15,-20 20-15,-1-20 0,21 0 0,-21-1 16,-21 1-16,21 0 0,-21-1 15,22 1-15,-22 0 0,0 21 0,0-22 16,0 22-16,0 0 0,0 0 16,-22 42 15,22 0-15,0 0-16,-21 0 15,21 22-15,0-1 0,0 0 0,0 1 16,0-1-16,0 22 0,0-22 15,0 0-15,0-21 0,0 22 16,0-22-16,0 0 0,0 0 0,21 0 16,1 1-16,20-22 0,-21 0 15,21 0-15,-20 0 0,20 0 0,-21-22 16,21 1-16,1 0 0,-22 0 16,21-21-16,-21 20 0,1-20 0</inkml:trace>
  <inkml:trace contextRef="#ctx0" brushRef="#br0" timeOffset="2018.04">3048 1016 0,'0'0'16,"0"-21"-16,-21 0 0,21 0 0,-21-1 0,21 1 31,0 42-15,0 1-16,0-1 0,0 0 15,0 21-15,0 1 0,0 20 16,0-21-16,0 1 0,0 20 0,0-20 16,-22-1-16,22 21 0,-21-20 15,21-1-15,-21 22 0,21-22 16,0 0-16,0-21 0,0 22 16,-21-1-16,21-21 0,0 0 0,0 1 15,0-1-15,-21-21 0,21 21 16,0-42-1,0 0 1,0-1-16,0 1 0,0 0 0,0-21 16,0 21-16,21-22 0,0 1 15,0 21-15,0-22 0,1 22 16,-1-21-16,0 21 0,0 0 0,0-1 16,22 1-16,-22 21 15,21 0-15,-21-21 0,22 21 0,-22 0 16,21 0-16,0 0 0,-20 21 15,-1 0-15,21 1 0,-21-22 0,0 21 16,1 0-16,-1 0 0,-21 0 16,0 22-16,0-22 0,0 0 0,0 0 15,0 21-15,0-20 0,-21-1 16,-1 0-16,-20 21 0,21-21 0,0 1 16,-22-1-16,22 0 0,0-21 15,-21 21-15,21-21 0,-1 21 16,-20-21-16,21 0 0,0 0 0,0 0 15,-1 0-15,1 0 0,0 0 16,0 0-16,21-21 47,0 0-47,21 21 0,0-21 16,0 21-16</inkml:trace>
  <inkml:trace contextRef="#ctx0" brushRef="#br0" timeOffset="3225.46">3704 1799 0,'21'0'0,"0"0"15,1 0-15,-1-21 0,0 0 16,0 0-16,-21 0 0,21-1 16,0 1-16,1 0 0,-1-21 0,0 21 15,-21-22-15,21 1 0,0 21 16,-21-22-16,0 1 0,0 0 0,21-1 16,-21 1-16,22 0 0,-22-22 15,21 22-15,-21 0 0,0-22 16,21 22-16,-21-1 0,21 1 15,-21 0-15,0 21 0,0-22 16,0 22-16,0 0 0,0 42 31,0 21-31,0-20 16,0 20-16,0 0 0,0 1 16,0-1-16,-21 0 0,21 1 0,-21-1 15,0 0-15,21 22 0,0-22 16,0 0-16,-22 1 0,22-1 0,-21 0 15,21 1-15,0-1 16,0-21-16,0 22 0,0-1 0,0-21 16,0 0-16,0 0 0,21 1 15,1-1-15,-22 0 0,21-21 0,0 0 16,0 0-16,0 0 0,0 0 16,1 0-16,-1 0 0,0 0 0,0-21 15,0 0-15,0-1 0,1-20 16,-22 21-16,21 0 0,0 0 0,0-22 15,-21 22-15,0 0 0,0-21 16,21 20-16,-21 1 0,21 0 0,-21 0 16,0 42 15,0 0-15,-21 0-16,21 1 0,-21-1 15,21 0-15,0 0 0,0 21 0,0-20 16,0-1-16,0 21 0,0-21 15,0 0-15,0 1 0,0-1 0,21 0 16,0-21-16,1 0 16,-1 21-16,0-21 0,0 0 0,0 0 15,0 0-15,1 0 0,20-21 16,-21 21-16,21-21 0,-20 0 0,20-1 16,-21-20-16,0 21 15,22 0-15,-22-22 0,0 22 0,21-21 16,-21 21-16,1 0 0,-1-1 0,0 1 15,0 0-15,0 0 0,0 21 16,-21-21-16,22 21 0,-1 0 16,0 0-1,0 0 1,-21 21 0,21-21-1,-21-21 16,0 0 1,-21 21-1,0 0-31,0 0 16,0 21-16,-1 0 15,1 0-15,0 0 0,0 0 0,21 1 16,-21-1-16,0 0 0,21 0 15,-22 21-15,22-20 0,0-1 0,0 0 16,0 21-16,0-21 0,0 1 16,0-1-16,22 0 15,-1 0-15,0-21 0,0 0 0,21 21 16,-20-21-16,-1 0 0,21 0 16,-21 0-16,0 0 0,22 0 0,-22 0 15,0-21-15,21 21 0,-20-21 16,-1 21-16,0-21 0,0 0 0,0-1 15,0 1-15,1 0 0,-22 0 16,0 0-16,21 0 0,0-22 0,-21 22 16,0-21-16,0 21 0</inkml:trace>
  <inkml:trace contextRef="#ctx0" brushRef="#br0" timeOffset="3633.74">5059 720 0,'0'0'0,"-21"0"0,-1 0 16,1 0-16,0 0 0,0 0 0,0 0 15,0 0-15,21 21 16,-22 0-16,22 0 0,0 0 15,0 1-15,0-1 16,22-21-16,-1 0 0,-21 21 16,42-21-16,-21 0 0,0 0 15,1 0-15,-1 0 0,0-21 0,0 0 16,0 21-16,-21-22 0,21 1 16,-21 0-16,0 0 15,0 0-15,-21 0 16,0 21-16,0 0 15,0 0-15,0 0 16,-1 0-16,1 0 0,0 0 16,0 0-16,0 0 0,0 21 15,-1 0-15,1-21 0,0 42 0,0-21 16,21 1-16,0-1 0</inkml:trace>
  <inkml:trace contextRef="#ctx0" brushRef="#br0" timeOffset="4417.31">741 2582 0,'0'0'0,"-21"0"0,21 22 15,-22-22-15,22 21 16,22-21 0,-1 0-1,0 0-15,21 0 0,-21 0 16,22 0-16,20 0 0,1 0 0,-1 0 16,1 0-16,20 0 0,1 0 15,21 0-15,-21-21 0,20 21 16,1 0-16,0-22 0,21 22 0,-21 0 15,42-21-15,-21 21 0,21-21 16,0 21-16,1-21 0,-1 21 0,0-21 16,21 21-16,-21-21 0,1 21 15,-1-22-15,0 22 0,0-21 0,0 21 16,-21-21-16,21 0 0,-21 21 16,0-21-16,0 21 0,-21-21 15,0 21-15,0 0 0,-21-22 0,-1 22 16,-20 0-16,-22-21 0,22 21 15,-43 0-15,21 0 0,-21 0 0,-42 0 47,0 0-31,0 0-16,0 0 16,21-21-1</inkml:trace>
  <inkml:trace contextRef="#ctx0" brushRef="#br0" timeOffset="5401.75">6519 1693 0,'-21'0'31,"0"0"-15,0 0-16,0 0 16,-1 0-16,1 0 15,0 0-15,0 0 0,0 0 16,0 0-16,-1 0 0,1 0 15,0 0-15,0 0 16,0 0-16,0 0 16,-1 0-1,44 0 17,-1 0-17,0 0-15,0 0 0,21 0 0,-20 0 16,20 0-16,21 0 0,-20 0 15,20 0-15,1-21 0,-1 21 0,1 0 16,-1-21-16,1 21 0,-1 0 16,1-21-16,-1 21 0,1 0 0,-22-21 15,22 21-15,-1-21 0,-21 21 16,1 0-16,-1 0 0,0-22 0,1 22 16,-1 0-16,-21 0 15,0-21-15,1 21 0,-1 0 0,-21-21 16,21 21-16,-21-21 15,-21 21 17,0 0-17,21-21-15,-22 21 16,22-21 0,-21 21-16</inkml:trace>
  <inkml:trace contextRef="#ctx0" brushRef="#br0" timeOffset="5945.48">7387 1228 0,'0'0'0,"-21"-21"16,0 21-1,0 0-15,21 21 31,0 0-15,0 0-16,0 0 16,21 0-16,0-21 15,0 22-15,0-22 0,0 21 0,22-21 16,-22 0-16,21 21 0,-21-21 16,22 0-16,-1 0 0,0 0 0,-20 0 15,20 0-15,0 21 0,-21-21 16,22 0-16,-22 0 0,0 0 0,0 0 15,0 0-15,1 0 16,-44 0 15,1 0-31,0 21 0,0 0 16,0-21-16,-22 22 0,1-1 16,0 0-16,-1 0 0,1 21 15,0-20-15,-1 20 0,22-21 0,-21 21 16,21-20-16,-22 20 0,22-21 15,0 0-15,21 22 0,-21-22 0,21 0 16,-21 0-16,21 0 16,-21 0-16,21 1 0,0-1 31,0-42 16,21-1-47,0 1 15,0 0-15,0 0 0</inkml:trace>
  <inkml:trace contextRef="#ctx0" brushRef="#br0" timeOffset="9961.58">9525 1397 0,'0'0'0,"0"21"16,0-42 31,21 21-47,-21-21 15,21 21-15,-21-21 0,0 0 16,0-1-16,0 1 16,0 0-16,0 0 0,0 0 15,-21 21-15,0-21 0,0-1 16,0 1-16,-1 0 0,1 0 0,0 0 16,0 21-16,0 0 0,-22 0 15,22 0-15,0 0 0,0 0 0,0 0 16,0 0-16,-22 21 0,22 0 15,0 0-15,0 22 0,-22-22 16,22 21-16,0 0 0,0 1 0,21-1 16,0 0-16,-21 1 0,21-1 15,0 0-15,0 1 0,0-1 0,0-21 16,21 22-16,0-22 0,0 0 16,0 0-16,1 0 0,20 0 0,-21-21 15,21 0-15,-20 0 0,20 0 16,-21-21-16,21 21 0,1-21 0,-22 0 15,21 0-15,-21-22 0,22 22 16,-22 0-16,0-21 0,0 21 0,0-22 16,1 22-16,-1-21 15,-21 21-15,0-1 0,0-20 0,0 21 16,0 0-16,0-22 0,0 22 16,0 0-16,0 42 31,0 0-31,0 1 0,0-1 15,-21 0-15,21 0 0,0 21 16,0-20-16,0 20 0,0 0 0,0-21 16,0 22-16,0-22 0,0 21 15,0-21-15,21 1 0,0-1 0,0 0 16,0 0-16,0-21 0,1 0 16,20 0-16,-21 0 0,21 0 0,-20 0 15,20-21-15,0 0 0,1 0 16,-1-1-16,-21-20 0,21 21 15,-20 0-15,20-22 0,-21 22 0,0-21 16,0 21-16,-21-22 0,0 22 16,0 0-16,22 0 0,-22 0 0,0 0 15,0-1-15,0 1 0,-22 21 32,22 21-32,-21 1 0,21-1 15,0 0-15,-21 0 0,21 0 0,-21 22 16,21-22-16,-21 21 0,21-21 15,0 0-15,0 22 0,0-22 16,0 0-16,0 0 0,-21 0 0,21 1 16,0-1-16,0 0 0,0 0 15,0-42 17,0 0-32,0 0 0,21-1 15,-21 1-15,21-21 0,-21 21 16,0 0-16,21-22 0,0 22 0,0 0 15,-21-21-15,22 20 0,-1 1 16,0 0-16,0 0 0,0 21 16,0-21-16,1 21 0,-1 0 0,0 0 15,0 0-15,0 0 16,-21 21-16,21 0 0,-21 0 0,0 0 16,0 1-16,0-1 0,0 21 15,0-21-15,0 22 0,0-22 0,0 21 16,0-21-16,0 22 0,0-22 15,0 0-15,22 0 0,-22 0 0,21-21 16,0 0-16,0 21 0,0-21 16,0 0-16,22 0 0,-22-21 0,21 21 15,1-21-15,-22 0 0,21 0 0,0-22 16,-20 22-16,20 0 0,-21-21 16,0 21-16,0-22 0,1 22 15,-1-21-15,0 21 0,-21-1 16,0 1-16,0 0 0,0 0 0,-21 42 47,0 0-47,-1 0 0,22 1 15,-21-1-15,21 0 0,-21 21 16,21-21-16,0 1 0,0 20 0,0-21 16,0 0-16,0 0 0,0 1 15,21-22-15,0 21 0,1-21 16,20 0-16,-21 0 0,21 0 0,1 0 15,-1 0-15,0 0 0,1-21 0,-1-1 16,0 22-16,-20-42 0,20 21 16,-21 0-16,0 0 0,0-1 15,22-20-15,-43 21 0,21 0 0,0 0 16,-21-1-16,0 1 0,0 0 16,0 0-16,21 0 0,-21 0 0,0-1 15,0 44 16,-21-1-15,21 0-16,0 0 0,0 21 16,0-20-16,-21 20 0,21-21 15,0 21-15,-21 1 0,21-1 16,0 22-16,0-22 0,0 21 0,0 1 16,0-1-16,0 1 0,0-1 15,0 1-15,-21-1 0,21 22 0,0 0 16,0-1-16,-22 1 0,22 0 0,0-1 15,0 1-15,0 0 0,0-1 16,-21 1-16,21 0 0,0-22 0,-21 22 16,21-22-16,0 1 0,0-1 0,0 1 15,0-22-15,0 1 0,-21-1 0,21-21 16,-21 0-16,21 0 0,0 1 16,-21-22-16,-1 0 15,1 0-15,0-22 0,0 1 0,0 0 16,0 0-16,-22-21 0,1-1 15,0 1-15,-1-22 0,1 22 0,0-21 16,-22-22-16,22 21 0,-1 1 0,1-22 16,21 1-16,-21 20 0,20-21 15,22 1-15,0-1 0,0 0 0,0 22 16,22-22-16,-1 22 0,21-1 0,-21 22 16,22-22-16,-1 22 0,0 0 15,22-1-15,-22 1 0,22 21 16,-22-21-16,0 20 0,1 1 15,-1 21-15,0-21 0,-21 0 0,1 21 16,-1-21-16,0 21 0,0-21 0</inkml:trace>
  <inkml:trace contextRef="#ctx0" brushRef="#br0" timeOffset="11102.09">12806 1482 0,'0'-21'16,"0"-1"-16,0 1 16,0 42 31,0 1-47,0-1 15,0 0-15,0 0 0,0 21 0,0-20 16,0 20-16,0 0 0,0-21 15,-21 22-15,21-1 0,0-21 0,-22 0 16,22 1-16,0-1 0,0 0 16,0 0-16,0 0 15,0-42 17,0 0-32,0 0 0,0 0 0,0-1 15,0 1-15,0-21 0,0 0 16,0-1-16,0 22 0,0-21 0,0-1 15,0 22-15,0-21 0,0 21 16,22 0-16,-1-1 0,0 1 0,0 0 16,21 21-16,-20 0 0,20 0 0,-21 0 15,21 0-15,-20 0 0,20 21 16,0 0-16,-21 1 0,22-1 16,-22 0-16,0 21 0,0-21 15,0 22-15,1-22 0,-22 21 0,21 1 16,-21-1-16,0-21 0,0 21 15,0-20-15,0 20 0,-21-21 0,-1 0 16,1 0-16,0 1 0,0-1 16,0-21-16,0 0 15,21-21-15,0-1 0,0-20 16,0 21-16,0-21 16,42-1-16,-21 22 0,0-42 0,0 20 15,22 1-15,-1 0 0,-21 20 16,22-20-16,-1 0 0,0 21 0,1-1 15,-1 1-15,0 0 0,-21 21 16,22 0-16,-1 0 0,-21 0 16,0 0-16,22 21 0,-43 0 0,21 22 15,-21-22-15,0 21 0,0 1 16,0-22-16,0 21 0,0 0 0,-21 1 16,21-1-16,-21-21 0,-1 22 0,1-22 15,21 0-15,0 0 0,0 0 16,-21-21-16,21 21 0,0-42 31,21 0-31,0 0 16,1 0-16,-1 0 0</inkml:trace>
  <inkml:trace contextRef="#ctx0" brushRef="#br0" timeOffset="11465.55">14012 1672 0,'0'0'0,"-21"0"0,0 0 16,21 21-16,21-21 16,0-21-1,22 21-15,-22-21 0,21 0 16,-21 0-16,22 0 0,-1 21 0,-21-22 16,21 1-16,-20 0 0,-1 0 15,0 0-15,0 0 0,-21-1 16,0 1-16,0 0 0,0 0 15,-42 21-15,21 0 16,-1 0-16,1 21 0,-21-21 0,21 21 16,-22 0-16,22 22 0,0-22 15,0 21-15,0 1 0,0-22 0,-1 21 16,22 0-16,0 1 0,0-22 0,0 21 16,0-21-16,0 1 0,22-1 15,-1 0-15,0-21 0,21 0 0,-21 0 16,22 0-16,-1 0 0,0 0 15,1 0-15,-1 0 0,22-21 16,-22 0-16,0-1 0,1 1 0,-1 0 16</inkml:trace>
  <inkml:trace contextRef="#ctx0" brushRef="#br0" timeOffset="12434.42">14753 1566 0,'0'-21'15,"0"0"-15,0 0 16,0 0-16,-21 21 15,21-21 1,0 42 0,-21-21-1,21 21-15,0 0 0,0 0 0,0 22 16,0-22-16,0 0 0,0 21 16,0-21-16,0 1 0,0 20 0,0-21 15,-21 0-15,21 0 0,0 1 16,0-1-16,0-42 47,0-1-47,0 1 15,0 0-15,0 0 0,0-21 16,0 20-16,0-20 0,21 21 0,0-21 16,0 20-16,-21-20 0,21 21 15,22 0-15,-22 0 0,0-1 0,21 1 16,-21 21-16,22 0 0,-22 0 15,21 0-15,-21 21 0,22-21 0,-22 22 16,0-1-16,0 21 0,0-21 16,-21 22-16,0-22 0,0 21 15,0-21-15,0 22 0,0-1 0,0-21 16,0 0-16,0 0 0,0 22 16,0-22-16,0 0 0,0 0 15,0-42 16,0 0-31,0 0 16,0 0-16,0-1 0,0 1 0,0-21 16,22 0-16,-1 20 0,0-20 0,0 0 15,21 21-15,-20-22 0,20 22 16,0 0-16,1 0 0,-1 0 0,0-1 16,22 1-16,-22 21 15,0 0-15,-20 0 0,20 0 0,-21 21 16,21 1-16,-20-1 0,-1 0 15,-21 0-15,0 21 0,0-20 0,0 20 16,0 0-16,0-21 0,-21 22 16,-1-1-16,22-21 0,-21 0 0,21 1 15,-21-1-15,21 0 0,-21 0 0,21 0 16,0-42 15,0 0-31,21 0 16,0 0-16,0-1 0,1-20 15</inkml:trace>
  <inkml:trace contextRef="#ctx0" brushRef="#br0" timeOffset="13001.38">16192 1207 0,'0'0'0,"0"-22"0,0 1 16,0 0-16,0 0 15,0 42 1,0 0-16,0 0 15,-21 22-15,21-22 0,0 21 16,0 1-16,0-1 0,0-21 0,-21 21 16,21 22-16,-21-22 15,21 1-15,0-1 0,-21 0 0,0-21 16,21 22-16,0-22 0,-22 21 0,22-21 16,-21 1-16,21-1 0,-21-21 15,21 21-15,-21-21 16,21-21-1,0 0 1,0-1-16,0-20 0,0 21 16,0 0-16,21-22 0,0 22 0,0-21 15,1 21-15,-1 0 0,0-22 16,0 22-16,21 0 0,-20 21 0,20-21 16,-21 0-16,0 21 0,22 0 0,-22 0 15,21 0-15,-21 0 16,22 0-16,-22 21 0,0 0 0,0 0 15,0 0-15,0 0 0,-21 1 16,0-1-16,0 21 0,0-21 0,0 22 16,-21-22-16,0 0 0,-21 0 15,21 21-15,-1-20 0,-20-1 0,21 0 16,-21 0-16,20-21 0,-20 21 0,21-21 16,0 0-16,0 0 0,-1 0 15,1 0-15,0 0 0,0 0 0,0 0 16,0 0-1,21-21 1,0 0 0,21 21-1,0-21-15,0 0 0,0 21 16,22-22-16</inkml:trace>
  <inkml:trace contextRef="#ctx0" brushRef="#br0" timeOffset="13369.97">16827 1736 0,'22'0'16,"-1"0"-16,0 0 16,-21-21-16,21 21 0,0-22 0,0 1 15,1 21-15,-22-21 0,21 0 16,0 0-16,0 0 0,0-1 0,-21 1 15,21 0-15,-21 0 0,0 0 16,-21 21 0,0 0-1,0 0-15,-21 21 16,20 0-16,1 0 0,0 0 16,0 22-16,0-22 0,0 21 0,-1-21 15,22 22-15,0-22 0,0 21 16,0-21-16,0 1 0,0-1 0,0 0 15,0 0-15,0 0 0,22 0 16,-1-21-16,0 0 0,0 0 16,0 0-16,0 0 0,22 0 15,-22 0-15,0-21 0,21 21 0</inkml:trace>
  <inkml:trace contextRef="#ctx0" brushRef="#br0" timeOffset="13777.4">17293 1672 0,'0'0'0,"0"-21"0,0 0 16,0 0-16,0 0 0,0-1 16,0 1-16,0 0 15,0 0-15,21 21 0,0-21 0,1 21 16,20 0-16,-21 0 0,0 0 16,22 0-16,-22 0 0,0 0 0,0 0 15,21 21-15,-42 0 0,22-21 16,-1 42-16,-21-20 0,21-1 0,-21 0 15,0 0-15,0 21 0,0-20 16,0-1-16,0 21 0,-21-21 0,0 0 16,-1 1-16,22-1 0,0 0 15,-21-21-15,21 21 0,-21-21 16,21-21 15,0 0-31,21 0 0,0-1 16,-21 1-16,0 0 0,22-21 0,-1 21 15,-21-22-15,0 22 0,21-21 16,0 21-16,0-1 0,-21 1 0,0 0 16,21 0-16,1 0 0,-1 21 15,0 0 1,0 0 0,-21 21-1</inkml:trace>
  <inkml:trace contextRef="#ctx0" brushRef="#br0" timeOffset="14262.21">18288 1524 0,'0'0'15,"0"-21"-15,21 21 0,0-21 0,-21 0 16,0-1-16,0 1 15,-21 21 1,0 0 0,0 0-16,0 0 0,-22 0 15,22 21-15,0 1 0,-21-22 0,20 21 16,1 0-16,0 0 0,0 21 16,0-20-16,21-1 0,-21 0 0,21 0 15,0 0-15,0 0 16,0 1-16,21-22 0,0 21 0,0-21 15,0 0-15,22 0 0,-22 21 0,0-21 16,21 0-16,-21 0 0,1 0 16,-1 21-16,0-21 0,0 0 15,0 0-15,0 21 0,-21 0 16,0 1 0,-21-1-16,0-21 15,0 0-15,0 21 0,0-21 16,-1 0-16,1 0 0,0 21 0,0-21 15,0 0-15,0 0 0,-1 0 16,1 0-16,21-21 47</inkml:trace>
  <inkml:trace contextRef="#ctx0" brushRef="#br0" timeOffset="15638.24">20489 1461 0,'0'0'0,"0"-43"16,-21 22-16,21 0 15,0 0 1,-21 21-16,21-21 16,-21 21-16,0 0 15,-1 0-15,1 0 0,0 21 16,0 0-16,0-21 0,0 21 16,-22 21-16,22-20 0,0-1 0,0 21 15,0-21-15,-1 22 0,1-1 16,21-21-16,0 21 0,0-20 0,0 20 15,0-21-15,0 0 0,21 0 16,1 1-16,-1-1 0,0-21 16,21 21-16,-21-21 0,22 0 0,-1 0 15,0 0-15,1 0 0,-1 0 16,0 0-16,1-21 0,-1 0 0,0-1 16,1 1-16,-1 0 0,0 0 15,-20 0-15,-1-22 0,0 22 0,0-21 16,-21 0-16,0 20 0,0-20 15,0 21-15,-21-21 0,0 20 0,-22 1 16,1 0-16,0 0 0,-1 0 16,1 21-16,0 0 0,-1 0 0,1 0 15,0 0-15,21 0 0,-22 0 16,22 0-16,21 21 0,0 0 16,0 0-1,21-21-15,22 0 16,-1 0-16,0 0 0,1 0 0,20 0 15,1 0-15,-1 0 0,1 0 16,20 0-16,-20-21 0,-1 21 0,1-21 16,-1 0-16,-20 0 0,-1-1 15,0 1-15,1 0 0,-1 0 0,-21 0 16,0 21-16,-21-21 16,0-1-16,0 1 0,-21 21 15,0 0 1,0 0-16,0 0 0,-1 21 15,22 1-15,-21-1 0,0 0 16,0 21-16,0-21 0,0 22 0,21-1 16,-22 0-16,1 22 0,21-22 15,-21 22-15,21-22 0,0 22 0,-21-1 16,0 1-16,21-1 0,0-21 16,0 22-16,-21-1 0,-1 1 0,22-1 15,-21 1-15,21-1 0,0 1 0,0-1 16,0 1-16,0-1 0,0 1 15,-21-1-15,21 1 0,-21-1 0,21 1 16,-21-22-16,21 22 0,0-22 16,0 0-16,0 1 0,-21-1 15,21 0-15,0 1 0,-22-22 0,22 0 16,0 0-16,-21-21 0,0 0 16,0 0-16,0 0 0,0 0 15,-22 0-15,1-21 0,0 0 0,-1 0 16,1 0-16,-22-22 0,22 22 0,0 0 15,-1-21-15,1 20 0,21-20 16,-21 21-16,42 0 0,0 0 16,0-22-16,0 22 0,0 0 0,0 0 15,0 0-15,0-1 0,21-20 16,0 21-16,0 0 0,0-22 0,22 22 16</inkml:trace>
  <inkml:trace contextRef="#ctx0" brushRef="#br0" timeOffset="16137.51">22331 1037 0,'0'0'0,"0"-21"0,0 0 16,-21 42 15,-1 0-31,22 0 16,0 22-16,0-1 0,-21 0 0,21 1 15,-21-1-15,21 0 0,-21 1 16,21-1-16,-21 0 0,21 1 0,0-1 15,-21 0-15,21-20 0,-22 20 16,22-21-16,-21 0 0,21 0 0,0 1 16,0-1-16,0 0 15,0-42 1,21 0 0</inkml:trace>
  <inkml:trace contextRef="#ctx0" brushRef="#br0" timeOffset="16837.95">22542 1143 0,'0'0'16,"0"-21"-16,0 0 0,0 0 0,0-1 0,0 1 15,-21 42 17,21 22-32,0-22 15,-21 0-15,21 21 0,-21 1 16,21-1-16,-21 0 0,21 1 15,0-1-15,0 0 0,-21 1 0,21-1 16,-22-21-16,22 22 0,0-22 0,0 21 16,0-21-16,0 0 0,-21 1 15,21-1-15,0-42 32,0-1-32,0 1 15,0 0-15,21 0 0,-21-21 16,22 20-16,-1 1 0,-21 0 15,21 0-15,0-21 0,0 20 0,22 1 16,-22 21-16,0-21 0,0 0 16,0 21-16,0 0 0,1 0 15,-1 0-15,0 0 0,0 0 0,-21 21 16,0 0-16,0 0 16,0 1-16,0-1 0,0 0 0,0 0 15,0 0-15,0 0 0,0 1 0,0-1 16,0 0-16,0 0 0,0 0 15,0 0-15,0 1 0,21-22 0,0 21 16,1-21-16,-1 0 0,0 0 16,0 0-16,21 0 0,-20 0 15,20 0-15,0 0 0,-21 0 16,22-21-16,-22-1 0,21 1 0,-21 0 16,22 0-16,-22-21 0,0 20 15,-21 1-15,21 0 0,-21 0 0,21 0 16,-21 0-16,0-1 0,0 1 15,-21 21 1,0 0-16,0 0 0,0 0 16,0 0-16,21 21 0,-22 1 0,1-22 15,21 21-15,-21 21 0,21-21 16,0 0-16,0 1 0,0-1 16,0 0-16,0 0 0,0 0 0,21 0 15,0-21-15,1 22 0,-1-22 16,0 0-16,21 0 0,-21 0 0,1 0 15,-1 0-15,21 0 0,-21-22 16,0 1-16,1 21 0,20-21 0</inkml:trace>
  <inkml:trace contextRef="#ctx0" brushRef="#br0" timeOffset="17089.93">22056 1355 0,'0'0'0,"-22"0"0,44 0 32,-1 0-32,0 0 0,0 0 15,21 0-15,-20 0 0,20-21 16,0-1-16,1 22 0,-1 0 0,0 0 15,1-21-15,-1 21 0,0 0 16,1-21-16,-22 21 0,21-21 0</inkml:trace>
  <inkml:trace contextRef="#ctx0" brushRef="#br0" timeOffset="17681.74">24807 1693 0,'0'-21'15,"0"0"-15,0 0 16,0 0 0,21 0-16,-21-1 15,0 1-15,-21 21 32,0 0-32,0 0 0,-21 21 15,20 1-15,-20-1 0,21 0 16,-21 21-16,-1 1 0,22-22 0,-21 42 15,21-20-15,-1-1 0,1 0 16,21 1-16,0-1 0,0-21 0,0 21 16,0-20-16,0 20 0,21-21 15,22-21-15,-22 21 0,21 0 0,1-21 16,-1 0-16,21 0 0,1 0 16,-1 0-16,1 0 0,-1 0 15,-20-21-15,20 0 0,1-21 0,-22 21 16,0-1-16,1-20 0</inkml:trace>
  <inkml:trace contextRef="#ctx0" brushRef="#br0" timeOffset="17918.11">25527 1418 0,'0'-21'0,"0"42"0,0-63 16,-21 21-16,0 21 16,-1 0-16,1 0 0,21 21 15,0 0-15,-21 0 16,0 22-16,21-22 0,-21 21 0,21 22 15,-21-22-15,21 0 0,0 22 16,0-22-16,0 0 0,-22 22 0,22-22 16,0-21-16,0 22 0,0-1 15,0-21-15,0 0 0,0 1 0,0-1 16,0 0-16,22-21 16,-22 21-16,21-21 0,0 0 0,0 0 15,0-21-15,22 21 0</inkml:trace>
  <inkml:trace contextRef="#ctx0" brushRef="#br0" timeOffset="18402.16">26098 1842 0,'0'0'0,"0"-22"0,0 1 15,0 0-15,-21 0 0,0 0 16,0 0-16,0-1 0,0 22 15,-1-21-15,1 21 0,0 0 0,0 0 16,0 0-16,0 0 0,-1 21 16,-20 1-16,21-1 0,0 21 15,0-21-15,-1 22 0,-20-1 0,21 0 16,0-21-16,0 22 0,21-1 16,0-21-16,-22 22 0,22-22 0,0 0 15,0 0-15,0 0 0,22 0 16,-1-21-16,0 0 0,21 0 15,-21 0-15,22 0 0,-22 0 16,21-21-16,1 21 0,-22-21 0,21 0 16,-21 0-16,22 0 0,-22-1 0,21-20 15,-21 21-15,0 0 0,1-22 16,-1 1-16,-21 21 0,21-21 16,-21 20-16,21 1 0,-21 0 15,0 0-15,0 42 31,-21 0-31,0 22 0,0-22 0,21 0 16,-22 21-16,22-21 0,0 22 16,0-22-16,0 0 0,0 21 0,0-20 15,0-1-15,0 0 0,0 0 16,0 0-16,22-21 0,-1 0 16,21 0-16,-21 0 15</inkml:trace>
  <inkml:trace contextRef="#ctx0" brushRef="#br0" timeOffset="18841.91">26882 1863 0,'0'0'0,"0"-21"0,0-1 16,0 1-16,-22 0 15,1 21-15,0 0 0,0 0 16,0 0-16,0 0 0,-22 0 15,22 21-15,-21-21 0,21 21 0,-1 1 16,-20-1-16,21 0 0,0 0 16,0 0-16,21 0 0,0 1 0,0-1 15,0 0-15,0 0 16,0 0-16,21-21 0,0 0 16,0 0-16,0 21 0,22-21 15,-22 0-15,0 0 0,21 0 0,-21 0 16,22 22-16,-22-22 0,0 0 0,0 0 15,0 21-15,1-21 0,-1 0 16,0 21-16,-21 0 16,-21-21-1,0 21-15,-22-21 0,22 0 0,-21 0 16,-1 21-16,22-21 0,-21 0 16,0 22-16,-1-22 0,1 0 0,21 0 15,0 0-15,-1 0 0,1 0 16,21-22 15,21 1-31,22 21 16</inkml:trace>
  <inkml:trace contextRef="#ctx0" brushRef="#br0" timeOffset="19367.68">27517 1863 0,'0'0'0,"0"-21"0,21-1 15,-21 1-15,0 0 16,-21 21 0,-1 0-1,1 0-15,0 0 0,-21 21 0,21 0 16,-1-21-16,-20 22 0,21-1 15,0 0-15,0 0 0,-1 0 0,1 0 16,0 1-16,21-1 0,0 0 0,0 0 16,0 0-16,0 0 15,0 1-15,21-1 16,0-21-16,1 21 16,20-21-16,-21 0 0,0 0 0,22 0 15,-22 21-15,0-21 0,21 0 16,-21 0-16,1 21 0,-1-21 0,0 0 15,0 21-15,0-21 16,-21 22-16,0-1 31,-21-21-31,0 0 16,0 21-16,0-21 0,-1 0 0,-20 0 16,21 21-16,0-21 0,-22 0 15,22 0-15,0 0 0,0 0 16,0 21-16,0-21 0,-1 0 15,1 0-15,0 0 16,0 0 0,0 0-16,0 0 0</inkml:trace>
  <inkml:trace contextRef="#ctx0" brushRef="#br0" timeOffset="60760.83">2011 3514 0,'21'21'16,"-21"0"0,21-21-16,0 0 15,-21-21 16,0 0-15,0 0-16,0-1 0,0 1 0,0 0 16,-21 21-16,0-21 0,21 0 15,-21 21-15,0 0 0,-1 0 16,1 0-16,0 0 16,0 0-16,0 0 0,0 21 15,-1 0-15,1 0 0,0 0 0,-21 1 16,21-1-16,-1 0 0,1 21 15,0-21-15,0 22 0,21-22 0,-21 21 16,21-21-16,-21 22 0,21-22 16,0 0-16,0 21 0,0-20 15,0-1-15,0 0 0,0 0 0,21 0 16,0-21-16,0 21 0,0-21 16,0 0-16,1 0 0,-1 0 0,21 0 15,-21 0-15,0 0 0,22 0 16,-22-21-16,21 0 0,-21 0 15,1 21-15,20-42 0,-21 20 16,0 1-16,22-21 0,-22 21 0,0-22 16,0 1-16,0 0 0,-21-1 15,0-20-15,21 21 0,-21-22 16,0 22-16,0-1 0,0-20 0,0 21 16,0 20-16,0-20 0,0 21 15,0 0-15,0 0 0,0-1 0,-21 22 16,0 0-1,21 22 1,0-1-16,-21 0 0,21 21 16,-21 1-16,21-1 0,-21 0 0,21 22 15,0-22-15,0 0 0,0 22 0,0-22 16,0 1-16,0-22 16,0 21-16,0 0 0,0-20 0,0-1 15,21 0-15,0 0 0,-21 0 16,21 0-16,0-21 0,0 22 15,1-22-15,-1 0 0,21 0 0,-21 0 16,0 0-16,22 0 0,-22 0 16,21 0-16,-21-22 0,1 1 0,20 21 15,-21-21-15,0 0 0,0 0 16,1 0-16,-1-1 0</inkml:trace>
  <inkml:trace contextRef="#ctx0" brushRef="#br0" timeOffset="61197.38">2752 3598 0,'0'22'0,"21"-22"47,0 0-31,0 0-16,0 0 0,-21-22 15,21 22-15,1 0 0,-1-21 16,0 0-16,-21 0 16,21 21-16,-21-21 0,21 21 0,-21-21 15,0-1-15,0 1 16,0 0-16,-21 21 16,0 0-16,0 0 0,0 0 15,-1 0-15,1 0 0,0 21 16,0 0-16,0 1 0,0 20 15,-1-21-15,1 0 0,21 22 16,0-22-16,-21 21 0,21-21 0,-21 0 16,21 1-16,0-1 0,0 0 15,0 0-15,0 0 0,21-21 16,0 21-16,0-21 0,1 22 0,-1-22 16,0 0-16,21 0 0,-21 0 15,22 0-15,-1 0 0,-21 0 0,22 0 16,-1 0-16,-21 0 0,21 0 15,-20-22-15,20 1 0,-21 0 0</inkml:trace>
  <inkml:trace contextRef="#ctx0" brushRef="#br0" timeOffset="61801.77">3619 3493 0,'0'-22'0,"0"44"0,0-65 15,0 22-15,0 0 0,-21 21 16,0 0-16,0 0 15,0 0-15,0 0 0,-1 0 0,-20 21 16,21-21-16,0 21 0,0 22 16,-1-22-16,-20 21 0,21-21 0,21 22 15,-21-1-15,21-21 0,0 21 16,-21-20-16,21-1 0,0 21 0,0-21 16,0 0-16,21 1 0,0-1 15,0 0-15,0-21 0,0 21 0,22-21 16,-22 0-16,21 0 0,-21 0 15,22 0-15,-22 0 0,21 0 16,1-21-16,-1 21 0,-21-21 0,21 0 16,-20-1-16,20 1 0,-21 0 15,0-21-15,0 21 0,22-22 0,-22 1 16,0 0-16,-21-1 0,21 1 16,0-22-16,1 22 0,-1-21 0,-21 20 15,0 1-15,21-22 0,-21 43 16,0-21-16,0 0 0,0 20 0,0 1 15,0 0-15,-21 21 32,0 0-32,-1 21 0,22 0 0,-21 22 0,0-22 15,21 21-15,0 22 16,0-22-16,-21 0 0,21 22 0,-21-22 16,21 1-16,0 20 0,0-21 15,0 1-15,0-22 0,0 21 0,0 1 16,21-22-16,0 0 0,-21 0 15,21 0-15,0-21 0,1 21 0,-1-21 16,0 0-16,0 0 0,0 0 0,0 0 16,1 0-16,-1 0 0,0 0 15,0 0-15,0-21 0,0 21 0,1-21 16,-1 21-16,0-21 0,0 0 16,0 0-16,-21-1 0,21 1 15,-21 0-15,22 21 0,-1-21 16,-21 0-16,0 0 0</inkml:trace>
  <inkml:trace contextRef="#ctx0" brushRef="#br0" timeOffset="62293.69">4466 3493 0,'0'0'0,"0"-22"15,0 1-15,-21 21 32,0 0-17,0 21-15,21 1 0,-22-22 0,22 21 16,-21 0-16,0 0 0,21 0 15,-21 0-15,21 1 0,0-1 16,-21 0-16,21 0 0,-21 0 0,21 0 16,-22 1-16,22-1 0,0 0 15,0 0-15,0 0 0,22-21 32,-1 0-17,0 0-15,0 0 16,0-21-16,0 0 0,1 0 0,-1 0 15,0-1-15,0-20 16,-21 21-16,0 0 0,21 0 0,0-22 16,-21 22-16,0 0 0,0 0 15,22 21-15,-22-21 0,0-1 0,0 44 32,0-1-17,0 0-15,0 0 0,0 0 0,0 0 16,0 1-16,0-1 0,0 21 15,0-21-15,0 0 0,21 1 0,-21-1 16,0 0-16,0 0 0,21-21 0,-21 21 16,21 0-16,-21 1 15,21-22-15,0 0 0,1 21 0,-1-21 16,0 0-16,0 0 16,0 0-16,0 0 15,1 0-15,-1-21 0,0-1 0,0 22 16</inkml:trace>
  <inkml:trace contextRef="#ctx0" brushRef="#br0" timeOffset="62730.14">4932 3620 0,'0'0'16,"-21"-22"-16,21 1 0,0 0 15,0 0 1,21 0-16,0 21 0,0 0 15,0-21-15,0 21 0,22 0 16,-22 0-16,21 0 0,-21 0 16,22 0-16,-22 21 0,0 0 0,21 0 15,-20-21-15,-22 21 0,21 0 16,0 22-16,-21-22 0,0 0 0,0 0 16,0 0-16,0 1 0,0-1 0,0 0 15,0 0-15,0 0 0,0 0 16,-21 1-16,21-1 0,-21-21 31,-1 0-15,22-21-16,0-1 0,0 1 15,0 0 1,0-21-16,0 21 0,0-1 0,22 1 16,-1-21-16,-21 21 0,21 0 15,0-1-15,-21 1 0,21 0 0,0 0 16,1 0-16,-1 21 0,-21-21 0,21-1 15,0 22-15,0 0 0,0-21 16,1 21-16,-1 0 0,-21-21 16,21 21-16,0 0 0</inkml:trace>
  <inkml:trace contextRef="#ctx0" brushRef="#br0" timeOffset="63191.57">5694 3662 0,'0'0'0,"21"0"0,0 0 16,0 0-16,0 0 15,1 0-15,-1 0 0,0 0 0,0-21 16,0 21-16,0 0 0,1-21 16,-1 21-16,-21-22 0,0 1 15,21 21-15,-21-21 16,0 0 0,-21 21-16,0 0 15,-1 0-15,1 0 0,0 0 16,0 0-16,0 0 15,21 21-15,-21 0 0,-1-21 0,22 21 16,-21 1-16,21-1 0,0 0 16,0 0-16,0 21 0,0-20 0,0-1 15,0 0-15,21 0 16,1 0-16,-1 0 0,0 1 16,0-22-16,0 0 0,0 21 15,1-21-15,20 0 0,-21 0 16,0 0-16,0 0 0,22 0 0,-22-21 15,21-1-15</inkml:trace>
  <inkml:trace contextRef="#ctx0" brushRef="#br0" timeOffset="63777.97">6731 3387 0,'0'0'0,"-21"-21"15,0 21-15,-1-22 16,1 22-16,0 0 0,0 0 16,0 0-16,0 0 0,-1 0 0,1 22 15,0-22-15,-21 21 0,21 0 0,-1 0 16,1 21-16,0-20 0,0-1 16,21 21-16,0-21 0,0 22 0,0-22 15,0 0-15,0 0 0,0 0 16,0 0-16,0 1 0,21-1 15,0-21-15,0 21 0,1-21 0,-1 0 16,0 0-16,0 0 0,0 0 16,0 0-16,1 0 0,-1 0 0,0 0 15,0-21-15,0 0 0,0 21 16,1-22-16,-1 1 0,-21-21 0,21 21 16,0-22-16,-21 22 0,0-21 0,21 0 15,0-22-15,-21 22 0,22-1 16,-22-20-16,0 21 0,21-1 0,-21-20 15,21 20-15,-21 1 0,0 0 16,0 21-16,0-22 0,0 22 0,0 0 16,0 0-16,0 0 0,0 42 31,0 0-31,0 21 16,0 1-16,0-1 0,0 21 15,0 1-15,0-1 0,0 1 0,0-22 16,0 22-16,0-1 0,0-20 0,0-1 15,21 0-15,0 1 0,-21-1 16,0-21-16,21 0 0,1 0 0,-22 1 16,21-1-16,0-21 0,0 0 15,-21 21-15,21-21 0,0 0 16,1 0-16,-1 0 16,-21-21-16</inkml:trace>
  <inkml:trace contextRef="#ctx0" brushRef="#br0" timeOffset="64875.79">8509 3598 0,'0'0'0,"0"-21"0,21 0 16,-21 0-16,21 0 0,-21 0 15,0-1-15,21 1 0,-21-21 16,0 21-16,0 0 0,0-22 0,0 22 16,0-21-16,0 21 0,-21-1 15,0 1-15,0 0 0,21 0 0,-21 21 16,0 0-16,-1 0 0,-20 0 15,21 0-15,0 0 0,0 21 0,-22 0 16,22 22-16,0-22 0,0 21 0,-22-21 16,22 22-16,0-1 0,21 0 15,0 1-15,0-1 0,0-21 0,0 21 16,0-20-16,0 20 0,0-21 16,21 0-16,0 0 0,1-21 15,-1 22-15,0-22 0,21 0 0,-21 0 16,1 0-16,-1 0 0,21 0 15,-21 0-15,0 0 0,1-22 0,-1 1 16,0 0-16,0 0 0,0 21 0,0-42 16,-21 20-16,0 1 0,22 0 15,-22-21-15,0-1 0,21 22 0,-21-21 16,0 21-16,0-22 0,0 22 16,0 0-16,0 0 0,0 0 0,-21 42 46,21 0-46,0 21 0,-22-20 16,22 20-16,0-21 0,0 21 16,0 1-16,0-22 0,0 21 0,0-21 15,0 1-15,22 20 0,-1-21 16,0 0-16,0 0 0,0 1 16,0-22-16,1 0 0,-1 0 0,21 0 15,-21 0-15,22 0 0,-22 0 16,21 0-16,-21 0 0,22-22 0,-22 1 15,21 0-15,-21 0 0,0 0 0,22 0 16,-22-1-16,0-20 0,0 21 16,0-21-16,-21 20 0,0-20 0,22 0 15,-22 21-15,21-22 16,-21 22-16,0 0 0,0 0 0,0 0 16,-21 42-1,-1-21-15,22 21 16,-21 0-16,21 21 0,-21-20 0,21-1 15,0 0-15,0 21 0,0-21 16,0 1-16,21 20 0,0-21 0,1 0 16,20 22-16,-21-22 0,21 0 0,-20 0 15,-1 0-15,21 0 0,-21 1 16,-21-1-16,0 0 16,0 0-16,-21-21 15,-21 0-15,21 0 16,-1 0-16,-20 0 0,21 0 0,-21 0 15,20 0-15,1 0 0,0 0 16,0 0-16,21-21 16,0 0-16,0 0 15,0-1-15,0 1 0,21 0 16</inkml:trace>
  <inkml:trace contextRef="#ctx0" brushRef="#br0" timeOffset="65458.76">11070 3450 0,'0'0'0,"0"-21"0,-21 0 0,0 0 0,21 0 16,-21-1-16,-1 1 0,1 21 16,21-21-16,-21 0 0,0 21 0,0 0 15,0 0 1,21 21-16,0 0 0,0 0 16,0 22-16,0 20 0,-22-20 15,22 20-15,0 1 0,0-1 16,-21 1-16,21 20 0,0-20 0,0 20 15,-21 22-15,21-21 0,-21 0 16,0-1-16,21 1 0,0 0 0,0-1 16,-21 1-16,21 0 0,-22-1 0,22 1 15,0-22-15,0 1 0,0-1 16,0 1-16,0-22 0,-21 1 0,21-22 16,0 0-16,0 0 0,-21 0 0,0-21 31,21-21-31,0 0 0,0 0 0,0 0 15,-21-1-15,21-20 0,-21 0 0,21-22 16,0 22-16</inkml:trace>
  <inkml:trace contextRef="#ctx0" brushRef="#br0" timeOffset="65825.55">10604 3852 0,'0'0'16,"0"-21"-16,0-21 0,0 0 0,0 20 0,0-20 15,0 0-15,-21-1 0,21 22 16,0-21-16,0 0 0,0 20 16,21-20-16,1 0 0,-1 21 0,21-1 15,0-20-15,22 21 0,-22 0 0,22 0 16,-1-1-16,22 22 0,-22 0 16,1 0-16,21 22 0,-43-22 15,21 42-15,-20-21 0,-1 21 0,0 1 16,-20-1-16,-22 0 0,0 1 15,0-22-15,0 21 0,-22 1 0,-20-1 16,0-21-16,21 0 0,-22 0 16,1 22-16,0-43 0,-1 21 0,22 0 15,-21 0-15,21-21 0,-1 0 0,1 0 16,0 0-16,0 0 16,0 0-16,21-21 15,21 0 1,0 21-16,0-21 0,0 0 15,1-1-15,-1 22 0,21-21 0,-21 0 16</inkml:trace>
  <inkml:trace contextRef="#ctx0" brushRef="#br0" timeOffset="67946.27">11938 3344 0,'21'-21'0,"-42"42"0,63-42 16,-42 0-16,0 0 31,-21 42-15,0 0-16,0 0 0,0 22 15,21-22-15,-22 21 0,22-21 16,-21 22-16,21-1 0,0-21 0,-21 22 16,21-22-16,0 0 0,0 21 15,0-21-15,0 1 0,0-1 16,0 0-16,21-21 0,0 0 0,1 0 15,-1 0-15,0 0 0,21 0 16,-21 0-16,1-21 0,20 21 0,0-21 16,-21-1-16,22-20 0,-22 21 15,21 0-15,-21-22 0,22 1 16,-1-21-16,0 20 16,-20 1-16,-22 0 0,21-1 0,0 22 15,-21-21-15,0 21 0,0-1 0,0 44 31,-21-1-31,0 0 16,-1 0-16,22 21 0,0 1 16,-21-1-16,21-21 0,0 22 0,0-1 15,0-21-15,0 21 0,0-20 0,0 20 16,21-21-16,1 0 0,-1-21 16,0 21-16,0 1 0,21-22 0,-20 0 15,-1 0-15,21 0 0,-21 0 16,22 0-16,-1 0 0,-21-22 15,21 1-15,1 0 0,-1 0 0,0-21 16,1 20-16,-1-20 0,0 0 16,1-22-16,-1 22 0,0 0 0,1-22 15,-22 22-15,0-22 0,0 22 16,0 0-16,-21-1 0,0 1 0,0 0 16,0 20-16,0 1 0,0-21 0,0 21 15,-21 21 1,0 0-16,0 21 15,0 0-15,21 0 0,-21 0 16,-1 22-16,22-1 0,-21 0 0,0 1 16,0 20-16,21-20 0,-21 20 0,21-21 15,-21 22-15,21-22 0,0 1 16,0-1-16,0-21 0,0 21 0,0-20 16,0 20-16,0-21 15,0 0-15,0 0 16,21-21-16,0 0 15,-21-21-15,21 0 16,-21 0-16,21 0 0,-21 0 16,21-1-16,1 1 0,-22 0 0,21 0 15,0-21-15,-21 20 16,21 1-16,0 0 0,0 0 0,1 0 16,-1 0-16,0 21 0,0-22 15,0 22-15,0 0 0,1 0 16,-1 0-16,0 0 0,0 22 0,0-1 15,0 0-15,1 0 0,-22 0 16,21 0-16,0 1 0,-21 20 0,0-21 16,0 0-16,0 0 0,0 1 15,0-1-15,0 0 0,0 0 0,0 0 16,-21 0-16,0 1 0,21-1 0,-22-21 16,1 21-16,0-21 15,0 0-15,0 0 0,0 0 0,-1 0 16,1 0-16,0 0 0,0 0 0,0-21 15,0 0-15,-1-1 0,1 22 16,0-21-16,0 0 0,21 0 0,-21 21 16,21-21-16,-21 21 0,21 21 47,0 0-47,21 0 15,0 0-15,0 1 0,0-22 0,0 21 16,1 0-16,-1-21 0,21 21 15,-21-21-15,22 0 0,-22 0 0,21 0 16,0 0-16,1 0 0,-1 0 16,-21 0-16,22 0 0,-1-21 15,0 0-15,1 0 0,-1-1 0,-21 1 16,21-21-16,-20 0 0,20-1 16,-21 1-16,0 0 0,0-1 0,1 1 15,-1-22-15,0 22 0,0 0 0,-21-22 16,21 43-16,0-21 0,-21-1 15,0 22-15,0 0 0,0 0 0,0 0 16,0 0-16,0 42 31,0 0-15,-21 0-16,0 21 0,21-20 0,-21 20 16,0 0-16,21 1 0,-21 20 15,21-21-15,0 1 0,-22-1 0,22 0 16,0 22-16,0-43 0,0 21 15,0 1-15,0-22 0,0 0 0,0 0 16,22 0-16,-1 1 0,0-1 0,0-21 16,0 21-16,0-21 15,1 0-15,-1 0 0,0 0 0,21 0 16,-21 0-16,1-21 0,-1 21 0,21-21 16,-21-1-16,0 1 0,1 0 15,-1 0-15,0 0 0,0 0 16,0-1-16,-21 1 0,0 0 0,21 0 15,-21 0-15,0 0 0,0-1 16,0 44 15,0-1-31,0 0 0,0 0 16,0 0-16,0 0 0,0 1 0,0-1 16,0 0-16,0 0 0,0 0 15,22 0-15,-1-21 16,0 22-16,0-22 15,0 0-15,0 0 0,1 0 16,-1 0-16,0 0 0,0 0 0,0 0 16,0-22-16,1 1 0,-1 21 15,0-21-15,0 0 0,0 0 0,22 0 16,-22-22-16,0 22 0,0 0 0,0 0 16,0 0-16,1-1 0,-1 1 15,0 0-15,0 0 0,0 0 16,0 21-1,-21 21 1,0 0 15,0-42 16,0 0-31,-21 0-1,0 21-15,21-22 0,-21 22 16,0 0 0,0 0-16,-1 0 0,1 22 15,0-1-15,0 0 0,21 0 16,-21 0-16,0 22 0,21-22 16,0 0-16,0 21 0,0-21 15,0 22-15,0-22 0,0 0 0,0 0 16,0 0-16,0 1 0,21-22 15,0 21-15,0-21 0,21 0 0,-20 0 16,-1 21-16,0-21 0,21 0 0,-21 0 16,1 0-16,20 0 0,-21 0 15,0-21-15,0 21 0,1-21 0,-1 21 16,0-22-16,0 1 0,0 21 0,-21-21 16,0 0-16,0 0 0,0 0 15,0-1-15,0 1 0,0 0 16,-21 0-16,0 0 0,0 21 15,0-21-15,-1-1 0</inkml:trace>
  <inkml:trace contextRef="#ctx0" brushRef="#br0" timeOffset="68157.14">14499 3112 0,'21'0'63,"0"0"-63</inkml:trace>
  <inkml:trace contextRef="#ctx0" brushRef="#br0" timeOffset="68729.82">17611 3154 0,'0'0'0,"21"0"0,0-21 0,0 0 16,0 21-16,0-22 0,1 1 16,-1 0-16,0 0 0,-21 0 0,0 0 15,21 21-15,-21-22 0,0 1 16,0 0-16,-21 0 0,-21 21 15,20 0-15,1 0 16,-21 0-16,0 0 0,-1 0 0,1 21 16,21 0-16,-22 0 0,1 1 0,0 20 15,21 0-15,-22-21 16,22 43-16,-21-22 0,21 1 0,-1-1 16,1 21-16,21-20 0,0-1 15,0 0-15,0 1 0,0-22 0,0 21 16,0-21-16,21 1 0,1-1 0,20 0 15,-21 0-15,21-21 0,1 0 16,20 0-16,-20 0 0,-1 0 0,21 0 16,-20 0-16,20-21 0</inkml:trace>
  <inkml:trace contextRef="#ctx0" brushRef="#br0" timeOffset="69621.33">18500 3281 0,'0'0'0,"0"-21"0,0 0 0,0-22 15,-22 43-15,1-21 0,0 0 16,-21 21-16,-1 0 0,22 0 0,-21 0 16,0 0-16,-1 0 0,1 21 15,0 0-15,-1 0 0,1 1 0,0-1 16,20 21-16,1-21 0,0 22 16,0-1-16,0-21 0,21 0 0,0 22 15,0-22-15,0 0 0,0 0 16,0 0-16,21 0 0,0 1 0,0-22 15,0 21-15,1-21 0,-1 0 0,21 0 16,0 0-16,1 0 16,-22 0-16,21 0 0,1-21 0,-1-1 15,0 1-15,1 0 0,-1 0 16,0 0-16,-21-22 0,22 22 0,-22-21 16,0 0-16,0 20 0,0-20 0,-21 0 15,0 21-15,0-1 0,0 1 16,-21 21-1,0 0-15,0 43 16,0-22-16,0 0 0,-22 21 16,22-21-16,0 22 0,0-1 15,21-21-15,0 22 0,0-22 0,0 0 16,0 0-16,0 0 0,0 0 0,21 1 16,21-22-16,-21 0 0,22 21 15,-22-21-15,21 0 0,1 0 0,-1 0 16,-21 0-16,21-21 0,1 21 15,-22-22-15,21 1 0,-21 0 0,1 21 16,-1-42-16,0 21 0,0-1 16,-21 1-16,0-21 0,21 21 0,-21 0 15,0-1-15,0 1 0,21 0 16,-21 42 0,0 0-1,0 1-15,-21-1 16,21 0-16,-21 0 0,21 0 0,-21 0 15,21 1-15,0-1 0,0 0 16,0 0-16,-21 0 0,21 0 16,-21-21 15,21-21-15,0 0-16,0 0 15,0-21-15,0 20 0,21 1 0,0-21 16,0 0-16,-21 20 15,21-20-15,0 0 0,22-1 0,-22 22 0,0 0 16,21 0-16,-20 0 16,20 21-16,-21 0 0,21 0 0,-20 0 15,-1 21-15,0 0 0,0 0 16,0 22-16,-21-22 0,21 21 0,-21 0 16,0 1-16,0-22 0,0 21 15,0 1-15,-21-22 0,0 0 0,21 21 16,-21-21-16,21 1 0,0-1 15,0 0 1,0-42 15,0 0-15</inkml:trace>
  <inkml:trace contextRef="#ctx0" brushRef="#br0" timeOffset="70741.25">21167 3027 0,'0'0'16,"0"-21"-16,0 0 0,0-1 0,0-20 0,0 21 15,0 0-15,0 0 0,0-1 16,0 1-16,0 0 0,0 42 31,0 22-15,0-22-16,0 0 0,-22 21 15,22 1-15,0-1 0,-21 21 0,21-20 16,0 20-16,0 1 0,-21-1 0,21 1 16,-21-22-16,21 22 0,-21-22 15,21 21-15,0-20 0,-21-22 0,-1 21 16,1 1-16,21-22 0,0 0 15,-21 0-15,0-21 0,21 21 0,-21-21 32,21-21-17,0 0-15,0 0 0,0 0 0,0-1 16,0 1-16,0-21 0,0 21 16,0-22-16,21 1 0,0 0 0,0 21 15,0-22-15,1 22 0,20 0 16,-21 0-16,0 0 0,22-1 0,-22 22 15,21 0-15,-21 0 0,0 0 16,22 22-16,-22-1 0,0 0 0,0 0 16,0 0-16,1 0 0,-22 1 0,0 20 15,0-21-15,0 0 0,0 22 16,0-22-16,0 0 0,-22 0 16,1 0-16,0 0 0,-21 1 0,21-22 15,-1 21-15,1-21 0,0 0 16,0 0-16,0 0 0,0 0 0,-1 0 15,1 0-15,0 0 0,0-21 16,21-1-16,-21 22 0,21-21 16,0 0-16,0 0 15,21 21 17,0 21-17,0 0-15,0 0 16,1-21-16,-22 22 15,21-22-15,0 21 0,0-21 0,0 0 16,0 21-16,1-21 0,20 0 16,-21 0-16,0 0 0,22 0 15,-1 0-15,0 0 0,1-21 0,-1 21 16,0-21-16,1-1 0,-1 1 16,0 0-16,1 0 0,-1 0 0,0 0 15,1-22-15,-22 22 0,21-21 16,-21 21-16,0-22 0,1 22 0,-22 0 15,0 0-15,0 0 0,-22 21 32,1 0-32,0 0 0,-21 21 15,21 0-15,-1 0 0,1 0 16,0 22-16,0-22 0,0 0 0,21 0 16,0 21-16,0-20 0,0-1 15,0 0-15,0 0 0,0 0 0,0 0 16,21 1-16,0-1 0,0-21 0,0 21 15,1-21-15,-1 0 16,21 0-16,-21 0 0,0 0 0,22 0 16,-22 0-16,21 0 0,-21-21 15,22 0-15,-1-1 0</inkml:trace>
  <inkml:trace contextRef="#ctx0" brushRef="#br0" timeOffset="74392.73">23897 3598 0,'0'-21'47,"21"21"-31,-21-21-16,21 0 16,-21 0-16,22 0 0,-22-1 0,21 1 15,0-21-15,0 21 0,-21-22 16,21 22-16,0-21 0,22 21 0,-22-22 15,0 22-15,21-21 0,1 42 16,-22-21-16,21 0 0,1 21 0,-1 0 16,0 0-16,-21 0 0,22 21 15,-22-21-15,0 21 0,0 21 0,-21-21 16,0 1-16,0-1 0,0 0 16,0 21-16,0-21 0,0 1 15,-21-1-15,0-21 0,21-21 47,0-1-47,0 1 16,0 0-16,0 0 0,0 0 0,0 0 15,0-1-15,0 1 0,0 0 16,0 0-16,-21 0 0,0 0 0,-1 21 16,1 0-16,0 0 0,0 0 15,0 0-15,0 0 0,-1 21 0,1 0 16,0 21-16,-21-21 0,21 22 15,-1-1-15,1 0 0,0 1 16,-21 20-16,21-20 0,21-1 0,-22 0 16,22 1-16,-21-1 0,21-21 15,0 21-15,0-20 0,0-1 0,21 0 16,1-21-16,-1 21 0,0-21 16,21 0-16,-21 0 0,22 0 0,-22 0 15,21-21-15,-21 21 0,22-21 0,-22 0 16,0-1-16,21-20 0,-20 21 15,-1 0-15,-21-22 0,21 1 0,-21 21 16,21-21-16,-21-1 0,0 22 16,0 0-16,0 0 0,0 0 15,0 42 17,0 0-32,0 0 0,-21 0 0,21 22 15,0-22-15,0 0 0,0 21 16,0-21-16,0 22 0,0-22 0,0 0 15,0 0-15,0 0 0,21 1 16,0-1-16,0 0 0,1-21 0,-1 0 16,0 21-16,0-21 0,0 0 0,22 0 15,-22 0-15,21 0 0,-21-21 16,22 21-16,-22-21 0,21 0 0,-21-1 16,0 1-16,1 0 15,-1 0-15,21-21 0,-42-1 0,21 22 16,0-21-16,1-1 0,-1 22 0,0-21 15,-21 21-15,21 0 0,0-1 16,0 22-16,1 0 16,-1 22-1,-21-1-15,0 0 16,0 0-16,0 0 16,0-42 30,0 0-30,0 0-16,-21 0 16,-1 21-1,1 0-15,0 0 16,21 21-16,-21 0 0,0 0 16,0 0-16,21 0 0,-22 22 15,1-22-15,0 21 0,0-21 0,21 22 16,0-22-16,-21 21 0,21-21 15,0 1-15,0-1 0,0 0 0,0 0 16,21 0-16,0-21 0,-21 21 0,21-21 16,0 0-16,22 22 15,-22-22-15,0 0 0,21 0 0,-20 0 16,20 0-16,0 0 0,1-22 0,-22 22 16,21-21-16,0 0 0,-20 0 15,20 0-15,-21 0 0,21-22 0,-20 22 16,20 0-16,-21-21 0,0 20 15,22-20-15,-22 21 0,0 0 0,0 0 16,0-1-16,-21 1 0,21 21 16,1 0-16,-1 0 31,-21 21-15,0 1-1,0-1-15,0-42 63,0-1-48,0 1-15,-21 21 16,21-21-16,-22 21 16,1 0-16,0 0 15,0 0-15,0 21 16,0 0-16,-1 1 15,1-1-15,21 0 0,-21 0 0,0 0 16,0 0-16,0 1 0,21-1 0,0 0 16,0 0-16,0 21 0,0-20 15,0-1-15,0 0 0,21 0 16,0 0-16,0-21 0,0 21 16,0-21-16,22 0 0,-1 22 0,-21-22 15,22 0-15,-1 0 0,-21 0 0,21 0 16,-20 0-16,20 0 0,-21-22 15,21 22-15,-20-21 0,-1 0 0,0 0 16,0 0-16,0 0 0,-21-1 16,21 1-16,-21 0 0,22 0 15,-22 0-15,0 0 0,0-1 0,0 1 16,0 0 0,0 42 15,-22-21-31,1 21 0,0 1 0,21-1 15,0 0-15,-21-21 0,0 21 16,21 0-16,-21 0 0,21 1 0,0-1 16,0 0-16,0 0 0,0 0 15,0 0-15,21-21 16,0 22-16,0-22 0,0 0 0,0 0 16,1 0-16,-1 0 0,0 0 15,0 0-15,0 0 0,22 0 16,-22-22-16,0 22 0,21-21 0,-21 0 15,22 0-15,-22 0 0,21 0 16,-21-1-16,1 1 0,20-21 0,-21 21 16,0 0-16,0-1 0,1-20 15,-1 42-15,-21-21 0,0 0 0,0 42 32,-21 0-32,-1 0 15,22 0-15,0 1 0,0-1 16,0 0-16,0 0 0,0 0 15,0 0-15,0 1 0,0-1 16,0 0-16,0 0 0,0 0 0,0 0 16,22-21-16,-22 22 15,21-22-15,-21 21 16,0-42 15,-21 21-31,21-22 16,-22 22-16,1-21 15,0 21 1,0 0 0,21 21-1,0 1 1,21-22 0,0 0-16,22 21 15,-22-21-15,0 0 0,0 0 0,21 0 16,-20 0-16,20 0 0,-21 0 15,21 0-15,-20-21 0,20 21 0,0-22 16,-21 1-16,22 0 0,-1 0 16,-21 0-16,22 0 0,-22-22 15,21 1-15,-21 21 0,22-22 0,-22 22 16,-21-21-16,21 21 0,-21 0 16,0-1-16,0 1 0,0 42 31,-21 1-31,21-1 0,0 0 0,-21 0 15,21 0-15,-22 0 0,22 1 16,0 20-16,0-21 0,0 0 0,0 0 16,0 1-16,0-1 0,0 0 15,0 0-15,22-21 0,-22 21 0,21 0 16,-21 1-16,-21-22 47,-1 0-32,1 0-15,0-22 0,0 22 16,21-21-16,-21 21 0,21 21 47,21-21-31,0 0-16,0 0 0,0 22 0,1-22 15,-1 0-15,0 0 0,0 0 16,21 0-16,-20 0 0,20 0 0,-21 0 15,21 0-15,1 0 0,-22 0 0,21 0 16,1 0-16,-1-22 0,-21 1 16,21 21-16,1-21 0,-22-21 15,21 21-15,1-1 0,-22-20 16,21 21-16,0-21 0,-20 20 0,-1 1 16,0-21-16,0 21 0,-21 0 15,0-1-15,-21 22 16,0 0-16,0 22 15,-1-1-15,1 0 0,0-21 16,0 42-16,0-21 0,21 1 0,0-1 16,0 0-16,0 21 0,0-21 15,21 1-15,0-1 0,0 21 0,0-21 16,22 0-16,-22 1 0,21-1 16,1-21-16,-22 21 0,21 0 15,0-21-15,1 21 0,-1-21 0,0 0 16,-20 0-16,20 0 0,0 0 15,-21 0-15,1 0 0,20-21 0,-21 0 16,21 21-16,-20-21 0,20 0 16,0-1-16,-21-20 0,22 21 0,-1 0 15,-21-22-15,0 22 16,1-21-16,-1 21 0,-21-22 0,0 22 16,0 0-16,0-21 0,0 21 0,-21-1 15,-1 22-15,-20-21 0,21 21 0,-21 0 16,-1 0-16,22 0 0,-21 21 0,-1-21 15,22 22-15,-21 20 16,21-21-16,0 0 0,-1 0 0,1 22 16,0-22-16,21 0 15,0 0-15,0 22 0,0-22 0,0 0 0,0 0 16,0 0-16,0 0 0,0 1 16,0-1-16,0 0 0,21-21 15,0 0-15,1 0 0,-1 0 16,0 0-16,21-21 0,-21 0 15,1 21-15,20-43 0,-21 22 0,21-21 16,-20 21-16,20-22 0,-21 1 16,21-22-16,1 22 0,-1-21 15,-21-1-15,22 1 0,-22 20 16,21-20-16,-21 20 0,22-20 0,-22 21 16,0-1-16,-21 22 0,21-21 15,-21 21-15,21-1 0,-21 1 0,0 0 16,-21 21-1,0 21-15,0 0 16,-22 22-16,22-1 0,0 0 16,-21 22-16,21-22 0,-22 85 15,22-63-15,0 63 0,21-85 16,0 22-16,0-22 16,0 0-16,21 1 0,0-22 0,0 21 15,1-21-15,-1 22 0,21-22 16,-21-21-16,0 21 0,22-21 0,-22 0 15,0 0-15,21 0 0,-20 0 0,20 0 16,-21-21-16,21 21 0,-20-21 16,20-1-16,-21 1 0,43-21 15,-43 21-15,0 0 0,-21-22 16,0 22-16,0 0 0,-21 0 16</inkml:trace>
  <inkml:trace contextRef="#ctx0" brushRef="#br0" timeOffset="76554.83">4085 5292 0,'21'0'0,"-21"-21"47,0-1-47,0 1 15,0 0-15,0 0 16,0 0-16,0 0 15,-21-1-15,21 1 0,-21 0 16,0 21-16,0-21 0,-1 0 0,-20 21 16,21 0-16,0 0 0,-22 0 15,22 0-15,0 0 0,-21 0 16,21 21-16,-22 0 0,22 0 0,0 0 16,0 22-16,0-22 0,-1 21 15,22 1-15,0-1 0,0 0 0,0 1 16,0-1-16,0 0 0,0 1 15,22-1-15,-1-21 0,0 0 0,0 22 16,0-43-16,0 21 0,1 0 16,-1-21-16,0 0 0,21 0 0,-21 0 15,1 0-15,-1-21 0,0 0 16,0-1-16,0 1 0,0 0 0,-21 0 16,22 0-16,-1 0 0,-21-22 15,0 22-15,0 0 0,0-21 16,21 20-16,-21 1 0,0 0 0,0-21 15,0 21-15,0-1 16,0 1-16,-21 21 16,21 21-1,0 22 1,0-22-16,0 0 0,0 0 16,0 22-16,0-22 0,0 0 0,0 0 15,0 0-15,21 0 0,0 1 16,0-1-16,0-21 0,22 0 15,-22 0-15,21 0 0,1 0 0,-1 0 0,0-21 16,1-1-16,-1 1 16,-21 21-16,21-42 0,1 21 0,-22 0 15,21-1-15,-21 1 0,1 0 16,-1-21-16,0 21 0,-21-1 0,21 1 16,-21 0-16,0 0 0,0 0 0,0 0 15,0-1-15,-21 44 16,21-1-1,-21 0-15,21 0 16,-21 21-16,21-20 0,0-1 0,0 21 0,-22-21 16,22 22-16,-21-22 0,21 0 15,0 0-15,-21 0 0,21 0 16,0 1-16,0-1 0,0-42 47,0-1-47,21 1 0,0 21 15,1-21-15,-22-21 0,21 21 0,0-1 16,-21 1-16,21-21 0,-21 21 16,21 0-16,0-1 0,-21 1 0,22 0 15,-22 0-15,21 21 0,0 0 16,0 21 0,-21 0-16,0 0 0,0 1 0,0-1 0,21 0 15,-21 0-15,0 0 16,0 22-16,0-22 0,0 0 0,0 0 15,21 0-15,1 0 0,-22 1 0,21-1 16,0-21-16,0 21 0,0-21 16,0 0-16,1 0 0,-1 0 0,21 0 15,-21 0-15,0-21 0,22 21 16,-22-21-16,0 21 0,21-22 0,-20 1 16,-1 0-16,0 0 0,0 0 0,0 0 15,-21-1-15,0 1 0,21 0 16,-21 0-16,0 0 0,0 0 0,0-1 15,0 1 1,-21 42 15,21 1-31,0-1 0,0 0 16,0 0-16,0 0 0,0 0 0,0 1 16,0-1-16,0 0 0,0 0 15,0 0-15,21 0 0,1-21 16,-1 0-16,0 0 0,0 0 15,0 0-15,0 0 0,1 0 0,20-21 16,-21 0-16,21 21 0,-20-21 0,20 0 16,-21 0-16,0-1 0,22 1 15,-22 0-15,0-21 0,0 21 16,-21-1-16,0 1 0,21 0 0,-21-21 16,21 21-16,-21-1 0,0 1 15,0 0-15,0 0 16,0 42 15,0 0-31,0 0 0,0 1 0,0-1 16,0 0-16,0 21 0,0 1 15,0-1-15,0 0 0,0 1 0,0-1 16,0 21-16,0-20 0,0 20 0,0 22 16,0-22-16,0 22 0,0-21 15,22 20-15,-22-20 0,21 20 16,-21 22-16,21-21 0,-21 0 0,0-1 15,0 1-15,0 0 0,0-1 0,0 1 16,0 0-16,0-22 0,0 1 16,-21-1-16,21 1 0,-21-1 0,21-21 15,-22 1-15,22-1 0,0-21 0,0 0 16,-21 1-16,0-1 0,0-21 16,0 0-16,0-21 0,-1-1 15,1 1-15,-21 0 0,0-21 16,20-1-16,-20 1 0,0 0 0,-1-22 15,1 22-15,21-22 0,-21 22 16,20-21-16,1-22 0,21 21 0,0 1 16,0-22-16,0 22 0,0-22 0,0 22 15,0-22-15,21 21 0,-21 1 16,43-22-16,-22 22 0,0-1 0,0 1 16,0-1-16,22 1 0,-22-1 0,0 1 15,21 20-15,-20 1 0,-1-21 16,21 20-16,-21 22 0</inkml:trace>
  <inkml:trace contextRef="#ctx0" brushRef="#br0" timeOffset="78774.07">6371 5271 0,'21'0'0,"0"-22"15,-21 1 1,0 0-16,22 21 16,-22-21-16,21 21 0,-21-21 15,0 42 17,0 0-32,0 0 15,0 0-15,0 1 0,0 20 0,0-21 16,0 21-16,0-20 0,0 20 15,0-21-15,0 21 0,0-20 0,0 20 16,0-21-16,0 0 0,0 0 0,0 1 16,0-1-16,0 0 15,21-21 1,0 0-16,0-21 16,0 0-16,1-1 0,-1 1 15,-21-21-15,21 21 0,0 0 0,0-22 16,0 22-16,1 0 0,-22 0 15,21-22-15,0 22 0,0 0 0,-21 0 16,21 21 0,-21 21-1,0 0 1,0 0-16,0 1 16,0-1-16,0 0 0,0 0 0,0 0 0,0 0 15,0 1-15,0-1 16,21 0-16,-21 0 0,22 0 15,-1-21-15,0 0 0,0 21 0,0-21 16,0 0-16,1 0 16,20 0-16,-21 0 0,0-21 0,0 21 15,1-21-15,-1 0 0,0 0 16,0 0-16,-21-1 0,21 1 0,-21 0 16,21 0-16,-21 0 0,0 0 0,0-1 15,0 1-15,0 0 0,0 0 16,0 0-16,0 0 0,0-1 15,0 44 17,0-1-32,0 0 0,0 0 15,-21 0-15,21 43 16,0-43-16,0 0 0,0 21 16,0-20-16,0-1 0,0 0 0,21 0 15,1 0-15,-1 0 16,0-21-16,0 0 15,0 0-15,0 0 0,1-21 16,-1 0-16,0 21 16,0-21-16,0 0 0,0 0 15,22-22-15,-22 22 0,0 0 0,-21-21 16,21-1-16,0 22 0,1-21 16,-22-1-16,0 1 0,21 0 0,-21-1 15,0 1-15,0 0 0,21 21 16,-21-22-16,0 22 0,0 0 0,0 0 15,0 42 17,0 0-32,0 0 0,-21 22 0,21-1 15,0-21-15,0 21 0,0 1 16,0-1-16,0 0 0,-21 1 16,21-1-16,0 0 0,0 1 0,0-22 15,0 21-15,0-21 0,-22 1 16,22 20-16,0-21 0,0 0 15,22-42 17,-22 0-32,21 0 15,-21 0-15,0-1 0,21-20 16,0 21-16,-21-21 0,0 20 0,21-20 16,0 21-16,1 0 0,-1-22 0,0 22 15,0 21-15,0-21 0,0 21 16,1-21-16,-1 21 0,0 0 15,-21 21-15,21 0 0,0-21 0,0 21 16,-21 1-16,0-1 0,0 21 16,22-21-16,-22 0 0,21 1 0,-21-1 15,0 0-15,0 0 0,21 0 16,-21 0-16,21 1 0,-21-1 0,0 0 16,21-21-16,0 0 0,-21 21 0,22-21 15,-1 0-15,0 0 0,0 0 16,0 0-16,0 0 0,1-21 0,-1 0 15,0 0-15,0 21 0,0-22 0,0 1 16,-21 0-16,22 0 0,-1 0 16,-21 0-16,21-1 15,-21-20-15,0 21 0,0 0 16,0 0-16,0-1 0,-21 44 47,21-1-47,0 0 15,0 0-15,0 0 0,0 0 0,0 1 16,0-1-16,0 0 0,0 0 16,0 0-16,0 0 0,0 1 0,0-1 15,21-21-15,0 0 0,0 0 16,0 0-16,1 0 16,-1 0-16,0 0 15,0 0-15,21-21 0,-20 21 0,-1-22 16,0 1-16,0 21 0,21-21 15,-20 0-15,-1 0 0,21 0 0,-21-1 16,0 1-16,1 0 0,-1 0 16,0 0-16,-21 0 0,0-1 15,21 22-15,-21 22 32,0-1-32,0 0 0,0 0 15,0 0-15,0 0 0,0 1 0,0-1 16,0 0-16,0 0 0,0 0 15,21-21-15,-21 21 0,21 1 16,-21-1-16,0 0 0,22-21 0,-1 21 16,0 0-16,0-21 15,0 21-15,0-21 0,1 0 0,-1 0 16,0 0-16,0 0 0,0 0 0,0 0 16,1 0-16,-1 0 0,0-21 15,0 0-15,0 0 0,0 0 16,1 21-16,-1-21 0,0-1 15,0 1-15,-21 0 0,0 0 0,21-21 16,-21 20-16,21 1 0,-21 0 16,0 0-16,0 0 0,0 0 0,-21 21 31,0 21-15,21 0-16,-21 0 0,21 21 15,-21-20-15,21-1 0,0 0 16,0 0-16,0 0 0,0 0 0,0 1 15,0-1-15,0 0 16,21 0-16,0 0 0,0-21 0,0 0 16,-21 21-16,43-21 0,-22 0 0,0 0 15,0 0-15,0 0 0,1-21 16,-1 21-16,21-21 0,-21 0 16,0 0-16,1 21 0,-1-21 0</inkml:trace>
  <inkml:trace contextRef="#ctx0" brushRef="#br0" timeOffset="79377.8">11811 4572 0,'0'0'0,"21"-21"0,-21 0 0,21 21 0,-21-21 15,0-1-15,0 1 16,0 0-16,0 0 16,0 0-1,-21 21-15,0 0 0,0 0 0,0 0 16,-22 0-16,22 0 0,-21 21 0,-1 0 15,22 0-15,-21 0 0,0 22 16,-1-1-16,1 0 0,0 22 0,-1-1 16,22 1-16,-21-1 0,-1 22 0,1-21 15,21 20-15,-21-20 0,20 20 16,1-20-16,21-1 0,0 22 16,0-21-16,0-1 0,0 1 0,0-1 15,0-21-15,21 22 0,22-22 16,-22 1-16,21-1 0,1 0 0,-1-21 15,0 1-15,22-1 0,-22-21 0,0 0 16,22 0-16,-22 0 0,1 0 16,20 0-16,-21-21 0,1-1 0,20 1 15,-20 0-15,-1-21 0,0 21 0,1-22 16,-1 1-16</inkml:trace>
  <inkml:trace contextRef="#ctx0" brushRef="#br0" timeOffset="81178.8">12912 5292 0,'-22'0'0,"22"-21"16,0-1-1,0 1-15,0 0 16,0 0-16,0 0 0,0 0 0,0-1 16,0 1-16,0 0 0,0-21 15,0 21-15,0-1 0,0-20 0,0 21 16,-21-21-16,0 20 0,0 1 0,-21 0 16,20 0-16,-20 21 0,21 0 15,-21 0-15,-1 0 0,1 21 16,21 0-16,-22 0 0,1 1 15,0 20-15,-1 0 0,1 22 0,0-22 16,21 0-16,-1 22 0,1-22 0,0 22 16,21-22-16,0 0 0,0 1 15,0-1-15,0-21 0,21 22 0,-21-22 16,21 0-16,1 0 0,-1-21 16,21 21-16,-21-21 0,0 0 0,22 0 15,-22 0-15,0 0 0,21-21 0,-20 21 16,-1-21-16,21 0 15,-21 0-15,0-1 0,22-20 0,-22 21 16,0 0-16,0-22 0,-21 22 0,21-21 16,-21 21-16,22-22 0,-22 22 15,0-21-15,0 21 0,0 0 0,0-1 16,0 44 0,0-1-1,0 0-15,0 21 0,0-21 0,0 22 16,0-22-16,0 21 0,0 1 15,21-22-15,0 0 0,0 21 0,-21-21 16,21 1-16,0-1 0,1-21 0,20 21 16,-21-21-16,0 0 15,0 0-15,22 0 0,-22 0 0,21 0 16,-21-21-16,1 0 0,20 21 16,-21-22-16,0 1 0,0 0 0,1 0 15,-1 0-15,-21-22 0,0 22 0,0 0 16,21-21-16,-21 21 0,0-1 15,0 1-15,0 0 0,-21 21 16,0 0-16,-1 21 16,1 0-16,21 1 0,-21-1 15,0 0-15,0 21 0,21-21 0,-21 1 16,-1-1-16,22 21 0,0-21 16,0 0-16,-21 1 0,21-1 15,21-21 16,1 0-31,-22-21 16,21 21-16,0-22 0,0 1 0,0 0 16,0 0-16,1 0 0,-22 0 15,21-1-15,0-20 0,0 21 0,0 0 16,0 0-16,-21-1 0,22 1 0,-1 21 16,0 21-1,-21 1 1,0-1-16,0 21 0,0-21 15,0 0-15,0 1 0,0-1 16,0 21-16,21-21 0,-21 0 0,0 1 16,0-1-16,21 0 0,-21 0 15,21-21-15,1 21 0,-1-21 0,0 0 16,0 0-16,0 0 0,0 0 16,1 0-16,20-21 0,-21 21 15,0-21-15,0 0 0,22 0 0,-22-1 16,0 1-16,0-21 0,-21 21 15,21 0-15,-21-1 0,22 1 0,-1-21 16,-21 21-16,0 0 0,0-1 16,0 44 15,0-1-31,0 0 0,0 0 16,0 0-16,0 0 0,0 1 15,0-1-15,0 0 0,0 0 0,0 0 16,0 0-16,21 1 0,0-1 15,0-21-15,0 0 16,1 0-16,-1 0 0,0 0 16,0 0-16,21-21 0,-20 21 0,-1-22 15,0 1-15,0 0 0,0 0 16,0 0-16,22-43 0,-43 43 16,0 0-16,21 0 0,-21 0 15,21-1-15,-21 1 0,0 0 16,0 0-16,0 42 31,0 0-31,0 0 0,0 1 16,0-1-16,0 0 0,0 21 0,0-21 15,0 22-15,0-1 0,0 0 0,0 1 16,0 20-16,0-20 0,0 20 16,0 1-16,0-1 0,0 1 0,-21-1 15,21 22-15,-21-22 0,0 22 0,21 0 16,-22-1-16,22 1 0,0 0 15,-21-1-15,0 1 0,21-22 16,-21 22-16,21-21 0,0-1 0,0 1 16,0-22-16,0 0 0,0 1 0,0-1 15,0 0-15,0-21 0,0 1 16,0-1-16,0-42 31,0-1-31,-21 1 0,0-21 0,-1 21 16,1-22-16,0-20 0,0 21 15,0-22-15,0 22 0,-1-22 16,1-20-16,21 20 0,0-21 0,0 22 16,0-22-16,0 22 0,0-1 0,0-20 15,0 41-15,0-20 0,0-1 0,21 1 16,22 20-16,-22-20 0,21-1 16,22 22-16,-22-21 0,22 20 15,-1-20-15,1 20 0,-1 1 0,1-21 16,20 20-16,-20 1 0</inkml:trace>
  <inkml:trace contextRef="#ctx0" brushRef="#br0" timeOffset="81701.5">15706 5228 0,'0'0'16,"21"-42"-16,-21 21 0,21-22 0,0 1 15,0 0-15,-21-1 0,21 1 16,1 0-16,-22 21 0,0-22 0,0 1 16,0 21-16,0 0 0,0-1 0,0 1 15,0 42 1,0 1-16,0 20 16,0 0-16,0 22 0,0-1 15,0 22-15,0 0 0,0-1 0,0 1 16,0 21-16,-22-22 0,22 22 15,0-21-15,0 21 0,0 0 0,0-22 16,-21 22-16,0 0 0,21-21 0,-21 20 16,0-20-16,0 0 0,-1-1 15,22 1-15,-21-21 0,0-1 16,21-21-16,0 1 0,-21-1 0,21 0 16,0-20-16,0-1 0,0 0 0,0-42 31,21 0-31,-21-1 15,0 1-15,0-21 0,0 21 0,21-22 16</inkml:trace>
  <inkml:trace contextRef="#ctx0" brushRef="#br0" timeOffset="82041.31">15684 5630 0,'0'0'0,"-21"-63"0,21 21 16,-21-22-16,21 22 0,0-1 0,0 1 15,0 21-15,0-21 0,21-1 0,0 22 16,1-21-16,-1 21 0,0-1 16,21 1-16,-21 0 0,22 0 0,-1 0 15,0 21-15,1 0 0,-1 0 16,0 21-16,-20 0 0,20 0 0,-21 22 16,0 62-1,-21-62-15,0-1 0,0 0 0,-21 1 16,0-1-16,0-21 0,0 22 15,-1-22-15,-20 0 0,21 0 16,-21 0-16,20-21 0,1 21 0,0-21 16,0 0-16,0 0 0,0 0 0,-1 0 15,22-21 1,22 0 0,-1 0-16,0 0 15,0 0-15,21 21 0,1-22 0</inkml:trace>
  <inkml:trace contextRef="#ctx0" brushRef="#br0" timeOffset="82562.02">16806 5313 0,'0'0'16,"64"-42"-16,-64 20 16,21 1-16,-21 0 0,0 0 0,0 0 15,0 0-15,0-1 0,0 1 16,-21 0-16,0 0 0,-1 0 0,1 0 15,0 21-15,-21 0 0,21 0 16,-22 0-16,22 0 0,-21 0 0,21 21 16,-22 0-16,22 21 0,0-21 0,0 22 15,-22-1-15,43 0 0,-21 1 16,0-22-16,21 21 0,-21 1 0,21-1 16,0-21-16,0 21 15,0-20-15,0-1 0,0 0 0,0 0 16,21 0-16,0-21 0,0 0 15,1 0-15,-1 0 0,21 0 16,-21 0-16,0 0 0,22-21 0,-22 0 16,0 21-16,21-21 0,-20-22 15,-1 22-15,21 0 0,-21 0 0,0-21 16,1 20-16,-1 1 0,0-21 0,0 21 16,-21-22-16,0 22 0,0 0 15,0 0-15,0 0 0,0 0 0,-21 42 31,0 0-31,0 0 16,21 0-16,-22 0 0,22 22 0,0-22 16,0 0-16,0 21 0,0-20 15,0-1-15,0 21 0,0-21 0,0 0 16,0 1-16,22-1 0,-22 0 16,21-21-16,0 21 0,0-21 0,0 0 15,22 0-15,-22 0 16,0 0-16,0 0 0,21 0 0,1-21 15</inkml:trace>
  <inkml:trace contextRef="#ctx0" brushRef="#br0" timeOffset="84572.11">17759 5080 0,'0'0'0,"0"-21"0,0 0 15,0 0-15,-21 21 0,-1 0 16,1 0-16,0 0 0,0 0 0,0 0 15,-22 0-15,22 0 0,0 21 16,-21 0-16,21 21 0,-1-21 0,-20 22 16,21-1-16,0-21 0,0 22 15,21-1-15,-22 0 0,22 1 0,-21-1 16,21 0-16,0 1 0,0-22 0,0 21 16,0-21-16,21 0 0,1 1 15,20-1-15,-21 0 0,0-21 16,22 0-16,-1 21 0,0-21 0,1 0 15,-1 0-15,0 0 0,1-21 16,-1 0-16,0 0 0,1-1 0,-1 1 16,0-21-16,1 21 0,-1-22 15,0 1-15,-21-21 0,22 20 0,-22-20 16,21-1-16,-21 1 0,1-1 0,-1 1 16,0-1-16,-21 1 0,0 20 15,0 1-15,21 0 0,-21 21 0,0-1 16,0 1-16,-21 21 15,0 21 1,21 1-16,-21-1 0,21 21 16,0 0-16,-22 1 0,1-1 0,21 22 15,-21-22-15,0 0 0,21 22 0,-21-22 16,0 0-16,21 1 0,0-1 16,-22 0-16,1-20 0,0 20 0,21-21 15,0 0-15,0 0 0,-21 1 16,21-1-16,-21-21 0,21-21 31,0-1-31,0 1 16,21 0-16,-21 0 0,21 0 0,0-22 15,0 22-15,1 0 0,-1-21 16,0 21-16,0-22 0,21 22 16,-20 0-16,-1 0 0,0 0 0,21 21 15,-21 0-15,1 0 0,-1 0 16,-21 21-16,21 0 0,-21 0 15,0 0-15,0 0 0,0 1 16,-21-22-16,0 21 0,-1 0 16,1-21-16,21 21 0,-21-21 0,0 0 15,0 0-15,0 21 0,-1-21 16,1 0-16,0 0 16,21 21 30,0 1-30,21-1-16,-21 0 16,21 0-16,1 0 0,-1-21 0,21 21 15,-21 1-15,22-1 0,-22 0 16,21-21-16,0 21 0,1 0 0,-1-21 16,22 0-16,-22 0 0,0 0 0,1 0 15,-1 0-15,21 0 0,-20 0 16,-1 0-16,0-21 0,1 21 0,-1-21 15,0 0-15,-20 0 0,20-1 16,-21 1-16,21 0 0,-20-21 16,-1 21-16,-21-22 0,0 1 0,0 21 15,0-22-15,0 22 0,0-21 16,0 21-16,0 0 0,-21-1 0,-1 1 16,1 21-16,0 0 0,0 0 0,-21 0 15,20 0-15,1 0 0,-21 21 16,21-21-16,0 22 0,-1 20 0,-20-21 15,21 0-15,0 0 0,0 1 16,21 20-16,0-21 0,0 0 0,0 0 16,0 1-16,0-1 0,0 0 0,0 0 15,0 0-15,21-21 16,0 21-16,0-21 0,0 0 16,0 0-16,1 0 0,-1 0 15,0 0-15,0-21 0,0 0 16,0 21-16,1-21 0,-1 0 0,0 0 15,0-1-15,0 1 0,-21 0 16,21 0-16,1 0 0,-1 0 0,-21-22 16,0 22-16,21 0 0,-21 42 47,0 0-47,-21 0 0,21 1 0,-21-1 15,21 0-15,0 0 16,0 21-16,0-20 0,0-1 0,0 0 15,21 0-15,0 0 0,0 0 0,0 1 16,22-1-16,-22-21 0,21 21 16,0-21-16,1 0 0,-1 0 0,0 21 15,1-21-15,-1 0 0,0 0 16,1 0-16,-1-21 0,0 21 0,-20-21 16,20 0-16,0 21 0,-21-22 0,22 1 15,-22-21-15,0 21 16,0 0-16,22-22 0,-43 22 0,21-21 0,0 21 15,-21-22-15,0 22 16,0 0-16,0 0 0,0 0 0,0-1 16,-21 22-16,0 0 15,-1 0-15,1 0 0,-21 22 16,21-1-16,0 0 0,-1 0 0,1 0 16,0 0-16,0 1 0,21-1 15,-21 0-15,21 0 0,0 0 0,0 0 16,21 1-16,0-22 15,0 0-15,0 0 16,1 0-16,-1 0 0,0 0 0,0 0 16,0 0-16,0 0 0,1 0 0,-22-22 15,21 22-15,-21-21 16,21 21-16,-21-21 0,0 0 0,0 0 16,0 0-16,0-1 15,-21 22 16,0 0-31,21 22 16,0-1-16,0 0 0,0 0 16,0 21-16,0-20 0,-22-1 0,22 0 15,0 21-15,0-21 0,-21 22 16,21-1-16,0 0 0,0 1 0,0 20 16,0-20-16,0 20 0,0-21 15,0 22-15,0-1 0,0 1 16,0-1-16,0 1 0,0-1 0,0 1 15,0 21-15,0-22 0,0 22 0,0-22 16,-21 1-16,21-1 0,0 1 16,-21-1-16,21-20 0,0-1 0,-21 0 15,0 1-15,-1-22 0,1 0 0,21 0 16,-21 0-16,0-21 0,0 0 0,0 0 16,-1-21-16,1 0 0,0 0 15,0 0-15,21-22 0,-21 22 0,21-42 16,0 20-16,0 1 0,0-22 0,0 1 15,0-22-15,0 22 16,21-22-16,0 22 0,0-1 0,0-21 16,1 22-16,-1-22 0,0 22 15,0-1-15,0 1 0,0-22 0,1 22 16,20 20-16,-21-20 0,0 20 0,0 1 16,1 0-16,41-22 0,-42 43 15,0-21-15,1 42 16,-22-21-16,0-1 0,0 1 0,21 21 15,0-21-15</inkml:trace>
  <inkml:trace contextRef="#ctx0" brushRef="#br0" timeOffset="85265.12">20489 5292 0,'21'0'15,"1"0"-15,-1 0 16,0 0-16,0 0 0,0 0 0,22 0 16,-22-21-16,0 21 0,21 0 0,-21-22 15,1 22-15,20-21 0,-21 21 16,0-21-16,0 0 0,1 21 0,-1-21 16,0 21-16,-21-21 0,0-1 15,0 1-15,0 0 16,-21 21-1,0 0-15,-22 0 16,22 21-16,0 0 0,-21 1 0,20-1 16,-20 0-16,0 21 0,21 1 15,-22-22-15,22 21 0,0 0 0,0-20 16,21 20-16,0-21 0,0 21 16,0-20-16,0-1 0,21 21 0,0-21 15,0 0-15,0 1 0,22-22 0,-22 21 16,0 0-16,0-21 0,0 0 15,1 0-15,-1 0 0,0 0 16,0 0 0,0 0-1,-21-21 1,0 0 15,0-1 157,0 1-173,-21 0-15,0 0 16,21 0-16,0 0 0,-21-1 0,0 1 16</inkml:trace>
  <inkml:trace contextRef="#ctx0" brushRef="#br0" timeOffset="85896.65">22183 4551 0,'0'0'0,"0"-21"16,0 0-16,0-1 0,0-41 16,21 21-16,0 20 15,0 1-15,0 0 0,-21 0 0,0 0 16,21 21-16,-21-21 15,0 42-15,0 0 16,0 0-16,0 21 0,-21-20 16,0 41-16,0-21 0,0 22 0,0-1 15,-22 1-15,22-1 0,-21 22 16,-1 0-16,1-1 0,-21 1 0,20 0 16,-20-22-16,-1 22 0,1 0 15,20-1-15,-20 1 0,21-22 0,-1 22 16,1-21-16,0-1 0,-1 1 15,22-22-15,0 0 0,21 1 0,0-1 16,-21-21-16,21 0 0,0 0 16,0 1-16,21-22 15,0-22 1,0 1-16,0-21 0,1 21 0,-1-22 16</inkml:trace>
  <inkml:trace contextRef="#ctx0" brushRef="#br0" timeOffset="87761.53">23389 5292 0,'21'0'0,"-42"0"0,63 0 16,-20 0-16,-22-21 0,21-1 0,0 22 16,-21-21-16,21 0 0,-21 0 15,0 0-15,21 0 0,-21-1 0,0 1 16,0 0-16,0 0 0,0-21 0,0 20 16,0-20-16,0 21 15,-21-21-15,0-1 0,0 22 0,0 0 16,-1-21-16,1 20 0,0 1 15,-21 21-15,21 0 0,-85 0 16,63 21-16,1 22 16,0-1-16,-1 0 0,22 1 0,-21 20 15,21-20-15,0 20 0,-1-21 0,22 1 16,0-1-16,0 0 0,0 1 16,0-22-16,0 21 0,22-21 0,-1 1 15,0-22-15,0 21 0,21-21 16,-20 0-16,20 0 0,-21 0 0,21 0 15,-20 0-15,20 0 0,0-21 16,-21-1-16,22 22 0,-22-21 16,21 0-16,-21 0 0,22-21 0,-22 20 15,0 1-15,0-21 0,0 0 0,1 20 16,-22-20-16,0 0 0,0-1 16,0 22-16,0 0 0,0 0 0,0 0 15,-22 21-15,1 0 16,0 0-16,0 21 0,0 0 0,21 0 15,-21 22-15,-1-1 0,22-21 0,-21 21 16,21 1-16,0-1 0,0-21 16,0 22-16,0-22 0,21 0 15,1 0-15,-1 0 0,0 0 16,0 1-16,21-22 0,1 0 0,-22 21 16,21-21-16,1 0 0,-1 0 0,0 0 15,-21 0-15,22-21 0,-1 21 16,0-22-16,-20 1 0,-1 0 0,21 21 15,-21-21-15,0 0 0,-21 0 0,0-22 16,0 22-16,0 0 0,0 0 16,0 0-16,0-1 0,0 1 0,0 0 15,-21 21-15,0 0 16,0 0-16,0 0 0,0 21 16,21 0-16,-22 1 0,1-1 15,0 0-15,21 21 0,-21-21 16,0 22-16,21-22 0,0 0 0,0 0 15,-21 0-15,21 1 0,0-1 0,0 0 16,21-21 0,0 0-16,0 0 15,0-21-15,0 21 0,1-21 16,-1-1-16,0 1 0,0 0 16,0 0-16,0 0 0,1 0 15,-1-1-15,-21 1 0,21-21 0,0 21 16,-21 0-16,21-1 0,-21 1 0,0 42 47,0 1-47,0-1 0,0 0 0,0 0 15,0 0-15,0 22 0,0-22 0,0 0 16,0 0-16,0 0 0,21 0 16,-21 1-16,22-22 0,-22 21 0,0 0 15,21-21-15,0 0 0,0 0 16,0 0-16,0 0 0,1 0 0,-1 0 15,0 0-15,21-21 0,-21 21 0,1-21 16,20-1-16,-21 1 0,0 0 16,22 0-16,-22 0 0,0 0 15,0-22-15,0 22 0,0 0 0,1 0 16,-1 0-16,-21-1 0,0 1 16,21 21-16,-21 21 31,0 1-31,0-1 0,0 0 0,0 0 15,0 0-15,-21 22 0,21-22 0,0 0 16,0 0-16,0 0 0,0 0 16,0 1-16,0-1 0,21-21 15,0 0-15,0 21 0,0-21 0,1 0 16,-1 0-16,21 0 0,-21 0 16,22 0-16,-22-21 0,21 21 15,-21-21-15,0 21 0,22-22 0,-22 1 16,0 0-16,-21 0 0,21 21 15,-21-21-15,21 0 0,-21-1 0,0 1 16,0 0-16,0 0 16,0 0-16,-21 21 15,0 0 1,21 21-16,0 0 16,0 0-16,0 0 0,0 22 0,-21-22 15,21 0-15,0 21 0,0 1 16,0-1-16,0-21 0,0 43 0,0-22 15,0 22-15,0-22 0,-21 21 0,21 1 16,0-1-16,0 1 0,-21-1 16,-1 1-16,1 21 0,0-22 0,0 1 15,0 20-15,-22 1 0,22-22 16,0 22-16,0-21 0,0 20 0,0-20 16,-1 20-16,22-20 0,0-1 0,-21 1 15,21-1-15,0 1 0,0-1 0,0 1 16,0-22-16,0 1 0,0-1 15,0 0-15,0-21 0,0 1 0,0-1 16,0 0-16,-21-21 31,21-21-31,0 0 0,-21-22 16,21 1-16,-21 21 0,0-43 0,21 22 16,0-22-16,0 22 0,-22-21 0,22-1 15,0 1-15,0-1 0,0 1 0,0-1 16,0-21-16,0 22 0,0-22 15,22 1-15,-22-1 0,21 21 0,21-20 16,-21 20-16,0 1 0,22-1 0,-1 1 16,0-1-16,1 1 0,-1 20 15,0-20-15,1 21 0,-1-22 16,0 22-16,1-1 0,-1 1 0</inkml:trace>
  <inkml:trace contextRef="#ctx0" brushRef="#br0" timeOffset="90097.62">26331 5440 0,'0'21'0,"-21"0"0,0 22 16,0-22-1,21 0 1,21-42 15,0 0-15,0-1-16,-21 1 0,21 0 0,1 0 15,-22 0-15,21 0 0,0-22 16,0 22-16,0-21 0,0-1 0,1 1 16,-1 21-16,0-21 0,0-1 15,0 1-15,0 21 0,1 0 16,-1-1-16,0 1 0,0 21 0,0 0 16,0 0-16,-21 21 15,0 1-15,0-1 16,0 0-16,0 0 0,0 0 15,0 0-15,0 1 16,0-1-16,0-42 47,0-1-47,0 1 16,0 0-1,0 0-15,0 0 0,0 0 16,0-1-1,-21 44 1,0-22-16,0 21 0,0 0 16,21 21-16,-21-21 0,-1 22 15,1-22-15,0 21 0,21-21 0,-21 22 16,0-1-16,21-21 0,-21 22 0,21-22 16,0 21-16,0-21 0,0 0 15,0 22-15,0-22 0,21 0 0,0-21 16,21 21-16,-21-21 0,1 0 15,20 0-15,0 0 0,1 0 16,-1 0-16,0 0 0,22 0 0,-22-21 16,0 0-16,1 0 0,-1 0 15,0-22-15,1 22 0,-1-21 0,-21-1 16,22 1-16,-22 0 0,0-1 16,0 1-16,0 0 0,-21-1 0,0-20 15,0 21-15,0-1 0,0 1 0,0 21 16,0-22-16,0 22 0,0 0 15,-21 42 1,21 0-16,-21 1 0,21-1 16,-21 21-16,0 0 0,21 1 15,0-1-15,-22 0 0,22 1 0,-21-22 16,21 21-16,0 1 0,0-1 16,0 0-16,0-21 0,0 22 0,0-22 15,0 21-15,0-21 0,21 1 16,1-1-16,-1 0 0,-21 0 0,21 0 15,0-21-15,0 0 0,0 0 0,1 0 16,-1 0-16,0 0 0,0 0 16,21-21-16,-20 21 0,-1-21 0,0 0 15,21 0-15,-21-22 0,1 22 16,20 0-16,-21-21 0,21 20 16,-20-20-16,-1 21 0,21-21 0,-21 20 15,0 1-15,1 0 0,-1 0 16,0 0-16,0 21 0,0 0 0,0 0 15,1 0-15,-1 21 16,-21 0-16,21-21 0,-21 21 16,0 0-16,21 1 0,-21-1 0,0 0 15,0 0-15,0 0 16,0 0-16,21-21 31,0 0-15,-21-21-16,0 0 15,0 0-15,0 0 16,0 0-16,0-1 0,0 1 16,0 0-16,-21 0 15,21 0-15,-21 21 0,0 0 0,0 0 16,0 0-16,-1 0 0,1 21 16,-21 0-16,21 0 0,0 0 15,-22 1-15,22 20 0,0-21 0,0 21 16,0-20-16,-1 20 0,1-21 15,21 21-15,0-20 0,0 20 0,0-21 16,0 0-16,0 0 0,0 1 0,21-1 16,1 0-16,-1 0 15,0-21-15,0 0 0,0 0 16,0 0-16,1 0 0,-1 0 0,0-21 16,0 21-16,0-21 0,-21 0 15,21-22-15,1 22 0,-1 0 0,-21-21 16,21 20-16,0-20 0,0 0 15,-21 21-15,21-22 0,1 22 0,-22 0 16,0-21-16,21 20 0,-21 1 16,0 42 15,0 1-15,0-1-16,0 0 0,-21 0 15,21 0-15,0 22 0,-22-22 0,22 0 16,0 0-16,0 0 0,0 0 15,0 1-15,22-1 0,-1 0 0,0 0 16,0 0-16,0-21 16,0 0-16,1 0 0,-1 0 0,21 0 15,-21 0-15,0 0 0,1 0 0,20-21 16,-21 0-16,0 21 0,22-21 16,-22 0-16,0-1 0,0 1 0,0 0 15,22 0-15,-43-21 0,21 20 16,0 1-16,-21 0 0,21 0 0,-21 0 15,0 0-15,-21 21 32,0 0-32,0 0 0,21 21 0,-22 0 15,1 0-15,21 0 16,0 0-16,0 1 0,0-1 0,0 0 16,0 21-16,0-21 0,0 1 0,21-1 15,1 0-15,-22 0 0,0 0 16,21 0-16,-21 1 0,21-22 0,-21 21 15,-21-21 17,21-21-17,-21-1-15,21 1 16,-22 0-16,1 0 0,0 0 16,0 21-16,0 0 15,0 0 1,-1 0-1,22 21-15,0 0 16,0 0-16,22-21 0,-1 21 0,0-21 16,0 22-16,0-22 0,0 0 15,1 21-15,20-21 0,-21 0 0,0 0 16,22 0-16,-1 0 0,-21 0 0,21 0 16,1 0-16,-1 0 0,0 0 15,-20-21-15,20-1 0,-21 1 16,21 0-16,-20 0 0,-1 0 15,21-22-15,-21 22 0,0-21 0,1 21 16,-22-22-16,21 22 0,-21-21 0,0 21 16,0 0-16,0-1 0,0 1 15,-21 21-15,-1 21 16,1 1-16,0-1 16,0 0-16,21 0 0,0 0 0,0 22 15,0-22-15,0 21 0,21-21 16,0 22-16,0-1 0,1-21 15,20 21-15,-21-20 0,0-1 0,0 0 16,1 0-16,-1 0 16,0 0-16,-21 1 0,0-1 15,-21-21-15,0 0 16,-1 0-16,1 0 0,-21 0 16,21 0-16,0 0 0,-1-21 0,1 21 15,0 0-15,0-22 0,0 22 16,0 0-16,21-21 0,0 0 15,0 0-15,0 0 16,0 0-16,21 21 16,0-22-16,0 1 0</inkml:trace>
  <inkml:trace contextRef="#ctx0" brushRef="#br0" timeOffset="90517.38">30184 4699 0,'0'0'15,"0"-21"-15,-22 0 0,22 0 0,-21 21 16,21-22-16,21 22 31,1 0-31,-1 0 0,0 0 16,0 22-16,0-1 0,0 0 0,1 0 15,-1 21-15,0 1 0,0 20 16,0-20-16,0 20 0,-21 1 0,22-1 16,-22 1-16,0-1 0,0 1 0,0-1 15,0 1-15,0-1 0,-22 1 16,-20-22-16,21 21 0,-21-20 0,-1 20 16,1-20-16,0-1 0,-1-21 15,-20 21-15,20-20 0,1 20 0,0-21 16,-1 0-16,1-21 0,21 21 15,0-21-15,-22 0 0,43 22 16,-21-22-16,0 21 0,0-21 31,0-21-15,21-1-16,-21 22 0,21-21 16,-22 21-16</inkml:trace>
  <inkml:trace contextRef="#ctx0" brushRef="#br0" timeOffset="99837.92">4699 8911 0,'0'-21'0,"0"0"16,0 0-1,21 0-15,-21-1 16,0 1-16,0 0 16,0 0-16,0 0 0,0 0 15,0-1-15,-21 22 16,0 0 15,0 0-31,-1 22 16,22-1-1,-21 0-15,21 0 16,-21 0-16,21 22 0,0-22 0,0 21 16,0 0-16,0 1 0,0-1 0,0 22 15,0-22-15,0 21 0,0-20 16,0 20-16,0-20 0,0 20 0,0 1 15,0-1-15,0-21 0,0 22 16,0-1-16,0-20 0,0 20 0,0-20 16,21-1-16,-21 0 0,0 1 0,0-1 15,0-21-15,0 21 0,0-20 16,0-1-16,0 0 0,0 0 0,0 0 16,-21-21-16,21 21 0,-21-21 31,0 0-31,21-21 0,-21 0 15,21 0-15,0 0 0,-22 0 16,1-1-16,0-20 0,21 21 0</inkml:trace>
  <inkml:trace contextRef="#ctx0" brushRef="#br0" timeOffset="100817.36">4508 8805 0,'0'-21'31,"22"21"-31,-1-21 16,0 21-16,0 0 0,0-21 0,0 21 15,1 0-15,-1 0 0,21-21 16,-21 21-16,22 0 0,-1 0 16,0 0-16,1 0 0,-1 0 0,21 0 0,-20 0 15,20 0-15,1 0 0,20 0 16,1 0-16,0 0 0,-1 0 16,22 0-16,0 0 0,0 0 15,-21 0-15,20 0 0,-20 0 0,0 0 16,-1 0-16,1 0 0,-21 0 15,20 0-15,-20 0 0,-1-21 0,-20 21 16,20 0-16,-21-22 0,-20 22 0,20 0 16,-21 0-16,0 0 0,0 0 15,1 0-15,-22 22 32,0-1-17,0 0-15,0 0 0,0 0 0,0 22 16,0-1-16,0-21 0,0 21 15,0 1-15,0-1 0,0 22 0,0-22 16,0 0-16,0 1 0,0-1 0,0-21 16,0 21-16,0 1 0,0-1 15,0-21-15,0 22 0,0-1 0,0 0 16,0 1-16,0-22 0,0 21 16,0 0-16,0-20 0,0 20 0,0-21 15,0 21-15,0-20 0,0-1 0,0 21 16,-22-21-16,22 0 15,0 1-15,0-1 0,-21 0 0,21 0 16,0 0-16,-21-21 16,21 21-16,-21-21 31,0 22-31,0-22 0,-1 0 16,1 0-16,0 21 0,0-21 15,0 0-15,-22 0 0,22 0 16,0 0-16,-21 21 0,21-21 0,-22 0 15,1 0-15,21 0 0,-22 21 0,-20-21 16,21 0-16,-1 0 0,-20 0 16,-1 21-16,1-21 0,-1 0 15,-20 0-15,-1 0 0,0 0 0,1 0 16,-1 0-16,-21 0 0,21 0 16,1 0-16,-1 0 0,0 0 0,22 0 15,-1 0-15,-20 0 0,20 0 0,22 0 16,-22 0-16,22 0 0,-21 0 15,20 0-15,22 0 0,-21-21 0,21 21 16,-1 0-16,1 0 0,21-21 63,0 0-32,0 0-16,21 21-15,1-22 0</inkml:trace>
  <inkml:trace contextRef="#ctx0" brushRef="#br0" timeOffset="102103.79">5292 7959 0,'0'0'0,"0"-21"16,0-1 0,0 1-1,0 0 16,0 42 1,0 0-17,-22 1-15,22-1 16,0 0-16,0 21 0,-21-21 0,21 22 16,-21-1-16,21 0 0,-21 1 15,21-1-15,-21-21 0,21 22 0,0-1 16,0-21-16,0 21 0,0-20 0,0-1 15,0 0-15,0 0 0,0 0 16,0 0-16,0 1 0,0-44 47,0 1-31,0 0-16,0 0 15,0 0-15,0-22 16,0 22-16,0-21 0,0 21 15,21-22-15,-21 1 0,21 0 0,-21-1 16,21 1-16,-21 0 0,21-1 0,1 22 16,-22-21-16,21 0 0,0 20 15,-21 1-15,21 0 0,0 21 0,0-21 16,1 21 0,-1 0-16,0 0 0,-21 21 15,21 0-15,0 0 0,-21 1 16,21-1-16,1 21 0,-22 0 0,0 1 15,21-22-15,0 21 0,-21 1 0,0-1 16,0 0-16,0-21 16,0 22-16,0-22 0,0 0 0,0 21 15,0-20-15,0-1 0,0 0 0,0 0 16,0 0 0,21-21-1,-21 21 1,0-42 15,-21 0-15,0 21-16,21-21 0</inkml:trace>
  <inkml:trace contextRef="#ctx0" brushRef="#br0" timeOffset="102813.83">5270 8319 0,'22'-22'46,"-1"22"-46,0-21 0,0 21 0,0 0 16,0 0-16,1-21 0,-1 21 16,0 0-16,0 0 0,0 0 0,0 0 15,1 0-15,-1-21 0,0 21 16,0 0-16,0 0 16,-42 0 46,0 0-46,0 0-16,0 0 0,-1 0 0,1 0 15,-21 21-15,21-21 0,0 0 16,-1 0-16,1 21 0,0-21 0,0 0 16,0 0-16,0 0 0,-1 21 15,1-21-15,0 0 16,0 0-16,21 22 15,21-22 48,0 0-47</inkml:trace>
  <inkml:trace contextRef="#ctx0" brushRef="#br0" timeOffset="103617.86">5334 8192 0,'21'-64'16,"-21"43"-16,0 0 0,0 0 16,0-1-16,0 1 0,0 0 15,0 0-15,0 0 0,0 0 0,0-1 16,0 1-16,0 0 15,0 0-15,0 0 16,-21 21 0,21 21-16,0 0 15,0 0-15,0 22 0,0-1 0,0 0 16,0 1-16,0 20 0,0 1 16,0-1-16,0 1 0,0-22 0,-21 21 15,21 1-15,0-1 0,0 22 16,0-21-16,-21-1 0,21 22 15,-22-22-15,1 22 0,0-22 0,21 22 16,0-21-16,-21 20 0,0-20 16,21 20-16,-21-20 0,21-1 0,0 1 15,0-1-15,0 1 0,-22-1 0,22-20 16,0-1-16,-21 0 0,21 1 16,0-1-16,0 0 0,0-20 0,0 20 15,0-21-15,0 0 0,0 0 16,-21-42 15,21 0-31,0 0 16,0 0-16,-21 0 0,21-1 0,-21-20 15,21 0-15</inkml:trace>
  <inkml:trace contextRef="#ctx0" brushRef="#br0" timeOffset="104062.6">4551 9144 0,'-21'0'0,"42"0"0,-64 0 0,22 0 0,0 0 15,0 0-15,21 21 16,21-21 15,0 0-31,22 0 0,-1 0 16,21 0-16,1 0 0,-1 0 0,22 0 15,0 0-15,-1 0 0,22 0 16,0 0-16,21 0 0,0-21 0,0 21 16,0 0-16,0 0 0,21-21 0,-21 21 15,0 0-15,0-21 0,-21 21 16,21 0-16,-42-21 0,21 21 0,-22 0 15,-20-22-15,20 22 0,-41-21 0,20 21 16,-20 0-16,-22 0 16,0 0-16,0-21 0,0 21 0,0 0 15,-21-21 17,-21 0-17,0 21-15,21-21 0,-21-1 0,0 22 16,0-21-16,-1 0 0,1 0 15</inkml:trace>
  <inkml:trace contextRef="#ctx0" brushRef="#br0" timeOffset="104845.68">5228 7895 0,'0'-21'0,"0"0"15,0 0-15,0 0 16,0-1 0,0 44 15,-21-1-16,21 21-15,0-21 0,0 22 0,-21-22 16,21 21-16,0 0 0,0 22 16,0-22-16,0 1 0,0-1 15,-21 0-15,21 1 0,0-1 0,0 0 16,-22-21-16,22 22 0,0-22 16,0 0-16,0 0 0,0-42 31,0 0-16,0 0-15,0 0 0,0-1 16,0 1-16,0 0 0,0-21 0,0 21 16,22-22-16,-22 1 0,0 21 15,0-22-15,0 1 0,21 0 0,-21-1 16,21 1-16,0 0 16,-21-1-16,21 22 0,0 0 0,1 0 15,-1 0-15,-21 0 0,21 21 16,0 0-16,0 0 0,0 0 0,22 21 15,-22 0-15,0 0 0,0 0 0,22 22 16,-22-1-16,0 0 0,0 22 16,0-22-16,-21 0 0,0 22 0,0-22 15,0 1-15,0-1 0,0 0 16,0-21-16,0 22 0,0-22 0,0 0 16,0 0-16,0 0 0,0 1 0,0-1 15,0-42 32,-21-1-47,21 1 16,-21 0-16</inkml:trace>
  <inkml:trace contextRef="#ctx0" brushRef="#br0" timeOffset="105065.55">5186 8340 0,'0'0'0,"0"21"0,21-21 32,0 0-32,21 0 0,-20 0 0,20-21 15,0 21-15,1 0 0,-22-21 16,21-1-16,0 22 0,1-21 0,-1 21 16,0 0-16,-20-21 0,20 21 0,-21 0 15,0 0-15,0 0 0,1 0 16,-22 21-1</inkml:trace>
  <inkml:trace contextRef="#ctx0" brushRef="#br0" timeOffset="106386.83">5757 10308 0,'0'0'0,"21"-21"16,-21 42 31,0 0-47,-21 1 15,21-1-15,-21 0 0,21 0 0,0 0 16,-21 22-16,0-1 0,0 0 0,21 1 16,0-1-16,-22 0 0,1 1 15,21 20-15,-21-21 0,21 1 0,0-1 16,-21 0-16,21 22 0,-21-22 16,21 1-16,0-1 0,0 0 15,0 1-15,-21-22 0,21 21 0,0 0 16,0-20-16,-22-1 0,22 0 15,0 0-15,0 0 0,0 0 0,0 1 16,0-1-16,0 0 0,22 0 16,-1-21-16,-21 21 15,21-21-15,0 0 0,0 0 0,0 21 16,1-21-16,20 0 0,0 22 0,-21-22 16,22 0-16,-1 0 0,22 0 15,-22 0-15,0 0 0,22 0 0,-1 0 16,-20 0-16,20 0 0,22 0 15,-22 0-15,22 0 0,-22 0 16,22 0-16,-21 0 0,20-22 0,-20 22 16,-1 0-16,1-21 0,-1 21 0,-20 0 15,20 0-15,-21 0 0,1 0 16,-22-21-16,21 21 0,-21 0 0,22 0 16,-22-21-16,0 0 0,0 21 15,-21-21-15,0-1 16,-21 1-1,0 0-15,0 21 0,0 0 16,-1 0-16,1-21 0,0 21 16,-21 0-16,21 0 0,-1 0 0,1-21 0,-21 21 15,21 0-15,0 0 0,-1 0 16,1 0-16,0 0 16,42 0 30,0 0-46,1 0 0,-1 0 0,0 0 16,0 21-16,0-21 0,0 0 16,1 0-16,-1 21 0,0-21 0,0 0 15,0 21-15,0-21 0,-21 21 0,0 1 16,22-22-16,-22 21 0,0 0 16,0 0-16,0 0 0,0 0 15,0 1-15,0-1 0,-22 0 16,1 0-16,21 0 0,-21 22 0,0-22 15,0 0-15,0 0 0,-1 0 16,1-21-16,0 21 0,0 1 0,0-22 16,0 21-16,21 0 0,-22-21 0,1 0 15,0 0-15,0 0 16,0 0-16,-22 0 0</inkml:trace>
  <inkml:trace contextRef="#ctx0" brushRef="#br0" timeOffset="107345.28">5313 11684 0,'0'0'0,"-21"-42"15,21 63 32,0 0-47,0 0 16,0 0-16,0 1 0,0 20 0,0-21 15,21 21-15,-21 1 0,0 20 0,0-20 16,21 20-16,-21-21 0,21 22 16,-21-1-16,21 1 0,-21-1 15,0-20-15,0 20 0,0 1 0,0-1 16,0 1-16,0-1 0,0 1 15,0-22-15,0 22 0,-21-1 0,21 1 16,-21-22-16,0 21 0,21-20 16,-21-1-16,21 22 0,-22-22 0,1 0 15,21 1-15,0-22 0,-21 21 0,21 0 16,-21-20-16,21-1 0,0 0 16,0 0-16,0 0 0,0 0 15,21-21-15,0 0 0,0 0 16,1 0-16,-1 0 15,21 0-15,0 0 0,1-21 0,-1 21 16,22 0-16,-22-21 0,21 21 0,-20-21 16,20 21-16,1 0 0,-1 0 15,1 0-15,-22-21 0,22 21 0,-1 0 16,-21 0-16,1 0 0,20-21 0,-20 21 16,-1 0-16,-21 0 0,21 0 15,-20-22-15,20 22 0,-21 0 0,0-21 16,0 21-16,-21-21 0,0 0 15,0 0 1,-21 0 0,0 21-16,0 0 15,0-22-15,0 1 0,-1 21 0,1 0 16,0-21-16,0 21 0,0 0 16,0-21-16,-1 21 0,22-21 15,-21 21-15,21-21 16,21 21-1,1 0 1,-1 0-16,0 0 0,0 0 0,21 0 16,-20 0-16,-1 0 0,21 21 15,-21 0-15,0 0 0,1 0 0,-1 0 16,-21 22-16,0-22 0,0 21 0,0-21 16,0 22-16,-21-1 15,-1-21-15,1 22 0,0-1 0,0-21 16,0 0-16,-22 0 0,22 1 0,0-1 15,0-21-15,0 0 0,0 0 16,-1 0-16,22-21 0,0-1 16,0-20-16</inkml:trace>
  <inkml:trace contextRef="#ctx0" brushRef="#br0" timeOffset="108126.36">7747 10922 0,'21'0'0,"-42"0"0,63-21 0,-21 0 15,1 0-15,-1-1 0,0 1 16,0 0-16,-21 42 31,0 0-31,0 1 0,0 20 16,0-21-16,0 21 0,0 1 0,0-1 15,0 0-15,0 1 0,-21 20 0,0-20 16,21 20-16,-21-21 16,21 22-16,-22-22 0,1 1 0,21-1 15,0 0-15,-21 1 0,0-22 0,21 0 16,-21 0-16,21 0 0,-21-21 31,21-21-15,0 0-16,0 0 0,0 0 15,0-22-15,-22 22 0,22-21 0,0-1 16,0 1-16,0 0 0,0-1 0,0 1 16,0 0-16,0-1 0,22-20 15,-1 21-15,0-1 0,0 22 0,0-21 16,0-1-16,22 22 0,-22 0 15,21 0-15,-21 21 0,22-21 16,-1 21-16,-21 0 0,22 0 0,-22 21 16,21 0-16,-21 0 0,22 0 15,-22 22-15,0-22 0,0 21 0,0 1 16,0-1-16,-21 21 0,0-20 0,0-1 16,0 0-16,0-20 0,0 20 15,0 0-15,0-21 0,0 1 0,0-1 16,-21 0-16,21 0 0,0 0 15,-21-21-15,0 0 16,0 0-16,0 0 16,-1-21-1,1 0-15,0 0 0,0 0 16</inkml:trace>
  <inkml:trace contextRef="#ctx0" brushRef="#br0" timeOffset="108319.25">7810 11409 0,'0'21'16,"0"-42"-16,22 42 16,-1-21-16,21 0 0,-21 0 0,22 0 15,-1-21-15,0 21 0,1-21 16,-1 21-16,0-21 0,-21 21 0,22-22 16,-1 22-16,-21 0 0,22-21 15,-22 21-15,0 0 0,0 0 16,0 0-16,0 0 0,1 0 0,-1 0 15,0 0-15</inkml:trace>
  <inkml:trace contextRef="#ctx0" brushRef="#br0" timeOffset="108809.97">7853 13335 0,'0'0'0,"0"-21"0,0 0 0,0 0 15,0-1-15,0 1 0,0 0 16,0 42 0,0 0-16,0 1 15,0 20-15,0-21 0,0 21 0,0 22 16,0-22-16,-21 22 0,21-22 0,0 22 15,0-1-15,-22-21 0,1 22 0,0-22 16,21 1-16,0-1 0,-21 0 16,0-21-16,21 1 0,0-1 0,0 0 15,0-42 17,0 0-32,0-22 0,0 22 15,0 0-15,0-21 0,0-1 16,21 1-16,-21 0 0,0-1 15</inkml:trace>
  <inkml:trace contextRef="#ctx0" brushRef="#br0" timeOffset="109341.67">7747 13335 0,'0'0'0,"0"-21"0,21 0 0,-21 0 16,21 21-16,0-22 16,-21 1-16,22 21 0,-1 0 15,-21-21-15,21 21 0,0 0 0,0 0 16,0 0-16,22 0 0,-22 0 0,0 0 15,0 0-15,0 0 0,1 0 16,-1 21-16,0 0 0,0 1 16,-21-1-16,0 0 0,0 0 0,0 0 15,0 0-15,0 22 0,-21-22 16,0 21-16,-22-21 0,22 22 0,0-1 16,-21-21-16,21 0 0,-22 1 0,22-1 15,0 0-15,0 0 0,0-21 16,-1 0-16,1 0 0,21-21 31,0 0-31,0 0 0,21 21 16,1-22-16,-1 1 0,21 21 15,0-21-15,-20 21 0,20 0 0,21 0 16,-20 0-16,-1 0 0,0 0 16,1 0-16,-1 0 0,0 0 15,-20 21-15,20-21 0,-21 21 0,21 1 16,-20-1-16,-1 0 0,0 0 0,0 21 15,-21-20-15,0-1 0,0 0 16,0 21-16,0-21 0,0 1 0,-21-1 16,0 0-16,-22 21 0,22-21 0,0 1 15,-21-1-15,-1-21 0,22 21 16,-21 0-16,0 0 0,-85 0 16,105-21-16,-20 0 15,21 22-15,-21-22 0,20 0 0,1 0 16,21-22-1,0 1 1,21 0-16,1 0 0,-1 0 0,21 0 16</inkml:trace>
  <inkml:trace contextRef="#ctx0" brushRef="#br0" timeOffset="110142.72">15198 8446 0,'21'-22'15,"-42"44"-15,42-65 0,-21 22 16,0 0-16,0 0 15,0 42 17,0 21-32,-21-21 0,21 22 0,0-1 15,0 22-15,0-1 0,0 22 16,-22-22-16,22 22 0,0 0 0,0-22 16,-21 22-16,21-22 0,-21 1 15,21-1-15,-21 1 0,21-1 0,-21-20 16,21 20-16,0-21 0,0-20 0,0 20 15,0-21-15,0 0 0,0 0 16,0-42 15,0 0-31,0 0 0,0-21 16,0 20-16,0-20 0,0 0 16,0-1-16</inkml:trace>
  <inkml:trace contextRef="#ctx0" brushRef="#br0" timeOffset="110782.36">15155 8657 0,'0'0'0,"0"-106"16,0 64-16,-21 21 0,21 0 0,0 0 15,0-1-15,0 1 16,21 21-16,0-21 16,22 21-16,-1 0 0,22 0 15,-1 0-15,1 0 0,-1 0 0,22 0 16,-1 0-16,1 0 0,0 0 15,21 0-15,-1 0 0,22 0 16,-21 0-16,0 21 0,0-21 0,0 21 16,0-21-16,-22 22 0,22-22 15,-21 21-15,-1-21 0,1 0 0,-21 21 16,-1-21-16,1 0 0,-22 0 0,0 21 16,1-21-16,-22 0 0,0 0 15,0 21-15,0 0 16,-21 1-16,0-1 15,0 0-15,0 0 16,-21 21-16,0-20 0,21 20 0,-21-21 16,0 21-16,-1 1 0,22-1 15,-21 0-15,0 22 0,21-22 0,-21 1 16,21-1-16,0 0 0,-21 1 0,21-22 16,0 21-16,0 0 0,-21-20 15,21 20-15,0-21 0,0 0 0,0 0 16,0 1-16,0-1 0,0 0 0,0 0 15,0 0-15,0 0 0,0 1 16,0-1-16,0 0 16,-22-21-16,1 21 0,0-21 15,-21 0-15,-1 21 0,1-21 16,-21 0-16,-1 21 0,1-21 0,-22 0 16,0 0-16,-21 0 0,1 0 0,-1 0 15,-21 0-15,21 0 0,0 0 16,0-21-16,0 21 0,22 0 0,-1 0 15,0 0-15,1-21 0,41 21 16,-20 0-16,21 0 0,-1-21 0,22 21 16,0 0-16,0 0 0,21-21 0,0 0 15,0-1-15,0 1 16,21 21-16,0-21 0,0 0 16,0 0-16,22 0 0,-22-1 15,0 1-15</inkml:trace>
  <inkml:trace contextRef="#ctx0" brushRef="#br0" timeOffset="111153.15">16235 8530 0,'0'0'0,"0"-21"0,0 0 0,0 0 0,0 0 15,0-1-15,-21 22 0,21-21 16,0 0-16,-22 21 15,1 0 1,21 21-16,0 0 0,0 1 16,0-1-16,0 21 0,0 22 0,0-22 15,0 21-15,0 22 0,0-21 0,0 20 16,0 1-16,0 0 0,0-22 16,0 22-16,-21-22 0,21 22 0,-21 0 15,21-22-15,0 22 0,-21-22 16,21 1-16,-21-1 0,21-20 0,-22-1 15,22 0-15,-21 1 0,21-22 0,0 0 16,0 21-16,0-21 0,0 1 16,-21-22 15,21-22-31,-21 1 0,21 0 16,-21 0-16,21-21 0,-21 20 15</inkml:trace>
  <inkml:trace contextRef="#ctx0" brushRef="#br0" timeOffset="111429.56">15346 9271 0,'0'0'0,"-21"0"0,-1 0 0,44 0 31,-1 0-31,21 0 16,0-21-16,1 21 0,-1 0 0,22-21 15,-1 0-15,1 21 0,20 0 16,-20-22-16,20 22 0,1 0 0,21-21 16,-21 21-16,-1 0 0,1-21 0,0 21 15,-1-21-15,-20 21 0,-1 0 16,1 0-16,-1-21 0,1 21 0,-22 0 16,0-21-16,1 21 0,-22 0 15,21-22-15,-21 1 0,1 0 16,-22 0-16,0 0 0</inkml:trace>
  <inkml:trace contextRef="#ctx0" brushRef="#br0" timeOffset="112336.61">17505 7620 0,'0'0'0,"0"-21"0,0 0 15,-21 21 1,-1 21-1,22 0-15,-21 21 16,21-20-16,0 20 0,-21 0 0,0-21 16,0 43-16,21-22 0,-21 1 15,21-1-15,-22 0 0,1 1 0,21-1 16,0-21-16,0 21 0,0-20 16,0-1-16,0 0 0,0 0 15,0 0-15,0-42 47,0 0-47,0 0 0,0 0 0,0-1 16,0-20-16,0 21 0,21-21 15,1-1-15,-22 1 0,21 0 0,-21 20 16,21-20-16,0 0 0,-21-1 16,21 1-16,0 0 0,-21 21 0,22-22 15,-1 22-15,0-21 0,0 21 0,0-1 16,0 1-16,1 0 15,20 21-15,-21 0 0,0 0 0,0 0 0,1 0 16,-1 0-16,21 21 16,-42 0-16,21 22 0,0-22 0,-21 21 15,0-21-15,0 22 0,0-22 0,-21 21 16,0 1-16,-21-22 0,-1 0 16,1 21-16,21-21 0,-21 1 0,-1-1 15,1 0-15,21 0 0,0-21 16,-1 21-16,1-21 0,0 0 0,42-21 31,0 21-15,22-21-16,-22 0 0,0 21 0,21-21 15,1-1-15,-1 22 16,-21-21-16,22 21 0,-22 0 0,21 0 16,-21 0-16,22 0 0,-22 0 15,0 0-15,0 21 0,0 1 0,-21-1 16,0 0-16,0 21 0,0-21 0,0 1 15,0 20-15,-21-21 0,0 0 16,0 0-16,-22 22 0,1-22 0,0 0 16,-1 0-16,-20 0 0,21-21 15,-22 22-15,22-1 0,-1-21 0,1 0 16,0 21-16,21-21 0,-22 0 0,22 0 16,0 0-16,21 21 46,0 0-30</inkml:trace>
  <inkml:trace contextRef="#ctx0" brushRef="#br0" timeOffset="113214.07">16637 10181 0,'0'0'16,"0"-21"-16,0 0 0,0 0 0,0 0 15,0-1-15,0 1 16,0 42 15,0 22-31,0-22 16,-21 21-16,21 1 0,-21-1 0,-1 21 16,22 1-16,-21-1 15,0 1-15,21-1 0,-21 1 0,0-1 16,21-20-16,0 20 0,0-20 0,-21 20 15,21-21-15,0 1 0,0-1 16,0 0-16,0 1 0,0-22 0,0 0 16,21 0-16,0 0 0,21 1 0,1-22 15,-1 0-15,0 0 0,22 0 16,-22 0-16,22 0 0,-1 0 0,1-22 16,-1 22-16,1-21 0,-1 21 15,1-21-15,-1 21 0,1-21 0,-22 21 16,21-21-16,-20 21 0,-22-21 0,21 21 15,-21-22-15,1 22 0,-1-21 16,-21 0-16,0 0 16,0 0-16,-21 0 0,-1 21 15,-20-22-15,21 22 0,0-21 0,0 0 16,-22 21-16,22 0 0,0-21 16,0 21-16,0 0 0,21-21 15,0 0 1,21 21-16,0 0 15,0 0-15,21 0 0,-20 0 0,-1 0 16,21 0-16,-21 21 0,0 0 16,22 0-16,-43 0 0,21 0 15,-21 22-15,0-22 0,0 21 0,0 1 16,0-22-16,-21 21 0,21 0 16,-21 1-16,-1-1 0,1-21 0,0 22 15,-21-22-15,21 0 0,21 0 0,-22 0 16,1-21-16,42-21 31,1 0-31,-1-21 0</inkml:trace>
  <inkml:trace contextRef="#ctx0" brushRef="#br0" timeOffset="113742.28">18500 10478 0,'21'-22'0,"-42"44"0,42-65 0,-21 22 0,0 0 16,-21 42-1,21 0 1,-22 0-16,22 22 0,-21-1 16,0 0-16,21 1 0,-21-1 0,21 0 15,0 1-15,0-1 0,-21 0 0,0 1 16,21-22-16,0 21 0,0-21 15,-22 22-15,22-22 0,-21 0 16,21 0-16,0 0 0,-21 1 16,21-44-1,0 1 1,0 0-16,0-21 0,0 21 16,21-1-16,0-20 0,-21 0 15,22-1-15,-1 1 0,0 0 0,0-1 16,0 1-16,0-21 0,1 20 15,-1 1-15,21 0 0,0-1 0,-20 22 16,20 0-16,0 21 0,-21 0 0,22 0 16,-22 21-16,0 0 0,21 0 15,-42 22-15,22-22 0,-1 21 16,-21 1-16,21-1 0,-21 0 0,0 1 16,0-1-16,0 0 0,0 1 15,0-1-15,0-21 0,-21 21 0,0-20 16,21-1-16,0 0 0,0 0 0,-22 0 15,22 0-15,-21-21 16,0 0 0,0 0-16,0-21 15,0 0-15,-1 21 0</inkml:trace>
  <inkml:trace contextRef="#ctx0" brushRef="#br0" timeOffset="113924.18">18309 10943 0,'0'0'0,"-21"0"0,21-21 31,21 21-31,0 0 0,0 0 0,22 0 16,-1-21-16,22 21 0,-22 0 0,0 0 15,22-21-15,-22 21 0,0 0 16,1 0-16,-1-21 0,-21 21 0,0 0 16,1 0-16,-1 0 15,-64 0 1</inkml:trace>
  <inkml:trace contextRef="#ctx0" brushRef="#br0" timeOffset="114729.72">16531 11642 0,'0'0'0,"0"-21"0,21-1 16,-21-20-1,0 21-15,21 21 0,1 0 16,-22 21-16,0 0 16,0 0-16,0 22 0,0-22 0,0 21 15,0 1-15,0 20 0,-22 1 16,1-22-16,0 21 0,0 22 0,0-21 16,0-1-16,-1 1 0,22-1 0,-21 1 15,0-1-15,0 1 16,21-1-16,-21-21 0,21 22 0,0-22 15,0 1-15,0-1 0,0 0 0,0-21 16,21 1-16,0-1 0,0 0 16,22 0-16,-22 0 0,21 0 0,0-21 15,1 22-15,-1-22 0,0 21 0,22-21 16,-22 0-16,22 0 0,-1 21 16,1-21-16,-1 0 0,1 0 0,20 0 15,-20 0-15,21 0 0,-22 0 0,1 0 16,-1 0-16,-21 0 0,22 0 15,-22 0-15,-21-21 0,22 21 16,-43-21-16,0-1 16,0 1-16,0 0 0,-43 21 15,22-21-15,-21 0 0,21 21 16,-22-21-16,1-1 0,0 22 0,21-21 16,-22 0-16,22 21 0,-21-21 0,21 21 15,21-21-15,0 0 16,0-1-16,0 1 15,21 21-15,0 0 16,21 0-16,-21 0 0,1 0 0,20 0 16,-21 21-16,0 1 0,22-1 0,-22 0 15,-21 0-15,21 0 0,-21 22 16,0-1-16,0-21 0,0 21 16,0-20-16,0 20 0,0 0 0,-21-21 15,0 22-15,-1-22 0,22 21 0,-21-21 16,0 22-16,0-22 0,0 0 15,0 21-15,-1-42 0,22 22 0,0-1 16,0-42 0,0-1-16</inkml:trace>
  <inkml:trace contextRef="#ctx0" brushRef="#br0" timeOffset="115538.55">18648 12404 0,'0'-21'16,"-21"21"-16,-1-22 16,1 22-16,0 22 15,21-1-15,0 0 0,0 0 16,0 21-16,0-20 15,0 20-15,0 0 0,0 1 0,0-1 16,0 0-16,0 22 0,0-22 0,0 0 16,0 1-16,0-1 0,-21 0 15,21 1-15,-21-22 0,21 21 0,0-21 16,0 1-16,0-1 16,0-42-1,0-1-15,0 1 16,0-21-16,0 21 0,0 0 15,0-22-15,0 22 0,0-21 16,0-1-16,21 1 0,0 0 0,0-1 16,-21 1-16,21 0 0,1-22 15,-1 22-15,0 0 0,0-1 16,0 1-16,0 0 0,1-1 0,-1 22 16,21 0-16,-21 0 0,0 0 0,22-1 15,-22 22-15,0 0 0,21 0 16,-20 0-16,-1 22 0,0-1 0,-21 0 15,0 0-15,0 0 0,0 22 16,0-1-16,0-21 0,0 21 0,-42-20 16,20 20-16,-20 0 0,0-21 0,-1 22 15,1-22-15,21 0 0,-21 0 16,-1 0-16,22 1 0,0-22 16,0 0-16,0 0 0,-1 0 0,22-22 15,0 1 1,22 0-16,-1 0 15,0 0-15,21 21 0,-21-21 0,22-1 16,-1 1-16,0 21 0,1-21 16,20 21-16,-20 0 0,20 0 0,1 0 15,-1 0-15,1 0 0,-1 0 0,1 0 16,-1 21-16,-21 0 0,1 1 16,-1-1-16,0 0 0,-20 0 0,-1 0 15,-21 0-15,0 1 0,0-1 0,-21 21 16,-1-21-16,-20 0 0,21 22 15,-21-22-15,-1 0 0,1 0 16,0 22-16,-1-22 0,1 0 0,0 0 16,20-21-16,-20 21 0,21-21 0,-21 0 15,20 0-15,1 0 0,0 0 16,-21 0-16,21 0 0,-1 0 0,1-21 16,0 0-16,0 21 0,0-21 0,0 0 15,-1-22-15,1 22 0</inkml:trace>
  <inkml:trace contextRef="#ctx0" brushRef="#br0" timeOffset="117825.28">9038 11113 0,'0'0'0,"0"-22"0,0 1 15,0 0-15,0 0 16,-21 21 0,21 21-1,0 0-15,-21-21 16,21 21-16,0 22 0,0-22 0,0 0 15,0 0-15,0 0 0,0 1 16,0-1-16,0 0 0,0 0 16,21-21-16,0 0 31,0 0-31,-21-21 16,0 0-16,0 0 0,0-1 15,0 1-15,-21 0 16,0 0-16,0 0 0,0 0 15,-1 21-15,1-22 0,0 22 0,0 0 16,21 22 0,0-1-16,-21 0 15,21 0-15,0 0 0,0 0 16,0 1-16,0-1 16,0 0-16,21-21 15,0 0 1,0 0-16,-21-21 31,0 0-31,0-1 16,0 1-16,0 0 15,0 0-15,0 0 16,0 0-16,-21 21 0,21-22 0,-21 1 16,21 0-1,0 0-15,0 0 16,0 0-1,0-1-15,21 1 16,0 0-16,0 21 0,1-21 0,20 21 16,-21-21-16,21 0 0,1 21 0,-1-22 15,0 1-15,1 21 0,-1-21 16,0 21-16,1 0 0,-1 0 0,0 0 16,1 0-16,-1 0 0,0 0 15,22 0-15,-22 0 0,1 21 0,-1 0 16,-21-21-16,21 22 0,1-1 15,-1 0-15,-21 0 0,22 0 0,-22 0 16,0 1-16,0-1 0,0 0 0,0 21 16,1-21-16,-1 22 0,0-1 15,-21 22-15,21-22 0,0 0 0,-21 22 16,0-1-16,21-20 0,1 20 0,-22 1 16,21-1-16,-21 1 0,0-1 15,0 1-15,21-1 0,-21 1 0,21-1 16,-21 1-16,0-1 0,0 1 15,0-1-15,0 1 0,0-1 0,0 1 16,-21-1-16,0 1 0,0-1 16,-1 1-16,1-1 0,0 1 0,-21-1 15,-1 1-15,22-1 0,-21-21 0,0 22 16,-1-22-16,-20 1 0,20-1 16,1 21-16,-21-20 0,20-1 0,-20-21 15,20 22-15,-20-1 0,21 0 0,-1-21 16,1 1-16,0 20 0,-1-21 15,22 0-15,0-21 0,-21 21 0,20 1 16,1-22-16,0 0 0,0 21 0,0-21 16,0 0-16,-1 0 0,1 0 15,0 0 1,21-21 0,0-1-1,-21 22 16,0 0 16,21-21 0,0 0-31,0 0 15,21 0-31,-21 0 16,21 21-16,-21-22 0,0 1 15,21 21-15,0-21 0,-21 0 16,22 0-16,-1 0 0,-21-1 0,21 1 16,0 0-16,-21 0 0,21 0 0,0 0 15,-21-1-15,0 1 0,22 0 16,-22 0-16,21 0 0,-21 0 15,0-1-15,0 44 47,-21-1-47,-1 0 0,1 0 16,0 0-16,0 22 0,0-22 0,0 21 16,-22 0-16,22-20 0,-21 20 15,21 0-15,-22 1 0,22-22 0,-21 21 16,21-21-16,-22 22 0,22-22 15,0 0-15,0 0 0,0-21 16,-1 0 0,22-21-1,22 21 1,-1 0-16,0-21 16,21 21-16,-21 0 0,1 0 0,20 0 15,0 0-15,1 0 0,-1 0 0,0 0 16,1 0-16,-1 21 0,0-21 15,1 0-15,-22 21 0,21-21 0,-21 0 16,22 21-16,-22-21 0,0 0 0,0 21 16,0-21-16,0 22 0,1-22 15,-22 21 1,0-42 31,0-1-47,0 1 15,0 0-15,0 0 0,0-21 0,0 20 16</inkml:trace>
  <inkml:trace contextRef="#ctx0" brushRef="#br0" timeOffset="119441.67">8890 9673 0,'0'0'0,"0"21"15,-21-21-15,0 0 16,21-21-1,0 0-15,0 0 16,0 0-16,0 0 16,0-1-16,0 1 0,0 0 0,0 0 15,21 0-15,0 0 0,0-1 16,21 1-16,-20 0 0,20 0 16,0 0-16,22 0 0,-22-1 0,22 1 15,-1 0-15,1 0 0,-1 0 0,22-22 16,-1 22-16,22 0 0,-21 0 15,42 0-15,-21 0 0,127-1 16,-85 1-16,0 0 0,21 0 16,1 21-16,-1 0 0,0 0 0,1 0 15,-1 0-15,21 0 0,-20 21 0,-1 0 16,0 0-16,22 1 0,-22-1 16,1 0-16,-1 21 0,-21-21 15,0 22-15,0-22 0,-21 21 0,0-21 16,0 1-16,-21 20 0,0-21 0,0 0 15,-21 0-15,-1 22 0,-20-22 0,-1 0 16,1 0-16,-22 22 0,0-22 16,1 0-16,-22 0 0,0 0 0,0 0 15,-21 1-15,0-1 0,21 0 16,-21 0-16,0 0 16,-21-21 15,0 0-31,0-21 15,0 0-15</inkml:trace>
  <inkml:trace contextRef="#ctx0" brushRef="#br0" timeOffset="119923.04">14372 9313 0,'-21'0'0,"42"0"0,-42-21 0,0 0 16,21 0-16,0 0 0,0 0 15,0-1-15,0 1 16,0 0 0,0 42 15,21 0-31,0-21 16,0 22-16,0-1 0,1 0 15,-1 0-15,21-21 0,-21 21 0,0 0 16,22 1-16,-22-1 0,0-21 0,0 21 15,22 0-15,-22 0 0,0-21 16,0 21-16,0 1 0,0-1 16,1 0-16,-22 0 15,0 0-15,0 0 16,-22 1-16,1-1 16,0 0-16,0-21 0,-21 42 0,20-21 15,1 1-15,-21-1 0,21 21 16,-22-21-16,1 22 0,0-22 0,-1 21 15,1-21-15,0 22 0,-1-22 16,1 21-16,0-21 0,-1 0 0,1 1 16,0-1-16,21 0 0,-1 0 0,1-21 15,0 21-15,0-21 0,0 21 16,42-21 15,0 0-31,0 0 0,0 0 16</inkml:trace>
  <inkml:trace contextRef="#ctx0" brushRef="#br0" timeOffset="127168.75">24193 9208 0,'0'0'16,"22"-22"-16,-1 1 0,-21 0 0,0 0 16,0 0-16,0 0 0,0-1 15,0 1-15,-21 21 16,-1 0-16,1 0 0,0 0 0,-21 0 16,-1 21-16,22 1 0,-42-1 15,20 0-15,1 21 0,0 1 0,-1-1 16,-20 0-16,21 22 0,-1-1 15,1 1-15,0-1 0,20 22 0,-20-22 16,21 22-16,0 0 0,0-22 16,-1 22-16,22-22 0,0 1 0,0-1 15,0 1-15,22-22 0,20 22 16,-21-43-16,0 21 0,22-21 16,-1 1-16,0-1 0,1-21 0,-1 0 15,0 0-15,1 0 0,-22-21 16,21 21-16,0-22 0,-20 1 0,20 0 15,-21-21-15,0 21 0,0-1 16,-21 1-16,22 0 0,-22 0 0,0 0 16,0-22-16,-22 22 0,1 0 0,-21 0 15,21 21-15,0-21 0,-22 0 16,22-1-16,-21 22 0,21 0 0,-1-21 16,1 21-16,0 0 0,21-21 15,21 21 16,0 0-31,1 0 16,-1 0-16,0 0 0,0 0 0,0 0 16,0 21-16,1 0 0,-1 1 0,0-1 15,0 0-15,0 0 0,0 21 16,-21-20-16,0 20 0,0 0 0,0 22 16,0-22-16,0 0 0,0 22 15,0-1-15,0 1 0,-21-1 0,21-20 16,-21 20-16,21 1 0,-21-22 0,0 22 15,21-22-15,0 0 0,-21 1 16,-1-1-16,22-21 0,-21 21 0,21-20 16,0-1-16,0 0 0,0-42 47,21 0-47,-21-1 0,22 1 0,-1-21 15,-21 21-15,21-22 0</inkml:trace>
  <inkml:trace contextRef="#ctx0" brushRef="#br0" timeOffset="127629.94">24215 10075 0,'0'0'0,"0"-21"0,0 0 16,0 0-16,0 0 0,0 0 15,0-1-15,21 1 0,0 21 16,0-21-16,0 21 0,0 0 16,1 0-16,-1 0 0,21 0 0,-21 0 15,22 0-15,-1 21 0,-21 0 16,21 1-16,-20-1 0,-1 0 0,0 21 16,0-21-16,-21 22 0,0-22 0,0 21 15,0 1-15,0-22 0,0 21 16,-21-21-16,0 0 0,21 1 15,-21-1-15,-1 0 0,1 0 0,0-21 16,21-21 0,0 0-1,0 0-15,0-22 16,0 22-16,21 0 0,0 0 0,-21-22 16,22 22-16,-1-21 0,0 21 0,0-22 15,0 22-15,0 0 0,1-21 16,-1 21-16,0-1 0,0 1 0,0 21 15,0 0-15,-21-21 0,22 21 16,-1 0-16,0 0 16,-21 21-16,21 0 15,-21 1 1</inkml:trace>
  <inkml:trace contextRef="#ctx0" brushRef="#br0" timeOffset="128801.78">25019 10224 0,'0'0'15,"21"0"1,0 0-16,0 0 0,1 0 16,-1 0-16,0 0 0,0-22 0,0 22 15,0 0-15,1-21 0,-1 0 16,0 21-16,0-21 0,0 0 15,0 0-15,-21-1 16,0 1-16,0 0 16,0 0-16,-21 21 15,0 0-15,0 0 16,0 0-16,0 0 0,-1 0 16,1 21-16,0 0 0,0 0 15,0-21-15,21 22 0,-21-1 0,21 0 16,-22 21-16,22-21 0,-21 1 15,21-1-15,0 0 0,0 0 0,0 0 16,0 0-16,0 1 0,0-1 16,21 0-16,1-21 0,-1 21 15,0-21-15,0 0 0,0 0 16,0 0-16,22 0 0,-22 0 0,0 0 16,21 0-16,-20 0 0,20-21 15,0 0-15,1 0 0,-22 21 0,21-22 16,0 1-16,-20 0 0,20 0 0,-21 0 15,0 0-15,0-1 16,1 1-16,-1 0 0,-21 0 0,21 0 0,-21 0 16,0-1-16,0 1 15,-21 0 1,0 21-16,-1 0 0,1 0 16,0 0-16,0 21 15,0 0-15,21 1 0,0-1 16,0 0-16,0 0 0,0 0 15,0 0-15,0 1 0,0-1 16,0 0-16,0 0 0,0 0 0,0 0 16,0 1-16,0-1 0,21-21 15,0 21-15,0 0 0,0-21 16,22 0-16,-22 0 0,0 0 0,0 0 16,22 0-16,-22 0 0,21-21 15,-21 21-15,0-21 0,22 0 16,-22-1-16,0 22 0,0-21 0,0 0 15,1 0-15,-1 0 0,-21 0 16,0-1-16,21-20 0,-21 21 0,21 0 16,-21 0-16,0-1 0,0 1 15,0 42 17,0 1-17,-21-22-15,21 21 0,-21 0 0,21 0 16,-21 0-16,21 0 0,0 1 0,0-1 15,0 21-15,-22-21 16,22 0-16,-21 1 0,21-1 16,0 0-16,0 0 0,-21 0 15,0-21 1,21-21 15,-21 0-31,21 0 16,0 0-16,0-1 0,0 1 0,0 0 15,0 0-15,0 0 0,0 0 16,0-22-16,21 22 0,-21 0 0,21 0 16,0 0-16,0-1 0,22 1 15,-22 0-15,21 21 0,-21-21 16,22 21-16,-1-21 0,-21 21 0,22 0 16,-22 0-16,21 21 0,-21 0 15,0-21-15,22 21 0,-22 0 0,0 1 16,-21-1-16,0 0 0,21 21 0,-21-21 15,0 1-15,0 20 0,0-21 16,0 0-16,0 0 0,-21 22 0,0-22 16,21 0-16,0 0 0,-21-21 15,21 21-15,-21 1 0,21-1 16,0-42 15,0-1-31,21 22 16,0-21-16,0-21 0</inkml:trace>
  <inkml:trace contextRef="#ctx0" brushRef="#br0" timeOffset="130697.18">28257 9758 0,'0'0'0,"22"0"0,-22-21 0,21 0 16,-21-1-16,21 1 15,-21 0-15,0 0 0,0 0 16,0 0-16,0-1 0,0 1 0,0 0 15,0 0-15,0 0 16,-21 21-16,0 0 16,-1 0-16,1 0 0,-21 21 15,21 0-15,-22 21 0,22 1 0,-21 20 16,0-20-16,20 20 0,-20-21 0,0 22 16,21-1-16,-22-20 0,22 20 15,0-20-15,0-1 0,0 0 0,21 1 16,0-1-16,0 0 0,0 1 15,0-22-15,21 0 0,0 0 16,0 0-16,21 0 0,-20 1 0,20-22 16,0 0-16,-21 0 0,22 0 15,-1 0-15,0-22 0,1 1 0,-1 0 16,0 0-16,-20 0 0,20 0 16,-21-1-16,21-20 0,-20 21 0,-1 0 15,-21 0-15,21-22 0,-21 22 0,21 0 16,-21 0-16,0 0 0,0-1 15,0 1-15,0 42 32,0 1-32,0 20 15,0-21-15,0 0 0,0 0 16,0 22-16,0-22 0,0 0 16,0 21-16,0-20 0,0-1 0,0 0 15,0 0-15,-21-21 0,21 21 0,0 0 16</inkml:trace>
  <inkml:trace contextRef="#ctx0" brushRef="#br0" timeOffset="130898.07">28765 9906 0,'-21'0'0,"0"-21"16,0 21 0,21-21-1,21 21 17,0 0-32</inkml:trace>
  <inkml:trace contextRef="#ctx0" brushRef="#br0" timeOffset="131351.81">28829 10075 0,'0'0'0,"-21"-42"15,21 21 1,21 0-16,0 21 0,21-21 15,-20-1-15,20 22 0,-21 0 0,21-21 16,1 21-16,-22 0 0,21 0 16,-21 0-16,22 21 0,-22 1 0,0-1 15,0-21-15,0 21 0,-21 21 16,0-21-16,0 1 0,0-1 16,0 0-16,0 21 0,0-21 0,0 1 15,0-1-15,-21 0 0,21 0 0,-21 0 16,0-21-16,21 21 0,-21-21 15,0 0-15,-1 0 16,22-21 0,0 0-16,0 0 15,0 0-15,0 0 0,0-1 16,22 1-16,-1 0 0,0 0 0,0-21 16,0 20-16,0 1 0,1 0 15,-1 0-15,-21 0 0,21 0 16,0-1-16,0 1 0,0 21 0,1 0 15,-1 0-15,0 0 32,0 0-32</inkml:trace>
  <inkml:trace contextRef="#ctx0" brushRef="#br0" timeOffset="131654.63">29866 9906 0,'0'-21'0,"0"-21"16,0 20-1,-21 22 1,0 0-16,0 0 0,-1 22 0,1-1 16,0 0-16,-21 0 0,21 0 15,-1 0-15,1 22 0,0-22 0,0 21 16,21-21-16,0 22 0,-21-22 0,21 0 15,0 0-15,0 22 0,0-22 16,0 0-16,0 0 0,21 0 0,0-21 16,0 21-16,0-21 0,1 0 15,-1 0-15,21 0 0,-21 0 16,0 0-16,22 0 0,-22 0 0,21-21 16,-21 0-16,22 0 0,-1 0 15</inkml:trace>
  <inkml:trace contextRef="#ctx0" brushRef="#br0" timeOffset="131937.47">30501 9610 0,'0'0'0,"0"-43"0,0 1 15,0 21-15,0-21 0,0 20 16,-21 1-16,0 0 0,0 0 16,-1 21-16,1 0 0,0 0 15,0 21-15,21 0 0,-21 22 16,0-22-16,-1 21 0,22 22 0,0-22 15,0 21-15,-21-20 0,21 20 0,0-20 16,0 20-16,0-21 0,0 1 16,0-1-16,0 0 0,0 1 0,0-1 15,0-21-15,0 22 0,0-22 16,0 0-16,0 0 0,0 0 0,0 0 16,0 1-16,0-1 0,0 0 15,21-21 1,1-21-1,-1 21-15</inkml:trace>
  <inkml:trace contextRef="#ctx0" brushRef="#br0" timeOffset="132321.25">30501 10139 0,'21'0'31,"0"0"-31,1 0 0,-1 0 15,21 0-15,-21 0 16,0 0-16,1-21 0,-1 21 0,0-21 16,21 21-16,-21-22 15,1 1-15,-1 21 0,-21-21 0,0 0 16,21 0-16,-21 0 0,0-1 16,0 1-16,0 0 15,-21 21-15,0 0 0,-1 0 0,1 0 16,-21 21-16,21-21 0,0 43 15,-22-22-15,22 0 0,0 21 0,0-21 16,0 22-16,-1-1 0,1-21 16,21 22-16,0-22 0,0 0 0,0 21 15,0-21-15,0 1 0,0-1 0,21 0 16,1 0-16,-1-21 0,0 21 16,0-21-16,21 0 0,-20 0 15,-1 0-15,0 0 0,0 0 16,0 0-16,0 0 0,22 0 0,-22 0 15,0 0-15,0-21 0,0 21 0</inkml:trace>
  <inkml:trace contextRef="#ctx0" brushRef="#br0" timeOffset="132490.21">31157 10541 0,'0'-21'62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1:30:37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1566 0,'0'-21'16,"22"21"31,-22-21-32</inkml:trace>
  <inkml:trace contextRef="#ctx0" brushRef="#br0" timeOffset="951.27">1249 1080 0,'0'-22'0,"0"1"0,0 0 15,0 0-15,0 0 16,0 0-16,0-1 0,0 1 16,21 0-16,0-21 0,-21 21 15,0-1-15,21 1 0,-21 0 0,0 0 16,21 21-16,-21-21 0,0 0 15,0-1 1,0 44 15,0-1-31,0 0 16,0 0-16,0 21 0,0 1 16,0-1-16,0 0 0,0 22 15,0-22-15,0 22 0,-21-1 0,21 1 16,-21-22-16,21 22 0,0-1 15,0 1-15,-21-1 0,21 1 16,-21-1-16,21 1 0,-21-1 0,21-21 16,0 22-16,0-22 15,0 1-15,0-22 0,0 21 0,0-21 16,0 0-16,0-42 31,0 0-31,0-21 16,21 21-16,-21-22 0,21 1 15,-21 0-15,0-22 0,21 22 0</inkml:trace>
  <inkml:trace contextRef="#ctx0" brushRef="#br0" timeOffset="1364.04">1206 741 0,'0'0'16,"0"-64"-16,0 43 15,0 0-15,22 0 0,-1-21 16,0 20-16,21 1 0,-21 0 16,22 0-16,20 0 0,-20 0 0,-1-1 15,21 1-15,-20 21 0,20 0 16,-20 0-16,-1 0 0,0 0 15,1 21-15,-1 1 0,-21 20 16,0-21-16,-21 21 0,0 1 16,0-1-16,0 0 0,-21 1 0,0-1 15,0 22-15,-22-22 0,1 21 16,0-20-16,-1-1 0,1 22 16,21-43-16,-21 21 0,20-21 0,1 22 15,0-22-15,0-21 0,21 21 16,-21 0-16,42-21 62</inkml:trace>
  <inkml:trace contextRef="#ctx0" brushRef="#br0" timeOffset="2280.03">1905 1820 0,'-21'0'15,"21"-21"17,0 0-17,0 0-15,0 0 0,0 0 0,21-22 16,0 22-16,-21-21 0,21 21 15,0-22-15,22 1 0,-22 0 16,0-1-16,0 1 0,0 0 16,22-1-16,-22 22 0,-21 0 0,0 0 15,0 0-15,-21 21 16,0 0-16,-22 21 16,22 0-16,-21 0 0,-1 0 0,1 0 15,21 1-15,-21-1 0,20 0 16,22 0-16,0 0 0,0 0 15,22-21 1,-1 22 0,21-22-16,-21 0 0,0 0 0,22 0 15,-22 21-15,0-21 16,0 21-16,22 0 0,-22-21 0,0 21 16,0 0-16,-21 1 0,0-1 15,21 0-15,-21 0 0,0 21 0,0-20 16,0-1-16,0 21 0,0-21 15,0 0-15,0 1 0,0-1 0,0 0 16,0 0-16,0 0 16,21-21-16,1 0 15,-1 0-15,0-21 0,0 0 16,0 21-16,22-21 0,-22 0 16,0-1-16,21-20 0,-21 21 0,22-21 15,-22-1-15,21 22 16,-21-21-16,1 21 0,-1-1 0,0-20 15,0 21-15,0 21 0,-21-21 16,-21 21 15,0 21-31,21 0 16,-21 0-16,21 0 0,-21 1 16,21-1-16,0 0 0,0 0 0,0 0 15,0 0-15,0 22 0,0-22 16,0 0-16,0 0 0,0 0 0,0 1 15,0-1-15,21-21 16,-21 21-16,21-21 0,0 0 16,0 0-1,0 0-15,1 0 0,-1-21 16,-21 0-16,21-1 16,-21 1-16,21 0 0,-21-21 0</inkml:trace>
  <inkml:trace contextRef="#ctx0" brushRef="#br0" timeOffset="2619.84">2688 1101 0,'0'21'15,"-42"0"1,42 0-16,0 0 0,0 1 0,0-1 15,21-21 1,0 0-16,0 0 16,0 0-16,1-21 0,-1-1 15,0 1-15,0 0 16,-21 0-16,0 0 16,0 0-1,-21 21-15,0 0 0,0 0 16,-1 0-16,1 21 15,0 0-15,0 0 0,21 0 16,-21 0-16,21 1 0,0-1 16,0 0-16,0 0 15</inkml:trace>
  <inkml:trace contextRef="#ctx0" brushRef="#br0" timeOffset="3208.51">3069 1397 0,'0'0'0,"21"-21"15,0 21-15,1 0 32,-22 21-32,21 0 0,-21 0 0,0 1 15,21-1-15,0 0 0,-21 0 16,21 21-16,-21-20 0,0 20 15,0-21-15,0 21 0,21-20 0,-21-1 16,0 0-16,22 0 0,-22 0 16,0 0-16,0 1 15,21-22 17,-21-22-32,0 1 15,0 0-15,21 0 0,0-21 16,-21-1-16,21 1 0,0 21 15,1-22-15,-1 1 0,0 0 0,0 21 16,0-1-16,0-20 0,1 21 16,-1 0-16,0 0 0,0 21 0,-21-22 15,21 22-15,-21 22 47,0-1-31,0 0-1,0 0-15</inkml:trace>
  <inkml:trace contextRef="#ctx0" brushRef="#br0" timeOffset="3827.15">4212 1545 0,'21'0'0,"0"-21"16,1 0-16,-22 0 15,21 0-15,-21-1 16,0 1-16,0 0 0,0 0 16,0 0-16,-21 21 0,-1-21 15,1 21-15,0 0 0,-21 0 16,21 0-16,-1 0 0,1 0 15,0 0-15,0 21 0,-21 0 0,20 0 16,1 0-16,-21 0 0,21 22 16,0-22-16,-1 21 0,1 1 0,0-22 15,21 21-15,-21 0 0,21-20 16,0 20-16,0-21 0,0 0 0,0 0 16,21 1-16,0-1 0,0-21 15,1 0-15,-1 0 0,0 0 16,21 0-16,-21 0 0,1 0 0,-1 0 15,21-21-15,-21-1 0,0 1 16,1 0-16,-1 0 0,0-21 0,0 20 16,0-20-16,0 0 0,1-1 15,-22 22-15,21-21 0,-21 0 0,0 20 16,0-20-16,0 21 0,0 0 16,0 0-16,0-1 0,-21 22 15,-1 0 1,1 22-16,21-1 15,0 0-15,0 0 0,0 21 16,0-20-16,0 20 0,0-21 16,0 21-16,0 1 0,0-22 0,0 0 15,0 21-15,21-20 0,-21-1 16,22 0-16,-1 0 0,-21 0 0,21-21 16,0 0-16,0 0 0,0 0 15,1 0-15,-1 0 0,0 0 0,0-21 16,21 21-16,-20-42 0,-1 21 15,0-1-15,0-20 0,21 0 0</inkml:trace>
  <inkml:trace contextRef="#ctx0" brushRef="#br0" timeOffset="4147.79">4974 614 0,'0'0'15,"-21"0"1,21 21 0,-21 0-16,21 22 15,0-22-15,0 21 0,0 0 0,-21 1 16,21 20-16,0 1 0,0-22 16,-22 22-16,1-1 0,21-21 15,-21 22-15,21-22 0,-21 22 16,0-22-16,21 0 0,-21 1 0,-1 20 15,22-42-15,-21 22 0,21-1 16,0-21-16,0 0 0,0 1 0,0-1 16,0 0-16,21-21 31,1-21-15,-1 0-16</inkml:trace>
  <inkml:trace contextRef="#ctx0" brushRef="#br0" timeOffset="4599.53">5143 1503 0,'0'0'16,"22"0"-16,-1 0 0,0 0 15,0 0-15,0 0 0,0 0 16,1-21-16,-1 21 0,0-21 0,0-1 16,0 22-16,0-21 0,1 0 15,-1 0-15,-21 0 0,21 0 0,-21-1 16,0 1 0,-21 0-16,0 21 15,-1 0-15,1 0 0,-21 0 16,21 0-16,0 21 0,-22 0 0,22 1 15,0-1-15,0 0 0,0 0 16,-1 0-16,1 22 0,0-22 0,0 21 16,21-21-16,0 0 0,-21 22 15,21-22-15,0 0 0,0 0 0,0 0 16,0 1-16,0-1 0,21 0 0,0-21 16,0 0-16,0 21 15,1-21-15,-1 0 0,21 0 0,-21 0 16,22 0-16,-22 0 0,21 0 15,-21-21-15,22 0 0,-1 21 0,-21-21 16,21-1-16,-20 1 0,-1 0 16,21 0-16</inkml:trace>
  <inkml:trace contextRef="#ctx0" brushRef="#br0" timeOffset="4919.35">4784 953 0,'0'-22'16,"21"22"-16,21 0 0,-21 0 15,22 0-15,-1 0 0,0-21 16,1 21-16,-1 0 0,0 0 0,1-21 16,-1 21-16,0-21 15,1 21-15,-1 0 0,0 0 0,1 0 16,-22 0-16,21 0 0,-63 0 31,0 0-31</inkml:trace>
  <inkml:trace contextRef="#ctx0" brushRef="#br0" timeOffset="5741.45">1249 2540 0,'0'0'15,"-43"0"-15,22 0 0,0 0 0,-21 0 0,21 0 16,-1 0-16,1 0 16,21-21-1,21 21 17,1 0-17,-1 0-15,21-21 0,-21 21 16,22 0-16,20 0 0,-21 0 15,22-21-15,-1 21 0,22 0 0,-21-22 16,20 1-16,1 21 0,0-21 16,-1 21-16,22-21 0,0 21 0,0-21 15,21 21-15,-21-21 0,21 21 16,0-22-16,0 22 0,21 0 0,0-21 16,0 0-16,0 21 15,0 0-15,1-21 0,-1 21 0,0 0 0,21-21 16,-21 21-16,22 0 0,-22 0 15,-21-21-15,21 21 0,-21 0 16,0 0-16,0-22 0,-21 22 0,-21 0 16,20 0-16,-41 0 0,21 0 15,-43 0-15,21 0 0,-41 0 0,20-21 16,-21 21-16,0 0 16,-42 0 46,21-21-46,-21 21-1</inkml:trace>
  <inkml:trace contextRef="#ctx0" brushRef="#br0" timeOffset="8136.13">7154 1418 0,'0'0'0,"-21"0"0,0 0 16,0 0-16,0 0 0,-22 0 0,22 0 16,0 21-16,0-21 0,0 0 15,-1 0-15,1 0 16,21 22-16,21-22 15,1 0 1,20 21-16,-21-21 0,43 0 16,-22 0-16,21 0 0,-20 0 0,20 0 15,1 0-15,20 0 0,-20 0 16,-1 0-16,22 0 0,-21 0 0,-1 0 16,1 0-16,-1 0 0,1 0 15,-1 0-15,-21 0 0,22 0 16,-22 0-16,-21 0 0,22 0 0,-22 0 15,0 0-15,0 0 16,-42 0 15,0-21-31,0 21 16,21-22-16,-21 22 0</inkml:trace>
  <inkml:trace contextRef="#ctx0" brushRef="#br0" timeOffset="8474.73">8128 1249 0,'21'0'47,"0"0"-47,0 0 0,1 0 15,-1 0-15,0 0 0,0 0 16,0 0-16,0 21 0,1-21 0,-1 21 15,21 0-15,-42 1 0,21-22 16,-21 21-16,21 0 0,-21 21 0,0-21 16,0 1-16,-21 20 0,0-21 0,0 21 15,0 1-15,-22-1 16,1-21-16,0 22 0,21-1 0,-22-21 16,1 21-16,0-20 0,20-1 15,-20 0-15,21 0 0,0 0 0,0-21 16,-1 0-16,22 21 0,0-42 31,0 0-31,0 0 0,22 0 16</inkml:trace>
  <inkml:trace contextRef="#ctx0" brushRef="#br0" timeOffset="9291.93">10139 1715 0,'0'0'0,"0"-22"0,0 1 15,0 0-15,0 0 16,0 0-16,21 0 0,-21-1 0,21 1 15,-21 0-15,0 0 0,0 0 16,0 0-16,0-1 0,0 1 0,0 0 16,0 0-16,-21 0 0,0 0 0,0 21 15,-1-22-15,-20 22 16,21 0-16,-21 0 0,-1 0 0,1 0 16,-22 22-16,22-1 0,0 0 15,-22 21-15,22-21 0,0 22 0,-1-1 16,1 22-16,21-22 0,0 21 15,-22-20-15,43-1 0,-21 0 0,21 1 16,-21-1-16,21 0 0,0-20 16,0 20-16,0-21 0,21 0 15,0 0-15,0-21 0,1 0 0,20 0 16,-21 0-16,21 0 0,1-21 16,-1 0-16,0 0 0,1 0 0,-1 0 15,0-22-15,1 22 16,-1-21-16,-21-1 0,22 22 0,-22-21 15,21 0-15,-21-1 0,-21 1 0,21 0 16,-21 20-16,0-20 0,0 21 16,0 0-16,0 0 0,0-1 0,0 44 31,0-1-15,-21 0-16,21 21 0,0-21 15,0 22-15,0-1 0,-21-21 0,21 22 16,0-1-16,0 0 0,0-21 15,0 22-15,0-22 0,0 0 0,0 0 16,21 0-16,0 1 0,1-22 16,-1 21-16,0-21 15,0 0-15,0 0 0,0 0 0,1 0 16,-1-21-16,0 21 0,0-22 16,0 1-16,0 0 0,1 0 0,-1 0 15,-21-22-15,21 22 0</inkml:trace>
  <inkml:trace contextRef="#ctx0" brushRef="#br0" timeOffset="10479.95">10477 1503 0,'0'21'32,"0"0"-32,0 0 15,0 1-15,0-1 0,0 0 16,0 21-16,0-21 0,0 1 0,0 20 15,0-21-15,0 0 0,0 0 16,0 1-16,0-1 0,0 0 0,-21 0 16,21 0-16,0 0 0,0 1 15,0-44 17,0 1-32,0 0 15,0 0-15,0 0 0,0 0 16,0-1-16,0-20 0,21 21 15,1-21-15,-1-1 0,0 22 0,0-21 16,0 21-16,22-22 0,-1 22 16,0 0-16,-21 0 0,22 21 0,-1 0 15,-21 0-15,0 0 0,1 0 0,-1 0 16,0 21-16,-21 0 0,0 0 16,0 0-16,0 1 0,0 20 0,0-21 15,0 21-15,-21-20 0,21 20 16,-21-21-16,21 21 0,0-20 15,0 20-15,0-21 0,0 0 0,0 0 16,0 1-16,0-1 0,0 0 16,42-21-16,-21 0 0,0 21 0,0-21 15,22 0-15,-22 0 0,21 0 16,1 0-16,-1-21 0,-21 0 0,21 0 16,1 21-16,-22-22 0,21-20 0,-21 21 15,22 0-15,-22-22 0,0 22 16,0-21-16,0 0 0,-21 20 0,0-20 15,22 21-15,-22 0 0,21-22 16,-21 22-16,0 0 0,0 0 16,0 42 15,0 0-31,0 0 16,-21 22-16,21-22 0,0 0 15,0 21-15,-22-20 0,22 20 0,-21-21 16,21 0-16,0 0 0,0 1 15,0-1-15,0 0 0,0 0 0,0 0 16,21-21 0,1 0-16,-1 0 0,0 0 15,0 0-15,0-21 0,0 21 0,22-21 16,-22 0-16,0 0 0,21-1 16,-20 1-16,-1 0 0,0 0 0,21 0 15,-42 0-15,21-1 0,1 1 16,-1 0-16,0 0 0,-21 0 15,0 0-15,21 21 0,-21-22 16,-21 44 31,21-1-47,0 0 0,-21 0 16,0 21-16,21-20 0,-22 20 0,1-21 15,21 21-15,0 1 0,0-1 16,0 22-16,-21-22 0,21 0 15,0 22-15,0-1 0,0 1 0,0 20 16,0-20-16,0 21 0,0-1 0,0 1 16,0 0-16,0-1 0,0 1 15,0 0-15,0-1 0,0 1 0,0-22 16,0 22-16,0-21 0,21-1 0,-21 1 16,0-1-16,0 1 0,0-22 15,0 0-15,-21 1 0,0-1 0,0-21 16,0 21-16,-1-20 0,-20-1 0,21 0 15,-21-21-15,-1 0 0,1 0 0,0 0 16,-22 0-16,22-21 0,-22 0 16,1-1-16,-1-20 0,1 0 0,20-1 15,-20-20-15,21-1 0,-1 1 16,22-22-16,0 1 0,0-1 16,21 0-16,0-21 0,0 22 0,21-1 15,0 0-15,21 1 0,1-1 0,-1 0 16,0 22-16,1-1 0,20 1 15,-20 21-15,20-22 0,1 22 0,-1-1 16,22-20-16,-22 21 0,1-1 0,20 1 16,-20 0-16</inkml:trace>
  <inkml:trace contextRef="#ctx0" brushRef="#br0" timeOffset="11351.49">13060 1503 0,'0'-21'16,"-21"21"-16,-1 0 16,22 21-1,0 0-15,0 0 0,-21 22 16,21-22-16,0 0 0,0 21 0,0-21 15,-21 22-15,21-22 0,0 21 16,0-21-16,0 1 0,0-1 0,0 0 16,0 0-16,-21 0 0,21 0 15,0-42 17,0 0-17,0 0-15,0 0 0,0 0 0,0-1 16,0 1-16,0-21 0,0 21 15,0-22-15,0 22 0,21-21 0,0 0 16,0 20-16,1 1 0,-1-21 0,0 21 16,21 21-16,-21-21 0,22 21 15,-22 0-15,21 0 0,-21 0 0,1 0 16,20 21-16,-21-21 0,0 42 16,0-21-16,1 0 0,-22 22 15,0-22-15,21 21 0,-21-21 0,0 22 0,0-22 16,0 21-16,0-21 15,0 1-15,0-1 0,0 0 0,0 0 16,0 0-16,-21-21 16,-1 0-1,22-21 1,0 0-16,0 0 16,0 0-16,0-1 0,0-20 0,0 21 15,0-21-15,22-1 0,-1 22 16,-21-21-16,42-1 0,-21 22 0,0 0 15,1 0-15,20 0 0,-21 0 16,21 21-16,-20 0 0,-1 0 16,0 0-16,21 21 0,-21-21 0,-21 42 15,22-21-15,-22 0 0,0 1 16,0 20-16,0-21 0,0 21 0,0-20 16,-22 20-16,1-21 0,21 0 0,-21 0 15,0 1-15,21-1 0,0 0 16,0 0-16,-21-21 0,21 21 0,0-42 31,21 0-15,0 0-16</inkml:trace>
  <inkml:trace contextRef="#ctx0" brushRef="#br0" timeOffset="11779.9">13822 1651 0,'0'0'15,"-21"21"-15,-1-21 0,22 21 0,0 1 16,22-22 0,-1 0-16,0 0 15,21 0-15,-21 0 0,22 0 16,-22-22-16,21 1 0,1 21 15,-22-21-15,21 0 0,-21 0 0,0 0 16,1-1-16,-22 1 0,0 0 16,0 0-16,0 0 0,0 0 15,-22 21-15,1 0 0,-21 0 16,21 0-16,0 0 0,-22 0 0,22 0 16,-21 0-16,21 21 0,-22 0 0,22 0 15,0 21-15,0-20 0,21 20 16,0-21-16,0 21 0,0-20 0,0 20 15,0-21-15,0 0 0,0 22 16,0-22-16,21 0 0,0 0 16,0 0-16,0-21 0,22 21 0,-22-21 15,21 0-15,-21 0 0,22 0 16,-1 0-16,0 0 0,1 0 0,-1 0 16,0-21-16,1 0 0,-1 0 0</inkml:trace>
  <inkml:trace contextRef="#ctx0" brushRef="#br0" timeOffset="12473.11">14668 1545 0,'0'0'0,"0"-21"15,-21 21 1,21 21-16,-21-21 16,21 21-16,0 1 0,0-1 0,-21 0 15,21 0-15,0 21 0,-21-20 16,21-1-16,0 21 0,0-21 0,0 0 15,0 22-15,-21-22 0,21 0 16,0 0-16,-22 0 0,22 1 16,-21-22-16,21 21 0,0-42 47,0-1-47,0-20 0,0 21 15,0 0-15,0 0 16,0-22-16,21 1 0,1 0 0,-1 20 15,0-20-15,0 0 0,0 21 16,0-1-16,1-20 0,20 21 0,-21 21 16,21-21-16,1 21 0,-22 0 0,21 0 15,-21 0-15,1 0 0,20 21 16,-21-21-16,0 21 0,0 21 0,-21-20 16,22-1-16,-22 0 0,21 21 15,-21-21-15,0 1 0,0 20 0,0-21 16,0 0-16,0 0 0,0 1 15,0-1-15,-21 0 16,-1-21-16,1 0 0,21 21 0,-21-21 16,0 0-16,21-21 15,0 0 1,0 0-16,0-22 0,0 22 16,0 0-16,21 0 0,0-22 15,-21 22-15,21-21 0,1 21 0,-1 0 16,21-1-16,-21 1 0,0 0 0,22 0 15,-22 21-15,0 0 0,21 0 16,-20 0-16,-1 0 0,21 0 0,-21 21 16,0 0-16,1 0 0,-1 1 15,0 20-15,-21-21 0,0 0 16,21 22-16,-21-22 0,0 21 0,0-21 16,0 0-16,0 22 0,0-22 15,0 0-15,0 0 0,-21 0 0,0-21 16,21 22-16,-21-1 0,-1-21 15,22-21 1</inkml:trace>
  <inkml:trace contextRef="#ctx0" brushRef="#br0" timeOffset="13052.55">15938 1122 0,'0'0'0,"0"-21"0,-21 0 16,21-1-16,-21 1 0,0 21 16,0 0-1,21 21-15,0 1 16,-21 20-16,21-21 0,-22 21 16,22 1-16,0-1 0,0 0 0,0 1 15,0 20-15,-21-20 0,21 20 16,-21-21-16,21 22 0,0-1 0,0-20 15,-21-1-15,21 0 0,-21 1 16,21-1-16,-21-21 0,21 22 16,-22-22-16,22 0 0,0 0 0,0 0 15,-21 0-15,21-42 32,-21 21-32,21-21 15,0 0-15,0 0 0,0 0 16,0-22-16,0 22 0,0-21 0,21 21 15,0-22-15,1 22 0,-1-21 0,0 21 16,0-1-16,0 1 0,0 0 16,1 0-16,-1 0 0,21 21 15,-21 0-15,0 0 0,1 0 16,20 0-16,-21 0 0,0 21 0,-21 0 16,21 0-16,1 0 0,-22 22 0,21-22 15,-21 21-15,0-21 0,0 22 16,0-22-16,0 0 0,0 21 0,-21-20 15,-22-1-15,22 21 0,-21-21 16,21 0-16,-22-21 0,22 22 0,-21-1 16,21 0-16,-22-21 0,22 0 0,0 21 15,0-21-15,0 0 0,-1 0 16,22-21 0,0 0-1,0 0-15,0-1 0,22 1 16,-1 0-16</inkml:trace>
  <inkml:trace contextRef="#ctx0" brushRef="#br0" timeOffset="13463.7">16404 1884 0,'21'0'31,"0"-21"-15,1 0-16,-1 21 0,0-22 0,0 1 16,0 0-16,0 21 0,-21-21 15,22 0-15,-22 0 0,21-1 0,-21 1 16,0 0-16,-21 21 15,-1 0-15,1 0 16,0 0-16,0 21 0,0 0 0,0 1 16,-1-1-16,1 0 15,21 0-15,-21 0 0,21 0 0,0 22 16,-21-22-16,21 0 0,0 0 0,0 0 16,0 1-16,0-1 0,0 0 15,21-21-15,0 21 0,-21 0 0,21-21 16,1 0-16,-1 0 0,0 0 15,0 0-15,0 0 0,0 0 0,1 0 16,-1 0-16,21 0 0</inkml:trace>
  <inkml:trace contextRef="#ctx0" brushRef="#br0" timeOffset="13890.16">16891 1820 0,'0'0'0,"-21"-42"15,21 21-15,0 0 16,0 0-16,21-1 16,0 1-16,0 21 0,0 0 0,1-21 15,-1 21-15,0 0 0,0 0 16,0 0-16,0 0 0,1 0 0,-1 21 16,-21 0-16,21 1 0,0-1 0,-21 0 15,0 0-15,0 21 0,0-20 16,0-1-16,0 21 0,0-21 0,0 22 15,0-22-15,0 0 16,-21 0-16,21 0 0,-21-21 0,0 21 16,-1 1-16,1-22 15,21-22 17,0 1-32,0 0 15,21 0-15,1-21 0,-1 20 16,0 1-16,0-21 0,0 21 0,0-22 15,1 22-15,-1-21 0,0 21 16,21 0-16,-21-1 0,1 22 0,-22-21 16,21 21-16,0-21 0,0 21 15,0 0 1,0 0-16</inkml:trace>
  <inkml:trace contextRef="#ctx0" brushRef="#br0" timeOffset="14323.6">18013 1715 0,'0'0'16,"0"-22"-16,21 22 0,-21-21 0,0 0 15,0 0-15,0 0 16,-21 21-16,0 0 0,-1 0 15,1 0-15,0 0 0,0 0 16,-21 0-16,20 21 0,-20 0 0,0 0 16,21 0-16,-22 1 0,22-1 15,-21 0-15,21 0 0,-1 0 0,22 0 16,0 1-16,0-1 0,0 0 16,22-21-16,-1 0 15,0 21-15,0-21 0,0 0 0,0 21 16,22 0-16,-22-21 0,0 22 15,0-22-15,0 21 0,-21 0 16,22-21-16,-22 21 16,0 0-1,0 0-15,-22-21 0,1 22 16,0-22-16,0 0 0,-21 0 16,20 21-16,1-21 0,0 0 0,0 0 15,0 0-15,0 0 0,-1 0 0,1 0 16,0 0-16,0 0 0,0-21 15,0-1-15,21 1 0</inkml:trace>
  <inkml:trace contextRef="#ctx0" brushRef="#br0" timeOffset="15496.42">20320 1693 0,'0'0'0,"0"-21"0,0 0 0,-21-21 16,21 21-16,-21-1 0,-1 1 15,1 0-15,-21 0 0,21 21 16,0 0-16,-1 0 0,1 0 16,-21 0-16,21 21 0,-22 0 0,22 0 15,0 1-15,-21 20 0,21 0 16,-1 1-16,-20-1 0,21 21 0,21-20 15,0-1-15,-21 22 0,21-22 16,0-21-16,0 21 0,0 1 0,21-22 16,0 0-16,0-21 0,0 21 15,1-21-15,-1 0 0,21 0 16,0 0-16,-20 0 0,20 0 0,0-21 16,1 0-16,-1 0 0,21 0 15,-20-1-15,-1 1 0,-21-21 0,22 21 16,-22-22-16,0 1 0,-21 0 15,0-1-15,0 1 0,-21 0 0,0-1 16,-22 1-16,1 0 0,0-1 16,-1 22-16,1-21 0,-22 21 0,22 0 15,0 21-15,-1 0 0,1 0 16,0 0-16,21 0 0,-1 0 0,1 0 16,21 21-16,0 0 15,21-21-15,1 0 16,20 21-16,0-21 0,1 0 0,-1 0 15,21 0-15,1 0 0,21 0 16,-22-21-16,22 21 0,-1-21 0,1 0 16,-21-1-16,20 22 0,-20-21 15,-22 0-15,0 0 0,1 21 0,-22-21 16,0 0-16,-21-1 0,0 1 16,0 0-16,-21 0 15,0 21-15,0 0 0,-1 0 16,-20 0-16,21 0 0,0 0 15,-22 0-15,22 21 0,-21 21 0,21-20 16,0 20-16,-22 0 0,22 1 16,0 20-16,0 1 0,0-1 0,-1 1 15,1-1-15,21 1 0,-21 20 16,21-20-16,0-1 0,0 22 0,0-22 16,0 22-16,0 0 0,0-1 15,0 1-15,0 0 0,0-1 0,0 22 16,0-21-16,-21 0 0,0-1 0,0 1 15,21 0-15,-22-22 0,1 22 16,0-22-16,0 1 0,-21-22 0,20 22 16,1-43-16,0 21 0,0-21 0,0 0 15,0 1-15,-22-22 16,22 0-16,-21 0 0,21 0 0,-22 0 16,-20-22-16,20 1 0,-20 0 0,21 0 15,-22 0-15,1 0 0,-1-22 16,22 22-16,-1-21 0,1-1 0,0 22 15,21-21-15,-1 0 0,22-1 0,0 1 16,0 0-16,0-1 0,22-20 16,-1 20-16,21 1 0,0-21 0,1 20 15,20-20-15,1-1 0</inkml:trace>
  <inkml:trace contextRef="#ctx0" brushRef="#br0" timeOffset="15884.36">22500 1185 0,'0'0'0,"-21"-21"0,0 0 15,21 0-15,-21 0 0,-1 0 16,1 21-16,0 0 16,0 0-16,21 21 0,-21 21 15,21-21-15,-21 22 0,21-1 16,0 21-16,-22 1 0,1-1 0,21-20 16,-21 41-16,0-20 0,0-1 15,21 1-15,-21-22 0,-1 22 0,1-22 16,0 0-16,21 1 0,0-1 15,-21-21-15,21 0 0,0 1 0,0-1 16,0-42 15,21 21-31,0-22 0,-21 1 16,21-21-16</inkml:trace>
  <inkml:trace contextRef="#ctx0" brushRef="#br0" timeOffset="16627.8">22733 1207 0,'0'0'0,"0"-22"0,0 44 31,-21-1-31,0 21 0,21-21 16,-22 22-16,22-1 0,-21 0 0,21 22 15,-21-22-15,0 22 16,21-22-16,-21 21 0,0-20 0,21-1 15,0 0-15,-22 22 0,1-43 16,0 21-16,21 1 0,-21-22 0,21 0 16,0 0-16,-21 0 0,21 1 0,-21-22 15,21 21-15,0-42 32,21-1-17,0 1-15,0 0 0,0 0 16,0-21-16,1 20 0,-1-20 0,0 21 15,21-21-15,-21-1 0,1 22 16,20 0-16,-21 0 0,0 0 0,0-1 16,1 22-16,-1 0 0,0 0 15,0 0-15,-21 22 0,0-1 16,0 0-16,0 0 0,0 0 16,0 22-16,0-22 0,0 0 15,0 21-15,0-21 0,0 1 0,0-1 16,21 0-16,0 0 0,-21 0 15,22-21-15,-1 21 0,0-21 0,0 0 0,0 22 16,22-22-16,-22 0 0,21 0 16,-21 0-16,22 0 0,-1 0 0,-21-22 15,21 22-15,1-21 0,-22 0 16,21 0-16,-21 0 0,1-22 16,20 22-16,-21-21 0,0 21 0,0-22 15,-21 1-15,0 21 0,0-21 16,0 20-16,0 1 0,0 0 0,0 0 15,-21 21-15,0 0 16,0 0-16,0 21 0,0 0 16,-1 0-16,1 1 0,0 20 15,0 0-15,21-21 0,0 22 0,0-22 16,0 21-16,0-21 0,0 1 16,0-1-16,0 0 0,0 0 15,21 0-15,0-21 0,0 21 0,1-21 0,-1 0 16,21 0-16,-21 0 15,22 0-15,-22 0 0,21 0 0,0 0 16,1-21-16,-22 21 0,21-21 0,-21 0 16,1 0-16,-1 0 0,0-1 15,-21 1-15,0 0 0,0 0 0</inkml:trace>
  <inkml:trace contextRef="#ctx0" brushRef="#br0" timeOffset="16891.77">21907 1715 0,'0'0'0,"-42"0"0,0 0 16,21 0-16,-1 0 0,44 0 31,20 0-31,-21 0 0,21 0 15,1-22-15,20 22 0,-20 0 0,-1 0 16,0-21-16,22 21 0,-22 0 16,-21 0-16,22 0 0,-22 0 0,0-21 15,0 21-15,-42 0 32</inkml:trace>
  <inkml:trace contextRef="#ctx0" brushRef="#br0" timeOffset="17774.73">1841 3450 0,'0'0'0,"-21"-21"15,0 21-15,0 0 0,-21 0 16,20 0-16,1 0 0,-21 0 16,0 0-16,-1 0 0,1 0 15,0 0-15,20 21 0,-20-21 0,0 21 16,-1 22-16,22-22 0,-21 21 16,21-21-16,0 22 0,21-1 0,0 0 15,0 1-15,0-1 0,0 0 16,0 1-16,0-1 0,0 0 15,0-20-15,0 20 0,21-21 16,21 0-16,-21 0 0,0 1 16,22-22-16,-22 0 0,21 0 0,1 0 15,-1 0-15,-21 0 0,21-22 16,1 1-16,-22 0 0,21 0 0,1 0 16</inkml:trace>
  <inkml:trace contextRef="#ctx0" brushRef="#br0" timeOffset="18039.23">2201 3217 0,'0'-21'15,"0"42"-15,0-84 0,-21 42 16,0 0-16,0 21 0,21-22 0,-21 22 16,-1 0-1,22 22-15,0-1 0,0 21 0,-21 0 16,21 1-16,0 20 0,0-20 15,0 20-15,0-21 0,0 22 0,0-22 16,0 22-16,-21-22 0,21 0 16,-21 1-16,21-1 0,0-21 0,0 22 15,0-22-15,0 0 0,0 0 16,0 0-16,21-21 16,0 0-16,0 0 0,1 0 15,-1 0-15,0 0 0</inkml:trace>
  <inkml:trace contextRef="#ctx0" brushRef="#br0" timeOffset="19236.55">2963 3598 0,'0'0'15,"0"-21"1,0 0-16,0 0 0,-21 21 0,0-21 15,0 0-15,-22 21 0,22-22 16,0 22-16,0 0 0,-21 0 0,20 0 16,1 0-16,0 0 0,0 0 15,0 22-15,0-1 0,-22 21 0,43-21 16,-21 22-16,0-22 0,21 21 16,0 0-16,0 1 0,0-22 0,0 21 15,0 1-15,0-22 0,0 0 16,0 0-16,0 0 0,21 0 0,0 1 15,0-22-15,1 0 0,-1 0 16,0 0-16,0 0 0,0 0 0,0 0 16,1-22-16,-1 1 0,0 0 15,0 0-15,21 0 0,-20 0 16,-1-1-16,-21-20 0,21 21 16,0 0-16,-21 0 0,21-22 0,-21 22 15,0 0-15,0 0 0,0 0 0,0-1 16,0 44 15,0-1-15,0 0-16,0 0 0,0 0 0,0 22 15,0-22-15,0 0 0,0 0 16,0 0-16,0 0 0,21 1 0,-21-1 16,22 0-16,-22 0 0,21 0 15,0-21-15,0 0 0,0 0 16,0 0-16,1 0 15,20 0-15,-21 0 0,0-21 0,22 21 16,-22-21-16,21 0 0,0-22 16,1 22-16,-1 0 0,-21-21 0,22 21 15,-1-22-15,0 22 0,-21 0 16,1-21-16,-22 20 0,0 1 0,0 0 16,-22 21-16,1 0 15,-21 0-15,21 0 0,0 21 16,-1 0-16,22 1 0,-21-1 15,21 0-15,0 0 0,0 0 16,0 0-16,0 1 0,0-1 16,21 0-16,1 0 0,-1 0 15,0 0-15,0 1 0,0-1 0,0-21 16,1 21-16,-1-21 0,0 21 0,0-21 16,-42-21 30,0 21-46,0-21 0,-1 21 16,-20 0-16,21-21 0,0 21 16,0 0-16,-1 0 0,1 0 0,0 0 15,0 0-15,21 21 16,0 0 0,0 0-16,0 0 15,21-21-15,0 0 0,0 21 16,22-21-16,-22 0 0,21 0 0,-21 0 15,22 0-15,-1 0 0,-21 0 16,22 0-16,-1-21 0,0 21 0,1-21 16,-1 21-16,0-21 0,1 0 15,-22 0-15,21 21 0,0-22 0,-20 1 16,-1 0-16,21 0 0,-21 0 0,-21 0 16,0-22-16,0 22 15,0 0-15,0 0 0,0 0 0,-21 21 31,0 0-31,21 21 0,-21 0 16,0 0-16,21 0 0,0 0 16,0 22-16,0-22 0,0 0 15,0 0-15,0 0 0,21 1 0,0-1 16,-21 0-16,21 0 0,0 0 16,-21 0-16,0 1 0,0-1 15,0 0 1,-21-21-16,0 0 15,0 0-15,0 0 0,-1 0 16,1 0-16,0 0 0,0 0 16,0-21-16,0 0 0,-1 21 0,1-22 15</inkml:trace>
  <inkml:trace contextRef="#ctx0" brushRef="#br0" timeOffset="20035.41">5905 3725 0,'0'-21'0,"0"42"15,22-42-15,-1 0 0,0 21 0,-21-21 16,21 0-16,0 0 0,-21-1 15,21 1-15,-21 0 0,0 0 16,0 0-16,0 0 0,0-1 0,0 1 16,0 0-16,-21 0 0,0 0 15,0 0-15,-21-1 0,20 1 0,-20 21 16,0 0-16,-1 0 0,1 21 16,0 1-16,-1-1 0,1 0 0,0 21 15,21 1-15,-22-1 0,22 0 0,-21 22 16,21-22-16,-1 22 15,22-22-15,0 0 0,0 1 0,0-1 0,0 0 16,0-21-16,22 1 16,-1-1-16,0 0 0,0 0 0,21-21 15,-20 0-15,-1 0 0,21 0 0,-21-21 16,22 0-16,-1 0 0,-21-1 16,21-20-16,1 21 0,-1 0 0,-21-22 15,22 1-15,-1 0 0,-21-1 16,21-20-16,-20-1 0,20 1 0,-21-22 15,0 22-15,-21-22 0,21 22 16,-21-1-16,0 1 0,0-1 0,0 22 16,0-1-16,0 1 0,0 21 0,0 0 15,0 42 1,0 0-16,-21 21 16,21-20-16,0 41 0,0-21 15,0 22-15,0-22 0,0 43 0,0-22 16,0 1-16,0-22 0,0 22 0,0-1 15,0-20-15,0-1 0,0 21 16,21-41-16,1 20 0,-22-21 0,21 21 16,-21-20-16,0-1 0,21 0 15,0-21-15,-21 21 0,21-21 16,0 0-16,1-21 16,-1 21-16,0-21 0,0 0 15,0-1-15</inkml:trace>
  <inkml:trace contextRef="#ctx0" brushRef="#br0" timeOffset="20412.36">6604 3556 0,'0'21'0,"-21"-21"16,21 21-16,0 1 16,21-22-1,0 0-15,0 0 16,0 0-16,1 0 0,20-22 15,-21 22-15,0-21 0,22 21 0,-22-21 16,0 21-16,0-21 0,-21 0 16,0 0-16,0-1 15,-21 22-15,0 0 16,0 0-16,-1 0 0,-20 0 16,21 0-16,0 0 0,0 22 0,-22-1 15,22 0-15,0 0 0,21 21 0,0-20 16,0-1-16,-21 21 0,21-21 15,0 0-15,0 22 0,0-22 0,0 0 16,21 0-16,0 0 16,0-21-16,-21 22 0,21-22 0,1 0 15,20 0-15,-21 0 0,0 0 0,0 0 16,22 0-16,-22 0 0,0 0 16,21-22-16,-20 22 0,20-21 0,-21 0 15,0 0-15</inkml:trace>
  <inkml:trace contextRef="#ctx0" brushRef="#br0" timeOffset="20935.74">7218 3408 0,'0'0'0,"0"-21"15,-21 21-15,-1 0 0,1 21 16,0 0-16,0 0 16,21 0-16,0 22 0,-21-22 0,0 21 15,21-21-15,0 22 16,0-1-16,0-21 0,0 22 0,0-22 15,0 0-15,0 0 0,0 21 0,0-20 16,21-1-16,-21 0 16,21-21-16,0 0 0,0 0 0,22 0 15,-22 0-15,0 0 0,0 0 0,21-21 16,-20 21-16,-1-21 0,21-1 16,0 1-16,-20 0 0,20-21 0,0 21 15,1-22-15,-22 1 0,21 0 0,-21-22 16,22 22-16,-22-22 0,0 1 15,21-1-15,-21 1 0,1-1 16,-1 22-16,0-22 0,-21 22 16,0 0-16,0-1 0,0 22 0,0 0 15,0 0-15,-21 0 0,0 21 0,-1 0 16,1 0-16,-21 0 0,21 21 16,0 0-16,-1 21 0,22-20 0,0 20 15,-21 0-15,21 1 0,0 20 16,0-21-16,0 22 0,0-1 0,0-20 15,0 20-15,0 1 0,0-22 16,0 0-16,0 1 0,0-1 0,0 0 16,0 1-16,0-22 0,0 0 0,0 0 15,21 0-15,-21 1 16,0-1-16,22 0 0,-1-21 0,0 0 16,0 0-16,0 0 0,0 0 15,22 0-15,-22-21 0,0 21 16,0-21-16,22-1 0,-22 1 0</inkml:trace>
  <inkml:trace contextRef="#ctx0" brushRef="#br0" timeOffset="21433.97">8488 3514 0,'0'-43'15,"0"22"-15,0 0 0,0 0 16,-21 21-16,-1 0 0,1-21 15,0 21-15,0 0 16,0 0-16,21 21 0,-21-21 0,-1 21 16,22 0-16,-21 0 0,0 1 15,21 20-15,-21-21 0,21 0 0,-21 22 16,0-22-16,21 0 0,0 0 0,0 21 16,0-20-16,0-1 0,0 0 15,0 0-15,0 0 16,21-21-16,0 0 15,0 0-15,0 0 16,0 0-16,1 0 0,-1-21 0,0 0 16,0 21-16,0-21 0,0 0 0,1-1 15,-1 1 1,21-85-16,0 22 16,-42 63-1,0 42 1,0 0-16,0 42 15,-21-41-15,21-1 16,0 0-16,0 0 0,-21 21 0,21-20 16,0-1-16,0 0 0,0 0 15,0 0-15,0 0 16,21-21-16,0 0 0,-21 22 0,22-22 16,-1 0-16,0 0 0,0 0 0,21 0 15,-20 0-15,-1 0 0,0-22 16,42 1-16</inkml:trace>
  <inkml:trace contextRef="#ctx0" brushRef="#br0" timeOffset="21827.49">8996 3641 0,'0'0'16,"0"-21"-16,-21-1 16,21 1-16,0 0 15,21 21 1,0 0-16,0 0 0,0 0 15,0 0-15,22 0 0,-22 21 16,0 0-16,0 1 0,0-22 0,1 21 16,-22 0-16,0 0 0,21 0 0,-21 0 15,0 1-15,0-1 0,0 0 16,0 0-16,-21 0 0,21 0 16,-22-21-16,1 0 0,21 22 0,-21-22 15,0 0-15,21-22 31,0 1-31,0 0 0,0 0 16,0 0-16,21 0 16,0-1-16,0 1 0,-21-21 0,22 21 15,-1 0-15,0-1 0,0 1 0,-21 0 16,21 21-16,0-21 0,1 21 16,-1-21-16,0 21 0,-21-21 0,21 21 15,0 0-15,0 0 0,-21 21 31</inkml:trace>
  <inkml:trace contextRef="#ctx0" brushRef="#br0" timeOffset="22165.42">9652 3768 0,'21'0'0,"-42"0"0,84-21 0,-41 21 16,20-22-16,-21 1 0,0 21 16,0-21-16,1 0 0,-1 21 0,-21-21 15,0 0-15,0-1 0,0 1 16,-21 21-16,-1 0 16,-62 0-1,63 21-15,-1 1 0,1-22 0,-21 21 16,21 0-16,0 0 0,-1 0 15,22 0-15,-21 1 0,21-1 0,-21 21 16,21-21-16,0 0 0,0 1 16,0-1-16,21 0 15,0-21-15,1 0 0,-1 21 0,0-21 16,0 0-16,21 0 0,-20 0 0,20 0 16,0 0-16,1-21 0,-1 0 15,0 21-15</inkml:trace>
  <inkml:trace contextRef="#ctx0" brushRef="#br0" timeOffset="22656.34">10541 3556 0,'0'0'0,"0"-21"0,-21 0 16,0 21-16,-1 0 0,-20 0 16,21 0-16,-43 42 15,43-21-15,0-21 0,-21 21 0,21 22 16,21-22-16,-22 0 0,1 0 15,0 0-15,21 22 0,0-22 0,0 0 16,0 0-16,0 0 0,0 1 16,0-1-16,0 0 15,21-21-15,0 0 0,1 0 16,-1 0-16,0 0 0,0 0 16,0 0-16,22 0 0,-22-21 15,0 0-15,0-1 0,0 1 0,22 0 16,-22-21-16,0 21 0,0-22 0,0-20 15,0 20-15,1-20 0,-1 21 16,0-22-16,0 1 0,0-1 0,-21 1 16,21 20-16,-21-20 0,0 42 0,0-22 15,0 22-15,0 0 0,0 0 16,-21 42 0,0 0-16,21 0 15,0 0-15,0 22 0,0-1 16,0 0-16,-21 1 0,21-1 0,0 0 15,0 22-15,0-22 0,0 1 0,0-1 16,0-21-16,0 21 0,-21 1 16,21-22-16,0 0 0,0 0 0,0 0 15,0 1-15,0-1 0,0 0 0,21-21 32</inkml:trace>
  <inkml:trace contextRef="#ctx0" brushRef="#br0" timeOffset="23679.85">12700 3535 0,'0'0'16,"21"0"-16,0 0 16,0 0-16,-21-21 15,22 21-15,-22-21 0,21-1 16,-21 1-16,0 0 0,0 0 0,0-21 16,0 20-16,0-20 15,0 21-15,-21-21 0,-1-1 0,1 22 16,0 0-16,0 0 0,0 0 0,-22 21 15,22 0-15,0 0 0,0 0 16,-21 0-16,20 21 0,-20 0 0,21 21 16,0 1-16,-22-1 0,22 0 15,0 1-15,21-1 0,0 0 0,-21 1 16,21-1-16,0 0 0,0 1 0,0-22 16,0 0-16,0 0 0,21 0 15,0 0-15,0 1 0,1-22 0,-1 0 16,0 0-16,0 0 0,21 0 0,-20 0 15,-1 0-15,0-22 0,0 22 16,0-21-16,0 0 0,22 0 16,-22 0-16,0-22 0,0 22 0,0-21 15,-21 21-15,22-22 0,-22 22 16,0-21-16,0 21 0,0 0 0,0-1 16,0 1-16,0 0 0,-22 21 31,22 21-31,0 0 0,-21 1 15,21-1-15,0 0 0,0 0 16,0 21-16,0-20 0,0-1 0,0 0 16,0 0-16,0 21 0,0-20 0,21-1 15,1-21-15,-1 21 16,0 0-16,0-21 0,0 0 0,0 21 16,22-21-16,-22 0 0,21 0 0,-21 0 15,22 0-15,-1-21 0,-21 0 16,22 0-16,-1 0 0,-21-1 0,21 1 15,-20 0-15,20 0 0,-21-21 16,0 20-16,0-20 0,-21 0 0,0 21 16,0-43-16,0 22 0,0 21 15,0-1-15,0 1 16,-21 42 0,21 1-16,-21-1 0,21 0 15,-21 0-15,21 0 0,0 0 16,0 22-16,0-22 0,0 0 0,0 21 15,0-20-15,0-1 0,0 0 0,21 0 16,-21 0-16,21 0 0,-21 1 16,0-1-16,0 0 15,-21-21 1,0 0 0,0 0-16,21-21 15,-21 21-15,21-21 0,0-1 16</inkml:trace>
  <inkml:trace contextRef="#ctx0" brushRef="#br0" timeOffset="24223.74">14520 3112 0,'0'0'0,"-21"0"0,0 21 16,21 0-16,-21 0 15,21 21-15,0 1 0,-21-1 16,21 22-16,0-1 0,0 1 0,0-1 16,0 1-16,-22-1 0,22 22 0,0-22 15,0 22-15,-21 0 0,0 20 16,21-20-16,-21 21 0,0 0 15,0 0-15,21-1 0,-22 1 0,-20 21 16,21-21-16,0 0 0,0 0 16,-22 0-16,22-22 0,0 1 0,0 0 15,0-22-15,-1 1 0,1-1 0,0-21 16,21 1-16,0-1 0,0-21 0,0 0 16,-21 1-16,21-44 15,0 1-15,0 0 16,0-21-16,0-1 0,21 1 0,-21-21 15,0-1-15,21 1 0,0-22 16,1 0-16,-22 1 0,21-22 16,0 0-16</inkml:trace>
  <inkml:trace contextRef="#ctx0" brushRef="#br0" timeOffset="24547.71">14203 3810 0,'0'0'15,"-21"-63"-15,-1-1 0,22 22 0,0-1 0,0-20 16,0 21-16,0-1 0,0 22 15,0-21-15,0-1 0,0 22 0,43 0 16,-22-21-16,21 21 0,1-1 0,-1 1 16,0 21-16,1-21 15,20 21-15,-21 0 0,22 0 0,-22 0 16,1 21-16,-1-21 0,0 43 16,1-22-16,-22 21 0,0-21 0,-21 22 15,0-1-15,0 0 0,0-21 0,-21 22 16,0-1-16,-1-21 0,1 0 15,0 1-15,0 20 0,0-42 0,0 21 16,-1 0-16,1 0 0,0-21 0,0 22 16,0-22-16,21 21 15,0-42 32,21-1-47,0 22 0,0 0 0</inkml:trace>
  <inkml:trace contextRef="#ctx0" brushRef="#br0" timeOffset="25143.52">14838 3704 0,'21'0'16,"0"0"0,-21-21-1,21 21-15,0-21 0,1 0 0,-1 0 16,0-1-16,0 1 0,0 0 15,0-21-15,1-1 0,-1 22 16,0-21-16,0 0 0,0 20 0,0 1 16,1 0-16,-22 0 0,0 0 15,-22 21 1,1 0-16,0 21 0,0 0 0,0 0 16,0 0-16,-1 1 0,1-1 15,21 0-15,-21 0 0,21 0 0,0 0 16,0 1-16,0-1 0,21 0 15,0-21-15,1 21 0,-1 0 16,0-21-16,0 21 0,-21 1 0,21-22 16,0 21-16,-21 0 0,22-21 15,-22 21-15,0 0 16,21-21-16,0 0 16,0 0-1,0 0-15,0 0 0,1 0 16,-1-21-16,0 0 0,0 21 0,0-21 15,0 0-15,1-22 0,-1 22 16,-21 0-16,21 0 0,0-22 0,-21 22 16,0 0-16,21 0 0,-21 0 0,0 0 15,0 42 17,0 0-32,0 0 15,0 0-15,0 0 0,-21 1 0,21-1 16,0 0-16,0 0 0,-21 0 15,21 0-15,-21 1 16,21-44 31,0 1-47,0 0 16</inkml:trace>
  <inkml:trace contextRef="#ctx0" brushRef="#br0" timeOffset="25331.32">15452 3217 0,'0'0'0,"-22"0"15,1 0-15,0 0 16,0 0-16,0 0 0,42 0 47,0 0-47,0 0 15,0 0-15,1 22 0,-1-22 16</inkml:trace>
  <inkml:trace contextRef="#ctx0" brushRef="#br0" timeOffset="25812.28">15917 3344 0,'0'0'16,"-21"0"-16,0-21 0,21 42 47,0 1-47,21-1 16,0 0-16,0 0 0,-21 0 15,22 0-15,-1 22 0,-21-22 0,0 0 16,0 0-16,0 22 0,0-22 15,0 0-15,0 0 0,0 0 0,0 0 16,0 1-16,21-22 47,0-22-47,-21 1 16,21 0-16,0 0 0,1 0 0,-22 0 15,21-1-15,0 1 0,-21-21 0,21 21 16,0-22-16,0 22 0,-21-21 15,22 21-15,-1 0 0,0-1 16,-21 1-16,21 0 0,0 21 16,-21-21-16,21 21 47,-21 21-47,22-21 15,-22 21-15,21 0 16,0-21-16</inkml:trace>
  <inkml:trace contextRef="#ctx0" brushRef="#br0" timeOffset="26927.99">17039 3429 0,'0'-21'16,"0"0"-16,-21 0 0,0 21 16,21-22-16,-21 22 0,-1-21 0,1 0 15,0 21-15,0 0 0,0 0 0,0-21 16,-1 21-16,1 0 16,0 21-16,0 0 0,0 0 0,21 1 15,-21-1-15,-1 0 16,22 21-16,-21-21 0,0 22 0,21-22 15,0 0-15,0 21 0,-21-20 0,21-1 16,0 0-16,0 0 0,0 0 16,0 0-16,21-21 0,0 22 15,0-22-15,1 0 0,-1 0 0,0 0 16,0 0-16,0-22 0,0 22 16,1-21-16,-1 0 0,21 0 0,-21 21 15,0-21-15,1 0 0,-22-1 16,21-20-16,0 21 0,-21 0 15,21-22-15,-21 22 0,0 0 0,0-21 0,0 21 16,0-1 0,0 1-16,0 42 15,0 1 1,-21-1-16,21 0 0,-21 0 16,21 21-16,0-20 0,0-1 0,0 21 15,0-21-15,0 0 0,0 1 16,0-1-16,0 0 0,0 0 0,0 0 15,0 0-15,21-21 0,0 22 0,0-22 16,0 0-16,1 0 16,-1 0-16,0 0 0,21 0 0,-21 0 15,1-22-15,20 22 0,-21-21 16,21 0-16,-20 0 0,-1 0 16,21-22-16,-21 22 0,0-21 0,1 0 15,20-1-15,-21 1 0,0 0 16,0-22-16,1 22 0,-1-22 0,0 22 15,0 0-15,-21-1 0,0 1 0,0 0 16,0-1-16,0 22 0,0-21 16,0 21-16,0-1 0,-21 22 15,0 0 1,0 0-16,-1 22 0,1-1 0,0 0 16,0 21-16,0-21 0,0 22 15,-1-22-15,1 21 0,21 1 16,-21-1-16,21-21 0,0 21 0,0 1 15,0-1-15,0 0 0,0 1 16,0-1-16,0-21 0,0 22 0,0-1 16,0-21-16,0 21 0,21-20 0,-21-1 15,21 0-15,1 0 0,-1 0 16,0 0-16,0-21 0,0 22 0,22-22 16,-22 0-16,0 0 0,21 0 15,-21 0-15,22 0 0,-22 0 0,21 0 16,-21-22-16,1 1 0,20 21 15,-21-21-15,0 0 0,0 0 16,1 0-16,-1-1 0,0-20 0,-21 21 16,21 0-16,-21 0 0,0-22 0,0 22 15,0 0-15,0 0 16,-21 21-16,0 0 16,0 21-16,-1 0 15,22 0-15,0 0 0,-21 22 0,0-22 16,21 0-16,-21 0 0,21 0 0,0 1 15,-21-1-15,21 0 0,0 0 16,0 0-16,0 0 0,0 1 16,21-22-16,0 0 15,0 0-15,0 0 16,1 0-16,-1 0 0,0 0 16,0-22-16,0 1 15,-21 0-15,21 0 0,-21-21 0,0 20 16,0-20-16</inkml:trace>
  <inkml:trace contextRef="#ctx0" brushRef="#br0" timeOffset="27123.97">17208 3217 0,'-21'0'0,"42"0"0,-63 22 15,63-22 1,0 0-1,1 0-15,20 0 0,-21 0 0,21 0 16,1 0-16,20-22 0,-20 22 0,-1-21 16,0 21-16,1-21 0,-22 21 15,0-21-15,0 0 0</inkml:trace>
  <inkml:trace contextRef="#ctx0" brushRef="#br0" timeOffset="27715.91">20743 3154 0,'0'0'0,"21"-21"0,1 21 0,41-64 15,-42 64 1,0-21-16,1 0 0,-22 0 16,0 0-16,0-1 0,21 1 0,-21 0 15,0 0-15,0 0 0,-21 0 16,-1 21-16,1-22 0,0 22 0,0 0 15,-21 0-15,-1 0 0,1 22 16,0-22-16,-1 21 0,1 21 0,0-21 16,-1 22-16,1-1 0,0 0 15,20 1-15,1-1 0,-21 21 0,21-20 16,0-1-16,21 0 0,0 1 0,0-22 16,0 21-16,0-21 0,21 22 15,0-22-15,0 0 0,21 0 0,1-21 16,-1 21-16,0-21 0,22 0 15,-22 0-15,22 0 0,-1 0 0,1 0 16,-22-21-16,22 0 0</inkml:trace>
  <inkml:trace contextRef="#ctx0" brushRef="#br0" timeOffset="28579.77">21399 3260 0,'0'-43'15,"0"86"-15,0-107 0,0 43 0,0 0 0,-21 0 16,-21 0-16,21-1 0,0 22 15,-22 0-15,22 0 0,0 0 0,-21 0 16,20 0-16,-20 22 0,21-1 16,0 0-16,0 0 0,-1 21 15,1-20-15,0 20 0,21 0 0,-21-21 16,21 22-16,0-22 0,0 0 16,0 21-16,0-20 0,0-1 0,21 0 15,0-21-15,0 21 0,1-21 16,-1 0-16,21 0 0,-21 0 0,22 0 15,-22 0-15,21 0 0,-21-21 0,22 0 16,-1 0-16,-21-1 0,0 1 16,22 0-16,-22 0 0,0 0 15,0-22-15,0 22 0,-21 0 0,0-21 16,0 21-16,0-1 0,0 1 0,0 0 16,-21 42 15,21 0-31,-21 1 0,0-1 0,21 21 15,0-21-15,0 22 0,0-22 16,0 0-16,0 21 0,0-21 0,0 1 16,0-1-16,21-21 0,0 21 0,0-21 15,-21 21-15,21-21 0,1 0 16,-1 0-16,21 0 0,-21 0 0,0 0 16,22-21-16,-22 0 0,21 21 15,-21-21-15,1-1 0,-1 1 0,0 0 16,0-21-16,-21 21 0,0-1 0,21-20 15,-21 21-15,21-21 0,-21 20 16,0 1-16,0 0 0,0 42 31,0 0-31,0 1 16,0-1-16,0 21 0,0-21 0,0 0 16,-21 1-16,0 20 0,21-21 15,-21 0-15,21 0 0,-21 1 0,21-1 16,0 0-16,-21-21 0,21-21 47,0 0-32,0-1-15,0 1 0,21-21 16,0 21-16,0-22 0,0 22 0,0-21 16,1 0-16,20-1 0,-21 22 15,21-21-15,1 21 0,-1-1 0,0 22 16,1 0-16,-1 0 0,-21 0 15,22 0-15,-1 0 0,-21 22 0,21-1 16,-20 21-16,-1-21 0,0 22 0,-21-22 16,0 21-16,0 0 0,0-20 15,0 20-15,0-21 0,-21 0 0,0 22 16,-1-22-16,22 0 0,-21 0 16,0-21-16,21 21 0,-21 0 15,42-21 16,21-21-31,-20 0 16</inkml:trace>
  <inkml:trace contextRef="#ctx0" brushRef="#br0" timeOffset="29455.55">23728 2498 0,'0'0'16,"0"21"-1,-21 0-15,21 0 16,0 22-16,-22-1 0,22 0 0,-21 1 16,21-1-16,-21 21 0,0-20 15,21 20-15,-21 1 0,0-22 0,-1 22 16,22-1-16,-21-21 0,0 22 15,0-22-15,0 1 0,21-1 0,-21-21 16,-1 21-16,22-20 0,-21-1 16,21 0-16,-21-21 15,21-21 1,0 0-16,0-1 16,0 1-16,0-21 0,0 21 0,21-22 15,0 1-15,1 21 0,20-21 0,-21-1 16,21 1-16,1 0 0,-1 20 15,0 1-15,1 0 0,-1 0 0,0 0 16,1 21-16,-1 0 0,0 0 16,-20 0-16,-1 21 0,21 0 0,-21-21 15,-21 21-15,0 22 0,0-22 16,0 0-16,0 21 0,0-21 0,0 1 16,-21 20-16,0-21 0,-21 0 0,20 22 15,-20-22-15,0 0 16,21-21-16,-22 21 0,1 0 0,21-21 15,0 0-15,-1 0 0,1 0 0,0 0 16,0 0-16,21-21 16,0 0-1,0 0 17,21 21-32,0 0 15,0 0-15,1 0 16,-1 0-16,0 0 0,0 0 0,0 0 15,0 0-15,22 0 0,-1 0 16,-21 0-16,22 0 0,-1 0 16,0 0-16,-21 0 0,22 0 0,-1-21 15,0-1-15,1 22 0,-1-21 16,0 0-16,1 21 0,-1-21 0,-21-21 16,0 20-16,1 1 0,-1 0 15,-21-21-15,21 21 0,-21-1 0,0 1 16,0 0-16,-21 21 15,0 0-15,-1 0 0,1 0 16,-21 21-16,21 0 0,0 1 0,21-1 16,-22 21-16,1 0 0,21-20 15,0 20-15,-21-21 0,21 21 16,0-20-16,0-1 0,0 0 0,21 0 16,0 0-16,1 0 0,20-21 15,-21 22-15,0-22 0,0 0 16,1 0-16,20 0 0,-21-22 15,0 22-15,0-21 0,1 0 0,20 0 16</inkml:trace>
  <inkml:trace contextRef="#ctx0" brushRef="#br0" timeOffset="32895.49">26543 3387 0,'21'0'31,"-21"-21"-15,21-1-16,0 22 0,-21-21 15,22 0-15,-22 0 0,0 0 0,0 0 16,0-22-16,0 22 0,0 0 0,0-21 15,0 20-15,-22-20 0,1 21 16,0-21-16,0 20 0,-21 1 0,20 0 16,1 0-16,-21 0 0,21 21 15,-22 0-15,22 0 0,-21 0 0,0 21 16,20 0-16,-20 21 16,0-20-16,-1 20 0,22 0 0,-21 1 15,21 20-15,0-21 0,-1 1 0,1-1 16,21 0-16,0 1 0,0-22 15,0 21-15,0-21 0,0 1 0,21-1 16,22-21-16,-22 0 16,0 0-16,21 0 0,-20 0 0,20 0 15,-21 0-15,21-21 0,1-1 0,-22 1 16,21-21-16,1 21 16,-22-22-16,21 1 0,-21 21 0,0-21 15,1-1-15,-1 1 0,-21 21 16,21-22-16,-21 22 0,0 0 0,0 0 15,0 0-15,0 42 32,0 0-32,0 0 0,0 22 0,0-22 15,0 21-15,0-21 0,21 22 16,-21-1-16,21 0 0,0-21 0,-21 1 16,22 20-16,-1-21 0,0 0 0,0 0 15,0-21-15,0 0 16,22 0-16,-22 0 0,0 0 0,21 0 15,-20 0-15,-1-21 16,21 0-16,-21 0 0,0 0 0,1 0 16,-1-1-16,0 1 0,0-21 0,0 21 15,0-22-15,-21 1 0,22 21 16,-1-21-16,0 20 0,0-20 0,0 21 16,0 0-16,1 0 0,-1-1 15,0 22-15,0 0 0,-21 22 31,0-1-31,0 0 16,0 0-16,0 0 31,0-42 1,0 0-17,0 0-15,0 0 16,0-1-16,0 1 15,-21 21-15,21-21 0,-21 21 0,0 0 16,-1 0 0,1 0-16,21 21 0,-21 0 0,21 22 15,0-22-15,-21 21 0,21-21 16,-21 22-16,0-1 0,21 0 0,0 1 16,0-1-16,0 0 0,0-20 15,0-1-15,0 21 0,21-21 16,-21 0-16,21-21 0,0 0 15,0 0-15,0 0 0,1 0 0,-1 0 16,0 0-16,0 0 0,21 0 16,-20-21-16,-1 0 0,0 0 0,21 0 15,-21-22-15,22 22 0,-22-21 16,21 0-16,1-1 0,-1 22 0,0-21 16,1-1-16,-1 22 0,0-21 15,1 21-15,-22 0 0,21-1 16,-21 22-16,0 0 0,1 0 0,-22 22 31,0-1-31,0 0 16,0 0-16,0 0 15,-22 0 1,22-42 31,0 0-47,-21 21 15,21-21-15,0 0 0,0 0 16,-21-1-16,21 1 0,-21 21 16,21-21-16,-21 21 0,0 0 15,-1 0-15,1 0 16,0 0-16,21 21 0,-21 0 16,0-21-16,21 22 0,-21 20 0,-1-21 15,22 0-15,0 0 0,-21 22 16,21-22-16,0 0 0,0 21 0,0-20 15,0-1-15,0 21 0,0-21 0,0 0 16,21-21-16,1 22 0,-1-1 16,0-21-16,21 0 0,-21 0 0,22 0 15,-22 0-15,21 0 0,1 0 16,-1 0-16,21-21 0,-20-1 0,-1 22 16,0-21-16,-20 0 0,20-21 0,-21 21 15,21-1-15,-20-20 16,-1 21-16,-21-21 0,0 20 0,0 1 15,0 0-15,0 0 0,0 0 16,0 0-16,-21 42 31,21 0-31,-22 0 0,1 0 0,21 0 16,0 22-16,0-22 0,-21 21 0,21-21 16,-21 22-16,21-22 0,0 21 15,0-21-15,0 1 0,0-1 16,0 0-16,21-21 15,0 0-15,0 0 0,22 0 16,-22 0-16,0 0 0,21 0 16,1-21-16,-1 0 0,0-1 15,1 1-15,-1 0 0,0 0 0,1 0 16,-22-22-16,21 22 0,-21-21 16,1 21-16,-1 0 0,-21-1 0,0 1 15,0 0-15,-21 21 16,21 21-1,-22 0-15,22 1 0,-21-1 0,21 0 16,-21 21-16,21-21 16,0 22-16,0-22 0,0 21 0,0-21 0,0 1 15,0-1-15,0 0 16,0 0-16,0 0 0,0 0 0,0 1 16,0-44 15,-21 1-16,21 0-15,0 0 16,-21 21-16,21-21 0,-21 21 0,-1 0 16,1 0-1,0 0-15,21 21 16,-21 0-16,21 0 16,0 0-16,0 1 15,21-1 1,0-21-16,0 0 0,1 0 15,-1 0-15,0 0 0,21 0 16,-21 0-16,22 0 0,-1-21 0,0 21 16,1-22-16,-1 1 0,0 0 15,1 0-15,-1 0 0,0 0 0,1-1 16,-22-20-16,0 21 0,0-21 16,0 20-16,-21-20 0,22 21 0,-22 0 15,0 0-15,0-1 0,-22 22 16,1 0-1,21 22-15,0-1 0,0 0 16,0 0-16,0 21 0,0-20 16,0-1-16,0 21 0,0-21 0,0 0 15,21 1-15,1-1 0,-22 0 16,0 0-16,21 0 0,-21 0 0,21-21 16,-21 22-16,-21-22 31,0 0-31,-1 0 0,1 0 15,0 0 1,21 21 78,21 0-47,0-21-32,1 0 1,-1 0-16,0 0 16,0 0-16,0 0 0,22 0 15,-22 0-15,21 0 0,0 0 16,1 0-16,-22 0 0,21-21 15,1 0-15,-1 21 0,0-22 0,-21 1 16,22 0-16,-22 0 0,0-21 16,0 20-16,0-20 0,-21 21 0,22-21 15,-22 20-15,0-20 0,0 21 16,0 0-16,0 0 0,-22-1 0,1 1 16,0 21-16,0 0 0,0 21 15,0 1-15,-1-1 16,22 0-16,0 21 0,0-21 0,-21 22 0,21-22 15,0 21-15,0 1 16,0-22-16,0 0 0,0 0 0,0 0 16,0 0-16,0 1 0,21-1 15,1-21-15,-1 21 0,0-21 0,0 0 16,21 0-16,-20 0 0,20 0 0,-21 0 16,21 0-16,1 0 0,-1 0 15,0-21-15,22 21 0,-22-21 0,1-1 16,-22 1-16,21 0 0,0-21 15,-20 21-15,-1-1 0,0-20 16,0 21-16,-21 0 0,0 0 16,0-1-16,0 1 0,0 0 15,-21 21-15,0 0 16,0 0-16,-1 0 0,1 0 16,0 0-16,0 0 0,0 0 15,0 0-15,21 21 16,0 0-16,0 1 15,-22-1-15,22 0 0,0 0 0,0 0 16,0 0-16,0 1 0,-21-1 16,21 0-16,0 0 0,0 0 15,0 0-15,0 1 16,21-22 0,1 0-16,-1 0 15,0 0 1,0-22-16,0 22 0,-21-21 0,21 0 15,1 0-15,-22 0 0,21-22 16,0 22-16,0-21 0,-21 0 0,21-1 16,0 1-16,1-22 0,20 22 15,-21-21-15,0-1 0,22 22 0,-22-22 16,0 1-16,21-1 0,-21 1 16,1 20-16,-22 1 0,0 0 0,21-1 15,-21 22-15,0 0 0,-21 63 16,-1-20-1,-20 20-15,21 0 16,0 22-16,-22-22 0,22 22 0,0-1 16,0 1-16,0-1 0,21 1 15,0-22-15,0 21 0,0 1 0,0-22 16,0 22-16,0-22 0,0-21 0,0 22 16,21-22-16,-21 0 0,42 0 15,-21 0-15,1 0 0,-1-21 0,21 0 16,-21 0-16,22 0 15,-1 0-15,-21 0 0,21 0 0,1 0 0,-1-21 16,-21 21-16,22-21 0,-1 0 16,-21 0-16,0 0 0,22-1 15,-22 1-15,-21 0 0,21 0 16,-21 0-16,0 0 0,-21 21 16,0 0-16</inkml:trace>
  <inkml:trace contextRef="#ctx0" brushRef="#br0" timeOffset="35384.96">3873 5186 0,'0'0'0,"0"-21"0,0 0 0,0-1 15,-21 1-15,-21 0 16,21 21-16,-22 0 0,1-21 0,0 21 16,-22 0-16,22 0 0,-22 0 15,22 0-15,0 21 0,-1 0 0,1 22 16,0-22-16,-1 21 0,22 0 16,0 1-16,0-1 0,0 0 0,0 22 15,21-22-15,-22 22 0,22-22 16,0 22-16,0-22 0,0 21 0,0-20 15,0-1-15,0 0 0,0 1 16,22-1-16,-1-21 0,0 22 16,0-22-16,0 0 0,0 0 0,22-21 15,-22 21-15,21-21 0,1 0 16,-1 0-16,0 0 0,1-21 0,-1 21 16,0-21-16,1 0 0,20-22 15,-21 22-15,1-21 0,-1 0 0,0-1 16,1 1-16,-1-22 0,0 22 15,-20-21-15,-1-1 0,0 1 0,0-1 16,-21 1-16,0-1 0,0 1 0,0-1 16,-21 1-16,0-1 0,0 1 15,-1-1-15,-20 22 0,0-22 16,-1 43-16,1-21 0,-21 21 16,20-1-16,-20 22 0,20 0 0,-20 0 15,21 22-15,-22 20 0,22 0 16,-1 1-16,1 20 0,0 1 0,21-1 15,-1 1-15,22 20 0,0-20 16,0-1-16,0 22 0,22-22 0,-1 1 16,0-1-16,0 1 0,21-22 15,1 1-15,-1-1 0,0 0 16,1-21-16,-1 1 0,0-1 0,22 0 16,-22-21-16,1 0 0,20 0 15,-21 0-15,1-21 0,-1 0 16,0-1-16,1-20 0,-1 21 0,0 0 15,1-22-15,-22 1 0,21 21 0,-21-21 16,1 20-16,-22-20 0,0 21 16,21 0-16,-21 0 0,0-1 0,0 44 31,-21-1-31,21 0 16,-22 0-16,1 0 0,21 22 15,-21-22-15,0 21 0,21 0 0,-21-20 16,21 20-16,0-21 0,-21 0 15,21 0-15,-22 22 0,22-22 16,0 0-16,22-42 47,-1 0-47,-21 0 0,21-1 16,0 1-16,0 0 0,0-21 0,1-1 15,-1 1-15,0 0 0,0 21 0,0-22 16,22 22-16,-22 0 15,0 0-15,0 21 0,0 0 16,-21 21-16,0 0 16,0 0-16,0 0 0,0 1 0,0 20 15,21-21-15,-21 0 0,0 22 16,22-22-16,-22 0 0,0 0 16,21 0-16,0 0 0,0 1 0,0-1 15,0 0-15,1-21 0,20 0 16,-21 0-16,21 0 0,1 0 0,-22 0 15,21 0-15,1-21 0,-1 0 0,0-1 16,1 1-16,-1 0 0,0-21 16,-21 21-16,22-22 0,-22 1 0,0 0 15,0-1-15,0-20 0,1 20 16,-1-20-16,-21 21 0,0-22 0,21 1 16,-21 20-16,0-20 0,0 20 15,0-20-15,0 21 0,0 20 16,0-20-16,0 21 0,0 0 0,0 42 31,0 0-31,0 0 0,0 22 16,0-1-16,-21 0 0,0 1 15,21-1-15,-22 21 0,1-20 0,0 20 16,21-20-16,0 20 0,0-21 16,0 1-16,0-1 0,0 0 0,0 1 15,0-1-15,0-21 0,0 0 0,21 1 16,0-1-16,1 0 0,-1-21 15,0 0-15,0 0 0,0 0 0,22 0 16,-22 0-16,0 0 16,0-21-16,21 21 0,-20-21 0,-1-1 15,0 1-15,21-21 0,-21 21 0,1 0 16,-1-22-16,0 22 0,0-21 16,0 21-16,0-1 0,-21 1 15,22 0-15,-22 42 31,0 0-31,0 1 0,0-1 16,0 0-16,-22 21 0,22-21 16,0 1-16,0-1 0,0 0 0,0 0 15,0 0-15,22 0 0,-1-21 16,0 0-16,0 0 0,0 0 16,22 0-16,-22 0 0,21 0 0,-21-21 15,22 21-15,-1-21 0,0 0 0,-21 0 16,22 0-16,-22-1 0,0 1 15,0 0-15,0 0 0,1-21 0,-1 20 16,-21 1-16,21 0 0,-21 0 16,0 0-16,0 0 0,0-1 15,0 1-15,-21 21 32,21 21-32,-21 1 15,21-1-15,0 0 0,0 21 16,0-21-16,0 22 0,-22-1 0,22 0 15,0 1-15,-21-1 0,21 0 0,0 22 16,0-22-16,0 1 0,0 20 16,0-21-16,0 22 0,0-22 0,21 22 15,1-1-15,-22 1 0,21-1 0,0 1 16,-21-1-16,21 22 0,-21-22 16,21 1-16,-21-1 0,0-20 0,0 20 15,0 1-15,0-22 0,0 0 0,0 1 16,0-1-16,-21-21 0,0 22 15,0-22-15,0 0 0,-1-21 16,-20 0-16,21 0 0,-21 0 0,20 0 16,-20-21-16,0 0 0,-1-1 0,1-20 15,0 21-15,21-43 0,-1 22 16,1-21-16,0-1 0,21 1 0,0-22 16,0 0-16,0 1 0,0-1 0,0 0 15,21 1-15,0-1 0,1 0 16,-1 22-16,0-22 0,21 22 15,-21-1-15,22 1 0,-22 20 0,21 1 16,-21 0-16,22-1 0,-22 22 16,0 0-16,21 0 0,-20 0 15,-1 21-15,21-22 0,-21 22 0,0-21 16,1 21-16,-1 0 0</inkml:trace>
  <inkml:trace contextRef="#ctx0" brushRef="#br0" timeOffset="36495.37">8805 4826 0,'0'0'0,"21"-42"16,-21 21-16,0-1 0,0-20 15,0 21 1,-21 21-16,21 21 16,-21 0-16,0 0 0,21 22 15,-21-22-15,21 21 0,0 1 0,-21-1 16,-1 0-16,1 1 0,21-1 0,-21 0 15,0 1-15,21-1 0,-21-21 16,21 0-16,-21 43 16,21-43-16,21-42 47,0 0-47,0-1 0,0 1 15,0 0-15,1 0 0,-1 0 0,-21-22 16,21 22-16,0 0 0,0 0 0,-21 0 15,0 0-15,21-1 0,1 22 16,-1 0-16,-21 22 16,0-1-16,21 0 0,-21 0 15,21 0-15,-21 0 0,21 22 16,-21-22-16,0 0 0,0 0 0,21 0 16,1 1-16,-1-22 0,-21 21 0,21 0 15,0-21-15,0 0 16,0 0-16,1 0 0,-1 0 0,0 0 15,0 0-15,0 0 0,0-21 0,1 0 16,-1-1-16,21 1 0,-21 0 16,0 0-16,1 0 0,-1-22 0,-21 22 15,21-21-15,-21 0 0,21 20 0,-21-20 16,0 0-16,0-1 0,0 22 16,0 0-16,0 0 0,0 0 0,0 42 31,0 0-31,0 0 15,-21 22-15,21-1 0,-21 0 0,21-21 0,0 22 16,0-1-16,0 0 16,0 1-16,0-22 0,0 21 0,0-21 15,0 1-15,0-1 0,0 0 0,0 0 16,21-21-16,0 0 0,0 0 16,0 0-16,1 0 0,-1 0 0,0 0 15,21 0-15,-21 0 0,22-21 0,-22 0 16,21 0-16,-21-1 0,22 1 15,-22 0-15,0 0 0,0 0 0,0 0 16,1-22-16,-22 22 0,0 0 0,0 0 16,0 42 15,0 0-31,0 0 16,-22 0-16,22 1 0,0-1 15,-21 0-15,21 0 0,-21-21 0,21 21 16,0 0-16,0 1 15,21-44 17,0 1-32,1 0 15,-1 0-15</inkml:trace>
  <inkml:trace contextRef="#ctx0" brushRef="#br0" timeOffset="36815.19">9906 4678 0,'0'0'0,"-42"0"0,20 0 0,1 0 0,0 21 16,0 0-16,0 0 0,21 1 15,-21-1-15,21 0 0,0 0 16,0 0-16,21-21 16,0 0-16,0 0 0,0 0 0,0 0 15,1 0-15,-1 0 0,0-21 16,0 0-16,0 21 0,0-21 0,-21 0 15,0-1-15,0 1 16,0 0-16,0 0 0,-21 21 16,0-21-16,0 21 0,0 0 0,0 0 15,-1 0-15,1 0 0,0 21 16,21 0-16,0 0 16,0 0-16,0 22 0,0-22 15,21 0-15,-21 0 0,21 0 16,1-21-16,-22 22 0,21-22 0,21 0 15</inkml:trace>
  <inkml:trace contextRef="#ctx0" brushRef="#br0" timeOffset="37124.01">10668 4487 0,'0'0'16,"0"-21"-16,-21 21 15,0 21 1,21 1-16,-22-1 0,22 0 16,0 21-16,0-21 0,-21 22 0,21-1 15,0 0-15,-21 1 0,21-1 16,-21 0-16,21 1 0,0-1 16,0 0-16,-21 1 0,0-1 0,-1 0 0,22-20 15,0 20-15,-21-21 16,21 0-16,0 0 0,-21 1 0,21-1 15,21-42 17,0 21-32,1-22 15,-22 1-15,21 0 0,0 0 0</inkml:trace>
  <inkml:trace contextRef="#ctx0" brushRef="#br0" timeOffset="37623.73">11197 4487 0,'0'22'31,"-21"-1"-31,0-21 0,21 21 16,-21 21-16,21-21 0,0 1 15,0 20-15,0 0 0,-22-21 0,22 22 16,-21-1-16,21 0 0,0-20 0,0 20 15,-21-21-15,0 21 0,0-20 16,21 20-16,-21-21 0,21 0 0,-22 0 16,1 1-16,21-1 0,0 0 15,-21-21-15,21-21 32,0 0-17,0-1-15,21 1 0,0 0 0,1-21 16,-1 21-16,0-22 0,0 22 15,0-21-15,22 21 0,-22-1 0,0 1 16,21-21-16,-21 42 0,22-21 16,-22 21-16,0 0 0,0 0 0,0 21 15,-21 0-15,0 0 16,0 0-16,0 1 0,0-1 16,0 0-16,0 21 0,0-21 15,-21 1-15,0-1 0,21 0 0,-21 0 0,0 0 16,21 0-16,-21 1 15,21-1-15,-22 0 16,1-21 0,0-21-1,21 0-15</inkml:trace>
  <inkml:trace contextRef="#ctx0" brushRef="#br0" timeOffset="37827.12">10499 5017 0,'0'0'0,"0"-22"15,21 22 1,0-21-16,0 0 0,0 21 16,22 0-16,-22-21 0,21 21 0,0 0 15,1 0-15,-1-21 0,0 21 16,1 0-16,-1 0 0,-21-21 0,22 21 15,-22-22-15,0 22 0,0 0 0</inkml:trace>
  <inkml:trace contextRef="#ctx0" brushRef="#br0" timeOffset="38121.72">11536 4890 0,'0'21'31,"0"0"-31,0 0 16,0 0-16,0 0 0,0 1 16,0-1-16,0 0 0,0 0 0,0 0 15,0 0-15,0 1 16,0-1-16,-21 0 0,-1 0 15,1-21-15,21 21 16,0-42 15,0 0-31</inkml:trace>
  <inkml:trace contextRef="#ctx0" brushRef="#br0" timeOffset="38412.07">11663 4678 0,'0'0'16,"-21"0"0,-1 0-16,1 21 15,42-21 17,1 0-17,-22-21 1,0 0-1,-22 21 1,22-21-16,-21 21 16,21 21 15,0 0-15,0 0-16,21-21 15,-21 21-15</inkml:trace>
  <inkml:trace contextRef="#ctx0" brushRef="#br0" timeOffset="38867.62">12023 4847 0,'-22'0'15,"44"0"-15,-65 0 0,22 0 0,0 0 16,21 21-16,-21 1 0,0-1 15,21 0-15,0 0 0,0 0 0,0 0 16,-22 1-16,22-1 0,-21 21 16,21-21-16,0 0 0,-21 1 0,21-1 15,0 0-15,0 0 16,-21-21 0,21-21-1,0 0 1,0 0-16,0-1 0,21 1 15,0 0-15,0-21 0,1 21 0,20-22 16,-21 22-16,21-21 0,1-1 16,-22 22-16,21-21 0,1 21 15,-1 0-15,0 21 0,-21 0 0,22 0 16,-22 0-16,0 0 0,0 21 0,0 0 16,1 0-16,-22 21 0,0-20 15,0 20-15,0-21 0,0 21 0,0 1 16,-22-22-16,1 21 0,21-21 0,-21 1 15,0-1-15,21 21 16,0-21-16,-21 0 0,0-21 16</inkml:trace>
  <inkml:trace contextRef="#ctx0" brushRef="#br0" timeOffset="39503.29">14499 4424 0,'0'-21'16,"0"42"-16,0-21 31,0 21-31,0 0 0,-21 22 0,0-22 16,0 21-16,-1 0 0,22 1 15,-21 20-15,0-20 0,21 20 16,-21-21-16,0 22 0,0-1 0,21-20 16,-22-1-16,1 22 0,21-22 15,-21 0-15,21-21 0,0 22 0,-21-22 16,21 0-16,-21 0 0,21 0 15,0 1-15,0-1 0,-21-21 0,21-21 47,0-1-47,0 1 0,0 0 16</inkml:trace>
  <inkml:trace contextRef="#ctx0" brushRef="#br0" timeOffset="40183.51">13822 5080 0,'0'0'0,"-21"0"0,-1 0 16,22 21-1,22-21-15,-1 0 0,21 0 0,-21 0 16,22 0-16,-1 0 0,21 0 0,1-21 16,-1 21-16,1-21 0,21 21 15,-22-21-15,1 0 0,20-1 0,-20-20 16,-1 21-16,1 0 0,-22-22 15,22 22-15,-22-21 0,0 21 16,1-22-16,-22 1 0,0 21 0,-21-21 16,0 20-16,0-20 0,0 21 0,0 0 15,0 0-15,-21 42 32,0-21-32,21 21 0,-22 21 15,22-21-15,-21 22 0,0-22 0,21 21 16,-21 1-16,21 20 0,-21-21 0,0 1 15,21-1-15,-22 0 0,1 1 16,21-1-16,-21 0 0,21-20 0,-21 20 16,21-21-16,-21 0 0,21 0 15,-21 1-15,21-1 0,0 0 16,0 0-16,0-42 47,0 0-47,0 0 0,21-1 0,-21 1 15,21 0-15,0 0 0,0 0 0,0 0 16,1-1-16,-1 1 0,0 0 16,21 0-16,-21 0 0,22 0 0,-22 21 15,21 0-15,-21 0 0,1 0 16,-1 0-16,0 21 0,-21 0 16,21 0-16,-21 0 0,0 0 0,0 1 15,0-1-15,0 0 0,-21 0 16,21 0-16,0 0 0,0 1 15,0-1-15,-21 0 0,21 0 16,0 0-16,21-21 16,0 0-1,0 0-15,0 0 0,1 0 0,20 0 16,-21 0-16,21 0 0,-20 0 0,-1 0 16,21-21-16,-21 21 0,0-21 15,22 0-15,-22 0 0,0-1 0,0 1 16,0 0-16,1 0 0</inkml:trace>
  <inkml:trace contextRef="#ctx0" brushRef="#br0" timeOffset="40560.41">15579 5059 0,'0'0'0,"0"21"0,0 0 16,21-21-1,0 0-15,0 0 0,0 0 16,0 0-16,1 0 0,20 0 0,-21 0 16,0-21-16,22 21 15,-22-21-15,0 21 0,0-21 0,0 0 16,-21-1-16,21 1 0,-21 0 16,0 0-16,0 0 15,-21 0-15,0 21 0,0 0 0,0 0 16,0 0-16,-1 21 0,1 0 0,-21 0 15,21 0-15,-22 22 0,22-22 16,0 21-16,-21 0 0,21-20 0,-1 20 16,1-21-16,21 21 0,0-20 15,0-1-15,0 0 0,0 0 0,0 0 16,0 0-16,21-21 16,1 0-16,-1 0 0,0 0 15,0 0-15,0 0 0,0 0 16,1 0-16,20-21 0,-21 0 0</inkml:trace>
  <inkml:trace contextRef="#ctx0" brushRef="#br0" timeOffset="42392.1">17251 4784 0,'0'-21'0,"0"42"0,0-64 15,0 22-15,-21 21 16,-1 0-16,1 0 16,0 0-16,0 0 0,21 21 15,-21 1-15,0-1 0,-1 21 0,22-21 16,-21 22-16,0-1 0,21-21 15,-21 21-15,21 1 0,0-1 0,0 0 16,0-20-16,0 20 0,0-21 0,0 0 16,0 22-16,0-22 0,21 0 15,0-21-15,0 21 0,1-21 16,-1 0-16,21 21 0,-21-21 0,22 0 16,-1 0-16,0 0 0,1 0 15,-1-21-15,-21 0 0,21 21 0,1-21 16,-1-22-16,0 22 0,-20 0 0,20-21 15,-21-1-15,21 1 0,-20 0 16,-1-22-16,0 22 0,0-22 0,0 1 16,0 21-16,-21-22 0,0 1 15,0 20-15,0-20 0,0 20 0,0 1 16,0 21-16,0-21 0,0 20 0,-21 65 31,0-22-15,21 21-16,-21 1 0,21-1 15,-21 0-15,21 22 0,0-22 0,0 22 16,0-22-16,0 21 0,0-20 0,0 20 16,0-20-16,0-1 0,0 0 15,0-21-15,0 22 0,0-22 0,0 0 16,21 0-16,-21 0 0,21 1 0,0-22 16,0 0-16,1 0 0,-1 0 15,0 0-15,21 0 0,-21 0 0,22 0 16,-22 0-16,21-22 0,1 1 15,-1 0-15,0 21 0,1-21 0,-1-21 16,0 20-16,-21 1 0,22-21 16,-22 21-16,21-22 0,-42 22 15,0-21-15,0 21 0,0 0 0,0-22 16,0 22-16,0 0 0,-42 21 0,21-21 16,0 21-16,-1 0 0,-20 0 15,21 0-15,0 0 0,-22 21 0,22 0 16,0 0-16,0 0 0,0 22 15,0-22-15,-1 0 0,1 21 0,0-20 16,21 20-16,0-21 0,-21 21 0,21-20 16,0-1-16,0 0 15,0 0-15,0 0 0,0 0 16,21-21-16,0 0 0,0 0 16,1 0-16,-1 0 0,0 0 15,21 0-15,-21-21 0,1 0 0,-1 0 16,0 0-16,0 0 0,-21-1 0,21-20 15,0 21-15,-21-21 0,22-1 16,-22 22-16,0-21 0,0-1 0,0 22 16,21 0-16,-21 0 0,0 0 15,0 0-15,0 42 16,0 0-16,0 0 16,0 21-16,0-20 0,-21 20 15,21-21-15,0 21 0,0-20 0,0 20 16,0-21-16,0 21 0,0-20 15,0-1-15,0 0 0,0 0 16,0 0-16,21-21 0,0 21 0,0-21 16,0 0-16,22 0 0,-22 0 15,0 0-15,21 0 0,1 0 16,-22 0-16,21 0 0,0-21 0,1 0 16,-22 21-16,21-42 0,-21 21 15,22-1-15,-22-20 0,0 21 16,0-21-16,0-1 0,1 1 0,-22 0 15,0 20-15,0 1 0,0-21 16,0 21-16,-22 21 0,1 0 16,0 21-16,0 0 15,0 0-15,0 0 0,21 22 16,-22-22-16,22 21 0,0-21 0,0 22 16,0-22-16,0 0 0,0 0 0,0 0 15,0 1-15,0-1 0,0 0 16,0 0-16,22 0 0,-22 0 15,21-21-15,-21 22 0,21-22 16,-42 0 15,0-22-15,-1 22-16,22-21 16,-21 0-16,0 21 15,21-21-15,-21 21 16,21 21 15,-21 0-31,21 0 16,0 1-16,0-1 15,21-21-15,0 0 0,0 0 0,0 0 16,1 21-16,-1-21 0,21 0 16,-21 0-16,0 0 0,22 0 0,-1 0 15,-21-21-15,22 21 0,-1-21 0,0-1 16,1 22-16,-1-21 15,0 0-15,1 0 0,-1-21 0,0 20 16,-21-20-16,22 21 0,-22-21 16,0-1-16,0 22 0,-21-21 15,0 21-15,0-1 0,0 1 0,0 0 0,0 0 16,-21 21-16,0 0 0,0 0 16,0 0-16,-1 21 0,1 0 0,0 0 15,0 1-15,21-1 0,-21 21 16,21-21-16,0 22 0,0-22 15,0 0-15,0 21 0,0-21 0,0 1 0,21-1 16,0 0-16,-21 0 0,0 0 16,21 0-16,-21 1 0,21-1 15,-21 0-15,0 0 16,0 0 0,-21-21-16,0 0 15,0 0-15,0 0 0,0 0 16,-1 0-16,1 0 15,0 0-15,0 0 16,0 0-16,0-21 0,-1 21 16,1 0-16,21-21 15,0 0 1,0 0 0</inkml:trace>
  <inkml:trace contextRef="#ctx0" brushRef="#br0" timeOffset="42653.95">20553 5376 0,'-21'0'0,"-1"0"16,1 0-16,21 22 16,-21-22-1,0 21 1,0-21 0</inkml:trace>
  <inkml:trace contextRef="#ctx0" brushRef="#br0" timeOffset="65391.52">4826 8721 0,'0'0'0,"0"-21"0,0-1 16,0 1 0,-21 21-1,21 21 1,0 1-1,0-1-15,0 0 0,0 0 0,0 0 16,0 22-16,0-1 0,0 0 16,0 1-16,0 20 0,0-21 0,0 22 15,0-22-15,0 22 0,0-22 16,0 22-16,0-22 0,0 21 0,-21-20 16,21-1-16,0 0 0,0 1 0,0-22 15,0 21-15,0-21 0,0 1 16,0-1-16,0 0 0,0 0 15,0-42 1,0 0 0,0 0-16,0-22 15,0 22-15,0-21 0,0 21 0,0-22 16,0 1-16,21 0 0,0-1 16</inkml:trace>
  <inkml:trace contextRef="#ctx0" brushRef="#br0" timeOffset="66140.09">4932 8721 0,'0'0'0,"-21"-21"16,21-1-16,21 22 47,0 0-47,0 0 15,0 0-15,0 0 0,1 0 16,-1 0-16,21 0 0,-21 0 0,22 0 16,-1 0-16,0 0 0,1 0 15,-1 0-15,21 0 0,-20-21 0,20 21 16,1 0-16,-1-21 0,-20 21 0,20 0 16,-21 0-16,1-21 0,20 21 15,-20 0-15,-1 0 0,-21 0 0,21-21 16,-20 21-16,-1 0 0,21 0 0,-21 0 15,0 0 1,1 0-16,-22 21 31,0 0-31,0 0 16,21 0-16,-21 1 0,0-1 0,0 0 16,0 21-16,0-21 0,0 22 0,0-22 15,0 21-15,0-21 0,0 22 16,0-22-16,0 21 0,0-21 0,0 22 15,0-22-15,0 21 0,0-21 0,0 1 16,0 20-16,0-21 0,0 0 16,0 22-16,0-22 0,0 0 0,0 0 15,0 0-15,0 0 0,0 1 16,0-1-16,0 0 16,0 0-1,0 0 1,-21-21-1,-1 0-15,1 0 0,0 0 0,0 21 16,0-21-16,-22 0 0,1 0 0,0 22 16,-22-22-16,1 21 0,-1-21 15,1 21-15,-22 0 0,0-21 0,22 21 16,-1 0-16,-20-21 0,20 22 0,22-22 16,-22 0-16,22 21 0,0-21 15,-1 21-15,1-21 0,21 0 16,-21 0-16,20 0 0,1 0 0,0 0 15,0 0-15,0 0 0,0 0 16,21-21 0,0 0-16,0-1 15,0 1-15,0 0 16,0 0-16,21 0 0,0 0 0</inkml:trace>
  <inkml:trace contextRef="#ctx0" brushRef="#br0" timeOffset="66480.03">4889 8890 0,'0'-21'16,"0"42"-16,-21-63 0,21 21 15,-21 21-15,21 21 31,0 0-31,0 0 0,0 21 16,0-20-16,0 20 0,0 0 0,0 1 16,21-1-16,0 21 0,-21-20 15,0-1-15,0 0 0,0 22 16,22-22-16,-22 1 0,0-1 0,0 0 16,0 1-16,0-22 0,0 21 15,0-21-15,0 0 0,0 1 0,0-1 16,0-42-1,0-1 1,21-20-16,-21 21 0,0-21 16,0 20-16,0-20 0</inkml:trace>
  <inkml:trace contextRef="#ctx0" brushRef="#br0" timeOffset="66759.87">5016 8678 0,'0'22'16,"0"-44"-16,0 65 0,0-22 0,0 21 15,0 1-15,0-1 0,0 0 0,0 22 16,0-22-16,0 22 0,0-22 0,0 21 16,0-20-16,0 20 0,0-20 15,0-1-15,0 0 0,0 43 16,0-43-16,0-21 0,0 1 15,0-1-15,0 0 0,0 0 0,0-42 32,0 0-32,0 0 15,0-1-15,0 1 0,0-21 16,0 21-16,0-22 0</inkml:trace>
  <inkml:trace contextRef="#ctx0" brushRef="#br0" timeOffset="67043.23">5122 8700 0,'0'0'0,"0"21"31,0 0-31,0 0 0,0 21 16,0 1-16,0-1 0,0 0 16,0 22-16,0-22 0,0 1 0,0 20 15,0-21-15,0 22 0,0-22 16,0 1-16,0-1 0,0-21 0,0 21 15,0-20-15,-21 20 0,21-21 0,0 0 16,0 0-16,0 1 16,0-44-1,0 1 1,0 0-16,21 0 0,-21 0 16,0-22-16,0 1 0,21 0 15,-21-1-15,22 1 0,-22 0 0</inkml:trace>
  <inkml:trace contextRef="#ctx0" brushRef="#br0" timeOffset="69503.44">5207 8848 0,'0'0'16,"0"-43"-16,0 22 0,0 0 0,0 0 0,0 0 16,0 0-16,0 42 15,0 0 1,0 21-16,0-21 0,0 22 0,21-1 16,-21 22-16,0-22 0,0 0 15,0 22-15,0-22 0,0 0 0,0 22 16,0-22-16,0 1 0,0-22 0,0 21 15,0 0-15,0-20 16,0 20-16,0-21 0,0 0 0,0 0 16,0 1-16,0-1 15,0-42 1,0-1-16,0 1 16,0 0-16,0-21 0,21 21 0,-21-22 15,0 1-15,0 0 0,21-1 16,-21-20-16,22-1 0,-22 22 0,0-22 15,0 1-15,21-1 0,-21 1 16,21-1-16,-21 22 0,0 0 0,21 21 16,-21-22-16,21 22 0,-21 42 31,0 22-15,0-1-16,0 0 0,0 1 0,0 20 15,0-21-15,0 22 0,0-1 16,0-20-16,0 20 0,0-20 0,0 20 15,0-21-15,0 1 0,0-1 0,0-21 16,-21 22-16,21-22 0,0 0 16,0 0-16,0 0 0,0 0 0,0-42 31,21 0-15,0-21-16,-21 21 0,22-22 15,-1 22-15,-21-21 0,21-1 0,-21-20 16,21 21-16,-21-22 0,0 22 15,21-22-15,-21 1 0,21-1 16,-21 22-16,0 0 0,0-1 0,0 1 16,0 21-16,0 0 0,0-1 15,0 1-15,0 42 16,0 1-16,0-1 0,0 21 16,0-21-16,0 43 0,0-22 15,0 22-15,0-22 0,0 21 0,0 1 16,0-22-16,0 22 0,0-22 15,0 0-15,0 1 0,0-1 0,-21 0 16,21-20-16,0 20 0,0-21 16,0 0-16,0 0 0,0 1 15,21-22 1,1 0-16,-22-22 16,21 1-16,0 0 0,0 0 0,0-21 15,0 20-15,-21-20 0,22 0 0,-1-1 16,0 1-16,0-21 0,0 20 15,-21-20-15,0-1 0,0 22 0,21-22 16,-21 22-16,0-21 0,0 20 0,0 22 16,0-21-16,0 21 15,0-1-15,0 44 16,0-1-16,0 0 16,0 0-16,0 21 0,0 1 15,0 20-15,0-20 0,0 20 0,0-21 16,-21 22-16,21-22 0,0 1 0,0 20 15,0-21-15,-21-20 0,21 20 16,0-21-16,0 21 0,0-20 0,0-1 16,-21 0-16,21 0 0,0 0 15,21-21 1,-21-21-16,21 0 16,0 0-16,-21 0 0,22-1 0,-22-20 15,21 21-15,-21-21 0,0-1 16,21 1-16,-21-22 0,21 22 15,-21 0-15,0-22 0,0 22 0,0 0 16,0-1-16,0 1 0,0 21 16,0 0-16,0-1 0,21 22 15,-21 22 1,0 20-16,0-21 0,21 21 16,-21 1-16,0-1 0,0 0 0,0 1 15,0-1-15,0 0 0,0 1 0,0-1 16,0 0-16,0-20 0,0 20 15,0-21-15,0 21 0,0-20 0,-21-1 16,21 0-16,0 0 0,0 0 16,0-42 15,21 0-31,-21 0 0,22-22 16,-22 22-16,21-21 0,-21 21 15,0-22-15,21 1 0,-21-21 0,0 20 16,21-20-16,-21 20 0,0-20 0,0-1 15,0 22-15,0-21 0,0 20 16,0 22-16,0-21 0,0 21 0,0 42 31,0 0-31,0 21 0,0 1 16,0-1-16,0 0 0,0 22 16,-21-22-16,21 22 0,0-22 0,-21 21 15,21-20-15,0-1 0,0 0 0,0 1 16,-21-1-16,21 0 0,0-20 15,-22 20-15,22-21 0,0 21 0,0-20 16,0-1-16,0 0 0,0 0 0,0 0 16,0-42 15,22 0-31,-22 0 0,21 0 0,-21-1 16,21 1-16,-21-21 15,0 0-15,0 20 0,0-20 0,0 0 16,21-22-16,-21 22 0,0 0 0,0-22 15,0 22-15,0-1 0,0 1 0,0 0 16,0 21-16,0-22 0,0 22 16,0 42-1,0 0-15,0 22 16,21-1-16,-21 0 0,0 1 0,0 20 16,0-20-16,0-1 0,0 0 0,0 22 15,0-22-15,0 0 0,0 1 0,0-1 16,0-21-16,0 22 15,0-22-15,0 0 0,0 0 0,0 0 0,0 0 16,0-42 15,0 0-31,0 0 16,0 0-16,0 0 0,-21-22 0,21 1 16,-21 0-16,21 20 0,-21-41 0,0 21 15,-1-1-15,1-20 0,0 20 16,-21 1-16,-1-21 0,1 20 15,0 1-15,-22 0 0,22 20 0,-22 1 0,1 0 16,21 0-16,-22 21 0,1 0 16,20 0-16,1 21 0,-22-21 15,22 21-15,0 0 0,21-21 0,-22 22 16,22-1-16,0 0 0,21 0 16,0 0-16,21-21 15,0 21-15,0-21 0,22 0 16,-1 0-16,0 0 0,22 0 0,-1-21 15,1 0-15,-1 21 0,1-21 0,21 0 16,-22 0-16,1-1 0,20 1 16,-20 0-16,-1 0 0,-20 0 0,-1 0 15,0 21-15,-21-22 0,1 1 16,-22 0-16,-22 0 16,-20 21-16,21 0 0,-43 0 15,22 0-15,-21 21 0,-1 0 0,1 0 16,-22 1-16,21-1 0,1 0 15,-1 0-15,1 0 0,-1 0 0,1 1 16,21-1-16,20 0 0,1 0 0,0 0 16,21 0-16,21-21 15,0 0-15,22 0 0,-1 0 0,0 0 16,22 0-16,-1 0 0,1-21 0,21 21 16,-1-21-16,-20 21 15,20 0-15,-20-21 0,-1 21 0,-20 0 0,-1 0 16,0 0-16,-20 0 0,-22 21 15,-43-21 1,22 21-16,-21 0 0,-22 22 0,22-22 16,-22 0-16,1 21 0,-85 22 15,63-43-15,0 21 0,22 1 16,-22-22-16,22 21 0,-22 1 0,43-22 16,-1 21-16,1-21 0,21 0 0,21 1 15,21-22 1,21 0-16,1 0 0,-1 0 0,22 0 15,-1-22-15,1 1 0,20 0 0,-20 0 16,20 0-16,1 0 0,0-1 16,-22 1-16,1 0 0,-1 0 15,43 0-15,-85 21 16,-42 0 0,0 0-16,-21 21 15,-1 0-15,-20 0 0,-1 0 0,1 1 16,-1 20-16,1-21 0,-1 0 0,22 22 15,-22-22-15,22 0 16,21 0-16,0-21 0,0 21 0,42-42 31,0 0-31,0 0 16</inkml:trace>
  <inkml:trace contextRef="#ctx0" brushRef="#br0" timeOffset="70271.56">8255 8805 0,'21'0'16,"-21"-21"-1,21 0-15,0 0 16,1 21-16,-1-21 0,0 0 0,0-1 15,0 1-15,0 0 0,22 0 0,-22 0 16,0-22-16,21 22 16,-20 0-16,-1 0 0,-21 0 0,0 0 15,0-1-15,0 1 0,0 0 0,-21 0 0,-1 21 16,1 0-16,-21 0 16,0 0-16,-1 0 0,-20 0 0,20 21 15,-20 0-15,-1 0 0,1 1 0,21-1 16,-1 0-16,1 0 0,21 21 15,0-20-15,21-1 0,0 0 0,0 21 16,21-21-16,21 1 0,-21-1 0,22 21 16,-1-21-16,0 0 0,1 1 15,-1-1-15,0 21 0,1-21 0,-1 0 16,0 22-16,1-22 0,-1 0 0,-21 21 16,0-20-16,0-1 0,1 21 15,-22-21-15,0 0 0,0 22 0,-22-22 16,-20 0-16,21 21 0,-21-20 15,-22-1-15,1 0 0,-1 0 0,1 0 16,-1 0-16,-21 1 0,1-1 16,20-21-16,-20 0 0,20 0 0,1 0 15,20 0-15,1 0 0,0 0 0,20-21 16,-20-1-16,21 1 0,0 0 16,21-21-16,0-1 0,0 1 0,0 0 15,0-1-15,0 1 0,0 0 0,21 21 16,0-22-16,0 1 15,0 21-15,22 0 0,-22-1 0,21 1 16,-21 21-16,1 0 0,-1 0 16,-21 21-1,0 1-15,0-1 0,0 0 16,0 0-16,0 0 0,21 0 0,-21 1 16</inkml:trace>
  <inkml:trace contextRef="#ctx0" brushRef="#br0" timeOffset="72184">8975 9229 0,'0'0'0,"21"0"0,21 0 0,-21-21 0,0-1 16,-21 1-16,22 0 15,-22 0-15,0 0 0,0 0 16,0-1-16,0 1 0,-22 0 0,1 0 15,0 0-15,-21 0 0,-1-1 16,22 1-16,-21 21 0,0-21 0,20 21 16,-20 0-16,21 0 0,-21 0 0,20 21 15,1 0-15,0 1 0,21-1 16,-21 21-16,21-21 0,-21 22 0,21-1 16,0 0-16,0 1 0,0-1 15,0-21-15,0 21 0,0-20 16,0 20-16,0-21 0,21 0 0,0 0 15,0-21-15,0 22 0,1-22 16,-1 0-16,0 0 0,0 0 0,0-22 16,22 1-16,-22 21 0,0-21 15,0 0-15,0 0 0,0 0 0,1-1 16,-22 1-16,21 0 0,-21 0 0,21 0 16,-21 0-16,0-1 0,0 1 15,0 42 1,0 1-1,0-1-15,0 0 16,0 21-16,0-21 0,0 1 16,0 20-16,0 0 0,0 1 0,0-1 15,0 0-15,0 22 0,0-1 0,0 22 16,0-22-16,0 22 0,0 0 0,0-1 16,0 1-16,0 0 0,-21-1 15,21 1-15,-21 0 0,-1-1 0,1-20 16,0-1-16,0 1 0,21-22 0,0 1 15,0-1-15,-21-21 0,21 0 0,0 0 16,0-42 0,0 0-1,0 0-15,0 0 0,0 0 0,0-22 16,21 1-16,0 0 0,-21-22 16,21 1-16,0-1 0,1-21 0,-1 1 15,0-1-15,0-21 0,0 22 16,22-22-16,-22 0 0,0 0 0,21 0 15,-21 22-15,22-22 0,-22 21 0,0 0 16,0 22-16,0-22 0,1 43 0,-1-22 16,-21 22-16,0 21 0,21-21 15,-21 20-15,0 1 0,0 42 32,0 1-32,0-1 0,0 0 15,0 0-15,0 0 0,0 0 0,0 22 16,0-22-16,0 21 0,0-21 15,0 1-15,0-1 0,0 0 16,0 0-16,0 0 0,0 0 0,0 1 16,0-1-16,21-21 15,0 0 1,0-21-16,1-1 0,-1 1 16,-21 0-16,21 0 0,0 0 0,0 0 15,0-1-15,1-20 0,-22 0 0,21 21 16,-21-22-16,21 22 0,-21-21 15,0 21-15,21-1 0,-21 1 16,21 21-16,-21 21 16,0 1-1,0-1-15,0 0 0,0 0 16,0 0-16,0 22 0,0-22 0,0 0 16,0 21-16,21-21 0,-21 1 0,22-1 15,-22 0-15,0 0 0,21 0 16,0 0-16,-21 1 0,21-22 0,0 21 15,0-21-15,1 21 0,-1-21 16,0 0-16,0 0 0,0 0 0,22 0 0,-22 0 16,21-21-16,-21 0 15,22-1-15,-22 1 0,21 0 0,0 0 16,-20 0-16,-1 0 0,0-1 0,21 1 16,-21 0-16,-21-21 0,22 21 0,-22-1 15,21 1-15,-21 0 0,0 0 16,0 0-16,0 0 0,0-1 15,0 1-15,-21 0 0,-1 0 16,1 21-16,0 0 16,0 0-16,0 0 0,0 0 15,-1 0-15,22 21 0,-21 0 0,0 0 16,0 1-16,0 20 0,21-21 16,0 21-16,-21-20 0,21 20 0,-22-21 15,22 21-15,-21-20 0,21-1 16,0 0-16,0 0 0,0 0 0,0 0 15,21-21 1,1 0-16,-1 0 16,0 0-16,0-21 0,0 0 15,0 0-15,1 0 0,-22 0 0,21-22 16,0 22-16,-21-21 0,0 21 16,21-1-16,0-20 0,0 21 0,-21 0 15,0 0-15,22 21 16,-22 21-16,0 0 15,0 0-15,0 0 16,0 0-16,0 1 0,0 20 0,0-21 16,0 0-16,21 0 0,-21 1 0,0-1 15,0 0-15,0 0 0,21 0 16,-21 0-16,21-21 0,-21 22 0,21-22 16,0 0-16,1 0 0,-1 0 15,0 0-15,0 0 16,0 0-16,-21-22 0,21 1 15,1 0-15,-22 0 0,0 0 16,21 0-16,0-1 0,-21 1 0,21 0 16,-21 0-16,0-21 0,21 20 0,0 1 15,-21 0-15,22 0 0,-1 0 16,0 0-16,0 21 16,0-22-16,0 22 0,1 0 0,-1 0 15,0 22-15,0-22 16,0 21-16,0 0 0,-21 0 0,0 0 15,22 0-15,-22 22 0,21-22 0,-21 0 16,0 0-16,0 0 0,21 1 0,-21 20 16,21-21-16,-21 0 15,0 0-15,0 1 0,0-1 16,0 0-16,-21-21 16,0 0-1,21-21 1,0 0-1,0-1-15,0-20 0,0 21 0,21-21 16,0 20-16,0-20 0,-21 0 0,21 21 16,1-22-16,-1 22 0,0-21 15,0 21-15,0-1 0,0 1 0,1 21 16,-1-21-16,0 21 0,0-21 16,0 21-16,0 0 15,-21 21 1</inkml:trace>
  <inkml:trace contextRef="#ctx0" brushRef="#br0" timeOffset="72591.78">11366 9229 0,'22'21'16,"-1"-21"-1,0 0-15,0-21 0,0 0 16,0 21-16,1-22 16,-22 1-16,21 21 0,0-21 0,0 0 15,-21 0-15,21 0 0,-21-22 0,21 22 16,-21 0-16,0 0 0,0 0 16,0-1-16,-21 22 31,0 0-31,0 22 0,0-1 0,-22 0 15,22 0-15,0 0 0,0 22 16,0-22-16,0 0 0,-1 21 0,22-21 16,0 1-16,0-1 0,0 0 0,0 0 15,0 0-15,0 0 0,0 1 16,22-22 0,-1 21-16,0-21 0,0 0 0,0 0 0,0 0 15,1 0-15,-1 0 0,21 0 0,-21 0 16,0 0-16,1-21 0,-1-1 15,0 22-15,0-21 0,-21 0 0,21 0 16,0 0-16,1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1:36:38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1228 0,'0'0'0,"21"-21"0,0-22 0,0 22 15,-21-21-15,21 21 16,1-1-16,-22-20 0,21 21 0,-21 0 16,21 0-16,-21-1 0,21 22 15,-21-21-15,0 42 32,0 1-32,-21-1 15,0 0-15,0 21 0,-1 1 16,22 20-16,-42-21 0,21 22 0,0-1 15,0 22-15,-22-21 0,1 20 16,21 22-16,-22-21 0,1-1 16,0 1-16,-1 0 0,22-22 0,-21 1 15,21-1-15,-22 1 0,22-22 16,0 0-16,21 1 16,-21-22-16,21 0 0,-21 0 0,21-42 31,0 0-31,0 0 0,0 0 0,0-22 15,0 22-15,0-21 0,0-22 16,0 22-16,0 0 0,0-1 16,0-20-16,0 20 0,0 1 0,21 21 15,0-21-15,-21 20 0,0 1 16,21 21-16,0 0 16,1 0-16,-1 0 0,-21 21 0,21 22 15,0-22-15,-21 21 0,21 1 16,-21-1-16,21 0 15,1-21-15,-22 22 0,21-1 0,0 0 16,0 1-16,0-22 0,0 0 16,1 21-16,-1-20 0,0-1 15,21-21-15,1 0 0,-1 0 0,0 0 16,1 0-16,-1 0 0,0-21 16,1-1-16,20 1 0,-21-21 0,1 21 15,-1-22-15,0 1 0,1 0 16,-1-22-16,0 22 0,-20-22 0,20 1 15,-21-22-15,-21 22 16,0-1-16,0-20 0,0 20 16,0 1-16,0-22 0,-21 21 0,0 1 15,-22-1-15,22 1 0,-21-1 16,0 1-16,-1 21 0,-20 20 0,-1-20 16,22 21-16,-43 21 0,22 0 15,-22 21-15,22 0 0,-22 0 16,21 22-16,-20 20 0,41-20 15,1 20-15,0 1 0,21-1 0,-1 1 16,22-1-16,0 1 0,0 20 16,0-20-16,22-1 0,-1 1 15,21-22-15,-21 0 0,22 1 16,-1-1-16,0-21 0,1 0 16,-1 1-16,0-1 0,1-21 0,-1 0 15,0 0-15,1 0 0,-1 0 16,0 0-16,1-21 0,-1-1 15,-21 22-15,21-21 0,-20 0 0,20 0 16,-21 0-16</inkml:trace>
  <inkml:trace contextRef="#ctx0" brushRef="#br0" timeOffset="638.69">2455 1820 0,'21'0'16,"-21"22"-1,22-22 1,-1 0 0,0 0-1,0-22-15,0 1 0,0 0 16,1 0-16,-1 0 16,0 0-16,-21-1 0,0 1 0,0 0 15,0 0-15,0 0 16,0 0-16,-21 21 15,0 0-15,-1 0 0,1 0 0,0 21 16,0 0-16,0 0 0,0 0 16,-1 22-16,1-22 0,0 21 0,21 0 15,0 1-15,0-1 0,0-21 16,0 22-16,0-1 0,0-21 16,0 0-16,21 0 0,-21 1 0,21-1 15,22-21-15,-22 0 16,0 0-16,21 0 0,1 0 0,-1-21 15,0-1-15,1 1 0,-1 0 16,0-21-16,1 21 0,-1-22 0,0 1 16</inkml:trace>
  <inkml:trace contextRef="#ctx0" brushRef="#br0" timeOffset="1215.88">3450 677 0,'-21'-21'0,"42"42"0,-63-42 0,21 21 0,-1 0 16,1 0-16,0 0 0,0 0 15,0 21-15,0 1 0,21 20 16,0 0-16,-22 1 0,1 41 0,21-20 16,-21 20-16,0 1 0,21 0 15,-21 21-15,0-1 0,-1 22 16,1-21-16,0 21 0,0 0 0,0 0 15,21-21-15,-21 42 0,-1-21 16,1 0-16,0 0 0,0 0 0,0 0 16,0 0-16,-1 0 0,1 0 15,0 0-15,0-21 0,21 0 16,0 0-16,0-22 0,0 1 0,0 0 16,0-43-16,0 22 0,0-22 15,21-21-15,-21 0 0,21 0 0,0-21 16,1 0-16,-1 0 0,0-21 15,0 0-15,0-21 0,22-1 0,-22 1 16,21-21-16,0-1 0,1-21 16,-1 22-16,0-22 0,1-21 0,-1 22 15,0-22-15,1 0 0,-1 21 16,-21-20-16,0 20 0,-21 0 0,0-21 16,0 43-16,-21-22 0,0 22 15,-21-1-15,-22 1 0,22-1 16,-22 22-16,1 0 0,-1 20 0,1-20 15,-1 21-15,1 21 0,-1-21 16,1 21-16,21 0 0,-22 0 16,22 0-16,21 0 0,-1 0 0,1 0 15,42 0 1,1 0-16,20 0 16,-21 0-16,21-21 0,22-1 15,-22 1-15,1 0 0,-1 0 0,21 0 16</inkml:trace>
  <inkml:trace contextRef="#ctx0" brushRef="#br0" timeOffset="2816.15">3916 1376 0,'0'0'0,"-21"0"0,-1 0 0,1-21 0,0 21 15,-21 0-15,21 0 0,-22 0 16,22 21-16,-21 0 0,-1-21 0,22 42 16,-21-20-16,21-1 0,-22 21 15,22 0-15,0 22 0,0-22 0,0 22 16,0-22-16,21 22 16,0-22-16,0 0 0,0 1 0,0-22 15,0 21-15,21-21 0,0 0 16,0-21-16,0 22 0,22-22 0,-22 0 15,0 0-15,0 0 0,21-22 16,-20 22-16,20-21 0,-21 0 0,0 0 16,22-21-16,-22 20 0,0-20 15,0 0-15,0-1 0,0 1 0,1 0 16,-1-1-16,-21 1 0,0 0 16,0-1-16,21 22 0,-21 0 0,0 0 15,0 0-15,0 42 31,0 21-31,-21-21 16,21 22-16,0-1 0,0 0 0,0 1 16,0-1-16,0 0 0,0 1 15,0-1-15,0-21 0,0 22 0,0-22 16,0 0-16,21 0 0,0 0 16,0-21-16,0 0 0,1 0 15,-1 0-15,0 0 0,0 0 16,21-21-16,-20 0 0,-1 0 0,0 0 15,0-22-15,0 22 0,0-21 16,1-1-16,-22 22 0,0-21 16,21 0-16,-21-1 0,21 22 15,-21-21-15,0 21 0,0-1 0,0 1 16,0 42 15,0 1-31,0 20 16,0-21-16,0 21 0,0-20 15,0 20-15,0 0 0,0-21 0,0 22 16,0-22-16,0 0 0,0 0 16,21 0-16,0 1 0,0-1 0,1-21 15,-1 0-15,0 0 0,0 0 16,0 0-16,0 0 0,1-21 16,20 21-16,-21-22 0,0 1 0,0 0 15,1-21-15,-1 21 0,0-22 16,0 22-16,0-21 0,0-1 0,-21 1 15,0 0-15,22 21 0,-22-1 16,21-20-16,-21 21 0,0 0 16,0 0-16,0 42 31,-21 0-31,21 0 16,0 0-16,0 22 0,-22-22 0,22 21 15,-21-21-15,21 22 16,0-1-16,0-21 0,0 21 0,0-20 15,0-1-15,0 0 0,21 0 16,1 0-16,-1 0 0,0-21 0,0 0 16,21 0-16,-20 0 0,-1 0 15,21 0-15,-21 0 0,22-21 0,-22 0 16,21 0-16,-21 0 0,0 0 16,1-1-16,-1-20 0,21 21 0,-21-21 15,0-1-15,-21 1 0,22 0 16,-1-1-16,0 1 0,-21 0 0,21-22 15,0 1-15,-21 20 0,0-20 16,0 20-16,21-20 0,-21-1 16,0 22-16,0 0 0,0-1 15,0 22-15,0-21 0,0 21 0,-21 21 16,21-21-16,-21 21 16,0 21-16,0 0 0,21 21 15,-21-21-15,21 43 0,0-22 16,0 1-16,-22 20 0,22 1 0,-21-1 15,21 1-15,0-1 0,0-21 16,0 22-16,0-1 0,0-20 0,0 20 16,0-20-16,0-1 0,0-21 15,0 21-15,21-20 0,1-1 16,-1 0-16,0 0 0,0-21 16,0 0-16,0 0 0,1 0 0,-1 0 15,21-21-15,-21 0 0,22 0 16,-22-1-16,21 1 0,-21-21 0,22 21 15,-1-22-15,-21 1 0,21 0 16,-20-22-16,-1 22 0,21-22 0,-21 22 16,0-21-16,1-1 0,-1 22 0,0-22 15,-21 1-15,0 20 0,21-20 16,-21 21-16,0-1 0,0 22 16,0-21-16,0 21 0,0-1 0,0 1 15,-21 42 16,0 1-31,21 20 0,-21-21 0,21 43 16,0-22-16,-22 21 0,22-20 16,-21 20-16,21 1 0,-21-22 0,21 22 15,0-22-15,0 21 0,0-20 16,0-1-16,0 0 0,0 1 0,0-1 16,0 0-16,0-20 0,0 20 15,21-21-15,-21 0 0,21 0 0,1 1 16,-1-22-16,0 0 0,0 21 15,0-21-15,0 0 0,1 0 0,-1 0 16,0-21-16,0 21 0,0-22 16,0 1-16,1 0 0,-1 0 15,21-21-15,-21 20 0,0-20 0,1 21 16,-1-21-16,0-1 0,-21 1 16,21 0-16,-21 20 0</inkml:trace>
  <inkml:trace contextRef="#ctx0" brushRef="#br0" timeOffset="3011.04">5821 1334 0,'0'0'0,"21"0"16,0 0-16,0 0 15,0 0-15,22 0 0,-22 0 0,21 0 16,-21 0-16,22-22 0,-22 22 15,21-21-15,1 0 0,-22 21 0,21-21 16,-21 0-16,0 0 0,1 21 16</inkml:trace>
  <inkml:trace contextRef="#ctx0" brushRef="#br0" timeOffset="3755.41">1736 2413 0,'0'0'0,"-22"0"0,1 0 15,0 0-15,0 0 0,0 0 0,0 0 16,-1 0-16,22 21 16,22-21-1,-1 21 1,0-21-16,21 0 0,1 0 15,-1 0-15,0 0 0,22 0 16,-1 22-16,22-22 0,0 0 0,20 0 16,22 0-16,-21 0 0,21 0 15,21 0-15,-21 0 0,22 0 0,-1 0 16,0-22-16,21 22 0,-21-21 16,22 21-16,-1 0 0,0-21 15,1 21-15,-1 0 0,0-21 0,1 21 16,-1 0-16,-21-21 0,22 0 15,-22 21-15,0-22 0,-21 22 0,0 0 16,-21-21-16,21 0 0,-43 21 16,22-21-16,-21 21 0,21 0 0,-43-21 15,22 21-15,-22 0 0,1-21 16,-22 21-16,1 0 0,-22 0 0,0 0 16,0-22-16,-42 22 31,0-21-31,0 21 15,21-21-15,0 0 16,0 0-16</inkml:trace>
  <inkml:trace contextRef="#ctx0" brushRef="#br0" timeOffset="4748">7599 1609 0,'0'0'0,"-21"0"0,-1 0 16,1 0-1,0 0-15,0 0 32,21 21-32,0 0 31,21-21-31,0 0 0,0 0 0,1 21 15,20-21-15,-21 0 0,21 0 16,1 21-16,20-21 0,-20 0 0,-1 0 16,21 0-16,1 0 0,-22 0 15,22 0-15,-22 0 0,22 0 16,-22 0-16,0 0 0,1 0 0,-1 0 16,-21 0-16,21 0 0,-20 0 15,20 0-15,-21 0 0,0 0 0,0 0 16,1 0-1,-22-21-15,0 0 16,0 0 0,-22 0-16,1 0 15,-21 21-15,21 0 16,0-22-16,-1 22 0,-20 0 0,21-21 16,0 21-16,0 0 0,-1-21 0,1 0 15,0 21 1,42 0 31,0 0-47,1 0 0,-1 0 15,0 0-15,0 0 0,0 0 16,0 21-16,1-21 16,-1 21-16,0 0 31,-21 1-31,0-1 0,0 0 15,-21 0-15,0 0 0,-1 22 16,1-22-16,0 21 0,0 0 0,-21-20 16,20 20-16,1-21 0,0 21 0,0-20 15,0-1-15,0 0 0,-1 0 16,1 0-16,21 0 0,0 1 0,-21-22 16,21 21-16,-21-21 15,0 0 16</inkml:trace>
  <inkml:trace contextRef="#ctx0" brushRef="#br0" timeOffset="6396.02">10350 1672 0,'22'0'0,"-1"-21"16,0 21-1,-21-21-15,21 0 16,-21 0-16,0-1 0,21 1 16,-21 0-16,0 0 15,0 0-15,0 0 0,0-1 0,0 1 16,-21 0-16,0 0 15,0 0-15,0 0 0,-22 21 0,22 0 16,0-22-16,-21 22 0,20 0 16,-20 0-16,0 0 0,21 0 0,-22 22 15,22-1-15,-21 0 0,21 0 0,-22 0 16,22 0-16,-21 1 0,21 20 16,-1-21-16,1 21 0,0 1 0,21-1 15,-21-21-15,21 22 16,0-1-16,0-21 0,0 0 0,0 22 15,21-22-15,0 0 0,22 0 16,-22-21-16,0 21 0,21-21 0,-21 0 16,22 0-16,-1 0 0,0 0 0,1 0 15,-22 0-15,21-21 0,1 0 16,-22 0-16,21 0 0,-21-1 0,22 1 16,-22-21-16,0 21 0,-21 0 15,21-22-15,-21 22 0,0-21 0,0 21 16,0-1-16,0 1 0,0 0 15,0 0-15,0 0 0,0 0 16,-21 21 0,21 21-1,0 0-15,0 0 0,0 21 0,-21-20 16,21 20-16,0-21 0,0 21 16,0 1-16,0-22 0,0 21 0,0-21 15,0 1-15,21-1 0,-21 0 16,21 0-16,0 0 0,0 0 0,1-21 15,-1 0-15,21 0 0,-21 0 16,0 0-16,1-21 0,-1 0 16,0 0-16,0 0 0</inkml:trace>
  <inkml:trace contextRef="#ctx0" brushRef="#br0" timeOffset="6895.25">10901 1376 0,'-21'21'32,"-1"0"-32,22 0 0,0 1 15,0-1-15,0 21 0,0-21 16,0 22-16,-21-22 0,21 21 0,0-21 16,0 22-16,-21-22 0,21 21 15,0-21-15,0 0 0,0 1 16,0-1-16,-21 0 0,21-42 47,0 0-32,0-1-15,0-20 0,0 21 0,21-21 16,0 20-16,-21-20 0,21 0 0,1 21 16,-1-22-16,0 22 0,0 0 15,0 0-15,0 0 0,22 21 0,-22 0 16,0-22-16,0 22 0,0 0 15,1 0-15,-1 22 0,0-22 16,0 21-16,0 0 0,0 0 0,-21 21 16,22-20-16,-1-1 0,-21 21 15,0-21-15,0 22 0,0-22 0,0 21 16,21-21-16,-21 0 0,0 1 16,0-1-16,0 0 0,0 0 0,0 0 15,21 0-15,-21 1 0,21-22 16,-21 21-16,21-21 0,1 0 15,-1 0-15,0 0 0,0 0 16,-21-21-16,21-1 0,0 1 16,-21 0-16,22 0 0</inkml:trace>
  <inkml:trace contextRef="#ctx0" brushRef="#br0" timeOffset="7537.88">11769 1545 0,'0'0'0,"0"-21"0,0 0 0,0 0 15,0 42 17,-22 0-32,22 0 15,-21 0-15,21 1 0,-21 20 16,21-21-16,0 21 0,0 1 0,0-22 16,0 21-16,0-21 0,0 1 15,0-1-15,0 21 0,0-21 16,0 0-16,21 1 0,0-22 15,1 0-15,-1 0 0,0 0 16,21 0-16,-21 0 0,22-22 0,-1 22 16,-21-21-16,22 0 0,-22 0 0,21 0 15,-21 0-15,0-22 0,1 22 16,-22 0-16,0-21 0,21-1 0,-21 22 16,0-21-16,0 21 0,21-1 15,-21 1-15,0 0 0,0 42 47,0 22-47,0-22 0,0 0 16,0 21-16,0 1 0,0-1 15,0 0-15,0 1 0,0 20 0,0 1 16,0-1-16,0 1 0,0-1 0,0 22 16,21-1-16,0 1 0,-21 0 15,0-1-15,21 1 0,-21 21 0,22-21 16,-22 20-16,0 1 0,0-21 0,0 21 15,0-22-15,-22 22 0,1-21 16,0-22-16,0 22 0,0-21 0,-22 20 16,22-41-16,-21 20 0,0-21 0,-1 1 15,1-1-15,0 0 0,-1-20 16,1-1-16,-22-21 0,22 0 16,0 0-16,-22 0 0,22 0 0,0-21 15,-1-1-15,1 1 0,0-21 0,-1 0 16,22-1-16,-21 1 0,21-22 15,-1 22-15,22-21 0,0-1 0,0 22 16,0-22-16,0 22 0,0-22 0,0 22 16,22-21-16,-1 20 0,0-20 15,21 20-15,-21-20 0</inkml:trace>
  <inkml:trace contextRef="#ctx0" brushRef="#br0" timeOffset="8463.35">13568 1588 0,'0'0'0,"0"-22"0,0 1 15,-21 21 17,21 21-17,0 1-15,0-1 16,0 0-16,0 21 0,0 1 0,0-1 16,0 0-16,0 1 0,0-22 15,0 21-15,-22 0 0,22-20 0,0-1 16,-21 21-16,21-21 0,0 0 15,-21-21 17,21-21-32,0 0 0,0 0 15,-21 0-15,21 0 0,0-22 0,0 1 16,0 21-16,0-22 0,0 1 0,0 0 16,0-1-16,0 1 0,0 0 15,0 21-15,21-22 0,0 22 16,0 0-16,1 21 0,20 0 15,-21 0-15,21 0 0,-20 0 0,20 21 16,0 21-16,1-20 0,-22 20 16,21 0-16,-21 1 0,22-1 0,-43 0 15,21 1-15,0-1 0,-21-21 0,0 21 16,0-20-16,0-1 0,0 21 16,0-21-16,0 0 0,-21-21 15,0 0 1,21-21-1,0 0-15,0 0 16,0-21-16,0-1 16,0 22-16,0-21 0,21-1 0,0-20 15,21 21-15,-21-1 0,22 1 0,-1 0 16,0-1-16,22 22 0,-22 0 16,1 0-16,20 0 0,-21 21 0,1 0 15,-1 0-15,-21 21 0,0 0 16,22 21-16,-43-21 0,0 22 0,0-1 15,0 0-15,0 1 0,0-1 16,0 0-16,0 1 0,-21-1 0,-1 0 16,1-20-16,0-1 0,0 0 0,21 0 15,0 0-15,0 0 0,0-42 47,0 0-47,21-21 16</inkml:trace>
  <inkml:trace contextRef="#ctx0" brushRef="#br0" timeOffset="8844.12">14774 1842 0,'0'0'0,"0"21"16,21-21-16,1 0 15,-1 0-15,0 0 0,0 0 16,0-21-16,22-1 0,-22 1 16,21 21-16,0-21 0,-20 0 0,20-21 15,-21 20-15,0 1 0,0 0 0,-21 0 16,0 0-16,0 0 0,0-1 16,0 1-16,-21 21 0,0 0 0,-21 0 15,21 0-15,-22 0 0,1 0 16,21 0-16,-22 21 0,22 1 0,-21 20 15,21-21-15,0 21 0,-1 1 16,22-1-16,0 0 0,0 1 16,0-1-16,0 0 0,0-20 0,0 20 15,22-21-15,-1 0 0,21 0 16,-21 1-16,0-22 0,22 21 0,-22-21 16,21 0-16,1 0 0,20 0 0,-21 0 15,1 0-15,-1-21 0,0-1 16,1 1-16</inkml:trace>
  <inkml:trace contextRef="#ctx0" brushRef="#br0" timeOffset="9377.34">15727 1566 0,'0'0'0,"0"-21"16,0 42-1,-21 1-15,21-1 16,-22 21-16,22-21 0,0 0 15,0 22-15,0-22 0,0 21 0,0-21 16,-21 22-16,21-22 0,0 0 16,0 21-16,0-20 0,-21-1 0,21 0 15,0 0-15,-21-21 0,21 21 16,0-42 15,-21 0-31,21 0 16,0 0-16,0-1 0,0-20 15,0 21-15,0-21 0,0 20 0,21-20 16,0 0-16,-21 21 0,21-22 16,0 22-16,1-21 0,20 21 0,-21-1 15,21 1-15,-20 21 0,20 0 16,-21 0-16,0 0 0,22 21 0,-22-21 16,0 22-16,0 20 0,21-21 0,-20 21 15,-22-20-15,21 20 0,-21 0 16,0-21-16,0 22 0,0-22 0,0 21 15,0-21-15,0 1 16,-21-1-16,21 0 0,0 0 0,-22 0 16,1-21-16,21 21 0,0-42 31,0 0-31,0 0 16,0 0-16,0 0 0,21-1 15,1-20-15,20 0 0,-21-1 0,0 1 16,22 0-16,-1-1 0,0 1 0,1 0 15,-22-1-15,21 22 16</inkml:trace>
  <inkml:trace contextRef="#ctx0" brushRef="#br0" timeOffset="9523.25">16637 1863 0,'-21'63'16,"21"-42"-16,-21 1 0,-1-1 15,22 0-15,0 0 0,-21 0 0,21 0 16,-21 1-16,21-1 15,21-21 1,0 0-16,-21-21 16,22-1-16,-1 22 0,-21-21 0</inkml:trace>
  <inkml:trace contextRef="#ctx0" brushRef="#br0" timeOffset="10131.87">17018 1101 0,'0'0'0,"0"-21"0,-21 21 15,0 0 1,21 21-16,0 0 0,0 0 0,0 0 16,0 22-16,-22-22 0,22 21 15,0 0-15,0 1 0,0-1 0,-21 0 16,21 1-16,0-1 0,0 22 15,-21-22-15,21 0 0,-21 22 16,21-22-16,0-21 0,-21 22 0,21-1 16,-21-21-16,21 21 0,0-20 15,-22-1-15,22 0 0,0 0 16,0-42 31,0 0-47,0 0 0,0-1 15,0 1-15,0 0 0,22 0 0,-22-21 16,21 20-16,0-20 0,0 21 0,0-21 16,-21 20-16,43 1 0,-22-21 15,0 21-15,0 0 0,21 21 16,-20-22-16,20 22 0,-21-21 16,21 21-16,-20 0 0,-1 0 0,21 21 15,-21 1-15,0-1 0,1 21 0,-22-21 16,0 22-16,0-22 0,0 21 15,0-21-15,0 22 0,0-22 0,0 0 16,-43 21-16,22-21 0,0 1 16,0-1-16,-22 0 0,22 0 0,0 0 15,-21-21-15,21 21 0,-1-21 0,1 0 16,0 22-16,0-22 0,0 0 16,0 0-1,21-22 16,0 1-31,0 0 0,21 21 16,0-21-16,0 0 0,0 0 0</inkml:trace>
  <inkml:trace contextRef="#ctx0" brushRef="#br0" timeOffset="10530.79">17547 1884 0,'0'21'0,"21"-21"31,0 0-15,1 0-16,-1-21 0,0 0 16,0 21-16,0-21 0,0 21 15,1-22-15,-1 1 0,0 0 0,-21 0 16,0 0-16,0 0 0,0-1 15,-21 22 1,0 0-16,-1 0 16,1 22-16,0-1 0,21 0 15,-21 0-15,0 0 0,0 0 16,-1 1-16,22-1 0,0 0 0,-21 21 16,21-21-16,0 1 0,0-1 15,0 0-15,0 0 0,0 0 16,21-21-16,1 0 0,-22 21 15,21-21-15,0 0 0,0 0 0,0 0 16,0 0-16,22 0 0,-22 0 0,0 0 16,0-21-16,0 21 0,1-21 15,-1 21-15</inkml:trace>
  <inkml:trace contextRef="#ctx0" brushRef="#br0" timeOffset="10924.32">18013 1799 0,'0'0'0,"0"-21"0,0 0 0,0 0 16,0 0-16,0-1 0,0 1 16,21 0-16,0 0 15,0 0-15,0 21 0,1-21 0,20 21 16,-21 0-16,21 0 0,-20 0 16,20 0-16,-21 0 0,0 0 0,0 0 15,1 21-15,-1 0 0,0 21 16,-21-21-16,21 22 0,-21-22 0,0 21 15,0-21-15,0 22 0,-21-22 16,0 21-16,0-21 0,-1 1 16,1-1-16,0 0 0,0 0 0,21 0 15,-21-21-15,21 21 0,-21-21 16,21-21 15,0 0-31,0 0 0,21 0 16,0 0-16,0-1 0,0 1 0,0-21 15,1 0-15,-1-1 0,0 22 16,21-21-16,-21-1 0,1 1 0,-1 21 16,0-21-16,0 20 0,0 1 15,0 21-15,-21-21 0,0 0 0</inkml:trace>
  <inkml:trace contextRef="#ctx0" brushRef="#br0" timeOffset="11654.81">16468 1693 0,'0'-21'15,"0"0"17,21 21-17,0 0-15,0 0 0,0 0 16,0 0-16,1 0 16,-1 21-16,0-21 0,0 21 0,0 1 15,0-1-15,1 0 16,-22 21-16,0-21 0,21 1 0,-21-1 15,0 0-15,0 0 0,0 0 16,0 0-16,-21 1 0,-1-22 0,1 21 16,0 0-16,-21-21 0,21 21 0,-22-21 15,22 0-15</inkml:trace>
  <inkml:trace contextRef="#ctx0" brushRef="#br0" timeOffset="13155.77">20447 1651 0,'0'-21'16,"0"0"-16,0 0 15,-21 21-15,0-22 16,-1 22-16,1 0 16,0 0-16,0 0 15,0 0-15,0 0 0,-1 0 16,1 22-16,-21-1 15,21 0-15,0 0 0,-1 21 0,1-20 16,0 20-16,0 0 0,0-21 16,21 22-16,0-1 0,-21 0 0,21 1 15,-22-22-15,22 21 0,0-21 16,0 1-16,0-1 0,0 0 16,22-21-16,-1 0 0,0 21 0,0-21 15,21 0-15,-20 0 0,20 0 16,0-21-16,1 21 0,-1-21 0,-21 0 15,21-1-15,1 1 0,-1 0 16,0-21-16,-20 21 0,20-1 0,-21-20 16,-21 21-16,0-21 0,0 20 0,0-20 15,0 21-15,-21-21 0,0 20 16,0-20-16,-22 21 0,22 21 0,-21-21 16,21 21-16,-22-21 15,22 21-15,-21 0 0,21 0 0,-1 0 0,1 21 16,0 0-16,0-21 15,21 21-15,0 0 0,0 0 16,0 1-16,21-1 16,0-21-16,0 0 0,22 0 0,-22 0 15,21 0-15</inkml:trace>
  <inkml:trace contextRef="#ctx0" brushRef="#br0" timeOffset="13571.68">21018 1439 0,'0'0'0,"0"-21"0,0 0 0,0 0 16,-21 21 0,0 0-16,21 21 15,0 0-15,-21 0 16,21 1-16,0 20 0,0-21 0,0 21 16,0 22-16,0-22 0,0 22 15,-21-22-15,21 22 0,0-1 0,0 1 16,-21-1-16,21 1 0,0-1 0,0 22 15,0-1-15,-22-20 0,22 21 16,-21-22-16,0 22 0,21-22 0,0-20 16,-21 20-16,21-21 0,-21-20 15,21 20-15,-21-21 0,21 0 0,-22-21 32,22-21-32,-21 0 15,21-21-15,0-1 0,0 1 16,-21 0-16,21-22 0,0 1 0,0-1 15,0 1-15,0-1 0,0 1 16,0-1-16,0 22 0,21-1 0,0 1 16,1 0-16,20-1 0,-21 1 0,0 21 15,0 0-15,22 0 16,-22-1-16,0 1 0,21 0 0,-20 0 0,20 21 16,-21-21-16,21 0 0</inkml:trace>
  <inkml:trace contextRef="#ctx0" brushRef="#br0" timeOffset="13927.67">22669 1334 0,'0'0'0,"-21"-22"0,0 1 16,0 21-16,0 0 0,0 0 15,-1 21 1,22 1-16,0-1 0,0 0 16,0 21-16,0 1 0,0-1 15,0 0-15,0 22 0,0-22 0,-21 22 16,21-1-16,0-21 0,0 22 15,0-22-15,-21 1 0,21-1 0,0 0 16,0-21-16,0 1 0,0-1 0,0 0 16,21-21-1,0 0-15,1 0 16,-1-21-16,0 0 0</inkml:trace>
  <inkml:trace contextRef="#ctx0" brushRef="#br0" timeOffset="14602.05">23008 1334 0,'0'0'16,"0"-22"-16,0 1 0,0 0 15,-21 21-15,0 0 16,0 21-16,21 0 0,0 1 0,0-1 16,-22 21-16,22 0 0,0 1 0,0-1 15,0 0-15,0 22 16,-21-22-16,21 1 0,0 20 0,0-21 15,0 1-15,0-22 0,0 21 0,0-21 16,0 22-16,0-22 0,0 0 16,0-42 15,0 0-31,0 0 16,21-1-16,1 1 0,-22-21 0,21 21 15,0-22-15,-21 22 0,21-21 0,0 21 16,0-22-16,-21 22 0,22 0 15,-1 0-15,0 0 0,0 21 16,0 0 0,-21 21-16,0 0 0,21 0 0,-21 0 15,0 1-15,0 20 0,0 0 0,0-21 16,0 22-16,0-22 0,22 21 16,-22-21-16,0 22 0,21-22 0,0 0 15,0 0-15,0 0 0,0-21 0,1 0 16,20 22-16,0-22 0,-21 0 15,22 0-15,-1 0 0,22 0 0,-22-22 16,0 1-16,1 21 0,-1-21 0,-21 0 16,21 0-16,1 0 0,-22-22 15,0 22-15,0-21 0,0-1 16,-21 22-16,0-21 0,0 21 0,0-22 16,0 22-16,0 0 0,0 0 15,-21 0-15,0 21 0,0 0 0,0 0 16,-22 0-16,22 21 0,0 21 15,0-21-15,0 1 0,0 20 0,21-21 16,0 21-16,0 1 0,0-22 0,0 21 16,0-21-16,0 1 0,0 20 15,21-21-15,0 0 0,0-21 0,0 21 16,22 1-16,-22-22 0,21 0 0,-21 0 16,22 0-16,-22 0 0,21 0 15,0 0-15,-20 0 0,-1 0 16,0-22-16,0 22 0,0-21 0</inkml:trace>
  <inkml:trace contextRef="#ctx0" brushRef="#br0" timeOffset="14847.53">22183 1757 0,'0'0'0,"-43"0"0,22 0 16,0 0-16,0 0 0,42 0 31,0 0-31,0-21 0,22 21 16,-22 0-16,21-21 0,22 21 16,-22-22-16,0 22 0,22-21 0,-1 21 15,-20-21-15,-1 21 0,21-21 0,-20 21 16,-1 0-16</inkml:trace>
  <inkml:trace contextRef="#ctx0" brushRef="#br0" timeOffset="15498.99">25844 1969 0,'22'0'0,"-22"-22"15,21 22-15,-21-21 0,0 0 16,0 0-16,-21 21 16,-1-21-16,1 21 15,0 0-15,-21 0 0,21 0 16,-22 0-16,22 21 0,0-21 0,-21 21 15,20 0-15,-20 0 0,21 1 0,0-1 16,0 21-16,-1-21 16,1 22-16,0-1 0,21 0 0,0 1 0,0 20 15,0-21-15,0 1 0,0-1 16,0 0-16,0-20 0,21 20 16,0-21-16,22 0 0,-22 0 0,21 1 15,1-1-15,-1-21 0,0 0 16,1 0-16,-1 0 0,0 0 0,1 0 15,-1-21-15,0-1 0,-21 1 16,22 0-16</inkml:trace>
  <inkml:trace contextRef="#ctx0" brushRef="#br0" timeOffset="15769.97">26458 1926 0,'0'0'0,"0"-21"0,0-21 0,0 21 0,0-1 16,0 1-16,-21 21 0,0 0 31,0 0-31,21 43 0,0-22 16,0 0-16,-21 21 0,21 1 15,0-1-15,0 0 0,0 1 0,0-1 16,0 0-16,0 1 0,-22-1 16,22 0-16,-21 1 0,21-1 0,0-21 15,0 0-15,-21 22 0,21-22 0,0 0 16,0 0-16,21-21 31,0 0-31,1-21 16,-1 0-16</inkml:trace>
  <inkml:trace contextRef="#ctx0" brushRef="#br0" timeOffset="16991.57">27114 2244 0,'0'0'0,"22"-43"16,-1 22-16,-21 0 0,0 0 16,0 0-16,0 0 0,0-1 15,-21 22-15,-1-21 0,22 0 0,-21 21 16,0 0-16,0 0 0,0 0 16,0 0-16,-1 0 0,-20 0 15,21 21-15,0 0 0,0 1 0,-22 20 16,22-21-16,0 21 0,0-20 15,0 20-15,-1 0 0,1 1 0,21-22 16,0 21-16,0 0 0,0-20 16,0-1-16,0 0 0,0 0 0,0 0 15,21-21-15,1 0 0,-1 0 0,0 0 16,0 0-16,0 0 0,0 0 16,1 0-16,20-21 0,-21 0 15,0 0-15,0 21 0,1-21 0,-1-1 16,-21-20-16,21 21 0,-21 0 15,21-22-15,-21 22 0,21 0 0,-21-21 16,0 21-16,0-1 0,0 1 16,0 0-16,0 0 15,0 42 1,0 0-16,0 0 16,0 1-16,0 20 0,0-21 15,0 0-15,0 22 0,0-22 16,0 0-16,0 0 0,0 0 0,0 0 15,0 1-15,0-1 0,0 0 16,0 0-16,21-21 0,1 0 16,-1 21-16,21-21 0,-21 0 15,0 0-15,1 0 0,-1-21 16,21 0-16,-21 21 0,0-21 0,1 0 16,20-1-16,-21 1 0,0 0 15,0-21-15,1 21 0,-1-22 0,0 22 16,0 0-16,-21 0 0,0 0 0,0-1 15,21 1-15,-21 0 0,0 42 47,0 0-47,0 1 0,0-1 16,0 21-16,0-21 0,0 0 16,0 1-16,0-1 0,21 0 15,-21 0-15,22 0 0,-22 0 0,0 1 16,0-1-16,0 0 15,0 0-15,-22-21 32,1 0-32,0 0 15,0 0-15,0 0 16,21-21-16,-21 21 0,21-21 16,-22 21-16,1 0 31,21 21-16,0 0 1,0 0-16,0 0 16,21-21-16,1 0 0,-1 0 0,0 22 15,0-22-15,0 0 0,0 0 16,1 0-16,-1 0 0,0 0 0,21 0 16,-21-22-16,22 22 0,-22-21 15,21 21-15,-21-21 0,22 0 0,-22 0 16,21 0-16,1-1 0,-22-20 0,21 21 15,-21 0-15,0-22 0,1 22 16,-1-21-16,0 21 0,0-22 16,0 22-16,-21 0 0,0 0 15,0 0-15,-21 21 16,0 0-16,0 21 0,0 0 16,-1 0-16,22 0 0,0 1 15,-21-1-15,21 0 0,0 21 0,0-21 16,0 1-16,0-1 0,0 0 15,0 21-15,21-21 0,-21 1 16,0-1-16,22 0 0,-22 0 16,21-21-16,-21 21 15,-21-21 17,-1 0-17,1 0-15,0 0 0,0 0 16,0 0-16,0 0 15,-1 0-15,1 0 0</inkml:trace>
  <inkml:trace contextRef="#ctx0" brushRef="#br0" timeOffset="19451.28">783 3747 0,'21'-22'16,"-21"1"-16,0 0 16,0 0-16,0 0 15,0 0-15,0 42 47,0 0-47,0 21 16,0-21-16,0 22 0,0-1 15,0 0-15,-21 1 0,21-1 16,0 22-16,0-22 0,-21 21 16,21-20-16,0-1 0,0 0 0,0 1 15,0-22-15,0 21 0,0-21 16,0 1-16,21-22 31,0-22-31,0 1 0,-21 0 16,22 0-16,-1 0 0,0-22 15,-21 22-15,21-21 0,0 21 16,-21-22-16,21 22 0,1-21 0,-22 21 16,0 0-16,0-1 0,21 22 15,-21 22 17,0-1-32,0 0 0,21 21 0,-21-21 15,0 1-15,0 20 0,0-21 16,0 21-16,0-20 0,21 20 0,-21-21 15,21 0-15,0 0 0,1 1 16,-1-1-16,0-21 0,0 0 16,0 0-16,22 0 0,-22 0 15,0 0-15,0-21 0,0 21 0,0-22 16,22 1-16,-22 0 0,0 0 16,0 0-16,0 0 0,1-22 0,-22 22 15,21-21-15,-21 21 16,21-22-16,-21 22 0,0-21 0,0 21 15,0-1-15,0 1 0,0 0 16,0 0-16,-21 21 16,21 21-1,0 0-15,0 0 16,-21 1-16,21 20 0,0 0 16,0-21-16,0 22 0,0-1 0,0 0 15,0-20-15,0 20 0,21-21 16,0 21-16,0-20 0,-21-1 0,21 0 15,0-21-15,1 21 16,-1-21-16,0 0 0,21 0 0,-21 0 16,22 0-16,-22-21 0,21 0 15,1 0-15,-22-1 0,21 1 0,0-21 16,-20 21-16,20-22 0,-21 1 16,0-21-16,0 20 0,1 1 0,-1 0 15,-21-1-15,0 1 0,0 0 16,0-1-16,0 22 0,0-21 0,0 21 15,0-1-15,0 1 0,0 0 16,-21 21-16,-1 0 16,22 21-1,-21 0-15,21 1 0,0-1 0,-21 21 16,21-21-16,0 22 0,0-1 16,0 0-16,0 22 0,0-22 15,0 0-15,0 1 0,0-1 0,0-21 16,0 22-16,0-22 0,0 21 15,0-21-15,0 0 0,0 1 16,0-44 15,0 1-15,21 0-16,-21 0 0,21 0 0,1-22 16,-22 22-16,21-21 0,0 21 15,-21-22-15,21 22 0,0 0 0,0-21 16,1 42-16,-1-21 15,0-1-15,0 22 0,0 0 16,-21 22-16,21-1 0,-21 0 16,22 0-16,-22 0 0,0 0 15,0 22-15,0-22 0,0 21 0,0-21 16,0 22-16,0-22 0,0 0 16,0 0-16,0 0 0,21 1 0,-21-1 15,21 0-15,0-21 16,0 21-16,0-21 0,1 0 0,-1 0 15,0 0-15,0 0 0,0-21 16,0 0-16,22 0 0,-22-1 0,0 1 16,0 0-16,0 0 0,1-21 15,-1 20-15,0-20 0,-21 21 16,0 0-16,0 0 0,21-1 0,-21 1 16,0 42-1,0 1 1,0-1-16,0 0 0,0 0 15,-21 0-15,21 22 0,0-22 16,0 0-16,-21 0 0,21 0 0,0 0 16,0 1-16,0-1 15,0-42 17,0-1-17,0 1-15</inkml:trace>
  <inkml:trace contextRef="#ctx0" brushRef="#br0" timeOffset="19647.16">2752 3874 0,'0'0'16,"-22"0"-16,1 0 31,21 21 0,21 0-15,-21 0-16,22-21 0,-1 21 16,0 0-16,0-21 0,0 22 0</inkml:trace>
  <inkml:trace contextRef="#ctx0" brushRef="#br0" timeOffset="19931">3408 3937 0,'0'0'0,"0"-21"0,-21 21 32,21-21-32,-22 21 0,1 0 0,0 0 15,0 0-15,0 0 0,0 21 16,-1-21-16,1 21 0,0 21 0,0-20 16,0-1-16,0 21 0,21 0 15,0 1-15,-22-1 0,22 0 0,0 1 16,0-22-16,0 21 0,0-21 0,0 1 15,22-1-15,-1 0 0,0 0 16,0-21-16,0 0 0,0 0 0,22 0 16,-22 0-16,21 0 15,-21 0-15,22-21 0,-22 21 0,21-21 16,1 0-16,-22-1 0,0 1 0,21-21 16</inkml:trace>
  <inkml:trace contextRef="#ctx0" brushRef="#br0" timeOffset="20385.3">3768 3641 0,'0'0'16,"0"-21"-16,-22 21 0,1 0 0,0 0 15,0 0-15,21 21 16,0 0-16,0 21 0,-21-21 0,21 22 16,0-22-16,0 21 15,0 1-15,0-1 0,0 21 0,0-20 16,0-1-16,0 0 0,0 1 0,0-1 15,0 0-15,0-20 0,0 20 16,0-21-16,0 0 0,0 0 0,0 1 16,0-44 15,0 1-31,21-21 16,-21 21-16,21 0 15,0-22-15,-21 1 0,21 0 0,1-1 16,-1 1-16,0 0 0,0 20 15,0 1-15,0-21 0,1 42 0,-1-21 16,0 21-16,0 0 0,0 0 16,0 0-16,1 21 0,-22 0 15,0 0-15,21 0 0,-21 22 0,0-22 16,0 21-16,0 1 0,0-1 0,0-21 16,0 21-16,0 1 0,0-22 15,0 21-15,0-21 0,0 22 0,0-22 16,0 0-16,0 0 0,0 0 0,0 1 15,0-1-15,21-21 16,0 21-16,0-21 0</inkml:trace>
  <inkml:trace contextRef="#ctx0" brushRef="#br0" timeOffset="20811.06">5186 4149 0,'0'0'0,"0"-21"0,21-1 0,-21 1 16,0 42 15,0 1-31,0-1 0,0 0 16,0 21-16,0 1 0,-21-22 0,21 21 15,0-21-15,0 22 0,-21-1 16,21-21-16,0 0 0,0 0 16,0 1-16,0-1 0,0 0 0,0 0 15,21-21 1,0 0-16,0-21 0,0 0 16,0 0-16</inkml:trace>
  <inkml:trace contextRef="#ctx0" brushRef="#br0" timeOffset="21179.36">5778 4022 0,'0'0'0,"0"-21"0,-21 21 15,0 0 1,-21 0-16,21 21 16,-1 0-16,-20 0 0,21 0 0,-21 0 15,20 1-15,1 20 0,0-21 16,0 0-16,21 0 0,0 22 0,0-22 15,0 0-15,0 0 16,21 0-16,0-21 0,0 0 0,22 22 16,-22-22-16,21 0 0,1 21 0,-22-21 15,21 0-15,0 21 0,-20-21 16,20 21-16,-21-21 0,0 0 0,0 21 16,-21 0-16,0 1 15,0-1-15,-21-21 16,0 21-16,-21-21 0,21 0 15,-1 21-15,-20-21 0,21 0 16,-21 0-16,20 0 0,1 0 0,-21 0 16,21 0-16,0 0 0,-1 0 0,1-21 15,0 0-15,21 0 16,-21-1-16,21-20 0,0 21 0</inkml:trace>
  <inkml:trace contextRef="#ctx0" brushRef="#br0" timeOffset="21371.25">5397 3831 0,'0'0'0,"-21"0"16,0 0-16,0 0 16,42 0 30,0 0-30</inkml:trace>
  <inkml:trace contextRef="#ctx0" brushRef="#br0" timeOffset="22191.74">7556 4149 0,'0'0'0,"22"0"0,-22-21 15,0-1-15,0 1 16,21 21-16,-21-21 16,0 0-16,0 0 0,0 0 15,0-1-15,0 1 16,0 0-16,0 0 15,-21 0-15,-1 0 0,1 21 0,0-22 16,-21 22-16,21 0 16,-22 0-16,22 0 0,-21 0 0,-1 0 15,22 0-15,-21 0 0,0 22 0,20-1 16,-20 0-16,0 0 0,21 21 16,-22 1-16,22-22 0,0 21 0,21 1 15,0-1-15,0 0 0,0 1 16,0-22-16,0 21 0,0-21 0,0 22 15,21-22-15,0-21 0,0 21 0,1 0 16,-1-21-16,0 0 0,0 0 16,0 0-16,22 0 0,-22 0 15,0-21-15,0 0 0,21 0 0,1-22 16,-1 1-16,-21 0 16,22 20-16,-22-41 0,21 21 0,-21-1 15,0-20-15,1 20 0,20-20 16,-42 21-16,21-22 0,0 22 0,-21-22 15,21 1-15,-21 20 0,0 1 0,0 0 16,0-1-16,0 22 0,0 0 16,0 0-16,-21 42 15,0 0-15,21 0 16,-21 1-16,0 20 0,21 0 0,-21 1 16,21-1-16,0 21 0,0-20 0,0-1 15,0 22-15,0-22 0,0 0 16,0 1-16,0-1 0,0 0 15,0-21-15,0 22 0,0-22 16,21 0-16,0 0 0,0 0 0,0-21 16,0 0-16,1 0 0,-1 0 0,0 0 15,0 0-15,0 0 16,0 0-16,1-21 0,-1 0 0,0 21 16,0-21-16,-21 0 0</inkml:trace>
  <inkml:trace contextRef="#ctx0" brushRef="#br0" timeOffset="22563.53">8064 3958 0,'0'21'15,"22"-21"1,-22 22-16,21-22 16,0 0-1,0 0-15,0 0 0,0 0 0,1-22 16,-1 22-16,0-21 0,0 0 15,0 21-15,0-21 0,1 21 0,-22-21 16,21 0-16,0-1 0,-21 1 16,0 0-16,0 0 15,-21 21 1,0 0-16,-1 0 16,1 0-16,0 21 0,0 0 15,21 0-15,-21 1 0,0-1 0,-1 0 16,22 21-16,0-21 0,-21 22 15,21-22-15,0 21 0,0-21 0,0 1 16,0 20-16,0-21 0,0 0 0,0 0 16,21-21-16,1 22 0,-1-22 15,0 0-15,0 0 0,0 0 0,22 0 16,-22 0-16,21-22 0,-21 1 0,22 21 16</inkml:trace>
  <inkml:trace contextRef="#ctx0" brushRef="#br0" timeOffset="23087.6">8975 3810 0,'0'0'15,"0"-21"-15,-22 21 16,1 0-16,0 0 0,0 0 16,0 0-16,0 0 0,-1 21 0,1-21 15,0 21-15,0 0 0,0 1 0,21-1 16,-21 0-16,-1 21 0,22-21 15,-21 22-15,21-22 0,0 21 0,0-21 16,0 1-16,0-1 0,0 0 16,0 0-16,0 0 0,21 0 15,1 1-15,-1-22 0,0 0 0,0 0 16,0 0-16,22 0 0,-22 0 0,21 0 16,-21 0-16,22-22 0,-22 1 15,21 0-15,0 0 0,-20 0 0,20 0 16,-21-22-16,21 22 0,-20-21 0,-1-1 15,0 22-15,0-21 0,0 0 16,-21-1-16,0-20 0,21 20 0,-21 1 16,22-21-16,-22 20 0,0 1 15,0 0-15,0-1 0,0 1 0,0 21 16,0 0-16,0-1 0,0 44 31,-22 20-31,22-21 0,-21 21 16,21 1-16,0-1 0,0 0 0,0 22 15,0-22-15,-21 1 0,21 20 16,0-21-16,0 1 0,0-1 0,0 0 16,0 1-16,0-1 0,0-21 0,0 0 15,0 22-15,0-22 0,21 0 16,0-21-16,-21 21 0,22-21 0,-1 0 16,0 0-16,21 0 0,-21 0 0,22 0 15,-1-21-15,-21 21 16</inkml:trace>
  <inkml:trace contextRef="#ctx0" brushRef="#br0" timeOffset="23551.32">10096 3768 0,'0'0'0,"0"-21"16,-21 21-16,0 0 0,0 0 15,0 0-15,0 0 0,-1 0 16,1 0-16,-21 0 0,21 0 0,-22 21 15,22 0-15,0 0 0,0 0 0,0 0 16,0 1-16,21 20 16,0-21-16,-22 21 0,22-20 0,0 20 15,0-21-15,0 21 0,0-20 0,0-1 16,0 0-16,22 0 0,-1 0 16,0-21-16,0 21 0,0-21 15,22 0-15,-22 0 0,0-21 16,0 0-16,0 21 0,0-21 15,1 0-15,-1 0 0,0-1 0,-21 1 16,21 0-16,-21-21 0,21 21 0,-21-22 16,0 22-16,0 0 0,0-21 15,0 20-15,0 1 0,0 42 32,0 1-17,0 20-15,0-21 0,0 0 16,0 22-16,0-22 0,0 0 0,0 21 15,0-21-15,0 1 0,0-1 16,0 0-16,21 0 0,1-21 16,-1 0-16,0 0 0,0 0 15,0 0-15,0 0 0,1 0 0,-1-21 16,0 0-16</inkml:trace>
  <inkml:trace contextRef="#ctx0" brushRef="#br0" timeOffset="23920.11">10435 3852 0,'0'0'0,"0"-21"16,0 0-1,21 21 1,0 0 0,1 0-16,-1 0 0,0 0 0,0 0 15,0 21-15,0 0 0,1 1 0,-1-1 16,-21 0-16,21 0 0,-21 0 15,0 0-15,0 22 0,0-22 16,0 0-16,0 0 0,-21 0 0,0 1 0,21-1 16,0 0-16,-22-21 15,22 21-15,-21-21 0,0 0 16,21-21 0,0 0-1,0 0-15,0-1 0,21 1 0,0 0 16,-21 0-16,0-21 0,22 20 0,-1 1 15,0-21-15,-21 21 0,21 0 16,0-1-16,-21 1 0,21 0 0,1 21 16,-22-21-16,21 21 0,0 0 31</inkml:trace>
  <inkml:trace contextRef="#ctx0" brushRef="#br0" timeOffset="24246.92">11007 4106 0,'0'0'16,"21"0"-1,0 0-15,0 0 16,0-21-16,0 0 0,1 0 16,-1 0-16,-21 0 15,0-1-15,21 1 0,-21 0 16,21 0-16,-21 0 0,0 0 15,0-1-15,-21 22 16,0 0-16,0 22 16,-1-22-16,1 21 0,0 21 15,21-21-15,-21 0 0,0 22 0,0-22 16,21 21-16,0-21 0,0 22 0,0-22 16,0 0-16,0 0 0,0 0 15,21 1-15,0-22 0,0 0 16,0 0-16,22 0 0,-1 0 0,-21 0 15,21-22-15,22 22 16,-22-21-16</inkml:trace>
  <inkml:trace contextRef="#ctx0" brushRef="#br0" timeOffset="24744.23">12023 3831 0,'0'0'0,"-43"-21"16,22 21-16,0 0 15,-21 0-15,20 0 0,1 0 16,-21 0-16,21 21 0,-22 0 0,22 1 16,-21-1-16,21 0 0,0 0 0,-1 21 15,-20 1-15,21-22 16,0 21-16,21-21 0,0 22 0,-21-22 16,21 21-16,0-21 0,0 1 0,0-1 15,0 0-15,21-21 0,-21 21 16,21-21-16,0 21 0,21-21 0,-20 0 15,-1 0-15,21 0 0,-21 0 0,0-21 16,22 0-16,-22 0 0,21 0 0,-21-1 16,22 1-16,-22 0 0,21-21 15,-21-1-15,22 1 0,-22-21 0,21 20 16,-21-20-16,1 20 0,-1-20 0,0-1 16,0 1-16,-21-1 15,0-20-15,21 20 0,-21 22 0,0-22 16,0 22-16,0 0 0,0 21 0,0-1 15,0 1-15,-21 21 0,0 21 16,0 1-16,0 20 0,-1 0 16,1 1-16,0 20 0,21 1 15,0-22-15,-21 21 0,21 1 0,0-1 16,0 1-16,0-22 0,0 22 0,21-22 16,0 0-16,0 1 0,1-1 0,-1-21 15,21 22-15,-21-22 0,0-21 16,22 21-16,-22-21 0,21 0 15,1 0-15,-22 0 0,21 0 0,0-21 16</inkml:trace>
  <inkml:trace contextRef="#ctx0" brushRef="#br0" timeOffset="24939.15">14838 3725 0,'0'0'0,"0"22"0,0-1 16,-43-21-16,22 0 0,-21 21 16,21-21-16</inkml:trace>
  <inkml:trace contextRef="#ctx0" brushRef="#br0" timeOffset="25939.1">14351 3641 0,'0'-21'0,"21"-22"16,-21 22-16,0 0 0,21 0 16,-21 0-16,0-1 15,0 1-15,0 0 16,0 42 15,-21 0-31,0 22 0,21-22 16,-21 21-16,0 1 0,21-1 15,-22 0-15,1 1 0,21-1 16,0 0-16,-21 1 0,0-1 0,21 0 16,-21 1-16,21-22 0,0 0 15,0 0-15,0 0 0,0 0 0,21-42 32,0 0-17,-21 0-15,21 0 0,0-22 0,1 22 16,-22-21-16,21 21 0,0-22 0,0 22 15,0-21-15,0 21 16,1-22-16,-1 22 0,-21 0 0,21 21 0,-21-21 16,21 21-16,-21 21 15,0 0-15,0 0 16,0 1-16,0-1 0,0 0 16,0 21-16,0-21 0,0 1 15,0 20-15,0-21 0,0 21 0,0-20 16,0-1-16,0 21 0,21-42 0,0 21 15,-21 0-15,22-21 0,-1 0 16,0 0-16,0 0 0,21 0 0,-20-21 16,-1 21-16,0-21 0,0 0 0,0 0 15,0-22-15,1 22 0,-1 0 16,0-21-16,0 21 0,0-22 16,0 1-16,1 21 0,-1-22 0,-21 1 15,0 21-15,0-21 0,0 20 0,0 1 16,0 0-16,0 42 31,-21 0-31,21 1 0,0-1 16,-22 0-16,22 21 0,-21-21 0,21 22 15,0-22-15,0 21 0,0 1 16,0-22-16,0 21 0,0-21 0,0 22 16,0-22-16,0 0 0,21 0 0,1 0 15,-1 0-15,0-21 0,21 0 16,-21 0-16,1 0 0,20 0 15,-21 0-15,21-21 0,1 21 0,-22-21 0,21 0 16,1-21-16,-1 20 16,-21 1-16,21 0 0,-20 0 0,-1-21 15,0 20-15,0 1 0,0-21 0,-21 21 16,21 0-16,-21-1 0,-21 44 31,0-1-15,21 0-16,-21 21 0,21-21 15,-21 1-15,21 20 0,-21-21 16,21 21-16,0-20 0,0-1 0,0 0 0,0 0 16,21 0-16,0-21 0,0 0 15,0 0-15,0 0 0,1 0 16,-1 0-16,21-21 0,-21 0 0,0 0 16,1 0-16</inkml:trace>
  <inkml:trace contextRef="#ctx0" brushRef="#br0" timeOffset="26291.09">15833 3323 0,'0'0'0,"-22"-21"0,1 21 0,0 0 16,-21 0-16,21 0 0,-1 21 16,22 0-16,-21 1 0,21-1 15,-21 0-15,21 0 0,0 21 0,0-20 0,0-1 16,0 0-16,21 0 15,0-21-15,1 0 0,-1 0 16,0 0-16,0 0 0,0 0 16,0 0-16,1 0 0,-1-21 0,-21 0 15,21 0-15,-21-1 0,0 1 16,0 0-16,0 0 0,0 0 16,0 0-16,0-22 0,-21 22 0,0 21 15,-1-21-15,22 0 0,-21 21 16,0 0-16,0 0 0,0 21 15,21 0-15,-21-21 0,-1 21 0,22 0 16,0 22-16,-21-22 0,21 0 16,0 0-16,0 0 0,0 1 15,0-1-15,21 0 0,1-21 16</inkml:trace>
  <inkml:trace contextRef="#ctx0" brushRef="#br0" timeOffset="26566.93">16700 3112 0,'0'0'0,"0"-64"15,-21 64 1,0 0-16,0 0 16,21 21-16,-21 0 0,0 22 15,-1-1-15,1 0 0,0 22 0,21-1 16,-21 1-16,0-1 0,-22 1 0,22-1 15,0 1-15,0-22 0,0 22 16,0-22-16,-1 22 0,1-22 0,0-21 16,21 21-16,0-20 0,0-1 0,0 0 15,0 0-15,21-21 16,0 0-16,1 0 0,20 0 0,-21-21 16,21 0-16,-20 0 0</inkml:trace>
  <inkml:trace contextRef="#ctx0" brushRef="#br0" timeOffset="27039.66">17103 3133 0,'0'0'0,"0"-43"0,0 1 15,0 21-15,0 0 0,0 0 16,0-1-16,-22 22 16,1 0-16,0 22 0,21-1 15,0 0-15,-21 21 0,0 1 0,21-1 16,-21 0-16,21 22 0,0-1 0,-22-20 15,22 20-15,-21-21 16,0 22-16,21-22 0,-21 1 0,0-1 16,21 0-16,-21 1 0,21-1 0,-22-21 15,22 0-15,0 0 0,-21 1 16,21-1-16,-21-21 0,21 21 16,0-42-1,21 0 1,0-1-16,-21 1 0,22 0 0,-1 0 15,0-21-15,0 20 0,0 1 16,0-21-16,1 21 0,-1 0 0,0-1 16,21 1-16,-21 0 0,1 21 0,20 0 15,-21 0-15,0 0 16,22 21-16,-22 0 0,-21 1 0,21-1 16,-21 0-16,21 0 0,-21 21 0,0-20 15,0-1-15,0 21 0,0-21 16,-21 0-16,0 1 0,0-1 15,-1 0-15,1-21 0,21 21 16,-21-21-16,0 0 0,0 0 16,0 0-1,-1 0-15,22-21 0,-21 21 0</inkml:trace>
  <inkml:trace contextRef="#ctx0" brushRef="#br0" timeOffset="27223.56">16298 3577 0,'0'0'0,"-42"0"0,21 0 0,42 0 31,0 0-15,0 0-16,22 0 0,-1 0 0,0-21 15,1 21-15,-1 0 0,0-21 16,1 21-16,20 0 0</inkml:trace>
  <inkml:trace contextRef="#ctx0" brushRef="#br0" timeOffset="27656.82">17695 3408 0,'0'-21'16,"-21"0"-1,0 21-15,0 0 16,0 0-16,-1 0 0,1 21 0,0 0 16,0 0-16,0 21 0,0 1 15,21-22-15,-22 21 0,22 1 16,-21-1-16,21 0 0,0-21 0,0 22 16,0-22-16,0 21 0,0-21 15,0 1-15,21-1 0,1 0 0,-1-21 16,21 21-16,-21-21 0,22 0 15,-22 0-15,21 0 0,-21 0 0,22 0 16,-22-21-16,21 0 0,-21 0 0,0-1 16,22 1-16,-22 0 0,-21 0 15,21 0-15,-21-22 0,21 22 0,-21-21 16,0 21-16,0-22 0,0 22 0,0-21 16,0 21-16,-21 0 0,0-1 15,0 1-15,0 21 0,-1 0 16,-20 0-16,21 0 0,-21 0 0,-1 21 15,22 1-15,-21-1 0,21 0 16,-1 0-16,22 0 0,0 0 0,0 1 16,0-1-16,0 0 0</inkml:trace>
  <inkml:trace contextRef="#ctx0" brushRef="#br0" timeOffset="28379.41">18351 3450 0,'0'0'0,"0"-21"0,0 0 0,0 0 15,-21 21 1,21 21-16,-21 0 16,21 0-16,-21 0 0,21 1 0,0 20 15,0 0-15,0-21 0,0 22 0,0-1 16,0-21-16,0 22 0,0-22 15,21 21-15,0-21 0,-21 0 0,21-21 16,1 22-16,-1-1 0,0-21 0,0 0 16,0 0-16,0 0 15,1 0-15,-1-21 0,0 21 16,0-22-16,0 1 0,0 0 0,1 0 16,-1 0-16,-21 0 0,21-22 15,0 22-15,-21-21 0,21 21 0,-21-22 16,0 22-16,0 0 0,0 0 0,0 0 15,0 42 1,0 0 0,0 0-16,0 0 0,0 22 15,0-22-15,0 0 0,0 21 0,0-21 16,0 1-16,0 20 0,0-21 0,0 0 16,21 0-16,1-21 15,-1 22-15,0-1 0,0-21 0,0 0 16,0 0-16,1 0 0,-1 0 0,21 0 15,-21-21-15,0-1 0,22 22 16,-1-21-16,-21 0 0,22-21 0,-22 21 16,21-22-16,-21 1 0,22 0 0,-1-22 15,-21 1-15,21-1 0,-20 1 16,-1-1-16,0 1 0,0-1 0,-21 22 16,21-22-16,-21 22 0,0 21 15,0 0-15,0-1 0,-21 22 16,0 22-16,-21-1 0,20 21 15,1 0-15,0 1 0,-21 20 16,21 1-16,-1-1 0,1-20 16,0 20-16,21 1 0,0-1 15,-21-21-15,21 22 0,0-22 0,0 1 16,0-1-16,0-21 0,0 0 0,21 22 16,0-22-16,0-21 0,1 21 15,-1-21-15,0 0 0,21 0 0,-21 0 16,22 0-16,-22 0 0,21-21 0,1 21 15,-22-21-15,21-1 0,-21 1 16,22 0-16,-22 0 0</inkml:trace>
  <inkml:trace contextRef="#ctx0" brushRef="#br0" timeOffset="28578.94">19283 3387 0,'0'0'16,"-43"21"-16,22-21 0,-42 21 0,63 0 15,21-21 1,21 0-16,-21 0 0,22 0 16,-1 0-16,0 0 0,22 0 15,-22 0-15,1 0 0,-1 0 0,0 0 16,1 0-16,-22 0 0,0 0 0,0-21 16,0 21-16,-21-21 15</inkml:trace>
  <inkml:trace contextRef="#ctx0" brushRef="#br0" timeOffset="29384.16">21442 3768 0,'21'0'0,"0"0"16,-21-21-16,21 21 0,0 0 0,1-22 15,-1 22-15,0-21 16,0 21-16,-21-21 0,21 0 0,0 21 16,1-21-16,-1 0 15,-21-1-15,0 1 0,0 0 0,0 0 16,-21 0-16,-1 0 0,1-1 15,0 1-15,-21 0 0,-1 0 16,22 21-16,-21 0 0,-22 0 0,22 0 16,0 0-16,-1 0 0,-20 21 15,21 21-15,-1-20 0,1 20 16,0 0-16,-1-21 0,22 22 0,-21-1 0,21 0 16,-1 1-16,22-1 0,0 0 15,0 1-15,0-22 0,0 21 16,22-21-16,-1 1 0,0-1 15,21 0-15,-21 0 0,22-21 0,-22 0 16,21 0-16,1 0 0,-1 0 0,0-21 16,1 0-16,20 0 0,-21-1 15,1 1-15,20 0 0,-20-21 0,-1 21 16,-21-1-16,21-20 0,-20 21 16,-1 0-16,0-22 0,0 22 0,-21-21 15,0 21-15,0 0 0,0-1 0,0 1 16,-21 21-1,0 0-15,0 21 0,-1 1 16,22-1-16,0 0 0,-21 0 16,21 0-16,0 0 0,0 22 15,0-22-15,0 0 0,0 0 0,21 22 16,-21-22-16,22-21 0,-1 21 16,21 0-16,-21-21 0,0 0 0,22 0 15,-22 0-15,0 0 0,21 0 0,1 0 16,-22 0-16,21-21 0,-21 0 15,22 0-15,-22-1 0,21 1 0,-21 0 16,1 0-16,-1 0 0</inkml:trace>
  <inkml:trace contextRef="#ctx0" brushRef="#br0" timeOffset="30436.45">22225 3620 0,'0'-22'0,"0"107"0,0-148 0,0 20 0,-21 43 32,0 0-32,-1 21 15,22 1-15,-21-1 16,21 21-16,-21-21 0,21 0 0,0 1 15,0-1-15,0 0 0,0 0 0,-21 0 16,21 0-16,0 1 0,0-1 16,0 0-16,0-42 47,21 0-47,-21-1 0,21 1 15,0 0-15,1 0 16,-22 0-16,21 0 0,0-22 0,0 22 15,-21-21-15,21 21 0,0-1 0,1 1 16,-22 0-16,21 0 0,0 21 16,0 0-16,-21 21 15,21 0-15,-21 0 0,21 1 16,-21-1-16,0 21 0,0-21 0,0 0 16,0 1-16,0 20 0,0-21 0,0 0 15,0 0-15,22 22 0,-1-22 16,0 0-16,-21 0 0,21 0 0,21 1 15,-20-1-15,-1-21 0,21 21 16,-21-21-16,22 0 0,-22 0 16,21 0-16,0 0 0,-20 0 0,20-21 15,-21 0-15,21 21 0,-20-22 16,-1 1-16,21 0 0,-21-21 0,0 21 16,1-1-16,-22-20 0,21 21 0,0-21 15,-21 20-15,21-20 0,-21 21 16,0 0-16,0 0 0,0-1 0,-21 44 31,0-1-15,21 21-16,-21-21 0,21 0 15,0 1-15,-22 20 0,22-21 16,0 0-16,0 22 0,0-22 0,0 0 16,0 0-16,0 0 0,22 0 0,-1-21 15,0 22-15,0-22 0,0 0 16,22 0-16,-22 0 0,21 0 0,-21 0 15,22-22-15,-22 22 0,0-21 16,21 0-16,-21 0 0,1 0 0,20 0 16,-21-1-16,0-20 0,0 21 0,1 0 15,-22-22-15,21 22 0,0-21 16,-21 21-16,21 0 0,-21-1 16,0 1-16,0 0 0,21 0 0,-21 0 15,0 42 16,-21 0-31,0 21 0,21-20 16,-21 20-16,0-21 0,-1 21 16,1 1-16,-21 20 0,21-20 0,0 20 15,-1 1-15,1-1 0,0 22 16,0-22-16,0 22 0,0 0 0,21-22 16,-22 22-16,22-1 0,0 1 0,0 0 15,-21-1-15,21 1 0,0 0 16,-21-22-16,21 22 0,0 0 0,0-22 15,0 22-15,-21-22 0,0 1 16,21-1-16,-21 1 0,-1-1 0,1-20 16,0-1-16,-21-21 0,-1 21 15,22-20-15,-21-1 0,-22-21 0,22 0 16,0 0-16,-22 0 0,22-21 0,-22-1 16,22-20-16,0 0 0,-1-1 15,1 1-15,21-21 0,21-1 0,0 1 16,0-22-16,0 0 0,0 1 0,21-1 15,0-21-15,0 21 0,1-20 16,20 20-16,0 0 0,1 1 0,-1-1 16,0 21-16,1 1 0,-1-1 0,0 1 15,1-1-15,-1 22 16,0-21-16,-21 20 0,22-20 0,-1 20 16,0 1-16</inkml:trace>
  <inkml:trace contextRef="#ctx0" brushRef="#br0" timeOffset="34288.26">25887 3662 0,'0'0'0,"21"-21"16,0 21-16,21-21 0,-20-1 16,-1 1-16,0 0 0,21 0 0,-21 0 15,-21 0-15,22-1 0,-22 1 16,0 0-16,0-21 0,0 21 0,-22 21 15,1-22-15,-21 1 0,0 21 0,-1 0 16,-20 0-16,20 0 0,-20 21 16,-1 1-16,1-1 0,21 0 15,-22 21-15,22 1 0,-1-1 16,1 0-16,0 1 0,21-1 0,-1-21 16,22 21-16,0 1 0,0-1 0,0-21 15,0 0-15,22 1 0,-1-1 16,21 0-16,-21-21 0,22 0 0,-1 0 15,21 0-15,-20 0 0,-1 0 0,0-21 16,22 0-16,-22-1 0,1 1 16,20 0-16,-21 0 0,-20 0 0,20 0 15,-21-22-15,21 22 0,-42-21 16,22 21-16,-22-22 0,0 22 0,0 0 16,0 0-16,0 0 0,0-1 0,-22 22 15,1 0 1,0 0-16,0 22 0,0-1 0,21 0 15,-21 0-15,21 21 0,-22-20 16,22 20-16,0-21 0,0 0 0,0 0 16,0 22-16,0-22 0,22 0 0,-1 0 15,21-21-15,-21 21 0,0-21 16,22 0-16,-22 22 0,21-22 0,-21 0 16,22 0-16,-1 0 0,-21 0 0,0-22 15,22 22-15,-22-21 0,0 21 16,0-21-16,0 0 0,1 0 0,-22 0 15,21-22-15,0 22 0,0-21 16,-21 21-16,21-22 0,0 22 16,-21-21-16,22 21 0,-22-22 0,0 22 15,21 0-15,0 21 16,-21 21 0,0 0-16,0 0 0,0 1 15,0-1-15,0 0 0,0 0 16,0 0-16,21-21 31,0 0-15,-21-21-16,0 0 15,0 0-15,0 0 16,0-1-16,0 1 0,0 0 16,0 0-16,-21 21 15,0 0 1,0 0-16,21 21 0,-21 21 0,-1-20 15,22 20-15,-21-21 0,0 21 16,21 1-16,-21-1 0,21-21 0,0 22 16,0-22-16,0 21 0,0-21 15,0 0-15,0 1 0,42-1 0,-21-21 16,1 21-16,20-21 0,-21 0 0,21 0 16,-20 0-16,20 0 15,0 0-15,1 0 0,-22 0 0,21 0 16,0-21-16,-20 0 0,-1-1 0,21 1 15,-21 0-15,0 0 0,22 0 16,-22-22-16,0 1 0,0 21 0,22-64 16,-22 64-16,0-21 15,0 21-15,0-1 0,0 1 16,1 21-16,-1 0 0,0 0 16,-21 21-16,0 1 15,0-1-15,0 0 0,0 0 0,0 0 16,0 0-16,0 1 15,0-44 32,21 22-47,-21-21 0,0 0 16,0 0-16,0 0 16,0 0-16,0-1 0,0 1 0,0 0 15,0 0-15,0 0 16,-21 21-1,0 0-15,0 0 0,-1 0 16,22 21-16,-21 0 0,0 0 0,0 22 16,0-22-16,0 21 0,21-21 15,-22 22-15,22-22 0,-21 21 16,21-21-16,0 22 0,0-22 0,0 0 16,0 0-16,21 0 0,1 0 0,-1 1 15,0-1-15,21 0 0,-21-21 16,22 0-16,-1 21 0,0-21 0,1 0 15,-1 0-15,0 0 0,1 0 16,-1-21-16,0 0 0,-20 21 0,20-21 16,-21-1-16,0-20 0,0 21 0,22 0 15,-22-22-15,-21 22 16,21-21-16,0 0 0,-21-1 0,21 1 0,-21 21 16,0 0-16,0-1 15,0 1-15,-21 21 0,0 0 16,0 21-16,0 1 0,0-1 0,-1 0 15,1 21-15,0-21 0,0 22 16,21-1-16,0-21 0,0 22 0,0-22 16,0 21-16,0-21 0,0 0 15,0 1-15,21-1 0,0 0 0,0 0 16,1-21-16,20 0 0,-21 0 0,21 0 16,1 0-16,-22 0 0,21 0 15,1-21-15,-1 21 0,-21-21 0,21 0 16,1 21-16,-22-43 0,21 22 15,-21 0-15,1 0 0,-1-22 16,0 1-16,0 21 0,0-21 0,0 20 16,1-20-16,-22 21 0,0 0 15,0 0-15,-22 21 16,1 21 0,0 0-16,0 0 0,0 21 0,0-20 15,21 20-15,-22-21 0,22 21 16,0-20-16,0-1 0,0 0 0,0 0 15,0 0-15,0 0 0,0 1 16,0-1-16,22-21 0,-22 21 0,21-21 16,-42 0 31,-1-21-47,1 21 0,0 0 15,0 0-15,0 0 16,0 0-16,21 21 31,0 0-31,0 0 16,21-21-1,0 0-15,0 0 0,0 21 0,22-21 16,-22 0-16,21 0 0,-21 0 0,22 0 16,-1 0-16,0 0 0,-21-21 15,22 21-15,-1-21 0,-21 0 16,22 0-16,-22 0 0,21-1 15,-21 1-15,22 0 0,-22 0 0,0-21 16,0 20-16,0 1 0,-21 0 0,0 0 16,0 0-16,0 0 0,0-1 15,-21 22-15,0 0 0,0 0 0,0 0 16,-1 0-16,-20 22 0,21-1 16,21 0-16,0 0 0,-21 0 0,21 0 15,0 22-15,0-22 0,0 0 16,0 0-16,0 0 0,21-21 0,-21 22 15,0-1-15,21 0 0</inkml:trace>
  <inkml:trace contextRef="#ctx0" brushRef="#br0" timeOffset="35078.32">30332 3535 0,'21'-21'0,"-42"42"0,84-63 0,-42 42 16,22-22-16,-22 1 0,21-21 0,1 21 16,-1 0-16,0-22 0,-21 1 15,22 21-15,-22-22 0,21 1 0,-21 21 16,1-21-16,-22 20 0,0-20 15,0 21-15,0-21 0,-22 20 0,1 1 16,0 21-16,-21-21 16,-1 0-16,1 21 0,0 0 0,-1 0 15,1 0-15,-21 0 0,20 21 16,1 0-16,0 22 0,-1-1 0,1-21 16,21 43-16,0-22 0,21 21 15,0-20-15,0 20 0,21-20 0,0 20 16,0-21-16,21 1 0,-20-1 15,20 0-15,-21-20 0,21 20 0,1 0 16,-22-21-16,0 1 0,21 20 16,-42-21-16,0 0 0,0 0 0,0 1 15,-42-1-15,0-21 0,-1 0 16,1 0-16,-21 0 16,-1 0-16,-21 0 0,22 0 0,-1-21 15,1-1-15,-1 1 0,22 0 16,0 0-16,-1-21 0,1 20 0,21-20 15,0 21-15,0-21 0,21-1 16,0 1-16,0 21 0,0-22 0,0 22 16,21 0-16,0 21 0,0-21 0,21 21 15,1 0-15,-1 0 0,22 0 16,-22 21-16,21-21 0,1 21 0,-1-21 16,1 21-16,-22-21 15,22 0-15</inkml:trace>
  <inkml:trace contextRef="#ctx0" brushRef="#br0" timeOffset="35359.16">30861 3450 0,'0'0'0,"0"-21"15,0 42 1,0 0 0,-21 1-16,0 20 0,-1 0 0,1 1 15,0-1-15,0 21 0,0-20 16,0 41-16,-1-20 0,1 21 0,0-1 15,0 1-15,0 0 0,21-1 0,-21 22 16,-1 0-16,1 0 16,0 21-16,-21-21 0,21-1 0,-22 1 15,22 0-15,-21-21 0,21-1 0,-22 1 16,22-21-16,0-22 0,0 0 16,21 1-16,0-22 0,0 0 0,21-42 15,0-22-15,0 22 16,0-21-16,1 0 0,-1-22 15,0 1-15</inkml:trace>
  <inkml:trace contextRef="#ctx0" brushRef="#br0" timeOffset="35667.05">30903 3683 0,'0'0'0,"21"-42"0,1-1 16,-1 1-16,0 21 0,0 0 0,0 0 15,0-1-15,22 22 0,-22 0 16,0-21-16,21 21 0,-20 0 0,20 0 16,-21 21-16,0 1 0,0-1 15,1 21-15,-22-21 0,0 22 0,0-22 16,0 21-16,-22 0 0,1-20 16,-21-1-16,0 21 0,-1-21 0,1 0 15,-22 1-15,22-1 16,0 0-16,-1-21 0,1 21 0,21-21 15,0 0-15,0 0 0,-1 0 16,22-21 0,0 0-16,0 0 15,22-1-15,-1 1 0,21 0 16</inkml:trace>
  <inkml:trace contextRef="#ctx0" brushRef="#br0" timeOffset="36381.15">31348 3683 0,'0'0'0,"21"0"0,0 0 0,0 0 16,-21-21-16,21 21 0,1-21 0,-1 0 15,0 21-15,-21-22 0,21 22 16,0-21-16,0 0 0,-21 0 16,0 0-1,-21 21 1,0 0-1,0 21-15,0-21 0,0 21 0,-1 0 16,1 0-16,0 22 0,21-22 16,0 0-16,-21 21 0,21-20 0,0-1 15,0 0-15,0 0 0,0 0 16,0 0-16,0 1 16,21-22-16,0 0 0,0 0 15,1 0-15,20 0 0,-21 0 16,0 0-16,0 0 0,22 0 0,-22-22 15,0 22-15,21-21 0,-20 0 16,-1 0-16,0 0 0,0 0 0,0-1 16,0 1-16,1 0 0,-1 0 15,0-21-15,-21 20 0,0 1 0,0 0 16,0 42 15,0 0-15,-21 1-16,21-1 0,0 0 15,-21 0-15,21 0 0,0 0 16,0 1-16,0-1 0,0 0 16,0 0-1,21-21-15,0 0 0,0 0 0,0 0 16,0 0-16,1 0 16,-1-21-16,0 21 0,0-21 0,0 0 15,0 21-15,1-22 0,-22 1 16,0 0-16,21 21 0,-21-21 15,0 0-15,0 42 32,0 0-17,-21 0-15,21 0 0,0 1 0,0-1 16,-22 0-16,22 0 16,0 0-16,-21-21 0,21 21 15,0-42 16,0 0-15,21 0-16</inkml:trace>
  <inkml:trace contextRef="#ctx0" brushRef="#br0" timeOffset="36556.05">32131 3471 0,'-21'-21'16,"0"21"-16,-1 0 15,1 0-15,21 21 47,21-21-31,1 0-16,-1 0 0</inkml:trace>
  <inkml:trace contextRef="#ctx0" brushRef="#br0" timeOffset="37667.41">32575 3281 0,'0'0'15,"0"-21"-15,0-22 0,0 22 0,0 0 16,0 0-16,0 0 0,0 0 16,0-1-16,0 44 31,-21-1-31,21 0 0,-21 21 15,21 1-15,-21 20 0,21 1 16,-21-1-16,0 1 0,-1-1 16,1 22-16,0-22 0,0 22 0,0-22 15,-22 22-15,22-21 0,0-1 16,-21 22-16,21-22 0,-22 1 0,22-1 16,0-20-16,0 20 0,0 1 15,-22-22-15,22 0 0,0 1 0,21-1 16,0 0-16,-21 1 0,21-22 15,0 0-15,0 0 0,0 0 0,21-21 16,0 0 0,0 0-16,0-21 0,1 0 0,20 0 15,0 0-15,-21-22 16,22 22-16,-1-21 0,-21 21 0,22-22 16,-22 1-16,0 0 0,21-1 15,-42-20-15,21 20 0,-21-20 0,0 21 16,0-22-16,0 22 0,0-1 15,0 1-15,-21 0 0,21 21 0,-21-1 16,21 1-16,-21 0 0,21 0 31,21 21 1,0 0-32,0-21 0,1 21 0,-1-21 15,0 21-15,21-22 16,-21 22-16,22-21 0,-22 21 0,0-21 15,0 0-15,0 21 0,1-21 16,-1 0-16,-21-1 0,0 1 16,0 0-1,-21 21 1,-1 0 0,22 21-16,0 0 15,0 1-15,0-1 0,0 0 0,0 0 16,0 0-16,0 0 0,0 1 15,0-1-15,0 0 0,0 0 16,22-21 0,-1 21-16,0-21 15,0 0-15,0 0 0,0 0 16,1 0-16,-1-21 0,0 21 16,0-21-16,0 0 0,0 0 0,1-1 15,-1 22-15,-21-21 0,21 0 16,-21 0-16,21 0 0,-21 0 0,0-1 15,21 22-15,-21 22 47,0-1-47,0 0 0,0 0 16,0 0-16,0 0 16,0 1-16,0-1 15,0 0-15,21-21 16,1 0-1,-1 0-15,0 0 0,0 0 16,0-21-16,0 0 0,1-1 16,-1 1-16,0 0 15,-21 0-15,21 21 0,-21 21 32,0 0-17,0 0-15,-21 1 0,21-1 16,-21 0-16,21 0 0,0 0 15,0 0-15,0 1 16,0-1-16</inkml:trace>
  <inkml:trace contextRef="#ctx0" brushRef="#br0" timeOffset="37896.29">32851 3408 0,'-22'-21'0,"1"21"15,0 0 1,0 0-1,0 21 17,0 0-32</inkml:trace>
  <inkml:trace contextRef="#ctx0" brushRef="#br0" timeOffset="43403.85">1312 6329 0,'0'0'0,"-42"-64"16,21 43-16,0 0 15,21 0-15,-22 0 16,22 0-16,0-1 0,0 1 15,-21 21-15,21-21 16,-21 21-16,21 21 31,0 0-31,0 1 16,21-1-16,0 21 0,-21 0 0,0 1 16,0-1-16,0 22 0,0-22 15,0 21-15,0-20 0,0-1 0,0 0 16,0 1-16,0-1 0,0-21 15,0 0-15,0 1 0,0-1 16,22-21 0,-1 0-1,0 0-15,-21-21 0,21-1 0,0-20 16,0 21-16,1 0 0,-1-22 16,0 22-16,0-21 0,0 0 0,-21-1 15,21 22-15,1-21 0,-1 21 16,-21-22-16,0 22 0,21 21 0,-21-21 15,21 21-15,0 21 16,-21 0-16,0 0 16,0 1-16,0 20 0,0-21 15,0 21-15,0 1 0,0-22 16,21 21-16,1-21 0,-22 22 16,21-22-16,0 0 0,0 0 0,-21 0 15,21-21-15,0 0 0,1 0 16,-1 0-16,0 0 0,0 0 0,0 0 15,0-21-15,1 0 0,-1 0 16,0 0-16,0 0 0,0-1 0,0-20 16,1 21-16,-1-21 0,0-1 15,0 22-15,-21-21 0,0-1 0,21 22 16,-21-21-16,0 0 0,0 20 16,0 1-16,0 0 0,0 0 0,0 0 15,0 0-15,-21 42 31,21 0-31,0 0 16,0 0-16,-21 0 0,21 22 0,0-1 16,-21 0-16,21 1 0,0-1 15,0 0-15,0 1 0,0-1 0,0-21 16,0 22-16,21-22 0,0 0 16,0-21-16,22 0 0,-22 0 0,21 0 15,-21 0-15,22 0 0,-22-21 16,21 0-16,0-1 0,-20 1 0,20 0 15,0-21-15,-21-1 0,22 22 16,-22-21-16,0 0 0,0-1 0,22-20 16,-22 20-16,-21 1 0,21 0 15,-21-1-15,21-20 0,-21 21 16,0-1-16,0 1 0,0 0 0,0-1 16,0 1-16,0 21 0,0 0 15,0-1-15,-21 22 16,0 22-16,21-1 0,0 0 15,-21 21-15,21 1 0,-22-1 0,22 0 16,-21 1-16,21 20 0,0-21 16,-21 22-16,21-22 0,-21 22 15,21-1-15,0-20 0,-21 20 16,21-21-16,0 1 0,0-22 0,0 21 16,0-21-16,0 1 0,0-1 0,0 0 15,21-21 1,-21-21-1,21 0-15,0-1 0,0 1 16,-21 0-16,22-21 0,-1 21 0,0-22 16,0 1-16,-21 0 0,21 20 15,0-20-15,1 21 0,-1 0 0,0 0 16,0-1-16,0 1 0,0 21 16,1 0-16,-1 0 15,-21 21-15,21 1 0,-21-1 16,21 0-16,-21 0 0,0 21 15,21-20-15,-21 20 0,0-21 0,0 21 16,0-20-16,0-1 0,0 0 16,0 0-16,21 0 0,1 0 0,-1-21 15,0 0-15,0 0 0,21 0 16,-20 0-16,-1-21 0,0 0 16,21 0-16,-21 0 0,22 0 0,-22-1 15,0-20-15,0 21 0,0-21 16,1 20-16,-1-20 0,-21 21 0,21-21 15,-21 20-15,0 1 0,0 0 16,0 0-16,-21 42 31,21 0-31,0 22 16,0-22-16,0 21 0,0-21 0,0 22 16,0-1-16,-21-21 0,21 21 0,0-20 15,0 20-15,0-21 0,0 0 16,0 0-16,0 1 0,0-1 15,21-42 17,-21-1-32,0 1 0,0 0 0,0 0 15</inkml:trace>
  <inkml:trace contextRef="#ctx0" brushRef="#br0" timeOffset="43591.74">3387 6075 0,'0'0'16,"-22"-21"-16,1 21 0,0 0 0,0 0 16,21 21 31,0 0-32,21-21 1,0 0-16</inkml:trace>
  <inkml:trace contextRef="#ctx0" brushRef="#br0" timeOffset="44339.32">3937 6033 0,'0'-22'0,"-21"44"31,0-1-15,-1 0-16,1 0 0,0 0 0,21 22 16,-21-22-16,21 21 0,-21-21 0,0 22 15,21-1-15,0 0 0,0 1 16,0-22-16,0 21 0,0-21 0,0 0 16,0 1-16,21-1 0,0 0 0,0-21 15,0 0-15,0 0 0,1 0 16,20 0-16,-21 0 0,0 0 0,22-21 15,-22 0-15,21-1 0,0-20 16,-20 21-16,20-21 0,-21 20 0,21-20 16,-20 21-16,-1-21 0,0-1 0,0 22 15,-21-21-15,0-1 0,0-20 16,0 21-16,0-1 0,0-20 16,0 20-16,0 1 0,-21 0 0,0 21 15,21-1-15,-21 1 0,-1 0 16,1 21-16,0 21 0,21 0 15,-21 1-15,21 20 0,0-21 16,0 21-16,0 1 0,0-1 0,0 0 16,0 1-16,0-1 0,0 0 0,0 1 15,0-1-15,0-21 0,0 22 16,0-1-16,0-21 0,21 21 0,-21-20 16,21-1-16,0 0 0,-21 0 15,0 0-15,22 0 0,-1-21 16,0 0-1,-21-21 1,0 0-16,0 0 16,21 0-16,-21 0 0,0-1 0,21-20 15,-21 21-15,0-21 0,21 20 16,1-20-16,-22 21 0,21 0 0,0 0 16,0-1-16,0 1 0,0 0 15,1 21-15,-1 0 0,0 0 0,0 0 16,0 21-16,0 0 0,1 1 0,-22-1 15,0 0-15,21 21 0,-21-21 16,0 1-16,0 20 0,0-21 0,0 0 16,0 22-16,0-22 0,0 0 15,-21 0-15,21 0 0,0 0 0,0 1 16,0-1-16,-22-21 31,22-21-31,0-1 16</inkml:trace>
  <inkml:trace contextRef="#ctx0" brushRef="#br0" timeOffset="44931.37">6329 5821 0,'0'0'0,"42"-21"0,-21 0 0,0-1 16,22 22-16,-22-21 0,-21 0 15,21 0-15,-21 0 16,0 0-16,0-1 0,0 1 16,-21 0-16,0 21 0,0 0 15,-22 0-15,22 0 0,-21 0 0,-1 0 16,1 21-16,21 0 0,-21 1 16,-1 20-16,1 0 0,21 1 0,-22-1 15,22 21-15,0-20 0,0 20 0,21-20 16,0 20-16,0-21 0,0 1 15,21-1-15,0 22 0,0-43 0,1 21 16,-1 0-16,21-20 0,-21 20 0,22-21 16,-22 0-16,21-21 0,0 0 15,1 0-15,-1 0 0,0 0 0,1 0 16,-1 0-16,0-21 0,1 0 16</inkml:trace>
  <inkml:trace contextRef="#ctx0" brushRef="#br0" timeOffset="45799.39">6985 6033 0,'0'0'0,"-21"-64"16,0 43-16,-22 0 0,22 21 0,0 0 15,-21 0-15,20 0 0,-20 0 0,0 0 16,21 21-16,-22-21 0,1 21 16,21 21-16,-22-20 0,22 20 15,-21-21-15,21 21 0,0 1 0,21-1 16,0-21-16,0 22 0,0-1 15,0 0-15,0-21 0,0 1 0,0 20 16,21-42-16,0 21 0,0 0 0,21-21 16,-20 0-16,-1 0 0,21 0 15,-21 0-15,22 0 0,-1-21 0,-21 0 16,21 0-16,-20 0 0,20-1 0,-21 1 16,0 0-16,22-21 0,-22 21 15,-21-1-15,21-20 0,-21 21 0,21-21 16,-21 20-16,0-20 0,0 21 0,0 0 15,0 0-15,0-1 0,0 44 32,-21-1-32,21 0 15,-21 0-15,21 0 0,0 22 16,0-22-16,0 21 0,0-21 0,0 22 16,0-22-16,0 0 0,0 21 0,21-21 15,0 1-15,0-1 0,0-21 16,1 21-16,-1-21 0,0 0 0,0 0 15,0 0-15,0 0 0,1 0 0,-1-21 16,0 21-16,0-21 0,0-1 0,0 1 16,1 0-16,-1 0 15,0 0-15,0-22 0,-21 22 0,0 0 16,0 0-16,0-21 0,0 20 0,0 1 16,0-21-16,0 21 0,0 0 15,0-1-15,-21 22 16,21 22-16,0-1 15,0 0-15,-21 0 0,21 0 16,0 22-16,0-22 0,0 0 0,0 21 16,0-21-16,0 1 0,0-1 0,0 0 15,0 0-15,0 0 0,0 0 16,0 1-16,0-44 31,0 1-15,0 0-16,0 0 0,0 0 15,0 0-15,0-1 0,0-20 0,21 21 16,-21 0-16,21-22 0,-21 22 16,21-21-16,0 0 0,1 20 0,-1 1 15,0 0-15,21 0 0,-21 0 0,22 21 16,-1 0-16,-21 0 0,22 21 16,-1 0-16,0 0 0,-21 0 0,22 1 15,-22 20-15,0-21 0,0 21 0,0-20 16,1 20-16,-22-21 0,0 21 0,0-20 15,0-1-15,0 21 16,0-21-16,0 0 0,0 1 0,0-1 16,-22-21-16,22-21 31</inkml:trace>
  <inkml:trace contextRef="#ctx0" brushRef="#br0" timeOffset="46530.97">9356 5652 0,'0'0'0,"0"-22"0,0-20 0,-22 21 16,22 0-16,0-22 0,0 22 15,0 0-15,0 0 0,0 42 32,0 21-32,0-20 0,0 20 15,0 0-15,0 22 0,22-22 0,-22 22 16,0-1-16,21-21 0,-21 22 16,0-22-16,0 22 0,0-22 0,0 0 15,0 1-15,0-1 0,0-21 0,0 22 16,0-22-16,0 0 0,0 0 15,0 0-15,0-42 32,-21 21-32,21-21 15,0 0-15,0 0 0,0-1 16,0-20-16,0 21 0,0 0 0,0-22 16,21 1-16,0 21 0,0-21 0,21 20 15,-20 1-15,20 0 0,0 0 16,1 0-16,-1 0 0,-21 21 0,21 0 15,1 0-15,-1 21 0,-21 0 0,22 0 16,-22 0-16,0 0 0,0 1 16,-21-1-16,21 21 0,-21-21 15,0 22-15,0-22 0,-21 21 0,0-21 16,-21 0-16,20 22 0,1-22 0,-21 0 16,21 0-16,-22 0 0,22 1 15,0-1-15,0-21 0,0 0 0,0 21 16,-1-21-16,1 0 0,0 0 0,21-21 15,0 0 1,-21 21-16,21-22 0,0 1 0,0 0 16,0 0-16,21 0 0,0 0 0,0-1 15,1 1-15</inkml:trace>
  <inkml:trace contextRef="#ctx0" brushRef="#br0" timeOffset="46891.77">10223 6138 0,'0'0'0,"22"0"0,-1 0 16,0 22-16,0-22 0,0 0 15,0 0-15,1 0 0,-1 0 16,0 0-16,0-22 0,21 1 0,-20 21 16,-1-21-16,0 0 0,0 21 15,0-21-15,0 0 0,1-1 0,-1 1 16,-21 0-16,0 0 0,0 0 0,0 0 15,0-1-15,-21 1 16,-1 21-16,1 0 16,0 0-16,-21 21 0,21-21 0,-1 22 15,1 20-15,0-21 0,0 21 16,0-20-16,0 20 0,-1 0 0,1 1 16,21-22-16,-21 21 0,21 0 0,0-20 15,0 20-15,0-21 0,0 0 0,21 22 16,0-43-16,1 21 0,-1 0 15,0-21-15,21 0 0,-21 0 0,22 0 16,-1 0-16,0 0 0,1 0 0,-1-21 16,0 0-16</inkml:trace>
  <inkml:trace contextRef="#ctx0" brushRef="#br0" timeOffset="49639.42">12573 6033 0,'0'0'0,"21"0"0,0 0 31,-21-22-31,21 22 0,1-21 0,-22 0 16,21 21-16,-21-21 0,0 0 0,21 0 15,-21-1-15,0 1 0,0 0 16,0 0-16,0 0 0,0 0 0,-21-1 15,0 1-15,-1 0 0,-20 21 16,21 0-16,0-21 16,-22 21-16,1 0 0,0 0 0,-1 21 15,1 0-15,0 0 0,-1 1 0,1 20 16,0 0-16,-1 1 0,22-1 16,-21 0-16,21 1 0,0-1 0,21 0 15,0-21-15,0 22 0,0-1 0,0-21 16,21 0-16,0 22 0,0-22 15,0-21-15,0 21 0,1-21 0,20 0 16,-21 0-16,21 0 0,-20 0 0,20 0 16,-21-21-16,21 0 0,-20 21 15,20-21-15,-21-1 0,0 1 0,22 0 16,-22 0-16,0 0 0,0-22 16,0 22-16,-21 0 0,0-21 0,21 21 15,-21-1-15,0-20 0,0 21 16,22 0-16,-22 42 31,0 0-31,0 0 0,21 0 16,-21 22-16,21-22 0,-21 0 0,21 21 15,0-20-15,-21-1 0,21 0 0,1 0 16,-1 0-16,0 0 0,0 1 16,0-22-16,0 0 0,22 0 15,-22 0-15,0 0 0,0 0 0,22 0 0,-22-22 16,0 22-16,21-21 0,-21 21 15,1-21-15,-1 0 0,21 0 16,-21 0-16,0-1 0,1 1 0,-1-21 16,-21 21-16,21 0 0,0-22 0,-21 22 15,21 0-15,-21-21 0,0 20 16,0 1-16,21 0 0,-21 42 47,0 0-32,0-42 32,0 0-47,0 0 16,-21 0-16,0 21 16,0 0-1,0 0-15,21 21 16,-21 0-16,21 0 15,0 22-15,-22-22 0,22 0 16,0 21-16,0-21 0,0 22 0,0-22 16,0 0-16,0 21 0,0-20 15,0-1-15,0 0 0,0 0 16,0 0-16,22 0 0,-1 1 0,0-22 16,0 0-16,21 0 0,-20 0 0,-1 0 15,21 0-15,0 0 0,-20 0 0,-1 0 16,21-22-16,-21 1 0,22 0 15,-22 0-15,0 0 0,0 0 0,0-1 16,22 1-16,-22-21 0,-21 21 16,21-22-16,0 22 0,0-21 0,0 21 15,1-22-15,-1 22 0,-21 0 0,21 0 16,0 0-16,0 21 0,0 0 16,1 0-16,-1 0 15,0 0 1,-21 21-16,0 0 15,0 0 1,21-21 15,-21-21-15,0 0-16,0 0 16,-21 0-1,0 21-15,0 0 16,-1 0-16,1 0 15,0 0-15,0 0 0,0 0 0,0 21 16,-1 0-16,22 0 0,-21 0 16,0 0-16,21 22 0,0-22 15,-21 21-15,21-21 0,0 1 0,0 20 16,0-21-16,0 0 0,0 0 0,0 1 16,21-1-16,0 0 0,0 0 15,1 0-15,-1-21 0,0 21 0,21-21 16,1 22-16,-22-22 0,21 0 0,-21 0 15,22 0-15,-22 0 0,21 0 16,-21 0-16,0-22 0,22 1 0,-22 0 16,0 21-16,0-21 0,0 0 15,1 0-15,-1-1 0,0-20 0,0 21 16,0 0-16,-21-22 0,0 22 16,21-21-16,-21 21 0,0-22 0,0 22 15,0 0-15,0 0 0,0 0 16,-21 42-1,21 0-15,-21-21 16,21 21-16,0 22 0,0-22 0,0 0 16,-21 0-16,21 21 0,0-20 15,0-1-15,0 21 0,0-21 0,0 0 16,0 1-16,0-1 0,21 0 16,0 0-16,0-21 0,22 0 15,-22 0-15,0 0 16,0 0-16,0 0 0,1 0 0,20 0 15,-21 0-15,0-21 0,22 0 0,-22 0 16,21 21-16,-21-22 0,0 1 16,1-21-16,-1 21 0,0 0 0,0-22 15,0 22-15,0 0 0,1-21 0,-22 20 16,0 1-16,0 0 0,0 0 16,-22 21-1,1 21-15,21 0 16,-21 0-16,21 1 0,0-1 15,-21 0-15,21 0 0,0 0 16,0 22-16,0-22 0,0 0 16,0 0-16,0 0 0,21 0 0,0 1 15,-21-1 1,0 0-16,21-21 16,-21-21 15,0 0-16,0-1-15,-21 22 0,0 0 16,21-21-16,-21 21 0,0 0 16,0 0-1,-1 0-15,22 21 16,-21-21-16,21 22 0,0-1 16,0 0-16,0 0 0,0 0 15,21-21 1,1 0-16,-1 0 0,0 0 0,0 21 15,0-21-15,0 0 0,1 0 0,20 0 16,-21 0-16,21 0 0,-20-21 16,20 0-16,-21 21 0,21-21 0,-20 0 15,20 0-15,0-1 0,-21 1 0,22 0 16,-22 0-16,0 0 0,21-22 16,-20 22-16,-1-21 0,0 21 15,0-22-15,0 22 0,0 0 0,-21 0 16,-21 21-1,0 0 1,0 21-16,0 0 0,21 0 0,0 1 16,-21-1-16,21 0 0,0 0 0,0 0 15,0 0-15,0 1 0,0-1 16,21 0-16,-21 0 0,21 0 16,-21 0-16,21-21 0,-21 22 0,21-1 15,-42-21 63,21-21-78,-21 21 0,0 0 16,21 21 15,0 0-15,21 0-1,0-21-15,0 0 16,0 0-16,22 0 0,-22 0 0,21 0 16,-21 0-16,22 0 0,-22-21 0,21 21 15,1-21-15,-22 0 0,21 21 16,-21-22-16,22 1 0,-22 0 16,21 0-16,-21 0 0,0 0 0,22-22 15,-22 1-15,0 21 0,-21 0 16,21-1-16,-21 1 0,0 0 15,0 0-15,-21 21 0,0 0 16,0 0-16,0 0 0,-1 21 0,1 0 16,0 0-16,0 1 0,0 20 15,0-21-15,21 0 0,0 0 16,-22 22-16,22-22 0,0 0 0,-21 0 16,21 0-16,0 1 0,0-1 15,21-21-15,1 0 0,-1 0 16,0 0-16,21 0 0,-21 0 0,22 0 15,-1 0-15,0 0 0,1 0 0,-1 0 16,0 0-16,22-21 0,-22 21 16,1-22-16</inkml:trace>
  <inkml:trace contextRef="#ctx0" brushRef="#br0" timeOffset="50181.84">17018 5821 0,'0'-21'0,"0"42"0,-21-63 0,0 42 15,21-22-15,-22 22 0,1 0 0,0 0 16,0 0-16,0 0 16,0 0-16,-1 0 0,1 0 15,0 22-15,21-1 0,-21 0 0,0 21 16,0-21-16,-1 1 0,22 20 0,-21-21 16,0 0-16,0 22 0,21-22 15,0 0-15,0 0 0,0 0 0,0 0 16,0 1-16,0-1 0,0 0 0,0 0 15,21-21 1,0 0-16,0 0 0,1 0 16,-1 0-16,0 0 0,21 0 0,-21-21 15,1 0-15,-1 0 16,0 21-16,0-22 0,0-20 0,0 21 16,1 0-16,-1-22 0,0 1 0,0 0 15,-21-1-15,21 1 0,-21-21 0,21 20 16,-21-20-16,0-1 0,0 1 15,22 20-15,-22-20 0,0 21 0,0-1 16,0 1-16,0 21 0,0-22 16,0 22-16,0 0 0,0 42 15,0 0 1,0 1-16,0 20 0,0 0 16,0 1-16,0-1 0,0 21 0,0-20 15,0 20-15,0 1 0,0-22 0,0 22 16,0-22-16,0 0 0,0 22 15,0-22-15,0-21 0,0 22 16,0-1-16,0-21 0,0 0 0,0 0 16,0 1-16,0-1 0,21-21 0,0 0 15,0 21-15,0-21 0,0 0 16,1 0-16,20 0 0,-21 0 0</inkml:trace>
  <inkml:trace contextRef="#ctx0" brushRef="#br0" timeOffset="51006.83">19685 5567 0,'0'0'0,"42"-127"16,-42 106-16,0 0 0,0-1 15,0 1-15,0 0 0,-21 0 16,0 21-1,0 0-15,-22 0 0,22 0 0,0 0 16,-21 21-16,-1 0 0,22 0 0,-21 22 16,0-1-16,-1 22 0,22-22 15,-21 21-15,21 1 0,-22-1 0,22 1 16,0 21-16,0-22 0,21 1 0,-21-22 16,21 21-16,0 1 0,0-1 15,0-20-15,0 20 0,42-20 0,-21-1 16,0 0-16,0-21 0,1 22 15,20-22-15,0 0 0,1-21 16,-22 0-16,21 0 0,0 0 0,1 0 16,20 0-16,-20 0 0,-1-21 0,0-21 15,1 20-15,-1 1 0,0-21 16,1 0-16,-1 20 0,0-20 0,-21 0 16,22-1-16,-22 1 0,-21-21 0,0 20 15,0-20-15,0 20 0,0-20 16,0-1-16,0 1 0,-21-1 0,-22 1 15,22-1-15,-21 1 0,0 21 0,-1-1 16,1 22-16,0-21 0,-22 21 16,22 21-16,-22 0 0,1 0 0,20 0 15,-20 0-15,21 21 0,-1 21 16,1-21-16,21 22 0,0-1 16,-1 0-16,22 22 0,0-22 0,0 22 15,0-22-15,0 0 0,22 22 0,-1-22 16,0 0-16,0 1 0,0-22 15,22 21-15,-1-21 0,0 1 0,-21-1 16,22 0-16,-1 0 0,22-21 0</inkml:trace>
  <inkml:trace contextRef="#ctx0" brushRef="#br0" timeOffset="52328.64">20320 5927 0,'0'0'0,"0"-21"0,0-1 0,0 1 15,-21 21 1,0 0-16,-1 21 0,22 1 16,0-1-16,-21 0 0,0 21 15,21-21-15,0 22 0,0-22 0,0 0 16,-21 21-16,21-20 0,0 20 0,-21-21 16,21 0-16,0 0 0,0 1 0,0-1 15,0 0-15,0-42 47,0 0-47,21-1 16,0 1-16,-21-21 0,21 21 15,0 0-15,1-22 0,-1 1 0,0 21 16,0-22-16,0 1 0,0 21 16,22-21-16,-22 20 0,0 22 0,0-21 15,0 21-15,1 0 0,-1 0 0,-21 21 16,0 1-16,0-1 15,0 21-15,0-21 0,0 0 0,0 22 16,0-22-16,0 0 0,0 21 0,0-20 16,0-1-16,0 0 0,0 0 15,0 0-15,21 0 0,0 1 0,0-1 16,0-21-16,1 0 0,-1 0 16,21 0-16,-21 0 0,0 0 0,1 0 15,20 0-15,-21-21 0,0-1 16,22 1-16,-22 0 0,0 0 0,0 0 15,0 0-15,0-22 0,1 1 0,-1 0 16,-21-1-16,0-20 0,0 20 16,0-20-16,0 21 0,0-22 0,0 1 15,0 20-15,0 1 0,0 0 16,21 20-16,-21 1 0,0 0 0,0 0 16,0 42-1,0 0 1,0 0-16,0 22 0,0-1 0,0 0 15,0 1-15,-21 20 0,21 1 0,0-22 16,-21 22-16,21-22 0,-22 21 16,22-20-16,-21-1 0,21 0 0,0 1 15,0-1-15,0 0 0,0-20 0,0-1 16,21 21-16,1-42 0,-1 21 16,0 0-16,0-21 0,21 0 0,-20 0 15,-1 0-15,21 0 0,-21-21 0,22 0 16,-22 0-16,0 21 0,21-21 0,-21-22 15,1 22-15,-1 0 16,0 0-16,21-43 0,-21 43 16,1 0-16,-22 0 0,21 0 0,-21 42 47,0 0-47,-21-21 0,21 21 0,-22 0 15,1 1-15,21-1 0,0 0 16,0 0-16,0 0 0,0 0 15,21 1-15,1-22 16,-1 0-16,0 0 0,21 0 0,-21 0 16,22 0-16,-22 0 0,21-22 15,-21 1-15,1 21 0,20-21 0,-21 0 16,0 0-16,0 0 0,1-1 16,-22 1-16,21 0 0,-21 0 15,21 0-15,-21 0 0,0-1 16,0 44 15,0-1-31,0 0 0,-21 0 16,0 21-16,-1-20 0,22 20 0,-21-21 15,0 21-15,0 1 0,0-1 0,0 22 16,-1-22-16,-20 21 0,21 1 16,-21-1-16,20 1 0,1-1 15,-21 1-15,21-1 0,0 22 0,21-21 16,-22 20-16,22-20 0,-21 20 0,0 1 15,21 0-15,0-1 0,0-20 16,-21 21-16,21-1 0,-21-20 0,21 20 16,-21-20-16,21-1 0,0 1 0,-22-1 15,22-20-15,-21-1 0,0 0 0,0 1 16,21-22-16,-21 0 0,0-21 16,-1 0-16,1 0 0,0 0 15,0-21-15,0 0 0,0-22 0,-1 1 16,1 0-16,0-1 0,21-20 15,0-1-15,-21 1 0,21-1 16,0 1-16,0-22 0,0 22 0,0-22 16,21 0-16,0 22 0,0-22 0,1 1 15,20 20-15,-21-21 0,21 22 16,1-1-16,-1 1 0,22 21 0,-22-22 16,21 1-16,-20-1 0,20 1 0,1 20 15,-1-20-15</inkml:trace>
  <inkml:trace contextRef="#ctx0" brushRef="#br0" timeOffset="53607.38">24130 5503 0,'0'0'0,"0"-21"0,0 0 16,0 0-16,0 0 16,0 0-16,0-1 15,-21 22 17,21 22-32,-21-1 0,-1 21 0,22-21 15,0 22-15,-21 20 0,0 1 0,21-22 16,-21 21-16,21 1 0,0-1 15,-21-20-15,0 20 0,21-20 0,-22 20 16,22-21-16,-21 1 0,21-22 16,-21 21-16,21-21 0,-21 1 0,21-1 15,0-42 17,21-1-32,0 1 15,0 0-15,-21-21 0,22 21 0,-1-22 16,-21 22-16,21-21 0,0-1 0,-21 1 15,0 0-15,21-1 0,0 1 16,-21 0-16,22 21 0,-22-1 0,0 1 16,0 0-16,21 21 0,0 0 15,-21 21-15,21-21 0,-21 21 16,0 22-16,0-22 0,21 0 0,-21 21 16,21 1-16,-21-22 15,0 21-15,0 1 0,22-22 0,-22 21 16,21-21-16,0 22 0,-21-22 0,21 0 15,0 21-15,0-42 0,1 21 16,-1 1-16,0-22 0,21 0 0,-21 0 16,1 0-16,20 0 0,-21 0 0,0 0 15,22 0-15,-22-22 0,0 1 16,21 0-16,-21 0 0,1 0 0,-1 0 16,0-22-16,0 1 0,0 0 0,0-1 15,1 1-15,-22 0 0,0-22 16,21 22-16,-21-22 0,21 22 0,-21 0 15,0-1-15,0 1 0,0 21 0,0-22 16,0 22-16,0 42 31,0 1-31,-21-1 16,21 21-16,-21 0 0,-1 22 16,22-22-16,-21 1 0,21 20 0,-21-21 15,21 1-15,0 20 0,-21-20 0,21-1 16,0-21-16,0 21 0,0-20 15,0 20-15,0-21 0,0 0 0,21 0 16,0-21-16,0 0 0,1 0 16,-1 0-16,0 0 0,21-21 15,-21 0-15,22 0 0,-22 0 16,21 0-16,-21-1 0,1 1 0,-1 0 16,0-21-16,0 21 0,0-22 15,0 22-15,-21-21 0,0 21 0,0-1 16,0 44 15,0-1-31,0 0 0,0 0 0,0 0 16,-21 0-16,21 1 0,-21-1 0,21 0 15,0 0-15,0 0 0,0 0 0,0 1 16,0-1 0,21-21-1,0 0 1,-21-21-16,22 21 0,-22-22 15,21 1-15</inkml:trace>
  <inkml:trace contextRef="#ctx0" brushRef="#br0" timeOffset="53922.87">25358 5525 0,'-22'0'0,"44"0"0,-65 0 0,22 0 15,0 0-15,21 21 16,-21-21-16,21 21 0,-21 0 0,21 0 15,0 0 1,21-21-16,0 0 16,0 0-16,0 0 0,0-21 15,1 21-15,-1-21 0,-21 0 0,21 21 16,-21-21-16,21 0 0,-21-1 16,0 1-16,0 0 0,0 0 15,-21 0-15,0 21 0,0 0 16,-1-21-16,1 21 15,0 0-15,0 0 0,21 21 0,-21-21 16,21 21-16,-21 0 0,21 0 0,0 0 16,0 1-16,0-1 0,0 0 15,0 0-15,21 0 0,0 0 16,0-21-16,21 0 0</inkml:trace>
  <inkml:trace contextRef="#ctx0" brushRef="#br0" timeOffset="54224.73">25887 5376 0,'0'-21'16,"0"42"-16,0-63 0,0 21 0,0 0 15,-21 0-15,-1 21 16,22 21-16,-21 0 16,0 0-16,0 21 0,21-20 15,-21 20-15,0 21 0,21-20 16,-22 20-16,1-20 0,0 20 0,0 1 15,0-1-15,0-21 0,-1 22 16,1-22-16,21 1 0,-21-1 0,0 0 16,21 1-16,0-22 0,0 0 0,0 21 15,0-21-15,0 1 16,21-22 0,0 0-16,0-22 0,1 1 15,-1 0-15,0 0 0,0 0 16,21 0-16,-20-22 0</inkml:trace>
  <inkml:trace contextRef="#ctx0" brushRef="#br0" timeOffset="54691.46">26077 5461 0,'0'0'0,"21"-42"0,-21-1 16,0 22-16,22 21 0,-22-21 16,0 42-1,0 0-15,0 1 0,0 20 0,0-21 16,0 21-16,0 22 0,-22-22 15,22 22-15,-21-22 0,0 22 0,0-22 16,0 21-16,21-20 0,-21-1 0,21 0 16,-22 1-16,22-1 0,0 0 15,0-20-15,-21-1 0,21 0 0,0 0 16,0 0-16,0-42 47,0 0-47,21 0 0,-21 0 15,22-22-15,-1 22 0,21-21 0,-21-1 16,22 1-16,-22 0 16,21-1-16,0 1 0,-20 0 0,20 21 0,-21-1 15,21 1-15,-20 0 0,-1 21 16,0 0-16,0 21 0,0 0 0,-21 1 16,0-1-16,0 21 0,0 0 0,0-20 15,0 20-15,0 0 16,0-21-16,0 22 0,0-1 0,0-21 15,0 0-15,0 22 0,0-22 0,0 0 16,0 0-16,-21 0 16,21 1-16,0-44 31,0 1-31,21 0 16,0 0-16</inkml:trace>
  <inkml:trace contextRef="#ctx0" brushRef="#br0" timeOffset="54927.32">26797 5757 0,'0'0'15,"0"22"-15,0-1 16,0 0-16,0 0 0,0 0 16,-21 0-16,21 22 0,0-22 15,0 0-15,-21 21 0,-1-20 0,22-1 16,-21 0-16,21 0 0,0 0 0,-21 0 15,0 1-15,21-1 0,0 0 16,0-42 31,0 0-47,0-1 0</inkml:trace>
  <inkml:trace contextRef="#ctx0" brushRef="#br0" timeOffset="55124.21">26839 5482 0,'0'0'0,"0"-21"0,0 0 0,0 0 15,-21 21-15,0 0 16,21 21 0,0 0-1,0 0 1,0 0-1,-21-21-15,0 0 16</inkml:trace>
  <inkml:trace contextRef="#ctx0" brushRef="#br0" timeOffset="55330.61">25336 5927 0,'0'0'0,"-21"0"0,0 21 16,42-21-1,0 0 1,1-21-16,20 21 0,0-21 0,1 21 16,20-22-16,-21 1 0,22 21 15,21-21-15</inkml:trace>
  <inkml:trace contextRef="#ctx0" brushRef="#br0" timeOffset="55871.83">27072 5779 0,'0'0'0,"0"21"47,0 0-47,0 0 0,0 0 0,0 0 16,0 22-16,0-22 0,0 0 0,-21 21 16,21-20-16,0-1 0,-21 21 15,21-21-15,-21 0 0,-1 1 0,22-1 16,0 0-16,-21 0 15,0-21-15,21-21 32,0 0-17,0 0-15,0-1 16,0-20-16,0 21 0,21 0 0,0-22 16,1 1-16,-1 21 0,0-21 0,21-1 15,-21 1-15,22 0 0,-1-1 16,-21 22-16,22 0 0,-1 0 0,0 0 15,1 21-15,-1 0 0,0 0 16,-21 0-16,22 21 0,-22 0 16,0 21-16,0-21 0,0 22 0,-21-1 15,0-21-15,0 22 0,0-1 0,0-21 16,0 21-16,0-20 0,-21-1 16,0 21-16,21-21 0,0 0 0,-21-21 15,0 22-15,21-1 0,-21-21 0</inkml:trace>
  <inkml:trace contextRef="#ctx0" brushRef="#br0" timeOffset="56407.58">28638 5249 0,'0'0'0,"0"-21"0,-21 0 16,0 21 0,21 21-1,0 0-15,0 22 0,-21-22 0,21 21 16,-21 1-16,21-1 0,0 21 16,0 1-16,0-22 0,0 22 0,0-22 15,0 22-15,-21-22 0,21 0 16,0 1-16,0-1 0,-22-21 0,22 21 15,0-20-15,-21-1 0,21 0 0,0 0 16,-21-21 0,0 0-16,0 0 0,21-21 15,-21 0-15</inkml:trace>
  <inkml:trace contextRef="#ctx0" brushRef="#br0" timeOffset="57023.51">28152 5757 0,'21'0'16,"0"0"-16,0 0 0,0 0 16,22-21-16,-22 21 0,21 0 15,0-21-15,1 21 0,-1-21 0,0 21 16,1-21-16,-1 0 0,0-1 16,1 1-16,-1 0 0,0 0 15,1 0-15,-1 0 0,0-1 0,-20 1 16,-1 0-16,0 0 0,0-21 15,-21 20-15,0 1 0,0 0 0,0-21 16,0 21-16,0-1 0,-21 1 16,0 0-16,0 21 0,-1-21 15,1 21-15,21 21 0,-21-21 16,0 42-16,21-20 0,-21 20 16,21 0-16,0 1 0,0 20 0,0-21 15,0 22-15,-21-1 0,21 1 16,0-22-16,-22 22 0,22-22 0,0 0 15,0 1-15,0-22 0,0 21 0,0-21 16,0 1-16,0-1 16,-21 0-16,21-42 31,0 0-15,0-1-16,0 1 0,21-21 0,1 21 15,-1-22-15,0 22 0,0-21 16,0 0-16,22 20 0,-1-20 0,0 21 15,1 0-15,-1 0 0,0 21 0,-21 0 16,22 0-16,-1 0 0,-21 21 16,0 0-16,1 0 0,-1 0 15,-21 22-15,0-22 0,0 21 0,0-21 16,0 22-16,0-22 0,-21 0 16,-1 0-16,1 0 0,21 0 0,0 1 15,0-1-15,-21 0 0,21 0 16,0-42 31,0 0-47,21 0 0,-21-1 0</inkml:trace>
  <inkml:trace contextRef="#ctx0" brushRef="#br0" timeOffset="57375.31">29506 5821 0,'21'0'0,"1"0"0,-1 0 16,0 0-16,0 0 0,0 0 15,0 0-15,1-21 0,-1 21 0,21-21 16,-21 21-16,0-22 0,22 22 0,-22-21 16,0 21-16,-21-21 0,21 0 15,-21 0-15,0 0 16,-21-1-1,0 22-15,0 0 0,0 0 0,-22 0 16,22 22-16,-21-1 0,21 0 16,-22 21-16,22-21 0,0 22 15,0-1-15,0-21 0,-1 22 0,22-1 16,0-21-16,0 21 0,0-20 16,0-1-16,0 0 0,0 0 0,22 0 15,-1 0-15,0-21 0,21 0 0,-21 0 16,22 0-16,-1 0 0,0 0 15,1 0-15,20 0 0,-20-21 0,20 21 16,-21-21-16</inkml:trace>
  <inkml:trace contextRef="#ctx0" brushRef="#br0" timeOffset="57719.12">30692 5398 0,'0'0'0,"-22"0"16,1 21 0,21 0-16,0 21 0,0-21 15,0 43-15,-21-22 0,21 22 16,-21-1-16,21 1 0,-21-1 0,21 1 16,-21-1-16,-1 22 0,22-22 0,-21 1 15,0 21-15,21-22 16,-21 1-16,0 20 0,21-20 0,-21-1 15,-1 1-15,22-1 0,-21 1 0,0-1 16,0-20-16,0 20 0,0-21 16,-1 1-16,22-1 0,0-21 0,-21 0 15,21 1-15,0-1 0,0-42 32,21-22-32,-21 22 0,22 0 15,-1-21-15,0-1 0,-21 1 0,21 0 16</inkml:trace>
  <inkml:trace contextRef="#ctx0" brushRef="#br0" timeOffset="58027.22">30480 5884 0,'0'0'0,"0"-42"0,0 0 0,0-1 0,0 22 16,0-21-16,0 21 0,0 0 15,0-22-15,0 22 0,0 0 0,21 21 16,0-21-16,0 0 0,1 21 15,20 0-15,-21 0 0,21 0 0,1 0 16,-1 21-16,-21 0 0,22 21 0,-1-21 16,-21 22-16,0-1 15,-21 0-15,0 1 0,0-22 0,-21 21 16,0 1-16,0-22 0,-22 0 16,1 0-16,21 0 0,-21 0 0,-1 1 15,1-22-15,0 0 0,20 21 0,-20-21 16,21 0-16,0 0 0,42 0 31,0 0-15,0 0-16,0 0 0,22-21 0,-22 21 15</inkml:trace>
  <inkml:trace contextRef="#ctx0" brushRef="#br0" timeOffset="58454.97">31348 5673 0,'0'-21'16,"0"42"-16,-21-64 0,-1 43 0,1-21 0,0 21 16,-21-21-16,21 21 0,-22 0 15,22 0-15,-21 0 0,21 0 0,-22 0 16,22 21-16,-21 0 0,21 1 16,-1-1-16,1 0 0,0 21 0,21-21 15,0 22-15,0-22 0,0 21 16,0-21-16,0 1 0,0-1 0,0 0 15,0 0-15,21 0 0,0 0 16,1-21-16,-1 0 0,0 0 16,0 0-16,21 0 0,-20 0 0,-1 0 15,0 0-15,21-21 0,-21 21 16,1-21-16,-1 0 0,0 0 0,0 0 16,-21-1-16,21 1 0,-21-21 15,21 21-15,-21 0 0,0-1 0,0 1 16,0 0-16,-21 42 31,21 0-31,-21 1 0,21-1 16,-21 0-16,21 21 15,0-21-15,0 1 0,0-1 0,0 0 16,0 0-16,21-21 16,0 0-16,0 0 0,1 0 15,-1 0-15,0 0 0</inkml:trace>
  <inkml:trace contextRef="#ctx0" brushRef="#br0" timeOffset="58698.83">31729 5673 0,'0'0'0,"0"-43"0,0 22 16,0 0-16,0 0 0,-21 0 16,-1 21-16,1 0 0,0-21 15,0 21-15,0 0 0,0 0 16,-1 21-16,1 0 0,21 0 0,-21 21 15,21-20-15,-21 20 0,21-21 0,0 21 16,0 1-16,0-22 0,0 21 16,0-21-16,21 22 0,0-22 0,0 0 15,-21 0-15,22 0 0,-1-21 16,0 22-16,0-22 0,0 0 0,0 0 16,1 0-16,-1 0 0,0-22 15</inkml:trace>
  <inkml:trace contextRef="#ctx0" brushRef="#br0" timeOffset="60023.67">32110 5165 0,'0'0'0,"0"21"0,0 0 0,-21 21 0,-1-20 15,1 20-15,21 0 0,-21 1 16,0-1-16,21 0 0,-21 1 0,0 20 16,21-21-16,-22 1 0,22-1 0,0 0 15,0-20-15,0 20 16,-21-21-16,21 0 0,0 0 0,-21-21 16,21-21 15,0 0-31,0 0 0,0 0 15,0-22-15,0 22 0,0-21 0,21 21 16,0-22-16,1 22 0,20 0 16,-21 0-16,0 0 0,22 21 0,-22 0 15,0-21-15,0 21 0,0 0 16,0 0-16,1 0 0,-1 0 0,-21 21 16,0 0-1,0 0-15,-21 0 16,-1-21-16,1 0 0,0 21 0,-21-21 15,21 0-15,-1 22 0,-20-22 16,21 0-16,-21 21 0,20-21 0,1 0 16,0 21-16,21 0 0,0 0 15,-21-21-15,21 21 0,0 1 0,0-1 16,0 0-16,0 0 0,0 0 16,0 0-16,21 1 0,0-1 0,0-21 15,1 21-15,-1 0 0,21-21 16,-21 0-16,22 0 0,-22 0 0,21 0 15,-21 0-15,22 0 16,-22 0-16,21-21 0,0 21 0,-20-21 16,20 0-16,-21 21 0,0-22 15,22 1-15,-22 0 0,-21-21 0,21 21 16,-21-22-16,21 22 0,-21 0 16,0-21-16,0 20 0,0 1 0,0 0 15,-21 21 1,0 0-16,0 0 0,-1 0 0,1 21 15,0 0-15,0 1 0,0 20 16,0-21-16,-1 0 0,1 22 0,21-22 16,0 0-16,0 0 0,0 0 15,0 0-15,0 1 0,0-1 16,21-21 0,1 0-16,-1 0 0,0 0 15,0 0-15,0-21 0,0 21 16,1-22-16,-1 1 0,0 0 15,-21 0-15,0 0 0,21 0 0,-21-1 16,0 1-16,21 0 0,-21 0 16,0 0-16,0 42 31,-21 0-31,21 0 16,-21 0-16,21 1 0,-21-1 0,21 0 15,0 0-15,0 0 16,0 0-16,0 1 0,21-1 15,0-21-15,0 21 16,22-21-16,-22 0 0,21 0 16,-21 0-16,22 0 0,-22 0 0,21 0 15,0 0-15,-20 0 0,-1-21 16,21 0-16,-21-1 0,0 1 0,1 0 16,-1-21-16,0 21 0,-21-22 15,21 22-15,-21-21 0,0 21 16,0-1-16,0 1 0,-21 0 0,0 21 15,0 0-15,-1 0 0,-20 0 16,21 0-16,0 0 0,0 0 16,-1 0-16,1 21 0,21 0 15,0 1-15,0-1 16,0 0 0,21 0-16,1 0 15,-22 0-15,0 1 0,0-1 16,0 0-16,0 21 0,0-21 0,0 22 15,0-1-15,-22 0 0,1 1 16,0-1-16,21 0 0,-21 22 0,0-22 16,0 22-16,21-22 0,0 0 15,-22 22-15,22-22 0,-21 1 16,21-22-16,0 21 0,0 0 0,0-20 16,0 20-16,0-21 0,0 0 15,0 0-15,0 1 0,21-22 31,-21-22-31,22 1 16,-1 0-16,-21 0 0,21 0 16,0-22-16,0 1 0,22 21 0</inkml:trace>
  <inkml:trace contextRef="#ctx0" brushRef="#br0" timeOffset="60423.66">33295 5990 0,'-21'-21'16,"0"21"-16,0 0 16,21-21 15,21 21-31,0 0 0,0 0 16,0 0-16,0-21 0,1 0 0,-1 21 15,21-22-15,-21 1 0,0 0 16,1 0-16,-1 0 0,0 0 0,-21-1 15,0-20-15,0 21 0,0 0 16,0 0-16,0-1 0,-21 22 16,0 0-16,-1 0 15,1 0-15,-21 22 0,21 20 0,-22-21 16,22 21-16,0 1 0,-21-22 16,21 21-16,21 1 0,0-1 0,0 0 15,0-21-15,0 22 0,0-22 16,0 0-16,21 0 0,0 0 0,0 1 15,0-1-15,0-21 0,22 0 16,-22 21-16,21-21 0,-21 0 16,22 0-16,-22 0 0,0 0 15,21-21-15,-20 21 0,-1-21 0,0-1 16,0 1-16</inkml:trace>
  <inkml:trace contextRef="#ctx0" brushRef="#br0" timeOffset="61599.51">18224 7197 0,'0'0'0,"-21"0"0,0 0 16,0 0-16,0 0 0,0 0 16,-1 0-16,44 0 62,-1 0-46,0 0-16,0 0 0,0 0 0,22 0 15,-1 0-15,-21 0 0,21 0 0,22 0 16,-22 0-16,22 0 0,-1 0 16,22 0-16,-22 21 0,22-21 0,0 0 15,21 0-15,-22 0 0,43 0 0,-21 0 16,21 0-16,0 21 0,0-21 15,0 0-15,21 0 0,0 0 0,1 0 16,20 0-16,0 0 0,-21 0 16,43 0-16,-22 0 0,22 0 15,-22 0-15,22 0 0,20 0 0,-20 0 16,20 0-16,1 0 0,0 0 0,21 0 16,-22 21-16,22-21 0,0 0 15,0 0-15,0 0 0,21 0 0,-22 0 16,1 0-16,21 0 0,0 0 15,0 0-15,0 21 0,-21-21 0,21 0 16,0 0-16,0 0 0,0 0 0,0 0 16,0 0-16,0 0 0,0 22 15,0-22-15,0 0 0,-21 0 0,21 0 16,-21 21-16,21-21 0,-21 0 16,-1 0-16,1 0 0,0 21 15,-21-21-15,21 0 0,-22 0 0,1 0 16,0 0-16,-1 21 0,-20-21 15,-1 0-15,1 0 0,-1 0 0,-20 21 16,-1-21-16,0 0 0,1 0 16,-22 21-16,21-21 0,-42 0 0,0 0 15,-85 22-15</inkml:trace>
  <inkml:trace contextRef="#ctx0" brushRef="#br0" timeOffset="62698.84">19473 7281 0,'0'0'0,"-42"0"0,21 0 0,-22 0 16,22 0-16,-21 0 0,21 0 0,-22 0 16,22 0-16,0 0 0,0 0 15,-21 0-15,20 0 0,1 0 0,0 22 16,0-22-16,0 0 15,21 21 1,21-21 0,0 0-16,0 0 0,22 0 0,-1 0 15,0 0-15,1 0 0,20 0 16,1 0-16,20 0 0,1 0 0,0 0 16,-1 0-16,22 0 0,0 0 0,21 0 15,0 0-15,0 0 0,21 0 16,21 0-16,-20 0 0,20 0 0,0 0 15,22 0-15,-1-21 0,1 21 0,20-22 16,1 22-16,0 0 0,21 0 16,-22-21-16,22 21 0,21 0 0,-21 0 15,0 0-15,21 0 0,0-21 16,21 21-16,-21 0 0,0 0 16,21 0-16,0 0 0,-21 0 0,21 21 15,1-21-15,-22 0 0,21 21 16,0-21-16,0 22 0,-21-22 0,21 0 15,-21 0-15,21 21 0,-21-21 16,0 0-16,0 0 0,-21 21 0,21-21 16,-21 21-16,0-21 0,0 0 0,-22 0 15,22 0-15,-21 0 0,-22 0 16,22 0-16,-21 0 0,-22 0 0,21 0 16,-20 0-16,-22 0 15,0 0-15,-21 0 0,-21 0 0,0 0 16,-22 0-16,1 0 0,-21 0 15,-22 0-15,0 0 0,-21 0 0,1 0 16,-1 0-16,0 0 0,-42 0 47,0 0-31,-1 0-16,1 0 0,-21 0 15</inkml:trace>
  <inkml:trace contextRef="#ctx0" brushRef="#br0" timeOffset="72287.74">7472 8911 0,'-21'0'0,"-1"21"47,22 1-47,0-1 16,-21 0-16,21 21 0,0 1 0,0-1 15,0 0-15,0 1 0,0 20 0,0 1 16,0-1-16,0 1 0,0-1 16,0 1-16,21-1 0,1 22 0,-22-22 15,0 1-15,0-1 0,21 1 0,-21-1 16,21 1-16,-21-22 0,0 22 16,0-22-16,0 21 0,0-20 0,0-1 15,0 0-15,0-20 0,0 20 0,0-21 16,0 0-16,0 0 0,21-21 15,0-21 1,-21 0-16,21-21 16,-21 21-16,0-22 0,0 1 0,22 0 15,-22-1-15,0-20 0</inkml:trace>
  <inkml:trace contextRef="#ctx0" brushRef="#br0" timeOffset="72947.5">7429 9123 0,'0'0'16,"0"21"0,22-21-16,-1 0 15,21 0-15,-21 0 0,22 0 0,-1 0 16,0 0-16,22 0 0,-22 0 0,22 0 15,-1 0-15,1 0 0,-1 0 16,1 0-16,20 0 0,-20-21 0,-1 21 16,22 0-16,-22-21 0,22 21 0,-21-21 15,20 21-15,-20 0 0,20-22 16,-20 22-16,21 0 0,-22 0 0,-21 0 16,22 0-16,-22 0 0,22 0 0,-43 0 15,21 22-15,-21-1 16,1-21-16,-1 21 0,0 0 0,-21 21 15,0-20-15,0 20 0,0-21 0,0 21 16,0 1-16,0-1 0,0 0 16,0 1-16,0 20 0,0-20 0,-21 20 15,21-21-15,0 1 0,0 20 0,0-20 16,-21-1-16,21 0 0,0 1 16,0-22-16,0 21 0,0 0 0,0-20 15,0-1-15,0 21 0,0-21 0,0 0 16,0 1-16,0-1 0,0 0 0,0 0 15,0 0-15,-22-21 16,22 21-16,-21-21 16,0 22-16,0-22 0,0 0 0,-22 21 15,1-21-15,0 0 0,-22 21 0,1-21 16,-22 0-16,22 21 0,-43 0 16,21-21-16,-21 21 0,22-21 0,-22 22 15,21-22-15,0 21 0,1-21 0,20 0 16,-20 0-16,41 21 0,-20-21 15,20 0-15,1 0 0,0 0 0,-1 0 16,22 0-16,-21 0 0,21 0 0,0 0 16,-1 0-16,1 0 0,21-21 15,0 0-15,0-1 16,0 1-16,0 0 0,0 0 16,0-21-16,21-1 0,1 22 0,20-21 15</inkml:trace>
  <inkml:trace contextRef="#ctx0" brushRef="#br0" timeOffset="73347.23">8255 8911 0,'-21'0'16,"21"21"0,-21 1-16,21-1 0,-22 0 0,22 21 0,0 1 15,0 20-15,0-21 0,0 22 16,0-1-16,0 22 0,0 0 0,0-1 16,22 1-16,-22 21 0,21-21 0,-21-1 15,0 1-15,0-22 0,0 22 16,0 0-16,0-1 0,0 1 15,0-21-15,0-1 0,-21 22 0,21-43 16,-22 22-16,1-1 0,21-21 0,0 1 16,0-22-16,-21 21 0,21-21 15,-21 1-15,21-1 0,-21-21 0,0 0 32,21-21-32,0-1 0,-22 1 0,22 0 15,0 0-15,0 0 0,0-22 16,-21 22-16</inkml:trace>
  <inkml:trace contextRef="#ctx0" brushRef="#br0" timeOffset="73729.67">7302 10139 0,'0'0'0,"-42"0"0,0-21 16,-1 21-16,22 0 0,-21 0 15,21 0-15,0 0 0,-22 0 0,22-21 16,21-1 0,21 22-1,22-21-15,-1 21 0,0-21 0,1 21 16,20-21-16,22 0 0,-1 21 0,1-21 16,21 21-16,0-22 0,21 1 15,-21 0-15,-1 21 0,1-21 16,0 0-16,0 0 0,0-1 0,-22 22 15,22-21-15,-21 0 0,0 0 16,-22 21-16,1-21 0,-1 0 0,-21 21 16,1-22-16,-1 22 0,-21 0 0,0 0 15,1 0-15,-22-21 0,21 21 16,-42 0 31,21 21-47</inkml:trace>
  <inkml:trace contextRef="#ctx0" brushRef="#br0" timeOffset="74391.07">10075 9991 0,'0'0'0,"0"-21"0,0-1 0,0 1 15,-21 21-15,21-21 0,-21 0 16,0 0-16,21 0 0,-21-1 16,-1 1-1,22 0-15,0 0 16,0 0-16,0 0 0,0-1 15,22 22-15,-1-21 0,21 0 0,0 0 16,1 0-16,-1 0 0,22-22 16,-1 22-16,1 0 0,-1 21 0,22-21 15,-1 0-15,22-1 0,0 22 0,0 0 16,0 0-16,0 0 0,-1 0 16,1 22-16,-21-1 0,0 21 0,-1-21 15,1 22-15,0-1 0,-22 21 0,1 1 16,-1-22-16,1 22 15,-22-1-15,0 1 0,-21 20 0,22-20 0,-43-1 16,0 22-16,0-21 0,-21 20 16,-1 1-16,1-22 0,-42 22 0,20-21 15,-20 20-15,-22 1 0,22-22 16,-22 22-16,-21-21 0,22 20 0,-1-20 16,0 20-16,22-20 0,-22-22 0,22 22 15,20-22-15,-20 0 0,20-20 0,1 20 16,21-21-16,-21 0 0,20 0 15,-20-21-15,21 0 0,0 0 0,0 0 16,-1 0-16,1 0 0,0 0 0,0-21 16,0 0-16</inkml:trace>
  <inkml:trace contextRef="#ctx0" brushRef="#br0" timeOffset="74731.53">10710 11367 0,'0'21'16,"0"0"0,0 0-16,0 0 15,-21 0-15,0 1 0,21-1 0,-21 0 16,0 0-16,-1 21 0,1-20 0,0-1 16,0 0-16,0 21 0,0-21 15,-1 1-15,1-1 0,21 21 16,0-21-16,-21 0 0,21 1 0,0-1 15,0 0-15,21-21 0,0 0 16,1 0-16,20 0 0,0 0 0,1 0 16,-1 0-16,21 0 0,1-21 15,-1 21-15,1-21 0,-1-1 0,22 22 16,-21-21-16,-1 0 0,1 21 0,-22-21 16,21 0-16,-20 21 0,-1-21 0,0 21 15,-20-22-15,20 22 0,-21-21 16,0 21-16,-21-21 0,0 0 0,21 21 15</inkml:trace>
  <inkml:trace contextRef="#ctx0" brushRef="#br0" timeOffset="75355.49">9800 9970 0,'0'0'0,"-21"-22"0,0 1 0,21 0 15,0 0-15,0 0 16,0 0-16,0-1 0,21 1 0,0 0 15,21 0-15,1 0 0,-1-22 0,22 22 16,-1-21-16,22 21 0,-22-22 16,22 1-16,0 21 0,-1-21 15,22 20-15,0-20 0,21 21 0,-21 0 0,21 0 16,0-1-16,0 1 0,0 0 16,-21 21-16,21 0 0,0 0 0,0 0 15,-22 21-15,22 0 0,-21 22 16,0-1-16,0 0 0,0 1 15,0 20-15,-1-20 0,-20 20 0,0 22 16,-1-22-16,-20 1 0,-1-1 0,1 22 16,-1-22-16,-20 22 0,-22 0 0,21-1 15,-21-20-15,1 21 0,-22-1 16,0 1-16,0 0 0,0-1 0,0 1 16,-22 0-16,-20 20 0,0-20 0,21 0 15,-43-1-15,22 22 0,-1-21 0,-20 0 16,21 20-16,-22-20 0,1 21 15,-1-21-15,1 20 0,-64 65 16,63-64-16,1-22 0,-22 1 16,21 0-16,1-1 0,-22 1 0,22-22 15,-22 22-15,22-21 0,-1-1 16,1 1-16,-1-22 0,1 21 0,20-20 16,1-1-16,0 0 0,-1-20 0,22 20 15,0-21-15,0 0 0,0 0 0,-1 1 16,1-22-16,0 0 15</inkml:trace>
  <inkml:trace contextRef="#ctx0" brushRef="#br0" timeOffset="75700.89">11451 13356 0,'0'21'31,"-21"1"-15,0-1-16,21 0 0,-21 0 0,-1 21 16,1-20-16,21 20 0,-21-21 15,0 21-15,0-20 0,0 20 0,21 0 16,-22-21-16,1 22 0,21-22 0,-21 0 16,21 21-16,0-20 0,0-1 15,0 0-15,21-21 16,22 0-16,-22 0 0,21 0 15,0 0-15,1 0 0,-1 0 0,22 0 16,-1-21-16,-21 21 0,22-21 0,-1-1 16,1 22-16,-1-21 0,1 0 15,-1 0-15,-20 0 0,20 0 0,-20-1 16,-22-20-16,21 21 0,-21 0 0,0-22 16,1 22-16,-1-21 0,-21-43 15</inkml:trace>
  <inkml:trace contextRef="#ctx0" brushRef="#br0" timeOffset="76546.81">9546 10097 0,'-21'-43'0,"42"86"0,-63-107 0,21 43 0,21 0 16,0 0-16,0-1 0,0 1 0,0-21 15,63 0-15,-42 20 16,22-20-16,-1 21 0,21-21 0,1 20 16,-1-20-16,22 0 0,0 21 0,-1-22 15,22 1-15,-21 21 0,21-22 16,21 1-16,0 21 0,21-21 0,-21 20 16,21-20-16,-21 0 0,21 21 15,-21-1-15,21-20 0,-21 21 0,22 0 16,-22 0-16,21 21 0,-21-22 15,21 22-15,0-21 0,-21 21 0,21 0 16,0 0-16,-21 21 0,22 1 0,-22-1 16,0 0-16,-22 0 15,22 0-15,-21 22 0,0-1 0,-21 0 16,21 1-16,-22 20 0,-20-21 0,20 22 16,-20 21-16,-1-22 0,-20 22 0,20-1 15,-20 1-15,-1 0 0,-21 21 0,21-1 16,-20 1-16,20 0 0,-21 0 0,-21 21 15,0-21-15,21 21 16,-21 0-16,0 0 0,0 0 0,0-21 16,0 21-16,-21 0 0,21-22 0,-21 22 15,0 0-15,-22-21 0,22 0 0,0 0 16,-21 0-16,-1 21 0,22-21 16,-21-1-16,-22-20 0,22 21 0,0 0 15,-22-22-15,1 22 0,-1-21 0,1 0 16,-1-1-16,-20 1 0,-1 0 15,0-1-15,1 1 0,-22-22 0,0 22 16,-21 0-16,21-22 0,-21 22 0,0 0 16,0-1-16,0 1 0,0 0 15,0-1-15,0 1 0,0-22 0,21 22 16,0 0-16,22-22 0,-1 1 16,22-1-16,-1 1 0,1-1 0,20-20 15,-20-1-15,20 0 0,1 1 0,-21-1 16,20 0-16,-20-21 0,20 22 0,1-22 15,-21 0-15,41-21 0,-20 21 0,21-21 16,0 0-16,21-21 16,0 0-16,0 0 15,21 0-15,0-1 0,-21 1 0,21 0 16,0 0-16</inkml:trace>
  <inkml:trace contextRef="#ctx0" brushRef="#br0" timeOffset="76878.75">11557 15050 0,'21'0'0,"-42"0"0,42 21 47,-63 0-47,21-21 0,-1 21 0,1 0 16,0 22-16,0-22 0,0 0 0,-22 0 15,22 21-15,0-20 0,0-1 16,0 0-16,0 21 0,-1-21 15,1 1-15,0-1 0,21 0 0,0 0 16,0 0-16,0 0 0,0 1 16,0-1-16,21-21 0,0 0 15,22 0-15,-22 0 0,21 0 0,-21 0 16,22 0-16,-1 0 0,0 0 0,1 0 16,20-21-16,-20 21 0,-1 0 0,0-22 15,1 22-15,-1-21 0,0 0 16,1 21-16,-22-21 0,0 21 0,21-21 15,-42 0-15,0-1 0,21 1 0,-21 0 16,0 0-16,0 0 0</inkml:trace>
  <inkml:trace contextRef="#ctx0" brushRef="#br0" timeOffset="77603">8191 11515 0,'0'0'0,"0"-21"15,0 42 1,0 0-16,0 0 15,0 0-15,0 22 0,0-22 16,0 21-16,0 0 0,0 1 0,-21 20 16,21-20-16,-21 20 0,21 1 0,0-1 15,-21 1-15,21-1 0,0-21 16,-21 1-16,21-1 0,0 0 16,0 1-16,0-22 0,21 0 0,0 0 15,0 0-15,0 1 0,22-1 0,-1-21 16,0 0-16,1 0 0,20 0 15,1 0-15,20 0 0,1 0 0,-21 0 16,20 0-16,1 0 0,-22-21 0,22 21 16,-21-22-16,-1 1 0,1 21 15,-1-21-15,-21 21 0,22-21 0,-22 21 16,1-21-16,-1 21 0,0-21 0,-21 21 16,1-22-16,-1 22 15,0-21-15,0 21 0,-21-21 0,0 0 16,0 0-16,-21 0 15</inkml:trace>
  <inkml:trace contextRef="#ctx0" brushRef="#br0" timeOffset="77830.91">9377 12107 0,'-21'0'16,"42"0"15,0 0-31,0 0 0,0 22 0,0-22 15,1 0-15,20 0 0,-21 21 16,0 0-16,22-21 0,-22 21 16,0-21-16,21 21 0,-21 0 0,1 1 15,-1-1-15,-21 0 0,0 0 0,0 0 16,0 0-16,0 1 0,-21-1 16,-1 0-16,-20 0 0,0 0 0,-1 0 15,1 22-15,-21-22 0</inkml:trace>
  <inkml:trace contextRef="#ctx0" brushRef="#br0" timeOffset="78447.16">8170 12488 0,'0'0'0,"0"22"15,0-1 1,0 0-16,0 0 0,0 21 0,0-20 16,0 20-16,0 0 0,-21 1 0,21-1 15,-21 21-15,21 1 0,0-22 16,0 22-16,0-1 0,-21-20 0,21 20 16,0 1-16,0-22 0,0 21 0,0-20 15,0 20-15,21-20 0,0-1 16,0 0-16,0-21 0,22 22 15,-22-22-15,42-21 0,-20 21 0,20 0 16,22-21-16,-22 0 0,22 0 0,0 0 16,-1 0-16,1 0 0,0 21 15,-1-21-15,-20 0 0,21 0 0,-22 0 16,1 0-16,-1 0 0,1 0 0,-1 0 16,1 0-16,-1 0 0,1 0 15,-22 0-15,0-21 0,22 21 0,-22-21 16,-21 21-16,22-21 0,-1 21 15,-21-21-15,0 21 0,0 0 0,-21-21 16,0-1-16,-21 1 16,0 21-16,0 0 15,0 0-15,-22 0 0,22 0 0,-21 0 16,21 0-16,0 0 0,-1 0 16,1-21-16,0 21 0,0 0 15,42 0 1,0 0-1,0 0-15,1 0 0,20 0 0,-21 0 16,0 0-16,22 21 0,-22-21 0,0 21 16,0 1-16,0-22 0,-21 21 0,0 0 15,0 0-15,0 0 16,-21 0-16,0 1 0,0-1 16,-22 0-16,22 0 0,-21-21 0,0 21 15</inkml:trace>
  <inkml:trace contextRef="#ctx0" brushRef="#br0" timeOffset="79118.8">8403 13758 0,'0'22'31,"0"20"-31,0-21 0,0 21 0,0-20 16,0 41-16,0-21 0,0 1 0,0 20 15,0 1-15,0-1 0,0 22 16,0 0-16,0-22 0,0 22 0,-21-22 16,21 22-16,-21-22 0,21 1 0,-21-1 15,21 22-15,0-43 0,0 22 16,0-1-16,-22-20 0,22-1 0,0-21 15,0 22-15,0-22 0,0 0 16,22-21-16,-1 21 0,21-21 0,-21 0 16,22 21-16,20-21 0,-21 0 15,22 0-15,-1 0 0,1 0 0,-1 0 16,1 0-16,21 0 0,-1 0 0,1 0 16,-22-21-16,22 21 0,-21-21 15,20 21-15,-20-21 0,-1 21 0,1-21 16,-1-1-16,1 22 0,-1-21 0,-20 21 15,20-21-15,-21 0 0,1 21 0,-22-21 16,21 21-16,-21-21 0,1 21 16,-22-22-16,0 1 15,0 0-15,0 0 16,-22 21-16,1 0 0,-21-21 0,21 21 16,0 0-16,-22-21 0,1 21 15,21 0-15,0 0 0,-22 0 0,22 0 16,0 0-16,42 0 31,0 0-31,0 0 0,1 0 16,20 21-16,0 0 0,-21-21 0,22 21 15,-1-21-15,0 21 0,-20-21 0,20 21 16,-21 1-16,0-1 0,-21 0 0,0 21 16,0-21-16,0 1 15,0-1-15,-21 0 0,-21 0 16,21 21-16,-1-20 0,1-1 0,0-21 15,0 21-15,0 0 0,0-21 0</inkml:trace>
  <inkml:trace contextRef="#ctx0" brushRef="#br0" timeOffset="79846.97">20764 9462 0,'0'0'0,"-21"21"16,21 21 0,0-21-16,0 43 0,-21-1 0,21 1 15,0-1-15,0 22 0,-21-22 16,21 22-16,0 0 0,-21-1 0,0-20 15,-1 21-15,22-1 0,-21-20 16,0 20-16,0-20 0,0-1 0,21-20 16,0 20-16,-21-20 0,21-22 15,0 21-15,-22-21 0,22 0 0,0 1 16,0-44 15,0 1-31,0 0 0,0 0 16,0-21-16,0 20 0</inkml:trace>
  <inkml:trace contextRef="#ctx0" brushRef="#br0" timeOffset="80484.61">20362 9779 0,'21'-21'16,"1"21"0,-1 0-16,21 0 0,0-21 0,22 21 0,-1 0 15,22 0-15,-21-21 16,20 21-16,1 0 0,21 0 0,-22 0 15,22-22-15,0 22 0,0 0 0,0 0 16,0 0-16,-22-21 0,22 21 16,-21-21-16,-1 21 0,-20 0 0,-1 0 15,1 0-15,-22 0 0,1 0 16,-1 0-16,-21 0 0,0 0 0,0 21 16,-21 0-16,0 1 0,0-1 15,-21 0-15,0 0 0,0 0 16,0 22-16,0-22 0,-1 21 15,1 0-15,21 1 0,0-1 0,-21 22 0,21-22 16,0 0-16,-21 22 16,21-22-16,0 0 0,0 22 0,0-22 15,0 1-15,0 20 0,-21-21 0,21 1 16,0-1-16,0-21 0,0 22 0,0-22 16,0 21-16,0-21 0,-21 0 15,-1 22-15,1-22 0,0 0 0,0 0 16,-21 0-16,-1 1 0,1-1 0,0-21 15,-22 21-15,1 0 0,-22-21 16,0 0-16,1 21 0,-1-21 0,-21 0 16,21 0-16,1 0 0,-1 0 0,0 0 15,22 0-15,-1-21 0,1 21 16,-1-21-16,22 21 0,0-21 16,21 21-16,-1-21 0,1 21 0,0-22 15,21 1-15,0 0 0,0 0 16,21 0-16,0 0 0,1-22 15,-1 22-15</inkml:trace>
  <inkml:trace contextRef="#ctx0" brushRef="#br0" timeOffset="80822.97">21357 9525 0,'0'0'0,"-21"-21"0,0 0 0,0 0 16,-1-1-16,1 22 0,21 22 31,0 20-31,0 0 0,0 22 0,0-1 16,0 1-16,0 20 0,0 1 0,0 21 16,0-21-16,0 20 0,0 1 15,0-21-15,0 21 0,0 0 0,0-22 16,0 1-16,0 0 0,0-22 0,-21 22 15,0-22-15,21 22 0,-21-22 16,0-20-16,-1 20 0,1 1 16,0-22-16,0 0 0,0-20 0,0 20 15,-1-21-15,22 0 0,-21 0 0,0-21 16,0 0-16,0 0 0,21-21 16,-21 21-16,-1-21 0,22-21 15</inkml:trace>
  <inkml:trace contextRef="#ctx0" brushRef="#br0" timeOffset="81131.3">19960 10520 0,'0'0'15,"-63"0"-15,41-21 0,44 0 16,20 21-16,0 0 15,22-22-15,-1 22 0,43 0 0,-21 0 16,42-21-16,-21 21 0,42 0 16,-21 0-16,0 0 0,21 0 0,0 0 15,-21-21-15,21 21 0,-21-21 0,0 21 16,-21-21-16,21 21 0,-21 0 16,-21-21-16,-1 21 0,1 0 0,0 0 15,-22-22-15,-21 22 0,1 0 0,-1 0 16,-21 0-16,0 0 15,-21-21-15,-21 21 16,0 0-16,0-21 0</inkml:trace>
  <inkml:trace contextRef="#ctx0" brushRef="#br0" timeOffset="81539.59">23326 8721 0,'0'0'0,"0"-21"16,21 21-16,0 0 16,0 0-16,21 0 0,-20 42 0,20-21 15,0 21-15,22 1 0,-22-1 16,22 22-16,-1-1 0,1 1 16,-22-1-16,21 1 0,1-22 0,-1 21 15,-20 1-15,-1-1 0,0 1 0,1-22 16,-1 22-16,0-22 0,1 0 15,-22 1-15,0-22 0,0 21 0,0-21 16,1 1-16,-1-1 0,-42-42 31</inkml:trace>
  <inkml:trace contextRef="#ctx0" brushRef="#br0" timeOffset="81799.44">24659 8784 0,'0'0'0,"0"-21"0,-21 21 16,0 0-16,0 21 16,-1 0-16,-20 1 0,21 20 0,-21 0 15,20 1-15,-20-1 0,0 21 16,-22 1-16,22-1 0,-22 1 0,1-1 15,-1 1-15,-20-1 0,20 1 0,-20-1 16,20 22-16,1-43 16,-1 22-16,1-1 0,20-20 0,1-1 15,0 0-15,20-20 0,-20-1 0,63 0 16,-42 0-16,-21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1:43:46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2519 0,'0'-21'62,"0"0"-46,21-1-1</inkml:trace>
  <inkml:trace contextRef="#ctx0" brushRef="#br0" timeOffset="455.55">1672 1439 0,'-63'-21'16,"41"21"-16,1 0 0,0 0 15,-21-21-15,21 21 0,-1 0 0,-20 0 16,21 0-16,0-21 0,0 21 15,-1-21-15,1 21 0</inkml:trace>
  <inkml:trace contextRef="#ctx0" brushRef="#br0" timeOffset="827.34">1249 1080 0,'0'0'0,"0"-43"16,0 22-1,0 0-15,0 0 16,0 0-16,0-1 16,21 44 15,-21-1-31,21 0 16,0 42-16,-21-20 0,0 20 15,0 1-15,21-1 16,-21 22-16,0-22 0,0 22 0,0 0 15,0-1-15,0 1 0,0 0 16,0-22-16,0 1 0,0-1 0,0-20 16,0-1-16,0 0 0,0-21 15,0 22-15,0-22 0,0 0 16,0-42 31,0-21-47,-21 20 0,0-20 0,21 0 15,-21-22-15</inkml:trace>
  <inkml:trace contextRef="#ctx0" brushRef="#br0" timeOffset="1193.13">995 1016 0,'0'0'0,"21"-85"16,0 64-16,0-21 0,22 21 16,-1 0-16,21-1 0,-20 1 0,20 0 15,1 0-15,-1 0 0,1 21 16,-22 0-16,22 0 0,-22 21 16,0 21-16,1 1 0,-1-1 15,-21 21-15,0 1 0,-21-1 16,0 1-16,0-1 0,-21 1 0,-21-1 15,-1 1-15,1-1 0,0-20 16,-1 20-16,1-20 0,0-1 16,-1 0-16,22-21 0,0 1 0,0-1 15,0 0-15,21 0 0,-21-21 16,21 21-16,21-21 31,0 0-15,0 0-16,0 0 0</inkml:trace>
  <inkml:trace contextRef="#ctx0" brushRef="#br0" timeOffset="1623.95">1884 1799 0,'0'-21'31,"0"0"-31,0 0 16,21 21-1,0 0-15,0 0 0,0 0 0,1 0 16,-1 0-16,0 21 0,0 0 16,0 0-16,22 0 0,-22 22 0,0-1 15,0 0-15,0 1 0,-21-1 16,21 0-16,-21 1 0,0-1 15,0 0-15,-21-20 0,0 20 0,0-21 16,0 0-16,21 0 0,-21-21 16,-1 0-16,22-21 15,0 0 1,0 0-16,0 0 0,0 0 16,0-22-16,0 22 0,0-21 15,0 21-15,0-22 0,0 1 0,0 0 16,0 20-16,22-20 0,-1 21 15,0 0-15,0-22 0,0 22 16,22 21-16,-22-21 0,0 0 0,0 21 16,0 0-16,0 0 0,1 0 15,-1 0-15</inkml:trace>
  <inkml:trace contextRef="#ctx0" brushRef="#br0" timeOffset="2055.69">2815 1778 0,'0'0'0,"0"-21"0,0 0 15,-21 21-15,0 0 0,21-21 0,-21 21 16,-1 0-16,1 0 16,0 0-16,0 21 0,0 0 0,0 0 15,-1 0-15,22 0 0,-21 22 16,0-1-16,21 0 0,-21-20 0,21 20 15,0 0-15,0 1 0,0-1 16,0-21-16,0 21 0,0-20 0,0-1 16,21 0-16,0 0 15,22-21-15,-22 0 0,21 0 0,0 0 16,-20 0-16,20 0 0,0 0 16,1 0-16,-1-21 0,-21 0 0,21 0 15,-20-1-15,-1-20 0,0 21 16,0 0-16,-21-22 0,0 1 0,0 0 15,0-1-15,0 1 0,-21 21 16,0-21-16,-22-1 0,22 22 0,0 0 16,0 0-16,-21 0 0,20-1 15,1 22-15,0 0 0,0 0 0,0 0 16,0 0-16</inkml:trace>
  <inkml:trace contextRef="#ctx0" brushRef="#br0" timeOffset="2424.02">3810 889 0,'0'0'0,"-21"0"16,-22 0 0,22 0-16,0 21 0,0 0 0,21 1 15,-21 20-15,0 0 0,21 1 16,-22-1-16,22 21 0,-21-20 0,0 20 16,21 22-16,-21-22 0,0 22 15,0-21-15,21 20 0,-22-20 0,22-1 16,-21 1-16,21-1 0,-21-20 15,21 20-15,0-42 0,0 22 0,0-22 16,0 21-16,0-21 0,0 0 16,21 1-16,0-22 15,1 0-15,-1 0 16,0 0-16,0-22 16,0 1-16,0 0 0,-21 0 0,0 0 15,22-22-15</inkml:trace>
  <inkml:trace contextRef="#ctx0" brushRef="#br0" timeOffset="2619.91">3281 1799 0,'0'0'0,"-21"0"16,21 21-16,21-21 31,0 0-31,0 0 0,21 0 0,-20 0 15,20 0-15,0 0 0,-21-21 16,22 21-16,-1-21 0,-21 21 0,22-21 16,-22 0-16,21 21 0,-21-21 15</inkml:trace>
  <inkml:trace contextRef="#ctx0" brushRef="#br0" timeOffset="3003.69">3895 1863 0,'0'21'15,"21"-21"1,0 0 0,0-21-16,21 21 15,-20-21-15,-1-1 0,0 1 0,0 0 16,21 0-16,-20 0 15,-1 0-15,0-1 0,-21 1 0,0 0 0,0 0 16,0 0-16,0 0 0,0-1 16,-21 22-16,0 0 15,-1 0-15,1 0 0,0 22 16,-21-22-16,21 42 0,-22-21 0,22 21 16,-21 1-16,21-1 0,-1 0 15,1 1-15,0-1 0,0 0 0,21-20 16,0 20-16,0-21 0,0 21 15,0-20-15,0-1 0,21 0 16,0-21-16,0 21 0,22-21 16,-22 0-16,0 0 0,21 0 0,-20 0 15,20-21-15,0 0 0</inkml:trace>
  <inkml:trace contextRef="#ctx0" brushRef="#br0" timeOffset="3267.54">4762 1609 0,'0'0'16,"-21"-21"-16,0 21 15,0 0-15,0 0 0,0 0 16,-1 21-16,1 0 0,0 0 16,0 21-16,0-20 0,0 20 0,-1 0 15,1 1-15,0-1 16,0-21-16,0 21 0,21 1 0,0-1 15,0-21-15,0 0 0,0 1 0,0-1 16,0 0-16,0 0 0,0 0 16,21-21-16,21 0 0,-21 0 15,22 0-15,-1 0 0,0-21 16,1 0-16,-1 0 0</inkml:trace>
  <inkml:trace contextRef="#ctx0" brushRef="#br0" timeOffset="3576.63">5270 1037 0,'0'0'0,"0"-21"16,0 0-16,-21 0 16,0 21-1,0 21-15,21 0 16,0 0-16,0 22 0,-21-1 0,21 0 15,-21 1-15,21 20 0,-22-21 16,22 22-16,-21-1 0,21 1 0,0-1 16,0 1-16,-21-1 0,21-20 15,-21 20-15,0-20 0,21 20 0,0-21 16,-21 1-16,-1-22 0,22 21 0,-21-21 16,21 1-16,0-1 15,0 0-15,21-21 16,1 0-16,-1 0 15,0-21-15</inkml:trace>
  <inkml:trace contextRef="#ctx0" brushRef="#br0" timeOffset="3807.5">5122 1693 0,'0'0'0,"-21"0"0,-21 22 15,21-1-15,-1-21 0,22 21 16,0 0-16,22 0 31,-1-21-31,0 0 0,0 0 0,0 0 16,0 0-16,22 0 0,-22 0 16,0-21-16,0 0 0,0 21 0,1-21 15,-1 0-15,0 21 0,0-22 16</inkml:trace>
  <inkml:trace contextRef="#ctx0" brushRef="#br0" timeOffset="4215.37">5503 1820 0,'0'0'0,"21"22"0,1-1 15,-22 0-15,21-21 0,0 0 16,0 0-16,0 0 0,0 0 16,1 0-16,-1 0 15,0-21-15,21 0 0,-21 21 16,1-22-16,-1 1 0,0 0 0,0 21 16,0-21-16,0 0 0,1 0 15,-22-1-15,0 1 0,0 0 0,0 0 16,-22 21-1,1 0-15,0 0 0,0 21 16,0 0-16,0 0 0,-22 1 16,22-1-16,0 0 0,-21 21 0,20-21 15,1 22-15,0-1 0,0-21 16,21 0-16,0 22 0,0-22 0,0 0 16,0 0-16,0 0 0,21 1 15,21-22-15,-20 0 16,20 0-16,-21 0 0,21 0 0,1 0 15,20 0-15,-20-22 0,-1 22 16,21-21-16</inkml:trace>
  <inkml:trace contextRef="#ctx0" brushRef="#br0" timeOffset="4855.77">6646 1715 0,'0'0'15,"-21"-22"-15,0 22 0,0-21 0,0 0 16,-1 0-16,1 21 16,0 0-16,0 0 0,0 0 0,0 0 15,-1 0-15,1 0 0,0 21 16,0 0-16,21 0 0,-21 1 16,0-1-16,-1 21 0,22-21 0,-21 22 15,0-1-15,21-21 0,-21 21 16,21 1-16,0-22 0,0 21 0,0-21 15,0 1-15,0-1 0,0 0 16,0 0-16,0 0 0,21-21 16,0 21-16,0-21 0,1 0 0,-1 0 15,0 0-15,21 0 0,-21-21 16,22 21-16,-22-21 0,21 0 16,-21 0-16,22 0 0,-22-1 15,21-20-15,1 0 0,-22-1 0,21-20 16,-21-1-16,22 1 0,-22-1 15,21-20-15,-21 20 0,0-20 0,1-1 16,-22 21-16,0-20 0,0 20 16,0 1-16,0-1 0,0 22 0,0-22 15,0 22-15,0 21 0,0-21 16,0 20-16,0 1 0,-22 21 31,22 21-31,0 22 0,-21-22 16,0 21-16,21 22 15,-21-22-15,21 22 0,0-1 0,-21 1 16,0-1-16,21 1 0,-22-1 0,22 1 16,0-1-16,0-21 0,0 22 15,0-1-15,0-20 0,0-1 0,0 0 16,0 1-16,0-1 0,0-21 16,0 22-16,22-22 0,-22 0 0,21 0 15,0 0-15,-21 0 0,21-21 16,0 22-16,0-22 0,1 0 15,-1 0-15,0 0 0,0 0 0,0 0 16,0-22-16,1 1 16,-1 21-16</inkml:trace>
  <inkml:trace contextRef="#ctx0" brushRef="#br0" timeOffset="5607.9">1270 2752 0,'0'0'0,"-42"21"16,42 0-1,21-21 1,0 0-16,21 0 15,1 0-15,20 0 16,-21 0-16,22 0 0,21 0 0,-1 0 16,1 0-16,0-21 0,20 21 15,22-21-15,0 21 0,0 0 16,22-21-16,-1 21 0,21 0 0,-21-22 16,22 1-16,-1 21 0,0 0 0,1 0 15,20 0-15,-21 0 0,22 0 16,-1 0-16,22 0 0,-21 0 0,-1 0 15,1 0-15,20 0 0,-41 0 16,20 0-16,-21 0 0,22 0 0,-22 0 16,1 0-16,-22 21 0,0-21 15,-21 0-15,0 22 0,0-1 16,-21-21-16,-22 0 0,1 21 0,-21-21 16,-1 0-16,-21 0 0,1 21 15,-22-21-15,0 0 0,0 0 0,0 0 16,-42 0 15,0 0-15,21-21-16</inkml:trace>
  <inkml:trace contextRef="#ctx0" brushRef="#br0" timeOffset="7227.33">1503 4043 0,'21'0'0,"0"-21"16,-21 0-16,21-1 15,-21 1-15,21 21 16,-21-21-16,0 0 0,22 0 0,-22 0 16,0-1-16,0 1 15,0 0-15,0 0 0,0 0 16,-22 0-16,1-1 0,0 22 15,-21-21-15,-1 21 0,1 0 0,-21 0 16,20 0-16,1 0 16,-22 0-16,22 21 0,0 1 15,-1-1-15,-20 0 0,21 0 0,-1 21 16,22 1-16,-21-1 0,21 22 16,-1-22-16,1 21 0,21-20 0,0 20 15,0-20-15,0-1 0,0-21 16,21 21-16,1-20 0,-1-1 15,21 0-15,-21-21 0,22 0 0,-22 0 16,21 0-16,0 0 0,1-21 16,-1 0-16,0-1 0,1 1 15,-1-21-15,0 0 0,1-1 16,-1 1-16,0 0 0,1-1 16,-22 1-16,0 0 0,0 20 0,0-20 15,-21 0-15,0-1 0,0 22 16,0 0-16,0 0 0,0 0 0,-21 21 15,0 0-15,0 21 16,21 0-16,0 0 16,0 0-16,0 1 0,0 20 0,0 0 15,0 1-15,0-1 0,0-21 16,0 21-16,0 1 0,0-22 16,0 21-16,0-21 0,21 1 0,-21-1 15,21-21-15,0 0 0,-21 21 16,22-21-16,-1 0 0,0 0 15,0-21-15,0 0 0,0-1 16,22 1-16,-22 0 0,0-21 0,0 21 16</inkml:trace>
  <inkml:trace contextRef="#ctx0" brushRef="#br0" timeOffset="7671.86">2011 3831 0,'-21'21'16,"21"1"-16,-22-22 15,22 21-15,-21 0 0,21 21 16,0-21-16,0 1 0,0 20 16,-21-21-16,21 21 0,0-20 15,-21-1-15,21 21 0,0-21 0,0 0 16,0 1-16,0-44 47,0 1-47,0 0 15,0 0-15,0 0 0,0-22 0,21 22 16,-21-21-16,21 21 0,-21-22 16,21 1-16,1 21 0,-1 0 0,0 0 15,0-1-15,0 1 0,0 0 16,22 21-16,-22 0 0,21 0 16,-21 0-16,1 21 0,-1 0 15,0 1-15,0-1 0,0 0 16,0 0-16,-21 0 0,0 22 0,0-22 15,0 0-15,0 21 0,0-21 16,0 1-16,0 20 0,0-21 0,22 0 16,-22 0-16,0 1 15,21-22-15,0 0 0,0 0 0,0 0 16,0 0-16,22-22 16,-22 1-16,0 0 0,0 0 0,0-21 15,22 20-15</inkml:trace>
  <inkml:trace contextRef="#ctx0" brushRef="#br0" timeOffset="8319">2942 3810 0,'0'0'0,"0"-21"0,0 0 15,-21 21 1,0 0-16,0 0 16,21 21-16,-22-21 0,22 21 15,0 0-15,-21 0 0,21 1 0,0 20 16,0-21-16,-21 21 0,21 1 15,0-22-15,0 21 0,0-21 16,0 22-16,0-22 0,0 0 0,21 0 16,0 0-16,1-21 0,20 0 15,-21 0-15,0 0 0,0 0 16,22 0-16,-22-21 0,21 0 0,1 0 16,-22 0-16,21-22 0,-21 22 15,0 0-15,1-21 0,-1 21 0,0-1 16,0 1-16,-21 0 0,0 0 15,0 0-15,21 0 0,-21-1 0,21 22 32,-21 22-17,0 20 1,0-21-16,0 0 0,0 22 16,0-1-16,0 0 0,0 22 15,0-22-15,0 22 0,0-22 0,22 21 16,-22 1-16,21 21 0,-21-1 15,0 1-15,0 0 0,0 20 0,0-20 16,0 21-16,0 0 0,0-22 0,0 22 16,0-21-16,0 0 0,0 20 15,0-20-15,0-21 0,-21 20 0,-1-20 16,1-1-16,0 1 0,0-1 16,0-20-16,0-22 0,-22 21 0,22-21 15,0 0-15,-21 1 0,-1-22 0,22 0 16,-21 0-16,-1 0 15,1-22-15,-21 1 0,20-21 0,1 0 16,0-1-16,-1-20 0,-20-1 16,20-20-16,22-1 0,-21 0 0,21 1 15,0-22-15,21 21 0,0 0 16,0-20-16,0 20 0,21 0 0,0 1 16,21-1-16,1 21 0,-1-20 15,127-107 1,-105 107-16,-1 20 0,1 22 0</inkml:trace>
  <inkml:trace contextRef="#ctx0" brushRef="#br0" timeOffset="9163.33">4403 3598 0,'0'0'0,"0"-21"15,42-21-15,-21 21 16,-21 0-16,21 21 16,-21 21-1,21 0-15,-21 0 0,0 0 16,0 22-16,0-22 0,0 21 15,0 0-15,0 1 0,0-1 0,0 0 16,0 1-16,0-1 0,0-21 16,0 22-16,0-1 0,0-21 0,0 21 15,0-20-15,0-1 16,0-42 0,22-1-1,-1 1-15,0 0 0,0-21 0,0 21 16,0-22-16,1 22 0,-1-21 0,0-1 15,0 22-15,0-21 0,-21 21 16,21 0-16,-21-1 0,22 22 0,-22-21 16,21 21-1,0 21-15,-21 1 16,0-1-16,21 0 0,0 0 16,-21 0-16,21 22 0,-21-22 0,22 21 15,-1-21-15,-21 0 0,21 1 0,0 20 16,-21-21-16,21-21 0,0 21 15,1-21-15,-1 0 0,0 0 0,0 0 16,0 0-16,0 0 0,22-21 16,-22 0-16,0 0 0,0 0 0,0-1 15,1 1-15,-1-21 16,-21 21-16,0-22 0,0 22 0,0-21 16,0 0-16,0-1 0,0 1 0,-21 0 15,-1-1-15,1 22 0,0-21 16,-21 42-16,21-21 0,-22 21 0,22 0 15,-21 0-15,21 0 0,-22 21 16,22-21-16,0 21 0,0 0 0,0 0 16,21 0-16,-22 1 0,22-1 15,0 0-15,0 0 0,22 0 16,-1-21-16,0 0 0,0 0 16,0 0-16,22 0 0,-22 0 0</inkml:trace>
  <inkml:trace contextRef="#ctx0" brushRef="#br0" timeOffset="10595.96">4466 3662 0,'0'0'0,"-21"0"16,0 0-16,0 21 15,21 0 1,-22 22-16,22-22 0,0 0 16,0 21-16,0 1 0,0-1 15,0-21-15,0 43 0,0-43 0,0 21 16,-21 0-16,21 1 0,0-22 15,0 21-15,0-21 0,0 1 0,0-1 16,0 0 0,0-42-1,0 0-15,0-1 0,0-20 16,0 21-16,21 0 0,-21-22 16,22 1-16,-22 21 0,0-21 0,21-1 15,0 1-15,-21 0 16,21 20-16,0-20 0,22 0 0,-22 21 15,0-1-15,21 1 0,-21 0 16,22 0-16,-22 21 0,21 0 0,-21 0 16,1 0-16,-1 21 0,0 0 15,0 0-15,0 22 0,0-22 0,-21 0 16,22 21-16,-22 1 0,0-22 16,0 21-16,0 1 0,0-22 0,0 21 15,0-21-15,0 22 0,0-22 0,0 0 16,0 0-16,-22-21 0,22 21 15,-21-21 1,21-21 0,0 0-16,0 0 0,0-22 15,0 22-15,0 0 16,0-21-16,0-1 0,0 22 0,0-21 16,21 0-16,1 20 0,-1-20 0,0 21 15,0-21-15,21 20 0,-20 1 16,-1 0-16,21 0 0,-21 21 0,22 0 15,-22 0-15,0 0 0,0 0 16,21 21-16,-20 0 0,-22 0 0,21 1 16,-21-1-16,0 0 0,0 21 15,0-21-15,0 22 0,0-1 0,0-21 16,-21 22-16,21-22 0,-22 21 16,1-21-16,21 0 0,0 1 15,0-1-15,0 0 0,-21-21 16,21-21-1,21 21 1,0-21-16,-21-1 0</inkml:trace>
  <inkml:trace contextRef="#ctx0" brushRef="#br0" timeOffset="10983.74">5630 3874 0,'0'0'16,"21"0"-16,1 0 15,-1 0 1,0 0-16,0 0 0,0-22 0,0 22 16,1-21-16,-1 0 0,0 0 15,0 21-15,0-21 0,0 0 0,1-1 16,-22 1-16,0 0 15,0 0-15,0 0 0,-22 21 16,1 0-16,-21 0 0,21 0 16,-22 0-16,22 21 0,-21 0 15,0 0-15,-1 0 0,22 1 0,-21 20 16,21-21-16,-1 21 0,1 1 16,0-1-16,21-21 0,0 22 0,0-1 15,0-21-15,0 0 0,21 0 16,0 1-16,1-1 0,20-21 0,0 0 15,1 0-15,-1 0 0,0-21 0,22-1 16,-22 1-16,22 0 0,-22 0 16,0 0-16</inkml:trace>
  <inkml:trace contextRef="#ctx0" brushRef="#br0" timeOffset="11608.36">6329 3598 0,'-21'0'15,"-1"0"-15,1 0 0,21 22 16,-21-1-16,21 0 0,-21 0 16,21 0-16,0 22 0,0-22 0,0 0 15,0 21-15,0-21 0,0 22 0,0-22 16,0 0-16,0 0 0,0 22 16,0-22-16,0 0 15,0 0-15,-21-21 31,21-21-31,0 0 16,0 0-16,-21-1 0,21-20 16,0 21-16,0 0 0,0-22 0,0 22 15,0-21-15,0 0 0,21 20 16,0-20-16,0 21 0,0-21 0,22 20 16,-22 1-16,21 0 0,0 21 15,-20 0-15,20 0 0,0 0 0,-21 0 16,22 21-16,-22 0 0,0 1 0,0-1 15,0 21-15,1-21 16,-22 0-16,0 22 0,0-22 0,0 0 16,0 21-16,0-20 0,0-1 15,-22 0-15,1 0 0,0-21 0,21 21 16,0 0-16,-21-21 0,0 0 16,21-21-1,0 0-15,0 0 16,0 0-16,0 0 0,0-1 15,21-20-15,0 21 0,0-21 0,22 20 16,-22-20-16,21 0 0,0 21 16,1-1-16,-1 1 0,0 0 15,1 0-15,-1 21 0,-21 0 0,22 21 16,-22 0-16,0 0 0,0 1 16,0-1-16,-21 21 0,0-21 0,0 22 15,0-22-15,0 21 0,0 0 0,0-20 16,0 20-16,0-21 0,-21 0 15,21 0-15,0 1 0,-21-1 0,21 0 16</inkml:trace>
  <inkml:trace contextRef="#ctx0" brushRef="#br0" timeOffset="12427.9">7429 3090 0,'0'22'16,"22"20"-16,-22-21 0,0 21 16,0 22-16,21-22 0,-21 22 0,0-22 15,21 22-15,-21-1 0,0 1 16,0-22-16,0 21 0,0-20 0,0 20 15,0-20-15,0-1 0,-21 21 16,21-41-16,-21 20 0,21 0 0,-22-21 16,22 1-16,0-1 15,0-42 1,0-1 0,0 1-16,0 0 0,0 0 0,0-21 15,0 20-15,0-20 0,0 0 0,0 21 16,0-22-16,22 1 15,20 0-15,-21-1 0,0 22 0,22-21 16,-1 21-16,21-1 0,-20 1 16,-1 0-16,0 21 0,1 0 0,-1 0 15,0 0-15,1 21 0,-22 0 16,21 1-16,-21 20 0,-21-21 0,0 0 16,0 22-16,0-22 0,0 0 0,-21 21 15,-21-21-15,21 22 0,-22-22 16,22 0-16,-21 0 0,0 0 0,20 1 15,1-1-15,-21 0 0,21-21 16,0 0-16,-1 0 0,1 0 0,0 0 16,0 0-1,0 0-15,21-21 16,0 0-16,0-1 16,21 1-16,0 21 15,-21-21-15,21 0 0,0 21 0</inkml:trace>
  <inkml:trace contextRef="#ctx0" brushRef="#br0" timeOffset="12826.19">8255 3768 0,'21'0'31,"0"-21"-31,-21-1 16,21 1-16,1 21 0,-1-21 15,-21 0-15,21 0 0,0 0 0,-21-1 16,0 1-16,0 0 0,21 0 0,-21 0 16,-21 21-1,0 0 1,0 0-16,-22 21 15,43 0-15,-21 0 0,0 0 0,0 1 16,21 20-16,-21-21 0,21 0 16,0 22-16,0-22 0,0 0 0,0 21 15,0-21-15,0 1 0,21-22 0,0 21 16,0 0-16,-21 0 0,21-21 16,1 0-16,-1 0 0,0 0 0,0 0 15,0 0-15,22 0 0,-22-21 16,0 21-16,0-21 0,21 21 0,-20-21 15</inkml:trace>
  <inkml:trace contextRef="#ctx0" brushRef="#br0" timeOffset="13193.98">8721 3641 0,'0'0'0,"-22"-21"16,22-1-1,0 1-15,0 0 0,22 21 16,-1-21-16,0 21 15,0-21-15,0 21 0,0 0 0,1 0 16,-1 0-16,21 0 0,-21 0 16,0 0-16,1 21 0,20 0 0,-21 0 15,0 0-15,0 1 0,1-1 16,-1 0-16,-21 0 0,0 21 16,0-20-16,0-1 0,0 0 0,0 0 15,-21 0-15,-1 0 0,22 1 16,-21-22-16,0 0 15,0 0 1,21-22 0,0 1-16,0 0 0,0 0 0,0 0 15,0 0-15,0-1 0,0 1 16,0-21-16,0 21 0,21 0 0,-21-1 16,0 1-16,21 0 0,0 21 0,-21-21 15,0 0-15,22 21 0,-1-21 16,0 21-16,0-22 0</inkml:trace>
  <inkml:trace contextRef="#ctx0" brushRef="#br0" timeOffset="14179.41">10604 3366 0,'0'0'0,"0"-22"0,0-20 16,0 21-16,0-21 0,-21 20 15,21-20-15,0 21 0,0-21 0,0 20 16,0 1-16,0 0 0,0 0 16,-21 21-16,0 0 15,0 21-15,0-21 16,-1 42-16,22-20 0,-21 20 16,0 0-16,0 1 0,0-1 15,21 21-15,-21-20 0,-1 20 0,1-20 16,21-1-16,0 0 0,0 1 15,0-1-15,0-21 0,0 0 0,21 0 16,22 1-16,-22-22 0,0 0 16,21 0-16,1 0 0,-1 0 0,-21 0 15,22 0-15,-1-22 0,0 1 0,1 0 16,-1-21-16,0 21 0,1-1 16,-1-20-16,-21 0 0,0 21 15,0-22-15,-21 1 0,0 0 0,0-1 16,0 1-16,-21 0 0,-21-1 0,21 22 15,-22-21-15,1 21 0,0-1 16,21 1-16,-22 21 0,1-21 16,21 21-16,0 0 0,-1 0 0,1 0 15,0 0-15,21 21 16,21-21-16,0 0 16,1 0-16,20 0 0,0 0 15,22 0-15,-22 0 0,22-21 0,20 0 16,-20 0-16,20 21 0,-20-43 0,21 22 15,-22 0-15,1 0 16,-1-21-16,1 20 0,-22-20 0,0 21 16,1-21-16,-22 20 0,0 1 0,-21-21 15,0 21-15,0 0 0,0-1 16,0 1-16,-21 0 0,0 0 16,-1 21-16,-20 0 0,21 0 0,0 0 15,0 0-15,-1 21 0,1 21 16,0-20-16,0 20 0,0 21 0,21 1 15,0-22-15,-21 22 0,21 20 0,-22-20 16,22 21-16,0-1 0,0 1 16,0 0-16,0-1 0,0 1 0,0-22 15,0 22-15,0 0 0,-21 21 16,21-22-16,0 22 0,-21-21 16,21 21-16,-21-22 0,0 22 0,0-21 15,-1 21-15,1-22 0,0 1 0,0 0 16,-21-1-16,20-20 0,-20-1 15,21 1-15,-21-22 0,20 0 0,-20-20 16,21-1-16,-21 0 0,20-21 0,-20 0 16,21 0-16,-21 0 0,20-21 15,-20 0-15,21-1 0,-21-20 0,20 0 16,1-1-16,0 1 0,0 0 0,21-1 16,0-20-16,0 21 0,0-22 15,0 1-15,0 20 0,21-20 16</inkml:trace>
  <inkml:trace contextRef="#ctx0" brushRef="#br0" timeOffset="14660.14">12912 2773 0,'0'0'15,"-22"-21"-15,1-22 0,21 1 0,-21 21 0,21-21 16,0 20-16,0 1 0,0 0 16,-21 21-1,21 42 1,0-20-16,0 20 0,0 21 16,0-20-16,-21 20 0,21 1 15,0-1-15,0 1 0,0-1 0,-21 1 16,-1 20-16,1-20 0,21-22 0,0 22 15,-21-22-15,0 22 0,21-43 16,0 21-16,-21 0 0,21-20 0,-21-1 16,21 0-16,21-21 15,0 0 1,0-21-16,0-22 0,0 22 0,1-21 16,-1 0-16</inkml:trace>
  <inkml:trace contextRef="#ctx0" brushRef="#br0" timeOffset="15383.24">13314 2582 0,'0'0'0,"21"-42"0,-21 21 15,-21 42 1,0 21 0,21-20-16,0 20 0,0 0 15,0 1-15,-22 20 0,22-21 0,0 1 16,0 20-16,0-20 0,-21-1 15,21 21-15,0-20 0,-21-1 16,21 0-16,0 1 0,-21-1 16,21 0-16,-21-20 0,21-1 0,0 0 0,-21 0 15,-1-21 1,22-21 0,0 0-1,0 0-15,0-1 0,0 1 16,0 0-16,0 0 0,22-21 0,-1 20 15,0 1-15,0-21 0,0 21 16,0 0-16,1-1 0,20 1 0,-21 0 16,21 0-16,1 21 0,-22 0 0,21 0 15,-21 0-15,1 0 16,-1 21-16,21 0 0,-42 0 0,21 1 16,-21 20-16,0-21 0,0 21 15,0 1-15,0-1 0,0 0 0,0-20 16,0 20-16,0 0 0,0-21 0,0 1 15,0-1-15,0 0 0,0 0 16,0 0-16,21-21 16,1 0-16,-1 0 15,0-21-15,0 21 0,21-21 16,-20 0-16,-1 0 0,21-1 0,-21-20 16,22 21-16,-22-21 0,21 20 15,-21-20-15,0 0 0,1 21 16,-1-22-16,0 22 0,-21 0 0,0 0 15,0 0-15,0-1 16,-21 44 15,0-22-31,-1 21 0,22 0 0,-21 21 16,21-21-16,-21 1 0,21 20 0,-21-21 16,21 21-16,0-20 0,0-1 15,0 0-15,0 0 0,0 0 0,0 0 16,0 1-16,21-22 15,0 0-15,0 0 16,1 0-16,-1 0 16,0-22-16,0 22 0,0-21 15,0 0-15,1 0 0,-22 0 0,0 0 16</inkml:trace>
  <inkml:trace contextRef="#ctx0" brushRef="#br0" timeOffset="15611.12">12700 3090 0,'0'0'0,"-21"0"0,21 22 0,21-22 31,0 0-31,0 0 0,22 0 0,-1-22 15,21 1-15,-20 21 0,20 0 16,1-21-16,-1 21 0,1-21 0,-22 21 16,22-21-16</inkml:trace>
  <inkml:trace contextRef="#ctx0" brushRef="#br0" timeOffset="16167.79">15981 3090 0,'0'-42'15,"0"21"-15,21 0 16,0 0-16,-21-1 0,21 1 15,-21 0-15,0 0 16,0 0-16,0 0 0,0-1 0,0 1 16,-21 21-16,0 0 15,0 0-15,-22 0 0,22 21 16,0 1-16,0-1 0,-21 0 16,20 21-16,1-21 0,0 22 15,0-1-15,0 22 0,0-22 0,21 0 16,-22 22-16,22-22 0,0 22 15,0-22-15,0 0 0,0 1 0,0-1 16,0-21-16,0 0 0,22 0 16,-1 1-16,0-1 0,0 0 0,0-21 15,0 0-15,22 0 0,-22 0 0,21 0 16,1 0-16,-1-21 0,-21 0 16,21-1-16,1 1 0,20-21 0,-20 0 15</inkml:trace>
  <inkml:trace contextRef="#ctx0" brushRef="#br0" timeOffset="16431.64">16764 2625 0,'0'0'0,"0"-21"0,0-22 16,0 22-16,0 0 0,-21 42 31,21 0-31,-21 22 0,-1-1 0,22 0 16,0 1-16,-21 20 0,0-21 15,21 22-15,0-22 0,-21 22 16,0-22-16,21 22 0,-21-22 0,-1 21 0,1-20 16,0-1-16,21 0 15,-21 1-15,21-22 0,-21 21 0,21-21 16,0 1-16,0-1 0,0 0 16,21-21-16,0 0 15,0 0-15,0-21 0,1 21 0,-1-21 16</inkml:trace>
  <inkml:trace contextRef="#ctx0" brushRef="#br0" timeOffset="17587.3">17208 3196 0,'0'0'0,"22"0"0,-22-21 0,21 0 16,-21 0-16,0 0 0,0-1 15,0 1-15,0 0 0,0 0 16,-21 0-16,-1 0 0,1-1 0,0 1 15,0 21-15,0 0 0,0 0 0,-1 0 16,1 0-16,0 0 0,0 21 16,0 1-16,0 20 0,-1-21 0,22 21 15,-21-20-15,0 20 0,0 0 16,21 1-16,0-1 0,-21 0 0,21-21 16,0 22-16,0-22 0,0 0 15,0 0-15,0 0 0,0 1 16,21-22-16,0 0 15,0 0-15,0 0 0,1 0 16,-1 0-16,0-22 0,0 1 0,21 21 16,-20-21-16,-1 0 0,0-21 15,-21 20-15,21 1 0,0-21 0,0 0 16,-21 20-16,0-20 0,0 0 16,22 21-16,-22-1 0,0 1 0,21 0 15,-21 0-15,0 42 31,0 0-31,0 22 16,0-22-16,0 0 16,-21 21-16,21 1 0,0-22 0,0 21 15,-22-21-15,22 0 0,0 1 16,0-1-16,0 0 0,0 0 0,0 0 16,22-21-16,-1 0 0,0 21 0,0-21 15,21 0-15,-20 0 0,20 0 16,-21 0-16,21-21 0,1 0 0,-1 0 15,0 0-15,-20 0 0,20-1 16,-21-20-16,21 21 0,-20-21 0,-1 20 16,0-20-16,0 21 0,-21 0 15,21 0-15,-21-1 0,0 1 16,-21 21 0,0 21-16,21 1 15,-21-22-15,21 42 0,0-21 0,0 0 16,0 0-16,-21 22 0,21-22 15,0 0-15,0 0 0,0 0 0,0 1 16,0-1-16,0 0 0,0 0 16,0 0-16,21-21 0,-21 21 15,-21-21 32,21-21-47,-22 21 16,1-21-16,0 21 0,0 0 15,0 0-15,0 0 16,-1 0-16,22 21 16,0 0-1,0 1-15,0-1 16,22 0-16,-1-21 16,0 0-16,0 0 15,21 0-15,-20 0 0,-1 0 0,21 0 16,-21 0-16,22-21 0,-22 21 15,21-21-15,-21-1 0,22 1 16,-1 0-16,-21 0 0,21 0 0,-20-22 16,20 22-16,-21-21 0,0 21 15,0-22-15,1 22 0,-22-21 0,0 21 16,0 0-16,0-1 0,-22 22 16,1 0-1,0 22-15,0 20 16,21-21-16,0 0 0,0 0 15,0 22-15,0-22 0,0 0 16,0 0-16,0 22 0,21-22 0,-21 0 16,21 0-16,-21 0 0,0 0 0,21-21 15,-21 22-15,0-1 16,0 0-16,-21-21 31,0 0-31,0 0 16,0-21-16,21 0 15,0-1-15,0 1 0,0 0 16</inkml:trace>
  <inkml:trace contextRef="#ctx0" brushRef="#br0" timeOffset="18483.97">20743 3387 0,'0'-21'31,"0"-1"0,21 22-31,1-21 0,-22 0 16,21 21-16,-21-21 16,0 0-16,0 0 0,0-1 15,-21 1-15,-1 0 16,-20 0-16,21 21 0,-21-21 16,-1 0-16,-20 21 0,20 0 15,1-22-15,-21 22 0,20 0 0,1 0 16,0 0-16,-1 22 0,1-22 15,0 21-15,-1 21 0,1-21 0,21 22 16,-22-22-16,22 21 0,0 22 16,-21-22-16,42 0 0,-21 1 0,21-22 15,0 21-15,0-21 0,0 22 0,0-22 16,21 0-16,0-21 0,0 21 16,0-21-16,22 0 0,-1 0 0,-21 0 15,21 0-15,22 0 0,-22-21 16,1 0-16,20 0 0,1-1 15,-22 1-15,21-21 0,1 21 16,-22-22-16,22 1 0,-22 0 0,0-1 16,1-20-16,-1 21 0,-21-22 15,0 1-15,22-1 0,-22 22 0,0-22 16,0 1-16,0-1 0,-21 1 16,22-1-16,-22 1 0,21-1 0,-21 22 15,0 0-15,0 20 0,0 1 16,0 0-16,0 63 15,0-20-15,-21 41 16,-1-21-16,22 22 0,-21 21 16,0-22-16,0 1 0,21 20 0,-21-20 15,21 20-15,-21-20 0,21-1 16,0-20-16,0 20 0,0-20 0,0-1 16,0 0-16,0-21 0,0 22 15,0-22-15,0 0 0,0 0 0,21 0 16,0-21-16,0 0 15,0 0-15,0 0 0,-21-21 16,22 0-16,-1 21 0,0-21 16,21 0-16</inkml:trace>
  <inkml:trace contextRef="#ctx0" brushRef="#br0" timeOffset="18855.75">21336 3302 0,'0'21'31,"21"-21"-15,0 0-16,0 0 15,1 0-15,-1-21 0,0 21 16,0-21-16,0 0 0,22 21 0,-22-21 16,0-1-16,0 1 0,-21 0 15,0 0-15,0 0 16,0 0-16,-21 21 0,0-22 15,0 22-15,-22 0 0,22 0 16,-21 0-16,21 22 0,-1-1 0,-20 0 16,21 0-16,0 0 0,0 0 15,-1 22-15,22-1 0,0-21 0,0 22 16,0-22-16,0 21 0,0-21 16,0 0-16,0 22 0,0-22 0,22-21 15,-1 21-15,0 0 0,0-21 16,21 0-16,-20 21 0,20-21 0,0 0 15,1 0-15,20 0 0,-21 0 0,1-21 16,-1 21-16,22-21 0,-22 0 16</inkml:trace>
  <inkml:trace contextRef="#ctx0" brushRef="#br0" timeOffset="19395.97">22267 3154 0,'0'0'0,"0"-21"0,0 0 0,0-1 16,-21 22-1,0 0-15,0 0 0,0 22 16,-1-22-16,1 21 0,0 21 0,0-21 16,0 22-16,0-22 0,-1 21 15,22 0-15,-21 1 0,21-22 0,-21 21 16,21-21-16,0 1 0,0-1 16,0 0-16,0 0 0,21 0 15,0 0-15,1-21 0,-1 0 16,0 0-16,0 0 0,21 0 0,-20 0 15,-1 0-15,21 0 0,-21-21 16,22 0-16,-1 21 0,-21-21 0,21 0 16,1-22-16,-1 22 0,0-21 0,-20 0 15,20-1-15,-21-20 0,21 20 16,-20 1-16,20-21 0,-21 20 0,0-20 16,-21 20-16,21-20 0,-21 21 15,0-1-15,0-20 0,0 20 16,0 22-16,0-21 0,0 21 15,0 0-15,-21 21 0,0 0 16,0 0-16,21 42 0,-21-21 16,21 21-16,-21 1 0,21 20 0,-22-20 15,22 20-15,0-21 0,0 22 16,-21-1-16,21-20 0,-21 20 0,21 1 16,-21-22-16,21 22 0,0-22 15,0-21-15,0 21 0,0-20 0,21 20 16,0-21-16,0-21 0,1 21 15,-1 0-15,0-21 0,0 0 0,0 0 16,22 0-16,-22 0 0,21 0 0,-21 0 16,22 0-16,-22-21 15,21 0-15,0 21 0,-20-21 0,20 0 16,0-22-16,1 22 0</inkml:trace>
  <inkml:trace contextRef="#ctx0" brushRef="#br0" timeOffset="19825.72">23410 3133 0,'0'0'15,"0"-21"-15,0-22 16,0 22-16,-21 21 0,21-21 0,-21 21 0,0 0 16,0 0-16,-1 0 0,1 0 15,0 0-15,0 21 0,0 0 0,-22 0 16,22 1-16,0 20 0,0-21 0,0 21 16,0 1-16,-1-1 15,22-21-15,0 22 0,0-1 0,0-21 16,0 0-16,0 22 0,0-22 15,0 0-15,0 0 0,22-21 16,-1 0-16,0 0 16,0 0-16,0 0 0,0 0 15,1-21-15,-1 21 0,0-21 16,0 0-16,0-1 0,0-20 0,-21 21 16,22-21-16,-1 20 0,-21-20 0,0 0 15,0 21-15,21-22 0,-21 22 16,0 0-16,21 21 15,-21 21 1,0 0-16,0 0 16,0 22-16,0-22 0,0 21 15,0-21-15,0 22 0,0-22 0,0 0 16,0 21-16,0-20 0,0-1 16,21 0-16,-21 0 0,21-21 0,1 21 15,-1 0-15,0-21 0,21 0 0,-21 0 16,1 0-16,-1 0 0,21 0 15</inkml:trace>
  <inkml:trace contextRef="#ctx0" brushRef="#br0" timeOffset="20235.49">23770 3260 0,'-21'-21'0,"42"42"0,-42-64 0,21 22 15,0 0-15,0 0 0,0 0 16,0 0-16,21 21 15,0 0-15,0 0 16,1 0-16,-1 21 16,0 0-16,0 0 0,0 21 0,-21-20 15,21-1-15,-21 21 16,22 0-16,-22-20 0,0 20 0,0-21 16,0 0-16,0 0 0,0 1 0,0-1 15,0 0-15,0 0 0,-22-21 16,22 21-16,-21-21 0,0 0 15,21-21 1,0 0 0,0 0-16,0-22 15,0 22-15,21 0 0,0-21 0,-21-1 16,22 1-16,-1 21 0,0-21 16,0 20-16,0-20 0,0 21 0,1 0 15,-1 0-15,0 21 0,0-22 16,0 22-16,0 0 15,1 0-15,-1 0 16,0 0-16,0 0 16,0 0-16</inkml:trace>
  <inkml:trace contextRef="#ctx0" brushRef="#br0" timeOffset="20567.38">24426 3387 0,'0'0'0,"21"21"15,1-21 1,-1-21 0,-21 0-16,21 21 0,-21-22 0,21 1 15,0 21-15,-21-21 0,21 0 16,-21 0-16,0 0 0,0-1 0,0 1 16,0 0-16,0 0 0,0 0 15,-21 21 1,0 0-16,0 21 15,0 0-15,0 0 0,-1 0 0,1 22 16,0-22-16,0 21 0,21-21 16,-21 22-16,21-22 0,-21 21 0,21-21 15,0 1-15,0-1 16,0 0-16,0 0 0,0 0 16,21-21-16,0 0 0,0 0 0,0 0 15,0 0-15,1 0 0,-1 0 16,0 0-16,21 0 0,1-21 0</inkml:trace>
  <inkml:trace contextRef="#ctx0" brushRef="#br0" timeOffset="21115.58">25379 3196 0,'0'0'15,"0"-21"-15,-21-42 16,-1 63-16,1 0 0,0 0 0,0 0 15,0 0-15,0 0 0,-22 0 16,22 21-16,0 0 0,-21 0 0,20 0 16,-20 22-16,21-1 0,-21-21 15,20 21-15,1 1 0,0-22 0,-21 21 16,21-21-16,21 22 0,0-22 16,-22 0-16,22 0 0,0 0 0,0 1 15,0-1-15,22-21 0,-22 21 16,21-21-16,0 0 0,0 0 0,21 0 15,-20 0-15,-1 0 0,0 0 16,21 0-16,-21 0 0,22-21 16,-22 0-16,0-1 0,21 1 0,-20 0 15,-1-21-15,0-1 0,21 1 16,-21 0-16,1-22 0,-1 22 0,-21-22 16,21 1-16,0 21 0,0-22 15,-21 1-15,21 20 0,-21-20 0,22 20 16,-22-20-16,0 21 0,0-1 15,0 1-15,0 21 0,0 0 0,0-1 16,0 1-16,0 42 16,0 1-16,-22-1 15,1 21-15,21 0 0,-21 1 16,21-1-16,-21 0 0,21 22 16,0-22-16,-21 1 0,21-1 15,0 21-15,0-20 0,0-1 0,0 22 16,0-22-16,0-21 0,0 21 15,21 1-15,0-22 0,-21 0 0,21 0 16,0 0-16,1-21 16,-1 0-16,0 0 0</inkml:trace>
  <inkml:trace contextRef="#ctx0" brushRef="#br0" timeOffset="22200.01">27305 3281 0,'21'0'0,"0"0"16,0 0-16,1 0 16,-22-21-16,21 0 15,0-1-15,0 22 0,-21-21 16,0 0-16,0 0 0,21 0 0,-21 0 15,0-1-15,0 1 0,0 0 16,0-21-16,0 21 0,0-1 0,-21 1 16,0 0-16,0 0 0,0 0 15,-1 21-15,1 0 0,0 0 0,-21 0 16,21 0-16,-22 0 0,1 21 16,0 0-16,-1 0 0,1 0 0,0 1 15,-1 20-15,22 0 0,-21 1 16,21-1-16,-1 0 0,22 1 15,0-1-15,0 0 0,0-21 0,0 22 16,0-22-16,22 21 0,-22-21 16,21-21-16,0 22 0,0-1 0,21-21 15,-20 0-15,-1 0 0,0 0 16,21 0-16,-21 0 0,22-21 0,-22-1 16,0 1-16,0 0 0,22 0 15,-22 0-15,0 0 0,0-22 0,-21 22 16,21-21-16,0-1 0,1 22 15,-22-21-15,0 21 0,0-22 0,0 22 16,21 0-16,-21 0 16,0 0-16,0 42 31,0 0-31,0 0 0,0 0 0,0 1 16,-21 20-16,21-21 0,0 21 15,0 1-15,0-22 0,0 21 0,0 1 16,0-22-16,0 0 0,0 0 15,0 0-15,21 0 0,0 1 0,0-1 16,0-21-16,0 0 0,1 0 0,20 0 16,-21 0-16,0 0 0,22 0 15,-1-21-15,-21 21 0,21-22 0,1 1 16,-22 0-16,21-21 16,1 21-16,-1-1 0,-21-20 0,0 0 15,0 21-15,1-22 0,-1 22 16,-21 0-16,0 0 0,0 0 15,-21 21-15,-1 0 0,-20 0 16,21 0-16,0 21 0,-22 0 0,22 21 16,0-21-16,0 22 0,0-22 15,21 21-15,0-21 0,0 1 0,0 20 16,0-21-16,21 0 0,-21 0 16,21-21-16,0 22 0,0-1 0,1-21 15,-1 0-15,0 0 0,0 0 16,0 0-16,0 0 15,1-21-15</inkml:trace>
  <inkml:trace contextRef="#ctx0" brushRef="#br0" timeOffset="22583.87">28744 3090 0,'0'-42'15,"0"21"-15,0 0 0,0 0 16,-21 21 0,0 21-1,21 21-15,0-21 0,0 22 16,-21-1-16,21 0 0,0 22 0,-21-1 16,21 1-16,-22-1 0,22 1 15,0-1-15,0 1 0,0-1 0,0 1 16,0-1-16,0 22 0,0-22 15,-21 22-15,21-21 0,-21 20 0,0-20 16,21-1-16,-21 1 0,0-1 0,-1-20 16,1 20-16,-21-21 0,21 1 15,0-22-15,-1 21 0,22-21 0,0 1 16,-21-22-16,21-22 31,0 1-31,0 0 0,0-21 16,0-1-16,21 1 0,1 0 15,-22-1-15,21-20 0,0-1 0</inkml:trace>
  <inkml:trace contextRef="#ctx0" brushRef="#br0" timeOffset="22863.71">28617 3408 0,'0'0'0,"0"-42"0,0-128 16,0 149-1,0-21-15,21 21 0,1-22 16,-22 22-16,21 0 0,0 21 0,0-21 15,21 0-15,-20 21 0,20 0 16,0 0-16,1 0 0,20 0 0,-21 0 16,1 21-16,20-21 0,-20 21 15,-22 21-15,21-21 0,-21 22 0,-21-22 16,0 21-16,0 1 0,0-1 16,-21-21-16,0 21 0,-21-20 0,-1-1 15,1 0-15,0 0 0,-1 0 16,22 0-16,-21-21 0,21 0 0,-1 22 15,1-22-15,0 0 0,42-22 32,0 1-32</inkml:trace>
  <inkml:trace contextRef="#ctx0" brushRef="#br0" timeOffset="23259.94">29273 3090 0,'0'-21'16,"0"0"-16,22 0 16,-22 0-16,21 21 0,0 0 15,0 0-15,0 0 16,0 0-16,22 0 0,-22 0 0,0 0 16,0 0-16,0 21 15,1 0-15,-1 0 0,0 0 0,-21 22 16,21-22-16,-21 21 0,0 1 15,0-1-15,0 0 0,0-21 0,0 22 16,-21-22-16,0 0 0,0 0 16,-1 0-16,1 1 0,0-22 0,0 0 15,0 0-15,0 0 16,21-22 0,0 1-16,0 0 0,0 0 15,0 0-15,0 0 0,21-22 0,-21 22 16,21-21-16,0-1 15,0 22-15,0-21 0,1 21 0,-1 0 16,0-1-16,21 1 0,-21 0 16,1 21-16,-1 0 0,0-21 0,0 21 15,0 0-15,0 0 0,1 0 16</inkml:trace>
  <inkml:trace contextRef="#ctx0" brushRef="#br0" timeOffset="23652.75">30057 3027 0,'0'0'0,"0"-42"16,-22 42 15,1 0-31,0 0 0,0 21 16,0 0-16,0 0 0,-1 0 0,1 22 15,0-22-15,0 21 0,21 0 16,-21 1-16,21-1 0,-21-21 0,21 22 15,0-1-15,0-21 0,0 0 16,0 0-16,0 1 0,21-1 0,0-21 16,0 0-16,0 0 15,22 0-15,-22 0 0,0 0 0,21 0 0,-21 0 16,22-21-16,-1-1 0,-21 1 16,22 0-16,-22-21 0,0-1 15,0 1-15,0 0 0,0-1 16,-21 1-16,22 0 0,-22-1 0,0 22 15,0-21-15,0 21 0,0-22 16,-22 22-16,1 21 0,21-21 0,-21 21 16,0 0-16,0 0 0,0 0 15,-1 0-15,22 21 0,-21-21 0,21 21 16</inkml:trace>
  <inkml:trace contextRef="#ctx0" brushRef="#br0" timeOffset="23952.58">30776 2667 0,'0'0'0,"0"-42"16,0-1-16,0 22 0,0-21 16,0 21-16,0 0 0,-21 42 31,0 0-31,21 21 0,-21 1 0,21-1 15,-21 0-15,-1 1 0,22 20 16,-21-21-16,0 22 0,21-22 16,-21 22-16,0-22 0,21 22 15,-21-22-15,21 0 0,-22 1 16,22-1-16,0 0 0,0-21 0,-21 1 16,21 20-16,0-21 15,0 0-15,21-21 16,-21-21-16,22 0 15</inkml:trace>
  <inkml:trace contextRef="#ctx0" brushRef="#br0" timeOffset="24119.48">30501 3133 0,'-42'-21'16,"63"21"30,0 0-46,0 0 0,0 0 16,1 21-16,-1-21 0,0 0 16,0 0-16,0 0 0,22 0 0,-22 0 15</inkml:trace>
  <inkml:trace contextRef="#ctx0" brushRef="#br0" timeOffset="24463.31">30903 3154 0,'21'0'31,"1"0"-31,-1 0 0,0 0 16,0-21-16,0 21 0,0 0 16,1-21-16,-1 21 0,0-22 0,0 22 15,-21-21-15,-21 21 31,0 0-31,0 0 16,-1 0-16,1 21 0,0 1 16,-21-1-16,21 0 0,-1 0 15,1 21-15,0-20 0,21 20 0,0-21 16,-21 0-16,21 0 0,0 1 16,0-1-16,0 0 0,0 0 0,0 0 15,21-21-15,0 21 16,0-21-16,1 0 0,-1 0 0,0 0 15,21 0-15,1 0 0,-1-21 16</inkml:trace>
  <inkml:trace contextRef="#ctx0" brushRef="#br0" timeOffset="25163.9">31581 3090 0,'0'0'0,"21"-42"15,-21 21-15,-21 21 16,-1 0-1,1 0-15,0 0 0,0 21 0,0 0 16,0 0-16,-1 1 0,22-1 16,-21 0-16,21 21 0,-21-21 0,21 1 15,0 20-15,0-21 0,0 0 16,0 22-16,0-22 0,0 0 0,0 0 16,21-21-16,0 21 0,1-21 15,-1 0-15,0 0 16,21 0-16,-21 0 0,1 0 15,-1 0-15,0-21 0,21 0 16,-21 0-16,1 0 0,-1-1 0,0-20 16,0 0-16,0-1 0,0 1 15,1 0-15,-22-1 0,21 1 0,0 0 16,-21-1-16,21 1 0,-21 21 16,21-21-16,-21 20 0,0 1 0,0 42 46,0 1-46,-21-1 0,21 0 0,-21 21 16,0-21-16,21 22 16,0-22-16,0 21 0,-21 1 0,21-22 15,0 21-15,-22 0 0,22 1 16,0-22-16,0 21 0,0-21 0,0 1 16,0-1-16,22 0 0,-1 0 15,-21 0-15,21 0 0,0-21 0,0 0 16,0 0-16,1 0 0,-1 0 15,21 0-15,-21 0 0,0 0 0,1-21 16,-1 0-16,0 21 0,0-21 16,0-21-16,0 20 0,1 1 15,-22 0-15,0-21 0,0 21 0,0-1 16,0 1-16,-22 42 31,1 1-15,21-1-16,-21 0 0,21 0 15,-21 0-15,21 22 0,0-22 0,0 0 16,-21 0-16,21 0 0,0 0 16,0 1-16,0-1 15,21-21-15,0 0 16,0 0-16,0 0 0,22 0 16,-22 0-16,21 0 0</inkml:trace>
  <inkml:trace contextRef="#ctx0" brushRef="#br0" timeOffset="25767.56">32766 3196 0,'0'0'0,"0"-21"16,-21 21-16,0 0 16,-1 0-16,1 0 15,0 0-15,0 0 0,0 21 16,0 0-16,-1 1 0,1-1 0,21 0 15,-21 21-15,0-21 0,21 1 16,-21-1-16,21 21 0,0-21 0,0 0 16,0 1-1,0-1-15,0 0 0,0 0 16,21-21-16,0 0 16,0 0-16,0 0 15,1 0-15,-1-21 0,-21 0 16,21 0-16,0-1 0,0 1 15,0 0-15,1-21 0,-22-1 16,21 1-16,0 0 0,0-1 0,0 1 16,-21 21-16,21-21 0,-21-1 15,22 1-15,-22 0 0,0 20 0,0 1 16,0-21-16,0 21 0,0 0 16,0 42 15,0 21-16,0-21-15,0 0 0,0 22 16,-22-1-16,22 0 0,0 1 16,-21-1-16,21 0 0,0 1 15,0-1-15,0 0 0,0 1 0,0-1 16,0-21-16,0 22 0,21-22 16,1 0-16,-1 0 0,0 0 15,0 0-15,0 1 0,0-22 16,1 0-16,-1 21 0,0-21 0,0 0 15,0 0-15,0 0 16,1-21-16,-1 21 0,0-22 16,-21 1-16,0 0 0,21 21 0,-21-21 15,0-21-15,0 20 0,0 1 16,0 0-16,-21 0 0</inkml:trace>
  <inkml:trace contextRef="#ctx0" brushRef="#br0" timeOffset="26031.41">31136 3048 0,'0'0'0,"-42"0"16,63 0-1,0 0-15,0 0 16,22 0-16,-1 0 0,0 0 0,1 0 15,-1 0-15,21 0 0,-20 0 16,-1 0-16,-21 0 0,22 0 0,-22 0 16,0 0-16,0 0 0,0 0 15,-42 0 1,0-21 0,-21 21-16,-1 0 0</inkml:trace>
  <inkml:trace contextRef="#ctx0" brushRef="#br0" timeOffset="27236.27">1312 5927 0,'21'-21'15,"43"-1"1,-43 1-16,0 0 0,-21 0 16,0 0-16,0 0 0,0-1 15,0 1-15,-21 0 16,0 21-16,0 0 15,-22-21-15,22 21 0,-21 0 0,21 0 16,-22 0-16,1 0 0,21 21 16,-21 0-16,20 0 0,1 22 15,0-22-15,0 21 0,0 1 0,21-1 16,0 0-16,0 1 0,0-1 16,0 0-16,0 1 0,0-1 15,21 0-15,0-21 0,0 22 16,0-22-16,1 0 0,20 0 15,-21 0-15,21-21 0,1 0 0,-1 0 16,22 0-16,-22 0 0,21-21 16,-20 0-16,20 0 0</inkml:trace>
  <inkml:trace contextRef="#ctx0" brushRef="#br0" timeOffset="28073.79">2095 5906 0,'0'0'0,"0"-22"16,-42 1-1,21 21-15,-21 0 0,20 0 0,1 21 16,-21-21-16,0 43 0,20-22 16,-20 0-16,21 21 0,0 1 15,0-1-15,-1 0 0,1 1 0,21-22 16,-21 21-16,21 1 0,0-1 16,0-21-16,0 0 0,21 0 0,0 1 15,1-22-15,-1 0 0,0 0 16,0 0-16,21 0 0,-20-22 0,20 1 15,-21 0-15,21 0 0,1 0 16,-22 0-16,21-22 0,-21 22 0,1 0 16,-1-21-16,0 20 0,-21 1 15,0-21-15,0 21 0,0 0 16,0-1-16,0 1 0,0 0 16,-21 21-16,0 0 15,21 21-15,0 0 16,-22 1-16,22 20 0,0-21 15,0 0-15,0 0 0,0 22 0,0-22 16,22 0-16,-1 0 0,0 0 16,0-21-16,0 22 0,22-22 0,-22 0 15,21 0-15,0 0 0,1 0 16,20-22-16,-20 22 0,20-21 16,1 0-16,-22 0 0,0 0 0,22 0 15,-43-1-15,21-20 0,-21 21 0,1 0 16,-1 0-16,-21-22 15,0 22-15,0 0 0,0 0 16,0 42 0,-21-21-16,21 21 15,-22 0-15,22 0 0,0 1 0,-21-1 16,21 21-16,0-21 0,0 0 16,0 1-16,0 20 0,0-21 0,0 0 15,0 0-15,0 1 0,0-1 16,0 0-16,0 0 0,0-42 31,0 0-31,21 21 16,-21-21-16,22-22 15,-22 22-15,0 0 0,0-21 0,21 20 16,0-20-16,-21 0 0,21-1 16,0 22-16,0-21 0,1 0 0,-1 20 15,0 1-15,0 0 0,0 21 16,0 0-16,22 0 0,-22 0 0,0 0 15,21 21-15,-20 22 0,20-22 16,-21 0-16,0 21 0,0-21 0,1 1 16,-1 20-16,-21-21 0,0 21 15,0-20-15,0-1 0,0 0 0,0 0 16,0 0-16,0 0 0,0 1 0,21-22 47,0-22-47,0 1 15</inkml:trace>
  <inkml:trace contextRef="#ctx0" brushRef="#br0" timeOffset="28861.85">4381 5186 0,'0'0'0,"0"-21"0,-21 0 16,0-1-16,0 22 15,0 0-15,0 0 0,-1 22 16,22-1-16,0 21 0,0 0 0,-21 1 16,21-1-16,0 22 0,0-22 15,-21 21-15,21 1 0,0-1 0,0 1 16,0-22-16,0 1 0,0 20 16,0-21-16,0-20 0,0 20 0,0-21 15,0 21-15,0-20 0,0-1 16,0 0-16,0-42 31,0 0-15,0-1-16,0 1 0,0 0 15,0-21-15,0 21 0,0-1 16,0-20-16,21 21 0,0 0 0,1 0 16,-1-1-16,21 1 0,-21 21 15,0 0-15,22 0 0,-22 0 0,21 0 16,-21 0-16,22 0 0,-22 0 0,21 21 15,-21 1-15,-21-1 0,22 0 16,-22 0-16,0 0 0,0 0 16,0 1-16,-22 20 0,1-21 15,-21 0-15,0 0 0,20 1 16,-20-22-16,0 21 0,-1 0 0,22-21 16,0 21-16,-21-21 0,21 0 15,21 21-15,-22-21 0,44 21 31,-1-21-15,0 0-16,0 0 16,21 0-16,-20 0 0,20 0 0,-21 0 15,21-21-15,1 21 0,-1-21 0,-21 0 16,22 21-16,-1-21 0,0 0 16,1-1-16,-1 1 0,0 0 0,1-21 15,-22 21-15,21-1 16,-21-20-16,0 21 0,1-21 0,-1-1 15,-21 22-15,0-21 0,0 21 0,0-1 16,0 1-16,-21 21 16,-1 0-16,1 0 0,0 43 15,21-22-15,-21 0 0,21 21 16,-21 1-16,21-22 0,-21 21 0,21 0 16,0-20-16,0-1 0,0 21 0,0-21 15,0 0-15,21 1 0,0-1 16,0-21-16,0 0 0,0 21 0,1-21 15,20 0-15,-21 0 0,0 0 16,0-21-16,1 0 0,-1-1 0,0 1 16,0 0-16</inkml:trace>
  <inkml:trace contextRef="#ctx0" brushRef="#br0" timeOffset="31623.54">6985 5948 0,'0'-21'15,"0"0"-15,0-1 16,0 1-16,21 0 15,-21 0-15,0 0 0,0 0 16,0-1-16,0-20 0,0 21 16,0-21-16,0-1 0,0 22 0,0-21 15,0-1-15,-21 22 0,0-21 0,0 21 16,-1 0-16,-20-1 0,21 1 16,-21 21-16,20 0 0,-20 0 0,0 0 15,-1 0-15,22 21 0,-21 1 16,0 20-16,-1-21 0,22 21 0,-21 1 15,21-1-15,-1 0 16,22 22-16,0-22 0,-21 22 0,21-22 16,0 0-16,0 1 0,0-1 0,0-21 15,21 22-15,1-22 0,-1 0 16,0-21-16,0 0 0,0 21 0,0-21 16,22 0-16,-22 0 0,21-21 15,1 21-15,-22-21 0,21 0 0,-21-1 16,22 1-16,-1 0 0,-21-21 15,0 21-15,0-22 0,1 22 0,-1-21 16,-21-1-16,21 22 0,-21-21 16,0 21-16,0 0 0,0-1 0,0 44 47,0-1-47,0 0 0,0 21 0,0-21 15,0 22-15,0-22 0,0 21 16,0-21-16,0 22 0,21-22 0,0 0 15,0 0-15,1 0 0,-1 1 0,0-1 16,0-21-16,0 0 0,22 0 16,-22 0-16,21 0 0,-21 0 0,22-21 15,-22 21-15,21-22 0,-21 1 16,22 0-16,-22 0 0,21 0 0,-21 0 16,0-1-16,1-20 0,-22 21 0,21-21 15,0 20-15,-21 1 16,21-63-16,0 84 15,-21-22-15,21 22 0,1 0 32,-22 22-32,0-1 0,0 0 15,0-42 32,0 0-47,0-1 16,0 1-16,0 0 15,0 0-15,-22 21 16,1-21-16,0 21 16,0 0-16,0 0 0,21 21 15,-21-21-15,-1 21 0,1 0 0,21 0 16,-21 22-16,0-22 0,21 21 16,-21-21-16,21 22 0,-21-1 0,21-21 15,0 22-15,0-22 0,0 0 16,0 21-16,0-21 0,21 1 0,0-22 15,21 21-15,-21-21 0,22 0 0,-22 0 16,21 0-16,1 0 0,-1 0 16,0 0-16,1 0 0,-1-21 0,-21-1 15,21 1-15,1 0 0,-22 21 16,21-42-16,-21 21 0,1-1 16,-1 1-16,0-21 0,-21 0 0,21 20 15,0-20-15,0 0 0,-21 21 16,22-22-16,-1 22 0,-21 0 0,21 0 15,-21 0-15,21-1 0,0 22 16,0 0-16,1 22 31,-22-1-31,0 0 16,0 0-16,21 0 16,-21-42 30,0 0-30,0 0-16,0 0 16,0-1-16,-21 22 15,-1 0-15,1 0 0,0 0 16,0 0-16,0 0 16,0 0-16,21 22 15,-22-1-15,22 0 0,-21 0 16,21 21-16,0-20 0,0-1 0,0 21 15,0-21-15,0 0 0,0 22 16,0-22-16,0 0 0,0 0 0,0 0 16,21-21-16,1 22 0,-1-1 15,0-21-15,21 0 0,-21 21 16,1-21-16,20 0 0,-21 0 0,21 0 16,1 0-16,-22-21 0,21 21 15,1-21-15,-22-1 0,21 1 0,-21 0 16,22 0-16,-22 0 0,0 0 0,0-1 15,0 1-15,0-21 0,-21 21 16,0 0-16,0-22 0,0 22 0,0 0 16,0 0-16,-21 0 15,0 21-15,0 0 16,21 21-16,0 0 0,-21 0 0,21 0 16,-21 0-16,21 1 15,0-1-15,0 21 0,0-21 0,0 0 16,0 1-16,0 20 0,0-21 0,0 0 15,0 0-15,21-21 0,-21 22 16,21-22-16,0 0 0,0 21 0,0-21 16,1 0-16,20 0 0,-21 0 0,0 0 15,22-21-15,-22 21 0,21-22 16,-21 1-16,0 0 0,22 0 0,-22 0 16,21 0-16,-21-1 0,1-20 15,-1 21-15,0-21 0,0 20 16,0-20-16,0 21 0,-21 0 0,0 0 15,0-1-15,0 1 0,-21 21 32,21 21-32,0 1 0,-21 20 15,0-21-15,21 21 0,0-20 16,0-1-16,0 0 0,0 0 0,0 0 16,0 0-16,0 1 0,0-1 15,0 0-15,21 0 0,0 0 16,0-21-1,-21-21 17,0 0-17,-21 21 1,0 0 0,0 0-16,21 21 15,0 0 1,0 0-16,0 1 0,0-1 15,21-21 1,0 0-16,0 0 16,1 0-16,-1 0 0,0 0 0,21-21 15,-21-1-15,1 22 0,20-21 16,-21 0-16,0 0 0,22 0 16,-22 0-16,21-22 0,-21 1 0,0 21 15,22-22-15,-22 1 0,0 0 16,0-1-16,0 22 0,1-21 0,-22 21 15,0 0-15,0-1 0,-22 22 16,1 0 0,0 22-16,21-1 0,0 0 0,0 0 15,0 0-15,0 0 0,0 1 16,0-1-16,0 0 0,21 21 0,-21-21 16,21 1-16,1-1 0,-1 21 0,0-21 15,-21 0-15,21 1 16,0-22-16,-21 21 0,0 0 0,21 0 15,-21 0-15,-21-21 32,0 0-32,0 0 15,0 0-15,0 0 16,-1 0-16,1 0 0,21-21 0,-21 21 16,21 21 15,21 0-16,0-21-15,1 0 0,-1 0 16,0 0-16,0 0 0,21 0 16,-20 0-16,20 0 0,0 0 0,1 0 15,-1 0-15,0-21 0,1 21 0,-22-21 16,21 0-16,0 21 0,1-21 16,-22 0-16,21-1 0,-21 1 0,22 0 15,-22 0-15,0 0 0,0-22 16,0 22-16,1 0 0,-22 0 0,21-21 15,-21 20-15,0 1 0,-21 21 16,-1 0 0,1 0-16,0 21 0,21 1 0,-21-22 15,0 42-15,0-21 0,-1 0 0,22 0 16,0 1-16,0 20 0,-21-21 16,21 0-16,0 22 0,0-22 15,0 0-15,0 0 0,0 0 0,0 0 16,0 1-16,21-1 15,1-21-15,-1 21 0,0 0 0,21-21 16,-21 0-16,22 0 0,-1 0 0,0 0 16,1 0-16,20 0 0,-20-21 15,20 0-15</inkml:trace>
  <inkml:trace contextRef="#ctx0" brushRef="#br0" timeOffset="32144.76">11620 5525 0,'0'0'0,"0"-22"0,-42-41 16,21 63-16,0 0 16,-22 0-16,22 0 0,0 0 0,-21 0 15,21 0-15,-1 0 0,-20 21 0,0 0 16,21 0-16,-22 1 0,22-1 16,-21 0-16,21 0 0,-1 0 0,1 22 15,-21-22-15,42 21 0,-21-21 0,21 0 16,0 1-16,0-1 0,0 0 15,0 0-15,21 0 0,0 0 0,0-21 16,0 0-16,22 22 0,-22-22 16,0 0-16,21 0 0,-20 0 15,20 0-15,-21-22 0,21 1 0,-20 0 16,20 21-16,-21-21 0,0-21 0,0 20 16,1 1-16,-1-21 0,-21 21 15,0-22-15,0 1 0,0 0 0,0-22 16,0 22-16,21-22 0,-21 22 15,0-21-15,21-1 0,-21 1 0,0-1 16,0 1-16,0 20 0,21 1 16,-21 21-16,0-22 0,0 22 15,0 42-15,0 1 16,0-1-16,0 21 16,0 0-16,0 22 0,-21-22 0,0 22 15,21-22-15,0 22 0,0-22 16,0 0-16,-21 22 0,21-22 0,0 0 15,0 1-15,0-1 0,0-21 0,0 0 16,21 22-16,0-22 0,0 0 16,0 0-16,1-21 15,-1 0-15,0 0 0,0 0 16,0-21-16</inkml:trace>
  <inkml:trace contextRef="#ctx0" brushRef="#br0" timeOffset="32915.9">13547 5355 0,'0'0'0,"0"-21"16,0 0-16,21 21 0,-21-21 0,21 21 16,-21-21-1,-21 21 16,0 21-31,-1 0 0,22 0 0,-21 0 16,0 0-16,0 22 0,21-1 0,0-21 16,-21 22-16,0-1 0,21 0 15,0-21-15,0 22 0,0-1 0,0-21 16,0 0-16,0 1 0,0-1 16,0 0-16,21 0 0,21-21 15,-21 0-15,0 0 0,1 0 16,20 0-16,-21 0 0,21-21 15,1 0-15,-22 0 0,21-1 0,1 1 16,-1 0-16,0-21 0,1-1 16,-22 22-16,0-21 0,21 0 0,-42-1 15,0-20-15,0 20 0,0 1 0,0 0 16,-21-1-16,0 1 0,-21 21 16,20 0-16,-20 0 0,0 21 0,-1 0 15,22 0-15,-21 21 0,0 21 16,-1-21-16,22 22 0,-21-22 0,21 21 15,-1 0-15,22 1 0,0-22 16,0 21-16,0 1 0,0-22 0,0 21 16,0-21-16,0 0 0,22 1 15,-1-1-15,0-21 0,21 0 16,-21 0-16,22 0 0,-22 0 0,21 0 16,22 0-16,-22-21 0,0-1 15</inkml:trace>
  <inkml:trace contextRef="#ctx0" brushRef="#br0" timeOffset="33375.15">14478 5355 0,'0'-21'0,"0"42"31,0 0-31,0 1 0,-21-1 16,21 0-16,-21 0 15,21 21-15,0-20 0,0-1 0,-22 0 16,22 0-16,0 0 0,0 0 0,-21 1 15,21-1-15,0 0 0,0 0 16,0 0-16,0-42 47,0 0-47,0 0 0,0 0 16,0-1-16,0-20 0,21 0 15,1 21-15,-1-22 0,0 1 0,0 0 16,21-1-16,-20 22 0,20 0 15,-21-21-15,21 20 0,1 22 16,-22 0-16,21 0 0,-21 0 0,22 0 16,-22 22-16,0-1 0,0 0 15,0 0-15,1 21 0,-22-20 0,0 20 16,0-21-16,0 21 0,0-20 16,0 20-16,0-21 0,0 21 0,0-20 15,-22-1-15,1 0 0,0 0 0,21 0 16,0 0-16,-21-21 0,21 22 15,21-22 17,-21-22-32,21 1 0,22 0 15,-22 0-15,0 0 0</inkml:trace>
  <inkml:trace contextRef="#ctx0" brushRef="#br0" timeOffset="34223.23">15557 4805 0,'0'0'0,"0"-21"16,0-22-16,0 22 0,0 0 0,0 0 16,0 42 15,0 21-31,-21-20 0,21 20 0,-21 21 16,21 1-16,-21-22 0,0 22 15,21-1-15,-21 1 0,-1-1 0,1 1 16,0-22-16,21 22 0,0-22 15,-21 0-15,21 1 0,0-1 0,0 0 16,0-21-16,21 1 0,0 20 0,22-42 16,-22 21-16,21-21 0,0 0 15,1 0-15,-1 0 0,0 0 0,1 0 16,-22-21-16,21 21 0,1-21 16,-22 0-16,0-1 0,21 1 15,-21 0-15,1-21 0,-1 21 0,0-1 16,-21 1-16,0-21 0,21 42 0,-21-21 15,0 0-15,0 42 32,0 0-32,0 0 0,-21 0 15,21 0-15,0 1 0,0 20 0,0-21 16,0 0-16,0 0 0,0 1 16,0-1-16,0 0 0,21-21 15,0 0-15,0 21 0,22-21 16,-22 0-16,21 0 0,-21 0 0,22 0 15,-22-21-15,21 21 0,1-21 16,-22 0-16,21-1 0,-21 1 0,0 0 16,1 0-16,-1-21 0,0 20 15,0 1-15,0-21 0,-21 21 16,0 0-16,0-1 0,0 1 0,21 0 16,-21 42-1,0 0 1,-21 22-16,0-22 0,21 21 15,-21-21-15,0 22 0,0-1 0,-1 0 16,1 22-16,0-22 0,21 22 16,-21-22-16,0 22 0,21-1 0,-21 1 15,21-1-15,0 1 0,0 20 16,-22 1-16,1-22 0,0 22 16,21 0-16,0-1 0,-21 1 0,21 0 15,-21-22-15,21 1 0,-21-1 0,21 1 16,-22-1-16,22-20 0,0-1 15,-21 0-15,0-21 0,0 1 0,0-1 16,0-21-16,-1 0 0,1 0 0,0 0 16,-21-21-16,21-1 0,-22 1 0,1 0 15,21-21-15,-22-1 0,1 1 16,0-21-16,-1 20 0,22-20 0,0-22 16,0 0-16,0 1 0,21-1 0,0 0 15,0 1-15,0 20 16,0-20-16,21 20 0,0 1 0,21-1 15,-20 1-15,20 20 0,0-20 0,22 20 16,-22 1-16,22 0 0</inkml:trace>
  <inkml:trace contextRef="#ctx0" brushRef="#br0" timeOffset="35332.94">17907 5038 0,'0'0'0,"0"-21"0,0-1 15,0 1-15,0 0 0,0 0 0,0 0 16,0 0-16,0-1 0,0 1 15,21 0-15,-21 0 0,21 42 32,-21 0-32,0 22 0,0-22 0,0 42 15,0-20-15,0-1 0,0 21 16,0-20-16,-21-1 0,0 22 0,21-22 16,-21 0-16,0 1 0,-1-1 0,1-21 15,0 0-15,21 22 0,0-22 16,0 0-16,0-42 31,21 0-31,0 21 16,-21-22-16,22-20 0,-1 21 0,0 0 15,0-22-15,0 22 0,0-21 16,22 0-16,-22 20 0,0 1 0,0 0 16,0 0-16,-21 0 0,22 21 15,-1 0-15,-21 21 16,0 0-16,0 0 0,0 0 15,0 1-15,0-1 0,0 0 0,0 21 16,21-21-16,-21 1 0,0-1 0,21 0 16,0 0-16,0 0 15,1-21-15,-1 0 0,0 0 16,0 0-16,0 0 0,0 0 0,22 0 16,-22 0-16,21-21 0,-21 0 15,22 0-15,-22 21 0,21-21 0,-21-22 16,1 22-16,20 0 0,-21-21 15,-21 20-15,21-20 0,-21 0 0,21-1 16,-21 1-16,0 21 0,0-21 16,0 20-16,0 1 0,0 0 0,-21 21 15,0 21 1,21 0-16,-21 1 16,0 20-16,0 0 0,21 1 0,-22-1 15,22 0-15,-21 1 0,21-1 16,0-21-16,0 21 0,0 1 0,0-22 15,0 0-15,21 0 0,1 0 0,-1 1 16,0-22-16,21 0 0,-21 0 16,22 0-16,-22 0 0,21 0 0,-21 0 15,22-22-15,-1 1 0,-21 21 16,0-21-16,22-21 0,-22 21 0,0-1 16,0 1-16,0-21 0,1 21 15,-22 0-15,0-1 0,0 1 0,0 0 16,0 0-16,0 42 31,0 0-31,-22 0 0,22 1 0,-21-1 16,0 0-16,21 0 0,0 0 0,-21 0 15,21 1-15,0-1 0,-21 0 16,21 0-16,0 0 0,0-42 47,0 0-47,0 0 15</inkml:trace>
  <inkml:trace contextRef="#ctx0" brushRef="#br0" timeOffset="35491.86">19135 4953 0,'0'0'16,"0"-21"-16,0-21 15,0 20-15,-22 22 0,22-21 0,-21 21 16,42 0 31,1 0-47,-1 0 0</inkml:trace>
  <inkml:trace contextRef="#ctx0" brushRef="#br0" timeOffset="35763.69">19812 4678 0,'0'0'0,"0"21"32,-21 0-32,0 0 0,21 22 15,-22-1-15,1 0 0,0 1 16,21-1-16,-21 0 0,0 22 0,21-22 16,-21 1-16,-1-1 0,1 21 15,21-41-15,-21 20 0,0 0 0,0-21 16,21 22-16,0-22 0,-21 0 0,21 0 15,-22 0-15,22 1 16,-21-22-16,21 21 0,21-42 31,1-1-31,-1 1 0,0 0 16,0 0-16</inkml:trace>
  <inkml:trace contextRef="#ctx0" brushRef="#br0" timeOffset="36847.82">20045 4763 0,'0'0'0,"0"-22"0,0-41 16,21 42-16,-21 42 31,0 0-15,-21 0-16,21 22 0,0-1 0,-21 21 16,21-20-16,0 20 0,0-20 15,-22 20-15,1-21 0,21 1 0,0-1 16,-21 0-16,0 1 0,0-22 0,21 0 15,0 0-15,-21 0 0,21 1 16,-22-22-16,44-22 47,-22 1-47,21 0 0,0 0 0,0 0 16,0-22-16,0 22 0,-21 0 15,22 0-15,-1 0 0,0 0 0,0-1 16,0 22-16,0 0 15,-21 22 1,0-1-16,0 0 0,0 0 16,0 0-16,0 0 0,0 1 15,0-1-15,0 0 0,0 0 0,0 0 16,0 0-16,0 1 0,0-1 16,22-21-16,-1 0 15,0 0-15,21 0 0,-21 0 16,1 0-16,20 0 0,-21 0 15,21 0-15,-20-21 0,-1 21 0,21-22 16,-21 1-16,0 0 0,1 0 0,-1-21 16,0 20-16,0 1 0,0-21 15,0 21-15,-21 0 0,22-1 0,-22 1 16,0 0 0,0 42-1,0 0-15,-22 1 0,1-1 16,0 0-16,21 0 0,-21 0 0,21 0 15,0 1-15,0-1 0,0 0 0,0 0 16,0 0-16,0 0 16,0 1-16,0-1 0,21-21 15,0 0-15,0 0 0,22 0 0,-22 0 16,0 0-16,21 0 0,-20 0 16,-1 0-16,21-21 0,-21 21 0,0-22 15,1 1-15,-1 0 0,0 0 16,0 0-16,-21 0 0,21-22 0,-21 22 15,21 0-15,-21 0 0,0 0 0,0-1 16,0 44 15,0-1-31,0 0 0,0 0 16,-21 0-16,21 0 0,-21 1 16,21-1-16,-21 0 0,21 0 15,-21 0-15,21 0 16,-21-21-16,21 22 0,0-44 47,0 1-47,0 0 15,0 0-15,21 0 16,0-22-16,-21 22 0,21 0 0,0-21 16,0 21-16,1-22 0,20 22 15,-21-21-15,21 21 0,-20-1 16,20 1-16,0 0 0,-21 21 0,22 0 15,-22 0-15,0 0 0,0 21 16,0 0-16,-21 1 0,22-1 0,-22 21 16,0-21-16,0 22 0,0-22 15,0 21-15,0-21 0,0 0 0,-22 22 16,1-22-16,21 0 0,-21 0 0,21 0 16,0 1-16,-21-22 46,21-22-46,0 1 16,0 0-16</inkml:trace>
  <inkml:trace contextRef="#ctx0" brushRef="#br0" timeOffset="37039.72">21124 4784 0,'0'0'16,"-21"0"-16,0-21 15,21-1-15,-21 22 16,0 0 31,-1 0-47,-20 0 16,21 0-16,0 0 15</inkml:trace>
  <inkml:trace contextRef="#ctx0" brushRef="#br0" timeOffset="37247.6">19240 4995 0,'0'0'16,"-21"0"-16,-21 22 15,42-44 1,21 22-16,0-21 15,0 21-15,1 0 0,20-21 16,0 0-16,1 21 0,-1-21 0,0 21 16,1-21-16,-1-1 0,0 22 0,1-21 15</inkml:trace>
  <inkml:trace contextRef="#ctx0" brushRef="#br0" timeOffset="37851.25">22987 4657 0,'21'0'16,"-21"-21"-16,0-1 0,0 1 16,0 0-1,0 42 16,0 0-31,0 1 0,0 20 16,-21 0-16,21 1 0,-21-1 16,21 21-16,0 1 0,0-22 0,-21 22 15,21-1-15,-22-20 0,1-1 16,21 0-16,-21 1 0,0-1 0,21 0 16,0-21-16,-21 1 0,0-1 0,21 0 15,0 0-15,-22-21 0,22 21 16,-21-21-1,0 0 1,21-21-16,-21 0 0,0 21 16</inkml:trace>
  <inkml:trace contextRef="#ctx0" brushRef="#br0" timeOffset="38707.76">22479 5165 0,'0'0'15,"21"-21"1,0 21-16,0 0 15,1 0-15,20 0 0,-21 0 0,21 0 16,22 0-16,-22-22 0,22 22 16,-22-21-16,22 21 0,-1-21 0,1 0 15,-22 21-15,21-21 0,-20 0 16,-1-1-16,0 22 0,1-21 16,-22-21-16,21 21 0,-21 0 15,1-1-15,-22-20 0,0 21 0,0 0 16,0-22-16,0 22 0,0 0 0,0 0 15,0 0-15,0 0 0,-22 21 16,1 0 0,21 21-16,0 0 15,-21 0-15,21 21 0,-21 1 0,21-1 16,-21 0-16,21 22 0,0-22 16,0 1-16,-21 20 0,21-21 0,-22 1 15,22-22-15,-21 21 0,21-21 16,0 22-16,0-22 0,0 0 15,0 0-15,21-21 32,1-21-32,-1 0 15,0 0-15,0 0 16,-21-1-16,21-20 0,0 21 0,1-21 16,-1 20-16,0-20 0,0 0 0,0 21 15,22-22-15,-22 22 0,0 0 16,0 21-16,0-21 0,0 21 15,-21 21 1,0 0-16,0 0 0,0 22 16,0-22-16,0 0 0,0 21 15,0-21-15,0 1 0,0-1 16,0 21-16,0-21 0,0 0 0,0 1 16,0-1-16,22-21 0,-22 21 15,21 0-15,0-21 0,0 0 0,-21 21 16,42-21-16,-20 0 0,-1 0 0,0 0 15,21 0-15,-21 0 0,22-21 16,-22 0-16,0 0 0,21 21 0,-20-21 16,-1-1-16,0 1 0,0 0 15,0 0-15,0-21 0,-21 20 0,0 1 16,0-21-16,22 21 0,-22 0 0,0-1 16,0 1-16,-22 21 15,1 21 1,0 1-16,0-1 15,21 0-15,-21 0 0,21 0 0,-21 0 16,21 22-16,0-22 0,0 0 0,0 0 16,0 0-16,0 1 0,0-1 15,0 0-15,21 0 16,0-21-16,0 0 16,0 0-16,0 0 0,1 0 15,-1 0-15,0 0 0,0 0 16,0-21-16,22 21 15,-22-21-15,21 0 0,0-1 0</inkml:trace>
  <inkml:trace contextRef="#ctx0" brushRef="#br0" timeOffset="41039.29">25569 5271 0,'0'0'0,"-21"0"15,0 21-15,21 0 31,-21-21 63,0 0-31,21-21 62,0 0-110,0-1-15,21 22 0,0-21 16,0-21-16,0 21 0,0 0 0,22-22 16,-22 1-16,21-22 0,1 22 15,-1-21-15,0 20 0,1-20 0,-1 20 16,0-20-16,1 21 0,-22-1 15,0 1-15,0 21 0,0-22 0,-21 22 16,0 0-16,-21 21 16,0 0-16,0 0 15,0 21-15,-22 0 0,22 1 16,-21-1-16,21 21 0,-1-21 0,1 22 16,0-1-16,21 0 0,0 1 15,0 20-15,0-21 0,0 1 0,0-1 16,0 22-16,0-22 0,21-21 0,0 21 15,-21 1-15,22-22 0,-1 21 16,-21-21-16,0 1 0,21-1 16,-21 0-16,-21-21 31,0-21-31,-1 0 16,1 21-16,0-22 0,0 1 15,0 0-15,0 21 0,-1-21 0,1 0 16,0 21-16,0 0 0,21-21 15,-21 21-15,0 0 16,21 21-16,0 0 0,0 0 16,21 0-16,0-21 0,0 21 15,0 1-15,22-22 0,-1 21 0,0-21 16,22 0-16,-22 21 0,22-21 16,-1 0-16,-21 0 0,22 0 0,-1 0 15,1 0-15,-22 0 0,22-21 0,-22 21 16,22-21-16,-22-1 15,0 1-15,1 0 0,-1 0 0,0-21 16,-21 20-16,1-20 0,-1 0 16,0-1-16,-21 1 0,0 0 0,0-1 15,0 1-15,0 21 0,0-21 0,-21 42 16,-22-22-16,22 22 0,-21 0 16,21 0-16,-22 0 0,1 22 0,0-1 15,-1 0-15,22 21 0,-21 1 16,21-1-16,0 0 0,-1 1 15,1-1-15,21-21 0,0 21 0,0 1 16,0-22-16,0 21 0,0-21 0,0 1 16,21-1-16,1 0 0,-1-21 15,0 0-15,0 21 0,0-21 16,22 0-16,-22 0 0,21 0 0,0 0 16,-20-21-16,20 0 0,-21 21 15,21-21-15,-20-1 0,-1 1 0,21-21 16,-21 21-16,-21 0 0,21-22 0,-21 1 15,22 21-15,-22-22 0,0 22 16,0 0-16,0 0 0,-22 21 31,1 21-31,21 0 0,-21 0 16,21 1-16,-21 20 16,21-21-16,-21 0 0,21 22 0,0-22 15,0 0-15,0 21 0,0-21 0,0 1 16,21-22-16,0 21 0,0 0 15,0-21-15,22 0 0,-22 0 0,21 0 16,1 0-16,-22 0 0,21 0 16,0 0-16,-20-21 0,20 0 0,-21-1 15,0 1-15,0 0 0,1 0 0,-1 0 16,0-22-16,-21 1 0,21 21 16,-21-21-16,21-1 0,-21 22 0,0 0 15,0 0-15,0 0 0,0-1 16,0 44-1,0-1 1,-21 21-16,0-21 0,21 22 0,-21-22 16,21 21-16,-21-21 0,21 22 15,-22-22-15,1 0 0,21 21 0,0-21 16,0 1-16,0-1 0,0 0 0,-21-21 16,21 21-16,0-42 46,0 0-46,21 0 16,0-1-16,-21-20 0,22 21 0,-1-21 16,0-1-16,-21 22 15,21-21-15,0-1 0,0 1 0,1 21 16,-1-21-16,0 20 0,0 1 16,0 21-16,0 0 0,1 0 0,-1 0 15,0 0-15,-21 43 16,0-22-16,0 0 0,21 21 0,-21-21 15,21 22-15,0-1 0,-21-21 16,0 22-16,0-22 0,22 21 0,-1-21 16,-21 0-16,21 1 0,-21-1 15,0 0-15,21-21 0,-21 21 16,0-42 0,0 0-1,21 0-15,-21-1 16,21 1-16,-21-21 0,22 21 0,-1-22 15,0 22-15,0-21 0,0 0 16,0-1-16,22 1 0,-22 0 0,21 20 16,-21 1-16,22-21 0,-1 42 15,-21-21-15,22 21 0,-22 0 0,0 0 16,0 0-16,-21 21 0,0 0 16,0 0-16,0 22 0,0-22 0,0 21 15,0-21-15,0 22 0,0-22 16,0 21-16,0-21 0,0 0 15,0 22-15,0-22 0,0 0 0,21 0 16,0 0-16,1 1 0,20-1 16,-21-21-16,21 21 0,-20-21 0,20 0 15,-21 0-15,21 0 0,1 0 16,-1 0-16,-21 0 0,22 0 0,-1-21 16,0 0-16,-21 21 0,22-22 0,-22-20 15,21 21-15,-21 0 0,1-22 16,-1 1-16,0 0 0,0-1 15,-21 1-15,0 0 0,0-1 0,0 22 16,0-21-16,0 21 0,-21 21 16,0 0-16,0 0 15,-1 0-15,1 21 0,-21 21 0,21 1 16,-22-1-16,22 0 0,0 1 16,0-1-16,0 0 0,21-21 0,-21 22 15,21-22-15,0 21 0,0-21 0,0 1 16,21-1-16,0 0 0,0-21 15,0 21-15,22-21 0,-22 0 0,21 0 16,0 0-16,1 0 0,-22 0 16,21 0-16,1 0 0,-1 0 0,-21 0 15,21-21-15,1 21 0,-22-21 16,0 0-16,0 21 0,0-22 16,-21 1-16,0 0 0,0 0 0,-21 21 15</inkml:trace>
  <inkml:trace contextRef="#ctx0" brushRef="#br0" timeOffset="42127.19">1651 7366 0,'0'0'0,"0"-21"0,0 0 0,0 0 15,-21-1-15,0 1 0,-1 0 0,1 21 16,21-21-16,0 0 0,-21 21 15,0 0-15,21 21 16,-21 0-16,21 21 0,-21 22 0,21-22 16,-22 43-16,22-22 0,-21 22 15,0-21-15,21 41 0,-21-20 0,0 0 16,21-1-16,0 1 16,-21-21-16,21-1 0,0 1 0,0-1 15,0-21-15,0-20 0,0 20 16,0-21-16,0 0 0,0 0 0,0-42 47,0 0-47,0 0 0,-22 0 15,22-22-15,-21 1 0</inkml:trace>
  <inkml:trace contextRef="#ctx0" brushRef="#br0" timeOffset="42488.98">995 7684 0,'0'0'0,"-43"-106"16,22 85-16,0-1 16,21-20-16,-21 21 0,21-21 15,0 20-15,0-20 0,0 0 0,21-1 16,0 1-16,22 21 0,-1-21 16,0-1-16,22 22 0,-22 0 15,22 0-15,-1 0 0,1 21 0,-22 0 16,21 0-16,-20 0 0,20 21 15,-42 21-15,22 0 0,-1 1 0,-21 20 16,0 1-16,-21-1 16,0 1-16,0-1 0,0 1 0,-21-1 15,0 1-15,0-22 0,-21 22 16,20-22-16,-20 0 0,21 1 0,0-22 16,0 21-16,-1-21 0,1 0 15,0-21-15,21 22 0,-21-22 16,0 0-16,42 0 47,0-22-47</inkml:trace>
  <inkml:trace contextRef="#ctx0" brushRef="#br0" timeOffset="43043.96">2053 8149 0,'0'0'16,"21"0"-16,0 0 0,1 0 0,-1-21 15,0 0-15,0 21 0,-21-42 0,21 20 16,0 1-16,-21 0 0,0-21 16,0 21-16,0-22 0,0 22 15,0-21-15,0 21 0,-21-22 0,0 22 16,0-21-16,0 21 0,0-1 15,-1 22-15,1 0 0,0 0 0,0 0 16,0 0-16,0 22 0,-1 20 16,-20-21-16,21 21 0,0 1 15,-22 20-15,22 1 0,-21-1 0,21-20 16,0 20-16,21 1 0,0-22 16,0 0-16,0 1 0,0-22 0,0 0 15,21 0-15,21 0 0,-21 0 16,0-21-16,1 0 0,-1 0 0,21 0 15,-21-21-15,0 21 0,1-21 16,20 0-16,-21-21 0,0 20 16,22-20-16,-22 0 0,0 21 0,21-22 15,-21 1-15,1 0 0,-22-1 16,21 1-16,-21 21 0,0 0 0,0-1 16,0 1-16,-21 42 15,21 1 1,0-1-16,-22 0 0,22 21 15,0 1-15,0-22 0,0 21 0,0-21 16,0 22-16,0-22 0,0 21 16,0-21-16,22 0 0,-22 1 0,21-1 15,0 0-15,0-21 16,0 21-16,0-21 0,1 0 16,-1 0-16,0-21 0,21 0 15,-21 0-15</inkml:trace>
  <inkml:trace contextRef="#ctx0" brushRef="#br0" timeOffset="44944.05">2984 7747 0,'0'0'0,"0"-42"15,0 21-15,-21 21 16,0 0 0,0 21-16,-21 0 15,20 0-15,1 0 0,0 22 0,21-1 16,-21-21-16,0 21 15,21 22-15,0-22 0,-21 1 0,21-1 16,0 0-16,0 1 0,0-1 16,21-21-16,0 21 0,0-20 0,0-1 15,0 0-15,1 0 0,-1-21 16,0 0-16,21 0 0,-21 0 0,1 0 16,-1-21-16,21 0 0,-21 0 0,0-1 15,22 1-15,-22-21 0,0 0 16,0-1-16,0 1 0,1 0 0,-1-1 15,0-20-15,-21 20 0,0-20 16,0 21-16,0-22 0,0 1 0,21-1 16,-21 1-16,0-1 0,0 1 15,0 20-15,21 1 0,-21 0 16,0 20-16,0 1 0,0 42 16,0 1-1,0 20-15,0 0 0,0 1 0,0-1 16,0 0-16,0 22 0,0-22 15,-21 22-15,21-1 0,0-21 0,-21 22 16,21-22-16,0 1 0,0-1 16,0 0-16,0 1 0,0-22 15,0 0-15,0 0 0,0 0 0,0 0 16,0-42 0,0 0-1,21 0-15,0 0 0,0-22 16,1 1-16,-1 21 0,0-21 0,0-1 15,21 1-15,-20 21 0,20-22 16,-21 22-16,0 0 0,0 0 0,1 21 16,-1-21-16,0 21 0,0 0 0,-21 21 15,0 0 1,0 0-16,-21 0 0,21 1 16,-21-1-16,0 0 15,-1 0-15,1 21 0,0-42 0,0 22 0,0-1 16,0 0-16,-1-21 0,1 0 15,21 21-15,-21-21 16,21 21 31,0 0-31,21 1-16,0-1 0,-21 0 15,22 0-15,-1 0 0,0 0 0,0 1 16,0-1-16,0 0 0,1-21 15,20 21-15,-21-21 0,21 0 16,1 0-16,-1 0 0,0 0 0,22 0 16,-1 0-16,-20-21 0,20 0 0,-20 21 15,20-21-15,-21-1 0,1-20 16,-1 21-16,0 0 0,1-22 16,-1 22-16,-21-21 0,0 0 0,1 20 15,-22-20-15,0 0 0,0 21 0,0-22 16,0 1-16,-22 21 0,1 0 15,0-1-15,0 1 0,0 0 0,0 21 16,-1 0-16,-20 0 0,21 21 16,0-21-16,-22 21 0,22 22 0,0-22 15,0 21-15,21-21 0,0 22 0,-21-1 16,21 0-16,0 1 16,0-1-16,0-21 0,0 22 0,0-22 15,0 0-15,21 0 0,0 0 0,-21 0 16,21-21-16,0 0 0,1 0 15,-1 0-15,21 0 0,-21 0 0,0 0 16,1-21-16,-1 0 0,0 0 16,0 0-16,0 0 0,0-1 0,-21-20 15,0 21-15,22-21 0,-22 20 0,0 1 16,0-21-16,0 21 0,0 0 16,0-1-16,0 1 0,0 42 46,0 1-46,0-1 0,0 21 0,0-21 16,0 22-16,0-22 0,0 21 16,0-21-16,0 22 0,21-22 0,-21 0 15,21 21-15,0-21 0,0 1 0,22-22 16,-22 21-16,21-21 0,0 0 16,22 0-16,-22 0 0,1 0 0,20-21 15,-21 21-15,22-22 0,-22 1 0,1 0 16,-1 0-16,0 0 15,1-22-15,-1 22 0,-21-21 0,21 0 0,-20 20 16,-1-20-16,0 0 0,-21-1 16,0 22-16,0-21 0,0 21 15,0-22-15,0 22 0,-21 0 0,0 0 16,-1 21-16,1 0 0,-21 0 0,21 0 16,0 21-16,-22 0 0,22 0 15,0 1-15,0-1 0,0 0 0,-1 21 16,1-21-16,21 22 0,-21-22 15,21 0-15,0 21 0,0-20 0,0-1 16,0 0-16,21-21 0,0 21 0,1-21 16,-1 0-16,0 0 0,0 0 15,0 0-15,0 0 0,1 0 16,-1-21-16,0 0 0,0 21 0,0-21 16,0-1-16,1 1 0,-1 0 15,-21 0-15,0 0 0,21 21 16,-21-21-16,0 42 31,0 0-15,-21-21-16,21 21 0,0 21 0,0-20 15,0 20-15,0-21 0,0 21 16,0 1-16,0-1 0,0 0 0,0 1 16,0 20-16,0-20 0,0-1 0,-21 21 15,21-20-15,0 20 0,-22 1 16,22-1-16,0 1 0,0 20 15,-21-20-15,21-1 0,0 1 0,-21 21 16,21-22-16,0 1 0,-21-22 0,21 21 16,0 1-16,0-22 0,0 22 15,-21-22-15,21-21 0,-21 22 0,21-22 16,0 0-16,0 0 0,-22-21 0,1 0 16,0 0-16,21-21 15,-21 0-15,0 0 0,0-1 16,21-20-16,-22 0 0,1-1 0,0 1 15,0 0-15,0-22 0,21 1 16,0-22-16,0 22 0,0-22 16,0 0-16,0 1 0,0 20 0,0-21 15,21 22-15,0-22 0,21 22 0,-20-1 16,-1 1-16,21-1 0,0 1 16,-20 20-16,20-20 0,0 21 0,1-22 15,-1 22-15,-21-1 0,21 1 0,-20 0 16,20 21-16,-21-22 0</inkml:trace>
  <inkml:trace contextRef="#ctx0" brushRef="#br0" timeOffset="45299.37">5778 7789 0,'43'22'0,"-22"-22"15,0 0 1,0 0-16,-21-22 0,21 22 15,1-21-15,-22 0 0,21 21 16,0-21-16,-21 0 0,21 0 0,-21-1 16,0 1-16,0 0 0,0 0 15,0 0-15,0 0 0,0-1 16,-21 22-16,0 0 0,0 0 0,-1 0 16,-20 0-16,21 0 0,-21 22 0,20-1 15,1 0-15,0 0 0,0 21 16,0 1-16,21-1 0,0-21 15,0 22-15,0-1 0,0 0 0,0 1 16,21-1-16,0-21 0,0 21 16,0-20-16,1-1 0,20 0 0,0 0 15,-21-21-15,22 0 0,-1 0 0,-21 0 16,22 0-16,-1 0 0,-21 0 16,21 0-16,-20-21 0,-1-21 0,0 20 15,0 1-15,21-21 0</inkml:trace>
  <inkml:trace contextRef="#ctx0" brushRef="#br0" timeOffset="52004.04">8594 7535 0,'0'0'0,"0"-21"0,0 0 0,0 0 16,-22 0-16,22 0 0,0-1 0,0-20 16,0 21-16,0 0 0,0 0 15,0-1-15,0-20 0,-21 21 0,21 0 16,0 0-16,0-1 15,0 1-15,-21 21 0,21 21 32,0 1-32,0 20 15,0 0-15,0 1 0,0-1 16,0 21-16,0 1 0,0-22 0,0 22 16,0-22-16,0 22 0,0-22 15,0 0-15,0 1 0,0-1 16,0 0-16,0 1 0,0-1 0,0-21 15,0 0-15,0 0 0,0 1 16,0-1-16,0-42 31,0-1-31,0 1 16,0-21-16,0 21 0,0 0 16,0-22-16,0 22 0,0-21 0,0 21 15,0-22-15,0 22 0,21 0 0,0-21 16,-21 20-16,22 1 0,-1 21 15,0-21-15,21 21 0,-21 0 0,1 0 16,20 0-16,-21 21 16,0 0-16,22 1 0,-22-1 0,0 21 15,0 0-15,-21-20 0,0 20 0,0 0 16,0 1-16,0-1 0,-21 0 16,0 1-16,-22-1 0,22 0 0,-21-21 15,21 1-15,0 20 0,-22-42 16,22 21-16,0 0 0,0-21 0,0 0 15,-1 0-15,1 0 0,0-21 16,21 0-16,-21 21 16,21-21-16,0 0 0,0-1 0,0 1 15,0 0-15,0 0 0</inkml:trace>
  <inkml:trace contextRef="#ctx0" brushRef="#br0" timeOffset="52763.6">9144 7641 0,'0'0'0,"0"21"31,0 1-31,0-1 0,0 0 0,0 0 16,0 0-16,0 22 0,0-22 15,0 0-15,0 21 0,0-21 0,0 1 16,0 20-16,0-21 0,0 0 15,0 0-15,0 1 16,21-22-16,0 0 0,0 0 16,1 0-16,-1 0 0,0-22 15,0 1-15,21 0 0,-20 0 16,-1 0-16,0 0 0,0-1 0,0 1 16,0-21-16,1 21 0,-1 0 15,0-1-15,0-20 0,-21 21 0,0 0 16,0 0-16,0-1 0,0 1 0,0 42 31,0 1-31,0 20 16,0-21-1,0 0-15,0 22 0,0-22 0,0 0 16,0 21-16,0-21 0,0 22 0,0-22 16,0 0-16,0 0 0,0 0 15,0 1-15,21-22 0,0 0 0,1 0 16,-1 0-16,21 0 15,-21 0-15,0-22 0,22 1 0,-1 0 16,-21 0-16,22 0 0,-1-22 0,0 22 16,-21-21-16,22 0 0,-22 20 15,21-20-15,-21 0 0,1-1 16,-1 1-16,0-21 0,0 20 0,0 1 0,0-22 16,-21 22-16,22-21 15,-22 20-15,21 1 0,-21 0 0,0-1 16,0 1-16,0 21 0,0 0 15,0-1-15,0 1 0,0 42 16,-21 22-16,-1-1 16,1 0-16,21 22 0,-21-1 15,0 1-15,0-1 0,21 1 0,-21-1 16,-1 1-16,22-22 0,-21 22 0,21-22 16,0 0-16,0-20 0,0 20 15,0-21-15,0 21 0,0-20 16,43-1-16,-22-21 0,0 21 0,0-21 15,0 0-15,0 0 0,1 0 16,-1 0-16,0 0 0,0 0 0,21-21 16,-20 0-16,-1-1 0,0 1 0,0 0 15,-21 0-15,21 0 0,-21-22 16,21 22-16</inkml:trace>
  <inkml:trace contextRef="#ctx0" brushRef="#br0" timeOffset="52939.5">10118 7493 0,'-22'0'0,"44"0"0,-65 0 0,64 0 31,1 0-31,-1 0 16,0 0-16,21 0 0,-21 0 0,22 0 16,-1 0-16,0 0 0,-20 0 15,20 0-15,0-21 0,1 0 0,-22 21 16,21-21-16,0 21 0</inkml:trace>
  <inkml:trace contextRef="#ctx0" brushRef="#br0" timeOffset="53283.56">12298 7281 0,'0'0'0,"0"-21"0,-21 21 0,-1 0 16,1 0-16,0 21 16,21 1-16,0-1 15,-21 21-15,21-21 0,-21 22 16,21-1-16,0 0 0,0-21 0,-21 22 15,21-1-15,-22-21 0,22 0 16,0 22-16,0-22 0,0 0 0,-21-21 16,21 21-16,0 0 0,21-21 31,1 0-31,-1-21 0,-21 0 16,21 0-16,0 0 0</inkml:trace>
  <inkml:trace contextRef="#ctx0" brushRef="#br0" timeOffset="53639.36">12277 6900 0,'0'0'0,"-22"-21"0,1 0 0,0 21 16,0 0-16,0 0 0,0 0 0,-1 21 16,1 0-16,21 1 15,-21-1-15,21 0 0,0 0 0,0 0 16,0 0-16,21 1 0,0-22 15,1 0-15,-1 0 0,0 0 16,0 0-16,0 0 0,22 0 0,-22-22 16,0 22-16,0-21 0,0 0 15,0 0-15,1 0 0,-1 0 16,-21-1-16,0 1 0,0 0 0,0 0 16,0-21-16,0 20 0,-21 1 15,-1 21-15,1-21 0,0 21 0,-21 0 16,21 0-16,-1 0 0,1 0 0,0 0 15,0 21-15,0-21 0,0 21 16,-1 1-16,22-1 0,0 0 0,0 21 16,0-21-16,0 1 0,0-1 15,0 0-15,0 0 0,22 0 0,20 0 16,-21-21-16</inkml:trace>
  <inkml:trace contextRef="#ctx0" brushRef="#br0" timeOffset="54155.74">12975 6858 0,'0'0'0,"0"-21"0,21 0 0,-21-22 15,0 22-15,0 0 0,0-21 0,0 21 16,0-22-16,0 22 0,0 0 0,0 0 16,-21 21-1,0 0-15,0 0 0,0 21 0,-1 21 16,1 1-16,0-1 0,0 0 15,0 22-15,0-1 0,-1 22 0,1-22 16,0 22-16,21 0 0,-21-1 16,0 1-16,0-21 0,21 20 15,-22-20-15,1 20 0,21-20 0,0 21 16,-21-22-16,21 22 0,-21-22 0,21 22 16,0-22-16,0 1 0,-21-1 15,21 1-15,0-22 0,0 22 0,0-43 16,0 21-16,0-21 0,21 1 0,0-1 15,0-21-15,0 0 0,1 0 16,-1 0-16,0-21 0,21 21 0,-21-43 16,1 22-16,20 0 0,-21-21 0,0-1 15,0 1-15,1 0 0,-22-22 16,0 1-16,0 20 0,0-20 16,-22 20-16,1-20 0,0 21 0,-21-22 15,-1 22-15,22-1 0,-21 1 0,0 21 16,-1 0-16,22-22 0,-21 22 15,21 21-15,-1-21 0,22 0 0,0 0 16,0 0 0,22 21-16,-1 0 15,0-22-15,21 1 0,-21 21 0,22-21 16,-22 0-16,21 0 0,1 0 16,-1-1-16</inkml:trace>
  <inkml:trace contextRef="#ctx0" brushRef="#br0" timeOffset="55083.76">15600 7472 0,'0'0'16,"-21"0"-16,-1-21 0,1 21 0,0-21 0,0-1 15,0 1-15,-22 0 0,22 0 0,0-21 16,21 20-16,-21 1 16,21 0-16,0-21 0,0 21 0,0-1 15,0 1-15,0 0 0,0 0 16,21 0-16,0 0 0,0-1 0,1 22 15,-1 0-15,0 0 0,0 0 0,0 0 16,0 22-16,1-1 0,-22 0 16,0 0-16,21 0 0,-21 22 0,21-1 15,-21 0-15,0 22 0,0-22 16,0 0-16,0 1 0,0-1 0,0 0 16,21-20-16,-21-1 0,21 21 0,0-21 15,-21 0-15,22-21 16,-1 0-16,0 0 0,0 0 15,0-21-15,22 0 0,-22 0 16,21 21-16,-21-42 0,22 20 0,-1 1 16,-21-21-16,21 21 0,1-22 0,-22 1 15,21 0-15,-21-1 0,1 1 16,-1 21-16,0-21 0,0 20 0,0-20 16,-21 21-16,0 0 0,0 42 31,0 0-31,0 21 15,-21 1-15,0-1 0,21 22 16,-21-1-16,21 1 0,0-1 0,0 1 16,0 20-16,0-20 0,0 20 15,0 1-15,0 0 0,0-1 16,0 1-16,0 0 0,0-1 0,0 1 16,0 0-16,0-22 0,0 22 0,-21-22 15,-1 22-15,22-21 0,-21-1 16,0-21-16,0 22 0,21-22 0,-21 1 15,0-22-15,-1 0 0,1 0 0,0-21 16,0 0-16,0 0 0,0 0 16,-1-21-16,1 0 0,0-22 0,0 1 15,0 0-15,0-1 0,-22-20 16,22 21-16,0-22 0,0 1 0,0-1 16,-1 1-16,1-1 0,21 1 15,0-22-15,0 21 0,0 1 0,0-1 16,21 1-16,1-1 0,-1 1 0,21-1 15,0 22-15,1-21 0</inkml:trace>
  <inkml:trace contextRef="#ctx0" brushRef="#br0" timeOffset="55891.28">16700 7070 0,'22'0'0,"-22"-21"16,0 42-1,0 0 1,-22 0-16,22 21 0,0 1 0,-21-22 16,0 42-16,21-20 0,-21-1 0,21 0 15,0 1-15,0-1 0,0 0 16,0 1-16,0-22 0,0 0 0,0 0 16,0 0-16,0 1 0,21-22 0,0 0 15,0 0-15,1 0 0,-1 0 16,21 0-16,-21-22 0,0 1 0,1 0 15,-1 0-15,0 0 16,0 0-16,0-1 0,0-20 0,1 0 16,-22-1-16,0 1 0,0 0 0,0-1 15,0 1-15,0 0 0,0-1 16,-22 1-16,1 21 0,-21-21 0,21 42 16,0-22-16,-22 22 0,22 0 15,-21 0-15,21 0 0,-1 22 0,-20-22 16,21 42-16,0-21 0,0 21 0,-1 1 15,1-1-15,21 0 0,0 1 16,0-1-16,0 0 0,0 1 0,21-1 16,1-21-16,-1 0 0,0 1 0,21-1 15,-21 0-15,22-21 0,-22 0 16,21 0-16,1 0 0,-1 0 16,0-21-16,1 0 0,-1 21 15,21-22-15,-20-20 0,-1 21 0,0 0 16,-20-22-16,20 22 0,-21-21 0,0 0 15,0-1-15,-21 22 0,0-21 16,0 21-16,0-1 0,0 1 0,0 0 16,0 0-16,-21 21 15,21 21-15,0 0 16,-21 0-16,21 1 0,0 20 0,0 0 16,0-21-16,0 22 0,0-1 15,0-21-15,0 22 0,0-22 16,21 0-16,0 0 0,1-21 0,-1 21 15,0-21-15,0 0 0,0 0 16,22 0-16,-22 0 0,21 0 0,-21-21 16,22 21-16,-22-21 0,21-21 15,-21 20-15,22 1 0,-22-21 0,0 21 16,0-22-16,0 1 0,0 21 0,1-21 16,-22 20-16,0 1 0,0 0 15,0 0-15,0 0 0,0 42 16,0 0-1,0 0-15,-22 0 0,22 1 0,0 20 16,0-21-16,0 21 0,0-20 16,0-1-16,0 21 0,0-21 15,22 0-15,-1 1 0,0-22 0,0 0 16,0 21-16,22-21 0</inkml:trace>
  <inkml:trace contextRef="#ctx0" brushRef="#br0" timeOffset="56699.33">20024 6795 0,'0'0'16,"0"-22"-16,0-20 0,0 21 15,0 0-15,0-22 0,0 22 0,0 0 16,-22 21 0,22 21-16,0 0 0,-21 1 15,21-1-15,0 21 0,-21 0 16,21 1-16,-21-1 0,0 0 0,21 1 16,-21-1-16,-1 0 0,22 1 0,0-1 15,-21 0-15,21-20 0,-21 20 16,21-21-16,0 0 0,0 0 15,21-21 1,0-21-16,1 0 16,-1 0-16,-21 0 0,21 0 0,0-1 15,0 1-15,0-21 0,1 21 16,-22 0-16,21-22 0,0 22 0,-21 0 16,21 0-16,0 21 15,-21 21-15,0 0 16,0 0-16,21 0 0,-21 1 0,22 20 15,-1-21-15,-21 21 0,21-20 16,0 20-16,0-21 0,-21 0 0,43 0 16,-22 1-16,0-1 0,21-21 15,-21 0-15,22 0 0,-1 0 16,0 0-16,1 0 0,-1 0 0,0 0 16,1-21-16,-1-1 0,-21 1 15,22 0-15,-22-21 0,21 21 0,-21-22 16,0 1-16,-21 21 0,0-22 15,0-20-15,0 21 0,0-1 0,0 1 16,0-22-16,0 22 0,-21 0 0,0-1 16,0 1-16,0 21 0,0 0 15,-22 0-15,22 21 0,-21 0 0,21 0 16,-22 0-16,1 0 0,21 0 16,0 21-16,-1 0 0,22 21 0,0-21 15,0 22-15,22-22 0,-1 0 16,21 21-16,0-20 0,22-1 15,-22 0-15</inkml:trace>
  <inkml:trace contextRef="#ctx0" brushRef="#br0" timeOffset="58003.61">21653 6879 0,'0'0'0,"0"-21"15,0 0-15,0 0 0,0 0 0,-21-1 16,0 1-16,0 0 0,0 0 15,-22 0-15,22 0 0,-21 21 0,0 0 16,20 0-16,-20 0 0,0 21 16,-1 0-16,22 0 0,-21 21 15,21-20-15,0 20 0,-22 0 0,22 1 16,0-1-16,21 0 0,0 1 16,-21-1-16,21 0 0,0-21 0,0 22 15,0-22-15,21 0 0,0 0 0,0 0 16,22 1-16,-22-22 0,21 0 15,-21 0-15,22 0 0,-1 0 0,-21-22 16,21 1-16,-20 0 0,20 0 16,-21 0-16,0-22 0,0 22 0,1-21 15,-1 21-15,0-22 0,-21 22 0,0-21 16,0 0-16,0 20 16,0-20-16,0 21 0,0 0 0,-21 21 31,0 0-31,21 21 15,0 21-15,-22-21 0,22 1 0,0-1 16,0 21-16,0-21 0,0 0 16,0 22-16,0-22 0,22 0 0,-1 0 15,0 0-15,0 1 0,0-22 16,22 21-16,-22-21 0,21 0 0,-21 0 16,22 0-16,-22 0 0,21 0 0,-21-21 15,0 21-15,22-22 0,-22 1 16,0 0-16,0 0 0,0-21 15,-21 20-15,22 1 0,-22-21 0,21 21 16,-21-22-16,21 22 0,-21 0 16,0 0-16,0 0 0,0 42 31,0 0-31,0 0 0,0 0 16,0 22-16,-21-22 0,0 21 15,21-21-15,-22 1 0,22 20 0,0-21 16,0 0-16,0 22 0,0-22 0,0 0 15,22-21 17,-1-21-17,0 0-15,-21-1 0,21 1 16,-21 0-16,21-21 0,-21 21 0,0-1 16,0-20-16,21 21 0,-21 0 15,22 0-15,-22-1 0,0 44 31,0-1-31,0 0 16,0 0-16,0 0 0,0 22 0,0-22 16,0 0-16,0 0 0,21 0 15,0 0-15,-21 1 0,21-22 16,0 21-16,0 0 0,1-21 0,20 0 16,-21 0-16,21 0 0,1 0 15,-1 0-15,22-21 0,-22 21 0,-21-21 16,21-1-16,1 1 0,-22 0 15,21 0-15,-21-21 0,1 20 0,-1-20 16,-21 21-16,0-21 0,21-22 16,-21 22-16,0-1 0,0 1 0,0-21 15,21 20-15,-21 1 0,0 0 0,0 20 16,0-20-16,0 21 16,0 42-1,0 0-15,0 0 0,0 22 0,0-1 16,0 0-16,-21 1 0,21-1 0,-21 0 15,21 22-15,0-22 0,-21 1 16,21-1-16,-22 0 0,22-21 16,0 22-16,0-22 0,0 21 0,0-21 15,0 1-15,22-1 0,-1 0 16,0-21-16,0 0 0,0 0 0,22 0 16,-22 0-16,0 0 0,21 0 15,-21-21-15,22 0 0,-22-1 0,21 1 16,-21 0-16,22 0 0,-22 0 0,21-22 15,-21 22-15,1 0 0,-1-21 16,0 21-16,-21-1 0,0 1 16,0 0-16,-21 21 31,0 21-31,-1 0 0,1 1 0,0-22 16,0 42-16,0-21 0,0 0 15,21 0-15,-22 1 0,22-1 0,0 0 16,0 0-16,0 0 0,0 0 15,0 1-15,22-1 0,-1 0 0,0-21 16,0 21-16,0-21 0,22 0 0,-1 0 16,-21 0-16,21 0 0,22 0 15,-22 0-15,1-21 0</inkml:trace>
  <inkml:trace contextRef="#ctx0" brushRef="#br0" timeOffset="58539.82">24066 6900 0,'0'0'0,"0"-21"0,0-21 15,0 21-15,0 0 16,0-1-16,-21 22 0,0 0 16,0 0-16,0 0 15,0 0-15,-22 0 0,22 22 0,0-1 16,0 0-16,0 21 0,-22-21 0,22 1 16,0 20-16,0-21 0,0 0 15,21 22-15,0-22 0,0 0 0,0 0 16,0 0-16,0 0 15,0 1-15,21-1 0,0-21 16,0 0-16,0 0 0,0 0 0,1 0 16,20-21-16,-21 21 0,0-22 15,22 1-15,-22 0 0,0 0 0,0-21 16,0 20-16,22-20 0,-22 21 0,0-21 16,0-1-16,-21 1 0,21-22 15,0 22-15,1 0 0,-22-22 0,0 1 16,0 20-16,0-20 0,21 21 15,-21-22-15,0 22 0,0 21 0,0-22 16,0 22-16,0 0 0,0 42 31,0 0-31,-21 22 0,-1-1 0,1 0 16,21 22-16,0-22 0,-21 22 16,21-1-16,-21-21 0,21 22 0,0-22 15,0 1-15,0-1 0,0 0 0,0 1 16,21-22-16,0 21 0,-21-21 15,21 0-15,1 1 0,-1-1 0,-21 0 16,21-21-16,0 0 0,0 0 16,0 0-16,1 0 0,-1 0 0,0 0 15,0 0-15,21-21 0,-20 0 0,-1 21 16,0-22-16,-21 1 16,0 0-16,21 0 0,-21-21 0,0 20 15</inkml:trace>
  <inkml:trace contextRef="#ctx0" brushRef="#br0" timeOffset="58739.7">22564 6752 0,'0'0'0,"-43"0"0,-20 21 15,42-21-15,42 0 16,21 0-16,-21-21 15,22 0-15,20 21 16,1-21-16,-22 0 0,21 21 0,22-21 16,-21-1-16,-1 1 0,1 0 0</inkml:trace>
  <inkml:trace contextRef="#ctx0" brushRef="#br0" timeOffset="59255.49">26416 6519 0,'0'0'0,"21"-21"0,0-42 15,0 20-15,1 1 16,-22 0-16,21 21 0,-21-22 0,0 22 15,0 0-15,0 0 0,0 0 16,0 42 0,0 0-16,0 0 15,0 21-15,-21 1 0,21 20 0,-22-20 16,22 20-16,0 1 0,-21-1 16,0 1-16,0-1 0,21-21 15,-21 1-15,0 20 0,21-20 0,0-22 16,0 21-16,-22-21 0,22 22 15,0-22-15,-21 0 0,21 0 0,0 0 16,21-21 0,1 0-16,-1-21 15,0 0-15,0 0 0,0 0 0</inkml:trace>
  <inkml:trace contextRef="#ctx0" brushRef="#br0" timeOffset="59607.17">27009 6583 0,'0'0'0,"0"-21"16,-22 42 0,1 0-16,0 0 0,0 0 15,0 1-15,0 20 0,-1 0 16,1-21-16,0 22 0,0-1 0,21-21 16,0 22-16,0-22 0,0 21 0,0-21 15,0 0-15,0 1 0,21-1 16,0-21-16,0 21 0,22-21 15,-22 0-15,21 0 0,-21 0 16,22-21-16,-1 0 0,-21-1 0,0 22 16,22-42-16,-22 21 0,-21 0 0,21 0 15,-21-22-15,0 22 0,0-21 16,0-1-16,0 22 0,0 0 16,-21-21-16,0 21 0,0-1 15,-1 1-15,1 21 0,0-21 0,0 21 16,0 0-16,0 0 0,-1 0 15,1 0-15,0 0 16,0 0-16,0 0 0,0 0 16</inkml:trace>
  <inkml:trace contextRef="#ctx0" brushRef="#br0" timeOffset="59792.06">26352 6519 0,'-21'0'16,"42"0"0,1 0-1,-1 0-15,21 0 0,-21 0 0,43 0 16,-22 0-16,22 0 0,-1 0 16,22 0-16,-22-21 0,22 21 0,0-21 15</inkml:trace>
  <inkml:trace contextRef="#ctx0" brushRef="#br0" timeOffset="62043.84">28871 6668 0,'0'0'0,"21"0"0,1 0 16,-1 0-16,0-22 0,0 1 0,0 21 15,-21-21-15,21 0 0,1 0 16,-22-22-16,0 22 0,0 0 0,0-21 16,0 21-16,0-22 0,-22 22 0,1 0 15,0 0-15,-21 0 0,21-1 16,-22 22-16,22 0 0,-21 0 16,-1 0-16,1 22 0,0-1 15,-1 0-15,1 21 0,0 1 0,21-1 16,-22 21-16,1-20 0,21-1 15,0 22-15,-1-22 0,22 0 0,0-21 16,0 22-16,0-22 0,0 21 0,0-21 16,22 1-16,-1-22 0,0 21 15,21-21-15,-21 0 0,1 0 0,20 0 16,-21 0-16,21 0 0,-20-21 16,20 21-16,-21-22 0,0 1 0,0 0 15,22 0-15,-22 0 0,0-22 16,0 22-16,0-21 0,1 0 15,-1-1-15,0 22 0,0-21 0,-21 21 16,0-1-16,0 1 0,0 42 16,0 1-1,0-1-15,0 21 0,-21-21 16,21 22-16,0-22 0,0 21 0,0 0 16,0-20-16,0 20 0,21-21 15,0 0-15,0 0 0,1 1 0,20-1 16,-21 0-16,21-21 0,-20 0 0,20 21 15,0-21-15,-21 0 0,22 0 16,-22 0-16,0 0 0,21-21 16,-20 0-16,-1 21 0,0-21 15,-21-22-15,21 22 0,0 0 0,0-21 16,1-1-16,-1 1 0,0 0 16,0-1-16,0 1 0,0 0 0,1 20 15,20-20-15,-21 21 0,0 21 16,0 0-16,1 0 15,-22 21-15,0 0 16,0 0-16,0 1 0,0-1 16,0 0-16,0 0 0,0 0 15,0-42 32,0 0-47,0 0 16,0 0-16,0-1 15,0 1-15,0 0 0,0 0 0,0 0 16,-22 21-16,1-21 0,0 21 16,0 0-16,0 0 15,0 21-15,21 0 0,-22 0 16,1 21-16,0-20 0,0 20 0,0 0 16,21 1-16,0-1 0,-21-21 15,21 21-15,0 1 0,0-22 0,0 0 16,0 21-16,0-20 0,21-1 15,0 0-15,0 0 0,21-21 16,-20 21-16,20-21 0,0 0 0,-21 0 16,22 0-16,-1 0 0,-21 0 15,22 0-15,-22 0 0,0 0 0,21-21 16,-21 0-16,1 0 0,20 0 16,-21-22-16,21 22 0,-20-21 0,-1-1 15,0 22-15,21-21 0,-21 0 16,1-1-16,-1 22 0,0 0 0,0 0 15,-21 0-15,21-1 0,0 22 16,1 22 0,-22-1-16,21 0 15,-21 0 1,0 0-16,0 0 0,21-21 47,-21-21-32,0 0 1,0 0-16,0 0 16,0 0-1,-21 21 1,0 0 0,-1 21-16,1 0 15,0 0-15,0 0 0,0 0 0,21 1 16,-21-1-16,-1 0 0,22 21 15,-21-21-15,21 1 0,0 20 0,0-21 16,0 0-16,0 0 0,0 1 16,0-1-16,21 0 0,1 0 15,-1-21-15,0 21 0,21-21 16,-21 0-16,1 0 0,20 0 0,-21 0 16,21 0-16,-20 0 0,-1 0 15,21 0-15,-21 0 0,0-21 0,1 0 16,-1 21-16,0-42 0,0 20 15,0 1-15,0-21 0,-21 21 16,22-22-16,-22 1 0,21 0 0,-21-1 16,0 1-16,0 21 0,0 0 15,0 0-15,0-1 0,0 44 32,-21-1-32,-1 0 0,22 21 0,-21-21 15,0 1-15,21 20 0,0-21 16,0 21-16,0-20 0,0 20 0,0-21 15,0 0-15,0 0 0,0 1 16,0-1-16,0 0 0,21-21 16,0 0-16,1 0 15,-1 0-15,0 0 0,0 0 0,0 0 16,22 0-16,-22 0 0,0 0 16,0-21-16,21 0 0,-20 21 0,-1-22 15,21-20-15,-21 21 0,22 0 16,-22-22-16,0 22 0,21-21 0,-21 21 15,-21-22-15,22 22 0,-22 0 16,0 0-16,0 0 0,-22 42 31,22 0-31,0 0 0,0 0 0,0 22 16,0-22-16,0 0 16,0 21-16,0-20 0,0-1 0,0 21 15,0-21-15,0 0 0,0 1 16,0-1-16,22 0 0,-22 0 15,-22-42 32,22 0-47,-21 21 16,0 0-16,0-21 0,0 21 16,0 0-16,-1 0 15,1 0-15,21 21 31,21-21-15,1 0-16,-1 0 16,0 0-16,21 0 0,-21 0 0,22 0 15,-22 0-15,21 0 0,-21 0 16,22-21-16,-1 21 0,0-22 0,1 22 16,-22-21-16,21 0 0,-21 0 15,22 0-15,-22 0 0,0-1 0,0-20 16,0 21-16,-21 0 0,22 0 15,-22-1-15,0 1 0,0 0 16,0 0-16,-22 21 0,1 0 16,0 0-16,0 21 15,0 0-15,0 0 0,21 1 0,0-1 16,0 21-16,0-21 0,0 0 16,0 22-16,0-22 0,0 0 0,0 0 15,0 0-15,0 1 0,21-22 16,-21 21-16,21-21 0,-21 21 15,-21 0 17,0-21-32,-1 0 15,1 0-15,0 0 0,0 0 16,0 0-16,0 0 0,-22 0 16,1 0-16,0 0 0,-1 0 0,-20 0 15,-1 0-15</inkml:trace>
  <inkml:trace contextRef="#ctx0" brushRef="#br0" timeOffset="62467.46">3852 10075 0,'0'0'0</inkml:trace>
  <inkml:trace contextRef="#ctx0" brushRef="#br0" timeOffset="62823.28">3746 10033 0,'0'0'0,"0"-21"0,-21 0 16,0 0-16,21-1 15,-21 22 1,0 0-1,21 22-15,0-1 0,0 21 16,0-21-16,0 22 0,0-22 0,0 21 16,0 0-16,0 1 0,0-1 15,0 0-15,0-20 0,0 20 0,-21 0 16,21-21-16,0 1 0,0-1 16,0 0-16,21-42 31,-21 0-31,0-1 0,21-20 15</inkml:trace>
  <inkml:trace contextRef="#ctx0" brushRef="#br0" timeOffset="63192.07">3768 9610 0,'0'0'0,"-22"0"0,1 0 0,0 0 16,0 0-16,0 21 0,0 0 0,-1 0 15,1 22-15,21-22 0,0 0 16,-21 21-16,21-21 0,0 1 0,0-1 16,0 0-16,0 0 0,21 0 15,0-21-15,1 0 0,20 0 16,-21 0-16,21 0 0,-20-21 16,20 0-16,-21 0 0,21 0 15,-20-1-15,-1 1 0,0-21 0,0 21 16,0 0-16,-21-22 0,0 22 15,0 0-15,0-21 0,0 20 0,-42 1 16,21 0-16,-22 21 0,22-21 16,-21 21-16,0 0 0,-1 0 0,22 0 15,-21 21-15,21 0 0,-1 0 0,1 1 16,21-1-16,0 21 0,0-21 16,0 22-16,0-22 0,0 21 0,0-21 15,21-21-15,1 21 0,20-21 16,-21 0-16,21 0 0</inkml:trace>
  <inkml:trace contextRef="#ctx0" brushRef="#br0" timeOffset="63474.91">4424 9356 0,'0'0'0,"-43"-21"15,22 21-15,0 0 16,0 0-16,0 21 15,0 0-15,21 0 0,-22 21 0,22 1 16,0-22-16,0 42 0,-21-20 16,21-1-16,0 22 0,0-22 15,0 21-15,0-20 0,-21-1 0,21 22 16,0-22-16,0 0 0,0 1 16,0-22-16,0 21 0,0-21 0,0 22 15,0-22-15,0 0 0,0 0 16,21-21-1,0 0-15,-21-21 16,0 0-16</inkml:trace>
  <inkml:trace contextRef="#ctx0" brushRef="#br0" timeOffset="63655.8">3979 10097 0,'21'-22'31,"22"22"-31,-22 0 0,0-21 16,0 21-16,0 0 0,22-21 0,-22 21 16,21-21-16,1 0 0,-1 21 0,0-21 15,-21 21-15,22-22 0,-1 1 16,0 21-16,-20-21 0,20 21 0,-21-21 16</inkml:trace>
  <inkml:trace contextRef="#ctx0" brushRef="#br0" timeOffset="64643.24">6540 9970 0,'0'0'0,"0"-22"0,0 1 16,0 0-16,0 0 15,0 0-15,0 0 0,0-1 0,0 1 16,0 0-16,0 0 0,0 0 16,0 0-16,-21-1 0,0 1 0,0 0 15,0 0-15,0 0 0,-22 0 16,1 21-16,0 0 0,20 0 16,-20 0-16,0 0 0,-1 0 0,1 21 15,0 0-15,-1 0 0,1 21 16,21 1-16,-21-1 0,20 22 0,1-22 15,0 21-15,21-20 0,0 20 0,0-20 16,0-1-16,21 0 0,0 1 16,-21-22-16,22 21 0,-1-21 0,21 0 15,-21-21-15,0 0 0,1 0 0,20 0 16,-21-21-16,21 21 0,1-21 16,-1 0-16,-21-21 0,22 20 0,-1-20 15,0 21-15,1-21 0,-1-1 16,0 1-16,-21 0 0,22-22 15,-22 22-15,0-22 0,0 1 0,0-1 16,-21 1-16,22-1 0,-22 22 16,0-22-16,0 1 0,0-1 0,0 22 15,0-21-15,0 20 0,0 1 0,0 0 16,0 20-16,0-20 0,0 21 16,0 0-16,-22 21 0,22 21 15,-21 21 1,21-21-16,0 22 0,0-1 0,-21 22 15,21-22-15,0 21 0,-21 1 0,21-1 16,0 1-16,0 21 16,0-22-16,0 1 0,0-1 0,0 1 15,0-22-15,21 0 0,0 1 0,-21-1 16,21-21-16,1 0 0,-1 0 16,0-21-16,21 0 0,-21 0 0,1 0 15,20 0-15,-21 0 0,0 0 16,22 0-16,-22-21 0,0 0 0,0 0 15,21 0-15,-20 0 0,-1-22 0,0 22 16,0-21-16,0-1 0,0 22 16,-21-21-16,0 21 0,0-22 0,0 22 15,0 0-15,0 0 0,0 42 32,0 0-32,-21 0 0,21 22 0,-21-22 15,21 21-15,0-21 0,-21 22 0,21-1 16,-21-21-16,21 22 0,-21-22 15,21 0-15,0 0 0,0 0 0,0 0 16,0 1-16,21-22 31,0 0-31,-21-22 0,21 1 0,-21 0 16,21 0-16,0 0 0</inkml:trace>
  <inkml:trace contextRef="#ctx0" brushRef="#br0" timeOffset="64824.13">7239 9356 0,'0'0'0,"-21"0"16,0 0-1,-1 0 1,22 21-16,0 0 16,-21-21-16,21 21 15,0 0-15,21-21 16,1 0-1</inkml:trace>
  <inkml:trace contextRef="#ctx0" brushRef="#br0" timeOffset="67435.1">7366 9716 0,'0'0'0,"21"21"0,0-21 15,0 21-15,1-21 0,-1 0 0,0 0 16,0 0-16,0 0 0,22 0 0,-22 0 15,21 0-15,0-21 0,1 0 16,84-43 0,-85 22-16,22 21 0,-22-22 0,0 22 0,1-21 15,-22-1-15,21 22 16,-21-21-16,0 0 0,1-1 0,-22 1 16,0 21-16,0-22 0,0 22 0,0-21 15,0 21-15,-22 21 16,1 0-16,0 0 0,0 0 0,0 0 15,0 21-15,-1 21 0,1-21 16,0 22-16,0-22 0,0 21 0,-22 1 16,22 20-16,21-21 0,-21 22 0,0-1 15,0 1-15,0-1 0,-1 1 16,22-1-16,-21 1 0,0 21 0,0-22 16,21 1-16,0-1 0,-21 1 0,21-1 15,-21 1-15,21-1 0,0 1 16,0-1-16,0 1 0,0-1 15,0 1-15,0-22 0,0 21 0,0-20 16,0-1-16,0-21 0,21 22 0,0-22 16,-21 0-16,21 0 0,0-21 15,0 0-15,1 0 0,-1 0 0,0-21 16,0 0-16,0 0 0,22-22 0,-22 22 16,0-21-16,0-1 0,0 1 0,0 0 15,1-22-15,-1 22 0,-21-22 16,0 1-16,0-1 0,0 22 0,0-21 15,0 20-15,0-20 0,-21 20 0,-1 1 16,1 0-16,-21-1 0,21 22 16,-22 0-16,22 0 0,0 0 15,-21 21-15,21 0 0,-1-21 0,22-1 32,22 22-17,-1-21-15,21 0 0,-21 21 0,22-21 16,20 0-16,-21-22 0,1 22 15,20-21-15,1 0 0,-22-1 0,22 1 16,-1 0-16,1-22 0,-1 22 0,1-1 16,-22-20-16,21 21 15,-20-1-15,-1 1 0,-21 0 0,0 20 0,1-20 16,-22 21-16,0 0 0,0 0 16,-22 21-16,1-22 15,0 22-15,0 0 0,0 0 0,0 22 16,-22-1-16,22 0 0,0 0 0,0 21 15,0-20-15,-1 20 0,1 21 16,21-20-16,0 20 0,-21 1 0,21-1 16,0 1-16,-21-1 0,21 22 15,0-22-15,0 1 0,0-1 0,0 1 16,0-1-16,0 1 0,0-1 0,0 1 16,0-1-16,0 1 0,0-1 15,0 1-15,0-1 0,0 1 16,0-1-16,0-20 0,-21-1 0,21 0 0,0 1 15,0-1-15,0-21 0,0 0 16,0 1-16,0-1 0,0 0 16,21-21-16,0 0 15,0-21-15,0 0 0,22-1 0,-22 1 16,0 0-16,21-21 0,-20 21 0,20-22 16,-21 1-16,21 0 0,-20-22 15,-1 22-15,0-22 0,0 1 0,0-1 16,-21 22-16,0-22 0,0 1 0,0-1 15,-21 22-15,0 0 0,0-22 16,-22 43-16,1-21 0,21 21 0,-21-1 16,-1 1-16,22 0 0,-21 21 15,21 0-15,-1 0 0,1-21 0,64 21 47,-22-21-47,0 0 16,21 21-16,1-22 0,-1 22 0,0-21 15,1 0-15,20 0 0,-21 0 0,1 0 16,-1-1-16,0 1 0,1-21 16,-1 21-16,-21-22 0,22 22 0,-22-21 15,0 21-15,0 0 0,-21-1 16,0 1-16,0 0 0,0 0 16,-21 21-16,0 0 15,0 0-15,-1 0 0,1 0 0,0 0 16,0 21-16,0 21 15,21-20-15,-21-1 0,21 21 0,0-21 16,0 22-16,0-1 0,0-21 0,21 21 16,0-20-16,-21-1 0,21 0 15,0 0-15,0 0 0,1 0 0,-1-21 16,0 0-16,0 0 0,21 0 0,-20 0 16,-1 0-16,0 0 0,21-21 15,-21 0-15,1 0 0,20 0 0,-21-22 16,21 22-16,-20-21 0,20 21 0,-21-22 15,21 1-15,-20 21 16,-1-21-16,0-1 0,0 22 0,0 0 16,-21 0-16,21 0 0,-21-1 15,-21 22 1,0 0 0,0 0-16,0 22 15,21-1-15,-21-21 0,21 21 16,0 0-16,0 0 15,0 0 1,0 1 0,21-22-1,0 0 1,-21 21-16,21-21 16,-21 21-16,0 0 15,0 0-15,0 0 0,0 1 16,0-1-16,0 0 0,-21 0 15,21 0-15,0 0 0,0 1 16,0-1-16,0 0 0,0 0 16,21-21-16,0 0 0,0 0 15,1 0-15,20 0 0,-21 0 16,0 0-16,22-21 0,-22 21 16,0-21-16,21 0 0,-21 21 0,1-22 15,-1 1-15,21 0 0,-21 0 16,-21 0-16,21 0 0,1-1 0,-22-20 15,21 21-15,-21 0 0,0 0 0,0-1 16,0 1-16,0 0 0,0 0 16,0 0-16,-21 21 15,-1 0-15,1 21 16,0-21-16,21 21 0,-21 0 16,21 0-16,-21 1 0,0 20 0,21-21 15,0 0-15,0 22 0,0-22 16,0 0-16,0 0 0,0 0 0,0 0 15,0 1-15,0-1 0,21 0 16,0-21-16,0 0 0,21 21 0,-20-21 16,20 0-16,-21 0 0,21 0 15,-20 0-15,20 0 0,0-21 0,-21 0 16,22 21-16,-22-21 0,21-1 0,-21 1 16,22 0-16,-22 0 0,0 0 15,0 0-15,-21-22 0,0 22 16,21 0-16,-21 0 0,0 0 0,0-1 0,0 1 15,-21 21 17,0 21-32,0 1 15,0-1-15,21 0 0,-21 21 16,21-21-16,0 1 0,-22-1 0,22 21 16,-21-21-16,21 0 0,0 1 0,0-1 15,0 0-15,21-42 47,1 0-47,-1-1 0,0 1 0,0 0 16,0 0-16,22-21 0,-22 20 15,42-41-15,-20 21 0,-1 20 16,-21-20-16,21 21 0,-20 0 16,-1 0-16,21 21 0,-21 0 0,0 0 15,-21 21 1,0 0-16,0 0 15,0 0-15,0 22 0,0-22 0,0 0 16,0 21-16,0-21 0,22 1 0,-22-1 16,21 0-16,-21 0 0,21 0 15,0 0-15,21 1 0,-20-22 0,-1 0 16,0 0-16,21 0 0,-21 0 0,22 0 16,-22 0-16,21-22 0,-21 1 15,22 21-15,-22-21 0,21 0 0,-21-21 16,1 20-16,-1 1 0,0-21 0,0 21 15,0-22-15,0 1 16,1 0-16,-1 21 0,0-22 0,0 1 16,0-22-16,0 22 0,1 21 0,-22-21 15,0-1-15,0 22 0,0 0 16,0 0-16,-22 42 16,1 0-16,0 0 15,0 22-15,0-1 0,0 0 16,-1 1-16,22-1 0,-21 0 0,21 1 15,-21-1-15,21 0 0,0 1 16,0-22-16,0 21 0,0-21 0,0 0 16,0 1-16,0-1 0,21 0 15,0 0-15,1-21 0,-1 0 16,0 0-16,0 0 0,0 0 16,0 0-16,-21-21 0,22 0 15,-1 21-15,0-21 0,0-1 0,-21 1 16,21-21-16</inkml:trace>
  <inkml:trace contextRef="#ctx0" brushRef="#br0" timeOffset="67612.09">11515 9271 0,'0'0'0,"-22"21"16,22 0-16,22-21 15,-1 0-15,0 22 16,21-22-16,-21 0 0,22 0 0,-22 0 15,21 0-15,1-22 0,-1 22 0,-21-21 16,21 0-16,-20 21 0,-1-21 0,21 21 16,-21-21-16</inkml:trace>
  <inkml:trace contextRef="#ctx0" brushRef="#br0" timeOffset="68147.37">13589 9144 0,'0'-42'16,"0"84"-16,0-105 0,0 20 0,0 22 15,0 0-15,-21-21 0,21 20 0,0 1 16,0 0-16,-21 21 0,21 21 15,-22 0 1,22 22-16,0-1 0,0 22 0,0-22 16,0 21-16,0 22 0,0-21 0,0 20 15,-21-20-15,0 20 16,21 1-16,-21 0 0,0-1 0,0 1 16,-1 0-16,22-1 0,-21-20 0,0 21 15,0-1-15,0 1 0,-22 0 16,22-22-16,0 1 0,0-1 0,0 1 15,0-22-15,21 0 0,0 1 0,-22-1 16,22-21-16,0 0 0,0-42 31,0 0-31,22 0 0,-22 0 0,0-22 16,0 1-16,0 0 0,0-1 0</inkml:trace>
  <inkml:trace contextRef="#ctx0" brushRef="#br0" timeOffset="68479.39">13081 9567 0,'0'0'0,"-21"-63"0,0 21 16,-1-22-16,1 22 0,0-1 15,21 1-15,0 21 0,0-21 0,0 20 16,0-20-16,0 21 0,42 0 0,-20-22 16,20 22-16,21 0 0,1-21 15,-1 21-15,22-1 0,-21 1 0,-1 0 16,1 21-16,-1 0 0,-21 0 15,22 0-15,-43 21 0,0 0 0,0 22 16,-21-22-16,0 21 0,0 1 16,-21-1-16,0 0 0,0 1 15,-21-22-15,-1 21 0,1 0 0,0-20 16,-1 20-16,-20-21 0,20 21 16,1-20-16,0-1 0,-1 0 0,22 0 15,-21 0-15,21-21 0,21 21 16,21-21-1,0 0-15,0-21 0,0 0 16,22 0-16,-1 21 0,0-21 0,1 0 16</inkml:trace>
  <inkml:trace contextRef="#ctx0" brushRef="#br0" timeOffset="68943.69">14330 9059 0,'21'0'0,"-42"0"0,42-21 0,0 0 15,-21 0-15,0 0 16,-21 21-16,-21-21 0,20 21 16,1 0-16,-21 0 0,21 0 15,-22 21-15,22 0 0,-21 0 0,0 21 16,20 1-16,1-22 0,-21 21 0,21 1 16,0-1-16,-1 0 0,1 1 15,21-1-15,0-21 0,0 21 0,0-20 16,0-1-16,0 0 0,0 0 15,21-21-15,1 0 0,-1 0 16,0 0-16,21 0 0,-21 0 0,22-21 16,-1 21-16,-21-21 0,22 0 0,-22-1 15,21 1-15,-21-21 0,22 21 16,-22 0-16,0-22 0,0 22 0,0-21 16,0-1-16,-21 22 0,0 0 15,0-21-15,0 21 0,0 42 31,-21 0-31,21 21 16,0-21-16,-21 1 0,21 20 0,0-21 16,0 0-16,0 22 0,0-22 15,0 0-15,0 0 0,0 0 16,0 0-16,21 1 0,0-1 16,22-21-16,-22 0 0,0 0 15,21 0-15,-20 0 0,-1 0 16,21-21-16,0 21 0,-20-22 0</inkml:trace>
  <inkml:trace contextRef="#ctx0" brushRef="#br0" timeOffset="70719.53">15240 9017 0,'0'0'0,"0"-21"0,0-21 0,0 20 16,-21 1-16,0 21 0,-1 0 15,1 0-15,-21 0 0,21 0 0,0 0 16,-1 0-16,1 21 0,0 1 15,0-1-15,0 21 0,0 0 0,21-20 16,0 20-16,-22 0 0,22 22 16,0-22-16,0 0 0,0-20 0,0 20 15,0 0-15,0-21 0,22 1 0,-1 20 16,21-21-16,-21-21 0,0 21 16,22-21-16,-1 0 0,-21 0 15,22 0-15,-1-21 0,0 0 0,1 21 16,-1-21-16,0-22 0,1 22 15,-1 0-15,-21-21 0,21-1 0,-20 1 16,-1 0-16,0-22 0,0 22 0,0-22 16,0 1-16,1-1 0,-1 1 15,-21-1-15,0 22 0,21-21 0,-21 20 16,21 22-16,-21-21 0,0 21 16,0-1-16,0 44 15,0-1-15,0 21 16,0-21-16,0 22 0,0 20 15,0-21-15,0 1 0,-21 20 0,21-20 16,0-1-16,0 21 0,-21-20 16,21-22-16,0 21 0,0 1 15,-21-22-15,21 0 0,-22 0 0,22 0 16,0 0-16,22-42 47,-1 0-47,-21 0 0,21 0 15,0 0-15,0-1 0,0 1 0,1 0 16,-1 0-16,0 0 0,0 0 16,0-1-16,0 1 0,1 21 15,-44 21 17,1-21-32,-21 22 15,21-1-15,0-21 0,-22 21 0,22 0 16,0-21-16,0 21 0,0-21 15,-1 21-15,1 1 0,21-1 0,-21 0 16,21 0-16,0 0 0,0 0 0,0 1 16,0-1-16,0 0 0,0 0 15,21 0-15,0 0 0,1 1 0,20-22 16,-21 21-16,0-21 0,22 0 16,-1 0-16,0 0 0,22 0 0,-22 0 15,22 0-15,-1 0 0,1 0 16,-22 0-16,21 0 0,1-21 15,-22-1-15,22 1 0,-22 0 0,0 0 16,1 0-16,-1 0 0,-21-1 0,22-20 16,-22 21-16,0-21 0,0-1 15,0 22-15,-21-21 0,0 21 0,0-1 16,0 1-16,0 0 0,0 0 0,-21 21 16,0 0-16,0 0 0,-22 0 15,22 21-15,-21 0 0,21 0 0,-22 1 16,22-1-16,0 0 0,0 0 15,0 21-15,0-20 0,-1-1 0,1 0 16,21 0-16,0 0 0,0 0 16,0 1-16,0-1 0,21-21 15,1 0-15,-1 0 16,0 0-16,0 0 0,21 0 0,-20 0 16,-1 0-16,21-21 0,-21 21 15,0-22-15,22 1 0,-22 0 0,0 0 16,0 0-16,0 0 0,1-1 0,-22 1 15,0-21-15,21 21 0,-21 0 16,0-1-16,0 44 31,0-1-31,-21 0 0,21 0 16,0 0-16,0 0 0,-22 1 16,22 20-16,0-21 0,0 0 0,0 0 15,0 1-15,22-1 0,-1 0 16,0 0-16,21-21 0,-21 21 0,22-21 15,-1 0-15,22 0 0,-22 0 0,21 0 16,1 0-16,-22 0 0,1 0 16,20 0-16,-21-21 0,1 21 0,-1-21 15,0 0-15,1 0 0,-22-1 0,21-20 16,-21 21-16,1-21 0,-1 20 16,-21-20-16,0 0 0,0 21 15,0-22-15,0 22 0,0 0 0,-21 0 16,-1 0-16,1 21 0,-21 0 15,21 0-15,-22 21 0,1 0 0,21 0 16,-21 0-16,20 0 0,1 22 16,0-22-16,0 0 0,0 21 0,21-20 15,0-1-15,0 0 0,0 0 0,0 0 16,21 0-16,21-21 16,-21 0-16,1 0 0,20 0 0,-21 0 15,21 0-15,-20 0 0,-1 0 0,21-21 16,-21 0-16,0 21 0,1-21 15,-1 0-15,-21 0 0,21-1 16,-21 1-16,0 0 16,-21 21-1,0 0-15,-1 0 16,1 0-16,0 21 16,21 0-16,-21-21 0,0 22 15,0 20-15,-1-21 0,22 0 0,-21 0 16,0 22-16,0-1 0,0 0 0,21 22 15,-21-22-15,21 22 0,-22-1 16,22 1-16,0-1 0,0 1 0,0 20 16,0-20-16,0-1 0,0 22 0,0 0 15,0-22-15,0 22 0,0 0 0,0-1 16,0-20-16,0-1 16,0 22-16,0-22 0,0 1 0,0-1 15,0 1-15,0-1 0,0-20 0,0 20 16,-21-20-16,0-1 0,0-21 0,-21 21 15,20-20-15,-20-22 0,21 0 16,-21 0-16,-1 0 0,1 0 0,0-43 16,-1 22-16,1-21 0,0-1 0,20 1 15,-20-21-15,21 20 0,0-20 0,21-1 16,0 1-16,0-22 0,21 22 16,0-22-16,0 21 0,0-20 0,1 20 15,20-20-15,-21 20 0,21 1 0,-20-1 16,20 1-16,0-1 15,1 22-15,-1-22 0,0 1 0,1 20 16,20-20-16,-21 21 0</inkml:trace>
  <inkml:trace contextRef="#ctx0" brushRef="#br0" timeOffset="71104.33">18076 9229 0,'0'21'0,"21"-21"16,1 0-1,-1 0-15,21 0 0,-21 0 16,0 0-16,1-21 0,-1 0 16,21 21-16,-21-22 0,0 22 0,1-21 15,20 0-15,-21 0 0,-21 0 0,21 21 16,-21-21-16,0-22 0,0 22 15,0 0-15,0 0 0,-21 0 16,0-1-16,-21 22 0,20 0 0,-20 0 16,21 0-16,-21 22 0,-1 20 15,22-21-15,-21 21 0,21-20 16,-1 20-16,1 0 0,0-21 0,21 22 16,0-1-16,0-21 0,0 22 15,0-22-15,21 0 0,0 0 0,1 0 16,-1 0-16,21-21 0,-21 22 0,22-22 15,-1 0-15,-21 0 0,21 0 16,1 0-16,-1 0 0,-21-22 0,22 1 16</inkml:trace>
  <inkml:trace contextRef="#ctx0" brushRef="#br0" timeOffset="71719.97">20468 8657 0,'0'-21'16,"0"42"-16,21-63 0,0 21 16,-21 0-1,0 42 16,-21-21-31,0 21 0,0 21 16,21-21-16,-21 22 0,21-1 0,-21 22 16,-1-22-16,22 0 0,0 1 0,-21-1 15,0 0-15,21 1 0,0-22 16,0 21-16,-21-21 0,21 0 0,0 1 16,0-1-16,0 0 15,0 0-15,21-21 31,0-21-31,-21 0 0,43 21 16,-22-21-16</inkml:trace>
  <inkml:trace contextRef="#ctx0" brushRef="#br0" timeOffset="72223.77">21251 8636 0,'0'0'0,"21"-42"16,1 42-1,-44 0 1,1 0-16,0 0 16,-21 0-16,21 0 0,-1 21 0,-20-21 15,21 21-15,-21 0 0,20 0 0,1 1 16,-21 20-16,21-21 0,0 0 15,-1 0-15,22 1 0,0-1 0,0 0 16,0 0-16,0 0 16,22-21-16,-1 0 0,0 21 15,0-21-15,21 0 0,-20 0 0,20 22 16,-21-22-16,21 21 16,-20-21-16,-1 21 0,21 0 0,-21-21 15,0 21-15,1 0 0,-22 1 0,0-1 16,0 0-16,0 0 15,0 0-15,-22-21 0,1 21 0,0 1 16,-21-22-16,21 21 0,-22-21 0,1 21 16,0-21-16,-1 0 0,1 0 15,0 0-15,-1 0 0,1 0 0,0 0 16,20 0-16,1 0 0,0 0 0,0 0 16,0 0-16,21-21 15,0 0 1,0-1-1,21 22-15,0-21 16,21 21-16,-20 0 0,-1-21 0</inkml:trace>
  <inkml:trace contextRef="#ctx0" brushRef="#br0" timeOffset="72859.39">22415 8530 0,'0'0'0,"0"-21"0,0 0 0,-21 21 16,0 0-1,0 21-15,21 0 0,0 0 16,-21 1-16,21-1 0,-21 21 0,-1 0 15,22 1-15,0-1 0,-21 0 16,0 1-16,0-1 0,21 0 0,-21 1 16,21-1-16,-21 0 0,21-20 15,-22-1-15,22 0 0,0 0 16,0 0-16,0 0 0,-21 1 0,21-1 31,0-42-15,0-1-16,0 1 15,0 0-15,21 0 0,1-21 16,-22 20-16,21-20 0,0 0 0,0-1 16,0-20-16,0 21 0,1-1 0,-1-20 15,0 20-15,0 1 0,0 0 16,0-1-16,1 1 0,-1 21 0,0 0 16,0-22-16,0 43 0,0-21 15,1 0-15,-1 21 0,0 0 16,0 0-16,0 0 0,0 21 0,1 0 15,-1 1-15,0-1 0,0 21 16,0 0-16,0 1 0,1-1 0,-1 0 16,-21 1-16,0-1 0,0 0 15,0 1-15,0-1 0,0 0 0,0 1 16,0-22-16,0 21 0,-21-21 0,21 1 16,-22-1-16,1 0 0,21 0 15,0 0-15,-21 0 0,0-21 16,21 22-16,-21-44 47,21 1-47,-21 21 0</inkml:trace>
  <inkml:trace contextRef="#ctx0" brushRef="#br0" timeOffset="73069.28">22288 8954 0,'-21'0'15,"21"-22"1,21 22-16,1 0 16,-1 0-16,0-21 0,21 21 0,-21-21 15,22 21-15,-1-21 16,-21 21-16,22 0 0,-1-21 0,-21 21 16,21 0-16,-20 0 0,-1-21 15,21 21-15,-21 0 0,0-22 16,1 22-16</inkml:trace>
  <inkml:trace contextRef="#ctx0" brushRef="#br0" timeOffset="73707.08">24680 8721 0,'0'0'0,"-21"-21"15,-42-22-15,41 22 16,22 0-16,0 0 0,0 0 16,0-1-16,22 1 0,-1 0 15,0 21-15,0-21 0,0 0 16,22 21-16,-22 0 0,21 0 0,0 0 15,1 0-15,-1 21 0,0-21 0,1 42 16,-22-21-16,21 22 0,1-1 16,-22 0-16,0 22 0,0-22 0,-21 22 15,0-1-15,0-20 0,0-1 16,-21 0-16,0 1 0,0-1 16,-1-21-16,1 0 0,0 0 0,0 1 15,0-1-15,0-21 16,-1 0-16,22-21 15,0-1-15,0 1 16,0-21-16,0 21 0,22 0 16,-1-22-16,0 1 0,0 0 0,21-22 15,-20 22-15,20-1 0,-21-20 16,21 21-16,1-1 0,-1 1 0,-21 0 16,22-1-16,-1 22 0,-21 0 0,21 0 15,-20 0-15,-1 21 0,0 0 16</inkml:trace>
  <inkml:trace contextRef="#ctx0" brushRef="#br0" timeOffset="74327.58">25675 8848 0,'0'0'0,"42"-21"16,-20 21-16,-1-22 0,0 1 0,0 0 16,0 21-16,0-21 0,1 0 15,-1 0-15,0-1 0,-21 1 16,0 0-16,0 0 0,0 0 0,0 0 16,0-1-16,-21 22 15,0 0-15,-1 0 0,1 0 0,-21 0 16,21 22-16,0-22 0,-1 21 0,-20 21 15,21-21-15,0 22 0,0-1 16,-1-21-16,22 21 0,0 1 0,0-1 16,0-21-16,0 22 0,0-22 0,22 0 15,-1 0-15,21 0 16,-21 0-16,0 1 0,22-22 0,-22 0 0,21 0 16,-21 0-16,22 0 0,-22 0 15,21 0-15,-21 0 0,22-22 16,-22 1-16,21 0 0,-21 0 0,22 0 15,-22 0-15,21-22 0,-21 1 16,22 21-16,-22-22 0,0-20 0,0 21 16,0-1-16,1 1 0,-1-22 0,0 22 15,-21-21-15,0 20 0,0-20 16,21-1-16,-21 22 0,0 0 0,0-1 16,0 1-16,0 21 15,0 0-15,0-1 0,0 44 16,0 20-16,0 0 0,0-21 15,0 43-15,0-22 0,0 1 16,0 20-16,0-21 0,0 22 0,0-22 16,0 22-16,0-22 0,0 0 15,0 1-15,-21-1 0,21 0 0,0 1 16,0-1-16,0 0 0,0-20 16,-21-1-16,21 0 0,0 0 0,0 0 15,0 0-15,0 1 0,21-22 16,21 0-1</inkml:trace>
  <inkml:trace contextRef="#ctx0" brushRef="#br0" timeOffset="75231.55">27178 8700 0,'0'0'0,"0"-64"15,0 43 1,-21 0-16,0 21 0,-1-21 0,1 21 15,0 0-15,0 0 0,-21 0 16,20 0-16,1 0 0,-21 0 0,21 21 16,-22 0-16,22 21 0,0-21 15,-21 22-15,21-22 0,-1 21 16,1 1-16,21-1 0,-21 0 0,21-21 0,-21 22 16,21-22-16,0 21 15,0-21-15,0 1 0,0-1 0,21-21 16,0 0-16,0 21 0,1-21 0,-1 0 15,0 0-15,21 0 0,-21-21 16,22 0-16,-22-1 0,0 1 0,21 0 16,-20 0-16,-1-21 0,0 20 0,0-20 15,0 0-15,-21-1 0,0 1 16,21 0-16,-21-1 0,22 22 0,-22 0 16,0 0-16,0 0 15,0 42 1,-22-21-16,1 42 15,21-21-15,-21 1 0,21 20 16,0-21-16,0 21 0,0 1 0,0-22 16,0 21-16,0-21 0,21 1 15,0 20-15,1-21 0,-1 0 0,0-21 16,0 21-16,21 1 0,-20-22 0,20 0 16,0 0-16,-21 0 0,22 0 15,-1 0-15,-21-22 0,0 1 0,1 0 16,20-21-16,-42 21 0,21-22 15,0 1-15,0 0 0,1-1 16,-1 1-16,0 0 0,-21-22 0,21 22 16,0-22-16,0 22 0,-21-22 15,0 1-15,0 21 0,0-22 0,0 22 16,0 21-16,0-22 0,0 22 16,-21 42-1,21 22-15,-21-1 16,0 0-16,0 1 0,0 20 0,21 1 15,0-22-15,-22 21 0,22 1 0,-21-22 16,21 22-16,0-22 0,0 0 16,0 1-16,0-1 0,0 0 0,21-20 15,1 20-15,-1-21 16,0 0-16,0-21 0,0 0 0,0 0 16,1 0-16,-1 0 0,0 0 0,0 0 15,0-21-15,0 0 0,1 0 16,-1 0-16,21-1 0,-21-20 0,0 21 15,1 0-15,-1-22 0,0 22 16,0 0-16,0 21 16,-21 21-16,0 0 15,0 1-15,0-1 0,-21 0 16,21 21-16,0-21 0,0 1 0,0-1 16,0 0-16,0 0 0,0 0 15,0 0-15,0 1 16,21-22-16,0 0 0,22 0 15,-22 0-15,0 0 16,0 0-16,22-22 0,-22 22 0,0-21 16,0 0-16</inkml:trace>
  <inkml:trace contextRef="#ctx0" brushRef="#br0" timeOffset="75415">28384 8424 0,'0'0'0,"-21"0"16,21 22 15,-21-1-15,0-21 0,0 21-16,0-21 15</inkml:trace>
  <inkml:trace contextRef="#ctx0" brushRef="#br0" timeOffset="75584.91">27559 8594 0,'0'0'0,"-21"0"0,-22 21 16,65-21 15,-1 0-31,0 0 0,0 0 0,21 0 16,1 0-16,20 0 0,-20 0 15,20 0-15,1 0 0,-1 0 0</inkml:trace>
  <inkml:trace contextRef="#ctx0" brushRef="#br0" timeOffset="75979.69">28681 8636 0,'0'0'0,"-21"0"0,-1 0 16,1 0-16,0 0 0,0 21 16,0 0-16,0-21 0,-1 43 15,1-22-15,0 0 0,0 21 0,0-20 16,0 20-16,-1 0 0,1-21 16,21 22-16,0-22 0,-21 21 0,21-21 15,0 1-15,0-1 0,0 0 0,21 0 16,0 0-16,1-21 15,-1 0-15,21 0 0,-21 0 0,0 0 16,1 0-16,20 0 0,-21 0 0,0-21 16,0 0-16,1 0 15,-1 0-15,0-1 0,0 1 0,-21-21 16,0 0-16,0-1 0,0 22 0,0-21 16,21-1-16,-21 1 0,0 21 15,0 0-15,0 0 0,-21 21 16,0 0-16,0 0 0,0 0 15,-1 0-15,1 0 0,0 21 16,21 0-16,0 0 16</inkml:trace>
  <inkml:trace contextRef="#ctx0" brushRef="#br0" timeOffset="76479.39">29189 8700 0,'0'-43'16,"0"22"-16,0 0 16,-21 42-1,21 0 1,-22 0-16,22 1 0,0-1 0,0 21 16,-21-21-16,21 22 15,-21-22-15,21 21 0,-21-21 0,21 0 0,0 22 16,0-22-16,0 0 0,0 0 15,0 0-15,21-21 47,-21-21-47,0 0 16,21 0-16,-21-21 0,21 20 0,-21 1 16,22-21-16,-1 0 0,0 20 15,0-20-15,0 21 0,0-21 0,22 20 16,-22 1-16,0 0 0,0 0 15,0 21-15,1 0 0,-1 0 16,0 0-16,-21 21 0,21 0 16,-21 22-16,0-22 0,0 21 15,0 0-15,0-20 0,0 20 0,0-21 16,-21 21-16,21-20 0,0-1 16,-21 0-16,21 0 0,0 0 0,0 0 15,21-21 16,0 0-15,0-21-16,0 21 0,1-21 0,20 0 16</inkml:trace>
  <inkml:trace contextRef="#ctx0" brushRef="#br0" timeOffset="76864.17">30057 8594 0,'0'0'0,"0"-21"15,-22 21-15,1 0 0,0 0 16,0 0-16,0 0 0,0 0 16,-22 21-16,22 0 0,0 0 0,0 0 15,0 0-15,-1 1 0,1-1 16,0 0-16,21 0 0,0 21 0,0-20 16,0-1-16,0 0 0,0 0 15,0 0-15,21 0 16,0 1-16,1-22 0,-1 21 0,0-21 15,21 0-15,-21 0 0,1 21 16,-1-21-16,0 0 0,0 0 0,-21 21 16,21-21-16,-21 21 15,-21-21 1,0 21-16,0-21 16,0 0-16,-1 0 0,1 0 0,0 0 15,0 0-15,0 0 0,0 0 16,-1 0-16,1 0 15,21-21 1,21 0 0,22 0-16</inkml:trace>
  <inkml:trace contextRef="#ctx0" brushRef="#br0" timeOffset="77839.14">30522 8340 0,'0'0'0,"0"-21"0,0-1 16,0 1-16,0 0 0,-21 21 31,0 0-31,21 21 0,-21 0 0,0 1 16,21 20-16,-22-21 16,1 21-16,0 1 0,21-1 0,-21 0 15,0 1-15,0-1 0,21 0 16,-22 1-16,22-1 0,-21 0 0,0 1 15,21-22-15,0 21 0,0-21 16,0 1-16,0-1 0,0 0 0,0 0 16,21-21-1,0 0 1,1-21-16,-22 0 0,21 21 16,0-21-16,0-1 0,0 1 15,0 0-15,1-21 0,-1 21 0,0-1 16,0-20-16,-21 21 15,21 0-15,0 21 0,-21-21 0,22 21 16,-22 21 15,0 0-31,0 0 0,0 0 16,0 0-16,0 1 0,0-1 0,0 0 16,0 0-16,0 0 15,0 0-15,21 1 0,0-22 16,0 0-16,0 21 0,22-21 15,-22 0-15,0 0 0,0 0 0,0 0 16,0 0-16,1 0 0,-1 0 16,0-21-16,0-1 0,0 1 15,0 0-15,1 0 0,20 0 0,-21 0 16,0-22-16,-21 22 0,21 21 16,-21-21-16,0 0 0,22 21 0,-44 21 31,1 0-31,0 0 15,21 0-15,0 1 0,-21-1 16,21 21-16,0-21 0,0 0 0,0 1 16,0-1-16,0 0 15,0 0-15,21-21 0,0 0 0,0 21 16,1-21-16,-1 0 0,21 0 16,0 0-16,-20 0 0,20 0 15,-21 0-15,0 0 0,22-21 0,-22 0 16,0 0-16,0 0 0,0-22 15,0 22-15,1 0 0,-1-21 16,0 20-16,0-20 0,-21 21 0,0 0 16,0 0-16,21-1 0,-21 1 15,-21 42 1,0 22 0,21-22-16,0 21 0,-21-21 0,0 22 15,-1-1-15,22 0 0,0 1 16,-21-1-16,0 0 0,21 1 15,0-1-15,0 0 0,-21 1 0,0-1 16,0-21-16,21 22 0,-22-1 16,1-21-16,0 21 0,0 1 0,0-1 15,0-21-15,-1 22 0,22-1 16,0 0-16,0 1 0,0-1 0,0 0 16,0-21-16,0 22 0,0-22 15,0 0-15,0 0 0,22-21 0,-1 0 16,0 0-16,0 0 15,0 0-15,0 0 0,22-21 0,-22 0 16</inkml:trace>
  <inkml:trace contextRef="#ctx0" brushRef="#br0" timeOffset="78164.95">31581 8827 0,'0'0'0,"-22"-22"16,22 1-16,0 0 16,0 0-16,22 0 0,-1 21 0,21 0 0,-21 0 15,0 0-15,22 0 0,-22 0 16,21 0-16,-21 0 0,1 0 16,20 21-16,-21-21 0,-21 21 15,0 0-15,0 22 0,0-22 0,0 0 16,0 0-16,0 0 0,-21 0 15,0 22-15,0-43 0,-1 21 0,-20 0 16,21 0-16,0-21 0,-22 0 16,22 21-16,0-21 0,-21 0 0,21 0 15,-1 0-15,1 0 0,0 0 16,0 0-16,21-21 0,-21 21 16,21-21-16</inkml:trace>
  <inkml:trace contextRef="#ctx0" brushRef="#br0" timeOffset="78420.81">31242 8297 0,'21'0'31,"0"0"-31,0 22 0,-21-1 16,22-21-1,-22 21-15,0 0 16,0 0-16,0 0 16,-22-21-1</inkml:trace>
  <inkml:trace contextRef="#ctx0" brushRef="#br0" timeOffset="79584.14">5821 12361 0,'21'-21'0,"-21"0"16,21 21-16,-21-21 0,0 0 0,0 0 15,0 42 17,0 21-32,0-21 0,0 22 15,0-1-15,0 21 0,0 1 16,0-1-16,0 22 0,-21-21 0,21 20 15,0-20-15,-21 20 0,0-20 16,21-1-16,0-20 0,0 20 0,-22-20 16,22-1-16,-21 0 0,21 1 0,0-22 15,0 21-15,0-21 0,0 0 16,0 1-16,21-22 31,-21-22-31,0 1 16,22 21-16,-1-42 0,0 21 0,-21 0 15,21-22-15,0 1 0,-21 0 0</inkml:trace>
  <inkml:trace contextRef="#ctx0" brushRef="#br0" timeOffset="80171.81">5884 12340 0,'0'0'0,"0"-21"0,-21-21 16,21 21-1,0-1-15,21 22 16,22-21-16,-22 21 0,21 0 16,0-21-16,1 21 0,-1-21 0,22 21 15,-1 0-15,-21-21 0,22 21 16,-1 0-16,1-21 0,21 21 0,-22-22 16,1 22-16,-22 0 0,21 0 0,1 0 15,-1 0-15,-20 0 0,20 0 16,-20 0-16,-1 0 0,-21 0 0,21 22 15,1-1-15,-22 0 0,0 0 16,21 0-16,-20 0 0,-1 1 0,0-1 16,0 21-16,0-21 0,0 0 15,1 22-15,-1-1 0,-21-21 16,0 22-16,0-1 0,0 0 0,21 1 16,-21-1-16,0 0 0,21 22 0,-21-22 15,0 0-15,0 22 0,0-22 16,0 1-16,0-1 0,0 0 0,0 1 15,0-1-15,0 0 0,0 1 16,0-22-16,0 21 0,0-21 0,0 0 16,0 1-16,-21-1 0,0 0 0,0 0 15,21 0-15,-22 0 0,-20 1 16,21-1-16,-21 0 0,-22-21 16,22 21-16,-43 0 0,0-21 0,1 21 15,-22 1-15,-21-22 0,21 21 16,-21 0-16,21-21 0,0 21 0,1-21 15,-1 0-15,21 0 0,22 0 0,-22 0 16,21 0-16,1 0 0,21 0 16,-1 0-16,1 0 0,21 0 0,0 0 15,-1 0-15,1-21 0,21 0 16,0 0-16,0-1 0,0 1 16,21 0-16,1-21 0,-1 21 0,0-22 15,0 22-15</inkml:trace>
  <inkml:trace contextRef="#ctx0" brushRef="#br0" timeOffset="80547.1">6456 11938 0,'0'0'15,"-21"-21"-15,-1 21 16,22 21-16,-21 0 16,21 22-16,0-1 0,0 0 0,-21 43 15,21-22-15,-21 22 0,21 0 16,0 21-16,0-1 0,0 1 0,0 21 16,0-21-16,0 0 0,0 0 15,0 0-15,0-1 0,0 1 0,0-21 16,0 0-16,0-1 0,0 1 0,-21-22 15,21 1-15,0-22 0,-21 1 16,21-1-16,0 0 0,0-21 0,0 1 16,0-1-16,0 0 0,-22-21 15,22-21 1,0 0 0,-21-1-16,21 1 0,-21-21 0,21 0 15,0-1-15,0 1 0</inkml:trace>
  <inkml:trace contextRef="#ctx0" brushRef="#br0" timeOffset="80871.33">5503 12933 0,'0'0'0,"-42"-21"0,0 21 0,20 0 0,1-21 15,0 21-15,21-22 16,21 22-16,0 0 15,22-21-15,-1 0 0,22 21 0,20-21 16,-20 0-16,42 21 0,-22-21 16,1-1-16,21 22 0,0-21 0,-1 0 15,-20 21-15,21-21 0,0 0 16,0 21-16,-22 0 0,1-21 0,0 21 16,-1 0-16,1 0 0,-22-22 0,1 22 15,-22 0-15,22 0 0,-22 0 16,-21 0-16,22 0 0,-22 0 0,0 0 15,-21 22 32</inkml:trace>
  <inkml:trace contextRef="#ctx0" brushRef="#br0" timeOffset="81558.94">7535 12954 0,'0'0'0,"-21"-21"16,21 0 0,21 0-1,0 21-15,1-22 0,20 1 0,21 21 16,1-21-16,-1 0 0,22 0 0,0 0 15,-1-1-15,1 1 0,0 0 16,-1 0-16,22 21 0,-21 0 16,21-21-16,-22 21 0,1 0 15,0 0-15,-1 0 0,1 21 0,-21 0 16,-1 0-16,1 0 0,-1 22 0,-21-1 16,-20-21-16,20 22 0,-21 20 15,0-21-15,0 1 0,-21-1 0,0 22 16,0-22-16,0 0 0,-21 1 15,0-1-15,0 0 0,-21 22 0,-1-22 16,1 0-16,-22 1 0,22-1 0,-21 0 16,-1 1-16,1-22 0,-1 21 15,1-21-15,20 22 0,-20-22 0,20 0 16,1 0-16,0 0 0,21-21 16,-1 22-16,1-1 0,0-21 15,0 0-15</inkml:trace>
  <inkml:trace contextRef="#ctx0" brushRef="#br0" timeOffset="81896.27">8594 13653 0,'0'21'47,"0"0"-47,0 0 0,-22 0 0,22 22 15,-21-22-15,0 0 0,0 21 16,21-21-16,-21 1 0,0 20 0,-1-21 16,22 0-16,-21 0 0,21 1 0,-21-1 15,21 0-15,-21 0 0,42-21 32,0 0-32,22 0 15,-1 0-15,-21-21 0,21 21 16,22-21-16,-22 21 0,22-21 0,-22 21 15,22-22-15,-22 22 0,21-21 16,-20 21-16,20-21 0,-20 21 16,-1-21-16,21 21 0,-41-21 0,20 0 15,-21 21-15,21-22 0,-20 1 16,-22 0-16,0 0 0,0 0 0</inkml:trace>
  <inkml:trace contextRef="#ctx0" brushRef="#br0" timeOffset="82491.92">7959 12954 0,'0'0'0,"-43"0"16,-63-21-16,85 21 15,21-21-15,-21 0 16,21-1-16,0 1 0,21-21 16,22 21-16,-22 0 0,42-1 15,-20-20-15,20 21 0,22-21 0,-22 20 16,22 1-16,0-21 0,20 21 16,1 0-16,21-22 0,-21 22 0,21 0 15,0 0-15,0 0 0,0-1 0,-21 22 16,21 0-16,0 0 15,-21 0-15,0 0 0,-1 0 0,1 0 16,-21 22-16,0-1 0,-1 21 0,1 0 16,-22 1-16,22-1 0,-21 0 15,-1 22-15,1-1 0,-22 1 0,0-1 16,1 1-16,-1-1 0,0 22 16,-42-21-16,21-1 0,-21 1 0,0-1 15,0 22-15,-21-22 0,0 22 0,-21-22 16,21 1-16,-43 21 0,22-22 15,-22 1-15,22-1 0,-22 22 0,1-22 16,-1 22-16,1-22 0,-22 22 0,22-21 16,-22 20-16,22-20 0,-22 20 15,0-20-15,1-1 0,-22 1 16,21-1-16,0 1 0,1-1 0,-22-20 16,21 20-16,1-20 0,20-1 0,-21-21 15,22 0-15,-1 0 0,1 1 16,21-1-16,-1 0 0,1-21 0,0 0 15,-1 0-15,22 0 0,0 0 0,0 0 16,0-21-16,21 0 0,0-1 16,0 1-16,0 0 0</inkml:trace>
  <inkml:trace contextRef="#ctx0" brushRef="#br0" timeOffset="82879.72">8869 14965 0,'0'0'16,"0"21"-1,0 0 1,-21 0-16,-1-21 0,22 22 0,-21-1 16,0 0-16,0 21 0,0-21 0,0 1 15,-1-1-15,1 0 0,-21 0 16,21 21-16,0-20 0,-1-1 15,22 0-15,-21 0 0,21 0 16,0 0 0,21-21-16,1 0 15,-1 0-15,0 0 0,0 0 0,21 0 16,-20 0-16,20 0 0,0 0 16,1 0-16,-22 0 0,21 0 0,0 0 15,1 0-15,-22 0 0,21 0 0,-21-21 16,22 21-16,-22 0 0,21 0 0,-21 0 15,1-21-15,-1 21 0,0 0 16,0 0-16,-21-21 16,21 21-16,-21-21 15,0 0-15,21-1 0</inkml:trace>
  <inkml:trace contextRef="#ctx0" brushRef="#br0" timeOffset="93907.13">7387 12785 0,'0'0'0,"0"-21"16,21-1 0,0 1-16,1 0 0,-1 0 15,21 0-15,-21 0 0,22-1 0,-1-20 0,21 21 16,-20-21-16,20 20 0,-20-20 16,20 0-16,1-1 0,-1 1 15,-21 0-15,22-1 0,-1 1 16,1 0-16,-1-22 0,22 22 0,0-22 15,-1 22-15,22-21 0,0 20 0,0 1 16,0-22-16,21 22 0,0 0 16,0-22-16,21 22 0,0 0 0,0-22 15,22 22-15,-1-1 0,0 1 16,1 0-16,20-1 0,-21 1 0,1 21 16,20 0-16,-20 0 0,-1-1 0,0 22 15,1 0-15,-1 0 0,0 0 16,-21 0-16,22 0 0,-1 22 15,0-22-15,-20 21 0,-1 21 0,0-21 16,0 0-16,0 22 0,-21-22 16,21 21-16,-21 1 0,0-1 0,0 0 15,0 1-15,-21-1 0,21 0 16,-21-21-16,0 22 0,0-1 0,0 0 16,-22 1-16,1-1 0,0 0 0,-22 1 15,1-1-15,-1 0 0,-21 22 16,-20-22-16,20-21 0,-21 22 0,-21-1 15,0-21-15,0 22 0,0-22 0,0 0 16,0 0-16,0 0 16,0 0-16,0 1 0,-21-22 31,0 0-31,0 0 0,-1 0 16,1-22-16,0 22 0</inkml:trace>
  <inkml:trace contextRef="#ctx0" brushRef="#br0" timeOffset="94316.19">14986 12213 0,'0'0'0,"0"21"31,21 1-31,0-1 0,-21 0 15,0 0-15,21 0 0,1 0 16,-22 1-16,0-1 0,21 0 0,-21 0 16,21 0-16,-21 0 0,0 1 0,21-1 15,0 0-15,-21 0 0,21 0 16,1 0-16,-1 1 0,0-22 16,0 0-16,0 0 0,0 0 0,1 0 15,-1 0-15,0 0 16,0 0-16,21-22 0,-20 1 0,-1 21 15,21-21-15,-21 0 0,22 0 0,-22-22 16,21 22-16,-21 0 0,0-21 16,1 21-16,20-22 0,-21 22 0,0 0 15,0 0-15,1-22 0,-1 43 16,0-21-16,0 0 0,0 21 0,0 0 16,1 0-16,-1 0 0,0 0 15,0 0-15,0 0 16,0 0-16,1 0 0</inkml:trace>
  <inkml:trace contextRef="#ctx0" brushRef="#br0" timeOffset="94867.96">16997 12467 0,'0'0'0,"-21"0"0,-1-21 16,1 21 0,0-21-16,0 21 15,0 21-15,0 0 16,-1 22-16,22-22 15,0 21-15,0 0 0,-21 22 0,21-1 16,0 1-16,-21-1 0,21 22 0,0-21 16,0 20-16,0-20 0,0 20 15,0-20-15,0 21 0,0-22 0,0 22 16,0-22-16,0 22 0,0-22 16,0 1-16,0-22 0,0 22 0,21-22 15,-21 0-15,0-20 0,21 20 0,-21-21 16,0 0-16,0-42 47,0 0-47,0-21 0,0 20 15</inkml:trace>
  <inkml:trace contextRef="#ctx0" brushRef="#br0" timeOffset="95611.52">16827 12510 0,'64'-22'15,"-43"22"-15,43 0 16,-22-21-16,21 0 0,22 21 0,0-21 16,-1 21-16,1-21 0,21 21 15,0-21-15,-22 21 0,22-22 0,0 1 16,-21 21-16,21-21 0,-1 21 16,1-21-16,0 0 0,-21 21 0,21-21 15,-43 21-15,22 0 0,-22-22 0,1 22 16,-1 0-16,-20 0 0,-1-21 15,0 21-15,1 0 0,-22 0 16,0 0-16,0 0 0,0 0 16,-21 21-16,0 1 15,0-1-15,0 0 0,0 0 16,0 21-16,0-20 0,0 20 0,0 21 16,0-20-16,0 20 0,0 1 0,0-1 15,0 1-15,0 20 0,21-20 16,1-1-16,-22 1 0,21-1 0,-21 1 15,21-22-15,-21 22 0,21-22 0,0 22 16,-21-22-16,21 0 16,1 22-16,-22-22 0,21 0 0,-21 1 0,21 20 15,-21-20-15,0-1 16,0-21-16,0 21 0,0 1 0,0-22 16,0 0-16,0 21 0,-21-20 0,0-1 15,-1 0-15,1 0 0,-21 0 16,0-21-16,-1 21 0,-20 1 0,-1-1 15,1-21-15,-43 21 0,21-21 0,-42 21 16,21-21-16,-21 0 0,0 21 16,0-21-16,0 0 0,0 21 0,22-21 15,-1 0-15,0 0 0,21 0 0,1 0 16,-1 0-16,21 0 16,22 0-16,-21 0 0,20 0 0,1 0 15,0 0-15,-1 0 0,22 0 0,0 0 16,0-21-16,0 21 0,-1 0 15,22-21-15,0 0 0,0 0 16,0 0-16,0-1 16,0-20-16</inkml:trace>
  <inkml:trace contextRef="#ctx0" brushRef="#br0" timeOffset="96067.93">17462 12573 0,'0'0'0,"0"42"0,0-20 0,0 41 0,0-21 15,0 22-15,0 21 0,0-22 16,0 22-16,0-22 0,0 22 0,0 0 16,0-1-16,0 22 0,22-21 0,-1 21 15,0-22-15,-21 1 0,0 0 16,21-22-16,0 22 0,-21-1 0,21-20 15,-21-1-15,0 1 0,0-1 0,22 1 16,-22-1-16,0-20 0,0-1 16,21 0-16,-21 1 0,0-1 0,0-21 15,0 0-15,0 1 0,0-1 0,0 0 16,0-42 0,0 0-1,-21 21-15,21-43 0,-22 22 0,1 0 16,0-21-16,21-1 0</inkml:trace>
  <inkml:trace contextRef="#ctx0" brushRef="#br0" timeOffset="96516.66">16362 13589 0,'21'-21'0,"0"21"0,0-21 16,22 21-16,20-21 0,1-1 15,-1 22-15,1-21 0,20 0 0,1 0 16,21 0-16,0 21 0,-1-21 16,1-1-16,21 1 0,-21 21 15,0-21-15,-21 0 0,20 21 0,-20-21 16,21 21-16,-21-21 0,-1 21 16,1 0-16,-22 0 0,1-22 0,-1 22 15,1 0-15,-22 0 0,1 0 0,-1-21 16,-21 21-16,21 0 0,-20 0 15,-1 0-15,-64 0 63</inkml:trace>
  <inkml:trace contextRef="#ctx0" brushRef="#br0" timeOffset="98279.23">14330 10795 0,'0'0'0,"-21"0"0,21-21 0,-22 0 15,22 0 1,-21 21 0,0 21-1,21 0-15,-21 0 16,21 0-16,0 22 0,0-22 0,0 0 16,0 21-16,-21-21 0,21 22 15,0-22-15,-21 21 0,21-21 0,0 22 16,0-22-16,0 0 15,0 21-15,0-20 0,0-1 0,0 0 16,0 0-16,0 0 16,21-21-1,0 0-15,-21-21 16,0 0 0,21 21-16</inkml:trace>
  <inkml:trace contextRef="#ctx0" brushRef="#br0" timeOffset="98843.52">14838 10774 0,'0'0'0,"0"-21"16,-21 21 15,-1 21-31,-20-21 16,21 21-16,0 0 0,-22 0 0,22 1 16,0-22-16,0 21 0,0 0 15,0 0-15,-1-21 0,22 21 0,0 0 16,0 1-1,0-1-15,22 0 16,-1-21 0,0 0-16,0 0 0,0 0 0,0 0 15,1 21-15,-1-21 0,21 0 0,-21 0 16,0 0-16,22 0 0,-22 0 16,0 0-16,0 21 0,0-21 15,-21 21-15,0 1 16,0-1-16,0 0 0,-21-21 15,-21 21-15,21 0 0,-22 0 16,22-21-16,-21 22 0,21-1 16,0-21-16,-22 0 0,22 21 0,0-21 15,0 0-15,0 0 16,-1 0-16,1 0 16,21-21 30,21 0-30,1 21-16,-1 0 0</inkml:trace>
  <inkml:trace contextRef="#ctx0" brushRef="#br0" timeOffset="99455.17">15579 10668 0,'-22'0'16,"1"21"0,0-21-16,0 21 0,0 1 0,0-1 15,-1 0-15,1 21 0,0-21 16,0 1-16,21 20 0,-21-21 0,0 0 15,21 22-15,-22-22 0,22 0 0,0 21 16,0-21-16,0 1 0,-21-1 16,21 0-16,0 0 0,0 0 15,0-42 32,0 0-47,0 0 0,0 0 16,0-1-16,21 1 0,-21 0 0,22-21 15,-22 21-15,21-22 0,0 1 16,0 21-16,-21-22 0,21 1 0,0 0 16,22-1-16,-22 22 0,0-21 15,0 21-15,0 0 0,22-1 0,-22 1 16,0 0-16,0 21 0,0 0 16,1 0-16,-1 21 15,-21 0-15,0 1 0,21 20 0,0-21 16,-21 21-16,0-20 0,21 20 15,-21 0-15,0 1 0,0-22 0,0 21 16,0 0-16,0 1 0,0-1 16,0-21-16,0 22 0,0-1 15,0-21-15,0 0 0,-21 0 0,21 1 16,0-1-16,0 0 0,0-42 47,0 0-32</inkml:trace>
  <inkml:trace contextRef="#ctx0" brushRef="#br0" timeOffset="99819.96">15325 11049 0,'21'-21'15,"0"0"1,0 21-16,0 0 0,0 0 16,22-21-16,-22 21 0,0 0 15,0 0-15,0 0 0,1-22 0,-1 22 16,0 0-16,0 0 16,-42 0 15,0 22-31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01:50:51.38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2857 953 0,'0'0'0,"22"-22"63,-1 1-48,0 0-15,-21 0 16,21 0-16,-21 0 16,21-1-16,-21 1 0,0 0 15,0 0-15,0 0 0,0-22 0,0 22 16,0 0-16,0 0 0,-21 0 16,0 0-16,0-1 0,0 1 0,-22 0 15,22 21-15,-21 0 0,21 0 16,-22 0-16,1 0 0,0 0 15,-1 0-15,1 21 0,0 0 0,-1 1 16,-20-1-16,20 21 16,1 0-16,0 1 0,-1-1 15,1 22-15,0-22 0,21 21 0,-1 1 16,1-22-16,0 22 0,21-22 16,0 0-16,0 1 0,0-1 0,0 0 15,0-20-15,21 20 0,0-21 16,22 0-16,-22-21 0,21 21 15,-21-21-15,22 0 0,-1 0 0,0 0 16,1 0-16,-1-21 0,0 0 16,1 0-16,-22 0 0,21 0 0,1-1 15,-22-20-15,21 0 0,-21-1 16,22 1-16,-22-21 16,0 20-16,-21-20 0,0 20 0,21 1 15,-21 0-15,0 21 0,0-22 16,0 22-16,0 0 0,0 0 0,-21 21 15,0 0 1,0 0 0,-1 21-16,22 21 0,0-21 0,0 22 15,0-1-15,0 0 0,0 1 16,0 20-16,0-20 0,0-1 0,0 0 16,22 1-16,-1-22 0,0 21 15,0-21-15,0 0 0,0 1 16,22-1-16,-22-21 0,21 0 15,1 0-15,-22 0 0,21 0 16,0-21-16,1-1 0,-1 1 0,-21 0 16,22 0-16,-1 0 0,0-22 15,-21 1-15,1 0 0,20-1 0,-21 1 16,-21 0-16,21-1 0,-21 1 16,21 0-16,-21-1 0,0 22 15,0-21-15,22 21 0,-1 0 16,0 21-1,0 0-15,-21 21 16,0 0-16,21-21 0,-21 21 16,21 0-16,-21 0 15,0 1-15,22-22 0,-1 21 16,0-21 0,-21-21-1,0-1 1,0 1-16,0 0 0,-21 21 15,21-21-15,-21 21 0,-1-21 16,1 21-16,0-21 16,0 21-16,0 0 0,0 0 15,-1 0-15,1 0 16,21 21-16,0 0 0,-21 0 16,21 0-16,-21 22 15,21-22-15,-21 21 0,21 0 0,0 1 16,0-1-16,0 0 0,0-20 15,0 20-15,0-21 0,0 0 16,21 0-16,0 1 0,0-1 0,0 0 16,1-21-16,-1 0 0,0 0 15,21 0-15,-21 0 0,1 0 0,20 0 16,-21 0-16,21-21 0,-20 21 16,20-21-16,-21-1 0,0-20 0,22 21 15,-22-21-15,0 20 0,0-20 16,0 0-16,0-1 0,1 1 15,-1 21-15,0-21 0,-21 20 16,21 1-16,-21 0 0,21 0 16,0 21-16,-21 21 31,0 0-15,22-21-1,-22 21-15,0 1 0,21-22 31,-21-22 1,0 1-17,0 0-15,-21 0 16,-1 21 0,1 0-1,0 0-15,21 21 16,-21-21-16,21 21 0,-21 0 15,21 22-15,0-22 0,0 0 16,-21 21-16,21-20 0,-22 20 0,22-21 16,0 21-16,0-20 0,0-1 15,0 21-15,0-21 0,0 0 16,0 1-16,22-1 0,-1 0 16,0 0-16,0-21 0,0 21 15,0-21-15,1 0 0,20 0 16,-21 0-16,21 0 0,1-21 15,-1 0-15,0 0 0,1 21 0,-22-21 16,21-22-16,1 22 0,-22 0 16,21-21-16,-21-1 0,0 22 0,1-21 15,-1-1-15,-21 22 0,0-21 16,0 21-16,0 0 0,0-1 0,0 1 16,0 0-16,-21 21 15,-1 0 1,1 0-16,0 0 15,0 21-15,21 0 0,0 1 0,-21 20 16,21-21-16,-21 21 0,21-20 16,0 20-16,0-21 0,0 21 15,0-20-15,0 20 0,0-21 0,0 0 16,0 0-16,0 1 0,21-22 16,0 21-16,0-21 0,0 21 0,0-21 15,1 0-15,-1 0 0,0 0 16,0 0-16,21-21 0,-20 0 0,-1 21 15,21-22-15,-21 1 0,22 0 16,-22-21-16,0 21 0,0-1 16,0-20-16,0 0 0,1-1 15,-1 22-15,21-21 0,-42 0 0,21 20 16,0 1-16,1 0 0,-22 0 16,0 42 15,-22 0-31,22 22 0,-21-22 15,21 0-15,0 0 0,0 0 16,0 0-16,0 1 0,0-1 0,0 0 16,0 0-16,0 0 0,21 0 15,-21 1-15,22-1 0,-22 0 16,21-21-16,-21 21 16,21-21-1,-42-21 32,0 21-47,-1-21 0,22 0 16,-21 21-16,0 0 0,0 0 15,0 0-15,0 0 16,-1 0-16,22 21 16,0 0-16,0 0 15,0 0-15,22 0 16,-1 1-16,0-22 15,0 0-15,0 0 0,0 21 16,1-21-16,-1 0 0,0 0 0,0 0 16,0 0-16,22 0 0,-22 0 15,0-21-15,0 21 0,21-22 0,-20 1 16,83-42 0,-62 42-16,-1-1 0,-21-20 0,22 21 15,-1-21-15,-21-1 0,21 1 16,-20 0-16,-1-1 0,0 22 0,0-21 15,0-1-15,-21 22 0,0 0 16,0 0-16,0 0 0,-21 21 16,-21 0-1,21 21-15,-1-21 0,-20 21 0,21 0 16,0 22-16,0-22 0,-1 21 16,22-21-16,0 22 0,0-1 0,0-21 15,0 21-15,22-20 0,-1 20 16,0-21-16,0 0 0,0 0 0,0 1 15,22-1-15,-22 0 0,0 0 16,0 0-16,0 0 0,-21 1 16,22-22-16,-22 21 0,0 0 15,-22 0 1,1-21-16,0 0 16,0 21-16,0-21 0,0 0 15,-1 0-15,1 0 0,0 21 0,0-21 16,0 0-16,0 0 0,-1 0 15,1 0-15,21-21 0</inkml:trace>
  <inkml:trace contextRef="#ctx0" brushRef="#br0" timeOffset="713.74">3006 2244 0,'0'-21'0,"21"21"16,-21-22-16,21 1 16,-21 0-16,21 0 0,-21 0 15,21 0-15,-21-1 0,0 1 16,0 0-16,0 0 0,0 0 0,0 0 15,0-1-15,-21 22 16,0 0 0,-21 0-16,20 22 0,-20-1 15,0 0-15,21 0 0,-22 0 0,1 22 16,21-22-16,-22 0 16,22 0-16,21 21 0,0-20 0,0-1 15,0 0-15,21 0 16,22 0-16,-22 0 0,0-21 15,21 22-15,1-1 0,-22-21 0,21 0 16,1 0-16,-1 21 0,-21 0 16,21-21-16,1 21 0,-22-21 0,0 21 15,0-21-15,-21 22 0,0-1 16,0 0-16,-21 0 0,0 0 0,0 0 16,-22 1-16,1-1 0,0-21 15,-22 21-15,22-21 0,-22 0 0,22 0 16,-21 0-16,20 0 15,-20 0-15,20 0 0,1-21 0,0 21 16,-1-21-16,22-1 0,0 1 16,0 0-16,21 0 0,0 0 15,0 0-15,0-1 0,21 22 0,0-21 16,22 0-16,-22 0 0,21 0 16,0 0-16,1-1 0,-1 1 0,-21 21 15</inkml:trace>
  <inkml:trace contextRef="#ctx0" brushRef="#br0" timeOffset="1045.65">3556 2074 0,'0'0'0,"0"22"15,0-1 1,-21 0-16,21 0 0,0 0 15,0 0-15,0 22 0,0-1 0,0 22 16,0-22-16,0 21 0,0 1 16,0-1-16,21 22 0,-21-21 0,21 20 15,-21-20-15,21 20 0,-21 1 0,0 0 16,21-1-16,-21 1 16,0-21-16,0 20 0,0-20 0,22-1 15,-22-20-15,0 20 0,0-42 16,0 22-16,0-22 0,0 0 0,0 0 15,0-42 1,0 0-16,0-22 16,0 1-16,0 0 0,0-22 0,-22 1 15</inkml:trace>
  <inkml:trace contextRef="#ctx0" brushRef="#br0" timeOffset="1347.65">3577 2223 0,'0'0'0,"0"-22"16,0-20-16,0 21 16,0 0-16,21 0 0,0-1 15,22 22-15,-22 0 16,0 0-16,21 0 0,-20 22 0,20-1 16,0 0-16,-21 0 0,1 0 15,-1 0-15,0 1 0,-21 20 0,0-21 16,0 21-16,0 1 0,-42-22 15,20 21-15,1 1 0,-21-22 0,21 21 16,-22-21-16,1 0 0,21 22 16,-21-43-16,20 21 0,1 0 0,0-21 15,0 0-15,0 0 16,21-21 0,0 0-16,21 0 15,0-1-15,0-20 0,0 21 0</inkml:trace>
  <inkml:trace contextRef="#ctx0" brushRef="#br0" timeOffset="1700.14">4170 2307 0,'21'0'15,"0"0"1,0-21-16,-21 0 0,21 21 15,1-21-15,-1 0 0,0-1 16,0 1-16,0 0 0,-21 0 0,21 0 16,-21-22-16,0 22 15,0 0-15,-21 21 16,0 0-16,0 0 0,0 21 16,-22 0-16,22 1 0,0-1 0,0 21 15,0-21-15,0 22 16,-1-22-16,22 21 0,0 0 0,0-20 15,0 20-15,0-21 0,0 0 16,0 0-16,0 1 0,22-22 0,-1 21 16,0-21-16,0 0 0,0 0 15,22 0-15,-22 0 0,21 0 0,-21-21 16,22-1-16,-22 22 0,0-21 16,0 0-16</inkml:trace>
  <inkml:trace contextRef="#ctx0" brushRef="#br0" timeOffset="2195.57">4911 1926 0,'0'0'0,"-22"0"16,1 0-16,0 0 16,0 21-16,0 1 0,0-1 15,-1 0-15,22 0 0,-21 0 16,21 22-16,-21-1 0,21-21 0,-21 21 15,21-20-15,0 20 0,0 0 16,0-21-16,0 22 0,0-22 0,0 0 16,0 0-16,21 0 0,0 1 15,0-1-15,1-21 0,-1 0 16,0 0-16,0 0 0,0 0 0,0 0 16,1 0-16,20-21 0,-21 21 15,0-22-15,22 1 0,-22 0 0,0 0 16,0 0-16,0 0 0,0-1 15,1-20-15,-22 21 0,0 0 0,0-22 16,21 22-16,-21 0 0,0 0 16,0 0-16,0 0 0,0 42 31,0 0-31,-21 0 16,21 0-16,0 0 0,-22 1 15,22-1-15,0 21 0,0-21 0,0 0 16,0 1-16,0-1 15,0 0-15,0 0 0,0 0 16,0-42 31,0 0-47,0 0 16</inkml:trace>
  <inkml:trace contextRef="#ctx0" brushRef="#br0" timeOffset="2373.57">5186 1926 0,'-21'0'0,"-1"0"16</inkml:trace>
  <inkml:trace contextRef="#ctx0" brushRef="#br0" timeOffset="3675.86">5461 2286 0,'0'0'16,"21"0"0,0-21-1,22 0-15,-22 21 0,0-21 16,21-1-16,1-20 0,-22 21 16,21 0-16,-21-22 0,22 22 0,-22-21 15,0 0-15,21-22 0,-21 22 16,-21-1-16,0 1 15,0 0-15,0-1 0,0 22 0,0 0 16,0 0-16,0 0 0,0 0 16,-21 21-16,0 0 15,0 0-15,0 0 0,21 21 16,-21 21-16,-1-21 0,1 22 0,21-1 16,-21 21-16,21-20 0,-21 20 0,21-20 15,0 20-15,0 1 0,0-1 16,0 1-16,0-1 0,0 1 0,0-1 15,0 22-15,0-22 16,0 22-16,0-22 0,21 22 0,-21-21 16,21 20-16,-21-20 0,0-1 15,0 1-15,0-1 0,0 1 0,21-22 16,-21 0-16,22 1 0,-1-1 0,-21 0 16,0-20-16,21-1 0,-21 0 15,21 0-15,-21 0 0,21-21 16,0 0-16,1 0 0,-1-21 15,0 0-15,0 0 16,0-22-16,-21 1 0,21 0 0,1-1 16,-1 1-16,-21 0 0,0-22 15,0 1-15,0 20 0,0-20 0,0-1 16,0-20-16,0 20 0,-21 1 16,-1-22-16,1 22 0,0-1 15,0 1-15,-21-1 0,20 22 0,-20-1 16,21 22-16,-21 0 0,20 0 15,1 0-15,0 21 0,0 0 0,0 0 16,0 0-16,42 0 31,0 0-31,21 0 0,-21 0 16,22 0-16,-1 0 0,0-21 0,1-1 16,-1 1-16,0 21 0,1-21 0,-1 0 15,-21 0-15,22 0 16,-22-1-16,0 1 0,0 0 0,0 0 15,0 0-15,-21 0 0,0-1 16,0 1-16,0 0 0,0 0 16,-21 21-1,21 21 1,-21-21 0,21 21-16,0 0 0,-21 1 0,21-1 15,0 0-15,0 21 0,0-21 0,0 1 16,0-1-16,0 0 0,0 0 15,0 0-15,0 0 0,0 1 0,0-1 16,0 0-16,21-21 16,0 21-16,0-21 0,1 0 15,-1 0-15,0 0 0,0 0 16,0 0-16,0 0 0,22 0 0,-22 0 16,21-21-16,-21 0 0,22 0 0,-22-1 15,0 1-15,21 0 0,-20 0 16,-1 0-16,0-22 0,0 22 0,-21-21 15,21 21-15,-21 0 0,21-22 16,-21 22-16,0 0 0,0 0 16,0 0-16,-21 21 15,0 0-15,0 21 16,0 0-16,0 0 0,-1 0 16,22 0-16,-21 1 0,21-1 0,0 0 15,0 0-15,0 0 0,0 0 16,21-21-16,1 0 15,-1 0-15,0 0 0,0 0 0,0 22 16,0-22-16,1 0 0,-1 0 16,0 21-16,0-21 0,-21 21 0,0 0 15,21 0-15,-21 0 16,0 1-16,21-22 0,-21 21 0,0 0 16,0 0-16,22-21 31,-1 0-31,0 0 15,0-21 1,-21 0-16,0 0 0,21 21 16,-21-22-16,0 1 0,0 0 0,0-21 15,0 21-15,0-22 0</inkml:trace>
  <inkml:trace contextRef="#ctx0" brushRef="#br0" timeOffset="3862.76">6435 1609 0,'0'0'0,"-22"0"0,1 0 15,0 0-15,21-21 47,21-1-31</inkml:trace>
  <inkml:trace contextRef="#ctx0" brushRef="#br0" timeOffset="4563.6">11303 1037 0,'0'21'15</inkml:trace>
  <inkml:trace contextRef="#ctx0" brushRef="#br0" timeOffset="9123.19">11430 1185 0,'21'-21'15,"-21"0"-15,21 0 0,0 0 16,-21 0 0,0-1-16,0 1 0,0 0 0,0 0 15,0 0-15,0 0 16,0-1-16,0 1 0,0 0 0,-21 0 16,0 0-16,0 0 0,0-1 15,0 22-15,-1 0 0,1 0 0,0 0 16,-21 0-16,21 0 0,-22 22 15,22-1-15,-21 21 0,-1-21 0,22 22 16,-21-1-16,21-21 0,0 43 16,-1-22-16,1 0 0,21 1 0,0-1 15,0 0-15,0 1 0,0-1 16,0-21-16,0 0 0,0 22 16,0-22-16,21 0 0,1-21 0,-1 21 15,0-21-15,21 0 0,-21 0 16,1 0-16,20 0 0,-21 0 0,0-21 15,22 0-15,-22 0 0,21-1 16,-21 1-16,0 0 0,22-21 0,-22 21 16,0-22-16,0 1 0,0 21 15,-21-22-15,0 1 0,22 0 0,-22 21 16,0-22-16,0 22 0,0 0 16,0 0-16,0 42 31,0 0-31,0 21 15,0-20-15,0 20 0,0 0 16,0-21-16,0 22 0,21-1 0,0-21 16,-21 22-16,21-22 0,0 0 0,0 0 15,1 0-15,-1 0 0,0-21 16,0 0-16,21 0 0,-20 0 0,-1 0 16,0 0-16,0 0 0,0 0 15,22-21-15,-22 0 0,0 0 0,0 0 16,0 0-16,0-1 0,1 1 15,-1-21-15,0 21 0,-21-22 0,21 1 16,0 0-16,0-1 0,1 22 16,-1-21-16,0 21 0,0 0 15,-21-1-15,21 22 16,0 0-16,-21 22 16,0-1-16,22 0 15,-22 0-15,0 0 0,0 0 16,21 1-16,-21-1 0,21-21 31,0 0-31,-21-21 16,0-1-1,0 1-15,0 0 0,0 0 16,0 0-16,-21 0 16,21-1-16,-21 1 0,0 21 15,-1 0-15,1 0 0,0 0 16,0 0-16,0 0 0,21 21 15,-21 1-15,21-1 0,-22 0 16,22 21-16,-21 1 0,21-22 0,0 21 16,0 0-16,0 1 0,0-22 15,0 21-15,0-21 0,21 1 0,1 20 16,-1-21-16,0 0 0,0-21 16,0 21-16,22 1 0,-22-22 0,0 0 15,0 0-15,21 0 0,-20 0 16,-1 0-16,21 0 0,-21-22 15,0 22-15,1-21 0,-1 0 0,0 0 16,0 0-16,0 0 0,-21-1 16,21-20-16,1 21 0,-1-21 0,-21-1 15,21 22-15,0-21 0,0 21 16,0-22-16,1 22 0,-1 0 0,0 21 16,0-21-16,0 21 15,-21 21 1,0 0-16,0 0 15,0 0 1,0 1-16,21-22 0,-21 21 16,22-21 15,-22-21-31,0-1 16,0 1-16,0 0 0,0 0 15,0 0-15,0 0 16,-22-1-16,22 1 0,-21 21 15,0 0-15,0 0 16,0 0-16,0 21 0,-1 1 16,22-1-16,-21 0 0,21 0 15,-21 21-15,21-20 0,0 20 16,0 0-16,-21-21 0,21 22 0,0-1 16,0-21-16,0 0 0,0 22 15,0-22-15,0 0 0,21 0 0,0 0 16,0-21-16,1 22 0,-1-22 15,0 0-15,21 0 0,-21 0 0,1 0 16,20 0-16,-21 0 0,21 0 16,-20 0-16,20-22 0,-21 1 0,21 0 15,-20 0-15,20 0 0,-21 0 0,0-1 16,0 1-16,-21-21 0,0 21 16,22-22-16,-22 22 0,0-21 0,0 21 15,0-22-15,0 22 16,0 0-16,0 0 0,-22 21 15,1 0 1,0 21-16,0 0 0,21 0 16,0 1-16,0-1 0,0 0 15,0 21-15,0-21 0,0 1 0,0-1 16,0 0-16,0 0 0,0 0 0,0 0 16,21 1-16,-21-1 0,21-21 15,0 21-15,1-21 0,-1 0 16,0 0-16,0 0 15,0 0-15,0 0 0,1-21 0,-1 0 16,0 21-16,0-22 0,0 1 16,0 0-16,1 0 0,-1 0 15,0 0-15,0-22 0,0 22 0,-21-21 16,0 21-16,21-22 0,1 22 16,-22 0-16,0 0 0,0 0 15,0 42 1,0 0-16,0 0 15,0 21-15,0-20 16,0-1-16,0 0 0,0 0 0,0 21 16,0-20-16,0-1 0,0 0 15,0 0-15,0 0 0,0 0 0,0 1 16,0-1-16,0 0 16,-22-21 30,22-21-46,-21 21 16,0-21-16,21-1 16,-21 22-16,0-21 0,0 21 15,-1 0 1,1 0-16,21 21 16,0 1-16,0-1 0,0 0 15,0 0-15,0 0 16,21 0-16,1-21 15,-1 22-15,0-22 0,0 0 16,0 0-16,0 0 0,22 0 16,-22 0-16,0 0 0,21-22 0,-20 22 15,20-21-15,-21 0 0,21 21 16,-20-21-16,20 0 0,-21 0 0,21-22 16,-20 22-16,-1 0 0,0-21 0,0 20 15,-21-20-15,0 21 0,21-21 16,-21 20-16,0 1 0,0 0 0,0 0 15,-21 21 1,0 21-16,0 0 16,21 0-16,0 22 15,-21-22-15,21 0 0,0 21 0,0-20 16,0-1-16,0 21 0,0-21 0,0 0 16,0 1-16,0-1 0,21-21 15,-21 21-15,0 0 0,21-21 16,0 0-1,-42-21 17,0 21-17,0 0 1,-1 0-16,1 0 16,21 21-1,0 0-15,0 0 16,21-21-1,1 0-15,-1 0 0,0 0 16,0 0-16,0 0 0,0 0 0,22 0 16,-22 0-16,0-21 0,0 21 15,22-21-15,-22 0 0,21 0 0,-21 0 16,22-1-16,-22 1 0,0-21 16,0 0-16,0-1 0,0 1 15,1 0-15,-1-22 0,0 22 0,-21-22 16,0 1-16,0 20 0,0 1 15,0 0-15,0-1 0,0 22 0,-21 0 16,0 0-16,21 0 0,-22 21 16,22 21-16,0 0 15,-21 21-15,21-20 16,0 20-16,0 0 0,0 1 0,0 20 16,0-21-16,0 1 0,0-1 15,0 0-15,0 1 0,0-1 0,0 0 16,-21-20-16,21 20 0,0-21 15,0 0-15,0 0 0,0 1 0,0-1 16,0 0-16,0-42 47,0 0-47,0-1 16,21 1-16,-21 0 0,21 0 15,-21 0-15,22 0 0,-1-22 0,-21 22 16,21 0-16,0 0 0,-21 0 15,21-1-15,0 22 0,1-21 0,-1 21 16,0 0-16,0 0 0,0 0 16,0 0-16,1 0 0,-1 21 15,-21 1-15,0-1 0,0 0 16,0 0-16,0 0 0,0 0 0,0 1 16,0-1-16,0 0 0,-21 0 15,-1 0-15,1 0 0,0 1 16,0-1-16,0-21 0,0 0 15,-1 0-15,1 0 0,0 0 16,0 0 0,0-21-16,21-1 31,0 44 0,0-1-15,21-21-16,0 0 0,0 0 15,-21 21-15,21-21 0,1 0 16,-1 0-16,0 0 0,0 0 0,0 0 16,0 0-16,1 0 0,20-21 15,-21 21-15,0-21 0,22-1 0,-22 22 16,21-21-16,-21 0 0,0 0 0,22 0 16,-22-22-16,0 22 0,0 0 15,0-21-15,1 21 0,-1-1 0,-21 1 16,0 0-16,21 0 15,-21 0-15,0 0 0,21 21 0,-21 21 32,0 0-32,0 0 15,-21 0-15,21 0 0,-21 22 0,21-22 16,-21 21-16,21-21 0,0 1 16,0-1-16,0 0 0,0 0 0,0 0 15,0 0-15,21-21 0,0 22 16,0-22-16,0 0 0,0 0 0,1 0 15,20 0-15,-21 0 0,21 0 0,-20 0 16,20 0-16,-21 0 0,0-22 16,22 1-16,-22 0 0,0 0 0,0 0 15,0-22-15,0 1 0,1 0 16,-22-1-16,0 1 0,0 0 16,21-22-16,-21 22 0,0 0 0,0-1 15,0 22-15,0-21 0,0 21 16,0-1-16,0 1 0,0 0 0,0 0 15,0 42 1,0 0 0,0 0-16,0 22 0,0-22 15,0 21-15,-21 1 0,21-1 0,0 0 16,0 1-16,0-1 0,-22 0 16,22 1-16,0-1 0,-21-21 15,21 21-15,0-20 0,0-1 0,0 0 16,0 0-16,0 0 0,0 0 15,21-21 1,1 0-16,-1 0 0,0-21 16,0 0-16,0 21 0,-21-21 15,21 0-15,1 0 0,-1-1 0,0 1 16,-21 0-16,0 0 0,21-21 16,0 20-16,-21 1 0,0 0 15,0 42 16,0 0-31,0 1 16,0-1-16,0 0 16,0 0-16,0 21 0,0-20 0,0-1 0,0 0 15,0 0 1,0 0-16,0 0 16,21-21-16,1 0 0,-1 0 15,0 0-15,0-21 16,0 0-16,0 0 0,1 0 0,-1 0 15,0-1-15,0 1 0,0-21 16,-21 0-16,21-1 0,1 1 0,-1-22 16,0 22-16,-21 0 0,21-1 15,0 1-15,-21 0 0,0-1 16,21 22-16,-21 0 0,22 0 0,-22 0 16,0 0-16,0 42 31,0 0-31,0 0 15,0 0-15,0 22 0,0-1 0,0 0 16,-22 1-16,22-1 0,0 21 16,-21-20-16,21-1 0,0 0 0,0 1 15,0-1-15,0-21 0,0 22 0,0-22 16,0 0-16,0 0 0,0 0 16,21 0-16,1-21 0,-1 0 15,0 0-15,0 0 16,0 0-16,0 0 0,1 0 15,-1-21-15,0 0 0,0 0 0,0 0 16,0 0-16,-21-1 0,22 1 16,-22 0-16,21 0 0,-21 0 0,0 0 15,0-1 1,0 44 0,0-1-16,0 0 15,0 0-15,0 0 16,0 22-16,0-22 0,0 0 0,0 0 15,0 0-15,0 0 16,0 1-16,21-22 16,-21 21-16,21-21 0,0 0 0,0 0 15,1 0-15,-1 0 16,0 0-16,0-21 0,0-1 16,0 1-16,1 0 0,-1 0 15,-21 0-15,21 0 0,0-1 16,-21-20-16,0 21 0,0-21 0,21 20 15,-21 1-15,0 0 0,0-21 0,0 21 16,0-1-16,0 44 31,0-1-15,0 21-16,-21 0 0,0 1 16,21-1-16,-21 0 0,0 22 0,-1-1 15,1-20-15,0 20 0,0 1 16,21-1-16,-21 1 0,0-1 0,21-20 15,-22 20-15,22-21 0,0 22 0,0-22 16,0 1-16,0-1 0,0 0 16,0 1-16,0-22 0,0 21 0,0-21 15,0 0-15,0 1 0,0-1 0,0 0 16,0-42 15,0 0-31,0-1 0,0 1 0,-21-21 16,21 21-16,-21-22 15,0-20-15,21 21 0</inkml:trace>
  <inkml:trace contextRef="#ctx0" brushRef="#br0" timeOffset="9377.06">16108 974 0,'0'0'0,"-21"-21"15,21-1-15,21 1 16,0 0-16,21 21 16,-21-21-16,22 21 0,-1-21 15,0 0-15,-20 21 0,20-22 0,0 22 16,-21 0-16,1-21 0,20 21 16,-21 0-16,-21-21 0,21 21 0,-21-21 31,-21 21-31,-21-21 15,21 21-15</inkml:trace>
  <inkml:trace contextRef="#ctx0" brushRef="#br0" timeOffset="9568.95">15706 783 0,'0'0'0,"-22"0"16,1 0-16,0 0 31,0 0-15</inkml:trace>
  <inkml:trace contextRef="#ctx0" brushRef="#br0" timeOffset="9715.87">14986 804 0,'0'0'0,"-21"0"0,0 0 16,-1 22-16,1-22 16,21 21-16,-21-21 0,0 21 15</inkml:trace>
  <inkml:trace contextRef="#ctx0" brushRef="#br0" timeOffset="11683.52">12192 2815 0,'0'0'0,"-21"0"0,21 21 0,-21 1 16,42-44 31,0 22-47,0-21 15,0 0-15,0 0 0,1-21 0,-1 20 16,0-20-16,0 0 0,21-1 0,-20 1 16,-1 0-16,0-22 0,0 22 15,0 0-15,0-22 0,1 22 0,-22-22 16,0 22-16,0-22 0,0 22 16,0 21-16,0-21 0,0-1 0,0 22 15,0 0-15,0 0 16,-22 21-16,1 0 0,0 0 15,0 21-15,0 0 0,0 0 16,-1 22-16,1-1 0,0-21 16,0 21-16,0 1 0,0 20 0,21-20 0,0-1 15,-22 21-15,22 1 16,-21-22-16,21 22 0,0-22 0,0 0 16,0 1-16,0-1 0,21 0 0,1-20 15,-1 20-15,0-21 0,0-21 16,21 21-16,-20 0 0,-1-21 0,0 0 15,21 0-15,-21 0 0,22 0 16,-22 0-16,21-21 0,1 0 0,-22 0 16,21 0-16,0 0 0,1-1 0,-1 1 15,0-21-15,1 21 16,-22-22-16,21 22 0,-21-21 0,1 0 16,-1 20-16,0-20 0,-21 21 15,21 0-15,-21 0 0,0-1 0,0 1 16,-21 21-16,0 0 0,0 0 15,-1 0-15,1 0 0,0 0 16,0 0-16,0 21 0,0 1 0,-1-1 16,1 0-16,21 21 0,0 1 15,-21-22-15,21 21 0,0-21 0,0 22 16,0-22-16,0 21 0,0-21 16,0 0-16,21 1 0,-21-1 0,21 0 15,1-21-15,20 0 0,-21 0 16,0 0-16,22 0 0,-22 0 15,21 0-15,-21 0 0,22-21 0,-1 21 16,-21-21-16,21-1 0,1 1 0,-22 0 16,0 0-16,21-21 0,-20 20 15,-1 1-15,0-21 0,0 21 0,0 0 16,-21-22-16,0 22 0,0 0 16,0 0-16,21 0 15,-21 42 1,0 0-1,0 0-15,0 0 0,0 0 0,0 22 16,0-22-16,0 0 0,0 0 16,0 22-16,0-22 0,0 0 15,0 0-15,0 0 0,0 0 0,0 1 16,0-1-16,22-21 16,-1 0-16,0 0 0,0 0 15,0 0-15,0 0 0,1-21 16,-1-1-16,0 1 15,0 0-15,0 0 0,-21 0 0,21-22 16,1 22-16,-1-21 0,0 21 16,-21-22-16,21 22 0,0 0 0,0-21 15,1 21-15,-22-1 16,21 1-16,0 21 16,-21 21 15,0 1-31,0-1 0,0 0 15,0 0-15,0 0 0,0 22 0,0-22 16,0 0-16,0 0 0,0 21 16,0-20-16,0-1 0,21 0 0,-21 0 15,21-21-15,0 21 0,1 0 16,-1-21-16,0 0 0,21 0 0,-21 0 16,1 0-16,-1 0 0,0 0 0,21 0 15,-21 0-15,1-21 0,20 0 16,-21 21-16,0-21 0,0 0 0,22 0 15,-43-1-15,21-20 0,0 21 16,0 0-16,0-22 0,-21 22 16,0 0-16,22-21 0,-22 21 0,0-1 15,0 1-15,0 0 16,0 0-16,-22 21 16,1 0-16,0 0 0,0 0 0,0 0 15,0 21-15,-1 0 0,22 0 16,0 1-16,-21-1 0,21 0 0,0 21 15,0-21-15,0 1 0,0 20 16,0-21-16,0 0 0,21 0 0,-21 1 16,22-1-16,-1 0 0,-21 0 0,21 0 15,0-21-15,0 0 16,0 21-16,1-21 0,-1 0 0,0 0 16,0 0-16,0 0 0,0-21 0,1 21 15,-1-21-15,0 0 0,21 0 16,-21 0-16,1-1 0,-1-20 0,21 21 15,-21-21-15,0-1 0,1 1 16,-1 0-16,0-1 0,0 1 0,0 0 16,0-1-16,1 1 0,-1-22 0,0 22 15,0 0-15,-21-1 0,0 1 16,0 0-16,0 21 0,0-1 0,0 1 16,0 0-16,0 0 15,-21 21-15,0 0 0,0 0 0,-1 0 16,1 21-16,0 0 0,21 0 15,-21 22-15,21-22 0,0 21 16,0 1-16,0-1 0,0 0 0,0-21 16,0 22-16,0-1 0,0 0 15,0 1-15,0-22 0,0 21 0,0 1 16,0-1-16,0-21 0,0 21 0,21 1 16,-21-22-16,21 0 0,-21 0 15,21 0-15,1 1 0,-1-1 16,0 0-16,0-21 0,0 0 0,0 0 15,22 0-15,-22 0 0,0 0 16,43-21 0,-43 21-16,0-21 0,0-1 0,0 1 15,-21 0-15,0 0 0,21 0 0,-21 0 16,22-22-16</inkml:trace>
  <inkml:trace contextRef="#ctx0" brushRef="#br0" timeOffset="13747.89">20341 974 0,'0'-21'16,"0"-1"-16,0 1 16,0 0-16,0 0 15,0 0-15,0 0 0,0-1 16,-21 22-16,0 0 16,0 0-16,-1 0 0,1 0 15,0 22-15,0-1 0,0 0 16,0 21-16,-1 1 0,1-1 15,0 21-15,0 1 0,0-22 0,0 22 16,-1-1-16,1 1 0,0-1 16,21 1-16,0-22 0,0 22 0,0-22 15,0 21-15,0-41 0,21 20 16,0-21-16,1 0 0,-1 0 0,21 1 16,-21-22-16,22 0 0,-1 0 15,0 0-15,1 0 0,-1-22 0,21 1 16,-20 0-16,-1 0 0,0-21 15,1 20-15</inkml:trace>
  <inkml:trace contextRef="#ctx0" brushRef="#br0" timeOffset="14147.69">20913 1334 0,'0'0'0,"0"-22"16,0-20-16,0 21 0,0 0 16,0 0-16,-22 21 15,1 21 1,21 0-16,-21 0 0,0 0 15,0 22-15,21-22 0,-21 21 0,-1-21 16,22 22-16,0-22 0,-21 21 16,21 0-16,-21 1 0,21-22 0,0 0 15,0 21-15,0-20 0,21-22 0,0 21 16,-21 0-16,43-21 0,-22 0 16,0 0-16,0 0 0,22 0 15,-22-21-15,21 0 0,-21-1 16,22 1-16,-22 0 0,21 0 0,-21 0 15,0-22-15,1 22 0,-1-21 16,-21 21-16,0-22 0,0 1 0,0 21 16,0-21-16,0-1 0,-21 22 15,-1-21-15,1 21 0,0-1 0,0 1 16,0 0-16,0 21 0,-1 0 16,1 0-16,0 0 0,0 0 0,0 21 15,21 0-15,0 1 16,-21-1-16,21 0 0,0 0 0,0 0 15,21-21 1,0 0-16,0 0 16</inkml:trace>
  <inkml:trace contextRef="#ctx0" brushRef="#br0" timeOffset="14431.53">21399 847 0,'0'0'0,"0"-43"0,0 22 0,0-42 15,0 42 1,0 42 0,0 21-1,0-21-15,0 22 16,0 20-16,0-21 0,0 22 0,0-22 16,0 22-16,0-22 0,0 22 15,0-22-15,-21 21 0,0-20 0,21-1 16,-21 0-16,21 1 0,0-22 15,0 21-15,0-21 0,0 1 0,0-1 16,0 0-16,21-21 16,0 0-1,-21-21 1,21 0-16</inkml:trace>
  <inkml:trace contextRef="#ctx0" brushRef="#br0" timeOffset="16241">21759 1228 0,'0'0'0,"21"-21"0,-21-1 0,22 22 0,-22 22 31,0-1-31,-22-21 16,22 21-16,-21 21 0,0-21 16,0 1-16,21-1 0,-21 21 0,0-21 15,21 22-15,0-22 0,0 21 16,0-21-16,0 0 0,0 1 15,0-1-15,0 21 16,21-42-16,0 0 0,0 0 0,0 0 16,0 0-16,1 0 0,20 0 0,-21-21 15,0 21-15,0-21 0,22 0 16,-22-1-16,0 1 0,0 0 0,0 0 16,-21 0-16,22-22 0,-22 22 15,0 0-15,0-21 0,0 21 0,0-22 16,0 22-16,0-21 0,-22 21 15,1-1-15,0 1 0,0 21 0,-21 0 16,20 0-16,1 0 16,-21 0-16,21 0 0,0 0 0,-1 21 15,-20 1-15,21-1 0,0 0 16,21 0-16,0 0 0,-21 0 0,21 22 16,0-22-16,0 0 0,0 0 15,0 0-15,21 1 0,-21-1 0,21 0 16,0-21-16,0 21 0,0 0 0,1-21 15,-1 0-15,21 0 0,-21 0 16,0 0-16,1 0 0,-1 0 0,21 0 16,-21 0-16,0 0 0,1-21 15,-1 21-15,0-21 0,0 0 0,0 0 16,0 21-16,1-22 16,-1 1-16,0 0 0,0 0 0,0 0 15,-21 0-15,21-1 0,1 1 16,-1 0-16,0 0 0,-21 0 0,0 0 15,0-1-15,0 1 32,0 42-1,0 1 16,-21-22 218,0 0-171,-1 0 47,22 21-126,0 0-15,0 0 16,0 0-16,-21-21 0,21 21 0,0 1 16,0-1-16,0 0 0,0 0 15,0 0-15,0 0 0,0 1 0,0-1 16,0 0-16,0 0 0,0 0 16,0 0-16,0 1 0,0-1 0,0 0 15,21-21 1,1 0-16,-1 0 0,0 0 15,0 0-15,0-21 0,0 0 16,1 21-16,-1-22 0,0 1 16,0 0-16,0 0 0,-21 0 15,21 0-15,1-1 0,-1 1 16,0 0-16,-21-21 0,0 21 0,21-1 16,-21 1-16,21 0 0,-21 0 15,0 0-15,0 0 16,0 42-1,0 0-15,-21 0 16,21 21-16,-21-20 16,21-1-16,0 0 0,0 0 0,0 0 15,0 22-15,0-22 0,0 0 0,0 0 16,0 0-16,0 0 16,21 1-1,0-22-15,0 0 0,1 0 16,-1 0-16,0 0 0,0-22 0,0 22 15,0-21-15,1 0 0,-1 21 16,0-21-16,0 0 0,0 0 0,0-1 16,1-20-16,-1 21 0,0 0 15,0 0-15,0-1 0,0 1 0,1 0 16,-22 0-16,0 0 0,-22 42 47,1 0-47,21 0 0,-21 0 15,21 22-15,0-22 0,0 0 0,0 0 16,0 0-16,0 1 0,0-1 16,0 0-16,0 0 0,0 0 0,21 0 15,-21 1-15,21-1 0,1 0 16,-1 0 0,0-21-1,0 0 1,0 0-16</inkml:trace>
  <inkml:trace contextRef="#ctx0" brushRef="#br0" timeOffset="18215.5">28003 1672 0,'0'-21'0,"0"0"16,0 0-16,0 0 15,0-1-15,0 1 16,0 0-16,22 21 0,-22-21 15,0 0-15,0 0 16,0-1-16,-22 22 16,1 0-16,-21 0 15,21 0-15,-43 22 0,22-1 0,-22 0 16,1 0-16,21 21 0,-22 1 16,1-1-16,20 0 0,1 1 15,0-1-15,20 0 0,1-20 0,0 20 16,21-21-16,0 21 0,0-20 15,0-1-15,21 0 0,0-21 0,22 21 16,-22 0-16,21-21 0,1 0 16,-1 21-16,21-21 0,-20 0 0,-1 0 15,0 22-15,1-22 0,-1 0 16,0 21-16,-20-21 0,-1 21 0,0-21 16,-21 21-16,-21 0 15,0-21-15,-22 21 0,1-21 16,0 22-16,-1-22 0,-20 21 0,20-21 15,-20 0-15,21 0 0,-22 0 16,22 0-16,-1 0 0,1 0 0,0 0 16,-1 0-16,22 0 0,0-21 15,0 21-15,21-22 0,0 1 16,0 0-16,21 21 0,0-21 0,0 0 16,1 0-16,20-1 0,0 1 15,1 0-15</inkml:trace>
  <inkml:trace contextRef="#ctx0" brushRef="#br0" timeOffset="18709.75">28342 1524 0,'0'0'0,"0"-21"0,0 0 0,0 0 16,0-1-16,0 1 16,0 42-1,0 1 1,0-1-16,0 0 0,0 21 0,0 1 15,0-1-15,0 21 0,0-20 16,0 20-16,0-20 0,0 20 0,-21-21 16,21 1-16,0 20 0,-21-20 15,21-22-15,-21 21 0,21 0 0,-22-20 16,22-1-16,0 0 16,0 0-16,-21-21 0,21-21 31,0 0-16,0-22-15,0 22 0,0 0 16,0 0-16,21-21 0,1-1 16,-1 22-16,0-21 0,0-1 0,0 22 15,22-21-15,-22 21 0,21 0 16,-21-1-16,22 1 0,-22 21 0,21 0 16,-21 0-16,22 0 0,-22 21 15,0 1-15,0-1 0,0 21 16,0-21-16,-21 22 0,0-22 15,0 21-15,0-21 0,0 22 0,0-22 16,0 21-16,-21-21 0,0 0 0,21 1 16,0-1-16,-21 0 15,21 0-15,0-42 32,21 0-32,0 21 0</inkml:trace>
  <inkml:trace contextRef="#ctx0" brushRef="#br0" timeOffset="19193.47">29443 1863 0,'0'0'0,"0"-21"16,0-43-16,0 43 16,0 0-16,0 0 0,-21-1 15,-1 22-15,1-21 0,-21 21 16,21 0-16,0 0 0,-22 0 0,22 21 15,-21 1-15,21-1 0,-1 0 0,-20 21 16,21-21-16,0 22 0,0-1 16,-1 0-16,22 1 0,0-22 0,-21 21 15,21 1-15,0-22 0,0 0 16,0 0-16,0 0 0,0 0 16,21 1-16,1-22 0,-1 0 15,21 0-15,-21 0 0,0 0 16,1 0-16,-1-22 0,21 22 0,-21-21 15,0 0-15,1 0 0,-1-21 16,0 20-16,0 1 0,0-21 0,-21 21 16,0-22-16,21 1 0,-21 21 15,22-21-15,-22 20 0,21 1 0,-21 0 16,0 42 0,0 0-16,0 1 15,0-1-15,0 21 16,0-21-16,0 22 0,0-22 0,0 21 15,0-21-15,0 22 0,0-22 16,0 0-16,21 0 0,-21 0 0,0 0 16,21 1-16,0-22 0,0 0 15,1 0-15,-1 0 0,0 0 16,0 0-16,0-22 0,0 22 0</inkml:trace>
  <inkml:trace contextRef="#ctx0" brushRef="#br0" timeOffset="19500.39">29887 1926 0,'0'0'0,"21"-21"0,1-21 0,-1 21 16,-21-1-16,0 44 47,0-1-47,0 21 0,-21-21 16,-1 22-16,1-22 0,21 21 0,0 0 15,-21 1-15,0-1 0,0 0 16,21 22-16,0-1 0,0 1 0,0-1 15,0 1-15,0 21 0,0-22 16,0 22-16,0-22 0,0 22 0,0 0 16,0-22-16,0 1 0,0 20 0,0-41 15,0-1-15,0 0 16,0 1-16,0-22 0,21-64 31,-21 22-31,0-21 16,0 21-16,0-22 0,0-20 0,21 21 15,-21-1-15,0-20 0</inkml:trace>
  <inkml:trace contextRef="#ctx0" brushRef="#br0" timeOffset="19810.22">30014 1926 0,'0'0'0,"0"-21"16,21-21-16,1 21 15,-1-1-15,0 22 16,0-21-16,0 21 0,0 0 16,22 0-16,-22 0 0,0 0 0,0 21 15,0 1-15,-21-1 0,22 0 16,-22 21-16,0-21 0,0 22 0,0-22 16,-22 0-16,1 21 0,0-20 0,0-1 15,-21 0-15,20 0 0,-20 0 16,21-21-16,-64 21 15,64-21-15,0 0 0,42 0 47,-21-21-47,21 0 0,22 0 16,-22 0-16</inkml:trace>
  <inkml:trace contextRef="#ctx0" brushRef="#br0" timeOffset="20203.91">30522 1990 0,'0'0'0,"0"21"31,21-21 1,1 0-32,-1 0 15,0-21-15,0 0 0,0 21 16,0-22-16,1 22 0,-1-21 0,0 0 15,0 0-15,0 0 0,0-22 16,-21 22-16,0 0 0,0 0 0,0 0 16,0 0-16,0-1 0,-21 22 15,0 0-15,0 0 0,0 0 16,0 22-16,-22-1 0,22 0 16,0 21-16,0 1 0,0-22 0,-1 21 15,22 0-15,0 1 0,0-22 16,0 21-16,0-21 0,22 1 15,-22 20-15,21-21 0,0-21 0,0 21 16,0 0-16,0-21 0,22 0 16,-22 0-16,0 0 0,0 0 0,0 0 15,22 0-15,-22 0 0,0 0 16,0 0-16,-21-21 0,21 0 0,-21 0 16</inkml:trace>
  <inkml:trace contextRef="#ctx0" brushRef="#br0" timeOffset="23756.01">847 3704 0,'-22'0'203,"1"0"-203,0 0 16,0 0-1,0 0-15,0 0 16,-1 0-16,1 0 0,0 0 0,-21 0 16,21 0-16,-22 0 0,22 0 15,0 0-15,0 0 0,0 0 16,-1 0-16,1 0 0,0 0 0,0 0 16,0 0-16,0 0 15,-1 0-15,1 0 16,0 0-1,0 0-15,0 0 16,42 0 47,0 0-48,0 0-15,0 0 0,1 0 0,-1 0 16,21 0-16,0-21 0,1 21 15,-1 0-15,0 0 0,1 0 16,-1 0-16,0 0 0,22 0 0,-22 0 16,22 0-16,-22 0 0,22-21 15,-22 21-15,21 0 0,1 0 0,-1 0 16,-20 0-16,20 0 0,1 0 16,-1 0-16,1 0 0,-1 0 15,1 0-15,-1 0 0,-20 0 16,20 0-16,-21 0 0,22 0 0,-22 0 15,22 0-15,-22 0 0,22 0 16,-1 0-16,1 0 0,-22 0 16,21-21-16,1 21 0,-1 0 0,1 0 15,-1 0-15,1 0 0,-1 0 16,1 0-16,-22 0 0,22 0 0,-1 0 16,-20 0-16,20 0 0,1 0 15,-22 0-15,21 0 0,1 0 0,-1 0 16,1 0-16,-22 0 0,22 0 0,-1 0 15,1-21-15,-1 21 16,-20 0-16,20 0 0,1 0 0,-22 0 16,21 0-16,-20 0 0,20 0 15,-20 0-15,20 0 0,1 0 0,-1-22 16,1 22-16,-1 0 0,1 0 16,-1 0-16,1 0 0,-1 0 0,1 0 15,-1 0-15,1 0 0,-22-21 0,21 21 16,-20 0-16,20 0 0,-20 0 15,20 0-15,-21 0 0,22 0 0,-1-21 16,-20 21-16,20 0 16,1 0-16,-1 0 0,1-21 0,-1 21 15,-20 0-15,20 0 0,1 0 16,-1-21-16,1 21 0,-1 0 0,1 0 16,-1-21-16,1 21 0,20 0 0,-20 0 15,-1 0-15,22-22 0,-22 22 16,1 0-16,21 0 0,-22 0 0,1-21 15,20 21-15,-20 0 0,-1 0 16,1 0-16,-1-21 0,22 21 0,-22 0 16,1 0-16,21 0 0,-1-21 15,-20 21-15,20 0 0,-20 0 0,21 0 16,-22 0-16,22 0 0,-22-21 0,1 21 16,-1 0-16,22 0 15,-22 0-15,1 0 0,21 0 0,-22 0 16,22 0-16,-1-21 0,-20 21 15,21 0-15,-22 0 0,22 0 0,-22 0 16,1 0-16,20 0 0,-20 0 0,21 0 16,-22-22-16,22 22 0,-1 0 15,1 0-15,0 0 0,-1 0 0,1 0 16,0 0-16,-22-21 0,22 21 16,0 0-16,-1 0 0,-20 0 0,20 0 15,1 0-15,0-21 0,-1 21 16,-20 0-16,21 0 0,-22 0 15,22 0-15,-22 0 0,1 0 0,-1 0 16,1 0-16,-1 0 0,1 0 16,-22 0-16,22 0 0,-1 0 0,1 0 15,-1 0-15,1 0 0,-1 0 0,1 0 16,-1 0-16,-21 0 0,22 0 16,-1 0-16,1 0 0,-22 0 0,1 0 15,20 0-15,-21 0 0,1 0 16,20 0-16,-20 0 0,-1 0 0,21 0 15,-20 0-15,-1 0 0,0 0 0,22 0 16,-22 0-16,22 0 16,-22 0-16,0 0 0,22 0 0,-22 0 15,1 0-15,20 0 0,-21 0 16,1 0-16,-1 0 0,0 0 0,22 0 16,-22 0-16,1 0 0,-1 0 0,21 0 15,-20 0-15,20 0 0,1 0 16,-22 0-16,22 0 0,-1 0 0,1 0 15,-1 0-15,1 0 0,-1 0 16,1 0-16,-1 0 0,1 0 0,-1 0 16,1 0-16,-1 0 0,22 0 0,-22 0 15,22 0-15,0 0 0,-1 0 16,1 0-16,0 0 0,-1 0 16,1 0-16,0 0 0,-1 0 15,1 0-15,0 0 0,-1-21 0,22 21 16,-21 0-16,21 0 0,-22 0 0,22 0 15,0 0-15,-21 0 0,-1 0 16,22 0-16,-21-21 0,21 21 0,-1 0 16,-20 0-16,21 0 0,0 0 15,0 0-15,-1 0 0,-20 0 0,21 0 16,-21 0-16,20 0 0,1 0 16,0 0-16,0-21 0,0 21 0,0 0 15,-1 0-15,1 0 0,0 0 16,0 0-16,0 0 0,0 0 0,-1 0 15,1 0-15,0 0 0,0-22 16,0 22-16,0 0 0,-1 0 16,-20 0-16,21 0 0,0 0 0,0 0 15,-1-21-15,1 21 0,0 0 16,-21 0-16,21 0 0,-1 0 0,1 0 16,-21-21-16,21 21 0,0 0 15,-1 0-15,1 0 0,0 0 0,-21 0 16,21-21-16,-1 21 0,-20 0 15,21 0-15,0 0 0,0 0 0,-1 0 16,1-21-16,0 21 0,21 0 16,-21-21-16,0 21 0,0 0 15,-1 0-15,1 0 0,21 0 0,-21 0 16,0 0-16,21 0 0,-21 0 16,0-22-16,-1 22 0,22 0 0,-21 0 15,21 0-15,-21 0 0,21 0 0,-21 0 16,21 0-16,-21 0 0,0 0 15,-1 0-15,22 0 0,-21 0 0,21 0 16,-21 0-16,21 0 0,0 0 16,-21 0-16,0 0 0,21 0 0,-21 0 15,21 0-15,-22 0 16,22 0-16,-21 0 0,21 0 0,-21 0 16,0 0-16,0 0 0,0 0 0,21 0 15,-22 0-15,1 0 0,21 0 16,0 0-16,-21 0 0,0 0 0,21 0 15,-21 0-15,21 0 0,-21 0 16,21 0-16,0 0 0,-22 0 0,22 0 16,0 0-16,-21 0 0,21 22 15,0-22-15,0 0 0,0 0 0,0 0 16,21 0-16,-21 0 0,-21 0 16,21 0-16,0 0 0,21 21 0,-21-21 15,0 0-15,22 0 0,-22 0 16,0 21-16,0-21 0,21 0 15,-21 0-15,0 21 0,21-21 16,-21 21-16,21-21 0,-21 0 0,0 0 16,21 21-16,0-21 0,1 0 15,-1 22-15,0-22 0,0 0 16,0 0-16,0 21 0,-148 0 16,0 0-1,0 0 1,0 0-16,0 1 15,0-1-15</inkml:trace>
  <inkml:trace contextRef="#ctx0" brushRef="#br0" timeOffset="23915.92">33845 3217 0,'-148'0'15</inkml:trace>
  <inkml:trace contextRef="#ctx0" brushRef="#br0" timeOffset="26664.3">9144 254 0,'0'0'0,"0"-42"16,0 21-1,0-1-15,0 1 16,-21 21-16,21-21 16,-21 21-16,-1 0 15,1 0-15,0 0 16,0 0-16,0 0 16,0 0-16,-1 0 15,1 0 1,21 21-16,-21 0 0,21 1 15,0-1-15,0 21 0,0-21 16,0 0-16,0 22 0,0-22 0,0 21 16,0-21-16,0 22 0,0-1 15,0-21-15,0 22 0,21-1 0,-21-21 16,0 21-16,21 1 16,1-1-16,-1 0 0,-21 1 0,21 20 15,0-20-15,-21-1 0,21 21 16,-21-20-16,21 20 0,-21-20 0,0 20 15,0-21-15,22 22 0,-22-22 16,0 22-16,21-22 0,-21 22 0,0-22 16,0 21-16,0 1 0,0-22 0,21 22 15,-21-22-15,21 22 0,-21-22 16,0 21-16,21-20 0,0-1 0,1 0 16,-22 22-16,0-22 0,21 1 15,0 20-15,-21-21 0,21 1 0,-21 20 16,21-20-16,0 20 0,-21-21 15,0 1-15,22-1 0,-22 22 16,21-22-16,-21 0 0,21 1 0,-21-1 16,0 0-16,0 1 0,21-1 15,-21 0-15,0 22 0,21-22 0,-21 0 16,0 22-16,0-22 0,0 1 0,0-1 16,0 0-16,0 22 0,0-22 15,0 0-15,0 1 0,0-1 0,0 0 16,0 22-16,0-22 0,21 22 15,-21-22-15,0 22 0,0-1 0,0-21 16,0 22-16,0-1 0,0-20 0,0 20 16,0 1-16,0-22 15,0 22-15,0-1 0,0 1 0,0-1 16,0 22-16,0-22 0,0 1 0,0-1 16,0 1-16,0 20 0,0-20 15,0-1-15,0 1 0,0-1 0,0 22 16,0-21-16,0-1 0,0 22 0,0-22 15,0 1-15,0-1 0,0 1 16,0 20-16,22-20 0,-22-1 0,0 22 16,21-21-16,-21-1 0,0 22 15,0-22-15,0 22 0,21-22 16,-21 22-16,21-21 0,-21-1 0,0 22 0,21-22 16,-21 22-16,0 0 15,0-22-15,0 22 0,21-22 0,-21 22 16,0-22-16,0 22 0,0-21 0,0 20 15,0-20-15,0 20 0,22-20 16,-22 21-16,0-22 0,0 1 0,0 20 16,0-20-16,0 20 0,0-20 0,0-1 15,0 22-15,0 0 0,0-22 16,0 22-16,0-22 0,0 22 0,0-21 16,0 20-16,0-20 0,0 20 0,0-20 15,0 21-15,0-1 0,0-20 16,0 20-16,0-20 0,0 21 15,0-22-15,0 22 0,0-22 0,0 22 16,0-22-16,0 22 0,0 0 16,0-22-16,0 22 0,0 0 0,0-22 15,0 22-15,0-22 0,0 22 0,21 0 16,-21-1-16,0 1 0,0 0 16,0-22-16,0 22 0,0-1 0,21-20 15,-21 21-15,0-1 0,21-20 0,-21 20 16,0 1-16,0 0 0,0-22 15,0 22-15,21 0 0,-21-22 16,0 22-16,0-1 0,21 1 0,-21 0 0,0-22 16,0 22-16,0 0 15,0-1-15,0 1 0,0 0 0,0-22 16,22 22-16,-22-1 0,0 1 0,0 0 16,21-22-16,-21 22 0,0 0 15,0-22-15,0 22 0,0-1 0,0 1 16,0-21-16,0 20 0,0 1 15,0 0-15,0-1 0,0 1 0,0 0 16,0-1-16,0 1 0,0 0 0,0-1 16,0 1-16,0 0 0,0-1 15,0 1-15,0 0 0,0-1 0,0-20 16,0 20-16,0 1 0,0 0 0,0-1 16,0-20-16,0 21 15,0-1-15,0-20 0,0 20 0,0-20 16,0 21-16,0-22 0,0 22 0,0-1 15,0-20-15,0-1 0,21 22 16,0-21-16,-21-1 0,0 1 0,21-1 16,0 1-16,-21-1 0,22 1 15,-22-1-15,21 1 0,-21-1 0,21 1 16,-21-22-16,0 21 0,21 1 16,-21-22-16,21 22 0,-21-1 0,21-20 15,-21 20-15,22-21 0,-22 1 16,0 20-16,0-20 0,21-1 15,-21 0-15,21-21 0,-21 22 0,0-22 16,0 21-16,0-21 0,0 1 16</inkml:trace>
  <inkml:trace contextRef="#ctx0" brushRef="#br0" timeOffset="29167.96">18775 572 0,'0'-22'31,"0"44"16,0-1-32,0 0-15,0 0 0,0 0 0,0 0 16,0 1-16,0-1 0,0 21 16,0-21-16,0 22 0,0-1 0,0 0 15,0 1-15,0-1 0,0 0 16,0 1-16,0-1 0,0 0 0,0 22 15,0-22-15,0 0 0,0 1 16,0-1-16,0 0 0,0 1 0,0 20 16,0-20-16,0-1 0,0 0 15,0 22-15,0-22 0,0 0 0,0 22 16,0-22-16,0 1 0,0-1 16,0 0-16,0 1 0,0-1 15,0 0-15,21 1 0,-21-1 0,0 0 16,0 22-16,21-22 0,-21 0 15,0 1-15,0 20 0,0-20 0,0-1 16,0 0-16,21 1 0,-21 20 16,0-21-16,0 1 0,0-1 0,0-21 15,0 22-15,0-1 0,0 0 0,0 1 16,0-1-16,0 0 0,0 1 16,0-1-16,0 0 0,0 1 0,0-1 15,0 21-15,0-20 0,0-1 16,0 0-16,0 1 0,0-1 15,0 0-15,0 1 0,0 20 0,0-20 16,0-1-16,0 21 0,0 1 16,0-1-16,0 1 0,0-22 0,0 22 15,0-1-15,0 1 0,21-1 16,-21 1-16,0-1 0,22 1 0,-22-1 16,21 1-16,-21-1 0,0 1 0,0 20 15,21-20-15,0-1 0,-21 1 16,21-1-16,-21 1 0,0-1 0,21 1 15,-21-1-15,0 1 0,22 21 0,-1-22 16,-21 1-16,21-1 0,0 1 16,-21-1-16,0 1 0,21-1 15,0 1-15,-21-1 0,0 1 16,0-1-16,22 22 0,-22-22 0,21 1 16,-21-1-16,0 1 0,21 20 0,-21-20 15,0-1-15,0 1 0,0-1 16,21 1-16,-21-1 0,0 1 0,0-1 15,0 1-15,21-1 0,-21 1 0,0-1 16,21 1-16,-21-1 0,0 1 16,0-1-16,0 1 0,0-1 0,0 1 15,0-1-15,0 1 0,0 21 16,0-22-16,0 1 0,0-1 0,0 1 16,0-1-16,0 1 0,0-1 15,0 22-15,0-22 0,0 1 0,0 20 16,0-20-16,22-1 0,-22 22 15,0-21-15,0-1 0,0 1 0,0 20 16,0-20-16,0 20 0,0-20 16,0 21-16,0-22 0,0 22 0,0-1 15,0-20-15,0 21 0,0-22 0,0 22 16,0-1-16,0-20 0,0 21 16,0-1-16,0 1 0,0 0 0,0-22 15,0 22-15,0-1 0,0 1 16,0 0-16,0-1 0,0-20 0,0 21 15,0-1-15,21 1 0,-21 0 16,0-1-16,0 1 0,0 0 0,0-1 16,0 1-16,21 0 0,-21-1 15,0 1-15,0 0 0,0-1 0,0 1 16,0 0-16,0-1 0,0 1 0,0 0 16,0-1-16,0 1 0,0 0 15,0-1-15,0 1 0,0 0 0,0-1 16,0 1-16,0 0 0,0-1 0,21 1 15,-21 0-15,0-22 0,0 22 16,21-1-16,-21 1 0,0 0 16,0-22-16,0 22 0,0 0 0,0-1 15,21-20-15,-21-1 0,0 22 16,0-22-16,0 22 0,22-21 0,-22 20 16,21-20-16,-21-1 0,21 1 0,-21-1 15,0 1-15,0-1 0,21 1 16,-21-1-16,21-20 0,-21 20 0,0-21 15,0 22-15,0-22 0,0 22 16,0-22-16,0 22 0,21-22 0,-21 0 16,0 22-16,0-22 0,0 0 0,0 22 15,0-22-15,22 1 0,-22-1 16,0 21-16,0-20 0,0-1 16,0 0-16,0 22 0,0-22 0,0 1 15,21-1-15,-21 21 0,0-20 16,0-1-16,21 0 0,-21 22 0,0-22 15,0 1-15,0-1 0,0 0 16,0 1-16,0 20 0,0-21 0,0 1 16,0 20-16,0-20 0,0 20 0,0-21 15,0 1-15,0-1 0,0 0 16,0 1-16,0-1 0,21 0 0,-21 1 16,0-22-16,21 21 0,-21-21 15,0 22-15,0-22 0,0 0 0,0 0 16,0 0-16,0 1 15,0-1-15,0-42 32,0-1-32,0 1 15,0-21-15</inkml:trace>
  <inkml:trace contextRef="#ctx0" brushRef="#br0" timeOffset="31748.08">25612 1503 0,'0'0'0,"0"-21"0,0 0 15,21 21-15,-21-22 16,21 1-16,-21 0 16,0 0-1,0 0-15,0 0 16,21 42 46,-21 0-46,0 0-16,0 0 16,0 0-1,0 1-15,0-1 0,0 0 0,0 0 16,0 0-16,0 0 0,0 22 0,0-1 16,0-21-16,0 22 0,0-1 15,0 0-15,0 1 0,0-1 0,0 0 16,21 1-16,-21-1 0,0 0 15,21 1-15,-21-1 0,0 0 0,0 1 16,0-1-16,0 0 0,0 1 16,0-1-16,0 21 0,0-20 0,0-1 15,0 22-15,0-22 0,0 21 0,0-20 16,0-1-16,0 22 16,0-22-16,0 0 0,0 22 0,0-22 15,0 22-15,0-1 0,0 1 16,0-22-16,0 21 0,-21 1 0,21-1 15,0-20-15,-21 20 0,21-20 0,0 20 16,0-21-16,0 22 0,-21-22 16,21 22-16,0-1 0,0-20 0,-21 20 15,21 1-15,0-1 0,0 1 0,0-1 16,0 1-16,0-1 0,0 1 16,0-1-16,-21 1 0,21-1 0,0 1 15,0-1-15,0 22 0,0-22 16,0 1-16,0 20 0,0-20 15,0-1-15,0 1 0,0 21 0,0-22 16,0 22-16,0-22 0,0 22 0,0-22 16,0 22-16,0-21 0,0 20 15,21-20-15,-21 20 0,0-20 0,0 21 16,21-22-16,-21 1 0,21 20 16,-21-20-16,0-1 0,0 22 0,21-22 15,-21 1-15,21-1 0,-21 1 0,0 21 16,0-22-16,0 22 0,0-22 15,22 22-15,-22 0 0,0-22 0,21 22 16,-21-22-16,0 22 0,0-22 16,0 22-16,0-21 0,0 20 15,0-20-15,0 20 0,0-20 0,0 21 16,0-22-16,0 1 0,0-1 0,0 22 16,0-22-16,0 22 0,0-22 15,0 1-15,0 21 0,0-22 0,0 22 16,0-22-16,0 1 0,0-1 0,0 22 15,0-22-15,0 1 0,0 21 16,0-22-16,-21 1 0,21 20 0,0-20 16,0 20-16,0-20 0,0-1 0,0 22 15,0-21-15,0 20 0,0-20 0,0 20 16,0-20-16,0 21 16,0-22-16,0 22 0,0-22 0,0 22 15,0-22-15,21 22 0,-21-21 0,21 20 16,-21 1-16,0 0 0,21-22 15,-21 22-15,0-22 0,0 22 0,21-22 16,-21 22-16,0-21 0,0 20 0,21 1 16,-21-22-16,22 22 0,-22-21 15,0 20-15,0-20 0,0 20 0,0-20 16,21 21-16,-21-1 0,0-20 0,21 20 16,-21 1-16,0-21 0,0-1 15,0 22-15,0-22 0,0 1 16,0 20-16,0-20 0,0-1 0,0 22 15,21-21-15,-21-1 0,0 1 16,0 20-16,0-20 0,0-1 0,0 1 16,0-1-16,0 22 0,0-22 0,0 1 15,0 21-15,0-22 0,21 22 16,-21-22-16,0 1 0,21-1 0,-21 1 16,0 20-16,0-20 0,0-1 0,0 1 15,22 21-15,-22-22 0,21 1 16,-21 20-16,0-20 0,0-1 0,21 1 15,-21-1-15,21 1 0,-21-1 0,0 1 16,0-1-16,21 1 16,-21-1-16,21-20 0,-21 20 0,22 1 15,-22-1-15,0-21 0,0 22 0,21-22 16,-21 22-16,21-22 0,-21 0 16,0 22-16,0-22 0,0 22 0,0-22 15,21 0-15,-21 22 0,0-22 16,0 1-16,0-1 0,21 0 0,-21 1 15,0-1-15,0 0 0,0 1 0,0-1 16,0-21-16,0 21 0,0 1 16,0-22-16,21 21 0,-21-21 0,0 1 15,0 20-15,0-21 0,22 21 16,-22-20-16,0-1 0,0 21 0,0-21 16,0 0-16,0 1 15,0 20-15,0-21 0,0 0 0,0 0 16,0 1-16,0-1 0,0 0 0,0 0 15,0 0-15,0 0 16,0 1 0,0-1 93,21-21-93,-21 21-16,0 0 15,0 0 1,0 0 15,-21-21-15,-1 0-16,1-21 15,0 0-15</inkml:trace>
  <inkml:trace contextRef="#ctx0" brushRef="#br1" timeOffset="39135.4">2900 4424 0,'0'-21'15,"0"0"-15,0-1 0,0 1 16,0 0 0,-21 0-16,-1 21 0,1 0 15,0 0 1,21 21 0,0 0-16,0 0 0,0 22 15,0-1-15,0-21 0,0 22 0,0 20 16,0-21-16,0 22 0,0-1 15,0 22-15,0-21 0,0-1 0,0 22 16,0-22-16,0 1 0,0-1 16,0 1-16,0-22 0,0 0 0,0 1 15,0-1-15,0 0 0,0-20 16,0-1-16,0 0 0,0 0 0,0 0 16,0-42 15,0 0-31,0 0 15,0-22-15,0 1 0,0 0 0,0-1 16,0-20-16</inkml:trace>
  <inkml:trace contextRef="#ctx0" brushRef="#br1" timeOffset="39512.19">2646 4593 0,'0'0'16,"0"-21"-16,-21 0 0,21 0 0,0 0 16,0-1-16,0 1 0,0-21 15,0 21-15,42 0 0,-21-22 0,21 22 16,1 0-16,-1-21 0,0 20 16,1 1-16,20 0 0,-20 0 0,-1 21 15,21 0-15,-20 0 0,-1 0 16,22 21-16,-22 0 0,0 0 0,1 22 15,-22-1-15,0 0 0,-21 1 16,0-1-16,0 0 0,-21 1 0,0-1 16,-1 22-16,-20-22 0,0 0 15,-1 22-15,1-22 0,0 0 0,-1 1 16,22-22-16,-21 21 16,21-21-16,0 1 0,-1-1 0,1-21 15,21-21 16,0-1-31,21 1 0,1 21 16,-1-21-16</inkml:trace>
  <inkml:trace contextRef="#ctx0" brushRef="#br1" timeOffset="40075.87">3725 4763 0,'0'0'0,"-21"-22"16,0 22 0,0 0-1,21 22-15,0-1 16,0 21-16,0-21 0,0 22 0,0-22 15,0 21-15,0 0 0,0 1 0,0 63 16,0-64-16,0-21 16,0 21-16,0 1 0,0-22 15,0 21-15,0-21 0,0 1 16,21-1-16,0 0 0,0-21 0,0 0 16,1 0-16,-1 0 0,0 0 15,21 0-15,-21-21 0,22 0 0,-22-1 16,21 1-16,-21-21 0,1 21 0,20-22 15,-21 22-15,0-21 0,-21 0 16,21-1-16,-21 1 0,22 0 0,-22 20 16,0-20-16,0 0 0,0 21 15,0-22-15,0 22 0,0 0 16,-22 21 0,1 21-16,21 0 15,0 22-15,0-22 0,0 21 0,0 0 16,0-20-16,0 20 0,0 0 15,0 1-15,0-1 0,0-21 0,0 21 16,0-20-16,0-1 0,0 0 16,21 0-16,1 0 0,-1-21 15,0 0-15,0 0 0,0 0 0,0 0 16,1 0-16,-1 0 0,21-21 16,-21 0-16</inkml:trace>
  <inkml:trace contextRef="#ctx0" brushRef="#br1" timeOffset="40647.54">4784 4509 0,'0'0'0,"-43"-64"16,22 64-16,0 0 16,0 0-1,21 21-15,-21 0 0,21 1 0,0-1 16,0 21-16,0-21 0,0 22 0,0 20 15,0-21-15,-22 1 0,22 20 16,0-20-16,0 20 0,-21-21 0,21 1 16,-21-1-16,21 0 0,0 1 15,0-22-15,0 21 0,0-21 16,0 1-16,0-1 0,0 0 16,0 0-1,0-42 1,0 0-1,0 0-15,0-1 0,0 1 16,0 0-16,21 0 0,0 0 0,1-22 16,-22 22-16,21 0 0,0 0 15,21 0-15,-21-22 0,1 22 16,-1 0-16,21 21 0,-21-21 0,22 21 16,-22 0-16,21 0 0,-21 0 15,22 0-15,-22 0 0,0 21 0,0 0 16,0-21-16,0 43 0,-21-22 15,0 0-15,0 0 0,0 21 0,0-20 16,0-1-16,0 21 0,-21-21 0,0 22 16,-21-22-16,21 0 0,-1 0 15,-20 0-15,21 0 0,-21 1 16,20-22-16,-20 21 0,21-21 0,0 0 0,0 0 16,-1 0-16,1 0 0,0 0 15,0 0-15,0 0 0,0 0 16,21-21 15,21-1-31,0 1 0,0 0 16</inkml:trace>
  <inkml:trace contextRef="#ctx0" brushRef="#br1" timeOffset="41631.9">5461 4360 0,'-42'0'15,"20"0"-15,1 0 16,0 0-16,21 22 16,0-1-16,0 21 0,-21-21 0,21 22 15,0-22-15,0 21 0,0 0 16,0 1-16,0-1 0,0 22 0,0-22 15,0 0-15,0 22 0,0-22 16,0 0-16,0 1 0,0-1 0,0-21 16,0 22-16,21-22 0,0 0 15,0 0-15,1 0 0,-22 0 16,21-21-16,0 0 0,0 0 0,0 0 16,0 0-16,1 0 0,-1 0 0,21-21 15,-21 21-15,0-21 0,1 0 16,-1-21-16,0 20 0,0 1 0,-21-21 15,21 0-15,-21-1 0,21 1 16,-21 0-16,0-1 0,0 22 0,0 0 16,0 0-16,0 0 0,0-1 15,0 44 1,0-1-16,0 21 16,0-21-16,0 22 0,0-22 15,0 21-15,0 0 0,0 1 16,0-22-16,0 21 0,0-21 0,0 1 15,22-1-15,-1 0 0,0 0 16,0 0-16,0-21 0,0 0 16,1 0-16,-1 0 0,0 0 0,0 0 15,0 0-15,0 0 0,1 0 16,-1-21-16,0 0 0,0 0 0,0 0 16,22-22-16,-22 22 0,21-21 0,-21-1 15,0 22-15,22-21 0,-22 0 16,0 20-16,0-20 0,0 21 0,1 0 15,-1 0-15,0 21 0,-21-22 16,21 22-16,-21 22 16,0-1-1,0 0 1,0 0-16,0 0 0,21-21 16,0 0 15,-21-21-16,0 0-15,0 0 0,0 0 16,0-1 0,-21 22-16,21-21 0,-21 21 15,0 0 1,0 0-16,0 0 16,-1 21-16,1 1 0,21-1 15,-21 0-15,21 0 0,-21 0 16,0 22-16,21-22 0,-21 21 0,21 0 15,0-20-15,0 20 0,0-21 0,0 0 16,0 22-16,0-22 0,0 0 16,0 0-16,0 0 0,0 0 15,21-21-15,0 0 0,0 0 16,0 0-16,0 0 0,1 0 0,20 0 16,-21 0-16,0 0 0,0 0 0,22-21 15,-22 21-15,0-21 0,0 0 16,22 0-16,-22 21 0,0-21 15,-21-1-15,21-20 0,0 21 0,0 0 16</inkml:trace>
  <inkml:trace contextRef="#ctx0" brushRef="#br1" timeOffset="41999.21">5948 4360 0,'0'0'0,"-21"22"0,-1-1 0,-20 21 16,42-21 0,0 0-16,0 1 15,21-22-15,0 0 0,1 0 16,-1 0-16,0 0 0,0 0 15,0 0-15,0 0 0,1 0 0,-1-22 16,0 22-16,-21-21 0,21 21 0,-21-21 16,0 0-16,0 0 15,-21 0-15,0 21 16,0 0-16,-1 0 16,1 0-16,0 0 0,0 0 15,0 0-15,21 21 0,0 0 16,0 0-1</inkml:trace>
  <inkml:trace contextRef="#ctx0" brushRef="#br1" timeOffset="42958.18">11007 4106 0,'21'0'15,"0"-21"1,0 21-16,0-21 0,-21 0 16,21 0-16,1 0 0,-22-1 15,0 1-15,0 0 0,0 0 16,-22 0-16,1 0 0,0-1 16,-21 22-16,21-21 0,-22 0 0,1 21 15,0 0-15,-1 0 16,1 0-16,0 0 0,-1 0 0,1 0 15,0 21-15,20 0 0,-20 1 16,21 20-16,0 0 0,21 1 0,0-1 16,0 0-16,0 1 0,0-1 0,0 0 15,0 1-15,0-1 0,0-21 16,0 0-16,21 22 0,0-22 0,0-21 16,0 21-16,22-21 0,-22 0 15,21 0-15,-21 0 0,22 0 0,-22 0 16,21-21-16,1 0 0,-1 21 0,-21-22 15,21-20-15,1 21 0,-22 0 16,21 0-16,-21-22 0,1 22 16,-1-21-16,-21 21 0,0-22 0,0 22 15,0 0-15,0 0 0,0 0 16,0-1-16,0 1 0,0 42 31,0 1-31,0-1 0,0 21 16,0-21-16,0 22 0,0-22 0,0 21 15,0 0-15,0-20 0,0-1 16,0 21-16,0-21 0,0 0 0,21 1 16,0-1-16,-21 0 0,21-21 15,0 0-15,1 0 0,-1 0 16,0 0-16,0 0 16,0-21-16,0 0 0,22-1 0</inkml:trace>
  <inkml:trace contextRef="#ctx0" brushRef="#br1" timeOffset="43411.91">11557 4022 0,'0'0'0,"0"-43"15,-21 43 1,21 22-16,0-1 16,0 0-16,0 0 0,0 0 0,0 0 15,0 1-15,0-1 0,0 21 16,0-21-16,0 0 0,0 22 15,0-22-15,0 0 0,0 0 0,0 0 16,0 1-16,0-1 0,0 0 16,0 0-16,0-42 31,0 0-15,0 0-16,0-1 0,0-20 15,0 21-15,21 0 0,0-22 16,0 22-16,-21-21 0,21 21 0,1-22 15,-1 22-15,0 0 0,0 0 0,0 0 16,0 0-16,22 21 0,-22 0 16,0 0-16,0 0 0,22 0 15,-22 21-15,0 0 0,-21 21 16,0-21-16,21 1 0,-21 20 0,0-21 16,0 21-16,0-20 0,0 20 0,0-21 15,0 0-15,-21 0 0,21 1 16,0-1-16,0 0 0,0 0 15,21-42 17,0 0-32,0 0 0</inkml:trace>
  <inkml:trace contextRef="#ctx0" brushRef="#br1" timeOffset="44063.54">12319 4064 0,'0'-21'0,"0"0"16,0 42 0,-21 0-16,21 0 15,-21 0-15,-1 22 16,22-22-16,-21 0 0,21 0 0,0 22 16,0-22-16,0 21 0,0-21 0,0 0 15,0 1-15,0-1 0,0 0 16,0 0-16,21-21 0,1 21 15,20-21-15,-21 0 0,0 0 16,22 0-16,-22 0 0,21-21 16,0 0-16,-20 21 0,-1-21 0,21 0 15,-21-1-15,0-20 0,1 21 0,-22 0 16,0 0-16,21-1 0,-21-20 16,0 21-16,0 0 0,0 0 15,0-1 1,0 44-1,-21-1-15,21 0 16,0 21-16,0-21 0,-22 22 16,22-1-16,0 0 0,0 1 0,0-1 15,0 0-15,-21 1 0,21 20 16,0 1-16,0-1 0,0 1 16,0-1-16,0 22 0,0-22 0,0 22 15,0 0-15,0-22 0,0 22 0,0 0 16,-21-22-16,21 22 0,0-1 15,0-20-15,0 21 0,0-22 0,-21 1 16,21-1-16,-21-21 0,21 1 0,-21-1 16,21 0-16,-22-20 0,1-1 0,0 0 15,0 0-15,0-21 16,-22 0-16,22 0 0,-21-21 0,0 0 0,-1 0 16,1-1-16,0 1 0,-22-21 15,22 0-15,-1-22 0,1 1 0,21 20 16,0-20-16,0-1 0,21 1 15,0-1-15,0-20 0,0 20 0,21 1 16,0-1-16,21 1 0,-21-1 0,22-21 16,-1 22-16,0-1 0,1-20 15,-1 20-15,0 1 0,1-1 0,-1 22 16,0-22-16,1 22 0</inkml:trace>
  <inkml:trace contextRef="#ctx0" brushRef="#br1" timeOffset="44872.59">12869 4001 0,'0'0'0,"0"-22"0,21 22 16,-21-21-16,0 0 0,0 0 15,-21 21 1,0 0 0,21 21-16,-21 0 0,21 0 0,0 22 15,0-22-15,-21 21 0,21 1 16,-21-1-16,21 0 0,-22 1 16,22-1-16,0 0 0,0-21 15,0 22-15,0-22 0,0 0 0,0 0 16,0 0-16,22-21 15,-1 0-15,0 0 0,0 0 16,0 0-16,0-21 0,1 0 0,20-21 16,-21 21-16,0-22 0,22 22 0,-22-21 15,0-1-15,0 22 0,0-21 16,0 0-16,-21 20 0,0 1 0,22 0 16,-22 42 15,0 0-31,0 1 0,0 20 15,0-21-15,0 0 0,0 22 16,0-22-16,0 21 0,0-21 0,0 22 16,0-22-16,0 0 0,21 0 0,-21 0 15,21 0-15,0-21 0,0 0 16,22 22-16,-22-22 0,0 0 0,21 0 16,-21 0-16,1-22 0,-1 22 0,21-21 15,-21 0-15,0 0 0,1 0 16,-1-22-16,0 22 0,0-21 0,-21 0 15,0 20-15,0-20 0,0 0 16,0 21-16,0-22 0,0 22 16,0 0-16,-21 0 0,0 0 0,0 21 15,21-22-15,-22 22 16,1 0-16,21 22 31,21-22-15,1 0-16,-1 0 0,0 0 0,0 0 15,0 0-15</inkml:trace>
  <inkml:trace contextRef="#ctx0" brushRef="#br1" timeOffset="45359.31">13970 3747 0,'0'0'0,"0"-22"0,-21 1 15,0 21-15,21-21 0,-22 21 16,1 21-1,21 0-15,0 1 16,0 20-16,0-21 0,0 21 16,0-20-16,0 20 0,0 0 0,0 1 15,0-1-15,0 0 0,0 1 0,0-1 16,0 0-16,0 1 0,0-22 16,0 0-16,0 21 0,0-21 0,0 1 15,0-1-15,0 0 16,0-42 15,0 0-31,0-1 16,0 1-16,0 0 0,0 0 0,0-21 15,21 20-15,1-20 0,-22 0 0,21 21 16,0-22-16,21 22 0,-21-21 16,22 21-16,-22-1 0,21 1 0,-21 0 15,22 21-15,-1 0 0,-21 0 0,22 0 16,-22 21-16,0 0 0,0 22 15,0-22-15,-21 0 0,0 21 0,0-20 16,0 20-16,0 0 0,0-21 16,0 22-16,-21-22 0,0 0 15,0 0-15,21 0 0,-21 1 0,21-1 16,-22 0-16,22-42 31,22 21-31,-1-21 16,0-1-16</inkml:trace>
  <inkml:trace contextRef="#ctx0" brushRef="#br1" timeOffset="45715.11">14668 4149 0,'0'21'0,"22"-21"15,-1 0-15,-21-21 16,21 21-16,0-21 0,-21-1 16,21 22-16,0-21 0,1 21 0,-1-21 15,-21 0-15,0 0 0,21 0 16,-21-1-16,0 1 0,0 0 16,-21 21-1,0 0-15,-1 21 16,1 0-16,0 1 0,0-1 15,0 0-15,0 21 0,-1-21 0,1 22 16,21-1-16,-21-21 0,21 22 16,0-22-16,0 0 0,0 0 0,0 0 15,0 0-15,21 1 0,0-22 16,1 0-16,-1 21 0,0-21 0,21 0 16,-21 0-16,22 0 0,-1-21 0,-21 21 15,22-22-15</inkml:trace>
  <inkml:trace contextRef="#ctx0" brushRef="#br1" timeOffset="46092.4">15240 4043 0,'0'0'0,"-21"-21"0,21 0 0,-21-1 16,21 1-16,0 0 0,0 0 16,0 0-16,21 21 15,0 0-15,0 0 0,0 0 16,0 0-16,22 0 0,-22 0 0,0 21 15,0 0-15,0 0 0,1 0 16,-1 1-16,-21 20 0,0 0 0,21-21 16,-21 22-16,0-1 0,0-21 0,0 22 15,0-22-15,0 0 16,0 21-16,0-21 0,-21 1 16,21-1-16,0-42 31,0-1-31,0 1 15,0 0-15,0 0 0,0 0 0,21-22 16,0 22-16,-21-21 0,21 0 16,0 20-16,-21-20 0,22 0 0,-1 21 15,-21-1-15,21 1 0,0 0 0,0 0 16,0 21-16,1 0 0,-1-21 16,0 21-16,0 0 0,0 0 15</inkml:trace>
  <inkml:trace contextRef="#ctx0" brushRef="#br1" timeOffset="46479.51">15917 4191 0,'0'21'0,"21"-21"15,1 0-15,-1-21 16,0 21-16,21-21 0,-21 0 15,1 21-15,-1-21 0,21-1 0,-21 1 16,0 0-16,22 0 0,-22 0 16,0 0-16,0-1 0,0 1 15,-21-21-15,22 21 0,-22 0 16,0-1-16,-43 22 0,22 0 16,0 0-16,0 22 0,-22-1 15,22 0-15,-21 0 0,21 21 0,-22-20 16,22 20-16,-21 0 0,21 1 15,0-1-15,-1 0 0,22 1 0,0-22 16,0 21-16,0-21 0,0 0 0,22-21 16,-1 22-16,0-22 0,21 0 15,-21 0-15,22 0 0,-1 0 0,0 0 16,-20 0-16,20 0 0,0 0 16,1 0-16,-22-22 0,21 1 15,-21 21-15,22-21 0,-22 0 0,0 0 16,0 0-16</inkml:trace>
  <inkml:trace contextRef="#ctx0" brushRef="#br1" timeOffset="49135.98">10477 5609 0,'0'-21'46,"0"0"-14,0 0 30,0 0-31,0-1-31,0 1 32,0 0-17,0 0 1,-21 0 0,0 21-16,-21-21 15,21 21-15,-1 0 0,-20 0 0,0 0 16,21 0-16,-22 21 0,1 0 15,0 0-15,-1 0 0,1 0 0,0 22 16,20-1-16,-20 0 0,21 1 0,0-1 16,0 0-16,-1 1 0,22-1 15,0 0-15,0-20 0,0 20 0,22-21 16,-1 0-16,0 0 0,0-21 16,21 0-16,-20 0 0,20 0 15,0 0-15,-21 0 0,22 0 0,-1-21 16,0 0-16,1 0 0,-1-21 0,0 20 15,-20 1-15,20-21 0,0 21 16,-21-22-16,1 1 0,-1 21 0,0 0 16,-21-22-16,0 22 0,0 0 15,0 0-15,0 42 16,0 0 0,0 0-16,0 1 0,0-1 15,0 21-15,0 0 0,0-20 16,0 20-16,0-21 0,0 21 0,0-20 15,21 20-15,0-21 0,0 0 16,1 0-16,-1-21 0,21 22 0,-21-22 16,22 0-16,-22 0 0,21 0 15,-21 0-15,22 0 0,-1-22 0,-21 1 16,21 0-16,-20 0 0,20 0 0,-21 0 16,21-1-16,-20-20 0,-1 21 15,0-21-15,0 20 0,-21-20 0,0 21 16,0-21-16,0 20 0,0 1 0,0 0 15,-21 21 1,0 0-16,0 21 16,21 0-16,-22 1 0,22-1 0,-21 0 15,21 21-15,-21-21 0,21 22 16,0-22-16,0 21 0,0-21 0,0 1 16,0-1-16,0 0 0,0 0 15,0 0-15,0 0 16,21-21-1,-21-21-15,21 21 16,1-21-16,-22 0 0,21 0 0,0 0 16,0-22-16,-21 22 0,21 0 0,-21-21 15,21 20-15,-21 1 16,0 0-16,22 0 0,-22 0 0,21 0 16,-21 42 15,0 0-31,0 0 0,0 0 0,0 0 15,0 1-15,0 20 0,21-21 0,-21 0 16,0 0-16,21 22 0,-21-22 16,21-21-16,0 21 0,-21 0 0,22-21 15,-1 0-15,0 0 0,0 0 0,0 0 16,0 0-16,1 0 0,20 0 16,-21 0-16,0-21 0,0 0 0,22 0 15,-22 0-15,0-1 0,0 1 16,0-21-16,1 21 0,-22 0 15,0-22-15,21 22 0,-21 0 0,0 0 16,21 0-16,-21 42 31,0 0-31,0 0 0,0 0 16,0 0-16,0 1 0,0-1 16,0 0-16,0 0 0,0 0 0,0 0 15,0 1-15,21-22 0,0 21 0,0-21 16,1 0-16,-1 0 0,21 0 15,-21 0-15,22 0 0,-1 0 0,-21-21 16,21 21-16,1-22 0,-22 1 16,21 0-16,-21 0 0,1 0 15,-1 0-15,0-1 0,0-20 0,-21 21 16,21 0-16,-21 0 0,0-1 0,0 1 16,0 0-16,0 0 0,0 0 15,-21 21 1,0 21-1,21 0-15,0 0 0,0 22 16,0-22-16,0 21 0,0 0 0,0 22 16,0-22-16,0 22 0,0-22 0,0 22 15,0-1-15,0 1 0,0-1 16,0 1-16,0-1 0,0 22 16,0-1-16,0-20 0,0 21 0,0-22 15,0 1-15,0-1 0,0 1 0,0-22 16,0 0-16,0 1 0,0-1 15,0 0-15,0-21 0,0 1 0,-21-22 16,0 0-16,21-22 16,0 1-16,-22 0 0,22 0 15,-21-21-15,21-1 0,0 1 16,0-22-16,0 1 0,0-1 0,0 1 16,0-22-16,0 1 0,0 20 0,0-21 15,0 22-15,0-1 0,21 1 0,1-1 16,-1 22-16,0 0 15,0-1-15,21 1 0,-20 21 0,-1-21 16,21 20-16</inkml:trace>
  <inkml:trace contextRef="#ctx0" brushRef="#br1" timeOffset="49599.25">13166 5440 0,'0'0'0,"0"-21"0,0 0 0,0-1 16,0 1-16,0 0 0,0 0 16,-22 21-1,1 0-15,0 0 0,0 0 16,0 0-16,-22 21 0,22 21 16,0-20-16,0-1 0,0 21 15,0 0-15,21 1 0,0-1 0,-22 0 16,22 1-16,0-1 0,0 0 15,0-20-15,0-1 0,0 21 0,22-21 16,-1-21-16,0 21 0,21-21 0,-21 22 16,22-22-16,-22 0 0,21 0 15,1 0-15,-1-22 0,0 1 0,-21 0 16,22 0-16,-1 0 0,0-22 0,-20 22 16,20-21-16,0 0 0,-21-1 15,1 1-15,20 0 0,-21-1 0</inkml:trace>
  <inkml:trace contextRef="#ctx0" brushRef="#br1" timeOffset="49811.21">13674 5249 0,'0'-127'16,"0"106"-16,-22 318 0,44-446 0,-22-20 0,0 148 16,0 0-16,0 0 0,-22 21 15,22 21 1,0 21-16,0-21 0,0 22 0,0-1 16,0 0-16,-21 1 0,21-1 15,-21 0-15,21 1 0,0-1 0,0 0 16,-21 1-16,21-1 0,-21 0 0,21-21 15,-21 22-15,21-22 0,0 0 16,0 0-16,0 0 0,21-21 31,0 0-31,0 0 0,0 0 16,0-21-16,1 21 0</inkml:trace>
  <inkml:trace contextRef="#ctx0" brushRef="#br1" timeOffset="50959.52">14224 5482 0,'0'0'0,"0"-21"0,0 0 0,0 0 16,0 0-16,0-1 15,0 1-15,0 0 0,-21 21 0,0-21 16,-1 21-16,1-21 0,-21 21 16,21 0-16,0 0 0,-22 0 15,22 21-15,0 0 0,-21 0 0,20 0 16,1 1-16,0-1 0,0 21 15,0 0-15,0-20 0,-1 20 0,22 0 16,0 1-16,0-22 0,0 21 0,0-21 16,0 0-16,0 1 0,0-1 15,22 0-15,-1-21 0,0 0 0,0 0 16,0 0-16,22 0 0,-22 0 0,21 0 16,-21 0-16,22-21 0,-22 0 15,0-1-15,21 1 0,-21 0 0,1 0 16,-1-21-16,0 20 0,0 1 15,-21-21-15,0 21 0,0-22 16,0 22-16,0-21 0,0 21 0,0 0 16,0-1-16,0 1 15,-21 42 1,0 1-16,21 62 16,0-63-1,0 1-15,0 20 0,-21-21 0,21 21 16,0-20-16,0-1 0,0 0 0,0 0 15,21 0-15,0 0 0,-21 1 16,21-22-16,0 0 0,0 0 0,1 0 16,-1 0-16,0 0 0,0 0 15,21 0-15,-20 0 0,-1-22 16,0 1-16,21 0 0,-21 0 0,1 0 16,-1 0-16,21-22 0,-21 22 0,0-21 15,1-1-15,-1 22 0,0-21 16,-21 21-16,0 0 0,21-1 0,-21 1 15,0 0-15,-21 21 16,0 21 0,21 0-16,-21 1 0,21-1 0,-22 0 15,22 21-15,0-21 0,0 1 0,0-1 16,0 21-16,0-21 16,0 0-16,22 1 0,-1-1 0,-21 0 15,21 0-15,0 0 0,0 0 16,-21 1-16,21-22 0,-42 0 47,0-22-32,0 22-15,0-21 0,21 0 0,-21 21 16,-1-21-16,1 21 0,0 0 16,0 0-16,0 0 0,0 0 15,21 21 1,0 0-16,0 0 15,0 1-15,21-22 16,0 0-16,0 21 0,21 0 16,-20-21-16,-1 0 0,0 0 15,0 0-15,21 0 0,-20 0 0,20-21 16,0 0-16,-21 21 0,22-22 0,-1 1 16,0 0-16,1 0 0,-1 0 15,0 0-15,1-1 0,-22-20 0,21 21 16,-21-21-16,22 20 0,-22 1 0,-21-21 15,0 21-15,21 0 0,-21-1 16,0 1-16,-21 21 0,0 0 16,0 0-16,-1 0 15,1 21-15,0 1 0,21-1 16,-21-21-16,21 42 0,0-21 0,0 0 16,0 1-16,21-1 0,0 21 0,0-21 15,-21 0-15,22 1 0,-1-1 16,0 0-16,0 0 0,-21 0 0,0 0 15,21 1-15,-21-1 0,0 0 16,-21-21 0,0 0-16,0 0 0,-22 0 15,22 0-15,0 0 16,0 0-16,0 0 0,0 0 16,21-21-16,0 0 0,0-1 0,0 1 15</inkml:trace>
  <inkml:trace contextRef="#ctx0" brushRef="#br1" timeOffset="51980.53">16827 4995 0,'0'0'16,"-21"-21"-1,21 0-15,0 0 0,0 0 16,-21 21-1,0 0-15,0 0 16,0 0-16,-1 21 16,1 0-16,0 0 0,21 0 15,-21 1-15,0 20 0,0-21 0,21 21 16,0-20-16,0 20 0,0-21 0,0 21 16,0-20-16,0-1 0,0 0 15,21 0-15,-21 0 0,42-21 0,-21 21 16,0-21-16,22 0 0,-22 0 0,21 0 15,1 0-15,-22 0 0,21-21 16,0 21-16,-20-21 0,20 0 0,-21 0 16,0 0-16,0-1 0,1 1 15,-22 0-15,0-21 0,0 21 0,0-22 16,0 1-16,-22 0 0,1 20 16,0-20-16,0 0 0,0 21 15,0-22-15,-1 22 0,1 21 0,0-21 16,0 21-16,42 0 31,0 0-31,0 0 0,22 0 16,-1 0-16,0 0 0,1 0 15,-1 0-15,0 0 0,22 0 0,-22 0 16,1-21-16,-1 21 0,0-21 16,1-1-16,-22 22 0,21-21 0,-21 0 15,-21 0-15,0 0 16,0 0-16,-21-1 15,0 22 1,0 0-16,0 0 16,-1 0-16,22 22 0,-21-1 0,21 0 15,-21 21-15,0 1 0,21-1 0,0 0 16,0 1-16,0 20 0,-21 1 16,21-1-16,0 1 0,-21 20 0,21-20 15,0-1-15,0 1 0,0 20 0,-22-20 16,22-1-16,0 1 0,0 21 15,0-22-15,0 1 0,0-1 16,0 1-16,0-1 0,0 1 0,0-1 16,0 1-16,0-1 0,0-21 15,0 22-15,-21-22 0,0 22 0,21-22 16,0 0-16,0 1 0,-21-22 0,21 0 16,-21 0-16,21 0 0,-21-21 0,-1 0 15,1 0 1,0-21-16,0 0 0,0-21 0,0 21 15,21-22-15,-22 1 0,22-22 0,-21 1 16,21 21-16,0-43 0,0 21 16,21 1-16,1-22 0,-1 22 0,21-22 15,-21 0-15,22 1 0,-1-1 16,0 0-16,1 22 0,20-22 0,-21 22 16,1 20-16,-1 1 0,-21 0 15,22-1-15,-22 22 0,0-21 0,-21 21 16</inkml:trace>
  <inkml:trace contextRef="#ctx0" brushRef="#br1" timeOffset="52763.48">10012 6922 0,'0'0'0,"21"0"31,0-22-31,0 1 16,0 21-16,1-21 0,-1 0 15,0 0-15,0 0 0,21-1 16,-20 1-16,-1 0 0,-21 0 0,0 0 16,0 0-16,0-1 15,-21 22-15,-1 0 0,1 0 16,-21 0-16,0 0 0,20 0 0,-20 22 15,0-22-15,-1 21 0,22 0 16,-21 0-16,21 0 0,0 22 0,21-22 16,0 0-16,0 0 0,0 0 0,0 22 15,21-22-15,0 0 0,21 0 16,-21 0-16,22 0 0,-1 1 0,-21-1 16,22 0-16,-1 0 0,-21 0 15,21 0-15,-20 1 0,-1-1 0,0 0 16,-21 0-16,0 0 0,0 0 15,0 1-15,0-1 0,-21 0 0,0-21 16,-1 21-16,1-21 0,-21 0 16,21 21-16,-22-21 0,22 0 0,-21 0 15,0 0-15,20 0 0,-20-21 0,21 21 16,0-21-16,0 21 0,-22-21 16,22 0-16,21-1 0,-21 1 0,0 0 15,21 0-15,0 0 16,0 0-16,21 21 15,0 0-15,0-22 0,22 1 0,-22 21 16,21 0-16</inkml:trace>
  <inkml:trace contextRef="#ctx0" brushRef="#br1" timeOffset="53227.21">10583 7027 0,'0'0'0,"21"-21"0,22-21 16,-1 21-16,-42 0 15,0-1-15,0 1 0,-21 0 16,0 21-16,0 0 0,-1 0 0,-20 0 16,21 0-16,0 0 0,-22 0 15,22 21-15,0 0 0,0 1 0,0-1 16,0 0-16,-1 0 0,22 21 16,-21-20-16,21 20 0,0-21 15,0 21-15,0 1 0,0-22 0,0 0 16,21 0-16,1 0 0,-1 1 0,0-22 15,0 0-15,0 0 0,0 0 16,22 0-16,-22 0 0,21-22 0,-21 22 16,22-21-16,-22 0 0,0 0 0,21-21 15,-20 20-15,-1 1 0,0 0 16,0 0-16,0 0 0,-21-22 0,0 22 16,0 0-16,0 0 0,0 0 0,0 0 15,-21 21 1,0 0-1,21 21-15,0 0 0,0 0 16,0 0-16,0 0 0,0 1 0,0 20 16,0-21-16,0 0 0,0 0 15,0 1-15,0-1 0,21 0 0,0 0 16,0 0-16,1-21 0,-1 0 0,0 0 16,0 0-16,21 0 0,-20-21 15,20 0-15,-21 21 0,21-21 0,-20 0 16</inkml:trace>
  <inkml:trace contextRef="#ctx0" brushRef="#br1" timeOffset="53844.39">11261 6943 0,'0'0'0,"0"-21"0,0-1 0,0 44 47,0-1-47,0 0 15,0 21-15,0-21 0,-22 1 0,22-1 16,0 0-16,-21 21 0,21-21 15,0 1-15,0-1 0,0 0 0,-21 0 16,21 0-16,-21-21 16,21-21 15,0 0-31,0 0 0,0 0 16,0-1-16,0 1 0,0 0 15,0 0-15,21 0 0,-21 0 0,21-1 16,-21 1-16,21 0 0,1 0 0,-22 0 15,21 0-15,0-1 0,0 22 16,0-21-16,0 21 0,1 0 0,-1 0 16,0 0-16,0 0 0,0 21 0,0 1 15,1-1-15,-1 0 0,0 0 0,0 0 16,-21 0-16,0 1 0,0-1 16,21 0-16,-21 0 0,0 0 0,0 0 15,0 1-15,0-1 16,0 0-16,-21-21 0,0 0 31,21-21-31,0 0 16,0-1-16,0 1 15,21 0-15,0-21 0,0 21 0,1-1 16,-1 1-16,0-21 0,0 21 0,0 0 16,0-1-16,22 1 0,-22 0 15,0 0-15,21 21 0,-20 0 0,-1 0 16,0 0-16,21 0 0,-42 21 0,21 0 15,-21 0-15,22 1 0,-22-1 16,0 0-16,0 0 0,0 0 16,0 0-16,0 1 0,0-1 0,-22 0 15,22 0-15,0 0 0,-21 0 0,21 1 16,0-1-16,21-42 31,1 21-31</inkml:trace>
  <inkml:trace contextRef="#ctx0" brushRef="#br1" timeOffset="54179.18">12277 6922 0,'21'0'31,"0"-22"-31,0 22 0,0-21 0,0 0 15,1 0-15,-1 21 16,0-21-16,-21 0 0,0-1 16,0 1-16,-21 21 15,0 0-15,-1 0 16,1 21-16,0-21 0,0 22 0,0-1 16,0 0-16,-1 0 0,1 21 0,21-20 15,0 20-15,-21-21 0,21 0 16,0 22-16,0-22 0,0 0 15,0 0-15,0 0 0,21 0 0,0 1 16,1-1-16,20-21 0,-21 0 0,21 0 16,1 0-16,-1 0 0,0 0 15,1 0-15,-1-21 0,0 21 0,22-22 16</inkml:trace>
  <inkml:trace contextRef="#ctx0" brushRef="#br1" timeOffset="54651.91">13441 6604 0,'0'0'0,"0"-21"0,0 0 0,-21 0 0,-1-1 16,1 22-16,0 0 15,0 0-15,0 22 16,21-1-16,0 21 0,0 0 0,0 1 15,-21 20-15,21 1 0,0-1 16,-22 1-16,22-1 0,0 1 0,0 20 16,-21-20-16,21 21 0,-21-22 0,0 1 15,21 20-15,-21-20 0,0-1 0,21 1 16,-22-1-16,1 1 0,21-22 16,0 0-16,0 1 0,-21-22 0,21 21 15,0-21-15,0-42 31,0 0-31,0 0 0,0 0 16,21-22-16,-21 1 0,0 0 0,0-1 16,21 1-16</inkml:trace>
  <inkml:trace contextRef="#ctx0" brushRef="#br1" timeOffset="54927.76">13102 6879 0,'0'0'0,"0"-42"0,0 0 0,0-1 16,0 1-16,0 0 0,21-1 0,0 22 15,1-21-15,20 21 0,0-1 0,1-20 16,-1 21-16,0 21 16,1 0-16,-1 0 0,0 0 0,1 0 15,-1 21-15,-21 21 0,0-20 0,0 20 16,-21-21-16,0 21 0,0 1 16,0-1-16,-21 0 0,0-20 0,0 20 15,0-21-15,-22 21 0,22-20 0,0-1 16,0 0-16,0 0 0,0-21 15,21 21-15,21-42 32,0 0-17,0 0-15,21 0 0,-20-1 0</inkml:trace>
  <inkml:trace contextRef="#ctx0" brushRef="#br1" timeOffset="55385">14245 6498 0,'-42'-21'15,"21"21"-15,-1 0 0,1 0 0,-21 0 16,21 0-16,-22 21 0,22-21 16,-21 21-16,21 1 0,0 20 15,-22-21-15,22 21 0,0-20 0,21 20 16,-21 0-16,21 1 0,0-1 0,-21-21 15,21 21-15,0 1 0,0-22 16,0 0-16,21 0 0,0 0 0,0-21 16,0 0-16,0 0 0,1 0 15,20 0-15,-21 0 0,21 0 0,-20 0 16,20-21-16,0 0 0,-21-21 0,22 21 16,-22-1-16,21 1 0,-21-21 15,1 21-15,-1 0 0,0-22 0,-21 22 16,0 0-16,0 0 0,0-22 0,0 22 15,0 0-15,0 0 16,-21 21 0,0 0-16,21 21 0,-22 0 0,22 0 15,0 1-15,0 20 0,0-21 16,0 0-16,0 0 0,0 22 0,0-22 16,0 0-16,22 0 0,-22 0 0,21-21 15,0 22-15,0-1 0,0-21 0,0 0 16,1 0-16,-1 0 15,0 0-15,0 0 0,21 0 0,-20-21 16</inkml:trace>
  <inkml:trace contextRef="#ctx0" brushRef="#br1" timeOffset="55627.87">14922 6541 0,'0'0'0,"0"-43"15,0 22-15,-21 0 16,0 21-16,0 0 0,0 0 15,0 0-15,-1 21 0,1 0 0,0 0 16,0 1-16,0 20 0,21 0 16,0-21-16,0 22 0,0-1 0,0 0 15,0-20-15,0 20 0,0-21 0,0 21 16,0-20-16,0-1 0,21 0 16,0 0-16,0-21 15,0 0-15,1 0 0,20 0 0,-21 0 16,0-21-16,22 0 0,-22 0 15,21-1-15,-21 1 0</inkml:trace>
  <inkml:trace contextRef="#ctx0" brushRef="#br1" timeOffset="57006.19">15303 6265 0,'0'0'0,"0"-21"0,0-21 16,0 21-16,-21 0 0,0-22 15,0 43-15,21 21 31,0 1-31,0-1 0,0 21 16,0 0-16,0 1 0,0-1 0,0 0 16,0 1-16,-21 20 0,21-20 15,-21-1-15,21 0 0,0 1 16,0-1-16,-22-21 0,22 0 0,-21 0 16,21 1-16,0-1 0,0-42 31,0-1-16,0 1-15,21 0 0,1 0 0,-22 0 16,21 0-16,0-1 0,21-20 16,-21 21-16,1 0 0,-1 0 0,0-1 15,0 1-15,0 21 0,0 0 0,1 0 16,-22 21 15,0 1-31,0-1 0,-22-21 0,1 21 16,0 0-16,0-21 0,0 21 15,0-21-15,-1 0 0,1 21 0,0-21 16,0 0-16,0 0 16,21 22-16,-21-22 15,21 21-15,0 0 0,0 0 16,0 0-16,0 0 0,21 1 16,0-1-16,-21 0 15,21 0-15,0 0 0,0-21 16,1 21-16,-1-21 0,0 22 0,21-22 15,-21 21-15,22-21 0,-1 0 0,0 0 16,1 0-16,20 0 0,-20 0 16,-1 0-16,0 0 0,1-21 0,-1-1 15,0 22-15,1-21 0,-22 0 0,21 0 16,-21 0-16,22 0 0,-22-22 16,0 22-16,-21-21 0,0 21 0,21-22 15,-21 1-15,0 21 0,0-22 0,0 22 16,0-21-16,-21 42 0,0-21 15,21 0-15,-21 21 0,-1 0 0,1 0 16,0 0-16,0 21 0,0 0 16,-22 0-16,22 21 0,0-20 15,0 20-15,0-21 0,0 21 0,-1-20 16,1 20-16,21 0 0,-21-21 0,21 1 16,0-1-16,0 0 0,0 0 15,0 0-15,21 0 16,0-21-16,1 0 0,-1 0 0,0 0 15,0 0-15,0-21 0,22 21 0,-22-21 16,0 0-16,0 21 0,0-21 16,-21 0-16,21-1 0,1 1 0,-22-21 15,21 21-15,-21 0 0,0-22 0,0 22 16,0 0-16,0 0 16,0 0-16,0-1 0,0 44 31,0-1-31,0 0 15,0 0-15,0 0 0,0 0 0,0 1 16,0 20-16,0-21 0,0 0 0,0 0 16,21 1-16,0-22 0,0 21 15,0 0-15,1-21 0,-1 0 0,0 21 16,21-21-16,-21 0 0,22 0 0,-1 0 16,-21 0-16,22 0 0,-1-21 0,-21 21 15,21-21-15,1 0 16,-22-1-16,0 1 0,0 0 0,0 0 15,-21-21-15,0 20 0,0-20 0,0 0 16,0 21-16,0-22 0,0 22 16,0 0-16,0 0 0,-21 0 0,0 21 15,0 0-15,0 0 0,0 0 0,-22 21 16,22 0-16,0 0 0,0 0 16,-22 22-16,22-22 0,0 21 0,0-21 15,0 0-15,0 22 0,21-22 0,0 0 16,0 0-16,-22 0 0,22 1 15,0-1-15,22-21 16,-1 0-16,0 0 0,0 0 16,0 0-16,0 0 15,1 0-15,-1 0 0,0 0 0,0 0 16,-21 21 0,0 0-16,0 0 0,0 22 15,0-22-15,0 0 0,0 0 16,0 21-16,-21 1 0,21-1 0,0 0 15,-21 1-15,0-1 0,21 0 0,0 22 16,-22-22-16,1 22 0,0-22 16,21 0-16,0 1 0,0-1 0,0-21 15,0 0-15,-21 1 0,21-1 0,0 0 16,21-42 15,-21 0-31,21-1 16,0 1-16,-21-21 0,22 21 0,-1-22 15,0 1-15,0 0 0,21-22 0</inkml:trace>
  <inkml:trace contextRef="#ctx0" brushRef="#br1" timeOffset="57336.51">16870 6731 0,'-21'-21'16,"21"0"-1,21 0 1,0-1-16,0 22 0,0-21 16,-21 0-16,21 0 0,1 0 15,-1 0-15,0-1 0,-21 1 0,0 0 16,0 0-16,0 0 0,-21 21 31,0 0-31,-1 21 0,1 21 16,0-21-16,0 22 0,0-1 0,0-21 15,21 22-15,0-1 16,0-21-16,-22 21 0,22-20 0,0-1 16,0 0-16,0 0 0,0 0 0,22 0 15,-1-21-15,0 0 0,0 0 16,0 0-16,0 0 0,22 0 0,-22 0 16,21 0-16,1 0 0,-22-21 0,21 0 15</inkml:trace>
  <inkml:trace contextRef="#ctx0" brushRef="#br1" timeOffset="57751.28">17738 6414 0,'0'0'15,"0"-22"-15,0-20 16,0 21-16,-22 0 16,1 21-16,0 0 0,0 0 15,0 21-15,0 0 0,-1 0 16,22 0-16,-21 1 0,0 20 0,0 0 15,21-21-15,0 22 0,0-1 0,0-21 16,0 22-16,0-22 0,0 21 16,0-21-16,0 0 0,0 1 0,21-22 15,0 21-15,0 0 0,1-21 0,-1 0 16,0 0-16,0 0 0,21 0 16,-20 0-16,-1-21 0,0 0 0,0 21 15,0-22-15,0 1 0,1 0 16,-1-21-16,-21 21 0,0-22 0,0 22 15,0-21-15,0-1 0,0 22 16,0-21-16,-21 0 0,-1 20 0,1 1 16,0 0-16,0 0 0,0 21 15,0 0-15,-22 0 0,22 0 0,0 0 16,0 0-16,0 0 0,21 21 16,0 0-16,0 0 15,0 1-15,0-1 0,21-21 16,0 0-16,0 21 0,0-21 0,0 0 15,1 0-15,20 0 0</inkml:trace>
  <inkml:trace contextRef="#ctx0" brushRef="#br1" timeOffset="58106.59">17970 6414 0,'0'0'0,"0"-22"0,0 1 15,0 0-15,0 0 16,22 0-1,-1 21-15,0 0 16,0 21-16,-21 0 0,21 0 0,0 0 16,1 1-16,-22 20 0,0-21 15,21 21-15,-21-20 0,0 20 0,0-21 16,0 21-16,0-20 0,0-1 16,0 0-16,0 0 0,0 0 0,0 0 15,-21-42 16,21 0-15,-22 21-16,22-21 0,0 0 16,0-22-16,0 22 0,0 0 0,0-21 15,0 21-15,22-22 0,-1 1 0,0 21 16,21 0-16,-21-22 0,22 22 16,-1 0-16,0 0 0,1 21 0,-1-21 15,0 21-15,-20 0 0,20 0 16,-21 0-16</inkml:trace>
  <inkml:trace contextRef="#ctx0" brushRef="#br1" timeOffset="59248.06">11366 8128 0,'0'-21'31,"0"0"-31,0 0 15,0-1-15,0 1 16,0 0-16,0 0 0,0 0 16,0 0-16,-21-1 0,0 22 0,-21-21 15,21 21-15,-1 0 0,-20-21 16,21 21-16,0 0 0,-22 0 0,22 0 16,-21 21-16,21-21 0,0 21 0,-22 22 15,22-22-15,0 0 0,0 21 16,0-20-16,21 20 0,0 0 0,-22-21 15,22 22-15,0-1 0,0-21 0,0 0 16,0 1-16,22-1 16,-1-21-16,0 0 0,0 0 15,21 0-15,-20 0 0,-1 0 0,0 0 16,21-21-16,-21-1 0,1 1 16,-1 0-16,0-21 0,0 21 0,0-22 15,0 22-15,1-21 0,-1-1 0,0 22 16,0-21-16,0 0 0,0-1 15,-21 1-15,22 21 0,-22-22 0,21 1 16,-21 21-16,0 0 0,0 0 0,21-1 16,-21 1-16,0 0 0,0 42 31,0 0-31,0 1 0,0-1 16,0 21-16,0-21 0,0 22 15,0-1-15,0 21 0,0-20 0,0-1 16,0 0-16,0 1 0,0-1 0,0 0 15,0 1-15,21-22 0,-21 0 16,21 0-16,-21 0 0,0 1 0,21-1 16,1-21-16,-1 0 15,0-21 1,-21-1-16,21 1 0,0 0 16,-21 0-16,21 0 0,-21 0 0,0-1 15,22 22-15,-22-21 0,0 0 16,0 42-1,0 0 1,0 1-16,0-1 16,0 0-16,0 0 0,0 0 0,0 0 15,0 1-15,0-1 16,21-21 15,0-21-15,-21-1-16,0 1 0,21 0 15,-21 0-15</inkml:trace>
  <inkml:trace contextRef="#ctx0" brushRef="#br1" timeOffset="59400">11747 7874 0,'0'-21'16,"-21"21"-1,0 0 1,21 21-1,21-21 1,0 0-16,-21 21 16</inkml:trace>
  <inkml:trace contextRef="#ctx0" brushRef="#br1" timeOffset="60471.89">12023 8001 0,'0'0'0,"42"0"16,-21 0-16,0-21 16,0 21-16,1-21 0,-1 0 0,21-1 15,-21 1-15,0 0 0,1 0 0,-1 0 16,0 0-16,0-1 0,0 1 16,0 0-16,-21 0 0,0 0 0,22 0 15,-22-1-15,0-20 0,0 21 0,0 0 16,0 0-16,0-1 0,-22 1 15,1 21 1,0 21-16,0 1 16,21-1-16,-21 0 0,21 21 15,0 1-15,-21-22 0,21 21 0,-22 22 16,1-22-16,21 21 0,-21 1 0,21-1 16,-21 1-16,0-1 0,0 22 15,-1-21-15,22-1 0,-21 22 0,0-22 16,0 1-16,21-1 0,0 1 0,0-1 15,0 1-15,0-1 0,0-20 16,0-1-16,0 0 0,0-21 0,0 22 16,0-22-16,21-21 0,0 0 15,0 0-15,1 0 0,-1-21 16,0 0-16,0-22 16,0 22-16,0-21 0,1 21 0,-1-22 15,-21 1-15,0 0 0,21-22 0,-21 22 16,0-1-16,0 1 0,0-21 15,0 20-15,0 1 0,-21 0 0,0-22 16,-1 22-16,1-1 0,0 1 0,-21 0 16,21-1-16,-1 1 0,1 21 15,0 0-15,0 0 0,0-1 16,21 1-16,21 21 16,0 0-16,0-21 15,0 21-15,22 0 0,-22-21 16,21 0-16,1 21 0,-1-21 0,0-1 15,22 1-15,-22 0 0,0-21 16,1 21-16,-1-1 0,22-20 0,-43 21 16,21-21-16,-21 20 0,22-20 0,-43 21 15,0-21-15,21 20 0,-21 1 16,0 0-16,0 0 0,0 0 0,0 0 16,-21 21-16,-1 0 15,1 0-15,0 21 16,21 0-16,0 21 0,-21 1 15,21-1-15,-21 0 0,21 22 0,-21-22 16,-1 43-16,22-22 0,-21 1 16,0 20-16,21 1 0,-21 0 0,0-22 15,0 22-15,-1 0 0,22-22 0,0 22 16,-21-22-16,21 1 0,-21-1 16,21 1-16,0-22 0,0 0 0,0 1 15,0-1-15,0-21 0,0 0 0,0 1 16,21-22-16,0 0 0,1 0 15,-1 0-15,0-22 16,0 1-16,0 0 0,0 0 0,1-21 16,-1 20-16,0-20 0,0 0 15,-21-1-15,0 1 0,0 0 16,0-1-16,0 1 0,0 0 0,0-1 16,0 1-16,-21 0 0,0-1 0,0 1 15,-1 0-15,1 21 0,0-22 16,0 22-16,0 21 0,0-21 0,-1 21 15,1 0-15,0 0 0,0 0 0,21-21 32,21 0-17,0 21-15,0-22 16,1 22-16,-1-21 0,0 21 16,21-21-16,-21 0 0,1 21 15,20-21-15,-21 0 0,21-1 0</inkml:trace>
  <inkml:trace contextRef="#ctx0" brushRef="#br1" timeOffset="60795.45">12996 7980 0,'-21'21'0,"42"-21"31,-21-21-31,21 21 16,1-21-16,-1 21 15,0-21-15,0-1 0,0 1 0,0 0 16,1 0-16,-22 0 16,-22 21 15,1 21-31,0-21 0,0 42 0,0-21 16,0 1-16,21 20 0,0 0 0,-22-21 15,22 22-15,0-22 0,0 21 16,0-21-16,0 1 0,0-1 0,0 0 15,0 0-15,22-21 0,-1 0 16,0 0-16,0 0 0,0 0 16,0 0-16,1 0 0,-1 0 15,21-21-15,-21 0 0</inkml:trace>
  <inkml:trace contextRef="#ctx0" brushRef="#br1" timeOffset="61133.37">13420 7938 0,'0'0'0,"0"-22"16,21 22 0,-21-21-16,21 21 0,0 0 15,-21-21-15,21 21 0,0 0 16,1 0-16,-1 0 16,0 21-16,0-21 0,-21 21 0,0 1 15,21-1-15,-21 0 0,0 0 0,0 21 16,0-20-16,0-1 0,-21 0 15,0 0-15,0 0 0,21 0 0,-21-21 16,21 22-16,-22-22 0,22-22 31,0 1-15,0 0-16,0 0 0,22 0 0,-22 0 16,21-1-16,-21 1 0,21-21 15,0 21-15,-21 0 0,21-1 16,0 1-16,-21 0 0,22 0 0,-1 21 15,-21-21-15,42 21 16</inkml:trace>
  <inkml:trace contextRef="#ctx0" brushRef="#br1" timeOffset="61451.31">13864 8065 0,'21'0'16,"0"0"-1,1 0-15,-22-22 16,21 22-16,0-21 0,0 0 16,0 0-16,0 0 15,1 0-15,-1-1 0,-21 1 0,0 0 16,0 0-16,0 0 16,-21 21-1,-1 0-15,1 0 0,0 0 0,0 0 16,0 21-16,0 0 0,-1 0 15,1 22-15,21-22 0,0 0 0,-21 21 16,21-21-16,0 1 0,0 20 0,0-21 16,0 0-16,0 0 0,21-21 15,-21 22-15,21-22 0,1 0 0,20 0 16,-21 0-16,21 0 0,-20 0 16,20 0-16,0-22 0</inkml:trace>
  <inkml:trace contextRef="#ctx0" brushRef="#br1" timeOffset="61899.84">14605 7832 0,'0'0'0,"-21"0"15,0 0-15,-1 0 16,1 21-16,21 0 16,-21 0-16,21 0 0,-21 1 15,21-1-15,-21 0 0,21 21 0,0-21 16,0 1-16,-21-1 0,21 0 15,0 0-15,-22 0 0,22 0 0,0 1 16,-21-22 0,21-22 15,0 1-31,0 0 16,0 0-16,0-21 0,21 20 15,1 1-15,-1-21 0,-21 21 0,21-22 16,0 22-16,0 0 0,0 0 15,1 0-15,-1 0 0,21-1 0,-21 22 16,0 0-16,1 0 16,-1 22-16,-21-1 0,21 0 0,-21 0 15,0 0-15,0 0 0,0 1 16,0-1-16,0 21 0,0-21 0,0 0 16,0 1-16,0-1 0,0 0 0,0 0 15,0 0 1,0-42 15,0 0-31,21 21 16</inkml:trace>
  <inkml:trace contextRef="#ctx0" brushRef="#br1" timeOffset="62159.77">15198 7493 0,'0'0'15,"-22"0"1,1 21-16,21 0 0,-21 1 16,0-1-16,0 21 0,21-21 15,-21 22-15,-1-1 0,22 0 0,0 1 16,-21-1-16,21 0 0,-21 1 0,21-22 16,0 21-16,0 0 0,0-20 15,0-1-15,0 0 0,0 0 0,21 0 16,0 0-16,1-21 0,-1 22 15,0-22-15,0 0 0,0 0 16,0 0-16,1-22 16,-1 1-16,0 0 0,0 21 0</inkml:trace>
  <inkml:trace contextRef="#ctx0" brushRef="#br1" timeOffset="62331.24">15049 7853 0,'-21'0'16,"42"0"0,1 0-16,-1-21 15,0 21-15,0-21 16,0 21-16,22-22 0,-22 22 0,21-21 16,-21 21-16,22-21 0,-22 21 0</inkml:trace>
  <inkml:trace contextRef="#ctx0" brushRef="#br1" timeOffset="62859.67">16468 7557 0,'0'0'16,"0"-22"-16,0 1 0,-22 0 15,22 0-15,0 0 0,0 0 16,-21 21-16,0-22 0,0 44 31,0 20-31,21-21 0,-21 21 16,21 1-16,0-1 0,0 0 15,0 22-15,0-22 0,0 22 0,0-22 16,0 22-16,-22-1 0,22-21 16,0 22-16,-21-22 0,21 1 15,0-22-15,0 21 0,0-21 0,0 0 16,0 1-16,0-1 16,0-42-1,0-1-15,0 1 16,0 0-16,0 0 0</inkml:trace>
  <inkml:trace contextRef="#ctx0" brushRef="#br1" timeOffset="63159.15">16256 7641 0,'0'0'0,"0"-21"0,0-21 0,0-1 16,21 22-16,0 0 0,0 0 0,1-21 15,20 20-15,-21 1 0,21 0 16,22 21-16,-22-21 0,1 0 0,-1 21 15,21 0-15,-20 0 0,-22 21 0,21 0 16,-21 21-16,22-20 0,-43 20 16,0 0-16,0-21 0,0 22 0,0-1 15,0 0-15,-21 1 0,-1-1 0,1-21 16,0 22-16,-21-22 0,21 21 16,-1-21-16,-20 0 0,21 1 15,-21-1-15,20-21 0,1 21 0,0-21 16,0 0-16,0 21 0,42-21 47,-21-21-47,21 21 0</inkml:trace>
  <inkml:trace contextRef="#ctx0" brushRef="#br1" timeOffset="63656.1">17103 7853 0,'0'-21'16,"0"42"-16,0-63 0,0 20 15,0 1-15,0 0 16,-22 21-16,1-21 0,0 21 0,0 0 16,0 0-16,0 0 0,-1 0 0,1 0 15,21 21-15,-21 0 0,0 0 16,0 1-16,0 20 0,-1-21 0,22 21 15,-21 1-15,21-1 0,-21-21 0,21 22 16,-21-1-16,21-21 0,0 21 16,0-20-16,0-1 0,0 0 15,0 0-15,21-21 16,0 0-16,0 0 0,1 0 16,-1 0-16,0-21 0,21 0 15,-21 0-15,1-1 0,-1 1 0,0 0 16,0-21-16,0 21 0,0-22 15,1 22-15,-1-21 0,-21 21 0,0-1 16,21 1-16,-21 0 0,0 0 0,0 0 16,0 42-1,0 0 1,-21 0-16,21 0 0,0 1 0,0 20 16,0-21-16,0 21 0,0-20 15,0-1-15,0 0 0,0 21 0,0-21 16,0 1-16,0-1 15,21-21-15,0 0 0,0 0 16,0 0-16,1 0 16,20-21-16,-21 21 0</inkml:trace>
  <inkml:trace contextRef="#ctx0" brushRef="#br1" timeOffset="63903.47">17632 7789 0,'0'0'0,"0"-21"0,0 0 15,-21 21-15,-1 0 16,1 0-16,0 0 0,-21 21 16,21-21-16,-1 21 0,1 1 0,0 20 15,0-21-15,21 21 0,-21-20 16,0 20-16,21 0 0,-22-21 0,22 22 16,0-1-16,0-21 0,0 0 0,0 1 15,0-1-15,0 0 0,0 0 16,22-21-16,20 0 0,-21 0 0,0 0 15,0 0-15,22 0 0,-22 0 0,0-21 16,21 0-16,-20 0 0,20-1 16,-21-20-16</inkml:trace>
  <inkml:trace contextRef="#ctx0" brushRef="#br1" timeOffset="65193.45">17949 7514 0,'0'0'0,"21"-21"0,-21 0 0,0 0 15,0 42 1,0 0-16,0 0 16,-21 22-16,21-22 0,-21 21 15,21 0-15,-21-20 0,21 20 0,0 0 16,0 1-16,-21-1 0,21 0 16,-21 1-16,21-1 0,-22-21 0,22 21 15,0-20-15,0-1 0,-21 0 16,21 0-16,-21 0 0,21 0 0,-21-21 15,21-21 17,0 0-32,0 0 0,21 0 15,-21 0-15,21-22 0,0 22 16,1 0-16,-1 0 0,-21-22 0,21 22 16,0 0-16,0 21 0,0-21 0,1 0 15,-1 21-15,0 0 0,0 0 16,0 0-16,-21 21 31,-21 0-31,0-21 16,0 21-16,0-21 15,-1 21-15,1-21 0,0 0 0,21 22 16,-21-22-16,0 0 16,0 0-16,21 21 31,0 0-16,0 0-15,0 0 0,0 0 16,0 1-16,0-1 0,0 0 16,0 0-16,0 0 0,0 0 0,21 1 15,-21-1-15,21-21 0,0 21 16,0-21-16,22 21 16,-22-21-16,0 0 0,21 0 15,1 0-15,-22 0 0,21 0 0,0 0 16,1-21-16,-22 0 0,21 21 0,-21-21 15,22-1-15,-22 1 0,0 0 16,0 0-16,-21 0 0,0 0 0,0-1 16,0 1-16,0 0 0,0 0 0,0 0 15,0 0-15,0-1 0,0 1 16,-21 0-16,0 21 0,0 0 0,0 0 16,-1 0-16,1 0 15,0 0-15,0 21 16,21 0-16,-21 1 0,0-1 0,21 0 15,0 0-15,-22 0 0,22 0 0,-21-21 16,21 22-16,-21-1 0,21 0 16,0 0-16,21-21 47,0 0-47,1 0 0,-22-21 0,21 21 15,0-21-15,-21 0 0,21 21 16,0-22-16,0 22 15,-21-21-15,0 42 47,0 1-47,0-1 0,0 0 16,0 0-16,0 0 0,0 0 16,0 1-16,22-22 0,-1 0 15,0 0-15,0 0 16,0 0-16,0 0 0,22 0 15,-22 0-15,0 0 0,0-22 0,0 22 16,1-21-16,20 0 0,-21 0 16,0 21-16,0-21 0,-21 0 0,0-1 15,22 1-15,-22 0 0,0 0 16,0 0-16,0 0 0,0-1 16,0 1-16,-22 21 0,1 0 15,0 0-15,0 0 0,0 0 16,0 0-16,-1 21 0,22 1 15,-21-1-15,21 0 0,0 0 16,0 0-16,0 0 0,0 1 16,0-1-16,0 0 0,0 0 15,0 0-15,0 0 0,0 1 0,0-1 16,21 21-16,-21-21 0,0 0 0,0 1 16,0 20-16,0-21 0,0 21 15,0-20-15,0 20 0,0-21 16,-21 0-16,21 22 0,-21-22 0,21 0 15,0 0-15,0 0 0,0 0 16,0-42 15,21 0-31,0 21 0,1-42 16,-1 21-16,0-1 0,0-20 0</inkml:trace>
  <inkml:trace contextRef="#ctx0" brushRef="#br1" timeOffset="65504.26">18944 8107 0,'-21'0'15,"21"-21"1,0 0-16,21 21 16,-21-22-16,21 22 0,0-21 15,-21 0-15,22 21 0,-1-21 0,-21 0 16,0 0-16,0-1 0,-21 22 31,-1 0-31,1 22 16,0-1-16,21 21 0,0-21 15,-21 0-15,21 22 0,-21-22 16,21 0-16,0 21 0,0-20 16,0-1-16,0 0 0,0 0 0,0 0 15,21-21-15,0 0 16,0 0-16,0 0 0,1-21 15,-1 21-15,0-21 0,0 0 0</inkml:trace>
  <inkml:trace contextRef="#ctx0" brushRef="#br1" timeOffset="66563.66">21124 4276 0,'0'0'0,"64"-85"16,-43 64-16,-21 0 16,0 0-16,0-1 0,21 1 0,-21 0 15,0 0-15,0 0 0,-21 0 16,0 21-16,0 0 16,-1 0-16,1 0 0,0 21 15,0 0-15,0 21 0,-22-21 0,22 43 16,-21-22-16,0 22 15,20-22-15,-20 22 0,0-1 0,-1 1 16,1-1-16,0 1 0,21 20 16,-22-20-16,22-1 0,0 1 0,21-1 15,0 1-15,0-22 0,21 0 0,0 1 16,22-1-16,-22-21 0,21 0 16,0-21-16,22 0 0,-22 0 0,1 0 15,-1 0-15,21 0 0,-20-21 0,-1 0 16,0 0-16,1 0 0,-22 0 15,21-1-15,-42-20 0,21 21 16,-21-21-16,0 20 0,0-20 0,0 21 16,-21-21-16,0 20 0,0 1 15,0-21-15,-22 42 0,22-21 0,-21 0 16,21 21-16,-22 0 0,22 0 16,0 0-16,0-22 0,42 22 46,0 0-46,0 0 0,22 0 16,-22 22-16,0-1 0,0 0 16,0 21-16,1-21 0,-1 22 0,0-1 15,-21 0-15,0 1 0,0 20 16,0-20-16,0-1 0,0 21 16,0-20-16,0 20 0,0-20 0,0 20 15,-21-21-15,0 22 0,21-22 0,-22 1 16,1-1-16,21 0 0,-21 1 15,21-22-15,0 0 0,0 0 0,0 0 16,0-42 0,21 0-1,0 0-15,1 0 0,-1-22 0,-21 22 16,21-21-16,21-1 0</inkml:trace>
  <inkml:trace contextRef="#ctx0" brushRef="#br1" timeOffset="66972.42">21484 4953 0,'0'0'0,"-21"-21"0,21 0 0,0-22 0,0 22 16,0 0-16,0 0 0,0 0 0,21 0 16,-21-1-16,21 1 0,22 21 15,-22-21-15,21 21 0,-21 0 0,22 0 16,-1 0-16,-21 0 0,21 0 0,1 21 15,-22 0-15,21 1 16,-21-1-16,1 21 0,-1-21 0,-21 22 16,0-1-16,0-21 0,0 21 15,0 1-15,0-22 0,-21 0 0,-1 0 16,1 0-16,21 1 0,-21-1 0,0-21 16,0 0-16,21-21 31,0-1-31,0 1 0,0 0 0,0-21 15,21-1-15,-21 22 0,21-21 16,0 0-16,0-1 0,-21 1 0,22 0 16,-1 20-16,0-20 0,0 21 15,-21 0-15,21 0 0,0-1 16,1 22-16,-1 0 0,0 0 0,0 0 16,0 0-1,0 0-15</inkml:trace>
  <inkml:trace contextRef="#ctx0" brushRef="#br1" timeOffset="67307.23">22331 4911 0,'0'0'0,"21"0"0,0 0 0,0-21 15,0-1-15,1 1 0,-1 0 16,0 21-16,0-21 0,0 0 15,0 0-15,-21-1 0,0 1 0,22 0 16,-22 0-16,0 0 0,0 0 16,-22 21-16,1 0 15,0 0-15,0 0 0,0 0 16,0 21-16,-1 0 0,1 21 16,-21-21-16,42 22 0,-21-22 0,21 21 15,-21-21-15,21 22 0,0-22 16,0 21-16,0-21 0,0 1 0,21-1 15,0 0-15,0-21 0,0 21 0,0-21 16,1 0-16,20 0 0,-21 0 16,0 0-16,22 0 0,-22 0 15,0 0-15,0 0 0,0-21 0,22 21 16,-22-21-16</inkml:trace>
  <inkml:trace contextRef="#ctx0" brushRef="#br1" timeOffset="67684.02">23050 4741 0,'0'22'0,"-21"-22"16,42 0 15,1 0-15,-1-22-16,0 22 0,0-21 15,0 0-15,0 0 0,1 0 16,-22 0 0,0-1-16,0 1 0,-22 21 15,1 0-15,0 0 0,0 0 0,0 0 16,0 0-16,-1 21 0,-20 1 16,21-1-16,0 0 0,0 0 0,-22 21 15,22 1-15,21-22 0,-21 21 16,21 1-16,0-22 0,0 21 15,0-21-15,0 0 0,0 1 0,0-1 16,21 0-16,0 0 0,0-21 16,1 0-16,-1 0 0,0 0 0,21 0 15,-21 0-15,22 0 0,-1-21 0,0 0 16,1 0-16</inkml:trace>
  <inkml:trace contextRef="#ctx0" brushRef="#br1" timeOffset="68115.28">23580 4657 0,'0'0'16,"-22"-21"-16,1 21 16,21 21-1,-21-21-15,21 21 0,0 0 16,-21 21-16,21-20 0,0-1 0,0 21 16,0-21-16,0 22 0,0-22 15,0 0-15,0 0 0,0 21 0,0-20 16,0-1-16,0 0 0,0 0 15,0-42 17,0 0-32,0 0 15,0-1-15,0-20 0,0 21 16,0-21-16,0 20 0,21-20 0,0 0 16,0-1-16,22 22 0,-22-21 15,21 0-15,1 20 0,-1-20 16,0 21-16,1 0 0,-1 21 0,0 0 15,1 0-15,-1 0 0,0 0 0,1 21 16,-22 21-16,0-21 0,0 22 16,0-22-16,-21 21 0,21 1 0,-21-1 15,0 0-15,0 1 0,0-1 16,0-21-16,0 21 0,-21-20 0,0 20 16,21-21-16,0 0 0,-21-21 0,21 21 15,-21-21-15</inkml:trace>
  <inkml:trace contextRef="#ctx0" brushRef="#br1" timeOffset="69283.64">28660 3768 0,'42'0'16,"-42"-21"-1,21 21-15,0 0 0,-21-22 16,0 1-16,0 0 16,-21 21-1,0 0 1,0 0-16,0 0 0,-22 0 16,22 0-16,0 21 0,-21-21 0,20 21 15,-20 1-15,0-1 0,21 0 16,-22 0-16,1 0 0,0 22 0,-1-22 15,1 21-15,21 0 0,-22 1 16,1-1-16,0 0 0,21 1 0,-1-1 16,-20 22-16,21-22 0,0 0 15,21 1-15,-21 20 0,21-21 16,-22 1-16,22-1 0,0 0 0,0-20 16,0 20-16,0 0 0,22 1 0,-1-1 15,0 0-15,21-21 0,-21 22 16,22-22-16,-1 21 0,0-21 0,1 1 15,-1-1-15,22 0 0,-22 0 16,0-21-16,22 0 0,-22 21 0,22-21 16,-22 0-16,21 0 0,1 0 0,-1 0 15,1-21-15,-1 21 16,1-21-16,-1 0 0,1 0 0,-22-1 16,22 1-16,-22 0 0,22-21 0,-22 21 15,0-22-15,1 22 0,-22-21 16,21-1-16,-21 1 0,22 0 0,-22 21 15,0-22-15,-21 1 0,0 0 16,0-1-16,0 1 0,0 0 0,0-22 16,0 22-16,0-1 0,0 1 15,-21 0-15,0-1 0,-1 1 0,1 0 16,0 21-16,0-22 0,0 22 16,-22-21-16,22 21 0,0-1 0,-21-20 15,21 21-15,-22 21 0,22-21 16,-21 0-16,21 21 0,-22 0 0,1-22 15,21 22-15,-22 0 0,1 0 16,0 0-16,-1 0 0,1 0 16,0 0-16,-1 0 0,22 0 0,-21 0 15,21 0-15,0 0 0,-22 0 16,22 0-16,0 0 0,0 0 16,0 0-16,-1 0 15,1 0-15,0 0 16,0 22-16,21-1 31</inkml:trace>
  <inkml:trace contextRef="#ctx0" brushRef="#br1" timeOffset="84660.03">28427 3810 0,'0'0'0,"-21"0"32,-1 0-32,1 0 15,0 0 1,42 0 31,0-21-47,1 21 15,-1 0-15,0 0 0,0 0 16,0 0-16,0 0 0,1-21 0,20 21 16,0 0-16,-21 0 0,22 0 15,-1 0-15,0 0 0,1 0 0,-22 0 16,21 0-16,1 0 0,-22 0 16,0 0-16,0 0 0,0 0 0,0 0 15,-21-21-15,-21 21 31,0 0-31,0 0 16,0 0-16,0 0 0,-1 0 16,1 0-16,-21 0 0,21 0 0,-22 21 15,22-21-15,-21 0 0,0 0 16,20 21-16,-20-21 0,0 0 0,-1 21 16,1-21-16,0 0 0,-1 21 0,1-21 15,21 0-15,-21 0 0,20 21 16,1-21-16,0 0 0,0 0 0,0 0 15,0 0-15,42 0 47,0 0-47,0 0 0,21 0 16,-20 0-16,-1 0 0,21 0 0,0 0 16,1 0-16,-1 0 0,0 0 15,22 0-15,-22-21 0,1 21 0,20 0 16,-21 0-16,1 0 0,-1-21 15,0 21-15,1 0 0,-22 0 0,0 0 16,0 0-16,0 0 0,1 0 16,-44 0 31,1 0-47,0 0 0,0 0 15,0 0-15,0 0 0,-1 0 16,1 0-16,-21 0 0,21 21 0,-22-21 15,1 21-15,0-21 0,-1 22 16,-20-22-16,21 21 0,-22-21 0,22 21 16,-22-21-16,22 21 0,0-21 15,-1 0-15,1 21 0,21 0 0,-22-21 16,22 0-16,0 0 0,42 0 47,0 0-47,1 0 15,-1 0-15,0 0 0,0 0 16,21-21-16,-20 21 16,-1 0-16,0-21 0,21 21 0,1 0 15,-1-21-15,0 21 0,1-21 16,20 21-16,-21 0 0,22-21 0,-1 21 16,1 0-16,-1-22 0,1 22 15,-1-21-15,1 21 0,-1 0 0,-20 0 16,-1 0-16,0 0 0,-20-21 0,-1 21 15,0 0-15,0 0 0,0 0 16,-42 0 0,0 0-1,0 0-15,0 0 0,-22 0 16,22 0-16,-21 0 0,-1 0 16,1 21-16,-21-21 0,-1 0 0,22 21 15,-22-21-15,1 22 0,-1-22 0,1 21 16,-1-21-16,1 21 0,-1-21 15,22 21-15,0 0 0,-1-21 0,1 21 16,21 1-16,0-22 0,-1 21 16,1-21-16,0 0 0,21 21 15,-21-21 1,0 0 0,21 21-16,21-21 62,0 0-62,0-21 0,22 21 16,-22 0-16,21-21 0,0 0 15,22 21-15,-22-22 0,22 22 0,-1-21 16,1 21-16,-1-21 0,1 0 16,-1 21-16,22-21 0,-22 21 0,1 0 15,-1-21-15,1 21 0,-1 0 16,-20 0-16,-1-22 0,-21 22 15,0 0-15,1 0 0,-1 0 16,0 0-16,-42 0 31,0 0-31,-1 0 0,-20 0 0,21 0 16,-21 0-16,-1 22 0,22-22 0,-42 0 16,20 21-16,1-21 0,-22 21 15,22-21-15,-21 21 0,-1-21 0,1 21 16,-1-21-16,1 21 0,-1-21 15,1 22-15,20-1 0,-20 0 16,20-21-16,1 21 0,21 0 0,-21-21 16,20 21-16,1 1 0,0-22 15,0 21-15,0-21 0,0 0 0,-1 21 16,1-21-16,0 0 0,0 0 16,21 21-16,-21-21 0,0 0 0,-1 0 15,65 0 32,-22 0-47,0-21 0,21 21 0,1-21 16,-1 21-16,0-21 0,22-1 15,-22 22-15,22-21 0,-1 21 16,22-21-16,-22 21 0,22-21 0,-21 21 16,20-21-16,-20 21 0,-1-21 0,1 21 15,-1 0-15,1 0 0,-22-22 16,0 22-16,1 0 0,-22 0 15,21 0-15,-21 0 0,1 0 16,-22-21-16,-22 21 16,-20 0-1,21 0-15,-21 0 16,-1 0-16,1 0 0,0 21 0,-22 1 16,1-22-16,-1 0 0,22 21 15,-22-21-15,1 21 0,-22-21 16,22 21-16,-1 0 0,1-21 15,-22 21-15,21 1 0,-20-22 0,20 21 16,-20-21-16,20 21 0,22 0 0,-22-21 16,22 21-16,21-21 0,-22 0 15,1 21-15,21-21 0,0 0 0,0 0 16,42 0 15,0 0-31,0 0 16,21 0-16,-20 0 0,20 0 0,0 0 15,-21 0-15,43 0 0,-22-21 16,1 21-16,-1-21 0,21 21 16,-20-21-16,20 21 0,-20-21 0,20 21 15,1-21-15,-1 21 0,-21-22 16,22 22-16,-1-21 0,1 21 0,-1-21 16,1 21-16,-1 0 0,-20-21 15,20 0-15,-20 21 0,-1 0 0,0 0 16,1-21-16,-22 21 0,0 0 15,0 0-15,-21-22 16,-21 22 0,0 0-1,0 0-15,-1 0 16,1 0-16,-21 0 0,21 0 16,-22 0-16,22 0 0,-21 0 15,-22 0-15,22 0 0,0 0 0,-22 0 16,22 0-16,-22 0 0,22 0 15,-21 0-15,20 22 0,-20-22 0,20 0 16,1 0-16,0 21 0,-1-21 16,22 0-16,0 0 0,0 0 0,0 0 15,42 0 17,0 0-32,0 0 0,0-21 0,22 21 0,-1-22 15,0 22-15,1-21 0,20 21 16,-20-21-16,20 21 0,1 0 15,-1-21-15,1 21 0,-1 0 16,1-21-16,-1 21 0,1 0 0,-22 0 16,21 0-16,-41 0 0,20 0 15,-21 0-15,0 0 0,0 0 0,-42 0 32,0 0-32,-21 0 0,-1 0 15,1 21-15,0-21 0,-1 21 0,-20-21 16,-1 21-16,1-21 0,-22 21 15,22 1-15,-22-1 0,0-21 0,1 21 16,-1 0-16,22 0 0,-22 0 16,21 1-16,1-1 0,21-21 15,-1 21-15,1 0 0,0-21 16,20 21-16,1-21 0,0 0 0,21 21 16,21-21 15,0 0-31,1 0 0,20 0 0,-21 0 15,21 0-15,1 0 0,-1 0 16,0-21-16,1 21 0,20-21 0,-20 21 16,20-21-16,1 21 0,20-21 15,-20 0-15,20 21 0,-20-22 16,21 22-16,-1 0 0,1-21 16,-22 21-16,1 0 0,-1-21 0,1 21 15,-22-21-15,1 21 0,-1 0 0,-21 0 16,0 0-16,0-21 0,1 21 15,-1 0-15,-42 0 32,-22 0-32,22 0 0,0 0 0,-21 21 15,-1-21-15,1 21 0,-22-21 16,22 21-16,-43 0 0,22-21 0,-22 22 16,1-22-16,-1 21 0,0 0 15,1 0-15,20-21 0,-21 21 16,22 0-16,-22 1 0,22-22 15,20 21-15,-20-21 0,21 21 0,-1 0 16,1-21-16,0 0 0,20 21 0,1-21 16,0 0-16,42 0 31,0 0-31,1 0 16,-1 0-16,0 0 0,21 0 0,1 0 15,-22 0-15,21-21 0,0 21 16,22-21-16,-22 21 0,1 0 0,20-21 15,-21 21-15,22-21 0,-1 21 16,1 0-16,-1-22 0,1 22 16,-22 0-16,22-21 0,-1 0 0,1 21 15,-22 0-15,22-21 0,-22 21 16,0 0-16,1 0 0,-1-21 0,-21 21 16,0 0-16,0 0 0,1 0 15,-1-21-15,-42 21 31,-1 0-31,1 0 0,0 0 0,-21 0 16,-1 0-16,1 21 0,0-21 0,-1 21 16,-20-21-16,-1 21 0,1-21 15,-22 21-15,22-21 0,-22 21 0,0 1 16,1-1-16,-1-21 16,0 21-16,1 0 0,20 0 0,-20-21 15,20 21-15,1 1 0,20-22 0,1 21 16,0-21-16,-1 0 0,22 21 15,0-21-15,42 0 32,21 0-32,1 0 0,-1 0 0,22 0 15,-22-21-15,43 21 0,-22-21 16,1 21-16,20-22 0,1 22 16,-22-21-16,22 21 0,0-21 0,-1 0 0,-20 21 15,21-21-15,-22 21 0,1 0 16,-22-21-16,0 21 0,1 0 15,-1-22-15,0 22 0,-21 0 16,1 0-16,-1 0 0,0 0 0,0-21 16,0 21-16,-42 0 47,0 0-32,-21 21-15,20-21 0,-20 0 0,0 22 16,-1-22-16,1 21 0,-21-21 15,-1 21-15,1-21 0,-1 21 0,-21 0 16,22-21-16,-1 21 0,-20 1 16,-1-22-16,22 21 0,-22 0 15,21 0-15,-20-21 0,20 21 0,1 0 16,20-21-16,1 22 0,0-22 16,-1 0-16,22 21 0,0-21 0,0 0 15,42 0 16,0 0-31,0 0 0,22 0 0,-22 0 16,21 0-16,22 0 0,-22-21 16,0-1-16,22 22 0,-1-21 0,1 21 15,21-21-15,-22 21 0,22 0 16,-1-21-16,1 21 0,0-21 0,-1 21 16,1 0-16,0-21 0,-22-1 15,1 22-15,-1 0 0,1-21 16,-22 21-16,22 0 0,-22-21 0,0 21 15,1 0-15,-22 0 0,21 0 16,-21-21-16,0 21 0,1 0 0,-44 0 47,1 0-47,0 0 0,0 0 16,-21 0-16,-1 0 0,1 21 0,-22-21 15,1 21-15,-1-21 0,-20 21 16,-1-21-16,0 22 0,1-22 15,-1 21-15,0 0 0,-20-21 0,20 21 16,0 0-16,1 0 0,-1-21 16,0 22-16,22-1 0,-22-21 0,22 21 15,20-21-15,1 0 0,0 21 0,20-21 16,1 0-16,0 0 0,42 0 31,0 0-31,1 0 0,-1 0 16,21 0-16,0 0 0,1 0 15,-1 0-15,22-21 0,-1 21 0,-21-21 0,22 21 16,-1-21-16,1 21 16,-1 0-16,1-22 0,-1 22 0,1 0 15,-1-21-15,1 21 0,-1 0 16,1 0-16,-1-21 0,1 21 0,-22-21 16,22 21-16,-22 0 0,0 0 15,1 0-15,-1-21 0,-21 21 0,22 0 16,-22 0-16,0 0 0,0 0 0,0 0 15,0 0-15,-42 0 47,0 0-47,-21 0 0,21 0 0,-22 0 16,1 21-16,0-21 0,-1 21 16,-20-21-16,-22 21 0,22-21 15,-22 21-15,0-21 0,1 22 0,-1-1 16,0-21-16,1 21 0,-1 0 15,21-21-15,-20 21 0,-1-21 16,22 21-16,-1-21 0,22 22 0,-22-22 0,22 0 16,21 0-16,-22 21 0,65-21 47,-1 0-47,21 0 0,0 0 0,1 0 0,-1 0 15,22 0-15,-1 0 0,1 0 16,-1-21-16,1 21 0,-1 0 15,22-22-15,-22 22 0,22 0 0,0-21 16,-22 21-16,22-21 0,-22 21 16,1 0-16,-1 0 0,1 0 0,-22-21 15,0 21-15,1 0 0,-1 0 16,-21 0-16,0 0 0,1 0 0,-1 0 16,0 0-16,0 0 0,-42 0 31,-21 0-16,20 0-15,1 0 0,-21 0 16,0 0-16,-1 0 0,1 0 16,0 21-16,-1-21 0,-20 21 0,-1-21 15,1 21-15,-1-21 0,1 22 16,-1-22-16,1 21 0,-1-21 0,1 0 16,-1 21-16,22-21 0,-22 0 15,22 0-15,0 21 0,-1-21 0,22 21 16,-21-21-16,21 0 0,0 0 0,-1 0 15,1 0-15,0 0 0,0 0 16,42 0 31,0 0-47,0 0 0,22 0 16,-22 0-16,21 0 15,1 0-15,-1 0 0,0-21 0,22 21 16,-1 0-16,1-21 0,-1 21 15,1 0-15,20-21 0,1 21 0,-21 0 16,20 0-16,1-21 0,-22-1 0,22 22 16,-21 0-16,-22-21 0,21 21 15,-20 0-15,-1 0 0,-21-21 0,22 21 16,-22 0-16,0 0 0,-42 0 31,-22 0-31,22 0 16,-21 0-16,0 0 15,-1 0-15,-20 0 0,-22 21 0,0-21 16,1 21-16,-1-21 0,0 22 16,-20-22-16,20 21 0,0-21 15,1 21-15,20 0 0,-21-21 0,22 21 0,21-21 16,-22 21-16,22-21 0,-1 0 16,1 0-16,21 22 0,0-22 0,0 0 15,-1 0-15,22 21 47,22-21-31,-1 0-16,0 0 15,0 0-15,0 0 0,0 0 16,1 0-16,20-21 0,0 21 0,1 0 16,-1 0-16,0-22 0,22 22 15,-1 0-15,1 0 0,-22-21 0,22 21 16,20-21-16,-20 21 0,-22 0 15,22 0-15,-1-21 0,1 21 0,-22 0 16,21 0-16,-20-21 0,-1 21 0,-21 0 16,22 0-16,-22 0 0,0 0 15,-42 0 17,0 0-32,-22 0 15,22 0-15,-21 0 0,-1 0 0,-20 21 16,21-21-16,-22 21 0,1 0 15,-1-21-15,1 21 0,-22-21 0,21 22 16,-20-1-16,-1 0 0,22-21 16,-22 21-16,21-21 0,22 21 0,0-21 15,-1 21-15,22-21 0,0 0 0,42 0 32,0 0-32,22 0 0,-22 0 15,21 0-15,1-21 0,-1 21 16,21 0-16,-20-21 0,20 21 15,-20 0-15,20-21 0,1 21 0,-1-21 16,1 21-16,20 0 0,-20-21 16,-1 21-16,1 0 0,-1 0 0,1-22 15,-22 22-15,0 0 0,1 0 16,-22 0-16,21-21 0,-21 21 0,1 0 16,-44 0 15,1 0-31,0 0 0,-21 0 15,21 0-15,-22 0 0,1 21 16,-22-21-16,22 22 0,-21-22 16,20 21-16,-20-21 0,-1 21 0,1-21 15,20 21-15,-20 0 16,-1-21-16,1 21 0,-43 1 0,64-22 16,-1 21-16,1-21 0,0 0 15,21 21-15,-1-21 0,1 0 0,0 0 16,42 0 15,0 0-31,1 0 0,-1 0 0,21 0 16,-21 0-16,22 0 0,-1 0 15,0 0-15,1-21 0,-1 21 0,0 0 16,22 0-16,-22-21 0,22 21 16,-1 0-16,-21-22 0,22 22 15,-22-21-15,1 21 0,-1 0 0,-21 0 16,21 0-16,-20 0 0,-1 0 15,0 0-15,0 0 0,-42 0 47,-21 21-47,20-21 16,1 0-16,-21 22 0,0-22 16,-1 21-16,1-21 0,0 21 15,-64 0-15,63 0 0,-20-21 16,21 21-16,-1-21 0,1 22 15,0-22-15,-1 21 0,1-21 0,21 0 16,0 0-16,-1 21 0,1-21 16,42 0 31,1 0-47,-1 0 0,21 0 0,-21 0 15,22 0-15,-1 0 0,0-21 16,1 21-16,20 0 0,-21-21 15,22-1-15,-22 22 0,22 0 0,-22-21 16,0 21-16,22 0 0,-43 0 0,21-21 16,1 21-16,-22 0 0,0 0 15,0 0-15,-42 0 32,0 0-32,0 0 15,0 0-15,-22 0 0,22 0 16,-21 0-16,-1 21 0,22-21 0,-21 0 15,0 21-15,-1-21 0,1 0 16,0 22-16,-1-22 0,1 0 0,21 0 16,-22 21-16,22-21 0,0 0 0,0 0 15,0 0-15,0 0 0,-1 0 16,44 0 15,-1 0-31,0 0 16,0 0-16,0 0 0,0 0 0,22-21 15,-22 21-15,21 0 0,-21-22 16,22 22-16,-22 0 0,21-21 0,1 21 16,-22-21-16,21 21 0,-21 0 15,22 0-15,-22-21 0,0 21 0,21-21 16,-21 21-16,1 0 0,-1-21 0,0 21 16,0 0-16,0-22 0,0 22 15,1 0-15,-1-21 0,0 0 16,-21 0-1,-21 0 17,0 21-32,21-21 15,0-1 1,0 1-16,0 0 16,0 0-16,0 0 15,21 21-15,0-21 0,-21-1 16,21 1-16,0 21 0,0-42 15,1 0-15,-1 20 16,0 1-16,-21 0 0,0 0 16,0-21-16,0 20 0,0 1 0,0 0 15,0 0-15,0 0 0,0 0 16,0-1-16,0 1 0,0 0 16,0 0-16,0 0 15,0 0-15,0-1 16,0 1-1,0 42 32,0 1-31,0-1-16,0 0 0,0 0 16,0 0-16,0 0 0,0 1 0,0 20 15,0-21-15,0 0 0,0 22 16,0-22-16,0 0 0,0 21 0,0-21 15,0 1-15,0-1 0,0 0 16,0 0-16,0 0 0,-21-21 16,21 21-16,21-21 47,-21-21-47,21 0 15,-21 0-15,0 0 0,0 0 16,21-1-16,-21 1 0,21-21 15,-21 21-15,0-22 0,0 22 0,0-21 16,0 0-16,0-1 0,22 1 0,-22 0 16,0 20-16,0-20 0,0 21 15,0-21-15,0 20 0,0 1 0,0 0 16,0 42 31,0 0-47,0 1 0,0 20 0,0-21 15,0 21-15,0-20 0,0 20 16,0 0-16,0 1 0,0-22 16,0 21-16,0-21 0,0 22 15,0-22-15,0 21 0,0-21 0,0 0 16,0 1-16,0-1 0,0 0 16,0 0-1,0-42 16,0 0-15,0 0-16,0-1 0,0 1 16,0 0-16,0 0 0,0 0 15,0-22-15,0 22 0,0-21 16,0 21-16,0 0 0,0-22 0,0 22 16,0 0-16,0 0 0,0 0 15,0-1-15,0 44 47,0-1-31,0 0-16,0 0 0,0 0 15,0 0-15,0 1 0,21-22 16,-21 21-16,0 0 0,0 0 16,0 0-16,0 0 0,21 1 0,-21-1 15,0 0-15,0 0 16,0 0-16,0 0 0,0 1 0,0-1 0,0 0 15,0 0-15,-21-21 16,0 21-16,-1 0 0,1 1 0,0-1 16,0 0-16,0-21 0,0 21 0,-1 0 15,-20 0 1,0 22-16,-1-22 16,1-21-16,0 21 0,21-21 0,-22 0 15,-20 21-15,20-21 0,-20 0 0,21 0 16,-22 0-16,1 0 0,20 0 15,-20 0-15,20 0 0,-20 0 0,21 0 16,-1-21-16,1 21 0,0-21 16,20 0-16,-20 21 0,0-21 15,21-1-15,-22 22 0,22-21 0,-21 0 16,21 0-16,-1 0 16,22 0-16,-21 21 0,0 0 15,21-22-15,21 22 47,0 0-47,1 0 16,-1 0-16,0 0 0,0 0 0,21 22 15,-20-22-15,20 0 0,-21 0 16,21 0-16,1 0 0,-1 0 16,0 0-16,22 0 0,-22 0 0,22 0 15,-22 0-15,22-22 0,-22 22 16,21-21-16,1 0 0,-22 21 0,1-21 15,20 0-15,-42 0 0,22-1 16,-22 1-16,0 0 0,-21 0 0,0 0 16,0 0-16,0-22 0,-21 22 15,0 0-15,-22 0 0,22 21 0,-42-21 16,-43 21-16,42 0 0,1 0 16,-1 0-16,-20 0 0,20 0 15,-21 21-15,22-21 0,-22 21 0,22 0 16,-1 0-16,1 0 15,20 1-15,-20 20 0,42-21 16,21 43-16,0-43 16,42 0-16,-21 0 0,22-21 15,20 21-15,1-21 0,-1 0 0,1 0 16,20 0-16,1 0 0,0 0 16,-1 0-16,1 0 0,0 0 0,-1-21 15,-20 21-15,-1-21 0,1 21 16,-22-21-16,0 0 0,-20 21 15,-1-22-15,-21 1 0,0-21 16,-21 21-16,-1 0 16,-20-1-16,-43 1 0,-42 0 15,64 21-15,-1 0 16,1 0-16,-1 0 0,1 0 0,-1 0 16,1 0-16,-1 21 0,22-21 0,0 21 15,-1 1-15,22-1 0,0 0 16,21 0-16,0 0 0,0 0 15,21 1-15,0-22 0,22 21 16,-22-21-16,21 0 0,22 0 16,-22 0-16,22 0 0,-1 0 0,1 0 15,-1 0-15,1 0 0,-1 0 0,1-21 16,-1 21-16,-21-22 0,1 1 16,-1 21-16,0-21 0,-20 0 15,-1 21-15,-21-21 0,0 0 0,0-1 16,0 1-16,-21 21 0,-22-21 15,22 0-15,-21 0 0,-64 21 16,42 0-16,22 0 0,-21 0 16,-22 0-16,21 0 0,1 21 0,-1 0 15,22 0-15,-21 0 0,-1 1 0,1 41 16,-1-21 0,43 22-16,21-43 15,0 0-15,21 0 0,0 1 16,0-22-16,22 21 0,-1-21 0,0 0 15,22 0-15,-22 0 0,43 0 0,-22 0 16,1-21-16,-1-1 0,22 22 16,-21-21-16,-1 0 0,-21 0 0,22 0 15,-43 0-15,43-43 16,-43 1-16,-21-1 16,-21 1-16,-1 20 15,1 22-15,-21 0 0,21-21 16,-85 20-16,64 1 0,-22 21 15,22 0-15,-22 0 0,-20 21 16,20-21-16,1 22 0,-1-1 0,-63 42 16,0 22-1,42-22-15,22 22 16,42-43-16,0 1 0,21-22 16,0 42-16,0-20 0,21-22 15,0 0-15,0 0 0,0 0 0,22-21 16,-22 0-16,21 0 0,22 0 15,-22 0-15,21 0 0,1 0 0,-1-21 16,1 0-16,-1 0 0,22 0 16,-21 0-16,-1-1 0,1 1 15,63-42-15,-64-1 16,-42 43-16,0-21 0,-21-43 16,0 0-16,-21 43 15,0 0-15,-21-1 0,-170-84 16,85 106-1,64 21-15,-22 0 16,21 21-16,1 1 0,-22-1 0,22 21 16,-22 22-16,22-22 15,-43 85-15,63-64 0,1 1 16,0 42-16,42 21 0,21-85 16,21 22-16,-21-22 15,64 43-15,21-22 16,21-42-16,-64 0 15,64-21-15,-63 0 0,21 0 16,-22-21-16,1 0 0,-1 0 0,22 0 16,-22 0-16,43-43 15,-21-21-15,-22 1 16,-20 41-16,-43-41 16,0 41-16,0-20 0,0 21 0,0-22 15,-22 22-15,1-22 0,0 22 16,-64-64-16,-20 43 15,-1 20-15,42 43 16,-20 0-16,20 0 0,1 0 16,-22 21-16,21 22 0,1-1 0,-43 43 15,64-22-15,-64 43 16,42 0-16,43 21 16,21-85-16,0 22 15,0-22-15,0 0 0,0 22 0,21-22 16,1 1-16,-1-22 0,21 21 0,0-21 15,43 22-15,0-43 16,-43 0-16,22 0 16,-22 0-16,21-22 0,1 22 0,-1-21 15,-20 0-15,20 0 0,1-21 16,-1 20-16,1-20 0,-1 0 0,-20-1 16,41-41-16,-63 41 15,22-62-15,-43-1 16,0 42-16,0 1 0,-21-1 15,-1 22-15,-20-22 0,-64-20 16,43 41-16,-1 1 16,-84 0-16,-21 21 15,-64 21-15,148 21 16,1 0-16,-1 21 0,0-21 0,-42 85 16,43 21-1,20-21-15,43 21 16,21-21-16,42 0 15,1-64-15,-1 0 0,43 22 16,42-1 0,0-41-16,0-22 15,-43 0-15,-20 0 0,20 0 16,-20-22-16,21 1 0,-22 0 0,22 0 16,21-43-16,-43 22 15,1-43-15,-1 1 16,-63-22-16,0 42 15,0 1-15,0-1 0,-21 1 0,0-1 16,-22 1-16,1-1 0,-64-20 16,43 41-16,-64-20 15,0 42-15,-21 21 16,84 0-16,1 21 16,-1 0-16,22 0 0,-22 22 0,22-1 15,0 0-15,-1 22 0,1-22 16,-22 85-16,1 0 15,21 42-15,42-42 16,0-84 0,0 20-16,0-20 0,0 20 0,42-21 15,-21 1-15,21-22 0,1 21 0,-1-21 16,106 43 0,-21-43-16,0-21 15,0-21-15,-42 0 16,-22 0-16,22-1 0,-21 1 0,63-42 15,-22-22-15,-62 43 16,20-43-16,-42 43 16,1-64-16,-22 0 15,-22-21-15,-20 42 16,21 22-16,-21-1 0,-85-41 16,0-1-16,42 63 15,-63-20-15,-106-1 16,84 64-1,86 0-15,20 22 0,-20-1 16,20 0-16,1 21 0,-43 43 16,42-43-16,1 85 15,20 21-15,43-21 16,22 0-16,-1-63 16,21-1-16,-21-20 0,22 20 0,62 22 15,22 0-15,-63-43 16,63 21-1,21-41-15,0-1 16,85-21-16,-169-21 16,20-1-16,-20 1 0,-1 0 15,64-42-15,-42-22 16,-43 43-16,43-85 16,-64 21-16,-21-21 15,0 63 1,-21 1-16,0-22 0,-22 22 0,22 20 15,-63-63-15,-22 22 16,0 41-16,-21 43 16,0 0-16,63 0 0,1 22 15,-1-1-15,22 0 0,-21 21 16,-43 43-16,21 21 16,43-43-16,-1-20 15,1 84-15,0 84 16,42-168-1,0 62-15,21-41 16,0-22-16,0 1 0,22-1 0,84 43 16,-85-64-16,64 21 15,63-42 1,-105 0-16,-1 0 0,-21-21 16,22 0-16,-1 0 0,1-1 0,-1 1 15,22-42-15,-43 20 16,22-41-16,-43 41 15,21-62-15,-42-1 16,-21 0-16,0 42 0,-21 1 16,-22-64-1,1 63-15,-43-20 0,-21-1 16,63 64-16,-63-21 16,0 20-16,0 22 15,22 22-15,41-1 16,22 21-16,-1 0 0,-20 64 15,21 0-15,42 21 16,0 0 0,0-63-16,0-22 0,21 21 0,0 1 15,21-22-15,-21 1 0,22-1 16,41 43-16,1-43 16,21 0-16,-43-42 15,1 0-15,-1 0 0,1 0 0,-1-21 16,1 0-16,-1 0 0,43-43 15,-42 43-15,-1-64 16,-20 43-16,-1-43 0,-21-20 16,-21 41-1,-63-126-15,41 126 16,-20 22-16,-21-22 0,20 22 16,-84-22-16,0 22 15,21 21-15,-21 21 16,22 42-16,41-21 15,22 1-15,-22 20 0,-84 85 16,127-64-16,-64 86 16,64-65-1,21 1 1,0-22-16,21-20 0,0-22 16,22 0-16,-22 0 0,85 22 15,-64-43-15,22 0 16,-22 0-16,0-22 0,22-20 15,-22 21-15,-21 0 0,0 0 16,1-43 0,-22-42-16,-22 22 15,1 41-15,0 1 0,0 21 16,-43-43-16,1 43 16,21 21-16,-64 0 15,63 21-15,1 0 16,0 1-16,21-1 0,-22 21 15,-20 0-15,20 1 16,43-1-16,0-21 16,0 0-16,22-21 15,-1 0-15,0 0 16,0 0-16,-21-21 16,21 0-16,-21 0 15,0 0-15,0 0 16,0-1-16,0 1 15,-21 0-15,21 0 0,0 0 16,0 0-16,0-1 0,0 1 16,0 0-16,21-21 0,0 21 0,-21-1 15,22 1-15,-1 0 0,21-21 16,-21 21-16,106-43 16,-42 22-1,-43 42-15,1 0 0,-22-21 16,21 21-16,-21 0 0,0 0 0,1 0 15,-22 21-15,0 0 16,-22 0-16,1 0 16,0-21-16,0 21 0,0-21 15,0 0-15,-1 22 0,1-22 16,0 0-16,0 0 0,0 0 16,0 0-16,-1 0 0,1 0 0,0 0 15,0 0-15,0 0 16,0 0-16,-1 0 0,1 0 15,0-22-15,0 22 0,-21 0 0,20 0 16,1 0-16,-21 0 0,21 0 16,-22 22-16,22-1 0,-21 0 0,21 0 15,-22 21-15,-20 22 16,-22 42-16,43-22 16,21-62-1,0 41-15,21 1 16,0-43-16,21-21 15,0 0-15,0 0 16,0 0-16,0-21 0,1-1 16,-1 1-16,0 0 0,-21-21 15,0 21-15,21-1 0,-21-41 16,0 42-16,21-22 0,-21 1 16,0 21-16,0-21 0,21 20 15,-21-20-15,22 21 0,-1 0 0,-21 0 16,21-1-16,21 1 15,-21 0-15,43 0 16,-22 21-16,-21 0 16,1 0-16,-1 0 0,0 0 0,0 0 15,0 0-15,-21 21 16,0 0-16,0 0 16,0 1-1,-21-22 16,0 0-31,0 0 16,21-22-16,0 1 16,0 0-16,0 0 15,-21 0-15,-1 0 16,1 21 0,0 0-16,0 0 0,0 0 15,0 21-15,-1-21 0,1 21 16,0 21-16,0-21 0,0 22 0,-22 41 15,-20 1 1,21 42 0,20-63-16,1-22 0,21 0 15,0-21 1,0 1-16,0-1 0,21-42 47,-21-1-47,22 1 0,-22-21 15,0 0-15,21 20 16,0 1-16,-21-21 0,21 0 16,0-1-16,0-41 0,43 20 15,21-42 1,-22 64-16,1 0 16,-1 20-1,1 22-15,-43 0 0,0 0 16,0 0-16,0 22 0,0-1 15,1-21-15,-1 21 0,-21 0 16,21-21 0,-42 0 15,0 0-31,-1 0 0,1 0 16,0 0-16,0-21 0,-21 21 15,20 0-15,1 0 0,-21 0 16,21 0-16,0 0 0,-22 0 0,22 0 15,-21 0-15,-1 21 0,22 21 16,-21-20-16,21-1 0,-43 63 16,22-20-16,21 21 15,0-22 1,21-42-16,0 22 0,0-22 16,0 0-16,0 0 0,0 0 15,0 0-15,21-21 31,0-21-31,-21 0 16,0 0-16,0-21 0,21 20 16,-21 1-16,21 0 0,0-85 15,1 64-15,-1-43 16,21 22 0,22-1-16,-1 22 15,-42 42 1,0 0-16,1-21 0,-1 21 0,0 0 15,0 21-15,-21 0 16,21-21-16,-21 21 16,0 0-16,0 1 0,0-1 15,0 0-15,0 0 0,-21 0 16,0-21 0,21 21-16,-21-21 15,0 0 1,21-21-16,0 0 0,0 0 15,-22 0-15,22 0 0,-21-1 16,21 1-16,0 0 16,-21 0-16,0 21 15,0 0-15,21 21 16,-21 0-16,-1 0 16,22 1-16,-21 20 0,0 0 0,-21 22 15,-1 20 1,1 22-16,21-42 15,0-22 1,21 0-16,0-20 16,21-22 15,-21-22-31,21 1 16,-21 0-16,0 0 0,0 0 15,0-22-15,0 22 0,0-21 16,21 0-16,-21 20 0,21-20 0,1 0 15,-1-1-15,-21 1 0,84-43 16,-62 43-16,41 0 16,-21 42-16,22-43 15,-43 43-15,21 0 0,22 0 16,-43 0-16,0 0 16,22 0-16,-22 0 0,0 22 0,0-22 15,-21 21-15,0 0 0,21-21 16,-21 21-16,0 0 0,-21-21 31,0 0-15,0 0-16,0 0 0,-1 0 15,1-21-15,0 0 0,0 21 16,21-21-16,-21 0 0,0-1 0,-1 22 16,22-21-16,-21 0 0,0 21 15,0-21-15,0 21 16,0 0-16,-1 0 0,1 21 15,0-21-15,21 21 0,-42 43 16,-1-43-16,22 21 0,-21 43 16,-22 21-1,-20 21-15,41-43 16,43-41-16,-21-1 16,21 0-16,-21 43 15,21-64-15,0 22 16,0-22-16,0 0 0,0 0 15,21 0 1,0-21-16,1 0 16,-1 0-1,0 0 32,-21 21-31,21-21-16,-21 22 15,21-22-15,-21 21 16,21 0 0,1 0-16,-1 0 15,0-21 1,0 0 0,0 0-16,-21-21 15,21 0 1,-21 0-16,0 0 15,0-1-15,0 1 0,0-21 16,0 21-16,0 0 0,0-22 16,-21 22-16,21-21 0,-21-1 0,-21-20 15,21 21-15,-22-22 16,43 43-16,-21-43 16,21 43-16,0 0 15,0 0-15,21 21 16,0 0-1,1-21-15,-1 21 16,0 0-16,0 0 16,-42 21 46,0-21-62,0 21 16,21 21-16,-22-20 15,1 41-15,21-21 16,0-20-16,0 20 0,0 0 16,0-21-16,-21 22 0,21-1 15,0-21-15,0 22 0,0-1 0,0 0 16,0-21-16,0 22 0,21-22 16,0 21-16,1-21 0,-22 1 0,42 20 15,-21-21-15,0 21 16,0-20-1,-42-44 17,0 22-17,0-21-15,-21-21 16,20 21-16,-20-43 16,21 43-16,21-42 0,-21 20 0,21 22 15,0-85 1,0 64-16,21 0 0,-21 20 15,21-20-15,21 0 0,1-43 16,63-21 0,-22 43-16,-41 42 0,-22-1 15,42 1 1,-42 21-16,-42 0 31,0 21-31,0 1 0,0-22 16,0 21-16,-22 0 15,22-21-15,0 21 0,0-21 0,-22 21 16,22 0-16,-21 1 16,21-1-16,-22 21 15,22 22-15,0-22 16,21 43 0,0-43-16,0-21 15,21 0-15,-21 0 16,21 1-16,1-22 15,-22 21-15,21-21 0,0 0 0,0 0 16,0 0 0,0 0-16,-21-21 0,0-1 15,0 1-15,0 0 16,0 0-16,0 0 0,22-22 0,-22 22 16,21-21-16,-21 0 0,42-43 15,0 0 1,-20 43-16,20 0 0,21-43 15,1 21-15,21 22 16,20 0 0,-20 42-1,42 0-15,-85 0 0,1 21 16,-1 0-16,0 21 0,1-20 16,63 62-16,-43 1 15,-42-64 1,-21 64-1,0-43-15,0-21 0,0 0 16,-21-21 0,0 22-16,0-22 0,0 0 0,-1 0 15,1 0-15,-21 0 0,21-22 16,0 1-16,-22 21 0,22-21 16,-42-42-16,20 41 0,1-41 15,-22-1 1,22 22-16,0 0 15,-1 21-15,22-1 0,-42 1 16,-22 42 0,22 22-16,20-1 15,22 0-15,-21 1 0,-22 63 16,-20 42-16,84-42 16,0-43-16,21 85 15,21-105-15,-21-1 16,22 0-16,62 1 15,1-1-15,85-21 16,42-63 0,-149 42-16,64-64 15,-84 43-15,105-106 16,-105 106-16,-1-85 16,-20 0-16,-65-63 15,-41 42 1,21 63-16,-22 1 0,-169-85 15,64 105 1,-22 22 0,-41 42-16,83 43 15,86-22-15,21 22 0,-43 147 16,64-20 0,21-128-16,21 1 15,21 63-15,1-64 16,-22-20-16,21-1 0,106 64 15,-21-64 1,-21-42-16,-42 0 0,63-42 16,-64 21-16,1 0 0,-1-1 15,22-62-15,21-43 16,-85 21 0,-21 0-16,-85-42 15,64 84-15,-43 1 16,-41-64-16,-1 42 15,-85 22-15,-20 63 16,41 63 0,107-20-16,-1-1 15,1 21-15,-64 149 16,106 42 0,63-85-1,43-84-15,-22-43 0,-21-20 16,149 41-1,-64-63-15,63-42 16,-126-1-16,-22 22 16,1-21-16,41-64 15,-105-42 1,-191-106 0,128 212-16,20 20 15,-84 1-15,-42 64 16,105 20-1,43-21-15,20 1 0,22-1 16,0 22-16,22-22 0,20 0 16,43 1-16,-22-22 0</inkml:trace>
  <inkml:trace contextRef="#ctx0" brushRef="#br2" timeOffset="90572.39">2180 10118 0,'0'0'0,"0"-21"15,0-1-15,0 1 0,0 0 0,0 0 16,0 0-16,-21 0 0,21-1 16,0 1-16,-21 0 0,21-21 0,0 21 15,0-1-15,0 1 0,-21 0 16,21 0-16,-22 21 15,22 21 1,0 21-16,0-20 16,0 20-16,0 0 0,0 1 0,0 20 15,0-21-15,0 22 16,0-1-16,0 1 0,0-1 0,-21 22 16,21 0-16,0-22 0,-21 22 15,21 0-15,0-22 0,0 1 0,-21-1 16,21 1-16,-21-1 0,21-21 15,-21 1-15,21-1 0,0-21 0,0 0 16,0 1-16,0-1 0,0-42 16,0-1-1,0 1-15,0-21 0,0 21 16,0-22-16,0 1 0,0-21 0,0 20 16</inkml:trace>
  <inkml:trace contextRef="#ctx0" brushRef="#br2" timeOffset="90947.17">1778 9843 0,'0'0'16,"-21"-22"-16,-64-20 16,64 21-16,21 0 0,0 0 0,0-1 15,0-20-15,42 21 0,-21 0 16,22-22-16,-22 22 0,21 0 0,1 0 15,-1 0-15,21 21 0,-20 0 16,20 0-16,-20 0 0,20 21 16,1 0-16,-22 21 0,0 1 15,1 20-15,-1 1 0,-21-22 0,-21 22 16,0-1-16,0 1 0,-42-22 16,21 21-16,-22-20 0,1 20 0,0-20 15,-1-1-15,1 0 0,0 1 16,20-1-16,-20-21 0,21 21 0,-21-20 15,20-1-15,22 0 16,-21-21-16,42-21 31,1 0-31,-1-1 16,0 22 0,21 0-16</inkml:trace>
  <inkml:trace contextRef="#ctx0" brushRef="#br2" timeOffset="91703.76">2603 10837 0,'0'0'0,"0"22"0,0-44 31,0 1-31,0 0 15,22 0-15,-1 0 0,-21-22 16,42 1-16,-21 0 0,0-1 0,1-20 16,-1 21-16,0-22 0,0 22 15,-21-1-15,0 1 0,0 21 0,0 0 16,0 0-16,0-1 0,-21 22 16,0 0-16,0 0 15,-1 22-15,1-1 0,-21-21 16,21 21-16,0 0 0,-1 0 0,22 0 15,0 1-15,0-1 0,22-21 32,-1 0-32,0-21 0,21 21 15,-21-22-15,1 1 0,-1 21 16,21-21-16,-21 21 0,0 0 0,1-21 16,-1 21-16,0 0 0,0 0 15,0 0-15,0 0 0,-21 21 16,22 0-16,-22 0 0,0 1 15,0-1-15,0 21 0,0-21 0,0 22 16,0-1-16,0-21 0,0 21 16,0 1-16,21-22 0,-21 0 0,0 21 15,0-20-15,21-1 0,0-21 0,-21 21 16,21-21-16,0 0 0,1 0 16,-1 0-16,0 0 15,0 0-15,0 0 0,0-21 16,1 0-16,-1-1 0,0 1 0,0-21 15,0 21-15,0-22 0,1 22 0,-1-21 16,0 0-16,-21-1 0,21 22 16,-21-21-16,21 21 0,-21-22 0,0 22 15,0 0-15,0 42 32,-21 0-32,0 22 15,21-22-15,-21 21 0,21 0 0,-21-20 16,21 20-16,0 0 0,0-21 0,0 1 15,0 20-15,0-21 16,0 0-16,0 0 0,21-21 16,0 0-1,0 0-15,0 0 0,0-21 16,-21 0-16,0 0 0,22-21 16,-1 20-16</inkml:trace>
  <inkml:trace contextRef="#ctx0" brushRef="#br2" timeOffset="92035.08">3471 9970 0,'0'0'0,"-21"0"0,-85 21 16,85 0-16,0 0 0,0 0 16,0 0-16,21 1 0,0-1 0,0 0 15,0 0-15,0 0 16,21-21-16,0 0 0,0 0 15,21 0-15,-20 0 0,-1 0 16,0-21-16,0 0 0,0 21 0,0-21 16,1 0-16,-22-1 0,21 1 15,-21 0-15,0 0 0,-21 0 16,-1 21-16,1-21 0,0 21 16,0 0-16,0 0 0,0 0 15,-1 0-15,1 0 0,0 0 0,0 0 16,21 21-16,0 0 0,0 0 15,0 0-15,0 0 0,0 1 16,0-1-16,0 0 0,21 0 16,0 0-16,0 0 0,1 1 0</inkml:trace>
  <inkml:trace contextRef="#ctx0" brushRef="#br2" timeOffset="92327.92">3831 10224 0,'0'0'0,"-21"-22"0,0 22 0,21-21 16,0 0-16,0 42 31,21 0-15,-21 1-16,21-1 0,0 21 0,-21-21 15,0 22-15,0-22 0,21 21 16,-21 0-16,0-20 0,0 20 0,0-21 15,0 21-15,0-20 0,0 20 0,0-21 16,0 0-16,0 0 0,0 1 16,22-22 15,-22-22-31,0 1 16,21 0-16,0 0 0</inkml:trace>
  <inkml:trace contextRef="#ctx0" brushRef="#br2" timeOffset="92551.79">4170 10160 0,'0'0'16,"0"-42"-1,-21 63 1,-1-21-16,1 21 16,21 21-16,-21-20 0,0-1 15,0 21-15,21 0 0,-21-20 0,-1 20 16,1 0-16,21 1 0,-21-22 15,21 21-15,-21-21 0,21 22 0,0-22 16,0 0-16,0 0 0,21-21 31,0 0-31,0-21 0</inkml:trace>
  <inkml:trace contextRef="#ctx0" brushRef="#br2" timeOffset="93091.48">4635 10287 0,'0'-21'0,"0"42"0,0-63 0,0 21 16,0-1-16,-21 1 0,0 0 0,0 0 16,0 21-16,0-21 15,-1 21-15,1 0 0,0 0 0,0 0 16,0 21-16,0 0 0,-22 0 0,22 0 15,0 22-15,0-22 16,0 21-16,-1 22 0,1-22 0,0 0 16,0 1-16,21-1 0,0 0 0,0 1 15,0-22-15,0 21 0,0-21 16,0 1-16,0-1 0,21-21 16,0 0-16,0 0 0,22 0 15,-22 0-15,0 0 0,0-21 0,0-1 16,22 1-16,-22 0 0,0 0 0,0 0 15,0-22-15,1 22 0,-1-21 16,0 0-16,0 20 0,0-20 0,-21 0 16,0 21-16,0-22 0,0 22 15,0 0-15,0 0 0,-21 21 32,0 0-32,0 21 15,0 0-15,21 21 0,0-20 0,0 20 16,0 0-16,0-21 0,0 22 0,0-1 15,0-21-15,0 0 0,0 22 16,0-22-16,21 0 0,0 0 16,0-21-16,0 0 0,0 0 0,1 0 15,-1 0-15,0 0 0,21 0 16,-21 0-16,1 0 0,20-21 0,-21 0 16,21-21-16,-20 20 0,20-20 15,-21 21-15</inkml:trace>
  <inkml:trace contextRef="#ctx0" brushRef="#br2" timeOffset="93359.33">5249 9800 0,'0'-106'15,"0"212"-15,-21-233 0,21 106 0,-21 21 16,0 0 0,21 21-16,-21 22 0,21-22 0,-22 21 15,22 0-15,0 1 0,0 20 16,-21-20-16,21 20 0,0-21 0,-21 1 15,21 20-15,0-20 0,0-1 0,0 0 16,0 1-16,-21-1 16,21 0-16,0 1 0,0-22 0,0 0 15,0 0-15,0 0 0,0 0 0,0 1 16,21-22 0,0 0-16,0 0 15,1-22-15,-1 1 0,0 0 16,0 0-16</inkml:trace>
  <inkml:trace contextRef="#ctx0" brushRef="#br2" timeOffset="93756.02">5376 10287 0,'-21'21'16,"21"0"0,-21-21-16,21 22 0,0-1 0,0 0 15,21-21 1,0 0-1,0 0-15,1 0 0,-1-21 16,0 0-16,0 21 0,21-22 0,-20 1 16,-1 0-16,0 21 0,0-21 0,0 0 15,0 0-15,-21-1 0,0 1 16,0 0-16,0 0 0,0 0 16,-21 21-1,0 0-15,0 0 0,0 0 16,0 21-16,-1 0 0,1 0 0,0 0 15,0 1-15,0 20 0,0 0 16,21-21-16,0 22 0,-22-1 16,22-21-16,0 22 0,-21-22 0,21 0 15,0 21-15,0-21 0,0 1 16,21-1-16,1-21 0,-1 0 16,0 0-16,0 0 0,0 0 0,0 0 15,22 0-15,-22 0 0,0-21 0,21-1 16,-20 1-16,-1 0 0,21 0 15,-21 0-15,0 0 0,1-1 0</inkml:trace>
  <inkml:trace contextRef="#ctx0" brushRef="#br2" timeOffset="94064.84">4784 9864 0,'-22'0'0,"44"0"0,-86 0 0,85 0 16,0-21-16,22 21 15,-1-22-15,0 1 0,22 0 16,-22 21-16,22-21 0,-1 0 0,1 0 16,-22-1-16,22 22 0,-1-21 15,1 0-15,-22 21 0,0-21 16,22 21-16,-43 0 0,21 0 0,1 0 15,-22 0-15,0 0 0,0 0 16,-42 0 15,0 21-31,0-21 16</inkml:trace>
  <inkml:trace contextRef="#ctx0" brushRef="#br2" timeOffset="96675.69">10626 9970 0,'0'0'0,"21"0"31,0-22-31,0 1 16,0 0-16,0 0 15,-21 0-15,0 0 0,0-1 0,0 1 16,0-21-16,0 21 0,0 0 0,0-1 16,-21-20-16,0 21 0,0 0 15,0 0-15,0-1 0,-22 1 0,22 21 16,0 0-16,-21 0 0,20 0 16,-20 0-16,21 21 0,-21 1 0,20 20 15,-20-21-15,21 21 0,0 1 0,-22-1 16,43 22-16,-21-22 0,21 0 15,0 1-15,0-22 0,0 21 0,0-21 16,21 22-16,-21-22 0,22 0 16,-1-21-16,0 21 0,0-21 15,21 0-15,-20 0 0,-1 0 0,0 0 16,21 0-16,-21-21 0,1 0 0,20 0 16,-21-1-16,0 1 0,0 0 15,22-21-15,-22 21 0,-21-22 16,21 22-16,-21 0 0,0-21 15,0 20-15,0 1 0,0 0 0,0 0 16,0 0-16,0 0 0,0 42 31,0 0-31,0 21 0,0-21 0,0 22 16,0-22-16,0 21 16,0 1-16,0-22 0,21 21 0,0-21 15,1 0-15,-22 22 0,21-22 0,0 0 16,0-21-16,0 21 0,0-21 15,1 0-15,-1 0 0,21 0 0,-21 0 16,0 0-16,1 0 0,20 0 0,-21-21 16,0 0-16,0 0 0,1 0 15,20-1-15,-21 1 0,0 0 0,0 0 16,1 0-16,-1-22 0,0 22 0,0-21 16,-21 21-16,21 0 0,-21-1 15,21 1-15,-21 0 0,22 21 31,-22 21-15,0 0 0,0 1-1,21-22 17,-21-22-17,0 1 1,0 0-16,0 0 0,0 0 15,-21 21 1,-1 0-16,1 0 0,0 0 16,0 0-16,21 21 15,-21 0-15,0 0 16,21 22-16,-22-22 0,22 21 0,0-21 16,0 22-16,-21-1 0,21-21 0,0 21 15,0-20-15,0 20 0,0-21 16,0 0-16,21 0 0,-21 1 0,22-1 15,-1 0-15,0-21 0,0 0 0,0 0 16,0 0-16,1 0 0,-1 0 16,0 0-16,0 0 0,0-21 0,0 21 15,22-21-15,-22-1 0,0 1 16,21 0-16,-20-21 0,20 21 0,-21-1 16,0-20-16,22 21 0,-22-21 15,0-1-15,0 22 0,0 0 0,0-21 16,1 20-16,-1 22 0,0-21 15,0 42 1,-21 1-16,0-1 16,0 0-16,0 0 0,0 0 15,0 0-15,0 1 0,0-1 16,21-21 0,0 0-1,1 0-15,-1-21 16,-21-1-16,21 1 15,-21 0-15,0 0 16,0 0-16,0 0 0,0-1 0,0 1 16,0 0-16,-21 21 0,21-21 15,-21 21-15,-1 0 0,1 0 16,0 0-16,0 0 0,0 0 16,0 21-16,-1 0 0,22 0 0,-21 22 15,0-22-15,0 21 0,0-21 16,21 22-16,-21-1 0,21-21 0,-22 22 15,22-22-15,0 21 0,0-21 16,0 0-16,0 1 0,0-1 16,22 0-16,-1-21 0,0 21 0,0-21 15,21 0-15,-20 0 0,20 0 0,-21 0 16,21 0-16,-20 0 0,20-21 16,0 0-16,1 21 0,-1-21 0,-21-1 15,21 1-15,-20 0 0,-1 0 0,21 0 16,-42 0-16,21-1 0,-21 1 15,21 0-15,-21 0 0,0-21 0,0 20 16,0 1-16,0 0 0,0 0 16,-21 21-16,0 0 15,0 21 1,21 0-16,-21 0 0,0 1 16,21-1-16,0 21 0,0-21 0,-22 0 15,22 1-15,0 20 0,0-21 16,0 0-16,0 0 0,0 1 15,0-1-15,22-21 0,-1 0 16,0 0-16,0 0 16,0 0-16,22-21 0,-22 21 0,0-22 15,21 1-15,-21 0 0,22 0 0,-22 0 16,21 0-16,-21-22 0,1 22 16,20-21-16,-21 21 0,0-22 0,0 1 15,1 21-15,-22 0 0,0-1 16,0 1-16,0 0 0,0 0 0,0 42 31,-22 0-31,22 0 0,-21 1 0,21-1 16,-21 0-16,21 0 0,0 0 0,0 0 15,0 1-15,0 20 0,0-21 16,0 0-16,21 0 0,-21 1 16,21-1-16,-21 0 0,22-21 0,-22 21 15,21-21-15,-21 21 16,0-42 31,-21 21-47,-1-21 15,1 21-15,0-21 0,0 21 16,0 0 0,21 21-1,0 0-15,0 0 16,0 0-16,0 1 0,21-22 15,0 21-15,0-21 16,0 0-16,1 0 0,-1 0 0,0 0 16,21 0-16,-21 0 0,22-21 0,-1-1 15,0 22-15,-20-21 0,20 0 16,0 0-16,1 0 0,-1 0 0,0-1 16,-21 1-16,22-21 0,-22 21 15,0 0-15,0-22 0,0 22 0,-21 0 16,0 0-16,0 0 0,0-1 15,0 1-15,-21 21 16,0 0-16,0 0 0,0 21 0,0 1 16,21-1-16,-22 0 0,22 0 15,0 0-15,0 0 0,0 1 0,0-1 16,0 0-16,0 0 0,0 0 0,0 0 16,22 1-16,-22-1 0,21 0 15,-21 0-15,21-21 0,-21 21 16,0 0-16,-21-21 31,0 0-15,-1 0-16,22-21 15,0 0-15,0 0 0</inkml:trace>
  <inkml:trace contextRef="#ctx0" brushRef="#br2" timeOffset="98683.88">14690 9229 0,'0'0'0,"0"-21"0,21-1 0,-21-20 0,0-43 15,0 43 1,0 21-16,0 0 0,-21 0 0,-1-1 15,1 22-15,0 0 0,0 0 0,0 0 16,-64 64 0,64-43-16,0 21 0,-22 1 0,22 20 15,0-20-15,0 20 0,0 1 16,0-22-16,-1 21 0,1 22 0,21-21 16,0-1-16,-21-21 0,21 22 0,0-22 15,0 22-15,0-22 0,21-21 16,0 22-16,1-22 0,20 0 15,-21 0-15,21 0 0,22-21 0,-22 0 16,1 0-16,20 0 0,-21 0 16,22 0-16,-22-21 0,22 0 0,-1 0 15,-20 0-15,20-22 0,1 22 0,-22-21 16,0-1-16,1 1 0,-1-21 16,-21 20-16,0 1 0,0-22 0,-21 1 15,0 21-15,0-22 0,0 1 0,-21-1 16,-21 1-16,21-1 0,-22 1 15,1-1-15,0 22 0,-1-1 0,1 1 16,-21 0-16,20 21 16,-20-1-16,20 22 0,-20 0 0,21 22 15,-22-1-15,22 0 0,-1 21 0,1 22 16,0-1-16,21 1 0,-1-1 16,22 1-16,0 20 0,0-20 0,0-1 15,0 1-15,0 21 0,43-43 0,-22 21 16,0-20-16,21 20 0,1-42 15,-1 22-15,0-22 0,22 0 0,-22 0 16,22 0-16,-1-21 0,1 0 0,-1 0 16,1 0-16,-1-21 0,22 0 15,-43 0-15,22 0 0,-1-22 16,1 22-16,-22-21 0,0 0 0,-20-1 16,-1 1-16,21 0 0,-42 20 15,0-20-15,0 0 0,0 21 0,0-1 16,0 1-16,0 0 0,-21 21 15,0 0 1,21 21-16,-21 0 0,-1 1 0,22-1 16,0 21-16,0-21 0,-21 22 15,21-22-15,-21 21 0,21 0 0,0-20 16,-21 20-16,21-21 0,0 0 0,0 0 16,0 1-16,0-1 0,0 0 15,21-21 1,0-21-16,0 21 15,-21-21-15,22-1 16,-1 1-16,0 0 0,-21-21 0,21 21 16,0-22-16,0 1 0,-21 21 0,0-22 15,22 22-15,-1 0 0,-21 0 16,0 0-16,0 0 0,21 21 16,-21 21-1,0 0-15,0 0 0,0 0 16,0 22-16,0-22 0,0 0 0,0 21 15,0-21-15,0 22 16,0-22-16,0 0 0,0 0 0,21 0 16,0 1-16,0-1 0,1-21 15,20 0-15,-21 0 0,0 0 16,22 0-16,-22 0 0,21 0 0,0-21 16,1-1-16,-22 1 0,21 0 0,1 0 15,-1-21-15,-21-1 0,21 1 16,-20 0-16,20-1 0,-21 1 0,0-22 15,0 1-15,-21 21 0,22-22 0,-1 1 16,-21-1-16,0 1 0,0-1 16,21 22-16,-21-1 0,0 1 0,0 21 15,0 0-15,0 0 16,0 42 0,0 0-16,-21 21 0,21 1 15,-21-1-15,21 0 0,0 1 16,-22-1-16,22 21 0,-21-20 0,21 20 15,0-20-15,0 20 0,0-21 0,0 1 16,0 20-16,21-20 0,1-22 16,-1 21-16,-21-21 0,21 22 0,21-22 15,-21-21-15,1 21 0,-1-21 0,21 0 16,-21 0-16,0 0 0,22 0 16,-1 0-16,-21-21 0,22 0 0,-22-1 15,21-20-15,-21 21 0,0-21 16,1 20-16,20-20 0,-21 0 15,-21 21-15,21-22 0,0 22 0,-21 0 16,0-21-16,0 20 0,0 44 31,0-1-31,0 0 16,-21 0-16,21 0 0,-21 0 0,21 22 16,0-22-16,0 0 0,0 0 15,0 22-15,0-22 0,0 0 0,0 0 16,0 0-16,21 0 0,0-21 15,1 0-15,-1 0 0,21 0 16,-21 0-16,22 0 0,-22 0 0,21-21 16,-21 0-16,22 21 0,-22-42 15,21 21-15,-21-1 0,0 1 16,22-21-16,-22 21 0,-21 0 0,21-1 16,-21 1-16,0 0 0,21 0 0,-21 0 15,0 0 1,0 42-1,-21 0-15,0 0 0,0 21 16,21-20-16,0 20 0,-21 0 16,-1 1-16,1-1 0,21 0 0,-21 1 15,0 20-15,21-21 0,0 22 0,-21-1 16,21-20-16,0 20 0,0 1 16,0-1-16,0 1 0,0-1 15,0 1-15,0-1 0,21-20 0,-21 20 16,0 1-16,0-22 0,21 21 0,-21-20 15,0-1-15,0 0 0,0 1 0,0-22 16,0 0-16,-21 0 0,0 0 16,0-21-16,-1 0 0,1 0 15,0-21-15,0 0 0,21 0 0,-21 0 16,21-22-16,-21 1 0,21 0 0,0-22 16,0 1-16,21-1 0,0 1 15,-21-22-15,42 22 0,-21-22 0,1 21 16,20-20-16,-21-1 0,21 22 15,1-22-15,-1 21 0,22 1 16,-22 21-16,0-22 0,1 22 0,-1 21 16,0-22-16,1 22 0,-22 0 0,21 0 15,-21 21-15,0 0 0,1 0 16,-1 0-16</inkml:trace>
  <inkml:trace contextRef="#ctx0" brushRef="#br2" timeOffset="99683.32">10477 11091 0,'0'0'0,"-21"0"0,21-21 0,-21 21 15,0 0-15,0 0 16,0 0-1,21 21-15,-22 1 0,22 20 16,0-21-16,0 21 0,-21 1 16,0-1-16,21 0 0,-21 1 0,21-22 15,0 21-15,0-21 0,0 1 16,-21-1-16,21 0 0,0 0 0,0 0 16,21-21-1,-21-21 1,21 0-16,0 0 0,-21 0 0,21-1 15,1 1-15,-22 0 0,21-21 16,0 21-16,-21-1 0,0 1 0,0 0 16,21 21-16,-21-21 0,21 21 15,-21 21 1,0 0-16,21 0 0,-21 1 16,0 20-16,0-21 0,22 0 0,-22 0 15,21 22-15,-21-22 0,21 0 16,0-21-16,-21 21 0,21 0 0,0-21 15,1 0-15,-1 0 0,21 0 16,-21 0-16,0-21 0,1 0 16,-1 0-16,21 0 0,-21 0 0,0-22 15,1 22-15,-1 0 0,0-21 0,-21 20 16,0-20-16,0 0 0,0 21 16,0-22-16,0 22 0,0-21 0,0 21 15,-21-1-15,0 22 0,21-21 16,-22 21-16,1 0 0,0 0 15,21 21 1,0 1-16,0-1 0,0 0 0,0 0 16,0 0-16,0 0 0,0 1 15,0-1-15,21 0 0,0-21 16,1 0-16</inkml:trace>
  <inkml:trace contextRef="#ctx0" brushRef="#br2" timeOffset="99915.19">11282 11155 0,'0'0'0,"0"-21"0,-21 21 31,-1 0-15,22 21-16,-21 0 0,21 0 0,0 0 16,-21 22-16,21-22 0,-21 21 0,21-21 15,0 1-15,0 20 0,0-21 16,-21 0-16,21 0 0,0 1 0,-21-1 15,21 0-15,0-42 32,21 21-32,-21-21 15</inkml:trace>
  <inkml:trace contextRef="#ctx0" brushRef="#br2" timeOffset="100267.98">11261 10880 0,'0'0'16,"-22"0"-16,1 0 16,21 21-16,-21 0 0,21 0 15,0 0-15,0 1 0,0-1 0,0 21 16,0-21-16,0 0 0,0 1 16,0-1-16,0 0 0,21-21 15,0 0-15,1 0 0,-1 0 0,0 0 16,0-21-16,0 0 15,0 21-15,-21-22 0,22 1 0,-1 0 16,-21 0-16,0 0 0,0 0 0,0-1 16,0 1-16,0 0 0,-21 0 15,-1 0-15,1 0 0,0 21 16,0 0-16,0 0 0,0 0 16,-1 0-16,1 21 0,21 0 15,-21 0-15,21 0 0,0 0 16,0 1-16,0-1 0,0 0 0,0 0 15,21 0-15,0-21 0,1 0 16,-1 0-16,0 0 0</inkml:trace>
  <inkml:trace contextRef="#ctx0" brushRef="#br2" timeOffset="100523.84">11790 10816 0,'0'0'0,"0"-21"15,-21 42 1,21 0 0,-22 1-16,22-1 0,0 0 15,0 21-15,-21-21 0,21 22 0,0-1 16,-21 0-16,21 1 0,-21-1 0,21 0 16,0 1-16,0-1 15,-21-21-15,21 22 0,0-22 0,0 21 16,-21-21-16,21 0 0,0 1 15,0-44 17</inkml:trace>
  <inkml:trace contextRef="#ctx0" brushRef="#br2" timeOffset="101751.14">11303 11324 0,'0'0'0,"21"0"15,0 0 1,0-21-16,1 21 0,-1-21 16,21 0-16,0 21 0,1-21 0,-1-1 15,0 1-15,1-21 0,20 21 0,-20 0 16,-1-1-16,21-20 0,-20 21 16,-1 0-16,-21 0 0,22-22 0,-22 22 15,21-21-15,-21 21 0,-21-1 0,21 1 16,-21 0-16,0 0 0,0 0 15,-21 21 1,21 21 0,0 0-16,-21-21 0,21 21 0,-21 22 15,21-22-15,-21 0 0,21 21 16,0-21-16,0 22 0,0-22 0,0 21 16,0 1-16,0-1 0,-21-21 15,21 21-15,0 1 0,-22-22 0,22 21 16,0-21-16,-21 22 0,21-22 0,0 0 15,0 0-15,0 0 16,0-42 15,0 0-31,21 21 0,-21-21 16,22 0-16,-1-22 0,0 22 16,0 0-16,-21-21 0,21 21 0,0-1 15,1 1-15,-1 0 0,-21 0 0,21 0 16,0 0-16,0 21 15,0 0-15,-21 21 0,22 0 16,-22 0-16,0 21 0,0-20 16,0-1-16,0 0 0,0 0 15,0 0-15,0 0 0,0 1 0,0-1 16,0 0-16,21 0 0,0-21 0,0 21 16,0-21-16,0 0 0,22 0 15,-22 0-15,21 0 0,-21 0 16,22 0-16,-22-21 0,21 21 0,-21-21 15,22 0-15,-22 0 0,0-1 16,0 1-16,0 0 0,1 0 0,-1 0 16,-21 0-16,0-1 0,0 1 0,0-21 15,0 21-15,0 0 0,0-1 16,0 1-16,-21 21 16,-1 0-16,22 21 15,-21 1-15,21-1 0,-21 0 16,21 0-16,0 0 0,0 22 0,0-22 15,0 0-15,0 0 0,0 0 16,0 0-16,0 1 0,0-1 16,0 0-16,21 0 15,0-21-15,1 0 0,-1 0 0,0 0 16,0 0-16,0 0 0,0 0 16,1-21-16,-1 0 0,21 0 0,-21-1 15,0 1-15,1 0 0,-1 0 0,0 0 16,-21 0-16,21-22 0,-21 22 15,0 0-15,0-21 0,0 20 0,0 1 16,0 42 15,0 1-31,0-1 0,-21 0 16,21 21-16,-21-21 0,21 1 16,0 20-16,0-21 0,0 0 15,-21 0-15,21 22 0,0-22 0,0 0 16,0 0-16,0 0 0,21-21 31,-21-21-15,21 0-16,0 0 15,0 0-15,-21 0 0,21-22 0,1 22 16,-22 0-16,21-21 0,0-1 16,0 22-16,0-21 0,0 21 0,22-1 15,-22 1-15,0 0 0,0 0 0,0 21 16,1 0-16,-1 0 15,0 0-15,0 21 0,-21 0 0,0 0 16,21 1-16,-21-1 0,21 21 0,-21-21 16,0 22-16,0-22 0,0 21 0,0-21 15,0 22-15,0-22 0,0 0 16,0 0-16,0 0 0,0 0 0,0 1 16,0-1-16,0-42 31,-21-1-16,0 1-15</inkml:trace>
  <inkml:trace contextRef="#ctx0" brushRef="#br2" timeOffset="101927.45">12827 10943 0,'0'0'0,"-21"0"0,21-21 0,-21 0 16,42 21 31,0 0-32,0 0-15,0 0 16</inkml:trace>
  <inkml:trace contextRef="#ctx0" brushRef="#br2" timeOffset="102555.55">14266 11409 0,'0'21'16,"0"-42"15,0 0-31,0 0 0,21 21 15,1-22-15,-1-20 0,0 21 0,-21 0 16,21-22-16,21 22 0,-20-21 16,-1 21-16,0-22 0,0 1 15,0 21-15,0-21 0,1-1 0,-1 22 16,-21-21-16,0 21 0,0-1 0,0 1 16,-21 21-1,-1 21 1,22 1-16,0-1 0,-21 21 15,21-21-15,0 0 0,0 22 0,0-1 16,0-21-16,0 22 0,0-1 0,21-21 16,1 21-16,-22-20 0,21 20 15,0-21-15,0 0 0,0 22 0,-21-22 16,21 0-16,-21 0 16,0 0-16,-21-21 15,0 0-15,0 0 16,0 0-16,-22 0 0,22 0 15,0 0-15,0 0 0,0 0 16,0 0-16,21-21 0,-22 21 16,22-21-16,0 0 15,22 0-15</inkml:trace>
  <inkml:trace contextRef="#ctx0" brushRef="#br2" timeOffset="103643.47">15198 11028 0,'0'0'0,"-64"-42"15,43 42-15,0 0 16,0 0-16,-22 0 0,22 0 16,0 0-16,0 0 0,0 0 0,-22 21 15,22 0-15,0 0 0,21 0 0,-21 0 16,0 1-16,21 20 0,-22-21 15,22 21-15,0-20 0,0 20 0,0-21 16,0 0-16,0 0 0,0 1 16,0-1-16,22-21 31,-1 0-31,0 0 0,0-21 16,0 21-16,0-22 0,22 1 0,-22-21 15,0 21-15,0 0 0,22-1 0,-22-20 16,0 21-16,0 0 0,-21-22 15,0 22-15,21 0 0,-21 0 0,0 0 16,-21 21 15,21 21-31,0 0 0,0 0 0,-21 0 16,21 1-16,0 20 0,-21-21 0,21 21 16,0-20-16,0-1 15,0 0-15,0 0 0,0 0 0,21 0 16,0 1-16,0-22 0,0 0 0,1 0 15,-1 0-15,0 0 0,21 0 16,-21 0-16,1 0 0,-1-22 0,21 1 16,-21 0-16,0 21 0,1-21 0,-1 0 15,-21 0-15,0-22 0,21 22 16,-21 0-16,0 0 0,0 0 0,0-1 16,0 1-16,0 0 0,0 0 0,0 0 15,-21 21 1,21 21-1,0 0-15,0 0 16,0 0-16,-21 1 0,21-1 16,0 21-16,-22-21 0,22 0 0,0 1 15,0-1-15,-21 0 0,21 0 16,-21-21-16,21 21 16,0-42 15,0 0-31,0 0 15,0 0-15,0-1 0,21 1 16,0 0-16,-21-21 0,22 21 0,-1-1 16,-21 1-16,21 0 0,0 0 0,0 0 15,0 0-15,1-1 0,-1 22 16,0 0-16,0 0 0,0 0 0,0 0 16,1 0-16,-22 22 0,21-1 15,-21 0-15,21 0 0,-21 0 0,0 0 16,0 1-16,0 20 0,0-21 15,0 0-15,0 0 0,0 1 0,-21-1 16,21 0-16,-21-21 0,21 21 0,0-42 47,0 0-47,0-22 16,21 22-16,-21 0 0,21 0 0,0-21 15,-21 20-15,21 1 0,0 0 16,-21-21-16,22 21 0,-1 21 0,-21-22 15,21 1-15,0 21 0,0 0 16,0 0-16,-21 21 16,22 1-16,-22-1 0,0 0 15,0 0-15,0 0 0,0 0 0,0 1 16,0-1-16,0 0 0,0 0 16,0 0-16,0 0 0,0 1 0,0-1 15,0 0-15,21-42 47,-21 0-47,21 21 0</inkml:trace>
  <inkml:trace contextRef="#ctx0" brushRef="#br2" timeOffset="103963.28">16171 11070 0,'0'-21'15,"21"21"-15,1 0 16,-1-21-16,0 21 0,-21-21 16,21 21-16,0-21 0,-21-1 15,21 1-15,-21 0 16,0 0-16,-21 21 16,0 0-1,0 0-15,0 0 0,0 21 0,-1 0 16,1 0-16,0 1 0,0-1 0,0 0 15,0 21-15,21-21 0,0 22 16,0-22-16,0 0 0,0 21 0,0-20 16,0-1-16,0 0 0,0 0 0,0 0 15,21-21-15,0 0 16,0 0-16,0 0 0,22 0 16,-22 0-16,21 0 0,0 0 0,1-21 15,-1 0-15</inkml:trace>
  <inkml:trace contextRef="#ctx0" brushRef="#br2" timeOffset="105629.51">17039 10901 0,'0'0'0,"0"-21"16,0 0-16,0-1 15,0 1-15,0 0 16,-21 21-16,0 0 16,0 21-16,-1 0 15,1 1-15,21-1 0,-21 0 0,21 0 16,-21 21-16,21-20 0,0-1 0,0 21 16,-21-21-16,21 22 0,0-22 15,0 21-15,0-21 0,0 0 0,0 1 16,0-1-16,0 0 0,21 0 0,0-21 15,0 0-15,0 0 16,22 0-16,-22 0 0,0 0 0,21-21 16,-20 0-16,20 21 0,-21-21 15,21-22-15,-20 22 0,20 0 16,-21-21-16,0 20 0,22-20 0,-22 0 16,0-1-16,0 1 0,-21 0 0,21-1 15,-21-20-15,21 21 0,-21-22 16,0 1-16,0 20 0,0 1 0,0 0 15,0-1-15,0 22 0,0 0 0,0 0 16,0 42 0,0 21-16,0-21 15,-21 22-15,21-1 0,-21 0 16,0 22-16,21-22 0,-21 1 0,21 20 16,0-21-16,0 1 0,0-1 15,0 0-15,0-20 0,0 20 0,0-21 16,0 21-16,0-20 0,0-1 15,21 0-15,0 0 0,0 0 0,0 0 16,1-21-16,-1 0 0,21 0 0,0 0 16,-20 0-16,20 0 0,-21 0 15,21-21-15,1 21 0,-22-21 0,21 0 16,-21 0-16,1 0 0,-1-1 0,0 1 16,0 0-16,0-21 0,-21 21 15,0-1-15,0-20 0,0 21 0,0 0 16,0-22-16,0 22 0,-21 21 15,0-21-15,0 21 0,0 0 16,-1 0-16,1 0 0,0 21 16,0-21-16,0 21 0,0 1 0,21-1 15,-22 0-15,1 21 0,0-21 16,21 1-16,0-1 0,0 0 0,0 0 16,0 0-16,0 0 0,0 1 0,0-1 15,0 0 1,21-21-16,0 0 0,1 0 15,-1 0-15,-21-21 0,21 21 0,0-21 16,0 21-16,0-22 0,1 1 16,-1 0-16,-21 0 0,21 0 15,0 0-15,-21-1 0,0-20 0,0 21 16,21 0-16,-21-22 0,0 22 16,0 0-16,0 0 0,0 42 31,0 0-16,0 0-15,-21 1 0,21 20 0,0-21 16,0 0-16,-21 0 0,21 1 0,0-1 16,0 0-16,0 0 0,0 0 15,0 0-15,0 1 0,0-1 16,21-21-16,0 0 16,0 0-16,22 0 0,-22 0 15,0 0-15,0 0 0,22-21 0,-22 21 16,21-22-16,-21 1 0,0 21 0,22-21 15,-22 0-15,0 0 0,0 0 16,-21-1-16,0 1 0,21 0 0,-21 0 16,0 0-16,0 0 0,0-1 0,-21 22 15,0 0 1,0 0-16,21 22 16,0-1-16,-21 0 0,21 0 0,0 0 15,0 0-15,0 1 0,0-1 16,0 0-16,0 0 15,0 0-15,0 0 16,21-21-16,-21 22 0,0-1 31,0-42 1,-21 21-17,0-22-15,-1 22 16,22 22 15,0-1-15,22-21-1,-22 21-15,21-21 16,0 0-16,0 0 0,0 0 16,0 0-16,1 0 0,20-21 0,-21 21 15,0-21-15,22 21 0,-22-22 0,21 1 16,-21 21-16,0-21 0,1 0 15,20 0-15,-21 21 0,0-21 0,0-1 16,-21 1-16,0-21 0,22 21 0,-22 0 16,0-1-16,0 1 0,0 0 15,0 0-15,0 0 0,0 0 16,-22 21-16,1 0 0,21 21 16,-21 0-1,21 0-15,0 0 0,0 0 0,0 1 16,0-1-16,0 0 0,0 0 0,0 0 15,0 0-15,0 1 0,0-1 16,0 0-16,0 0 0,0 0 16,0 0-16,0 1 15,0-1 1,-21-21 0,0 0-1,0 0-15,-1 0 0,1 0 16,0 0-16,0-21 15,0 21-15,0-22 0,-1 1 0</inkml:trace>
  <inkml:trace contextRef="#ctx0" brushRef="#br2" timeOffset="106743.92">21272 8551 0,'0'0'0,"0"-21"15,0 0-15,0 0 0,0 42 32,0 0-17,0 0-15,-21 22 0,0 20 0,0-20 16,21 20-16,0 1 15,-21-1-15,0 1 0,21-1 0,-22 1 16,22-22-16,0 0 0,0 22 16,-21-22-16,21-21 0,0 22 0,0-22 15,0 0-15,0 0 0,0 0 0,0 0 16,0-42 15,21 21-31,-21-21 16,0 0-16,0 0 0,22 0 15</inkml:trace>
  <inkml:trace contextRef="#ctx0" brushRef="#br2" timeOffset="107423.3">21103 8848 0,'0'0'16,"-21"-43"-16,0 22 0,0-21 0,-1 21 16,22-22-16,0 22 0,0 0 0,0-21 15,0 21-15,0-1 0,0 1 0,0-21 16,22 21-16,-1 0 0,0-22 15,0 22-15,21 0 0,1 0 0,-1 21 16,0 0-16,22 0 0,-22 0 16,22 0-16,-1 0 0,1 21 0,-22 21 15,0-21-15,1 22 0,-22-1 0,0 0 16,-21 1-16,0-1 0,-21 0 16,0 22-16,-22-22 0,22 1 15,-21-1-15,0 0 0,-1 1 16,22-22-16,-21 21 0,21-21 0,-22 0 15,22-21-15,0 22 0,0-22 0,0 0 16,-1 0-16,1 0 0,0-22 16,21 1-16,0 0 15,0 0-15,0 0 0,0 0 16,0 42 0,21 0-1,-21 0-15,21 0 16,1 22-16,-1-22 0,0 21 0,-21-21 0,21 0 15,0 22-15,0-22 0,1 0 16,-1 0-16,0 0 0,0 1 16,0-22-16,22 21 0,-22-21 0,0 0 15,21 0-15,-21 0 0,22 0 0,-1 0 16,-21 0-16,22 0 0,-1-21 16,0-1-16,-21 22 0,22-21 0,-1 0 15,-21 0-15,22-21 0,-22 20 16,21 1-16,-21-21 0,0 21 0,-21-22 15,0 1-15,0 21 0,0-21 0,0 20 16,0 1-16,0 0 16,-21 21-16,0 0 0,0 0 15,0 0-15,0 21 0,-1 22 16,1-22-16,0 0 0,21 21 16,0-21-16,0 22 0,-21-1 0,21-21 15,0 0-15,0 22 0,0-22 16,0 0-16,21 0 0,0 0 0,0-21 15,1 22-15,-1-22 0,21 0 0,-21 0 16,22 0-16,-22 0 0,21 0 16,0 0-16,1 0 0,-1 0 0,0-22 15,1 1-15,20 21 0</inkml:trace>
  <inkml:trace contextRef="#ctx0" brushRef="#br2" timeOffset="107931.53">22966 8954 0,'0'0'0,"0"-22"0,0 1 0,0 0 16,-21 0-16,-1 0 0,1 21 16,0 0-16,0 0 0,0 0 15,0 0-15,-22 0 0,22 21 0,0 0 16,0 0-16,0 0 0,-1 22 0,-20-22 16,21 21-16,21-21 0,-21 1 15,0 20-15,21-21 0,-22 21 0,22-20 16,0-1-16,0 0 0,0 0 15,22 0-15,-1-21 16,0 0-16,0 0 0,21 0 0,-20 0 16,-1 0-16,21 0 0,-21 0 15,22-21-15,-22 0 0,21 0 0,-21 0 16,0-1-16,22 1 0,-22-21 0,0 0 16,0-1-16,-21 1 0,21 0 15,1-22-15,-22 22 0,21-22 0,0 1 16,0-1-16,-21 1 0,21 20 0,0-20 15,1 21-15,-1-22 0,0-42 16,0 85 0,-21 0-16,0 42 15,0 0-15,-21 0 0,0 22 16,0 20-16,-1-20 0,1 20 0,-21 1 16,21-1-16,-22 1 0,22 20 15,0-20-15,0-1 0,21 1 0,0-1 16,0-20-16,0 20 0,0-21 15,21-20-15,21 20 0,-20-21 0,-1 0 16,21 0-16,0 1 0,1-22 16,-1 0-16,0 0 0,22 0 0,-22 0 15,22-22-15,-22 1 0,22 0 16,-22 0-16</inkml:trace>
  <inkml:trace contextRef="#ctx0" brushRef="#br2" timeOffset="108643.12">28406 7747 0,'0'0'0,"0"-21"15,-22 0-15,22 0 16,0-1-16,0 1 16,-21 21-16,0 0 15,21 21 1,0 1-16,-21 20 0,21 0 0,0 1 15,0 20-15,0 1 0,0 20 16,0-20-16,0 20 0,0 1 0,0-21 16,0 20-16,0-20 0,0-1 0,-21 1 15,21 20-15,0-20 0,0-22 16,0 22-16,0-22 0,0 0 0,0 1 16,0-1-16,0-21 0,0 0 0,0 1 15,0-44 16,21 1-31,-21 0 0,0-21 16,0 21-16,0-22 0</inkml:trace>
  <inkml:trace contextRef="#ctx0" brushRef="#br2" timeOffset="109423.67">28490 7726 0,'0'-21'0,"0"0"16,-21-1 0,21 1-1,21 21 32,0 0-47,1 0 0,20 0 0,0 0 16,1 0-16,20-21 0,1 21 0,20 0 15,1 0-15,0 0 0,-1 0 16,22-21-16,-21 21 0,21 0 0,-22 0 16,22 0-16,-21 0 0,-1 0 15,-20 0-15,-1 0 0,1 0 0,-22 0 16,1 0-16,-1 0 0,0 0 16,-21 0-16,1 0 0,-1 0 15,0 0-15,0 0 16,0 0-1,-21 21 1,0 0-16,0 0 16,0 1-16,0-1 15,0 0-15,0 21 0,0 1 0,-21-1 16,21 0-16,0 1 0,0 20 0,-21-21 16,21 22-16,-21-1 0,0-20 15,21 20-15,0-20 0,0 20 0,-22-21 16,22 1-16,0-1 0,-21 0 15,21 1-15,0-1 0,0 0 16,0-20-16,0 20 0,0-21 0,0 0 16,0 0-16,0 1 0,0-1 15,0 0-15,0 0 16,-21 0 0,0-21-16,0 0 15,0 0-15,-1 0 0,-20 0 0,0 0 16,21 0-16,-43 0 0,22 0 15,-22 0-15,22 0 0,-22 0 0,-20 0 16,20 0-16,-20 0 0,-1 0 16,0 0-16,1 21 0,-22-21 0,21 22 15,0-22-15,1 0 0,-1 21 16,22-21-16,-1 0 0,22 0 16,-1 21-16,1-21 0,21 0 0,0 0 15,0 0-15,-1 0 0,22-21 31,0 0-31,0-1 16,0 1-16,22 21 16,-22-21-16,21 0 0,-21 0 15,0 0-15,0-1 0</inkml:trace>
  <inkml:trace contextRef="#ctx0" brushRef="#br2" timeOffset="124443.62">28511 7726 0,'0'0'0,"-21"-21"16,0 21-16,0 0 31,0 0-15,21 21-16,0 0 15,0 21-15,-21 1 0,21-1 0,0 22 16,-22-1-16,22 22 0,0-22 0,0 1 15,0 20-15,0-20 0,-21-1 16,21 1-16,-21-1 0,21 1 16,0-1-16,0-20 0,0-1 0,0 0 15,-21 1-15,21-1 0,0-21 16,0 0-16,0 1 0,0-1 0,0-42 31,0-1-31,0-20 16,0 21-16,0-21 0,0-1 0,0 1 15,0 0-15,0-1 0,21-20 16,-21 20-16,0-20 0,0-22 0,21 22 16,-21-22-16,21 22 0,-21-22 15,22 21-15,-22 1 0,0-1 0,0 1 16,21 21-16,-21-1 0,21 1 16,-21 21-16,0 0 0,0-1 15,0 44 1,0 20-16,0-21 15,0 43-15,0-22 0,0 43 0,0-22 16,0 22-16,0-1 0,0 1 16,0-21-16,0 20 0,0 1 0,0-22 15,0 22-15,0-21 0,0-1 0,-21 1 16,21-1-16,0-21 0,0 22 16,0-43-16,0 21 0,0-20 0,0-1 15,0 0-15,0-42 31,0 0-31,21-1 0,-21 1 0,0-21 16,0 21-16,21-22 0,-21-20 0,0 21 16,21-22-16,-21 1 0,0 20 15,0-41-15,0 20 0,21-21 0,-21 22 16,22-22-16,-22 1 0,0-1 16,0 0-16,0 22 0,0-22 0,21 43 15,-21-22-15,0 22 0,0 0 16,0 20-16,0 1 0,0 0 0,-21 21 15,21 21 1,-22 0-16,1 1 0,0 20 16,21 0-16,0 22 0,-21 20 0,0-20 15,21 21-15,-21-1 0,21 1 16,0 0-16,-22-22 0,22 22 0,-21-22 16,21 1-16,-21-1 0,21 1 0,0-22 15,0 0-15,0 1 0,0-1 16,0-21-16,0 0 0,0 1 0,21-22 31,0-22-31,1 1 0,-22-21 16,0 21-16,21-22 0,0 1 0,-21-21 15,0 20-15,0-20 16,21-1-16,0 1 0,-21-22 0,21 0 0,-21 1 16,22-1-16,-1 0 0,-21 1 15,21 20-15,-21-20 0,21 41 16,-21-20-16,21 20 0,-21 1 0,0 21 15,0 0-15,21 0 0,-21 42 16,0 0-16,0 21 16,0 1-16,0-1 0,-21 0 15,21 43-15,0-22 0,0 22 0,0-21 16,0 20-16,-21-20 0,21 20 16,-21-20-16,21-1 0,-21 1 0,21-1 15,0 1-15,0-22 0,0 22 16,-21-22-16,21-21 0,0 22 15,0-22-15,0 0 0,0 0 0,0-42 32,0-21-32,0 20 15,0 1-15,21-21 0,-21 0 0,0-1 16,0-20-16,21-1 0,0 1 16,-21-1-16,21-20 0,-21 20 0,0-21 15,21 1-15,-21-1 0,22 0 16,-22 22-16,0-1 0,21 22 0,-21 0 15,0-1-15,0 22 0,0 0 0,0 42 32,0 0-32,0 22 0,0-1 0,0 22 15,-21-1-15,21 1 0,0 20 16,0 1-16,-22-22 0,22 22 0,-21 0 16,21-22-16,-21 1 0,21-1 0,-21 1 15,21-1-15,0 1 0,0-22 16,0 0-16,0 1 0,0-1 0,0-21 15,0 0-15,0 1 16,21-22-16,-21-22 16,21 22-16,-21-21 0,21-21 0,-21 21 15,22-22-15,-1 1 0,-21 0 16,0-1-16,0 1 0,21-21 16,-21 20-16,21-41 0,-21 20 0,0 1 15,21-22-15,0 0 0,-21 1 16,22 20-16,-22 1 0,0-1 0,21 22 15,-21-1-15,0 1 0,0 21 16,0 0-16,0 42 16,0 0-16,0 21 15,-21 22-15,21-22 0,0 43 0,-22-22 16,1 1-16,21 21 0,-21-22 0,21 22 16,0-22-16,-21 1 0,21-1 15,-21-20-15,21 20 0,-21-21 16,21 1-16,0-1 0,0 0 15,0-20-15,0-1 0,0 0 0,0 0 16,0-42 0,21 0-16,-21 0 15,0-1-15,21-20 0,0 21 0,0-21 16,-21-1-16,21-20 0,-21 20 0,22-20 16,-22-1-16,21-20 0,-21-1 15,0 22-15,21-22 0,0 0 0,-21 22 16,21-1-16,-21 1 15,0-1-15,0 22 0,0 21 0,0 0 0,0-1 16,0 44 0,0 20-16,0-21 0,0 43 15,0-1-15,0 1 0,0-1 0,-21 22 16,0-1-16,21-20 0,0 21 16,-21-22-16,0 1 0,21-1 0,-22 1 15,22-22-15,-21 0 0,21 1 16,0-1-16,0 0 0,0-21 0,0 1 15,0-1-15,0 0 0,21-42 32,-21 0-32,22-1 0,-22 1 0,21 0 15,-21-21-15,21-1 0,0 1 16,-21 0-16,0-22 0,21 1 16,-21-1-16,21 1 0,1-22 0,-22 22 15,0-22-15,21 0 0,0 22 16,-21-22-16,0 22 0,0-1 0,21 1 15,-21 20-15,21 1 0,-21 21 16,0 0-16,0 42 16,0 0-16,0 21 0,-21 22 0,0-22 15,21 43-15,0-22 0,-21 22 16,0 0-16,-1-1 0,1-20 0,21 20 16,-21-20-16,21-1 0,-21 1 15,21-1-15,-21-20 0,21-1 0,0 0 16,0 1-16,0-22 0,0 21 15,0-21-15,21-21 16,0 0-16,0-21 16,0 0-16,-21 0 0,22-21 15,-1 20-15,-21-20 0,0 0 16,21-1-16,0-20 0,-21 21 0,21-22 16,-21-21-16,0 22 0,21-22 15,-21 1-15,22 20 0,-22-21 0,0 22 16,0-1-16,21 22 0,-21-21 15,0 41-15,0 1 0,0 0 0,0 42 16,0 22-16,-21-1 16,21 21-16,0 1 15,0-1-15,-22 22 0,22 0 0,-21-22 16,0 22-16,21-22 0,-21 1 16,21-1-16,0 1 0,0-1 0,0-20 15,0-1-15,0 0 0,0 1 0,0-22 16,0 0-16,0 0 0,0 0 15,21-42 1,-21 0 0,21-21-16,0 21 0,-21-22 0,22 1 15,-22 0-15,21-1 0,-21-20 16,0-1-16,21 1 0,-21-1 0,21-20 16,-21-1-16,21 0 0,-21 22 15,0-1-15,21-20 0,-21 41 16,22-20-16,-22 20 0,0 1 0,0 21 15,0 63 1,0-21-16,0 22 16,0 20-16,0 1 0,0-1 0,0 22 15,-22-22-15,22 22 0,0 0 16,-21-22-16,21 1 0,0-1 0,0 1 16,0-22-16,0 0 0,0 1 15,0-1-15,0 0 0,0-20 0,0-1 16,0 0-16,0 0 0,0-42 31,0 0-31,21 0 16,1-22-16,-22 22 0,21-21 15,-21-1-15,0 1 0,0-21 0,0-1 16,21 1-16,-21-1 0,0-21 0,21 1 16,-21 20-16,0 1 0,0-1 15,0 1-15,0-1 0,0 22 0,0 0 16,0 20-16,0 1 0,0 0 15,0 42-15,0 0 0,0 22 16,0-1-16,0 0 0,0 22 16,0 21-16,0-22 0,0 22 15,-21-1-15,0-20 0,0-1 0,21 1 16,0-1-16,-22 1 0,22-22 16,-21 1-16,21-1 0,0-21 0,0 21 15,0-20-15,0-1 0,0 0 16,0 0-16,21-21 15,1-21-15,-1 0 16,-21 0-16,21-1 0,0 1 16,0-21-16,0 0 0,1-1 15,-1 1-15,21-85 0,-42 63 16,21-20-16,-21 20 0,21-20 16,-21 20-16,0-21 0,0 22 0,0-1 15,22 1-15,-22 21 0,0-1 16,0 22-16,0-21 0,0 84 15,0-21 1,0 22-16,0 20 0,-22 1 0,22-1 16,-21 22-16,21-1 0,-21 1 15,0-21-15,21 20 0,-21-20 0,21-1 16,0 1-16,-21-1 0,21-20 0,-22-1 16,22 0-16,0-21 15,0 22-15,0-22 0,0 0 0,22-21 31,-1-21-15,0 0-16,0-22 0,0 22 0,-21-21 16,21 0-16,1-1 0,-1 1 15,-21-22-15,21 22 0,0-43 0,-21 22 16,0-1-16,21-20 0,0-1 16,-21 22-16,0-1 0,0 1 0,0-1 15,0 22-15,0 21 0,0-22 16,0 64-1,0 1-15,0 20 0,0 0 0,0 22 16,0-1-16,0 1 0,0 20 16,-21-20-16,0 21 0,21-22 15,-21 22-15,21-22 0,0 1 16,0-22-16,-21 22 0,21-22 0,0 0 16,-21 1-16,21-22 0,0 21 0,0-21 15,0 0-15,0-42 31,21 0-31,-21 0 16,21 0-16,0-22 0,-21 22 0,0-21 16,21 0-16,-21-22 0,21 22 0,-21-22 15,0 1-15,22-22 16,-22 22-16,21-22 0,-21 21 0,21 1 0,-21-1 16,0 1-16,0 21 15,0-1-15,21 1 0,-21 21 0,0 42 31,0 21-31,0 1 0,0 20 0,0 1 16,0-1-16,-21 1 0,21 20 16,-21-20-16,21-1 0,0 1 0,0-1 15,0 1-15,-21-22 0,21 22 0,0-22 16,0 0-16,0-21 0,0 22 16,0-22-16,0 0 0,0 0 0,0 0 15,21-42 1,-21 0-1,21 21-15,0-42 0,-21 21 0,0-1 16,21-20-16,0 0 0,-21-1 16,0 1-16,22 0 0,-22-22 0,21 1 15,0-1-15,-21 1 0,0-1 16,0 1-16,21-22 0,-21 22 0,21-1 16,-21 22-16,0-1 0,0 1 0,0 21 15,0 0-15,0 42 16,0 21-16,0 1 15,-21 20-15,0 1 16,21-1-16,0 1 0,0 20 0,-21-20 16,21-1-16,0 1 0,-21-1 0,21 1 15,0-1-15,0-20 0,0-1 16,0 0-16,0 1 0,0-22 0,0 21 16,0-21-16,0 0 0,0 1 15,0-44 1,0 1-1,0-21-15,21 21 0,0 0 16,-21-22-16,0 1 0,21 0 0,-21-1 16,21 1-16,-21-22 0,21 1 15,-21-1-15,0 1 0,0-1 16,0-20-16,0 20 0,0 1 16,0 20-16,0-20 0,0 42 0,0-22 15,0 22-15,0 0 0,0 42 16,0 0-1,0 22-15,0-1 0,0 0 0,0 22 16,0-1-16,0 1 0,0-1 16,22 1-16,-22-1 0,0-20 0,0 20 15,0 1-15,0-22 0,0 0 0,0 1 16,0-1-16,0-21 0,0 22 16,0-22-16,0 0 0,0 0 0,0 0 15,21-21 1,0 0-1,-21-21-15,21 0 0,-21 0 16,0-22-16,21 22 0,-21-21 16,0 0-16,0-1 0,0 1 0,21 0 15,-21-22-15,22 1 0,-22-22 16,0 21-16,21-20 0,-21 20 0,0 1 16,0-1-16,0 1 0,0-1 0,21 22 15,-21 21-15,0 0 0,0-1 16,0 44-16,0-1 15,0 21-15,0 22 0,0-1 16,0 1-16,0-1 0,-21 22 16,0-22-16,21 22 0,0-22 15,0 1-15,-22-1 0,22 1 0,0-22 16,0 22-16,0-22 0,0 0 0,0 1 16,0-22-16,0 21 0,0-21 15,0 1-15,0-1 0,22-21 16,-1-21-1,-21-1-15,21 1 16,0 0-16,-21 0 0,0-21 0,21 20 16,0-20-16,-21 0 0,22-1 15,-1 1-15,-21-21 0,21-1 0,0 1 16,-21-1-16,21 1 0,0-22 16,-21 21-16,22 1 0,-22-1 15,0 1-15,0-1 0,0 22 0,0 0 16,0 21-16,0-1 0,0 1 15,0 42 1,0 22-16,0-22 0,0 42 16,-22-20-16,22 20 0,-21 22 0,21-22 15,-21 22-15,21 0 0,0-22 16,-21 1-16,0-1 0,0 1 0,21-1 16,-22-20-16,1 20 0,21-21 0,0 1 15,-21-22-15,0 21 0,21-21 16,0 1-16,-21-1 0,21 0 15,21-42 17,0 0-32,0-1 0,-21-20 15,21 21-15,-21-21 0,22-1 16,-22 1-16,0 0 0,21-1 0,-21 1 16,21-22-16,-21 1 0,0-1 0,21 1 15,-21-1-15,0 1 0,0-1 16,0 1-16,0 21 0,0 20 0,0 1 15,0 0-15,-21 42 16,21 22-16,-21-1 16,21 0-16,-21 22 15,21-1-15,0 1 0,0-1 0,-22 1 16,22-1-16,-21-20 0,21 62 16,-21-62-16,21-1 0,0 0 15,0 1-15,0-22 0,0 21 0,-21-21 16,21 1-16,0-1 15,0-42 1,0-1-16,0 1 16,0 0-16,0 0 0,0 0 15,0-22-15,0 22 0,21-21 16,-21 0-16,0 20 0,0-41 0,21 21 16,-21-1-16,0-20 0,0 20 15,0-20-15,0 21 0,0-22 0,0 22 16,0-1-16,-21 22 0,0-21 15,0 21-15,0 0 0,-22-1 0,1 22 16,0 0-16,-1-21 0,-20 21 16,-1 0-16,-20 0 0,20 0 0,-21 0 15,1 0-15,20 0 0,-20 0 0,20 21 16,1-21-16,-1 22 0,1-1 16,41-21-16,1 21 0,21 0 15,0 0-15,21-21 16,22 0-16,-22 0 0,42 21 0,-20-21 15,20 0-15,1 0 16,-1 0-16,1 0 0,20-21 0,-20 21 16,21-21-16,-1 0 0,-20 21 15,20-21-15,-20 21 0,-1-21 0,-20 21 16,-22-22-16,0 22 0,-21-21 0,-21 21 16,-21-21-16,-1 21 15,-20 0-15,-1 0 0,-20 0 0,-1 0 16,0 0-16,-21 0 0,22 0 15,-22 0-15,0 0 0,21 0 0,1 21 16,-1-21-16,22 0 0,20 0 16,1 0-16,21 0 0,0 21 15,63-21-15,0 0 16,1 0-16,20 0 0,22-21 16,-1 21-16,22 0 0,-21-21 0,21 0 15,0 21-15,-1-21 0,1 21 16,-21-21-16,105-1 0,-126 1 15,-1 21-15,-41 0 0,-1-21 16,-42 21-16,-22 0 0,1-21 16,-43 21-16,22-21 0,-43 21 15,21 0-15,-21 0 0,1 0 16,-22 0-16,21 0 0,-21 0 0,21 0 16,0 0-16,21 0 0,22 0 15,-1 0-15,1 0 0,21 0 0,20 21 16,65-21-1,-22 0-15,42 0 0,1 0 0,42 0 16,-22 0-16,22 0 0,21 0 0,-21 0 16,21-21-16,0 21 0,0 0 15,-21 0-15,0-21 0,0 21 0,-43 0 16,1 0-16,-22 0 0,-21-22 16,-42 22-16,0 0 0,-22 0 15,-20 0-15,-22-21 0,22 21 16,-43 0-16,21 0 0,-21 0 15,1 0-15,-1 0 0,0 0 16,0-21-16,0 21 0,0 0 0,1 0 16,20 0-16,21 0 0,1 0 0,21 0 15,20 0-15,1 0 0,42 0 16,1 0-16,41 0 0,-21 0 16,43 0-16,0 0 0,21 0 15,-1 0-15,1 0 0,0 0 0,21 0 16,0 0-16,-21 0 0,0 0 15,0 0-15,-1 0 0,-20 0 16,-21 0-16,-1 0 0,-21 0 0,-20 0 16,-1 0-16,-42 0 15,-1 0-15,-20 0 0,-21 0 16,-1 0-16,1 0 0,-1 0 16,-21 0-16,1 21 0,-1-21 0,0 0 15,-20 21-15,20-21 0,-21 0 16,21 22-16,1-22 0,-1 0 0,22 21 15,20-21-15,22 0 0,0 21 16,42 0-16,0-21 16,22 0-16,-1 0 0,21 21 0,22-21 15,-21 0-15,20 0 0,22 0 16,-21 0-16,21 0 0,-22 0 16,22 0-16,-21 0 0,-1 0 15,1 0-15,-21 0 0,-22 21 0,-21-21 16,-63 22-1,-1-1-15,-20-21 0,-1 0 0,-20 21 16,-22-21-16,21 21 0,-42-21 16,21 0-16,-21 21 0,22 0 0,-1-21 15,0 22-15,42-22 0,1 0 0,-1 21 16,43-21-16,-21 0 0,63 0 16,21 0-1,22 0-15,-1 0 0,43 0 0,-21 0 16,42 0-16,-21 0 0,21-21 15,0 21-15,21 0 0,-42 0 16,0 0-16,-1 0 0,-20 0 0,-43 0 16,1 0-16,-1 0 0,-84 0 15,-1 0-15,-20 0 16,-1 21-16,-20-21 0,-22 0 0,21 0 16,-21 21-16,1-21 0,-22 0 15,21 21-15,-21-21 0,21 0 0,0 21 16,21 0-16,1-21 0,20 22 15,22-22-15,0 21 0,20-21 16,22 21-16,22-21 0,20 0 16,0 0-16,22 0 0,20 0 15,1 0-15,0 0 0,21 0 0,-1 0 16,1 0-16,0 0 0,0 0 16,-21 0-16,-1 0 0,1 0 0,-22 0 15,-41 0-15,20 0 0,-84 21 16,20-21-16,-41 0 15,-1 21-15,1-21 0,-22 21 16,1 1-16,-22-22 0,0 21 0,-106 0 16,106-21-16,22 21 0,20 0 15,-20-21-15,41 21 0,1-21 16,21 22-16,21-1 0,21-21 16,21 0-1,1 0-15,20 0 0,22 0 0,-1 0 16,1 0-16,21 0 0,-21 0 0,20 0 15,1 0-15,-21 0 0,-22 0 16,22 0-16,-43 0 0,1 0 0,-22 0 16,-42 21-1,-22-21-15,-20 21 0,-64-21 16,63 21-16,-20-21 16,-22 21-16,0-21 0,21 22 15,-20-22-15,20 21 0,0-21 0,22 21 0,-1-21 16,22 0-16,0 21 0,20-21 15,44 0 1,-1 21-16,21-21 0,0 0 0,22 0 16,-1 0-16,22 0 0,0 0 15,-1 0-15,22 0 0,-21 0 0,21 0 16,-22 0-16,1 0 0,-21 21 16,-1-21-16,-21 0 0,1 0 0,-22 22 15,-42-1-15,0-21 16,-22 21-16,-20 0 0,20-21 15,-41 21-15,20-21 0,-20 21 0,-1 1 16,-21-1-16,21 0 0,-20-21 16,20 21-16,0 0 0,22 0 15,-43 1-15,64-1 16,42 0-16,21-21 16,0 0-16,21 21 0,22-21 0,-1 0 15,1 0-15,20 0 0,1 0 0,0 0 16,21 0-16,-22 0 0,1 0 15,21 0-15,-43 0 0,22 0 0,-22 0 16,-20 0-16,-1 0 0,-21 0 16,-42 0-1,-21 0-15,-1 0 0,-20 21 0,21-21 16,-43 21-16,21-21 16,-20 22-16,-1-22 0,0 0 0,-20 21 15,20-21-15,0 0 0,1 21 0,-1 0 16,21-21-16,22 0 0,0 21 15,21-21-15,-1 0 0,22 21 0,22-21 16,-1 0-16,21 0 16,22 0-16,-1 0 0,1 0 0,20 0 15,-20 0-15,20 0 0,22 0 0,-21 0 16,0-21-16,-22 21 0,22-21 16,-22 21-16,1 0 0,-22 0 0,0-21 15,1 21-15,-22 0 0,-63 0 31,20 0-31,-20 0 0,-21 0 0,20 0 16,-20 0-16,-1 0 0,-20 0 0,-1 0 16,0 0-16,1 0 0,-1 0 15,0 0-15,22 0 0,-1 21 0,22-21 16,0 0-16,20 0 0,1 0 16,21 21-16,21-21 15,22 0-15,-1 0 0,0 0 0,22 0 16,-1 0-16,1 0 0,21-21 15,-1 21-15,1-21 0,0 21 16,-22 0-16,22-21 0,-22 0 0,1 21 16,-1 0-16,-20-22 0,-22 22 15,0 0-15,0 0 0,-21-21 0,-21 21 16,-21 0-16,-1-21 16,1 21-16,0 0 0,-43 0 0,21 0 15,-20 0-15,-1 0 0,-21 0 0,22 0 16,-22 0-16,0 0 0,0 0 15,21 0-15,1 0 0,-1 0 0,22 21 16,-1-21-16,43 0 0,-21 0 0,42 21 16,21-21-1,0 0-15,21 0 0,1 0 0,20 0 16,1-21-16,-1 21 0,22-21 16,21 21-16,-1-21 0,86 0 15,-85 21-15,0 0 0,-22-21 16,1-1-16,0 22 0,-43 0 15,21 0-15,-20 0 0,-22-21 0,-63 21 32,-1 0-32,1 0 0,-22 0 0,1 0 15,-22 0-15,-21 0 0,22 0 0,-22 0 16,-21 21-16,21-21 0,0 0 16,22 0-16,-22 0 0,42 0 15,-20 22-15,41-22 0,1 0 16,21 0-16,42 0 15,21 0-15,1 0 0,20 0 16,22-22-16,-1 22 0,22-21 16,21 21-16,-21 0 0,21 0 0,0-21 15,0 21-15,0 0 0,-21 0 16,0 0-16,-22-21 0,1 21 0,-43 0 16,-20 0-16,-65 0 15,-20 0-15,20 0 16,-41 0-16,20 0 0,-20 0 0,-22 0 15,21 0-15,-21 0 0,22 0 16,-1 0-16,0 0 0,1 0 16,20 0-16,22 0 0,-1 0 0,22 0 15,0 0-15,42 0 16,0 0-16,43 0 0,-22 0 16,22 0-16,20 0 0,1-21 15,0 21-15,-1-21 0,86 21 16,-64 0-16,-22-22 0,1 22 15,-22 0-15,1 0 0,-22 0 0,-21 0 16,1 0-16,-44 0 16,-20 0-16,-21 0 0,-1 0 15,-21 22-15,1-22 0,-22 21 0,0 0 16,0-21-16,-21 21 0,21 0 16,1 0-16,-1-21 0,-64 43 15,128-43-15,-21 21 16,63 0-16,21-21 15,21 0-15,0 0 0,22 0 0,21 0 16,-1 0-16,22 0 0,0 0 0,21 0 16,-21 0-16,21 0 0,0 0 15,0 0-15,-21 0 0,-1 0 16,-20 0-16,0 0 0,-43 0 0,0 0 16,-20 0-16,-44 0 15,1 0-15,-42 0 0,20 0 0,-41 21 16,20-21-16,-20 0 0,-22 21 15,21-21-15,0 0 0,-20 22 0,20-22 16,0 0-16,22 21 0,-1-21 16,1 0-16,20 21 0,22-21 0,0 0 15,21 21-15,21-21 16,22 0-16,-1 0 0,0 0 16,1 0-16,20 0 0,1 0 0,-1 0 15,22 0-15,-22 0 0,22 0 16,-22-21-16,1 21 0,-1 0 0,1 0 15,-22 0-15,1 0 0,-22 0 16,0 0-16,-42 0 16,0 0-16,-1 0 15,-20 0-15,0 0 0,-1 0 0,1 0 16,-21 0-16,20 0 0,1 0 16,-22 0-16,22 0 0,0 0 0,-1 0 15,22 21-15,0-21 0,0 0 16,0 0-16,42 0 15,0 0-15,0 0 16,0 0-16,22 0 0,-1 0 16,0 0-16,1 0 0,-1 0 0,0 0 15,-20 0-15,20 0 0,-21 0 16,21 0-16,-42-21 0,22 21 16,-1-21-16,-21 0 15,0-1-15,0 1 16,0 0-16,0 0 0,0 0 0,0-22 15,0 22-15,0 0 0,0-21 16,0-1-16,0 22 0,0-21 0,0 0 16,21-1-16,-21 22 0,0-21 0,0-1 15,21 22-15,-21-21 0,0 21 16,0 0-16,0-1 0,-21 44 31,0-1-31,21 0 0,0 21 16,-21-21-16,21 22 0,-22-1 0,22 22 15,0-22-15,-21 21 0,21-20 16,0 20-16,0-20 0,0-1 0,0 0 16,-21 1-16,21-1 0,0-21 15,0 0-15,0 0 0,0 1 0,0-1 16,0-42 15,0-22-31,0 22 16,21-21-16,-21 21 0,0-43 15,0 22-15,0-1 0,0-20 16,0-1-16,0 1 0,0-1 0,0 1 16,0-22-16,0 22 0,0-22 15,-21 22-15,21-22 0,0 21 0,0 1 16,0 21-16,-21-1 0,21 22 16,0 0-16,0 0 0,-21 21 15,21 42-15,-21-21 0,21 22 0,0 20 16,0 1-16,-22-1 0,22 1 15,-21-1-15,21 22 0,0-22 0,0 1 16,0-1-16,0 1 0,0-1 16,0-20-16,0-1 0,0 0 0,0 1 15,0-22-15,0 0 0,0 0 16,0 0-16,0-42 31,0-21-31,0 21 16,0-22-16,0 22 0,0-21 0,0-1 15,0 1-15,0-21 0,0 20 0,0-20 16,0-1-16,0 1 0,0-1 16,0 1-16,0-1 0,0 1 0,0-1 15,0 22-15,0 0 0,0 20 16,0 44-16,0-1 16,0 21-16,0 0 0,0 22 15,0-1-15,0 1 0,0-1 16,0 1-16,-21-1 0,21 1 0,-21-1 15,21 1-15,0-22 0,0 22 16,0-22-16,0 0 0,0 1 0,-21-22 16,21 0-16,0 0 0,0-42 31,0-21-31,0 21 16,0-1-16,0-20 0,0 0 15,0-1-15,-21 1 0,-1 0 0,1-1 16,21 1-16,-21-21 0,0-1 15,0 1-15,0-1 0,-43-42 16,22 22-16,42 62 16,-21 22-16,-1 0 0,1 22 15,0-1-15,0 21 0,0 0 0,0 1 16,-22 84 0,-20 0-16,20 0 15,1 0-15,0-43 0,21-41 16,-1 20-1,22-20-15,0-65 32,0 1-32,0 0 0,0-21 15,0 21-15,0-22 0,0 1 0,0 0 16,0-1-16,0 1 0,0-22 16,0 22-16,0-21 0,0-1 0,0 1 15,0-22-15,0 21 0,0 22 16,0 0-16,0-1 0,0 22 0,0 0 15,-21 21-15,0 21 0,21 22 0,-21-1 16,0 0-16,0 1 0,-22 84 16,22-22-1,-21 22-15,42-84 0,0 20 16,-21-20-16,21-1 0,-22-21 16,22 21-16,0 1 0,0-22 15,0-42 1,0 0-1,0-1-15,22 1 0,-22-21 0,0 21 16,0-22-16,0 1 0,0 0 16,0-1-16,0 1 0,0-21 0,0-1 15,0 1-15,-22-1 0,1 1 16,0 20-16,21-63 0,-21 85 16,-21 0-16,42 42 15,-22 0-15,1 22 0,0 20 16,0 43-16,21 21 15,-21-63-15,0-1 16,21 1-16,0-1 0,0-21 0,0 1 16,0-1-16,-22 0 0,22 1 0,0-22 15,0 0-15,22-42 32,-1 0-32,-21-22 0,21 22 0,-21-21 15,0 0-15,0 20 0,0-41 16,0 21-16,0-1 0,0-20 0,0-1 15,0 1-15,0-22 0,0 22 16,0-22-16,0 21 0,0 1 0,0 21 16,0-1-16,0 1 0,-21 42 15,0 21-15,21 21 16,0 1-16,0 20 0,0 1 16,0-1-16,0 1 0,-22 20 15,22-20-15,0-1 0,0 22 0,0-21 16,0-22-16,0 21 0,0-20 0,0-1 15,0 0-15,0 1 0,0-22 16,0 0-16,0 0 0,0 0 0,0-42 31,0 0-31,0 0 0,0 0 16,0-22-16,0 1 0,0 0 16,0-1-16,0 1 0,0 0 0,0-22 15,0 1-15,0-1 0,0 1 0,22-22 16,-22 22-16,0-1 15,0 22-15,0-1 0,0 1 0,0 84 16,0 1 0,0-1-16,0 22 0,0-1 15,-22 1-15,22-1 0,-21 22 0,21 42 16,0-64-16,0 1 16,0-1-16,0-20 0,0 20 0,0-21 15,0-20-15,0 20 0,0-21 0,0 0 16,0 0-16,0-42 31,0 0-15,0 0-16,0 0 15,0 0-15,0-1 0,0 1 16,0 0-16,21 21 31,1 0-15,20 0-16,0 0 0,1 0 15,-1 0-15,21 0 0,1 0 0,21 0 16,-22 0-16,1 0 0,20 0 16,-20 0-16,-22 0 0,0 0 0,1 0 15,-22 0-15,-42 0 16,-22 0-16,-20 21 0,-1-21 16,-20 21-16,-86 1 15,86-22-15,-1 0 0,22 21 0,-22-21 16,21 0-16,-20 21 0,41-21 15,-20 0-15,42 0 0,-22 0 0,22 21 16,42-21-16,22 0 16,-22 0-16,42 0 0,-20 0 15,20 0-15,22 0 0,-22 0 0,22 0 16,21 0-16,-21 0 0,20 0 0,-20 0 16,0 0-16,-1-21 0,1 21 15,-21 0-15,-22 0 0,-21 0 16,0 0-16,-42 0 15,-21 0-15,-22 0 16,1 0-16,-1 0 0,-20 21 0,-1-21 16,0 0-16,1 0 0,-1 21 15,21-21-15,-20 0 0,20 0 0,22 21 16,-22-21-16,22 22 0,21-22 16,21 21-16,21-21 15,21 0-15,1 0 0,20 0 16,1 0-16,-1 0 0,22 0 15,0 0-15,20 0 0,-20 0 16,21 0-16,-21 0 0,20 0 0,-20 0 16,-21-21-16,20 21 0,-20 0 15,-22 0-15,0 0 0,-20 0 0,-44 0 32,1 0-32,-21 0 15,21 0-15,0 0 0,-1 0 0,1 0 16,0 0-16,0 0 0,0 0 15,42 0 17,0 0-17,0 0-15,0-22 16,-21 1-16,22 0 16,-1 0-1,-21 0-15,21 0 0,-21-22 16,21 1-16,0 0 15,-21 20-15,0-20 0,21 0 0,1 21 16,-1-22-16,-21 1 0,42-85 16,-42 42-1,21 64-15,0-21 16,1 21-16,-1 42 16,-21 21-16,21 22 15,-21 20-15,0-41 16,0 20-16,21-21 0,-21 22 15,0-22-15,0 22 0,0-22 0,0 0 16,0 1-16,0-22 0,0 21 0,0-21 16,21 1-16,-21-1 0,0 0 15,21-21 1,1-21 0,-22 0-16,0-1 0,0 1 15,0-21-15,0 21 0,0-22 16,0 1-16,0 0 0,0-1 0,0 1 15,0 0-15,0-22 0,0 1 16,0 20-16,0-20 0,0-1 0,0 1 16,0-1-16,0 1 0,0-1 15,0 22-15,0 0 0,21 21 0,0-1 16,0 22-16,0 22 16,-21-1-16,0 0 0,21 42 0,-21-20 15,22 63-15,-22-43 16,0 1-16,0-1 0,0 1 0,0-22 15,0 21-15,0 1 0,0-22 16,0 1-16,0-1 0,0 0 16,0 1-16,0-22 0,0 0 0,0 0 15,0 0-15,0-42 32,0 0-32,0 0 0,0 0 15,0-22-15,0 22 0,0-21 16,0-1-16,0 1 0,0-21 0,0 20 15,0-20-15,0 20 0,0-20 16,0-22-16,0 22 0,0-1 0,0 1 16,0-1-16,-22 1 0,22-1 15,0 22-15,-21 0 0,21 20 0,-21 1 16,0 42 0,21 1-16,-21 20 0,21 64 15,-21 0 1,21 21-16,0-64 15,0 1-15,0-1 0,0 1 0,0-22 16,0 21-16,0-20 0,0 20 16,0-20-16,0-1 0,0-21 0,0 21 15,0-20-15,0-1 0,0 0 0,0-42 47,0 0-47,0-1 0,0-20 16,0 0-16,0 21 0,0-22 0,0-20 15,0 20-15,0-20 0,0-1 0,0 1 16,0-1-16,0 1 16,0-22-16,0 22 0,0-22 0,0 22 15,0-1-15,0 1 0,0 20 16,0 22-16,0 0 0,0 0 0,-22 21 16,22 21-16,0 0 0,-21 21 15,21 1-15,0 20 0,0 1 0,0-1 16,0 1-16,0-1 0,0 22 15,0-22-15,0-20 0,0 20 0,0-20 16,0-1-16,0 0 0,0 1 0,0-22 16,0 0-16,0 0 0,0 0 15,0-42 1,0 0 0,0-21-16,0 20 15,0 1-15,0-21 0,0 21 0,-21-22 16,21 1-16,-42 0 0,21-1 15,-1-20-15,-274-191 16,233 233 0,-64 0-1,63 21-15,-105 0 0,84 0 16,0 21-16,1 0 0,20 0 16,1 0-16,-22 22 0,43 20 15,42-21 1,63 22-16,-20-43 0,84 0 15,-43 0-15,86-21 16,-86 22-16,86-22 16,84 0-16,-170 0 15,-20 0-15,-22 0 0,-21 0 16,-42 0-16,-21 0 16,-22 0-16,1 0 0,-1 0 0,-20 0 15,-22 0-15,21 21 0,-21-21 16,22 0-16,-22 21 0,21 0 0,22-21 15,-1 21-15,1 0 0,-1 1 16,85 41 0,22-63-1,20 0-15,1 21 0,-1-21 0,1 0 16,20 0-16,-20 0 0,20 0 16,1 0-16,-21 0 0,20 0 0,-41 0 15,20 0-15,-21 0 0,-20 0 16,-1 0-16,-42 0 15,-1 0-15,-41-21 0,21 21 0,-22 0 16,1 0-16,-22 0 0,0 0 16,22 0-16,-22 0 0,22 0 0,-1 0 15,1 0-15,20 0 0,1 0 16,21 0-16,0 0 0,21 21 16,21-21-16,21 0 0,0 0 15,1 0-15,20 0 0,1 0 16,20 0-16,-20 0 0,21 0 0,-1 0 15,1-21-15,0 21 0,-1-21 16,43 0-16,-63 0 0,-22 21 16,-21-43-1,-42 22-15,-64 0 0,22 0 16,-149 0-16,43-1 16,0 22-1,84 0-15,21 0 0,-20 0 16,41 0-16,-20 0 0,21 0 0,20 0 15,44 0 1,20 0-16,0 0 0,22 22 16,-1-22-16,22 0 0,0 0 0,-1 0 15,1 0-15,21 0 0,-22-22 16,22 1-16,-21 21 0,0-21 0,-22 21 16,64-21-1,-127 0-15,-106 0 16,64 21-16,-22-22 15,-84 22-15,85 0 16,-22 0-16,22 0 0,-22 0 0,0 0 16,22 0-16,-1 0 0,1 0 0,-1 0 15,22 0-15,0 0 0,20 0 16,65 0-16,-22 0 16,42 0-16,1 0 0,-1 0 15,22 0-15,0-21 0,-1 21 0,1-21 16,21 21-16,-21-21 0,-1 21 15,191-64 1,-338 43 0,21 21-1,-22 0-15,-21 0 0,22 0 0,-22 0 16,-21 0-16,22 0 0,-22 0 16,21 0-16,-21 0 0,22 0 0,20 0 15,-20 0-15,41 0 0,1 0 0,0 0 16,63-21-1,21 21-15,0-21 0,85 0 16,-42 21-16,0-21 0,-1 21 16,22-22-16,-21 22 0,21-21 0,84 0 15,-126 21-15,20-21 16,1 21 0,-148 0-16,-1 0 15,1 0-15,-1 0 0,-21 0 16,1 0-16,-1 0 0,0 21 0,-20-21 15,20 21-15,0-21 0,1 0 16,20 21-16,1-21 0,20 0 0,1 0 16,21 0-16,42 0 15,0 0-15,21 0 0,1 0 16,20 0-16,1 0 0,-1-21 16,1 21-16,20-21 0,-20 0 0,84 0 15,-84 0-15,41 21 16,-83-22-16,20 22 0,-42-21 15,-21 21-15,-22 0 16,1 0-16,-21 0 0,-1 0 16,1 0-16,-22 0 0,-21 0 0,21 21 15,1-21-15,-22 22 0,-42-1 16,84-21-16,22 0 0,0 21 16,20-21-16,22 21 15,22-21-15,20 0 0,0 0 16,22 0-16,-1 0 0,22 0 0,0 0 15,20 0-15,-20 0 16,21 0-16,0-21 0,0 21 0,-1-21 16,-20 21-16,21-21 0,-43 21 15,107-22-15,-149 22 16,-63-21 0,-255 21-1,234 0-15,-22 0 0,22 0 16,20 0-16,-20 0 0,20 0 15,22 0-15,0 0 0,63 0 16,-20 0-16,20 0 16,0 0-16,1 21 0,20-21 0,1 0 15,-1 0-15,1 0 16,-1 22-16,1-22 0,-1 0 0,-21 0 16,1 0-16,-1 0 0,0 0 15,-20 0-15,-1 0 0,-21-22 16,-21 22 78,-1 0-79,1 0-15,21 22 16,-21 20-16,0-21 15,21 21-15,-21 1 0,21 63 16,-21-43-16,-43 128 16,22-86-16,-22 1 15,43-63-15,-21-1 16,-22 21-16,43-41 0,-42 20 16,-1-42-1,22 0-15,-1 0 0,22-21 16,-42-22-16,20 22 0,22-21 15,-42-22-15,20 1 16,-20-43 0,-22-21-1,22 85-15,-43 21 16,21 42-16,43 0 16,21 0-16,-22 0 0,-20 64 15,21-22 1,42 64-16,0-21 15,0-63 1,21-22-16,0 0 0,0 0 16,21-21-16,43 0 15,-64 0-15,22 0 0,-22-21 0,21 0 16,0-22-16,1 1 16,-43 0-16,0-22 15,0 22-15,0 21 0,0-22 16,0 1-16,-21 0 0,-1-1 0,-20-20 15,21 21-15,0 20 16,-43 22-16,1 43 16,63-1-16,-21 0 15,-1 1-15,1 84 16,-21-43-16,42 65 16,0-86-1,0-42-15,0 0 16,0 1-16,21-22 15,0 0-15,-21-22 0,21 1 16,1-85 0,-1 85-16,-21-21 0,0 0 15,0-22-15,0 22 16,0-22-16,0 22 0,0-22 0,0 1 16,0-43-16,0 43 0,0-1 15,0 22-15,-21 21 16,21-22-16,-22 43 0,1 43 15,21-22-15,-42 63 16,21 43 0,-22-21-16,22-42 15,-21 147-15,42-126 16,0-64-16,0 22 16,0-22-16,0 0 0,0 0 15,21-21-15,0 0 0,0 0 16,1-21-16,-1 0 0,0-22 15,0 22-15,0-21 0,0-22 16,-21 22-16,22-106 16,-22 21-1,-43-212 1,22 233-16,21 43 16,-21 42-1,0 21-15,-22 42 16,22 0-16,21 22 0,-21-22 15,0 22-15,0 84 0,-22-21 16,43 0 0,-21 0-16,21-42 15,0 20 1,21-83-16,1-22 0,-1 0 16,0 0-16,42-106 31,-63 63-31,22 1 0,-22-43 15,0 43-15,0-21 0,0-1 16,0-63-16,0 42 0,0 22 16,0 21-16,0-1 0,0 1 15,0 21-15,0 0 0,0 42 16,0 21-16,0-21 0,0 22 16,0 20-16,0-21 0,0 1 15,0 63-15,0-64 0,0 0 16,0 1-16,0-22 0,0 21 15,0-21-15,0 0 0,0 1 0,-22-22 63,1-22-63,0 22 0,0 0 16</inkml:trace>
  <inkml:trace contextRef="#ctx0" brushRef="#br3" timeOffset="131388.26">2688 13293 0,'0'0'0,"0"-21"0,21 21 0,-21-22 16,0 1-16,0 0 0,0 0 16,0 0-16,0 0 0,0-1 15,0 1-15,0 0 0,0 0 16,-21 21-16,21-21 0,-21 21 15,0 0 1,21 21-16,-21 0 0,21 0 0,-22 22 0,1-22 16,21 21-16,-21 22 0,0-22 15,0 21-15,0 1 0,-1 21 16,-20-22-16,21 1 0,-21 20 16,-1-20-16,22-1 0,-21 1 0,-1-1 15,22-20-15,-21 20 0,21-21 16,0-20-16,-1 20 0,1-21 0,0 0 15,0-21-15,0-21 16,0 0 0,21-21-16,0 20 0,0 1 15,0-21-15,0 0 0,0-1 16,0 1-16,0 0 0,0-1 0,0 1 16,0 0-16,0-1 15,0 22-15,0 0 0,21 0 0,-21 0 16,21 21-16,0 0 15,-21 21-15,21 0 0,0 0 0,1 21 16,-1 1-16,0-22 0,-21 21 16,21 1-16,0-1 0,0-21 0,1 21 15,-1-20-15,21 20 0,-21-21 16,22 0-16,-1 0 0,-21-21 0,21 0 16,1 0-16,-1 0 0,0 0 15,-20 0-15,20 0 0,0-21 16,-21 0-16,22 0 0,-22 0 15,21-22-15,-21 22 0,1-21 0,20 0 16,-21-22-16,-21 22 0,21-22 16,0 1-16,-21-1 0,0 1 0,0-1 15,0 1-15,0-1 0,0 1 16,-21-1-16,0 22 0,-21-22 0,21 22 16,-22 21-16,-20-21 0,20 20 15,-20 22-15,-1 0 0,1 0 0,-1 0 16,-20 22-16,41-1 0,-20 21 15,21 0-15,-1 1 0,22-1 0,0 0 16,21 1-16,0-1 16,0 22-16,21-22 0,0 0 0,22 22 15,-22-22-15,21-21 0,0 22 16,1-22-16,-1 21 0,0-21 16,1-21-16,-1 21 0,0-21 0,1 0 15,-1 0-15,0 0 0,1 0 0,-1 0 16,-21 0-16,22-21 0,-22 0 15,0 0-15,0 0 0,0 0 0,0-1 16</inkml:trace>
  <inkml:trace contextRef="#ctx0" brushRef="#br3" timeOffset="131795.01">3069 13716 0,'0'0'0,"0"21"0,0 0 0,0 1 15,21-1-15,0-21 16,1 0-16,-1 0 16,0 0-16,0 0 0,0-21 15,0-1-15,22 1 0,-22 0 0,21 0 16,-21 0-16,1 0 0,20-22 16,-21 22-16,-21 0 0,0 0 0,0 0 15,0-1-15,0 1 0,-42 0 16,21 21-16,-1 0 15,-20 0-15,21 0 0,-21 0 0,20 0 16,1 21-16,-21 0 0,21 1 16,0 20-16,-1-21 0,22 21 0,0-20 15,0 20-15,0 0 0,0-21 16,0 22-16,0-22 0,0 0 0,22 0 16,20 0-16,-21 1 0,0-22 15,22 0-15,-22 0 0,21 0 0,0 0 16,1 0-16,-1 0 0,0-22 15,1 1-15,-1 0 0,0 0 0,-20 0 16,20 0-16,0-22 0,1 22 16,-1-21-16,-21-1 0,21 1 15,-20 0-15,20-1 0</inkml:trace>
  <inkml:trace contextRef="#ctx0" brushRef="#br3" timeOffset="132300.25">4043 13018 0,'0'-22'16,"0"44"-16,0-86 0,-21 43 0,21 0 0,-22 0 15,1 21-15,0 0 0,0 0 16,0 0-16,0 21 16,21 0-16,-22 21 0,22 1 15,0-1-15,0 0 0,0 1 16,0 20-16,0 1 0,0-1 0,0 1 16,-21-1-16,21 22 0,0-22 15,-21 22-15,21-22 0,0 22 0,0 0 16,0-22-16,0 22 0,0 0 15,0-1-15,0 1 0,0 0 0,0-1 16,0-20-16,0 20 0,0-20 16,0-22-16,0 22 0,0-22 0,0-21 15,0 22-15,0-22 0,0 0 0,21-21 16,0 0-16,1 0 16,-1 0-16,0-21 0,0 0 15,0-1-15,0 1 0,1 0 16,-1-21-16,0-1 0,-21 22 15,21-21-15,0 0 0,-21-22 0,21 22 16,-21-1-16,0 1 0,0-21 16,0 20-16,-21 1 0,-21 0 0,21-1 15,-22 1-15,22 0 0,-21-1 16,-22 1-16,22 21 0,0 0 0,-1-1 16,22 1-16,-21 21 0,21 0 0,0-21 15,-1 21-15,22-21 16,22 21-1,-1 0-15,0-21 0,0 21 16,21-21-16,1-1 0,-22 1 16,21 0-16,1 0 0,-1 0 15,0 0-15,1-1 0,-1-20 0</inkml:trace>
  <inkml:trace contextRef="#ctx0" brushRef="#br3" timeOffset="133804.39">4678 13272 0,'0'0'0,"0"-22"0,-43-20 16,1 42-16,21 0 15,0 0-15,0 0 0,-22 0 16,22 0-16,0 0 0,-21 21 16,20 0-16,1 1 0,0-1 15,-21 21-15,21 0 0,-1 1 0,1-1 16,21 0-16,0 1 0,-21-1 15,21 22-15,0-22 0,0-21 0,0 21 16,0-20-16,0 20 0,0-21 16,21-21-16,0 21 0,1-21 0,-1 0 15,21 0-15,-21 0 0,22-21 0,-22 21 16,21-21-16,-21 0 0,22-22 16,-1 22-16,-21 0 0,21-21 0,-20-1 15,-1 22-15,0-21 0,-21 0 16,0 20-16,0-20 0,0 21 15,0-21-15,0 20 0,0 1 0,0 0 16,0 0-16,-21 21 16,0 21-1,21 0 1,0 22-16,0-22 0,0 21 0,0 0 16,0-20-16,0 20 0,0 0 0,0 1 15,0-22-15,0 21 0,0-21 16,21 0-16,0 1 0,0-1 0,0-21 15,0 0-15,1 0 0,-1 0 16,0 0-16,0 0 0,0 0 0,0 0 16,1-21-16,-1-1 0,0 1 15,0 0-15,0 0 0,22 0 16,-22-22-16,0 1 0,0 21 0,0-21 16,-21-1-16,21 22 0,-21-21 15,22-1-15,-22 22 0,0 0 0,0 0 16,0 0-16,0 0 0,0 42 31,-22 21-15,22-21-16,0 0 0,0 22 15,0-22-15,0 21 0,0 1 0,0-22 16,0 21-16,0-21 0,0 22 0,0-22 16,0 0-16,0 0 15,22 0-15,-1-21 0,21 21 16,0-21-1,-20 0-15,-1 0 0,0-21 0,21 0 16,-21 0-16,1 0 0,20 0 0,-21-1 16,0 1-16,22 0 0,-22-21 15,0 21-15,-21-22 0,21 22 0,0-21 16,-21 21-16,0-22 0,0 22 0,0-21 16,0 21-16,0-1 15,0 1-15,0 42 16,-21 1-1,21 20-15,-21-21 16,21 0-16,0 22 0,0-1 0,0-21 16,0 21-16,0 1 0,0-22 15,0 21-15,0-21 0,0 1 0,0-1 16,0 0-16,21 0 0,0 0 0,22-21 16,-22 0-16,0 0 0,21 0 15,-21 0-15,22 0 0,-1 0 0,0 0 16,1-21-16,-1 0 0,0 0 0,-20 0 15,20-22-15,0 22 16,-21-21-16,1-1 0,-1 22 0,0-21 16,0 0-16,0-1 0,-21 1 0,21-22 15,-21 22-15,0 0 0,0-22 16,0 22-16,0 0 0,0-1 0,0 1 16,0 21-16,0-22 0,-21 22 15,0 21-15,0 0 0,21 21 16,0 1-16,0 20 15,0 0-15,0 1 0,0-1 16,0 0-16,0 1 0,0-1 0,0 21 16,0-20-16,0-1 0,0 0 15,0 1-15,0-1 0,0 0 0,0-20 16,0 20-16,0-21 0,0 21 0,0-20 16,0-1-16,0 0 15,21 0-15,0-21 0,0 0 0,1 21 16,-1-21-16,0 0 0,0 0 0,21-21 15,-20 21-15,20-21 0,0 0 16,1 0-16,-1-22 0,-21 22 0,21-21 16,1 21-16,-22-22 0,0 1 0,21 0 15,-20-1-15,-22 1 0,21 0 16,-21-1-16,0-20 0,0 20 0,0-20 16,0 21-16,0-1 0,0 1 0,0 0 15,0 20-15,0-20 16,0 21-16,-21 21 0,-1 0 15,1 0-15,0 21 16,21 0-16,-21 22 0,21-1 0,0 0 16,0 1-16,0-1 0,-21 21 0,21-20 15,-21-1-15,21 0 0,0 22 16,0-22-16,-22 1 0,22-1 0,0 0 16,0-21-16,-21 22 0,21-1 0,0-21 15,0 0-15,0 1 0,0-1 16,0 0-16,21-21 0,1 21 15,-1-21-15,0 0 0,0 0 16,0 0-16,0-21 16,1 21-16,-1-21 0,0 0 0,0-1 15,0 1-15,0 0 0,-21 0 0,22 0 16</inkml:trace>
  <inkml:trace contextRef="#ctx0" brushRef="#br3" timeOffset="134088.23">6498 13208 0,'-42'0'0,"84"0"0,-105 0 15,41 0-15,44 0 32,-1 0-32,0-21 0,21 21 0,1-21 15,-1 21-15,0-21 0,1-1 0,-1 22 16,21-21-16,-20 0 0,-1 21 15,22-21-15,-22 21 0,-21 0 0,21-21 16,1 21-16,-22 0 0,0 0 0,0 0 16,0 0-1</inkml:trace>
  <inkml:trace contextRef="#ctx0" brushRef="#br3" timeOffset="136864.23">10689 13208 0,'0'0'0,"21"0"15,0-21 1,-21 0 0,0 0-16,0-1 0,0 1 15,0 0-15,0 0 16,0 0-16,0 0 0,-21-1 0,0 1 16,0 0-16,0 0 0,-22 0 15,22 21-15,0 0 0,-21 0 0,21 0 16,-22 0-16,22 0 0,-21 0 0,21 21 15,-22 0-15,22 0 0,-21 22 16,21-1-16,-1-21 0,1 43 16,0-22-16,21 0 0,0 1 0,0-1 15,0 0-15,0 1 0,0-1 16,0-21-16,21 21 0,0-20 0,1-1 16,-1-21-16,0 21 0,0-21 15,21 0-15,-20 0 0,-1 0 0,21-21 16,-21 21-16,22-21 0,-22-1 0,21 1 15,-21 0-15,22-21 0,-22 21 16,0-1-16,21-20 0,-21 21 0,1-21 16,-22 20-16,0-20 0,0 21 0,0-21 15,0 20-15,0-20 0,0 21 16,0 0-16,-22 0 16,1 21-16,0 21 15,21 0-15,0 0 16,0 0-16,0 0 0,0 22 0,0-22 15,0 21-15,0 1 0,0-22 16,0 21-16,0-21 0,0 22 0,21-22 16,0 0-16,1 21 0,-1-21 0,0-21 15,0 22-15,0-22 0,0 0 16,1 0-16,20 0 0,-21 0 0,0 0 16,0 0-16,22-22 0,-22 1 0,0 0 15,21 0-15,-20 0 0,-1 0 16,0-1-16,0-20 0,0 21 15,0-21-15,1 20 0,-1-20 0,0 21 16,0-21-16,0 20 0,-21 1 16,0 0-16,21 0 0,1 21 15,-22 21 1,0 0 0,0 0-16,0 1 0,0-1 15,0 0-15,0 0 16,0 0-16,21-21 15,0 0-15,-21-21 16,0 0-16,0 0 16,0 0-16,0-1 15,0 1-15,0 0 0,0 0 16,-21 0-16,0 21 16,-1-21-16,1 21 0,0 0 15,0 0-15,0 0 0,0 21 0,-1 0 16,1 0-16,0 0 0,0 22 15,21-22-15,-21 21 0,0-21 0,21 22 16,0-22-16,0 21 0,0 0 0,0-20 16,0 20-16,0-21 0,21 0 15,0 0-15,0 1 0,21-1 0,-20 0 16,20-21-16,-21 0 0,21 0 16,1 0-16,-22 0 0,21 0 15,-21 0-15,22 0 0,-22-21 0,21 21 16,-21-21-16,22-1 0,-22 1 15,0 0-15,0 0 0,0 0 0,1-22 16,-1 22-16,0-21 0,0 21 0,0-22 16,0 22-16,1-21 0,-1 21 15,0 0-15,0-1 0,0 1 0,0 21 16,1-21-16,-1 21 0,0 0 16,0 21-1,-21 0-15,0 1 16,0-1 15,21-21-31,0 0 16,-21-21-1,0-1 1,0 1 0,0 0-16,0 0 0,-21 21 15,21-21 1,-21 21-16,0 0 0,0 0 15,0 0-15,21 21 0,-22-21 16,1 21-16,0 0 0,0 0 0,0 22 16,0-22-16,-1 0 0,22 21 15,-21-20-15,0 20 0,21-21 0,-21 0 16,21 22-16,0-22 0,0 0 16,0 0-16,0 0 0,21 0 0,0-21 15,0 22-15,1-1 0,-1-21 16,21 0-16,-21 0 0,22 0 0,-1 0 15,-21 0-15,21 0 0,1-21 0,-1-1 16,-21 22-16,22-21 0,-1 0 16,-21 0-16,0 0 0,0 0 0,1-1 15,-1 1-15,0 0 0,0 0 0,-21-21 16,0 20-16,0 1 0,0-21 16,0 21-16,0 0 0,0-1 15,0 1-15,-21 21 16,0 0-1,0 0-15,21 21 0,-22 1 0,22-1 16,-21 0-16,21 0 0,-21 0 0,21 0 16,0 22-16,0-22 0,0 0 15,0 0-15,0 0 0,0 22 0,0-22 16,21 0-16,0 0 0,-21 0 16,22-21-16,-1 0 15,0 0-15,0 0 0,0 0 0,0 0 0,22 0 16,-22 0-16,0 0 0,21 0 0,-20-21 15,-1 0-15,21 0 16,-21 21-16,22-21 0,-22 0 0,0-22 16,21 22-16,-21 0 0,1-21 0,-1 20 15,0 1-15,0-21 0,-21 21 16,0 0-16,0-1 0,0 1 0,0 0 16,0 0-16,-21 21 0,0 0 0,0 0 15,-1 0-15,1 0 0,0 21 16,21 0-16,-21 0 0,21 1 0,-21-1 15,21 0-15,0 0 0,0 0 16,0 0-16,0 1 0,0-1 16,21 0-16,0 0 0,0 0 0,0 0 15,1-21-15,-1 22 0,0-1 0,0-21 16,-21 21-16,21-21 0,0 0 16,-21 21-16,-21-21 31,0 0-31,0 0 15,0 0-15,0 0 0,-1 0 0,1 0 16,0 0-16,0 0 0,0 0 16,0 0-16,-1 0 15,22 21 1,0 0 0,0 1-1,0-1-15,22-21 0,-1 0 16,0 0-16,21 0 0,-21 0 15,1 0-15,20 0 0,-21 0 16,21-21-16,-20 21 0,20-22 0,0 22 16,1-21-16,-22 0 0,21 21 0,0-21 15,1 0-15,-22 0 0,21-1 16,1 1-16,-22 0 0,0-21 0,0 21 16,0-1-16,0 1 0,-21 0 0,22-21 15,-22 21-15,0-1 0,0 1 16,-22 0-16,1 21 15,0 0-15,0 0 0,0 0 0,0 0 16,-1 21-16,1 0 0,0 1 16,21-1-16,0 0 0,0 0 0,0 0 15,0 0-15,0 1 0,0-1 0,0 0 16,0 0-16,0 0 0,21 0 16,0 1-16,1-22 0,-1 21 0,0 0 15,0-21-15,-21 21 0,21 0 16,-21 0-16,-21 1 15,0-1-15,0-21 16,0 0-16,-1 21 0,1-21 16,0 21-16,-21-21 0,21 0 15,-1 21-15,1-21 0,0 0 0,0 0 16,0 0-16,21-21 31,21 0-15,0 0-16,0 21 0,0-21 0</inkml:trace>
  <inkml:trace contextRef="#ctx0" brushRef="#br3" timeOffset="142492.73">14457 13018 0,'21'-22'15,"0"1"1,-21 0-16,21 21 0,-21-21 0,0 0 16,0 0-1,0-1-15,21 1 16,-21 0 0,0 0-16,22 21 0,-22-21 15,21 21 79,-21 21-63,0 0-15,0 0-16</inkml:trace>
  <inkml:trace contextRef="#ctx0" brushRef="#br3" timeOffset="144287.46">14626 12848 0,'0'0'0,"21"-21"15,-21 0-15,0 0 0,0 0 0,0-1 16,0 1-16,0 0 15,0 0-15,-21 21 32,0 21-17,0 0-15,21 22 0,-21-22 16,-1 21-16,22 0 0,-21 22 0,0-22 16,0 22-16,21-22 0,-21 22 15,0-22-15,21 21 0,0-20 0,0-1 16,0 0-16,0 1 0,0-22 15,0 21-15,21-21 0,0 1 16,0-1-16,0 0 0,0-21 0,22 0 0,-1 0 16,-21 0-16,22 0 15,-22-21-15,21 0 0,0-1 0,1 1 16,-1 0-16,-21-21 0,22 21 16,-1-1-16,0-20 0,-21 21 0,1-21 15,-1 20-15,-21-20 0,0 0 0,0-1 16,0 1-16,0 0 0,-21-1 15,-22 1-15,22 0 0,-21-1 0,-1 1 16,1 0-16,0-1 0,-1 22 16,1 0-16,0 0 0,-1 21 0,1 0 15,0 0-15,21 21 0,-22 0 16,22 0-16,0 22 0,0-1 16,21 0-16,0 22 0,0-1 0,0-20 15,0 20-15,0 1 0,21-22 0,0 0 16,0 1-16,0-1 0,1 0 15,-1-20-15,21-1 0,-21 0 0,0 0 16,22 0-16,-22-21 0,21 0 16,1 0-16,-22 0 0,21 0 0,0 0 15,1-21-15,20 0 0,-20 0 0,-1 0 16,0-1-16,22-20 0,-22 21 16,0 0-16,-20-22 0,20 22 0,-21 0 15,0-21-15,-21 21 0,0-1 16,0 1-16,0 0 0,-21 42 31,21 22-15,0-22-16,-21 0 0,21 0 0,0 0 15,0 0-15,0 1 0,0-1 0,0 0 16,0 0-16,0 0 0,0 0 16,0 1-16,21-22 15,0 0 1,0 0-16,1-22 15,-22 1-15,21 21 0,-21-21 0,21 0 16,-21 0-16,21 0 0,0-1 16,-21-20-16,0 21 0,0 0 15,0 0-15,0-1 0,21 1 0,-21 42 47,0 1-47,22-1 0,-22 0 16,0 0-16,0 0 0,21 0 0,-21 22 15,0-22-15,0 0 0,21-21 0,0 21 16,0 0-16,0 1 0,1-22 16,-1 0-16,0 0 0,0 0 15,0 0-15,0 0 0,22 0 0,-22 0 16,0-22-16,21 22 0,-20-21 16,20 0-16,-21 0 0,0 0 15,22-22-15,-22 22 0,0-21 0,0 0 16,-21-1-16,0 1 0,21-22 15,-21 22-15,0-21 0,0-1 0,21 1 16,-21 20-16,0-20 0,0 20 16,0 1-16,0 0 0,22 21 0,-22-22 15,21 22-15,-21 42 16,0 22 0,21-22-16,-21 21 0,0 0 0,0 22 15,0-22-15,0 22 0,0-22 16,0 22-16,-21-22 0,21 21 0,0-20 15,0-1-15,0 0 0,0-20 16,0 20-16,0-21 0,0 0 16,21 0-16,0-21 0,0 22 0,0-22 15,22 0-15,-22 0 0,0 0 0,21 0 16,-20 0-16,20-22 0,-21 1 16,21 0-16,-20 0 0,20 0 15,-21 0-15,0-1 0,0-20 0,1 21 0,-1-21 16,0-1-16,0 22 0,-21 0 15,21-21-15,-21 20 0,0 1 16,0 42 0,0 1-16,-21 20 15,21-21-15,0 0 16,0 0-16,0 22 0,-21-22 16,21 0-16,0 0 0,0 0 0,0 1 15,21-1-15,0 0 0,0-21 16,1 0-16,-1 0 0,0 0 15,0 0-15,0 0 0,0 0 0,1 0 16,20-21-16,-21 0 0,0 21 0,22-22 16,-22 1-16,21 0 0,-21-21 15,0 21-15,1-1 0,-1-20 16,-21 21-16,21 0 0,-21 0 0,21-1 16,-21 1-16,0 0 0,0 42 31,0 0-31,0 1 15,0-1-15,0 0 0,0 21 0,-21-21 16,21 22-16,-21-1 0,21 0 0,-21 1 16,21-1-16,0 0 0,-22 1 15,1-1-15,21 22 0,0-22 0,0 21 16,0 1-16,-21-1 0,21 22 0,-21-43 16,21 22-16,-21-1 0,21 1 15,0-22-15,-21 1 0,21-1 16,-22 0-16,22 1 0,0-22 0,0 0 15,0 0-15,-21-21 0,0 0 16,0 0-16,21-21 16,-21 0-16,0 0 15,-1-1-15,22-20 0,0 21 0,0-21 16,0-22-16,0 22 0,0-22 0,0 1 16,0-22-16,22 22 0,-1-22 15,0 21-15,21-20 0,-21 20 0,22 1 16,-1-1-16,22 22 0,-22-22 0,0 22 15,22 21-15,-22-21 0,0 20 16,1 1-16,-1 0 0,0 21 16,1-21-16,-22 21 0,0 0 0,0 0 15</inkml:trace>
  <inkml:trace contextRef="#ctx0" brushRef="#br3" timeOffset="146403.81">10266 14309 0,'0'0'0,"-21"-43"15,-1 22-15,1 21 16,0 0-16,0 21 16,21 1-16,0 20 15,0 0-15,0 1 0,0-1 16,0 0-16,0 1 0,-21-1 16,21 0-16,-21-21 0,21 22 0,0-1 15,0-21-15,0 0 0,0 1 16,0-1-16,0 0 15,0-42 1,0 0 0,0-1-16,0 1 0,21 0 0,0 0 15,0-21-15,-21 20 0,0 1 16,21-21-16,-21 21 0,21-22 0,-21 22 16,0 0-16,0 0 0,0 0 0,22 21 15,-1 0 1,-21 21-16,0 0 15,0 0-15,21 0 0,-21 1 0,0-1 16,21 0-16,-21 0 0,0 0 16,0 22-16,0-22 0,0 0 0,0 0 15,21-21-15,-21 21 0,21 0 0,-21 1 16,22-22-16,-1 0 16,0 0-16,0 0 0,0 0 15,0 0-15,1-22 16,-22 1-16,21 21 0,0-21 0,-21 0 15,0 0-15,21-22 0,-21 22 0,21 0 16,-21-21-16,21 21 0,-21-22 16,0 22-16,0-21 0,0 21 15,0-1-15,0 1 0,0 0 16,22 21-16,-22 21 16,0 0-1,0 1-15,0-1 0,0 21 16,0-21-16,0 22 0,0-22 0,0 0 15,0 21-15,0-21 0,0 1 16,0 20-16,0-21 0,0 0 16,21 0-16,0 1 0,0-22 15,0 0-15,0 0 16,1 0-16,-1 0 0,0-22 0,0 22 16,0-21-16,0 0 0,1 0 15,-1 0-15,0 0 16,-21-1-16,0-20 0,21 21 0,-21 0 15,0-22-15,21 22 0,-21 0 0,0 0 16,0 0-16,0 0 0,0-1 16,0 44-1,0 20 1,0-21-16,0 0 0,0 0 16,0 22-16,-21-22 0,21 21 0,0-21 15,0 22-15,0-22 0,0 0 16,0 0-16,0 0 0,0 1 15,21-1-15,0-21 0,1 0 0,-1 0 16,0 0-16,0 0 16,21 0-16,-20 0 0,-1 0 0,0-21 15,0-1-15,0 1 0,22 0 0,-22 0 16,0 0-16,0 0 0,0-22 16,0 22-16,1-21 0,-22-1 0,21 1 15,-21 0-15,21-1 0,-21 1 16,0 0-16,0-1 0,0 22 0,0-21 15,0 0-15,0 20 0,0 1 0,0 0 16,-21 21 0,0 0-1,21 21-15,-22 0 0,22 1 0,0 20 16,0 0-16,-21 1 0,21-1 16,0 21-16,-21-20 0,21-1 0,0 22 15,0-22-15,0 0 0,0 1 0,0-22 16,0 21-16,0-21 0,21 0 15,0 1-15,-21-1 0,22 0 0,-1-21 16,0 0-16,0 21 0,0-21 16,0 0-16,22 0 0,-22 0 0,0-21 15,21 0-15,1 21 0,-22-21 0,21-1 16,-21 1-16,22-21 0,-22 21 16,0-22-16,0 22 0,0-21 15,1 0-15,-1-22 0,-21 22 0,21-1 16,-21 1-16,0 0 0,0-1 15,0 1-15,0 21 0,0 0 0,0 0 16,0-1-16,0 1 0,0 42 31,0 1-31,-21 20 0,21-21 0,0 21 16,0 1-16,0-1 0,-21 0 0,21 1 16,0-1-16,0 0 0,0 1 15,0-1-15,-22 0 0,22-20 0,-21 20 16,21-21-16,-21 0 0,21 0 15,0 1-15,0-1 0,-21 0 16,21-42 15,0 0-15,0-1-16,21 1 0,0 0 0,-21-21 16,21 21-16,1-22 0,-1 22 15,0-21-15,0-1 0,0 1 0,0 21 16,1 0-16,-22 0 0,21-1 0,0 22 15,0 0-15,0 0 0,-21 22 16,21-1-16,-21 0 0,0 0 16,22 0-16,-22 22 0,0-22 15,0 0-15,0 21 0,0-21 16,0 22-16,0-22 0,0 0 0,0 0 16,0 0-16,0 1 0,0-1 15,0 0-15,0-42 47,0 0-31,0-1-16</inkml:trace>
  <inkml:trace contextRef="#ctx0" brushRef="#br3" timeOffset="146652.66">11091 14309 0,'0'0'0,"0"-21"16,21 21 0,1-22-16,20 22 0,-21-21 0,21 21 15,-20-21-15,20 21 0,0-21 16,1 21-16,-22-21 0,21 21 0,-21 0 15,22-21-15,-22 21 0,0-22 16,0 22-16,-21-21 16</inkml:trace>
  <inkml:trace contextRef="#ctx0" brushRef="#br3" timeOffset="146835.56">10964 14097 0,'0'0'0,"-21"0"0,0 0 0,21 21 0,0 0 31,21-21-15,0 0-16,0 0 0,1 22 16,20-22-16,-21 0 0,21 0 15</inkml:trace>
  <inkml:trace contextRef="#ctx0" brushRef="#br3" timeOffset="147199.45">12446 14436 0,'0'0'0,"-21"-21"0,0 21 0,-1-22 0,1 1 15,21 0-15,-21 21 0,0-21 16,21 42 0,0 0-16,0 22 0,0-22 15,0 0-15,0 21 0,0-21 16,0 22-16,0-22 0,0 21 15,0-21-15,0 1 0,0-1 0,0 21 16,0-21-16,0 0 16,0 1-16,0-44 31,0 1-31,0 0 16</inkml:trace>
  <inkml:trace contextRef="#ctx0" brushRef="#br3" timeOffset="147387.85">12340 14161 0,'0'0'0,"-21"0"0,0 0 0,-22 0 16,22 0-16,21 21 47,21-21-32,1 0-15,-1 0 0,0 0 16,0 0-16</inkml:trace>
  <inkml:trace contextRef="#ctx0" brushRef="#br3" timeOffset="147860.1">12658 14266 0,'0'0'0,"0"22"0,-43 20 16,43-21 0,0 0-16,0 0 0,0 1 15,0-1-15,0 0 0,0 0 0,0 21 16,0-20-16,0-1 0,0 0 0,0 21 16,0-21-16,0 1 0,0-1 15,0 0-15,-21 0 0,21 0 16,-21 0-16,0-21 47,21-21-32,0 0-15,0 0 16,0-21-16,0 20 0,21-20 0,-21 0 16,21 21-16,0-22 0,0 1 0,1 0 15,-1-1-15,21 1 0,-21 21 16,22 0-16,-22-1 0,0 1 0,21 0 15,-21 21-15,22 0 0,-22 0 0,0 21 16,0 0-16,0 22 16,1-22-16,-22 21 0,0-21 0,0 22 15,0-1-15,0-21 0,0 22 0,0-22 16,0 21-16,0-21 0,0 22 16,0-22-16,-22 0 0,22 0 0,0 0 15</inkml:trace>
  <inkml:trace contextRef="#ctx0" brushRef="#br3" timeOffset="149999.85">14478 14245 0,'21'0'16,"0"-21"-16,0 21 0,-21-21 16,22 21-16,-1-21 0,0 0 0,0 21 15,0-22-15,0 1 0,1 0 16,-1 0-16,-21 0 0,0 0 0,0-1 15,0 1-15,0 0 0,0 0 16,-21 0-16,-1 21 0,-20 0 16,21 0-16,0 0 15,0 0-15,-22 0 0,22 21 0,-21-21 16,21 21-16,-1 0 0,-20 0 16,21 1-16,0 20 0,21-21 0,0 0 15,0 22-15,0-22 0,0 21 16,0-21-16,0 22 0,21-22 0,-21 0 15,21 21-15,21-21 0,-20 1 0,-1-1 16,0 0-16,0 0 0,0-21 16,22 21-16,-22 0 0,0 1 0,0-1 15,-21 0-15,21 0 0,-21 0 0,0 0 16,0 1-16,0-1 0,0 0 16,-21 0-16,0 0 0,-21-21 15,-1 21-15,22 1 0,-21-22 0,-1 21 16,1-21-16,-21 0 0,20 0 15,1 0-15,0 0 0,-1 0 0,22 0 16,-21-21-16,21-1 0,-1 22 0,1-21 16,0 0-16,0-21 0,21 21 15,0-22-15,-21 22 0,21-21 0,-21-1 16,21 1-16,0 0 0,-22 21 16,22-22-16,0 22 0,0 0 0,0 0 15,0 42 16,22 0-31,-1 21 0,0-20 0,-21 20 16,21-21-16,-21 21 0,21 1 16,0-22-16,1 21 0,-1 1 0,0-22 15,0 21-15,0-21 0,0 22 0,22-22 16,-22 0-16,21-21 0,-21 21 16,22-21-16,-1 0 0,0 0 0,1 0 15,41 0-15,-41 0 0,-1 0 16,0-21-16,22 0 0,-22 0 15,1-1-15,-1 1 0,0 0 16,1 0-16,-1-21 0,-21 20 0,0 1 0,0-21 16,-21 21-16,0-22 15,0 22-15,0-21 0,0 21 0,0 0 16,-21-1-16,0 1 0,0 0 0,0 0 16,0 21-16,-1 0 0,1 0 15,0 0-15,0 21 0,0 0 0,-22 0 16,22 1-16,0-1 0,21 0 15,-21 21-15,0 1 0,21-22 0,-21 21 16,21 0-16,0-20 0,0-1 0,0 21 16,0-21-16,0 0 0,0 1 15,21-1-15,0-21 16,0 0-16,0 0 0,0 0 16,1 0-16,-1 0 0,0-21 15,21-1-15,-21 22 0,22-21 0,-22 0 16,21 0-16,-21 0 0,1-22 0,-1 22 15,0 0-15,-21-21 0,0 21 16,0-22-16,0 22 0,0 0 0,0 0 16,0 0-16,-21 21 15,0 0-15,21 21 16,-22 0-16,22 0 0,-21 0 0,21 0 16,0 22-16,0-22 0,0 21 15,0-21-15,0 1 0,0-1 16,0 21-16,0-21 0,21 0 15,1 1-15,-1-22 0,0 0 16,0 0-16,0 0 0,0 0 0,22 0 16,-22 0-16,21 0 0,-21-22 0,1 1 15,20 0-15,-21 21 0,0-42 16,0 21-16,1-1 0,-1 1 0,-21-21 16,0 21-16,21-22 0,-21 22 0,0 0 15,0 0-15,0 0 0,0 0 16,0 42-1,0 0 1,0 0-16,0 0 0,0 0 16,0 1-16,0-1 0,0 0 0,0 0 15,0 0-15,0 0 0,0 1 0,0-1 16,0 0-16,0 0 16,0 0-16,0-42 46,0 0-46,0 0 0,21 0 16,-21-1-16,21 1 0,-21-21 16,21 21-16,-21 0 0,0-22 0,22 22 15,-1 0-15,-21-21 0,21 20 0,-21 1 16,21 21 0,0 0-16,-21 21 15,0 1-15,21-1 0,-21 0 0,0 0 16,22 0-16,-22 0 0,0 22 15,0-22-15,0 0 0,0 0 0,0 0 16,0 1-16,0-1 0,0 0 16,0 0-16,21-21 47,-21-21-47,21 21 0,0-21 0,-21 0 15,21-1-15,0 1 0,1 0 0,-1-21 16,-21 21-16,21-1 15,0-20-15,0 21 0,0-21 0,-21 20 16,22 1-16,-1 0 0,0 21 0,-21 21 31,0 0-31,0 1 16,0-1-16,0 0 0,0 21 0,0-21 16,0 1-16,0 20 0,0-21 15,0 0-15,0 0 0,0 1 0,21-1 16,0 0-16,0-21 0,22 0 0,-22 21 15,0-21-15,21 0 0,-20 0 16,20 0-16,-21 0 0,21 0 0,-20-21 16,20 0-16,-21 21 0,0-21 15,0-1-15,1 1 0,-1 0 16,0 0-16,-21 0 0,0-22 0,0 22 16,0 0-16,0-21 0,0 21 0,0-1 15,0 1-15,-21 21 16,0 0-16,-1 0 0,1 0 15,0 21-15,21 1 16,0-1-16,-21 21 0,21-21 0,0 0 16,0 1-16,-21-1 0,21 0 0,0 0 15,0 0-15,0 0 0,0 1 16,0-1-16,21-21 0,0 21 0,0-21 16,0 21-16,1-21 15,-1 0-15,0 0 0,0 0 16,21 0-16,-20 0 0,-1 0 0,0 0 15,21-21-15,-21 0 0</inkml:trace>
  <inkml:trace contextRef="#ctx0" brushRef="#br3" timeOffset="150323.7">17081 14266 0,'0'0'0,"0"-21"0,0 0 15,0 0-15,0 0 16,-21 21-16,0 0 15,21 21 1,-21 0-16,21 21 0,0-20 16,0 20-16,0-21 0,0 21 0,0 1 15,-21-1-15,21 0 0,0 1 16,-21-1-16,21 0 0,0-20 0,0 20 16,-22 0-16,22 1 0,-21-1 0,0 0 15,21 1-15,-21 20 0,0-21 0,21 1 16,-21-1-16,21 0 0,0 1 15,0-1-15,0 0 0,0-20 16,0-1-16,0 0 0,0 0 0,0-42 31,0 0-15,21 0-16,-21-1 0,21 1 0,-21-21 16,0 21-16</inkml:trace>
  <inkml:trace contextRef="#ctx0" brushRef="#br3" timeOffset="150627.51">16954 14266 0,'0'-42'0,"0"84"0,0-105 15,0 42-15,0 0 0,0-1 16,0 1-16,0 0 16,22 21-16,20 0 15,-21 0-15,0 0 0,22 0 16,-22 21-16,21 0 0,-21 1 15,0-1-15,1 0 0,-1 0 0,0 21 16,-21-20-16,0-1 0,0 21 0,0-21 16,-21 22-16,0-22 0,-1 0 15,1 0-15,0 0 0,-21 0 0,21 1 16,-22-1-16,22 0 0,0-21 0,-21 21 16,20-21-16,1 0 0,0 0 15,21 21-15,21-42 31,0 0-31,1 21 0</inkml:trace>
  <inkml:trace contextRef="#ctx0" brushRef="#br3" timeOffset="151081.26">17653 14161 0,'0'0'0,"-85"-22"15,64 22-15,0 0 16,0 0-16,0 0 0,-22 0 16,22 0-16,0 22 0,0-22 0,0 21 15,-1 0-15,1 21 0,0-21 16,0 1-16,0 20 0,21-21 0,0 21 16,0-20-16,0 20 0,0-21 0,0 0 15,0 0-15,0 1 0,0-1 16,0 0-16,21-21 0,0 0 15,0 0-15,0 0 0,22 0 0,-22 0 16,0 0-16,0 0 0,0-21 16,1 0-16,-1-1 0,0 22 0,0-21 15,0 0-15,-21 0 0,21 0 0,-21-22 16,0 22-16,0 0 16,0 0-16,0 0 0,0 0 0,0-1 15,0 44 1,0-1-1,0 0-15,0 0 0,0 21 16,0-20-16,0-1 0,0 0 16,0 0-16,0 0 0,0 0 0,0 1 15,0-1-15,0 0 0,22 0 0,-1 0 16,0-21 0,0 0-16</inkml:trace>
  <inkml:trace contextRef="#ctx0" brushRef="#br3" timeOffset="152676.96">17970 14245 0,'0'0'0,"0"-21"0,0 0 0,0 0 16,-21 0-16,21-1 0,-21 22 16,0 0-16,0 0 0,0 0 15,-1 0-15,22 22 16,0-1-16,-21 0 0,0 0 0,21 0 15,-21 22-15,21-22 0,0 21 0,0-21 16,0 22-16,0-22 16,0 21-16,0-21 0,0 0 0,0 1 15,0-1-15,0 0 0,0 0 0,21 0 16,0-21-16,0 0 0,1 21 16,-1-21-16,0 0 0,0 0 0,0 0 15,0 0-15,1-21 0,-1 0 0,0 0 16,0 21-16,0-21 0,0 0 15,1-22-15,-1 22 0,-21-21 0,0 21 16,21-22-16,-21 1 0,21 0 0,-21-1 16,0-20-16,0 20 0,0 1 15,21-21-15,-21 20 0,21 1 0,1 0 16,-22-1-16,0 1 0,21 0 16,0 20-16,-21 1 0,0 0 15,0 0-15,0 42 16,0 21-16,0-20 15,-21-1-15,21 21 0,-21 0 0,21 1 16,0-1-16,-22 0 0,1-20 0,0 20 16,21 0-16,-21 1 0,21-22 15,0 21-15,-21-21 0,0 22 0,21-22 16,-22 0-16,22 21 0,-21-21 0,21 1 16,0-1-16,21-21 46,1-21-46,-22-1 16,21 1-16,0 0 0,0 0 0,0 0 16,0 0-16,1-1 0,-1 1 0,0 21 15,0-21-15,0 21 0,0 0 16,1 0-16,-1 0 16,-21 21-1,-21-21 1,-1 21-16,1-21 0,0 0 15,0 0-15,0 22 0,0-22 16,-1 0-16,1 21 16,21 0-16,-21-21 15,21 21-15,0 0 16,0 0-16,0 1 16,0-1-16,21 0 0,0-21 15,-21 21-15,22-21 0,-1 21 16,0-21-16,0 0 0,0 0 0,0 0 15,1 21-15,20-21 0,-21 0 0,0 0 16,22 0-16,-22 0 0,21 0 16,-21-21-16,22 0 0,-22 21 0,0-21 15,0 21-15,0-21 0,0 0 0,1 21 16,-22-22-16,0 1 16,0 0-16,0 0 0,0 0 0,0 0 15,0-1-15,0 1 0,0 0 0,0 0 16,-22 21-1,1 0-15,0 0 0,0 0 16,0 0-16,0 21 0,-1 0 0,1-21 16,0 21-16,0 1 0,0-1 15,21 0-15,0 0 0,0 0 0,0 0 16,0 1-16,0-1 0,0 0 16,0 0-1,21-21-15,0 0 16,0 0-16,0 0 0,1 0 0,-1-21 15,0 21-15,0-21 0,0 0 16,0 21-16,1-22 0,-1 1 0,-21 0 16,0 0-16,21 0 0,-21 0 0,0-1 15,0 1-15,0 0 16,-21 21 0,0 21-1,-1 0-15,22 1 16,-21-1-16,21 0 0,0 0 15,0 0-15,0 0 0,0 1 0,0-1 16,21-21 0,1 21-16,-1-21 0,0 0 15,0 0-15,0 0 0,0 0 0,1 0 16,20 0-16,-21 0 0,0-21 16,0 21-16,1-21 0,-1 21 0,0-22 15,0 1-15,0 0 0,-21 0 16,0 0-16,0 0 0,0-1 15,0 1-15,-21 21 16,0 0-16,0-21 0,0 21 16,-1 0-16,1 0 15,21 21 1,21-21 15,-21 21-31,0 1 16,22-1-16,-22 0 15,0 0-15,0 0 0,0 0 0,0 1 16,0-1-16,0 21 0,-22-21 0,22 0 16,-21 22-16,0-22 0,0 21 15,0 1-15,21-22 0,-21 21 0,-1 0 16,22-20-16,0 20 0,-21-21 0,21 21 16,-21-20-16,21-1 0,0 21 15,0-21-15,0 0 0,0 1 0,0-1 16,0 0-16,21-21 31,0 0-15,-21-21-16,0 0 0,22-1 0,-1 1 15,-21 0-15,21-21 0,0 21 0</inkml:trace>
  <inkml:trace contextRef="#ctx0" brushRef="#br3" timeOffset="153023.76">19177 14203 0,'0'0'0,"-21"-21"15,21 0 1,0-1 0,0 1-16,0 0 15,21 21-15,0-21 0,-21 0 16,21 21-16,0-21 15,-42 21 17,0 21-32,0-21 0,0 21 15,0 21-15,-1-21 0,22 22 16,-21-22-16,21 21 0,-21 1 0,21-22 0,0 21 16,0-21-16,0 22 15,0-22-15,0 0 0,21 0 0,0 0 16,1 0-16,20-21 0,-21 0 15,0 0-15,0 0 0,1 0 16,20-21-16,-21 21 0,21-21 0,-20 0 16</inkml:trace>
  <inkml:trace contextRef="#ctx0" brushRef="#br3" timeOffset="154272.04">22606 11726 0,'21'0'79,"-21"-21"-64,-21 21 407</inkml:trace>
  <inkml:trace contextRef="#ctx0" brushRef="#br3" timeOffset="154851.71">21886 11769 0,'0'0'0,"0"-21"0,-21-1 16,21 1-16,-21 21 16,21 21-1,0 1-15,-21 20 0,21 0 16,0 22-16,0-1 0,0 1 15,0-1-15,0 1 0,0-1 0,0 1 16,0-1-16,0-20 0,0 20 0,0-21 16,0 1-16,0-1 0,0-21 15,0 0-15,0 22 0,0-22 16,0 0-16,0-42 31,0 0-31,0 0 16</inkml:trace>
  <inkml:trace contextRef="#ctx0" brushRef="#br3" timeOffset="155463.35">21548 12192 0,'0'0'0,"0"-42"16,0-1-16,0-84 16,0 85-16,0 0 0,0-1 15,21 22-15,0-21 0,0 21 0,0 0 16,22-1-16,-22 1 0,21 0 0,0 21 15,1 0-15,-22-21 0,21 21 16,1 0-16,-22 0 0,21 21 0,-21 0 16,0 0-16,-21 1 0,0-1 15,0 0-15,-21 0 0,0 21 0,0-20 16,-21 20-16,-1-21 0,1 21 0,0-20 16,20 20-16,-20-21 0,0 0 15,21 0-15,-1 1 0,1-22 16,0 21-16,42-42 31,0 21-31,1-22 0,-1 22 0,21-21 16,0 21-16,1 0 0,-1 0 15,0 0-15,1 0 0,-1 21 0,22 1 16,-22-1-16,0 0 0,1 21 0,20 1 16,-21-1-16,1 0 0,-22 1 15,0-1-15,0 0 0,-21 1 0,0-1 16,0 0-16,-21 1 0,0 20 0,-21-21 15,-1 1-15,1-1 0,-22-21 16,22 22-16,-21-22 0,-1 0 16,1 21-16,-1-42 0,1 21 0,-1 1 15,1-22-15,-1 0 0,1 0 16,-1 0-16,22 0 0,-1-22 0,1 1 16,0 0-16,21 0 0,-22-21 0,22 20 15,0-20-15,21-21 0,0 20 16,0 1-16,0-22 0,0 1 0,0 21 15,21-22-15,0 1 0,22 20 16,-22 1-16,0 0 0,21 20 0,-21 1 16,22 0-16,-22 21 0,0 0 0,0 0 15,0 21-15,1 0 0,-1-21 16,21 22-16,-21-1 0,0 0 16,1-21-16,20 21 0,-21 0 0,21-21 15</inkml:trace>
  <inkml:trace contextRef="#ctx0" brushRef="#br3" timeOffset="156371.84">22606 11853 0,'0'-42'0,"0"84"0,0-105 0,0 42 15,0 0-15,0-1 0,0 44 31,0-1-31,0 21 16,0 0-16,0 1 0,0 20 16,0-20-16,0 20 0,0 1 0,-21-1 15,21-21-15,-21 22 0,21-1 0,0-20 16,-22-1-16,22 0 0,0 1 16,0-1-16,0 0 0,0-20 0,0 20 15,0-21-15,0 0 0,0 0 16,22-21-16,-1 0 15,0-21-15,0 0 0,0 0 16,0 0-16,1 0 0,-1-1 16,21 1-16,-21-21 0,0 21 15,1-22-15,-1 1 0,0 21 0,0-21 16,0 20-16,0 1 0,-21 0 16,0 0-16,22 21 0,-1 0 15,-21 21-15,0 0 0,0 0 16,0 1-16,0-1 0,0 0 15,0 0-15,0 21 0,0-20 0,0-1 16,0 0-16,0 0 0,21 0 0,-21 0 16,21-21-16,0 0 15,-21 22-15,21-22 0,1 0 0,-1 0 16,0 0-16,0 0 0,0-22 16,0 22-16,1-21 0,-1 0 15,0 21-15,21-21 0,-21 0 0,1 0 16,-22-22-16,21 22 0,0 0 0,-21-21 15,21 20-15,-21 1 0,0-21 16,0 21-16,21 0 0,-21-1 16,0 44-1,0-1 1,0 0-16,0 0 0,0 0 0,0 0 16,0 22-16,0-22 0,0 21 15,0-21-15,0 22 0,0-22 0,0 0 16,0 0-16,0 0 0,21-21 15,1 22-15,-1-22 0,0 21 16,0-21-16,0 0 0,22 0 0,-22 0 16,21 0-16,-21-21 0,22 21 0,-22-22 15,21 1-15,0 0 0,-20 0 16,20 0-16,-21 0 0,21-1 0,-20 1 16,-22-21-16,21 21 0,-21-22 0,21 22 15,-21-21-15,0 0 0,0 20 16,0 1-16,0 0 0,0 0 0,-21 21 15,0 0-15,-1 0 0,1 21 16,0 0-16,0 22 0,0-22 16,-22 21-16,22-21 0,0 22 15,21-1-15,0-21 0,0 21 0,0-20 16,0 20-16,0-21 0,0 0 16,0 0-16,21 1 0,0-22 0,22 21 15,-22-21-15,0 0 0,21 0 0,1 0 16,-22 0-16,21 0 0,1-21 15,-22-1-15</inkml:trace>
  <inkml:trace contextRef="#ctx0" brushRef="#br3" timeOffset="157523.57">28892 11049 0,'0'0'0,"0"-21"0,22 0 16,-22 0-16,-22 21 31,1 0-15,21 21-16,-21 0 0,0 0 0,0 21 16,-22 1-16,22-1 0,-21 22 0,0-22 15,-1 21-15,1 1 0,-22-1 16,22 1-16,-21-22 0,-1 22 0,1-1 15,-1-20-15,1 20 0,20-21 16,-20 1-16,20-1 0,1 0 0,0 1 16,-1-22-16,22 0 0,0 21 0,0-20 15,21-1-15,0 0 16,0 0-16,21-21 16,0 0-1,0 0 1,1 0-16,-1 0 0,0 0 15,0-21-15,0 21 0,0 0 0,22-21 16,-1 21-16,0-21 0,1 21 16,20-22-16,1 22 0,-1 0 0,22-21 15,0 21-15,-1 0 0,1 0 0,21-21 16,-22 21-16,22 0 0,0 0 16,-21 0-16,-1 0 0,1 0 0,0 0 15,-1 0-15,-20 0 0,21 0 16,-43 21-16,21-21 0,-20 0 15,-1 0-15,0 21 0,1-21 0,-22 0 16,21 0-16,-21 0 0,1 0 16,-1 0-16,0 0 0,-21-21 47,-21 21-47,21-21 0,-21 0 15,-22 21-15,22-21 0,0 0 16,-21-1-16,-1 1 0,1 0 0,0 0 15,-1-21-15,-20 20 0,20-20 0,-20 21 16,21-21-16,-22-1 0,22 1 16,-1 0-16,1-1 0,21-20 0,-21 20 15,20 1-15,1-21 16,0 20-16,0 1 0,0-22 0,0 22 16,-1 0-16,22 21 0,-21-22 0,0 22 15,21 0-15,-21 0 0,21 0 16,-21-1-16,0 22 0,21-21 15,-22 21 64,22 21-33,0 1-46,0-1 16,0 21-16,0-21 0,0 0 16</inkml:trace>
  <inkml:trace contextRef="#ctx0" brushRef="#br3" timeOffset="163454.1">28384 11980 0,'0'0'0,"-21"0"0,0 0 0,0 0 16,0 0-16,0 0 0,-1 22 0,1-22 15,0 0-15,0 0 16,21 21-16,42-21 31,-21 0-31,22 0 16,-1 0-16,22 0 0,-1 0 0,1-21 16,20 21-16,1-22 0,21 22 15,0 0-15,-1-21 0,1 0 0,0 21 16,-21 0-16,21-21 0,-22 21 0,1 0 15,0 0-15,-22-21 0,-21 21 16,22 0-16,-43 0 0,21 0 0,-20-21 16,-44 21-1,-20 0-15,0 0 16,-1-22-16,1 22 0,0 0 0,-22 0 16,1 0-16,-1 0 15,-20 0-15,-1 0 0,0 0 0,-21 0 16,22 0-16,-22 0 0,0 0 0,0 0 15,22 0-15,-22 0 0,21 0 16,22 22-16,-22-22 0,43 0 0,-22 21 16,22-21-16,21 0 0,-22 0 15,22 0-15,21 21 0,21-21 16,22 0 0,-1 0-16,0 0 0,1-21 15,20 21-15,1 0 0,-1-21 0,1 21 16,20 0-16,1-22 0,0 22 15,-1 0-15,-20-21 0,20 21 16,1-21-16,-21 21 0,-22 0 0,21 0 16,-41-21-16,20 21 0,-21 0 15,-42 0 1,-21 0-16,-1 0 0,1 0 0,-22 0 16,1 0-16,-1 0 0,-20 0 15,-1 0-15,0 0 0,1 0 0,-22 0 16,21 0-16,1 0 0,-1 21 15,0 0-15,22-21 0,20 0 0,1 21 16,0-21-16,21 0 0,21 22 16,21-22-1,21 0-15,0 0 0,1 0 16,20 0-16,1 0 0,-1 0 0,1-22 16,20 1-16,1 21 0,0 0 15,21-21-15,-22 21 0,1 0 0,0-21 16,-22 21-16,1 0 0,-22 0 15,-21 0-15,0 0 0,-42-21 16,0 21-16,-21 0 0,-1 0 0,-20 0 16,-1 0-16,-20 0 0,20 0 15,-21 0-15,1 0 0,20 0 0,-20 0 16,20 0-16,1 0 0,-1 0 16,22 21-16,-1-21 0,22 0 15,0 0-15,42 0 16,22 0-16,-1 0 0,0 0 15,1 0-15,20 0 0,1 0 16,-1 0-16,22 0 0,-1-21 0,1 21 16,0-21-16,-1 21 0,1-22 15,-21 22-15,-1 0 0,-21 0 0,-20-21 16,-1 21-16,-64 0 16,1 0-16,-21-21 0,-1 21 15,-21 0-15,22 0 0,-22 0 0,1 0 16,-1 0-16,0 21 0,22-21 15,-1 0-15,1 21 0,-1-21 16,22 22-16,0-22 0,20 0 0,1 0 16,21 21-16,21-21 15,22 0-15,-22 0 0,21 0 16,1 0-16,20 0 0,1-21 0,-1 21 16,1-22-16,20 1 0,1 21 15,-22-21-15,22 21 0,-21-21 0,-1 21 16,1-21-16,-22 21 0,-21-21 15,0 21-15,-42-22 0,-21 22 16,-1 0-16,1 0 0,-43 0 0,22 0 16,-22 0-16,1 0 15,-1 0-15,21 0 0,-20 22 0,20-1 16,1-21-16,-1 21 0,22-21 0,0 21 16,20-21-16,1 0 0,21 21 15,21-21 1,22 0-16,-22 0 0,21 0 15,22 0-15,-1 0 0,1-21 0,20 21 16,1-21-16,0 21 0,-1-21 0,1 0 16,0 21-16,-22-22 0,1 22 15,-22 0-15,-21 0 0,-21-21 0,-21 21 16,-21 0-16,-22 0 16,1 0-16,-1 0 15,1 0-15,-1 0 0,1 0 0,-1 0 16,1 0-16,20 21 0,-20-21 15,21 22-15,-1-22 0,1 0 0,21 21 16,0-21-16,21 21 0,42-21 16,-21 0-16,21 0 15,1 0-15,-1 0 0,22 0 0,20-21 16,-20 21-16,20-21 0,1 21 0,0-22 16,-22 1-16,22 21 0,-43-21 15,22 21-15,-43 0 0,0-21 0,-42 21 31,-21-21-31,-1 21 0,-20 0 0,-1 0 16,1 0-16,-22 0 0,22 0 0,-1 0 16,1 0-16,20 21 0,-20-21 15,20 0-15,22 21 0,-21-21 0,21 0 16,0 21-16,42-21 31,21 0-31,-21 0 0,43 0 0,-22 0 16,22 0-16,-1-21 0,1 21 15,20-21-15,-20 0 0,-1 21 16,-20-21-16,-1-1 0,0 22 0,-21-21 16,-21 0-1,-21 21-15,0 0 0,-21 0 0,-22 0 16,22 0-16,-22 0 0,1 0 0,21 0 16,-128 0-1,64 21-15,64-21 0,21 21 16,-21-21-16,20 0 0,22 22 15,0-1-15,22-21 16,-1 0-16,21 0 0,0 0 16,1 0-16,20-21 0,-20-1 15,20 22-15,1-21 0,-1 0 16,1 0-16,-22 21 0,0-21 16,1 0-16,-22 21 0,-21-22 0,-21 22 15,-22-21-15,1 21 16,0 0-16,-22 0 0,22 0 15,-22 0-15,22 0 0,0 0 0,-1 0 16,1 0-16,0 21 0,20-21 16,1 0-16,0 22 0,0-22 0,21 21 15,21-21 1,0 0 0,0 0-16,22 0 0,-22 0 0,21-21 15,-21 21-15,22-22 0,-1 1 16,0 21-16,-20-21 0,20 0 15,-21 21-15,0-21 0,-21 0 16,-21 21 0,-21 0-16,21 0 0,-22 0 0,1 0 15,21 0-15,-22 0 0,22 0 0,-21 0 16,21 21-16,0-21 0,-22 0 16,22 21-16,42-21 31,0 0-31,1 0 15,-1 0-15,21-21 0,0 21 16,-20-21-16,20-1 0,0 1 16,1 21-16,-1-21 0,-21 0 0,21 0 15,-20 21-15,20-21 0,-42-1 16,-21 22 0,0 0-16,-1 0 0,-20 0 15,21 0-15,-21 0 0,20 0 16,-20 0-16,21 0 0,0 0 0,0 0 15,-1 22-15,1-22 0,42 0 32,1 0-17,-1 0-15,0 0 0,0 0 16,0-22-16,0 22 0,22 0 16,-22-21-16,0 21 0,0 0 15,0-21-15,22 21 0,-22 0 0,0-21 16,0 21-16,0 0 0,1 0 0,-44 0 47,1 0-47,0 0 15,-21 21-15,21-21 0,-22 21 0,22 0 16,-21-21-16,-1 22 0,22-1 0,-21 0 16,21 0-16,-22 0 0,22 0 15,0 1-15,0-1 0,0 0 0,0-21 16,21 21-16,21-21 31,0 0-15,0 0-16,0-21 0,0 21 15,1 0-15,-22-21 0,21 21 0,-42 21 32,-1 0-32,1 21 15,0-20-15,-21 20 0,-1-21 0,22 21 16,-21 1-16,0-1 0,-1 0 15,-20 1-15,20-1 0,-20 22 16,21-22-16,-22 0 0,22 1 0,-22-1 16,22-21-16,0 21 0,-1 1 15,22-22-15,0 0 0,0 0 0,21 0 16,21-21 15,0-21-31,0 0 0,22 21 16,-22-21-16,21 0 0,0 0 15,1 21-15,20-22 0,1 1 0,-1 0 16,22 0-16,-22 0 0,128 0 16,-106-1-16,20 22 0,1-21 15,-21 21-15,21-21 0,-22 21 0,-20 0 16,21 0-16,-22 0 0,1 0 16,-22 0-16,-21 0 0,21 0 15,-63 21 1,-21-21-16,0 21 15,-1-21-15,-20 22 0,-1-22 0,-20 21 16,-22-21-16,0 21 0,0-21 0,-21 21 16,21-21-16,-21 21 0,0 0 15,0 1-15,21-22 0,22 21 16,-1-21-16,22 21 0,20 0 0,1-21 0,21 0 16,0 21-16,42-21 15,0 0-15,21 0 16,22 0-16,-22 0 0,43 0 15,-22 0-15,22 0 0,21-21 0,0 0 16,21 21-16,0 0 0,0-21 0,0 21 16,0 0-16,0-21 0,-22 21 15,1 0-15,0 0 0,-42-22 0,-1 22 16,1 0-16,-43 0 0,0 0 16,-42 0-1,-22 0-15,-20 0 0,21 0 0,-43 0 16,21 0-16,-41 0 0,-1 0 15,0 0-15,0 0 0,-21 22 0,0-22 16,21 21-16,0-21 0,1 21 16,20-21-16,21 0 0,1 21 15,42-21-15,-22 0 0,43 21 16,22-21-16,20 0 16,0 0-16,22 0 0,-22 0 0,43 0 15,-1 0-15,22 0 0,0-21 0,21 21 16,-21 0-16,21 0 0,-21-21 15,0 21-15,-1-21 0,1 21 0,-21 0 16,0 0-16,-22-21 0,-21 21 16,1 0-16,-22 0 0,-42 0 15,0 0-15,-22 0 0,-20 0 16,-1 0-16,1 0 16,-43 0-16,21 0 0,-21 0 0,-21 0 15,0 0-15,0 0 0,22 0 16,-22 0-16,42 0 0,0 0 0,1 0 15,41 0-15,1 0 0,21 0 0,63 0 16,0 0 0,22 0-16,-1 0 0,22 0 0,21 0 15,0 0-15,21 0 0,0 0 16,0 0-16,0 0 0,0 0 0,0 0 16,0 0-16,-21 0 0,-22 0 0,1 0 15,-43 0-15,1 0 0,-22 0 16,-42 0-16,-1 0 15,-41 0-15,21 0 0,-22-22 16,-21 22-16,1 0 0,-1-21 0,0 0 16,-20 21-16,-1-21 0,21 21 0,-21 0 15,0-21-15,22 21 0,20 0 16,1-21-16,-1 21 0,43 0 0,-21 0 16,63 0-1,21-22-15,1 22 0,-1 0 0,21 0 16,22 0-16,-21-21 0,20 21 0,1 0 15,0 0-15,-22-21 0,22 21 16,-22 0-16,-20 0 0,-1 0 16,0-21-16,-84 21 15,0 0-15,-1-21 16,-20 21-16,-22 0 0,22 0 0,-43 0 16,21 0-16,-21 0 0,22 0 15,-22 0-15,21-21 0,22 21 0,-1 0 16,22 0-16,-1 0 0,22 0 0,0 0 15,42 0 1,0 0-16,22-22 0,-22 22 0,42 0 16,-20-21-16,20 0 0,-20 21 15,41-21-15,-20 21 0,-1-21 0,1 0 16,-22 21-16,22-22 0,-43 22 16,21-21-16,-21 21 0,-21-21 15,0 0-15,-21 21 0,-21-21 16,21 21-16,-22-21 0,22-1 0,-21 22 15,-1-21-15,1 21 0,21-21 16,-21 21-16,20-21 0,1 0 16,0 21-16,0 0 0,21-21 0,0 42 31,0 21-31,21-21 16,0 22-16,0-22 0,1 21 15,41 43-15,-42-43 16,43 43-16,-43-64 15,0 21-15,0-21 0,0 22 0,1-22 16,-1 0-16,0 0 0,0 0 16,-42-42 15,0 0-31,0 0 0,-1 0 16,1 0-16,0-1 0,0-20 15,-43-21-15,22 20 0,0 1 16,-1 0-16,1-1 0,21-20 15,-21 20-15,-22-84 0,43 64 16,0-1-16,21 22 0,0 0 0,0-1 16,0 22-16,0 0 0,0 0 15,21 21-15,0 21 0,0 0 16,0 22-16,22-1 0,-1 0 16,43 85-16,-43-42 15,43 42-15,-43-64 0,0 1 16,1-1-16,-1 1 0,22 21 15,-22-43-15,0 43 0,-21-64 16,1 0-16,-22 0 16,-22-21-1,1-21-15,0 0 16,0 0-16,0-22 0,-22 22 16,22-21-16,-21-1 0,-43-41 15,64 41-15,-21-20 0,-22-43 16,22 21-16,21 22 15,-22-64-15,43 63 0,0 22 16,0 0-16,0 21 0,0-1 16,0 1-16,22 21 0,-1 0 0,0 0 0,21 43 15,1-22-15,-1 21 0,-21 22 16,21-22-16,1 21 0,-1 1 0,0-1 16,22 64-16,-22-84 15,-21 20-15,1-20 0,-1 20 16,0-21-16,0 1 0,-21 20 15,0-42-15,0 1 0,0-1 16,0 0-16,-21-21 0,0 0 16,0 0-16,-1 0 0,-20-21 0,21 0 15,-21-1-15,20-20 0,-20 21 16,-43-64-16,43 43 16,-43-64-16,64 43 0,-21-1 15,0-84-15,20 84 16,22-63-16,0 64 0,0 21 0,0-1 15,0 22-15,22 0 0,-1 21 16,21 0-16,0 21 0,-20 21 16,20 1-16,0-1 0,1 0 0,-1 22 15,0-1-15,1 1 0,-1-1 16,21 64-16,1-21 16,-43-42-16,0-22 0,0 43 15,-21-43-15,0-21 0,0 0 16,0 1-16,0-1 0,0 0 0,-21-21 15,0 0-15,-21 0 0,21 0 16,-1 0-16,-20-21 0,0 0 0,-1-1 16,1-20-16,0 21 15,-1-21-15,1-1 0,0 1 0,-43-64 16,0-21-16,43 64 16,21-1-16,0 1 0,-22-43 15,43 63-15,0 22 0,0 0 16,0 0-16,22 42 15,-1 0-15,0 0 0,21 22 0,1-1 16,41 64-16,-41-43 16,41 43-16,-20-42 15,-22-22-15,0 0 0,1 22 0,20 21 16,-42-43-16,1 0 16,20 1-16,-42-1 15,0-21-15,-21-21 0,0 0 16,-1 0-16,1-21 15,-21 0-15,21 0 0,-22-22 0,-41-20 16,41 20-16,1 1 16,-43-64-16,43 64 0,-43-85 15,43 0-15,21 85 16,0-22-16,21 1 16,0 20-16,21 43 15,0 21-15,21 22 0,-20-22 16,20 42-16,0-20 0,-21-1 15,64 64-15,-43-43 0,43 22 16,0 0-16,-64-64 16,21 42-16,-21-20 15,1-22-15,-22 0 16,-22-21 0,1-21-16,21 0 0,-42 0 15,21-1-15,0 1 0,-1 0 16,-41-42-16,-1-43 15,43 63-15,0 1 0,-21-85 16,21 64-16,-22-64 16,43 84-16,0 1 0,0 0 15,0 20-15,0 1 0,0 42 16,0 1-16,21 20 16,1 21-16,20-20 0,-21 20 15,43 43-15,-43-42 16,42 41-16,-20-62 0,20 20 15,-21-20-15,1-22 16,-22 0-16,42 21 0,-41-21 16,-44-42 15,1 0-31,-21 0 0,21 0 16,0 0-16,-22-1 15,-20-62-15,42 41 0,-22 1 16,1-21-16,21 20 0,-43-84 15,-20 21-15,20 22 16,43 41-16,0 22 0,0-21 16,21 63-1,0 0 1,21 0-16,0 22 0,0-1 0,0 0 16,22 1-16,20 63 15,-42-64-15,43 43 0,-43-43 16,21 0-16,-21-21 15,1 1-15,-22-1 0,21 21 16,-42-42 0,-1 0-16,1-21 0,0 0 15,0 0-15,-21-22 0,-1-20 16,22 20-16,0-20 0,0 21 16,0-22-16,-1 1 15,1-43-15,0 0 0,21 64 16,0 20-16,0-20 15,0 63 1,0 0-16,0 22 0,0 20 16,0-20-16,21 20 0,-21-21 0,21 22 15,1-1-15,-1-20 0,0 63 16,0-64-16,-21 0 16,21-21-16,0 1 0</inkml:trace>
  <inkml:trace contextRef="#ctx0" brushRef="#br4" timeOffset="168883.09">2392 16468 0,'0'0'0,"0"-21"0,0-1 16,0 1-16,0 0 0,-21 21 0,21-21 16,-22 0-16,1 21 15,0 0-15,0 0 16,0 21-16,0 0 15,-1 0-15,22 22 0,-21-1 0,0 21 16,0 1-16,0-1 0,21 1 16,-21-1-16,-1 1 0,1 21 15,21-22-15,-21 1 0,0-1 0,0-21 16,21 22-16,0-22 0,0 22 16,0-43-16,0 21 0,0 1 15,0-22-15,0 0 0,0-42 31,0 0-31,0-1 0,0-20 16</inkml:trace>
  <inkml:trace contextRef="#ctx0" brushRef="#br4" timeOffset="169215.9">1884 16616 0,'-21'-21'0,"42"42"0,-64-85 0,22 43 16,21-21-16,0 21 0,0-22 0,0 22 15,0-21-15,0 0 0,0-1 16,21 22-16,1-21 0,20-1 0,-21 1 16,21 21-16,22 0 0,-22 0 15,22 21-15,-1 0 0,1 0 16,-22 21-16,0 21 0,1-21 0,-22 22 16,-21 20-16,0-21 0,0 22 15,-21-22-15,-22 22 0,1-22 0,0 22 16,-22-22-16,22 21 15,0-20-15,20-1 0,-20 0 16,21 1-16,-21-1 0,20-21 0,22 0 16,-21 1-16,42-22 31,1-22-31,20 22 16,-21-21-16,0 0 0,22 0 15,-1 21-15</inkml:trace>
  <inkml:trace contextRef="#ctx0" brushRef="#br4" timeOffset="169579.69">2561 16976 0,'0'0'0,"-21"21"16,21-42 0,21 0-1,0-1-15,0 1 0,1 0 16,20 21-16,-21-21 0,21 21 15,1 0-15,-22 0 0,21 0 0,-21 21 16,22 0-16,-22 0 0,0 1 16,0 20-16,-21 0 0,0-21 0,0 22 15,0-1-15,0 0 0,-21 1 16,0-1-16,0 0 0,21-20 16,0 20-16,-21-21 0,-1-21 15,22-21 1,0 0-1,0 0-15,0-1 0,22-20 16,-1 21-16,-21-21 0,21 20 0,0-20 16,0 0-16,0-1 0,1 1 15,-22 0-15,21-1 0,0 22 0,0-21 16,0 21-16,-21 0 0,21-1 16,1 1-16</inkml:trace>
  <inkml:trace contextRef="#ctx0" brushRef="#br4" timeOffset="169967.47">3387 16785 0,'0'0'0,"0"21"0,0 1 16,0-1-16,0 0 16,0 21-16,0-21 0,0 1 0,0 20 15,0-21-15,0 21 0,-22 1 16,22-22-16,0 21 0,0-21 0,-21 22 15,21-22-15,0 0 16,0 0-16,0 0 0,21 1 0,1-22 0,-1 0 16,21 0-16,-21 0 0,22 0 15,-22-22-15,21 1 0,0 0 16,1 0-16,-22 0 0,21 0 16,-21-1-16,1 1 0,-1-21 0,-21 21 15,0 0-15,0-1 0,0-20 16,-21 21-16,-1 0 0,-20 0 0,21-1 15,-21 1-15,-1 0 0,1 0 16,0 21-16,-1 0 0,22 0 16,-21 0-16,21 0 0,-22 0 0,22 0 15,0 0-15,0 0 16,42 0 0,21 0-1,1-21-15,-1 0 0</inkml:trace>
  <inkml:trace contextRef="#ctx0" brushRef="#br4" timeOffset="170225.32">4149 16150 0,'0'0'16,"0"21"-16,0 1 16,0-1-16,-22 21 0,22 0 0,-21 1 15,21-1-15,0 22 16,-21-1-16,0-21 0,0 22 0,21 21 15,-21-22-15,-1 1 0,1-1 16,21 1-16,0-1 0,0-21 0,0 1 16,0-1-16,0-21 0,0 0 15,0 1-15,21-22 0,1 0 0,-1 0 16,0 0-16,0-22 0,0 1 16,0-21-16,-21 21 0,0 0 15,0-22-15,0 22 0</inkml:trace>
  <inkml:trace contextRef="#ctx0" brushRef="#br4" timeOffset="170375.23">3810 16870 0,'0'0'0,"-21"0"0,0 0 15,-1 0-15,44 0 32,-1 0-32,21 0 15,-21 0-15,22 0 0,-1-21 0,0 0 16,1 21-16,-22-22 0,21 1 15,0 21-15,-20-21 0</inkml:trace>
  <inkml:trace contextRef="#ctx0" brushRef="#br4" timeOffset="170731.54">4445 16891 0,'0'0'0,"-21"21"0,21 0 0,-21 1 16,21-1-16,21-21 31,0 0-31,21 0 16,-21-21-16,1-1 0,20 1 15,-21 0-15,0 0 0,0 0 0,1 0 16,-1-1-16,-21 1 0,0 0 16,-21 0-16,-1 21 15,1 0-15,0 0 0,-21 21 16,21 0-16,-22 0 0,22 1 15,0 20-15,-21-21 0,20 21 0,1 1 16,21-22-16,0 21 0,-21 1 16,21-22-16,0 0 0,0 0 15,0 0-15,0 0 0,21 1 0,0-22 16,22 0-16,-22 0 0,21 0 16,-21 0-16,22 0 0,-1-22 0,0 1 15,1 0-15,-1 0 0,22 0 16,-22 0-16</inkml:trace>
  <inkml:trace contextRef="#ctx0" brushRef="#br4" timeOffset="171412.16">5207 16616 0,'0'0'0,"-21"0"0,0 0 16,-1 21-16,1 0 0,0-21 15,0 43-15,0-22 0,0 21 16,-1-21-16,1 22 0,21-1 0,0 0 15,-21 1-15,21-1 0,0 0 16,0-21-16,0 22 0,0-22 0,0 21 16,0-21-16,21 1 0,0-1 15,1 0-15,20-21 0,-21 0 16,21 0-16,1 0 0,-1 0 16,0 0-16,1-21 0,20 0 0,1-1 15,-22 1-15,22 0 0,-22 0 16,0-21-16,1 20 0,-1-20 0,0 0 15,-21-1-15,1 1 0,-1 0 16,0-22-16,-21 22 0,0-22 0,0 22 16,0 0-16,0-22 0,0 22 0,0 0 15,0 20-15,0-20 0,-21 21 16,21 0-16,0 0 0,0 42 16,-21 0-16,21 0 15,-22 21-15,22 1 0,-21-1 16,21 0-16,-21 1 0,0 20 15,21-20-15,0 20 0,0-21 0,-21 22 16,21-22-16,0 1 0,0-1 16,0 0-16,0-21 0,21 22 0,-21-22 15,21 0-15,0 0 0,0-21 0,1 0 16,20 21-16,-21-21 0,21 0 16,1 0-16,-22-21 0,21 21 0,1-21 15,-1 0-15,-21 0 0,21 0 16,-20-1-16,20-20 0,-21 21 0,-21 0 15,0-22-15,21 22 0,-21 0 16,0 0-16,0 0 0,0 0 16,-21 21-16,0 0 15,0 0-15,21 21 0,-21 0 0,-1 0 16,1 0-16,21 0 0,0 22 16,-21-22-16,21 21 0,-21-21 0,21 1 15,0 20-15,0-21 0,0 0 0,0 0 16,0 1-16,0-1 15,21-21-15,0 0 0,0 0 16,1 0-16,20 0 0,-21 0 16,21 0-16,-20-21 0,20-1 0</inkml:trace>
  <inkml:trace contextRef="#ctx0" brushRef="#br4" timeOffset="171968.83">7091 16722 0,'0'-21'0,"0"42"0,0-64 0,-21 43 16,-1 0-16,1 0 0,0 0 16,-21 0-16,21 0 0,-1 22 15,-20-1-15,21 0 0,0 0 0,0 21 16,-1-20-16,1 20 0,0-21 0,0 21 16,21 1-16,-21-22 0,21 21 15,0-21-15,0 1 0,0-1 0,0 0 16,0 0-16,0 0 15,21 0-15,0-21 0,0 0 0,0 0 16,1 0-16,-1 0 16,21 0-16,-21 0 0,0-21 0,22 0 15,-22 0-15,0 0 0,0 0 0,0-22 16,1 1-16,-1 0 0,0-1 16,0-20-16,0-1 0,0 22 0,-21-22 15,0 1-15,0-1 0,22-20 16,-22 20-16,0 1 0,0-1 0,0 1 15,0-1-15,0 22 0,0 0 16,0-1-16,0 22 0,-22-21 0,1 42 16,0 21-1,21 0-15,-21 21 0,21 1 16,0-1-16,0 22 0,0-22 0,0 21 16,0 1-16,0-22 0,0 22 15,0-1-15,21-20 0,0 20 0,-21-21 16,0 22-16,0-22 0,21 1 15,-21 20-15,22-21 0,-22-20 0,21 20 16,-21 0-16,0-21 0,0 1 0,21-1 16,0 0-16,0-21 15,0 0-15,1 0 0,-1 0 16,0-21-16,0 21 0,0-21 16,0-1-16,1-20 0,-1 21 15,0 0-15,-21-22 0</inkml:trace>
  <inkml:trace contextRef="#ctx0" brushRef="#br4" timeOffset="172271.66">5419 16637 0,'0'0'0,"21"0"16,21 0-16,0 0 15,1-21-15,20 0 0,1 0 0,-1-1 16,1 22-16,-1-21 0,1-21 16,-1 21-16,1 21 0,-22-21 0,0-1 15,1 1-15,-1 21 0,-21 0 16,0 0-16,-21-21 0,0 42 47</inkml:trace>
  <inkml:trace contextRef="#ctx0" brushRef="#br4" timeOffset="181495">11007 15219 0,'0'0'0,"63"21"15,22 0-15,-22-21 0,22 21 16,-22-21-16,22 0 0,-21 0 0,-1 0 16,1 0-16,-1 0 0,-21 0 0,1 0 15,-22 0-15,0 0 0,-21-21 16,-21 21 0,-21 0-16,20 0 15,-20 0-15,-21 21 0,20 1 0,-20-1 16,-1 0-16,-20 0 0,20 0 15,-21 0-15,22 1 0,-1-1 16,22 0-16,0 0 0,21-21 0,-1 21 16,44-21-16,-1 0 15,21-21-15,22 21 0,-1-21 16,1-21-16,20 20 0,-20 1 0,20-21 16,1 21-16,0 0 0,-22-1 0,1 1 15,-22 0-15,0 21 0,1 0 16,-22 0-16,0 0 0,-21 21 15,0 0-15,-21 1 0,-21-1 16,20 0-16,-20 21 0,0-21 16,-1 1-16,-41 41 15,41-42-15,1 0 0,21 1 0,0-1 16,-22 0-16,22 0 0,21 0 16,0 0-16,21-21 15,22-21 1,-22 0-16,21 0 0,1 21 15,-1-21-15</inkml:trace>
  <inkml:trace contextRef="#ctx0" brushRef="#br4" timeOffset="182607.37">10435 15706 0,'42'0'16,"-20"0"-1,-1-21-15,0 21 16,0-22-16,-21 1 0,21 21 0,0-21 16,1 0-16,-1 0 0,0 0 15,0-1-15,-21 1 0,0 0 0,0 0 16,0 0-16,-21 0 15,0-1-15,0 1 0,-22 21 16,1-21-16,0 21 0,-1 0 0,1 0 16,-22 0-16,22 0 0,0 21 15,-1 0-15,1 1 0,0-1 0,-1 21 16,1 0-16,21 1 0,-21-1 16,20 0-16,22 1 0,0-1 0,0 0 15,0 1-15,0-1 0,0-21 16,0 22-16,22-22 0,-1 0 0,0-21 15,0 0-15,21 0 0,-20 0 16,20 0-16,-21-21 0,21 0 0,1-1 16,-22 1-16,21 0 0,-21 0 0,22-21 15,-22 20-15,0-20 16,0 21-16,0-21 0,1 20 0,-1 1 16,-21-21-16,21 21 0,-21 0 15,0-1-15,0 1 0,0 42 31,0 1-31,0-1 0,-21 0 16,21 0-16,0 21 0,0-20 0,0-1 16,0 21-16,0-21 0,0 0 15,0 22-15,0-22 0,0 0 0,0 0 16,0 0-16,21 1 0,0-22 16,0 0-16,0 0 0,1 0 15,20 0-15,-21-22 0,21 1 16,-20 0-16</inkml:trace>
  <inkml:trace contextRef="#ctx0" brushRef="#br4" timeOffset="182851.83">11239 15431 0,'0'0'16,"0"-22"-16,0 1 0,-21 21 16,0 0-16,0 0 0,-21 0 15,20 0-15,-20 0 0,0 21 0,21 22 16,-22-22-16,22 0 0,-21 21 15,21 1-15,-1-22 0,1 21 16,0 1-16,0-22 0,0 21 16,21 0-16,0-20 0,0 20 0,0-21 15,0 21-15,0-20 0,21-1 0,0 0 16,0-21-16,22 0 0,-1 0 16,-21 0-16,21 0 0,1-21 0,-1 21 15,0-21-15,1-1 0,-1-20 16</inkml:trace>
  <inkml:trace contextRef="#ctx0" brushRef="#br4" timeOffset="183115.3">11747 15325 0,'-63'0'16,"126"0"-16,-147 0 0,63 0 15,-1 0-15,-20 0 0,21 21 0,0 0 16,0 0-16,-22 22 0,22-22 15,0 21-15,0-21 0,0 22 0,-1-22 16,22 21-16,0-21 0,-21 22 16,21-22-16,0 21 0,0-21 0,0 0 15,0 1-15,0-1 0,0 21 0,21-42 16,1 21-16,-1 0 0,0 1 16,0-22-16,0 0 0,0 0 0,22 0 15,-22 0-15,0 0 16,21-22-16,-20 1 0,20 0 0,-21 0 15</inkml:trace>
  <inkml:trace contextRef="#ctx0" brushRef="#br4" timeOffset="184095.55">11917 15558 0,'0'0'0,"-21"21"15,-1 0-15,1-21 0,0 21 0,0 0 16,21 0-16,0 1 15,21-22 1,0 0-16,0 0 16,1 0-16,-1-22 0,21 22 0,-21-21 15,0 0-15,1 21 0,20-21 16,-21 0-16,-21 0 0,21-1 0,-21 1 16,0 0-16,0 0 15,-21 21-15,0 0 0,0 0 16,0 0-16,-1 0 0,-20 0 0,21 0 15,0 21-15,-22 0 0,22 0 16,0 22-16,-21-22 0,21 0 0,21 21 16,-22-20-16,22 20 0,0-21 15,0 0-15,0 22 0,0-22 0,0 0 16,0 0-16,22 0 0,-22 0 16,21-21-16,0 0 0,21 0 15,-21 0-15,22 0 0,-22 0 0,21 0 16,1-21-16,-1 0 0,0 0 15,1 0-15,-1 0 0,0-1 0,1 1 16,-1 0-16,0 0 0,1 0 0,-22-22 16,21 22-16,-21 0 0,-21 0 15,0-21-15,21 20 0,-21 1 16,-21 21 0,0 0-16,0 0 0,0 21 15,0 1-15,-1-1 0,22 0 0,-21 0 0,21 0 16,-21 0-16,21 22 15,0-22-15,0 0 0,0 0 0,0 0 16,21-21-16,0 22 0,-21-1 0,22 0 16,-1-21-16,0 21 0,0 0 15,0-21-15,0 21 0,1-21 16,-44 0 31,22-21-47,-21 21 0,0 0 0,0 0 15,0 0-15,0 0 0,-1 0 16,1 0 0,21 21-16,0 1 15,0-1-15,21 0 16,1-21 0,-1 0-16,21 0 0,-21 0 15,0 0-15,1-21 0,-1 0 16,21-1-16,-21 1 0,22 21 0,-1-21 15,0-21-15,1 21 0,-1-1 16,0 1-16,1 0 0,-1-21 0,-21 21 16,0-22-16,0 22 0,1 0 0,-22 0 15,0 0-15,0-1 0,0 1 16,0 0-16,-22 21 16,1 0-16,0 0 0,0 21 0,0 0 0,0 1 15,-1-1-15,1 21 16,0-21-16,21 0 0,0 1 0,0-1 15,0 21-15,0-21 0,0 0 0,0 1 16,0-1-16,0 0 0,0 0 16,21 0-16,-21 0 0,21-21 0,-21 22 15,22-1-15,-44-21 32,1 0-32,21-21 15,-21-1-15</inkml:trace>
  <inkml:trace contextRef="#ctx0" brushRef="#br4" timeOffset="184879.11">13843 15515 0,'0'0'16,"0"-21"-16,21 0 0,-21 0 0,0 0 0,0-1 15,-21 44 1,21-1 0,-21 0-16,21 21 0,-21-21 15,-1 22-15,22-22 0,-21 21 0,0 1 16,21-22-16,-21 21 0,0-21 16,21 22-16,0-22 0,0 21 15,0-21-15,0 0 0,0 1 16,21-22-1,0-22-15,0 1 0,0 0 16,1 0-16,-1 0 0,21 0 0,-21-1 16,0 1-16,1-21 0,20 21 15,-42 0-15,21-22 0,0 22 0,0 0 16,1 0-16,-22 42 31,0 0-31,0 0 16,0 22-16,0-22 0,0 0 15,0 0-15,0 0 0,0 0 0,0 22 16,0-22-16,0 0 0,0 0 0,21-21 16,0 21-16,0-21 0,21 22 15,-20-22-15,20 0 0,-21 0 0,21 0 16,1-22-16,-1 1 0,0 0 16,1 0-16,-1 0 0,-21-22 0,22 22 15,-1 0-15,-21-21 0,0-1 0,0 1 16,1 21-16,-22-21 0,0-1 15,0 1-15,0 0 0,0 20 0,0 1 16,0 0-16,0 0 0,-22 21 16,1 0-16,0 0 15,0 0-15,0 21 0,21 0 0,0 0 16,0 1-16,-21-1 0,21 0 16,0 21-16,0-21 0,0 1 0,0-1 15,0 0-15,0 0 0,0 0 0,21 0 16,0-21-16,0 22 15,0-22-15,0 0 0,1 0 0</inkml:trace>
  <inkml:trace contextRef="#ctx0" brushRef="#br4" timeOffset="185099.5">15071 15494 0,'0'0'0,"0"-21"15,-22 21-15,1 0 16,21 21-16,-21 0 0,0 0 0,21 1 15,-21-1-15,21 0 0,-21 0 16,-1 21-16,22-20 0,0-1 0,0 0 16,-21 0-16,21 0 0,0 0 15,0 1-15,0-1 16,21-21 0,-21-21-16,22 21 15,-1-22-15,0 1 0,0 0 16</inkml:trace>
  <inkml:trace contextRef="#ctx0" brushRef="#br4" timeOffset="185359.35">15071 15367 0,'0'0'16,"-22"0"-16,1 0 0,0 0 16,0 0-16,0 0 15,21-21 1,21 21-16,0-21 15,0 0-15,-21-1 16,0 1-16,0 0 16,-21 21-1,0 0-15,0 0 16,0 0-16,-1 0 16,22 21-16,-21-21 0,21 21 15,0 1-15,0-1 0,0 0 16,0 0-16,21-21 0</inkml:trace>
  <inkml:trace contextRef="#ctx0" brushRef="#br4" timeOffset="185623.2">15515 15261 0,'0'0'15,"0"-21"-15,0 0 0,0 0 0,0 0 16,-21 21-16,0 0 15,0 21-15,21 0 0,0 0 16,-22 0-16,22 22 0,-21-1 0,21-21 16,0 21-16,-21 1 0,21-1 15,-21-21-15,0 22 0,0-22 0,21 21 16,-22-21-16,22 0 0,-21 1 16,21-1-16,0 0 0,0 0 0,21-21 31,1 0-31,-1-21 15,0 21-15,0-21 0</inkml:trace>
  <inkml:trace contextRef="#ctx0" brushRef="#br4" timeOffset="186629.62">15748 15155 0,'0'0'0,"0"-21"15,0 42 1,0 1-16,-21-1 15,0 21-15,21-21 0,-22 22 16,22-1-16,0 0 0,-21 1 0,21-22 16,-21 21-16,21 0 0,-21-20 15,21 20-15,0-21 0,0 0 16,0 0-16,0 1 0,-21-22 0,21 21 16,21-21 15,0-21-31,0 21 15,-21-22-15,21 1 0,-21 0 16,22 0-16,-1 21 0,-21-21 0,0 0 16,21-1-16,0 22 0,-21-21 15,0 42 1,0 1 0,0-1-16,0 0 15,0 0-15,0 0 0,0 0 16,0 1-16,0-1 0,0 0 15,21-21-15,0 0 16,1 0-16,-1 0 0,0 0 0,0 0 16,0 0-16,22 0 0,-22 0 0,0 0 15,21 0-15,-21-21 0,1 0 16,20-1-16,-21 22 0,0-21 0,-21 0 16,21 0-16,-21 0 0,22 0 0,-22-1 15,0 1-15,0 0 16,0 0-16,-22 21 15,1 0-15,21 21 16,-21 0-16,21 0 0,0 1 16,-21-1-16,21 0 0,0 0 0,0 0 15,0 0-15,0 1 16,0-1-16,21-21 16,0 0-16,0 0 0,1 0 15,20 0-15,-21 0 0,0 0 16,0-21-16,22 21 0,-22-22 0,0 22 15,21-21-15,-42 0 0,22 0 0,-1 21 16,-21-21-16,0 0 0,0-1 16,0 1-16,0 0 15,-21 42 1,21 0 0,-22 1-16,22-1 0,-21 0 15,0 0-15,0 0 0,21 0 16,0 1-16,0-1 0,-21-21 0,21 21 15,0 0-15,0 0 16,0-42 15,0 0-31,21 0 16,-21 0-16,21 21 0,0-22 16,0 1-16,-21-21 0,22 21 15,-1 0-15,0-1 0,0-20 0,0 21 16,0 0-16,1 0 0,-1 21 15,0 0-15,0 0 0,0 0 16,-21 21-16,21 0 16,-21 0-16,0 0 0,0 0 0,0 1 15,0-1-15,0 0 0,0 0 0,0 0 16,0 0-16,0 1 0,0-1 16,0 0-16,-21-21 15,0 0 16</inkml:trace>
  <inkml:trace contextRef="#ctx0" brushRef="#br4" timeOffset="186811.03">16595 15177 0,'-22'0'0,"1"0"15,0 0-15,0 0 16,0 0-16,21 21 16,-21-21-1,21 21-15,-22-21 16,1 0-16,0 0 0</inkml:trace>
  <inkml:trace contextRef="#ctx0" brushRef="#br4" timeOffset="187011.43">14838 15558 0,'0'0'16,"-43"0"-16,22 0 0,0 0 0,42 0 31,22 0-31,-22-22 0,21 1 0,22 21 16,-1-21-16,1 0 0,-1 21 15,1-21-15,-1 0 0,22-1 0,-22 1 16,1 0-16</inkml:trace>
  <inkml:trace contextRef="#ctx0" brushRef="#br4" timeOffset="187632.18">17653 15134 0,'42'0'16,"-84"0"-16,105 0 0,-41-21 0,20 21 16,-21-21-16,21 21 0,1-21 15,-22 0-15,21 21 0,1-22 0,-1 1 16,-21 0-16,21 0 0,-20 0 0,-1 0 16,0 21-16,-21-22 0,0 1 15,0 0-15,-21 21 0,0-21 16,-22 21-16,1 0 0,0 0 15,-22 0-15,22 21 0,-22-21 0,22 21 16,-22 0-16,1 1 0,21 20 0,-1-21 16,22 21-16,-21-20 0,21 20 15,21 0-15,0-21 0,0 22 0,0-22 16,21 21-16,21 1 0,-21-22 16,22 21-16,-1-21 0,0 0 15,1 1-15,-1 20 0,0-21 0,-21 0 16,22 0-16,-22 1 0,0-22 15,-21 21-15,0 0 0,0 0 16,-21 0-16,0-21 0,-22 0 0,1 0 16,0 21-16,-1-21 0,-20 0 15,21 0-15,-22 0 0,22 0 0,-1 0 16,1 0-16,0 0 0,-1-21 0,22 21 16,0 0-16,0 0 0,21-21 15,0 0-15,21 21 16,21-21-16,-20 21 0,20-21 15,0 21-15,1-22 0,-1 22 16</inkml:trace>
  <inkml:trace contextRef="#ctx0" brushRef="#br4" timeOffset="188871.37">18351 15346 0,'0'0'0,"0"-21"0,0 0 0,0-1 16,-21 22-16,0 0 15,0 0-15,0 0 0,0 0 16,-1 22-16,1-22 0,0 21 16,0 0-16,0 0 0,0 0 15,-1 0-15,22 1 0,-21 20 0,21-21 16,-21 0-16,21 0 0,0 1 16,0-1-16,0 0 0,0 0 15,21-21 1,22 0-16,-22 0 0,0 0 15,0 0-15,0-21 0,0 0 0,22 0 16,-22 21-16,0-22 0,0 1 16,0 0-16,1 0 0,-1 0 15,-21 0-15,0-1 0,0 1 0,0 0 16,0 0-16,-21 21 31,21 21-15,0 0-16,-22 0 0,22 1 0,0-1 15,-21 0-15,21 0 0,0 0 0,0 0 16,0 1-16,0-1 16,21-21-16,1 21 0,-1-21 15,0 0-15,0 0 0,0 0 0,0 0 16,22 0-16,-22 0 0,0-21 16,0 21-16,0-21 0,1-1 0,-1 22 15,0-21-15,0 0 0,-21 0 16,0 0-16,0 0 0,0-1 15,0 1-15,0 0 0,0 42 32,-21 0-17,21 1-15,-21-1 0,21 0 0,-21 0 16,21 0-16,0 0 0,0 1 16,-22-22-16,22 21 0,0 0 15,22-21 16,-1-21-31,-21 0 16,21 21-16,0-22 0,-21 1 0,21 0 16,0 0-16,-21 0 15,22 0-15,-1-1 0,-21 1 0,21 0 16,-21 0-16,21 0 0,0 21 31,-21 21-31,0 0 16,0 0-16,0 0 15,0 1-15,0-1 0,0 0 0,0 0 16,0 0-16,0 0 0,0 1 16,21-22-1,1 0-15,-1 0 16,0 0-16,0 0 0,0 0 16,0 0-16,-21-22 0,22 22 15,-1-21-15,0 0 0,0 21 0,0-21 16,0 0-16,-21 0 0,0-1 15,22 1-15,-1 0 0,-21 42 47,-21 0-47,-1 1 0,1-1 0,21 0 16,0 0-16,-21 0 0,21 0 16,0 1-16,0-1 0,0 0 15,21-21 1,0 0-16,1 0 0,-1 0 0,0 0 15,0 0-15,21 0 0,-20 0 16,20 0-16,-21 0 0,21-21 0,1 0 16,-22-1-16,21 1 0,1 0 15,-22 0-15,21 0 0,-21 0 0,0-22 16,1 22-16,-1-21 0,0 21 0,-21-1 16,0 1-16,0 0 0,0 0 15,-21 21 1,0 21-16,-1 0 0,1 22 0,-21-22 15,21 0-15,0 21 0,-1-21 16,1 22-16,21-22 0,-21 21 0,21-21 16,0 1-16,0-1 0,0 0 15,0 0-15,0 0 0,0 0 16,21 1-16,0-22 0,1 21 16,20-21-16,-21 0 0,21 0 0,-20 0 15,20 0-15,0-21 0,-21 21 16,22-22-16,-1 22 0,-21-21 0,0 0 15,1 0-15</inkml:trace>
  <inkml:trace contextRef="#ctx0" brushRef="#br4" timeOffset="189795.4">10414 16341 0,'0'0'0,"-21"-64"16,21 43-1,-21 21-15,21-21 0,-22 21 16,1 0 0,0 21-16,21 0 15,0 0-15,0 22 0,-21-22 16,21 21-16,0-21 0,-21 22 0,21-1 16,0-21-16,0 22 0,-21-1 15,21-21-15,-22 21 0,1 1 0,21-22 16,0 21-16,0-21 0,0 1 15,0-1-15,-21 0 0,21-42 47,0 0-47,0-1 0</inkml:trace>
  <inkml:trace contextRef="#ctx0" brushRef="#br4" timeOffset="190089.24">10202 16383 0,'0'0'0,"0"-42"0,0 21 0,0-22 16,0 22-16,0 0 16,0-21-16,0 20 0,21 1 0,1 0 15,-1 0-15,-21 0 0,21 0 16,0-1-16,0 22 0,0 0 16,1 0-16,-1 22 0,-21-1 15,21 0-15,-21 21 0,0 1 16,0-22-16,0 21 0,0 0 0,0 1 15,-21-1-15,0-21 0,-1 22 16,1-22-16,21 0 0,-21 21 0,0-21 16,21 1-16,-21-22 15,21 21-15,21-21 32,0 0-32</inkml:trace>
  <inkml:trace contextRef="#ctx0" brushRef="#br4" timeOffset="190589.46">10647 16595 0,'0'0'16,"21"0"-16,21 0 16,-42-21-16,21 21 0,-21-22 0,22 1 15,-22 0-15,21 21 0,-21-21 16,0 0-16,0 0 15,0-1-15,0 1 0,0 0 16,-21 21-16,-1 0 0,1 0 16,0 0-16,-21 0 0,21 0 15,-1 21-15,1 0 0,0 1 0,-21-1 16,42 0-16,-21 0 0,-1 21 16,22-20-16,-21 20 0,21-21 0,0 0 15,0 0-15,0 1 0,0-1 16,0 0-16,21-21 15,1 0-15,-1 0 16,0 0-16,0-21 0,0 0 0,0-1 16,1 1-16,-1 0 0,0 0 15,0 0-15,0 21 0,0-21 0,1-1 16,-22 1-16,0 0 16,21 21-16,-21-21 0,0 42 31,0 0-16,0 0-15,0 1 0,0-1 16,0 0-16,0 0 0,0 21 0,0-20 16,0-1-16,0 0 0,21 0 15,-21 0-15,21 0 0,0-21 0,0 0 16,1 0-16,-1 0 16,0 0-16,21 0 0,-21-21 0,1 0 15</inkml:trace>
  <inkml:trace contextRef="#ctx0" brushRef="#br4" timeOffset="191995.9">11261 16489 0,'0'0'0,"0"-21"0,0 0 16,0-1-16,0 1 0,0 0 0,-22 21 15,1 0 1,0 0-16,0 21 0,0-21 0,0 21 16,21 1-16,-22 20 0,22-21 0,-21 21 15,21-20-15,0 20 0,0-21 16,0 21-16,0-20 0,0 20 0,0-21 15,0 0-15,21 0 0,1-21 16,-22 22-16,21-22 0,21 0 16,-21 0-16,0 0 0,22 0 15,-22-22-15,0 1 0,21 0 0,1 0 16,-22 0-16,21-22 0,-21 22 16,1-21-16,20 21 0,-21-22 0,0 1 15,-21 21-15,21-21 0,-21-1 16,22 1-16,-22 0 0,0-1 0,0 22 15,0-21-15,0 21 0,0-1 0,0 1 16,-22 21 0,22 21-16,-21 1 0,21-1 0,0 21 15,0-21-15,0 0 16,0 22-16,-21-1 0,21-21 0,0 22 16,-21-22-16,21 0 0,0 21 15,0-21-15,0 1 0,0-1 0,0 0 16,21-21 15,0-21-31,0 0 0,1-1 16,-1 22-16,0-21 0,-21 0 15,21 0-15,0 0 0,0 21 0,1-21 16,-1 21-16,0 0 0,-21-22 16,21 22-16,0 0 0,-21 22 31,0-1-31,-21 0 15,0-21-15,0 21 0,0 0 0,-1-21 16,1 21-16,0 1 0,0-22 16,0 21-16,0-21 0,21 21 15,-22-21-15,22 21 16,0 0 0,0 0-1,0 1-15,22-1 0,-1 0 16,0 0-16,0 0 0,21-21 15,-20 0-15,-1 21 0,21-21 16,0 0-16,-20 0 0,20 0 16,0 0-16,1-21 0,-1 21 15,0-21-15,22 0 0,-22 21 0,0-21 16,1 0-16,-1-1 0,-21 1 16,22 21-16,-22-21 0,0 0 0,0 0 15,0 0-15,-21-1 0,21 1 0,-21 0 16,0 0-16,0 0 15,0 0-15,-21 21 0,0 0 0,0-22 16,-21 22-16,20 0 0,1 0 16,-21 0-16,21 22 0,-22-22 0,22 21 15,0 0-15,-21 0 0,21 0 16,-1 0-16,22 1 0,0-1 16,-21 0-16,21 0 0,0 0 0,0 0 15,0 1-15,21-22 16,1 0-16,-1 0 0,0 0 15,0 0-15,0 0 0,22 0 16,-22 0-16,0-22 0,0 22 0,0-21 16,0 0-16,1 0 0,-1 21 15,-21-21-15,21 0 0,-21-1 16,0 1-16,0 0 0,-21 21 31,0 0-15,21 21-16,0 0 15,0 1-15,0-1 0,0 0 16,0 0-16,0 0 0,0 0 0,0 1 16,0-1-16,0 0 0,0 0 15,21 0-15,0-21 0,0 0 16,0 0-16,0 0 16,1 0-16,20-21 0,-21 21 0,0-21 15,0 0-15,22 0 0,-1-1 16,-21 1-16,22 0 0,-22 21 0,0-21 15,0 0-15,-21 0 0,0-1 0,0 1 16,0 0-16,0 0 0,0 0 16,0 0-16,-21 21 15,0 0-15,0 0 0,-1 0 16,1 0-16,0 0 0,0 21 16,21 0-16,0 0 0,0 0 15,0 0-15,0 1 16,0-1-16,0 21 0,21-21 0,-21 0 15,0 22-15,21-22 0,-21 21 16,0-21-16,0 22 0,0-1 0,0 0 16,0 1-16,0-22 0,-21 21 15,0 1-15,21-22 0,-21 21 0,21-21 16,-21 0-16,21 1 0,0-1 16,0-42 15,0-1-31,21 1 15,0 0-15</inkml:trace>
  <inkml:trace contextRef="#ctx0" brushRef="#br4" timeOffset="192339.7">13102 16616 0,'0'21'0,"21"-21"31,0-21-15,1 21-16,-1-21 0,0 21 0,-21-21 15,21 21-15,-21-22 0,21 22 16,-21-21-16,0 0 0,0 0 16,-21 21-1,0 0-15,0 0 0,0 0 0,-1 0 16,1 0-16,0 0 0,0 21 0,21 0 15,0 0-15,-21 1 0,21-1 16,-21 0-16,21 0 0,0 21 0,0-20 16,0-1-16,0 0 0,0 0 15,0 0-15,0 0 0,21-21 16,0 22-16,0-22 0,0 0 0,22 0 16,-22 0-16,0 0 15,21-22-15</inkml:trace>
  <inkml:trace contextRef="#ctx0" brushRef="#br4" timeOffset="193055.8">14160 16447 0,'0'0'0,"0"-22"15,-21 1 1,0 0-16,0 21 0,0 0 15,0 0-15,-1 21 0,1 0 16,0-21-16,21 22 0,-21-1 16,0 0-16,0 21 0,-1-21 0,22 1 15,0-1-15,-21 0 0,21 21 0,0-21 16,0 1-16,0-1 16,0 0-16,21-21 15,1 0-15,-1 0 16,0 0-16,0 0 0,0 0 0,0-21 0,1 0 15,-1-1-15,21-20 16,-21 21-16,-21 0 16,21-22-16,-21 22 0,0 0 0,0 0 15,0 0-15,0 0 0,0-1 16,0 1-16,0 42 31,0 1-31,-21-1 16,21 0-16,0 0 0,-21 0 0,21 0 15,0 22-15,0-22 0,0 0 16,0 0-16,0 0 0,0 1 16,21-1-16,0 0 0,1-21 0,20 0 15,-21 0-15,0 0 0,22 0 16,-1 0-16,0 0 0,-21 0 0,22-21 16,-1 0-16,0 21 0,1-22 15,-1 1-15,0 0 0,-20-21 0,-1 21 16,0-1-16,0 1 0,-21 0 15,0 0-15,0 0 0,0 0 0,0-1 16,0 1-16,-21 21 0,0 0 0,0 0 16,-1 0-16,1 0 15,0 21-15,21 1 0,0-1 0,0 0 0,0 0 16,0 0-16,0 0 0,0 1 16,0-1-16,0 0 0,21 0 15,-21 0-15,21 0 0,1 1 0,-1-22 16,-21 21-16,0 0 0,21-21 15,-21 21-15,-21-21 47,21-21-47,0 0 0,0 0 16</inkml:trace>
  <inkml:trace contextRef="#ctx0" brushRef="#br4" timeOffset="194621.44">15071 16214 0,'0'0'0,"0"-21"0,0-22 15,21 22-15,-21 0 0,21 0 16,-21 0-16,0 42 31,0 21-31,0-21 0,0 22 16,0-1-16,0 0 0,0 1 0,0-1 15,-21-21-15,21 21 0,-21 1 16,21-1-16,0-21 0,-22 22 16,22-22-16,-21 0 0,21 0 0,0 0 15,0 0-15,21-21 31,1-21-15,-1 21-16,0-21 0,0 0 0,0 0 16,0-22-16,1 22 0,-1 0 0,0 0 15,0-21-15,0 20 0,-21 1 16,21 0-16,1 0 0,-1 21 0,0 0 16,0 0-1,-21 21-15,0 0 16,0 0-16,0 1 0,0-1 15,0 0-15,0 21 0,0-21 16,21 1-16,-21-1 0,0 0 16,0 0-16,0 0 0,21-21 15,1 0-15,-1 0 0,0 0 16,0 0-16,0 0 0,0-21 0,22 21 16,-22-21-16,0 0 0,0 0 15,0-1-15,1 1 0,-1 0 0,0-21 16,0 21-16,0-22 0,-21 1 15,0 0-15,21-1 0,-21 1 0,0 0 16,0-1-16,0 1 0,0 21 0,0 0 16,0-1-16,0 1 15,0 42 1,-21-21-16,21 43 0,0-22 16,0 0-16,-21 21 0,21 1 0,0-1 15,0 0-15,-21 1 0,21-1 0,0 0 16,0 1-16,0-1 0,0-21 15,21 22-15,-21-22 0,21 0 0,0 0 16,1 0-16,-1 0 0,0-21 16,21 0-16,-21 0 0,22 0 0,-22 0 15,21 0-15,1 0 0,-1 0 16,-21-21-16,21 0 0,-20 0 0,20 21 16,-21-21-16,0 0 0,0-1 15,1 1-15,-22 0 0,21 0 16,-21 0-16,0 0 0,0-1 0,0 1 15,0 0-15,-21 21 0,-1 0 16,1 0-16,0 0 0,0 0 16,21 21-16,-21-21 0,0 21 0,-1 1 15,1-1-15,0 0 0,21 0 16,0 0-16,0 0 0,0 1 0,0-1 16,0 0-16,0 0 0,0 0 15,0 0-15,21 1 0,0-22 16,1 0-16,-1 0 0,21 0 15,-21 0-15,0 0 0,22 0 0,-1 0 16,0 0-16,1-22 0,-1 22 16,0-21-16,-20 0 0,20 0 0,0 0 15,-21 0-15,22-1 0,-22 1 16,0-21-16,0 21 0,0-22 0,-21 22 16,0-21-16,22 0 0,-22-1 0,0 22 15,0-21-15,0-1 0,0 22 16,0 0-16,0 0 0,-22 21 15,1 0-15,0 21 16,21 0-16,-21 0 0,21 1 0,-21-1 16,0 21-16,21-21 0,0 22 0,0-22 15,0 21-15,0-21 16,0 22-16,0-22 0,0 21 0,0-21 16,0 0-16,0 1 0,0-1 15,0 0-15,21 0 0,0 0 0,0 0 16,0-21-16,22 0 0,-22 22 0,0-22 15,21 0-15,1 0 0,-22 0 16,21 0-16,-21-22 0,22 1 0,-22 0 16,21 0-16,-21 21 0,22-42 15,-22 20-15,0 1 0,0 0 16,0-21-16,-21-1 0,0 1 0,21 21 16,-21-21-16,0-22 0,0 22 15,0-1-15,0 1 0,0 21 0,0-21 16,-21 20-16,21 1 0,-21 21 0,0 0 15,0 0-15,21 21 0,-21 22 16,-1-22-16,1 21 0,21 1 0,-21-1 16,21 0-16,-21 1 0,21-1 15,-21 0-15,21 1 0,0-22 0,0 21 16,0-21-16,0 22 0,21-22 0,0 0 16,0 0-16,0-21 0,1 21 15,20-21-15,0 0 0,1 0 16,-1 0-16,0 0 0,1 0 0,20 0 15,-21-21-15</inkml:trace>
  <inkml:trace contextRef="#ctx0" brushRef="#br4" timeOffset="195495.02">18076 16447 0,'0'0'0,"21"0"0,1 0 15,-22-22-15,0 1 0,21 21 16,0-21-16,0 0 0,-21 0 16,21 0-16,-21-1 0,0 1 15,0 0-15,0 0 16,-21 21-16,0 0 16,0 0-16,0 0 0,-22 0 0,22 21 15,0-21-15,-21 21 0,20 0 16,1 22-16,0-22 0,0 0 0,0 0 15,0 22-15,-1-22 0,22 0 16,0 0-16,0 0 0,0 0 0,0 1 16,0-1-16,22-21 15,-1 0-15,0 0 16,0 0-16,0 0 0,0-21 0,1 21 16,20-22-16,-21 1 0,21 0 15,-20 0-15,-1 0 0,0-22 0,21 22 16,-21-21-16,1 21 0,-22-22 15,21 1-15,0-21 0,0 20 16,-21 1-16,0-22 0,21 22 0,-21 0 16,21-1-16,-21 1 0,0 21 0,0 0 15,0 42 1,0 0-16,-21 0 16,21 22-16,0-1 0,-21 21 15,0-20-15,21 20 0,-21-20 0,21 20 16,0-21-16,0 1 0,0-1 0,0 0 15,0 1-15,0-22 0,0 21 16,0-21-16,0 1 0,0-1 16,0 0-16,21-21 0,21 0 15,-21 0-15,1 0 0,-1 0 16,0 0-16,21 0 0,-21-21 0,1 0 16,-1-1-16,21 1 0,-21 0 15,0 0-15,1 0 0,-1 0 0,-21-22 16,21 22-16,0 0 0,-21 0 0,0 42 31,0 0-15,0 0-16,0 0 0,0 1 15,0-1-15,-21 0 0,0 0 0,21 0 16,0 0-16,-21-21 0,21 22 16,0-1-1,21-21 1,0-21-1,0-1-15</inkml:trace>
  <inkml:trace contextRef="#ctx0" brushRef="#br4" timeOffset="195663.93">18817 16129 0,'-21'0'15,"42"0"-15,-63 0 0,21 0 0,-1 0 31,22 21-15,0 0 0,0 1-1</inkml:trace>
  <inkml:trace contextRef="#ctx0" brushRef="#br4" timeOffset="197692.28">19071 16404 0,'0'0'0,"42"0"16,-20 0 0,-1 0-16,-21-21 0,21 0 0,0 0 15,0 21-15,-21-21 0,21-22 16,-21 22-16,0 0 0,22-21 0,-22 20 16,21-20-16,-21 21 0,0-21 0,21 20 15,-21-20-15,0 21 0,0 0 16,0 0-16,-21 21 15,0 0 1,21 21-16,0 21 0,-22-21 0,1 22 16,0-1-16,21 0 0,-21 22 0,0-22 15,0 22-15,-1-22 0,1 21 16,0-20-16,0 20 0,0 1 16,0-1-16,-1 1 0,-20 20 15,21-20-15,0-1 0,-22 1 0,22-1 16,-21 1-16,21-22 0,-22 22 0,22-1 15,0-20-15,0-1 0,21 0 16,0-21-16,0 22 0,0-22 0,0 0 16,21-21-1,0 0-15,0 0 0,22-21 0,-22 0 16,21 0-16,-21-1 0,22 1 0,-22-21 16,21 21-16,-21-22 0,22 1 15,-22 21-15,0-21 0,0-1 16,-21 1-16,0 0 0,0-1 0,0 1 15,0 0-15,0-1 0,-21-20 16,0 20-16,0 1 0,0 0 0,-1-1 16,1 1-16,0 21 0,0 0 15,0-22-15,21 22 0,0 0 16,0 0-16,21 0 16,0 21-16,0-21 0,22-1 15,-1 22-15,0-21 0,1 0 0,-1 0 16,21 0-16,-20-22 0,20 22 15,1-21-15,-22 0 0,0-1 16,1 1-16,-1 0 0,0-1 0,-20 1 16,-1 21-16,-21-22 0,0 22 15,0-21-15,0 21 0,0 0 0,-21 21 32,-1 0-32,1 0 0,0 21 0,0 0 15,0 0-15,21 21 0,-21 1 0,-1-1 16,1 22-16,0-22 0,0 21 15,0 1-15,0-22 0,-1 22 0,1-1 16,21-20-16,-21 20 0,0 1 16,0-1-16,0 1 0,-1 20 0,1-20 15,0-1-15,0 1 0,0-1 16,0-20-16,-1 20 0,1-21 16,21 1-16,0-22 0,0 0 0,0 0 15,0 0-15,0 1 0,21-22 16,1 0-16,-1 0 0,0 0 15,0 0-15,0-22 0,0 22 0,1-21 16,20 0-16,-21 0 0,0 0 16,22-22-16,-22 22 0,0-21 0,0 0 15,0-1-15,0 1 0,1 0 16,-22-22-16,0 22 0,0-1 16,0-20-16,0 21 0,0-1 0,-22 22 0,22-21 15,-21 21-15,0-1 16,0 1-16,0 21 0,0-21 0,-1 0 15,1 21-15,21-21 16,21 21 0,1-21-1,-1 21-15,21 0 0,-21-22 16,0 1-16,22 21 0,-22-21 0,21 21 16,-21-21-16,22 0 0,-22 21 0,0-21 15,0 21-15,0 0 0,-21-22 16,22 22-16,-22-21 0,0 42 47,-22-21-47,22 22 0,0-1 0,-21 0 15,21 0-15,0 0 16,-21 0-16,21 1 0,0-1 16,0 0-16,21 0 15,0-21 1,1 0-16,-1 0 0,0 0 15,0 0-15,0 0 0,0-21 16,1 21-16,-1-21 0,0 0 0,0-1 16,0 1-16,-21 0 0,21 0 15,-21 0-15,0 0 16,0-1-16,0 1 0,0 0 16,-21 21 15,0 21-16,0 0 1,21 1-16,0-1 0,0 0 16,21-21 15,0 0-31,0 0 0,1 0 16,-1 0-16,0 0 0,0 0 15,0 0-15,0-21 0,1 21 16,-1-21-16,-21-1 15,21 1-15,0 0 16,-21 0-16,0 0 16,-21 42 15,21 0-31,0 0 0,0 0 16,0 1-16,0-1 0,0 0 15,0 0-15,0 0 0,0 0 16,0 1-16,0-1 15,-21-21 1,0 0 15,-1 0-31,22-21 16,-21 21-16,21-22 16,-21 22-16,21 22 31,0-1 0,21-21-31,0 0 0,1 0 16,-1 0-16,0 0 15,0 0-15,0-21 0,0 21 16,1-22-16,-1 1 0,0 21 16,21-21-16,-21 0 0,22 0 0,-22-22 15,21 22-15,1 0 0,-22-21 0,0-1 16,21 22-16,-21-21 0,1 0 15,-1-1-15,0 22 0,0 0 16,-21-21-16,0 20 0,-21 22 16,0 0-16,0 22 15,-1-1-15,1 21 0,-21-21 0,21 22 16,0-1-16,21 0 0,-22 1 16,1-22-16,21 21 0,-21 0 0,21-20 15,0 20-15,0-21 0,0 0 16,0 22-16,0-22 0,21 0 15,0-21-15,-21 21 0,22 0 0,-1-21 16,0 0-16,0 0 0,0 0 16,0 0-16,1 0 0,-1 0 15,0 0-15,0 0 0,0-21 0,0 0 16,-21 0-16,22 21 0</inkml:trace>
  <inkml:trace contextRef="#ctx0" brushRef="#br4" timeOffset="197877.18">20595 16235 0,'21'0'31,"0"0"-31,1 0 0,-1-21 0,21 21 16,0 0-16,-20 0 0,20 0 0,-21-21 15,21 21-15,-20 0 0,-1 0 16,21 0-16,-21-22 0,0 22 15</inkml:trace>
  <inkml:trace contextRef="#ctx0" brushRef="#br4" timeOffset="198675.64">10604 17399 0,'0'0'0,"0"-21"0,-42-21 16,42 20-1,-21 1-15,0 0 0,0 0 16,21 0-16,-22 0 0,1 42 31,21 0-31,-21 21 16,21-21-16,0 43 0,0-22 0,0 22 16,-21-22-16,21 22 0,-21-1 15,21-21-15,0 22 0,0-22 0,-21 1 16,21-1-16,-22 0 15,22-21-15,0 1 0,0-1 0,0 0 16,0 0-16,0-42 31,0 0-31</inkml:trace>
  <inkml:trace contextRef="#ctx0" brushRef="#br4" timeOffset="198960.05">10372 17420 0,'0'0'0,"0"-42"0,0 21 16,0 0-16,0-22 0,0 22 16,0 0-16,0 0 0,0 0 15,0-1-15,21 1 0,0 21 16,21-21-16,1 0 0,-1 21 0,0 0 16,1 0-16,-1 0 0,21 21 15,-20 0-15,-22 0 0,21 22 0,-21-22 16,-21 21-16,0-21 0,0 22 15,0-1-15,-21-21 0,0 22 0,0-1 16,-21-21-16,20 21 0,-20-20 16,21-1-16,0 21 0,-22-21 0,22 0 15,21 1-15,-21-1 16,42-21 0,22 0-1</inkml:trace>
  <inkml:trace contextRef="#ctx0" brushRef="#br4" timeOffset="199439.39">11345 17717 0,'0'0'0,"21"0"0,-21-43 16,0 22-1,0 0-15,0 0 16,-21 21-16,0-21 15,0 21-15,0-22 0,0 22 16,-1 0-16,1 0 0,0 0 0,0 0 16,0 0-16,-22 22 0,22-1 15,0 0-15,-21 0 0,21 0 0,-1 22 16,1-22-16,0 21 0,0 0 16,21-20-16,0 20 0,0-21 15,0 0-15,0 0 0,0 1 0,0-1 16,21-21-16,21 0 15,-20 0-15,-1 0 0,21-21 0,0 21 16,1-22-16,-22 1 16,21 0-16,1 0 0,-22-21 0,0 20 15,21 1-15,-21 0 0,1-21 16,-22 21-16,0-1 0,21 22 0,-21-21 16,0 42-1,0 1 1,-21-1-16,21 0 15,0 0-15,0 0 0,0 0 0,0 1 16,0-1-16,0 0 16,0 0-16,21 0 15,0-21-15,0 0 16,0 0-16,0 0 0</inkml:trace>
  <inkml:trace contextRef="#ctx0" brushRef="#br4" timeOffset="200876.57">11790 17590 0,'0'0'0,"0"-85"16,0 64-16,-21 21 15,-1 0-15,1 0 16,0 0-16,0 21 0,21 0 0,-21 0 16,21 22-16,-21-1 0,21-21 15,0 21-15,0 1 0,0-22 16,0 21-16,0 1 0,0-22 15,0 0-15,21 0 0,0 0 0,-21 0 16,21 1-16,0-22 0,0 0 16,1 0-16,-1 0 0,21 0 0,-21 0 15,22 0-15,-1-22 0,0 22 16,-21-21-16,22 0 0,-1-21 0,-21 21 16,22-22-16,-22 1 0,0 0 15,0-1-15,0 1 0,-21 0 0,0-22 16,0 22-16,21-1 0,-21 1 15,0 0-15,0 21 0,0-22 0,0 22 16,-21 42 0,21 0-1,0 1-15,-21 20 0,21 0 16,0 1-16,0-1 0,-21 0 0,21 22 16,-21-22-16,0 0 0,21 1 15,0-22-15,0 21 0,0-21 0,-22 1 16,22-1-16,0 0 0,22-42 47,-1 0-47,-21-1 0,21 1 15,0 0-15,-21 0 0,21-21 16,0 20-16,1 1 0,-22 0 16,21 0-16,0 0 0,0 0 0,0 21 15,-21-22 1,0 44-1,0-1 1,-21 0-16,0-21 0,0 21 0,0 0 16,21 0-16,-22-21 0,1 22 15,0-1-15,0 0 0,0-21 0,0 21 16,21 0-16,0 0 0,0 1 16,0-1-16,0 0 15,0 0-15,0 0 0,21 0 16,0-21-16,0 22 0,0-22 15,0 0-15,1 0 0,-1 0 16,21 0-16,-21 0 0,22 0 0,-1 0 16,0 0-16,22-22 0,-22 22 15,0-21-15,1 21 0,-1-21 16,0 0-16,-20 21 0,20-21 0,-21 0 16,0-1-16,0 1 0,1 0 15,-22 0-15,0 0 0,0-22 0,0 22 16,0 0-16,-22 0 0,1 0 15,0 21-15,-21 0 0,21 0 16,-1 0-16,1 0 0,0 0 16,0 21-16,0 0 0,0 0 15,21 0-15,-22 1 0,1 20 16,0-21-16,21 0 0,0 22 0,0-22 16,0 0-16,0 0 0,0 0 15,42 0 1,1-21-16,-22 0 15,0 0-15,0-21 0,0 0 0,22 21 16,-22-21-16,0 0 0,0 0 16,0-1-16,1 1 0,-22 0 0,0 0 15,0 0-15,0 0 0,0-1 16,0 1-16,-22 21 31,1 21-31,21 1 16,-21-1-16,21 0 0,0 0 15,-21 0-15,21 0 0,0 1 0,0-1 16,0 0-16,0 0 0,0 0 16,21 0-16,0-21 15,0 0-15,1 0 0,20 0 16,-21 0-16,21 0 0,1 0 0,-22 0 16,21 0-16,1 0 0,-1-21 15,0 0-15,-21 21 0,22-21 16,-22 0-16,0 0 0,0-1 15,0 1-15,-21-21 0,0 21 0,0 0 16,0-1-16,0 1 0,0 0 0,0 0 16,-21 21-16,0 0 0,0 0 15,0 0-15,0 21 0,-1 0 0,1-21 16,0 21-16,0 22 0,0-22 16,21 0-16,0 0 0,-21 22 0,21-22 15,0 0-15,0 0 0,-22 21 16,22-20-16,0-1 0,0 21 0,0-21 15,0 22-15,0-22 0,-21 21 16,21 0-16,-21 1 0,0-1 0,21 22 16,0-22-16,-21 0 0,21 1 15,-21-1-15,21-21 0,0 0 16,0 0-16,0 1 0,0-1 16,0-64 15,21 22-31,-21 0 0,21 0 15,0-21-15</inkml:trace>
  <inkml:trace contextRef="#ctx0" brushRef="#br4" timeOffset="201220.88">13610 17844 0,'21'0'16,"0"-22"-16,1 22 16,-1-21-16,0 0 0,0 21 0,0-21 15,0 0-15,1 0 0,-1-1 16,-21 1-16,0 0 0,0 0 16,0 0-16,0 0 0,-21 21 15,-1 0 1,1 21-16,0 0 15,0 0-15,0 21 0,0-20 16,-1 20-16,1-21 0,0 21 0,21-20 16,0 20-16,-21-21 0,21 0 15,0 0-15,0 1 0,0-1 0,0 0 16,0 0-16,21-21 16,0 0-16,0 0 0,1 0 0,-1 0 15,21-21-15</inkml:trace>
  <inkml:trace contextRef="#ctx0" brushRef="#br4" timeOffset="201679.62">14541 17251 0,'22'-42'16,"-22"20"-1,-22 44 1,22-1-16,0 0 16,-21 0-16,0 0 0,0 0 0,21 22 15,-21-22-15,0 21 0,-1-21 16,1 22-16,0-22 0,21 21 0,-21-21 15,21 1-15,-21-1 0,21 0 16,0 0-16,0 0 0,0 0 16,21-21-1,0 0 1</inkml:trace>
  <inkml:trace contextRef="#ctx0" brushRef="#br4" timeOffset="202067.39">15049 17357 0,'0'0'0,"22"-21"16,-22-1-16,0 1 0,-22 21 15,1 0-15,0 0 16,-21 0-16,21 0 0,-22 0 0,22 0 16,-21 21-16,21 1 0,-22-22 15,22 21-15,0 0 0,0 0 0,21 0 16,0 0-16,0 1 15,0-1-15,21 0 0,0-21 16,0 0-16,0 21 0,1-21 16,20 0-16,-21 21 0,0-21 0,22 21 15,-22-21-15,21 22 16,-21-22-16,0 21 0,1 0 0,-22 0 16,0 0-16,-22 0 15,-20-21-15,21 22 16,-21-22-16,20 0 0,-20 0 0,0 21 15,21-21-15,-22 0 0,22 0 16,0 0-16,-21 0 0,20 0 0,22-21 31,22-1-15,-1 22-16,0-21 0</inkml:trace>
  <inkml:trace contextRef="#ctx0" brushRef="#br4" timeOffset="202559.11">15854 17230 0,'-21'0'0,"-1"0"15,22 21-15,-21 0 0,0 0 0,21 0 16,0 1-16,-21 20 0,0-21 0,0 0 15,21 22-15,-22-22 0,1 21 16,0-21-16,21 22 0,-21-22 16,0 0-16,21 0 0,-21 0 15,21 0-15,21-21 32,-21-21-32,21 0 15,0 21-15,-21-21 0,21-21 16,0 20-16,-21 1 0,22-21 0,-1 21 15,-21-22-15,21 22 0,0-21 16,0 0-16,0-1 0,1 1 0,-1 21 16,0-22-16,0 22 0,0 0 15,22 21-15,-22 0 16,0 0-16,0 21 0,-21 0 16,0 1-16,0-1 0,0 0 15,0 21-15,0-21 0,0 22 0,0-22 16,0 21-16,0-21 0,0 22 15,0-22-15,0 21 0,0-21 0,0 1 16,0-1-16,0 0 0,0 0 16</inkml:trace>
  <inkml:trace contextRef="#ctx0" brushRef="#br4" timeOffset="202728.02">15790 17547 0,'0'0'16,"-21"0"-16,21-21 31,21 21-31,0 0 0,1 0 16,-1-21-16,21 21 0,0-21 0,-20 21 15,20-21-15,0-1 0,1 22 16</inkml:trace>
  <inkml:trace contextRef="#ctx0" brushRef="#br4" timeOffset="203247.24">16235 17378 0,'0'0'15,"-21"-21"1,21 0-16,0-1 0,21 22 15,0-21-15,0 21 0,0 0 16,0 0-16,1 0 0,-1 0 0,21 0 16,-21 0-16,0 0 0,1 21 15,-1 1-15,0-1 0,0 0 0,-21 0 16,0 21-16,0-20 0,0-1 16,0 21-16,0-21 0,0 0 0,0 1 15,-21-1-15,0 0 0,21 0 16,0 0-16,-21-21 0,-1 0 15,22-21 17,0 0-32,22 0 0,-22 0 0,21-1 15,0-20-15,0 21 0,0-21 16,0 20-16,1-20 0,-1 21 16,21 0-16,-21-22 0,0 22 0,1 0 15,-1 0-15,21 21 0,-21-21 0,0 21 16,-21-21-16,22 21 0,-1 0 15,0 0-15</inkml:trace>
  <inkml:trace contextRef="#ctx0" brushRef="#br4" timeOffset="203587.05">16912 17590 0,'0'0'0,"21"0"16,0 0-1,1 0-15,-1 0 0,0-22 0,0 22 16,0-21-16,22 0 0,-22 0 16,0 0-16,0 0 0,0-1 0,-21 1 15,0 0-15,0 0 16,0 0 0,-21 21-16,0 0 0,-21 0 15,20 21-15,1-21 0,0 21 16,-21 0-16,21 22 0,-1-22 0,1 0 15,0 21-15,21-21 0,0 22 16,-21-22-16,21 21 0,0-21 0,0 1 16,0-1-16,0 0 0,21-21 15,0 21-15,0-21 0,1 0 0,-1 0 16,21 0-16,-21 0 0,22 0 16,-1-21-16,0 0 0,22 0 0,-22-1 15</inkml:trace>
  <inkml:trace contextRef="#ctx0" brushRef="#br4" timeOffset="203838.91">17843 17039 0,'0'0'0,"0"-21"16,0 0-16,-21 21 16,0 0-16,0 21 15,0 0-15,0 0 0,-1 22 0,1-22 16,0 21-16,0 1 0,21-1 15,-21 0-15,0 1 0,-1-22 0,22 21 16,0 0-16,-21 1 0,21-1 0,0-21 16,0 22-16,0-22 15,0 0-15,0 0 0,21 0 0,-21 0 16,43-21-16,-22 0 0,0 0 16,0 0-16,0 0 0,22 0 0,-1 0 15</inkml:trace>
  <inkml:trace contextRef="#ctx0" brushRef="#br4" timeOffset="205575.92">18224 17378 0,'-21'-21'16,"-21"21"-16,21 0 0,0 0 0,-22 0 16,22 0-16,0 0 0,-21 21 15,20-21-15,-20 21 0,21 21 16,0-20-16,0-1 0,-1 0 0,22 0 15,0 21-15,-21-20 0,21-1 16,0 0-16,0 0 0,0 0 16,21-21-16,1 0 15,-1 0-15,0 0 0,0 0 0,0 0 16,0 0-16,1 0 0,-1-21 16,21 0-16,-21 21 0,0-21 0,1 0 15,-1-1-15,0 1 0,0 0 16,-21-21-16,0 21 0,21-1 0,-21 1 15,0 0 1,0 42 0,-21 0-1,21 1-15,0-1 0,0 21 16,-21-21-16,21 0 0,0 1 0,-21-1 16,21 0-16,0 0 0,0 0 15,0 0-15,21 1 16,0-22-16,0 0 0,0 0 15,1 0-15,-1 0 0,0 0 16,21 0-16,-21-22 0,22 1 0,-22 21 16,0-21-16,0 0 0,0-21 0,1 20 15,-1-20-15,0 21 16,0-21-16,-21-1 0,0 1 0,21 0 16,-21-1-16,21 1 0,-21 0 0,0-1 15,0 1-15,0 0 0,0 20 16,0 1-16,0 0 0,0 0 0,-21 21 15,21 21 1,-21 0-16,21 22 0,0-22 0,0 21 16,-21 0-16,21 1 0,-21-1 15,21 0-15,-21 1 0,21-1 0,0 0 16,0 1-16,-22-22 0,22 21 16,0 1-16,0-22 0,0 21 0,0-21 15,0 0-15,0 1 0,22-22 16,-1 21-16,0-21 0,0 0 15,0 0-15,0 0 0,1 0 0,-1 0 16,21-21-16,-21-1 0,0 22 16,1-21-16,-1 0 0,0 0 0,0 0 15,0 0-15,0-1 0,-21 1 16,0 0-16,22 0 0,-22 0 0,21 21 16,-21-21-16,0 42 31,-21 0-31,21 0 0,-22 0 15,1 0-15,21 1 0,-21-1 0,21 0 16,0 0-16,0 0 0,0 0 16,0 1-16,0-1 0,21 0 31,0-21-31,1 0 0,-1 0 0,0 0 16,0 0-16,0-21 0,0 0 15,1 21-15,-1-22 0,0 1 16,0 0-16,0 21 0,0-21 0,1 0 15,-1 0-15,-21-1 0,0 1 0,21 21 16,-21-21 0,-21 42-1,0-21-15,21 21 0,-22 1 16,22-1-16,-21 0 0,21 0 16,0 0-16,-21 0 0,21 1 15,0-1 1,21-21-1,0 0 1,1-21 0,-22-1-16,0 1 15,0 0-15,0 0 0,0 0 16,0 0-16,0-1 16,0 1-16,0 0 0,0 0 15,0 0-15,0 0 16,21 21-16,0 0 15,0 0-15,-21-22 16,21 22-16,0 0 0,1 0 16,-1 22-16,-21-1 15,0 0-15,0 0 0,0 0 16,0 0-16,0 1 0,0-1 16,0 0-16,0 0 0,0 0 15,0 0-15,0 1 16,0-44 31,21 22-47,-21-21 0,21 0 15,0 21-15,-21-21 0,21 0 16,1 0-16,-1-1 0,-21 1 0,21 0 16,0 0-16,0 21 0,-21-21 15,21 21-15,-21 21 31,0 0-31,0 0 0,0 0 16,-21 1-16,21-1 0,0 0 16,0 0-16,-21 0 0,21 0 15,0 1 1,21-22-16,0 0 16,1 0-16,-1 0 15,0 0-15,21 0 0,-21 0 0,1-22 16,-1 22-16,21-21 0,-21 0 15,0 0-15,1 0 0,-1 0 0,-21-1 16,21 1-16,0 0 0,-21 0 16,0 0-16,0 0 0,0 42 31,0 0-31,0 0 16,0 0-16,0 0 0,-21 1 15,21 20-15,-21-42 0,21 21 16,0 0-16,0 0 0,0 1 0,0-1 15,0 0 1,0-42 31,0 0-31,0-1-16</inkml:trace>
  <inkml:trace contextRef="#ctx0" brushRef="#br4" timeOffset="206492.92">20214 17124 0,'0'0'0,"-21"21"16,21 0 0,-21 0-16,21 22 0,-21-22 0,-1 21 15,1-21-15,21 22 0,-21-1 16,0-21-16,0 22 0,21-1 0,0-21 15,-21 21-15,-1-20 0,22 20 16,0-21-16,0 0 0,-21-21 0,21 21 16,0 1-16,21-22 31,1-22-15,-1 1-16,0 21 0,0-21 15,-21 0-15,21 0 0,0 0 0,1-1 16,-1 1-16,0 0 0,-21 0 15,21 21-15,-21 21 32,0 0-32,0 0 0,-21-21 15,21 22-15,0-1 0,0 0 16,0 0-16,0 0 0,0 0 16,0 1-1,21-22 1,0 0-16,0 0 0,1 0 15,-1 0-15,0 0 0,0-22 16,0 22-16,0-21 0,1 21 16,-1-21-16,0 0 0,0 0 15,0 21-15,-21-21 16,-42 42 15,42 0-31,-21 0 0,0 0 0,-1 0 16,1 1-16,21-1 15,-21-21-15,21 21 0,0 0 0,0 0 16,21-21 0,0 0-16,1 0 0,20 0 15,-21-21-15,0 21 0,0-21 0,1 21 16,20-21-16,-21 0 0,0-1 16,0 1-16,1 0 0,-1 0 0,0 0 15,0 0-15,0-1 0,0 1 16,-21 0-16,0 0 0,22 21 0,-44 21 47,1 0-47,0 0 15,0 22-15,0-22 0,0 0 0,-1 21 16,-20 1-16,21-22 0,0 21 16,-22 1-16,22-1 0,-21 0 0,21 22 15,0-22-15,-22 22 0,22-22 16,21 21-16,-21-20 0,21 20 0,-21 1 15,21-22-15,0 22 0,-21-22 16,21 0-16,0 1 0,0-1 0,0-21 16,0 0-16,0 22 0,0-22 15,0-42 1,0-1 0,0 1-16,0 0 15,0-21-15,0 21 0,21-22 16,0 1-16,0 0 0,21-1 0,-20-20 15</inkml:trace>
  <inkml:trace contextRef="#ctx0" brushRef="#br4" timeOffset="206759.77">20701 17526 0,'0'-21'0,"0"42"15,-21-42-15,21 0 0,0 0 16,21-1-16,0 22 15,0 0-15,0 0 16,1 0-16,-1 0 0,0 0 16,0 0-16,0 22 0,-21-1 15,0 0-15,0 0 0,0 21 16,0-20-16,0-1 0,-21 0 0,0 0 16,0 0-16,0 0 0,-1 1 15,1-1-15,0-21 0,-21 0 0,21 21 16,-1-21-16,1 0 0,0 0 15,0 0-15,21-21 16</inkml:trace>
  <inkml:trace contextRef="#ctx0" brushRef="#br4" timeOffset="206972.65">20616 16976 0,'-21'0'0,"42"0"0,-63 0 16,21-21-16,21-1 62</inkml:trace>
  <inkml:trace contextRef="#ctx0" brushRef="#br4" timeOffset="207237.49">18351 17209 0,'0'0'0,"-21"0"0,64 0 16,-22 0 0,21-22-16,0 1 0,1 21 15,20-21-15,-20 21 0,-1-21 0,21 21 16,-20 0-16,-1-21 0,-21 21 16,22 0-16,-22-21 0,0 21 0,0 0 15,0 0-15,0-22 16</inkml:trace>
  <inkml:trace contextRef="#ctx0" brushRef="#br4" timeOffset="209265.23">22119 15134 0,'-21'21'0,"0"-21"16,21 22-16,-21-22 15,-1-22 1,1 1 0,21 0-16,0 0 15,0 0-15,0 0 16,0-1-16,0 1 0,0 0 15,21 21-15,1-21 0,-1 21 16,0-21-16,-21 0 16,21 21-16,0 0 15,-21 21-15,21 0 16,-21 0-16,0 0 0,0 0 0,0 22 16,0-22-16,0 21 0,0 1 15,0-1-15,0-21 0,0 21 0,0 1 16,0-22-16,0 0 0,0 0 15,22 0-15,-1-21 0,0 0 0,21 0 16,-21 0-16,1 0 16,20 0-16,-21-21 0,21 0 0,-20 0 15,20 0-15,-21 0 0,21-1 0,-20 1 16,-1-21-16,0 21 0,0 0 16,0-22-16,0 22 0,1 0 15,-22 0-15,0 0 0,0-1 0,0 1 16,0 42-1,0 1-15,-22 20 16,1-21-16,21 43 0,-21-22 16,0 21-16,0-20 0,21 20 0,0 1 15,-21-1-15,21 22 0,-22-22 0,22 1 16,0 21-16,0-1 16,0-20-16,0 105 0,0-105 15,0-1-15,0 22 0,-21-43 0,0 22 16,21-1-16,-21-21 0,0 1 0,0-1 15,-1-21-15,1 0 0,0 1 16,0-1-16,0-21 0,0 0 16,-1 0-16,1 0 0,0 0 0,0-21 15,0-1-15,0 1 0,-1 0 0,1-21 16,21 21-16,0-22 0,0 1 16,0-22-16,0 22 0,0-21 0,0-1 15,0-21-15,21 22 0,22-22 0,-22 1 16,21 20-16,1-21 0,20 22 15,1-22-15,-1 22 0,1-1 16,-1 1-16,1-1 0</inkml:trace>
  <inkml:trace contextRef="#ctx0" brushRef="#br4" timeOffset="209599.19">23050 15155 0,'-21'43'0,"21"-22"15,-21-21-15,21 21 0,-21 0 16,21 0-16,21-21 31,0-21-31,0 0 0,1 21 16,20-21-16,-21 0 0,0 0 0,0-1 15,1 1-15,-1-21 0,0 21 16,-21 0-16,0-1 0,0 1 16,0 0-16,0 0 0,-21 21 15,0 0-15,-1 0 0,1 0 16,0 0-16,-21 21 0,21 0 0,-1 22 15,-20-1-15,21 0 0,0 1 0,21 20 16,0-21-16,0 1 0,0-1 16,0 0-16,0 1 0,21-1 0,0-21 15,0 0-15,0 1 0,22-1 16,-1-21-16,-21 0 0,22 0 0,-1 0 16,0 0-16,1-21 0,-1-1 0,0 1 15,-21 0-15,22 0 0</inkml:trace>
  <inkml:trace contextRef="#ctx0" brushRef="#br4" timeOffset="209840.16">23791 14732 0,'0'-42'0,"0"84"0,0-105 0,0 41 16,0 44 0,0-1-16,0 21 0,-21 0 15,0 1-15,0-1 0,21 0 0,-21 22 16,-1-1-16,1-20 0,0 20 15,0-20-15,0 20 0,0-21 0,21 1 16,0-1-16,0 0 0,0 1 16,0-22-16,0 0 0,0 0 15,0 0-15,0 1 0,21-22 0,0 0 16,0 0-16,0 0 16,0-22-16,1 22 0,-1-42 15,0 21-15</inkml:trace>
  <inkml:trace contextRef="#ctx0" brushRef="#br4" timeOffset="210093.12">24109 14626 0,'0'0'0,"0"-21"0,-21 42 32,-1 0-32,1 22 0,21-1 0,0 0 15,-21 1-15,0 20 0,0-20 16,21 20-16,-21 1 0,-1-1 0,22 1 15,-21-22-15,21 21 0,-21-20 0,21-1 16,-21 0-16,21 1 0,0-22 16,0 21-16,0-21 0,0 1 0,21-1 15,0-21-15,0 0 16,1 0-16,-1 0 0,0 0 0,0-21 16,0-1-16,0 1 0,22 0 0,-22 0 15,0-21-15</inkml:trace>
  <inkml:trace contextRef="#ctx0" brushRef="#br4" timeOffset="210412.04">24278 15177 0,'0'63'32,"0"-126"-32,0 84 15,0 0-15,0 21 0,-21-21 16,21 1-16,-21-1 0,21 0 0,0 21 16,0-21-16,0 1 0,0-1 15,0 0-15,21-21 0,0 0 16,0 0-16,0 0 0,1 0 15,-1 0-15,0 0 0,0 0 0,0-21 16,0 0-16,1-1 0,-1 1 16,0 0-16,0 0 0,-21-21 0,0-1 0,0 22 15,0-21-15,0-1 0,0 1 16,0 21-16,-21 0 0,0 0 16,0 21-16,-22 0 0,22 0 0,0 0 15,-21 0-15,20 21 0,1 0 16,-21 0-16,21 0 0,0 22 0,21-22 15,0 21-15,0-21 0,0 0 0,0 1 16,0-1-16,0 0 0,21-21 16,0 0-16,0 0 0,0 0 0</inkml:trace>
  <inkml:trace contextRef="#ctx0" brushRef="#br4" timeOffset="210885.46">24828 15092 0,'0'0'0,"0"-21"15,0 0-15,0 42 16,0 0-16,0 0 16,0 0-16,0 22 0,-21-22 15,21 21-15,-21 0 0,21-20 0,0 20 16,0-21-16,0 0 0,0 0 0,0 1 16,0-1-16,0 0 0,21-21 31,0 0-31,1-21 15,-1 21-15,0-21 0,0-1 16,0 1-16,0 0 0,-21 0 0,22-21 16,-1 20-16,0 1 0,-21 0 15,21 21-15,-21 21 16,0 0 0,0 1-16,0-1 0,0 21 15,0-21-15,0 22 0,0-22 0,0 0 16,0 0-16,0 0 0,21 0 0,0 1 15,1-22-15,20 0 0,-21 0 16,21 0-16,-20 0 0,20 0 16,-21 0-16,21-22 0,-20 1 0,-1 0 15,0 0-15,0 0 0,-21 0 16,0-22-16,0 22 0,0-21 0,0 21 16,0-22-16,0 22 0,0 0 15,0 0-15,0 0 0,0-1 0,-21 22 16,21-21-16,-21 21 0,21-21 0,-21 21 15,21-21-15,0 0 0</inkml:trace>
  <inkml:trace contextRef="#ctx0" brushRef="#br4" timeOffset="211638.01">29993 14055 0,'21'-21'16,"0"21"-16,1-22 0,-1 1 0,0 0 15,0 0-15,0 21 0,0-21 16,-21 0-16,0-1 0,22 1 0,-22 0 16,0 0-16,0 0 15,-22 42 1,1 21-1,0-21-15,-21 43 0,-1-22 16,1 22-16,0-1 0,-22 1 0,22-1 16,-22 22-16,1 0 0,21-22 15,-22 1-15,22-1 0,-1 1 0,1-1 16,0-21-16,21 1 0,-22-1 0,22-21 16,21 0-16,0 1 0,-21-1 15,42-21 16,0-21-31,-21-1 0,21 1 0,1-21 16,-1 0-16</inkml:trace>
  <inkml:trace contextRef="#ctx0" brushRef="#br4" timeOffset="211959.83">30057 13907 0,'0'0'0,"21"-43"0,0 22 16,-21 0-16,21 0 0,0 0 15,-21-1-15,21 1 0,1 21 0,-1 0 16,0 0-16,0 21 16,0 1-16,-21-1 15,21 21-15,1 0 0,-1 1 16,0-1-16,0 22 0,0-1 0,0 1 16,22-1-16,-22-21 0,0 22 0,21-1 15,-20 1-15,20-22 0,0 1 16,1-1-16,-1 0 0,21-21 0,-20 1 15,-1-1-15,22 0 0,-22 0 16,0 0-16,-21-21 0,22 0 0,-22 21 16,0-21-16,0 0 0,-63 0 31,21 0-31,0 0 16,-1 0-16,-20 0 0,0 0 15</inkml:trace>
  <inkml:trace contextRef="#ctx0" brushRef="#br4" timeOffset="212352.52">29273 14901 0,'0'0'0,"-21"22"15,21-1-15,0 0 16,21-21-16,22 21 0,-22 0 0,21 0 16,-21 22-16,22-22 0,-1 21 0,0-21 15,22 22-15,-22-1 0,22 0 16,-1-20-16,1 20 0,-22 0 0,22 1 15,-1-22-15,-21 21 16,1-21-16,-1 22 0,0-22 0,-20 0 16,-1 0-16,0 0 0,0 0 0,0-21 15,-21 22-15,21-22 0,1-22 47,-1 1-47,-21 0 0,0 0 0,21-21 16</inkml:trace>
  <inkml:trace contextRef="#ctx0" brushRef="#br4" timeOffset="212639.36">30946 14669 0,'0'0'0,"0"21"31,-22 0-31,-20 0 16,21 0-16,0 22 0,0-1 15,-22 0-15,22 1 0,0-1 0,-21 0 16,20 22-16,-20-22 0,0 22 16,21-1-16,-22 1 0,1-22 0,0 21 15,-1 1-15,1-22 0,0 1 0,-1-1 16,22 0-16,-21 1 0,21-22 16,-1 0-16,22 0 0,0-42 46,22 0-46,-1 0 0,0-1 0,-21 1 16,21 0-16</inkml:trace>
  <inkml:trace contextRef="#ctx0" brushRef="#br4" timeOffset="-201517.08">29930 15071 0,'0'0'0,"-22"0"0,1 0 0,21-21 16,0-1-16,43 1 16,-22 0-16,21 0 15,0 0-15,1 0 0,-1-1 0,22 1 16,-22-21-16,21 21 0,1 0 16,-22-22-16,22 22 0,-22 0 15,0 0-15,-20 21 0,-1-21 16,-42 21-1,-22 21-15,1 0 0,-22-21 16,1 21-16,-1 0 0,-20 0 16,-1 1-16,0-1 0,1 0 0,20 0 15,-20 0-15,41 0 0,-20 1 16,20-1-16,1-21 0,21 21 0,0-21 16,21 21-16,21-21 15,21 0-15,1 0 16,-1-21-16,21 0 0,1 0 0,21-1 15,-1 1-15,1 0 16,0 0-16,-1 0 0,-20 0 0,20-1 16,-20 1-16,-1 0 0,-20 21 15,-22-21-15,0 21 0,-42 0 16,-21 0-16,-1 0 16,-20 0-16,-1 0 0,1 21 0,-22 0 15,0-21-15,1 21 0,-1 1 0,0-1 16,1 0-16,20-21 0,1 21 15,20 0-15,1 0 0,0-21 16,21 22-16,-1-22 0,44 0 16,20 0-16,0 0 15,1 0-15,20-22 16,22 22-16,-1-21 0,1 0 0,21 0 16,0-21-16,-22 20 0,22 1 0,0-21 15,-21 21-15,-1 0 0,-20-1 16,-1 1-16,-41 21 0,-1 0 0,-42 0 15,-1 0-15,-20 0 16,0 0-16,-22 0 0,1 21 0,-22-21 16,22 22-16,-22-1 0,0 0 15,1-21-15,-1 21 0,0 0 16,22-21-16,-1 21 0,22 1 0,-22-22 16,43 0-16,0 21 0,42-21 15,22 0 1,-1 0-16,21-21 0,1-1 15,21 1-15,-1 0 0,1 0 0,0 0 16,-1 0-16,22-22 0,-21 22 16,-22 0-16,22 0 0,-22 0 0,-20 21 15,-22 0-15,0 0 0,-42 0 16,0 0-16,-22 0 0,-20 0 16,-1 0-16,-20 21 0,-1 0 15,0 0-15,-20 0 0,-1 0 0,21 1 16,0-1-16,1 0 0,-1 0 15,43 0-15,-22 0 0,22-21 16,21 22-16,42-22 16,21 0-16,1 0 15,20 0-15,1 0 0,20-22 0,1 1 16,0 0-16,20 0 0,-20 0 16,0 0-16,21-1 0,-43 1 0,22 0 15,-22 0-15,-20 0 0,-1 0 16,-21 21-16,-63 0 15,-1 0-15,1 0 0,-21 21 0,-1-21 16,1 21-16,-22 0 16,0-21-16,22 21 0,-22 0 0,22 1 15,-1-22-15,1 21 0,-1-21 16,22 21-16,-1 0 0,22-21 0,0 0 16,63 0-1,1 0-15,-1 0 0,22 0 16,-1-21-16,22 0 0,-22 0 0,22-1 15,-22 1-15,22 0 0,-21 0 16,20 0-16,-20 0 0,-22-1 0,0 1 16,1 21-16,-22 0 0,-63 0 15,20 0-15,-20 0 16,0 0-16,-22 0 0,22 0 16,-22 21-16,1 1 0,-1-22 15,1 21-15,-1 0 0,1 0 16,-1-21-16,1 21 0,21 0 0,-1-21 15,1 22-15,0-1 0,20-21 0,1 0 16,21 21-16,21-21 16,1 0-16,20-21 0,0 0 15,1 21-15,20-22 0,1 1 16,-1 0-16,1 0 0,-1-21 16,1 20-16,-1 1 0,-21 0 0,-20 21 15,20-21-15,-42 0 0,-21 21 16,0 0-16,-22 0 15,-20 0-15,-1 21 0,1 0 16,-1 0-16,-20-21 0,20 21 0,-21 1 16,22-1-16,-1 0 0,1-21 15,21 21-15,-1 0 0,1 0 0,21-21 16,0 22-16,42-22 16,0 0-16,21 0 15,1-22-15,-1 22 0,21-21 16,1 0-16,-1 0 0,1-21 0,21 20 15,-22 1-15,1-21 0,-1 21 16,1 0-16,-22-1 0,-21 1 16,0 21-16,-21-21 15,-21 21-15,0 0 0,-21 0 16,-22 21-16,1-21 0,-1 21 0,1 1 16,-1-1-16,1-21 0,-1 21 15,22 0-15,-22 0 0,22 0 0,0 1 16,20-22-16,1 21 0,0-21 15,42 0 1,22 0-16,-1 0 16,0-21-16,22-1 0,-1 1 0,1-21 15,-1 21-15,1 0 16,-1-22-16,1 22 0,-1 0 0,-20 0 16,-22 0-16,0 21 0,-42 0 15,0 0 1,-22 0-16,1 21 0,0 0 0,-1 0 15,-20 0-15,-1 0 0,22 1 16,-22-1-16,22 0 0,0 0 0,-1 0 16,1 0-16,21-21 0,0 22 15,0-22-15,42 0 16,0 0 0,0 0-16,21-22 0,1 1 0,-1 0 15,22 0-15,-22-21 0,21 20 16,1-20-16,-22 21 0,22-21 15,-22 20-15,-21 1 0,22 0 0,-22 0 16,0 0-16,-21 0 0,-21 21 31,0 0-31,-22 0 0,22 21 16,-21 0-16,-1 21 0,1-21 0,0 22 16,21-1-16,-22 0 0,1-20 15,0 20-15,-1 0 0,22 1 16,-21-22-16,21 21 0,-1-21 0,1 0 15,0 1-15,42-22 32,22-22-32,-22-20 15,21 21-15,0-21 0,1-1 0,-1 1 16,22 0-16,-22-22 0,21 22 16,-20-1-16,20-20 0,-20 21 0,-22-22 15,21 22-15,-21-22 0,0 22 16,-21 0-16,0 20 0,0 1 0,0 0 15,-21 21-15,0 0 0,0 21 0,-21 0 16,-1 22-16,22-1 16,-42 0-16,20 22 0,1-22 0,-22 22 15,1 20-15,-1-20 0,22 21 0,-21-22 16,-1 1-16,1-1 0,20 1 16,1-1-16,0-21 0,-1 1 15,22-1-15,0-21 0,0 22 0,0-22 16,42-42-1,0-1 1,21 1-16,-21-21 0,22 0 0,-22-1 16,21 1-16,22-22 0,-22 22 15,0-43-15,22 22 0,-1-1 0,-20-20 16,20 20-16,-20 1 16,41-85-16,-63 84 0,1 22 15,-22-43-15,0 64 0,-22 21 16,-20 0-16,0 42 15,-1-21-15,1 22 0,0 20 0,-22-20 16,22 20-16,-22 22 0,22-22 16,-64 107-16,64-107 0,21 1 15,-22 20-15,1-41 0,21 20 16,0-21-16,0 22 0,21-22 16,0-21-16,0-42 31,21 21-31,0-42 0,21 21 0,-21-22 15,22 1-15,-1 0 16,0-22-16,1 1 0,-1-1 0,22-20 16,-22 20-16,21 1 0,-20-22 15,41-42-15,-62 85 0,-22-22 16,0 43-16,0-21 0,-43 42 16,22 0-16,-21 21 15,-1 21-15,1 0 0,0 1 16,-22 20-16,22 1 0,0-1 15,-1 1-15,1-1 0,0 22 0,-1-22 16,1 1-16,21-22 0,-43 64 16,43-64-16,21-20 0,-21-1 15,21 0-15,-21 0 0,21 0 0,0-42 32,21 0-32,0 0 0,0 0 15,0-1-15,1-20 0,20 0 16,0-1-16,1-20 0,62-64 15,-41 63-15,-22 1 0,22-1 16,-22-20-16,0 20 0,1 22 16,-1-22-16,-21 22 0,0-21 15,-63 63-15,21 21 16,-21 0-16,-1 21 0,1 22 16,-22-22-16,-41 106 0,41-84 15,22 20-15,-1-20 0,-20 21 16,21-22-16,20 1 0,-20-1 15,21-21-15,0 1 0,0-1 0,21 0 16,0-20-16,0-1 0,21-21 16,0 0-1,0 0-15,21-21 0,1-1 16,-1-20-16,22 0 0,-22-1 16,21 1-16,22-21 0,-21-1 0,-1 1 15,1-1-15,-1 1 0,-21-1 16,1 1-16,-1-1 0,-21 22 0,-21-1 15,0 1-15,0 21 0,-42 21 16,21 0-16,-22 0 0,1 0 0,0 21 16,-1 21-16,-20 1 15,21-1-15,-1 22 0,1-22 0,-22 21 16,22 1-16,0-1 0,21 1 16,-22-22-16,1 22 0,0 20 15,20-41-15,22-22 0,0 0 16,0 0-16,22-21 15,20-21-15,-21 0 0,21 0 16,-20 0-16,20-22 0,21 1 16,-20 0-16,20-22 0,1 22 15,-1-22-15,1 22 0,-22-22 0,22 22 16,-22 0-16,-21-1 0,21 1 16,-20 0-16,-22 21 0,-22 42 15,1 0 1,0 0-16,-21 21 0,-1 1 0,-20-1 15,21 22-15,-1-22 0,-20 21 16,20 1-16,-20-1 0,21 1 16,-1-22-16,1 22 0,-64 84 15,106-106-15,0-21 16,21-21 0,0 0-16,22-21 15,-22 0-15,21 0 0,1-21 0,20 20 16,-21-20-16,22 0 15,-1-1-15,1-20 0,21 21 0,-22-22 16,1 1-16,-1 20 0,-21-20 0,43-1 16,-85 43-1,0 0-15,-21 21 0,-21 0 16,-1 42-16,1-21 0,-22 1 16,22 20-16,-21 0 0,-1 1 0,1-1 15,-1 21-15,1-20 16,-1-1-16,1 0 0,-22 43 0,43-43 15,-1 1-15,22-1 16,0-21-16,21 0 0,0 1 0,42-22 16,-21 0-1,22-22-15,-1 22 0,0-42 16,22 21-16,-1 0 0,1-22 0,-1 1 16,22 0-16,0-1 0,-22 1 15,22-21-15,-22 20 0,1-20 0,-22 20 16,-21 22-16,22-21 0,-43 21 15,-21 21 1,-22 21-16,22 0 0,-21 0 16,-22 0-16,22 22 0,0-1 15,-22 0-15,22 1 0,-22-22 0,22 21 16,-22 1-16,22-1 0,0 0 16,-1-21-16,1 22 0,0-22 0,-1 21 15,22-21-15,42-21 16,22 0-1,-22-21-15,21 0 0,1 0 0,20 0 16,-21 0-16,85-43 16,-63 22-16,84-43 0,-84 43 15,-1 21-15,-21-22 0,1 22 16,-1 0-16,-21 0 0,0 21 16,-42 0-1,-21 21-15,0 0 0,-1 0 0,1 22 16,0-22-16,-22 21 0,1-21 15,20 22-15,-20-22 0,-64 63 16,63-62-16,-42 41 16,64-42-16,21 0 0,0 1 15,0-1-15,42-21 16,0 0-16,0 0 16,43-21-16,-22-1 0,21 1 0,1 0 15,-1-21-15,22 21 0,-21-22 16,105-20-16,-106 42 15,22-22-15,-21 22 0,20-21 16,-41 42-16,-22 0 0,-64 0 16,1 0-16,0 21 15,-1 0-15,-20 0 0,-1 0 16,-63 43-16,43-43 0,-64 43 16,84-22-16,1 0 15,-1-21-15,22 1 0,-1 20 16,-20 0-16,63-21 0,21-21 15,0 0-15,22-21 16,-1 0-16,21 0 0,1 0 16,21 0-16,-22-22 0,22 22 15,-1-21-15,1-1 0,63-20 16,-84 21-16,42-1 0,-85 22 16,0 0-16,-42 21 15,0 0-15,-22 21 16,1 0-16,0 0 0,-22 1 15,-42 41-15,43-21 0,-43 22 16,42-22-16,1 1 16,-1-22-16,22 21 0,-21 0 15,20-20-15,1 20 0,0-21 0,20 0 16,1 0-16,64-21 16,-22 0-16,21-21 0,0 0 15,22 0-15,-1 0 0,1-22 16,-1 1-16,1 0 0,21-1 15,63-20-15,-85 21 16,1 20-16,-1-20 0,1 0 16,-43 21-16,-42 21 15,0 0-15,-22 21 16,22-21-16,-21 21 0,-1 0 0,1 0 16,-21 0-16,20 22 0,-20-22 15,-1 21-15,22-21 0,-85 64 16,85-64-16,-1 22 15,1-22-15,0 0 0,20 0 0,1 21 16,64-42 0,-22-21-16,21 21 0,0-21 0,1-21 15,-1 21-15,22-22 0,-22 22 16,21-21-16,-20-1 0,41 1 16,-41 0-16,-22 21 15,21-1-15,-42 1 16,-21 42-1,0 1-15,0-1 0,0 0 16,-1 0-16,-41 43 0,21-22 16,-22 21-16,22-20 15,21-22-15,-22 21 0,22-21 16,-21 22-16,21-22 0,42-21 31,0-21-31,0 0 0,21-1 16,-20 1-16,62-42 0,-63 20 15,22 1-15,-1 21 16,0-21-16,-20-1 0,20 1 0,-21-22 16,-21 43-1,-21 21 1,21 21-16,-21 1 0,-22-1 16,22 21-16,-21 22 0,21-22 15,-43 64-15,43-64 16,0 22-16,-43 20 15,43-41-15,0-1 0,0 0 0,21 22 16,0-43-16,-21-21 16,21 21-16,21-21 15,0-21-15,0 21 0,0-21 16,1-22-16,-1 22 0,21-21 16,-21 21-16,64-85 0,-22 0 15,-20 64-15,-22-22 16,0 22-16,0-22 0,0 22 0,1 0 15,-1-22-15,-21 43 16,0 42 0,-21 22-16,-1-22 15,1 21-15,0 0 0,-21 64 16,-22 0-16,43-64 16,-21 1-16,-22 41 15,43-41-15,-21-1 0,21-21 16,-22 43-16,43-43 0,-21-21 15,21-21 1,21 0 0,0-1-16,1 1 0,-1 0 15,21-64-15,22 1 16,-43 41-16,0-20 16,0 21-16,0-1 0,22-41 15,-22 62-15,0-20 0,-21 63 31,0 22-31,0-22 0,-21 21 16,0 0-16,-1 1 0,1-1 16,0 64-16,0-64 15,-21 22-15,20-22 0,1 0 16,0-20-16,0-1 0,21 0 16,-21 0-16,21 0 0,-21 0 0,42-42 31,-21 0-31,21 0 15,0 0-15,21 0 0,-20-22 16,-1 1-16,21 0 0,22-64 16,-1 0-16,-42 42 15,22 22-15,-22-21 0,0 20 0,0-41 16,-21 41-16,21 22 16,-21 63-1,0-20-15,-21-1 0,0 21 16,0 0-16,0 22 0,-1-22 15,-20 64-15,21-64 16,0 1-16,0 20 0,-1-20 16,-20 20-16,0 1 15,21-43-15,21 0 0,-22-21 16,22-21 0,22 0-16,-1 21 15,-21-22-15,0-20 0,21 21 0,-21 0 16,0 0-16,0-1 0,0 1 15,0 0-15,0 0 0,-21 0 0,21 0 16,-21 21-16,-1-22 0,1 22 16,0 0-16,0 0 0,0 0 15,0 0-15,-22 0 0,22-21 16,-21 21-16,-1 0 0,1 0 0,-21-21 16,20 21-16,-20 0 0,20-21 15,1 21-15,0-21 0,-1 0 16,1-1-16,-21-20 0,20 21 15,22 0-15,21 0 16,0-1-16,21 44 31,-21-1-31,21 0 0,22 21 16,-22 1-16,42 20 0,-41-21 16,20 1-16,-21-1 0,85 43 15,-64-64-15,1 0 16,-1 21-16,-21-42 15,-21 22-15,-21-22 32,0 0-32,0-22 0,-1 1 15,-20 0-15,21 0 0,-21 0 0,20-22 16,-20 22-16,-21-63 16,-22-1-16,21-21 15,22 85-15,21-21 0,-21-1 16,20 22-16,1 0 0,21 42 31,0 0-31,21 22 0,1-1 16,20 0-16,0 1 0,1 20 15,41 22-15,-41-43 16,20 0-16,-21 1 0,43 41 16,-43-62-16,22 20 0,-43-21 15,0 0-15,-42-21 31,-21 0-31,21-21 16,-22 0-16,22 0 0,-21 0 0,-1-1 16,1-20-16,0 21 15,-43-64-15,43 43 0,-22-64 16,1 0-16,42 43 16,-1 20-16,-20-20 15,21-1-15,42 86 31,21 20-31,-20 0 0,-1 1 0,63 62 16,1 22-16,-21-84 16,-22-1-16,64 64 15,0-43-15,-64-20 16,0-22-16,1 0 0,-1 0 16,0 22-16,-21-43 15,-42-22 1,0 1-1,0 21-15,0-21 0,0 0 16,-22-21-16,22 20 0,-21-20 0,-1-21 16,-20-43-16,21 63 15,-1-41-15,22 41 16,-21 1-16,21 0 16,21 63-1,21 21-15,0-21 16,0 22-16,21-1 0,-20 0 0,41 43 15,-21-43-15,22 43 16,-22-64-16,22 43 16,-43-43-16,0 0 15,0 0-15,0 0 0,-21 1 16,-21-22 0,0 0-16,0-22 15,-21 1-15,20 21 0,1-21 0,-21 0 16,21-21-16,-22 20 0,1-41 15,21 21-15,-21-43 16,-1 0-16,22 22 16,21 42-16,0-1 0,0 44 15,21-1 1,0 0-16,1 21 0,-1 1 16,42 41-16,1 1 15,-22-22-15,22 1 16,-43-43-16,-21 0 15,21 0-15,-21 22 0,-21-43 32,0 0-32,-1 0 15,1 0-15,0-21 0,-21-1 0,21 1 16,-1 0-16,1-21 0,-21 21 16,0-64-16,-1 0 15,22 1-15,21 41 16,0 1-16,0 0 0,0 20 15,21 22 1,0 0-16,1 22 0,20 20 16,-21-21-16,43 64 0,-43-43 15,0 0-15,42 22 16,-20-1-16,-1 1 16,-21-43-16,0 21 15,-42-63 32,0 0-47,-21 0 0,21 0 0,-1 0 16,1-1-16,-42-41 0,42 21 15,-22-22-15,1-21 16,42 22-16,0 42 16,21 21-1,0 21-15,0 0 16,1 0-16,-1 22 0,0-22 15,0 21-15,21 22 0,-20-22 16,-1 0-16,0 22 16,0-22-16,0-21 15,0 0-15,-21 1 16,0-44 0,0 1-1,0 0-15,-21 0 0,21 0 0,-21 0 16,0-1-16,0 1 0,0-21 15,-1 21-15,1-64 0,0 43 16,21-1-16,-21-41 16,21 63-16,0-22 0,0 22 0,0 0 15,21 42 1,0 0 0,0 22-16,1 20 0,-1-21 15,-21 43-15,0-43 16,0-20-16,0 20 0,0 0 0,0-21 15,0 1-15,0-1 0,0 0 0,-21 0 16,-1-21-16,22-21 31,0 0-31,0 0 0,0-1 16,0-20-16,0 21 0,22-21 0,-1-1 16,0-20-16,0 20 0,21-20 15,-20-1-15,62-63 16,-63 64-16,43-64 0,-43 85 15,21-43-15,-42 43 16,-21 42 0,-21 21-16,0 0 0,-1 21 15,1 1-15,0-22 0,-64 85 16,-21-1-16,84-62 16,-62 63-16,20-43 15,21 1-15,43-43 16,0 0-16,0 0 15,42-42 1,0 0-16,0 0 0,1-1 16,62-62-16,1-1 15,21-21-15,-43 43 16,43-43-16,-21-21 16,-43 0-16,-21 42 15,-21 43-15,0 21 16,-21 21-16,-21 21 0,21 0 0,-22 0 15,-20 22-15,20-1 0,-20 0 16,-1 1-16,-41 62 0,-1-20 16,42-43-16,1 43 15,20-43 1,22 1-16,42-64 16,1 21-1,20-22-15,-21-20 0,21 21 16,1-21-16,-1 20 0,43-83 15,21-1-15,-1 0 16,-62 42-16,-1-41 16,-42 41-1,0 43-15,0 0 0,-42 21 16,21 21-16,-22 0 0,1 21 0,0 1 16,-64 41-16,63-20 15,-41 21-15,20-1 16,1-20-16,20-22 15,22-21-15,42-42 32,1 0-32,-1 0 15,42-43-15,22-20 16,0-22-16,-43 42 16,0 22-16,1-22 15,20-41-15,-63 41 0,0 43 16,0 0-16,-21 21 0,0 0 15,-22 0-15,1 21 0,0 21 0,-22 1 16,22-1-16,0 21 0,-1 1 16,-41 42-16,-1 0 15,21-22-15,43-41 16,0-1-16,0 0 16,21-21-16,21-21 15,0-21 1,22 0-16,-22 0 0,63-43 15,22-41-15,-63 62 16,84-84-16,-22 21 16,1-21-16,-85 85 0,1 0 15,-1-1 1,-21 1-16,-64 42 16,22 21-16,0 0 0,-1 1 15,-20 20-15,-43 43 0,21 20 16,22-41-16,-1 42 15,-20-22-15,20 1 16,22-43 0,42 1-16,21-64 15,0-1 1,0 1-16,0 0 0,43-64 16,105-105-1,-105 126 1,63-63-16,-85 85 0,43-64 15,-22 22-15,-63 62 16,0 1-16,-42 21 16,21 0-16,-22 21 0,-20 22 0,21-22 15,-22 21-15,-42 64 16,43-42-16,20-1 0,-41 64 16,41-63-16,-41 41 15,41-20-15,22-64 0,21 43 16,43-64-1,-22 0-15,0-21 16,0 21-16,21-43 0,22-20 16,-22 20-16,1 1 0,62-43 15,-20-20 1,-21 20-16,-22 21 16,0-20-16,22-22 15,-64 64-15,21-1 16,0 22-16,-21 0 0,21 21 15,-21 21 17,21-21-32,-21 21 15,0 0-15,0 1 0,22-1 16,-1 0-16,0 0 0,21 43 16,1-1-1,20 22-15,1-22 16,-43-42-16,42 22 15,-42-22-15,43 21 0,-43-21 16,0 1 0,0-22-16,-21 21 15,-21-21 1,0 0-16,0 0 0,0-21 16,0 21-16,-1-22 0,1 1 15,0-21-15,-21-64 16,21 21-16,-1 1 15,1-1-15,0 22 16,21-1 0,0 43-16,21 42 31,0 21-31,1-20 0,-1 20 16,21 0-16,22 43 0,-1 21 15,-21-64 1,85 85-16,-84-63 15,20-1-15,-42-42 16,-21 0-16,0 22 16,-21-43-16,0 0 15,0 0-15,0 0 16,0-21-16,-22-1 0,22 1 0,-42-42 16,-1-1-1,22-42-15,21 43 0,-43-43 16,43 43-16,-43-43 15,22 21 1,0 0-16,42 64 0,0 0 16,-21 0-1,21 42-15,0 0 0,21 22 0,0-1 16,0 0-16,21 1 0,22 62 16,21 1-1,-1 0-15,-20 0 16,63 0-16,-106-64 15,42 0-15,-41 1 16,-44-43 15,-20 0-31,21 0 0,-21-21 0,20-1 16,-20 1-16,0-21 16,21 21-16,-128-170 15,107 85-15,0 64 16,-1-64-16,22 64 0,-21-43 15,21 64 1,21-21-16,0 63 16,0 0-16,0 0 15,0 22-15,21-1 0,0 0 16,0 1-16,22-1 0,20 64 16,-21 0-16,22-22 15,-1 1 1,-41-43-16,-22 1 15,-22-43 1,1 0 0,0 0-16,-21-22 0,21 1 15,-1-21-15,1 21 0,-63-127 16,20 42 0,22 0-16,21 64 15,-1-22-15,-20-21 0,42 22 16,0 42-1,0 42-15,0 21 16,21-21-16,0 22 0,1-1 0,20 0 16,-21 1-16,64 63 15,21 21-15,-85-85 16,42 43 0,1-43-16,-22 0 0,-21-21 15,0 1-15,-42-22 31,0 0-31,0 0 0,0 0 0,0-22 16,-22 1-16,22 0 0,-21-21 16,-22-43-16,22 0 15,-22-20-15,22-1 16,-21 0 0,41 64-16,22-1 15,0 64 1,0 1-16,0-1 15,22 0-15,-1 21 0,0 1 0,42 62 16,-41-62-16,62 63 16,-20-22-16,42 22 15,-85-85 1,21 22-16,0-22 16,-63-42-1,0-1-15,0 22 16,0-21-16,0-21 0,-22 21 15,-41-85-15,20 21 16,22 1 0,-1-22-16,1 42 15,42 43-15,0-42 16,0 84 0,21 0-16,0 21 15,1-21-15,-1 22 0,0-1 16,64 64-16,-43-21 15,0-1 1,1-20-16,-43-1 16,0-42-1,-22-21 1,1 0-16,0-21 16,0 0-16,0 0 0,0 0 0,-43-64 15,22-21 1,-1 22-16,1-22 15,21 0 1,21 64-16,0 63 16,0 21-1,0-21-15,0 22 0,0-1 16,0 21-16,0 1 0,0-22 16,-21 22-16,0-1 0,-43 64 0,43-84 15,-43 62 1,-20 1-16,-1-21 15,85-64 1,-21-21-16,21-21 16,21 0-1,0 0-15,0-22 0,43-20 16,21-22 0,-43 43-16,21-1 0,22-20 15,63 21-15,-127 42 16,1 0-1,-22 21-15,-22 21 0,1-21 0,-21 0 16,0 22-16,-1-1 16,-126 64-16,0-21 15,84-22 1,43-21-16,20-20 16,44-22-1,-1-22-15,0 1 16,21 0-16,64-42 15,0-1-15,-21 1 16,20-1 0,-62 64-16,-86 21 15,22 0 1,0 1-16,-106 62 16,85-63-16,-22 22 15,22-1-15,0 0 16,-1-20-16,43-1 15,0 0 1,21-21-16,1 0 0,-1-21 0,0 0 16,21-1-16,22-20 15,-43 21-15,42-43 0,-41 43 16,-1 0-16,0 0 16,-63 21-1,20 0-15,1 21 16,-21 0-16,0-21 0,20 21 0,-41 22 15,-1-1 1,22 0-16,42-20 16,-21-22-16,21 21 15,21-21 1,0 0-16,0 0 0,1-21 0,20-1 16,0 22-16,-21-21 0,64-21 15,-43 42-15,-20-21 16,41 21-16,-63-21 0,-21 21 31,0 0-31,0 0 0,-22 21 16,22-21-16,-21 21 0,-22 0 15,43-21-15,-21 21 0,21-21 16,-1 21-16,22 1 16,22-22-1,-1 0-15,0 0 0,0 0 16,21-22-16,1 1 0,-22 21 15,21-21-15,43 0 16,-43 0-16,-21 21 0,22 0 16,-22-21-16,-42 42 15,0-21-15,-1 21 0,-20 0 16,-21 43 0,-43-1-16,63-21 15,1-20-15,42-1 16,-21 0-16,42-21 15,0 0 1,0 0-16,1-21 0,20 0 16,-21-1-16,64-20 15,-64 21-15,21 0 0,22 0 16,-43 21 0,-21 21-16,0 0 0,0 0 15,-21 0-15,0 0 0,-1 22 16,1-22-16,-42 85 15,20-22-15,22-41 16,-42 41 0,63-62-16,-21-1 15,42-42 17,-21-1-32,42 1 0,-21 0 15,0-21-15,1 21 0,41-64 16,1 21-1,-43 22-15,21-21 0,-21-1 16,-21 85 0,-21 0-1,21 1-15,-21 20 0,0-21 16,0 21-16,-1 1 0,1 20 16,0-20-16,-21 20 15,21 1 1,-22-1-16,43-42 15,21-21 17,-21-21-32,22 0 0,-1 0 15,0 0-15,0-1 16,21-20-16,22-43 0,-1 1 16,22-22-1,21-21-15,-43 42 16,-63 106 15,0 1-31,-21-1 0,0 21 0,0 0 16,0 1-16,0-1 0,-64 64 15,21 0-15,-20-22 16,-43 65 0,106-107-1,21-21-15,21-21 16,0-21-1,0 21-15,0-21 0,22 0 0,-22-22 16,21 22-16,43-64 16,-1-20-16,65-65 15,-86 64 1,1 1-16,-1-22 16,-63 105-1,0 1 1,0 42-16,-21 1 0,0-1 15,0 21-15,-1-21 0,-20 22 16,21-1-16,-85 106 16,21-42-1,22 0-15,21-64 0,-22 22 16,1 20 0,41-63-16,22 1 15,22-44 1,-1 1-1,0 0-15,21-21 16,-21-1-16,43-41 0,21-22 16,-1 0-1,1-63-15,-43 126 16,1-62-16,-43 83 16,-22 44-1,1-1-15,0 21 16,-42 43-16,41-22 15,-62 43-15,20 0 16,-63 63 0,43-84-16,20 0 15,22-22 1,-1 1-16,43-43 16,22-42-1,-1-1-15,0 22 16,0-42-16,85-43 0,-85 43 15,21 0-15,1-22 0,-1 1 16,85-107 0,-63 43-16,-1-21 15,-63 85 1,0 42-16,0 42 16,-21 0-1,0 0-15,-22 64 0,22-43 16,-21 64-1,-43 63-15,1-63 16,20 0 0,-21 21-16,43-85 15,42 1 1,21-43 0,0-22-16,1 1 0,20 0 15,-21 0-15,43-64 16,-22 43-16,21-43 0,43-105 15,-63 126 1,20-126-16,-21 84 16,-20 21-1,-1 1 1,-21 62-16,0 44 16,0-1-1,-21 0-15,21 0 0,-22 21 0,1-20 16,0 83-16,0-62 15,-43 126-15,1-42 16,21-21 0,-22 0-16,1 0 15,20-43 1,22-42-16,63-63 31,-20 21-31,20 0 0,0-64 16,64-63-1,-42 21-15,-22 63 0,-21 1 16,64-149 0,-22 106-16,-42 22 15,-21 41 1,0 86 0,-21-1-16,0 0 0,0 22 15,0-1-15,-43 85 0,-20-21 16,-1 22-1,0-44-15,22 1 16,20-63-16,1 41 16,0-41-16,-1 20 15,43-84 63,0 0-62,0 0-16,0-1 16,-21 1-16,0 0 15,0 0-15,0 0 0,0 0 16,-1 21-16,-83-64 16,-1 22-1,63-1-15,1 22 0,-64-42 16,0-22-16,-21-21 15,43 22 1,41 41 0,1-20-16,21 42 15,21 42 32,0 0-47,21 0 0,0 21 0,0 1 16,43 41-16,21 22 15,63 42 1,0-63 0,-42-21-16,-43-43 15,-42 0-15,1-21 16,-44-21 0,1 21-16,0-21 15,-85-64-15,64 64 16,-22-64-16,-63-63 15,22-21 1,20 42 0,43 42-16,-43 0 15,64 85 1,21 21 0,0 1-16,21 20 0,0-21 15,21 43-15,22 20 16,63 64-16,0 1 15,-64-86 1,22 22 0,-85-106 15,-21-1-31,0 1 0,0 0 0,-43-42 16,43 20-16,-21 1 15,-43-85 1,43 63-16,20 22 15,44 42 1,41 64 15,-42-43-31,0 21 0,1-21 0,20 22 16,0 20 0,1 43-16,20 0 15,-42-43 1,43 1-1,-43-22-15,42-42 16,-20 0 0,-22-21-16,0 0 15,0 0-15,0-1 0,22-41 16,20-1-16,22-41 16,63-107 15,-84 170-31,-64 105 31,0-42-31,0 22 0,-22-1 0,1 0 16,-21 1-16,21 20 0,-43 22 15,22-1 1,-43 22-16,64-63 16,42-43 15,0-22-31,22-20 15,-22 21-15,85-85 16,0-42 0,-64 84-16,0 22 0,43-85 15,-85 64 1,-21 63 0,0 21-16,-1 0 15,1 0-15,-21 21 0,21-20 0,0-1 16,-64 63-1,43-20 1,63-85 0,-21 0-1,21-1-15,0 1 0,21-21 16,-20 0-16,62-43 16,-41 21-1,-22 1-15,0 42 16,-21 42 15,0 0 0,21-21 1,0-21-32,0 0 0,1 0 15,20-22 1,-21 22-16,0 0 15,-21 0 1,0 42 0,-21-21-16,-21 21 0,-1 0 15,1 0-15,0 22 16,-22-1 0,43-42-16,42-21 31,0 0-31,1 0 15,41-22 1,-21 1-16,1-22 16,-43 22-1,0 21-15,-21 21 16,-1 0-16,1 0 16,-21 21-16,21-21 0,0 21 15,-22 0-15,-20 22 16,20-22-1,43 0-15,22-21 16,-1 0 0,0-21-16,0 21 0,0-21 0,0 21 15,43-43-15,-43 22 16,43-21 0,-86 42-1,-20 21 1,21 0-16,0 0 0,-43 1 15,-42 41 1,85-42 0,21-42-1,0 0 1,43 0-16,-22 0 0,0-1 16,-21 1-16,21 0 0,0 0 15,-21 0-15,0-22 16,0 22-16,-21 21 15,0 0-15,0 0 0,0 0 0,-43 0 16,22 0-16,-1 0 16,22 0-16,-21 0 0,-22 21 0,43-21 15,0 0-15,21 22 16,-21-22-16,21 21 16,-21-21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3191-7EBA-46CA-8DFA-FF82D7FB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DEA5E-F523-4892-8DA6-2B145C1F5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35FC-DC88-4F9E-881C-D3DA9D9D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6B72-4854-4E10-8D69-AFE62BA6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5DF1-98F2-4BB6-9D75-933746E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DCC1-6861-4F02-A367-D87C467C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C1235-6E6C-4AB4-B8AC-AE7C9083B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8D24-DAC7-4A09-81CD-13E35BCE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4D3D-C551-45CB-92DB-FE6BD6C7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ED7B-72AB-4DC3-8E7E-51772A0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9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8085E-8152-457C-B05F-92517210E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1553B-8F5E-4A0F-92FA-12A87B6A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46EE-13C0-4435-9B02-31F75000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920F-8A5D-42C3-ADEF-5CE75927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108F-C83A-4E66-8B4B-3CF474BE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95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2303-2084-4444-8405-32807C20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078B-0EE9-47F3-8B17-CCD66DE6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7139-161B-4E42-8C12-2C3FEC56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3DA3-BAC0-4EE7-B2E6-61059B49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4376-71A8-438C-B614-D6A223D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6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4C39-6349-43C4-9DE7-A68F4E5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CFAA-8404-4A54-9B18-606CF59E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ED68-D21E-445A-874E-9AFEA2C7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ADFA-6F47-4B34-B397-ABAA8A2D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E428-AD4B-4D44-9155-A3643685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B579-91E6-47FB-B5A2-F465C9D5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8D3C-0D53-47B3-A402-A7ABBD18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99F4-1429-45E4-998F-E45D3BB45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4288E-D928-4500-A3D1-E620859A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4B2C-A944-4CEA-8CD2-B08B1B35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0ADA-8C56-4E90-8E02-D265794B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3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8475-B5B9-4488-8D61-5BB0A1FA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DE2B-4FD1-476B-B79F-E8C9DC7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26FBF-056B-492A-BAA5-A3F4012A6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F8E60-1EB1-4053-BA72-02E66A05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865B-2345-4219-943B-0AC1039CB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AD7F9-6573-43AF-8D4F-7CF00C9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C40AB-DBF0-448C-A3A1-1BEF312D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F84BB-2989-4972-8109-3FF3F97F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122-2D9E-431E-AD2C-60A776E7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CEDE3-8DF2-4B12-B880-CB83B487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C6C08-CC78-410B-89B9-E33E4848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C8EF5-BB0C-4DFC-B54F-8932E739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2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4CE34-B258-4143-8083-D8B3A17D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397E7-DB84-45EC-9170-57D1CA05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D998B-502D-4C16-AA7E-346DEEAE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4382-FCF5-466E-AADB-8F2035C8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01A5-3658-4074-A1E7-3A29E797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E4FD3-8D6C-42E5-B72A-503F1C900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F5F28-F12A-4E67-9BD2-D4DD8B6B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0A77-02BC-420C-974A-300491CC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3ACA-57A7-4690-8F8A-BE1137F0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B330-FB18-45DE-8CF2-34606997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C2227-6DAD-40D5-9976-A77AA404F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2C4C8-4C55-45FC-96F1-F334CF56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EE7F-61FA-41F6-A4D9-FBE365C4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E4DD-5191-4382-BBF9-192D159E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BEFC-A01F-43A1-A7F1-20D6803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22F68-AC0A-4912-B769-920271D7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0F7B5-B6FE-4EDD-808E-C56F2D4C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8089F-1E65-4FE6-AA58-A588D53CC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A0C9A-29CD-42A0-9582-582740ACBEF3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D680-F149-4741-857A-D7BD87342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231F-CCCB-46C8-A71F-4B0E7541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EA49-9465-4AA3-99F8-6C31E208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93-D36E-49DE-995F-F981FE4C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C530-D1AC-4012-8947-82A9FC9A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4C59FC-6E43-468D-A35B-40F8EA040217}"/>
                  </a:ext>
                </a:extLst>
              </p14:cNvPr>
              <p14:cNvContentPartPr/>
              <p14:nvPr/>
            </p14:nvContentPartPr>
            <p14:xfrm>
              <a:off x="236160" y="198000"/>
              <a:ext cx="885492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4C59FC-6E43-468D-A35B-40F8EA0402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88640"/>
                <a:ext cx="887364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1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93-D36E-49DE-995F-F981FE4C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C530-D1AC-4012-8947-82A9FC9A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A51D34-FEBA-4BDA-9759-3547B2645965}"/>
                  </a:ext>
                </a:extLst>
              </p14:cNvPr>
              <p14:cNvContentPartPr/>
              <p14:nvPr/>
            </p14:nvContentPartPr>
            <p14:xfrm>
              <a:off x="122040" y="221040"/>
              <a:ext cx="923580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A51D34-FEBA-4BDA-9759-3547B26459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11680"/>
                <a:ext cx="925452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09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93-D36E-49DE-995F-F981FE4C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C530-D1AC-4012-8947-82A9FC9A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6D9475-E31F-44A0-9F2F-9A4660D931BD}"/>
                  </a:ext>
                </a:extLst>
              </p14:cNvPr>
              <p14:cNvContentPartPr/>
              <p14:nvPr/>
            </p14:nvContentPartPr>
            <p14:xfrm>
              <a:off x="403920" y="343080"/>
              <a:ext cx="6195240" cy="164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6D9475-E31F-44A0-9F2F-9A4660D93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33720"/>
                <a:ext cx="6213960" cy="16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37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93-D36E-49DE-995F-F981FE4C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C530-D1AC-4012-8947-82A9FC9A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8EFC79-BCC1-47E0-9921-7CD38360EB62}"/>
                  </a:ext>
                </a:extLst>
              </p14:cNvPr>
              <p14:cNvContentPartPr/>
              <p14:nvPr/>
            </p14:nvContentPartPr>
            <p14:xfrm>
              <a:off x="259200" y="221040"/>
              <a:ext cx="1066068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8EFC79-BCC1-47E0-9921-7CD38360E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11680"/>
                <a:ext cx="1067940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22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93-D36E-49DE-995F-F981FE4C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C530-D1AC-4012-8947-82A9FC9A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834C6D-EAA8-4B69-90F0-25843394F483}"/>
                  </a:ext>
                </a:extLst>
              </p14:cNvPr>
              <p14:cNvContentPartPr/>
              <p14:nvPr/>
            </p14:nvContentPartPr>
            <p14:xfrm>
              <a:off x="251280" y="106560"/>
              <a:ext cx="10965600" cy="499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834C6D-EAA8-4B69-90F0-25843394F4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97200"/>
                <a:ext cx="10984320" cy="50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93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93-D36E-49DE-995F-F981FE4C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C530-D1AC-4012-8947-82A9FC9A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5B8D11-8B97-4AB4-89A6-E3D81E7F8427}"/>
                  </a:ext>
                </a:extLst>
              </p14:cNvPr>
              <p14:cNvContentPartPr/>
              <p14:nvPr/>
            </p14:nvContentPartPr>
            <p14:xfrm>
              <a:off x="380880" y="144720"/>
              <a:ext cx="10912320" cy="380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5B8D11-8B97-4AB4-89A6-E3D81E7F8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35360"/>
                <a:ext cx="1093104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31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93-D36E-49DE-995F-F981FE4C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C530-D1AC-4012-8947-82A9FC9A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6D490-E2F0-4733-9C3C-8882610B6DBD}"/>
                  </a:ext>
                </a:extLst>
              </p14:cNvPr>
              <p14:cNvContentPartPr/>
              <p14:nvPr/>
            </p14:nvContentPartPr>
            <p14:xfrm>
              <a:off x="274320" y="236160"/>
              <a:ext cx="1191024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6D490-E2F0-4733-9C3C-8882610B6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26800"/>
                <a:ext cx="1192896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52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93-D36E-49DE-995F-F981FE4C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C530-D1AC-4012-8947-82A9FC9A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928F6E-7275-4B84-ACCC-F22CD5EAB4CE}"/>
                  </a:ext>
                </a:extLst>
              </p14:cNvPr>
              <p14:cNvContentPartPr/>
              <p14:nvPr/>
            </p14:nvContentPartPr>
            <p14:xfrm>
              <a:off x="289440" y="259200"/>
              <a:ext cx="11651400" cy="528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928F6E-7275-4B84-ACCC-F22CD5EAB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49840"/>
                <a:ext cx="11670120" cy="53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68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93-D36E-49DE-995F-F981FE4C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C530-D1AC-4012-8947-82A9FC9A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D6F8A1-51BB-4445-8384-36F2A60F627D}"/>
                  </a:ext>
                </a:extLst>
              </p14:cNvPr>
              <p14:cNvContentPartPr/>
              <p14:nvPr/>
            </p14:nvContentPartPr>
            <p14:xfrm>
              <a:off x="83880" y="45720"/>
              <a:ext cx="12100680" cy="67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D6F8A1-51BB-4445-8384-36F2A60F6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6360"/>
                <a:ext cx="1211940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88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2021-04-02T01:05:29Z</dcterms:created>
  <dcterms:modified xsi:type="dcterms:W3CDTF">2021-04-02T01:57:11Z</dcterms:modified>
</cp:coreProperties>
</file>