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9T01:10:17.1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2561 2328 0</inkml:trace>
  <inkml:trace contextRef="#ctx0" brushRef="#br0" timeOffset="2165.5">2561 2328 0</inkml:trace>
  <inkml:trace contextRef="#ctx0" brushRef="#br0" timeOffset="17266.46">2561 2328 0</inkml:trace>
  <inkml:trace contextRef="#ctx0" brushRef="#br0" timeOffset="19725.87">3111 572 0,'0'0'0,"0"-22"0,-21 22 16,21-42-16,-21 42 15,0-21-15,0 0 16,21 42 31,0 0-47,0 0 15,0 0-15,0 1 0,0-1 0,0 0 16,0 0-16,0 0 0,21-21 16,0 21-16,-21 1 0,21-1 0,0-21 15,1 21-15,-1-21 0,21 0 16,-21 0-16,0 0 0,22 0 0,-22 0 16,21 0-16,1 0 15,-22 0-15,21 0 0,0-21 0,-20 0 16,20 21-16,-21-22 0,0 1 15,0 21-15,1-21 0,-1 0 0,-21 0 16,0 0-16,0-1 0,0 1 16,0 0-16,0 0 0,0 0 15,-21 0-15,-1 21 0,1-22 0,0 1 16,0 21-16,0 0 0,0 0 16,-22 0-16,22 0 0,-21 0 0,21 0 15,-22 21-15,22 1 0,0-1 16,-21 0-16,20 0 0,1 0 0,-21 0 15,21 22-15,0-22 0,-1 21 16,1 1-16,0-1 0,21-21 16,0 21-16,0 1 0,-21-1 15,21 0-15,0-20 0,0 20 16,0-21-16,21 0 0,0 0 0,-21 1 16,21-1-16,1 0 0,20-21 15,-21 0-15,0 0 0,22 21 0,-22-21 16,21 0-16,-21 0 0,22 0 15,-22 0-15,0-21 0,0 21 0,0-21 16,0 21-16,-21-21 0,0-1 16,0 1-16,0 0 15,-21 21 1,0 0-16,0 0 0,0 0 16,-22 21-16,22 0 0,-21 1 15,21-1-15,-22 0 0,22 0 16,-21 21-16,21-20 0,0 20 0,-22-21 15,22 21-15,0 1 0,0-22 16,0 21-16,-1 1 0,22-22 0,0 21 16,0-21-16,0 22 0,0-22 15,0 21-15,0-21 0,22 0 0,-22 1 16,21-1-16,21-21 0,-21 0 16,0 21-16,1-21 0,-1 0 0,0 0 15,21 0-15,-21 0 16,1-21-16,-1 21 0,0-21 0,0-1 0,0 1 15,22 0-15,-22 0 16,21 0-16,-21-22 0,22 22 16,-22 0-16,21-21 0</inkml:trace>
  <inkml:trace contextRef="#ctx0" brushRef="#br0" timeOffset="20334.04">3852 1228 0,'21'0'15,"-21"-21"-15,22 21 16,-1-22-16,0 1 16,0 21-16,0-21 0,0 21 0,1 0 15,-1-21-15,0 21 0,21 0 16,-21 0-16,22 0 0,-22 0 0,21 0 15,1 21-15,-22 0 0,0 0 16,0 1-16,0-1 0,-21 0 0,0 21 16,0-21-16,0 1 0,0 20 15,-21-21-15,0 0 0,0 22 16,0-22-16,-1 0 0,-20 0 16,42 0-16,-21 0 0,0 1 0,0-22 15,21 21-15,0-42 31,0-1-31,21 1 16,0 0-16,0 0 0,0 0 0,0-22 16,22 22-16,-22 0 0,21-21 15,-21 21-15,22-22 0,-22 22 0,21 0 16,-21 0-16,22-22 0,-22 22 16,0 0-16,-21 0 0,21 0 15,-42 42 16,21 0-31,-21 21 16,0-20-16,21-1 0,-21 21 0,-1 0 16,22-20-16,-21 20 0,21-21 15,-21 21-15,21-20 0,0-1 0,0 0 16,0 0-16,0 0 0,0 0 16,21 1-16,0-22 0,1 0 15,-1 0-15,21 0 0,-21 0 16,22 0-16,-22-22 0,21 22 0,0-21 15,-20 0-15,20 21 0,-21-21 16,21 0-16</inkml:trace>
  <inkml:trace contextRef="#ctx0" brushRef="#br0" timeOffset="20674.84">5334 1122 0,'-21'0'0,"0"-21"16,-1 21-16,1-21 15,0 21 1,0 0-16,0 0 0,21 21 16,-21 0-16,21 0 15,-22 0-15,1 0 0,21 22 0,0-22 16,-21 21-16,21-21 0,-21 22 15,21-22-15,0 0 0,0 21 0,0-20 16,0-1-16,0 0 0,0 0 0,0 0 16,0 0-16,0 1 0,21-1 15,0-21-15,0 0 0,1 0 0,-1 0 16,0 0-16,21 0 0,-21 0 16,22 0-16,-1-21 0,-21 21 0,22-22 15,-1 1-15,-21 0 16</inkml:trace>
  <inkml:trace contextRef="#ctx0" brushRef="#br0" timeOffset="21125.58">5736 1291 0,'-21'0'15,"42"0"-15,-63 21 0,63-21 47,0 0-47,0 0 0,0 0 16,1 0-16,-1 0 0,0-21 0,0 0 16,21 21-16,-42-21 0,22 21 15,-1-21-15,0 0 0,-21-1 16,0 1-16,-21 21 31,0 0-31,-1 0 0,1 0 0,0 0 16,0 21-16,0 1 0,0-1 15,-1 0-15,1 0 0,0 0 0,0 22 16,0-22-16,0 0 16,-1 21-16,1-21 0,21 1 0,-21-1 15,21 0-15,0 0 0,0 0 16,0 0-16,0 1 0,21-1 0,0-21 15,1 0-15,20 21 0,-21-21 0,21 0 16,1 0-16,-1 0 0,0-21 16,22 0-16,-22 21 0,1-22 0,-1 1 15,0 21-15,1-21 0</inkml:trace>
  <inkml:trace contextRef="#ctx0" brushRef="#br0" timeOffset="21545.34">6498 1185 0,'0'0'16,"0"-42"0,-21 21-16,0 21 0,21-21 0,-21 21 15,-1 0 1,22 21-16,-21 0 16,21 0-16,-21 0 0,21 1 15,0-1-15,0 21 0,-21 0 0,21-20 16,-21 20-16,0 0 0,21 1 15,0 20-15,-22 1 0,22-1 0,-21 1 16,21-1-16,-21 22 0,21-1 0,0-20 16,-21 42-16,0-22 15,0 22-15,21-21 0,-22 21 0,1 0 16,0-1-16,0-20 0,0 21 0,0-21 16,-1-1-16,1 1 0,0 0 15,0-1-15,0-20 0,0-1 0,-1 1 16,22-22-16,-21 22 0,21-22 0,-21-21 15,21 0-15,0 0 0,0 1 16,0-44 0,0 1-16,0 0 0,0 0 0,21-21 15,0-22-15,1 22 0,-1-43 16,0 22-16,0-22 0,0 0 16,0 1-16,1-22 0,-1 21 0,0-21 15,0 0-15,0 1 0,0-1 0</inkml:trace>
  <inkml:trace contextRef="#ctx0" brushRef="#br0" timeOffset="21869.93">6096 1545 0,'0'0'0,"0"-42"0,0 21 15,0-22-15,0 22 0,0 0 0,0 0 16,0 0-16,21 0 0,0-1 16,0 22-16,-21-21 0,22 0 0,-1 21 15,0-21-15,21 0 0,-21 21 16,1 0-16,-1 0 0,0 0 15,21 0-15,-21 0 0,1 21 16,20 0-16,-21 0 0,0 0 0,0 1 16,1-1-16,-1 21 0,-21-21 15,0 0-15,0 1 0,0 20 0,0-21 16,-21 0-16,-1 0 0,1 1 0,0-1 16,0 0-16,-21-21 0,20 21 15,1-21-15,0 0 0,21 21 0,-21-21 16,0 0-16,21-21 47,0 0-47,21 21 0,0-21 15,-21 0-15</inkml:trace>
  <inkml:trace contextRef="#ctx0" brushRef="#br0" timeOffset="23373.55">6583 1630 0,'0'0'0,"21"0"16,0 0-1,0 0 1,0-21-16,1 21 0,-1-21 0,0-1 16,0 1-16,0 0 0,0 0 0,1 0 15,20-22-15,-21 1 0,0 0 16,0-1-16,1 1 0,-1-21 0,0 20 15,0-20-15,-21-1 0,0 22 16,21-22-16,-21 22 0,0-21 0,0 20 16,0 22-16,0-21 0,0 21 15,0-1-15,0 1 0,-21 64 32,21-22-32,-21 21 0,21 0 15,0 1-15,-21 20 0,0-20 16,-1 20-16,22 1 0,0-22 15,-21 21-15,0-20 0,21 20 16,-21-20-16,21-1 0,0 21 0,0-20 16,0-1-16,0-21 0,0 22 0,0-1 15,21-21-15,0 0 0,0 22 16,1-22-16,-1-21 0,0 21 0,0-21 16,21 21-16,-20-21 0,-1 0 15,21 0-15,-21-21 0,0 0 0,22 0 16,-22-1-16,0 1 0,21 0 15,-20-21-15,-1 21 0,0-22 0,0 22 16,0-21-16,-21-1 0,0 22 0,21-21 16,-21 21-16,0 0 15,0-1-15,0 1 0,0 42 32,0 1-17,0-1-15,0 0 16,0 0-16,0 0 0,0 0 0,22 1 15,-22-1-15,0 0 0,0 0 0,21-21 16,0 21-16,-21 0 0,21 1 16,0-22-16,0 21 15,1-21-15,-1 0 0,0 0 16,0 0-16,0-21 0,0-1 0,1 22 16,-1-21-16,0 0 15,21 0-15,-21 0 0,1 0 0,-1-1 16,0-20-16,21 21 0,-21 0 15,-21 0-15,22 21 0,-22 21 47,0 0-47,0 0 16,0 0-16,0 0 0,0 1 16,0-1-16,0 0 0,0 0 15,0 0-15,0 0 0,0 1 0,21-1 16,0-21-1,0 0-15,0 0 16,0 0-16,1 0 16,-1 0-16,0-21 0,0 21 0,-21-22 15,21 1-15,0 0 0,-21 0 0,0 0 16,0 0-16,0-1 0,0 1 16,0 0-16,0 0 0,0 0 0,0 0 15,0-1-15,-21 22 0,0 0 16,0 0-16,0 0 0,0 0 15,-1 0-15,1 0 16,21 22 0,21-22 15,1 0-31,-1 0 0,0 0 16,0 0-16,21-22 0,-20 1 15,20 21-15,-21-21 0,21 0 0,1 21 16,-22-21-16,21 0 0,-21 21 0,1 0 15,20-22-15,-21 22 0,0 0 16,0 0-16,1 0 0,-22 22 16,21-1-16,-21 0 15,0 0-15,0 21 0,21-20 0,-21-1 0,0 21 16,21-21-16,-21 22 0,0-22 16,0 21-16,0-21 0,0 22 15,0-22-15,0 21 0,0-21 0,0 0 16,0 1-16,0-1 0,0 0 15,0-42 17,0 0-32,0-1 15,0 1-15,0-21 0,0 21 0,0-22 16,0 22-16,0-21 0,21 0 16,0-1-16,1 1 0,20 0 0,-21-1 15,0 1-15,22 21 0,-1-22 16,0 22-16,-21 0 0,22 21 15,-1 0-15,0 0 0,1 0 0,-22 0 16,21 0-16,-21 21 0,1 0 16,-1 1-16,0 20 0,0-21 0,-21 0 15,0 22-15,0-22 0,0 0 0,0 21 16,0-21-16,0 22 0,-21-22 16,0 0-16,21 21 0,0-20 0,0-1 15,-21 0-15,-1 0 16,22 0-16,-21-21 0,21 21 0,0-42 62,0 0-62,0 0 0</inkml:trace>
  <inkml:trace contextRef="#ctx0" brushRef="#br0" timeOffset="23743.36">8509 466 0,'-21'0'15,"42"0"-15,-63 0 0,20 0 0,1 21 0,0 0 16,0 0-16,0 0 0,21 1 15,0-1-15,0 0 0,0 0 16,0 0-16,21-21 16,0 0-16,0 0 15,0 0-15,-21-21 0,0 0 16,22 21-16,-22-21 0,0 0 16,0-1-16,0 1 15,-22 21 16,1 0 1,0 21-32,0-21 15</inkml:trace>
  <inkml:trace contextRef="#ctx0" brushRef="#br0" timeOffset="24005.21">6985 910 0,'-21'0'0,"42"0"0,-21 0 32,21 0-32,21 0 15,-20 0-15,20-21 0,0 0 16,-21 21-16,22 0 0,-1-21 0,-21 21 15,22 0-15,-22-21 0,21 21 16,-21 0-16,22 0 0,-22-22 0,0 22 16,0 0-16,-21-21 15</inkml:trace>
  <inkml:trace contextRef="#ctx0" brushRef="#br0" timeOffset="25290.48">2815 2265 0,'0'0'0,"0"-21"0,-21 21 15,0 0 1,21-21-16,-21 21 0,-1 0 16,1 0-16,0 0 31,42 0 16,0 0-47,1 0 0,-1 0 0,0 0 15,0 0-15,0 0 0,0 0 16,22 0-16,-22 0 0,21-22 16,1 22-16,-1 0 0,0 0 0,1 0 15,-1 0-15,21-21 0,1 21 0,-1 0 16,22 0-16,-21-21 0,20 21 16,1 0-16,21-21 0,-22 21 15,22-21-15,0 21 0,21 0 0,0-21 16,0 21-16,0 0 0,21 0 15,0-22-15,1 22 0,-1 0 0,0 0 16,0-21-16,0 21 0,0-21 0,-21 21 16,22 0-16,-1 0 15,0 0-15,-21 0 0,21 0 0,-21 0 0,21 0 16,-21 0-16,0 0 0,-21 0 16,21 0-16,0 0 0,-21 0 15,21 0-15,-21 0 0,0 0 0,-1 0 16,1 0-16,-21 0 0,21 0 15,-22 0-15,1 0 0,0 0 0,-1 0 16,-20 0-16,-1 0 0,1 0 0,-1 0 16,1 0-16,-22 0 0,1 0 15,-1 0-15,0 0 0,-21 0 0,1 0 16,-1 0-16,0 0 0,0 0 16,-21 21 77,-21-21-77,0 21-16,0-21 16,-1 0-16,1 0 15,0 0-15</inkml:trace>
  <inkml:trace contextRef="#ctx0" brushRef="#br0" timeOffset="28770">1143 3196 0,'0'0'0,"-21"21"0,0-21 16,-1 0-16,-20 0 15,21 0-15,0 0 0,0 0 0,-22 0 16,22 22-16,0-22 0,0 0 15,0 0-15,21 21 0,21-21 47,21 0-47,-21 0 0,22 0 16,-1 0-16,0 0 0,22 0 0,-22 0 16,0 0-16,22 0 0,-22-21 15,1 21-15,20 0 0,-42 0 16,22 0-16,-22 0 0,0 0 0,0 0 15,-21-22-15,-21 22 47,0 0-47,0 0 0,-1 0 16,1 0-16,0 0 0,0 0 0,0 0 16</inkml:trace>
  <inkml:trace contextRef="#ctx0" brushRef="#br0" timeOffset="29061.83">1206 3239 0,'-21'0'16,"0"0"0,0 0 15,0 21-31,21 0 0,0 0 16,-21 0-16,21 22 0,0-1 15,0 0-15,0 1 0,0-1 16,0 0-16,0 22 0,-22-22 0,22 0 15,-21 1-15,21 20 0,0-20 16,0-1-16,-21 0 0,21 1 16,0-22-16,0 0 0,0 0 0,0 0 15,0-42 32,0 0-47,0 0 0,0 0 0,0-1 16,0 1-16,0-21 0</inkml:trace>
  <inkml:trace contextRef="#ctx0" brushRef="#br0" timeOffset="29398.15">1418 3260 0</inkml:trace>
  <inkml:trace contextRef="#ctx0" brushRef="#br0" timeOffset="29970.07">1460 3260 0,'0'21'47,"0"0"-32,0 0 1,0 0-16,0 1 0,0 20 0,0-21 16,0 0-16,0 22 0,0-1 15,0-21-15,0 21 0,0 1 0,0-22 16,0 21-16,0-21 0,0 22 16,0-22-16,-21 0 0,21 0 0,0 0 15,0 1-15,0-1 0,-21-21 16,21 21-16,-21-42 47,21 0-47,0-1 0,0 1 15,0 0-15,0 0 0,0 0 16,0-22-16,21 22 0,0 0 0,0-21 16,1 21-16,20-22 0,0 22 15,-21 0-15,22 0 0,-1 0 16,0-1-16,1 22 0,-1 0 0,0 0 15,-20 0-15,20 22 0,-21-1 16,0 0-16,-21 0 0,21 0 0,-21 22 16,22-22-16,-22 21 15,0-21-15,0 0 0,0 22 0,0-22 16,0 0-16,0 0 0,0 0 16,-22 1-16,22-1 0,-21 0 15,21-42 16,0 0-15,0-1-16,0 1 0,0 0 0</inkml:trace>
  <inkml:trace contextRef="#ctx0" brushRef="#br0" timeOffset="30345.55">2117 3725 0,'0'0'0,"21"0"0,0 0 16,0 0 0,0 0-16,0 0 0,1 0 15,-1 0-15,0-21 0,0 21 16,21-21-16,-20 0 0,-1 21 0,0-21 16,21 0-16,-42-1 0,21 22 15,-21-21-15,0 0 0,0 0 0,0 0 16,-21 21-16,0 0 15,0 0-15,0 0 0,0 0 16,-22 21-16,22 0 0,-21 0 16,21 0-16,-1 1 0,1-1 0,-21 21 15,42-21-15,-21 22 0,21-22 16,-21 0-16,21 21 0,0-21 16,0 1-16,0-1 0,0 0 0,21-21 15,0 21-15,0-21 0,0 0 16,0 0-16,22 0 0,-22 0 0,21 0 15,-21 0-15,22-21 0,-1 0 16,-21 21-16,22-21 0,-1-1 16</inkml:trace>
  <inkml:trace contextRef="#ctx0" brushRef="#br0" timeOffset="30953.83">3683 3302 0,'0'0'0,"0"-21"16,0 42 0,0 0-1,0 22-15,0-22 0,0 21 16,0 22-16,0-22 0,0 21 0,0 1 16,0-1-16,0 1 0,0 21 15,0-1-15,0-20 0,0 20 0,0 1 16,-21 0-16,21-1 0,-21 1 0,21 0 15,-22-1-15,1 1 0,0 0 16,21-1-16,-21 1 0,0-21 0,0 20 16,-1-41-16,1 20 0,21-21 15,0 1-15,0-22 0,-21 0 16,21 0-16,0-42 16,0 0-1,0 0-15,0-22 0,21 1 0,-21 0 16,0-1-16,0-20 0,0-22 0,0 22 15,0-22-15,0 0 0</inkml:trace>
  <inkml:trace contextRef="#ctx0" brushRef="#br0" timeOffset="31301.4">3408 3641 0,'0'0'0,"0"-21"0,0-22 0,0 22 0,-21-21 16,21 21-16,0-1 0,0-20 15,0 21-15,0 0 0,21 0 0,0-1 16,21 1-16,-21 21 0,22-21 16,-1 0-16,-21 21 0,43 0 0,-22 0 15,0 0-15,1 0 0,-1 0 16,0 21-16,1 0 0,-1 0 0,-21 1 16,22 20-16,-43-21 0,0 21 15,0-20-15,0 20 0,0 0 0,0 1 16,-43-22-16,22 21 0,-21-21 15,21 22-15,-22-22 0,1 0 16,0 0-16,20 0 0,1 0 0,-21-21 16,21 22-16,0-22 0,-1 0 15,22-22 17,0 1-32,22 0 0,-1 0 15,0 0-15,21 0 0,-21-1 16</inkml:trace>
  <inkml:trace contextRef="#ctx0" brushRef="#br0" timeOffset="31721.83">4212 3429 0,'0'-42'15,"0"21"1,0-1-16,21 22 15,-21-21-15,21 21 0,1 0 16,-22-21-16,21 21 0,0 0 16,0 0-16,21 0 0,-20 0 0,-1 0 15,21 21-15,0 0 0,-20 1 16,20-1-16,-21 0 0,0 0 16,0 21-16,1-20 0,-22 20 0,0-21 0,0 21 15,0-20-15,0-1 16,-22 21-16,1-21 0,0 0 0,0 1 15,0-22-15,0 21 0,-1-21 16,1 21-16,21-42 31,0 0-31,0-1 16,0 1-16,0 0 0,0 0 16,0-21-16,0 20 0,0 1 15,0 0-15,21 0 0,1 0 0,-1 0 16,-21-1-16,21 1 15,0 21-15,0-21 0,0 0 0,1 21 16,-1-21-16,0 21 0</inkml:trace>
  <inkml:trace contextRef="#ctx0" brushRef="#br0" timeOffset="32217.81">5186 3323 0,'0'-21'16,"-21"21"-1,-1 0-15,1 0 16,0 21-16,0 0 0,21 1 16,-21-22-16,0 42 0,21-21 15,0 0-15,-22 22 0,1-22 0,21 21 16,0-21-16,-21 0 0,21 22 0,0-22 15,0 0-15,0 0 0,0 0 16,0 1-16,0-1 0,21 0 16,0-21-16,1 0 0,-1 0 15,0 0-15,0 0 0,0 0 0,0 0 16,1 0-16,20 0 0,-21 0 16,0-21-16,0 0 0,22-1 15,-22 1-15,0 0 0,0 0 0,0 0 16,1-22-16,-1 1 0,-21 21 15,0-21-15,0-1 0,0 1 0,0 21 16,0-22-16,-21 22 0,-1 0 16,1 0-16,0 0 0,0 21 0,-21 0 15,20 0-15,1 0 0,0 0 16,0 21-16,0-21 0,0 21 0,-1 0 16,1 0-16,21 1 0,-21-1 0,21 21 15,-21-21-15,21 0 16,-21 1-16,21-1 0,0 0 0,0 0 15,0 0-15,0 0 16,21-21-16,0 0 0,0 0 0</inkml:trace>
  <inkml:trace contextRef="#ctx0" brushRef="#br0" timeOffset="32529.27">5821 3323 0,'0'0'0,"0"-21"0,0 0 16,-21 21 0,-1-21-16,1 21 15,0 21 1,0 0-16,21 0 0,-21 0 0,21 1 16,-21 20-16,-1-21 0,22 21 15,0 1-15,-21-22 0,21 21 0,0-21 16,0 22-16,0-22 0,0 0 0,0 0 15,0 0-15,0 1 0,21-1 16,1 0-16,-1-21 0,0 0 16,0 0-16,0 0 0,0 0 15,1 0-15,20 0 0,-21 0 0,0 0 16,0-21-16,1 21 0,-22-21 0,21-1 16,0 22-16</inkml:trace>
  <inkml:trace contextRef="#ctx0" brushRef="#br0" timeOffset="32933.69">6159 3493 0,'22'0'31,"-1"0"-16,0 0-15,0-22 0,0 1 16,0 0-16,1 21 16,-1-21-16,-21 0 0,21 0 15,-21-1-15,0 1 16,-21 21 0,0 0-16,-1 0 15,1 0-15,0 21 0,0 1 16,0-1-16,0 0 0,-1 0 15,1 0-15,0 0 0,0 22 0,21-22 16,0 0-16,-21 21 0,21-20 0,-21-1 16,21 0-16,0 0 0,0 0 15,0 0-15,0 1 0,0-1 16,21-21-16,0 0 16,0 0-16,0 0 0,22 0 15,-22 0-15,0 0 0,21 0 0,-21-21 16,22 21-16</inkml:trace>
  <inkml:trace contextRef="#ctx0" brushRef="#br0" timeOffset="33399.11">7006 3366 0,'0'-22'15,"0"1"1,-21 21-1,0 0 1,0 0-16,-1 0 0,1 21 16,0-21-16,0 22 0,0-22 15,0 21-15,-1 0 0,22 0 0,-21 0 16,21 0-16,-21 1 16,21-1-16,0 0 15,21-21-15,0 0 16,1 21-16,-1-21 15,0 0-15,21 0 0,-21 21 0,1-21 16,-1 0-16,0 0 0,0 21 16,0-21-16,-21 22 15,0-1-15,0 0 16,-21-21 0,0 21-16,0-21 0,-22 0 0,22 0 15,0 21-15,0-21 0,-21 0 16,20 0-16,1 0 0,0 0 0,0 0 15,0 0-15,0 0 0,-1 0 0,1 0 16,0 0 0,0 0-16,21-21 31,0 0-15,21 21-16</inkml:trace>
  <inkml:trace contextRef="#ctx0" brushRef="#br0" timeOffset="33861.03">7472 3450 0,'0'-21'15,"21"-21"-15,-21 21 16,0-1-1,0 1-15,-21 21 16,0 0-16,-1 0 0,1 0 16,0 0-16,0 0 0,0 0 15,0 0-15,-1 0 0,-20 21 0,21 1 16,0-1-16,0 0 16,21 0-16,0 0 15,0 0-15,21 1 16,0-22-16,0 21 0,21-21 15,-20 21-15,20 0 0,0-21 0,-21 21 16,22-21-16,-1 21 0,-21-21 16,22 22-16,-22-22 0,0 21 0,-21 0 15,0 0 1,-21 0-16,0-21 16,-22 21-16,22-21 0,0 0 0,0 0 15,-22 22-15,22-22 0,0 0 16,0 0-16,0 0 0,0 0 0,-1 0 15,1 0 1,21-22-16,0 1 16,0 0-16</inkml:trace>
  <inkml:trace contextRef="#ctx0" brushRef="#br0" timeOffset="34410.29">8742 2963 0,'21'0'16,"-42"0"-16,42-21 0,0 0 0,-21 0 16,0 0-16,0 0 0,0-1 15,-21 22 17,21 22-32,-21-1 0,21 21 15,0-21-15,-21 22 0,21-1 16,-22 21-16,1-20 0,21 20 0,0 1 15,-21-22-15,21 22 0,-21-22 16,21 0-16,-21 1 0,21-1 0,0-21 16,0 21-16,0-20 0,0-1 15,0 0-15,0-42 47</inkml:trace>
  <inkml:trace contextRef="#ctx0" brushRef="#br0" timeOffset="35066.83">8234 3429 0,'0'0'0,"21"-21"16,0 21 0,0 0-16,0 0 0,22-21 15,-1 0-15,0 21 0,1-22 0,20 1 16,1 21-16,-1-21 0,1 0 15,-1 0-15,1 0 0,-1-1 0,1 1 16,-22 0-16,22 0 0,-43 0 16,21-22-16,0 22 0,-20 0 0,-1 0 15,-21 0-15,0 0 0,0-1 0,0 1 16,0 0-16,0 0 0,0 0 16,0 0-16,-21 21 0,-1 0 15,1 0-15,0 0 16,21 21-16,-21 0 0,21 21 15,-21-21-15,0 1 0,21 20 16,0 0-16,-22 1 0,1-1 16,21 0-16,0 1 0,-21-1 0,0 0 15,21 1-15,-21-1 0,21 0 16,0-21-16,0 22 0,-21-22 0,21 21 16,0-21-16,-22 1 0,22-1 0,0 0 15,-21 0-15,21-42 47,-21 21-47,21-21 0,0 0 0,0-1 16,0 1-16,0 0 0,0-21 15,0 21-15,0-22 0,21 1 16,0 21-16,22-22 0,-22 1 0,21 21 16,1-21-16,-1 20 0,0 1 15,1 21-15,-1 0 0,0 0 0,1 0 16,-22 0-16,21 21 0,-21-21 0,0 43 15,1-22-15,-1 0 0,-21 21 16,0-20-16,0 20 0,0-21 0,0 0 16,0 22-16,0-22 0,-21 0 15,21 21-15,-22-21 0,1 1 0,0-1 16,0 0-16,21 0 16,-21-21-16,21-21 31</inkml:trace>
  <inkml:trace contextRef="#ctx0" brushRef="#br0" timeOffset="35619.79">10202 3429 0,'0'0'0,"0"-21"0,0 0 0,0 0 16,0-1-16,0 1 16,-21 0-16,0 0 0,0 0 0,21 0 15,-21 21-15,-22 0 0,22-22 16,0 22-16,0 0 0,0 0 0,-22 22 16,22-1-16,0 0 0,-21 0 0,20 0 15,1 22-15,0-22 0,0 21 16,0-21-16,21 22 0,0-22 0,-21 21 15,21-21-15,0 0 0,0 1 16,0-1-16,0 0 0,0 0 16,21 0-16,0-21 0,0 0 15,0 0 1,0 0-16,1 0 0,-1-21 0,0 0 16,21 21-16,-21-21 0,1 0 0,-1-1 15,0 1-15,-21 0 0,21 0 16,0-21-16,0 20 0,-21-20 0,0 21 15,22-21-15,-22 20 0,21 1 0,-21 0 16,0 0-16,0 42 31,0 0-31,0 0 16,0 22-16,0-22 0,0 0 0,0 21 16,0-20-16,0 20 0,0-21 15,0 0-15,0 0 0,21 1 16,-21-1-16,21-21 0,0 21 0,0-21 15,1 0-15,20 0 0,-21 0 16,0 0-16,0 0 0,1 0 16,20 0-16,-21-21 0,0 0 0,0 21 15,1-22-15</inkml:trace>
  <inkml:trace contextRef="#ctx0" brushRef="#br0" timeOffset="35914.25">10731 2942 0,'0'0'0,"0"-21"0,0-21 16,0 21-16,-21 21 31,0 21-31,21 0 0,0 0 16,-21 21-16,0-20 0,21 20 16,-21 0-16,21 1 0,0-1 0,0 21 15,0-20-15,0-1 0,0 0 16,0 1-16,0-1 0,0 0 0,0-20 15,0 20-15,0-21 0,0 0 0,0 0 16,0 1-16,0-1 0,21-21 16,-21 21-16,21-21 15,0 0-15,0 0 16,0 0-16,-21-21 0,0 0 16,22 21-16,-1-22 0,-21 1 0,0 0 15,0 0-15</inkml:trace>
  <inkml:trace contextRef="#ctx0" brushRef="#br0" timeOffset="36116.76">10477 3302 0,'0'0'0,"22"0"16,-1 0-16,0 0 15,0 0-15,0 0 0,22 0 16,-22 0-16,0 0 0,21 0 0,-21 0 15,22 0-15,-22-21 0,0 0 0,0 21 16,0 0-16,1-21 0,-1 21 16,0 0-16,-21-22 0</inkml:trace>
  <inkml:trace contextRef="#ctx0" brushRef="#br0" timeOffset="36998.12">12298 2942 0,'0'0'0,"21"-21"0,-21 0 0,21 0 16,-21 0-16,0-1 16,0 1-16,0 0 0,0 0 0,0 0 15,0 0-15,0-1 0,0 1 16,0 0-16,-21 0 0,0 0 15,0 0-15,-1 21 0,1 0 16,0 0-16,0 0 0,0 0 16,0 0-16,-1 0 0,-20 21 0,21 0 15,-21 0-15,20 21 0,-20 1 16,0-1-16,-1 0 0,22 22 0,-21-1 16,21 1-16,-22-1 0,22 1 15,21 21-15,0-22 0,0 1 0,0-1 16,0-21-16,0 22 0,0-22 0,0 1 15,21-22-15,1 21 16,-1-21-16,0 0 0,0 1 0,21-1 16,-20-21-16,20 0 0,-21 0 0,21 0 15,-20 0-15,20 0 0,0-21 16,-21-1-16,22 22 0,-1-42 0,0 21 16,1 0-16,-1-22 0,-21 1 15,22 0-15,-1-1 0,-21 1 0,21-21 16,-20-1-16,-1 22 0,-21-22 0,0 22 15,0-22-15,0 22 0,0-21 16,0 20-16,-21 1 0,-1 0 16,1-1-16,-21 1 0,21 21 15,-22 0-15,1-1 0,0 1 0,21 21 16,-22 0-16,1 0 0,0 0 0,-1 21 16,1 1-16,0-1 0,20 0 15,-20 21-15,0 1 0,21-1 0,-1 0 16,1 1-16,0-1 0,0 0 15,21 1-15,0-1 0,0 0 0,0 1 16,0-1-16,0 0 0,21-21 0,0 22 16,0-22-16,1 0 0,20 0 15,0 0-15,-21-21 0</inkml:trace>
  <inkml:trace contextRef="#ctx0" brushRef="#br0" timeOffset="37314.11">13039 3133 0,'0'0'0,"0"-21"0,0-1 15,0 1-15,0 0 0,0 0 0,0 0 16,-22 21-16,1 0 16,0 0-16,0 0 0,0 0 0,0 0 15,-1 21-15,1 0 0,0 0 0,0 0 16,0 1-16,0-1 0,21 21 15,0 0-15,-22 1 0,22-1 16,0-21-16,0 22 0,0-1 0,0-21 16,0 21-16,0-20 0,0-1 15,0 0-15,22 0 0,-1 0 0,0-21 16,0 0-16,0 21 0,0-21 16,22 0-16,-22 0 0,21 0 0,1 0 15,-1-21-15,0 0 0,-21 21 0,22-21 16,-1 0-16,0 0 0</inkml:trace>
  <inkml:trace contextRef="#ctx0" brushRef="#br0" timeOffset="38589.93">13504 3217 0,'0'0'0,"21"-21"0,-21-21 15,0 21-15,22 0 0,-22-1 0,0 1 16,0 0-16,-22 21 16,1 0-16,0 0 15,0 21-15,0 0 16,0 1-16,-1-1 0,22 0 0,-21 21 15,0-21-15,21 22 0,0-1 0,0-21 16,0 22-16,0-22 0,0 21 16,0-21-16,0 0 0,0 1 0,0-1 15,0 0-15,21 0 0,0-21 16,1 21-16,-1-21 0,0 0 16,0 0-16,21 0 0,-20 0 15,-1 0-15,0 0 0,0-21 16,0 0-16,0 21 0,1-21 0,-1 0 15,0-22-15,0 22 0,0-21 0,0 21 16,1-22-16,-22 1 0,21 21 16,0-22-16,-21 22 0,0 0 0,0 0 15,21 0-15,-21 42 32,0 0-32,0 0 15,0 0-15,0 1 0,0 20 16,-21-21-16,21 0 0,0 22 0,0-22 15,0 0-15,0 0 16,0 0-16,0 0 0,0 1 0,0-1 16,21 0-16,0 0 0,0-21 15,1 0-15,-1 0 16,0 0-16,0 0 0,0 0 0,0 0 16,1 0-16,-1-21 0,0 21 0,0-21 15,0 0-15,-21-1 0,21 1 16,1 0-16,-1-21 0,0 21 0,0-22 15,-21 1-15,21 21 0,-21-22 16,21 22-16,-21-21 0,22 21 16,-22 0-16,0-1 0,0 1 15,0 42 17,0 1-32,0-1 15,0 0-15,0 21 0,0-21 0,0 1 16,-22 20-16,22-21 0,0 21 0,0-20 15,0-1-15,0 21 0,0-21 16,0 0-16,0 1 0,0-1 16,0 0-16,22-21 0,-1 0 0,0 0 15,0 0-15,21 0 16,-20 0-16,-1 0 0,0-21 16,0 21-16,0-21 0,0-1 15,22 1-15,-22 0 0,0 0 16,0 0-16,-21 0 0,21-22 0,-21 22 15,0 0-15,0 0 0,0 0 16,0-1-16,0 1 0,0 0 16,22 21-1,-22 21 1,0 0-16,0 1 16,0-1-16,0 0 0,0 0 15,0 21-15,0-20 0,0-1 0,0 0 16,0 0-16,0 0 0,0 0 15,21 1-15,-21-1 16,0 0-16,0 0 16,21-21-16,0 21 0,0-21 15,0 0-15,1 0 16,-1 0-16,0 0 0,0 0 16,0 0-16,0-21 0,1 21 0,-1-21 15,0 0-15,21 21 0,-21-21 0,1-1 16,-1 1-16,0 0 15,21-21-15,-21 21 0,1-22 0,-1 22 16,0-21-16,0 21 0,0-1 16,-21 1-16,0 0 0,21 0 0,-42 21 31,0 21-15,21 0-16,-21 0 0,21 1 0,-21-1 15,0 0-15,21 0 0,0 0 16,0 22-16,0-22 0,0 0 0,0 0 15,0 0-15,0 0 0,0 1 16,0-1-16,0 0 16,0 0-16,0 0 15,-22 0 17,1-21-17,0 0 1,0 0-1,21-21-15,-21 21 0,21-21 0,-21 21 16,-1-21-16,22 0 0</inkml:trace>
  <inkml:trace contextRef="#ctx0" brushRef="#br0" timeOffset="41101.68">16912 3429 0,'21'-21'47,"-21"0"-31,0 0-16,21 21 0,-21-22 15,0 1-15,0 0 0,0 0 16,0 0-16,0 0 16,-21-1-16,0 1 0,-21 0 0,21 0 15,-1 0-15,-20 21 0,0-21 16,21 21-16,-22 0 0,1 0 0,21 0 16,-22 0-16,1 0 0,21 21 15,-21 0-15,20 0 0,1 0 0,0 0 16,0 22-16,21-22 0,0 21 15,0-21-15,0 22 0,0-1 16,0-21-16,0 0 0,0 22 0,0-22 16,0 0-16,21 0 0,0 0 15,0-21-15,22 22 0,-22-22 0,0 0 16,21 0-16,1 0 0,-22 0 16,21 0-16,1-22 0,-1 1 0,0 0 15,1 0-15,-1 0 0,0 0 0,-21-1 16,22-20-16,-22 21 0,21-21 15,-21-1-15,1 1 0,-1 0 0,0-22 16,-21 22-16,21-1 0,-21 1 16,21 0-16,-21-22 0,0 22 15,0 0-15,0-1 0,0 1 0,0 0 16,21-1-16,-21 1 0,0 21 16,0 0-16,0-1 0,0 44 31,0 20-31,0-21 0,0 21 0,0 1 15,-21-1-15,21 22 0,0-22 16,0 0-16,0 22 0,-21-22 0,21 0 16,-21 22-16,21-22 0,0 22 15,0-22-15,0 0 0,0 1 0,0-1 16,0-21-16,0 22 0,21-22 16,-21 0-16,21 0 0,0 0 15,1-21-15,-1 0 0,0 0 16,0 0-16,0 0 0,22 0 15,-22-21-15,0 21 0,0-21 0,21 0 16,-20 0-16,-1-22 0,21 22 0,-21-21 16,0 21-16,1-22 0,-1 1 15,0 0-15,0-1 0,-21 1 0,21 21 16,-21 0-16,21-1 0,-21 1 16,0 0-16,0 42 31,0 0-31,-21 1 15,0 20-15,21-21 0,-21 21 0,21-20 16,0 20-16,0 0 0,0-21 16,0 22-16,0-22 0,0 21 0,0-21 15,0 1-15,0-1 0,21 0 16,0 0-16,0 0 0,1-21 0,-1 0 16,0 0-16,0 0 0,0 0 15,0 0-15,1 0 0,-1 0 0,0 0 16,0-21-16,0 0 0,0 21 0,1-21 15,-1 0-15,0-22 0,-21 22 16,21 0-16,0-21 0,-21 20 0,21-20 16,-21 0-16,0-1 0,22 22 15,-22-21-15,21 21 0,-21 0 16,0-1-16,0 44 31,0-1-31,0 0 16,-21 0-16,21 21 0,-22-20 15,22 20-15,0-21 0,0 0 0,0 22 16,0-22-16,0 0 0,0 0 16,0 0-16,0 0 0,22-21 15,-1 0-15,0 0 0,0 0 16,0 0-16,0 0 0,1 0 16,20 0-16,-21 0 0,0-21 15,0 0-15,22 0 0,-22 0 16,0 0-16,0-1 0,22-20 0,-22 21 15,0-21-15,0 20 0,-21-20 0,0 21 16,21-21-16,-21 20 0,0 1 16,0 0-16,-21 21 15,0 0 1,0 0-16,0 21 16,21 0-16,-22-21 0,22 22 15,0-1-15,0 0 16,22-21-16,-1 0 15,0 0-15,0 0 16,0 0-16,0 0 0,1 0 16,-1-21-16,0 21 15,0 0-15,-21-21 0,21 21 16,0 0 0,-21 21-1,0 0-15,0 0 0,0 0 16,0 0-16,0 1 0,0-1 0,0 0 15,0 21-15,0-21 0,0 1 0,0-1 16,0 0-16,0 0 0,0 0 16,0 0-16,0 1 0,22-1 15,-1-21-15,0 0 16,0 0-16,0 0 0,0 0 16,1 0-16,-1 0 0,0 0 15,0-21-15,0-1 0,0 22 0,1-21 16,-1 0-16,0 0 0,0-21 0,-21 20 15,21 1-15,0-21 0,-21 0 16,0 20-16,22-20 0,-22 21 0,21-21 16,-21 20-16,0 1 0,0 0 15,21 21-15,-21 21 32,0 0-32,-21 1 0,21-1 0,-21 0 15,21 0-15,0 21 0,0-20 16,0 20-16,0-21 0,0 21 0,0-20 15,0-1-15,0 0 0,0 0 0,0 0 16,21 0-16,0 1 0,0-22 16,0 21-16,0-21 0,22 0 15,-22 0-15,0 0 0,0 0 16,0 0-16,1-21 0,20-1 0,-21 22 16,0-21-16,0 0 0,-21 0 15,22 0-15,-1-22 0,-21 22 16,21 0-16,-21-21 0,0 21 0,0-22 15,0 22-15,21 0 0,-21 0 16,0 0-16,0 42 31,0 0-31,0 0 0,0 0 16,-21 0-16,21 22 0,0-22 16,0 0-16,0 0 0,0 22 0,0-22 15,0 0-15,0 0 16,-21 0-16,21 0 15,-21-21 1,21-21 0,0 0-1,0 0-15,0 0 16,0 0-16,21-1 0,0 1 0,0-21 16,0 21-16,22-22 0,-22 22 15,21-21-15,-21 21 0,22 0 0,-1-1 16,0 22-16,1-21 0,-22 21 15,21 0-15,0 0 0,-20 21 0,-1-21 16,0 22-16,0-1 0,-21 21 0,0-21 16,0 22-16,0-22 15,0 21-15,0-21 0,0 22 0,0-22 0,0 0 16,0 0-16,0 0 0,0 0 16,0 1-16,0-1 0,0 0 15,-21-21 1,21-21 15,21 0-31,0-1 16,0 1-16</inkml:trace>
  <inkml:trace contextRef="#ctx0" brushRef="#br0" timeOffset="41828.36">20997 3154 0,'0'0'0,"-42"-42"15,21 42-15,21-22 0,-21 1 0,-1 21 16,1 0-16,0-21 16,0 21-16,0 0 0,0 0 0,-1 0 15,1 21-15,0-21 0,-21 21 16,21 1-16,-1-1 0,-20 0 0,21 0 15,-21 21-15,20-20 0,1-1 0,0 21 16,0-21-16,21 0 16,0 1-16,0-1 0,0 0 0,0 0 15,0 0-15,21-21 16,0 0-16,0 0 0,1 0 16,-1 0-16,0 0 0,21 0 0,-21 0 15,1-21-15,20 0 0,-21 21 16,0-21-16,0 0 0,1-1 0,-1 1 15,0 0-15,0-21 0,-21 21 16,21-1-16,-21 1 0,21 0 0,-21 0 16,0 0-16,22 0 15,-22 42 1,0 0 0,0 21-16,0-21 0,-22 22 15,22-1-15,-21 0 0,0 1 0,0 20 16,0-20-16,0 20 0,-1 1 15,1-22-15,0 21 0,0 1 0,0-1 16,0 1-16,21-1 0,-22 1 0,22-1 16,0 1-16,0-1 0,0 1 15,-21-1-15,21 1 0,0-1 0,-21-20 16,21-1-16,0 22 0,-21-22 0,21 0 16,-21 1-16,21-1 0,-21-21 15,21 21-15,0-20 0,0-1 0,-22-21 16,22 21-16,-21-21 15,21-21-15,0 0 16,0-1-16,0 1 0,0 0 16,0-21-16,0 21 0,0-22 0,0 1 15,0-22-15,0 22 0,0-21 0,0-1 16,0-21-16,0 22 0,0-22 16,0 1-16,0 20 0,0 1 0,0-1 15,0 1-15,0 20 0,0-20 16,0 42-16,0-22 0,0 1 0,21 0 15,-21 20-15,22-20 0</inkml:trace>
  <inkml:trace contextRef="#ctx0" brushRef="#br0" timeOffset="42074.33">19304 2604 0,'0'0'0,"0"-22"15,0 1 17,21 21-1,0 0-31,0 0 0,1 0 15,-1 0-15,0 0 0</inkml:trace>
  <inkml:trace contextRef="#ctx0" brushRef="#br0" timeOffset="42466.3">21907 2582 0,'22'-21'0,"-44"42"0,65-63 15,-43 21-15,21 0 0,0 0 16,-21-1-16,21-20 0,0 21 0,1 21 16,-22-21-16,0 0 0,21 21 15,0 0-15,-21 21 16,0 21-1,0 0-15,0 1 0,-21 20 16,0 1-16,-1-1 0,1 1 0,0-1 0,0 1 16,0-1-16,0 1 15,21-22-15,-22 22 0,22-1 0,0-21 16,0 1-16,0-1 0,0 0 16,0-20-16,0-1 0,0 0 0,0 0 15,0 0-15,0-42 31,-21 0-31,0 0 16,21 0-16</inkml:trace>
  <inkml:trace contextRef="#ctx0" brushRef="#br0" timeOffset="43329.15">21653 3090 0,'0'-21'16,"0"42"-16,0-63 0,0 21 15,22 21 1,20 0-16,-21 0 15,21-21-15,1 21 0,-1 0 16,0 0-16,1 0 0,-1 0 0,22-21 16,-22 21-16,0-22 0,1 1 15,20 21-15,-21-21 0,22 0 0,-22 0 16,1 0-16,20-1 0,-21 1 16,1-21-16,-22 21 0,21-22 0,-21 1 15,-21 21-15,0-21 0,0-1 16,0 1-16,0 21 0,0-22 15,0 22-15,-21 0 0,21 0 16,-21 0-16,0 21 0,0 0 16,0 21-1,21 0-15,-22 21 0,1-20 0,0 20 16,21 21-16,-21-20 0,0-1 16,21 22-16,-21-22 0,21 21 0,0-20 15,0-1-15,-22 22 0,22-22 0,0 0 16,0 1-16,0-22 0,-21 21 15,21 0-15,0-20 0,0 20 0,0-21 16,0 0-16,0 0 16,0 1-16,0-44 31,0 1-15,0 0-16,21 0 0,1-21 0,-1 20 15,21 1-15,-21-21 0,0 21 16,22-22-16,-22 22 0,21 0 0,1 0 15,-1-21-15,-21 42 0,21-22 16,-20 22-16,-1-21 0,0 21 16,-21 21-1,0 1-15,0-1 0,0 0 0,0 0 16,0 0-16,0 22 0,0-22 16,-21 21-16,21-21 0,0 0 0,0 22 15,0-22-15,21 0 0,0 0 16,0 0-16,22 1 0,-22-1 15,0 0-15,21-21 0,1 0 0,-22 0 16,21 0-16,-21 0 0,22 0 16,-22 0-16,21-21 0,-21 0 0,22 21 15,-22-22-15,0-20 0,0 21 16,21 0-16,-20-22 0,-1 1 0,0 21 16,0-21-16,0 20 0,-21-20 15,0-43 1,-21 85-1,0 22-15,0-1 16,0 0-16,-1 0 0,1 0 0,21 22 16,0-22-16,-21 21 0,21-21 15,0 0-15,0 22 0,0-22 0,0 0 16,21 0-16,-21 0 0,21 1 16,1-1-16,-1-21 0,0 21 0,0-21 15,0 0-15,22 21 0,-22-21 16,0 0-16,0 0 0,0 0 0,0 0 15</inkml:trace>
  <inkml:trace contextRef="#ctx0" brushRef="#br0" timeOffset="47717.56">1249 5694 0,'0'0'0,"-21"21"15,-1-21 1,1 0-16,0 21 0,0-21 15,21 21 1,-21-21-16,42 0 47,0 0-31,0 0-16,22-21 0,-1 0 15,-21 0-15,21 0 0,1 0 16,20-22-16,-20 22 0,-1-21 0,0 21 15,1-22-15,-1 1 0,0 21 16,-21-22-16,22 22 0,-22-21 0,-21 0 16,0 20-16,0-20 0,0 21 15,0-21-15,0 20 0,0 1 0,-21 21 16,0 0-16,-1 0 16,1 21-16,0 1 15,0-1-15,21 0 0,-21 21 0,21 1 16,-21-1-16,21 0 15,-22 1-15,22-1 0,0 0 0,0 1 16,0-1-16,0 0 0,0-21 16,0 1-16,22 20 0,-1-21 0,0 0 15,0-21-15,0 21 0,0-21 16,1 0-16,20 0 0,-21 0 0,0 0 16,0-21-16,1 0 0,-1 0 15,0 21-15,0-42 0,0 20 16,0 1-16,1 0 0,-1-21 0,0 21 15,-21-22-15,21 1 0,0 21 16,0-22-16,1 1 0,-1 21 0,0-21 16,0 20-16,21 1 0,-20 0 15,20 21-15,-21 0 0,21 0 16,-20 0-16,-1 21 0,21 0 16,-21 1-16,0 20 0,-21-21 0,0 21 15,0-20-15,0 20 0,0 0 16,0 1-16,0-1 0,-21-21 0,21 21 15,-21-20-15,0-1 0,21 0 16,0 0-16,0 0 0,-21-21 0,21-21 47,0 0-47,0 0 16,21-22-16,0 22 0,0-21 0,0 21 0,1-22 15,-1 1-15,0 0 16,0-1-16,85-168 15,-85 190 1,-21-1-16,0 1 0,0 0 0,0 42 31,-21 0-31,0 1 0,0-1 0,-1 0 16,1 21-16,0-21 0,21 22 16,-21-1-16,21 0 0,-21-20 0,21 20 15,0-21-15,0 21 16,0-20-16,0-1 0,21 0 0,0 0 15,0 0-15,0 0 0,1-21 16,20 0-16,-21 0 0,0 0 0,22 0 16,-22 0-16,21 0 0,0-21 15,-20 0-15,20 0 0,-21 0 0,21 0 16,-20-1-16,-1 1 0,0-21 16,0 21-16,0 0 0,0-22 0,-21 22 15,0-21-15,0 21 0,0-22 16,0 22-16,0 0 0,0 0 0,-21 21 15,0 0-15,0 21 16,21 0-16,-21 0 16,21 0-16,-21 22 0,21-22 15,0 21-15,0-21 0,0 22 16,0-22-16,0 21 0,21-21 0,0 1 16,0-1-16,-21 0 0,21 0 15,0 0-15,1 0 0,-1-21 0,21 0 16,-21 0-16,0 0 0,22 0 15,-22 0-15,21-21 0,-21 0 0,22 0 16,-22 0-16,21 0 0,1-1 16,-22 1-16,148-127 15,-127 106 1,-20 21-16,-1-22 0,0 22 16,0 0-16,0 0 0,0 0 0,1 21 15,-1 0 1,-21 21-1,0 0-15,0 0 16,0 0-16,0 0 0,0 1 16,21-22-1,0 0 17,-21-22-32,0 1 15,0 0-15,0 0 16,0 0-1,0 0-15,0-1 0,-21 22 16,0 0-16,21-21 0,-21 21 16,-1 0-16,1 0 15,0 21-15,21 1 0,-21-1 16,0 0-16,21 0 0,-21 0 0,-1 22 16,22-22-16,0 21 0,-21 0 0,21-20 15,-21 20-15,21 0 0,0 1 16,0-22-16,0 21 0,21-21 0,0 22 15,1-22-15,-1 0 0,0-21 16,21 21-16,-21-21 0,22 0 0,-1 0 16,-21 0-16,22 0 15,-1-21-15,0 21 0,-21-21 0,22 0 16,-1-1-16,-21 1 0,22 0 0,-22 0 16,0 0-16,21-22 0,-21 22 15,-21 0-15,22-21 0,-1 21 0,-21-22 16,21 22-16,-21-21 0,0 21 15,0-1-15,0-20 0,0 21 16,0 0-16,0 42 16,0 0-1,0 0-15,0 0 16,0 22-16,0-22 0,0 0 0,0 21 16,0-20-16,0-1 0,-21 21 0,21-21 15,0 0-15,0 22 0,0-22 16,0 0-16,0 0 15,21 0-15,0-21 0,0 0 16,0 0-16,1 0 16,-1 0-16,0-21 0,0 0 0,0 21 15,22-21-15,-22 0 0,0 0 16,0-1-16,0-20 0,22 21 0,-22 0 16,-21-22-16,21 22 0,0 0 15,0-21-15,-21 21 0,0-22 0,0 22 16,21 0-16,-21 0 0,0 0 0,0-1 15,0 44 17,0-1-32,0 21 0,0-21 0,0 22 15,0-22-15,-21 21 0,21 0 16,0-20-16,0 20 0,0-21 0,0 0 16,0 22-16,0-22 0,21 0 15,1 0-15,-1-21 0,0 21 16,0-21-16,0 0 0,0 0 0,1 0 15,-1-21-15,21 0 16,-21 0-16,0 21 0,1-21 0,20-1 16,-21 1-16,0 0 0,0-21 15,1 21-15,-1-22 0,0 1 0,0 0 16,0-1-16,0 1 0,1-22 16,-1 22-16,-21-21 0,0 20 0,21-20 15,-21-1-15,0 22 0,21 0 0,-21 20 16,0-20-16,0 21 0,0 0 15,0 0-15,-21 21 16,0 0-16,21 21 16,-21 0-16,21 21 0,-22-21 15,22 22-15,0-1 0,0 22 16,-21-22-16,21 21 0,0-20 0,0 20 16,0 1-16,0-22 0,0 0 15,0 1-15,0-1 0,0 0 16,0 1-16,0-1 0,0-21 0,0 0 15,0 1-15,0-1 0,21 0 16,1-21-16,-1 0 0,0 0 16,0 0-16,0 0 0,0 0 0,1 0 15,-1-21-15,21 0 0,-21 21 16,0-22-16,22 1 0,-22 0 16,0 0-16,0-21 0,64-64 15,-64 85 1,-21-22-16,0 22 0,0 0 0,0 0 15,21 21-15,-21-21 16,0 42 0,0 0-16,0 0 15,0 0-15,0 0 0,0 1 0,0-1 16,0 0-16,0 0 0,-21 21 0,21-20 16,0-1-16,0 0 0,0 0 15,0 0-15,0 0 0,0 1 16,21-22-16,0 21 15,1-21-15,-1 0 16,0 0-16,0 0 0,0 0 0,0 0 0,1-21 16,-1-1-16,0 22 15,0-21-15,0 0 0,0 0 0,1 0 16,-1 0-16,0-1 0,-21 1 0,21 0 16,-21 0-16,21 0 0,-21 0 15,0-22-15,21 43 16,-21-21-16,0 42 31,0 0-31,0 1 0,-21-1 16,21 0-16,0 0 0,0 0 15,0 0-15,0 1 0,0-1 0,0 0 16,0 0-16,0 0 31,21-21-31,1 0 16,-1 0-16,0 0 0,0 0 15,0 0-15,0 0 0,1-21 16,-1 21-16,-21-21 0,21 0 16,-21 0-16,21 21 0,-21-22 15,0 1-15,0 0 0,0 0 16,-21 0-16,0 0 0,21-1 16,-21 1-16,-1 21 0,1-21 15,0 21-15,21-21 16,21 21 31,0-21-32,1 0-15,-1 21 0,0 0 16,0 0-16,-21-22 0,21 22 16,0 0-16,1 0 0,-1 0 0,0 0 15,0 0-15,0 0 16,0 0-16,-21 22 0,22-22 15,-22 21-15,21 0 0,-21 0 0,0 0 16,0 0-16,0 1 0,0-1 16,0 0-16,0 0 0,0 0 15,0 0-15,0 1 0,0-1 16,0 0-16,0 0 0,0 0 16,0 0-16,0 1 0,-21-22 15,21 21 1,-22-21-16,22-21 31,0-1-31,0 1 16,0 0-16,22 0 0,-1 0 15,0-22-15,21 22 0,-21-21 16,22 21-16,-22-22 0,21 1 16,1 0-16,-1-1 0,64-20 15,-64 42-15,43 0 16,-1 21-16,-41 21 15,-22 0-15,-21 0 0,0 21 16,0-20-16,0 20 0,0-21 0,0 21 16,0-20-16,-21-1 0,0 21 0,-1-21 15,22 0-15,-21 1 0,0-1 16,0-21-16,0 21 0,21 0 16,-21-21-16,21 21 0,-22-21 15,22-21 16,0 0-31,0 0 16,0 0-16,22-1 0</inkml:trace>
  <inkml:trace contextRef="#ctx0" brushRef="#br0" timeOffset="47930.06">7027 4741 0,'0'0'0,"-21"0"0,0 0 16,0 0 0,21-21 15,-21 21-15,-1 0-1,1 0-15,0 0 0,0 0 16,0 0-16</inkml:trace>
  <inkml:trace contextRef="#ctx0" brushRef="#br0" timeOffset="48134.52">5630 4974 0,'-21'21'0,"42"-42"0,-63 64 0,21-43 15,21 21-15,21-21 16,0 0-16,0 0 15,0 0-15,22 0 0,-22 0 16,21 0-16,1-21 0,-22 21 0,21 0 16,0-22-16,-20 22 0,-1 0 0,21 0 15,-21-21-15,0 21 16,1-21-16</inkml:trace>
  <inkml:trace contextRef="#ctx0" brushRef="#br0" timeOffset="49445.96">8636 5186 0,'-42'0'0,"84"0"0,-106 0 0,43 0 0,0 0 15,0 0-15,0 0 0,0 0 16,-1 0-16,1 0 0,0 0 16,0 0-16,21 21 15,-21-21-15,0 21 16,-1-21 0,22 21-1,22-42 32,-1 21-47,0-21 0,0 0 0,-21 0 16,21 0-16,0-1 0,-21 1 15,22-21-15,-22 0 0,21 20 0,-21-20 16,0 0-16,0-1 0,0 1 16,0 21-16,0 0 0,0 0 0,0-1 15,0 44 16,0 20-31,0 0 0,0 1 16,0-1-16,0 0 0,0 1 16,0 20-16,0-21 0,0 1 0,0-1 15,0 0-15,0 1 0,0-22 0,0 0 16,0 21-16,21-20 0,0-22 16,-21 21-16,21-21 0,0 0 0,1 0 15,-1 0-15,0 0 0,0 0 0,0 0 16,0 0-16,1-21 0,20-1 15,-21 1-15,21 0 0,-20-21 16,20 21-16,-21-1 0,0-20 0,0 0 16,1-1-16,-22 1 0,0 0 15,0-1-15,0 1 0,-22 0 0,-20 21 16,21-22-16,-21 22 0,-22 0 16,22 0-16,-1 21 0,-20 0 0,21 0 15,-22 21-15,22 0 0,-1 0 0,1 0 16,21 22-16,0-1 0,0-21 15,21 22-15,0-1 0,0 0 0,0-21 16,21 1-16,0-1 0,0 0 16,21 0-16,-20 0 0,20-21 0,0 0 15,1 0-15,-1 0 0,21 0 0,-20 0 16,20 0-16,-20-21 0,20 0 16,1 0-16,-1 0 0,-21-22 15,22 22-15,-22-21 0,22-1 16,-43 22-16,21-21 0,-21 0 0,1-1 15,-22 22-15,0-21 0,0 21 0,0-22 16,0 22-16,0 0 0,-22 0 16,1 21-16,0 0 0,0 0 0,0 0 15,0 21-15,-1 0 16,22 0-16,-21 22 0,21 20 0,0-21 16,0 22-16,0-1 0,0 1 0,0-1 15,0 1-15,0-1 0,0 1 16,0-1-16,0 1 0,0 21 15,0-22-15,21 22 0,-21-22 0,22 22 16,-22-22-16,0 22 0,0 0 0,0-22 16,0 22-16,0 0 0,0-22 15,0 22-15,-22-22 0,1 22 0,0-22 16,0-20-16,0 20 0,0-20 0,-1-1 16,1-21-16,0 21 0,0-20 15,0-22-15,0 0 16,21-22-16,-22 1 0,22 0 15,0-21-15,0 21 0,0-43 16,0 22-16,0-22 0,0 1 0,0-1 16,0-20-16,0-1 0,0 0 15,0 1-15,0-1 0,22-21 0,-1 21 16,0-20-16,0 20 0,21 21 0,-20 1 16,20-1-16,-21 22 0,21-21 15,-20 41-15,20-20 0,0 0 0,-21 21 16,22-1-16,-22-20 0,0 21 15,0 0-15</inkml:trace>
  <inkml:trace contextRef="#ctx0" brushRef="#br0" timeOffset="50150.46">11176 5271 0,'-21'0'15,"21"-22"1,0 1 0,0 0-16,0 0 0,0 0 15,0 0-15,0-1 0,0 1 16,0 0-16,0-21 0,0 21 0,0-22 16,0 22-16,0-21 0,-21-1 15,-1 22-15,1-21 0,0 21 0,0 0 16,0 21-16,-22 0 0,22 0 0,-21 0 15,0 0-15,20 0 16,-20 21-16,0 21 0,21-21 0,-22 22 16,22-1-16,-21 0 0,21 1 15,-1 20-15,1-21 0,0 1 0,21 20 16,-21-20-16,21-1 0,0-21 0,0 21 16,0-20-16,0-1 0,21 0 15,0 0-15,0-21 0,1 0 0,-1 0 16,21 0-16,-21 0 0,22 0 0,-22 0 15,21-21-15,-21 0 0,22 0 16,-1-1-16,0 1 0,-21 0 0,22-21 16,-1-1-16,-21 22 0,22-21 0,-22 0 15,0-1-15,0 1 0,0 0 16,-21 20-16,0-20 0,0 21 16,0 0-16,0 42 15,0 0-15,0 0 16,21 22-16,-21-22 0,0 21 0,22 0 15,-22 1-15,0-22 0,0 21 16,21 1-16,0-22 0,-21 0 0,21 0 16,-21 0-16,85 0 15,-64-21-15,0 0 16,0 0-16,0 0 0,22-21 0,-22 21 16,0-21-16</inkml:trace>
  <inkml:trace contextRef="#ctx0" brushRef="#br0" timeOffset="50690.22">12277 4868 0,'0'0'0,"0"-21"0,0 0 0,0 0 16,-22-21-16,22 20 0,-21 22 15,21-21-15,-21 0 0,21 0 0,-21 21 16,0 0-1,21 42-15,0-21 0,0 22 16,0 20-16,0 1 0,0-1 0,0 22 16,0 0-16,0-1 0,21 1 15,0 21-15,-21-22 0,0 22 0,21-21 16,-21 0-16,21-1 0,-21 1 0,0 0 16,0-22-16,0 22 15,0-22-15,0 22 0,0-22 0,0 1 16,-21-1-16,0-20 0,21 20 0,0-20 15,-21-1-15,0-21 0,21 21 0,-21-20 16,-1-1-16,22-42 16,0-1-1,0 1-15,0 0 0,0-21 0,0-1 16,0 1-16,0-21 0,0-1 0,0 1 16,-21-1-16,21 1 0,-21-22 15,21 21-15,0-20 0,-21-1 0,0 0 16,0 1-16,21 20 0,-22-20 15</inkml:trace>
  <inkml:trace contextRef="#ctx0" brushRef="#br0" timeOffset="51006.37">11980 5525 0,'-42'-85'16,"42"43"-16,42 232 0,-42-253 0,-63-107 0,42 128 16,-1 0-16,22 20 0,0 1 15,-21-21-15,21 21 0,-21 0 0,21-22 16,0 22-16,0 0 0,0-21 0,21-1 16,0 22-16,1-21 0,-1 21 15,0-22-15,21 22 0,1 0 0,-1 0 16,0 0-16,1 21 0,20 0 15,-21 0-15,22 0 0,-22 21 0,1 0 16,20 0-16,-21 21 0,-20-20 0,20 20 16,-21 0-16,0-21 15,-21 22-15,0-1 0,0-21 0,0 22 16,-21-22-16,0 21 0,0-21 16,-22 0-16,22 1 0,0-1 0,-21 0 15,21-21-15,-22 21 0,22-21 0,0 0 16,0 0-16,0 0 0,-1 0 15,44-21 17,-1 21-17,0-21-15,0 0 0,0 21 0,0-22 16</inkml:trace>
  <inkml:trace contextRef="#ctx0" brushRef="#br0" timeOffset="51646.52">12785 4974 0,'0'0'0,"21"0"0,-21-21 0,0 0 16,0 0-16,21 0 15,-21-1-15,21 1 0,0 0 16,0 0-16,1 0 0,-1 21 16,0-21-16,0 21 0,21 0 0,-20 0 15,-1 0-15,21 0 0,-21 0 16,22 0-16,-22 42 0,0-21 15,0 0-15,0 22 0,0-22 16,-21 21-16,22 0 0,-22 1 0,0-22 16,0 21-16,-22 1 0,1-22 0,0 21 15,-21-21-15,21 0 0,-1 1 16,1-22-16,0 21 0,0 0 0,0-21 16,0-21-1,21 0 1,0-1-16,0-20 0,0 21 15,0 0-15,21-22 0,-21 22 16,21-21-16,-21 0 0,21 20 0,-21-20 16,21 21-16,0 0 0,-21 0 15,22-1-15,-22 1 0,21 21 16,-21-21-16,21 21 16,-21 21 202,21-21-202,0 0 0</inkml:trace>
  <inkml:trace contextRef="#ctx0" brushRef="#br0" timeOffset="52118.29">13737 4805 0,'0'-21'16,"0"0"0,-21-1-16,0 22 15,0 0-15,-1 0 0,1 0 16,0 22-16,0-22 0,0 21 15,0 0-15,-1 21 0,22-21 0,-21 22 16,0-1-16,21-21 0,0 22 16,0-1-16,-21 0 0,21 1 15,0-22-15,0 21 0,0-21 0,0 0 16,0 1-16,0-1 0,21 0 16,0-21-16,0 0 0,1 21 0,-1-21 15,0 0-15,21 0 0,-21 0 0,1-21 16,-1 21-16,0-21 0,0 0 15,21-1-15,-20 22 0,-1-21 0,0-21 16,-21 21-16,0 0 0,21-22 0,-21 22 16,0-21-16,0-1 0,0 22 15,0-21-15,-21 0 0,0 20 0,21-20 16,-21 21-16,-22 0 0,22 21 16,0 0-16,0 0 0,0 0 15,-1 0-15,1 0 0,0 0 0,0 0 16,0 21-16,21 0 0,0 0 15,-21 0-15,21 1 0,0-1 0,0 0 16,0 0-16,21 0 16,0 0-16,0 1 0,0-22 0,0 0 15,22 21-15</inkml:trace>
  <inkml:trace contextRef="#ctx0" brushRef="#br0" timeOffset="54442.13">14563 4868 0,'0'0'0,"0"-21"16,0 0-16,0 0 0,0 0 0,0 0 16,0-1-16,-22 1 0,1 0 15,0 21-15,0 0 0,0 0 0,0 0 16,-1 0-16,-20 0 0,21 21 0,-21 0 16,-1 1-16,22 20 0,-21-21 15,21 21-15,-22 1 0,22-1 0,0-21 16,21 22-16,0-1 0,0-21 15,0 21-15,0-20 0,0-1 16,0 21-16,21-21 0,0-21 0,0 0 16,1 0-16,-1 0 15,21 0-15,-21 0 0,22 0 0,-22-21 16,0 0-16,21 0 0,-21 0 0,1 21 16,-1-43-16,0 22 0,0 0 15,0 0-15,-21 0 0,0-22 0,21 22 16,-21 0-16,22-21 0,-22 20 15,0 1-15,0 0 0,0 0 16,21 21-16,-21-21 0,0 42 31,0 0-31,0 0 0,0 0 0,0 1 16,-21 20-16,21-21 0,0 21 16,0 1-16,-22-1 0,22-21 0,0 22 15,-21-1-15,21 0 0,0 1 16,0-1-16,0 21 0,0-20 15,0-1-15,0 22 0,0-1 0,0-21 16,0 22-16,0-1 0,0 1 0,0-22 16,0 22-16,0-1 0,21-20 0,-21 20 15,0-21-15,0 22 0,22-1 16,-22-20-16,0 20 0,0 1 0,0-22 16,0 22-16,0-22 0,-22 0 0,1 1 15,0-22-15,0 21 0,-21-21 16,20 0-16,-20 1 0,21-1 15,-21-21-15,20 0 0,-20 0 0,21 0 16,-21 0-16,20 0 0,1-21 0,0-1 16,0 1-16,0-21 0,0 0 0,21-1 15,0 1-15,0-22 0,0 1 16,0-1-16,21 1 0,21-1 0,-21-20 16,22 20-16,-1-20 0,0-1 0,1-21 15,20 21-15,-21 1 0,22-22 16,-22 21-16,22 1 0,-22 20 15,22-21-15,-22 22 0,21-1 16,-20 22-16,-1 0 0,0 21 0,-20-22 16,-1 22-16,0 21 0,-21-21 0,21 21 15,-42 21 1,0-21 0,0 21-16,-1-21 0,22 21 15,-21 1-15,21-1 0,0 0 16,0 0-16,0 0 15,0 0-15,21 1 16,1-1-16,-1-21 0,0 0 16,-21 21-16,21-21 0,0 0 0,0 0 15,1 0-15,-1 0 16,0 0-16,0 0 0,0 0 0,0 0 16,1 0-16,-1 0 0,0 0 15,0-21-15,0 21 16,0-21-16,1-1 0,-1 1 0,0 0 15,0 0-15,0-21 0,0 20 16,1-20-16,-1 21 0,21-21 0,-21-1 16,0 22-16,22 0 0,-22 0 15,21 0-15,-21-1 0,1 22 0,-1 0 16,0 0-16,0 0 0,0 22 16,-21-1-16,0 0 15,0 0-15,0 0 0,0 22 16,0-22-16,0 0 0,0 0 0,0 0 15,0 0-15,0 1 0,0-1 16,21-21 15,-21-21-15,0-1-16,0 1 16,0 0-16,0-21 0,0 21 15,0-1-15,0 1 0,-21 0 0,21 0 16,-21 0-16,0 0 0,21-1 15,0 1-15,-21 21 0,0 0 16,-1 0-16,1 0 0,0 0 16,0 21-16,0 1 0,0-1 15,-22 0-15,22 0 0,0 0 0,0 22 16,-22-1-16,22 0 0,0-21 16,0 22-16,0-1 0,0-21 0,-1 22 15,22-22-15,0 0 0,0 0 0,0 0 16,0 0-16,0 1 0,0-1 15,22-21-15,-1 0 0,0 0 0,0 0 16,21 0-16,-20 0 0,-1 0 16,21 0-16,-21 0 0,0-21 0,22-1 15,-22 1-15,0 0 0,0 0 16,0 0-16,1-22 0,-22 22 16,21-21-16,0 0 0,-21-1 0,0 1 15,0 21-15,0-22 0,21 22 16,-21-21-16,0 21 0,0 0 15,0-1-15,0 44 16,0-1 0,0 0-16,0 0 0,0 21 15,0-20-15,0 20 0,0-21 16,0 21-16,0-20 0,0 20 0,0-21 16,21 0-16,-21 22 0,21-22 0,-21 0 15,22 0-15,-1-21 16,0 21-16,0-21 0,0 0 15,0 0-15,22 0 0,-22 0 0,0 0 16,21 0-16,-20 0 0,20-21 16,-21 0-16,0 21 0,0-21 0,22 0 15,-22-22-15,-21 22 0,21-21 16,0 21-16,-21-22 0,21 1 0,-21 0 16,0 20-16,0-20 0,0 21 15,22 0-15,-22 0 0,0-1 0,0 44 31,0-1-15,0 0-16,0 0 0,0 21 0,0-20 16,-22 20-16,22 0 0,-21-21 0,21 22 15,0-22-15,0 0 16,-21 21-16,21-20 0,-21-1 0,21 0 16,0 0-16,0-42 62,0 0-62,0 0 0,0-1 0,21 1 16,0-21-16,-21 21 0,21-22 0,-21 1 15,22 0-15,-1 21 16,0-22-16,0 1 0,43-22 0,-43 43 16,0 0-16,21 0 15,-21 21-15,22 0 0,-22-21 0,0 21 16,0 0-16,0 0 0,1 21 0,-1 0 15,-21 0-15,0 0 0,0 1 16,21 20-16,-21-21 0,0 21 0,0-20 16,0-1-16,0 21 0,0-21 15,0 22-15,0-22 0,0 0 0,0 0 16,0 0-16,-21 0 0,21 1 16,-21-22-1,-1 0 16,22-22-31,0 1 16,0 0-16,22-21 0,-1 21 16,0-1-16,0-20 0,0 0 15,22-1-15,-22 22 0,21-21 0,-21 21 16,43-22-16,-22 22 16,-21 0-16,0 21 0,1 0 0,-1 0 15,0 0-15,-21 21 0,21 0 0,-21 1 16,0 20-16,0-21 0,0 0 15,0 22-15,0-22 0,0 21 0,0-21 16,-21 22-16,21-22 0,-21 21 16,21-21-16,0 0 0,0 1 15,0-1-15,0 0 0,0 0 16,-21-21-16,21-21 47,0 0-47,0 0 0,21-1 15</inkml:trace>
  <inkml:trace contextRef="#ctx0" brushRef="#br0" timeOffset="54610.54">18330 4911 0,'85'0'0,"-170"0"0,233 0 0,-105 21 0,-1-21 16,-21 0-16</inkml:trace>
  <inkml:trace contextRef="#ctx0" brushRef="#br0" timeOffset="55914.82">18478 5122 0,'0'0'16,"22"0"-16,-1 0 0,0 0 0,0 0 15,0 0-15,0-21 0,1 21 0,-1-21 0,0 21 16,0-21-16,-21 0 0,0 0 15,0-1-15,0 1 16,0-21-16,0 21 0,0 0 16,-21-22-16,0 22 0,0 0 0,-22 0 15,22 0-15,-21-1 0,21 22 16,-22 0-16,1 0 0,21 0 0,-22 0 16,22 22-16,-21-1 0,21 0 0,-22 21 15,22-21-15,0 22 0,0-1 16,0 0-16,21 1 0,-21-22 0,21 21 15,0 1-15,0-22 0,0 21 16,0-21-16,0 0 0,21 1 0,0-1 16,0 0-16,0-21 0,22 0 0,-22 0 15,0 0-15,21 0 0,-21 0 16,22 0-16,-22 0 0,21-21 0,1 0 16,-22-1-16,21 1 0,-21 0 15,22 0-15,-22-21 0,0-1 16,21 1-16,-21 0 0,1-1 0,-1-20 15,0 20-15,-21-20 0,21-1 16,-21 22-16,21-21 0,-21-1 0,0 22 16,0-1-16,0 1 0,0 0 15,0-1-15,0 22 0,0 64 32,-21-22-32,0 21 0,21 0 15,-21 1-15,21-1 0,0 22 0,0-22 16,-21 21-16,21 1 15,0-22-15,0 22 0,0-22 0,0 0 16,0 1-16,0-1 0,0 0 0,0-20 16,0 20-16,21-21 0,0 0 15,0 0-15,0 1 0,0-22 16,1 0-16,-1 0 0,0 0 16,0 0-16,0 0 0,0-22 0,1 1 15,-1 0-15,0 21 0,21-42 0,-21 21 16,1-1-16,-1-20 15,0 21-15,0-21 0,0-1 0,-21 1 16,21 21-16,-21-22 0,22 22 0,-22 0 16,0 0-16,0 0 0,0 42 31,0 0-31,0 0 0,0 0 16,0 22-16,0-22 0,0 21 0,0-21 15,0 1-15,0 20 0,0-21 16,0 0-16,0 0 0,0 1 0,0-1 15,0 0-15,0 0 16,21-21-16,0 0 0,0 0 16,0 0-16,0 0 0,1-21 15,-1 0-15,0 21 0,0-21 16,0-1-16,0 1 16,1 0-16,-1 0 0,0 0 0,0-22 15,-21 22-15,21 0 0,0-21 16,-21 21-16,0-1 0,22 22 0,-22 22 31,0-1-15,0 0-16,0 21 0,0-21 0,0 1 15,0-1-15,0 21 0,0-21 16,0 0-16,0 1 0,0-1 16,21 0-16,-21 0 0,21-21 0,0 0 15,0 0-15,0 0 0,22 0 16,-22 0-16,0 0 0,21 0 15,-20 0-15,20 0 0,-21-21 16,0 0-16,22 0 0,-22 21 0,0-22 16,21-20-16,-21 21 0,1 0 0,-22-22 15,21 22-15,0-21 0,-21 21 16,0-22-16,0 22 0,0 0 0,0 0 16,-21 21-1,0 0-15,-1 21 0,1 0 16,0 0-16,21 1 0,-21-1 15,21 21-15,0-21 0,-21 0 0,21 22 16,0-22-16,0 0 0,0 0 16,21 0-16,0 1 15,0-22-15,0 0 0,1 21 16,-1-21-16,0 0 0,0 0 16,21-21-16,-20 21 0,-1-22 15,0 1-15</inkml:trace>
  <inkml:trace contextRef="#ctx0" brushRef="#br0" timeOffset="56853.7">20659 5122 0,'21'0'0,"0"0"16,0 0-16,-21-21 16,21 0-16,0 0 0,-21 0 15,22-22-15,-1 22 0,0-21 0,0 0 16,0-1-16,0 1 0,1 0 16,-1-1-16,0-20 0,-21 20 0,21 1 15,0 0-15,0 21 0,-21-22 0,0 22 16,0 0-16,22 21 0,-22-21 15,0 42 1,0 0-16,0 0 16,0 22-16,-22-22 0,22 21 15,-21-21-15,0 22 0,21-1 0,0 0 16,-21 1-16,0-1 0,21 0 16,-21 1-16,21-1 0,0-21 0,0 21 15,0-20-15,0 20 0,0-21 16,0 0-16,0 0 0,21 1 15,0-22-15,0 0 0,0 0 16,0 0-16,1 0 16,-1 0-16,0-22 0,0 22 0,21-21 15,-20 0-15,-1 0 0,0 0 16,0 0-16,0-22 0,0 22 0,1 0 16,-1 0-16,-21 0 0,21-1 15,-21 1-15,21 0 0,-21 42 31,0 0-31,0 1 0,0-1 0,-21 0 16,21 0-16,-21 0 0,21 0 16,0 1-16,0-1 0,0 0 0,0 0 15,0 0-15,0 0 0,0 1 16,21-22 0,0 0-16,0 0 15,0 0-15,1 0 0,-1-22 16,0 22-16,0-21 0,0 0 15,0 0-15,1 0 0,-22 0 0,21-22 16,0 22-16,-21-21 0,0-1 16,0 22-16,0-21 0,0 21 0,0 0 15,0-1-15,0 1 0,-21 21 0,0 0 16,-1 0-16,1 0 0,-21 0 16,21 0-16,0 0 0,-1 21 0,1 1 15,0-22-15,0 0 0,0 21 0,0-21 16,-1 0-1,1 0 1,0 0-16,0 0 16</inkml:trace>
  <inkml:trace contextRef="#ctx0" brushRef="#br0" timeOffset="57076.19">20510 4699 0,'22'0'16,"-1"0"0,0 0-16,21 0 0,-21 0 0,1 0 15,20 0-15,-21 0 0,21 0 0,-20-21 16,20 21-16,0 0 0,1 0 16,-22 0-16,21 0 0,0 0 15,-20 0-15,20 0 0,-21 0 0,0-21 16,0 21-16,22-21 0,-22 21 15,0 0-15,0 0 0</inkml:trace>
  <inkml:trace contextRef="#ctx0" brushRef="#br0" timeOffset="58109.55">22585 4974 0,'21'0'0,"-21"-42"15,21 21 1,-21 0-16,21-1 16,-21 1-16,0 0 0,0 0 0,0 0 15,0 0-15,0-1 0,-21 1 16,0 0-16,0 0 0,0 0 0,21 0 15,-43 21-15,22 0 0,0-22 16,0 22-16,0 0 0,-1 0 0,-20 0 16,21 22-16,0-1 0,0 0 15,-1 0-15,1 21 0,0-20 16,0 20-16,0-21 0,21 21 0,0-20 16,-21 20-16,21-21 0,0 21 15,0-20-15,0-1 0,0 0 0,21-21 16,0 21-16,0-21 0,0 0 0,0 0 15,1 0-15,-1 0 0,0 0 16,0 0-16,0 0 0,0 0 0,1 0 16,-1-21-16,0 0 0,0 0 15,0-1-15,0 1 0,1 0 0,-1 0 16,0-21-16,0-1 0,0 22 16,0-21-16,1 21 0,-1-22 15,-21 22-15,0 0 0,21 21 0,-21 21 31,0 0-31,0 0 0,0 1 16,0 20-16,0 0 0,0-21 0,0 22 16,0-1-16,0-21 0,0 22 15,0-22-15,0 0 0,21 0 0,0-21 16,0 21-16,1-21 0,-1 21 16,0-21-16,0 0 0,0 0 0,22 0 15,-22 0-15,0-21 0,21 0 0,-21 21 16,1-21-16,-1 0 15,0 0-15,0-1 0,0 1 0,0 0 16,1-21-16,-1 21 0,-21-22 16,0 22-16,21-21 0,0-1 0,-21 22 15,0 0-15,0 0 0,0 42 32,0 0-32,0 0 0,-21 1 15,0-1-15,0 21 0,-1-21 16,22 0-16,-21 22 0,0-22 0,0 0 15,0 0-15,0 0 0,21 1 16,-22-1-16,22 0 0,-21-21 0,21 21 16,-21-21-1,21-21 17,0 0-32,0 0 15,0-1-15,21 1 0,0 0 16,1 0-16,-1 0 0,0-22 0,0 22 15,21-21-15,-20 21 0,20 0 16,-21-1-16,21 1 0,-20 0 0,20 0 16,-21 21-16,21 0 0,-20 0 15,-1 0-15,0 0 0,0 0 0,0 0 16,0 21-16,-21 21 0,0-20 16,0-1-16,0 0 0,0 21 15,0-21-15,0 1 0,0 20 0,-21-21 16,0 0-16,21 22 0,-21-22 0,0 0 15,21 0-15,-21 0 0,21 0 16,0 1-16,-22-1 0,1-21 16</inkml:trace>
  <inkml:trace contextRef="#ctx0" brushRef="#br0" timeOffset="61086.55">2561 7345 0,'0'0'0,"0"21"15,0-42 79,0 0-63,0 0-15,0-1-16,0 1 16,0 0-16,-21 21 0,21-21 15,-21 0-15,21 0 0,-21-1 16,-1 22-16,22-21 0,-21 0 0,-21 0 16,21 21-16,0-21 0,-22 0 0,22 21 15,-21-22-15,21 22 0,-22 0 16,22 0-16,-21 0 0,21 0 15,-22 0-15,22 0 0,-21 22 16,21-1-16,-1 0 0,1 0 0,0 0 16,0 22-16,21-1 0,-21 0 15,21 1-15,0-1 0,0 0 0,0 1 16,0-1-16,0 0 0,0-21 16,0 22-16,0-22 0,0 0 0,0 0 15,0 0-15,0 1 0,21-22 16,0 0-16,0 0 0,0 0 15,1 0-15,-1 0 0,0-22 16,0 22-16,0-21 0,0 0 0,1 0 16,20 0-16,-21-22 15,21 22-15,-20-21 0,20 0 0,-21-1 16,0 1-16,0 0 0,1 20 16,-1-20-16,-21 0 0,0 21 0,0-1 15,0 1-15,0 0 0,0 0 16,-21 21-16,-1 21 31,22 21-31,0-20 0,-21-1 0,21 21 16,0 0-16,0-20 0,0 20 15,0 0-15,0-21 0,0 22 0,0-22 16,21 0-16,1 21 0,-22-20 16,0-1-16,21 0 0,0-21 15,0 21-15,0 0 0,0-21 0,1 0 16,-1 0-16,0 0 0,0 0 15,21 0-15,-20 0 0,20-21 0,0 0 16,-21 21-16,22-21 0,-1 0 16,0-1-16,1 1 0,-22 0 0,21-21 15,-21 21-15,22-22 0,-22 1 0,0 0 16,0-1-16,0 1 0,-21 0 16,0-1-16,0 1 0,22 0 0,-22-1 15,0 1-15,0 0 0,0-1 16,0 1-16,0 0 0,0 20 0,0 1 15,0 0-15,0 0 16,0 42 0,0 0-16,0 0 15,-22 22-15,22-22 0,0 21 0,0 1 16,0 20-16,-21-21 0,21 1 16,0 20-16,0-20 0,-21 20 0,21-21 15,0 1-15,0-1 0,0 0 0,0 1 16,-21-22-16,21 0 0,0 0 15,0 0-15,-21 1 0,21-44 47,0 1-47,0 0 16,0-21-16,0 21 0,0-1 16,0-20-16,0 0 0,21-1 0,0 1 15,-21 21-15,21-21 0,0 20 16,1-20-16,-22 21 0,21 0 0,0 21 15,0 0-15,21 0 0,-20 0 16,-1 0-16,21 0 0,-21 21 0,0 0 16,22 0-16,-22 0 0,0 22 0,0-22 15,0 0-15,1 21 16,-22-20-16,0 20 0,0-21 0,0 0 0,-22 22 16,1-22-16,0 0 15,-21 0-15,21 0 0,-1 0 0,-20-21 16,21 22-16,-21-22 0,20 0 0,1 0 15,0 0-15,0 0 0,0 0 16,0 0-16,-1 0 0,1 0 0,0-22 16,0 1-16,21 0 15,-21 21-15,42 0 32,0 0-32,0 0 15,0 21-15,22-21 0,-22 21 0,21-21 16,1 0-16,-1 0 15,0 0-15,1 0 0,-1 0 0,0 0 16,1-21-16,-1 0 0,0 21 0,1-21 16,-1 0-16,0 0 0,22-1 15,-22 1-15,-21 0 0,22-21 0,-1 21 16,-21-1-16,0-20 0,0 21 16,-21-21-16,0 20 0,0-20 0,0 21 15,0 0-15,0 0 0,0-1 0,0 1 16,0 0-16,-21 21 15,21 21-15,0 0 16,-21 1-16,21 20 16,0-21-16,0 21 0,0-20 0,0 20 15,0 0-15,0-21 0,-21 22 0,21-22 16,-21 21-16,21-21 0,-21 1 16,21-1-16,0 0 0,0 0 15,-22-21-15,22-21 47,0 0-47,0 0 0,0-1 16,0 1-16,0-21 0,22 21 0,-1-22 15,-21 1-15,21 0 0,0 21 0,0-22 16,0 1-16,1 21 16,20 0-16,-21-1 0,0 22 0,22 0 15,-22 0-15,0 0 0,21 0 16,-21 22-16,1-1 0,-1 0 0,0 0 15,-21 0-15,0 22 0,0-22 0,0 21 16,0-21-16,0 22 0,0-22 16,0 0-16,0 0 0,0 21 0,0-20 15,0-1-15,21 0 0,0-21 16,0 0 0,1 0-16,-1 0 0,0 0 0,0 0 15,0 0-15,22-21 0,-22 0 16,0-1-16,21 1 0,-21 0 15,1 0-15,-1 0 0,0-22 0,0 1 16,0 21-16,0-21 0,1-1 16,-22 22-16,0-21 0,0 21 0,0-1 15,0 1-15,0 0 0,0 0 0,0 42 32,0 0-32,0 0 0,0 1 15,-22-1-15,22 21 0,0-21 0,-21 22 16,21-1-16,0 0 0,0 1 15,0-22-15,0 21 0,0-21 0,0 0 16,0 1-16,0-1 0,0 0 16,0 0-16,21-21 0,1 0 15,-1 0-15,0 0 0,0 0 16,0 0-16,0 0 0,1-21 16,20 21-16,-21-21 0,0 0 0,22-22 15,-22 22-15,0-21 0,0-1 0,0 1 16,0 0-16,1 21 0,-22-22 15,0 1-15,0 0 0,0-1 0,0 22 16,0-21-16,0 21 0,-22 21 0,1-22 16,0 22-16,0 0 0,0 0 15,0 0-15,-1 0 0,1 22 0,-21-22 16,21 21-16,0 0 16,-1-21-16,1 21 0,0 0 0,0 0 15,0 1-15,21-1 16,0 0-16,21-21 31</inkml:trace>
  <inkml:trace contextRef="#ctx0" brushRef="#br0" timeOffset="63166.25">5270 7408 0,'-21'0'0,"21"22"15,21-44 17,1 1-32,-1 0 15,0 0-15,0 0 0,21 0 16,-20-1-16,-1-20 0,0 21 15,21-21-15,-21 20 0,1-20 16,20 21-16,-21-21 0,0 20 0,0-20 16,-21 21-16,0 0 0,22 0 0,-22-1 15,0 1-15,-22 21 16,1 0-16,0 0 0,0 21 16,0 1-16,-22-22 0,22 21 15,0 0-15,0 21 0,0-21 0,21 1 16,0-1-16,0 21 0,0-21 15,0 0-15,0 1 0,21-1 0,0 0 16,0 21-16,0-21 0,-21 1 0,22-22 16,-1 21-16,-21 0 0,0 0 15,21 0-15,0-21 0,-21 21 0,21 1 16,-21-1-16,21-21 16,1 0-16,-1 0 0,0 0 15,0 0-15,0 0 0,0 0 16,1 0-16,20 0 0,-21-21 0,21 21 15,-20-22-15,-1 1 0,21 0 16,-21 0-16,0 0 0,22 0 0,-22-22 16,0 1-16,0 21 0,0-22 0,1 22 15,-22-21-15,0 21 0,21-43 16,-21 43-16,0 42 31,-21 0-15,21 1-16,-22-1 0,22 21 15,-21-21-15,21 0 0,-21 22 0,0-22 16,21 21-16,0-21 0,0 1 16,-21-1-16,21 21 0,-21-42 0,21 21 15,-22 0-15,22 1 0,0-1 16,0-42 15,0-1-31,0 1 16,22 0-16,-1 0 15,-21 0-15,21-22 0,0 22 16,-21 0-16,21-21 0,0 21 0,-21-22 16,22 22-16,-1-21 0,0 21 15,0-1-15,0 22 0,0-21 0,1 21 16,-1 0-16,0 0 16,0 0-16,-21 21 0,0 1 0,21-22 15,-21 21-15,21 21 0,-21-21 0,0 0 16,0 1-16,0-1 0,0 0 15,0 0-15,0 0 0,0 0 0,0 1 16,0-1-16,0 0 16,22-21-1,-1 0 1,-21-21-16,0 0 16,0-1-16,21 1 0,-21 0 15,21 0-15,-21 0 0,21 0 0,-21-1 16,21-20-16,1 21 0,-1-21 0,0 20 15,0-20-15,0 21 0,0-21 16,1 20-16,-1 1 0,0 21 0,0-21 16,0 21-16,0 0 0,1 21 15,-22 0-15,21 1 16,-21-1-16,0 0 0,0 0 0,0 21 16,0-20-16,0 20 0,21-21 0,-21 21 15,21-20-15,0 20 16,-21-21-16,21 0 0,1 0 0,-1 1 15,0-1-15,0-21 0,0 21 0,0-21 16,1 0-16,-1 0 0,0 0 16,0 0-16,0 0 0,0 0 0,1 0 15,-1-21-15,-21 0 0,21-1 16,0 1-16,0 0 0,0-21 0,1 21 16,-1-1-16,0-20 0,0 21 0,0-21 15,0 20-15,22-20 16,-22 21-16,0-21 0,21 20 0,-20 1 15,-1 21-15,0-21 0,0 21 0,0 0 16,0 0-16,1 0 0,-1 21 16,0 0-16,-21 1 15,21-1-15,-21 0 0,0 0 16,0 0-16,0 0 16,0-42 30,0 0-30,0 0 0,0 0-16,0 0 0,0-1 15,0 1-15,0 0 0,-21 0 0,0 21 16,0-21-16,-1 21 16,1 0-16,0 0 15,0 21-15,0-21 0,0 21 0,-1 0 16,1 0-16,0 1 0,0-1 15,0 21-15,0-21 0,-1 0 0,1 22 16,0-22-16,21 21 0,0-21 0,-21 1 16,21-1-16,0 0 0,0 0 15,0 0-15,0 0 0,21-21 16,0 0 0,0 0-16,1 0 0,-1 0 0,0 0 15,-21-21-15,21 0 0,0 0 0,0 0 16,1 0-16,-1-1 0,0 1 15,0-21-15,0 21 0,22-43 16,-22 43-16,0 0 16,0 0-16,-21 0 0,21 21 15,-21 21 1,0 0-16,0 0 16,0 0-16,-21 0 0,21 1 15,0-1-15,0 21 0,0-21 0,0 0 16,0 1-16,0-1 0,0 0 0,0 0 15,0 0-15,0 0 0,21 1 16,0-22-16,1 0 0,-1 0 16,21 0-16,-21 0 0,0 0 15,1 0-15,-1 0 0,0 0 16,21-22-16,-21 22 0,1-21 0,-1 0 16,0 0-16,0 0 0,0-22 0,0 22 15,1-21-15,-1 21 0,0-22 16,0 1-16,0 0 0,0-22 0,1 22 15,-1 0-15,0-1 0,-21 1 16,21 0-16,-21-1 0,0 22 16,21 0-16,-21 0 0,0 0 0,0 42 31,0 0-31,0 21 0,0-21 0,-21 1 16,21 20-16,0 0 0,-21 1 15,0-1-15,21 0 0,-21 1 16,21-1-16,-22 0 0,22 1 0,-21-1 15,21 0-15,0 1 0,0-22 16,0 21-16,0-21 0,0 0 0,0 1 16,0-1-16,0 0 0,21-21 0,1 0 15,-1 0-15,0 0 0,0 0 16,0 0-16,0-21 0,1 0 0,-1 21 16,0-43-16,0 22 0,0 0 15,0-21-15,22 20 0</inkml:trace>
  <inkml:trace contextRef="#ctx0" brushRef="#br0" timeOffset="66793.78">10774 7027 0,'0'0'0,"-21"0"0,-1 22 15,1-22-15,21 21 16,-21-21-16,21-21 62,21 21-62,0-22 16,-21 1-16,22 21 0,-1-21 16,0 0-16,0-21 0,21 20 0,-20-20 15,-1 21-15,21-21 0,-21-1 16,0 1-16,22 0 0,-22-1 0,0-20 15,0 20-15,-21 22 0,0-21 0,0 0 16,0 20-16,0 1 16,0 0-16,-21 21 15,0 0-15,0 0 0,0 0 0,-1 21 16,1 0-16,0 1 0,0 20 16,21-21-16,0 21 0,0 1 0,0-1 15,0 0-15,0 1 0,0-1 16,21 0-16,0 1 0,-21-22 0,21 21 15,-21 1-15,22-22 0,-22 21 16,0-21-16,0 0 0,0 1 0,0-1 16,0 0-16,-22 0 0,1 0 15,0-21-15,0 0 16,0 0-16,0 0 16,-1 0-16,1 0 0,0-21 0,21 0 15,-21 21-15,0-21 0,0 21 0,21-21 16,-22 21-16,22 21 31,0 0-31,0 0 0,22 0 16,-1-21-16,0 21 0,0 1 15,0-1-15,0 0 0,22-21 0,-22 21 16,21-21-16,-21 0 0,22 0 0,-22 0 16,21 0-16,1 0 0,-22 0 15,21-21-15,0 0 0,-20 21 16,20-21-16,-21-1 0,21 1 0,-20 0 15,-1 0-15,0 0 0,0 0 0,-21-1 16,21-20-16,0 21 0,-21-21 16,22-1-16,-22 22 0,21-21 0,0 21 15,-21-22-15,21 22 0,0 21 16,-21-21-16,21 0 0,1 21 16,-1 0-16,0 21 15,-21 0-15,21-21 16,-21 21-16,0 0 0,0 1 15,0-1-15,21-21 0,-21 21 16,0-42 31,0 0-31,0-1-16,0 1 15,0 0-15,-21 21 16,0-21-16,0 21 15,0 0-15,-1 21 16,1 0 0,21 0-16,0 1 0,-21-1 0,0 0 15,21 0-15,-21 21 0,21-20 0,0-1 16,-21 21-16,21-21 0,0 0 16,0 22-16,0-22 0,0 0 0,0 0 15,0 0-15,21 1 0,0-1 0,0 0 16,0 0-16,0-21 0,1 0 15,20 0-15,0 0 0,-21 0 0,22 0 16,-1 0-16,0 0 0,1 0 0,-1-21 16,22 0-16,-22 0 0,0-1 15,1 1-15,-22 0 0,21 0 16,-21 0-16,0 0 0,1-1 0,-1 1 0,-21-21 16,0 21-16,0 0 15,0-22-15,0 22 0,0 0 0,0 0 16,-21 0-16,-1-1 0,1 1 0,0 21 15,0 0 1,21 21-16,-21-21 0,0 22 0,21-1 16,0 0-16,0 21 0,0-21 0,0 1 15,0 20-15,0-21 0,0 0 16,0 0-16,0 1 0,0 20 0,21-21 16,0 0-16,0 0 0,0-21 15,0 0-15,1 0 16,20 0-16,-21 0 0,0 0 0,22 0 0,-22 0 15,21 0-15,-21-21 0,22 21 16,-22-21-16,0 0 0,21 21 16,-21-21-16,1 0 0,-1-1 0,0 1 15,0 0-15,-21 0 0,21-21 16,-21 20-16,0 1 0,0 0 0,0 0 16,0 0-16,21 0 0,-21 42 46,0 0-46,0 21 0,0-21 0,-21 1 16,21-1-16,0 0 16,0 21-16,-21-21 0,21 1 0,-21-1 15,21 0-15,0 0 0,0 0 0,0 0 16,0 1 0,0-44 15,0 1-31,0 0 15,0 0-15,21 0 0,-21 0 16,21-1-16,0 1 0,-21 0 0,22-21 16,-1 21-16,-21-1 0,21 22 15,0-21-15,-21 0 0,21 21 0,0 0 16,1 0-16,-1 0 0,0 0 16,-21 21-16,21 0 15,0-21-15,-21 22 0,21-1 0,1 0 16,-22 0-16,0 0 0,21 0 0,0 1 15,-21-1-15,21 0 0,0 0 16,0-21-16,-21 21 0,22 0 0,-1-21 16,0 0-16,0 0 15,0 0-15,0 0 16,1 0-16,-1-21 0,-21 0 16,21 21-16,-21-21 0,21 0 15,0 0-15,-21-1 0,21 1 0,1 0 16,-1-21-16,0 21 0,0-22 15,21 22-15,-20-21 0,-1 21 16,21-22-16,-21 22 0,0 0 0,22 0 16,-22 21-16,0 0 0,0 0 0,0 0 15,1 0-15,-22 21 16,21-21-16,-21 21 0,0 0 0,0 0 16,0 1-16,21-1 0,-21 0 0,0 0 15,0 0-15,0 0 0,0 1 16,0-1-16,0 0 0,21-21 31,0 0-15,-21-21-1,0 0-15,21-1 16,-21 1-16,0 0 16,0 0-16,0 0 0,0 0 0,0-1 15,0 1-15,0 0 0,0 0 0,-21 0 16,21 0-16,-21 21 15,0-22-15,0 22 0,0 0 0,-1 0 16,1 22-16,0-1 16,0 0-16,-21 0 0,20 21 15,1-20-15,-21 41 0,21-42 16,0 43-16,21-22 0,-22-21 16,22 0-16,0 1 0,0-1 15,0 0-15,0 0 0,0 0 0,22-21 16,-1 21-16,0-21 15,0 0-15,0 0 0,0 0 16,1-21-16,-1 21 0,0-21 16,0 0-1,-21 0-15,21 0 0,0-1 16,-21 1-16,0 0 0,0 0 0,0 0 16,0 0-16,0-1 0,0 1 15,0 0-15,0 0 0,0 0 16,-21 0-16,0 21 15,42 21 32,-21 0-47,0 0 16,0 0-16,0 0 0,0 1 16,0-1-16,0 0 15,0 0-15,0 0 0,0 0 0,0 1 16,0-1-16,21 0 0,-21 0 0,22 0 15,-22 0-15,21 1 16,0-22-16,-21 21 0,21 0 0,0-21 16,0 0-16,1 0 0,-1 0 0,0 0 15,21 0-15,-21 0 0,1 0 16,20-21-16,0 21 0,1-21 0,-1-1 16,-21 1-16,21 0 0,1 0 0,-1 0 15,-21 0-15,22-1 0,-22-20 16,21 0-16,-21 21 15,-21-43-15,0 43 0,0 0 0,-21 0 16,0 21 0,0 0-16,0 0 15,-1 21-15,22 0 16,0 0-16,0 0 16,0 0-16,0 1 0,0-1 15,22 0-15,-22 0 16,21 0-16,-21 0 0,0 1 15,0-1-15,0 0 0,21 0 16,0 0-16,0-21 16,-21 21-16,21-21 15,1 0-15,-1 0 16,0 0-16,0 0 0,-21-21 16,21 21-16,0-21 0,1 21 0,-1-21 15,-21 0-15,21 0 0,0-1 0,0 1 16,0-21-1,1 0-15,-1 20 0,0 1 16,0-21-16,0 21 16,-21 0-16,0 42 31,0 0-31,0 0 16,0 0-16,0 22 15,0-22-15,0 0 0,0 0 0,0 0 16,0 0-16,0 1 0,0-1 0,0 0 15,0 0-15,0 0 16,21 0-16,1-21 16,-1 0-16,0 0 15,0 0-15,0 0 0,0 0 16,1-21-16,-1 0 0,0 21 16,0-21-16,0 21 0,-21-21 0,21 0 15,1-1-15,-1 1 0,0 0 16,-21 0-16,21 0 0,21-22 15,-42 22-15,22 21 0,-22-21 0,21 21 16,-21 21 15,0 0-31,0 1 0,0-1 16,0 0-16,0 0 0,0 0 16,0 0-16,0 1 0,0-1 15,0 0-15,21 0 16,0-21-1,0 0-15,0 0 0,1 0 16,-1 0-16,0 0 0,0-21 16,0 21-16,0-21 0,1 21 15,-1-21-15,-21-1 0,21 1 16,-21 0-16,21 0 0,-21 0 0,0 0 16,0-1-16,0-20 0,0 21 15,0 0-15,0 0 0,0-1 0,-21 22 16,0 0-16,0 0 0,-1 0 15,1 0-15,0 0 0,0 22 16,0-22-16,-22 21 0,22 0 0,0-21 16,0 21-16,0 0 0,0 0 15,-1-21-15,22 22 16,-21-22 0,0 0-1</inkml:trace>
  <inkml:trace contextRef="#ctx0" brushRef="#br0" timeOffset="67007.25">15092 6625 0,'0'-21'15,"-21"21"-15,21-21 78,21 21-78,-21-21 16</inkml:trace>
  <inkml:trace contextRef="#ctx0" brushRef="#br0" timeOffset="67930.61">16954 6223 0,'0'-21'16,"22"21"0,-22-21-1,-22 0 110,22-1-125,0 1 16,22 21 15,-1 0-15,-21 21-1,21 1-15,-21-1 0,0 0 16,0 0-16,0 0 16,-21 0-16,0-21 15,-1 22-15,1-22 0,0 0 0,0 0 16,42-22 15,0 22-15</inkml:trace>
  <inkml:trace contextRef="#ctx0" brushRef="#br0" timeOffset="68257.58">17230 6117 0,'0'0'0,"0"-21"31,-22 0 0,1 21-15,21-21-16,0 0 31,0 42 1,0 0-32,0 0 15,21 0-15,-21 0 16,0 1-16,22-22 0,-22 21 0,0 0 15,0 0 1,-22-21-16,-20 21 0,21-21 16,-21 0-16,-1 0 0,1 21 0,0-21 15,-22 0-15,22 0 0,-22 0 16,1 0-16</inkml:trace>
  <inkml:trace contextRef="#ctx0" brushRef="#br0" timeOffset="69574.1">381 2540 0,'0'21'47,"0"0"-32,-21 1-15,21-1 16,21-21 31,-21-21-32,21 21-15,-21-22 16,21 1-16,-21 0 16,0 0-16,-21 21 15,0 0 1,0 0-16,0 0 15,-1 0-15,22 21 0,-21-21 16,21 21-16,0 0 0,-21 1 16,21-1-16,0 21 0,-21-21 15,21 0-15,0 1 0,0-1 16,0 0-16,0 0 16,0 0-16,21-21 15,0 0 1,0 0-16,1 0 0,-1 0 0,0 0 15,0 0-15</inkml:trace>
  <inkml:trace contextRef="#ctx0" brushRef="#br0" timeOffset="69957.07">720 2519 0,'0'0'0,"0"-21"15,0 0 1,0-1 0,-22 22 62,1 0-47,0 0-31,0 22 16,21-1-1,-21 0-15,21 0 16,0 0-16,0 0 0,0 1 16,0-1 15,21-21-16,0 0-15</inkml:trace>
  <inkml:trace contextRef="#ctx0" brushRef="#br0" timeOffset="96729.83">4720 9440 0,'0'0'0,"-21"0"16,0-21-1,0 21-15,-1-21 16,1 21-16,0 0 0,0 0 16,21-21-16,-21 21 0,0-21 0,-1 21 15,1 0-15,0 0 0,0 0 0,0 0 16,0 0-16,-1 0 0,1 0 15,0 0-15,0 0 16,42 0 15,21 0-15,1 0-16,20 0 0,22 0 16,0 0-16,20 0 0,1 0 0,0-21 15,21 21-15,21 0 0,0 0 16,1-22-16,20 22 0,-21 0 0,21-21 15,1 21-15,-22 0 0,21-21 0,1 0 16,-22 21-16,0 0 0,-21 0 16,-21 0-16,21-21 0,-43 21 0,1 0 15,0 0-15,-22 0 0,1 0 16,-22 0-16,0 0 0,1 0 0,-22 0 16,0 0-16,0 0 0,0 0 0,1 0 31,-1 0-31,-42 0 31,-1 0-31,-20 0 0,0 0 16,-22 21-16,22-21 0</inkml:trace>
  <inkml:trace contextRef="#ctx0" brushRef="#br0" timeOffset="97306.71">4911 9970 0,'0'0'0,"-22"0"0,1 0 0,0 0 15,0 21-15,0-21 0,0 0 16,-1 0-16,1 0 0,0 0 16,0 0-16,0 0 15,0 0 1,-1 0 0,22 21-1,-21-21 1,0 0-16,0 21 15,21 0 1,21-21 0,0 0-16,22 0 15,-1 0-15,0 0 0,22 0 0,-1 0 16,22 0-16,0 0 0,20 0 0,1-21 16,0 21-16,21 0 0,21-21 15,-21 21-15,21-21 0,-21 21 16,22 0-16,-22 0 0,0-21 15,0 21-15,0 0 0,-22 0 0,1 0 0,-21 0 16,0 0-16,-22 0 0,1 0 16,-1 0-16,-21 0 0,1 0 15,-22-22-15,0 22 0,0 0 0,0 0 16,-42 0 15,0 0-31,0 0 0,0 0 0,0 0 16,-22 0-16</inkml:trace>
  <inkml:trace contextRef="#ctx0" brushRef="#br0" timeOffset="97833.62">4276 10710 0,'0'0'15,"-22"0"-15,1 0 0,0 22 0,0-22 16,42 0 15,0 0-15,0 0-16,22 0 0,-22 0 0,42 0 16,-20 0-16,41 0 0,-20 0 15,21 0-15,20 0 0,-20 0 0,21 0 16,0 0-16,0 0 0,-1 0 15,22 0-15,0 0 0,0-22 16,0 22-16,0 0 0,-21 0 0,21-21 16,-21 21-16,21 0 0,-21-21 0,21 21 15,-42 0-15,20 0 0,1-21 16,-21 21-16,0-21 0,-22 21 0,1 0 16,-22 0-16,0 0 0,1 0 0,-22-21 15,0 21-15,-42 0 31,0 0-31,-1 0 0,1 0 16</inkml:trace>
  <inkml:trace contextRef="#ctx0" brushRef="#br0" timeOffset="98298.08">4149 11536 0,'42'21'0,"-84"-42"0,126 42 0,-41-21 16,20 0-16,-21 0 0,22 0 15,-1 0-15,1 0 0,21 0 0,-22 0 16,22 0-16,-1 0 0,1 0 0,0 0 16,-1 0-16,22 0 0,-21 0 15,21 0-15,0 0 0,-1 0 0,1 0 16,0 0-16,0 0 0,-21 0 15,20 0-15,-20 0 0,0 0 16,-1 0-16,1 0 0,0 0 0,-22 0 16,1 0-16,-1 0 0,-20 0 0,-1 0 15,0 0-15,-21 0 0,1 0 0,-1 0 16,0 0-16,0 0 16,-42 0-1,-21 0-15,-1 0 0,1 0 0</inkml:trace>
  <inkml:trace contextRef="#ctx0" brushRef="#br0" timeOffset="98711.47">3895 12404 0,'0'0'15,"63"0"-15,22 0 0,-22 0 0,22 0 0,0 0 16,-1 0-16,1 0 0,21 0 15,0 0-15,-1 0 0,1 0 0,21 0 16,-21 0-16,0 0 0,21 0 0,0 0 16,0 0-16,-21 0 0,21 0 0,-21 0 15,21 0-15,-22 0 0,1 0 16,0-21-16,-21 21 0,21 0 0,-22 0 16,1 0-16,0 0 0,-22 0 0,1-22 15,-1 22-15,-21 0 0,1 0 0,-1 0 16,-21 0-16,0 0 0</inkml:trace>
  <inkml:trace contextRef="#ctx0" brushRef="#br0" timeOffset="99188.46">3873 13018 0,'-21'0'16,"42"0"-16,-42 21 0,21 0 15,21-21-15,1 0 0,-1 21 16,0-21-16,0 0 0,0 21 0,22-21 16,-1 21-16,-21-21 0,21 0 15,1 0-15,20 0 0,-20 0 0,20 0 16,1 0-16,20 0 0,-20 0 16,20 0-16,1 0 0,0 0 0,-1 0 15,1 0-15,0-21 0,-1 21 16,22 0-16,0-21 0,-21 21 0,21 0 15,-1-21-15,-20 21 0,21 0 0,-21 0 16,-1 0-16,1 0 0,-22-21 0,22 21 16,-21 0-16,-1 0 0,1 0 15,-22 0-15,0 0 0,1 0 0,-1 0 16,-21 0-16,21 0 0,-20 0 0,-22 21 16,-22 0-1,1-21-15,-21 0 0,21 0 16,-22 21-16</inkml:trace>
  <inkml:trace contextRef="#ctx0" brushRef="#br0" timeOffset="99665.34">3958 13907 0,'21'0'0,"-42"0"0,63 0 0,1 0 15,-22 0-15,21 0 0,1 0 0,-1 0 16,21 0-16,-20 0 0,20 0 15,1 0-15,-1 0 0,1 0 0,20 0 16,-20 0-16,21 0 0,-1 0 0,-20 0 16,20 0-16,22 0 0,-21 0 0,0 0 15,-1 0-15,22 0 0,-21 0 16,21 0-16,-22-22 0,1 22 16,21 0-16,-22 0 0,1 0 0,0 0 15,-1 0-15,1 0 0,-21 0 0,20 0 16,-20-21-16,-1 21 0,1 0 0,-1 0 15,-20 0-15,-1 0 0,0 0 16,-21 0-16,22 0 0,-64 0 31,-1 0-31,1 0 16,-21 0-16,21 21 0,-22-21 0,22 0 16,-21 22-16,0-1 0,-22-21 15,22 21-15</inkml:trace>
  <inkml:trace contextRef="#ctx0" brushRef="#br0" timeOffset="100142.73">3027 14838 0,'0'0'0,"-21"21"0,21 0 0,0 0 16,0 1-16,21-22 15,0 0-15,0 21 0,0-21 16,22 0-16,-1 0 0,-21 21 0,43-21 16,-22 0-16,0 0 0,22 0 0,-1 21 15,22-21-15,-22 0 0,22 0 0,0 0 16,-1 0-16,1 0 0,0 0 15,-1 0-15,22 0 0,0 0 0,-21 0 16,21 0-16,-1-21 0,1 21 0,-21 0 16,21-21-16,0 21 0,-22 0 0,22-21 15,0 21-15,-21-22 16,20 22-16,-20 0 0,0-21 0,-1 21 0,1 0 16,0 0-16,-22-21 0,1 21 0,-1 0 15,-20 0-15,20 0 0,-42 0 16,22 0-16,-22 0 0,21 0 0,-21 0 15,0 0 1,-21 21-16,0 0 16,0 1-16,-21-22 0,0 21 15,0 0-15,-21-21 0,20 21 0,-20 0 16,0 0-16,-22-21 0,22 22 0</inkml:trace>
  <inkml:trace contextRef="#ctx0" brushRef="#br0" timeOffset="100645.66">3302 15939 0,'0'0'0,"63"0"0,1 0 15,-1 0-15,22 0 0,-21 0 0,20 0 16,1 0-16,21 0 0,-22 0 0,1-22 15,21 1-15,0 21 0,-22-21 0,22 21 16,0-21-16,0 21 0,0-21 16,-22 0-16,22 21 0,0-22 0,-21 22 15,21 0-15,-22-21 0,22 21 0,-21 0 16,-1-21-16,22 21 0,-21 0 0,-22 0 16,22-21-16,-21 21 15,-1 0-15,1 0 0,-1 0 0,1 0 16,-22 0-16,0 0 0,1 0 0,-1 0 15,0 0-15,-21 0 0,1 0 0,20 0 16,-42 21-16,21-21 0,0 0 16,-21 21-16,-21 0 15,-21-21 1,21 0-16,-22 0 0,1 22 0,0-22 16</inkml:trace>
  <inkml:trace contextRef="#ctx0" brushRef="#br0" timeOffset="101209.61">3133 16976 0,'0'0'0,"63"0"0,1 0 0,-1 0 16,1 0-16,-1 0 0,1 0 16,20 0-16,-20-21 0,-1 21 15,1-22-15,-1 22 0,22 0 0,-22-21 16,22 21-16,-21 0 0,20 0 0,1-21 15,0 21-15,-1 0 0,22-21 0,-21 21 16,21 0-16,-22 0 0,1-21 16,21 21-16,-22-21 0,22 21 0,0 0 15,-21-22-15,21 22 0,-22 0 0,1 0 16,21-21-16,-22 21 0,1 0 16,-21 0-16,20-21 0,-20 21 0,-1 0 15,1 0-15,-22 0 0,22 0 0,-22 0 16,-21 0-16,21 0 0,-20 0 0,-1 0 15,-21-21 1</inkml:trace>
  <inkml:trace contextRef="#ctx0" brushRef="#br0" timeOffset="106261.44">7239 12192 0,'-21'0'15,"21"-21"17,-21 0-1,-1 21-16,22-21-15,-21 21 16,0 0 0,0 21-1,21 0-15,0 0 16,0 0-16,0 0 0,0 1 0,-21-1 16,21 0-16,0 0 0,0 0 0,0 0 15,0 1-15,0 20 0,0-21 16,0 0-16,0 0 0,21 22 0,-21-22 15,21 0-15,0 0 0,-21 0 0,21-21 16,1 22-16,-1-1 0,0-21 16,0 0-16,0 21 0,0-21 15,1 0-15,-1 0 0,0 0 0,0 0 16,0 0-16,0-21 0,1 0 16,-1-1-16,-21 1 15,21 0-15,0 0 0,-21 0 0,0 0 16,0-1-16,21 1 0,-21 0 0,0 0 15,0-21-15,0 20 0,0 1 0,0 0 16,0 0-16,-21 0 0,0 0 16,0-1-16,21 1 0,-21 0 0,-1 21 15,1 0-15,-21 0 0,21 0 0,0 0 16,-1 0-16,1 0 0,0 0 16,0 0-16,0 0 0,0 21 15,-1 0-15,1-21 0,21 22 0,-21-1 16,21 0-16,-21 0 0,21 0 15,0 0-15,0 1 0,0-1 0,0 0 16,0 0-16,0 0 0,0 0 16,21 1-16,0-1 0,0 0 15,1 0-15,-1-21 0,0 0 16,0 0-16,0 0 0,0 0 16,1 0-16,-1 0 0,0 0 0,21-21 15,-21 21-15,1-21 0,-1 0 0,0-1 16,0 1-16,0 0 0,-21 0 15,21 0-15,-21 0 0,22-1 16,-22 1-16,0-21 0,0 21 0,0 0 16,0-1-16,0 1 0,0 0 0,-22 0 15,1 21-15,0 0 0,0 0 16,0 0-16,0 0 0,-1 0 16,1 21-16,0-21 0,0 21 0,21 0 15,-21-21-15,0 22 0,-1-1 0,1 0 16,21 0-16,0 0 0,-21 0 0,21 1 15,-21-1-15,21 0 0,0 0 16,0 0-16,0 0 0,21 1 16,0-22-1,0 0-15,1 0 0,-1 0 16,0 0-16,0 0 0,0 0 16,0-22-16,1 1 0,-1 0 15,-21 0-15,21 0 0,-21 0 16,21-1-16,-21 1 0,0 0 0,0 0 15,0 0-15,0 0 0,0-1 16,0 1-16,0 0 0,-21 21 16,0 0-16,0 0 0,-1 0 0,1 0 15,0 0-15,0 21 0,0 0 16,0 1-16,-1-1 0,1 0 16,0 0-16,0 0 0,0 0 0,21 1 15,0-1-15,-21 0 0,21 0 0,0 0 16,0 0-16,0 1 0,0-1 15,0 0-15,21-21 0,0 0 16,0 0-16,0 0 0,0 0 16,1 0-16,-1 0 0,0 0 0,0-21 15,0 0-15,0 21 0,1-22 16,-1 1-16,-21 0 0,0 0 0,21 0 16,-21-22-16,0 22 0,0 0 0,0 0 15,0 0-15,0 0 0,-21-1 0,21 1 16,-21 0-16,-1 21 15,1 0-15,0 0 0,0 0 16,0 0-16,0 21 0,-1 0 16,22 1-16,-21-22 0,0 21 0,0 0 15,21 0-15,0 0 0,-21 0 16,21 1-16,-21-1 0,21 0 16,0 0-16,0 0 0,21 0 15,0-21-15,0 0 16,0 0-16,0 0 15,1 0-15,-1-21 16,-21 0 0,0 0-16,0 0 15,0 0-15,0-1 16,0-20-16,0 21 0,-21 0 0,21 0 16,-22-1-16,1 1 0,21 0 0,-21 21 15,0-21-15,0 21 16,0 0-16,-1 0 15,22 21-15,0 0 0,-21-21 0,21 21 16,-21 1-16,21-1 0,0 0 0,0 0 16,0 0-16,0 0 0,0 1 15,0-1-15,0 0 0,0 0 0,0 0 16,0 0-16,21 1 0,0-1 16,1-21-16,-1 0 0,0 0 15,0 0-15,0 0 0,0 0 16,1 0-16,-1 0 0,0 0 15,0-21-15,0-1 0,0 1 0,1 0 16,-22 0-16,0 0 0,21 0 0,-21-1 16,0 1-16,0 0 0,0 0 0,0 0 15,0 0-15,-21-22 0,21 22 16,-22 21-16,1-21 0,0 0 0,0 21 16,0 0-16,0 0 0,-1 0 0,1 0 15,0 0-15,-21 21 16,21 0-16,-1 0 0,1 0 15,21 1-15,-21-1 0,21 21 0,0-21 16,0 0-16,0 1 0,0-1 0,0 0 16,0 21-16,0-21 0,0 1 15,0-1-15,21 0 0,0-21 16,1 21-16,-1-21 0,0 0 16,0 0-16,0 0 0,0 0 0,1 0 15,-1 0-15,0 0 16,0-21-16,0 21 0,-21-21 0,21 0 15,1-1-15,-1 1 0,-21 0 0,0 0 16,0 0-16,21 0 0,-21-22 16,0 22-16,0 0 0,0-21 15,0 20-15,-21 1 0,21 0 0,-21 0 16,-1 0-16,1 0 0,0 21 16,0 0-16,0 0 0,21 21 15,-21-21-15,21 42 0,-22-21 16,22 0-16,0 1 0,0 20 0,0-21 15,0 21-15,0-20 0,0-1 0,0 0 16,0 21-16,0-21 0,22 1 0,-1-22 16,-21 21-16,21 0 0,0-21 15,0 0-15,0 21 0,1-21 0,-1 0 16,0 0-16,0 0 0,0 0 0,0 0 16,22-21-16,-22 21 0,0-21 15,0 0-15,0 21 0,-21-22 16,22 1-16,-1-21 0,-21 21 0,21 0 15,-21-22-15,0 22 0,0-21 0,0 21 16,0-22-16,0 1 0,-21 21 0,0-22 16,-1 22-16,1 0 0,0 0 15,0 0-15,0 21 0,0 0 0,-1-21 16,1 21-16,0 0 0,0 0 0,0 21 16,0 0-16,-1 0 0,1 0 15,0 0-15,0 22 0,0-22 16,21 21-16,-21-21 0,21 22 0,-22-22 15,22 21-15,0-21 0,0 22 0,0-22 16,0 64 0,22-85-16,-1 21 0,0-21 15,0 0-15,0 0 16,0 0-16,1 0 0,-1 0 0,0-21 16,0-1-16,0 1 0,0 21 15,-21-21-15,22 0 0,-1 0 16,-21 0-16,21-1 0,-21 1 0,21 0 15,-21 0-15,0 0 0,0 0 0,0-1 16,0 1-16,0 0 0,0 0 16,-21 21-16,0-21 0,0 21 15,-1-21-15,1 21 0,0 0 16,0 0-16,0 0 0,0 0 16,-1 21-16,22 0 0,-21 0 0,21 0 15,-21 0-15,21 1 0,0 83 16,0-83-1,0 20-15,0-21 0,0 0 0,0 0 16,0 1-16,21-1 0,0 0 0,-21 0 16,22 0-16,-1-21 0,-21 21 15,21-21-15,0 0 0,0 0 16,0 0-16,1 0 16,-1-21-1,-21 0-15,21 21 0,-21-21 0,0 0 16,0-22-16,21 22 0,-21 0 15,0-21-15,0 21 0,0-1 0,0-20 16,0 21-16,0-21 0,-21 20 0,0 1 16,0 0-16,-1 0 0,1 0 0,0 21 15,-21 0-15,21 0 0,-1 0 16,-20 0-16,21 0 0,0 0 0,0 0 16,-1 21-16,22 0 0,0 0 15,0 0-15,0 1 0,0-1 16,0 0-16,0 0 0,0 21 15,22-20-15,-1-1 0,-21 0 16,21 0-16,0-21 0,0 21 0,0-21 16,1 0-16,-1 21 0,0-21 0,0 0 15,0 0-15,0 0 0,1 0 16,-1 0-16,0 0 0,0-21 16,-21 0-16,21 0 15,0 0-15,-21 0 16,0-1-16,0 1 0,0 0 0,0 0 15,0 0-15,0 0 0,-21-1 0,0 1 16,0 0-16,0 0 16,0 21-16,-1 0 0,1 0 0,0 21 15,21 0 1,-21 0-16,21 1 0,0-1 0,0 0 16,0 0-16,0 0 0,0 22 0,0-22 15,0 0-15,0 0 0,21 0 0,-21 0 16,21 1-16,-21-1 0,21 0 15,-21 0-15,22-21 0,-1 0 16,0 0 0,0 0-16,0-21 15,0 21-15,-21-21 0,0 0 16,0-1-16,0 1 16,0-21-16,0 21 0,0 0 15,0-1-15,0-20 0,0 21 0,0-21 16,-21-1-16,0 22 0,0 0 0,0-21 15,0 20-15,-1 1 0,-20 0 16,0 0-16,-1 21 0,22 0 16,-21 0-16,21 0 0,-22 0 0,22 21 15,0-21-15,0 21 0,0 22 0,21-22 16,0 0-16,-21 0 0,21 21 16,0-20-16,0 20 0,0-21 0,0 0 15,0 0-15,21 22 0,0-22 16,0 0-16,-21 0 0,21 0 0,0 1 15,1-1-15,-1 0 0,0-21 16,0 21-16,0-21 0,0 0 0,1 21 16,-1-21-16,21 0 0,-21 0 0,0 0 15,1 0-15,-1 0 0,0-21 0,0 0 16,0 0-16,-21 0 0,21 21 16,1-43-16,-1 22 0,-21 0 0,0 0 15,21-22-15,-21 22 0,0-21 0,0 21 16,0 0-16,0-22 0,0 22 0,-21-21 15,0 21-15,-1-22 0,1 22 16,0 0-16,-21 0 0,21 0 0,-22 21 16,22 0-16,-21 0 0,21 0 15,-22 0-15,22 0 0,0 0 0,0 21 16,0-21-16,21 21 0,0 0 16,-22 21-16,22-20 0,0-1 0,0 0 15,0 21-15,0-21 0,0 1 0,0-1 16,0 21-16,22-21 0,-22 0 0,21 1 15,0-1-15,42 21 16,-20-21 0,-22-21-16,0 0 0,0 0 15,0 0-15,1 0 16,-1 0-16,-21-21 0,0 0 0,21 21 16,0-21-16,-21 0 15,21 21-15,-21-22 0,0 1 0,0 0 16,0 0-16,0 0 0,0 0 0,0-1 15,0 1-15,0 0 0,0 0 0,0 0 16,0 0-16,-21-1 0,0 22 16,0-21-16,0 0 0,-1 21 0,1-21 15,-21 21-15,21 0 0,-22 0 16,22 0-16,0 0 0,-21 0 0,21 0 0,-1 0 16,1 0-16,0 0 0,21 21 15,-21-21-15,21 21 0,0 0 16,0 1-1,0-1-15,21-21 16,0 0-16,0 21 16,1-21-16,-1 0 0,0 0 15,0 21-15,0-21 0,0 0 16,1 0-16,-1 0 16,-21-21-1,0 0 1,-21 21-1,-1-21-15,1-1 16,0 22-16,0 0 0,0 0 16,0 0-16,-1 0 0,1 0 15,0 0-15,0 0 0,0 0 0,0 0 16,-1 0 0,22 22-16,-21-1 0,0 0 15,21 0-15,0 0 16,0 0-16,0 1 0,0-1 15,0 0 1,21 0-16,0-21 0,-21 21 0,22-21 16,-1 21-16,0 1 0,0-22 15,0 0-15,0 21 0,1 0 0,-1-21 16,0 0-16,0 0 16,0 0-16,0 0 0,1 0 15,-1 0-15,0 0 16,-21-21-1,0 0 1,-21 21 62,0 0-62</inkml:trace>
  <inkml:trace contextRef="#ctx0" brushRef="#br0" timeOffset="106789.94">7324 12573 0</inkml:trace>
  <inkml:trace contextRef="#ctx0" brushRef="#br0" timeOffset="111754.59">7556 12277 0,'-21'0'16,"0"0"-1,21-21 1,0-1-16,-21 22 16,21-21-16,-21 21 0,0-21 15,21 0-15,0 0 16,-22 21-16,1-21 16,0 21-16,21-22 15,-21 22-15,0 0 16,0-21-16,-1 21 31,1 0-31,0 0 16,0 0-16,0 21 15,21 1-15,-21-22 16,-1 21-16,22 0 16,0 0-1,0 0-15,0 0 16,0 1-16,0-1 15,0 0-15,0 0 0,0 0 16,0 0-16,22 1 0,-1-1 0,-21 0 16,0 0-16,21 0 0,-21 0 0,21 1 15,-21-1-15,0 0 0,0 0 16,21 0-16,-21 0 0,21 1 16,-21-1-16,0 0 0,22 0 15,-1-21 1,-21 21-16,21-21 15,0 0-15,0 0 16,0 0-16,1 0 0,-1 0 16,0 0-16,0 0 15,0 0-15,0 0 16,1-21-16,-1 0 0,0 0 16,0 21-16,0-21 0,0-1 15,1 1-15,-1 21 0,-21-21 0,21 0 16,0-21-1,0 20-15,-21 1 0,0 0 16,0 0-16,0 0 0,0 0 16,0-1-16,0 1 0,0 0 15,-21 0-15,21 0 0,-21 0 0,21-1 16,-21 22-16,21-21 0,-21 0 0,-1 21 16,1-21-16,0 21 15,0 0-15,0 0 16,0 0-16,-1 0 0,1 0 0,0 0 15,0 0-15,0 0 0,0 0 0,-1 21 16,1-21-16,0 0 0,0 0 0,0 0 16,0 21-16,-1-21 0,1 0 15,0 0-15,0 0 0,0 21 0,0 1 16,-1-1 0,22 0-16,0 0 15,0 0-15,0 0 16,0 1-16,0-1 15,0 0-15,0 0 0,0 0 0,0 0 16,0 1-16,22-1 16,-1-21-16,-21 21 0,21 0 0,0 0 15,-21 0-15,21-21 0,0 22 0,1-1 16,-1 0-16,0-21 0,0 21 16,0-21-16,0 0 15,1 0-15,-1 0 0,0 0 0,0 0 16,0 0-16,0 0 0,-21-21 15,22 21-15,-1-21 0,0 21 16,-21-21-16,21-1 0,0 1 0,0 0 16,1 0-16,-22 0 15,21 21-15,-21-21 0,21-1 0,-21 1 16,0 0-16,21 0 0,-21 0 16,0 0-16,0-1 0,0 1 15,0 0-15,0 0 0,0 0 16,0 0-16,-21-1 0,21 1 15,0 0-15,-42-21 16,42 21-16,-22-1 0,1 22 16,0 0-16,0 0 15,0 0-15,0 0 0,-1 0 16,1 0-16,0 0 16,0 22-16,0-22 0,0 21 0,-1-21 15,1 0-15,0 21 0,0-21 16,21 21-16,-21-21 15,0 0-15,21 21 0,0 0 16,0 1 0,0-1-1,0 0 17,-22-21 108,22 21-109,0-42 188,0 0-172,0 0 47,0-1-63,0 1 235,22 21-110,-1 0-94,0 0-46,-21 21 0,0 1-1,0-1 1,21-21-16,-21 21 16,0 0-1,0 0-15,0 0 16,0 1-16,0-1 15,0 0 1,0 0 0,0 0-16,0 0 47,-21-21-16,0 0-16,0 0 1,-1-21-16,22 0 16,-21 21-1,21-21 1,21 21 62,1 0-47,-1 0-15,-21-21 125,21 21 187,0 0-328,0 0 15,-21 21-15,21-21 16,-21 21-16,0 0 16,22-21-16,-22-21 109,0 0-62,21 21-47,0 0 0,0 0 31,0 0-31,-21 21 78,0 0-78,0 0 16,0 1-1,-21-22 1,0 0-16,21 21 16,-21-21-1,0-21 95,21-1 30,0 1-30,0 0-79,0 0 0,21 21 63,0 0-78,0 0 15,-21 21-16,0 0 1,-21 0 0,0-21 15,21-21 0,0 0-15,0 0-16,0 0 15,21 21 1,-21-21 0,21 21-1,0 0 1</inkml:trace>
  <inkml:trace contextRef="#ctx0" brushRef="#br0" timeOffset="112737.48">8022 13229 0,'0'-21'16,"0"42"15,0 0-16,0 1-15,0-1 16,0 0-16,0 0 0,0 0 16,0 0-16,0 1 0,0-1 15,21-21-15,0 21 0,1-21 16,-1 21-16,0-21 0,0 0 16,0 0-16,0 0 0,22 0 0,-22-21 15,0 0-15,21 0 0,1-1 16,-1 1-16,0 0 0,1 0 15,-1-21-15,22-1 0,-22 1 0,21 0 16,1-1-16,-22 22 0,22-21 0,-1 21 16,-20-1-16,20-20 0,-21 21 0</inkml:trace>
  <inkml:trace contextRef="#ctx0" brushRef="#br0" timeOffset="113218.47">8445 13907 0,'-21'21'47,"21"0"-47,0 0 0,-21 0 15,21 0-15,0 1 0,0-1 16,0 0-16,0 0 16,0 0-16,0 0 0,21-21 15,22 0 1,-22 0-16,0 0 0,21-21 16,-21 0-16,22 0 0,-1 0 0,0 0 15,1-1-15,-1 1 0,22 0 16,-22-21-16,0 21 0,1-1 15,-22 1-15,21 0 0,0 0 0,-20 0 16,20 0-16,-21 21 0,0-22 0</inkml:trace>
  <inkml:trace contextRef="#ctx0" brushRef="#br0" timeOffset="113677.4">8445 14732 0,'22'0'0,"-1"0"32,0 0-17,0 0-15,0 0 0,0 0 16,1 0-16,20 0 0,-21-21 0,21 0 15,1 21-15,20-21 0,-20-22 0,20 22 16,-21 0-16,22 0 0,-1-22 16,1 22-16,-1 0 0,-20-21 0,20 21 15,-20-1-15,20 1 0,-21 0 0,-20 21 16,20-21-16,-21 21 0,-21 21 31,-21 0-15</inkml:trace>
  <inkml:trace contextRef="#ctx0" brushRef="#br0" timeOffset="114022.9">8699 15219 0,'22'21'16,"-1"-21"-16,0 0 15,0 0-15,0 0 0,-21-21 16,43 0-16,-22 21 0,0-21 16,0-1-16,21 22 0,-20-21 0,20 0 15,-21 21-15,21-21 0,-20 0 0,-1 21 16,21-21-16,-21 21 0,0 0 0,1-22 15,-1 22-15,0 0 0,0 0 0,0 0 16,0-21-16,1 21 0,-1 0 16,0 0-16,0 0 15,-21 21 1,0 1 0,-21-22-16</inkml:trace>
  <inkml:trace contextRef="#ctx0" brushRef="#br0" timeOffset="114353.89">8551 15790 0,'0'0'0,"21"0"0,1 0 15,-1 0-15,0 0 0,0 0 0,0 0 16,0 0-16,1 0 0,20 0 16,-21-21-16,0 21 0,22-21 0,-22 21 15,21-21-15,-21 21 0,22-21 0,-1 21 16,0-21-16,1 21 0,-1-22 0,0 22 16,1 0-16,-1-21 0,0 21 0,1 0 15,-1 0-15,0-21 0,-21 21 16,22 0-16,-22 0 0,0 0 0,0 0 15,0 0-15,1 0 0,-22 21 32</inkml:trace>
  <inkml:trace contextRef="#ctx0" brushRef="#br0" timeOffset="114677.86">8001 16425 0,'0'22'0,"0"-44"0,0 65 15,0-22-15,0 0 0,0 0 16,21-21-16,-21 21 15,21-21-15,0 0 16,1 0 0,-1 0-16,0 0 0,0 0 0,0-21 15,22 21-15,-22-21 0,21 21 0,0-21 16,1 0-16,-1 21 0,0-21 16,1-1-16,-1 1 0,22 0 15,-22 21-15,21-21 0,-20 0 0,-1 0 0,22-1 16</inkml:trace>
  <inkml:trace contextRef="#ctx0" brushRef="#br0" timeOffset="114969.33">8932 15875 0,'-21'0'0,"0"-42"15,0 21-15,0-1 16</inkml:trace>
  <inkml:trace contextRef="#ctx0" brushRef="#br0" timeOffset="115185.8">8805 15727 0,'0'-21'15,"0"42"17,0 0-32,0 0 0,0 0 15,0 1-15,0-1 0,0 0 16,0 0-16,0 0 0,0 0 16,21-21-1,1-21-15,-1-21 16,0 21-16,0-22 0</inkml:trace>
  <inkml:trace contextRef="#ctx0" brushRef="#br0" timeOffset="117021.48">10308 12023 0,'0'0'0,"-21"0"16,0 0-16,21-21 16,-21-1-16,-1 22 15,22-21-15,-21 0 0,21 0 16,0 0-16,0 0 15,0-1-15,0 1 16,0 0-16,0 0 16,21 21-16,1 0 0,-1-21 15,0 21-15,0-21 0,0 21 0,22 0 16,-22 0-16,0 0 0,21 0 0,1 0 16,-22 0-16,21 0 0,0 0 15,1 0-15,-1 0 0,0 0 0,1 0 16,-1 21-16,0-21 0,1 21 0,-1-21 15,0 21-15,1 0 0,-22 0 16,0 1-16,0-1 0,0 21 16,1-21-16,-22 22 0,21-22 0,-21 21 0,0 0 15,0 1-15,0-1 0,0 0 16,0 1-16,-21-1 0,-1 0 16,1 1-16,21-1 0,-42 0 0,21 1 15,0-1-15,-1 0 0,1 1 0,-21 20 16,21-20-16,-22-1 0,22 21 0,-21-20 15,21 20-15,-22 1 0,22-1 16,0-20-16,-21 20 0,21 1 0,-1-1 16,1 1-16,0-22 0,0 21 0,0 1 15,21-1-15,0 1 0,-21-1 0,21 1 16,0-22-16,0 22 0,0-22 16,0 0-16,0 1 0,21-1 15,0 0-15,0-20 0,0 20 0,22-21 16,-22 21-16,21-20 0,0-1 0,1 0 15,20-21-15,-20 21 0,-1 0 0,0-21 16,1 0-16,20 0 0,-21 0 0,1 0 16,-1 0-16,-21 0 0,22 0 15,-22 0-15,0 0 0,0 0 0,0 0 16,0 0-16,-42 0 31,0 0-31,21 21 16,-21 1-16,-21-1 15,20-21-15,1 42 0,0-21 0,-21 0 16,21 1-16,-1 20 0,1 0 0,-21 1 16,21-22-16,0 21 0,21 0 0,-22 1 15,22-1-15,-21 0 0,21 1 0,0-1 16,0 0-16,0 1 0,0-22 16,0 21-16,0 1 0,0-1 0,0-21 15,0 21-15,0 1 0,0-1 0,0-21 16,0 22-16,0-1 0,0 0 0,0-21 15,0 22-15,0-1 0,0 0 0,0 1 16,0-1-16,0 0 0,0 1 0,0-1 16,0-21-16,0 22 0,0-1 15,0-21-15,0 21 0,-21-20 16,21 20-16,-21 0 0,21-21 0,-21 22 16,0-1-16,21 0 0,-22-20 0,1 20 15,21 0-15,-21 1 0,0-1 16,0 0-16,0 1 0,21-1 0,-22 0 15,1-21-15,0 22 0,0-1 16,0-21-16,0 0 0,-1 22 0,1-22 16,0 0-16,0 21 0,0-20 0,0-1 15,-22 0-15,22 0 0,-21-21 0,-1 21 16,1-21-16,-21 0 0,20 0 16,-20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9T01:12:56.3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1016 804 0,'-21'0'16,"21"22"46,0-1-62,0 0 16,0 0-1,0 0-15,0 0 0,21-21 16,0 22-16,0-22 16,0 21-16,1-21 15,-1 0-15,0 0 0,0 0 0,0 0 16,22 0-16,-1 0 15,-21 0-15,21 0 0,1-21 16,20-1-16,-20 22 0,-1-21 0,0 0 16,1 0-16,-1 0 0,0 0 15,1-1-15,-22 1 0,21 0 16,-21 0-16,0 0 0,-21 0 16,0-1-16,0 1 0,0 0 15,0 0-15,0 0 0,-21 0 0,0 21 16,0-22-16,0 22 0,0 0 15,-22 0-15,22 0 0,-21 0 16,21 0-16,-22 22 0,-20-1 0,20 0 16,1-21-16,-21 42 15,20-21-15,-20 1 0,20 20 16,1-21-16,0 21 0,-1 1 0,1-1 16,21-21-16,0 22 0,0-1 15,21-21-15,-22 21 0,22-20 0,0 20 16,0-21-16,0 0 0,22 0 15,-1 1-15,-21-1 0,21-21 16,0 21-16,21 0 0,-20-21 0,-1 0 16,21 21-16,0-21 0,-20 0 15,20 0-15,0 0 0,1 0 16,-1 0-16,-21 0 0,21-21 16,1 0-16,-22 21 0,21-21 15,-21 0-15,-21-1 0,0 1 16,0 0-16,0 0 15,-21 21-15,0 0 0,0 0 0,-21 0 16,-1 0-16,1 0 0,0 21 16,-1 0-16,1 0 0,-22 1 15,22-1-15,0 21 0,-1-21 0,-41 64 32,41-43-32,22-21 0,0 22 0,0-22 15,21 21-15,0-21 0,0 22 0,0-22 16,0 0-16,0 0 15,0 0-15,21 1 0,0-22 0,22 0 16,-22 0-16,21 0 0,-21 0 16,22 0-16,-1 0 0,0-22 15,1 22-15,-1-21 0,0 0 0,-21 0 16,22 21-16,-1-21 0,-21 0 16,22-1-16,-1 1 0,-21 0 15,21 0-15</inkml:trace>
  <inkml:trace contextRef="#ctx0" brushRef="#br0" timeOffset="306.45">1841 1207 0,'0'-22'0,"0"1"16,22 21 15,-1 21-31,-21 1 15,21-1-15,0 0 0,0 0 16,-21 0-16,21 0 0,1 1 16,-22-1-16,21 0 0,0 0 15,0 0-15,-21 0 0,21 1 0,0-1 16,-21 0-16,22 0 16,-1 0-16,-21 0 0,0 1 15,21-1-15,0-21 16,-21-21 15,21 21-31,-21-22 0</inkml:trace>
  <inkml:trace contextRef="#ctx0" brushRef="#br0" timeOffset="583.94">2371 1164 0,'0'0'15,"0"-21"-15,-22 21 16,1 0-16,0 0 0,0 0 16,0 0-16,0 21 0,-22 0 15,22 1-15,0-1 0,-21 0 16,20 0-16,1 0 0,0 22 0,0-22 16,-21 21-16,20-21 0,1 0 15,21 22-15,-21-22 0,0 0 0,21 0 16,-21 0-16,21 1 0,0-1 15,0 0-15,0 0 0,21-21 32,0 0-17,-21-21-15,21 0 0</inkml:trace>
  <inkml:trace contextRef="#ctx0" brushRef="#br0" timeOffset="1083.9">2730 1164 0,'22'-21'0,"-22"0"0,0 0 16,0 0-1,-22 21 16,1 0-15,0 0-16,0 21 16,0 0-16,0 0 0,-22 21 0,22-20 15,0 20-15,0-21 0,0 21 16,-1 1-16,22-1 0,-21-21 16,21 22-16,-21-1 0,21-21 0,0 0 15,0 22-15,0-22 0,21 0 16,0 0-16,1-21 0,20 21 0,-21-21 15,21 0-15,-20 0 0,20 0 16,0 0-16,-21 0 0,22 0 16,-22-21-16,0 0 0,21 21 15,-20-21-15,-1 0 0,0-1 0</inkml:trace>
  <inkml:trace contextRef="#ctx0" brushRef="#br0" timeOffset="1499.26">3175 1312 0,'0'0'0,"-21"22"16,0-22-16,42 0 47,0 0-32,0 0-15,0 0 16,0 0-16,1-22 0,-1 1 0,0 21 15,0-21-15,0 0 16,0 0-16,-21 0 16,-21-1-1,0 22-15,0 0 0,0 0 16,0 0-16,-22 0 0,22 22 16,0-22-16,0 21 0,-22 0 15,22 0-15,21 0 0,-21 0 0,0 1 16,0 20-16,21-21 15,-21 21-15,21-20 0,0-1 0,0 0 16,0 0-16,0 0 0,0 0 16,0 1-16,21-1 0,0-21 0,0 0 15,0 21-15,0-21 0,22 0 16,-22 0-16,0 0 0,21 0 0,-20-21 16,20 0-16,-21 21 0,21-22 15,-20 1-15</inkml:trace>
  <inkml:trace contextRef="#ctx0" brushRef="#br0" timeOffset="1843.28">3746 1228 0,'0'0'0,"0"-21"15,0-1 1,0 1-16,-21 21 31,21 21-31,-21-21 16,21 43-16,-21-22 0,21 0 15,-21 21-15,21-20 0,0 20 0,-21 0 16,21 1-16,-22 20 0,22 1 16,0-1-16,0 1 0,0 20 0,0-20 15,0 20-15,0 1 0,0 0 16,-21-1-16,0 1 0,21 0 0,-21 21 16,0-22-16,21 22 0,-21-21 15,21-22-15,-22 22 0,22-22 16,0 1-16,0-22 0,0 22 0,-21-43 15,21 21-15,0-21 0,0 1 16,0-44 0,0-20-1,0 21-15,0-21 0,0-1 16</inkml:trace>
  <inkml:trace contextRef="#ctx0" brushRef="#br0" timeOffset="2219.75">3598 1312 0,'0'-21'0,"0"42"0,21-63 0,-21 21 16,22 0-16,-1 21 0,0-21 15,0-1-15,0 22 0,0-21 0,1 21 16,20 0-16,-21-21 0,0 21 15,22 0-15,-22 0 0,0 0 0,0 0 16,0 21-16,0-21 0,1 43 16,-1-22-16,-21 0 0,21 21 15,-21-21-15,0 1 0,0 20 16,-21 0-16,0-21 0,-1 1 0,1 20 16,0-21-16,0 0 0,0 0 15,-22 1-15,22-1 0,0 0 0,0 0 16,0-21-16,21 21 0,-21-21 15,-1 0-15,1 0 16,21-21 0,0 0-16,0 0 15,0 0-15,21-22 16,22 22-16,-22 0 0</inkml:trace>
  <inkml:trace contextRef="#ctx0" brushRef="#br0" timeOffset="2543.71">4508 635 0,'0'-21'15,"0"42"-15,0-63 0,0 21 0,-21 21 32,0 21-32,21 0 0,0 0 15,-21 0-15,0 0 16,21 22-16,-21-1 0,21 0 0,0 22 15,-22-1-15,22-20 0,-21 20 0,0 1 16,21-1-16,0-20 0,0 20 16,-21-21-16,21 1 0,-21-1 15,21 0-15,0-20 0,0 20 0,0-21 16,0 0-16,0 0 0,0 1 16,0-1-16,21-21 31,0 0-31,-21-21 0,21-1 15,0 1-15,1 0 0,-1 0 0,0 0 16</inkml:trace>
  <inkml:trace contextRef="#ctx0" brushRef="#br0" timeOffset="2807.68">4741 1164 0,'0'0'0,"21"-21"15,-21 42 16,0 0-15,0 1-16,-21-1 0,21 0 0,-21 0 16,0 21-16,21-20 0,-21 20 15,0-21-15,21 0 0,-22 22 0,22-22 16,0 0-16,0 0 16,0 0-16,0 0 0,0 1 0,0-1 15,0 0-15,22-21 16,-1 0-16,0 0 15,0 0-15,0 0 0,0-21 0,1 21 16,-1-21-16,21-1 0,-21 1 16</inkml:trace>
  <inkml:trace contextRef="#ctx0" brushRef="#br0" timeOffset="3636.55">5186 1270 0,'0'0'0,"21"0"0,-21-21 0,-21 42 63,21 0-63,-21 0 0,-1 1 15,22-1-15,0 21 0,-21-21 0,0 0 16,21 1-16,0 20 0,-21-21 16,21 0-16,0 0 0,0 1 0,0-1 15,0 0-15,21 0 0,0-21 16,0 21-16,1-21 0,-1 0 15,0 0-15,0 0 16,0 0-16,0-21 0,-21 0 16,22 0-16,-22 0 0,0-1 15,0 1-15,0 0 0,0 0 16,0 0-16,0-22 0,-22 22 16,22 0-16,-21 21 0,21-21 0,-21 0 15,21 0-15,-21-1 16,21 1-1,21 0-15,0 0 16,0 21-16,22-21 16,-22 21-16,0 0 0,21 0 0,-20-21 15,20 21-15,-21 0 0,21 0 16,-20 0-16,-1 0 0,0 21 0,0 0 16,-21 0-16,21 0 0,-21 0 15,21 1-15,-21-1 0,0 0 16,0 21-16,0-21 0,0 1 15,0-1-15,0 0 0,0 21 0,0-21 16,0 1-16,0-1 0,0 0 16,0 0-16,0 0 0,0 0 15,0 1-15,0-1 16,-21-21-16,0 0 16,21-21-1,0-1-15,0 1 16,0 0-16,0 0 0,0 0 15,0-22-15,21 22 0,0 0 16,1-21-16,-1-1 0,0 22 0,21-21 16,1 21-16,-22-22 0,21 22 15,0 0-15,1 0 0,-1 0 0,0 21 16,-20 0-16,20 0 0,-21 0 16,0 21-16,0 0 0,1 21 0,-22-20 15,0 20-15,21-21 0,-21 21 0,0-20 16,21 20-16,-21-21 0,0 21 15,0-20-15,0-1 0,0 0 0,0 0 16,0 0-16,0 0 0,0 1 16,0-1-1,-21-21-15,0 0 16,-1 0 0,1-21-1,21-1 1</inkml:trace>
  <inkml:trace contextRef="#ctx0" brushRef="#br0" timeOffset="3879.51">5397 656 0,'-21'-21'15,"42"42"-15,-63-42 0,21 21 0,0-21 16,0 21 0,-1 0 31,22-21-47,-21 21 15,0 0-15,0 0 0</inkml:trace>
  <inkml:trace contextRef="#ctx0" brushRef="#br0" timeOffset="4105.97">4127 910 0,'0'0'15,"0"21"-15,22-21 16,-1 0-1,0 0-15,0 0 0,0 0 0,22 0 16,-22 0-16,0 0 16,21 0-16,-21 0 0,1 0 0,20 0 15,-21 0-15,0-21 0,22 21 16,-22 0-16,0 0 0,21 0 0,-21 0 16</inkml:trace>
  <inkml:trace contextRef="#ctx0" brushRef="#br0" timeOffset="4818.38">7260 720 0,'0'0'0,"21"-21"0,-21-1 16,21 1-16,-21 0 0,0 0 16,0 0-16,0 42 31,-21 0-31,21 0 15,-21 22-15,21-1 0,0 21 0,-21 1 16,21-1-16,-21 1 0,21-1 16,0 22-16,0-21 0,-21 20 0,21-20 15,-22-1-15,22 1 0,-21 20 16,21-20-16,0-22 0,-21 22 16,0-22-16,21 0 0,-21 1 15,21-22-15,0 21 0,0-21 0,0 1 16,0-1-16,0-42 31,0-1-31,0 1 0,0 0 0,21-21 16,-21-1-16</inkml:trace>
  <inkml:trace contextRef="#ctx0" brushRef="#br0" timeOffset="5156.33">7916 572 0,'0'0'16,"0"-22"-16,0 1 0,21 0 15,-42 21 1,0 0 0,0 21-16,0 22 0,21-22 15,0 21-15,-21 0 0,21 22 16,-22-1-16,22 1 0,-21-1 0,21 22 15,0-21-15,0 20 0,-21-20 16,0-1-16,21 1 0,-21-1 0,21 1 16,0-1-16,-21-20 15,21 20-15,-22-21 0,22-20 0,0 20 16,0-21-16,0 0 0,0 0 16,0 1-16,0-1 0,0-42 31,-21-1-31,21 1 15,-21 0-15</inkml:trace>
  <inkml:trace contextRef="#ctx0" brushRef="#br0" timeOffset="5427.83">7218 1461 0,'0'0'0,"0"-22"31,21 22-31,0-21 0,0 21 0,0 0 16,1-21-16,20 21 0,-21 0 16,21 0-16,1-21 0,-22 21 0,21 0 15,-21 0-15,1 0 0,-1 0 16,0 0-16,0 0 0,0 0 78,-21-21-78</inkml:trace>
  <inkml:trace contextRef="#ctx0" brushRef="#br0" timeOffset="6571.65">8890 1461 0,'0'0'0,"106"0"16,-85 0-16,-21-22 16,21 22-16,-21-21 0,0 0 15,0 0-15,-21 0 16,0 0-16,0-1 0,-1 1 15,1 0-15,-21 0 0,21 0 16,-22 21-16,22-21 0,-21 21 0,21 0 16,-22 0-16,1 0 0,0 0 15,-1 0-15,1 21 0,0 0 0,-1 0 16,1 0-16,0 0 0,-1 1 16,22 20-16,-21-21 0,21 21 15,0 1-15,-1-1 0,1-21 0,21 22 16,0-1-16,0-21 0,0 21 15,0-20-15,0-1 0,0 21 0,21-21 16,1-21-16,-1 21 0,0 1 16,0-22-16,21 0 0,1 0 0,-1 0 15,-21 0-15,43 0 0,-22-22 16,0 1-16,22 21 0,-22-21 0,22-21 16,-22 21-16,0-1 0,22-20 15,-22 21-15,1-21 0,-22 20 0,21-20 16,-21 0-16,0 21 0,1-22 15,-22 22-15,0-21 0,21 21 16,-21-1-16,0 1 0,0 0 16,-21 42-1,-1-21-15,1 21 16,21 1-16,-21 20 0,0-21 16,0 0-16,21 22 0,0-22 0,0 21 15,-21 0-15,21-20 0,0 20 0,0-21 16,0 21-16,0-20 0,0-1 15,21 0-15,0 0 0,0-21 16,0 21-16,22-21 0,-22 0 16,0 0-16,21 0 0,-21-21 0,1 0 15,20 21-15,-21-21 0,21 0 16,-20-1-16,-1-20 0,0 21 16,0 0-16,0-22 0,22 1 15,-43 0-15,0 21 0,0-1 16,0 1-16,0 0 0,0 0 0,0 42 47,-22 0-47,22 0 15,-21 1-15,21-1 0,-21 0 0,21 21 16,0-21-16,0 1 0,0-1 16,0 21-16,0-21 0,0 0 15,0 1-15,0-1 0,0 0 16,0-42 31,0 0-47,0-1 15,0-20-15,0 21 0,0 0 16,0-22-16,0 22 0,0-21 16,0 21-16,21-22 0,0 22 0,1 0 15,-1 0-15,0 0 16,0 0-16,21-1 0,-20 1 0,20 21 15,0 0-15,1 0 0,-22 0 0,21 0 16,-21 21-16,22 1 0,-22-1 16,0 0-16,0 0 0,-21 21 0,0-20 15,0-1-15,0 21 0,0-21 16,0 22-16,0-22 0,0 0 0,0 21 16,0-21-16,-21 1 0,0-1 15,0 0-15,-1 0 0,22 0 0,-21-21 16,21 21-16,-21-21 0,21-21 47,0 0-47,0 0 0,21 0 15</inkml:trace>
  <inkml:trace contextRef="#ctx0" brushRef="#br0" timeOffset="7300.02">10816 1588 0,'0'-22'16,"0"1"-1,0 0-15,0 0 16,0 0-16,0 0 0,0-1 16,0 1-16,0 0 0,0 0 0,0 0 15,-21 0-15,0-1 0,0 1 16,21 0-16,-22 0 0,1 0 0,-21 21 16,21 0-16,0 0 0,-1 0 15,-20 0-15,21 21 0,-21 0 0,20 0 16,-20 22-16,21-22 15,-21 21-15,20-21 0,-20 22 0,21-1 16,0 0-16,0 1 0,21-1 0,0-21 16,0 21-16,0 1 0,0-22 15,0 0-15,0 0 0,21 0 0,0 1 16,0-1-16,0-21 0,0 0 16,1 0-16,-1 0 0,0 0 0,21 0 15,-21 0-15,22-21 0,-22 21 16,21-22-16,-21 1 0,22-21 0,-22 21 15,21-22-15,-21 22 0,22-21 0,-22 0 16,21-22-16,-21 22 0,22-1 16,-22-20-16,0 21 0,0-22 0,0 1 15,1 20-15,-22-20 16,0 20-16,0-20 0,0 21 0,0 20 16,0-20-16,0 21 0,0 0 15,0 0-15,-22 21 0,22 21 16,0 0-16,0 21 0,-21-21 15,21 43-15,-21-22 0,21 1 0,0 20 16,0 1-16,0-22 0,0 21 16,0-20-16,0 20 0,0-20 0,0-1 15,0 0-15,0 1 0,0-1 16,0-21-16,0 21 0,0-20 0,0-1 16,0 0-16,21 0 0,0-21 15,-21 21-15,22-21 16,-1 0-16,0 0 15,0-21-15,0 0 0,0 0 0,1 0 16,-1-22-16</inkml:trace>
  <inkml:trace contextRef="#ctx0" brushRef="#br0" timeOffset="8368.53">11578 868 0,'0'0'0,"0"-21"0,21 0 15,-21-1-15,0 1 0,0 0 0,0 0 16,0 42 0,-21 0-1,0 0-15,21 22 0,-21-1 16,0 0-16,21 1 0,-22 20 0,1-20 16,21 20-16,0-21 0,-21 22 15,21-22-15,-21 1 0,21 20 0,0-21 16,0 1-16,0-1 0,0 0 15,0 1-15,0-1 0,0 0 0,0-20 16,0 20-16,0-21 0,21 21 0,-21-20 16,21-1-16,-21 0 15,21-21-15,1 0 16,-1 0-16,0 0 16,0 0-16,0 0 0,0-21 0,1 0 15,-1-1-15,0 1 0,0 0 0,21 0 16,-20 0-16,-1-22 0,21 22 15,-21-21-15,0 21 0,22-22 0,-22 22 16,0-21-16,0 21 0,-21 0 16,0-1-16,21 1 0,-21 0 0,0 0 15,-21 21 17,0 21-32,21 0 0,0 0 0,-21 1 15,21-1-15,-21 0 0,21 0 16,0 0-16,0 22 0,0-22 0,0 0 15,0 0-15,0 0 0,0 0 0,0 1 16,21-1-16,0-21 0,0 21 16,0-21-16,1 0 0,20 0 15,-21 0-15,0 0 0,0 0 16,1 0-16,-1 0 0,0 0 0,0 0 16,21-21-16,-20 0 0,-1 21 0,0-22 15,21 1-15,-21-21 0,1 21 16,-1 0-16,0-22 0,0 22 15,0-21-15,0 21 0,-21-1 16,0 1-16,0 0 0,0 0 0,0 0 16,0 0-16,0 42 31,-21 0-31,21 0 0,-21-21 16,21 21-16,-21 0 0,21 1 15,0-1-15,0 21 0,0-21 0,0 0 16,0 1-16,0-1 0,-21 0 0,21 0 15,0 0-15,0 0 16,0 1-16,0-44 63,0 1-63,21 0 15,0 21-15,-21-21 0,21 0 0,0 0 16,1-22-16,-1 22 0,0 0 15,0 0-15,0 0 0,0-22 0,1 22 16,-1 0-16,0 0 0,0 0 0,0 21 16,0-22-16,1 22 0,-1 0 15,0 0-15,-21 22 0,21-1 16,0 0-16,-21 0 0,0 21 16,0 1-16,0-22 0,0 21 15,0 1-15,0-1 0,0 0 0,0-21 16,0 22-16,0-22 0,0 0 15,0 0-15,0 0 0,0 1 0,0-1 16,0 0-16,21-42 47,1 0-47,-1-1 16,0 1-16,0 0 0,0 0 0</inkml:trace>
  <inkml:trace contextRef="#ctx0" brushRef="#br0" timeOffset="9027.94">13652 1439 0,'0'-21'16,"0"42"-16,0-63 0,0 21 0,0 0 16,0 0-16,0-1 0,0 1 0,0 0 15,0 0-15,-21 21 16,0 0-16,-21 0 0,21 21 15,-22 0-15,22 0 0,-21 1 0,-1-1 16,1 21-16,21-21 16,-21 22-16,20-22 0,-20 21 0,21-21 15,21 22-15,0-22 0,-21 0 0,21 0 16,0 0-16,0 0 0,0 1 16,0-1-16,21-21 0,0 21 15,0-21-15,0 0 0,1 0 16,-1 0-16,0 0 0,0 0 0,21-21 15,-20 21-15,-1-21 0,0-1 0,0 1 16,0 0-16,0 0 16,-21 0-16,0 0 0,0-1 0,22 22 15,-22-21-15,0 0 16,0 42 31,0 0-47,0 1 0,0-1 0,0 21 15,-22 0-15,22-20 0,0 41 16,0-21-16,-21 1 0,21 20 0,0 1 16,-21-1-16,21 1 0,0-1 0,0 1 15,0 20-15,0-20 0,0 21 16,0-1-16,0-20 0,0 20 0,0-20 16,-21-1-16,0 1 0,0-1 0,-1 1 15,1-1-15,0 1 0,0-22 0,0 22 16,0-22-16,-1 0 0,1 1 15,0-1-15,0-21 0,0 0 16,0 1-16,-1-1 0,22 0 0,-21-21 16,0 0-16,0 0 0,0 0 15,21-21-15,-21 21 16,-1-21-16,22-1 0,-21-20 0,21 21 16,0 0-16,0-22 0,-21 22 0,21-21 15,-21 0-15,21-1 0,0-20 16,-21 20-16,21-20 0,0-1 0,0 1 15</inkml:trace>
  <inkml:trace contextRef="#ctx0" brushRef="#br0" timeOffset="9308.43">12382 974 0,'0'0'15,"-21"-21"1,21-1-16,-21 22 62,0 0-46,0 0-16,0 0 0,-1 0 16</inkml:trace>
  <inkml:trace contextRef="#ctx0" brushRef="#br0" timeOffset="10338.16">3048 2350 0,'0'0'0,"-21"0"0,0 0 0,21-22 16,-22 22-1,22-21-15,0 0 47,-21 21-31,21-21-16,-21 21 15,0 0-15,0 0 16,-22 0-16,22 0 0,0 0 16,-21 0-16,-1 0 0,1 0 15,0 0-15,-22 0 0,22 0 16,-22 0-16,22 0 0,-21 0 0,-1 0 15,22 0-15,-22 0 0,22 0 16,21 0-16,-22 0 0,1 0 16,21 0-16,0 0 0,0 0 15,-1 21-15,1-21 0,0 0 16,21 21 15,0 0-15,21-21-16,0 0 15,1 0-15,-1 0 0,0 0 16,21 0-16,-21 0 0,22 0 16,20 0-16,-20 0 0,20 0 0,22 0 15,-22 0-15,22 0 16,0 0-16,20 0 0,-20 0 0,21 0 16,-21 0-16,20 0 0,22 0 15,-21 0-15,0 0 0,0 0 0,21 0 16,-21-21-16,-22 21 0,22 0 15,-21 0-15,21 0 0,-22 0 0,1-21 16,0 21-16,-22 0 0,1 0 0,-1 0 16,1 0-16,-1 0 0,-20 0 15,-22 0-15,21 0 0,-21 0 16,0 0-16,-21-21 0,22 21 16,-44 0 30,1 0-46,0 0 32,21-21-32,0 0 15,21-1-15</inkml:trace>
  <inkml:trace contextRef="#ctx0" brushRef="#br0" timeOffset="11092.04">7726 2159 0,'0'0'0,"-21"0"0,-22 0 0,22 0 16,-21 0-16,21 0 0,-22 0 0,22 0 15,-21 0-15,-1 21 0,22-21 0,-21 0 16,21 0-16,0 0 0,-1 0 15,-20 0-15,21 0 0,0 0 16,0 0-16,21 21 16,0 1 46,21-22-62,0 0 0,0 0 16,0 0-16,22 0 0,-22 0 0,42 0 15,-20 0-15,20 0 0,22 0 16,-1 0-16,22 0 0,0 0 0,0 0 16,0 0-16,21 0 0,0 0 0,0 0 15,0 0-15,21 0 0,-21 0 16,21 0-16,0 0 0,-21 0 0,21-22 16,1 22-16,-1 0 0,0 0 15,0-21-15,0 0 0,-21 21 0,21 0 16,1-21-16,-1 21 0,0 0 0,-21 0 15,21-21-15,-21 21 0,0 0 16,0 0-16,-21 0 0,21 0 16,0 0-16,-21 0 0,0 0 15,-1 0-15,-20 0 0,0 0 0,-22 0 16,1 0-16,-1 0 0,-20 0 0,-1 0 16,0 0-16,-21 21 0,1-21 15,-1 0-15,0 0 0,-42 0 78,0 0-78,-1-21 0,-20 21 16,-21 0-16</inkml:trace>
  <inkml:trace contextRef="#ctx0" brushRef="#br0" timeOffset="12471.39">1122 3556 0,'-21'0'47,"-1"21"-31,22 0-16,0 1 16,-21-22-16,21 21 15,21-21 32,1-21-47,-1 21 16,-21-22-16,0 1 15,0 0 1,0 0 0,0 0-1,-21 21-15,-1 0 0,1 0 16,0 0-1,21 21 1,-21-21-16,21 21 0,0 0 16,0 0-1,0-42 32,21 21-31,-21-21-16,21 0 15,-21 0-15,0 0 0,0-1 16,0 1-16,0 0 16,0 0-16,-21 21 15,0 0-15,0 0 16,21 21 0,-21 0-16,21 0 0,0 1 15,-22-1-15,22 0 0,0 0 16,0 0-16,0 0 0,0 1 15,0 20-15,0-21 0,0 0 16,0 0-16,0 1 16,22-22-16,-1 0 0,-21 21 0,21-21 15,0 0-15,0 0 16,0 0-16,1-21 0</inkml:trace>
  <inkml:trace contextRef="#ctx0" brushRef="#br0" timeOffset="12907.48">1609 3493 0,'0'0'0,"-22"0"0,22-22 63,22 1-63,-22 0 16,0 0-1,0 0 1,-22 21-1,1 0-15,0 0 16,0 21-16,0 0 16,21 0-16,0 22 0,0-22 15,0 0-15,0 0 0,0 0 16,0 0-16,0 1 0,21-1 16,0-21-1,0 0-15,0 0 16,1 0-16,-1 0 0,0-21 15,21 21-15,-21-22 0</inkml:trace>
  <inkml:trace contextRef="#ctx0" brushRef="#br0" timeOffset="13679.36">2582 3493 0,'0'0'0,"-42"0"0,21 0 16,0 0-16,-1 0 0,-20-22 15,21 22-15,0 0 0,0-21 0,-1 21 16,1 0-16,0-21 0,0 21 16,0 0-1,21 21 17,21 0-32,0-21 15,0 0-15,0 0 16,22 0-16,-22 0 0,21 0 0,1 0 15,-1-21-15,-21 0 0,21 21 16,1-21-16,-1 21 0,-21-21 0,22 21 16,-22 0-16,0-21 0,0-1 15,-21 1 1,-21 0 0,0 21-16,0 0 15,-1 0 1,1 21-16,21 0 0,-21 1 15,21-1-15,-21 0 0,21 21 16,0-21-16,0 22 0,0-1 0,0-21 16,0 22-16,0-1 0,-21 0 15,21 1-15,0-22 0,-21 21 0,21 0 16,0 1-16,0-1 0,-22 0 16,22 1-16,-21-22 0,21 21 0,-21-21 15,21 22-15,-21-22 0,21 0 16,-21 0-16,0-21 15,-1 0-15,1 0 0,-21 0 16,21-21-16,0 21 16,-22-21-16,1 0 0,0 0 15,-1 21-15,1-22 0,0 1 0,-1 0 16,1 0-16,21 21 0,0-21 16,-1 0-16,1 21 0,21-22 15,0 1-15,0 0 16,0 0-16,21 21 15,1-21-15,-1 21 0,0-21 16,0 21-16,21 0 0</inkml:trace>
  <inkml:trace contextRef="#ctx0" brushRef="#br0" timeOffset="14275.82">3154 3239 0,'0'0'16,"-21"42"0,-1-42-16,22 42 0,-21-21 0,21 1 15,0 20-15,-21-21 0,0 21 0,21 1 16,-21-1-16,21-21 0,0 22 15,0-1-15,-21 0 0,21 1 16,0-22-16,-22 21 0,22 0 0,0-20 16,0 20-16,0-21 0,0 21 15,0-20-15,0-1 0,0 0 0,0 0 16,-21 0-16,21 0 0,0-42 47,0 0-47,0 0 0,0 0 0,0 0 15,0-1-15,0 1 0,0-21 16,0 21-16,0-22 0,0 22 16,21 0-16,1-21 0,-1 21 0,21-1 15,-21 1-15,22 0 0,-1 0 16,0 0-16,1 21 0,-1 0 16,0 0-16,1 0 0,-1 0 0,-21 21 15,21-21-15,-20 21 0,-1 0 16,0 22-16,-21-22 0,0 0 0,0 0 15,0 21-15,0-20 0,0-1 16,-21 0-16,0 21 0,-1-21 0,1 1 16,21-1-16,-21 0 0,0-21 15,21 21-15,0 0 16,-21-21-16,21-21 31,0 0-31,0 0 0,0 0 16,21-1-16,-21 1 0,21 0 15</inkml:trace>
  <inkml:trace contextRef="#ctx0" brushRef="#br0" timeOffset="14692.27">3683 3789 0,'0'0'0,"0"21"15,21 0 1,0-21-16,0 0 15,1 0-15,-1 0 16,0 0-16,0 0 0,0 0 16,0 0-16,1-21 0,-1 21 0,0-21 15,0 0-15,0 21 0,-21-21 16,21 21-16,-21-22 0,22 1 0,-22 0 16,0 0-16,0 0 15,-22 0 1,1 21-16,0 0 0,0 0 15,0 0-15,0 0 0,-1 21 16,1 0-16,0 0 0,0 0 16,0 0-16,0 1 0,-1-1 0,1 0 15,21 0-15,0 0 0,-21 0 16,21 1-16,0-1 0,0 0 16,0 0-16,0 0 0,21 0 0,0-21 15,-21 22-15,22-22 0,-1 0 16,0 0-16,21 0 0,-21 0 0,1 0 15,-1 0-15,0 0 0,0 0 0,0 0 16,0-22-16,1 1 0,-1 0 16,0 0-16</inkml:trace>
  <inkml:trace contextRef="#ctx0" brushRef="#br0" timeOffset="15355.43">5546 3556 0,'0'-42'15,"0"21"1,0-1-16,-22 22 31,1 22-15,21-1-16,0 0 0,0 0 0,0 21 16,0 1-16,0-1 0,0 0 15,0 1-15,0-1 0,0 22 0,0-1 16,0 1-16,0-1 0,0 1 15,0-1-15,21 22 0,-21-22 0,0 22 16,22 0-16,-22-1 0,0 1 0,0 0 16,0-1-16,0 1 0,0 21 15,0-22-15,0-20 0,-22 21 0,22-22 16,-21 22-16,0-22 0,0 1 16,0-22-16,21 22 0,-21-22 15,-1 0-15,1 1 0,0-22 0,0 0 16,0 0-16,21 0 0,-21-21 0,-1 0 15,1 0-15,0-21 16,21 0-16,-21 0 16,21 0-16,0-22 0,0 1 0,0 0 15,-21-1-15,21 1 0,0-22 16,0 22-16,0-21 0,0-22 0,0 21 16</inkml:trace>
  <inkml:trace contextRef="#ctx0" brushRef="#br0" timeOffset="15787.44">5292 3831 0,'0'0'0,"0"-21"16,0 0-16,0-43 15,0 43-15,0 0 0,0 0 16,21 0-16,0 0 0,0-1 0,-21 1 15,21 21-15,0-21 0,1 21 16,-1 0-16,0 0 0,0 0 0,0 0 16,0 0-16,1 0 0,-1 0 15,21 0-15,-21 0 0,22 21 16,-1-21-16,-21 21 0,21 1 0,-20-1 16,-1 21-16,0-21 0,0 0 15,-21 22-15,0-22 0,0 21 0,0-21 16,0 22-16,-21-22 0,0 21 15,0-21-15,-22 1 0,22 20 0,0-21 16,-21 0-16,20-21 0,1 21 0,0-21 16,21 22-16,-21-22 15,21-22 48,21 22-63,-21-21 15,0 0-15,21 21 0,0-21 0</inkml:trace>
  <inkml:trace contextRef="#ctx0" brushRef="#br0" timeOffset="16291.66">6011 3874 0,'0'-22'0,"0"1"16,0 0 0,0 0-16,21 21 0,-21-21 15,0 0-15,22-1 16,-1 22-16,0-21 0,0 0 16,0 21-16,0-21 0,1 21 0,-1 0 15,21 0-15,-21 0 0,0 0 16,1 0-16,20 0 0,-21 0 0,0 21 15,0 0-15,1 0 0,-1 1 16,0 20-16,0-21 0,-21 21 0,0 1 16,0-22-16,0 21 0,0 1 15,0-22-15,0 0 0,-21 21 16,21-21-16,-21 1 0,0-1 16,21-42 15,-22-1-16,22 1-15,0 0 0,0 0 0,0 0 16,0 0-16,0-22 0,0 22 0,0 0 16,0 0-16,0 0 0,0-1 15,0 1-15,0 0 0,0 0 16,0 0-16,0 0 0,22 21 0,-22-22 16,21 22-16,-21-21 0,21 21 31,0 0-16,0 0-15,0 0 16</inkml:trace>
  <inkml:trace contextRef="#ctx0" brushRef="#br0" timeOffset="16815.37">7070 3620 0,'0'0'0,"0"-22"16,0 1-1,0 0-15,-22 42 32,1 0-17,0 1-15,0-1 0,0 0 0,0 0 16,21 0-16,-22 22 0,22-22 15,-21 21-15,21-21 0,0 22 0,0-1 16,0-21-16,0 21 16,0-20-16,0-1 0,0 0 0,21 0 15,1 0-15,-1 0 0,0-21 0,21 0 16,-21 0-16,1 0 0,20 0 16,-21 0-16,21-21 0,-20 21 0,-1-21 15,21 0-15,-21 0 0,0 0 16,1-1-16,-1-20 0,-21 21 0,0 0 15,0-22-15,0 22 0,0-21 0,0 21 16,0-22-16,0 1 0,-21 21 16,-22-21-16,22 20 0,0 1 0,-21-21 15,20 42-15,-20-21 0,21 21 16,-21 0-16,20 0 0,1 0 16,0 0-16,0 0 0,0 21 15,0-21-15,-1 21 0,1 0 0,21 0 16,-21 1-16,21-1 0,0 0 0,0 0 15,0 0-15,21 0 0,0 1 16,1-1-16,-1 0 0,0 0 0,21-21 16,-21 0-16,22 21 0</inkml:trace>
  <inkml:trace contextRef="#ctx0" brushRef="#br0" timeOffset="17153.68">7980 3598 0,'0'0'0,"0"-42"16,-21 42-1,21-21-15,-22 0 0,1 21 0,0 0 16,21-21-16,-21 21 0,0 0 16,0 0-16,-1 0 0,1 21 0,0 0 15,0-21-15,0 21 0,0 0 16,-1 22-16,1-22 0,0 0 0,21 21 15,-21-21-15,0 1 0,21 20 0,-21-21 16,21 21-16,0-20 0,0 20 16,0-21-16,0 21 0,0-20 15,21-1-15,0 0 0,0 0 16,0 0-16,0-21 0,1 21 0,-1-21 16,21 0-16,-21 0 0,0 0 0,22 0 15,-22 0-15,0-21 0,0 21 16,22-21-16,-22 0 0,0 0 0,0 0 15</inkml:trace>
  <inkml:trace contextRef="#ctx0" brushRef="#br0" timeOffset="17564.25">8276 3747 0,'-21'0'16,"21"21"-16,21-21 31,0 0-15,0-21-16,1 21 15,-1-22-15,-21 1 0,21 0 16,-21 0-16,0 0 16,0 0-16,0-1 15,-21 22-15,0-21 16,-1 21-16,1 0 15,0 0-15,0 0 0,0 21 16,21 1-16,-21-22 0,-1 42 0,1-21 16,21 0-16,0 22 0,-21-22 15,0 0-15,21 21 0,0-21 0,0 22 16,0-22-16,0 0 0,0 0 16,0 0-16,0 1 0,0-1 0,0 0 15,21-21-15,0 0 0,0 21 0,1-21 16,-1 0-16,0 0 15,0 0-15,21 0 0,-20-21 0,-1 0 16,0 21-16,0-21 0,0-1 0,0 1 16</inkml:trace>
  <inkml:trace contextRef="#ctx0" brushRef="#br0" timeOffset="18011.2">8848 3620 0,'0'0'0,"0"-22"15,-22 22 1,1 0-16,0 0 0,-21 0 16,21 22-16,-1-1 0,1 0 15,0-21-15,0 21 0,0 0 0,0 0 16,-1 1-16,22-1 16,0 0-16,0 0 15,0 0 1,0 0-16,22-21 15,-1 0-15,0 22 0,0-22 0,0 21 16,0-21-16,1 21 0,-1-21 0,-21 21 16,21 0-16,0 0 0,-21 1 15,0-1-15,0 0 16,0 0-16,0 0 0,0 0 16,-21-21-16,0 22 0,0-22 15,-1 0-15,1 0 0,0 0 0,0 21 16,0-21-16,0 0 0,-1 0 15,1 0-15,0 0 16,0-21-16,21-1 16,-21 22-16,0 0 0,21-21 15,0 0 1,-22 21-16,22-21 16,0 0-16,22 21 15,-1-21-15,0 21 0,0-22 0,0 22 16</inkml:trace>
  <inkml:trace contextRef="#ctx0" brushRef="#br0" timeOffset="18513.78">9440 3831 0,'0'0'0,"21"0"0,1-21 0,-1 0 16,0 0-16,-21 0 15,21-1-15,-21 1 0,0 0 0,0 0 16,0 0-16,0 0 16,-21 21-1,0 0-15,0 0 0,-1 0 16,1 0-16,0 0 0,0 21 16,0 0-16,0-21 0,-1 21 15,1 0-15,0 0 0,0 1 0,0-22 16,21 21-16,0 0 0,0 0 15,0 0-15,0 0 16,21-21-16,0 22 0,0-22 16,0 0-16,1 21 0,-1-21 0,21 0 15,-21 21-15,0-21 0,1 0 0,20 21 16,-21 0-16,0-21 0,0 21 16,1-21-16,-22 22 0,0-1 15,0 0-15,-22 0 16,-20-21-16,21 21 15,0-21-15,0 0 0,-1 0 16,-20 21-16,21-21 0,0 0 0,0 0 16,-1 0-16,1 0 0,0 0 15,0 0-15,0 0 0,0 0 16,-1-21 0,22 0-1,0 0-15,0 0 0</inkml:trace>
  <inkml:trace contextRef="#ctx0" brushRef="#br0" timeOffset="19115.7">10689 3260 0,'0'-21'0,"0"42"0,0-64 0,21 22 16,-21 0-16,0 0 0,21 0 0,-21 0 15,0-1-15,0 1 16,0 42 15,-21 1-31,21 20 16,-21 0-16,0 1 0,0-1 0,0 21 16,21-20-16,-22 20 0,1-20 0,21-1 15,-21 21-15,21-20 0,-21-1 16,0 0-16,21 1 0,-21-22 0,21 21 15,-22-21-15,22 22 16,0-22-16,-21 0 0,21 0 0,-21 0 16,21 1-16,21-44 47,0 22-47,1-21 0</inkml:trace>
  <inkml:trace contextRef="#ctx0" brushRef="#br0" timeOffset="19531.46">11070 3556 0,'0'0'0,"0"21"31,-21-21-31,0 21 0,21 1 0,-21-1 16,-1 0-16,1 0 0,21 0 0,0 0 15,-21 22-15,21-22 0,0 0 16,0 0-16,0 0 0,0 1 16,0-1-16,0 0 0,21-21 15,0 21-15,1-21 0,-1 0 16,0 0-16,0 0 0,0 0 0,0 0 16,1 0-16,20-21 0,-21 21 15,0-21-15,0 0 0,-21-1 0,22 22 16,-22-21-16,0 0 0,0 0 0,0 0 15,0 0-15,0-1 16,0 1-16,0 0 0,-22 0 0,22 0 16,-21 0-16,0 21 15,0-22-15,0 22 0,0 0 0,-1 0 16,1 0-16,0-21 0,0 21 0,0 0 16,0 0-16,-1 0 15,1 0-15,0-21 0,0 21 16,21-21-16,0 0 0,0 0 15</inkml:trace>
  <inkml:trace contextRef="#ctx0" brushRef="#br0" timeOffset="19809.39">10562 3323 0,'0'21'0,"21"-21"31,0 0-31,22 0 16,-1 0-16,0-21 0,22 0 0,-22 21 16,22-21-16,-1 21 0,1-21 15,-1 0-15,-20 21 0,20-22 0,-21 22 16,-20 0-16,20 0 0,-21 0 16,0-21-16,0 21 0,1 0 46,-22 21-46</inkml:trace>
  <inkml:trace contextRef="#ctx0" brushRef="#br0" timeOffset="20639.75">12531 4022 0,'0'0'0,"0"-21"32,0-1-32,21 1 15,-21 0-15,21 0 16,0 0-16,0 0 0,0-1 0,1-20 15,-1 21-15,21-21 0,-21-1 16,22 1-16,-22 0 0,0-1 0,21 1 16,-21-22-16,1 1 0,-1 21 0,-21-22 15,0 1-15,21 20 0,-21 1 16,0 0-16,0 20 0,0 1 16,0 0-16,0 0 0,-21 21 15,0 0 1,21 21-16,-22 21 15,22-20-15,-21 20 0,21 0 0,0 22 16,0-22-16,-21 22 0,21-22 0,-21 21 16,0-20-16,21 20 0,-21-20 15,-1-1-15,1 0 0,21 1 0,-21-1 16,21-21-16,-21 21 0,21-20 16,0-1-16,0 0 0,0 0 15,0-42 16,0 0-15,0 0-16,21-1 16,0 1-16,0-21 0,1 21 0,-1 0 15,0-1-15,21-20 0,-21 21 16,22 0-16,-1 21 0,0-21 0,1 21 16,-22-22-16,21 22 0,-21 0 0,1 0 15,20 22-15,-21-1 0,0 0 16,-21 0-16,0 0 0,0 22 15,0-22-15,0 0 0,0 0 16,0 0-16,0 0 0,0 1 0,0-1 16,0 0-16,-21 0 0,21 0 0,0 0 15,0 1 1,0-44 31,21 1-47</inkml:trace>
  <inkml:trace contextRef="#ctx0" brushRef="#br0" timeOffset="21648.07">13949 3683 0,'0'0'0,"0"-21"0,0 0 0,0 0 16,0-1-16,0 1 0,0 0 0,-21 0 16,-1 0-16,1 0 0,0-1 15,0 1-15,-21 21 0,20-21 0,1 21 16,-21 0-16,21 0 0,0 0 0,-1 21 16,1 0-16,0 22 0,0-22 15,0 21-15,0-21 0,-1 22 16,22-1-16,-21 0 0,0-20 0,21 20 15,0 0-15,0-21 0,0 22 0,0-22 16,0 0-16,0 21 0,0-20 16,21-1-16,0 0 15,1-21-15,-1 0 0,0 0 0,0 0 16,21 0-16,-20 0 0,20-21 0,-21 0 16,21 21-16,-20-22 0,20 1 15,0 0-15,-21 0 0,1 0 0,20-22 16,-21 22-16,-21 0 0,21-21 15,-21 21-15,21-1 0,-21-20 0,0 21 16,0 0-16,0 0 0,0-1 0,-21 22 31,0 0-31,0 22 16,21-1-16,0 0 16,0 0-16,0 21 0,0-20 0,0-1 15,0 21-15,0-21 0,0 0 0,0 1 16,21-1-16,0 0 0,0 0 15,1-21-15,-1 21 0,0-21 0,0 0 16,21 0-16,-20 0 0,20 0 16,-21 0-16,21 0 0,1 0 0,-22-21 15,21 0-15,-21 21 0,22-21 0,-22 0 16,0-1-16,0 1 0,0 0 16,-21 0-16,0 0 0,0-22 15,0 22-15,0 0 0,0 0 0,0 0 16,0 0-16,0-1 0,-21 22 31,21 22-31,-21-1 0,21 0 16,-21 0-16,21 21 0,-21-20 0,21-1 15,0 21-15,0-21 0,-21 0 0,21 1 16,0-1-16,0 0 0,-22-21 16,22 21-16,0 0 0,0-42 46,0 0-30,0 0-16,0 0 16,0-1-16,0 1 0,0 0 0,22-21 15,-1 21-15,0-1 0,0-20 0,0 21 16,0 0-16,22 0 0,-22-1 16,0 22-16,0 0 0,22 0 0,-22 0 15,0 22-15,0-1 0,0-21 16,0 21-16,-21 21 0,0-21 0,0 1 15,22-1-15,-22 0 0,0 0 0,0 0 16,0 0-16,0 1 0,0-1 16,0 0-16,0 0 15,0 0-15,0 0 0,-22-21 32,22-21-1,22 0-31,20 0 0</inkml:trace>
  <inkml:trace contextRef="#ctx0" brushRef="#br0" timeOffset="22540.08">15663 3662 0,'0'-21'0,"0"42"0,0-63 15,0 20-15,0 1 0,-21 21 16,0-21-16,0 21 0,0 0 16,-1 0-16,-20 0 0,21 0 0,-21 0 15,-1 0-15,22 0 0,-21 21 16,-1 0-16,1 1 0,21-1 0,-21 0 16,20 0-16,1 0 0,0 0 0,0 22 15,0-22-15,0 0 0,21 0 16,0 22-16,0-22 0,0 0 0,0 0 15,0 0-15,0 0 0,21-21 16,0 22-16,0-1 0,21-21 16,-20 0-16,-1 0 0,21 0 0,-21 0 15,22 0-15,-22 0 0,21-21 16,-21-1-16,22 1 0,-22 0 0,21 0 16,-21 0-16,0-22 0,1 22 0,-1-21 15,0 0-15,0-1 0,0 1 16,0 0-16,1-22 0,-22 22 0,21-22 15,-21 1-15,21-1 0,-21 22 16,0-22-16,21 22 0,-21 0 0,0 21 16,0-1-16,0 1 0,0 0 0,0 0 15,0 42 1,-21 0-16,21 0 16,-21 22-16,0-1 0,-1 0 15,22 22-15,0-1 0,-21-20 0,0 20 16,21-20-16,0 20 0,0-21 0,0 1 15,0-1-15,0 0 0,0 1 16,0-1-16,21-21 0,0 0 0,1 1 16,-1-1-16,0 0 0,0 0 15,0-21-15,0 0 0,1 0 0,-1 0 16,0 0-16,0 0 0,0 0 16,22 0-16,-22-21 0,0 0 0,0 0 15,0-1-15,0 1 0,1 0 16,20-21-16,-42-1 0,21 1 0,0 0 15,0-1-15,1-20 0,-1-1 16,0 1-16,0-1 0,-21 22 0,21-21 16,-21 20-16,21 1 0,-21 0 15,0 20-15,0 1 0,0 0 0,0 0 16,-21 21 0,21 21-16,-21-21 15,0 42-15,21-20 0,-21 20 16,21 0-16,0 1 0,-21-1 15,21 0-15,-22 22 0,22-22 0,0 22 16,0-22-16,-21 0 0,21 1 0,-21-1 16,21 0-16,-21 1 0,21-1 15,0 0-15,0-21 0,0 1 0,0-1 16,0 0-16,0 0 0,0 0 16,21-21-16,0 0 15,0 0-15,1 0 0,-1 0 0,0 0 16,0-21-16,0 0 0,0 21 15,1-21-15,-1-22 0,21 22 0</inkml:trace>
  <inkml:trace contextRef="#ctx0" brushRef="#br0" timeOffset="22931.52">16616 3620 0,'0'0'0,"0"21"16,-21-21-16,21 21 0,21-21 31,0 0-15,0 0-16,0 0 0,0 0 15,1-21-15,-1 21 0,0-21 16,0-1-16,-21 1 0,21 0 16,-21 0-16,0 0 15,0 0-15,0-1 0,0 1 16,-21 0-16,0 21 0,0 0 15,0 0-15,-1 0 0,1 0 0,21 21 16,-21 0-16,0 1 0,0-1 16,0 21-16,21-21 0,0 0 0,-22 22 15,22-22-15,-21 0 0,21 21 16,0-20-16,0-1 0,0 0 0,0 0 16,21 0-16,1 0 0,-1-21 15,0 22-15,0-22 16,0 0-16,0 0 0,1 0 0,-1 0 15,0 0-15,-21-22 16,21 1-16,-21 0 16</inkml:trace>
  <inkml:trace contextRef="#ctx0" brushRef="#br0" timeOffset="23495.72">18182 2963 0,'21'-42'16,"0"21"-16,-21 42 31,0 0-31,-21 0 0,0 22 0,0-1 16,21 0-16,-21 22 0,0-22 15,-1 22-15,22-1 0,-21 1 0,0-22 16,0 22-16,21-1 15,-21-21-15,0 1 0,21-1 0,-22 0 16,22-20-16,0 41 0,0-42 16,0 0-16,0 1 15,0-1-15,0-42 32,0-1-32,0 1 15</inkml:trace>
  <inkml:trace contextRef="#ctx0" brushRef="#br0" timeOffset="24192.32">17780 3535 0,'0'0'0,"-21"0"0,42 0 32,0 0-32,0 0 0,22 0 15,-22 0-15,21-21 0,22 21 16,-22-21-16,21 21 0,-20-22 0,20 22 15,1-21-15,-1 0 0,1 21 16,-1-21-16,1 0 0,-22 0 0,22-1 16,-22 1-16,-21 0 0,21-21 15,-20 21-15,20-22 0,-42 22 16,21-21-16,-21 21 0,21-22 16,-21 22-16,0-21 0,0 21 0,0-1 15,0 1-15,-21 42 31,0 1-31,21-1 0,-21 0 0,0 21 16,-1 1-16,1-1 0,0 0 16,0 22-16,0-22 0,0 22 0,-1-22 15,22 21-15,-21-20 0,0-1 16,0 0-16,0 1 0,21-1 0,0-21 16,-21 22-16,21-22 0,-22 0 15,22 0-15,-21 0 0,21 0 16,0 1-16,-21-22 31,21-22-15,0 1-16,0 0 0,0 0 0,0 0 15,0 0-15,0-1 0,21 1 16,0 0-16,1-21 0,-1 21 0,21-22 16,0 22-16,1 0 0,-1 0 15,0 0-15,1-1 0,-1 22 0,0 0 16,1 0-16,-1 0 0,0 0 15,1 22-15,-22-1 0,0 0 0,0 0 16,0 21-16,-21-20 0,0-1 16,0 0-16,0 0 0,0 21 15,0-20-15,-21-1 0,0-21 0,0 21 16,21 0-16,0 0 0,-21-21 16,21 21-16,-21-21 15,21-21 16,0 0-15,0 0-16,0 0 16,21 0-16,0-1 0</inkml:trace>
  <inkml:trace contextRef="#ctx0" brushRef="#br0" timeOffset="24608.08">19346 3641 0,'0'0'0,"0"21"16,21-21 15,1 0-31,-1 0 0,0 0 16,0 0-16,21 0 0,-20-21 0,20 21 16,-21-21-16,21 21 0,-20-22 15,20 22-15,-21-21 0,0 0 0,0 0 16,-21 0-16,0 0 15,0-1-15,0 1 0,0 0 0,0 0 16,0 0-16,0 0 0,-21 21 16,0 0-16,0 0 0,0 0 15,0 0-15,-1 0 0,1 21 0,0 0 16,0 0-16,0 21 0,0-20 16,-1-1-16,1 21 0,0-21 0,21 22 15,0-22-15,0 0 0,0 0 16,0 0-16,0 0 0,0 1 0,0-1 15,0 0-15,21-21 0,-21 21 0,21-21 16,1 0-16,-1 0 16,0 0-16,0 0 0,0 0 15,0 0-15,1 0 0,-1 0 16,0-21-16,0 0 0,0 0 0,0 21 16,-21-22-16</inkml:trace>
  <inkml:trace contextRef="#ctx0" brushRef="#br0" timeOffset="25287.45">20849 3556 0,'0'21'0,"0"0"15,0-42 32,42 21-47,-20-21 0,-1 0 16,0 21-16,21-21 0,-21 0 0,22-1 15,-22 1-15,21 0 0,-21 0 16,1 0-16,20 0 0,-42-22 0,21 22 16,-21 0-16,21-21 0,-21 20 15,0 1-15,0 0 0,-21 0 16,0 21-16,0 0 0,0 0 16,-1 0-16,-20 21 0,21 0 15,-21 0-15,20 1 0,-20 20 0,0 0 16,21 1-16,-1-22 0,-20 21 15,21 0-15,0 1 0,21-1 0,-21-21 16,21 22-16,0-22 0,0 0 16,0 0-16,0 0 0,0 0 0,0 1 15,21-22-15,0 21 0,0-21 0,0 0 16,0 0-16,1 21 0,20-21 16,-21 0-16,21 0 0,-20 0 15,-1 0-15,21 0 0,-21 0 16,22-21-16,-22 21 0,0-21 0,0-1 15,21 1-15,-20 0 0</inkml:trace>
  <inkml:trace contextRef="#ctx0" brushRef="#br0" timeOffset="25519.32">21442 3450 0,'0'-21'0,"0"42"0,0-63 16,0 21-16,0 0 0,21 21 16,-21-22-16,21 22 15,0 22 1,-21-1-16,21 0 0,1 21 15,-1-21-15,0 22 0,0-22 16,0 21-16,0-21 0,22 22 0,-22-22 16,0 0-16,0 0 0,-21 0 0,21 1 15,-21-1-15,22-21 0,-22 21 16,0 0-16,21-21 16,-21-21 15,21 0-31,-21 0 0</inkml:trace>
  <inkml:trace contextRef="#ctx0" brushRef="#br0" timeOffset="25775.17">22056 3323 0,'0'0'0,"-22"0"16,1 0-1,0 0-15,0 0 0,0 21 0,-22 1 16,1-1-16,21 0 0,-21 21 15,-1-21-15,1 22 0,0-22 0,-1 21 16,1 1-16,0-22 0,-1 21 0,1-21 16,0 0-16,20 22 0,1-22 15,0 0-15,0 0 0,0-21 0,21 21 16,0 1-16,21-22 31,21 0-31,-21 0 0,1 0 0,20 0 16,0-22-16,1 1 0,-1 21 15</inkml:trace>
  <inkml:trace contextRef="#ctx0" brushRef="#br0" timeOffset="26086.51">22479 3471 0,'-21'0'0,"-22"-21"15,22 21-15,0 0 16,0 0-16,0 0 16,0 21-16,-1-21 0,1 22 0,-21-1 15,21 21-15,0-21 0,-1 0 16,22 1-16,-21 20 0,0-21 0,21 0 16,-21 0-16,21 1 0,0-1 0,0 0 15,0 0-15,0 0 0,0 0 16,21-21-16,0 0 0,0 22 15,1-22-15,-1 0 0,0 0 16,0 0-16,0 0 0,22 0 0,-22 0 16,21 0-16,-21-22 0,0 22 15,22-21-15,-22 0 0</inkml:trace>
  <inkml:trace contextRef="#ctx0" brushRef="#br0" timeOffset="26800.1">22839 3556 0,'-21'0'16,"-1"0"-16,1 0 0,0 0 16,21 21-1,21-21 1,0 0 0,1 0-16,-1 0 0,0 0 0,21 0 15,-21 0-15,22-21 0,-22 21 16,0 0-16,0-21 0,0 21 0,1-21 15,-22 0-15,0-1 16,0 1-16,0 0 0,0 0 16,0 0-16,-22 21 0,1 0 15,0 0-15,-21 0 0,21 0 0,-1 0 16,1 0-16,-21 21 0,21 0 0,0 21 16,-1-20-16,1-1 0,0 21 15,0 0-15,0-20 0,21 20 0,-21-21 16,21 0-16,0 22 15,0-22-15,21 0 0,0 0 0,0 0 16,0-21-16,0 21 0,22-21 0,-22 0 16,21 22-16,1-22 0,-22 0 15,21 0-15,0 0 0,1 0 0,-22-22 16,21 22-16,1-21 0,-22 0 16,21 21-16,-21-21 0,22 0 0,-22-22 15,0 22-15,21-21 0,-21 21 0,1-22 16,-1 1-16,0 21 0,0-21 15,-21 20-15,0-20 0,0 21 0,0 0 16,0 42 0,-21-21-1,21 21-15,-21 21 0,0-20 16,-1 20-16,22 0 0,0 1 0,0-22 16,-21 21-16,21 0 0,0 22 0,0-22 15,0 1-15,0 20 0,0 1 16,0-1-16,-21 1 0,21-1 0,-21 1 15,21 20-15,0-20 0,-21-1 0,0 22 16,-1-22-16,1 1 0,0 21 16,0-22-16,0 1 0,0-1 0,-1 1 15,1-22-15,0 0 0,21 1 0,0-22 16,-21 21-16,21-21 0,-21 0 16,21-42-1,0 0 1,21 0-16,0 0 0,-21 0 15,21-22-15,0 1 0,1 0 0,-22-22 16,21 1-16,0-1 0</inkml:trace>
  <inkml:trace contextRef="#ctx0" brushRef="#br0" timeOffset="27131.91">23410 3598 0,'0'-42'0,"0"84"0,0-126 0,0 41 16,0 22-16,0 0 0,0-21 0,0 21 15,0-1-15,0 1 16,0 0-16,21 21 0,1 0 16,-1 0-16,0 0 0,0 0 0,0 0 15,0 0-15,1 21 0,-1 0 16,0 1-16,0-1 0,0 21 0,-21-21 16,0 22-16,0-22 0,0 21 0,0 0 15,-21-20-15,0 20 0,0-21 0,0 0 16,-22 0-16,22 1 0,0-1 15,-21 0-15,20-21 0,-20 21 0,21-21 16,0 21-16,0-21 0,-1 0 0,1 0 16,21-21 15,0 0-15,21 0-16,1 21 0,-22-21 15,21-1-15,0-20 0,21 21 0</inkml:trace>
  <inkml:trace contextRef="#ctx0" brushRef="#br0" timeOffset="27470.72">23982 2879 0,'0'0'0,"0"-21"15,-21 21 1,-1 21-16,1 0 15,0 0-15,0 0 0,0 22 16,0-22-16,-1 42 0,1-20 0,0-1 16,0 21-16,0 1 0,0-22 0,-1 22 15,22-22-15,0 0 0,0 1 16,0-1-16,0 0 0,0-20 0,0-1 16,0 21-16,0-21 0,0 0 0,0 1 15,0-1-15,0 0 16,22-21 15,-1 0-31,-21-21 16,21 0-1,0 21-15,-21-22 0,21 1 0,0 0 16,1 0-16</inkml:trace>
  <inkml:trace contextRef="#ctx0" brushRef="#br0" timeOffset="27727.86">24215 3323 0,'-22'0'16,"1"0"-1,0 0-15,21 21 0,-21 1 16,0-22-16,0 21 0,-1 0 0,22 21 16,-21-21-16,0 1 0,21-1 0,-21 21 15,21-21-15,0 0 0,0 1 16,0-1-16,0 0 0,0 0 0,0 0 15,0 0-15,0 1 0,21-22 32,0 0-32,0 0 15,1 0-15,-1-22 0,0 22 0,21-21 16,-21 0-16,1 0 0,20 0 0</inkml:trace>
  <inkml:trace contextRef="#ctx0" brushRef="#br0" timeOffset="28499.89">24447 3429 0,'0'0'15,"0"-21"1,-21 21 0,0 21-16,0 0 0,0 0 15,0 1-15,21-1 0,0 0 16,-22 0-16,22 0 0,-21 0 0,21 1 16,0-1-16,0 0 0,0 0 0,0 0 15,0 0-15,21 1 16,1-22-1,-1 0 1,0 0-16,-21-22 16,21 1-16,-21 0 15,0 0-15,0 0 0,0 0 16,0-1-16,0 1 0,0 0 0,21 0 16,-21 0-16,0 0 0,0-1 15,21 1-15,-21 0 0,22 21 0,-22-21 16,21 21-16,0-21 15,0 21-15,0 0 0,0 0 16,1 0-16,-1 0 16,0 0-1,-21 21 1,0 0-16,0 0 0,0 0 16,0 1-16,0-1 15,0 0-15,0 0 0,0 0 0,0 0 16,-21 1-16,21-1 0,0 0 0,0 0 15,-21 0-15,21 0 16,-22-21 0,22-21 15,0 0-15,0 0-1,0 0-15,0 0 0,22-1 0,-1 1 16,0 0-16,0-21 0,0 21 15,0-22-15,1 22 0,-1 0 0,21-21 16,-21 20-16,0 1 0,1 0 16,20 21-16,-21-21 0,0 21 0,0 0 15,1 0-15,-1 0 0,-21 21 16,21 0-16,-21 0 0,0 1 16,0 20-16,0-21 0,0 21 0,0-20 15,0 20-15,0-21 0,0 21 0,0-20 16,0 20-16,-21-21 0,21 0 15,0 0-15,0 1 0,-21-1 16,-1 0-16,1-21 16,0 0-1,0 0-15,0 0 16,21-21-16,0 0 0,0-1 16,-21 1-16,21 0 0,0 0 0,0 0 15</inkml:trace>
  <inkml:trace contextRef="#ctx0" brushRef="#br0" timeOffset="28740.26">24934 3090 0,'-21'0'16,"0"-21"-1,21 0-15,0 0 16,-21 21-1,0 0 17,-1 0-17,1 0 1,0 0-16,0 0 16,0 0-16,0 0 0</inkml:trace>
  <inkml:trace contextRef="#ctx0" brushRef="#br0" timeOffset="29044.09">23664 3048 0,'0'0'0,"-63"21"0,20 0 0,-62-21 15,62 0-15,43 22 0,21-22 31,1 0-15,-1 0-16,21 0 0,-21 0 0,22 0 16,-1 0-16,-21 0 0,21 0 15,1 0-15,-1 0 0,-21 0 0,22 0 16,-22 0-16,0 0 0,0 0 0,0 0 31,-21-22-31,21 22 0,-21-21 16,22 0-16,-1 21 15,0-21-15,0 21 16,0-21-16</inkml:trace>
  <inkml:trace contextRef="#ctx0" brushRef="#br0" timeOffset="29707.7">24955 2223 0,'0'-22'0,"-21"44"62,21-1-46,0 0-16,0 0 16,-21-21-16,21 21 15,-21-21 1,0 0-16,21 21 15,-21-21-15,-1 0 0,22 22 16,22-22 15,-1 0-31</inkml:trace>
  <inkml:trace contextRef="#ctx0" brushRef="#br0" timeOffset="29923.59">25125 2286 0,'0'0'0,"0"-21"16,21 21-16,-21 21 63,-21-21-63,21 21 15,-21 0 1,-1 1-16,22-1 0</inkml:trace>
  <inkml:trace contextRef="#ctx0" brushRef="#br0" timeOffset="58911.49">1439 5969 0,'0'0'0,"0"-21"0,21 21 0,-21-21 15,22 0-15,-22-1 0,0 1 16,0 0-16,0 0 16,0 0-16,0 0 15,-22 42 32,22 0-31,-21 0-16,0 0 0,21 22 15,-21-22-15,21 21 0,-21 0 16,0-20-16,21 20 0,0 0 16,-22 1-16,1-1 0,0 0 0,21 1 15,0-1-15,-21 0 0,21 1 16,-21-22-16,21 21 0,0-21 0,0 0 16,0 1-16,0-1 0,0 0 15,0 0-15,0 0 0,0 0 16,21-21 15,0-21-15,-21 0-16,21 0 0,0 0 0,-21 0 15,22-1-15,-22-20 0,0 21 16,21-21-16,0 20 0,0-20 16,-21 0-16,21-1 0,-21 1 0,21 21 15,1-21-15,-1-1 0,-21 1 16,21 0-16,0-1 0,0 22 0,0-21 15,1-1-15,-1 22 0,0 0 16,0 0-16,0 0 0,0 0 16,1-1-16,-1 22 15,0 0-15,0 22 16,0-1-16,-21 21 0,21-21 16,-21 22-16,0-22 0,0 21 15,0 0-15,22 1 0,-22-1 16,0 0-16,0 1 0,0-1 15,0 0-15,0 1 0,0-1 0,0 0 16,0-20-16,0 20 0,0-21 16,0 21-16,0-20 0,0-1 0,0 0 15,0 0-15,0 0 16,0-42 15,0 0-15,-22 0-16,22 0 15,0-1-15,0 1 0,-21 0 0</inkml:trace>
  <inkml:trace contextRef="#ctx0" brushRef="#br0" timeOffset="59211.23">1397 6329 0,'-21'0'0,"42"0"0,-21 0 47,21 0-47,21-21 0,-20 21 16,-1 0-16,0 0 0,0-21 15,21 21-15,-20 0 0,-1-22 0,0 22 16,21 0-16,-21 0 0,1 0 16,-22-21-16,21 21 0,0 0 15,0 0 63,0 0-78</inkml:trace>
  <inkml:trace contextRef="#ctx0" brushRef="#br0" timeOffset="60260.63">2540 6329 0,'21'0'16,"0"-21"15,-21 0-31,0-1 0,21 22 16,-21-21-16,0 0 0,0 0 15,0 0-15,0 0 16,-21-1-16,0 22 0,0-21 16,0 0-16,0 21 15,-1 0-15,1-21 0,0 21 16,0 0-16,0 0 0,-22 0 15,22 0-15,0 21 0,-21 0 0,21 0 16,-22-21-16,22 22 0,-21-1 16,21 0-16,-1 0 0,1 0 0,0 0 15,0 22-15,21-22 0,0 0 16,0 21-16,0-20 0,0-1 0,0 21 16,0-21-16,0 0 0,21 1 15,0-1-15,0 0 0,1 0 16,-1-21-16,0 21 15,0-21-15,0 0 0,0 0 16,1 0-16,-1 0 0,0 0 16,21-21-16,-21 21 0,1-21 0,-1 0 15,21 0-15,-21-1 0,0 1 16,22 0-16,-22 0 0,0-21 0,0-1 16,0 22-16,1-21 0,-1-1 0,-21 1 15,21 0-15,-21 21 0,21-22 16,-21 1-16,21 0 0,-21-1 0,0 22 15,0-21-15,0 21 0,0-1 16,0 1-16,0 0 0,0 0 16,0 42-1,0 0 1,0 0-16,-21 1 0,21-1 16,0 0-16,0 21 0,0 1 0,0-22 15,0 21-15,0 0 0,0 1 16,0-1-16,0-21 0,0 22 0,0-1 15,0 0-15,21-21 0,-21 22 16,0-22-16,21 0 0,1 0 0,-22 0 16,21 1-16,-21-1 0,21-21 0,0 0 15,-21 21-15,21-21 16,0 0-16,1 0 0,-1 0 16,0-21-1,0 0-15,0-1 0,-21 1 16</inkml:trace>
  <inkml:trace contextRef="#ctx0" brushRef="#br0" timeOffset="60687.9">3133 6160 0,'0'-22'16,"21"22"15,-21 22-31,0-1 15,21 0-15,0-21 0,-21 42 16,0-21-16,21 1 0,-21-1 0,21 0 16,-21 21-16,0-21 0,22 1 15,-22 20-15,0-21 0,0 0 0,0 0 16,0 1-16,0-1 16,21-21-16,0 21 0,0-21 15,0-21 1,-21 0-1,21-1-15,-21-20 0,22 21 0,-22-21 16,0 20-16,0-20 0,21 0 16,0 21-16,-21-22 0,21 1 15,-21 21-15,21-22 0,0 22 0,-21 0 16,0 0-16,22 0 0,-1 0 16,0 21-1,0 0 1,0 0-1,0 0-15,1 0 16,-22 21 0,21-21-16</inkml:trace>
  <inkml:trace contextRef="#ctx0" brushRef="#br0" timeOffset="61288.07">4043 6329 0,'0'0'15,"21"-21"-15,0 21 0,-21-21 0,21-1 16,-21 1-16,21 21 0,-21-21 16,0 0-16,0 0 0,0 0 15,0-1-15,0 1 0,0 0 0,-21 0 16,0 21-16,0 0 0,0 0 15,0 0-15,-1 0 16,-20 0-16,21 0 0,0 0 0,-22 0 16,22 21-16,0-21 0,-21 21 15,21 0-15,-1 1 0,1 20 0,0-21 16,0 0-16,21 22 0,0-1 0,0-21 16,0 21-16,0-20 0,0-1 15,0 21-15,0-21 0,0 0 0,0 1 16,21-22-16,0 21 0,0-21 15,1 0-15,-1 0 0,21 0 0,-21 0 16,0 0-16,1 0 0,-1-21 0,0-1 16,0 22-16,0-21 15,0 0-15,1 0 0,-1-21 0,0 20 16,-21 1-16,21-21 0,-21 21 0,21-22 16,-21 1-16,21 21 0,-21 0 15,0-22-15,0 22 0,0 0 16,0 42-1,-21 0 1,21 1-16,-21-1 0,21 0 0,0 0 16,0 0-16,0 22 0,0-22 15,0 0-15,0 21 0,0-21 0,0 1 16,21-1-16,0 0 0,-21 0 0,22 0 16,-1-21-16,0 21 15,0-21-15,0 0 0,0 0 16,1 0-16,-1-21 0,0 21 15,0-21-15,0 0 0</inkml:trace>
  <inkml:trace contextRef="#ctx0" brushRef="#br0" timeOffset="61820.81">4551 6075 0,'0'0'15,"-21"0"1,-1 0-16,22 21 15,0 0-15,0 0 16,0 1-16,0-1 0,0 0 16,0 0-16,0 0 0,0 0 0,0 1 15,0-1-15,0 0 0,0 0 0,0 0 16,0 0-16,0 1 0,0-1 16,0 0-16,0 0 15,0 0-15,-21-21 16,0 0 15,21-21-31,0 0 16,0 0-16,0 0 0,0-1 15,0 1-15,0-21 0,0 21 0,0 0 16,0-1-16,0-20 0,0 21 16,21 0-16,0 0 0,1-1 0,-1 1 15,21 0-15,-21 0 0,22 0 0,-22 21 16,21 0-16,0 0 0,-20 0 15,20 0-15,0 0 0,-21 0 0,1 21 16,20-21-16,-21 21 0,0 0 0,0 22 16,-21-22-16,0 0 0,0 0 15,0 0-15,0 22 0,0-22 0,0 0 16,0 0-16,0 21 0,-21-20 0,0-1 16,21 0-16,-21 0 15,21 0-15,-21-21 0,21 21 16,0-42 15,0 0-31,21 0 0,0 0 16,-21 0-16,21-1 0,0-20 0</inkml:trace>
  <inkml:trace contextRef="#ctx0" brushRef="#br0" timeOffset="62156.1">5440 5588 0,'0'0'0,"0"-21"0,0 42 15,0 0 1,-21 0-16,21 1 0,-22 20 16,22-21-16,0 21 0,-21 1 0,21-22 15,-21 21-15,0 1 0,21-1 16,0-21-16,0 21 0,0 1 0,-21-1 15,21-21-15,0 22 0,0-22 0,0 0 16,0 21-16,0-21 0,0 1 16,0-1-16,0 0 0,0 0 15,21 0-15,0 0 0,0-21 16,0 0 0,1 0-16,-1 0 0,0 0 15,0 0-15,0-21 0,0 0 16,1 0-16,-22 0 0,21 0 0,0-1 15</inkml:trace>
  <inkml:trace contextRef="#ctx0" brushRef="#br0" timeOffset="62351.99">5292 6033 0,'0'0'15,"21"0"16,0-22-31,0 22 0,0 0 0,0 0 16,1-21-16,20 21 0,-21-21 0,0 21 16,22 0-16,-22-21 0,21 21 15,-21 0-15,0 0 0,1-21 0,-1 21 16,0 0-16,0 0 0,0-21 0</inkml:trace>
  <inkml:trace contextRef="#ctx0" brushRef="#br0" timeOffset="63328.22">6286 6096 0,'22'0'16,"-1"0"-1,0 0-15,-21-21 16,0 0-16,21 0 16,-21-1-16,0 1 15,0 0-15,0 0 0,-21 0 16,0 21-16,0-21 15,-1-1-15,1 22 0,0-21 0,0 21 16,0 0-16,0 0 0,-22 0 16,22 0-16,0 0 0,-21 0 0,20 0 15,1 0-15,0 0 0,-21 21 0,21 1 16,-1-1-16,1 21 0,21-21 16,-21 22-16,21-1 0,-21 0 0,21 1 15,0-22-15,0 21 0,0 0 0,0 1 16,0-1-16,0-21 0,0 0 15,21 22-15,0-22 0,0 0 16,1-21-16,-1 0 0,0 0 16,21 0-16,-21-21 0,1 21 15,-1-21-15,21 0 0,-21-1 0,0 1 16,22 0-16,-22 0 0,0-21 16,0 20-16,0 1 0,1 0 0,-1-21 15,-21 21-15,0-22 0,21 22 0,-21 0 16,0-21-16,0 20 0,0 1 15,0 0-15,0 42 32,0 0-17,0 1-15,0-1 0,0 0 0,0 0 16,0 21-16,0-20 0,0-1 16,0 0-16,0 0 0,0 0 15,0 0-15,21 1 0,-21-1 0,21 0 16,0 0-16,1-21 0,-1 21 15,0-21-15,0 0 0,21 0 0,-20 0 16,20 0-16,0 0 0,1 0 0,-1 0 16,0-21-16,1 0 0,-1 0 15,0 21-15</inkml:trace>
  <inkml:trace contextRef="#ctx0" brushRef="#br0" timeOffset="64115.06">7281 6033 0,'0'0'16,"0"-22"-16,0 1 0,0 0 15,0 0-15,0 0 0,-21 0 16,0 21 0,0 0-16,0 0 0,-1 0 0,1 0 15,0 21-15,0 0 0,0-21 16,0 21-16,-1 21 0,1-20 0,-21-1 16,21 0-16,0 21 0,21-21 0,-22 1 15,22 20-15,-21-21 0,21 0 16,0 0-16,0 1 0,0-1 0,0 0 15,0 0-15,21-21 0,1 0 16,-1 0-16,0 0 0,21 0 0,-21 0 16,1 0-16,20 0 0,-21 0 15,21 0-15,-20-21 0,-1 0 16,0 21-16,21-21 0,-21-1 0,1 1 16,-1 0-16,-21 0 0,21 0 0,-21 0 15,21-1-15,-21 1 0,0 0 16,0 0-16,0 0 0,0 0 0,0-1 15,0 1-15,21 21 0,-21-21 16,21 42 0,-21 0-16,0 1 15,0-1-15,0 0 0,0 21 16,0-21-16,22 1 16,-22-1-16,21 21 0,-21-21 0,0 22 15,21-1-15,-21 0 0,21 1 0,-21-1 16,0 21-16,21-20 0,0 20 15,-21-20-15,0 20 0,22-21 0,-22 1 16,0 20-16,0-20 0,0 20 0,0 1 16,-22-22-16,1 21 0,0 1 15,0-22-15,0 22 0,0-1 0,-1 1 16,22-22-16,-21 22 0,0-22 0,0 21 16,0-20-16,21-1 0,0-21 0,-21 22 15,21-22-15,-22 21 0,22-21 16,0 0-16,0 1 15,-21-22-15,0 0 0,0-22 16,21 1 0,-21 0-16,21 0 0,0 0 0,0-22 15,0 1-15,0 0 0,0-1 16,-21-20-16,21-1 0,0 1 0,0-1 16,0-20-16,0 20 0,0-20 0,21 20 15,-21 1-15,21-1 0,0 1 16,0-1-16,0 22 0,-21-22 0,22 22 15,-1-22-15,0 22 0,0 0 0,0-1 16,0 1-16,-21 0 0,22 21 16,-1-22-16,-21 22 0,21 0 15,0 0-15,-21 0 0,21-1 0,0 1 16,1 0-16,-1 0 16,0 21-16,0 0 0</inkml:trace>
  <inkml:trace contextRef="#ctx0" brushRef="#br0" timeOffset="64839.02">7810 6181 0,'22'0'15,"-1"-21"1,0 21-16,0-22 15,0 22-15,-21-21 0,21 21 16,1-21-16,-1 0 0,-21 0 16,21 21-16,0-21 0,-21-1 15,0 1-15,0 0 0,0 0 16,0 0 0,-21 21-1,0 21-15,0-21 16,-1 21-16,1 0 0,0 0 15,0 1-15,0-1 0,0 0 16,-1 0-16,22 0 0,0 0 0,0 1 16,0-1-16,0 0 0,0 0 0,0 0 15,22-21-15,20 0 16,-21 21-16,0-21 0,22 0 0,-22 0 16,21 0-16,0 0 0,-20 0 0,20 0 15,-21-21-15,21 21 0,-20-21 16,-1 0-16,21 21 0,-21-21 0,22 0 15,-22-1-15,0 1 0,21 0 0,-21-21 16,1 21-16,-1-1 16,0-20-16,0 21 0,-21 0 0,0 0 15,0-1-15,0 1 0,0 0 0,0 0 16,0 0 0,-21 21-1,0 0-15,0 21 0,-1 0 0,22 0 16,-21 0-16,21 1 0,0-1 15,-21 0-15,21 0 0,0 0 0,0 0 16,0 1-16,0-1 0,21 0 0,0 0 16,1 0-16,-1-21 15,0 21-15,0 1 0,0-22 16,0 21-16,1-21 0,-1 21 16,0 0-16,-21 0 15,0 0 1,-21 1-1,0-22-15,-1 21 0,1-21 16,0 0 0,0 0-16,0 0 15,0 0-15,-1 0 16</inkml:trace>
  <inkml:trace contextRef="#ctx0" brushRef="#br0" timeOffset="65943.36">1079 6922 0,'0'0'0,"-42"0"0,21 21 16,0-21-16,0 0 0,-1 0 0,1 0 16,21 21-1,21-21 17,22 0-32,-22 21 15,0-21-15,21 0 0,1 0 16,-1 0-16,0 0 0,22 21 0,-22-21 15,22 0-15,-1 0 0,-20 0 16,20 21-16,1-21 0,-1 0 16,1 0-16,-1 22 0,1-22 15,-1 0-15,22 0 0,-22 0 0,22 0 16,21 0-16,-22 21 0,22-21 0,0 0 16,21 0-16,-21 0 0,21 0 15,0 0-15,0 0 0,0 0 0,21-21 16,0 21-16,-21 0 0,21 0 0,22-22 15,-22 22-15,21 0 0,-21-21 16,22 21-16,-1-21 0,0 21 0,1 0 16,-1 0-16,22-21 0,-22 21 0,0 0 15,22 0-15,-22-21 0,22 21 16,-1-21-16,-21 21 0,1 0 16,-1 0-16,22 0 0,-22-22 0,0 22 15,1 0-15,-1 0 0,-21 0 16,0 0-16,0-21 0,1 21 0,-1 0 15,-21 0-15,0 0 0,0 0 0,0 0 16,-21 0-16,-1 0 0,1 0 0,0 0 16,-21 0-16,-1 0 0,-20 0 15,21 0-15,-22 0 0,-21 0 0,1 0 16,-1 0-16,-21 0 0,0 0 0,1 0 16,-22 21 15,-22-21 0,1 0-15,0-21-16</inkml:trace>
  <inkml:trace contextRef="#ctx0" brushRef="#br0" timeOffset="69080.7">741 8001 0,'0'0'0,"-21"0"0,-1 0 16,1 0-16,0 0 0,0 0 31,42 0 16,0 0-47,22 0 0,-22 0 16,42-21-16,-20 21 0,20 0 0,1 0 15,-1-21-15,1 21 0,20 0 16,-20 0-16,-1 0 0,1-21 16,-1 21-16,-20 0 0,20 0 0,-21 0 15,-20 0-15,20 0 0,-21 0 16,0 0-16,-42 0 31,0 0-31,0 0 16,-22 0-16,22 0 15,-21 21-15,0-21 0</inkml:trace>
  <inkml:trace contextRef="#ctx0" brushRef="#br0" timeOffset="69415.5">1122 8001 0,'-21'0'16,"-1"0"-16,1 0 15,0 0 1,0 0-16,21 21 16,0 0-1,0 1-15,0 20 0,0-21 16,0 21-16,0 1 0,0-22 0,0 21 15,0 1-15,0-1 0,0 0 16,0 1-16,0-1 0,0 0 16,0 1-16,0-22 0,0 21 0,-21 0 15,21-20-15,-21-1 0,21 0 16,0 0-16,0 0 0,0-42 47,0 0-47,0 0 0,0 0 15,0-1-15,0-20 0,0 0 16</inkml:trace>
  <inkml:trace contextRef="#ctx0" brushRef="#br0" timeOffset="69951.73">1376 8001 0,'0'0'0,"21"0"15,-21 21 17,0 0-32,0 1 0,0 20 0,0-21 15,0 21-15,0 1 0,0-1 16,0 0-16,0 1 0,0-1 0,0 0 16,0-20-16,0 20 0,0 0 15,0-21-15,0 1 0,0 20 0,0-21 16,0 0-16,0 0 0,-21 1 15,21-44 32,0 1-47,0 0 16,0 0-16,0 0 0,0-22 16,0 22-16,0 0 0,21-21 15,0 21-15,-21-22 0,21 22 0,22 0 16,-22-21-16,21 20 0,-21 1 15,22 21-15,-1-21 0,-21 21 0,21 0 16,1 0-16,-22 0 0,21 21 16,-21 0-16,1 1 0,-1-1 0,0 21 15,-21-21-15,0 0 0,0 22 16,0-22-16,0 0 0,0 21 0,0-20 16,0-1-16,0 0 0,-21 0 15,21 0-15,-21-21 0,21 21 0,0-42 63,0 0-63,0 0 0,0 0 15,0 0-15</inkml:trace>
  <inkml:trace contextRef="#ctx0" brushRef="#br0" timeOffset="70343.5">2011 8446 0,'0'0'0,"21"0"0,0 0 15,0 0-15,0 0 16,1-22-16,-1 22 0,21-21 0,-21 0 16,0 21-16,1-21 0,20 0 15,-21 0-15,0-1 0,0 1 0,-21 0 16,22 0-16,-1 0 15,-21 0-15,0-1 0,0 1 16,-21 21 0,-1 0-16,1 0 0,0 21 0,0-21 15,0 22-15,0-1 0,-22 21 0,22-21 16,0 22-16,21-22 0,-21 21 16,0 0-16,21-20 0,-22 20 0,22 0 15,0-21-15,0 1 16,0 20-16,0-21 0,22-21 0,-1 21 15,0 0-15,0-21 0,0 0 16,0 0-16,1 0 0,-1 0 0,63 0 16,-62 0-1,-1-21-15,21 0 0,-21 21 0,0-21 16,1 0-16</inkml:trace>
  <inkml:trace contextRef="#ctx0" brushRef="#br0" timeOffset="70899.58">3746 8276 0,'0'-21'16,"0"0"-16,0 0 16,0 0-16,0-1 0,0 1 15,-21 0 1,0 21-16,0 0 15,0 21 1,21 0-16,-21 1 16,21-1-16,0 0 0,0 21 0,0 1 15,0-1-15,0 21 0,0-20 16,0 20-16,21 1 0,-21-1 0,21 1 16,-21-1-16,0 1 0,0 20 0,0 1 15,0-21-15,0 20 0,0-20 16,-21 20-16,0 1 0,-1-21 15,1-1-15,0 1 0,0-1 0,21-21 16,0 1-16,0-22 0,-21 21 0,21-21 16,0 1-16,0-44 31,21 1-31,-21-21 16,0 21-16,0-22 0,0 22 0,0-21 15,0 0-15,0-1 16,0-20-16,0 20 0,0-20 0,-21-1 15</inkml:trace>
  <inkml:trace contextRef="#ctx0" brushRef="#br0" timeOffset="71215.39">3281 8657 0,'0'0'0,"-21"-42"0,21 0 0,0-1 16,-22 1-16,22 21 0,0-22 0,0 1 16,0 21-16,0-21 0,0 20 0,0-20 15,22 0-15,-1 21 0,0-22 16,21 1-16,1 21 0,-1 0 0,0-22 15,22 22-15,-22 21 0,22-21 16,-1 21-16,-21 0 0,1 21 16,-1-21-16,0 42 0,-20-20 15,-1 20-15,-21-21 0,0 21 0,0 1 16,0-1-16,0 0 0,-21 1 0,-1-22 16,1 21-16,0-21 0,0 1 15,-21 20-15,20-21 0,1-21 0,0 21 16,21 0-16,-21-21 15,42 0 17,0-21-17,0 21-15,1-21 16</inkml:trace>
  <inkml:trace contextRef="#ctx0" brushRef="#br0" timeOffset="71615.17">4149 8276 0,'0'-21'0,"0"0"15,0 0 1,0 0-16,0-1 16,0 1-16,21 21 0,-21-21 0,21 21 15,0 0-15,0 0 0,0 0 16,1 0-16,-1 0 15,0 0-15,0 21 0,0 0 0,0 22 16,1-22-16,-1 0 0,-21 21 16,0-20-16,0 20 0,0-21 0,0 0 15,0 22-15,0-22 0,0 0 0,0 0 16,0 0-16,-21-21 0,21 21 16,-22-21-16,22-21 31,0 0-31,0 0 15,0 0-15,0 0 0,0-22 16,0 22-16,0 0 0,0-21 0,22 20 16,-22-20-16,21 21 15,0 0-15,0-22 0,-21 22 0,21 0 16,22 0-16,-22 21 0,0-21 0,0 21 16,0 0-16,22 0 0</inkml:trace>
  <inkml:trace contextRef="#ctx0" brushRef="#br0" timeOffset="72030.99">5101 8001 0,'0'-21'16,"-21"21"-16,0-21 15,0 21-15,-1 0 0,1 0 16,21 21-16,-21-21 0,0 21 15,0 0-15,21 22 0,-21-22 0,-1 21 16,22 0-16,-21-20 0,21 20 16,0 0-16,0-21 0,0 22 0,0-22 15,0 21-15,0-21 0,0 1 0,0-1 16,21 0-16,1-21 0,-1 0 16,0 0-16,0 0 0,0 0 0,0 0 15,1 0-15,20 0 0,-21 0 0,0-21 16,0 0-16,22 21 0,-22-22 0,0 1 15,0 0-15,0-21 16,-21 21-16,0-1 0,0-20 0,0 0 16,0 21-16,0-22 0,0 1 0,-21 21 15,0-22-15,21 22 0,-42 0 16,42 0-16,-43 21 0,22 0 0,0 0 16,0 0-16,0 0 0,0 0 15,-1 21-15,1 0 16,21 0-16,0 1 0,0-1 15,0 0-15</inkml:trace>
  <inkml:trace contextRef="#ctx0" brushRef="#br0" timeOffset="74392.37">6117 8170 0,'0'0'16,"21"-21"-16,-21 0 0,0 0 15,0 0-15,0 0 16,0-1-16,0 1 0,-21 0 16,0 21-16,0 0 0,-22 0 15,22 0-15,-21 0 0,0 0 0,-1 0 16,-20 0-16,20 21 0,1 0 15,0 22-15,21-22 0,-22 21 16,22-21-16,-21 22 0,21-22 0,-1 21 16,22 1-16,0-22 0,0 0 0,0 21 15,0-21-15,0 1 16,22-1-16,-1-21 0,0 0 0,21 0 16,-21 0-16,22 0 0,-22 0 0,21 0 15,-21 0-15,22 0 0,-1-21 16,-21-1-16,22 22 0,-22-21 0,0 0 15,21 0-15,-21 21 0,-21-21 0,0 0 16,22-1-16,-22 1 0,0 0 16,0 0-16,0 0 15,-22 42 17,22 0-32,0 0 0,0 22 15,0-1-15,0 0 0,0 1 0,0-1 16,0 0-16,22 22 0,-1-1 0,0 1 15,0 20-15,0-20 0,0 21 16,1-22-16,-1 22 0,0-22 0,-21 22 16,21 0-16,-21-22 0,0 22 0,0-1 15,0-20-15,0-1 0,0 22 0,-21-21 16,0-22-16,0 21 0,-1-20 16,-20 20-16,21-20 0,-21-1 15,20 0-15,-20-21 0,0 22 0,21-22 16,-22 0-16,22 0 0,-21-21 0,21 0 15,-22 0-15,22 0 0,-21 0 0,21-21 16,-1 0-16,1-21 0,21 20 0,0-20 16,-21-21-16,21-1 0,0 1 15,0-22-15,0-21 0,0 21 0,21-20 16,0-1-16,1 0 0,20 0 0,0-21 16,1 21-16,-1 0 0,0 1 15,22-1-15,-22 21 0,22 0 0,-1 22 16,-21-22-16,22 22 0,-22-1 15,22 1-15,-22 20 0,0 1 0,-20 21 16,-1-21-16,0 20 0,0 22 16,-42 0-1,0 22-15,0 20 16,21-21-16,-22 0 0,1 0 0,21 1 16,0-1-16,0 0 0,0 0 0,0 0 15,0 0-15,21-21 16,1 22-16,-1-1 0,0-21 15,-21 21-15,21-21 0,-21 21 0,21-21 16,0 21-16,-21 0 16,22-21-1,-22 22-15,21-22 32,0 0-17,0-22-15,-21 1 0,21 0 0,0 0 16,1 0-16,-1 0 0,0-22 0,0 22 15,0-21-15,22-1 0,-22 1 16,0 21-16,0-21 0,21 20 0,-20 1 16,-1 0-16,0 0 0,21 0 0,-21 21 15,1 0-15,-1 0 16,0 21-16,-21 0 0,21-21 16,-21 21-16,0 0 0,0 1 0,0-1 15,0 0-15,0 0 0,0 0 16,0-42 46,0 0-62,0 0 16,0 0-16,0-1 0,0 1 0,0 0 16,0 0-16,-21 0 15,21 0-15,-21 21 0,0 0 16,-1 0-16,1 0 0,0 21 15,0-21-15,0 21 16,0 0-16,-1 21 0,1-20 0,-21-1 16,21 21-16,0-21 0,-1 22 0,1-22 15,0 21-15,21-21 0,0 0 16,-21 22-16,21-22 0,0 0 0,0 0 16,0 0-16,0 1 0,21-22 15,0 0-15,0 0 0,1 21 16,-1-21-16,0 0 0,0 0 0,0 0 15,0 0-15,1 0 0,-1-21 0,0 21 16,0-22-16,0 22 0,0-21 16,1 0-16,-22 0 0,21 0 0,0 0 15,0-1-15,-21 1 0,0 0 16,0 0-16,21-21 0,-21 20 0,0 1 16,0 0-16,0 0 15,0 42 1,0 0-16,-21 0 15,21 1-15,0-1 0,0 0 16,0 0-16,0 0 0,0 0 0,0 1 16,0-1-16,0 0 0,0 0 0,21 0 15,0-21-15,1 21 16,-1-21-16,0 0 16,0 0-16,0 0 0,0 0 0,1-21 15,-1 0-15,0 0 16,0 21-16,0-21 0,0 0 0,-21-1 15,22 1-15,-1 0 0,-21 0 0,0 0 16,21 0-16,-21-1 0,21 1 16,-21 0-16,0 0 0,0 0 15,0 42 1,0 0 0,0 0-16,0 0 0,0 1 0,0-1 15,-21 21-15,21-21 0,-21 0 16,21 1-16,0-1 0,0 0 0,-21 0 15,21 0-15,0 0 0,0 1 16,0-1 0,0-42 15,0-1-15,0 1-16,21 21 0,-21-21 0,21-21 15,0 21-15,-21-1 0,21-20 16,0 21-16,-21-21 0,22 20 0,-1-20 15,0 21-15,0-21 0,0 20 0,22 1 16,-22 21-16,0 0 16,0 0-16,0 0 0,-21 21 15,21 1-15,-21-1 0,0 0 16,22 0-16,-22 21 0,0-20 0,0 20 16,0-21-16,0 0 0,0 22 15,0-22-15,0 0 0,0 0 0,0 0 16,0 0-16,-22 1 0,22-1 15,0-42 17,22-1-32,-1 22 15,-21-21-15,21 0 0,0-21 16,0 21-16,22-22 0,-22 22 16,63-64-16,-41 43 0,-1 0 15,0-1-15,1 22 0,-1 0 16,-21 0-16,22 0 0,20 21 15,-42 0-15,0 21 0,1 21 0,-1-21 16,-21 1-16,0 20 0,0 0 16,0-21-16,0 22 0,0-1 0,0-21 15,0 0-15,0 22 0,0-22 16,0 0-16,0 0 0,0 0 0</inkml:trace>
  <inkml:trace contextRef="#ctx0" brushRef="#br0" timeOffset="75314.03">9377 8255 0,'0'-21'46,"21"21"-46,0-21 16,0 21-16,0-21 16,-21-1-16,22 22 0,-22-21 15,21 0-15,-21 0 0,0 0 16,0 0-16,0-1 0,0 1 16,-21 21-16,-1-21 0,1 21 15,0 0-15,0 0 0,0 0 0,0 21 16,-22-21-16,22 21 0,-21 1 15,21 20-15,-1-21 0,1 21 0,0-20 16,0 20-16,0-21 0,21 0 0,0 22 16,0-22-16,0 0 0,0 0 15,0 0-15,21-21 16,0 0-16,0 0 0,0 0 0,1 0 16,-1 0-16,0 0 0,0 0 15,21-21-15,-20 21 0,20-21 0,-21 0 16,21 0-16,-20-1 0,-1 1 0,0 0 15,0 0-15,0 0 0,0 0 16,-21-1-16,0 1 16,22 0-16,-22 0 0,0 42 31,0 0-31,0 0 0,0 1 16,0 20-16,0 0 0,0 1 0,0-1 15,0 0-15,0 1 0,0 20 0,0-21 16,0 22-16,0-1 0,0 1 15,0 21-15,0-22 0,0 1 0,0 20 16,0-20-16,0 20 0,0 1 0,0-21 16,0 20-16,0 1 0,-22-22 15,1 22-15,0-21 0,21-1 0,-21 1 16,0-1-16,0-21 0,-22 22 16,22-22-16,0-21 0,0 22 0,-22-1 15,22-21-15,0 0 0,-21 1 0,21-1 16,-1-21-16,-20 0 0,21 0 0,0 0 15,0 0-15,-1-21 0,1-1 0,0-20 16,0 21-16,0-43 0,21 22 0,0-21 16,0-1-16,0-21 0,0 1 15,0-1-15,0 0 0,0 1 16,21-1-16,0 0 0,0 1 0,0 20 16,22-20-16,-22 20 0,21 1 0,1-1 15,-1 1-15,-21 20 0,21 1 16,1 0-16,-1-1 0,0 22 0,1-21 15,-1 21-15,22-22 0,-43 22 0,21 0 16,0-21-16,1 20 0,-22 1 16,0 0-16</inkml:trace>
  <inkml:trace contextRef="#ctx0" brushRef="#br0" timeOffset="75660.36">9927 8297 0,'0'-21'31,"21"21"-15,0-21-16,1 0 16,-1 21-16,0-21 0,-21 0 15,21 21-15,0-22 0,0 1 16,1 0-16,-1 0 0,0 0 0,-21 0 16,0-1-16,21 22 0,-21-21 15,-21 21 1,0 21-16,0 1 0,-1-1 15,1 0-15,-21 21 0,21 1 0,0-22 16,-1 21-16,1 0 0,21-20 16,0 20-16,0-21 0,0 21 15,0-20-15,0-1 0,0 0 0,21 0 16,1-21-16,-1 0 0,0 0 16,0 0-16,0 0 0,0 0 15,22 0-15,-22-21 0,0 21 0,0-21 16,22 0-16,-22-1 0,0 1 0,0-21 15,0 21-15,22-22 0</inkml:trace>
  <inkml:trace contextRef="#ctx0" brushRef="#br0" timeOffset="75940.42">10689 7599 0,'0'0'0,"-21"0"0,21 21 0,-21 21 0,0-20 15,-1-1-15,22 21 0,-21-21 0,0 22 16,0-1-16,0 0 0,21 1 16,-21 20-16,-1-21 0,1 1 0,0-1 15,21 0-15,0 1 0,-21-22 16,21 21-16,0-21 0,0 1 0,0-1 16,0 0-16,0 0 0,21-21 15,0 0-15,0 0 16,1 0-16,-1 0 15,21-21-15,-21 21 0,0-21 0,22 0 16,-22-1-16,21 1 0,-21 0 0,22 0 16,-22-21-16,21 20 0</inkml:trace>
  <inkml:trace contextRef="#ctx0" brushRef="#br0" timeOffset="76263.23">11007 7959 0,'21'0'0,"-127"106"0,191-212 16,-64 85-16,-42 42 15,-1-21 1,1 21-16,-21 0 0,21 0 0,0 0 15,-1 1-15,1-1 0,21 0 0,0 0 16,-21 0-16,21 0 0,0 1 16,21-1-1,-21 0-15,21-21 0,1 0 16,-1 0-16,0 21 0,0-21 0,0 0 16,22 21-16,-22-21 0,0 0 15,-21 21-15,21 1 0,0-22 0,-21 21 16,0 0-16,0 0 0,0 0 15,-21-21-15,0 21 16,0-21-16,0 0 0,-1 22 0,1-1 16,-21-21-16,21 0 0,0 0 0,-22 0 15,22 21-15,0-21 0,0 0 0,0 0 16,-1 0 0,22-21-16,0 0 15,-21 21-15,21-22 0,0 1 0,0 0 16,0-21-16</inkml:trace>
  <inkml:trace contextRef="#ctx0" brushRef="#br0" timeOffset="76479.72">10541 7853 0,'21'-21'15,"0"21"1,0 0-16,1-21 15,-1 21-15,21-22 0,-21 22 0,22-21 16,-22 21-16,21-21 0,-21 21 0,22-21 16,-22 21-16,21-21 0,-21 21 0,0 0 15,1 0-15,-1-21 0,0 21 16,0 0-16</inkml:trace>
  <inkml:trace contextRef="#ctx0" brushRef="#br0" timeOffset="79207.36">12404 8276 0,'0'0'16,"-22"0"-16,1 0 0,-21 21 0,21-21 15,0 0 1,-1 0 0,22 22-16,-21-22 0,0 0 15,0 0-15,0 0 16,21-22 15,0 1-31,21 21 16,0-21-16,0 0 0,0 0 15,1 0-15,-1-1 0,0 1 0,0-21 16,21 21-16,-20 0 0,-1-22 16,-21 22-16,21-21 0,-21 21 0,0-22 15,0 22-15,0 0 0,0 0 0,0 0 16,-21 21-16,0 0 16,-1 0-16,1 0 0,0 0 0,0 0 15,0 21-15,0 0 0,-1 21 0,1-21 16,21 22-16,-21-22 0,21 21 15,0 1-15,0-1 0,0-21 0,0 21 16,21-20-16,0 20 0,1-21 16,-1 0-16,0 0 0,0-21 0,0 22 15,0-22-15,1 0 0,-1 0 0,0 0 16,0 0-16,0 0 0,0 0 16,1 0-16,-1 0 0,0-22 15,0 1-15,0 0 16,0 0-16,-21 0 0,22-22 0,-1 22 15,0-21-15,0 21 0,0-22 0,0 1 16,1 21-16,-1-21 0,21 20 16,-21-20-16,22 21 0,-1 21 0,-21-21 15,21 21-15,-20 0 0,-1 0 0,0 0 16,0 21-16,0-21 0,0 21 16,-21 21-16,0-20 0,0-1 15,0 21-15,0-21 0,0 22 0,0-22 16,0 21-16,-21-21 0,0 0 15,0 1-15,21-1 0,-21 0 0,21 0 16,-21 0-16,42-42 31,-21 0-15,21 0-16,0 0 0,0-1 0,0 1 16,1-21-16,-1 21 0,0-22 15,0 1-15,21 0 0,-20 21 16,-1-22-16,21 1 0,-21 0 0,0 20 15,1 1-15,-1 0 0,-21 0 0,0 0 16,0 42 15,0 0-31,-21 0 0,-1 0 0,22 1 16,-21 20-16,21-21 0,0 21 16,0-20-16,-21 20 0,21 0 0,0-21 15,0 22-15,0-22 0,0 21 0,0-21 16,0 1-16,0-1 0,0 0 15,0 0-15,21-21 0,0 0 0,1 0 16,-1 0-16,0 0 0,0 0 0,21 0 16,-20 0-16,20 0 0,-21-21 15,21 0-15,1 0 0,-22-1 16,21 1-16,-21 0 0,22-21 0,-22 21 16,21-1-16,-21-20 0,1 21 15,-22-21-15,0 20 0,0 1 0,0 0 16,0-21-16,0 21 0,-22 21 0,22-22 15,-21 22-15,0-21 0,0 21 16,0 0-16,0 0 0,-1 21 16,22 1-16,0-1 0,-21 0 0,21 0 15,0 21-15,0-20 0,0-1 16,0 21-16,0-21 0,21 0 0,-21 22 16,22-22-16,-1 0 0,-21 0 15,21 0-15,0-21 0,0 22 0,0-22 16,1 0-16,-1 0 15,0 0-15,0 0 0,0 0 0,0 0 16,22 0-16,-22-22 0,0 1 0,21 21 16,-20-21-16,-1 0 0,0 0 15,21 0-15,-21-22 0,1 22 16,20 0-16,-21-21 0,21 20 0,-20 1 16,-1 0-16,0 0 0,0 0 15,0 0-15,0-1 0,1 22 0,-1 0 16,0 0-1,-21 22 1,0-1 0,21-21-1,-21-21 32,0-1-31,0 1-1,-21 21-15,21-21 16,-21 21-16,0 0 16,-1 0-16,1 21 15,21 0-15,-21-21 0,0 22 16,0-1-16,21 0 0,0 21 0,-21-21 16,-1 22-16,22-22 0,0 21 15,0-21-15,0 22 0,0-1 0,0-21 16,0 22-16,0-22 0,0 0 0,0 0 15,0 0-15,22 0 0,-1 1 16,0-22-16,0 21 0,0-21 0,22 0 16,-22 0-16,0 0 0,21 0 0,-21 0 15,22 0-15,-22-21 0,0-1 16,21 22-16,-20-21 0,20 0 0,-21 0 16,21 0-16,-20 0 0,-1-1 15,0 1-15,0-21 0,0 21 0,0 0 16,1-22-16,-22 22 0,0-21 15,21 21-15,-21-1 0,21 1 0,-21 0 16,0 0-16,0 42 31,0 0-31,0 0 16,0 1-16,0 20 0,-21-21 0,21 0 16,0 0-16,0 1 0,0-1 15,-21 0-15,21 0 0,0 0 16,0 0-16,0 1 0,21-22 15,0 0 1,0 0-16,0 0 16,0 0-16,1 0 0,-1-22 15,0 1-15,0 0 0,0 0 16,0 21-16,1-21 0,-22-22 16,21 22-16,0 0 0,0 0 0,0-21 15,-21 20-15,21 1 0,1 0 0,-22 0 16,0 0-16,21 21 15,-21 21 1,0 0-16,0 0 0,0 0 16,0 1-16,-21 20 0,21-21 15,0 0-15,0 22 0,0-22 16,0 0-16,0 0 0,0 0 0,0 0 16,0 1-16,0-1 0,21 0 15,-21 0-15,21-21 0,0 0 0,0 21 16,0-21-16,1 0 0,-1 0 0,0 0 15,21 0-15,-21 0 0,1 0 0,-1 0 16,0-21-16,0 0 0,0 21 16,0-21-16,1 0 0,-1-1 0,0 1 15,0-21-15,0 0 0,0 20 16,1-20-16,20 0 0,-21-1 16,0 1-16,0 0 0,1-1 0,-22 1 15,21 0-15,-21-1 0,21 1 16,-21 21-16,0-21 0,0 20 0,0 1 15,0 0-15,0 0 0,-21 21 16,0 0 0,-1 0-16,22 21 0,-21 0 15,0 0-15,0 1 0,21 20 0,0-21 16,-21 0-16,21 22 0,-21-1 0,21-21 16,0 21-16,0 1 0,0-22 15,0 21-15,0 1 0,0-22 0,0 21 16,0-21-16,0 0 0,0 22 15,0-22-15,0 0 0,21-21 16,0 21-16,-21 0 0,21-21 0,0 0 16,0 0-16,1 0 0,-1 0 0,0 0 15,21 0-15,-21 0 0,1 0 16,20 0-16,-21-21 0,0 0 0,22 0 16,-22 21-16,21-21 0,-21-22 0,0 22 15,1 0-15,-1-21 0,0 21 16,-21-1-16,21-20 0,-21 21 15,0 0-15,0 0 0,0-1 16,-21 44 0,0-22-16,0 21 0,21 0 0,-22 0 15,22 21-15,-21-20 0,0-1 16,21 21-16,0-21 0,0 0 16,0 1-16,0-1 0,0 0 0,0 0 15,0 0-15,0 0 16,21-21-16,0 0 0,1 0 15,-1 0-15,0 0 16,0 0-16,0 0 16,0-21-16,1 21 0,-1-21 0,0 0 15,21 21-15</inkml:trace>
  <inkml:trace contextRef="#ctx0" brushRef="#br0" timeOffset="79821.22">17187 7768 0,'0'0'0,"0"-21"0,0 0 16,-21 21-16,0-21 0,21 0 16,-21 21-16,0-22 0,-1 22 15,1 0-15,0-21 0,0 21 16,0 0-16,0 0 0,-1 0 16,1 21-16,0 1 0,0-1 15,0 0-15,0 0 0,-22 0 0,22 22 16,0-22-16,0 21 0,0-21 15,-1 22-15,22-1 0,0-21 16,0 21-16,0-20 0,0 20 0,0-21 16,0 0-16,0 0 0,22-21 0,-1 22 15,0-1-15,0-21 0,21 0 16,-20 0-16,-1 0 0,0 0 0,21 0 16,-21 0-16,1-21 0,-1-1 0,21 22 15,-21-21-15,0 0 0,1 0 0,20-21 16,-21 20-16,0-20 0,0 0 15,1-1-15,-1 1 0,21 0 0,-21-1 16,0-20-16,1 21 0,-1-22 16,0 22-16,0-22 0,0 22 15,-21-22-15,0 22 0,0 0 0,0 21 16,0-22-16,0 22 0,-21 21 31,21 21-31,-21 0 0,0 1 0,0 20 16,-1 0-16,1 1 0,0-1 15,0 0-15,0 22 0,0-22 0,-1 0 16,22 22-16,0-22 0,-21 1 0,21 20 16,0-21-16,0 1 0,0-1 15,0-21-15,0 22 0,0-1 0,0-21 16,0 0-16,0 0 0,21 1 16,1-1-16,-1-21 0,0 21 15,0-21-15,0 0 0,0 0 16,22 0-16,-22 0 0,0-21 0,21 0 15,1 21-15,-22-22 0,21 1 0,1 0 16,-22 0-16,21-21 0,0 20 16,-20-20-16,20 21 0,-21-21 0</inkml:trace>
  <inkml:trace contextRef="#ctx0" brushRef="#br0" timeOffset="80093.62">16214 7472 0,'-43'0'0,"86"0"0,-128 0 0,64 0 0,42 0 31,21 0-31,-21 0 16,22 0-16,-1 0 0,0-21 0,1 21 15,-1 0-15,22 0 0,-22-21 16,21-1-16,1 22 0,-22 0 0,1 0 16,-1-21-16,0 21 0,1 0 0,-22 0 15,-21-21 1</inkml:trace>
  <inkml:trace contextRef="#ctx0" brushRef="#br0" timeOffset="82884.56">19325 7387 0,'21'0'16,"0"0"-16,-21-21 0,22 21 0,-22-21 15,0 0-15,0 0 16,0-1-16,0 1 16,0 0-16,-22 21 0,1 0 15,0 0-15,0 0 0,-21 0 16,20 0-16,-20 21 0,0 0 0,21 1 16,-22-1-16,22 21 15,-21 0-15,-1 1 0,22-1 0,0 0 16,0 1-16,0-1 0,0 22 15,-1-22-15,22 0 0,0 1 0,0 20 16,0-21-16,0 1 0,0-22 0,22 21 16,-1-21-16,-21 22 0,42-22 15,-21-21-15,0 21 0,1 0 0,20-21 16,-21 0-16,21 0 0,1 0 0,-22 0 16,21-21-16,-21 0 0,22 0 15,-1 0-15,0-1 0,1 1 16</inkml:trace>
  <inkml:trace contextRef="#ctx0" brushRef="#br0" timeOffset="83303.42">19875 7599 0,'0'0'0,"0"-21"16,0 0-16,-21 21 0,0 0 16,0 0-16,0 0 0,21 21 15,-21 0-15,-1-21 0,-20 21 0,21 0 16,0 0-16,0 1 0,-1-1 0,1 21 15,21-21-15,-21 0 0,21 1 16,-21 20-16,21-21 0,0 0 16,0 0-16,0 22 0,0-22 0,0 0 15,21 0-15,0 0 16,0-21-16,1 0 0,-1 0 0,0 0 16,0 0-16,21 0 0,-20-21 15,-1 0-15,21 0 0,-21 0 0,22 0 16,-22-1-16,0 1 0,0 0 0,0-21 15,-21 21-15,21-1 0,-21-20 16,0 21-16,0-21 0,0 20 0,-21-20 16,0 21-16,0 0 0,0 0 15,0 21-15,-22 0 0,22 0 0,-21 0 16,21 0-16,-22 0 0,22 0 16,-21 0-16,21 21 0,-1 0 15,1 0-15,0-21 0,21 21 0,-21 0 16,21 1-16,0-1 0,0 0 15,0 0-15,21 0 0,0 0 0,0-21 16,22 22-16,-22-22 0,0 0 0</inkml:trace>
  <inkml:trace contextRef="#ctx0" brushRef="#br0" timeOffset="84011.59">20235 7662 0,'0'-21'15,"-21"42"17,21 1-32,0-1 15,0 0-15,0 0 0,0 0 16,0 0-16,0 1 0,0-1 16,0 0-16,-21 21 0,21-21 0,0 1 15,-21 20-15,21-21 0,0 0 0,0 0 16,0 1-16,0-1 0,0 0 15,-21-21-15,21 21 0,0-42 32,0 0-17,0 0-15,0-1 0,0 1 16,21-21-16,-21 21 0,21 0 0,-21-22 16,0 22-16,21-21 0,0 21 15,-21-22-15,21 22 0,1-21 0,-1 21 16,0-1-16,0 1 0,0 0 15,22 21-15,-22 0 0,21 0 0,0 0 16,-20 0-16,20 0 0,-21 0 0,21 21 16,-20 0-16,-1 1 0,0-1 15,0 21-15,-21-21 0,0 0 0,0 1 16,0 20-16,0-21 0,0 0 16,0 0-16,0 1 0,0-1 15,-21 0-15,21 0 0,-21-21 0,21 21 16,0-42 15,0 0-31,0 0 16,0 0-16,21-22 0,0 22 15,-21 0-15,21-21 0,0 20 0,22 1 16,-22-21-16,0 21 0,0 0 16,0-1-16,22 1 0,-22 21 0,21-21 15,-21 21-15,1 0 0,20 0 0,-21 0 16,0 0-16,0 21 15,1 0-15,-1 1 0,-21-1 0,0 0 16,0 0-16,0 0 0,0 0 0,0 1 16,0-1-16,0 0 0,0 0 15,0 0-15,0 0 0,0 1 0,-21-1 16,-1 0 0,1-21-16</inkml:trace>
  <inkml:trace contextRef="#ctx0" brushRef="#br0" timeOffset="84375.93">21590 7599 0,'-21'0'0,"42"0"0,-63 0 15,42 21-15,-22-21 16,22 21-16,-21 22 0,21-22 0,-21 0 16,21 21-16,0 1 0,-21-1 15,21 0-15,-21 22 0,0-1 0,21 1 16,0-1-16,-22 1 0,1-1 0,0 22 16,21-22-16,-21 22 15,0 0-15,-22-1 0,22 1 0,0 0 16,-21-1-16,21 1 0,-22-21 0,22 20 15,0-20-15,-21-22 0,20 0 0,1 1 16,0-1-16,21-21 0,0 0 16,0 1-16,21-44 15,0 1-15,1 0 16,-1 0-16,0 0 0,0-22 0,0 1 16,0 0-16,1-1 0,-1-20 15,0-1-15</inkml:trace>
  <inkml:trace contextRef="#ctx0" brushRef="#br0" timeOffset="84687.75">21421 7895 0,'-22'-21'16,"44"42"-16,-65-63 0,43 21 0,0 0 0,0-1 16,0 1-16,0 0 0,0 0 15,0 0-15,21 0 0,1 21 0,-1-22 16,0 1-16,21 21 0,-21 0 0,22-21 15,-1 21-15,0 0 0,-20 0 16,20 21-16,0-21 0,-21 21 0,1 1 16,-1-1-16,0 0 0,-21 0 15,0 21-15,0-20 0,0-1 16,-21 0-16,0 0 0,-1 0 0,-20 0 16,0 1-16,-1-1 0,22 0 15,-21 0-15,0-21 0,20 21 0,1-21 16,0 0-16,0 21 0,42-21 31,0-21-31,0 21 16,1 0-16</inkml:trace>
  <inkml:trace contextRef="#ctx0" brushRef="#br0" timeOffset="85751.98">21886 8022 0,'0'0'0,"21"-21"0,1 0 16,-22 0-16,21 21 0,-21-21 15,21-1-15,0 1 0,0 0 0,-21-21 16,21 21-16,1-22 0,-1 1 16,0 0-16,0-1 0,0 1 0,0-22 15,-21 22-15,22 0 0,-22-1 16,21 1-16,-21 0 0,0-1 15,0 22-15,0 0 0,-21 21 32,-1 0-32,22 42 0,0-20 15,-21 20-15,21-21 0,-21 21 16,21 1-16,-21 20 0,21-20 0,0-1 16,0 0-16,0 1 0,0-1 0,-21 0 15,21 1-15,0-22 0,0 21 16,0-21-16,0 0 0,0 1 0,21-1 15,0 0-15,0 0 0,0-21 16,1 0-16,-1 0 0,0 0 16,0 0-16,0 0 0,0 0 0,1-21 15,20 0-15,-21 0 16,0-1-16,0 1 0,1 0 0,-22 0 16,21 0-16,0-22 0,-21 22 0,0 0 15,0-21-15,0 21 0,0-1 16,0 1-16,0 0 0,-21 21 15,0 0-15,21 21 16,-22 0-16,22 1 16,-21-1-16,21 0 0,0 0 0,0 0 15,0 22-15,0-22 0,0 0 16,0 0-16,0 0 0,0 0 0,21 1 16,1-22-16,-22 21 0,21-21 15,0 0-15,0 21 0,0-21 16,0 0-16,1 0 0,-1 0 0,0 0 15,0-21-15,0 21 0,0-21 0,22-1 16,-22 1-16,21 0 0,-21 0 16,22-21-16,-22 20 0,21-20 0,-21 0 15,1-1-15,20 1 0,-21-21 16,0 20-16,0-20 0,-21 20 0,22 1 16,-22 0-16,0-1 0,21 22 15,-21 0-15,0 0 0,-21 21 16,21 21-1,-22-21-15,1 42 0,21-20 16,0 20-16,0-21 0,-21 21 0,21 1 16,-21-1-16,21 0 0,0 1 15,0-1-15,0 0 0,0 1 0,0-22 16,0 21-16,0-21 0,0 1 0,0-1 16,0 0-16,21 0 0,0 0 15,0 0-15,-21 1 0,22-22 0,-1 0 16,0 0-16,0 0 0,0 0 15,0 0-15,1 0 0,-1 0 0,21-22 16,-21 22-16,0-21 0,1 0 0,-1 0 16,0 0-16,0 0 15,0-1-15,22-20 0,-43 0 16,0 21-16,21-1 0,-21 1 0,0 42 31,-21-21-15,-1 22-16,1-1 0,21 0 15,0 0-15,-21 21 0,21-20 0,0-1 16,0 0-16,0 0 0,0 0 16,21 0-16,0-21 0,1 0 15,-1 22-15,21-22 0,-21 0 0,0 0 16,22 0-16,-22 0 0,0 0 0,21-22 16,-20 1-16,-1 0 15,0 21-15,0-21 0</inkml:trace>
  <inkml:trace contextRef="#ctx0" brushRef="#br0" timeOffset="86649.96">24172 7091 0,'0'0'16,"0"-21"-16,0 0 0,-21 21 16,0 0-1,0 21-15,21 0 0,-21 0 16,21 21-16,0 1 0,-22-1 0,1 0 15,21 1-15,-21 20 16,0 1-16,21-22 0,-21 22 0,0-22 16,-1 0-16,22 1 0,0-1 15,0 0-15,0 1 0,0-1 0,0-21 16,0 0-16,0 22 0,0-22 0,0 0 16,22-21-16,-1 21 0,0-21 15,0 0-15,0 0 0,0 0 0,1 0 16,20 0-16,-21 0 0,0 0 0,0-21 15,1 0-15,-1 0 0,-21-1 16,21 1-16,0-21 0,0 21 0,0 0 16,-21-1-16,0-20 15,22 42-15,-22-21 0,0 0 0,21 21 16,-21 21 15,0 0-31,0 0 0,0 0 0,-21 1 16,21-1-16,0 0 0,0 0 15,0 0-15,0 0 0,0 1 0,0-1 16,21-21-16,0 0 0,0 21 16,0-21-16,0 0 0,1 0 15,20 0-15,-21 0 0,0 0 0,22-21 16,-22 21-16,0-21 0,0-1 16,0 22-16,0-21 0,-21 0 15,0 0-15,22 0 0,-22 0 0,21-1 16,-21 1-16,0 0 0,0 0 15,0 0-15,0 0 0,0 42 47,0 0-47,0 0 0,0 0 16,-21 22-16,21-1 0,-22 0 0,22 1 16,0 20-16,0-21 0,0 22 15,0-1-15,0-20 0,0 20 16,0 1-16,0-22 0,0 22 0,0-22 0,0 21 15,0-20-15,0 20 16,0-20-16,0 20 0,-21-21 0,0 22 16,21-22-16,-21 1 0,0 20 0,0-21 15,-1 1-15,1-1 0,0 0 16,0 1-16,0-22 0,0 21 0,21-21 16,-22 1-16,22-1 0,-21 0 0,21 0 15,-21-42 16,21 0-31,0 0 0,-21-1 0,0-20 16,21 21-16,0-21 0,0-22 16,0 22-16,0-22 0,0 1 0,0-1 15,0 1-15,21-1 0,21 22 16,-21-22-16,1 1 0,20 21 0,-21-22 16,21 22-16,-20-1 0,20 1 0,-21 0 15,21-1-15,1 1 0,-22 21 16,0-21-16,21-1 0,-20 22 0</inkml:trace>
  <inkml:trace contextRef="#ctx0" brushRef="#br0" timeOffset="87023.86">23093 7451 0,'-21'0'0,"42"0"0,-85 0 0,43 0 16,0 0-16,21-21 15,21-1 1,0 22-16,22 0 0,-22 0 15,21-21-15,0 21 0,-20 0 16,20 0-16,0 0 0,-21 0 0,22-21 16,-22 21-16,0 0 0,0 0 15,0 0-15,1 0 0,-22 21 47,0 0-31,-22-21-16</inkml:trace>
  <inkml:trace contextRef="#ctx0" brushRef="#br0" timeOffset="93987.38">1185 10393 0,'0'21'0,"0"0"16,0 0-16,0 1 16,0-1 15,21-21-16,1-21 1,-1 21-16,0-22 0,0 1 16,21 0-16,-20 0 0,-1 0 15,0 0-15,21-1 0,-21 1 0,1 0 16,-1 0-16,0 0 0,0 0 16,0-1-16,0 1 0,-21 0 15,0 0-15,0 0 0,0 0 16,0-1-16,0 1 0,0 0 15,0 0-15,-21 21 16,21-21-16,-21 21 0,0 0 16,0 0-1,0 0-15,-1 0 16,1 21-16,0-21 16,21 21-16,-21 0 0,0-21 0,0 21 15,-1 1-15,1-1 0,0 0 16,21 0-16,-21 0 0,21 0 0,-21-21 15,21 22-15,-21-1 16,21 0-16,0 0 0,0 0 16,0 0-1,0 1-15,0-1 0,0 0 16,21 0-16,0 0 16,-21 0-16,21 1 0,0-1 15,0 0-15,1 0 16,-1-21-16,0 0 0,0 0 15,0 0-15,0 0 16,1 0-16,-1 0 0,0 0 0,-21-21 16,21 0-16,0 21 15,0-21-15,1-1 0,-1 22 0,0-21 16,0 0-16,0 0 0,0 0 16,1 0-16,-1-1 0,0 1 0,0 0 15,0 0-15,0 0 0,1 0 0,-1-1 16,-21 1-16,0 0 15,21 0-15,-21 42 47,0 0-47,0 0 16,0 1-16,0-1 0,0 0 16,0 0-16,0 0 0,0 0 15,0 1-15,0-1 0,0 0 16,0 0-16,0 0 15,0 0 110,0 1-109,21-1-16,-21 0 16,0 0-16,0 0 15,21-21-15,-21 21 0,0 1 16,21-22 0,-21 21-16,22-21 15,-1 0 1,0 0-16,0-21 0,0-1 15,0 1-15,1 0 0,-1 0 16,0 0-16,0 0 0,0-1 0,0-20 16,-21 21-16,22-21 0,-1 20 15,0-20-15,-21 21 0,0 0 16,21-22-16,-21 22 0,0 0 16,0 0-16,0 0 0,0 0 15,21 21 16,-21 21 1,0 0-32,0 0 0,0 0 15,0 0-15,0 1 16,0-1-16,0 0 0,0 0 0,0 0 16,0 0-16,0 1 0,0-1 0,0 0 15,0 0-15,0 0 16,21 0-16,1 1 0,-1-1 15,0-21-15,0 0 0,0 0 0,0 0 16,1 0-16,-1 0 0,0 0 16,0 0-16,0 0 0,22 0 0,-22-21 15,0-1-15,0 1 0,0 0 16,22 0-16,-22 0 0,0 0 0,0-1 16,0 1-16,0-21 0,-21 21 0,0 0 15,0-1-15,0 1 16,0 0-16,0 0 0,-21 21 31,0 0-31,0 0 16,21 21-16,-21 0 15,21 0-15,0 1 0,0-1 16,0 0-16,0 21 0,0-21 0,0 1 16,0-1-16,0 0 0,0 0 15,21 0-15,0 0 0,0-21 0,0 0 16,1 22-16,-1-22 0,0 0 0,0 0 15,0 0-15,0-22 0,1 22 16,-1-21-16,0 0 0,0 21 0,21-21 16,-42 0-16,22 0 0,-1-1 15,-21 1-15,21 0 0,-21 0 16,0 0-16,0 0 0,0-1 16,0 44 15,0-1-31,0 21 15,0-21-15,0 0 16,0 1-16,0 20 0,0-21 0,0 0 16,0 0-16,0 1 0,0-1 0,0 0 15,0 0-15,0 0 0,0 0 16,21-21-16,-21-21 47,0 0-47,0 0 15,0 0-15,0 0 0,0-1 0,0-20 16,21 21-16,-21-21 0,21-1 16,-21 22-16,22-21 0,20-1 0,-21 22 15,21-21-15,-20 21 0,20 0 16,21-1-16,-20 22 0,-1 0 0,0 0 16,1 0-16,-1 0 0,0 0 0,-20 22 15,20-1-15,-21 0 0,0 0 16,0 0-16,-21 22 0,0-22 15,0 0-15,0 21 0,0-21 0,0 22 16,0-22-16,0 0 0,0 0 16,0 0-16,-21 1 0,21-1 0,0 0 15,-21-21 1,21-21 0</inkml:trace>
  <inkml:trace contextRef="#ctx0" brushRef="#br0" timeOffset="96013.88">5397 9864 0,'0'0'0,"0"-21"0,0-1 0,0 1 15,0 42 17,0 1-32,0-1 0,-21 21 15,21-21-15,0 0 0,0 22 0,0-1 16,0-21-16,0 22 0,-21-22 15,21 0-15,0 21 0,-21-21 16,21 1-16,0-1 0,0 0 0,0 0 16,21-21 15,0 0-31,-21-21 0,21 0 0,1 21 16,-1-21-16,-21-1 0,21 1 0,0 0 15,0 0-15,0 0 0,-21 0 16,22-1-16,-1 1 0,-21 0 0,21 21 15,-21-21-15,21 21 0,-21 21 32,0 0-32,0 0 0,0 1 15,0-1-15,0 0 0,0 0 0,0 0 16,21 0-16,-21 1 0,0-1 0,21 0 16,-21 0-16,0 0 15,22 0-15,-1-21 0,0 0 16,0 0-16,0 0 0,0 0 15,1-21-15,-1 0 0,0 0 16,0 0-16,0 0 0,0-1 0,1 1 16,-1 0-16,0 0 0,0 0 0,0-22 15,-21 22-15,0 0 0,21-21 16,-21 21-16,0-1 0,0 1 0,0 0 16,0 0-16,0 0 0,0 42 31,0 0-31,0 0 15,0 22-15,0-22 0,0 0 0,0 21 16,0-21-16,0 22 0,22-22 0,-22 0 16,0 21-16,21-20 0,-21-1 15,21 0-15,-21 0 0,21 0 0,0 0 16,0-21-16,-21 22 0,22-22 0,-1 0 16,0 0-16,0 0 0,21 0 15,-20 0-15,-1-22 0,0 1 16,21 0-16,-21 21 0,1-21 0,20-21 0,-21 20 15,0 1-15,0-21 0,1 21 16,-1-22-16,0 1 0,0 0 16,-21-1-16,21 1 0,-21 0 0,0-22 15,0 22-15,0 0 0,0-1 0,0 1 16,0 21-16,0 0 0,0-1 16,0 1-16,-21 21 0,0 0 15,0 21-15,21 1 0,0-1 16,0 0-16,-21 21 0,21 1 0,-22-1 15,22 0-15,-21 1 0,21 20 0,0-21 16,0 1-16,-21-1 0,21-21 16,-21 22-16,21-1 0,0-21 15,0 0-15,0 22 0,0-22 0,0 0 16,0 0-16,0-42 31,21 0-15,0 21-16,-21-21 0,21-1 0,1 1 15,-1 0-15,-21 0 0,21 0 0,0 0 16,0-1-16,0 1 0,-21 0 16,22 21-16,-1 0 0,0 21 15,-21 0 1,0 1-16,21-1 16,-21 0-16,0 0 0,0 0 15,21 0-15,-21 1 0,21-22 0,1 21 16,-1-21-16,0 21 0,0-21 15,21 0-15,-20 21 0,-1-21 16,21 0-16,-21 0 0,0 0 0,22 0 16,-22-21-16,0 0 0,21 0 0,-20 21 15,-1-22-15,0 1 0,0 0 16,0 0-16,0 21 0,1-21 16,-22 0-16,0-1 0,0-20 0,0 21 0,0 0 15,0 0-15,0-1 16,0 44 15,0-1-15,-22 0-16,22 0 0,0 0 15,0 0-15,0 1 0,0-1 0,0 0 16,0 0-16,0 0 0,0 0 16,22 1-16,-1-22 0,0 0 15,0 21-15,0-21 0,0 0 0,1 0 16,-1 0-16,0 0 0,0 0 0,0 0 15,22 0-15,-22-21 0,0 21 0,0-22 16,0 1-16,0 0 0,1 0 16,-1 21-16,0-21 0,0-22 15,0 22-15,-21 0 0,0 0 0,21 0 16,-21 0-16,0-1 0,22 1 16,-22 0-16,0 42 31,0 0-31,0 1 0,0-1 15,0 21-15,0-21 16,-22 0-16,22 1 0,0-1 0,-21 0 16,21 0-16,0 0 15,0 0-15,-21 1 0,21-1 16,0 0 0,0-42 30,0 0-46,0-1 0,0 1 16,0 0-16,0-21 0,0 21 16,21-1-16,-21-20 0,21 21 0,1-21 15,20-1-15,-21 22 0,21 0 16,1-21-16,-1 20 0,0 1 16,1 0-16,41 21 0,-41 0 15,-22 0-15,21 0 0,-21 21 0,1 0 16,-1 1-16,0-1 0,0 21 0,-21-21 15,0 0-15,0 22 0,0-22 16,0 21-16,0-21 0,-21 1 16,0 20-16,0-21 0,-1 0 0,1 0 15,0 1-15,21-1 0,-21 0 0,0 0 16,21 0-16</inkml:trace>
  <inkml:trace contextRef="#ctx0" brushRef="#br0" timeOffset="96700.12">9906 10139 0,'0'0'0,"21"0"15,-21-21 1,21 0-1,-21-1-15,21 1 16,-21 0-16,0 0 16,0 0-16,0 0 0,0-1 0,0 1 15,0 0-15,0-21 0,0 21 0,0-1 16,0-20-16,-21 21 0,0 0 16,0 0-16,0-1 0,0 1 0,-22 21 15,22 0-15,-21 0 0,21 0 0,-22 21 16,22 1-16,-21-1 15,21 21-15,-22-21 0,22 22 0,0-1 16,0 0-16,0 1 0,-1-1 0,22 0 16,0 1-16,-21-1 0,21 0 0,0-21 15,0 22-15,0-22 0,0 0 16,0 0-16,21 0 0,-21 1 0,22-22 16,20 0-16,-21 0 0,0 0 0,22 0 15,-1 0-15,-21 0 0,21-22 16,1 1-16,-1 0 0,0 0 0,1 0 15,-1 0-15,-21-1 0,22-20 0,-22 21 16,0 0-16,0-22 0,0 22 16,-21-21-16,0 21 0,0-22 15,0 22-15,0 0 0,-21 21 16,0 21 0,21 0-16,0 22 15,0-22-15,0 0 0,0 21 0,0-20 16,0-1-16,0 0 0,0 21 0,21-21 15,-21 1-15,21-22 0,0 21 0,1 0 16,-1-21-16,0 0 0,0 21 16,0-21-16,0 0 0,22 0 0,-22 0 15</inkml:trace>
  <inkml:trace contextRef="#ctx0" brushRef="#br0" timeOffset="97219.83">11472 9652 0,'21'-21'0,"-42"42"0,42-63 16,-21 21-16,22-1 0,-22 1 0,21 0 15,-21 0-15,0 0 0,0 42 47,0 21-47,0-21 0,0 22 16,0-1-16,0 0 0,0 22 15,0-22-15,0 22 0,0-1 0,0 1 16,0-1-16,-21 22 0,21-22 0,-22 22 16,22 0-16,-21-1 0,0 1 0,21 0 15,-21-1-15,0 1 16,-22 0-16,22-1 0,0 1 0,0 0 16,-21-22-16,20 1 0,1-1 0,0-20 15,0-1-15,0 0 0,0-21 0,21 22 16,-22-43-16,22-21 15,0-1-15,0 1 16,0-21-16,0 0 0,22-22 0,-22 1 16,0-1-16,21 1 0,0-1 0,0-21 15,0 1-15,-21-1 0,21-21 0,1 22 16,-1-1-16</inkml:trace>
  <inkml:trace contextRef="#ctx0" brushRef="#br0" timeOffset="97543.64">11409 9885 0,'0'0'0,"0"-21"0,0 0 16,0-1-16,0 1 0,0 0 0,0 0 16,0 0-16,0 0 0,0-1 0,0 1 15,0 0-15,0 0 0,21 0 16,0 21-16,0-21 0,0-1 0,22 1 16,-22 21-16,0 0 0,21-21 0,-20 21 15,-1 0-15,21 0 0,-21 21 16,0 0-16,1 1 0,-1-1 0,0 21 15,-21-21-15,21 22 0,-21-22 16,0 21-16,0 0 0,0-20 0,-42 20 16,21-21-16,-1 21 0,-20-20 15,21-1-15,-21 0 0,-1 0 0,22 0 16,-21 0-16,21-21 0,-1 0 0,22 22 16,0-44 15,22 22-31,-1-21 0,0 21 0,0-21 15,0 0-15,22 0 0,-22 21 0,0-21 16</inkml:trace>
  <inkml:trace contextRef="#ctx0" brushRef="#br0" timeOffset="97935.41">11917 9758 0,'0'0'0,"0"-21"0,0 0 16,0-1-16,0 1 0,0 0 15,21 0-15,0 0 0,0 21 16,0-21-16,1 21 0,-1 0 16,0 0-16,0 0 0,0 0 0,0 0 15,1 21-15,-1 0 0,0 0 0,0 0 16,-21 22-16,0-22 16,21 0-16,-21 21 0,0-21 0,0 22 15,0-22-15,0 21 0,0-21 0,-21 1 16,0-1-16,0 0 0,0 0 15,21 0-15,-22-21 0,22 21 0,-21-21 16,21-21 15,0 0-31,21 0 0,1 0 16,-1-22-16,0 22 0,0-21 0,-21 0 16,21 20-16,0-20 0,1 0 0,-1 21 15,0-22-15,0 22 0,0 0 16,0 0-16,1 0 0,-1-1 15,-21 1-15,21 21 0,-21-21 0,21 21 16,0 0-16,-21-21 16</inkml:trace>
  <inkml:trace contextRef="#ctx0" brushRef="#br0" timeOffset="98994.35">12869 9610 0,'0'-21'15,"0"-1"-15,0 1 16,-21 0 0,0 21 15,0 0 203,0 21-218,-1 0-16,22 1 15,-21-1-15,0 0 0,21 0 0,-21 0 16,0 22-16,21-22 0,-21 0 0,21 21 16,0-21-16,0 22 0,0-22 15,0 0-15,0 0 0,0 22 0,0-22 16,0 0-16,0 0 0,21-21 16,0 21-1,0-21-15,0 0 0,0 0 0,1 0 16,-1 0-16,0 0 0,0 0 0,0-21 15,22 21-15,-22-21 0,0 0 0,21 21 16,-21-21-16,1-1 0,-1 1 16,0 0-16,-21 0 0,21 0 0,-21 0 15,0-22-15,0 22 0,0 0 0,0-21 16,0 20-16,0-20 0,-21 21 16,21-21-16,-21 20 0,0 1 0,-22 21 15,22-21-15,0 21 0,0 0 0,0 0 16,-1 0-16,1 0 15,0 0-15,0 0 0,0 0 0,0 21 16,-1 0-16,22 1 0,-21-22 16,21 21-16,0 0 0,0 0 15,0 0-15,0 0 0,21 1 16,1-22-16,-1 0 0,0 0 16,0 0-16,0 0 0,22 0 0</inkml:trace>
  <inkml:trace contextRef="#ctx0" brushRef="#br0" timeOffset="100871.2">13631 9229 0,'0'-43'0,"0"86"0,0-107 0,0 43 16,-21 0-16,0 0 0,0 0 0,21-1 15,-21 1-15,-1 21 0,1 0 16,0 0-16,0 0 15,21 21-15,0 1 0,-21-1 0,21 21 16,-21-21-16,21 22 0,0-1 16,0 0-16,0 1 0,0-1 0,0 21 15,0-20-15,0-1 0,0 0 0,0 1 16,0 20-16,0-42 0,0 22 16,0-1-16,0-21 0,0 0 15,0 22-15,0-22 0,0 0 16,0 0-16,-22-21 0,22-21 31,0 0-15,0 0-16,0 0 0,0-1 0,22 1 15,-1-21-15,-21 21 0,21 0 16,0-22-16,0 22 0,0-21 0,1 21 16,-1-1-16,0-20 0,0 42 0,21-21 15,-20 0-15,20 21 0,-21 0 16,21 0-16,-20 0 0,20 21 15,0 0-15,-21 0 0,1 0 0,-1 1 16,0 20-16,0-21 0,0 0 0,-21 22 16,0-22-16,0 0 0,0 21 15,0-21-15,0 1 0,0-1 0,-21 0 16,0 0-16,-21 0 0,20-21 0,1 21 16,-21 1-16,21-22 0,-22 0 15,22 21-15,0-21 0,0 0 0,-21 0 16,20 0-16,1 0 0,0 0 15,0-21-15,0 21 0,21-22 16,0 44 31,21-1-31,0-21-16,0 0 0,0 21 0,1-21 15,-1 0-15,21 0 0,-21 0 0,22 0 16,-22 0-16,21 0 0,0 0 0,1-21 15,-1 21-15,0-21 0,1-1 16,-1 22-16,-21-21 0,22 0 0,-1 0 16,0 0-16,-21 0 0,22-1 0,-22-20 15,0 0-15,21-1 0,-20 1 16,-1 0-16,0-1 0,0 1 16,21 0-16,-20-1 0,-1 1 0,0 0 15,-21 21-15,21-22 0,0 22 16,-21 0-16,0 0 0,0 0 0,0-1 15,0 44 1,0-1 0,0 0-16,-21 0 0,0 0 0,21 0 15,-21 22-15,0-1 0,21-21 0,0 22 16,-22-1-16,1 0 0,0 1 16,21-1-16,0 0 0,0-21 0,-21 22 15,21-22-15,0 21 0,0-21 16,0 1-16,0-1 0,21 0 15,0 0-15,0 0 0,1-21 0,-1 0 16,0 21-16,0-21 0,0 0 0,0 0 16,1 0-16,20 0 0,-21 0 15,0-21-15,0 21 0,1-21 0,-1 0 16,0 0-16,0 0 0,0-1 0,0 1 16,1 0-16,-1 0 0,-21-21 0,0 20 15,0-20-15,0 21 0,0-21 16,0 20-16,0 1 0,0 0 15,-21 21-15,-1 0 16,1 0-16,21 21 0,0 0 16,0 1-16,-21-1 0,21 0 15,0 21-15,0-21 0,0 1 0,0 20 16,0-21-16,0 0 0,0 0 16,0 1-16,0-1 0,21 0 0,0 0 15,1-21-15,-1 21 0,0-21 0,21 0 16,-21 0-16,1 0 0,20 0 15,-21 0-15,0 0 0,22 0 0,-22-21 16,21 0-16,-21 21 0,22-21 0,-22 0 16,0-1-16,0-20 0,-21 21 15,0-21-15,0 20 0,0-20 0,0 0 16,0 21-16,0-22 0,0 22 0,0 0 16,-21 21-1,0 0 1,21 21-16,0 0 0,-21 22 0,-1-22 15,22 21-15,-21-21 0,21 22 16,0-22-16,0 21 0,0-21 0,0 22 16,-21-22-16,21 0 0,0 0 0,0 0 15,0 0-15,0 1 0,0-1 16,0 0 0,0-42 15,0 0-31,0-1 15,21 1-15,-21 0 0,0-21 16,21 21-16,1-1 0,-1-20 16,0 0-16,0 21 0,0-22 0,0 1 15,1 21-15,-1 0 0,0-1 16,0 1-16,0 21 0,0 0 0,1 0 16,-1 0-16,0 0 0,0 21 15,-21 1-15,21-1 0,-21 21 0,0-21 16,0 0-16,0 1 0,0 20 15,21-21-15,-21 0 0,0 0 0,0 1 16,0-1-16,0 0 0,0 0 16,0 0-1,-21-21 1,21-21 15,0 0-31,0 0 0,21 0 16,1-1-16,-1-20 0,0 21 0,0-21 15,21-1-15,-20 1 16,20 0-16,0-1 0,1 22 0,-1-21 0,0 21 16,1-1-16,-1 22 0,-21 0 15,21 0-15,-20 0 0,-1 22 0,0-1 16,-21 0-16,0 0 0,0 21 16,0 1-16,0-1 0,0 0 0,-21 1 15,0-22-15,21 21 0,-22 1 16,22-22-16,0 21 0,0-21 0,-21 0 15,21 1-15,-21-1 0,21 0 16,-21-21 15,0 0-15,21-21-16,-21 21 16,21-21-16,0-1 0,0 1 15</inkml:trace>
  <inkml:trace contextRef="#ctx0" brushRef="#br0" timeOffset="104140.07">18119 9462 0,'21'-22'63,"0"22"-63,0 0 15,-21-21-15,21 21 0,0-21 16,1 0-16,-22 0 16,21 21-16,-21-21 0,21 21 0,-21-22 15,0 1-15,0 0 16,0 0-16,-21 0 0,0 21 15,-1-21-15,1 21 0,0 0 16,0 0-16,0 0 16,0 0-16,-1 0 0,1 21 0,0 0 15,-21 0-15,21 0 0,-1 22 0,1-22 16,0 21-16,0 0 0,21 1 16,0 20-16,-21-20 0,21-1 0,0 0 15,0 1-15,0-1 0,0 0 0,21 1 16,-21-22-16,21 0 0,0 0 15,0 0-15,1 0 0,-1-21 0,21 0 16,-21 0-16,0 0 0,22 0 0,-22 0 16,21 0-16,1-21 0,-22 21 15,21-21-15,-21 0 0,22-21 0,-1 20 16,-21 1-16,21-21 0,-20 0 16,-1-1-16,0 1 0,0 0 0,0-1 15,-21 1-15,21 0 0,-21-1 16,0 1-16,0 0 0,0-1 0,-42 1 15,21 0-15,0 20 0,0 1 16,-22 0-16,22 21 0,0 0 0,0 0 16,-22 0-16,22 0 0,0 0 0,0 21 15,0 0-15,0 22 0,21-22 16,0 21-16,0 1 0,0-22 0,0 21 16,0 0-16,0 1 0,0 20 0,0-20 15,21-1-15,0-21 0,0 21 16,0-20-16,22 20 0,-22-21 15,0 0-15,21 0 0,-21-21 0,1 0 16,20 0-16,-21 0 0,21 0 0,-20 0 16,-1 0-16,21 0 0,-21 0 15,0-21-15,22 0 0,-22 0 0,0 0 16,0 0-16,0-22 0,1 22 0,-1-21 16,21 21-16,-21-22 0,0 22 15,1-21-15,-22 21 0,21-22 0,0 22 16,0 0-16,0 0 0,0 21 15,1 0 1,-22 21 0,0 0-16,0 0 0,0 0 15,0 1 1,21-22 15,-21-22-15,0 1-1,0 0-15,0 0 16,-21 21-16,-1-21 16,1 21-16,0 0 15,0 0-15,21 21 16,-21-21-16,0 21 16,21 21-16,0-20 0,0 20 0,-22-21 0,22 21 15,-21 1-15,21-22 0,0 21 16,0 1-16,0-22 0,0 21 15,0-21-15,0 0 0,21 1 0,1-1 16,-1 0-16,0-21 0,0 21 0,0-21 16,22 0-16,-22 0 0,0 0 15,0 0-15,0 0 0,22 0 0,-22-21 16,0 21-16,0-21 0,0 0 16,-21-1-16,21 22 0,1-42 0,-1 21 15,0 0-15,0-22 0,0 22 16,0-21-16,1 0 0,-1-1 0,0 22 15,0-21-15,0-1 0,0 22 0,1 0 16,-1 0-16,0 21 0,0 0 16,0 0-16,0 0 0,1 0 15,-22 21-15,21-21 0,-21 21 16,0 0-16,0 1 0,0-1 16,0 0-1,0-42 32,0 0-31,0-1-16,0 1 15,0 0-15,-21 0 16,-1 21 0,1 0-16,0 0 15,21 21-15,0 0 0,-21 0 16,0 1-16,0-1 0,21 21 15,-22-21-15,1 22 0,21-1 0,0-21 16,-21 21-16,21 1 0,0-22 0,0 0 16,0 0-16,0 0 0,0 1 15,0-1-15,21 0 0,0-21 0,1 21 16,-1-21-16,0 0 0,0 0 16,21 0-16,-20 0 0,-1 0 0,21 0 15,-21 0-15,0-21 0,22 21 16,-22-21-16,0 0 0,21-1 0,-20 1 15,-1 0-15,0-21 0,0 21 0,0-22 16,0 22-16,1-21 0,-1-1 16,-21 22-16,21-21 0,-21 21 0,21 0 15,-21-1-15,21 1 0,-21 0 0,0 42 32,0 0-32,0 1 15,0-1-15,-21 21 0,0-21 0,21 22 16,-21-1-16,21-21 15,0 21-15,-21 1 0,21-22 0,0 0 16,0 0-16,0 0 0,0 1 0,0-1 16,21 0-16,0-21 15,0 0-15,0 0 0,0 0 0,1 0 16,-1 0-16,0 0 0,0 0 0,0-21 16,0 21-16,1-21 0,-1-1 0,0 1 15,0 0-15,-21 0 0,21 0 16,0 0-16,1-1 0,-22-20 0,21 21 15,0-21-15,0 20 0,-21 1 16,0-21-16,0 21 0,21 21 0,-21-21 16,0-1-16,21 22 15,-21 22 1,0-1-16,0 0 16,-21 0-16,21 0 0,-21 0 0,21 22 15,-21-22-15,21 0 0,0 21 16,-21-20-16,21-1 0,0 0 0,0 0 15,0 0-15,0 0 0,0 1 0,0-1 16,21 0 0,0-21-16,0 0 0,0 0 15,22 0-15,-22 0 0,0 0 0,21-21 16,-20 0-16,20-1 0,-21 22 16,21-21-16,-20 0 0,20 0 15,-21 0-15,21-22 0,-20 22 0,-1 0 16,0-21-16,-21 21 0,0-1 15,21 1-15,-21 0 0,0 0 16,-21 21-16,0 0 16,21 21-1,0 0-15,0 0 16,0 1-16,0-1 0,0 0 16,0 0-16,21 0 15,0 0-15,-21 1 0,21-22 0,-21 21 16,0 0-16,0 0 0,0 0 15,21 0-15,-21 1 16,0-1-16,0 0 0,0 0 16,0 0-16,0 0 15,22-21-15,-1 0 16,0 0-16,0 0 16,0 0-16,0 0 0,1 0 15,-1 0-15,0 0 0,0-21 16,0 0-16,0 21 0,1-21 0,-1 0 15,0 0-15,0-1 0,0 1 0,22-21 16,-22 21-16,0-22 16,0 22-16,21-21 0,-20 21 0,20 0 15,-21-22-15,0 43 0,0-21 0,1 0 16,-22 42 15,0 0-31,-22-21 0,22 21 16,-21 1-16,0-1 0,21 0 15,-21 0-15,0 0 0,0 0 0,21 1 16,0-1-16,-22-21 0,22 21 16,-21 0-16,21 0 0,0 0 15,0 1-15,21-1 16,1-21 0,-1 0-16,0 0 0,21 0 15,-21 0-15,1 0 0,20 0 0,-21-21 16,21 21-16,1-22 0,-22 1 0,21 21 15,1-21-15,-22 0 0,21 0 16,-21 0-16,22-22 0,-22 22 16,21 0-16,-21-21 0,0 20 0,-21 1 15,22 0-15,-22 0 0,0 0 16,0 0-16,0-1 0,-22 22 16,1 0-16,0 0 0,-21 0 15,21 0-15,-1 22 0,1-1 0,0-21 16,0 21-16,21 0 0,0 0 15,0 0-15,0 1 0,0-1 16,0 0-16,0 0 0,0 0 0,0 0 16,0 1-16,21-22 0,0 21 15,0-21-15,-21 21 16,22-21-16,-1 21 0,-21 0 31,0 0-15,-21-21-16,-1 0 0,22 22 15,-21-22-15,0 0 16,0 0-16,0 0 0,0 0 16,-1 21-1,1-21-15,0 0 16,0 0 0,0 0-16,0 0 0,-1 0 15,1 0-15,0 0 16</inkml:trace>
  <inkml:trace contextRef="#ctx0" brushRef="#br0" timeOffset="106956.14">15557 11472 0,'0'0'0,"22"0"0,-1 0 16,0 0-1,0-21-15,0 0 16,-21 0-16,0 0 0,21 21 16,1-21-16,-22-1 0,0-20 0,0 21 15,0 0-15,0 0 0,0-1 16,0-20-16,0 21 0,0 0 0,-22 0 15,1-1-15,0 1 0,0 0 0,-21 21 16,20 0-16,-20 0 0,21 0 16,-21 0-16,20 21 0,-20 0 0,21 1 15,-21 20-15,20-21 0,1 21 16,-21 22-16,42-22 0,0 1 16,-21 20-16,21-21 0,0 1 0,0-1 15,0 0-15,0 1 0,21-1 0,-21-21 16,21 0-16,0 1 0,0-1 0,1-21 15,-1 0-15,21 0 0,-21 0 16,0 0-16,1 0 0,20 0 0,-21-21 16,0-1-16,22 1 0,-22-21 0,21 21 15,-21-22-15,0 1 0,22 0 16,-22-22-16,0 22 0,0-22 0,0 1 16,1-1-16,-22 1 0,0-1 0,0 22 15,0-21-15,0-1 0,0 22 16,0-1-16,0 1 0,0 21 15,0 0-15,-22 0 0,22-1 0,-21 22 16,21 22-16,0-1 16,0 0-16,0 21 0,0-21 0,0 22 15,0-1-15,-21 0 0,21 22 0,0-22 16,0 22-16,0-22 0,0 22 0,0-22 16,0 21-16,0-20 0,21-1 15,0 0-15,1-20 0,-22 20 0,21-21 16,0 0-16,0-21 0,0 21 0,0-21 15,1 0-15,-1 0 16,0 0-16,0-21 0,0 0 16,0 0-16,-21-21 0,0 20 15,22-20-15,-1 0 0,-21 21 16,21-22-16,-21 1 0,0 0 16,0-1-16,21 1 0,-21 21 0,0-22 15,21 43-15,-21-21 0,0 42 16,0 1-1,0-1-15,0 0 0,0 21 0,0 1 16,0-22-16,0 21 0,0-21 0,0 22 16,0-22-16,0 21 0,0-21 15,0 0-15,21-21 0,1 22 0,-1-1 16,0-21-16,0 0 0,0 0 16,0 0-16,1-21 0,-1-1 15,0 22-15,0-21 16,0 0-16,0 0 0,1 0 0,-1-22 15,-21 22-15,21-21 0,-21 21 0,21-22 16,-21 22-16,0-21 0,0 21 16,0 0-16,0-1 0,21 22 0,-21 22 31,21-1-31,-21 0 0,0 0 16,0 0-16,0 0 0,0 22 15,22-22-15,-22 0 0,0 0 0,21 0 16,-21 1-16,0-1 0,0 0 0,21 0 15,-21 0-15,21-21 16,0 0-16,-21 21 0,21-21 0,1 0 16,-1 0-16,0 0 0,0 0 15,0-21-15,0 21 0,-21-21 0,22 0 16,-1 0-16,0 0 0,0-1 16,0 1-16,-21-21 0,21 21 0,1-22 15,-22 22-15,0-21 0,0 21 0,0-22 16,0 22-16,0 0 0,0 0 15,-22 21 1,1 21-16,0-21 0,21 21 16,-21 0-16,0 1 0,21-1 15,0 0-15,0 0 16,0 0-16,0 0 0,21 1 16,-21-1-16,21 0 0,0 0 0,0-21 15,1 21-15,-22 0 0,21 1 16,0-22-16,-21 21 0,0 0 0,0 0 15,21-21-15,-21 21 0,0 0 0,21-21 16,-21 22-16,0-1 0,0 0 16,21-21-16,1 0 15,-1 0-15,0 0 0,0 0 16,0 0-16,0 0 0,1 0 0,20-21 16,-21 0-16,0 21 15,22-22-15,-22 1 0,0 0 0,0 0 0,0 0 16,0-22-16,-21 22 0,22 0 15,-22 0-15,21 0 0,-21 0 0,0-1 16,0 1-16,0 42 31,0 1-31,-21-1 0,21 0 16,-22 0-16,22 0 0,0 22 16,0-22-16,0 0 0,0 0 15,0 0-15,0 0 0,22 1 16,-1-22-16,0 0 0,0 0 15,0 0-15,0 0 0,1 0 16,20 0-16,-21 0 0,0 0 0,22 0 16,-22-22-16,0 1 0,0 21 0,0-21 15,0 0-15,1 0 0,-1 0 16,0-1-16,0 1 0,0 0 0,-21 0 16,0-21-16,21 20 0,1 1 0,-22 0 15,0 0-15,0 42 31,0 0-31,0 0 16,0 1-16,0-1 0,0 0 0,-22 0 16,22 21-16,0-20 15,0-1-15,-21 0 0,21 0 16,-21 0-16,21 0 16,0-42 15,21 0-31,0 0 15,-21 0-15,22-22 0,-1 22 16,-21 0-16,21-21 0,0 21 16,0-1-16,0-20 0,1 21 15,-1 0-15,21 21 0,-21-21 0,0 21 16,43 0-16,-43 0 0,0 0 16,0 21-16,-21 0 15,22 0-15,-22 21 0,0-20 0,0-1 16,0 0-16,0 0 0,0 0 0,0 0 15,0 1-15,0-1 0,0 0 16,21 0-16,0-21 0,-21 21 0,21-21 16,0 0-16,0 0 0,1 0 0,-1 0 15,0 0-15,0 0 0,0 0 16,22-21-16,-22 21 0,21-21 0,-21 0 16,22 21-16,-22-21 0,21-1 0,0 1 15,-20-21-15,-1 21 0,21 0 0,-21-22 16,0 22-16,1 0 15,-22-21-15,0 20 0,0 1 0,0 0 16,0 0-16,-22 21 16,1 0-1,0 21-15,0 0 0,0 22 16,0-22-16,-1 0 0,-20 0 16,21 21-16,0-20 0,0 20 0,-1-21 15,1 0-15,0 22 0,21-22 16,0 0-16,21-21 15,0 0-15,1 0 0,-1 0 16,0 0-16,0 0 0,0-21 16,0 0-16,22 21 0,-22-22 15,0 1-15,21 0 0,-20 21 0,-22-21 16,21 0-16,0 0 0,0 21 16,-21-22-16,0 44 15,0-1 1,0 0-16,0 0 0,0 0 0,0 22 15,0-1-15,0 0 0,-21 1 16,21-1-16,-21 0 0,0 22 16,21-1-16,0-20 0,0 20 0,-22 22 0,22-22 15,-21 1-15,21 20 0,0 1 16,0-21-16,0 20 0,0 1 0,0 0 16,0-1-16,-21 1 0,21 0 15,-21-22-15,21 22 0,-21-1 0,21-20 16,-21-1-16,-1 1 0,1-1 0,0 1 15,0-22-15,0 1 0,-22-1 16,22 0-16,-21-21 0,21 1 0,-22-1 16,1-21-16,21 0 0,-21 0 0,20-21 15,-20-1-15,21 1 0,-21 0 16,20-21-16,1-1 0,-21-20 0,21 21 16,21-43-16,0 21 0,0-20 0,0-22 15,0 21-15,0-21 0,21 1 0,21-1 16,-21 0-16,22 21 0,-1-21 15,0 1-15,22 20 0,-22 0 0,22 22 16,-22-1-16,0 1 0,1-1 16,-1 22-16,-21 0 0,22-43 15,-43 43-15</inkml:trace>
  <inkml:trace contextRef="#ctx0" brushRef="#br0" timeOffset="107175.05">17674 10816 0,'0'0'0,"0"-21"16,0 0-1,0 0 1,-21 21-16</inkml:trace>
  <inkml:trace contextRef="#ctx0" brushRef="#br0" timeOffset="108647.47">20278 11663 0,'0'0'0,"0"-21"31,0 0-31,0-1 0,0 1 16,21 0-16,0 0 0,0 0 0,0 0 15,0-1-15,1 1 0,-1-21 0,21 21 16,-21-22-16,0 1 0,1 21 15,20-21-15,-21-1 0,0 1 16,0 0-16,1-1 0,-22 1 0,0 21 16,0-22-16,0 22 0,0 0 0,-22 21 31,1 0-31,-21 0 0,21 21 0,0 0 16,-22 22-16,22-22 0,0 21 15,0-21-15,21 22 0,0-22 0,0 21 16,0-21-16,0 1 0,42 20 0,-21-42 15,0 21-15,1 0 0,20 0 16,-21-21-16,21 22 0,-20-22 0,-1 21 16,21-21-16,-42 21 0,21 0 0,0 0 15,-21 0 1,0 1-16,0-1 0,-21 0 16,0-21-16,21 21 0,-21-21 15,21 21-15,21-21 31,0 0-31,0 0 16,-21-21-16,22 0 0,-1 21 0,0-21 16,0 0-16,0-1 0,0 1 15,1 0-15,-1-21 0,0 21 0,0-22 16,0 22-16,0-21 0,1-1 0,-22 1 16,21 21-16,0 0 0,0 0 15,-21-1-15,0 1 0,0 42 16,0 1-16,0-1 15,0 0-15,0 0 0,0 21 16,0 1-16,-21-22 0,21 21 16,-21-21-16,21 22 0,0-22 0,0 0 15,0 0-15,0 0 0,0 1 16,0-1-16,21-21 0,0 21 16,0-21-16,0 0 0,1 0 0,-1 0 15,0 0-15,0-21 0,0 0 0,0 21 16,1-22-16,-1 1 0,0 0 15,0 0-15,0 0 0,-21 0 0,0-1 16,21-20-16,-21 21 0,22-21 0,-22 20 16,0 1-16,0-21 0,0 21 15,0 0-15,0 42 16,0 0 0,0 0-16,0 21 15,-22-20-15,22-1 0,0 21 0,-21-21 16,21 0-16,0 22 0,0-22 0,0 0 15,0 0-15,0 0 0,21-21 16,1 22-16,-1-22 0,0 0 0,0 0 16,0 0-16,0 0 0,1 0 0,-1 0 15,0 0-15,0 0 0,0 0 0,0-22 16,1 1-16,-1 0 0,0 0 16,0 0-16,-21 0 0,21-1 0,0 1 15,-21-21-15,0 21 0,22-22 16,-22 22-16,21-21 0,-21 21 15,0 0-15,0 42 16,0 0 0,-21 0-16,21 0 0,-22 0 15,1 22-15,21-22 0,-21 21 0,0-21 16,21 22-16,-21-22 0,21 0 0,0 0 16,-21 0-16,21 1 0,-22-1 15,22-42 32,0-1-47,0 1 16,22 0-16,-1 0 0,0 0 0,0-22 15,0 22-15,0-21 0,22 0 16,-22 20-16,21-20 0,-21 21 0,22-21 16,-22 20-16,21 22 0,-21-21 0,1 21 15,-1 0-15,21 0 0,-42 21 0,21 1 16,0-1-16,-21 0 0,22 0 15,-22 21-15,0-20 0,0 20 0,0-21 16,0 21-16,0-20 0,0-1 16,0 0-16,0 0 0,0 0 0,0 0 15,0 1-15,0-44 63,0 1-63,21 21 0</inkml:trace>
  <inkml:trace contextRef="#ctx0" brushRef="#br0" timeOffset="110200.05">22415 11536 0,'22'0'47,"-1"-21"-47,0 21 0,0-21 0,-21-1 16,21 1-16,0 0 0,1 0 15,-22 0-15,21 0 0,0-22 0,0 22 16,-21-21-16,21-1 0,-21 1 0,0 0 16,21-1-16,1 1 0,-22 0 15,21-1-15,-21 1 0,0 0 16,0-1-16,0 22 0,0 0 0,0 0 0,0 0 15,0 42 1,0 0 0,-21 0-16,21 0 0,-22 1 0,22 20 15,0 0-15,0 1 0,0-22 16,-21 21-16,21 0 0,0 1 0,0-1 16,0 0-16,0 1 0,0-22 0,0 21 15,0-21-15,0 22 0,0-22 16,21 0-16,-21 0 0,0 0 0,0 1 15,22-1-15,-1-21 0,-21 21 0,21-21 16,0 0-16,0 0 0,0 0 0,1 0 16,-1 0-16,0 0 15,21 0-15,-21-21 0,1 21 0,20-21 16,-21-1-16,21 1 0,-20 0 0,-1 0 16,0-21-16,0 20 0,0 1 15,0-21-15,1 21 0,-22 0 0,0-1 16,0 1-16,0 42 31,-22 1-31,1-1 0,21 0 0,-21 21 16,21-21-16,0 1 0,0-1 0,-21 0 15,21 0-15,0 0 0,0 0 16,0 1-16,21-22 0,0 0 16,-21 21-16,21-21 0,1 0 0,20 0 15,-21 0-15,0 0 0,0 0 16,1-21-16,20-1 0,-21 1 0,0 21 15,0-21-15,1 0 0,20-21 0,-21 20 16,0 1-16,0-21 0,1 0 16,-1-1-16,0 22 0,-21-21 15,0 21-15,21-22 0,-21 22 0,-21 21 32,21 21-32,-21 0 15,0 22-15,21-22 0,-22 0 0,1 21 16,0-20-16,0 20 15,21-21-15,0 0 0,-21 22 0,21-22 16,-21 0-16,21 0 0,0 0 0,0 0 16,0 1-16,0-1 0,0 0 15,0-42 17,21 21-17,-21-21-15,21-1 0,-21 1 16,21 0-16,-21 0 0,21 0 0,0-22 15,1 22-15,-22-21 0,21 0 0,0 20 16,0-20-16,0 21 16,0 0-16,1 0 0,-1-1 0,-21 1 15,21 21-15,0 0 0,0 21 16,-21 1-16,0-1 16,0 0-16,0 0 0,0 0 0,0 0 15,0 22-15,0-22 0,0 0 0,21 0 16,-21 0-16,0 1 0,22-1 15,-22 0-15,0 0 0,0 0 16,21-21-16,0 0 31,0-21-15,0 0-16,-21 0 16,21 0-16,1-1 0,-1 1 0,0 0 15,0 0-15,0-21 0,0 20 16,1 1-16,20-21 0,-21 21 0,0 0 15,22-1-15,-22 22 0,21 0 16,-21-21-16,0 21 0,1 0 0,-22 21 16,21 1-16,-21-1 15,0 0-15,0 21 16,0-21-16,0 1 0,0-1 0,-21 0 16,21 0-16,0 0 0,0 0 0,0 1 15,0-1-15,0 0 0,0 0 16,0 0-16,21 0 15,0-21-15,0 0 0,0 22 0,0-22 16,1 0-16,-1 0 0,0 0 16,21 0-16,-21 0 0,1 0 0,-1-22 15,21 22-15,-21-21 0,0 0 0,22 0 16,-22 21-16,0-42 0,21 20 16,-20 1-16,-1 0 0,0-21 0,0-1 15,0 22-15,0-21 0,-21 0 16,0 20-16,0-20 0,0 21 0,0 0 15,-21 21-15,0 0 0,0 0 16,0 0-16,0 0 0,-1 21 0,1 0 16,0 21-16,0-20 15,0-1-15,0 21 0,-1 0 0,1-20 16,21 20-16,-21-21 0,21 21 0,0-20 16,0-1-16,0 0 0,0 0 0,21 0 15,0 0-15,1 1 0,-1-22 16,21 0-16,-21 0 0,0 0 0,22 0 15,-22 0-15,0 0 0,21 0 0,-20 0 16,-1-22-16,21 22 0,0-21 16,-20 0-16,20 0 0,-21 0 0,21 0 15</inkml:trace>
  <inkml:trace contextRef="#ctx0" brushRef="#br0" timeOffset="110487.89">23834 10562 0,'0'0'0,"-22"-21"16,1 21-16,0 0 0,21-21 31,-21 21-31,0 0 47,0 21-31,21 0-16,-22-21 0</inkml:trace>
  <inkml:trace contextRef="#ctx0" brushRef="#br0" timeOffset="110711.76">22352 10964 0,'0'0'0,"21"0"16,0 0-16,0 0 15,1 0-15,20 0 0,0 0 16,1-21-16,-1 21 0,0 0 0,22-21 16,-22 21-16,22-21 0,-1 0 0,-21 21 15,22-21-15,21 21 16</inkml:trace>
  <inkml:trace contextRef="#ctx0" brushRef="#br0" timeOffset="111018.85">25823 11557 0,'0'0'16,"0"21"-16,-21 0 0,0-21 0,21 22 16,-21-22-16,21 21 31,0-42 16</inkml:trace>
  <inkml:trace contextRef="#ctx0" brushRef="#br0" timeOffset="125819.73">3810 12552 0,'0'0'0,"-21"-21"0,0 21 16,-1 0-16,1-21 0,0 21 0,0 0 16,0 0-16,0-22 0,-1 22 15,1 0-15,42 0 32,22 0-32,20 0 15,1 0-15,-1 0 0,43 0 0,0 0 16,0 0-16,21-21 0,21 21 15,21 0-15,-21-21 0,22 21 0,20-21 16,1 21-16,-22-21 0,22 21 16,-22 0-16,21-21 0,-41 21 15,-1 0-15,0 0 0,-21-22 0,-21 22 0,0 0 16,-22 0-16,-20 0 16,-22 0-16,0 0 0,1 0 0,-22 0 0,0 0 15,-42 0 1,0 0-16,-22 22 15,1-22-15,0 0 0,-43 0 0,22 21 16,-22-21-16,0 21 0,-21-21 0,22 21 16,-43-21-16,21 21 0</inkml:trace>
  <inkml:trace contextRef="#ctx0" brushRef="#br0" timeOffset="126104.15">3979 13060 0,'-63'21'0,"126"-42"0,-169 63 0,64-42 16,21 21-16,63-21 16,1 0-16,20 0 0,1-21 15,20 21-15,1-21 0,21 0 16,0 21-16,21-21 0,127 0 16,-127-1-16,0 1 0,21 21 15,-21-21-15,21 21 0,-21-21 0,21 21 16,-42 0-16,21-21 0,-21 21 0,0 0 15,-22 0-15,1-21 0,0 21 16,-22 0-16,1 0 0,-22 0 0,0 0 16,-21 0-16,1 0 0,-65 0 15,22 0 1,-42 0-16,-1 0 0,1 0 0,-43 21 16</inkml:trace>
  <inkml:trace contextRef="#ctx0" brushRef="#br0" timeOffset="126387.63">3683 13674 0,'0'0'0,"-21"21"0,21 0 16,0 0-16,21-21 0,21 0 0,22 0 16,-1 0-16,22 0 15,21-21-15,-22 0 0,43 21 0,0-21 16,22 0-16,-22-22 0,21 22 0,-21 0 15,21 0-15,0 0 0,-21-1 16,21 1-16,-21 0 0,0 21 0,0-21 16,-21 0-16,0 21 0,0 0 15,-22-21-15,1 21 0,-21 0 0,-22 0 16,0 0-16,-21 0 0,-42 0 16,0 0-16,-21 0 15,-22 21-15,1 0 0,-1-21 0,-42 21 16</inkml:trace>
  <inkml:trace contextRef="#ctx0" brushRef="#br0" timeOffset="126660.06">3958 14034 0,'0'0'0,"-190"63"16,147-42-16,22 0 0,42-21 15,22 0 1,20 0-16,-21 0 0,22 0 0,21 0 15,-1 0-15,1 0 0,21-21 0,0 21 16,-1-21-16,1 21 0,21-21 16,0 21-16,0-21 0,0 21 0,0 0 15,0-21-15,21 21 0,-21 0 16,0 0-16,0-22 0,-21 22 16,-21 0-16,0 0 0,-22 0 0,1 0 15,-22 0-15,-21 0 0,-21 22 16,-21-22-16,-21 21 0,-22-21 15,-21 21-15,1 0 0</inkml:trace>
  <inkml:trace contextRef="#ctx0" brushRef="#br0" timeOffset="126948.2">3768 14753 0,'0'0'0,"-43"21"0,1 1 0,21-22 16,42 0-16,21 0 15,22 0-15,-1 0 0,1 0 16,20-22-16,1 1 0,0 21 0,21-21 16,21 21-16,-22-21 0,22 21 0,0-21 15,0 0-15,0 21 0,0-22 16,0 22-16,0-21 0,0 0 0,0 21 16,-21-21-16,0 21 0,0 0 15,-43 0-15,1 0 0,-1 0 0,-20 0 16,-22 0-16,0 0 0,-42 21 15,-21-21 1,-22 21-16,1 0 0,-22 1 0,-21-22 16,0 21-16,-21 0 0,0 0 0,-21 21 15</inkml:trace>
  <inkml:trace contextRef="#ctx0" brushRef="#br0" timeOffset="127211.66">3365 15325 0,'0'0'0,"-21"42"16,64-42-16,-1 0 0,21 0 0,22 0 16,0 0-16,21 0 0,-1-21 15,22 0-15,0 21 0,22-21 16,-1-1-16,0 1 0,21 21 0,-21-21 16,1 0-16,20 0 0,0 21 15,1-21-15,-1-1 0,-21 22 0,0-21 16,0 21-16,-21-21 0,0 21 0,-21 0 15,0 0-15,-21 0 0,-22 0 16,1 0-16,-22 0 0,-21 0 0,-63 21 16,0-21-16,-22 21 15,-21-21-15,1 22 16</inkml:trace>
  <inkml:trace contextRef="#ctx0" brushRef="#br0" timeOffset="127483.55">3365 15960 0,'0'0'0,"-42"21"0,42 0 15,21-21-15,22 0 0,20 0 16,22 0-16,-1 0 0,1 0 0,21 0 16,0 0-16,0 0 0,-1 0 15,1-21-15,0 21 0,21 0 0,-21-21 16,0 21-16,21-21 0,-21 21 15,-1-22-15,1 22 0,0-21 0,0 0 16,0 21-16,0-21 0,-22 21 16,1-21-16,-22 21 0,1 0 0,-22 0 15,1-21-15,-65 21 16,-20 0-16,-21 0 16,-1 0-16</inkml:trace>
  <inkml:trace contextRef="#ctx0" brushRef="#br0" timeOffset="127743.4">2942 16637 0,'-21'21'0,"42"-42"0,-42 63 0,21-20 16,21-1-16,21 0 0,22-21 15,-1 0-15,22 0 0,0 0 0,21 0 16,-1 0-16,22 0 0,-21 0 15,21-21-15,0 21 0,21-21 0,-21 21 16,22-22-16,-22 1 0,0 21 0,21-21 16,-21 0-16,0 21 0,0-21 15,0 21-15,0 0 0,-21-21 0,21 21 16,-43 0-16,22 0 0,-21 0 16,-22 0-16,1 0 0,-22 0 15</inkml:trace>
  <inkml:trace contextRef="#ctx0" brushRef="#br0" timeOffset="128019.77">4445 17145 0,'0'0'0,"212"0"15,-128 0-15,1 0 0,0 0 16,-1-21-16,22 21 0,0-21 0,0 21 16,0-21-16,-1-1 0,1 1 15,0 21-15,-21-21 0,-1 0 0,1-21 16,0 20-16,-22 1 0</inkml:trace>
  <inkml:trace contextRef="#ctx0" brushRef="#br0" timeOffset="130635.87">6371 13864 0,'0'-21'47,"-21"21"-15,21 21-17,0 0 1,0 1-16,0 20 0,0-21 15,0 21-15,0-20 0,0 20 0,0-21 16,0 0-16,0 0 0,0 22 0,21-43 16,-21 21-16,21 0 0,0-21 15,1 0-15,20 21 0,-21-21 0,0 0 16,22 0-16,-22 0 0,21-21 16,-21 21-16,22-21 0,-22 0 15,0 0-15,0-1 0,0 1 0,0-21 16,1 21-16,-22 0 0,0-22 0,0 1 15,0 21-15,0-22 0,-22 1 16,1 21-16,0-21 0,0 20 0,0 1 16,-22 21-16,22 0 0,-21 0 0,0 0 15,-1 0-15,1 0 0,0 21 16,-1 1-16,1-1 0,0 0 0,20 21 16,-20-21-16,21 1 0,0 20 15,21-21-15,0 0 0,0 0 0,0 1 16,0-1-16,21 0 0,0 0 15,0-21-15,22 0 0,-22 21 16,21-21-16,0 0 0,1 0 0,-1 0 16,0 0-16,1-21 0,-1 0 0,-21 21 15,22-21-15,-22 0 0,21-1 16,-21 1-16,-21 0 0,0 0 0,0 0 16,0 0-16,0-22 0,-21 22 0,0 0 15,0 0-15,0 0 0,-22 21 16,22 0-16,-21 0 0,21 0 0,-22 0 15,22 21-15,-21 0 0,21 0 0,-22 0 16,22 0-16,0 22 0,0-22 16,21 0-16,0 0 0,0 0 15,0 1-15,0-1 0,0 0 0,21-21 16,0 21-16,0-21 16,0 0-16,22 0 0,-22 0 0,21 0 15,1-21-15,-22 21 0,21-21 0,0 0 16,-20 21-16,-1-22 0,0 1 15,0 0-15,-21 0 0,21 0 0,-21 0 16,0-1-16,0 1 0,-21 0 16,0 21-16,0-21 0,0 21 15,-22 0-15,22 0 0,0 0 0,-21 0 16,20 21-16,-20-21 0,21 21 0,-21 0 16,20 1-16,1-1 0,0 0 15,0 0-15,21 0 0,0 0 0,0 1 16,0-1-16,21-21 15,0 0-15,0 0 16,22 0-16,-22 0 0,21 0 0,-21 0 16,22-21-16,-22-1 0,0 22 15,21-21-15,-20 0 0,-22 0 0,21 0 16,-21 0-16,0-1 16,-21 1-16,-1 21 15,1 0-15,0 0 0,0 0 16,0 21-16,0 1 0,-1-22 15,1 21-15,0 0 0,0 0 16,21 0-16,-21 0 0,21 1 16,0-1-16,0 0 15,21-21-15,0 0 0,21 0 16,-20 0-16,-1 0 0,0 0 16,0 0-16,0-21 0,0 0 15,1 21-15,-1-22 0,-21 1 16,0 0-16,0 0 0,0 0 15,0 0-15,-21 21 16,-1 0-16,1 0 0,0 0 0,0 0 16,0 0-16,-22 21 0,22 0 15,0-21-15,-21 21 0,21 0 16,-1 0-16,1 1 0,21-1 0,0 0 16,0 0-16,0 0 0,0 0 15,21 1 1,1-22-16,-1 0 0,0 0 0,21 0 15,-21 0-15,22 0 0,-22 0 0,0-22 16,0 22-16,0-21 0,1 0 16,-22 0-16,0 0 15,0 0-15,-22 21 0,1-22 0,0 22 16,0 0-16,0 0 0,-22 0 16,22 0-16,0 0 0,-21 0 15,21 0-15,-1 22 0,1-1 0,0 0 16,0-21-16,21 21 0,-21 0 15,21 0-15,0 1 0,0-1 16,21-21-16,0 21 0,0-21 16,0 0-16,22 0 0,-22 0 0,21 0 15,-21 0-15,22 0 0,-22 0 0,0 0 16,0-21-16,0 21 0,1 0 16,-22-21-16,21-1 0,-21 1 15,0 0-15,-21 0 0,-1 21 16,1-21-16,0 0 0,0 21 15,0-22-15,0 22 0,-22 0 16,22 0-16,0 0 0,0 0 0,0 0 16,-1 22-16,22-1 15,-21 0-15,21 0 0,0 0 16,0 0-16,0 1 0,21-1 16,1-21-16,-1 0 15,0 21-15,0-21 0,0 0 16,0 0-16,1 0 0,-1 0 0,0 0 15,0-21-15,0 21 0,-21-21 16,0-1-16,0 1 16,0 0-16,0 0 0,0 0 15,-21 0-15,0-1 16,0 1-16,0 0 0,-1 0 0,-20 0 16,21 21-16,-21 0 0,20 0 0,-20 0 15,21 0-15,0 0 0,-22 0 16,22 42-16,0-21 0,0 0 0,0 22 15,21-22-15,0 21 0,0 1 16,0-22-16,0 21 0,21-21 0,0 22 16,0-22-16,0 0 0,22 0 15,-22-21-15,21 0 0,1 21 0,-22-21 16,21 0-16,0 0 0,-20 0 16,20-21-16,-21 0 0,0 21 0,0-21 15,1 0-15,-22-1 0,21 1 16,-21 0-16,0 0 0,0-21 0,-21 20 15,-1 1-15,1-21 0,-21 0 0,21 20 16,-22-20-16,1 0 0,0-1 16,-1 22-16,1 0 0,0 0 0,21 21 15,-1 0-15,-20 21 0,42 0 0,-21 0 16,21 22-16,-21-1 0,21 0 16,0 1-16,0-1 0,0 0 0,0 1 15,0-1-15,0-21 0,21 22 16,0-22-16,0 21 0,0-21 15,1 0-15,20-21 0,-21 22 0,21-22 16,1 0-16,-22 0 0,21 0 16,1 0-16,-22-22 0,21 1 0,-21 0 15,0 0-15,1 0 0,-1 0 0,0-1 16,-21 1-16,21-21 0,-21 21 16,0-22-16,0 22 0,0-21 0,-21 0 15,-21 20-15,20-20 0,1 0 0,-21 21 16,21-1-16,-22 1 0,22 0 15,-21 21-15,21 0 0,-22 0 0,22 21 16,0 0-16,-21 1 0,21 20 16,-1 0-16,1-21 0,0 22 0,21-1 15,-21 0-15,21-20 0,0 20 16,0-21-16,0 0 0,0 0 16,21 1-16,0-1 0,0-21 0,1 0 15,20 0-15,-21 0 0,21 0 0,1-21 16</inkml:trace>
  <inkml:trace contextRef="#ctx0" brushRef="#br0" timeOffset="131591.89">7133 14626 0,'0'21'16,"-21"-21"0,0 0 30,21-21 48,-21 21-31</inkml:trace>
  <inkml:trace contextRef="#ctx0" brushRef="#br0" timeOffset="133301.43">7514 14436 0,'0'21'0,"-21"0"15,21 0-15,0 0 16,-21 1-16,21-1 15,0 0-15,0 0 0,0 0 0,0 0 16,0 1-16,0 20 0,0-21 16,0 21-16,0-20 0,0-1 0,0 21 15,0-21-15,0 0 0,0 1 0,21-1 16,0 0-16,0-21 0,0 21 16,22-21-16,-1 0 0,0 0 15,1 0-15,20-21 0,1 0 0,20-22 16,-20 22-16,21-21 0,-1 21 15,1-22-15,21 1 0,-22-21 0,22 20 16,0 1-16,0-22 0</inkml:trace>
  <inkml:trace contextRef="#ctx0" brushRef="#br0" timeOffset="133739.18">7260 15748 0,'0'21'47,"0"0"-47,0 1 15,0-1-15,0 0 0,0 0 16,0 0-16,0 0 0,0 1 0,0-1 15,21 0-15,-21 0 0,21-21 0,22 21 16,-22-21-16,0 0 0,21 0 16,1 0-16,-1-21 0,0 0 0,22 0 15,-1-22-15,1 22 0,21-21 0,-22 0 16,22-1-16,-1 1 0,1 0 0,0-22 16,-22 22-16</inkml:trace>
  <inkml:trace contextRef="#ctx0" brushRef="#br0" timeOffset="134119.96">7027 16531 0,'-21'21'0,"42"-42"0,-42 64 16,21-22-16,0 0 31,21-21-31,0 0 0,1 0 0,-1 0 16,21 0-16,-21-21 0,22 0 15,20-1-15,-21 1 0,22-21 16,-1 21-16,1-22 0,21 1 0,-1 0 16,-20 21-16,20-22 0,1 1 0,-21 0 15</inkml:trace>
  <inkml:trace contextRef="#ctx0" brushRef="#br0" timeOffset="134490.74">7324 17124 0,'0'0'16,"21"0"0,0 0-16,0-21 0,21 0 0,1-1 0,20 1 15,-20-21-15,41 0 0,-20-1 16,20 1-16,1 0 0,0-1 0,21 1 16,-22 0-16,1-1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9T01:15:43.7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698 741 0,'0'-21'78,"0"0"-46,0-1-17,0 1 1,0 0-16,0 0 15,0 0 1,0 0 0,0 42 46,0 0-62,0 0 0,0 0 16,0 22-16,0-22 15,0 21-15,0 0 0,0 1 0,0 20 16,0-20-16,0 20 0,0 1 16,-21-22-16,21 21 0,-21 1 15,0-22-15,0 22 0,0-22 0,-1 0 16,1 1-16,21-1 0,0 0 16,0-20-16,0-1 0,0 0 0,0 0 15,0-42 16,0 0-31,0 0 16,0-1-16,0 1 0,0 0 0,0-21 16,0 21-16,0-1 15,21 1-15,1-21 0,-1 21 0,0 0 16,0-1-16,21 1 0,-20 0 16,20 0-16,-21 0 0,21 0 0,-20-1 15,20 22-15,-21-21 0,21 21 16,-20 0-16,-1 0 0,0 0 15,21 0-15,-21 21 0,1 1 0,-22-1 16,21 0-16,0 0 0,-21 0 16,0 22-16,0-22 0,0 0 0,0 21 15,0-21-15,0 1 0,0-1 16,-21 21-16,21-21 0,0 0 16,0 1-16,0-1 0,-21-21 15,21 21-15,0 0 0,-22-21 16,22 21-16,-21-21 15,0-21 1,0 0-16,0 0 0</inkml:trace>
  <inkml:trace contextRef="#ctx0" brushRef="#br0" timeOffset="2721.69">2540 1630 0,'0'0'0,"-21"0"0,0 0 0,-1 0 0,1 0 16,0 0-16,21-21 16,0 0-16,-21 21 0,21-22 15,-21 22-15,21-21 0,-21 21 16,21-21-16,0 0 0</inkml:trace>
  <inkml:trace contextRef="#ctx0" brushRef="#br0" timeOffset="4096.88">2095 1249 0,'22'0'16,"-1"-21"15,-21 0-31,0-1 16,0 1 0,0 0-16,-21 0 0,-1 21 15,1-21-15,0 0 16,0 21-16,-21-22 0,20 22 0,1 0 15,-21 0-15,0 0 0,20 0 0,-20 0 16,21 0-16,-21 22 0,-1-1 16,22 0-16,-21 21 0,21 1 15,-22-22-15,22 21 0,0 0 16,0 1-16,0-1 0,21 0 16,0 43-16,0-64 0,0 22 15,0-22-15,21 0 0,0 0 16,0-21-16,0 0 0,22 0 0,-22 0 15,21 0-15,-21 0 0,0 0 16,22-21-16,-22 0 0,21 0 16,-21-1-16,22 1 0,-22 0 15,0 0-15,0 0 0,0-22 0,1 22 16,-1-21-16,-21 21 0,0-22 16,21 1-16,-21 21 0,0 0 15,0-22-15,0 22 0,0 0 16,0 42-1,0 0 1,0 1-16,0-1 0,0 0 16,0 21-16,0-21 0,0 22 15,0-22-15,0 0 0,0 21 0,0-20 16,21-1-16,-21 0 0,21 0 16,-21 0-16,0 0 0,21-21 0,1 0 15,-1 22-15,0-22 16,0 0-16,0 0 0,0 0 0,1-22 15,-1 1-15,0 21 16,0-21-16,0 0 0,22 0 0,-22 0 16,-21-22-16,21 22 0,0 0 15,-21 0-15,21-22 0,-21 22 0,0 0 16,0 0-16,0 0 0,0 0 16,-21 42 15,0 0-16,21 0-15,0 0 0,-21 0 0,21 22 16,0-22-16,0 0 0,0 0 16,0 22-16,-21-22 0,21 0 0,0 0 15,0 0-15,0 0 0,0 1 16,0-1-16,0 0 0,0 0 0,0 0 16,-22-21 15,22-21-16,0 0-15,-21 0 0,21 0 16,0-1-16,0 1 0,0 0 16,0-21-16,0 21 0,21-1 0,1-20 15,-1 21-15,21 0 0,-21 0 16,22-1-16,41-20 16,-41 21-16,-1 21 0,0 0 15,1 0-15,-1 0 0,0 0 16,1 21-16,-22 0 0,0 0 0,0 1 15,0 20-15,-21-21 0,0 0 16,0 0-16,0 22 0,0-22 0,0 0 16,0 21-16,0-20 0,0-1 15,0 0-15,0 0 0,-21 0 0,21 0 16,-21-21-16,21 22 0,0-44 47,0 1-47,0 0 0</inkml:trace>
  <inkml:trace contextRef="#ctx0" brushRef="#br0" timeOffset="4796.76">3937 1228 0,'-42'-64'15,"42"43"-15,-22 21 0,1-21 16,0 0-16,0 0 0,0-1 16,0 22-16,-22-21 0,22 21 0,0 0 15,0 0-15,-22 0 0,22 21 16,-21 1-16,0-1 0,20 0 15,-20 0-15,0 21 0,-1-20 0,22 20 16,-21 0-16,21 1 0,0-1 16,-1-21-16,22 21 0,0-20 0,0 20 15,0-21-15,0 0 0,0 22 16,0-22-16,22 0 0,-1-21 16,21 0-16,-21 0 15,0 0-15,1 0 0,20 0 16,-21-21-16,21 0 0,1-1 0,-22 1 15,21 0-15,-21 0 0,22-21 16,-1-1-16,-21 1 0,22 0 0,-22-1 16,0-20-16,0-1 15,21 1-15,-20-1 0,-22 1 0,21-1 0,0 1 16,-21 20-16,0-20 0,0 21 16,0-1-16,0 22 0,0-21 15,0 21-15,0-1 0,0 44 31,0-1-15,-21 21-16,0 0 0,21 1 0,-22-1 16,22 0-16,0 22 0,0-22 15,0 22-15,0-22 0,-21 22 0,21-22 16,0 0-16,0 22 0,0-43 16,0 21-16,0 1 0,0-22 0,21 0 15,1 21-15,-1-21 16,0 1-16,0-22 0,0 0 0,0 0 15,22 0-15,-22 0 0,0 0 16,21 0-16,-20-22 0,-1 1 16,21 21-16,-21-21 0,22 0 15,-22-21-15,0 20 0,21-20 0,-21 0 16,1-1-16,-1 1 0</inkml:trace>
  <inkml:trace contextRef="#ctx0" brushRef="#br0" timeOffset="5110.62">4530 466 0,'-22'0'16,"1"0"-16,21 21 16,0 0-16,-21 0 15,21 0-15,0 22 0,0-1 0,0 0 16,0 1-16,0 20 0,0-20 15,0 20-15,0 1 0,0-22 0,0 21 16,-21-20-16,21 20 0,0-20 16,0-1-16,0-21 0,-21 21 0,21-20 15,0 20-15,0-21 0,0 0 16,0 0-16,0 1 0,0-1 16,21-21 15,-21-21-31,21 21 0,0-22 15,-21 1-15,21 0 0,1-21 16</inkml:trace>
  <inkml:trace contextRef="#ctx0" brushRef="#br0" timeOffset="5554.36">4762 1249 0,'0'0'16,"22"21"-16,-1-21 16,0 0-16,0 0 0,0 0 15,0 0-15,1-21 0,-1 0 16,0 21-16,0-21 0,0-1 16,0 1-16,1 0 0,-1 0 0,0 0 15,-21 0-15,21-1 0,-21-20 16,0 21-16,0 0 0,0-22 0,0 22 15,0 0-15,-21 0 0,0 0 16,0 21-16,-1 0 0,1 0 16,0 0-16,-21 21 0,21-21 15,-1 21-15,1 21 0,0 1 16,0-22-16,0 21 0,0 1 0,21-1 16,-22 0-16,1 1 0,0-1 0,21 0 15,0 1-15,0-22 16,0 21-16,0-21 0,0 0 0,0 1 15,0-1-15,0 0 0,21 0 16,0-21-16,22 0 0,-22 0 16,0 0-16,21 0 0,-20 0 0,-1 0 15,21 0-15,-21-21 0,0 21 16,22-21-16,-22 0 0,0 21 0,21-22 16,-20 1-16</inkml:trace>
  <inkml:trace contextRef="#ctx0" brushRef="#br0" timeOffset="6442.85">6286 826 0,'0'0'0,"-21"0"15,0 0-15,21 21 0,-21-21 16,21 21-16,0 0 16,0 0-16,0 0 15,21-21 1,0 0-1,0 0-15,1 0 0,-1 0 16,21 0-16,0-21 0,-20 0 0,20 21 16,0-21-16,1 0 0,-1 0 15,0-1-15,-21 1 0,1-21 0,20 21 16,-42 0-16,0-1 0,0 1 0,0 0 16,0 0-16,-21-21 0,0 20 15,-1 22-15,-20-21 0,0 0 0,-1 21 16,1 0-16,0 0 15,-1 0-15,1 21 0,0 0 0,-1 1 16,1-1-16,0 0 0,-1 0 16,22 21-16,-21-20 0,21 20 0,0 0 15,21 1-15,0-1 0,0 0 16,0-21-16,0 22 0,0-1 0,21-21 16,0 0-16,0 1 0,0-1 15,22 0-15,-22-21 0,0 21 0,21-21 16,-21 0-16,22 0 0,-1 0 15,-21 0-15,22 0 0,-22 0 0,0 0 16,0 0-16,-42 0 31,-21 0-31,20 0 0,-20 0 0,0 0 16,-1 0-16,1 21 0,-21 0 16,20 1-16,1-1 0,0 0 0,-1 21 15,1-21-15,21 22 0,-22-1 16,22-21-16,0 22 0,21-1 0,0-21 15,0 21-15,0-20 0,0-1 16,21 0-16,0 0 0,1 0 0,-1-21 16,21 0-16,0 0 0,1 0 15,-1 0-15,0 0 0,1 0 0,-1-21 16,0 0-16,1 21 0,20-21 0,-20 0 16,-1-1-16,0 1 15,1 0-15</inkml:trace>
  <inkml:trace contextRef="#ctx0" brushRef="#br0" timeOffset="6712.71">6794 1185 0,'22'22'47,"-1"-1"-47,0 0 0,0 0 15,0 0-15,0 0 16,1 1-16,-1-1 0,0 0 0,0 0 16,0 0-16,-21 0 0,21 1 15,1-1-15,-22 0 0,0 0 16,21 0-16,-21 0 16,21-42 15</inkml:trace>
  <inkml:trace contextRef="#ctx0" brushRef="#br0" timeOffset="6967.56">7197 1122 0,'-22'0'15,"1"0"-15,0 0 0,0 21 16,0-21-16,-22 21 0,22 0 15,-21 22-15,21-22 0,-22 21 0,22-21 16,-21 22-16,21-1 0,0-21 0,-1 22 16,1-1-16,-21 0 0,42-21 15,-21 1-15,21 20 0,-21-21 0,21 0 16,0 0-16,0 1 0,21-22 31,0 0-31,0 0 0,0 0 0,22 0 16,-22-22-16,0 1 0</inkml:trace>
  <inkml:trace contextRef="#ctx0" brushRef="#br0" timeOffset="7319.36">7535 1143 0,'-21'0'0,"0"21"16,21 0-16,0 1 16,0-1-16,0 21 0,0 0 0,0-20 15,0 20-15,0 0 0,0 1 0,0-1 16,0 21-16,0-20 0,0-1 16,0 22-16,0-1 0,0-21 0,0 22 15,0-1-15,0-20 0,0 20 0,-21 1 16,21-22-16,-21 0 0,-1 22 15,22-22-15,-21 1 0,0-22 0,21 21 16,0-21-16,-21 22 0,0-22 16,21 0-16,0-42 31,0 0-31,0-1 16,0 1-16,0-21 0,0 21 15,0-22-15</inkml:trace>
  <inkml:trace contextRef="#ctx0" brushRef="#br0" timeOffset="7642.18">7535 1270 0,'0'0'0,"-21"-21"0,21 0 15,0 0-15,0-1 0,0 1 16,0 0-16,21 0 0,0 0 0,1 0 15,-1-1-15,21 1 0,-21 0 16,0 21-16,22-21 0,-22 21 0,21 0 16,-21 0-16,22 0 0,-22 0 15,0 21-15,0 0 0,0 0 0,1 1 16,-22 20-16,0-21 0,0 21 16,0-20-16,0-1 0,0 21 0,-22-21 15,1 0-15,0 1 0,0-1 0,-21 0 16,20 0-16,1 0 15,0-21-15,0 21 0,0-21 0,0 0 16,21 22-16,-22-22 0,1 0 0,0 0 16,0 0-1</inkml:trace>
  <inkml:trace contextRef="#ctx0" brushRef="#br0" timeOffset="8858.99">698 2265 0,'0'0'16,"-21"0"-16,0 0 0,0 0 0,0 0 15,0 0-15,-1 0 0,1 0 16,0 0 15,42 0 16,0 0-47,1 0 16,-1 0-16,0 0 0,0 0 0,21 0 15,-20 21-15,20-21 0,0 0 16,1 0-16,-1 0 0,0 0 0,1 0 16,20 0-16,-21 0 15,22 0-15,-1 0 0,1 0 0,-1 0 16,22 0-16,-21 0 0,20-21 15,-20 21-15,20-21 0,1 0 0,0 21 16,-1-22-16,1 1 0,21 21 16,-21-21-16,20 21 0,1 0 0,0-21 15,0 21-15,-21 0 0,20 0 16,1 0-16,0 0 0,21 0 0,-21 0 16,0-21-16,21 21 0,-21 0 15,21 0-15,-22 0 0,22 0 0,0 0 16,0 0-16,-21-21 15,42 21-15,-21 0 0,0 0 0,0 0 16,-21 0-16,21 0 0,0-22 0,0 22 16,0 0-16,0-21 0,0 21 15,0 0-15,-21 0 0,21 0 0,0 0 16,0 0-16,0 0 0,0 0 16,0-21-16,0 21 0,-21 0 0,21-21 15,-21 21-15,21 0 0,-21 0 0,-1 0 16,1 0-16,-21 0 0,21 0 15,-22 0-15,-20 0 0,21 0 0,-22 0 16,1 0-16,-22 0 0,21 0 16,-41 0-16,20 0 0,-21 0 15,21 0-15,-20 0 0,-1 0 16,-42 0 46,-1 0-62,1 0 0,0 0 0</inkml:trace>
  <inkml:trace contextRef="#ctx0" brushRef="#br0" timeOffset="10519.01">783 3366 0,'0'0'0,"0"-22"0,0 1 16,0 0-16,0 0 15,0 0-15,-21 0 16,21 42 31,0 0-47,0 0 15,0 0-15,0 22 0,0-1 0,0-21 16,0 21-16,0 1 0,0-1 16,0-21-16,0 22 0,0-1 0,0 0 15,0 1-15,-21-22 0,0 21 16,21 0-16,-22 1 0,22-22 16,0 21-16,-21-21 0,21 22 15,-21-22-15,21 0 0,0 0 16,-21-21-16,21 21 0,0-42 31,0 0-15,0 0-16,0 0 0,0 0 15</inkml:trace>
  <inkml:trace contextRef="#ctx0" brushRef="#br0" timeOffset="10870.81">974 3810 0,'0'0'15,"0"21"-15,21-21 0,0 21 0,0-21 16,0 0 0,0 0-16,1 0 15,-1 0-15,0-21 0,0 0 16,-21 0-1,0 0-15,0 0 32,-21 21-32,0 0 0,0 0 15,-1 0 1,1 21-16,21 0 0,0 0 16,-21-21-16,21 21 15,21-21 16,22-21-15,-22 21-16</inkml:trace>
  <inkml:trace contextRef="#ctx0" brushRef="#br0" timeOffset="11451.48">2159 3133 0,'0'0'16,"-21"-21"-16,21-1 0,0 1 0,-21 0 15,21 0-15,0 0 0,0 0 16,-22 21-1,22 21 17,0 0-17,0 21-15,0-21 0,-21 22 16,21-1-16,0 22 0,-21-22 0,21 21 16,-21-20-16,21-1 0,0 0 15,-21 22-15,0-22 0,21 1 0,-22-22 16,22 21-16,0-21 0,0 22 15,0-22-15,0 0 0,0 0 16,0 0-16,0 0 0,0 1 0,22-22 16,-1 0-16,0 21 0,0-21 15,0 0-15,0 0 0,1 0 16,-1 0-16,0-21 0,0-1 16,0 22-16,0-21 0,1 0 0,-1 0 15,0 0-15,0-22 0</inkml:trace>
  <inkml:trace contextRef="#ctx0" brushRef="#br0" timeOffset="11706.35">1926 3514 0,'-21'0'16,"42"0"-1,0 0-15,0 0 0,1 0 0,-1-21 16,0 21-16,0 0 16,0-22-16,22 22 0,-22 0 0,0-21 15,21 0-15,-21 21 0,1 0 16,-1 0-16,0-21 0,0 21 0,0 0 16,0 0-16,1-21 15,-1 21-15,0 0 16</inkml:trace>
  <inkml:trace contextRef="#ctx0" brushRef="#br0" timeOffset="12206.06">2688 3429 0,'0'-21'15,"0"0"-15,0 0 16,0-1-16,21 22 0,0-21 16,1 0-1,-1 21-15,0 0 0,0 0 16,0 0 0,0 0-16,1 21 0,-1 0 15,0 1-15,-21-1 0,21 0 16,0 0-16,-21 0 0,0 22 0,0-22 15,0 0-15,0 21 0,0-21 16,0 1-16,0-1 0,0 0 0,0 0 16,0 0-16,-21 0 0,0 1 0,0-1 15,21 0-15,-21-21 16,-1 0-16,1 0 0,21-21 31,0 0-31,0-1 16,0 1-16,0 0 15,0-21-15,21 21 0,1-22 0,-22 22 16,21-21-16,0-1 0,-21 22 16,21-21-16,0 21 0,0 0 0,1-1 15,-1 1-15,0 0 0,0 21 0,0 0 16,0-21-16,1 21 16,-1 0-16,0 0 0,0 0 15,0 0-15</inkml:trace>
  <inkml:trace contextRef="#ctx0" brushRef="#br0" timeOffset="13058.09">3365 3323 0,'-21'21'31,"21"1"-16,-21-22-15,21 21 0,-21 0 16,21 0-16,0 0 16,0 0-16,0 1 0,0-1 0,0 0 15,0 0-15,0 0 0,0 0 16,0 1-16,0-1 0,0 0 16,0 0-16,21-21 15,0 0-15,0 0 0,1 0 16,-1 0-16,0 0 0,0 0 0,0 0 15,0-21-15,1 21 0,20-21 16,-21 21-16,0-21 0,0-1 0,1 1 16,-1 0-16,0 0 0,0 0 0,0 0 15,-21-1-15,0 1 0,21 0 16,-21 0-16,22 21 0,-22-21 0,0 0 16,21-1-16,-21 1 15,0 0 1,0 42 15,0 0-31,21-21 16,-21 22-16,21-1 0,-21 0 15,0 21-15,0-21 0,21 1 0,-21 20 16,0-21-16,0 21 0,0-20 16,0 20-16,0 0 0,0 1 0,0-22 15,0 21-15,0 0 0,0 1 0,0-1 16,0 22-16,0-22 0,-21 0 15,21 22-15,0-22 0,0 0 0,-21 22 16,21-22-16,-21 22 0,21-22 16,-21 22-16,21-22 0,0 21 15,-22-20-15,1 20 0,0-20 0,0 20 16,21-21-16,-21 1 0,0-1 0,-1 0 16,22-20-16,-21 20 0,21-21 15,0 0-15,-21-21 0,21 21 0,-21-21 16,21-21-1,-21 0 1,0 0-16,-1 0 0,1 0 0,0-1 16,0-20-16,0 0 0,0-1 15,-22 1-15,22 0 0,0-22 0,-21 22 16,20-22-16,1 22 0,21-21 16,0-1-16,-21 1 0,21-1 15,0-21-15,0 22 0,0-1 0,0 1 16,21 21-16,-21-1 0,21 1 15,1 0-15,-1-1 0,0 22 0,21 0 16,-21 0-16,1 0 0,20-1 0,-21 1 16,0 0-16,22 21 0,-22 0 15,0-21-15,0 21 0,0 0 0,0-21 16,1 21-16,-1 0 0,0 0 16,0-21-16</inkml:trace>
  <inkml:trace contextRef="#ctx0" brushRef="#br0" timeOffset="13850.15">5207 3196 0,'0'0'0,"0"-42"16,0 21-1,21 0-15,-21-1 0,21 1 16,-21 0-16,21 21 0,-21-21 0,0 0 16,-42 21-1,21 0-15,0 0 16,-22 0-16,1 0 0,0 0 16,-1 0-16,1 21 0,-21 0 0,20 0 15,1 0-15,0 1 0,-1 20 16,1-21-16,21 21 0,0 22 0,-1-22 15,1 1-15,21-1 0,0 0 16,0 1-16,0-1 0,0 0 16,0-21-16,21 22 0,1-22 0,-1 0 15,21 0-15,-21 0 0,0 1 16,1-1-16,20-21 0,-21 21 0,21-21 16,1 0-16,-1 0 0,-21 0 15,22 0-15,-1 0 0,0 0 0,1-21 16,-1 21-16,0-21 0,1-1 15,-1 1-15</inkml:trace>
  <inkml:trace contextRef="#ctx0" brushRef="#br0" timeOffset="14666.68">5694 3239 0,'0'0'0,"0"-22"0,0 1 16,-21 21-1,-1 0-15,1 0 0,0 0 0,0 21 16,0 1-16,0-1 0,-1 0 16,-20 0-16,21 21 0,21-20 0,-21 20 15,0-21-15,21 21 0,-22 1 16,22-22-16,0 0 0,0 21 0,0-20 16,0-1-16,0 0 0,0 0 0,0 0 15,22-21-15,-1 0 16,0 0-16,0 0 0,0 0 15,0 0-15,1 0 0,-1 0 0,0 0 16,0-21-16,0 0 0,0 21 16,1-21-16,-22 0 0,0-1 0,21 1 15,-21 0-15,21 0 0,-21 0 16,0-22-16,0 22 0,0 0 0,0 0 16,0-21-16,0 20 0,0 1 0,0 0 15,0 0 1,0 42-1,0 0-15,0 0 16,0 22-16,0-22 0,0 0 0,0 21 16,0-20-16,0 20 15,0-21-15,0 0 0,0 22 0,0-22 16,0 0-16,0 0 0,21 0 0,0 0 16,0-21-16,-21 22 0,22-22 15,-1 0-15,0 0 0,0 0 0,0 0 16,0 0-16,1 0 0,-1 0 0,0-22 15,21 1-15,-21 21 0,1-21 16,-1 0-16,0 0 0,0-22 0,0 22 16,0-21-16,1 21 0,-1-22 15,0-20-15,0 21 0,0-1 16,0-20-16,1 20 0,-1-20 0,-21 21 16,21-1-16,-21 1 0,21 0 15,-21-1-15,0 22 0,0 0 0,0 0 16,0 0-16,0 42 31,0 0-31,-21 0 0,0 0 16,21 22-16,-21-1 0,21 0 0,0 1 15,-22-1-15,1 21 0,21-20 16,-21 20-16,21-20 0,0-1 0,-21 21 16,21-20-16,0-22 0,0 21 0,0 1 15,0-22-15,0 0 16,0 0-16,0 0 0,0 0 0,21-21 0,0 22 15,0-22 1,1 0-16,-1 0 0,0 0 16,0 0-16,0-22 0,0 1 0,1 21 15,-1-21-15,0 0 0,0 0 16,0 0-16,0-1 0</inkml:trace>
  <inkml:trace contextRef="#ctx0" brushRef="#br0" timeOffset="14886.07">6159 3323 0,'0'21'0,"22"-21"16,-1 0-16,0 0 0,0-21 15,21 21-15,-20-21 0,-1 21 0,21-21 16,-21 21-16,0-21 0,22 21 15,-22 0-15,0-21 0,0 21 0,0 0 16,-21-22-16,22 22 16</inkml:trace>
  <inkml:trace contextRef="#ctx0" brushRef="#br0" timeOffset="15218.88">7197 3090 0,'0'0'0,"-22"0"16,1 0-16,0 0 0,0 0 16,0 0-16,0 0 0,-1 0 0,1 22 15,0-1-15,0 0 0,0 0 16,0 21-16,21-20 0,-22 20 15,22 0-15,-21 1 0,21-1 0,-21 0 16,21 1-16,0-1 0,0-21 16,0 21-16,0-20 0,0-1 0,0 0 15,0 0-15,0 0 0,21-21 0,0 0 16,1 21-16,-1-21 0,0 0 16,21 0-16,-21 0 0,1 0 0,20-21 15,0 0-15,-21 0 0,22 0 16,-22 0-16,0-1 0,21 1 0</inkml:trace>
  <inkml:trace contextRef="#ctx0" brushRef="#br0" timeOffset="15699.75">7493 2921 0,'0'0'0,"0"-21"0,0 0 0,0-22 16,0 22-16,0 0 0,-21 21 15,21 21 1,0 0-1,0 22-15,0-22 0,0 21 0,0-21 16,0 22-16,0-1 0,0 0 16,0 22-16,0-22 0,0 1 0,0 20 15,0-21-15,-21 1 0,21-1 16,0-21-16,0 22 0,0-22 0,0 0 16,0 0-16,0 0 0,0 0 15,0 1-15,-22-22 0,22 21 16,-21-21-1,21-21 1,0-1-16,0 1 16,0-21-16,0 21 0,0 0 15,0-22-15,0 1 0,21 21 16,1-22-16,20 1 0,-21 21 0,0 0 16,22-22-16,-22 22 0,21 21 15,0-21-15,-20 21 0,20 0 16,0 0-16,-21 0 0,1 0 0,20 21 0,-21 0 15,0 1-15,0 20 16,1-21-16,-22 0 0,0 22 0,21-22 16,-21 21-16,0-21 0,0 22 0,0-22 15,0 0-15,0 0 0,-21 0 16,21 0-16,-22 1 0,1-1 0,0-21 16,0 0-16,0 0 15</inkml:trace>
  <inkml:trace contextRef="#ctx0" brushRef="#br0" timeOffset="16581.93">8975 2794 0,'0'0'0,"0"-21"0,0 0 16,0 0-16,-22-1 16,1 22 15,21 22-31,0-1 0,0 0 0,0 0 16,0 21-16,0 1 0,0-1 15,0 22-15,0-22 0,0 21 0,0 1 16,0-1-16,0 1 0,0-22 0,0 22 15,0-22-15,0 22 0,0-22 16,0 0-16,0-21 0,0 22 0,0-22 16,0 0-16,0 0 0,0 0 15,0 1-15,-21-22 32,21-22-17,0 1-15,0 0 0,-21 0 0,21 0 16,0 0-16,0-1 0,0-20 0,0 21 15,0-21-15,0-1 0,21 22 16,0-21-16,22 21 0,-22-22 0,21 22 16,0 0-16,1 21 0,-22-21 15,42 21-15,-20 0 0,-1 0 0,0 0 16,-20 21-16,20-21 0,0 21 0,-21 21 16,22-20-16,-22-1 15,0 21-15,0-21 0,-21 22 0,0-22 16,0 21-16,0-21 0,-42 0 0,21 1 15,-22 20-15,22-21 0,-21 0 16,0 0-16,-1 1 0,22-22 0,-21 21 16,-1 0-16,22-21 0,0 0 0,0 0 15,0 0-15,0 0 0,-1 0 16,22-21-16,-21 0 0,21-1 16,0 1-16,0 0 0,0 0 15,0 0-15,0 0 0,21-22 0,1 22 16</inkml:trace>
  <inkml:trace contextRef="#ctx0" brushRef="#br0" timeOffset="16934.39">9885 2879 0,'0'0'0,"21"-21"0,-21-22 16,0 22-16,0 0 0,0 0 15,0 0-15,0-1 0,0 1 16,-21 21 0,0 0-1,21 21-15,0 1 0,0-1 0,0 21 16,0 0-16,-22 1 0,22-1 16,0 22-16,0-22 0,-21 21 0,21 1 15,0-22-15,0 22 0,-21-1 0,21-20 16,-21 20-16,21-21 0,0 1 15,0-22-15,0 21 0,0-21 0,0 1 16,0-1-16,0 0 0,0 0 0,21-42 47,0 0-47,-21 0 16,21-1-16</inkml:trace>
  <inkml:trace contextRef="#ctx0" brushRef="#br0" timeOffset="17395.83">10308 3112 0,'0'0'0,"0"-22"16,-21 44 15,0-1-31,0 0 0,21 0 0,-22 0 16,1 0-16,0 22 0,0-22 15,0 21-15,0-21 0,21 22 16,0-22-16,-22 0 0,22 21 16,0-20-16,0-1 0,0 0 0,0 0 15,0 0-15,22 0 0,-1-21 0,0 22 16,0-22-16,0 0 0,0 21 16,1-21-16,20 0 0,-21 0 0,0 0 15,0 0-15,22 0 0,-22 0 0,0 0 16,0-21-16,0-1 0,1 22 15,-1-21-15,0 0 0,0 0 0,-21 0 16,0 0-16,21-22 0,-21 1 0,0 21 16,0-22-16,0 1 15,0 0-15,0 21 0,0-22 0,0 22 16,0 0-16,0 0 0,-21 0 16,0-1-16,0 22 0,0 0 15,-1 0-15,1 0 0,0 0 16,0 0-1,21 22-15,0-1 16,21-21 0,0 0-16</inkml:trace>
  <inkml:trace contextRef="#ctx0" brushRef="#br0" timeOffset="18534.12">11303 2963 0,'-21'0'16,"0"0"0,-1 0-16,1 0 0,0 0 0,0 0 15,0 0-15,0 0 0,-1 22 16,1-22-16,0 21 0,0 0 15,-21 0-15,42 0 0,-22 0 16,1 1-16,21 20 0,-21-21 0,21 21 16,0-20-16,0 20 0,0 0 15,0-21-15,0 22 0,0-22 0,0 21 16,0-21-16,21 1 0,0-1 0,1-21 16,-1 21-16,0 0 0,0-21 15,0 0-15,22 0 0,-22 0 0,0 0 16,21 0-16,-21 0 0,22 0 15,-22 0-15,21-21 0,-21 0 0,1 21 16,20-21-16,-21-22 0,0 22 16,0 0-16,22 0 0,-22-22 15,0 1-15,0 0 0,0 21 0,1-22 16,-22 1-16,21 0 0,0-1 0,0 1 16,-21 0-16,0 20 0,21-20 15,0 0-15,-21 21 0,0-1 0,0 1 16,0 0-16,0 42 31,0 0-15,0 1-16,0-1 0,0 21 15,-21-21-15,21 22 0,-21-22 0,21 21 16,0 0-16,0 1 0,-21-1 0,0-21 16,21 22-16,-21-1 15,21 0-15,0-21 0,-22 1 0,22 20 16,-21-21-16,21 0 0,0 0 15,-21-21-15,21 22 16,0-44 15,0 1-15,21 0-16,0 0 0,-21 0 0,22 0 16,-1-1-16,0-20 0,0 21 15,0 0-15,0 0 0,1-22 0,20 22 16,-21 0-16,0 0 0,22 0 15,-22 21-15,0-22 0,0 22 16,0 0-16,0 0 0,1 0 16,-22 22-1,-22-22 1,1 21-16,0-21 16,0 0-16,0 21 0,0-21 15,-1 0-15,1 0 0,-21 0 16,21 0-16,0 0 0,-1 0 15,1 0-15,0 0 0,0 0 16,0 0 0,21 21-1,-21-21-15,21 21 16,0 0-16,0 1 16,0-1-16,0 0 15,0 0-15,0 0 0,21 0 0,-21 1 16,21-1-16,-21 0 0,0 0 15,0 0-15,21-21 0,-21 21 0,0 1 16,21-1-16,-21 0 0,0 0 0,21 0 16,-21 0-16,22-21 0,-22 22 15,21-1-15,0-21 0,0 0 0,0 0 16,-21 21-16,21-21 0,1 0 0,-1 0 16,0 0-16,0 0 15,0 0-15,0 0 0,1 0 16,-22-21-16,21 21 0,-21-21 0,21 21 15,-21-22-15,0 1 0,21 21 16,-21-21-16,21 0 16,-21 0-1,-21 21 1</inkml:trace>
  <inkml:trace contextRef="#ctx0" brushRef="#br0" timeOffset="20179">6329 5122 0,'0'0'0,"0"-21"0,0 0 0,0 0 0,0 0 16,0 0-16,0-1 0,0-20 15,21 21-15,-21 0 0,0 0 0,21-1 16,-21 1-16,0 0 16,0 42 30,-21 0-46,0 1 0,21 20 16,-21-21-16,-1 21 0,1 1 16,0-1-16,0 0 0,21 1 0,-21-1 15,21 0-15,-21 1 0,-1-1 16,22 0-16,0 1 0,0 20 0,0-20 16,-21-22-16,21 21 0,0 0 0,0-20 15,0 20-15,0-21 0,0 0 16,0 0-16,0 1 0,21-22 15,-21 21-15,22-21 0,-1 0 16,0 0-16,0 0 16,0-21-16,0-1 0,1 1 15,-1 0-15,0 0 0,21 0 16,-21 0-16,-21-1 0,22 1 0,-1-21 16,-21 21-16</inkml:trace>
  <inkml:trace contextRef="#ctx0" brushRef="#br0" timeOffset="20412.41">6096 5376 0,'0'0'0,"0"-21"0,21 21 16,-21-21-1,21 21-15,0 0 0,1 0 0,-22-21 16,21 21-16,0 0 0,0 0 0,21-21 15,-20 21-15,-1 0 0,0-21 16,0 21-16,21-22 0,-20 22 0,20 0 16,-21-21-16,0 21 0,22 0 15,-22-21-15,21 21 0,-21 0 0,0 0 16</inkml:trace>
  <inkml:trace contextRef="#ctx0" brushRef="#br0" timeOffset="20890.05">6943 5292 0,'-22'0'16,"1"0"-16,21-21 16,0-1-1,0 1 1,21 21-1,1 0-15,-1 0 16,0 0-16,0 0 16,0 0-16,0 21 0,1 1 0,-1-1 15,0 0-15,0 0 0,0 0 0,0 0 16,-21 1-16,0-1 0,0 21 16,0-21-16,0 0 0,0 22 0,0-22 15,0 21-15,-21-21 0,0 1 16,21-1-16,-21 0 0,21 0 0,-21-21 15,21 21-15,0-42 32,0 0-17,0 0-15,0 0 0,0-1 16,0 1-16,0 0 0,0 0 16,0-21-16,0 20 0,0 1 0,0-21 15,0 21-15,0 0 0,21-1 0,0 1 16,-21 0-16,21 0 0,0 0 15,1 21-15,-1-21 0,0 21 16,0 0-16,0 0 16,0 0-16</inkml:trace>
  <inkml:trace contextRef="#ctx0" brushRef="#br0" timeOffset="21644.96">7683 5186 0,'-21'0'16,"0"0"-1,0 0-15,21 21 16,0 0-16,-21 0 16,21 1-16,0-1 0,-21 0 15,21 21-15,0-21 0,0 1 0,0-1 16,0 21-16,0-21 0,0 0 15,0 1-15,0-1 0,0 21 16,0-21-16,0 0 0,0 1 16,0-1-16,21-21 0,0 0 15,0 0-15,0 0 0,0 0 16,1 0-16,-1-21 0,21 21 0,-21-22 16,0 1-16,1 0 0,20 0 15,-21 0-15,0-22 0,22 22 0,-22 0 16,0-21-16,0 21 0,0-22 0,0 1 15,1 21-15,-1-22 0,-21 1 16,21 21-16,-21-21 0,21 20 16,-21 1-16,0 0 0,0 0 0,0 0 15,0 42 32,0 0-31,-21 21-16,21-20 0,-21 20 0,0 0 15,21 1-15,0-1 0,0 0 16,-22 1-16,22-1 0,0 21 0,0-20 16,0-1-16,0 22 0,0-22 0,0 21 15,0-20-15,22-1 0,-1 22 16,-21-22-16,21 0 0,-21 1 0,21-1 16,-21 21-16,0-20 0,0-1 0,0 0 15,0 1-15,0-1 16,0 0-16,0-20 0,0 20 0,-21 0 15,0 1-15,0-22 0,-1 21 0,1-21 16,0 0-16,0 1 0,0-1 0,0-21 16,-1 0-1,1 0-15,21-21 0,0-1 16,0 1-16,0 0 0,0-21 0,0-1 16,0 1-16,0 0 0,0-1 15,21-20-15,-21 21 0,22-22 0,20 1 16,-21 20-16,0-20 0,22 20 15,-22-20-15,21 21 0,-21-1 16,22 1-16,-22 0 0,0-1 0,0 1 16,0 0-16,0 20 0,1-20 0,-1 21 15</inkml:trace>
  <inkml:trace contextRef="#ctx0" brushRef="#br0" timeOffset="22296.11">9207 4847 0,'0'-21'0,"0"42"0,0-63 16,0 21-16,0 0 15,-21 21 1,0 0-16,0 0 0,0 0 15,0 0-15,-22 0 0,22 0 16,-21 0-16,21 21 0,-22 0 0,22 0 16,-21-21-16,21 21 0,-1 0 15,1-21-15,21 22 0,0-1 16,0 0-16,0 0 16,21 0-1,1-21 1,-1 0-16,-21 21 0,21-21 15,0 0-15,0 0 0,-21 22 16,21-22-16,1 0 0,-22 21 0,21 0 16,0 0-1,-21 0-15,0 0 0,0 1 16,0-1-16,-42 0 0,20 0 0,1 0 16,0 0-16,-21 1 0,21-1 15,-22 0-15,22 0 0,-21 0 0,21 0 16,-1-21-16,1 22 0,0-22 31,42-22-15,0 1-1,1 21-15,-1 0 0,0-21 16,0 21-16,0 0 0,0 0 0,1 0 16,-1 0-16,0 0 15,-21 21-15,0 0 0,0 1 16,0-1-16,0 0 0,0 0 0,0 0 15,0 22-15,-21-22 0,0 0 0,21 21 16,-22-21-16,22 22 0,-21-22 16,21 0-16,-21 0 0,21 0 15,0 1-15,0-1 0,0 0 16</inkml:trace>
  <inkml:trace contextRef="#ctx0" brushRef="#br0" timeOffset="23062.27">8911 7641 0,'-42'21'0,"84"-42"0,-105 42 0,41 1 0,1-1 15,0-21-15,21 21 0,-21-21 16,21 21-16,-21-21 16,0 0-1,21-21 1,21 0-16,0 21 16,-21-21-16,21-1 0,0 22 0,0-21 15,1 21-15,-1 0 0,0-21 16,21 21-16,-21-21 0,1 21 0,-1 0 15,0 0-15,21 0 0,-21 0 16,1 21-16,-22 0 0,0 0 16,0 1-16,0-1 15,-22 0-15,1 0 0,0 0 16,0 22-16,0-22 0,-22 0 0,22 0 16,-21 0-16,0 22 0,20-22 0,1 0 15,-21 0-15,21 0 0,0 22 16,-1-22-16,22 0 0,0 0 0,-21-21 15,21 21-15,0 0 0,0 1 0,0-1 16,0 0-16,0 0 0,21 0 16,1 0-16,-1 1 15,0-1-15,0 0 0,0 0 0,0 0 16,1 0-16,-1 1 0,0-1 16,0 0-16,0 0 0,0 0 0,-21 22 15,0-22-15,22 0 0,-22 0 0,0 21 16,0-20-16,0-1 0,0 0 15,-22 21-15,1-21 0,0 1 0,0-1 16,0 0-16,0-21 0,-1 21 0,1 0 16,0-21-16,-21 0 0,21 0 0,-1 0 15,1 0-15,-21 0 0,21 0 0,0 0 16,-1-21-16,1-21 0,0 21 16,21-22-16,0 1 0,0-22 0</inkml:trace>
  <inkml:trace contextRef="#ctx0" brushRef="#br0" timeOffset="23586.11">9461 6498 0,'-21'0'16,"42"0"-16,-63 0 0,42-21 31,21 21-31,0 0 0,22 0 16,-1 0-16,22-21 0,-1 21 15,1 0-15,-1 0 0,22-21 0,-1 21 16,-20 0-16,21 0 0,-22 0 0,1 0 16,-1 0-16,1 0 0,-1 0 15,-21 0-15,1 0 0,-1 0 0,0 0 16,-20 0-16,-1 0 0,0 0 0,-42 0 31,0 0-31,-1 21 16,1-21-16</inkml:trace>
  <inkml:trace contextRef="#ctx0" brushRef="#br0" timeOffset="23829.97">9715 6519 0,'0'0'0,"-21"0"0,0 0 0,0 0 15,21 22 1,21-22-1,0 0-15,22 0 0,-22 0 16,21 0-16,22 0 0,-22 0 0,21 0 16,1 0-16,-1 0 0,1-22 15,21 22-15,-43 0 0,21-21 16,1 0-16,-22 21 0,22 0 0,-22-21 16,0 21-16,-20 0 0,-1-21 0,0 21 15,0 0-15,-21-21 0</inkml:trace>
  <inkml:trace contextRef="#ctx0" brushRef="#br0" timeOffset="24182.7">10689 6223 0,'-21'-21'0,"0"21"16,21-21-1,21 21 16,0 0-15,0 0-16,0 21 0,1-21 0,20 0 16,-21 21-16,21-21 0,1 0 15,-22 0-15,21 0 0,1 21 0,-22-21 16,21 0-16,-21 0 0,0 0 0,1 0 16,-1 0-16,-21 21 0,0 1 15,0-1-15,0 0 0,-21 0 16,-1 0-16,-20 22 0,21-22 15,-21 21-15,-1 0 0,1 1 16,21-1-16,-22-21 0,1 22 0,21-1 16,0 0-16,0-21 0,-1 1 0,1 20 15,0-21-15,21 0 0,0 0 16,21-21 0</inkml:trace>
  <inkml:trace contextRef="#ctx0" brushRef="#br0" timeOffset="24827.87">12001 6160 0,'0'-22'0,"0"1"16,0 0-16,0 0 0,0 0 15,22 21-15,-1-21 0,0-1 16,0 22-16,0-21 0,0 0 0,1 21 16,20-21-16,-21 21 0,0 0 0,22 0 15,-1 0-15,-21 0 0,21 0 0,-20 0 16,20 21-16,-21 0 0,0 0 15,0 1-15,1 20 0,-22-21 0,0 0 16,0 22-16,0-22 0,0 21 16,0-21-16,-22 22 0,1-22 0,0 21 15,0-21-15,0 0 0,0 1 16,-1-1-16,1 0 0,21 0 0,-21-21 16,21-21-1,0 0 1,0 0-16,0-1 0,21 1 0,0 0 15,-21 0-15,22-21 0,-1 20 0,0 1 16,0-21-16,-21 21 0,21-22 16,0 22-16,1 0 0,-1-21 15,0 21-15,-21-1 0,21 1 0,0 21 16,-21-21-16,21 21 16,1 0-16,-1 0 0,-21-21 15,21 21-15,0 0 0</inkml:trace>
  <inkml:trace contextRef="#ctx0" brushRef="#br0" timeOffset="25070.73">12954 5927 0,'0'21'16,"0"0"0,0 0-16,0 0 15,0 1-15,0-1 0,0 0 16,0 0-16,0 0 0,0 0 0,0 1 15,0-1-15,0 0 0,0 0 16,0 0-16,0 0 0,0 1 16,0-1-16,21-21 47,-21-21-47,21 21 15,-21-22-15</inkml:trace>
  <inkml:trace contextRef="#ctx0" brushRef="#br0" timeOffset="25362.57">13144 5715 0,'0'0'0,"-21"0"16,21 21-1,0-42 48,0 0-48,0 0-15,-21 21 47,0 0-47,21 21 0,0 0 16,0 0-1,0 0-15,21-21 16</inkml:trace>
  <inkml:trace contextRef="#ctx0" brushRef="#br0" timeOffset="25874.78">13652 5884 0,'0'0'0,"22"-21"16,-22 0-16,0 0 16,-22 0-1,1 0 1,0 21-16,0 0 0,0 0 16,0 0-16,-1 0 0,1 0 0,0 0 15,0 21-15,0 0 0,0 0 16,-1 0-16,22 0 15,0 1-15,0-1 0,0 0 0,0 0 16,0 0-16,0 0 0,0 1 16,0-1-16,0 0 15,22-21-15,-1 0 0,0 21 16,0 0-16,0-21 0,0 0 16,1 21-16,-1-21 0,0 22 0,0-22 15,0 21-15,-21 0 0,21-21 16,-21 21-16,0 0 15,0 0-15,-21 1 16,0-22-16,0 21 0,0-21 0,0 0 16,-22 21-16,22-21 0,-21 0 15,21 0-15,-1 0 0,-20 0 16,21 0-16,0 0 0,0 0 0,-1 0 16,1-21-1,21 0-15,-21 21 0,21-22 16,0 1-16,0 0 15,21 0 1,0 0-16,1 21 0</inkml:trace>
  <inkml:trace contextRef="#ctx0" brushRef="#br0" timeOffset="26578.35">14097 5334 0,'0'0'16,"0"-21"-16,0-21 0,0 20 15,0 1-15,0 42 16,0 1 0,-21-1-16,21 0 0,-21 21 0,21 1 15,0-1-15,0 0 0,0 1 0,0 20 16,-22 1-16,22-22 15,0 21-15,-21 1 0,21-1 0,0-20 16,0-1-16,-21 22 0,0-22 0,21 0 16,0-21-16,-21 22 0,21-1 15,-21-21-15,-1 0 0,22 1 0,-21-1 16,21 0-16,0 0 0,-21 0 16,21-42 15,0 0-31,0 0 0,0 0 15,0-1-15,0 1 0,0 0 16,0 0-16,0 0 0,21-22 0,-21 22 16,21-21-16,1 21 0,-1-22 0,0 1 15,0 21-15,0-21 16,0 20-16,22-20 0,-22 21 0,21 0 16,1 0-16,-22 21 0,21 0 0,-21 0 15,0 0-15,1 0 0,-1 0 16,0 21-16,-21 0 0,0 0 0,0 0 15,0 0-15,0 1 0,-21-22 16,0 21-16,-1 0 0,-20 0 16,21-21-16,-21 21 0,20-21 0,-20 0 15,21 21-15,-21-21 0,20 0 16,1 0-16,0 0 0,0 0 0,0 0 16,0 0-1,21 22-15,-22-22 16,22 21-16,0 0 15,0 0-15,0 0 0,0 0 16,0 1-16,22-1 0,-1-21 0,0 21 16,-21 0-16,21-21 0,-21 21 15,21-21-15,0 0 0,1 21 16,-1-21-16,0 0 0,0 0 0,0 0 16,0 0-16,22 0 0,-22-21 15,21 21-15,-21-21 0,22 21 16</inkml:trace>
  <inkml:trace contextRef="#ctx0" brushRef="#br0" timeOffset="27269.96">14732 5884 0,'0'0'0,"0"-21"0,-21 42 31,21 1-15,-21-1-16,21 0 0,0 0 15,0 0-15,0 0 0,0 1 0,0-1 16,0 0 0,0 0-16,21-21 15,0 0-15,0 0 0,0 0 0,0 0 16,1 0-16,20 0 0,-21 0 16,0-21-16,22 21 0,-22-21 0,0 21 15,21-21-15,-21-1 0,1 22 0,-22-21 16,21 0-16,0 21 0,-21-21 15,0 0-15,0 0 0,21-1 16,0 22-16,-21 22 31,0-1-15,0 21-16,0-21 0,0 22 16,0-22-16,0 21 0,0 0 15,0 1-15,0-1 0,0 22 0,0-1 16,0-21-16,0 22 0,0-1 0,0 1 15,0-1-15,0-20 0,0 20 16,21 1-16,-21-1 0,22 1 0,-22-22 16,0 22-16,0-1 0,0 1 0,0-1 15,0 1-15,0-1 0,0 1 16,-22-1-16,1 1 0,21-22 0,-21 21 16,0-20-16,-21 20 0,20-20 0,1-1 15,0 0-15,0-21 0,0 1 16,0 20-16,-1-21 0,1-21 0,0 0 15,0 0-15,0 0 0,0 0 16,-1-21-16,1 0 0,21 0 16,-21-1-16,0-20 0,-21 21 0,20-21 15,1-22-15,-21 22 0,21-22 0,0 1 16,-1-22-16,1 0 0,21 22 0,0-22 16,0 1-16,0-22 0,21 21 15,1 0-15,-1 1 0,21 20 0,-21-20 16,22 20-16,-22 1 0,21-1 0,0 22 15,-20-1-15,20 1 0,-21 0 16,0 21-16,0-1 0,1 1 0,-22 0 16,0 0-16,0 0 0,0 0 15,-22-1-15</inkml:trace>
  <inkml:trace contextRef="#ctx0" brushRef="#br0" timeOffset="28361.06">15938 6287 0,'0'0'15,"-21"0"-15,21-22 16,0 1 0,21 0-16,1 0 15,-1 0-15,0 0 0,21-22 0,-21 22 16,1-21-16,20-1 0,0 1 0,1 0 15,-22-22-15,21 22 0,0 0 16,-20-22-16,20 22 0,-21-1 0,0 1 16,-21 0-16,0 21 15,0-1-15,0 1 0,0 0 0,-21 21 16,0 0-16,-21 0 0,20 0 0,1 0 16,-21 21-16,21 0 0,0 22 15,-1-22-15,22 21 0,0 1 0,0-1 16,0 0-16,22 1 0,-1-1 15,0-21-15,21 21 0,-21-20 0,1 20 16,20-21-16,-21 0 0,0 0 0,-21 1 16,0-1-16,21 0 0,-21 0 15,0 0-15,-21 0 16,0-21-16,0 0 0,0 0 16,0 0-16,-22 0 15,22 0-15,0 0 0,0 0 0,0 0 16,-1 0-16,1 0 0,0 0 0,21-21 15,-21 21-15,21 21 32,0 1-17,21-22 1,0 0-16,22 0 0,-22 0 0,21 0 16,-21 0-16,22 0 0,20 0 15,-21 0-15,1 0 0,-1-22 0,0 1 16,22 21-16,-22-21 0,1 0 15,-1 0-15,0 0 0,-21-22 16,22 22-16,-22-21 0,0-1 0,0 22 16,0-21-16,-21 0 0,22-1 0,-22 1 15,0 0-15,0-1 0,0 1 16,0 0-16,0 20 0,0 1 0,-22 0 16,22 0-16,0 0 0,-21 21 15,21 21 1,0 21-16,-21 1 15,21-22-15,0 42 0,0-20 0,-21 20 16,21-21-16,0 22 0,0-22 0,0 1 16,-21-1-16,21 0 15,0 1-15,0-22 0,0 21 0,0-21 16,0 0-16,0 1 0,21-22 0,0 0 16,0 21-16,0-21 0,1 0 15,-1 0-15,0 0 0,0 0 16,0-21-16,0-1 0,-21 1 15,22 0-15,-22 0 0</inkml:trace>
  <inkml:trace contextRef="#ctx0" brushRef="#br0" timeOffset="28594.32">16806 5821 0,'0'0'0,"0"21"15,21-21 1,1 0 0,-1 0-16,0 0 0,0 0 15,0 0-15,0 0 0,1 0 16,-22-21-16,21 21 0,0 0 16,0 0 15,0 0-31,0 0 0,1 0 15</inkml:trace>
  <inkml:trace contextRef="#ctx0" brushRef="#br0" timeOffset="29494.32">17632 6054 0,'21'21'0,"-42"-42"0,63 42 31,-21-21-31,-21-21 0,21 21 0,-21-21 16,22-1-16,-1 22 16,-21-21-16,0 0 0,0 0 15,21 21-15,-21-21 0,0 0 0,0-1 16,0 1-16,0 0 0,-21 0 0,0 0 16,21 0-16,-22-1 0,-20 1 15,21 21-15,0 0 0,0 0 0,-22 0 16,22 0-16,-21 21 0,21-21 15,-1 22-15,-20-1 0,21 21 0,0-21 16,0 0-16,-22 22 0,43-22 0,-21 21 16,0-21-16,21 1 0,-21 20 15,21-21-15,0 0 0,0 0 0,0 1 16,21-1-16,0 0 16,0-21-16,0 0 0,22 0 15,-22 0-15,0 0 0,0 0 0,22 0 16,-22 0-16,0 0 0,21 0 0,-21-21 15,1 0-15,20-1 0,-21 22 16,0-21-16,0 0 0,1 0 0,-1 0 16,0 0-16,0-22 0,0 22 15,-21 0-15,0-21 0,0 20 0,21-20 16,-21 21-16,0 0 0,0 0 0,0-1 16,0 44-1,0-1 1,0 21-16,0-21 15,0 22-15,0-22 0,0 21 0,0-21 16,0 0-16,0 22 0,0-22 0,0 0 16,0 0-16,0 0 0,22 1 15,-1-22-15,-21 21 0,21-21 0,0 0 16,0 0-16,0 0 0,1 0 0,-1 0 16,0 0-16,21 0 0,-21-21 15,1 21-15,20-22 0,-21 22 16,0-21-16,0 0 0,22 0 0,-22-21 15,0 20-15,0-20 0,0 21 16,1-21-16,-1-22 0,0 22 0,0-22 16,-21 22-16,0-22 0,0 22 0,21-21 15,-21 20-15,0 1 0,0 0 16,0-1-16,0 22 0,0 0 0,0 0 16,0 42-1,0 21-15,0-21 16,-21 22-16,21-1 0,-21 0 15,21 22-15,-21-22 0,0 22 0,21-22 16,0 22-16,0-22 0,-22 0 0,22 1 16,0-1-16,0-21 0,0 21 15,0-20-15,0-1 0,0 21 0,0-21 16,0 0-16,0 1 16,22-22-1,-1 0-15,0 0 16,0 0-16,0 0 0,-21-22 0,21 22 15,1-21-15,-1 0 0,0 0 16,0 0-16,-21 0 0</inkml:trace>
  <inkml:trace contextRef="#ctx0" brushRef="#br0" timeOffset="29707.21">18309 5779 0,'-21'21'0,"42"-42"0,-63 42 15,63-21 1,0 0 0,0 0-16,0 0 0,1 0 0,-1 0 15,0 0-15,0 0 0,0 0 16,0 0-16,1 0 0,-1-21 0,0 21 16,0 0-16,0-22 0,0 1 15,1 21-15,-1-21 0,0 21 0,0 0 16</inkml:trace>
  <inkml:trace contextRef="#ctx0" brushRef="#br0" timeOffset="30222.91">18817 6033 0,'0'0'0,"-21"0"16,42 0 31,0-22-47,0 22 15,1-21-15,-22 0 0,21 21 0,0-21 16,0 21-16,0-21 0,0 0 16,1-1-16,-1 1 0,0 0 0,0 0 15,0 0-15,-21 0 0,21-1 0,-21 1 16,22 0-16,-22 0 0,0 0 16,-22 21-1,1 0-15,21 21 0,-42 0 16,21 0-16,0 0 0,-1 22 15,1-22-15,0 21 0,0-21 0,0 22 16,0-22-16,-1 0 0,22 0 16,0 0-16,0 1 0,0-1 0,0 0 15,22 0-15,-1-21 16,0 0-16,0 0 0,0 0 16,0 0-16,22 0 0,-22 0 0,0 0 15,21-21-15,-20 21 0,20-21 0,-21 0 16,21-1-16,-20 1 0,20 0 15</inkml:trace>
  <inkml:trace contextRef="#ctx0" brushRef="#br0" timeOffset="30946.53">19494 5673 0,'-21'21'16,"0"0"-1,21 0-15,-21 0 0,0 22 0,21-22 16,0 0-16,0 0 0,0 0 15,-21 22-15,21-22 0,0 0 0,0 0 16,-22 0-16,22 1 0,0-1 16,0 0-16,0 0 15,0-42 32,0 0-31,0 0-16,0-1 15,0 1-15,0-21 0,22 21 16,-1 0-16,-21-22 0,21 22 0,0-21 16,0-1-16,-21 22 0,21 0 15,1-21-15,20 21 0,-21 21 0,0-22 16,0 22-16,1 0 0,-1 0 16,0 0-16,0 22 0,-21-1 15,0 0-15,0 0 0,0 0 0,0 22 16,0-22-16,0 0 15,0 21-15,0-21 0,0 1 0,0-1 16,0 0-16,0 0 0,0 0 0,0 0 16,0 1-16,-21-22 15,0 21-15,21-42 47,0-1-47,0 1 0,0 0 16,0 0-16,21 0 0,0-22 15,-21 22-15,42-21 0,-20 21 0,-1-22 16,0 22-16,0-21 0,21 21 16,-20 0-16,20-1 0,-21 1 15,21 0-15,-20 21 0,-1 0 0,21 0 16,-21 0-16,0 21 0,1 0 16,-1 1-16,-21-1 0,0 21 0,21-21 15,-21 0-15,21 22 0,-21-22 0,0 0 16,0 21-16,0-20 0,0-1 15,0 0-15,0 0 0,0 0 0,-21 0 16,0-21-16,21 22 0,-21-1 16,-1-21-16,1 0 15,21-21 17,0-1-17,0 1-15</inkml:trace>
  <inkml:trace contextRef="#ctx0" brushRef="#br0" timeOffset="31344.3">20235 5800 0,'21'21'0,"1"-21"15,-1 0 1,0 0-16,0 0 0,0 0 0,0 0 15,1 0-15,-1 0 0,21-21 16,-21 0-16,0 21 0,22-22 0,-22 22 16,0-21-16,21 0 0,-20 21 0,-1-21 15,0 0-15,0 0 0,-21-1 16,0 1-16,0 0 0,0 0 0,0 0 16,-21 21-16,0-21 15,0 21-15,-1 0 0,1 0 0,0 21 16,0 0-16,0 0 0,21 0 0,-21 22 15,-1-22-15,22 0 0,-21 21 16,21-21-16,0 22 0,0-22 16,-21 0-16,21 0 0,0 0 15,-21 1-15,21-1 0,0 0 0,0 0 16,0 0-16,21-21 16,0 21-16,0-21 0,1 0 15,-1 0-15,0 0 0,21 0 16,-21 0-16,1 0 0,20-21 0</inkml:trace>
  <inkml:trace contextRef="#ctx0" brushRef="#br0" timeOffset="31895.04">21188 5503 0,'-21'0'16,"-1"0"-1,22 22-15,0-1 16,0 0-16,0 0 0,0 0 0,-21 0 16,21 1-16,0-1 0,-21 21 15,21-21-15,0 0 0,0 1 0,0 20 16,-21-21-16,21 0 0,-21 0 0,21 1 16,0-1-16,0 0 15,-21 0-15,21 0 16,-22-21-16,22-21 47,0 0-47,22 0 0,-22 0 15,21-1-15,-21 1 0,21 0 0,0-21 16,0 21-16,0-22 0,1 1 0,-1 21 16,0-22-16,0 22 0,0-21 15,22 21-15,-22 0 0,0 21 0,21-22 16,-21 22-16,1 0 0,20 0 15,-21 0-15,-21 22 0,21-22 0,-21 21 16,21 21-16,-21-21 0,0 22 16,0-22-16,0 21 0,0-21 0,0 22 15,0-22-15,0 21 0,0-21 16,-21 22-16,21-22 0,-21 0 0,21 0 16,0 0-16,0 0 0,-21 1 15,21-1-15,-21 0 0,21 0 16,0-42 15,0 0-15,0 0-16,21-1 0</inkml:trace>
  <inkml:trace contextRef="#ctx0" brushRef="#br0" timeOffset="32230.43">22098 5080 0,'-21'42'16,"21"-20"0,-21-1-16,-1 21 0,22-21 0,0 22 15,-21-1-15,0-21 0,0 21 0,0 1 16,0 20-16,-1-20 15,1-1-15,0 21 0,0-20 0,0 20 0,0-20 16,-1-1-16,1 0 0,0 1 16,21-1-16,-21-21 0,21 21 15,0-20-15,0-1 0,0 0 0,0 0 16,0 0-16,0 0 0,0 1 16,21-22-16,0 0 15,0 0-15,1 0 0,-1 0 16,0 0-16,-21-22 0,21 1 0,0 0 15,0 21-15</inkml:trace>
  <inkml:trace contextRef="#ctx0" brushRef="#br0" timeOffset="32579.23">21611 5482 0,'-21'0'16,"42"0"0,0 0-16,0 0 0,22 0 0,-1 0 15,0 0-15,22 0 0,-1 0 16,-20 0-16,20 0 0,-20 0 0,-1-21 15,21 21-15,-20 0 0,-1 0 0,0 0 16,-20 0-16,20 0 0,0 0 16,-21 0-16,1 0 0,-1 0 0</inkml:trace>
  <inkml:trace contextRef="#ctx0" brushRef="#br0" timeOffset="34788.37">5673 10774 0,'0'-21'15,"0"0"1,0-1-16,0 1 16,0 0-1,-22 0 1,1 21-16,0 0 0,0 0 15,0 0-15,-22 0 0,22 21 0,-21-21 16,0 21-16,20 0 16,-20 1-16,0-1 0,21 21 0,-22-21 15,22 22-15,0-1 0,0 0 0,21 1 16,0-1-16,-21 0 0,21 22 16,0-22-16,0 22 0,0-22 0,0 21 15,0-20-15,0-1 0,0 0 0,0-20 16,0 20-16,21-21 0,0 0 15,0 0-15,0-21 0,0 22 0,1-22 16,-1 0-16,0 0 0,21 0 16,-21 0-16,1 0 0,20 0 15,-21-22-15,21 1 0,-20 0 0,20 0 16,0 0-16</inkml:trace>
  <inkml:trace contextRef="#ctx0" brushRef="#br0" timeOffset="35610.93">6286 10837 0,'-21'0'16,"0"0"-16,0 0 0,0 0 16,0 0-16,-1 0 0,-20 22 0,21-1 15,-21-21-15,-1 21 0,22 0 16,0 0-16,-21 22 0,20-22 0,1 21 15,21-21-15,0 22 0,0-1 0,0 0 16,0-21-16,0 22 0,0-1 16,0-21-16,0 0 0,0 1 0,21-1 15,-21 0-15,22-21 0,-1 0 0,0 0 16,0 0-16,0 0 0,0 0 16,1 0-16,-1 0 0,0-21 0,0 21 15,0-21-15,0-1 0,1 1 16,-22 0-16,21 0 0,0 0 15,-21 0-15,21-1 0,-21-20 0,21 21 16,-21-21-16,0 20 0,0 1 0,0-21 16,0 21-16,21 0 0,-21-22 15,0 22-15,0 0 0,0 0 0,0 42 32,0 21-17,0-21-15,0 1 0,0 20 16,22-21-16,-22 21 0,0 1 15,0-1-15,0 0 0,0-20 0,21 20 16,0 0-16,-21-21 0,21 1 0,-21-1 16,21 0-16,0 0 15,22 0-15,-22-21 0,0 0 0,21 0 16,1 0-16,-22 0 0,21 0 0,1 0 16,-1 0-16,-21-21 0,21 0 0,-20 0 15,20 0-15,-21-1 0,0 1 16,0-21-16,1 21 0,-1-22 15,0 1-15,0 0 0,0-1 0,-21 1 0,0 0 16,21-1-16,1 1 0,-22 0 16,21-22-16,-21 22 0,0 0 15,21-1-15,-21 1 0,21 21 0,-21-22 16,0 22-16,0 0 16,0 42-1,0 0-15,0 1 16,-21 20-16,21-21 0,-21 21 0,21 1 15,0-1-15,0 0 0,-21 1 0,21-1 16,0 0-16,-22 1 0,22-1 16,0 0-16,0 1 0,0-1 0,0-21 15,0 22-15,0-22 0,0 0 0,0 0 16,0 0-16,0 0 0,0 1 16,22-22-1,-1 0-15,0 0 0,0 0 16,-21-22-16,21 1 0,0 0 0,1 21 15,-1-42-15,-21 21 0,21-1 16</inkml:trace>
  <inkml:trace contextRef="#ctx0" brushRef="#br0" timeOffset="35822.32">6985 10964 0,'0'0'15,"0"22"1,0-1-16,21-21 16,0 0-16,0 0 15,1 0-15,-1 0 0,0 0 0,0 0 16,0 0-16,0 0 0,1 0 0,-1 0 16,0 0-16,0-21 0,0 21 15,0 0-15</inkml:trace>
  <inkml:trace contextRef="#ctx0" brushRef="#br0" timeOffset="36215.12">7937 10816 0,'0'0'0,"-42"-42"16,21 42-16,0 0 15,0 0-15,-1 0 0,1 0 16,0 0-16,0 0 0,0 0 16,0 21-16,-1 0 0,1 0 0,0 1 15,0 20-15,0-21 0,21 0 16,-21 22-16,21-1 0,0-21 15,0 21-15,0 1 0,0-22 0,0 21 16,0 1-16,0-22 0,0 0 0,0 21 16,0-21-16,0 1 0,21-1 15,-21 0-15,21-21 0,0 21 0,0-21 16,0 0-16,1 0 0,20 0 16,-21 0-16,0 0 0,22-21 15,-22 21-15,21-21 0,-21 0 0,22-22 16,-22 22-16,21 0 0</inkml:trace>
  <inkml:trace contextRef="#ctx0" brushRef="#br0" timeOffset="36742.82">8340 10478 0,'0'21'15,"-22"0"-15,22 0 0,0 0 16,0 22-16,-21-22 0,21 21 16,0-21-16,-21 22 0,21-1 0,0-21 15,0 21-15,-21 1 0,21-22 0,-21 21 16,21 1-16,0-22 0,0 21 0,-21-21 16,21 22-16,0-22 15,0 0-15,-22 0 0,22 0 0,0 0 16,0 1-16,0-1 0,0 0 15,-21 0 1,0-21 0,21-21-1,0 0-15,0 0 0,0-1 16,0 1-16,0 0 0,0 0 0,21-21 16,0 20-16,1-20 0,-1 21 0,0-21 15,0 20-15,0 1 16,0 0-16,22 0 0,-22 0 0,0 0 15,21 21-15,-20 0 0,-1 0 0,0 0 16,0 0-16,21 21 0,-20 0 16,-1 0-16,-21 0 0,21 0 0,0 22 15,0-22-15,-21 21 0,0-21 0,21 22 16,-21-22-16,0 21 0,0-21 16,0 1-16,0 20 0,0-21 0,0 0 15,0 0-15,0 1 0,-21-22 16,21 21-16,0-42 31</inkml:trace>
  <inkml:trace contextRef="#ctx0" brushRef="#br0" timeOffset="37618.03">9991 10202 0,'0'0'0,"-22"0"0,1 0 16,0-21-16,0 21 0,0 0 0,0 0 16,-22 0-16,22 0 0,-21 0 15,21 0-15,-22 0 0,1 0 0,21 21 16,-22 1-16,22-22 0,-21 21 16,21 0-16,0-21 0,-1 21 0,1-21 15,21 21-15,-21-21 0,21 21 16,0 1-1,21-1 1,0-21-16,1 0 0,-1 21 16,21-21-16,-21 0 0,22 21 15,-22-21-15,0 21 0,21-21 0,-21 21 16,1 1-16,-1-22 0,0 21 16,-21 0-16,21-21 0,-21 21 0,0 0 15,0 0-15,0 1 0,-21-1 0,0-21 16,0 21-16,-22 0 0,22 0 15,0 0-15,-21-21 0,20 22 0,1-22 16,0 0-16,0 21 0,0-21 16,42 0 15,0 0-15,0 0-16,0 0 0,1 0 15,-1 0-15,0 0 0,0 0 16,0 0-16,0 0 0,1 0 0,-1 0 15,0 21-15,-21 0 0,0 0 16,0 0-16,0 1 0,0-1 16,0 0-16,0 0 0,0 21 0,0-20 15,-21-1-15,21 0 0,-21 0 16,-1 21-16,22-20 0,-21-1 0,21 0 16,0 0-16,0 0 0,0 0 15,-21 1-15,21-1 0,0 0 31</inkml:trace>
  <inkml:trace contextRef="#ctx0" brushRef="#br0" timeOffset="38354.12">9864 13060 0,'0'0'0,"0"-21"0,0 0 16,21 21-16,0-22 0,0 1 0,-21 0 0,21 0 16,0 21-16,-21-21 0,22 0 15,-22 42 1,0 0-16,-22-21 15,1 21-15,0 0 0,0 0 16,-43 22-16,43-22 16,0 21-16,-21-21 0,21 1 0,-1-1 15,-20 21-15,21-21 0,0 0 16,21 1-16,0-1 0,0 0 0,0 0 16,0 0-16,0 0 15,0 1-15,0-1 0,21 0 0,0 0 16,0-21-16,22 21 0,-22 0 0,0 1 15,21-1-15,1 0 0,-22 0 0,0-21 16,21 21-16,-42 0 16,21 1-16,-21-1 0,0 0 0,0 0 0,0 0 15,-21 0-15,21 1 0,-21-22 16,-21 21-16,21 0 0,-1 0 0,-20 0 16,21-21-16,0 21 0,-22 1 0,22-22 15,0 21-15,-21-21 0,21 0 16,-1 0-16,1 0 0,0-21 15,21-1-15</inkml:trace>
  <inkml:trace contextRef="#ctx0" brushRef="#br0" timeOffset="38954.87">10033 11663 0,'-21'0'0,"0"0"0,-1 0 15,44 0 17,20 0-17,0 0-15,1 0 0,-1 0 0,21-21 16,-20 21-16,20 0 0,1-21 0,-1 21 15,1 0-15,-1 0 0,1-22 16,-22 22-16,22 0 0,-22 0 0,21 0 16,-20 0-16,-22 0 0,21 0 0,-21 0 15,1 0-15,-1 0 0,-21 22 32,-21-22-32,-1 0 15,1 21-15,-21-21 0,21 0 0,-22 0 16</inkml:trace>
  <inkml:trace contextRef="#ctx0" brushRef="#br0" timeOffset="39266.66">9969 11853 0,'0'22'15,"0"-44"-15,-21 44 0,21-1 16,21-21-1,1 0-15,-1 0 16,0 0-16,0 0 0,21 0 16,1 0-16,-1 0 0,0 0 0,1 0 15,-1 0-15,0 0 0,1 0 0,-1 0 16,0 0-16,1 0 0,-1 0 16,0 0-16,1 0 0,-1 0 0,-21-21 15,22 21-15,-22 0 0,0 0 0,0 0 16,0 0-16,0 0 0,-21 21 31,-21-21-31,0 0 16,0 0-16,-21 21 0,20-21 15</inkml:trace>
  <inkml:trace contextRef="#ctx0" brushRef="#br0" timeOffset="39592.47">9864 12256 0,'0'0'0,"-22"21"0,1-21 16,0 21-16,0 0 0,0-21 15,21 21 1,21-21-16,0 0 16,0 0-16,0 0 15,22 0-15,-1 0 0,0 0 0,22 0 16,-22 0-16,1 0 0,20 0 0,-21 0 15,22 0-15,-22 0 0,1 0 0,-1 0 16,0 0-16,1 0 0,-1 0 16,-21 0-16,21 0 0,-20 0 0,-1 0 15,0 0-15,-42 0 32,0 0-17,-1 21-15,1-21 16,0 0-16,0 0 0,0 0 0</inkml:trace>
  <inkml:trace contextRef="#ctx0" brushRef="#br0" timeOffset="39835.33">9885 12573 0,'0'0'0,"0"21"16,21-21-1,0 0-15,0 0 0,0 21 16,1-21-16,-1 0 0,21 0 16,-21 0-16,22 0 0,-1 0 0,-21 0 0,21 0 15,1 0-15,-1-21 0,0 21 16,-20 0-16,20-21 0,-21 21 16,0-21-16,0 21 0,22 0 0,-43-21 15,21 21-15,0-21 0,0 21 0,0-22 16,1 1-16</inkml:trace>
  <inkml:trace contextRef="#ctx0" brushRef="#br0" timeOffset="40734.82">11620 11769 0,'22'0'0,"-1"0"0,0 0 16,21 0-16,-21 0 0,1 0 15,20 0-15,0 0 0,-21 0 16,22 0-16,-1 0 0,0 0 0,1 0 15,-1 0-15,0 0 0,-20 0 16,20 0-16,0 0 0,1 0 0,-22 0 16,21 0-16,-21 0 0,0 0 15,1 0-15,-1 0 0,0-21 0,0 21 16,-42 0 31,0 0-47,0 0 0,-1 0 15,1 0-15,0 0 0,0 0 0</inkml:trace>
  <inkml:trace contextRef="#ctx0" brushRef="#br0" timeOffset="41078.62">11684 11875 0,'0'21'15,"21"-21"-15,0 0 16,0 0-16,22 0 16,-22 0-16,21 0 0,1-21 0,-1 21 15,0 0-15,1 0 0,20-22 0,-21 22 16,1 0-16,20 0 0,-20-21 0,-1 21 15,-21 0-15,21 0 0,-20 0 16,20 0-16,-21 0 0,0-21 0,0 21 16,1 0-16,-1 0 0,-21-21 47,0 0-32</inkml:trace>
  <inkml:trace contextRef="#ctx0" brushRef="#br0" timeOffset="41630.31">12340 11409 0,'0'0'0,"-21"0"16,21 21-1,0 0 1,21 0-16,-21 1 0,21-22 16,0 21-16,1 0 0,-1 0 15,0 0-15,0-21 0,0 21 0,22 1 16,-22-22-16,0 0 0,21 21 0,-21-21 15,1 0-15,20 0 0,-21 0 16,0 0-16,22 0 0,-22 0 0,0 0 16,0 0-16,0 0 0,0 0 0,1 0 15,-22-21-15,21 21 16,-42 0 0,-1 0-1,1 21 1,0 0-16,-21 0 0,21 0 0,-1 0 15,1 1-15,-21 20 0,21-21 0,-22 21 16,22-20-16,-21 20 0,0 0 0,20 1 16,-20-1-16,21-21 15,-21 21-15,20 1 0,-20-22 0,21 21 0,0-21 16,0 1-16,-1-1 0,1 0 0,0 0 16,0 0-16,0-21 15,0 21-15,-1-21 16,1 0-16,21-21 47,0 0-47</inkml:trace>
  <inkml:trace contextRef="#ctx0" brushRef="#br0" timeOffset="52775.52">14160 11134 0,'0'-21'0,"0"-1"16,0 1-1,0 0 1,0 0-16,0 0 15,0 0 1,0 42 15,0 0-15,0 0-16,0 0 0,0 22 0,0-1 16,0-21-16,0 21 0,0 1 15,0-1-15,0-21 0,0 22 16,0-1-16,0 0 0,0-21 0,0 22 15,0-22-15,0 0 0,0 0 16,0 0-16,0 1 0,0-44 31,22 22-31,-22-21 0,21 0 16,0 0-16,-21-21 0,21 20 16,0-20-16,-21 21 0,21-21 0,1-1 15,-1 22-15,0-21 0,-21 21 0,21-22 16,0 43-16,0-21 0,1 21 15,-1 0-15,-21 21 16,0 0-16,21 22 16,-21-22-16,21 0 0,-21 21 0,0-20 15,0 20-15,21-21 0,-21 21 16,0-20-16,21-1 0,-21 0 0,22 0 16,-22 0-16,0 0 0,21 1 15,0-22-15,0 0 0,0 0 16,0 0-16,1 0 0,-1 0 0,0-22 15,-21 1-15,21 0 0,0 0 16,0 0-16,-21 0 0,0-22 0,22 22 16,-22-21-16,21-1 0,-21 1 0,0 0 15,0-1-15,0 22 0,0-21 16,0 0-16,0 20 0,0 1 16,0 0-16,0 0 0,0 0 0,0 42 31,0 0-31,0 0 0,21 0 15,-21 22-15,0-22 0,0 21 0,0 1 16,0-1-16,0 0 0,0 1 16,0-22-16,21 21 0,-21 0 0,0-20 15,0 20-15,21-21 0,0 0 0,1 22 16,-1-22-16,0 0 16,0-21-16,0 0 0,0 0 0,22 0 15,-22 0-15,0 0 0,21 0 0,-20-21 16,20 0-16,-21-1 15,21 1-15,1 0 0,-22 0 0,21-21 16,1 20-16,-22-20 0,21 21 0,-21-21 16,0 20-16,1-20 0,-1 21 15,-21-21-15,0 20 0,0-20 0,0 21 16,0 0-16,0 0 0,0-1 0,0 1 16,-21 21-1,-1 0-15,1 0 0,0 0 0,0 0 16,0 21-16,0 1 0,-1-1 0,1 21 15,0-21-15,0 0 0,-21 22 16,20-1-16,1-21 0,0 22 0,0-22 16,0 21-16,21-21 0,0 22 0,0-22 15,0 0-15,0 21 0,0-21 16,0 1 0,21-22-16,0 0 15,0 0-15,0-22 0,1 1 16,-1 21-16,0-21 0,0 0 15,0 0-15,0-22 0,1 22 0,-1 0 16,-21-21-16,21 21 0,0-1 0,-21 1 16,0 0-16,21 0 0,-21 0 15,21 21-15,1 0 16,-22 21 0,0 0-1,0 0-15,0 0 0,0 1 0,0 20 16,0-21-16,0 0 0,0 0 0,0 22 15,0-22-15,0 0 0,0 0 0,0 22 16,0-22-16,21 0 16,0 0-16,0-21 0,0 0 0,0 0 15,1 0-15,-1 0 0,0 0 16,0-21-16,21 21 0,-20-21 16,-1 0-16,0-1 0,0 1 0,0 0 15,-21 0-15,21 0 0,-21-22 0,22 22 16,-22 0-16,0 0 0,0-21 15,0 20-15,0 1 16,21 21-16,-21 21 16,0 1-16,0-1 0,0 0 15,0 0-15,0 0 0,0 0 16,0 1-16,0-1 0,0 0 0,0 0 16,0 0-16,0 0 0,21 1 0,-21-1 15,21-21-15,0 0 0,0 0 16,1 0-16,-1 0 0,0 0 15,21 0-15,-21 0 0,1-21 0,-1-1 16,0 22-16,0-21 0,0 0 16,0 0-16,1 0 0,-22 0 15,0-1-15,21-20 0,-21 21 0,21 0 16,-21 0-16,0-22 0,0 22 0,0 0 16,0 0-16,0 0 15,21 21-15,-21 21 47,0 0-47,0 0 0,0 0 16,0 0-16,0 1 0,0-1 0,0 21 15,21-21-15,-21 0 0,0 1 16,0 20-16,0-21 0,21 21 16,-21-20-16,22 20 0,-22 0 0,0 1 15,0-1-15,0 0 0,0 22 0,0-1 16,0-20-16,0 20 0,0 1 15,0-1-15,0 1 0,0-1 0,0 1 16,0-1-16,0 22 0,0-22 0,0 1 16,-22-1-16,22 22 0,0-22 0,0 1 15,0-1-15,0 1 0,-21-22 16,21 22-16,0-22 0,0 0 0,0 1 16,0-1-16,-21-21 0,0 22 0,21-22 15,-21 0-15,0 0 0,-1-21 16,1 0-1,21-21-15,-21 0 0,0 0 16,21-22-16,0 1 0,-21 0 0,0-1 16,-1-20-16,22-1 0,-21-20 0,21 20 15,0-21-15,0 1 0,0-1 16,0 0-16,0 1 0,0-1 0,21 22 16,1-22-16,20 21 0,-21 1 0,21-1 15,1 22-15,-1-21 0,0 20 0,22 1 16,-22 0-16,1 20 0,-1-20 15,0 21-15,-21-21 0,22 20 16,-22 1-16,0 21 0,0-21 0,0 0 16,1 0-16,-22 0 0,0-1 15</inkml:trace>
  <inkml:trace contextRef="#ctx0" brushRef="#br0" timeOffset="53510.68">17822 10859 0,'0'0'0,"21"-64"16,1 43-16,-22 0 15,21 0-15,-21-1 0,-21 44 31,21-1-15,-22 0-16,1 21 0,21 1 0,0 20 16,-21-21-16,0 22 0,21-1 15,-21 1-15,21-1 0,0 1 0,0-1 16,-21-20-16,21 20 0,-22-20 0,22-1 16,-21 0-16,21-21 15,0 22-15,0-22 0,0 0 0,0 0 16,0 0-16,0-42 31,-21 0-31,21 0 16,-21 0-16,0 0 0</inkml:trace>
  <inkml:trace contextRef="#ctx0" brushRef="#br0" timeOffset="54291.23">17314 11218 0,'0'0'0,"0"43"16,21-43-16,1 0 0,-1 21 0,0-21 16,21 0-16,1 0 0,-22 0 15,21 0-15,0 0 0,1 0 0,-1 0 16,22-21-16,-22 0 0,0-1 0,1 22 16,20-21-16,-21-21 0,1 21 15,20 0-15,-20-1 0,-1 1 0,0-21 16,1 21-16,-1-22 0,-21 22 0,0 0 15,0-21-15,-21 21 16,0-1-16,0 1 0,0 0 0,0 0 16,-21 21-16,0 0 0,0 0 0,0 0 15,0 0-15,-1 21 0,1 0 16,0 22-16,0-22 0,0 21 0,21 0 16,0 22-16,0-22 0,-21 22 0,21-1 15,0-20-15,-22 20 0,22-21 16,-21 1-16,21-1 0,0 0 0,0 1 15,-21-22-15,21 0 0,0 0 0,0 0 16,-21-21-16,21 22 16,0-44-1,0 1-15,0 0 16,21 0-16,-21 0 0,21 0 16,-21-22-16,0 22 0,21-21 0,1 21 15,-1-1-15,-21 1 0,21 0 16,0 21-16,0 0 15,0 0-15,1 21 0,-22 0 16,21 22-16,-21-22 0,0 0 0,21 21 16,-21-20-16,0-1 0,0 21 0,21-21 15,-21 0-15,0 1 0,21-22 16,0 21-16,1-21 0,20 0 16,-21 0-16,21 0 0,-20 0 0,20 0 15,0 0-15,-21-21 16,22-1-16,-1 22 0,-21-21 0,22 0 15,-22 0-15,0 0 0,0 0 0,0-1 16,0-20-16,1 21 0,-22 0 16,21-22-16,-21 22 0,0-21 0,0 21 15,0 0-15,0-1 0,-21 22 16,-1 0 0,1 22-16,21-1 0,0 0 0,0 0 15,-21 21-15,21-20 0,0 20 0,0 0 16,0-21-16,0 1 0,0 20 15,0-21-15,0 0 0,21 0 0,0 1 16,1-1-16,-1-21 16,21 21-16,-21-21 0,0 0 0,1 0 15,20 0-15,-21-21 0,21 21 16,1-21-16,-22-1 0</inkml:trace>
  <inkml:trace contextRef="#ctx0" brushRef="#br0" timeOffset="54802.56">20024 10816 0,'0'0'15,"0"-21"-15,0 0 0,-22 0 16,1 21-16,21 21 16,0 0-16,-21 0 15,21 0-15,-21 1 0,21 20 0,-21 0 16,21 1-16,0-1 0,0 0 0,-21 1 15,21-1-15,-22 21 0,1-20 16,21-1-16,0 0 0,-21 1 0,0-22 16,21 21-16,-21-21 0,21 1 0,0-1 15,0 0-15,0 0 0,-21 0 16,21-42 15,0 0-31,0 0 16,0 0-16,0-1 0,0-20 15,21 0-15,-21 21 0,21-22 0,0 1 16,0 0-16,22-1 0,-22 1 16,21 21-16,-21 0 0,22-1 0,-1 1 15,0 21-15,-21 0 0,22 0 0,-22 0 16,21 21-16,-21 1 0,1 20 16,-1-21-16,0 21 0,-21 1 0,0-1 15,0-21-15,0 22 0,0-1 0,0-21 16,-21 0-16,0 22 0,-1-22 0,22 0 15,-21 0-15,21 0 16,-21-21-16,21 21 0,21-42 47,0 21-47,1-21 0,-1 0 16</inkml:trace>
  <inkml:trace contextRef="#ctx0" brushRef="#br0" timeOffset="55687.18">20849 11176 0,'21'-21'16,"-42"42"-16,42-63 0,-21 21 0,0-1 15,0 1 1,-21 21-16,0 0 16,0 0-16,0 0 0,-1 0 0,-20 21 15,21 1-15,0-1 16,0 21-16,-1-21 0,1 22 0,0-22 15,0 21-15,0 0 0,0-20 0,-1 20 16,22-21-16,0 0 0,0 0 16,0 1-16,0-1 0,0 0 0,22 0 15,-1-21-15,0 0 0,0 0 0,0 0 16,0 0-16,1 0 0,-1 0 16,0 0-16,0 0 0,0-21 15,0 0-15,22 21 0,-43-21 0,21-1 0,0 1 16,0-21-16,0 21 0,-21 0 15,0-22-15,22 22 0,-22-21 16,21 21-16,-21-1 0,0 1 0,0 0 16,0 42-1,0 0-15,0 22 16,-21-22-16,21 0 0,-22 21 0,22-20 16,0-1-16,0 0 0,0 0 0,0 0 15,0 0-15,0 1 0,0-1 16,22-21-1,-1 0-15,0 0 0,0 0 16,0 0-16,0-21 16,1 21-16,-1-22 0,0 1 15,0 0-15,-21 0 0,21 0 0,0 0 16,1-22-16,-22 22 0,0-21 16,0 21-16,21-1 0,-21 1 0,0 0 15,0 0-15,0 42 16,0 0-16,0 0 15,0 1-15,0-1 0,0 21 0,-21-21 16,21 22-16,0-22 0,0 21 0,-22-21 16,22 0-16,-21 1 0,21-1 15,0 0-15,0 0 0,0 0 16,0-42 31,0 0-47,0 0 15,0 0-15,0-1 0,21 1 16,1-21-16,-1 0 0,0 20 16,0-20-16,21 0 0,-20 21 0,20-22 0,-21 22 15,21 0-15,1 0 0,-22 0 16,21 21-16,1 0 0,-22 0 0,0 21 16,0 0-16,0 21 0,-21-21 0,0 22 15,0-22-15,0 21 0,0 1 16,0-22-16,0 21 0,0-21 15,-21 0-15,0 1 0,0-1 0,0 0 16,21 0-16,-22 0 0,1-21 0,21 21 16,-21-21-16,21 22 15,0-44 17,21 22-32,22-21 0</inkml:trace>
  <inkml:trace contextRef="#ctx0" brushRef="#br0" timeOffset="56670.42">22331 11113 0,'-21'0'16,"42"0"-16,-64-22 0,22 22 0,0 0 15,0 0-15,0 0 0,0 22 0,-1-1 16,-20 0-16,21 21 0,0-21 16,-22 22-16,1-22 0,21 21 0,-21-21 15,20 22-15,1-22 0,0 21 0,0-21 16,0 22-16,21-22 16,-21 0-16,21 0 0,0 0 15,0 1-15,21-22 0,0 0 0,0 21 16,0-21-16,0 0 0,22 0 0,-1 0 15,-21 0-15,22 0 0,-22-21 16,21-1-16,-21 1 0,22 0 0,-22 0 16,21 0-16,-21-22 0,22 1 15,-22 0-15,0-1 0,21 1 16,-21-21-16,1-1 0,-1 22 0,21-22 0,-21 1 16,-21 20-16,0 1 0,21 0 15,-21-1-15,0 22 0,0 0 0,0 0 16,0 0-16,-21 21 0,0 0 15,0 21-15,0 0 0,0 21 16,21-20-16,-22 20 0,1 0 16,0 22-16,0-22 0,21 0 0,0 22 15,-21-22-15,21 22 0,0-22 0,0 0 16,0 1-16,0-1 0,0 0 16,0-20-16,21-1 0,0 0 0,0 0 15,0 0-15,1 0 0,-1-21 0,0 0 16,21 0-16,-21 0 0,22 0 15,-22 0-15,0 0 0,21 0 0,-20-21 16,20 21-16,-21-21 0,21 0 0,-20 0 16,-1 0-16,0-22 15,21 1-15,-21 21 0,1-43 0,-1 22 16,21-22-16,-21 22 0,-21 0 0,21-22 16,-21 22-16,22 0 0,-22-1 15,21 1-15,-21 21 0,0 0 0,-21 42 31,-1 21-31,1-21 0,0 22 16,0-22-16,-21 21 0,20 22 0,1-22 16,0 0-16,0 1 0,0 20 15,0-21-15,21 1 0,0-22 16,0 21-16,0 1 0,0-22 0,0 0 16,0 0-16,0 0 0,21 0 0,0 1 15,0-22-15,0 21 0,0-21 16,1 0-16,20 0 0,-21 0 0,21 0 15,-20 0-15,20 0 0,0 0 0,-21 0 16,22 0-16,-1-21 0,-21-1 16,22 1-16,-22 0 0,0 0 0,0-21 15,0 20-15,0-20 0,-21 0 0,0 21 16,0-22-16,0 22 0,0 0 16,-21 42-1,0 21-15,0-20 16,0 20-16,21-21 0,-21 21 15,21-20-15,-22 20 0,22-21 0,-21 0 16,21 0-16,0 1 0,0-1 16,21 0-16,1-21 0,-1 0 0,0 0 15,21 0-15,1 0 0,-1 0 16,21-21-16,1 0 0,-1-1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9T01:17:13.3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825 1418 0,'0'0'0,"0"-21"0,0 0 16,0 0-16,0 0 16,0-1-16,0 1 15,0 0-15,0 0 0,0 0 16,0 0 0,-21 21 15,21 21-31,0 0 15,-21 0-15,21 0 0,0 22 16,-21-1-16,21 0 0,0 1 16,0 20-16,-21 1 0,0-1 0,-1 1 15,1-1-15,21-21 0,-21 22 16,0-1-16,0-20 0,21 20 16,0-20-16,0-1 0,0-21 0,0 21 15,0-20-15,0-1 0,0 0 16,0 0-16,0 0 0,0 0 15,0-42 17,0 0-32,21 0 15,0-21-15,-21 20 16,21 1-16,0 0 0</inkml:trace>
  <inkml:trace contextRef="#ctx0" brushRef="#br0" timeOffset="298.82">1058 2032 0,'0'0'0,"0"21"16,21-21-16,1 0 16,-1 0-1,0 0-15,-21-21 0,21 21 16,-21-21-16,21 21 0,-21-21 15,0 0-15,0-1 16,0 1-16,-21 21 16,0 0-16,0 0 0,0 0 15,-1 0 1,22 21 0,22-21 15,-1-21-31</inkml:trace>
  <inkml:trace contextRef="#ctx0" brushRef="#br0" timeOffset="915.49">3027 1334 0,'0'0'15,"0"-22"-15,0 1 0,0 0 16,0 0-16,0 0 0,0 0 0,-21-1 15,21 1-15,0 0 0,-22 0 16,22 0-16,-21 21 0,21-21 0,-21 21 16,21 21-1,0 0-15,-21 0 16,21 21-16,-21 1 0,21-1 16,-21 0-16,21 1 0,-22-1 15,1 22-15,21-1 0,-21-21 16,0 22-16,0-1 0,21-20 15,-21 20-15,21-20 0,-22-1 0,22 0 16,0 1-16,0-22 0,0 21 16,0-21-16,0 0 0,0 1 0,0-1 15,22 0-15,-1-21 16,0 0-16,0 0 0,0 0 16,0 0-16,1-21 0,-22 0 15,21-1-15,-21 1 0,21-21 16</inkml:trace>
  <inkml:trace contextRef="#ctx0" brushRef="#br0" timeOffset="1151.35">2498 1799 0,'21'0'16,"0"-21"-1,0 0-15,0 21 0,-21-21 0,21 21 16,1-21-16,-1 21 0,0 0 16,0-22-16,0 22 0,0-21 15,1 0-15,-1 21 0,0-21 16,0 21-16,0 0 16,0-21-16,1 21 0,-1 0 0,0 0 15,-21-21-15</inkml:trace>
  <inkml:trace contextRef="#ctx0" brushRef="#br0" timeOffset="1619.09">3281 1672 0,'-21'0'16,"-1"0"-1,22-21-15,0 0 16,0 0-16,22 0 16,-1 21-16,0 0 15,0 0-15,0 0 0,0 0 0,1 0 16,20 0-16,-21 21 0,0 0 16,0 0-16,1 21 0,-22-20 0,21 20 15,-21-21-15,21 21 0,-21 1 16,0-22-16,0 21 0,0-21 15,0 22-15,0-22 0,-21 0 0,0 0 16,-1 0-16,22 1 0,0-1 16,-21-21-16,21-21 31,0-1-15,0 1-16,0 0 0,0-21 15,21 21-15,1-22 0,-22 22 0,21-21 16,0-1-16,0 1 0,0 0 15,0-1-15,1 1 0,-1 21 0,0 0 16,0 0-16,0-1 16,0 1-16,22 21 0,-43-21 0,21 21 15,0-21-15,0 21 0,0 0 16</inkml:trace>
  <inkml:trace contextRef="#ctx0" brushRef="#br0" timeOffset="2332.69">4149 1524 0,'0'21'0,"0"-42"0,-22 42 0,22 0 0,0 1 16,-21-22-16,21 21 16,-21 21-16,21-21 0,-21 0 0,21 1 15,0 20-15,0-21 0,0 21 16,0-20-16,0-1 0,0 21 0,0-21 15,0 0-15,0 1 0,0-1 16,0 0-16,0 0 16,21-21-16,0 0 0,0 0 15,1 0-15,-1 0 0,0 0 0,0 0 16,0 0-16,0 0 0,1-21 0,-1 0 16,0 0-16,0-1 0,21 1 15,-20 0-15,-22 0 0,21-21 16,0-1-16,0 22 0,0-21 15,-21-1-15,21 22 0,1-21 0,-22 21 16,0 0-16,0-1 0,0 1 16,21 21-16,-21 21 31,0 1-31,0-1 0,-21 21 0,21 0 16,0 1-16,-22-1 0,22 0 15,0 1-15,0-1 0,-21 0 0,0 22 16,21-22-16,0 1 0,-21-1 15,0 0-15,21 22 0,-21-22 0,21 22 16,-22-22-16,22 21 0,-21 1 16,0-1-16,21-20 0,0 20 15,0 1-15,0-22 0,0 0 0,0 1 16,0-1-16,0 0 0,0 1 0,0-1 16,0-21-16,0 22 0,0-22 15,0 21-15,0-21 0,0 0 0,0 1 16,0-1-16,0 0 0,0 0 0,-21-21 15,0 0-15,0 0 16,-1 0-16,1-21 0,-21 0 0,21 0 16,0-1-16,-1-20 0,22 21 0,0-21 15,-21-1-15,21 1 0,0-22 16,0 22-16,0 0 0,0-22 0,0 22 16,21 0-16,-21-22 15,22 22-15,-1-1 0,0 1 0,0 0 16,0-1-16,0 1 0,22 0 0,-22 21 15,0-22-15,21 1 0,1 0 16,-22-1-16,21 1 0,1 0 0</inkml:trace>
  <inkml:trace contextRef="#ctx0" brushRef="#br0" timeOffset="2891.59">6244 1609 0,'0'-21'16,"0"-1"-16,21 22 16,0-21-16,1 0 15,-1 21-15,-21-21 0,21 0 16,0 21-16,-21-21 0,0-1 15,0 1 1,-21 21 0,0 0-16,0 0 15,-1 0-15,1 21 16,0-21-16,0 22 0,0-1 16,21 0-16,-21 0 0,-1 0 15,1 22-15,0-1 0,21 0 16,-21 1-16,21-1 0,-21 0 0,21 1 15,-21-1-15,21 0 0,0 1 0,0-22 16,0 21-16,0-21 0,0 22 16,0-22-16,21 0 0,0 0 0,-21 0 15,21-21-15,0 21 0,0-21 16,1 0-16,-1 0 0,0 0 0,21 0 16,-21 0-16,22 0 0</inkml:trace>
  <inkml:trace contextRef="#ctx0" brushRef="#br0" timeOffset="3753.12">7112 1672 0,'-21'-21'0,"42"42"0,-63-63 0,20 42 0,22-21 16,-21 0-16,0 21 0,0 0 15,0 0-15,0-22 0,-1 22 16,-20 0-16,21 0 0,0 22 0,0-22 16,-22 21-16,22 0 0,0 0 15,-21 21-15,20-20 0,1 20 0,0 0 16,0-21-16,21 22 0,-21-1 0,21 0 16,0 1-16,0-1 0,0-21 15,0 22-15,0-22 0,0 0 0,21 0 16,0 0-16,0 0 0,22 1 15,-22-22-15,0 0 0,21 0 0,-21 0 16,22 0-16,-22 0 0,21 0 0,-21 0 16,1 0-16,20-22 0,-21 1 15,0 21-15,0-21 0,1 0 0,-1 0 16,-21 0-16,0-22 0,21 22 16,-21 0-16,21-21 0,-21-1 0,0 1 15,21 0-15,-21-1 0,0 22 16,0-21-16,0-1 0,21 22 15,-21 0-15,0 0 0,0 0 0,0 42 32,0 0-32,0 0 0,0 22 0,0-22 15,0 21-15,0 0 0,0 1 16,0-1-16,0 0 0,0-20 0,22 20 16,-22-21-16,21 21 0,0-20 15,-21-1-15,0 0 0,21 0 0,0-21 16,0 21-16,1 0 15,-1-21-15,0 0 0,0 0 16,0 0-16,0 0 0,1-21 16,-22 0-16,21 21 0,0-21 15,0 0-15,-21 0 0,21-1 0,0-20 16,1 21-16,-22-21 0,21-1 0,0-20 16,-21 20-16,0 1 0,0-21 15,0 20-15,0-20 0,0 20 0,0 1 16,0 21-16,0-21 0,0 20 15,0 1-15,0 42 32,0 1-32,0 20 0,0-21 15,0 21-15,0 1 0,0-1 16,0 0-16,0 1 0,0-1 16,0 22-16,0-43 0,0 21 0,0 0 15,0 1-15,0-22 0,0 21 16,0-21-16,0 1 0,0-1 0,0 0 15,0 0-15,0 0 0,21-21 16,0 0 0,0 0-16,1 0 15,-1 0-15,0-21 16,0 21-16,0-21 0,0 0 0</inkml:trace>
  <inkml:trace contextRef="#ctx0" brushRef="#br0" timeOffset="3959.93">7599 1757 0,'0'0'0,"-21"21"16,42-21 0,0 0-16,0 0 15,0 0-15,22 0 0,-22 0 16,21 0-16,0-21 0,-20 21 15,20-21-15,0 0 0,1 21 0,-1-22 16,0 1-16,-21 0 0,22 21 16</inkml:trace>
  <inkml:trace contextRef="#ctx0" brushRef="#br0" timeOffset="4271.8">8467 1588 0,'0'-22'16,"-22"1"-1,1 21-15,0 0 16,0 0-16,0 0 0,0 21 16,21 1-16,-22-1 0,1 0 15,0 21-15,21-21 0,-21 22 0,21-1 16,-21 0-16,21 1 0,-21-1 15,21 0-15,0-20 0,0 20 0,0-21 16,0 0-16,0 0 0,0 1 16,21-1-16,0 0 0,0-21 0,0 21 15,0-21-15,1 0 0,-1 0 16,0 0-16,21 0 0,-21 0 0,1 0 16,20-21-16,-21 0 0,0 21 15</inkml:trace>
  <inkml:trace contextRef="#ctx0" brushRef="#br0" timeOffset="4779.68">8890 1270 0,'-21'0'0,"42"0"0,-63 0 16,20 0-1,22 21-15,0 0 16,0 1-16,0-1 0,0 21 0,0-21 15,0 22-15,0-22 16,0 21-16,0 0 0,0 22 0,0-22 16,0 1-16,-21-1 0,21 0 0,0 1 15,0-1-15,-21-21 0,21 21 16,0-20-16,-21-1 0,21 0 0,0 0 16,0 0-16,0 0 0,0 1 15,0-44 32,0 1-47,0 0 0,0 0 0,0 0 16,21-22-16,0 22 0,0-21 15,1 21-15,20 0 0,-21-22 16,21 22-16,1 0 0,-1 0 0,0 0 16,1 21-16,20 0 0,-20 0 15,-1 0-15,0 21 0,1 0 0,-22 0 16,21 0-16,-42 22 0,21-22 15,-21 21-15,0-21 0,0 22 0,0-22 16,0 21-16,-21-21 0,21 0 16,-21 1-16,0-1 0,0 0 0,-1 0 15,1 0-15,0-21 0,0 0 16,0 21-16,0-21 0,21-21 31</inkml:trace>
  <inkml:trace contextRef="#ctx0" brushRef="#br0" timeOffset="6011.49">508 3916 0,'0'-21'47,"0"0"-32,0-1 1,0 1-1,0 0-15,21 0 16,0 21-16,0-21 16,1 21-16,-1 0 0,0-21 15,0 21-15,0 0 0,0 0 16,1 0-16,-1 0 0,0 0 16,0 0-16,0 21 15,0 0-15,-21 21 0,0-21 0,0 22 16,0-1-16,0 22 0,0-22 15,0 21-15,0-20 0,-21 20 0,-21-20 16,21-1-16,-22 0 0,22 1 16,-21-22-16,0 21 0,-1-21 15,22 0-15,-21 22 0,-1-43 0,1 21 16,21 0-16,-21-21 16,20 0-16,1 0 0,0 0 0,0 0 15,0 0-15,21-21 16,-21 0-16,21 0 0,0-1 0,0 1 15,0-21-15,0 21 0,0-22 16,0 1-16,21 21 0,0-21 16,0-1-16,0 22 0,22 0 0,-22 0 15,21 21-15,0 0 0,1 0 16,-22 0-16,21 0 0,1 21 0,-1 0 16,-21 0-16,0 22 0,22-22 15,-22 21-15,-21-21 0,21 22 0,-21-22 16,21 21-16,-21-21 0,0 0 15,0 22-15,0-22 0,0 0 16,0 0-16,0 0 0,0 1 16,21-44 31,-21 1-47</inkml:trace>
  <inkml:trace contextRef="#ctx0" brushRef="#br0" timeOffset="6217.79">1249 4212 0,'21'21'16,"-21"1"0,0-44 46</inkml:trace>
  <inkml:trace contextRef="#ctx0" brushRef="#br0" timeOffset="6887.41">3006 3471 0,'0'0'0,"0"-21"15,21 0-15,-21 0 16,0 42 15,-21 0-31,-1 0 0,22 22 16,-21-22-16,0 21 0,0 1 0,21-1 15,0 0-15,-21 1 0,21-1 16,-21 0-16,21 1 0,0 20 0,0-21 16,0 1-16,0-1 0,0 0 15,0 1-15,0-1 0,0-21 16,0 22-16,0-22 0,0 0 0,0 0 15,21 0-15,0-21 0,-21 21 16,21-21-16,0 0 0,0 0 16,1 0-16,-1 0 15,0 0-15,0-21 0,0 0 16,0 0-16,1-21 0,-22 20 16,21 1-16</inkml:trace>
  <inkml:trace contextRef="#ctx0" brushRef="#br0" timeOffset="7115.06">2667 3958 0,'21'0'31,"0"0"-31,0 0 0,1 0 0,-1 0 16,21-21-16,-21 21 0,22-21 15,-1 21-15,-21-21 0,21 0 0,1 21 16,-22-22-16,21 1 0,1 21 16,-22-21-16,21 0 0,-21 21 0,0-21 15,1 21-15,-1 0 0,0 0 16</inkml:trace>
  <inkml:trace contextRef="#ctx0" brushRef="#br0" timeOffset="7560.81">3641 3916 0,'-22'0'15,"1"0"1,21-21 0,0 0-16,0-1 15,0 1-15,21 0 16,1 21-16,-1-21 0,21 0 0,-21 21 15,0 0-15,22-21 0,-22 21 16,21 0-16,-21 0 0,1 0 0,20 21 16,-21 0-16,0 0 0,0 0 0,-21 0 15,0 22-15,22-22 0,-22 21 16,0 1-16,0-22 0,0 21 0,0 0 16,-22-20-16,1 20 0,21-21 15,-21 0-15,0 0 0,21 1 0,-21-1 16,21 0-1,0-42 1,0 0 0,0-1-16,0-20 15,0 21-15,21-21 0,0 20 0,-21-20 16,21 0-16,0 21 0,-21-22 16,22 1-16,-1 21 0,0 0 0,-21-22 15,21 22-15,0 0 0,0 0 0,1 21 16,-1-21-16,0-1 15,0 22-15,21 0 0</inkml:trace>
  <inkml:trace contextRef="#ctx0" brushRef="#br0" timeOffset="8231.33">4530 3789 0,'0'0'0,"0"21"0,0 0 16,-22 0-16,22 1 15,-21-1-15,21 0 0,-21 0 0,21 21 16,0-20-16,0 20 0,0-21 16,0 21-16,0-20 0,0 20 0,0-21 15,0 0-15,0 0 0,0 1 0,0-1 16,21-21-16,0 21 0,1-21 16,-1 0-16,0 0 15,21 0-15,-21 0 0,1 0 16,20-21-16,-21 0 0,21-1 0,-20 22 15,20-42-15,-21 21 0,21 0 0,-20 0 16,-1-22-16,0 1 0,0 21 16,0-22-16,0 22 0,1 0 15,-22-21-15,0 21 0,0-1 16,21 1-16,-21 42 31,0 1-31,0-1 0,0 0 16,0 0-16,0 0 0,0 22 0,0-1 15,0 0-15,0 1 0,0-1 16,0 0-16,0 1 0,0-1 16,0 0-16,0 1 0,0-1 0,0 0 15,0 22-15,21-22 0,0 0 16,-21 1-16,0 20 0,0-20 0,21-1 16,-21 21-16,0-20 0,0-1 0,0 0 15,0 22-15,-21-22 0,0 1 16,0-22-16,0 21 0,-22 0 0,22-20 15,0 20-15,-21-21 0,20 0 0,1 0 16,-21 1-16,21-22 0,0 0 16,-1 0-16,1 0 0,0 0 0,0 0 15,0 0-15,0 0 0,21-22 16,-22 1-16,1-21 0,21 21 0,0-22 16,0-20-16,0 21 0,0-22 15,0 1-15,0-1 0,21-21 0,1 22 16,-1-1-16,21 1 0,-21-1 0,22 22 15,-1-21-15,0 20 0,-21 1 16,22 0-16,-1-1 0,0 22 16,-20-21-16,20 21 0,-21-22 0,0 22 15,0 0-15</inkml:trace>
  <inkml:trace contextRef="#ctx0" brushRef="#br0" timeOffset="8818.11">6879 3577 0,'0'-21'0,"0"0"15,0 0-15,-21 21 16,0 0-16,-22 0 0,22 0 0,-21 0 16,0 0-16,20 0 0,-20 0 15,0 21-15,-1 0 0,1 0 0,0 22 16,-1-22-16,1 21 0,21 0 15,-21 1-15,20-1 0,1 0 0,0 22 16,0-22-16,21 22 0,0-22 0,0 22 16,0-22-16,0 0 0,21 1 15,0-1-15,0-21 0,1 21 0,-1-20 16,21-1-16,-21 0 16,22-21-16,-1 21 0,0-21 0,1 0 15,-1 0-15,0 0 0,1 0 0,-1 0 16,21-21-16,-20 0 0,20 21 15,-20-21-15,-1-1 0,21-20 0</inkml:trace>
  <inkml:trace contextRef="#ctx0" brushRef="#br0" timeOffset="9519.75">7281 4085 0,'0'0'0,"0"-21"0,0-21 0,0 21 0,0-22 16,0 22-16,0 0 0,-21 0 16,0 0-16,0-1 0,-22 22 15,22 0-15,0 0 0,0 0 16,0 0-16,0 0 0,-1 22 0,1-1 15,0 0-15,0 21 0,0-21 16,21 22-16,0-1 0,0 0 16,0 1-16,0-22 0,0 21 0,0 1 15,0-22-15,0 0 0,0 0 0,0 0 16,0 0-16,21-21 16,0 0-16,0 0 0,0 0 0,1 0 15,20-21-15,-21 21 16,0-21-16,0 0 0,1 0 0,-1-22 15,0 22-15,0 0 0,-21-21 0,0 21 16,21-1-16,-21-20 16,0 21-16,0-21 0,0 20 0,0 1 15,0 0-15,0 42 32,0 22-32,0-22 15,0 0-15,0 21 0,0-21 16,0 1-16,0 20 0,0-21 0,0 0 15,0 0-15,0 1 0,21-1 16,-21 0-16,22-21 0,-1 0 16,0 0-16,0 0 0,0 0 15,0-21-15,1 21 16,-1-21-16,0-1 0,0 1 16,0-21-16,22 21 0,-22-22 0,0 1 15,-21 21-15,21-21 0,0-1 16,0 1-16,-21 0 0,0-1 0,22 1 15,-22 0-15,21-1 0,-21 22 16,0-21-16,0 21 0,0-1 0,0 1 16,0 0-16,0 42 31,0 0-31,0 22 0,0-22 0,0 21 16,-21 1-16,21-1 0,0 0 15,0 1-15,0-1 0,0 21 0,0-20 16,0-1-16,0-21 0,0 22 15,0-22-15,0 21 0,0-21 16,0 0-16,21 1 0,0-22 0,0 21 16,0-21-16,0 0 15,1 0-15,-1 0 0,0-21 16,-21-1-16,21 22 0,0-21 0,0 0 16,1 0-16,-22 0 0</inkml:trace>
  <inkml:trace contextRef="#ctx0" brushRef="#br0" timeOffset="9723.15">7683 3874 0,'0'21'0,"22"-21"31,-1 0-31,0 0 0,0 0 16,0 0-16,0 0 0,1 0 0,-1 0 15,0 0-15,21-21 0,-21 21 16,22-22-16,-22 22 0,21-21 0,-21 21 16,22-21-16,-22 21 0,21 0 0</inkml:trace>
  <inkml:trace contextRef="#ctx0" brushRef="#br0" timeOffset="10006.98">8572 3789 0,'-21'0'16,"0"0"-16,0 0 15,0 0-15,0 0 16,-1 0-16,1 0 0,0 21 16,21 0-16,-21 0 0,0 22 0,21-22 15,-21 21-15,21 1 0,0-1 16,-22 0-16,22-21 0,0 22 0,0-22 15,0 0-15,0 21 16,0-20-16,22-1 0,-1 0 16,0-21-16,0 0 0,0 0 0,22 0 15,-22 0-15,0 0 0,21-21 16,-21 0-16,22 21 0,-22-22 0,21 1 16</inkml:trace>
  <inkml:trace contextRef="#ctx0" brushRef="#br0" timeOffset="10480.7">9038 3577 0,'0'0'0,"0"-42"16,0 21-16,-21-22 0,21 22 15,-21 0-15,21 0 0,0 0 16,-21 42 0,21 0-16,0 21 15,0-20-15,0 20 0,0 0 16,0 1-16,0-1 0,0 0 0,0 1 15,0 20-15,0-21 0,0 1 0,0-1 16,0 0-16,0 1 0,0-1 16,0-21-16,0 22 0,0-22 0,0 0 15,0 0-15,0 0 0,0 0 0,-22 1 32,22-44-17,0 1 1,0 0-16,0 0 0,22 0 15,-1 0-15,0-22 0,0 1 0,0 21 16,22-22-16,-22 1 0,21 0 16,0-1-16,1 22 0,-1 0 0,0 0 15,1 0-15,-22 0 0,21 21 0,1 0 16,-22 0-16,0 21 0,0 0 16,0 0-16,-21 0 0,21 0 0,-21 22 15,0-22-15,0 21 0,0-21 16,-21 22-16,0-22 0,21 21 15,-21-21-15,0 1 0,0 20 0,-1-21 16,22 0-16,-21 0 0,0 1 16</inkml:trace>
  <inkml:trace contextRef="#ctx0" brushRef="#br0" timeOffset="11087.37">11134 3493 0,'21'-22'16,"-42"44"-16,63-65 0,-21 43 0,-21-21 0,0 0 16,0 0-16,0 0 15,-21 21 1,0 0-16,-22 0 15,22 21-15,0 0 16,0 21-16,0 1 0,-22-1 0,22 0 16,0 1-16,21 20 0,0 1 15,0-1-15,0 1 0,0-1 0,0 1 16,0-22-16,0 21 0,21-20 0,0-1 16,1-21-16,-22 22 0,21-22 15,0 0-15,0 0 0,0-21 0,0 21 16,1-21-16,-1 0 0,0 0 15,0 0-15,0 0 0,0 0 16,1-21-16,-1 0 0,0 0 0,-21 0 0,0-22 16</inkml:trace>
  <inkml:trace contextRef="#ctx0" brushRef="#br0" timeOffset="11300.24">10858 3874 0,'22'0'16,"-1"0"-1,21 0-15,-21 0 0,0 0 0,22-22 16,-1 22-16,0-21 16,1 0-16,-1 21 0,0-21 0,1 0 0,-1 21 15,0-21-15,1-1 0,-1 22 16,-21-21-16,22 21 0</inkml:trace>
  <inkml:trace contextRef="#ctx0" brushRef="#br0" timeOffset="11703.03">11599 3852 0,'0'0'0,"0"-21"31,0 0-16,0 0-15,21 21 32,1 0-32,-1 0 0,0 0 0,0 0 15,0 0-15,0 0 0,1 21 16,-1 0-16,0 0 0,0 1 0,-21 20 16,0-21-16,0 21 0,0-20 0,0 20 15,0-21-15,0 0 0,0 0 16,0 22-16,-21-43 0,21 21 0,-21 0 15,21 0-15,0-42 32,0 0-17,0 0-15,0 0 0,0-1 16,21 1-16,0-21 0,-21 21 16,0-22-16,21 22 0,0 0 0,1-21 15,-22 21-15,21-1 0,0 1 16,0 0-16,0 0 0,-21 0 0,21 21 15,1-21-15,-1 21 0,0 0 0,0 0 16,0-22-16</inkml:trace>
  <inkml:trace contextRef="#ctx0" brushRef="#br0" timeOffset="12360.17">12361 3704 0,'0'21'16,"0"1"-16,0-1 15,0 0-15,-21 21 0,0-21 0,21 1 16,-21 20-16,21-21 0,-21 21 16,21-20-16,0-1 0,-22 21 0,22-21 15,0 0-15,0 1 0,0-1 16,22-21-16,-1 21 0,0-21 0,0 21 16,0-21-16,0 0 0,1 0 0,20 0 15,-21 0-15,21-21 0,1 0 16,-22 0-16,21 21 0,-21-22 15,22-20-15,-22 21 0,0 0 0,21 0 16,-20-22-16,-1 22 0,0 0 16,-21 0-16,21-22 0,0 22 0,-21 0 15,0 0-15,0 0 16,21 21-16,-21 21 31,0 0-31,-21 0 0,21 0 16,0 22-16,0-22 0,-21 21 0,21 1 15,0-1-15,-21 0 0,21 22 0,0-22 16,0 0-16,0 1 0,0 20 16,0-20-16,0-1 0,0 21 15,21-20-15,0-1 0,0 0 0,-21 22 16,22-22-16,-1 1 0,-21-1 16,0 0-16,0 1 0,0-1 0,21-21 15,-21 21-15,0 1 0,0-22 0,0 21 16,0-21-16,0 1 0,-21-1 15,21 0-15,-21 0 0,-1 0 0,1 0 16,0-21-16,0 22 0,0-22 0,0 0 16,-22 0-16,22 0 0,0 0 0,0 0 15,0 0-15,-1 0 0,1-22 16,0 1-16,21-21 0,-21 21 16,21-22-16,0 1 0,0 0 0,0-22 15,0 1-15,21 20 0,21-20 16,-20-1-16,-1 1 0,0-1 0,21 1 15,1-1-15,-22 1 0,21 21 0,0-22 16,1 1-16,-1 20 0,0 1 16,1 0-16,-1-1 0,-21 1 0,22 0 15,-22 20-15,0 1 0</inkml:trace>
  <inkml:trace contextRef="#ctx0" brushRef="#br0" timeOffset="12891.37">15028 3387 0,'0'-21'0,"0"42"0,0-64 0,21 22 0,-21 0 16,22 0-16,-22 0 15,0 0-15,-22 21 16,1-22-16,-21 22 0,21-21 16,0 21-16,-22 0 0,22 0 0,-21 0 15,-1 21-15,1 1 0,21-1 0,-21 0 16,-1 0-16,1 21 16,0 1-16,20-1 0,-20 22 0,0-22 15,-1 21-15,22-20 0,-21-1 16,21 22-16,21-22 0,0 21 0,0-20 15,0-1-15,0 0 0,0-20 0,21 20 16,21-21-16,-21 0 0,1 0 16,20 1-16,0-1 0,-21-21 0,22 0 15,-1 0-15,0 0 0,1 0 16,-1 0-16,0 0 0,1-21 0,-1-1 16,0 1-16,1 0 0</inkml:trace>
  <inkml:trace contextRef="#ctx0" brushRef="#br0" timeOffset="13635.47">15367 3725 0,'0'0'0,"0"-21"0,0 0 0,0-21 16,0-1-16,-21 22 15,0 0-15,-1 21 0,1 0 16,0 0-16,0 0 0,-21 0 0,20 21 16,1 0-16,-21 1 0,21-1 15,0 0-15,-22 0 0,22 21 0,0-20 16,21 20-16,0-21 0,-21 21 0,21-20 15,0 20-15,0-21 0,0 0 16,0 22-16,0-22 0,21 0 0,0-21 16,-21 21-16,21-21 0,0 0 0,1 0 15,-1 0 1,0 0-16,0 0 0,0-21 16,0 0-16,1 0 0,-1 21 15,0-22-15,0-20 0,0 21 0,0 0 16,-21 0-16,22-1 0,-1-20 0,-21 21 15,21 0-15,-21 0 0,0-1 16,0 1-16,0 0 0,0 42 31,0 0-31,0 1 0,0-1 16,0 21-16,0-21 0,0 22 0,0-1 16,0-21-16,0 21 15,0-20-15,0 20 0,0-21 0,0 0 16,0 0-16,21 1 0,0-1 15,0-21-15,1 0 0,-1 0 0,0 0 16,0 0-16,0 0 0,22 0 0,-22 0 16,21-21-16,-21-1 0,0 22 15,22-42-15,-22 21 0,0 0 0,0 0 16,0-22-16,1 1 0,-1 21 16,0-22-16,0 1 0,-21 0 0,21-1 15,0-20-15,-21 21 0,22-22 0,-1 22 16,0-1-16,-21 1 15,21 0-15,-21-1 0,21 22 0,-21 0 16,0 42 0,0 0-16,0 22 15,0-22-15,0 21 0,-21 1 16,21-1-16,-21 0 0,0 1 0,21-1 16,0 0-16,-21 1 0,21-1 0,-22 0 15,22-21-15,-21 22 0,21-1 16,0-21-16,0 0 0,0 22 0,0-22 15,0 0-15,0 0 16,21-21 0,1 0-16,-1 0 0,0-21 15,0 0-15,0 0 16,0 0-16,1-1 0,-1 1 0,0-21 16,0 21-16</inkml:trace>
  <inkml:trace contextRef="#ctx0" brushRef="#br0" timeOffset="13827.37">15896 3683 0,'0'21'0,"0"0"16,0 1 0,21-22-1,0 0-15,22 0 16,-22 0-16,0 0 0,21-22 0,-20 1 15,20 21-15,0-21 0,-21 0 16,22 21-16,-1-21 0</inkml:trace>
  <inkml:trace contextRef="#ctx0" brushRef="#br0" timeOffset="14107.21">16700 3493 0,'0'0'0,"0"-22"0,-21 22 32,21 22-32,-21-1 0,0-21 15,21 21-15,-21 21 0,0-21 0,-1 1 16,1 20-16,0 0 0,21-21 16,-21 22-16,0-22 0,21 21 0,0-21 15,0 1-15,0 20 0,0-21 0,0 0 16,0 0-16,0 1 0,21-22 15,0 21-15,0 0 0,22-21 0,-22 0 16,21 0-16,-21 0 0,22 0 16,-22 0-16,21-21 0,0 0 0,-20 21 15,20-22-15</inkml:trace>
  <inkml:trace contextRef="#ctx0" brushRef="#br0" timeOffset="14586.99">17251 3175 0,'0'0'16,"0"-21"-16,-21 0 0,21 0 0,-22 21 15,1 0-15,0 0 16,0 21 0,21 0-16,-21 0 0,21 21 0,0 1 15,0-1-15,0 0 0,0 1 16,0-1-16,0 22 0,0-22 0,0 0 15,-21 1-15,21-1 0,0 0 16,-22 1-16,22-1 0,0-21 0,0 21 16,0-20-16,0-1 0,-21 0 0,21 0 15,0 0-15,0 0 16,0-42 15,0 0-15,21 0-16,1 0 0,-1 0 15,0-22-15,0 22 0,21-21 0,-20-1 16,20 22-16,0-21 0,-21 21 16,22 0-16,-1-1 0,-21 22 15,22 0-15,-22 0 0,0 0 0,0 0 16,0 22-16,0-1 0,-21 21 16,22-21-16,-22 0 0,0 22 0,0-22 15,0 21-15,0-21 0,0 22 0,0-22 16,0 0-16,0 0 0,0 22 15,0-22-15,-22 0 0,1 0 16,0 0-16,0 0 16</inkml:trace>
  <inkml:trace contextRef="#ctx0" brushRef="#br0" timeOffset="16271.55">635 6477 0,'-21'0'63,"21"-21"-48,0 0 1,0 0-16,21-1 15,0 1-15,0 0 16,0 21-16,1 0 0,-1 0 16,0 0-16,0 0 0,0 0 15,0 0-15,1 21 0,-1 0 0,0 1 16,0-1-16,0 0 0,-21 21 16,0-21-16,0 22 0,0-1 0,0-21 15,0 22-15,0-1 0,-21-21 16,0 21-16,0-20 0,-22-1 15,22 0-15,0 0 0,-21 0 16,21 0-16,-1-21 0,1 0 0,21-21 47,0 0-47,21 0 16,1 21-16,-1-21 0,0 0 15,21 21-15,-21-22 0,22 22 0,-22-21 16,21 21-16,-21 0 0,22 0 15,-22 0-15,21 0 0,-21 0 0,1 21 16,20 1-16,-21-1 0,0 0 16,-21 0-16,0 0 0,0 0 15,0 22-15,0-22 0,0 21 16,-42-21-16,21 22 0,-22-22 0,1 21 16,21-21-16,-21 22 0,-22-22 15,22 0-15,-1 0 0,1-21 0,0 21 16,-1-21-16,22 0 0,-21 0 15,0 0-15,20 0 0,1 0 16,0-21-16,0 0 0,0 0 0,0 0 16,-1 0-16,1-1 0,21 1 15,0 0-15,0 0 16,0 0-16,21 0 16,1 21-16,20-22 0,-21 1 15</inkml:trace>
  <inkml:trace contextRef="#ctx0" brushRef="#br0" timeOffset="16471.43">1460 6710 0,'22'0'0,"-22"-21"63</inkml:trace>
  <inkml:trace contextRef="#ctx0" brushRef="#br0" timeOffset="16959.37">2963 6096 0,'0'0'15,"0"-21"-15,0 0 0,0 0 0,0-1 16,0 1-16,0 0 0,0 0 16,-21 21-1,0 0-15,0 21 16,21 0-16,-21 0 0,-1 22 15,22-22-15,-21 21 0,21 1 0,-21-1 16,21 0-16,-21 22 0,21-1 16,0-20-16,0 20 0,0 1 0,0-22 15,0 21-15,0-20 0,0-1 0,0 0 16,0-20-16,0-1 0,0 21 16,0-21-16,21 0 0,0-21 0,-21 22 15,43-22-15,-22 0 16,0 0-16,0 0 15,0-22-15,0 1 0,1 0 16,-1 0-16,-21 0 0,0 0 16</inkml:trace>
  <inkml:trace contextRef="#ctx0" brushRef="#br0" timeOffset="17207.23">2667 6625 0,'0'0'16,"21"0"15,-21-21-15,21 21-16,0 0 0,1-21 0,-1 21 16,0-21-16,0 21 0,0-21 15,22 21-15,-22-22 0,0 22 0,0 0 16,21-21-16,-20 21 0,-1 0 15,0-21-15,0 21 0,0-21 0,0 21 16,1-21-16,-1 21 0</inkml:trace>
  <inkml:trace contextRef="#ctx0" brushRef="#br0" timeOffset="17666.98">3365 6562 0,'0'0'0,"0"-21"31,0-1-15,0 1-16,0 0 15,0 0-15,0 0 16,0 0-16,22 21 0,-1-22 16,-21 1-16,21 21 0,0 0 0,21-21 15,-20 21-15,-1 0 0,0 0 0,0 0 16,21 0-16,-20 21 0,-1 0 15,21-21-15,-21 43 0,0-22 0,1 0 16,-22 21-16,21-20 16,-21 20-16,21-21 0,-21 21 0,0-20 15,0 20-15,0-21 0,0 0 0,-21 0 16,21 1-16,-21-1 0,21 0 16,0-42 15,0 0-16,0-1-15,0 1 0,0 0 0,0 0 16,0-21-16,21 20 16,-21-20-16,0 0 0,21 21 0,0-22 15,-21 1-15,0 0 0,21 20 16,0-20-16,1 21 0,-1 0 0,-21 0 16,21-1-16,0 1 0,0 21 0,0 0 15,1-21-15,-1 21 16,0 0-16</inkml:trace>
  <inkml:trace contextRef="#ctx0" brushRef="#br0" timeOffset="18359.65">4318 6202 0,'0'0'0,"0"21"15,0 0-15,0 0 0,0 1 16,0-1-16,0 21 0,0-21 0,0 0 15,0 22-15,0-22 0,0 21 16,0-21-16,0 1 0,0-1 0,0 0 16,0 0-16,0 0 0,21-21 0,0 21 15,0-21-15,1 0 16,-1 0-16,0 0 0,0 0 0,0-21 16,0 21-16,22-21 0,-22 0 0,0 0 15,0 0-15,0-1 0,1-20 16,-1 21-16,0 0 0,0-22 15,0 22-15,-21-21 0,0 21 16,0 0-16,21-1 0,-21 1 0,0 0 16,22 21-16,-22-21 0,0 42 31,0 0-31,0 0 16,0 1-16,0 20 0,0 0 0,0 1 15,0-1-15,0 21 0,0-20 16,0 20-16,-22 1 0,1-22 0,0 22 15,0-1-15,0 1 0,0-22 16,21 21-16,0 1 0,0-1 0,0 1 16,-22 21-16,22-22 0,0-21 15,0 22-15,0-1 0,0 1 0,0-22 16,0 64-16,0-64 16,0 1-16,22-1 0,-22 0 0,0 1 15,0-1-15,0-21 0,0 0 0,0 1 16,0-1-16,-22 0 0,1 0 15,0-21-15,0 0 0,0 0 16,0 0-16,-1 0 0,1-21 0,0 21 16,0-42-16,0 20 0,0 1 0,-22-21 15,43 0-15,-21-1 0,0 1 16,21-22-16,-21 22 0,21-21 0,0-1 16,0 1-16,0-1 0,0-21 15,21 22-15,0-1 0,0 1 16,0-1-16,22 1 0,-22 21 0,21-22 15,-21 22-15,22-1 0,-22 1 0,21 0 16,-21 21-16,22-22 0,-22 1 16,0 21-16,0-22 0,22 22 0,-22-21 15,0 21-15,0 0 0</inkml:trace>
  <inkml:trace contextRef="#ctx0" brushRef="#br0" timeOffset="19027.28">6562 6075 0,'21'-21'0,"-42"42"0,42-63 16,-21 20-16,0 1 0,0 0 16,0 0-16,0 0 15,-21 0-15,-1 21 16,1 0-16,0 0 0,-21 21 16,21 0-16,-1 0 0,1 0 15,-21 22-15,21-22 0,0 21 0,21 0 16,-22 1-16,22-1 0,0 0 15,0 1-15,0-1 0,0 22 0,0-22 16,0 0-16,0-21 0,22 22 16,-1-22-16,0 0 0,0 0 15,0 0-15,0 1 0,22-22 0,-22 0 16,21 0-16,1 0 0,-1 0 0,0-22 16,1 1-16,-1 0 0,0 0 15,1 0-15</inkml:trace>
  <inkml:trace contextRef="#ctx0" brushRef="#br0" timeOffset="19726.89">7239 6096 0,'0'0'15,"0"-21"-15,0-43 16,0 43-16,-21 21 0,0-21 16,-1 21-16,1 0 15,0 0-15,-21 21 0,21 0 0,-1 1 16,1-1-16,-21 0 0,21 0 0,0 21 15,-1-20-15,1 20 0,0 0 16,21-21-16,-21 22 0,21-22 0,-21 21 16,21-21-16,0 1 0,0-1 15,0 0-15,0 0 0,0 0 0,21-21 16,0 0-16,0 0 0,0 0 16,1 0-16,-1 0 0,0-21 15,0 0-15,21 0 0,-20 0 0,-1-1 16,0 1-16,21 0 0,-21 0 0,-21-21 15,22 20-15,-1 1 0,-21-21 16,21 21-16,-21-22 0,0 22 0,0 0 16,0 0-16,0 42 31,0 0-31,0 0 0,0 1 16,0 20-16,0-21 0,21 21 15,-21-20-15,21 20 0,-21-21 0,21 21 16,-21-20-16,22-1 0,-1 0 15,0 0-15,0-21 0,0 21 16,0-21-16,22 0 0,-22 0 16,0 0-16,21-21 0,-20 0 0,20 0 15,0 0-15,-21-1 0,22 1 16,-1-21-16,-21 21 0,22-22 0,-22 22 16,21-21-16,-21 0 0,0-1 0,1 1 15,-22-22-15,21 22 0,-21 0 16,21-1-16,-21 1 0,0 0 0,0 21 15,0-1-15,0 1 0,0 42 32,0 1-32,0 20 0,0-21 15,-21 21-15,21 1 0,-21-22 16,21 21-16,-22 1 0,22-1 0,0 0 16,0-21-16,0 22 0,0-1 0,0-21 15,0 22-15,22-22 0,-1 0 16,-21 0-16,21 0 0,-21 0 0,21 1 15,0-22-15,-21 21 16,21-21-16,1 0 0,-1-21 16,-21-1-16,21 1 15</inkml:trace>
  <inkml:trace contextRef="#ctx0" brushRef="#br0" timeOffset="19942.77">7832 6117 0,'21'0'15,"0"0"1,0 0-16,0 0 0,0 0 0,1 0 16,-1 0-16,0 0 0,0 0 0,0 0 15,0 0-15,1 0 0,-1 0 16,0 0-16,0-21 0,0 21 15,0 0-15,1-21 0,-1 21 0</inkml:trace>
  <inkml:trace contextRef="#ctx0" brushRef="#br0" timeOffset="20255.95">8784 5969 0,'0'0'15,"-63"-42"-15,41 42 16,1 0-16,0 0 16,0 0-16,0 21 15,0 0-15,21 0 0,-22 0 0,22 22 16,-21-22-16,21 21 0,0-21 0,0 22 15,0-22-15,0 21 0,-21-21 16,21 1-16,0 20 0,0-21 0,0 0 16,0 0-16,21-21 0,0 22 0,1-22 15,-1 0-15,0 0 0,0 0 16,21 0-16,-20 0 0,20-22 16</inkml:trace>
  <inkml:trace contextRef="#ctx0" brushRef="#br0" timeOffset="20727.97">9250 5652 0,'0'0'0,"-21"-43"0,-1 22 16,1 21-16,21 21 16,0 0-16,0 22 15,0-22-15,0 21 0,0 1 0,0-1 16,0 0-16,0 1 15,0 20-15,0-21 0,0 1 0,0-1 16,0 0-16,0 1 0,-21-1 0,21-21 16,0 22-16,0-1 0,0-21 15,0 0-15,0 22 0,0-22 0,-21-21 16,21 21-16,0 0 0,0-42 47,21-21-47,0 20 0,0 1 15,1 0-15,-1-21 0,0-1 16,0 22-16,21-21 0,-20 21 16,20-22-16,0 22 0,-21 0 0,22 0 15,-22 21-15,21 0 0,-21 0 16,1 0-16,-1 21 0,0 0 0,0 0 16,-21 1-16,0-1 0,0 21 0,0-21 15,0 22-15,0-22 0,0 21 16,-21-21-16,0 0 0,0 22 0,-1-22 15,1 0-15,0 0 0,0 0 0,0 1 16,0-1-16,-1 0 0,1-21 16,0 0-16,0 0 0,0 0 15</inkml:trace>
  <inkml:trace contextRef="#ctx0" brushRef="#br0" timeOffset="21263.64">11493 6223 0,'0'0'0,"0"-21"16,0 0-16,0 0 16,22 21-16,-1-22 0,0 1 15,0 21-15,0-21 0,0 0 16,1 0-16,-1 21 15,-21-21-15,0-1 0,0 1 16,0 0-16,0 0 16,-21 21-16,-1-21 15,1 21-15,0 0 0,-21 0 0,-1 0 16,1 21-16,0 0 0,-1 0 16,-20 0-16,21 1 0,20 20 0,-20 0 15,21-21-15,0 22 0,0-1 16,21 0-16,-22 1 0,22-1 0,0 0 15,0 1-15,0-1 0,0-21 0,22 22 16,-1-22-16,0 0 0,0-21 16,0 21-16,0 0 0,22-21 0,-22 0 15,21 0-15,1 0 0,-1 0 0,0-21 16,1 0-16,-1 0 0,0 0 16,1-1-16</inkml:trace>
  <inkml:trace contextRef="#ctx0" brushRef="#br0" timeOffset="21982.74">12128 6075 0,'0'-21'16,"0"42"-16,-21-63 0,0 20 0,0 22 15,0 0-15,0 0 0,-1 0 16,1 0-16,0 0 0,0 0 0,0 0 16,0 22-16,-1-1 0,22 0 15,-21 21-15,0-21 0,21 1 0,-21 20 16,21 0-16,0-21 0,-21 22 0,21-1 15,-21-21-15,21 22 16,0-22-16,0 0 0,0 0 0,0 0 16,0 0-16,21-21 15,0 0-15,0 0 0,0 0 16,0-21-16,22 21 0,-22-21 0,0 0 16,21 0-16,-20 0 0,20-1 0,-21 1 15,0-21-15,0 21 0,1 0 16,-22-1-16,0-20 0,0 21 0,0 0 15,0 0-15,0-1 0,0 1 0,0 42 32,0 1-32,0 20 15,0-21-15,0 0 0,0 22 16,0-1-16,0 0 0,21-21 16,-21 22-16,0-1 0,21-21 0,-21 0 15,21 1-15,0-1 0,0 0 0,1-21 16,-1 0-16,0 0 0,0 0 15,0 0-15,22 0 0,-22 0 0,0-21 16,21 0-16,-21-1 0,22 1 0,-22 0 16,21 0-16,-21 0 0,1-22 15,20 22-15,-21-21 0,0 0 16,0 20-16,1-20 0,-1 0 0,0-1 16,-21 1-16,0 0 0,21-22 15,0 22-15,-21 0 0,21-22 0,-21 22 16,22-1-16,-22 1 0,0 21 15,0 0-15,0 0 0,0-1 0,0 44 16,0-1-16,0 21 16,0-21-16,0 22 0,-22-1 15,22 21-15,-21-20 0,21-1 0,0 22 16,-21-22-16,21 0 0,0 1 16,0-1-16,0-21 0,0 21 0,0 1 15,0-22-15,0 0 0,0 21 0,0-20 16,0-1-16,0 0 0,21-21 15,-21 21-15,21-21 16,1 0-16,-1 0 16,0 0-16,0 0 0,-21-21 0,21 0 15,0 0-15</inkml:trace>
  <inkml:trace contextRef="#ctx0" brushRef="#br0" timeOffset="22195.62">12763 6096 0,'0'0'0,"0"21"15,22-21 1,-1 0 0,0 0-16,0 0 0,0 0 15,0 0-15,1 0 0,20-21 0,-21 21 16,0 0-16,0-21 0,1 21 15,20-21-15,-21 21 0,0 0 0,0-21 16</inkml:trace>
  <inkml:trace contextRef="#ctx0" brushRef="#br0" timeOffset="22471.46">13758 5969 0,'-42'-21'16,"21"0"-16,0 21 0,-1 0 16,1 0-16,0 0 0,0 0 15,0 21-15,0 0 0,-1-21 0,1 42 16,21-20-16,-21-1 0,0 0 0,21 21 16,-21-21-16,21 22 0,0-22 15,0 21-15,0-21 0,0 22 0,0-22 16,0 0-16,0 0 0,21 0 0,-21 1 15,21-22-15,0 21 16,0-21-16,1 0 0,-1 0 0,0 0 16,0 0-16,21 0 0,-20-21 0</inkml:trace>
  <inkml:trace contextRef="#ctx0" brushRef="#br0" timeOffset="22999.16">14245 5673 0,'0'-43'16,"0"86"-16,0-107 0,-21 43 0,21 0 0,-21 21 15,21 21 1,-21-21-16,21 42 16,-22-20-16,1 20 0,21 0 0,0 1 15,0-1-15,-21 0 0,21 1 16,-21-1-16,21 0 0,-21 1 0,0-1 15,21 0-15,0 1 0,-22-22 16,22 21-16,-21-21 0,21 0 0,0 1 16,0-1-16,0 0 0,0 0 15,0 0-15,0-42 47,0 0-47,0 0 16,0 0-16,0-1 0,21 1 0,1 0 15,-22 0-15,21 0 0,0-22 0,21 22 16,1-21-16,-22 0 0,42 20 16,-20-20-16,-1 21 0,21 0 0,-20 21 15,-1 0-15,22 0 0,-43 0 16,21 21-16,0 0 0,-20 21 0,-1-20 16,-21-1-16,0 21 0,0-21 0,0 0 15,-21 22-15,-1-22 0,-20 0 16,21 0-16,0 22 0,-22-22 0,1 0 15,21 0-15,-21 0 0,20-21 16,1 21-16,0-21 0,0 0 16,0 22-16,21-44 31</inkml:trace>
  <inkml:trace contextRef="#ctx0" brushRef="#br0" timeOffset="25167.24">1016 8805 0,'0'-21'15,"0"0"1,0 0-1,0 0 1,0 0 0,0-1-16,0 1 31,0 42 16,0 1-47,0-1 0,0 0 0,0 21 15,0 1-15,0-1 0,0 0 16,0 1-16,0-1 0,0-21 0,0 21 16,0 1-16,0-22 0,0 21 15,0-21-15,0 1 0,0-1 0,-21-21 16,21 21-16,-21-21 31,21-21-15,0 0-1,0-1 1,0 1-16,0 0 16,21 21-1,0-21-15,0 21 0,0 0 0,0-21 16,1 21-16,20 0 0,-21-21 16,0-1-16,22 22 0,-22-21 15,0 21-15,21-21 0,-21 21 0,1-21 16,-1 21-16,-21-21 0,21 0 15,0 21-15,-21-22 0,0 1 16,0 0-16,0 0 16,0 0-16,0 0 15,-21 21 1,0 0 0,21 21-16,0 0 15,0 0-15,0 0 0,0 22 0,0-22 16,-21 21-16,21 0 0,0 1 15,-22-22-15,22 21 0,-21 1 0,21-22 16,0 21-16,0-21 0,-21 0 16,21 1-16,0-1 0,-21 0 15,21 0-15,0-42 47,0 0-47,0 0 16</inkml:trace>
  <inkml:trace contextRef="#ctx0" brushRef="#br0" timeOffset="25535.03">2053 9038 0,'0'21'16,"0"-42"31,0 0-47,0 0 16,0 0-16,0 0 15,0-1 1,0 44 15,0-1-31,-21 0 16,21 0-16,0 0 15,0 0-15,0-42 47</inkml:trace>
  <inkml:trace contextRef="#ctx0" brushRef="#br0" timeOffset="26111.56">3450 8319 0,'21'-22'16,"-42"44"15,0-1-31,0 21 0,21 0 16,0-20-16,-21 41 0,-1-21 0,1 1 16,21 20-16,0 1 0,-21-1 15,0-20-15,21 20 0,-21-21 0,21 1 16,0-1-16,0 0 0,0-20 15,0-1-15,0 0 0,0 0 0,21 0 16,0-21-16,0 0 0,0 0 0,1 0 16,20 0-16,-21-21 0,21 0 15,-20 0-15,20 0 0</inkml:trace>
  <inkml:trace contextRef="#ctx0" brushRef="#br0" timeOffset="26339.7">3238 8869 0,'-21'21'0,"42"-21"31,1-21-15,-1 0-16,0 21 0,0-21 0,21 21 15,-20-22-15,20 1 0,0 0 16,1 0-16,-1 0 0,0 0 0,1-1 16,-1 1-16</inkml:trace>
  <inkml:trace contextRef="#ctx0" brushRef="#br0" timeOffset="26771.46">3979 8763 0,'0'-21'16,"0"0"-1,0 0-15,0-1 16,21 1-16,-21 0 16,22 0-16,-1 0 0,0 21 15,0 0-15,0 0 0,43 0 16,-43 0-16,0 21 15,0 0-15,0 21 0,1-20 0,-1 20 16,0-21-16,0 21 0,-21 1 0,0-1 16,0-21-16,0 22 0,0-22 15,0 21-15,0-21 0,-21 0 16,21 1-16,-21-1 0,21 0 0,-21-21 16,-1 0-1,22-21 1,0 0-16,0-1 15,0 1-15,0-21 0,0 21 0,0-22 16,0 22-16,0-21 0,22 0 0,-22-1 16,21 22-16,0-21 0,0 21 15,0-22-15,0 22 0,1 0 0,-1 0 16,0 0-16,0-1 0,0 1 0,0 21 16,1 0-16,-1 0 0</inkml:trace>
  <inkml:trace contextRef="#ctx0" brushRef="#br0" timeOffset="27370.8">4762 8594 0,'0'0'15,"0"21"-15,-21 0 16,0 0-16,21 0 0,0 1 0,0-1 16,-21 0-16,21 21 0,0-21 15,0 1-15,0 20 0,0-21 0,0 0 16,0 0-16,0 1 0,0-1 15,21 0-15,0 0 0,0-21 16,1 0-16,-1 0 0,0 0 16,21 0-16,-21 0 0,1 0 0,20 0 15,0-21-15,-21 0 0,22 0 16,-22-1-16,0-20 0,21 21 0,-20 0 16,-1-22-16,0 22 0,-21-21 0,0 21 15,0-22-15,21 22 0,-21 0 16,0 0-16,0 0 0,0 0 0,0-1 15,0 1-15,0 42 32,0 1-32,0-1 0,0 0 0,0 21 15,0 1-15,0-1 0,0 0 16,21 22-16,-21-1 0,0 1 16,0-1-16,0 1 0,0-1 0,0 22 15,0-22-15,0 22 0,0-21 0,0 20 16,0 1-16,0 0 0,0-1 15,-21 1-15,0 0 0,21-22 0,-21 1 16,21 20-16,-21-20 0,-1-22 0,1 22 16,21-22-16,0-21 0,-21 0 0,21 0 15,0-42 1,0 0 0,0 0-16,0-21 0,0-1 0,0 1 15,0 0-15,0-22 0,0 1 0,0-1 16,0-21-16,0 22 0,0-22 15,21 1-15,-21-1 0,0 0 0,21 1 16,1 20-16,-22-21 0,21 22 0,0 21 16,0-22-16,0 22 0,0-22 15,22 22-15,-22 0 0,21-1 0,1 1 16,-22 0-16</inkml:trace>
  <inkml:trace contextRef="#ctx0" brushRef="#br0" timeOffset="28122.8">6921 8509 0,'0'0'0,"-21"0"16,0 0-16,0 0 16,0 0-1,0-21 1,21 0-16,0 0 0,0-1 16,21 1-16,0 0 0,0 0 15,-21 0-15,21 0 0,0-1 16,1 1-16,-22 0 0,0 0 15,0 0-15,0 0 0,-22 21 32,1 0-32,0 21 0,-21 0 0,-1 0 15,22 21-15,-21-20 0,0 20 0,20 0 16,-20 1-16,21-1 0,0 0 16,21 1-16,0-1 0,0 0 0,0 1 15,0 20-15,0-21 0,0 1 16,0-22-16,21 21 0,-21-21 0,21 22 15,21-22-15,-20-21 0,20 21 0,-21-21 16,21 0-16,22 0 0,-22 0 16,1 0-16,20-21 0,-21 0 15,1 0-15,20-1 0,-20-20 0,20 21 16,-21-21-16,22-1 0</inkml:trace>
  <inkml:trace contextRef="#ctx0" brushRef="#br0" timeOffset="28798.93">7683 8361 0,'0'0'0,"0"-21"16,-21 21-16,0 0 0,0 0 16,0 0-16,0 0 0,-1 0 0,1 0 15,0 21-15,0 21 0,0-21 16,0 22-16,-1-1 0,1-21 0,0 22 16,21-1-16,0 0 0,-21-21 15,21 22-15,0-1 0,0-21 16,0 0-16,0 1 0,0-1 0,0 0 15,21-21-15,0 0 0,0 0 0,22 0 16,-22 0-16,0 0 16,0-21-16,0 0 0,22-1 0,-22 1 15,0 0-15,21 0 0,-20 0 0,-1-22 16,0 22-16,-21 0 0,0-21 16,21 21-16,-21-1 0,0 1 0,0 0 15,0 0-15,0 0 0,-21 42 31,21 0-31,0 0 16,0 22-16,0-22 0,0 0 16,0 21-16,0-21 0,0 22 15,0-22-15,0 0 0,0 0 0,0 0 16,0 1-16,0-1 0,21 0 0,0-21 16,0 0-16,1 0 0,20 0 15,-21 0-15,0 0 0,0 0 16,22-21-16,-22 0 0,0-1 0,21 1 15,-20-21-15,20 21 0,-21-22 16,0 22-16,0-21 0,1 21 16,-1-22-16,0 1 0,-21 0 0,0-1 15,21 1-15,-21 0 0,0-1 16,0 1-16,0 21 0,0-21 0,0 20 16,0 1-16,0 0 0,0 0 15,0 0-15,0 42 16,0 0-16,0 0 0,-21 22 15,21-1-15,0 0 0,0 1 16,0-1-16,0 0 0,0 1 0,0-1 16,0 0-16,0-21 0,0 22 0,0-1 15,0-21-15,0 22 0,21-22 16,-21 0-16,21 0 0,0 0 16,-21 0-16,22-21 0,-1 0 15,0-21 1,0 0-16,-21 0 0</inkml:trace>
  <inkml:trace contextRef="#ctx0" brushRef="#br0" timeOffset="28995.57">8255 8403 0,'21'0'0,"0"0"0,0 0 0,1 0 15,-1 0-15,0 0 0,0 0 16,0 0-16,0 0 0,1 0 16,-1 0-16,0 0 0,0 0 0,0 0 15,0-21-15,1 21 0,-1-21 0,0 21 16,21-21-16</inkml:trace>
  <inkml:trace contextRef="#ctx0" brushRef="#br0" timeOffset="29315.9">9165 8255 0,'0'0'0,"0"-21"0,-21 0 15,0 21 1,0 0-16,-1 0 0,1 0 0,0 0 15,-21 21-15,21 0 0,-1 0 0,1 0 16,21 22-16,-21-22 0,21 21 16,0-21-16,0 22 0,0-22 0,0 21 15,0 1-15,0-22 0,0 0 0,0 21 16,21-21-16,-21 1 16,21-1-16,1 0 0,-1-21 0,0 21 15,0-21-15,21 0 0,-20 0 0,20 0 16,-21-21-16,21 21 0,1-21 15,-1 0-15,0-1 0,-20 1 0</inkml:trace>
  <inkml:trace contextRef="#ctx0" brushRef="#br0" timeOffset="29744.46">9652 8086 0,'0'0'0,"0"-43"16,0-20-16,0 21 0,0-1 0,0 22 15,-21-21-15,21 21 0,0-1 0,-21 22 16,-1 0-16,1 22 31,21 20-31,0-21 0,0 21 0,0 1 16,0-1-16,0 22 0,0-22 0,0 0 15,0 22-15,-21-22 0,21 0 16,0 1-16,0-1 0,0 0 0,0-20 16,-21 20-16,21-21 0,0 0 0,-21 0 15,21 1-15,0-1 16,0-42 15,0-1-15,0 1-16,0 0 0,21 0 15,0-21-15,0-1 0,22 1 0,-22 0 16,21 20-16,0-20 0,1 0 16,20 21-16,-20-1 0,-1 1 0,0 21 15,1 0-15,-1 0 0,0 21 0,-21 1 16,22 20-16,-22-21 0,-21 21 15,0-20-15,0 20 0,0-21 0,0 21 16,0-20-16,-21 20 0,0-21 0,-1 0 16,1 0-16,21 1 0,-21-1 15,0-21-15,0 0 0</inkml:trace>
  <inkml:trace contextRef="#ctx0" brushRef="#br0" timeOffset="30883.32">11515 8382 0,'0'0'16,"0"21"-16,0 0 15,21-21 1,0 0 0,0 0-16,0 0 0,22-21 0,-22 21 15,21-21-15,-21 0 16,22 21-16,-1-21 0,0 0 0,22-1 16,-22-20-16,0 21 0,1 0 0,-1-22 15,0 22-15,1-21 0,-1 21 16,-21-22-16,0 22 0,1-21 0,-1 0 15,-21 20-15,0 1 0,0-21 0,0 21 16,-21 0-16,-1-1 0,1 1 16,0 0-16,0 21 0,0 0 0,0 0 15,-22 0-15,22 0 0,0 0 0,0 0 16,0 21-16,-1 22 16,1-22-16,0 21 0,0 22 0,21-1 0,-21 1 15,21-1-15,0 22 0,0-22 16,0 22-16,-21-22 0,21 22 15,-22 0-15,1-1 0,21 1 0,-21 0 16,0-1-16,0 22 0,0-21 0,-1 0 16,1-1-16,0 22 0,0-21 15,0 21-15,0-22 0,-1 1 0,22 0 16,-21-22-16,0 1 0,21-1 0,-21 1 16,21-22-16,0 0 0,0 1 0,0-1 15,0-21-15,0 0 0,21-21 0,0 0 16,0 0-16,1 0 0,-1 0 15,0-21-15,0 0 0,21-21 16,-20 20-16,20-20 0,-21 0 0,21-1 16,1 1-16,-1-21 0,0 20 0,-20-20 15,20-22-15,0 22 0,-21-1 16,1 1-16,-1-1 0,-21 1 0,0 20 16,0-20-16,0 20 0,-43-20 0,22 21 15,0-1-15,-21 1 0,-1 0 0,1-1 16,21 1-16,-21 21 0,-1-22 15,1 22-15,0 0 0,-1 21 0,1-21 16,21 0-16,-22 21 0,22 0 0,0 0 16,21-21-1,21 21 1,0 0-16,22-22 0,-22 22 0,21-21 16,-21 0-16,22 0 0,-1 21 0,0-21 15,-20-22-15,20 22 0,0 0 16,1 0-16,-1-21 0,0 20 0,1-20 15,-1 21-15,-21-21 0,21 20 16,1-20-16,-22 0 0,0-1 0,0 22 16,0-21-16,1 21 0,-22-22 15,0 22-15,21 0 0,-21 42 16,0 0 0,0 1-16,-21-1 0,21 0 0,0 0 15,0 0-15,0 22 16,0-22-16,0 0 0,0 0 0,0 0 15,0 0-15,0 1 16,0-44 15,-22 22-31,22-21 16,0 0-16,0 0 0,0 0 16</inkml:trace>
  <inkml:trace contextRef="#ctx0" brushRef="#br0" timeOffset="31051.25">12382 7832 0,'0'0'0,"22"0"62,-22 21-46,21-21-16,0 0 0</inkml:trace>
  <inkml:trace contextRef="#ctx0" brushRef="#br0" timeOffset="31486.99">12806 8065 0,'-43'63'16,"22"-42"-16,0 0 0,21 22 15,-21-22-15,0 0 0,21 0 0,-21 0 16,-1 1-16,1-1 0,21 0 0,-21 0 16,21 0-16,-21 0 0,0-21 15,21 22-15,0-44 47,0 1-47,21 0 0,0 0 16,-21 0-16,21 0 0,0-22 0,1 22 15,-1-21-15,0 21 0,0-22 16,0 1-16,0 0 0,22 20 0,-22-20 16,21 21-16,-21 0 0,22 21 0,-22 0 15,21 0-15,-21 0 0,22 21 16,-22 0-16,0 0 0,0 0 0,0 22 16,1-1-16,-22-21 0,0 22 15,0-1-15,0-21 0,0 21 0,0-20 16,0-1-16,0 0 0,-22 0 15,1 0-15,0 0 0,21 1 16,0-44 15,0 1-31</inkml:trace>
  <inkml:trace contextRef="#ctx0" brushRef="#br0" timeOffset="33251.51">13758 8001 0,'0'-21'0,"0"42"0,0-63 16,0 21-16,0-1 16,-21 1-16,0 21 0,0-21 15,0 21-15,-1 0 0,1 0 16,0 0-16,0 0 0,0 0 15,-22 42-15,22-20 0,0-1 16,0 21-16,-21 0 0,20 1 0,1-1 16,0 0-16,21 1 0,0-1 15,0 0-15,0-20 0,0 20 0,0-21 16,0 0-16,0 0 0,21 1 0,0-22 16,1 21-16,-1-21 0,0 0 15,0 0-15,0 0 0,0 0 16,1 0-16,-1-21 0,0 21 0,0-22 15,0 1-15,0 0 0,1 0 16,-22 0-16,21-22 0,-21 22 0,21-21 16,-21 0-16,0 20 0,0-20 0,0 0 15,0-1-15,0 1 0,0 0 16,0 21-16,0-1 0,0 1 0,0 42 31,0 1-15,0-1-16,0 0 0,0 21 15,0 1-15,0-1 0,0-21 0,21 21 16,-21 1-16,21-22 0,-21 21 16,21-21-16,-21 1 0,22-1 0,-1 0 15,0-21-15,0 21 0,0-21 16,0 0-16,1 0 0,-1 0 0,0 0 16,0 0-16,21 0 0,-20 0 0,-1-21 15,21 0-15,-21 0 0,22-1 16,-22 1-16,0 0 0,21-21 0,-21 21 15,1-22-15,-1 1 0,0 0 16,0-1-16,0-20 0,-21 20 0,0 1 16,0 0-16,0-1 0,0 1 15,21 0-15,-21 21 0,0-22 0,0 22 16,0 0-16,0 0 0,0 0 16,-21 42-1,21 0-15,0 21 16,-21-21-16,0 22 0,0-1 0,21 0 15,0 1-15,-21 20 0,-1-20 0,22 20 16,-21-21-16,21 22 0,0-22 16,0 1-16,0-1 0,0 0 0,0-21 15,0 22-15,21-22 0,1 0 16,-22 0-16,21 0 0,0-21 16,0 22-16,0-22 0,0 0 0,1 0 15,-1 0-15,0 0 0,0 0 0,21-22 16,-20 1-16,-1 21 0,0-21 15,0 0-15,21-21 0,-20 20 0,-1-20 16,0 21-16,0-21 0,-21-1 16,21-20-16,0 20 0,1 1 0,-22-21 15,21 20-15,0-20 0,-21 20 0,0 1 16,21 0-16,0-1 0,-21 1 16,21 21-16,-21 0 0,0 0 0,0 42 31,0 0-16,0 0-15,-21 0 0,0 22 16,21-1-16,-21 0 0,21 1 16,0-1-16,0 21 0,-21-20 0,21 20 15,-21-20-15,21-1 0,0 0 0,0 1 16,0-1-16,0-21 0,0 21 16,0-20-16,0-1 0,0 0 0,21 0 15,0-21-15,-21 21 0,21-21 16,0 0-16,0 0 0,1 0 15,-1-21-15,0 0 0,0 21 16,0-21-16,0 0 0,1-1 0,-1 1 16,0 0-16,0 0 0,-21 0 15,21 0-15,0-1 0,-21 1 16,0 0-16,22 0 0,-1 21 16,-21 21-1,0 0 1,0 22-16,0-22 0,0 0 15,-21 0-15,21 0 0,0 22 0,0-22 16,0 0-16,0 0 0,21 0 16,0 0-16,0-21 0,0 0 15,0 22-15,22-22 0,-22 0 0,21 0 16,1 0-16,-22 0 0,21 0 0,-21-22 16,22 1-16,-22 21 15,21-21-15,-21 0 0,0 0 0,22 0 16,-22-22-16,0 22 0,0 0 15,0-21-15,1 20 0,-1 1 0,-21-21 16,0 21-16,21 0 0,-21-1 0,0 1 16,0 42-1,0 1 1,0 20-16,0-21 16,0 0-16,-21 0 0,0 22 0,-1-22 15,22 21-15,-21 1 0,0-22 16,21 21-16,0 0 0,0 1 0,-21-1 15,21 0-15,0 1 0,0 20 0,0-20 16,0-1-16,0 21 0,0-20 16,0 20-16,-21 1 0,21-22 15,0 22-15,0-1 0,0-21 0,0 22 16,0-22-16,-21 22 0,21-1 0,-22 1 16,1-22-16,0 22 0,21-1 15,-21 1-15,0-22 0,0 21 0,-1 1 16,1-22-16,0 1 0,0-1 0,0-21 15,0 21-15,-1-20 0,1-1 0,-21-21 16,21 0-16,0 0 16,-1 0-16,-20 0 0,21 0 0,0-21 15,-22-1-15,22 1 0,-21-21 0,21 21 16,0-22-16,-1 1 0,22-21 16,0 20-16,0-20 0,0-1 0,0 1 15,0-1-15,22 1 0,-1-1 0,0 1 16,0-1-16,0 1 0,22-1 15,-1 1-15,-21-1 0,21 22 0,1-22 16,20 22-16,-20 0 0,-1-1 16,0 1-16,22 21 0,-22 0 15,0-22-15,1 22 0,-1 0 0,-21 0 16,0 0-16,1 21 0</inkml:trace>
  <inkml:trace contextRef="#ctx0" brushRef="#br0" timeOffset="34259.12">952 10626 0,'0'0'0,"22"21"47,-1-21-47,0 0 16,0 0-16,0 0 0,0 0 0,1 0 15,-1 0-15,0 0 0,0 0 16,0 0-16,0 0 0,1-21 16,-22 0 15</inkml:trace>
  <inkml:trace contextRef="#ctx0" brushRef="#br0" timeOffset="34730.86">910 10626 0,'0'0'0,"-21"21"16,-43 21-1,43-21-15,0 1 0,21-1 0,0 0 16,-21 0-16,0 0 0,0 0 0,21 1 16,0-1-16,-22 0 0,22 0 15,-21 0-15,0 0 0,21 1 16,0-1-16,0-42 47,21 21-47,0-22 0,1 22 15,-1-21-15,0 21 0,21-21 0,-21 21 16,1-21-16,20 21 0,-21-21 16,21 21-16,-20 0 0,-1 0 0,21 0 15,-21 0-15,0 0 0,22 0 16,-22 21-16,0-21 0,0 21 0,0 0 15,1 0-15,-1 1 0,-21-1 16,0 0-16,0 0 0,0 0 0,0 0 16,0 1-16,0 20 15,-21-21-15,-1 0 0,1 0 0,0 1 16,-21-1-16,21 0 0,-22 0 16,22-21-16,-21 21 0,21-21 0,-1 0 15,-20 0-15,21 0 0,0 0 16,0 0-16,-1 0 0,1 0 0,0-21 15,0 0-15,0 21 0,21-21 16,0 0-16,0-1 0,0 1 16,0 0-16,21 0 15,0 0-15</inkml:trace>
  <inkml:trace contextRef="#ctx0" brushRef="#br0" timeOffset="34958.73">1714 10964 0,'0'22'62</inkml:trace>
  <inkml:trace contextRef="#ctx0" brushRef="#br0" timeOffset="35551.9">3683 10181 0,'0'0'0,"21"-21"16,-21 0-16,0 0 0,0 0 0,21-1 16,-21 44 15,-21-1-31,0 21 16,0-21-16,0 22 0,-1 20 0,1-21 15,21 22-15,-21-1 0,21-20 0,-21 20 16,21 1-16,0-22 0,0 22 15,0-22-15,-21 0 0,21 1 16,-21-1-16,21 0 0,0 1 0,0-22 16,0 0-16,0 0 0,0 0 0,21-21 31,0 0-31,0 0 0,0-21 16,0 0-16,1 0 0,-1 0 15,0-1-15,-21 1 0,0 0 16,21 0-16,-21 0 0,0 0 0</inkml:trace>
  <inkml:trace contextRef="#ctx0" brushRef="#br0" timeOffset="35745.04">3323 10732 0,'0'0'0,"21"0"31,0 0-31,1 0 0,-1 0 0,0 0 15,0-22-15,0 1 0,0 21 16,1-21-16,-1 21 0,21-21 0,-21 21 16,22-21-16,-22 0 0,21-1 0,0 1 15,1 21-15,-1-21 0,0 0 16</inkml:trace>
  <inkml:trace contextRef="#ctx0" brushRef="#br0" timeOffset="36169.79">4233 10520 0,'0'-21'31,"21"21"-31,-21-21 16,22 21 15,-1 0-31,-21 21 0,21-21 15,-21 21-15,21 0 0,0 21 16,0-20-16,-21-1 0,22 0 0,-22 21 16,21-21-16,-21 22 0,0-22 0,0 0 15,0 0-15,0 22 0,0-22 0,0 0 16,0 0-16,0 0 16,0 0-16,-21-21 15,21-21 16,0 0-31,0 0 0,21 0 16,-21 0-16,0-1 0,0 1 0,21-21 16,0 21-16,-21 0 0,21-22 15,0 22-15,1 0 0,-1 0 16,0 0-16,0 21 0,0 0 16,0 0-16,1 0 0,-1 0 15,0 0 1</inkml:trace>
  <inkml:trace contextRef="#ctx0" brushRef="#br0" timeOffset="36783.44">4805 10668 0,'0'0'15,"21"21"-15,-21 0 0,0 1 0,0-1 16,0 0-16,0 0 0,0 0 16,21 0-16,-21 1 0,0-1 0,21 0 15,-21 0-15,0 0 0,0 0 16,21 1-16,1-22 0,-22 21 0,21-21 15,0 0-15,0 0 0,0 0 16,0 0-16,1 0 0,-1 0 16,21 0-16,-21-21 0,0-1 0,22 22 15,-22-21-15,0 0 0,21 0 0,-20 0 16,-1 0-16,0-1 0,0 1 0,0-21 16,-21 21-16,0 0 0,0-1 15,21 1-15,-21 0 0,22 0 16,-22 42-1,0 0-15,0 0 16,0 1-16,0-1 0,0 0 16,0 21-16,0-21 0,0 22 0,0-1 15,0 0-15,0 1 0,0-1 0,0 22 16,0-1-16,0-21 0,0 22 0,0-1 16,0 1-16,0-1 0,0 1 15,0-22-15,21 22 0,0-1 0,0 1 16,0-1-16,-21-20 0,21 20 0,1 1 15,-22-22-15,0 21 0,21-20 0,0-1 16,-21 22-16,0-22 0,0-21 0,0 21 16,0-20-16,0 20 0,0-21 15,0 0-15,-21 0 0,0-21 16,-1 0-16,1 0 0,0 0 0,-21 0 16,21 0-16,-1-21 0,1 0 0,-21 0 15,21-21-15,0-1 0,-1 1 0,1-22 16,0 22-16,0-21 0,21-22 15,-21 21-15,21 1 0,-21-22 0,21 1 16,0-1-16,0 0 0,0 22 0,21-22 16,21 22-16,-21-1 0,22 1 0,-1-1 15,0 22-15,1-1 0,-1 22 16,0 0-16,1-21 0,-1 21 16,0 21-16,1-22 0,-1 1 0,-21 21 15,21-21-15,-20 21 0,-1-21 0</inkml:trace>
  <inkml:trace contextRef="#ctx0" brushRef="#br0" timeOffset="37919.32">6900 10774 0,'0'0'0,"-21"21"0,21 0 0,0 0 16,0 1 0,21-22-16,0 0 15,1 0-15,-1 0 0,21 0 0,-21 0 16,0 0-16,22 0 0,-22 0 16,21 0-16,-21-22 0,1 1 0,20 0 15,-21 0-15,21 0 0,-20 0 0,20-22 16,-21 22-16,21-21 0,-20-1 15,-1 1-15,0 0 0,0-22 0,0 22 16,0-22-16,-21 22 0,22-21 0,-22-1 16,0 22-16,0-1 0,0 1 0,0 0 15,0-1-15,0 22 0,0 0 16,0 0-16,-22 21 0,1 0 16,21 21-16,0 0 15,0 22-15,-21-22 0,21 42 16,-21-20-16,21 20 0,0 22 0,0-22 15,0 22-15,0 21 0,0-22 0,0 1 16,0 0-16,0 21 0,0-22 0,0 1 16,0 21-16,21 0 0,-21-22 15,21 22-15,-21-21 0,0 21 0,0-22 16,0 22-16,0-21 0,0-1 0,0 22 16,0-21-16,0-22 0,0 22 0,0-21 15,0-1-15,0 1 0,0-22 0,0 21 16,0-20-16,0-22 0,0 0 15,0 0-15,21-21 16,1-21-16,-1-21 16,0 21-16,0-22 0,0 1 0,0 0 15,1-22-15,-1 1 0,21-1 0,-21 1 16,0-22-16,1 0 0,-22 1 16,0-1-16,21 21 0,-21-20 0,0-1 15,0 22-15,-21-1 0,-1-21 0,1 43 16,0-21-16,-21 20 0,-1-20 0,1 20 15,0 22-15,-1 0 0,1 0 0,0 0 16,-1 0-16,1 21 0,21 0 16,0 0-16,-22 0 0,22 0 0,42 0 47,1 0-47,-1 0 0,0 0 15,0-22-15,21 1 0,-20 21 0,20-21 16,0 0-16,-21 21 0,22-21 0,-1 0 15,0-22-15,22 22 0,-22 0 0,1-21 16,20-1-16,-21 22 0,1-21 16,-1-1-16,0 1 0,1 0 0,-1-1 15,-21 1-15,22-21 0,-22 41 16,-21 1-16,-21 21 16,-1 0-1,1 21-15,21 1 0,-21-1 16,0 0-16,21 0 0,-21 21 0,21-20 15,0-1-15,0 0 0,0 0 0,0 21 16,0-20-16,0-1 0,0 0 16,0 0-16,0 0 0,0 0 15,21-21 1,0 0 0,-21-21-1,0 0-15,0 0 16,0 0-16</inkml:trace>
  <inkml:trace contextRef="#ctx0" brushRef="#br0" timeOffset="38108.21">8149 10160 0,'0'0'0,"21"0"31,0 0 16,-21 21-47,22 0 15,-1 1-15</inkml:trace>
  <inkml:trace contextRef="#ctx0" brushRef="#br0" timeOffset="38542.96">8615 10414 0,'0'0'0,"-21"21"15,21 0-15,0 1 16,-22-1-16,22 21 16,0-21-16,0 0 0,0 1 15,-21-1-15,21 21 0,0-21 0,-21 0 16,21 1-16,0-1 0,0 0 0,-21 0 15,21 0-15,-21-21 16,42-21 15,0 0-31,0 0 0,0 0 16,1-1-16,-1 1 0,0-21 16,0 21-16,0 0 0,0-22 0,1 22 15,-1-21-15,0 21 0,21-1 0,-21 22 16,1-21-16,20 21 0,-21 0 15,0 0-15,0 21 0,1 1 16,-1-1-16,-21 0 0,0 0 0,21 0 16,-21 22-16,0-22 0,0 0 0,0 0 15,0 21-15,0-20 0,0-1 0,0 0 16,0 0-16,0 0 16,0 0-16,21-21 31,-21-21-31</inkml:trace>
  <inkml:trace contextRef="#ctx0" brushRef="#br0" timeOffset="40280.86">9948 10372 0,'0'0'0,"-21"-21"0,0-1 16,0 1-16,0 21 0,-22 0 15,22-21-15,0 21 0,-21 0 0,20 0 0,1 0 16,-21 21-16,21-21 16,0 21-16,-1 1 0,1 20 0,0-21 15,0 21-15,0-20 0,0 20 0,-1 0 16,1 1-16,0-22 0,21 21 0,0 0 15,0-20-15,0-1 0,0 0 16,0 0-16,0 0 0,0 0 0,21-21 16,0 0-16,1 0 0,-1 0 15,0 0-15,21 0 0,-21-21 0,1 21 16,-1-21-16,21 0 0,-21 0 16,0 0-16,1-1 0,20 1 0,-21 0 15,0-21-15,-21 21 0,21-22 0,1 22 16,-22-21-16,21 21 0,-21-22 15,0 22-15,0 0 0,0 0 16,0 0-16,0-1 0,21 22 16,-21 22-16,0-1 0,0 0 15,0 0-15,0 0 0,0 22 0,21-22 16,-21 21-16,0-21 0,0 22 16,0-1-16,21-21 0,-21 0 0,21 22 15,-21-22-15,22-21 0,-1 21 0,0 0 16,0-21-16,0 0 0,0 0 15,1 0-15,-1 0 0,21 0 16,-21 0-16,0-21 0,1 21 0,-1-21 16,0 0-16,0-1 0,0 1 15,0-21-15,1 21 0,-1-22 0,-21 1 16,21 0-16,0-1 0,-21 1 16,0-21-16,21 20 0,0-20 0,-21-1 15,0 22-15,22-22 0,-22 22 0,21 0 16,-21-1-16,0 22 0,0-21 0,0 21 15,0 0-15,0 42 16,0 0 0,0 0-16,0 21 0,0-20 0,0 20 15,-21 0-15,-1 1 0,22-1 16,-21 0-16,21 1 0,0 20 0,0-21 16,0 1-16,0-1 0,0 0 15,0 1-15,0-1 0,0-21 0,0 22 16,0-22-16,21 0 0,-21 0 15,0 0-15,22 0 0,-1-21 0,-21 22 16,21-22-16,0 0 0,0 0 16,0 0-16,1 0 0,-1-22 15,0 1-15,0 0 0,0 0 16,0 0-16,1 0 0,-1-22 0,21 22 16,-21-21-16,0-1 0,1 1 15,-1-21-15,0 20 0,0-20 0,-21 20 16,0-20-16,21 21 0,-21-1 0,21 1 15,-21 0-15,0 20 0,0 1 16,0 0-16,0 42 16,0 0-16,-21 1 15,0-1-15,21 21 0,-21-21 16,0 22-16,21-1 0,-21-21 0,-1 21 16,22 1-16,0-1 0,0 22 0,0-43 15,-21 21-15,21 0 0,0 1 0,0-22 16,0 21-16,0-21 0,21 1 15,1 20-15,-1-42 0,0 21 0,0 0 16,0-21-16,0 0 0,1 0 0,20 0 16,-21 0-16,0 0 0,0 0 15,1 0-15,-1 0 0,0 0 16,0-21-16,0 0 0,0 0 0,1 0 16,-1-1-16,0 1 0,0 0 0,0 0 15,-21 0-15,21 0 0,-21-1 0,22 1 16,-22 0-16,21 0 0,-21 42 31,0 0-31,0 0 0,0 1 16,0 20-16,0-21 0,0 0 0,0 22 15,0-22-15,21 21 0,0-21 16,-21 0-16,21 22 0,0-22 0,1 0 16,-1 0-16,21-21 0,-21 21 15,0-21-15,1 0 0,-1 22 0,0-22 16,0 0-16,0 0 0,0 0 15,1 0-15,-1-22 0,0 1 16,0 21-16,0-21 0,-21 0 0,21 0 16,-21 0-16,22-1 0,-22 1 0,0 0 15,21 0-15,-21-21 0,21 20 16,-21 1-16,0 0 0,0 0 0,21 0 16,-21 42-1,0 0-15,0 0 16,0 22-16,0-22 15,0 0-15,0 21 0,-21 1 16,21-22-16,0 21 0,0 0 0,0 1 16,0-1-16,0 0 0,0 22 0,0-22 15,0 22-15,0-22 0,0 22 0,0-1 16,0 1-16,0-1 0,0-21 16,0 22-16,0-1 0,0 1 0,0-22 15,0 22-15,0-1 0,0-20 0,0 20 16,0 1-16,0-22 0,0 21 0,0 1 15,0-22-15,0 1 0,0-1 0,0 0 16,-21 1-16,0-1 0,-1-21 16,1 0-16,21 0 0,-21 1 15,0-22-15,0 0 0,0 0 0,-1 0 16,1 0-16,0-22 0,0 1 0,0-21 16,-22 0-16,22-1 0,21 1 0,-21 0 15,21-22-15,-21 1 0,21-22 0,0 21 16,0-20-16,21-1 0,0 0 0,0 1 15,1-1-15,-1 0 0,0 1 16,21-1-16,1 0 0,-22 22 0,21-1 16,0 1-16,1 21 0,-1-1 15,0 1-15,43-43 0,-43 43 0,1 21 16,-22 0-16,0-1 16,0 1-16,0 0 0,1 0 15,-22 0-15</inkml:trace>
  <inkml:trace contextRef="#ctx0" brushRef="#br0" timeOffset="41377.33">1122 12425 0,'0'0'0,"-21"21"0,-1 0 0,-20 22 0,21-22 16,0 21-16,-22 0 0,22 22 15,0-22-15,-21 22 0,21-1 16,-1 1-16,1-1 0,21-20 16,0 20-16,0 1 0,0-22 0,0 0 15,21 1-15,22-22 0,-1 21 16,0-21-16,1 0 0,-1 1 15,0-22-15,22 0 0,-22 0 0,1 0 16,20 0-16,-21-22 0,1 22 16,-1-21-16,0 0 0,-20 0 0,-1 0 15,0 21-15,-21-21 16,0-1-16,0 1 0,-21 0 0,-22 21 16,22-21-16,-21 21 0,0 0 15,-1 0-15,22 0 0,-21 0 16,-1 0-16,22 0 0,-21 0 15,21 0-15,0 21 0,-1 0 0,1 0 16,0-21-16,21 22 0,0-1 16,0 0-16,0 0 0,21-21 31</inkml:trace>
  <inkml:trace contextRef="#ctx0" brushRef="#br0" timeOffset="41546.37">1799 12912 0,'0'0'0,"0"21"16,0 0 0,0 0-1</inkml:trace>
  <inkml:trace contextRef="#ctx0" brushRef="#br0" timeOffset="42047.08">3365 12510 0,'0'0'0,"0"-22"0,0 1 16,22 21-16,-22-21 0,0 0 16,21 0-16,-21 0 15,0 42 1,0 0-1,0 0-15,0 0 0,0 22 16,-21-1-16,21 21 0,-22-20 16,22 20-16,0-20 0,-21 20 0,21-21 15,-21 1-15,0-1 0,21 0 0,-21 1 16,21-22-16,0 21 0,0-21 16,-21 1-16,21-1 0,-22-21 15,22 21-15,-21-21 16</inkml:trace>
  <inkml:trace contextRef="#ctx0" brushRef="#br0" timeOffset="42671.19">2794 12996 0,'0'-21'0,"21"0"15,0 21-15,0-21 0,1 21 16,20-21-16,0 21 0,1-21 15,-1 21-15,0-22 0,22 1 0,-22 0 16,22 0-16,-1 0 0,1 0 16,-1-1-16,1-20 0,-1 21 0,-21 0 15,22-22-15,-22 22 0,1 0 16,-22-21-16,0 21 0,0-1 16,0 1-16,-21 0 0,0 0 0,0 0 0,0 0 15,-21-1 1,0 22-16,0 0 0,21 22 15,-21-22-15,21 42 16,0-21-16,0 21 0,0-20 0,0 20 16,0 21-16,0-20 0,0 20 0,0-20 15,0-1-15,0 21 0,0-20 16,0-1-16,0 0 0,0 1 0,0-22 16,0 21-16,0-21 0,0 1 15,0-1-15,0 0 0,0 0 16,0-42 15,0 0-15,0 0-16,0-1 0,0-20 15,0 21-15,21-21 0,0-1 0,0 1 16,0 0-16,0-1 0,22 1 0,-22 21 16,21-22-16,1 43 15,-1-21-15,-21 21 0,21 0 0,1 0 0,-22 21 16,0 1-16,0-1 0,0 0 15,1 21-15,-22-21 0,21 22 0,-21-22 16,0 21-16,0-21 0,0 22 0,0-22 16,-21 0-16,-1 0 0,1 0 15,21 1-15,0-1 0,0 0 16,-21-21-16,21 21 0,-21-21 16,21-21-1,0 0 1,0 0-16,0-1 0</inkml:trace>
  <inkml:trace contextRef="#ctx0" brushRef="#br0" timeOffset="43071.13">4424 12785 0,'21'0'15,"0"0"-15,0 0 16,0 0-16,1 0 0,-1 0 15,0 0-15,21 0 0,-21 0 0,22 0 16,-1 0-16,0 0 0,-20 21 16,20-21-16,-21 21 0,21 0 0,-20 0 15,-1 22-15,-21-22 0,0 0 0,0 21 16,0-20-16,0 20 0,0-21 16,0 0-16,0 22 0,0-22 0,0 0 15,-21 0-15,-1 0 16,22-42 31,0 0-47,0 0 0,22 0 0,-1-22 15,-21 22-15,21-21 0,0-1 0,-21 1 16,21 0-16,0-1 0,1 1 16,-22 0-16,21-1 0,0 22 0,-21 0 15,21 0-15,0 0 0,0 21 16,1 0-1,-1 0-15,0 0 0,-21 21 0,21-21 16</inkml:trace>
  <inkml:trace contextRef="#ctx0" brushRef="#br0" timeOffset="43539.86">5673 12721 0,'0'0'15,"0"-21"-15,0 0 0,-22 21 0,-20-64 16,21 43 0,0 21-16,0 0 0,-1 0 15,1 21-15,0 1 0,0-1 16,0 21-16,0-21 16,-1 22-16,1-1 0,0 0 0,0 1 15,0-1-15,21 0 0,-21 1 0,21-1 16,0 0-16,0 1 0,0-22 15,0 0-15,21 0 0,0 0 0,0 0 16,0 1-16,0-22 0,22 0 0,-22 0 16,21 0-16,1 0 0,-1 0 15,-21-22-15,21 1 0,1 0 0,-1 0 16,-21 0-16,22 0 0,-22-1 0,0-20 16,0 21-16,0-21 0,0-1 15,1 1-15,-22 0 0,0-1 0,0-20 16,0 20-16,0 1 0,-22 0 15,1 21-15,0-22 0,0 22 16,0 0-16,-22 21 0,22 0 0,0 0 16,-21 0-16,21 0 0,-22 0 0,22 0 15,0 21-15,0 0 0,0 0 16,-1 1-16,22 20 0,-21-21 0,21 0 16,0 0-16,0 1 0,0-1 15,0 0-15,21-21 0,1 0 16</inkml:trace>
  <inkml:trace contextRef="#ctx0" brushRef="#br0" timeOffset="44262.92">6350 12594 0,'0'-21'16,"-21"21"0,21 21 15,0 0-31,0 1 0,0 20 0,0-21 15,0 21-15,0-20 0,0 20 16,0 0-16,0-21 0,-21 64 16,21-43-16,0-20 0,0-1 15,0 0-15,21-21 32,0-21-17,0 0-15,0-1 0,-21 1 16,21-21-16,1 21 0,-1-22 15,0 22-15,0-21 0,0 21 0,0-22 16,1 22-16,-1 0 0,-21 0 16,21 0-16,-21 0 0,21 21 0,-21 21 15,0 0 1,21 0-16,-21 0 0,0 22 16,0-22-16,21 21 0,-21-21 0,0 0 15,0 22-15,22-22 0,-1 0 16,-21 21-16,21-20 0,0-1 0,0-21 15,0 21-15,1-21 0,-1 0 0,0 0 16,0 0-16,21 0 0,-20 0 16,-1 0-16,0-21 0,21 0 15,-21-1-15,1 1 0,-1 0 0,-21 0 16,21-21-16,-21 20 0,21-20 16,-21 0-16,0-1 0,0 1 0,0 0 15,0-1-15,0 1 0,-21 21 0,0-21 16,0 20-16,21 1 0,-22 0 15,1 21-15,0 0 16,0 0-16,0 0 16,21 21-16,-21 0 15,21 1-15,0-1 16,0 0 0,21-21-16</inkml:trace>
  <inkml:trace contextRef="#ctx0" brushRef="#br0" timeOffset="44751.64">8001 12531 0,'0'0'16,"21"0"-16,-21-21 0,0-1 0,0 1 0,0 0 15,0 0-15,-21 21 0,0-21 16,-22 21-1,22 0-15,0 0 0,-21 0 0,21 0 16,-22 21-16,22 0 0,-21 0 0,21 0 16,-22 1-16,22 20 0,0-21 15,0 0-15,0 22 0,21-22 16,0 0-16,0 0 0,0 21 0,0-20 0,21-1 16,21 0-16,-21-21 15,22 0-15,-1 21 0,0-21 0,1 0 16,-1 0-16,0 21 0,1-21 0,-1 0 15,0 0-15,-21 21 0,22-21 16,-22 0-16,0 22 0,-21-1 16,0 0-16,0 0 15,-21-21-15,0 0 16,0 21-16,-22-21 0,1 0 0,0 21 16,-1-21-16,-20 0 0,20 22 0,1-22 15,0 0-15,21 0 0,-22 21 16,22-21-16,0 0 0,0 0 0,0 0 15,21 21-15,-22-21 32,22-21-17,0 0 1,-21 21-16</inkml:trace>
  <inkml:trace contextRef="#ctx0" brushRef="#br0" timeOffset="160150.12">14478 2307 0</inkml:trace>
  <inkml:trace contextRef="#ctx0" brushRef="#br0" timeOffset="162376.17">14478 2307 0</inkml:trace>
  <inkml:trace contextRef="#ctx0" brushRef="#br0" timeOffset="162906.85">14478 2307 0</inkml:trace>
  <inkml:trace contextRef="#ctx0" brushRef="#br0" timeOffset="163899.09">14478 2307 0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9T01:19:30.6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10964 1143 0,'0'0'0,"-21"0"16,0 0-16,0 0 16,0 0-16,-1 0 15,1 0-15,0 0 0,0 0 0,0 0 16,0 0-16,-1 0 15,1 0 1,42 0 15,22 0-31,-1 0 16,22 0-16,-1 0 0,22 0 16,-1 0-16,1-21 0,0 21 0,21 0 15,-22-21-15,22 21 0,0 0 16,-21-21-16,-1 21 0,1-22 0,0 22 15,-1 0-15,-41 0 0,20 0 16,-21 0-16,1 0 0,-1 0 16,-21 0-16,0 0 15,-42 0 17,0 0-32,0 0 0,0 0 0,0 0 15</inkml:trace>
  <inkml:trace contextRef="#ctx0" brushRef="#br0" timeOffset="371.06">11663 1164 0,'0'0'0,"-21"0"0,-1 0 31,22 21 16,0 1-31,0-1-16,0 0 0,0 0 0,0 21 16,0 1-16,0-1 0,0 0 15,0 22-15,0-22 0,-21 22 0,21-22 16,-21 22-16,21-22 0,0 21 0,-21-20 15,0-1-15,21 0 0,0-20 16,0 20-16,0-21 0,-21 0 16,21 0-16,0 1 0,21-22 31,-21-22-15,0 1-16,21 0 0</inkml:trace>
  <inkml:trace contextRef="#ctx0" brushRef="#br0" timeOffset="1008.2">12065 1524 0,'21'0'0,"-21"21"31,0 0-31,0 1 0,0 20 15,-21-21-15,21 21 0,-21-20 16,21 20-16,0-21 0,-21 21 0,21-20 16,0 20-16,0-21 0,0 0 0,0 0 15,0 1-15,21-1 0,0-21 16,0 0-16,0 21 0,0-21 0,1 0 16,-1 0-16,21 0 0,-21-21 15,22 21-15,-1-21 0,-21-1 0,0 1 16,22 0-16,-22 0 0,0 0 15,0 0-15,0-22 0,0 22 16,1-21-16,-1 21 0,-21-22 0,0 22 16,0 0-16,21-21 0,-21 20 15,21 1-15,-21 0 0,0 42 47,0 0-47,0 22 0,0-22 16,0 21-16,0 1 15,0-22-15,0 21 0,0 0 0,0 1 0,0-1 16,0 22-16,0-22 0,0 0 0,0 1 16,0-1-16,0 0 15,-21 1-15,21-1 0,0 0 0,-21 1 16,21 20-16,0-21 0,0-20 0,-21 20 16,-1 0-16,22 1 0,-21-22 15,0 21-15,0-21 0,21 0 0,-21 1 16,0-1-16,-1 0 0,1-21 0,0 0 15,0 21-15,0-21 0,0 0 16,-1 0-16,1 0 0,0 0 0,0-21 16,-21 21-16,20-21 0,1 21 0,0-21 15,21-1-15,-21 22 0,21-21 16,-21 0-16,21 0 16,0 0-16,0 0 0,0-1 0,0 1 0,21 0 15</inkml:trace>
  <inkml:trace contextRef="#ctx0" brushRef="#br0" timeOffset="1439.96">12975 1545 0,'0'0'0,"-21"0"0,0 0 16,21 21 15,0 22-31,0-22 0,0 21 15,0 1-15,0-1 0,0 0 0,-21 22 16,21-22-16,0 22 0,0-22 0,-22 21 16,22-20-16,0 20 15,0-20-15,-21-1 0,21 21 0,-21-20 16,21-1-16,-21 0 0,21-20 0,0 20 16,0-21-16,0 21 0,0-20 15,0-1-15,0 0 0,0-42 47,0 0-47,0-1 0,0 1 0,0-21 16</inkml:trace>
  <inkml:trace contextRef="#ctx0" brushRef="#br0" timeOffset="1782.76">12869 1757 0,'0'0'0,"0"-21"0,0 0 0,0-1 16,0 1-16,0 0 0,21 0 15,1 0-15,-1 0 0,0 21 16,64-22 0,-43 22-16,-21 0 0,21 0 15,1 0-15,-1 0 0,-21 0 0,0 22 0,22-1 16,-22 0-16,-21 21 15,0-21-15,0 22 0,0-22 0,0 21 16,-21-21-16,0 1 0,-1-1 0,-20 21 16,21-21-16,-21 0 0,20-21 15,1 22-15,0-1 0,0-21 0,0 0 16,0 21-16,-1-21 0,44 0 47,-1-21-47,0 0 15</inkml:trace>
  <inkml:trace contextRef="#ctx0" brushRef="#br0" timeOffset="2171.54">13652 1778 0,'0'0'0,"22"0"16,-1-21-16,0 0 15,0 21-15,0-21 0,-21-1 16,21 1-16,1 21 0,-1-21 16,0 0-16,-21 0 0,0 0 15,0-1 1,-21 22-1,0 0-15,-1 0 0,1 22 16,0-1-16,0 0 0,0 0 16,0 0-16,-1 0 0,22 22 0,-21-22 15,21 21-15,-21-21 0,21 1 0,0-1 16,0 21-16,0-21 0,0 0 16,0 1-16,0-1 0,21-21 15,0 21-15,1-21 16,-1 0-16,0 0 0,21 0 15,-21 0-15,1-21 0,-1 0 16</inkml:trace>
  <inkml:trace contextRef="#ctx0" brushRef="#br0" timeOffset="2643.27">14563 1566 0,'0'0'0,"0"-21"0,0 0 0,0 0 15,0 0 1,-22 21 0,1 0-16,0 0 0,0 21 15,0 0-15,0-21 16,-1 21-16,1 0 0,21 1 0,-21-1 16,21 0-16,-21 0 0,21 0 0,0 0 15,0 1-15,0-1 16,21-21-1,0 0-15,0 0 16,1 0-16,-1 0 0,0 0 16,0 0-16,21 0 0,-20 0 0,-1 0 15,0 0-15,0 21 0,0-21 16,0 21-16,-21 0 0,22 0 16,-22 1-16,0-1 15,0 0-15,0 0 16,-22 0-16,1 0 0,0-21 15,0 22-15,0-22 0,0 21 0,-1 0 16,1-21-16,0 0 0,0 0 16,0 21-16,0-21 0,-1 0 15,1 0-15,0 0 16,0 0 0,0 0-1,0 0-15,-1 0 16</inkml:trace>
  <inkml:trace contextRef="#ctx0" brushRef="#br0" timeOffset="3494.92">10689 2392 0,'-21'0'47,"0"0"-31,21 21 15,21-21 0,0 0-31,21 0 16,-20 0-16,20 0 0,0 0 0,1 0 16,20 0-16,-21 0 0,22 0 15,21 0-15,-22 0 0,22 0 0,21 0 16,-22-21-16,22 21 0,0 0 0,0 0 15,21-21-15,0 21 0,0 0 16,0-21-16,0 21 0,0-22 16,0 22-16,0 0 0,21-21 15,-21 21-15,0 0 0,0-21 0,-21 21 16,0 0-16,-1-21 0,1 21 0,0 0 16,-21 0-16,-1 0 0,-20-21 15,21 21-15,-22 0 0,-21 0 0,1 0 16,-1 0-16,-21 0 0,0-21 0,1 21 15,-1 0-15,0 0 16,-42 0 47,0 0-63</inkml:trace>
  <inkml:trace contextRef="#ctx0" brushRef="#br0" timeOffset="3631.84">14541 2286 0,'0'0'0,"0"-21"78</inkml:trace>
  <inkml:trace contextRef="#ctx0" brushRef="#br0" timeOffset="31809.66">12107 2900 0,'21'-21'15,"1"21"1,-1-21-16,0 21 16,0-22-16,0 1 15,0 21-15,1 0 0,-22-21 16,21 21-16,-42 0 47,-1 21-47,-20 0 15,21 1-15,-43-1 0,22 0 0,-21 0 16,-22 21-16,21-20 0,-20 20 16,-1 0-16,-21 1 0,0-1 0,-21 0 15,0 22-15,0-22 0,-21 22 16,0-22-16,21 21 0,-21-20 15,21-1-15,0 0 0,0 1 0,21-1 16,0 0-16,0 1 0,43-22 16,-22 21-16,22 1 0,20-22 0,-20 0 15,21 21-15,-1-21 0,1 1 16,21-1-16,-22-21 0,22 21 0,-21-21 16,21 21-16,0-21 0,21-21 31,0 0-31,21 0 15,0-1-15,0 1 16,0 0-16,-21 0 0</inkml:trace>
  <inkml:trace contextRef="#ctx0" brushRef="#br0" timeOffset="32193.24">9715 3598 0,'0'22'16,"-21"-1"-1,0-21-15,0 21 0,0 0 16,0 0-16,-22 0 16,1 1-16,21-1 0,-22 0 0,1 0 15,21-21-15,-21 21 0,20 0 16,-20 1-16,21-1 0,-21-21 0,20 21 15,1-21-15,0 0 16,42 0 15,0 21-31,1-21 16,20 21-16,-21-21 0,0 21 0,22 1 16,-22-22-16,21 21 0,0 0 15,-20 0-15,20-21 0,-21 21 16,21 0-16,-20 1 0,-1-22 0,0 21 15,0-21-15,21 0 0,-20 0 16,20 0-16,0 0 0,1 0 0,-1-21 16,21 21-16</inkml:trace>
  <inkml:trace contextRef="#ctx0" brushRef="#br0" timeOffset="33123.58">13864 2815 0,'0'0'0,"-21"0"0,21-21 31,-21 0-16,21 0 1,0 42 31,21 0-31,0-21-16,0 21 15,0 0-15,1 1 0,20-1 0,0 0 16,22 0-16,-1 0 0,1 0 15,-1 1-15,1 20 0,20-21 0,-20 21 16,21 1-16,-22-1 0,22 0 0,-1 22 16,1-22-16,0 1 0,-1-1 15,1 21-15,0-20 0,21-1 0,-22 0 16,1 1-16,0-22 0,-1 21 16,-20 1-16,-1-22 0,1 21 15,-1-21-15,1 0 0,-22 1 16,0-1-16,1 0 0,-1 0 0,-21 0 15,0 0-15,22-21 0,-22 22 0,0-22 16,-21 21-16,21-21 16,-42 0 15,0 0-31,0 0 0,21-21 16,-21 21-16,21-22 0,-22 1 0</inkml:trace>
  <inkml:trace contextRef="#ctx0" brushRef="#br0" timeOffset="33623.3">16108 3641 0,'0'0'0,"-21"0"0,-1 0 31,22 21-15,0 0 15,22-21-31,-22 21 15,21-21-15,0 21 0,0 1 16,0-22-16,22 21 0,-22-21 0,21 21 16,-21 0-16,22-21 0,-22 21 0,0 0 15,21-21-15,-21 22 0,1-1 16,-1-21-16,0 21 0,0-21 16,-21 21-16,21-21 0,-21 21 15,0 0 1,-21-21-16,0 0 15,0 22-15,-22-22 0,1 21 16,0-21-16,-1 21 0,1-21 0,-21 21 16,20 0-16,1-21 0,0 21 15,-1 1-15,1-22 0,0 21 0,20-21 16,-20 0-16,0 0 0,-1 0 0,1 0 16,0 0-16,-22 0 0</inkml:trace>
  <inkml:trace contextRef="#ctx0" brushRef="#br0" timeOffset="36752.16">2138 4720 0,'0'-21'0,"0"0"16,0 0-16,0 0 31,0-1-31,0 1 0,-21 21 15,-1-21-15,1 21 16,0 0 0,0 0-16,0 0 0,0 0 0,-1 0 15,1 21-15,0 0 0,-21 1 16,-1-1-16,22 21 0,-21 0 0,0 1 16,-64 105-1,63-85-15,22 1 0,0-22 16,0 22-16,21-1 0,0-20 15,0-1-15,0 0 0,0 1 0,21-1 16,0-21-16,0 0 0,22 0 16,-22 1-16,21-1 0,-21-21 15,1 0-15,20 0 0,0 0 0,-21 0 16,22 0-16,-22 0 0,21 0 16,-21-21-16,22-1 0,-22 1 0,21 0 15</inkml:trace>
  <inkml:trace contextRef="#ctx0" brushRef="#br0" timeOffset="37296.08">2455 4424 0,'-21'21'0,"21"21"0,0-20 16,0-1-16,0 21 0,0 0 16,0 1-16,0-1 0,0 22 0,0-22 15,0 21-15,0-20 0,0-1 16,0 22-16,0-22 0,0 0 16,0 1-16,0-22 0,0 21 15,0-21-15,0 0 0,0 1 0,0-1 16,-21-21 15,21-21-31,0-1 16,0-20-16,0 21 0,0 0 15,0 0-15,0-22 0,0 1 16,0 21-16,21-22 0,0 1 16,0 0-16,1-1 0,20 22 15,0-21-15,-21 21 0,22 0 0,-1-1 0,0 22 16,1 0-16,-1 0 15,0 0-15,-20 0 0,20 22 0,-21-1 16,0 0-16,0 0 0,-21 21 16,0 1-16,0-1 0,0-21 0,0 22 15,0-1-15,0-21 0,0 21 16,0-20-16,0 20 0,0-21 0,0 0 16,0 0-16,-21 1 0,21-1 15,0-42 1,0-1-1,21 1-15,1 0 0</inkml:trace>
  <inkml:trace contextRef="#ctx0" brushRef="#br0" timeOffset="37698.85">3302 5059 0,'0'0'0,"0"21"16,21-21-16,0 0 15,0-21-15,1 0 16,-1 21-16,21-21 0,-21-1 16,0 1-16,1 0 0,-1-21 15,0 21-15,-21-1 0,21 1 0,-21 0 16,0 0-16,0 0 15,0 0-15,-21 21 0,0 0 16,0 0-16,-1 0 0,-20 21 16,21 0-16,0 0 0,0 0 0,-1 0 15,1 1-15,0 20 0,21-21 16,0 0-16,0 22 0,0-22 0,0 0 16,0 21-16,0-21 0,0 1 15,0-1-15,0 0 0,0 0 0,0 0 16,21 0-16,0-21 15,1 0-15,-1 0 0,0 0 16,0 0-16,0 0 0,22-21 0,-22 21 16,21-21-16,-21 0 0</inkml:trace>
  <inkml:trace contextRef="#ctx0" brushRef="#br0" timeOffset="37970.69">4000 4741 0,'0'0'0,"0"-21"0,0 0 16,-21 21 0,0 0-1,0 0-15,0 21 0,0 0 0,21 1 16,-22 20-16,1-21 0,0 21 16,21-20-16,-21 20 0,21 0 0,-21 1 15,21-1-15,0 0 0,0-21 16,0 22-16,0-22 0,0 21 0,0-21 15,21 1-15,0-1 0,0 0 16,0-21-16,1 0 0,20 0 0,-21 0 16,0 0-16,22 0 0,-1-21 15,-21 0-15,21-1 0,-20 1 0,20 0 16</inkml:trace>
  <inkml:trace contextRef="#ctx0" brushRef="#br0" timeOffset="38587.62">4508 4403 0,'0'-43'0,"0"86"0,0-107 0,0 43 16,0 0-16,-21 21 0,0 0 15,0 0-15,21 21 16,0 0-16,-21 0 0,21 1 0,-21 20 16,21-21-16,0 21 0,0 1 15,0 20-15,0-20 0,0 20 0,0-21 16,0 22-16,0-1 0,0-20 15,0-1-15,0 0 0,0 1 16,-22-1-16,22 0 0,0-20 0,0-1 16,-21 0-16,21 0 0,0 0 15,-21-21-15,21-21 32,0 0-32,0 0 0,0 0 15,0-1-15,0-20 0,0 21 16,0-21-16,0-1 0,21 1 0,0 0 15,22 20-15,-22-20 0,21 0 0,-21 21 16,22-1-16,-1 1 16,0 21-16,-20 0 0,20 0 0,-21 0 15,0 0-15,0 0 0,1 0 16,-22 21-16,0 1 0,0-1 16,-22 0-16,1 0 0,0 0 0,0 0 15,-21 1-15,20-1 0,1 0 16,-21 0-16,21-21 0,0 21 0,-1-21 15,1 0-15,0 0 0,0 0 16,0 0-16,21 21 0,0 1 31,0-1-31,0 0 16,21 0-16,0 0 0,-21 0 0,21 1 16,0-1-16,1 0 15,-1 0-15,0 0 0,0-21 0,0 21 16,-21 1-16,21-22 0,1 21 0,-1-21 15,0 0-15,0 21 0,0-21 16,0 0-16,1 0 0,-1 0 16,0 0-16,0-21 0,0 0 15,0-1-15</inkml:trace>
  <inkml:trace contextRef="#ctx0" brushRef="#br0" timeOffset="38980.4">4995 5038 0,'0'0'0,"0"21"16,21-21-16,1 0 16,-1 0-16,0 0 0,0 0 15,0-21-15,0 21 0,1-21 16,-1 21-16,0-22 0,0 22 0,0-21 15,-21 0-15,21 0 16,-21 0-16,0 0 16,-21 21-1,0 0-15,0 0 0,0 0 16,0 0-16,-22 0 0,22 21 0,0-21 16,0 21-16,0 0 0,-1 0 15,22 0-15,-21 1 0,21-1 0,0 0 16,0 21-16,0-21 0,0 1 0,0-1 15,0 0-15,0 0 0,0 0 16,21 0-16,1-21 16,-1 22-16,0-22 15,0 0-15,21 0 0,-20 0 0,20 0 16,0 0-16,1 0 0</inkml:trace>
  <inkml:trace contextRef="#ctx0" brushRef="#br0" timeOffset="39555.58">6032 4784 0,'-42'0'16,"84"0"-16,-105 0 0,21 0 0,20 0 0,-20 0 15,21 0-15,-21 0 0,-1 0 0,22 0 16,-21 21-16,21 0 0,-22 0 16,22 22-16,0-22 0,0 21 15,0 0-15,-1-20 0,22 20 0,-21 0 16,21 1-16,0-22 0,0 21 16,0-21-16,0 0 0,21 22 0,1-43 15,-1 21-15,0 0 0,0-21 16,0 0-16,22 0 0,-22 0 0,21 0 15,-21 0-15,22 0 0,-22-21 0,21 0 16,-21 0-16,22-1 0,-22 1 16,21-21-16,-21 21 0,0-22 15,1 1-15,-1-21 0,0 20 0,0-20 16,0 20-16,0-20 0,1 21 16,-22-22-16,0 22 0,0-22 0,0 22 15,0 0-15,0-1 0,0 1 0,-22 0 16,1 20-16,21 1 0,-21 0 15,0 21-15,0 0 0,21 21 16,-21 0-16,21 22 0,0-1 16,0 0-16,0 1 0,0 20 0,0 1 15,0-22-15,0 22 0,0-1 0,21-21 16,-21 22-16,21-22 16,-21 1-16,0-1 0,0-21 0,21 21 15,-21-20-15,0 20 0,0-21 0,21 0 16,0 0-16,1-21 15,-1 0-15,0 0 0,0 0 16,-21-21-16,21 21 0</inkml:trace>
  <inkml:trace contextRef="#ctx0" brushRef="#br0" timeOffset="40047.3">6985 4932 0,'-21'21'16,"42"-21"15,0 0-15,0 0-16,0-21 15,1 21-15,-22-21 0,21 21 0,0-21 16,0-1-16,0 1 0,0 21 16,-21-21-16,0 0 0,0 0 0,0 0 15,0-1-15,0 1 16,-21 21-16,0 0 0,-21 0 15,21 0-15,-22 0 0,22 0 0,-21 21 16,21 1-16,-22 20 0,22-21 16,0 21-16,0 1 0,0-1 0,21 0 15,0-20-15,0 20 0,0 0 16,0-21-16,0 22 0,21-22 0,0 0 16,0 0-16,0 0 0,0 1 15,1-22-15,20 0 0,-21 0 16,21 0-16,1 0 0,-1 0 0,-21 0 15,22 0-15,-22-22 0,21 1 0,0 0 16</inkml:trace>
  <inkml:trace contextRef="#ctx0" brushRef="#br0" timeOffset="40271.17">7535 4741 0,'21'0'15,"1"22"-15,-1-1 0,-21 0 16,21 0-16,0 0 0,-21 22 16,21-22-16,0 21 0,1-21 0,-1 0 15,0 22-15,0-22 0,0 0 16,0 0-16,-21 0 0,22-21 0,-1 22 16,0-22-16,0 0 15,0 0 1</inkml:trace>
  <inkml:trace contextRef="#ctx0" brushRef="#br0" timeOffset="40510.04">8043 4741 0,'-42'0'15,"21"0"-15,-22 22 16,22-1-16,0 0 0,-21 21 15,21-21-15,-22 1 0,22 20 0,-21 0 16,21-21-16,-1 22 0,-20-22 0,21 21 16,0-21-16,0 1 15,-1 20-15,1-21 0,21 0 0,0 0 16,21-21 0,1 0-1,-1 0-15,0 0 0</inkml:trace>
  <inkml:trace contextRef="#ctx0" brushRef="#br0" timeOffset="40824.87">8297 4805 0,'0'0'0,"21"-21"16,-21 0-1,0-1-15,0 1 0,-21 21 16,0 0 0,0 0-16,0 21 15,0 1-15,-1-1 0,1 0 0,0 21 16,0 1-16,0-22 0,0 21 0,-1 0 16,1-20-16,21 20 0,0 0 15,0-21-15,0 1 0,0-1 0,0 0 16,21 0-16,1 0 0,-1-21 0,0 0 15,0 0-15,21 0 0,-20 0 16,-1 0-16,21 0 0,-21 0 0,0 0 16,22-21-16,-22 0 0</inkml:trace>
  <inkml:trace contextRef="#ctx0" brushRef="#br0" timeOffset="41200.17">8572 4932 0,'0'0'0,"0"21"16,0 0-1,22-21 1,-1 0-16,0 0 16,21 0-16,-21-21 15,1 21-15,-1-21 0,0 21 0,21-21 16,-42 0-16,21 21 0,-21-22 0,22 1 15,-22 0-15,0 0 16,0 0-16,-22 21 0,1 0 16,0 0-16,-21 0 0,21 0 15,-1 21-15,1 0 0,-21 0 0,21 0 16,0 1-16,-1-1 0,1 21 0,0-21 16,0 22-16,21-22 0,0 21 15,0-21-15,0 22 0,0-22 16,0 0-16,0 0 0,0 0 0,21 0 0,0 1 15,0-22-15,1 0 0,-1 21 16,21-21-16,-21 0 16,22 0-16,-1 0 0,-21-21 0,21 21 0</inkml:trace>
  <inkml:trace contextRef="#ctx0" brushRef="#br0" timeOffset="41564.48">9250 4741 0,'0'0'0,"0"-21"0,0 0 16,-21 21 0,21 21-1,0 0-15,-22 1 16,22-1-16,-21 21 0,21-21 0,0 22 16,0-1-16,0 21 0,-21-20 15,21-1-15,-21 22 0,21-22 0,0 21 16,0-20-16,0 20 0,0 1 0,0-1 15,0 1-15,0 20 0,0-20 0,-21-1 16,21 22-16,0-21 0,0-1 16,-21 22-16,21-22 0,-22 1 0,22-1 15,0 1-15,0-1 0,0-20 0,-21 20 16,21-21-16,0-20 0,0 20 16,0-21-16,0 0 0,0 0 15,-21 1-15,21-44 31,0 1-31,0 0 0,0-21 0,0-1 16,0 1-16,0 0 0,21-1 16</inkml:trace>
  <inkml:trace contextRef="#ctx0" brushRef="#br0" timeOffset="41883.54">9144 4974 0,'0'-21'0,"0"42"0,0-84 0,0 42 0,0-22 16,0 22-16,0 0 0,21 0 16,-21 0-16,21 21 15,0 0-15,1 0 0,-1 0 0,0 0 16,0 0-16,0 21 0,0 0 0,1 0 16,-1 0-16,-21 0 0,21 22 15,-21-22-15,21 21 0,-21 1 0,0-22 16,0 21-16,0-21 0,0 22 15,0-22-15,-21 0 0,0 0 0,0 0 16,-1 0-16,1 1 0,-21-1 16,21-21-16,0 21 0,-1-21 0,1 0 15,21-21 1,0 0 0,0-1-16,21-20 0,1 21 15,-1 0-15</inkml:trace>
  <inkml:trace contextRef="#ctx0" brushRef="#br0" timeOffset="42169.38">9800 4403 0,'0'0'0,"0"-21"0,0-1 16,0 1-16,-21 42 31,21 1-16,-21 20-15,21-21 0,0 21 0,0 1 16,-21-1-16,-1 0 0,22 22 16,-21-22-16,21 22 0,-21-22 0,21 0 15,-21 22-15,21-22 0,-21 1 0,21-1 16,0-21-16,0 0 0,0 22 0,0-22 16,0 0-16,21-21 0,0 21 15,0-21-15,0 0 0,22 0 16,-22 0-16,0 0 0,0-21 15,22 0-15,-1 0 0,-21-1 0</inkml:trace>
  <inkml:trace contextRef="#ctx0" brushRef="#br0" timeOffset="42427.23">10477 4636 0,'-42'0'15,"21"0"-15,21 21 0,-21-21 16,0 21-16,-1 0 0,22 21 16,-21-20-16,0 20 0,21-21 0,0 21 15,-21 1-15,0-22 0,21 21 16,-21 1-16,21-22 0,0 0 16,0 0-16,0 0 0,0 0 0,0 1 15,21-1-15,0-21 16,0 0-16,0 0 15,0 0-15,1-21 0,-1-1 0,21 1 16</inkml:trace>
  <inkml:trace contextRef="#ctx0" brushRef="#br0" timeOffset="43142.34">10837 4678 0,'0'0'0,"-21"0"15,21 21-15,-21 0 16,21 0-16,-21 1 0,21-1 0,0 0 16,0 0-16,0 0 0,0 0 15,0 1-15,0-1 0,0 0 0,0 0 16,0 0-16,0 0 0,0 1 16,21-22-1,0 0-15,0 0 0,0 0 16,-21-22-1,22 1-15,-22 0 0,0 0 16,0 0-16,0 0 0,0-1 16,0-20-16,0 21 0,0 0 0,0 0 15,21-1-15,-21 1 0,0 0 16,21 0-16,0 0 0,0 21 16,0-21-16,1 21 0,-1 0 15,0 0-15,0 0 0,0 0 16,0 0-16,1 0 0,-1 0 0,0 0 15,0 21-15,-21 0 0,0 0 0,0 0 16,21 0-16,-21 22 0,0-22 16,0 21-16,0-21 0,0 22 15,0-22-15,0 21 0,-21-21 0,21 1 16,-21-1-16,21 0 0,0 0 16,0 0-16,-21-21 0,21-21 46,21 0-46,-21-21 16,21 20-16,0-20 0,-21 21 16,21-21-16,1-1 0,-1 1 0,0 0 15,0-1-15,0 1 0,22 0 16,-22 20-16,0 1 0,0 0 0,0 0 16,0 21-16,1 0 0,-1 0 15,0 0-15,0 42 16,-21-21-16,0 1 0,0 20 15,21-21-15,-21 21 0,0 1 0,0-1 16,0-21-16,0 22 0,0-22 0,0 21 16,0-21-16,0 0 0,0 1 15,0-1-15,0 0 0,0 0 16,0-42 15,0 0-31,0 0 0,0-1 0</inkml:trace>
  <inkml:trace contextRef="#ctx0" brushRef="#br0" timeOffset="43340.23">11261 4149 0,'0'0'0,"-22"0"0,1-21 0,0 21 16,0 0-16,0 0 0,0 0 15,-1 21 1,22 0 0,-21-21-16</inkml:trace>
  <inkml:trace contextRef="#ctx0" brushRef="#br0" timeOffset="43606.59">9652 4530 0,'0'0'0,"-42"0"0,-1 0 0,22 21 0,0-21 16,0 0-16,42 0 31,0 0-31,21 0 0,-20 0 16,20 0-16,0 0 0,1 0 15,-1 0-15,21-21 0,-20 21 0,-1 0 16,0 0-16,22 0 0,-43 0 0,21 0 16,-20 0-16,-1 0 0,0 0 15,-21-21-15</inkml:trace>
  <inkml:trace contextRef="#ctx0" brushRef="#br0" timeOffset="45595.98">14372 4911 0,'0'0'0,"0"-21"0,0-1 0,0 1 15,0 0-15,0 0 16,0 0-16,0 0 0,0-1 15,-21 1-15,21 0 16,0 0-16,-21 21 16,21-21-16,0 0 0,-21 21 15,21-22-15,-22 22 0,1 0 16,0 0 0,21 22-1,-21-1-15,21 0 16,0 0-16,0 21 0,0-20 0,0 20 15,0 0-15,0 1 0,0-1 16,0 0-16,0 22 0,0-22 0,0 0 16,0 1-16,0-1 0,0 0 0,0 1 15,0-1-15,0 0 0,21 1 16,0-1-16,-21-21 0,21 22 16,1-22-16,-1 0 0,0 0 0,0-21 15,0 21-15,0-21 0,1 0 16,-1 0-16,21 0 0,-21 0 0,0-21 15,22 21-15,-22-21 0,21 0 0,-21-22 16,22 22-16,-22 0 0,21-21 16,1-1-16,-22 22 0,21-21 0,-21-22 15,0 22-15,22 0 16,-22-22-16,0 22 0,-21-22 0,21 1 16,-21 21-16,21-1 0,-21-20 0,0 20 0,0 22 15,0-21-15,0 21 16,0 0-16,0-1 0,-21 22 15,0 0 1,21 22-16,0 20 16,-21-21-16,21 21 0,-21 1 0,21 20 15,0-20-15,0 20 0,0 1 16,0-22-16,0 0 0,0 22 0,0-22 16,0 0-16,0-20 0,21 20 0,0-21 15,0 0-15,-21 0 16,43 1-16,-22-22 0,0 0 0,0 0 0,0 0 15,22 0-15,-22 0 0,0 0 16,0 0-16,0-22 0,22 22 16,-22-21-16,0 0 0,0 0 0,-21 0 15,21 0-15,-21-1 0,21 1 16,-21-21-16,22 21 0,-22 0 0,0-1 16,0 1-16,0 0 0,0 42 31,0 0-16,0 1-15,0-1 0,0 21 0,0-21 16,0 0-16,0 22 16,0-22-16,0 0 0,0 0 0,0 0 15,0 1-15,0-1 0,0 0 0,0 0 16,0 0 0,0-42 15,0 0-31,0 0 15,0 0-15,0-1 0,0 1 0,0-21 16,0 21-16,21-22 0,0 22 16,0-21-16,0 21 0,0-22 15,1 22-15,20 0 0,-21 0 0,21 21 16,1 0-16,-22 0 0,21 0 16,1 0-16,-22 21 0,21 0 0,-21 22 15,0-22-15,1 0 0,-1 0 0,-21 21 16,0-20-16,0-1 0,0 0 15,0 0-15,0 0 0,0 0 0,0 1 16,0-1-16,0 0 0,-21-21 16,21 21-16,21-42 31</inkml:trace>
  <inkml:trace contextRef="#ctx0" brushRef="#br0" timeOffset="45997.36">16722 4847 0,'0'0'0,"-22"-21"16,1 21-16,21-21 0,-21 0 16,0 21-16,0-21 0,0 21 0,-1 0 0,1 0 15,0 0-15,0 0 16,0 0-16,0 21 0,-1 0 0,1 0 16,0 21-16,0 1 0,0-22 0,0 21 15,21 22-15,-22-22 0,22 0 16,0 1-16,0-1 0,0 0 0,0 1 15,0-22-15,22 21 0,-1-21 16,0 1-16,0-1 0,0-21 16,0 21-16,64-21 0,-64 0 0,22 0 15,-1 0-15,0 0 16,-21-21-16,22 0 0,-1-1 0,0 1 16,1 0-16,-22 0 0,21-21 0</inkml:trace>
  <inkml:trace contextRef="#ctx0" brushRef="#br0" timeOffset="46472.12">17103 4551 0,'0'-42'16,"0"84"-16,0-127 0,-22 43 0,22 21 0,-21 0 15,21-1-15,-21 1 0,0 21 16,21 21-16,0 1 16,0 20-16,0 0 0,0 1 15,0 20-15,0-21 0,0 22 16,0-1-16,0 1 0,0-1 0,0 1 0,0-1 15,0 1-15,0-22 16,0 22-16,0-22 0,0 0 0,0-20 16,0 20-16,0-21 0,0 0 15,0 0-15,0 1 0,0-44 47,0 1-47,0-21 0,0 21 16,0 0-16,0-22 0,0 1 0,21 0 15,0 20-15,0-20 0,1 0 16,-1-1-16,0 22 0,0 0 16,21 0-16,-20 0 0,20 21 15,0 0-15,-21 0 0,22 0 0,-1 0 16,-21 21-16,22 21 0,-22-21 0,21 1 16,-21-1-16,0 21 0,1-21 15,-22 22-15,0-22 0,0 0 0,0 0 16,0 21-16,0-20 0,0-1 0,-22 0 15,1-21-15,0 21 0,21 0 16,-21 0-16,21-42 31,0 0-15</inkml:trace>
  <inkml:trace contextRef="#ctx0" brushRef="#br0" timeOffset="46831.92">17695 5144 0,'21'0'0,"1"0"16,-1 0-16,0 0 16,0 0-16,0-22 0,0 22 0,22-21 15,-22 0-15,0 21 0,21-21 0,-20 0 16,-1 0-16,0 21 15,-21-22-15,0 1 0,0 0 0,0 0 16,-21 21-16,0 0 16,-1 0-16,1 0 0,0 21 15,-21 0-15,21 0 0,-22 1 0,22 20 16,-21-21-16,21 21 0,-43 85 16,64-84-1,0-22-15,0 0 0,0 21 0,0-20 16,21-22-16,0 21 0,1 0 15,-1-21-15,21 0 0,-21 0 0,22 0 16,-1 0-16,-21 0 0,21 0 0,1-21 16,-1 0-16,0-1 15,-20 1-15</inkml:trace>
  <inkml:trace contextRef="#ctx0" brushRef="#br0" timeOffset="47127.31">18605 4868 0,'0'0'0,"-42"-21"16,21 21-16,0 0 16,0 0-16,-1 21 0,1-21 15,0 22-15,21-1 0,-21 21 16,0-21-16,0 22 0,21-1 0,0-21 16,-22 21-16,1 1 0,21-1 15,0 0-15,0-20 0,0 20 0,0-21 16,0 0-16,0 0 0,21 1 0,1-1 15,-1 0-15,21-21 0,-21 0 16,22 0-16,-22 0 0,21 0 0,0 0 16,1-21-16,-1 21 0,0-21 0,1-1 15,-1-20-15,-21 21 0,22 0 16,-22-22-16,21 1 0,-21 0 0,0-22 16,1 22-16,-1-22 0,-21 1 0,0-1 15</inkml:trace>
  <inkml:trace contextRef="#ctx0" brushRef="#br0" timeOffset="47852.89">19029 4741 0,'0'-190'0,"0"444"0,0-318 15,0-168-15,0 189 0,0 1 0,0 21 16,0 0-16,0-1 0,0 1 0,0 42 16,0 22-1,-21-22-15,-1 21 0,1 1 16,21 20-16,-21-21 0,21 22 0,0-1 16,0 1-16,-21-1 0,21 1 15,0-1-15,0-20 0,-21 20 0,21-20 16,0-1-16,0-21 0,0 21 0,0-20 15,0-1-15,0 0 0,0 0 16,0-42 15,0 0-31,0 0 16,0-1-16,21-20 0,0 21 16,0-21-16,0 20 0,1-20 0,-1 0 15,0 21-15,0-22 0,21 22 16,1-21-16,-1 21 0,-21-1 15,0 22-15,1 0 0,-1 0 16,0 0-16,-21 22 16,0-1-16,-21-21 15,-22 21-15,22 0 0,0 0 16,-21-21-16,21 21 0,-1 1 16,-20-22-16,21 21 0,0 0 0,0-21 15,-1 21-15,1-21 0,21 21 16,0 0-16,-21 1 0,21-1 0,0 0 15,0 0-15,0 0 0,0 0 0,0 1 16,0-1-16,0 0 0,21 0 16,0 0-16,1-21 0,-1 21 0,0 1 15,0-22-15,21 0 0,-20 21 0,20-21 16,-21 0-16,21 0 0,-20 0 16,20 0-16,0 0 0,1-21 15,-1 21-15,-21-22 0,21 1 0,1 0 0,-22 21 16,21-21-16,-21 0 15,22-22-15,-22 22 0,0 0 0,0-21 16,0 21-16,1-1 0,-22-20 0,21 21 16,-21 0-16,0 0 0,0-1 15,0 1-15,-21 21 0,-1 0 16,1 0-16,0 21 0,0 1 16,21-1-16,-21 0 0,21 0 0,-21 0 15,21 22-15,0-22 0,0 0 0,0 21 16,0-21-16,0 1 0,0-1 15,0 0-15,0 0 0,0 0 0,21 0 16,0-21-16,0 0 0,0 0 16,0 22-16,22-22 0,-22 0 15,21 0-15,-21 0 0,22 0 16,-1 0-16,0 0 0</inkml:trace>
  <inkml:trace contextRef="#ctx0" brushRef="#br0" timeOffset="48359.6">20489 4995 0,'0'0'0,"-21"0"0,0-21 0,0 0 15,0 21-15,-22 0 0,22-21 0,0 21 16,0 0-16,0 0 0,-1 0 16,1 0-16,0 21 0,0 0 0,0-21 15,0 21-15,-1 1 0,1 20 16,21-21-16,-21 0 0,0 22 0,21-22 15,-21 21-15,21-21 0,0 0 0,0 22 16,0-22-16,0 0 0,0 0 16,0 0-16,0 1 0,21-22 15,0 0-15,0 21 0,0-21 16,1 0-16,20 0 0,-21 0 16,0-21-16,0 21 0,1-22 0,20 1 15,-21 0-15,0 0 0,0 0 16,1-22-16,20 22 0,-21-21 15,0 0-15,0-22 0,1 1 0,-22-1 16,21 1-16,0-1 0,-21 1 0,21-1 16,-21 22-16,0-1 0,0 1 15,0 0-15,0 21 0,0-1 0,0 1 16,0 42 0,-21 1-16,21 20 15,-21-21-15,0 21 0,21 22 0,-22-22 16,22 22-16,-21-1 0,21-20 15,0 20-15,0-21 0,0 22 0,0-22 16,0 1-16,0-22 0,21 21 16,1 0-16,-22-20 0,21-1 0,0 0 15,0 0-15,21-21 0,-20 0 16,-1 0-16,0 0 0,21 0 0,-21 0 16</inkml:trace>
  <inkml:trace contextRef="#ctx0" brushRef="#br0" timeOffset="48940.78">21526 4932 0,'-21'-21'0,"42"42"0,-63-63 16,21 20-16,-21 22 0,20 0 15,1 0-15,0 0 0,0 0 0,0 22 16,-22-1-16,22 0 0,0 0 16,0 21-16,0 1 0,0-22 15,-1 21-15,1 1 0,21-1 0,-21 0 16,21 1-16,0-1 0,0 0 16,0-21-16,21 22 0,0-22 0,1 0 15,20 0-15,-21-21 0,21 21 0,-20-21 16,20 0-16,0 0 0,22 0 15,-22 0-15,0-21 0,1 21 0,20-21 16,-20 0-16,-1 0 0,0 0 16</inkml:trace>
  <inkml:trace contextRef="#ctx0" brushRef="#br0" timeOffset="49423.02">22013 4614 0,'0'-21'16,"0"42"-16,0-84 0,0 42 0,0 0 15,-21-1-15,0 22 0,0 0 16,21 22-16,-21-1 0,21 0 16,-22 0-16,1 21 0,21 22 0,0-22 15,0 22-15,0-22 0,0 22 0,0-1 16,0-21-16,0 22 0,0-22 16,0 1-16,0-1 0,0 0 0,0 1 15,0-22-15,0 21 0,0-21 16,21 0-16,-21 1 0,0-1 15,0-42 32,0-1-47,22 1 0,-22 0 16,21 0-16,-21 0 0,21-22 16,0 1-16,0 21 0,-21-21 0,21-1 15,1 22-15,-1-21 0,0 21 0,0 21 16,0 0-16,0 0 0,1 0 15,-1 0-15,0 0 0,0 21 0,-21 21 16,0-21-16,21 0 0,-21 22 16,21-22-16,-21 21 0,0-21 15,0 1-15,0-1 0,0 0 0,0 0 16,0 0-16,0 0 0,0 1 31,0-44 0,0 1-31,22 0 0,-1 21 16</inkml:trace>
  <inkml:trace contextRef="#ctx0" brushRef="#br0" timeOffset="49758.83">22521 5165 0,'0'0'0,"21"0"16,1 0-16,-1 0 15,0 0-15,0 0 0,0 0 16,0 0-16,1 0 0,-1-21 16,0 21-16,0 0 0,-21-22 0,0 1 15,0 0 1,0 0-16,-21 21 16,0 0-16,0 0 15,-1 0-15,1 0 0,0 21 16,0 0-16,0 0 0,0 1 15,-1-1-15,22 21 0,-21-21 0,21 22 16,0-22-16,0 0 0,0 0 16,0 0-16,0 0 0,0 1 0,0-1 15,21-21-15,1 0 16,20 0-16,-21 0 0,21 0 0,1 0 16,-22 0-16,21 0 0,1 0 0,-1-21 15,-21-1-15,21 22 0</inkml:trace>
  <inkml:trace contextRef="#ctx0" brushRef="#br0" timeOffset="50032.19">23156 5017 0,'0'0'0,"0"-22"0,0 1 0,-21 21 32,0 21-32,0 1 0,21-1 15,-21 0-15,-1 0 0,22 0 0,-21 22 16,0-22-16,21 0 0,0 21 15,0-21-15,0 1 0,0-1 0,0 0 16,0 0-16,0 0 0,0 0 0,0 1 16,21-22-16,0 0 0,-21 21 15,22-21-15,-1 0 0,0 0 0,0 0 16,0 0-16,22 0 0,-22-21 16,0-1-16,21 22 0,-21-21 15,1 0-15,20 0 0,-21-21 0,0 20 16,0-20-16,1 0 0,-1-1 15</inkml:trace>
  <inkml:trace contextRef="#ctx0" brushRef="#br0" timeOffset="50804.35">23558 4636 0,'0'-22'0,"0"44"0,0-86 15,0 43-15,0 0 0,0 0 0,-21 42 32,21 21-32,0-21 0,0 22 0,-21-1 15,21 0-15,-21 1 0,21 20 16,-21-21-16,21 22 0,-21-22 0,21 1 15,0 20-15,0-21 0,-22-20 16,22 20-16,-21 0 0,21-21 0,0 1 16,0-1-16,0 0 0,0 0 15,0 0-15,0-42 32,0 0-17,0 0-15,21 0 0,1-1 0,-22 1 16,21 0-16,0 0 0,0 0 15,0 0-15,0 21 0,22-22 16,-22 1-16,0 21 0,21 0 0,-20 0 0,-1 0 16,0 0-16,0 0 15,0 0-15,0 0 0,-21 21 0,0 1 16,0-1-16,0 0 16,-21 0-16,0-21 15,0 21-15,0-21 0,0 0 16,-1 0-16,1 21 15,0-21-15,0 0 16,0 22 0,0-1-1,21 0-15,0 0 16,0 0-16,0 0 16,0 1-16,21-22 0,0 21 0,0-21 15,0 0 1,0 0-16,22 0 0,-22 0 0,0 0 15,0 0-15,0 0 0,22 0 0,-22 0 16,21 0-16,-21 0 0,1 0 16,20-21-16,-21 21 0,0-22 0,0 22 15,1-21-15,-1 0 0,-21 0 0,21 21 16,0-21-16,-21 0 0,0-22 16,0 22-16,21 0 0,-21 0 0,0 0 15,-21 21 16,0 21-31,21 0 0,-21 0 16,0 0-16,21 0 16,-22 1-16,22-1 0,0 0 0,0 0 15,0 0-15,0 0 0,0 1 0,0-1 16,0 0 0,22-21-16,-1 0 0,0 0 15,0 0-15,0 0 0,0 0 16,1 0-16,-1 0 15,0-21-15,0 21 0,0-21 0,0-1 16,1 22-16</inkml:trace>
  <inkml:trace contextRef="#ctx0" brushRef="#br0" timeOffset="51306.58">24638 5165 0,'0'0'15,"0"-21"-15,-21 21 16,0 0-1,-1 0-15,1 0 0,0 0 16,0 0-16,0 21 0,0 0 16,-1 0-16,22 0 0,-21 0 0,0 1 15,0-1-15,21 0 0,0 0 16,0 0-16,-21 0 0,21 1 16,0-1-16,0 0 0,0 0 15,21-21 1,0 0-16,0 0 0,0 0 15,1 0-15,-1 0 0,0-21 0,0 0 16,0 21-16,0-21 0,1-1 16,-1 1-16,0 0 0,0-21 0,0 21 15,0-22-15,1 1 0,-1 0 0,-21-22 16,0 22-16,21-22 0,-21 1 16,0-1-16,0 22 0,0-22 15,0 22-15,0 0 0,0-1 0,0 22 16,0 0-16,-21 21 15,21 21 1,-21 22-16,-1-1 0,1-21 16,0 43-16,0-22 0,21 0 0,0 22 15,-21-22-15,21 22 0,0-22 0,0 0 16,0 1-16,0-1 0,21 0 16,-21-21-16,21 22 0,21-22 15,-20 0-15,-1 0 0,21 22 0,0-43 0,1 21 16,-22 0-16,21-21 0,-21 0 15,22 21-15,-22-21 0,0 0 0,0 0 16,0 0-16</inkml:trace>
  <inkml:trace contextRef="#ctx0" brushRef="#br0" timeOffset="52726.42">3344 5990 0,'0'0'0,"-21"0"0,0 0 15,21 21 17,21-21-32,0 0 15,0 0-15,22 0 0,-22 0 16,42 0-16,-20 0 0,20 0 0,22 0 16,-22 0-16,22 0 0,0 0 15,21 0-15,-1 0 0,22 0 16,22 0-16,-22-21 0,21 21 0,0-21 15,21 21-15,1-21 0,20 21 16,-21-21-16,22 21 0,-1-21 0,22-1 16,-21 1-16,20 0 0,-20 0 15,20 0-15,1 0 0,-21-1 0,20 1 16,-20 0-16,-22 0 0,22 0 0,-22 0 16,-21 21-16,0-22 0,0 22 15,-42 0-15,21-21 0,-42 21 16,0-21-16,-22 21 0,-21 0 0,1 0 15,-22 0-15,0 0 0,0 0 16,0 0-16,-21-21 16,22 21-1,-22-21-15,0 0 16</inkml:trace>
  <inkml:trace contextRef="#ctx0" brushRef="#br0" timeOffset="53830.15">14795 5948 0,'0'0'15,"-21"0"1,0 0-16,42 0 47,0 0-32,1 0-15,-1 0 0,0 0 0,0-21 16,0 21-16,22 0 16,-1 0-16,0 0 0,22 0 0,-1-21 15,1 21-15,-1 0 0,22 0 0,0 0 16,-1-22-16,1 22 0,21 0 15,-22 0-15,22 0 0,21 0 0,0 0 16,0-21-16,0 21 0,0 0 16,0 0-16,0 0 0,21 0 0,1 0 15,-1 0-15,0-21 0,0 21 0,21-21 16,-20 21-16,20 0 0,21 0 16,-20-21-16,20 21 0,-20-21 0,20 21 15,1 0-15,-1-22 0,1 1 0,-1 21 16,1 0-16,20-21 0,-20 21 15,-1 0-15,-20-21 0,20 21 16,-21 0-16,1 0 0,-1-21 16,-21 21-16,0 0 0,-21 0 0,0 0 15,0 0-15,-21 0 0,0 0 0,-21 0 16,-22 0-16,1 0 0,-22 0 16,0 0-16,-20 0 0,-1 0 0,-42 0 31,-1 0-31,1 0 0,0 0 15,0 0-15,0 0 0,-22 0 0,1 0 16,0 0-16,-1 21 16,-20-21-16,-1 21 0,1-21 0,-43 0 15</inkml:trace>
  <inkml:trace contextRef="#ctx0" brushRef="#br0" timeOffset="60307.94">783 8128 0,'0'0'0,"-21"0"15,-21 0-15,20 21 0,1-21 16,0 0-16,0 0 0,0 0 0,21 21 16,0 1-1,21-22-15,0 0 16,21 21-16,-20-21 0,20 0 16,21 0-16,-20 21 0,-1-21 15,22 0-15,-1 0 0,-21 0 0,22 0 16,-1 0-16,1 0 0,-22 0 15,22 0-15,-22 0 0,0 0 16,1 0-16,-1 0 0,-21 0 0,22 0 16,-22-21-16,-21 0 31,0-1-31,0 1 16,0 0-16,-21 21 0,21-21 15,-22 0-15,1 0 0,21-1 16,-21 1-16,0 0 0,0 0 15,0 0-15,-1 0 0,1 21 16,0 0-16,21-22 0</inkml:trace>
  <inkml:trace contextRef="#ctx0" brushRef="#br0" timeOffset="60535.81">1397 7916 0,'21'0'16,"0"0"0,0 0-16,1 0 15,-1 0-15,0 0 16,0 22-16,0-22 0,0 21 0,-21 0 15,22-21-15,-1 21 0,-21 0 16,21-21-16,-21 21 0,0 1 0,0-1 16,0 0-16,0 0 0,0 0 15,0 0-15,-21 1 0,0-1 0,-1 0 16,1 0-16,-21 0 0,21 0 16,0-21-16,-22 22 0,22-1 15,0-21-15,0 0 0,0 21 0,-1-21 16,1 0-16,21-21 15</inkml:trace>
  <inkml:trace contextRef="#ctx0" brushRef="#br0" timeOffset="61307.56">2476 7768 0,'0'0'0,"-21"0"15,21 21 1,0 1-16,0-1 0,0 21 0,0-21 0,0 0 15,0 22-15,0-22 0,21 0 16,1 0-16,-1 0 0,0 1 0,0-1 16,0-21-16,0 0 0,22 0 15,-22 0-15,0 0 0,21 0 0,-20-21 16,20 21-16,-21-22 16,21 1-16,-20-21 0,20 21 0,-21 0 15,0-1-15,0 1 0,1 0 0,-1 0 16,-21 0-16,0 0 0,0-1 15,0 1-15,0 42 32,-21-21-32,21 22 0,-22 20 0,22-21 15,-21 21-15,21 1 0,0-1 0,0 0 16,0 22-16,0-22 0,0 1 16,0-1-16,0 0 0,0 1 0,0-1 15,21 0-15,-21 1 0,0-22 16,0 0-16,0 0 0,0 0 0,0 0 15,0 1-15,0-1 0,0 0 16,-21-21-16,0 21 0,0-21 16,0 0-16,0 0 0,-1 0 0,1 0 15,0 0-15,-21 0 0,21 0 16,-1 0-16,-20 0 0,21-21 0,-21 0 16,20 0-16,1 21 0,0-22 0,0 1 15,0 0-15,0 21 0,21-21 16,0 0-16,0 0 0,0-1 15,21 1-15,0 21 16,0-21-16</inkml:trace>
  <inkml:trace contextRef="#ctx0" brushRef="#br0" timeOffset="61824.28">3260 7811 0,'0'0'0,"-22"0"16,1 0-16,21 21 15,0 0-15,0 0 0,0 0 16,0 22-16,0-22 0,0 21 0,0 22 16,0-22-16,0 0 0,0 1 15,0-1-15,0 0 0,0 1 16,0-22-16,0 21 0,0-21 0,0 22 15,0-22-15,0 0 0,0 0 16,0-42 15,0 0-31,0 0 16,0-1-16,0 1 0,0-21 16,0 21-16,0-22 0,0 1 0,0 21 15,21-21-15,1 20 16,-1-20-16,21 21 0,-21 0 0,22 0 15,-22 21-15,21 0 0,-21 0 0,0 0 16,22 21-16,-22 0 0,0 0 16,0 0-16,0 22 0,1-22 0,-1 0 15,-21 0-15,21 21 0,-21-20 16,0-1-16,0 0 0,0 0 0,0 0 16,0 0-16,-21 1 0,0-1 0,-1 0 15,22-42 16,0 0-31,0-1 16,0 1-16,0 0 16,0-21-16,0 21 0,0-1 0</inkml:trace>
  <inkml:trace contextRef="#ctx0" brushRef="#br0" timeOffset="62177.08">3831 8255 0,'0'21'0,"0"-42"0,21 42 16,-21 0-16,21-21 0,1 0 16,-1 0-16,0 0 0,0 0 15,0 0-15,0 0 0,1 0 16,-1-21-16,21 0 0,-21 21 0,0-21 16,1 0-16,-1 0 0,0-1 15,-21 1-15,0 0 0,0 0 0,0 0 16,0 0-16,0-1 15,0 1-15,-21 21 0,-22 0 16,22 0-16,0 0 0,0 21 16,0 1-16,0-1 0,-1 21 0,-20 0 15,42 1-15,-21-22 16,21 0-16,0 21 0,0-20 0,0-1 16,0 0-16,21 0 0,0 0 0,0 0 15,1-21-15,-1 0 0,0 22 16,0-22-16,0 0 0,0 0 0,1 0 15,-1 0-15,0 0 0,0-22 16,21 1-16</inkml:trace>
  <inkml:trace contextRef="#ctx0" brushRef="#br0" timeOffset="62751.75">5778 7260 0,'0'-21'16,"0"42"-16,0-84 0,-21 42 0,0-1 16,0 22-16,0-21 0,0 0 0,-1 21 15,-20 0-15,21 0 0,0 0 0,0 0 16,-22 0-16,22 0 0,-21 21 16,21 0-16,-1 1 0,-20-1 0,21 0 15,0 21-15,0 1 0,-1-1 16,-20 0-16,21 22 15,0-22-15,21 22 0,-21-22 0,-1 21 0,22-20 16,-21 20-16,21 1 0,0-22 16,0 0-16,0 22 0,0-22 0,0-21 15,21 22-15,1-22 0,20 0 0,-21 0 16,0 0-16,22-21 0,-1 0 16,0 0-16,-21 0 0,22-21 15,-1 0-15</inkml:trace>
  <inkml:trace contextRef="#ctx0" brushRef="#br0" timeOffset="63168.02">6011 7684 0,'0'0'0,"0"-22"16,-21 22 0,0 0-16,0 0 0,0 0 0,-1 0 15,1 22-15,0-1 0,21 0 16,-21 0-16,21 0 0,-21 0 15,21 1-15,0 20 0,0-21 0,0 21 16,0-20-16,0 20 0,0-21 0,0 21 16,0-20-16,21-1 0,0 0 15,0 0-15,0 0 0,1-21 0,-1 0 16,21 0-16,-21 0 0,0 0 16,22 0-16,-22 0 0,21-21 0,-21 0 15,1 0-15,-1 0 0,21-1 0,-42 1 16,21 0-16,0-21 0,-21 21 15,0-22-15,0 22 0,0-21 16,0 21-16,0-22 0,-21 22 0,0 0 16,0 0-16,0 0 0,0-1 0,-1 22 15,1 0-15,0 0 0,0 0 16,0 0-16,0 0 0,-1 0 0,1 0 16,0 0-16,0 22 0,0-22 0,21 21 15,0 0-15,0 0 16,0 0-16,21-21 15,0 0-15,0 21 0,22-21 0</inkml:trace>
  <inkml:trace contextRef="#ctx0" brushRef="#br0" timeOffset="63861.21">6604 7684 0,'0'21'16,"0"0"-16,-21-21 0,21 21 0,0 0 16,0 22-16,0-22 0,0 0 0,-21 21 15,21-21-15,-22 22 0,22-22 16,0 0-16,0 21 0,0-20 16,0-1-16,0 0 0,0 0 0,0 0 15,0 0-15,0 1 16,0-44-1,-21 1 1,21 0-16,0 0 0,0 0 0,0 0 16,-21-1-16,21-20 0,0 0 15,0 21-15,0-22 0,0 1 0,0 21 16,0-22-16,0 22 0,0 0 0,21 0 16,0 0-16,1 0 0,-1 21 15,0 0-15,0 0 0,21 0 16,-20 0-16,-1 0 0,0 21 0,0-21 15,0 21-15,0 0 0,-21 0 0,22 0 16,-22 1-16,21 20 0,-21-21 16,21 0-16,-21 0 0,0 1 0,0 20 15,0-21-15,0 0 0,0 0 16,0 1-16,0-1 16,0-42-1,0-1 1,0 1-1,0-21-15,0 21 0,0 0 0,21-22 16,0 22-16,0-21 0,1-1 0,-1 22 16,0-21-16,0 21 0,0 0 15,22-1-15,-22 1 0,21 21 0,-21 0 16,0 0-16,22 0 0,-22 0 0,0 21 16,0 1-16,0-1 0,-21 0 15,22 21-15,-22-21 0,21 1 0,-21 20 16,0-21-16,0 21 0,0-20 15,0-1-15,0 21 0,0-21 0,0 0 16,0 1-16,0-1 0,0 0 16,0 0-16,21-21 15,0-21 1,-21 0-16,21 21 0,0-21 16</inkml:trace>
  <inkml:trace contextRef="#ctx0" brushRef="#br0" timeOffset="64179.03">7662 7684 0,'0'0'0,"0"21"47,0 0-47,0 0 0,0 0 0,0 0 16,-21 1-16,21 20 0,0 0 15,0 1-15,0-1 0,0 0 16,0 1-16,0 20 0,0-21 0,0 22 15,0-1-15,-21 1 0,21-1 0,-21 1 16,21-1-16,0 22 0,0-21 0,0-1 16,0 1-16,0-1 0,0 1 15,0-22-15,0 0 0,0 1 0,0-1 16,0 0-16,0-21 0,0 1 0,0-1 16,21-21-1,-21-21 1,0-1-16,0-20 15,21 21-15,0-21 0,-21-22 0,21 22 16,-21-22-16,0 1 0</inkml:trace>
  <inkml:trace contextRef="#ctx0" brushRef="#br0" timeOffset="64490.85">7683 8086 0,'0'-43'0,"0"86"0,0-107 0,-21 22 15,21 21-15,0-22 0,0 22 0,0-21 16,0 21-16,0 0 0,0-1 15,21 1-15,1 0 0,-1 0 0,0 0 16,0 0-16,0 21 0,22 0 16,-22 0-16,21 0 0,-21 0 0,22 0 15,-22 0-15,0 21 0,21 0 16,-21 0-16,-21 21 0,0-20 0,22-1 16,-22 21-16,0-21 0,0 22 0,-22-22 15,1 0-15,-21 0 0,21 0 16,-22 0-16,22 1 0,-21-1 0,21 0 15,0 0-15,-22-21 0,22 21 0,0-21 16,0 0 0,42-21-1,0 0 1,0 0-16,0 0 0,1-1 16</inkml:trace>
  <inkml:trace contextRef="#ctx0" brushRef="#br0" timeOffset="64744.7">8382 7662 0,'21'0'0,"-42"0"0,42 22 16,-21-1 0,0 0-16,0 0 0,0 0 15,0 0-15,-21 22 0,0-22 0,21 21 16,0-21-16,-21 1 0,21 20 0,-22-21 15,1 0-15,21 0 16,0 1-16,0-1 0,0 0 0,0 0 16,0-42 15,0 0-31,0 0 16,0-22-16,0 22 0</inkml:trace>
  <inkml:trace contextRef="#ctx0" brushRef="#br0" timeOffset="65003.69">8340 7472 0,'-22'0'15,"1"0"1,0 0-16,42 0 109</inkml:trace>
  <inkml:trace contextRef="#ctx0" brushRef="#br0" timeOffset="65347.49">8784 7239 0,'0'0'0,"0"-21"0,0 0 16,0 0-16,0-1 0,0 1 15,-21 42 17,21 1-32,-21-1 0,21 0 0,0 21 15,0 1-15,0-1 0,0 0 16,-21 22-16,21-22 0,0 22 0,0-22 16,-22 21-16,22-20 0,0 20 0,0-20 15,-21-1-15,21 21 0,-21-41 0,21 20 16,0 0-16,-21-21 0,21 22 15,0-22-15,0 0 0,0 0 16,21-21-16,0 0 16,0 0-16,-21-21 0,22 0 15,-1 0-15,0 0 0,0-1 16,0 1-16</inkml:trace>
  <inkml:trace contextRef="#ctx0" brushRef="#br0" timeOffset="65743.78">9144 7726 0,'0'21'16,"0"0"0,21-21-1,0 0-15,0 0 16,1 0-16,-1 0 0,0 0 15,0 0-15,0-21 0,-21 0 16,21 21-16,-21-21 0,22 0 16,-22-1-16,0 1 0,0 0 15,-22 21 17,1 0-32,0 0 0,21 21 15,-21 0-15,21 1 0,-21-1 16,0 0-16,21 0 0,0 21 0,0-20 15,0 20-15,0 0 16,0-21-16,0 1 0,0-1 0,0 0 16,0 0-16,0 0 0,21-21 15,0 0-15,0 0 0,0 0 16,0 0-16,1 0 0,-1-21 16,21 21-16,-21-21 0</inkml:trace>
  <inkml:trace contextRef="#ctx0" brushRef="#br0" timeOffset="66151.24">9737 7578 0,'-22'0'0,"44"0"0,-44-21 0,1 21 16,42 0 15,1 0-31,-1 0 16,0 21-16,0 0 0,0 0 0,22 0 15,-22 0-15,-21 1 0,21 20 16,-21-21-16,0 0 0,0 22 0,0-22 16,0 0-16,0 0 0,0 0 0,0 0 15,-21 1-15,0-1 0,21 0 16,-22 0-16,1-21 16,0 0-16,0 0 15,21-21 1,-21 0-16,21 0 15,0-1-15,0-20 0,0 21 0,21-21 16,0 20-16,0-20 0,0 0 0,22-1 16,-22 1-16,21 0 0,1-1 0,-22 1 15,21 21-15,0 0 0,1 0 16,-22-1-16,0 22 0,0 0 0,0 0 16,1 0-16,-1 0 0,-21 22 31</inkml:trace>
  <inkml:trace contextRef="#ctx0" brushRef="#br0" timeOffset="67255.62">1926 9758 0,'21'0'31,"-21"-21"-31,0 0 0,21 21 16,-21-22-16,22 1 0,-22 0 16,0 0-1,0 0-15,0 0 0,0-1 16,-22 22-16,1-21 0,0 0 16,-21 21-16,21 0 0,-1 0 0,-20 0 15,21 0-15,-21 0 0,-1 0 16,22 0-16,-21 21 0,-1 0 0,1 1 15,21-1-15,-21 0 0,20 21 16,-20 1-16,21-22 0,0 21 0,21 0 16,0 1-16,0-1 0,0 0 15,0 1-15,0-1 0,0-21 16,21 0-16,0 22 0,0-22 16,0 0-16,1-21 0,20 21 0,-21-21 15,0 0-15,22 0 0,-22 0 16,21 0-16,-21-21 0,22 21 0,-22-21 15,21 0-15,-21 0 0,0-1 0,22 1 16,-22-21-16,0 21 0,21-22 16,-20 22-16,-22-21 0,0 21 0,21-22 15,-21 22-15,0 0 0,0-21 16,0 21-16,0-1 0,-21 22 31,21 22-31,0-1 0,0 21 16,0-21-16,0 0 0,0 22 15,0-22-15,0 21 0,0-21 16,0 22-16,0-22 0,0 0 0,0 21 16,0-20-16,0-1 0,0 0 15,0 0-15,21-21 0,0 0 16,0 0-16,21 0 0,-20 0 16,-1 0-16,0-21 0,21 0 0,-21 0 15,22-1-15</inkml:trace>
  <inkml:trace contextRef="#ctx0" brushRef="#br0" timeOffset="67842.31">2752 9652 0,'0'-21'0,"0"42"0,-22-21 47,1 21-47,21 0 0,0 1 0,-21-1 16,0 0-16,21 21 0,0-21 15,0 1-15,0 20 0,-21-21 0,21 0 16,0 22-16,0-22 0,0 0 0,0 0 16,0 0-16,0 0 15,21-21-15,0 0 16,0 0-16,0 0 16,1-21-16,-1 21 0,-21-21 15,21 0-15,0 0 0,0 0 0,-21-1 16,21 1-16,-21 0 0,22 0 15,-1 0-15,-21 0 0,0-1 0,0 1 16,21 21-16,0 0 16,-21 21-1,0 1-15,0-1 0,21 0 16,-21 0-16,21-21 0,-21 21 16,0 22-16,22-22 0,-1 0 15,-21 0-15,21 0 0,0 0 0,0 1 16,0-22-1,1 0-15,-1 0 0,0 0 16,0 0-16,0 0 0,0-22 0,1 1 16,-1 21-16,0-21 0,0 0 15,0 0-15,-21 0 0,0-22 0,0 22 16,0-21-16,0 21 0,0-22 0,0 22 16,0-21-16,0 21 0,0-1 15,-21 1-15,0 0 0,21 0 16,0 42 15,21 0-15,0-21-16,0 0 15,1 21-15,-1-21 0,0 22 0</inkml:trace>
  <inkml:trace contextRef="#ctx0" brushRef="#br0" timeOffset="68335.03">4043 9567 0,'0'0'16,"0"-21"-16,0 0 0,-21 0 0,-1 21 16,1-21-16,0 21 0,0 0 15,0 0-15,0 0 16,21 21-16,-22-21 0,1 21 0,21 0 15,0 22-15,-21-22 0,0 21 16,21-21-16,-21 22 0,21-1 0,0-21 16,0 21-16,0 1 0,0-22 0,0 0 15,0 21-15,0-20 0,0-1 16,0 0-16,21-21 0,0 0 16,0 0-16,0 0 0,1 0 0,-1 0 15,-21-21-15,21 0 0,0 21 16,0-22-16,0 1 0,1 0 15,-22-21-15,0 21 0,21-22 0,-21 22 16,21-21-16,-21 21 0,0-22 16,21 22-16,-21 0 0,0 0 0,0 0 15,0 42 1,0 0 0,0 0-16,0 21 0,0-20 0,0-1 15,0 21-15,0-21 0,0 0 0,0 22 16,0-22-16,0 0 0,0 0 15,0 0-15,21 1 0,0-22 0,1 21 16,-1-21-16,0 0 0,0 0 0,0 0 16,0 0-16,1 0 15,-1 0-15,0 0 0</inkml:trace>
  <inkml:trace contextRef="#ctx0" brushRef="#br0" timeOffset="68724.32">4487 9716 0,'0'-22'0,"-21"1"16,21 0-16,0 0 0,0 0 15,21 0-15,0 21 16,1 0-16,-1 0 0,0 0 16,21 0-16,-21 0 0,1 0 15,20 21-15,-21 0 0,0 0 0,0 0 16,1 0-16,-1 1 0,0 20 0,-21 21 15,0-41-15,0-1 0,0 0 16,0 0-16,0 0 0,-21 0 16,0 1-16,-1-1 0,1-21 15,21 21-15,-21-21 0,0 0 16,21-21 0,0 0-16,0-1 0,0 1 15,0-21-15,0 21 0,0-22 16,0 22-16,21-21 0,-21 21 15,21-22-15,0 22 0,1-21 0,-22 21 0,21 0 16,0-1-16,0 1 0,0 21 16,0-21-16,1 21 15,-1 0-15,0 0 0,0 0 0,0 0 16,0 0-16</inkml:trace>
  <inkml:trace contextRef="#ctx0" brushRef="#br0" timeOffset="69071.12">5292 9821 0,'0'0'0,"0"22"0,0-1 16,21-21 15,0 0-31,0 0 16,0-21-16,0-1 0,1 22 0,-1-21 15,0 0-15,0 0 0,0 0 16,0 0-16,1-22 0,-1 22 0,-21 0 15,0 0-15,0 0 0,0-1 0,0 1 16,-21 0-16,-1 21 0,1 0 16,0 0-16,0 0 0,-21 0 0,20 0 15,1 21-15,0 0 0,0 22 0,0-22 16,0 21-16,21-21 16,-22 22-16,22-22 0,0 21 0,0-21 0,0 22 15,0-22-15,0 0 0,22 0 16,-1 0-16,0-21 0,21 22 0,-21-22 15,1 0-15,20 0 0,-21 0 16,21 0-16,-20-22 0,20 22 16,-21-21-16,21 0 0</inkml:trace>
  <inkml:trace contextRef="#ctx0" brushRef="#br0" timeOffset="71095.96">6604 9779 0,'0'0'0,"0"21"0,21-21 47,-21-21-47,21 21 0,0-21 16,1 0-16,20 0 0,-21-1 15,0 1-15,22 0 0,-22 0 0,0-21 16,0 20-16,0 1 0,0-42 16,-21 42-16,0-1 0,0 1 15,0 0-15,0 0 0,-21 0 0,0 21 16,0 0-16,0 0 0,0 0 0,-1 0 16,1 21-16,0 0 0,0-21 0,21 42 15,-21-20-15,21 20 16,0 0-16,0 1 0,0-22 0,0 21 15,21 0-15,0 1 0,0-1 0,0-21 16,1 0-16,-1 1 0,0-1 16,-21 0-16,21 0 0,0-21 0,0 0 15,1 0-15,-1 0 0,0 0 16,0-21-16,0 0 16,0 0-16,1-1 0,-22-20 15,21 21-15,0-43 0,0 22 16,0 0-16,0-1 0,1 22 15,-1-21-15,0 0 0,0 20 0,21 1 16,-20 0-16,-1 0 0,0 21 16,21 0-16,1 0 0,-22 0 15,0 21-15,-21 0 0,0 0 16,21 43-16,-21-22 0,0 1 16,0-22-16,0 21 0,0 0 0,0-20 15,-21 20-15,21-21 0,-21 21 16,21-20-16,-21-1 0,-1 0 15,22-42 17,0 0-32,0-1 0,22 1 15,-1-21-15,0 21 0,-21-22 0,21 1 16,0 0-16,-21-1 0,21 1 16,1 0-16,-1 21 0,0-22 15,-21 22-15,21 0 0,-21 0 0,21 0 16,-21 42-1,0 0-15,0 0 0,0 0 16,0 0-16,-21 1 0,0 20 0,21-21 16,-21 21-16,21 1 0,0-22 0,0 21 15,0-21-15,0 22 0,0-22 16,0 0-16,0 21 0,21-20 0,0-22 16,0 21-16,0 0 0,22-21 0,-22 0 15,21 0-15,1 0 16,-1 0-16,-21 0 0,21 0 0,1 0 15,-1-21-15,0 0 0,-20-1 0,20 1 16,-21 0-16,0 0 0,0-21 16,22-1-16,-22 22 0,0-21 15,0-1-15,0 1 0,1 0 0,20-1 0,-21 22 16,0-21-16,22 21 0,-1 0 16,-21-1-16,21 1 0,-20 21 0,20 0 15,-21 0-15,0 0 0,0 0 16,-21 21-16,0 1 0,0-1 15,0 0-15,0 0 16,0 0-16,0 0 16,0-42 31,0 0-47,0 0 15,0 0-15,0 0 16,0-1-1,-21 22-15,21-21 0,-21 21 16,0 0-16,0 0 16,0 0-16,-1 0 15,1 21-15,21 1 0,-21-1 16,0 0-16,21 0 0,-21 0 0,21 22 16,-21-22-16,21 21 0,0 0 0,0-20 15,0 20-15,0-21 0,0 21 16,0-20-16,0-1 0,0 0 0,21 0 15,0 0-15,0 0 0,0 1 16,0-22-16,22 0 0,-22 0 0,21 0 16,1 0-16,-1 0 0,0 0 0,1 0 15,-22-22-15,21 22 0,0-21 0,-20 0 16,20 0-16,-21 0 0,0-22 16,0 22-16,-21 0 0,0-21 0,22-1 15,-22 22-15,0 0 0,0 0 0,0 0 16,0 0-16,0-1 15,-22 22-15,1 0 16,21 22-16,-21-22 16,0 21-16,21 0 0,0 21 15,0-21-15,0 1 0,0-1 0,0 21 16,0-21-16,0 0 0,0 1 0,0-1 16,21 0-16,0 0 0,0-21 15,1 21-15,-1 0 0,0-21 0,21 0 16,-21 0-16,22 0 0,-22 0 0,21 0 15,-21 0-15,22-21 0,-22 0 0,21 21 16,-21-21-16,1 0 16,-1 0-16,0-22 0,0 22 0,0-21 15,0 21-15,1-43 0,-1 43 16,-21 0-16,21 0 0,-21-1 16,0 1-16,0 0 15,0 42 1,0 0-16,0 22 15,0-22-15,-21 0 0,0 21 16,21 1-16,-22-1 0,22 0 16,0 1-16,-21-1 0,0 0 0,21 22 0,-21-22 15,0 1-15,21 20 0,0-21 16,0 22-16,-21-1 0,21 1 16,0-1-16,0 1 0,0-1 0,0 1 15,0-1-15,0 1 0,0-1 0,21-20 16,-21 20-16,0-20 0,0-1 15,21 0-15,-21-21 0,21 1 0,-21-1 16,0 0-16,21-21 16,-21-21-16,0 0 0,21-1 15,-21 1-15,0-21 0,0 0 0,22-1 16</inkml:trace>
  <inkml:trace contextRef="#ctx0" brushRef="#br0" timeOffset="71399.83">9758 9504 0,'0'0'0,"0"-21"0,0 0 0,0-1 0,0 1 15,0 0-15,0 0 0,21 0 16,21 0-16,-21 21 0,22 0 16,-1 0-16,-21 0 0,22 0 15,-1 0-15,0 21 0,1-21 0,-22 21 16,21 21-16,-21-21 0,0 1 15,-21 20-15,0-21 0,0 21 0,0 1 16,0-22-16,-21 21 0,0 1 16,0-22-16,-21 0 0,20 21 0,-20-21 15,0 1-15,21-1 0,-22 0 0,1 0 16,21-21-16,0 0 0,-1 0 16,1 0-16,42-21 15,1 0 1,-22 0-16,21-1 0</inkml:trace>
  <inkml:trace contextRef="#ctx0" brushRef="#br0" timeOffset="72971.71">10499 8869 0,'0'0'0,"0"-21"0,0 0 16,0 42-1,0 0-15,-22 0 0,22 0 16,0 22-16,0-1 0,-21 0 16,0 1-16,21 20 0,-21-21 0,21 1 15,-21 20-15,21-20 0,0 20 0,-21-21 16,21 1-16,0 20 0,0-20 16,0-1-16,0-21 0,0 21 0,0 1 15,0-22-15,21 0 0,-21 0 0,21-21 16,0 21-16,0-21 15,0 0-15,1 0 0,-1-21 16,0 0-16,0 21 0,21-21 0,-20-21 16,-1 20-16,0-20 0,0 0 0,-21 21 15,21-22-15,0 1 0,1 0 16,-22 20-16,0-20 0,21 21 0,-21 0 16,21 0-16,-21 42 31,0 0-31,0 0 15,0 0-15,0 0 0,0 1 0,-21-1 16,21 21-16,0-21 0,0 0 16,0 1-16,0-1 0,0 0 15,0 0-15,0 0 0,0 0 16,21-21-16,0 0 0,0 0 16,22 0-16,-22 0 15,0-21-15,0 0 0,0 0 0,0 0 16,1 0-16,-1-1 0,0-20 0,0 21 15,0 0-15,-21-22 0,0 22 16,21 0-16,1 0 0,-22 0 16,0 42-1,0 0-15,0 0 16,0 0-16,-22 1 0,22-1 16,0 21-16,0-21 0,0 0 15,0 22-15,0-22 0,0 0 0,0 0 16,0 22-16,0-22 15,22 0-15,-1 0 0,0-21 16,0 0-16,0 0 0,-21-21 16,21 21-16,-21-21 15,0 0-15,0-22 0,0 22 16,0 0-16,0-21 0,0-1 0,0 22 16,0-21-16,-21 21 0,0-1 0,21 1 15,0 0-15,-21 0 0,21 0 16,-21 21-16,42 0 62,0 0-62,0 0 0,0 0 0,1 0 16,-1 0-16,0 0 0,21 0 0,-21 0 16,1 0-16,-1 0 0,0 0 15,0 0-15,0 0 0,0 0 0,1 21 16,-1 0-16,0 0 0,-21 0 15,21 1-15,-21-1 16,21 0-16,-21 0 0,0 0 16,0 0-16,0 1 0,0-1 0,0 0 15,0 0-15,0 0 0,0 0 16,0 1-16,0-1 16,0-42 15,0-1-16,0 1-15,0 0 16,0 0-16,0-21 0,21 20 0,1 1 16,-22-21-16,21 21 0,0 0 15,0-22-15,-21 22 0,21 0 0,0 0 16,1 0-16,-1-1 0,0 22 16,0-21-16,0 21 0,0 0 0,1 0 15,-1 0-15,0 21 0,-21 1 16,0-1-16,0 0 0,21 0 15,-21 0-15,0 0 0,0 1 16,0-1-16,0 0 0,0 0 0,0 0 16,0 0-16,0 1 0,0-1 0,0 0 15,0 0-15,21 0 16,0-21 0,1 0-16,-1 0 15,0 0-15,0 0 0,0-21 0,0 21 16,1-21-16,-1 0 15,0 0-15,0-1 0,0 1 0,22 0 16,-22 0-16,0-21 0,0 20 0,0 1 16,0-21-16,1 21 0,-1 0 15,-21-1-15,0 1 0,0 0 0,0 0 16,-21 21 0,-1 0-16,1 0 0,0 0 15,21 21-15,-21 0 0,0 0 16,21 1-16,0-1 0,0 0 0,0 0 15,0 0-15,0 0 0,0 1 16,0-1-16,0 0 0,0 0 16,0 0-16,0 0 0,0 1 0,21-1 15,0-21-15,-21 21 0,0 0 0,0 0 16,0 0-16,0 1 16,0-1-16,-21-21 15,21 21-15,-21-21 0,0 0 16,21 21-16,-22-21 15,1 0 1,21-21 0,0 0-16,0 0 15,0-1-15,0 1 0,0-21 16</inkml:trace>
  <inkml:trace contextRef="#ctx0" brushRef="#br0" timeOffset="73232.08">11747 8763 0,'0'0'0,"-21"0"15,0 0-15,0 21 32</inkml:trace>
  <inkml:trace contextRef="#ctx0" brushRef="#br0" timeOffset="73648.19">9821 9059 0,'0'0'0,"-42"0"0,21 0 0,-22 22 16,22-22-16,0 0 0,0 0 15,21 21-15,21-21 32,21 0-32,-20 0 0,20 0 15,0 0-15,1 0 0,-1 0 16,0 0-16,1 0 0,-1 0 0,0 0 15,1-21-15,-22 21 0,21 0 0,-21 0 16,0 0-16,1 0 0,-1 0 16,-42 0 62</inkml:trace>
  <inkml:trace contextRef="#ctx0" brushRef="#br0" timeOffset="82124.67">9631 14542 0</inkml:trace>
  <inkml:trace contextRef="#ctx0" brushRef="#br0" timeOffset="82394.52">9652 14542 0</inkml:trace>
  <inkml:trace contextRef="#ctx0" brushRef="#br0" timeOffset="113200.87">16933 7874 0,'-21'-21'16,"21"0"-16,0 0 0,0-1 15,0 1-15,0 0 0,0 0 16,0 0-16,0 0 16,0 42 30,0 21-30,0-21-16,0 0 16,-21-21-16,0 22 0</inkml:trace>
  <inkml:trace contextRef="#ctx0" brushRef="#br0" timeOffset="113834.51">15621 7938 0,'-42'0'16,"84"0"-16,-106 0 0,43 0 0,-21 0 0,21 0 15,-22 0-15,22 0 0,-21 0 16,21 0-16,0 0 0,-1 0 0,44 0 31,20 0-15,-21 21-16,21-21 0,1 0 0,-1 0 0,0 0 16,1 0-16,20 0 15,-20 0-15,-1 0 0,21 0 0,-20 0 16,-1 0-16,22 0 0,-22 0 0,0 0 15,1-21-15,-1 21 0,0 0 16,-21 0-16,22-22 0,-22 22 0,-21-21 16,0 0-1,-21 21-15,0 0 0,-22 0 16,22 0-16,-21-21 0,21 21 0,-22 0 16,1 0-16,21 0 0,0 0 15,-1 0-15,1-21 0,42 21 31,22 0-15,-22 0-16,21 0 0,1 0 0,-1 0 16,0 0-16,1 0 0,-1 0 0,0 0 15,-21 0-15,22 0 0,-22 21 16,-21 0-16,0 0 0,0 0 0,0 1 16,-21-1-16,0 0 0,-22 21 0,1-21 15,0 22-15,-1-22 0,1 0 16,0 21-16,-1-20 0,1-1 15,21 0-15,-22 0 0,43 0 0,0 0 16,22-42 0,20 0-16,-21 0 15</inkml:trace>
  <inkml:trace contextRef="#ctx0" brushRef="#br0" timeOffset="114727.06">17187 7451 0,'0'0'0,"0"-21"0,0-1 0,0 1 0,-21 0 15,0 0-15,0 21 16,0-21-16,-1 0 0,1 21 0,0-22 15,0 22-15,0 0 0,0 0 16,-1 0-16,1 0 0,0 0 0,0 22 16,0-22-16,0 42 0,-1-21 0,22 21 15,-21-20-15,0 20 0,0 0 16,21 22-16,0-22 0,-21 0 0,21 1 16,-21-1-16,21-21 0,0 22 0,0-1 15,0-21-15,0 21 0,0-20 16,0-1-16,0 0 0,0 0 0,0 0 15,21 0-15,0-21 16,-21 22-16,21-22 0,0 21 16,-21 0-16,21-21 15,-21 21-15,22-21 0,-22 21 16,21-21 0,0 0-16,0 0 0,0 0 15,0 0-15,1 0 16,-1 0-16,0-21 0,0 21 0,0-21 15,0 0-15,22 0 0,-22-1 16,0 1-16,0 0 0,22-21 16,-22 21-16,0-1 0,0 1 0,0-21 0,0 21 15,1 0-15,-1-1 0,0 1 16,-21 0-16,21 21 0,-21-21 16,0 42-1,-21 0 1,0 0-16,21 1 15,-21-1-15,21 0 0,0 0 0,0 0 16,0 0-16,-22 1 0,22-1 0,0 0 16,-21 0-16,21 0 0,0 0 15,0 1-15,0-1 0,0 0 0,0 0 16,21-21-16,1 0 16,-1 0-16,0 0 0,0 0 15,0 0-15,0 0 0,1 0 0,20-21 16,-21 21-16,0-21 0,22 0 0,-22-1 15,21 1-15,-21 0 0,0-21 16,1 21-16,-1-1 0,0-20 0,-21 21 16,0 0-16,0 0 0,0-22 15,0 22-15,0 0 0,-21 21 0,0-21 16,-1 21-16,1 0 0,0 0 0,0 0 16,0 0-16,-22 0 0,22 0 15,0 21-15,0 0 0,0-21 0,21 21 16,0 0-16,0 1 0,0-1 15,0 0-15,0 0 16,0 0-16,0 0 0,21-21 16,0 0-16,0 0 0,0 0 0,22 0 15,-22 0-15,0 0 0,21-21 16,-20 21-16,20-21 0</inkml:trace>
  <inkml:trace contextRef="#ctx0" brushRef="#br0" timeOffset="115398.68">18076 7641 0,'0'0'15,"21"-21"-15,-21 0 0,0 42 32,0 0-17,0 0-15,0 1 0,0-1 16,0 0-16,0 0 0,0 0 16,0 0-16,0 1 0,0-1 0,0 0 15,0 0-15,0 0 0,0 0 16,-21 1-16,0-22 31,21-22 0,0 1-31,0 0 0,0 0 16,0 0-16,0 0 0,0-22 0,0 22 16,21 0-16,-21 0 15,21-22-15,1 22 0,20 0 0,-21 0 16,0 0-16,22 0 0,-22 21 0,21 0 15,0 0-15,-20 0 0,20 0 16,0 21-16,-21-21 0,22 21 0,-22 0 16,0 0-16,-21 22 0,0-22 15,0 0-15,0 0 0,0 21 0,0-20 16,0-1-16,0 0 0,-21 0 0,0 0 16,21 0-16,-21 1 0,-1-22 15,22 21-15,0-42 47,0-1-47,0 1 0,0 0 0,22 0 16,-1 0-16,0 0 0,0-22 0,0 22 15,22-21-15,-22 21 0,21-22 16,0 22-16,-20 0 0,20-21 16,0 42-16,-21-22 0,1 22 0,20 0 0,-21 0 15,0 0-15,0 22 0,-21-1 16,22 21-16,-22-21 0,0 0 15,0 1-15,0-1 0,0 0 16,0 21-16,0-21 0,0 1 16,0-1-16,-22-21 0,22 21 0,0 0 15,0 0-15,0 0 0,0 1 32,22-22-17,-1-22-15,0 1 16,0 0-16</inkml:trace>
  <inkml:trace contextRef="#ctx0" brushRef="#br0" timeOffset="115751.48">19367 7557 0,'0'0'0,"-21"-22"16,0 22-16,0 0 15,21 22 1,-21-1-16,21 0 15,0 0-15,0 0 0,0 22 0,0-1 16,0-21-16,0 21 0,0 22 0,0-22 16,0 22-16,0-22 0,0 22 15,0-1-15,0 1 0,0-1 0,0 1 16,0-1-16,0 1 0,-21-1 0,21 1 16,-22-1-16,1 22 0,21-22 15,0-20-15,-21 20 0,21 1 16,-21-22-16,21 0 0,0 1 0,-21-22 0,21 21 15,0-21-15,0 0 16,0 1-16,0-44 31,0 1-31,0-21 0,0 21 0,0-22 16,0 1-16,0-21 0,21 20 0,-21-20 16,0-22-16,21 22 0,0-1 15</inkml:trace>
  <inkml:trace contextRef="#ctx0" brushRef="#br0" timeOffset="116049.31">19262 7874 0,'0'0'0,"0"-21"0,0-21 0,0 20 16,0 1-16,0 0 0,0 0 0,0 0 15,0 0-15,21-1 16,0 1-16,0 21 0,0-21 16,22 21-16,-22-21 0,21 21 0,0 0 15,1 0-15,-1 0 0,0 0 16,1 0-16,-22 0 0,0 0 0,0 21 15,0 0-15,-21 0 0,0 1 0,0-1 16,-21 21-16,0-21 0,0 0 0,-21 22 16,-1-22-16,1 21 0,21-21 15,-22 1-15,1-1 0,0 0 0,21 0 16,-22 0-16,22-21 0,0 21 16,42-42 15,0 0-31,0 0 15,1 0-15,-1 0 0,21 21 16</inkml:trace>
  <inkml:trace contextRef="#ctx0" brushRef="#br0" timeOffset="116919.85">19939 7684 0,'0'0'0,"21"-22"0,0 1 0,-21 0 0,21 0 15,1 21 1,-22 21-1,0 0 1,0 0-16,0 1 0,0-1 16,0 0-16,0 0 0,0 0 0,0 0 15,0 22-15,0-22 0,0 0 0,0 0 16,0 0-16,0 1 16,0-1-16,21-21 0,0 21 15,0-21-15,0 0 0,0 0 0,1 0 16,-1 0-16,0-21 0,0 21 15,0-21-15,0-1 0,1 1 0,20 0 16,-21-21-16,0-1 0,0 22 16,1-21-16,-1-22 0,21 22 15,-21-21-15,0 20 0,1-20 0,-1 20 16,0 1-16,-21 0 0,0-1 0,21 1 16,-21 21-16,0 0 0,0 0 15,0 42 1,-21-21-1,21 42-15,-21-21 0,21 0 0,-21 22 16,21-1-16,0 0 0,-22 1 0,22-1 16,-21 0-16,21 1 0,-21-1 15,21 0-15,0-20 0,0 20 0,0-21 16,0 0-16,0 22 0,21-22 16,0 0-16,1-21 0,-1 21 15,21-21-15,-21 0 0,22 0 0,-22 0 16,21 0-16,0 0 0,1 0 0,-1 0 15,-21-21-15,22 0 0,-22 0 16,21-1-16,-21 1 0,0 0 0,1-21 16,-1 21-16,-21-1 0,0-20 0,0 21 15,0 0-15,0 0 0,0-1 16,0 44 0,-21-22-16,-1 21 15,1 0-15,21 0 0,0 21 0,0-20 16,-21-1-16,21 21 0,0-21 15,0 0-15,0 1 0,0-1 0,0 0 16,0 0-16,21 0 16,0-21-16,1 0 0,-1 0 15,0 0-15,0 0 0,0 0 0,0 0 16,1-21-16,-1 0 0,0 0 16,0 0-16,0-1 0,0 1 0,1 0 15,-1-21-15,0 21 0,0-1 0,0-20 16,0 21-16,1 21 0,-1-21 15,-21 42 1,0 0-16,0 0 0,0 0 16,0 1-16,0 20 15,0-21-15,0 0 0,0 0 0,0 1 16,0-1-16,0 0 0,0 0 16,0 0-1,21-21-15,0 0 16,-21-21-16,21 0 0,0 0 15,-21 0-15,0-1 0</inkml:trace>
  <inkml:trace contextRef="#ctx0" brushRef="#br0" timeOffset="117110.74">20235 7239 0,'-21'0'0,"42"0"0,-63 0 16,21 0-16,0 0 16</inkml:trace>
  <inkml:trace contextRef="#ctx0" brushRef="#br0" timeOffset="118322.95">22161 7239 0,'0'-21'0,"0"42"0,0-63 16,0 21-16,0-1 0,0 1 0,0 0 16,0 0-16,0 0 0,0 0 15,0 42 32,0 0-47,0 0 0,0 21 0,0 1 16,0-1-16,0 22 0,0-22 15,0 0-15,0 22 0,0-22 0,0 22 16,0-22-16,0 0 0,0 1 0,0-1 16,0-21-16,0 21 0,0-20 15,0-1-15,22 0 0,-22 0 0,21 0 16,0-21-16,0 0 0,0 0 0,22 0 16,-22 0-16,0 0 0,21 0 15,1-21-15,-22 0 0,21 0 0,-21 0 16,22-1-16,-22-20 0,21 21 15,-21-21-15,0-1 0,1 1 16,-1 0-16,0-22 0,0 1 0,0 20 16,-21-20-16,0 20 0,0 1 0,0 0 15,0-1-15,0 22 0,0 0 16,0 0-16,0 0 0,0 42 16,-21 0-1,21 0-15,0 0 0,0 22 0,-21-1 16,21 22-16,0-22 0,0 21 0,0-20 15,0 20-15,0-20 0,0-1 16,0 0-16,0 1 0,0-1 0,21-21 16,0 0-16,0 0 0,-21 1 15,22-1-15,-1 0 0,21-21 16,-21 0-16,0 0 0,22 0 0,-22 0 16,0 0-16,21 0 0,-20-21 0,-1 0 15,0-1-15,0 1 0,0 0 16,-21 0-16,21-21 0,-21 20 0,0-20 15,0 0-15,0 21 0,0-1 0,0 1 16,0 0-16,0 0 0,-21 21 16,21 21-1,-21 0-15,21 0 0,0 1 16,0-1-16,0 0 16,0 21-16,0-21 0,0 1 0,0 20 0,0-21 15,0 0-15,0 0 0,0 1 16,0-1-16,-21 0 0,21 0 15,0 0 1,0-42 15,0 0-31,0 0 16,0 0-16,0-22 0,0 22 0,0 0 16,0-21-16,0 20 0,21-20 15,0 21-15,0-21 0,-21 20 0,22 1 16,-1 0-16,0 0 0,21 0 15,-21 21-15,1 0 0,-1 0 16,0 0-16,0 21 0,0 0 0,0 0 16,1 0-16,-22 1 0,0 20 0,0-21 15,21 0-15,-21 22 0,0-22 16,0 0-16,0 0 0,0 0 0,0 0 16,-21 1-16,21-1 0,-22 0 0,22 0 15,-21-21-15,21 21 0,0-42 47,0 0-47,21 0 16,1-22-16,-1 22 0</inkml:trace>
  <inkml:trace contextRef="#ctx0" brushRef="#br0" timeOffset="118865.64">23664 7408 0,'0'0'16,"0"22"-1,0-1 1,0 0-16,21 0 0,-21 0 0,0 0 16,0 22-16,0-22 0,0 21 15,0-21-15,0 1 0,0-1 0,0 0 16,0 0-16,0 0 0,0 0 0,0 1 16,0-1-1,22-21 1,-1-21-1,-21-1-15,21 1 16,0 21-16,-21-42 0,21 21 16,0 0-16,1-1 0,-1 1 0,0 21 15,-21-21-15,21 21 0,0 0 0,0 0 16,1 0 0,-22 21-16,0 0 0,21 1 0,0-1 15,-21 0-15,0 0 0,0 0 16,21 0-16,0 1 15,0-1 1,1-21-16,-1 0 0,0 0 16,0 0-16,0 0 0,0 0 15,-21-21-15,22 21 0,-1-22 0,-21 1 16,0 0-16,21 0 0,-21 0 0,0 0 16,0-22-16,0 22 0,0-21 15,0-1-15,0 22 0,0-21 0,-21 21 16,21-22-16,-21 22 0,21 0 0,-22 21 15,1 0-15,21 21 32,0 0-32,0 1 15,21-1-15,1 0 16,-1-21-16,0 21 0,0-21 16,0 0-16</inkml:trace>
  <inkml:trace contextRef="#ctx0" brushRef="#br0" timeOffset="119343.88">24701 7366 0,'0'-21'0,"0"42"0,-21-42 0,0 21 16,0 0-16,0 0 0,0 0 16,-1 0-16,22 21 15,-21 0-15,0 0 0,21 1 0,-21-1 16,21 0-16,0 21 0,-21-21 0,21 1 15,-21 20-15,21-21 0,0 0 16,0 0-16,0 22 0,0-22 0,0 0 16,0 0-16,0 0 15,21-21-15,0 0 16,0 0-16,0 0 16,0 0-16,-21-21 0,22 0 15,-1 21-15,0-21 0,-21-21 0,21 20 16,-21 1-16,21-21 0,-21 21 15,0-22-15,21 22 0,-21-21 16,22 21-16,-22 0 0,0-1 0,0 44 31,0-1-31,21 0 0,-21 0 16,0 0-16,0 22 0,0-22 0,0 0 16,0 21-16,0-21 0,0 1 15,0-1-15,0 0 0,0 0 0,0 0 16,21 0-16,0-21 15,-21 22-15,21-22 0,0 0 16,1 0 0,-1 0-16,-21-22 0,21 22 15,0-21-15,0 0 0,0 0 16</inkml:trace>
  <inkml:trace contextRef="#ctx0" brushRef="#br0" timeOffset="119774.63">25104 7493 0,'0'-21'15,"0"0"-15,21 21 0,-21-21 16,21 21 0,0-22-16,0 22 15,0 0-15,1 22 16,-22-1-16,21 0 15,-21 0-15,0 0 0,0 0 0,0 1 16,0-1-16,0 0 0,0 0 16,0 0-16,0 0 0,0 1 15,0-1-15,0-42 47,0-1-31,21 1-16,0 0 15,0-21-15,-21 21 0,21-1 16,1-20-16,-1 21 0,0 0 0,-21 0 16,21-1-16,-21 1 0,21 21 15,0 0 1,1 0-16,-22 21 31,0 1-15</inkml:trace>
  <inkml:trace contextRef="#ctx0" brushRef="#br0" timeOffset="123589.54">13504 12107 0</inkml:trace>
  <inkml:trace contextRef="#ctx0" brushRef="#br0" timeOffset="139657.48">2730 15028 0</inkml:trace>
  <inkml:trace contextRef="#ctx0" brushRef="#br0" timeOffset="144355.71">16912 9991 0,'0'21'0,"-21"-21"0,0 0 31,21-21-15,0 0-1,21 21-15,0-22 0,0 1 0,0 0 16,1 0-16,20-21 0,0 20 16,-21 1-16,22-21 0,-22 21 0,21-22 15,-21 1-15,1 21 0,-1-21 16,0-1-16,0 22 0,-21-21 15,0 21-15,0-1 0,0-20 0,0 21 0,0 0 16,-21 0 0,0 21-16,0 0 0,-1 0 0,1 0 0,0 0 15,0 0-15,0 21 16,0 0-16,21 0 0,-22 0 16,22 0-16,0 22 0,0-22 0,0 21 15,0 1-15,0-1 0,0 0 16,0-21-16,0 22 0,22-1 0,-1-21 15,-21 0-15,21 1 0,0-1 16,0 0-16,-21 0 0,21-21 0,1 0 16,-1 0-16,0 0 0,0 0 0,0 0 15,0 0-15,1 0 0,-1 0 16,0-21-16,-21 0 0,21 0 16,0-1-16,0-20 0,1 21 0,-1-21 15,0 20-15,0-20 0,0 0 0,0-1 16,1 22-16,-1-21 0,0 21 15,0-22-15,21 22 0,-20 0 0,-1 0 16,0 21-16,0 0 0,0 0 0,0 0 16,1 0-16,-1 0 15,-21 21-15,21 0 0,-21 0 0,0 22 16,0-22-16,0 21 0,0-21 16,0 22-16,0-22 0,0 21 0,0-21 15,0 1-15,0-1 0,0 21 0,-21-21 16,21 0-16,0-42 31,0 0-15,0 0-16,0 0 15,0 0-15,0-1 0,21-20 0,-21 21 16,0-21-16,0 20 0,21-20 0,0 21 16,0-21-16,-21 20 0,22 1 15,-1 0-15,-21 0 0,21 21 16,0 0-1,-21 21 1,0 0-16,0 22 0,0-22 0,0 0 0,0 21 16,0-21-16,0 22 0,0-22 15,0 0-15,0 0 0,21 22 16,0-22-16,1-21 0,-22 21 0,21 0 16,0-21-16,0 0 0,0 0 15,22 0-15,-22 0 0,0 0 0,21 0 16,-21 0-16,1-21 0,20 0 0,-21 0 15,0-1-15,22 1 0,-22-21 16,0 21-16,0-22 0,0 22 16,-21-21-16,21 0 0,1 20 0,-22-20 0,21 21 15,-21-21-15,21 20 16,0 1-16,-21 0 0,21 21 0,0-21 0,1 21 16,-1 0-16,0 0 15,0 0-15,0 0 0,-21 21 16,21-21-16,-21 21 0,22-21 0,-22 21 15,0 1-15,21-22 0,-21 21 0,21-21 16,-21 21-16,0-42 63,0 0-63,0-1 15,0 1-15,0 0 16,-21 21-16,21-21 0,-21 21 15,-1-21-15,1 21 0,0 0 0,0 0 16,0 0-16,0 0 0,-1 0 16,22 21-16,-21 0 0,0 0 15,21 0-15,0 1 0,-21-1 0,0 0 16,21 21-16,-21-21 0,21 22 16,0-1-16,0 0 0,0-20 0,0 20 15,0 0-15,0-21 0,21 22 0,0-22 16,0 0-16,21 0 0,-20 0 15,20-21-15,0 0 0,1 0 0,-1 0 16,21 0-16,-20 0 0,20 0 0,-20-21 16,20 0-16,-21 0 15,22 0-15,-22 0 0,1-1 0,-1 1 16,-21 0-16,0-21 0,22 21 16,-43-22-16,21 1 0,-21 21 0,0-22 15,0 22-15,0 0 0,0 0 0,0 0 16,0 0-16,-21 21 0,-1 0 15,1 0-15,0 0 0,0 0 16,0 21-16,0-21 0,21 42 0,-22-21 16,22 0-16,-21 22 0,21-1 15,0-21-15,0 22 0,0-1 16,0-21-16,21 0 0,1 22 0,-22-22 0,42-21 16,-21 21-16,0 0 0,22-21 15,-1 0-15,-21 0 0,106 0 16,-85 0-16,1-21 15,-1 0-15,-21 0 0,22-1 0,-22 1 16,0 0-16,42-42 16,-41 41-16,-22-20 0,21 21 0,-21 0 15,21-22-15,-21 22 0,21 0 0,-21 0 16,0 0-16,0 0 0,0-1 16,0 44-1,0-1-15,0 0 16,-21 0-16,0 21 0,0 1 15,21-1-15,0 0 0,-22 1 16,22 20-16,-21 1 0,21-1 0,0 1 16,0 20-16,0-20 0,0 21 0,0 20 15,0-20-15,0 21 0,0 0 16,0 0-16,0-22 0,0 22 0,0 0 16,0 0-16,0-22 0,-21 1 0,21 0 15,0-1-15,-21-20 0,21-22 0,-21 22 16,21-43-16,0 21 0,0-21 15,0 1-15,0-44 16,0 1-16,0 0 16,0 0-16,0-21 0,0-1 0,0-20 15,21-1-15,0 1 16,-21-1-16,21-20 0,0-1 0</inkml:trace>
  <inkml:trace contextRef="#ctx0" brushRef="#br0" timeOffset="144656.03">20045 9694 0,'0'0'0,"0"-105"16,0 83-16,0 1 15,0 0-15,21 0 0,0 0 0,21 0 16,-20 21-16,20 0 16,-21 0-16,21 0 0,1 0 0,-1 0 15,0 21-15,1 0 0,-22 21 0,21-21 16,-21 22-16,1-1 0,-22 0 15,0 1-15,0-22 0,0 21 0,-22 1 16,-20-22-16,21 21 0,-21-21 0,20 0 16,-20 1-16,0-1 0,21-21 0,-22 21 15,22-21-15,0 21 0,0-21 16,0 0-16,-1 0 0,22-21 16,0 0-1,0 0-15,22-1 0,-1 1 16,0-21-16,0 21 0,0-22 15</inkml:trace>
  <inkml:trace contextRef="#ctx0" brushRef="#br0" timeOffset="146175.31">20997 8848 0,'0'0'0,"0"-21"16,-21 21-16,0 21 15,0 0 1,0 21-16,21-21 0,-22 22 0,22-1 16,0 22-16,-21-22 15,21 21-15,-21-20 0,21 20 0,-21 1 16,21-22-16,0 22 0,0-22 0,0 21 16,0-20-16,0-1 0,0-21 15,0 22-15,0-22 0,0 21 0,0-21 16,21-21-16,0 21 0,0-21 0,1 0 15,20 0-15,-21 0 0,21 0 0,-20-21 16,20 0-16,-21 21 0,21-42 16,-20 21-16,20-1 0,-21-20 0,0 0 15,0 21-15,1-22 0,-22 1 16,0 21-16,21-22 0,-21 22 16,0 0-16,0 0 0,0 42 31,0 0-31,0 0 0,0 1 15,0-1-15,0 0 0,0 21 0,0-21 16,0 22-16,0-22 0,0 21 0,0-21 16,21 1-16,-21-1 0,21 0 15,0 0-15,-21 0 0,21-21 0,1 0 16,-1 21-16,0-21 0,21 0 0,-21 0 16,1 0-16,20-21 0,-21 21 15,0-21-15,22 0 0,-22 0 16,0 0-16,0-1 0,0-20 0,0 0 15,1 21-15,-22-22 0,0 22 0,0-21 16,0 21-16,21-1 0,-21 1 16,0 0-16,0 42 15,0 0 1,0 1-16,0-1 0,0 21 16,-21-21-16,21 22 0,0-22 0,0 21 15,0-21-15,0 22 0,0-22 0,0 0 16,0 0-16,0 0 0,21 0 15,0 1-15,0-22 0,0 0 0,0 0 16,1 0-16,-1 0 0,0 0 16,0 0-16,0 0 0,0-22 0,22 22 15,-43-21-15,21 0 0,0 0 16,-21-21-16,0 20 0,0 1 0,0-21 16,0 21-16,0-22 0,0 22 0,-21 0 15,-21-21-15,20 21 16,1-1-16,0 22 0,0 0 0,0-21 15,0 21-15,21-21 16,21 0 15,0 21-31,0 0 0,0 0 0,0-21 16,1 21-16,-1 0 16,21 0-16,-21 0 0,22 0 0,-22 0 15,21 0-15,-21 21 0,22-21 0,-1 21 16,-21 0-16,0 0 0,22 1 15,-22-1-15,0 0 0,0 0 16,0 0-16,-21 22 0,0-22 0,21 0 0,-21 0 16,22 21-16,-22-20 0,0-1 15,0 0-15,0 0 0,0 0 0,0 0 16,0 1-16,0-1 0,0 0 0,0 0 16,0-42 15,0 0-16,0 0-15,0-1 0,0 1 0,0 0 16,21 0-16,0-21 0,0-1 16,0 1-16,0 0 0,22-1 0,-22 22 15,0-21-15,21-1 0,-20 22 16,20 0-16,-21 0 0,21 0 0,-20 21 16,-1 0-16,0 0 0,0 0 0,0 0 15,0 21-15,1 0 0,-1 0 0,-21 0 16,0 22-16,0-1 0,0-21 15,0 22-15,0-1 0,0-21 0,0 21 16,0-20-16,0-1 0,0 21 0,21-21 16,-21 0-16,21 1 0,0-1 15,-21 0-15,21-21 16,1 0-16,-1 0 0,0 0 16,0 0-16,0 0 0,0-21 0,1 21 15,-1-21-15,0-1 0,21-20 16,-21 21-16,1-21 0,20-1 0,-21 1 15,21 0-15,22-64 16,-43 42-16,0 22 0,0 0 0,1-1 16,-1 1-16,-21 0 0,0-1 15,0 22-15,-21 21 16,-1 0-16,1 21 0,0 0 16,0 1-16,0 20 0,21-21 15,0 21-15,0-20 0,0 20 0,0 0 16,0-21-16,21 22 0,0-22 0,0 21 15,-21-21-15,21 1 0,1 20 16,-1-21-16,-21 0 0,0 0 16,21 1-16,-21-1 0,0 0 0,0 0 0,0 0 15,0 0-15,-21-21 16,21 22-16,-21-22 16,-1 0-16,1 0 0,0 0 0,0 0 15,0 0-15,0 0 0,-1 0 16,22-22-1,0 1-15,-21 0 0,21 0 16,-21 0-16</inkml:trace>
  <inkml:trace contextRef="#ctx0" brushRef="#br0" timeOffset="146521.35">22288 8869 0,'0'0'0,"0"21"0,22 0 15,-1-21-15,0 0 0,0 0 16,0 0-16,0-21 0,1 0 15,-1 21-15,0-21 0,-21 0 0,0-1 16,0 1-16,0 0 16,-21 0-16,0 21 0,-1 0 15,1 0-15,0 0 0,0 0 16,21 21 0,0 0-1,0 0-15,0 1 16</inkml:trace>
  <inkml:trace contextRef="#ctx0" brushRef="#br0" timeOffset="146803.19">21061 9229 0,'-43'21'0,"86"-42"0,-128 42 15,64 0-15,42-21 16,0 0-16,0 0 16,1 0-16,20 0 0,-21 0 15,21 0-15,-20 0 0,20 0 0,0-21 16,1 21-16,-1 0 0,-21 0 16,21 0-16,-20 0 0,-1-21 15</inkml:trace>
  <inkml:trace contextRef="#ctx0" brushRef="#br0" timeOffset="159263.43">4381 9271 0,'0'0'0,"-105"64"0,41 63 0,-21-43 0</inkml:trace>
  <inkml:trace contextRef="#ctx0" brushRef="#br0" timeOffset="159939.48">3704 12425 0,'0'0'0,"21"0"16,0-21-16,-21 0 0,22 21 0,-22-22 15,21 22-15,-21-21 0,0 0 16,0 0-16,0 0 15,0 0-15,0-1 0,0 1 16,-21 21-16,-22-21 0</inkml:trace>
  <inkml:trace contextRef="#ctx0" brushRef="#br0" timeOffset="160107.39">3450 12234 0,'0'22'0,"-127"105"16,254-276-16,-296 340 16,126-128-16,1 1 0,21-22 15,0 22-15,0-1 0,-1 22 0,22-22 16,0 1-16,0-22 0,0 22 15,0-22-15,0 0 0,0 1 0,22-1 16,-22-21-16,21 0 0,21 1 16,-21-1-16,0 0 0,22-21 0,-1 0 15,0 0-15,1 0 0,-1 0 16,0 0-16,1-21 0</inkml:trace>
  <inkml:trace contextRef="#ctx0" brushRef="#br0" timeOffset="160148.37">3916 13018 0,'21'-22'16,"-42"44"-16,63-65 0</inkml:trace>
  <inkml:trace contextRef="#ctx0" brushRef="#br0" timeOffset="160419.51">3852 12869 0,'0'85'15,"0"-64"-15,0 22 0,0-22 16,21 0-16,-21 21 0,22-21 0,-1 1 16,0-1-16,0 0 0,0-21 15,0 0-15,1 0 16,20 0-16,-21 0 0,0 0 0,22 0 16,-22-21-16,0 0 0,21-1 15,1-20-15,-22 21 0,0 0 16,0 0-16,-21-22 0,0 22 0,0 0 15,0-43-15</inkml:trace>
  <inkml:trace contextRef="#ctx0" brushRef="#br0" timeOffset="160599.42">3916 12764 0,'0'21'16,"0"0"-16,0 0 15,0 0-15,0 0 0,0 1 0,0-1 16,0 0-16,21 0 15,0-21 1,0 0-16,0 0 16,-21-21-16</inkml:trace>
  <inkml:trace contextRef="#ctx0" brushRef="#br0" timeOffset="162562.87">4466 12721 0,'0'-21'16,"-21"21"-16,0-21 16,0 21-16,-1-21 0,1 0 15,0 21-15,0-22 0,0 22 16,0 0-16,-1-21 0,1 21 15,0 0-15,0 0 0,0 0 16,0 0-16,-1 0 0,1 0 16,0 21-16,-21-21 0,21 43 0,-1-22 15,-20 0-15,21 21 0,0-20 16,0 20-16,-1 0 0,-20 1 0,21-1 16,21 0-16,-21 1 0,21-1 15,0 0-15,0-21 0,0 22 0,0-1 16,0-21-16,21 0 0,0 22 0,21-22 15,-20 0-15,-1 0 16,0-21-16,0 0 0,21 0 0,-20 0 16,20 0-16,0-21 15,-21 21-15,22-21 0,-1 0 0,0 0 16,1-1-16,-1-20 0,-21 21 0,22-21 16,-1-1-16,-21 22 0,0-21 15,-21-1-15,0 1 0,0 0 0,0-1 16,0 22-16,-21-21 0,0 0 15,0 20-15,-22 1 0,22 0 0,-21 21 16,0 0-16,20 0 0,-20 0 16,0 0-16,21 21 0,-22-21 15,22 21-15,0 1 0,-21-1 0,20 21 0,22-21 16,0 22-16,0-22 16,0 21-16,0-21 0,0 22 0,0-22 15,0 21-15,0-21 0,22 0 16,-1 1-16,0-1 0,0 0 0,0-21 15,22 0-15,-22 0 0,21 0 0,0 0 16,1 0-16,-1 0 0,0-21 16</inkml:trace>
  <inkml:trace contextRef="#ctx0" brushRef="#br0" timeOffset="163236">4911 12742 0,'0'0'0,"0"-21"0,0 0 0,0 0 16,0 0-16,-22 21 31,1 21-31,21 0 16,0 0-16,0 0 0,0 22 0,0-22 15,0 0-15,0 21 0,0-20 0,0 20 16,0-21-16,0 21 0,0-20 16,0-1-16,0 21 0,0-21 0,0 0 15,0 1-15,0-1 16,-21-42 15,21-1-15,0-20-16,-21 21 15,21-21-15,0 20 0,0-20 16,0 0-16,0-1 0,0 22 0,0-21 16,21 0-16,0 20 0,-21 1 0,21 0 15,1 21-15,-1 0 0,0 0 16,0 0-16,0 0 0,0 0 0,1 0 15,-1 21-15,0 0 0,0 22 0,0-22 16,-21 0-16,21 0 0,1 22 16,-22-22-16,0 21 0,0-21 0,21 0 15,-21 1-15,0-1 0,0 0 16,0 0-16,0 0 0,0 0 16,-21-21-1,21-21 1,0 0-16,0 0 15,0 0-15,0 0 0,0-22 0,0 22 16,0-21-16,0 21 0,0-22 16,21 1-16,0 21 0,0-22 0,21 22 15,-20 0-15,-1 0 0,21 0 16,-21 0-16,22 21 0,-22 0 0,21 0 16,-21 0-16,0 21 0,1-21 0,-1 21 15,0 0-15,0 0 0,-21 0 16,21 22-16,-21-22 0,0 0 0,0 21 15,0-20-15,0 20 0,0-21 16,0 0-16,0 22 0,0-22 16,0 0-16,0 0 0,0 0 0,0 0 15,0 1-15,21-22 0,1 0 16,-1 0-16,0 0 0,0 0 16</inkml:trace>
  <inkml:trace contextRef="#ctx0" brushRef="#br0" timeOffset="163499.18">6181 12615 0,'-22'0'16,"1"0"-16,21 22 15,0-1-15,-21 0 16,21 0-16,0 21 0,-21 1 0,21-22 15,0 21-15,0 22 0,0-22 0,-21 22 16,21-22-16,0 21 16,0 1-16,0 21 0,0-22 0,0 22 0,0-1 15,0 1-15,0 0 0,21 21 0,-21-22 16,21 22-16,0-21 16,-21-1-16,21 22 0,1-42 0</inkml:trace>
  <inkml:trace contextRef="#ctx0" brushRef="#br0" timeOffset="163620.1">6202 14139 0,'0'-42'16,"0"0"-16</inkml:trace>
  <inkml:trace contextRef="#ctx0" brushRef="#br0" timeOffset="163713.04">6117 12933 0</inkml:trace>
  <inkml:trace contextRef="#ctx0" brushRef="#br0" timeOffset="163739.04">6244 656 0</inkml:trace>
  <inkml:trace contextRef="#ctx0" brushRef="#br0" timeOffset="163926.93">6604 13060 0,'0'21'16,"-21"0"-16,-22-21 15,22 21-15,0 1 0,-21-1 0,21 0 16,-1 0-16,1 0 0,0-21 16,0 21-16,0-21 15,21-21 16,21 0-31,0 21 0,-21-21 16</inkml:trace>
  <inkml:trace contextRef="#ctx0" brushRef="#br0" timeOffset="164060.38">6837 13102 0,'0'-21'15,"21"0"-15,0 0 16,0 0-16,-21-22 0</inkml:trace>
  <inkml:trace contextRef="#ctx0" brushRef="#br0" timeOffset="164638.96">7937 12827 0</inkml:trace>
  <inkml:trace contextRef="#ctx0" brushRef="#br0" timeOffset="166943.18">6181 12446 0,'0'21'0,"0"0"47,21-21-16,0 0-15,0 0-16,0 0 0,0 0 0,22 0 15,-1 0-15,0 0 16,1 0-16,-1 0 0,0 0 0,1 0 0,-22 0 15,21 22-15,1-1 0,-22 0 16,0 0-16,0 0 0,-21 0 16,21 1-16,-21 20 0,0-21 0,-21 21 0,0 1 15,0-1-15,-22-21 0,1 22 16,21-1-16,-21-21 0,-1 21 16,1-20-16,0-1 0,20 0 0,-20 0 15,21 0-15,0 0 0,0-21 16,-1 22-16,22-44 31,22 22-31,-1-21 16,21 0-16</inkml:trace>
  <inkml:trace contextRef="#ctx0" brushRef="#br0" timeOffset="167679.26">7091 12277 0,'0'-21'16,"0"42"-16,-21-64 0,21 22 0,0 0 0,0 42 47,0 0-47,0 22 0,0-22 0,0 21 16,0 1-16,0-1 0,-22 0 0,22 1 15,0-1-15,-21 0 0,0 22 16,21-22-16,-21 0 0,21 1 15,0-1-15,0-21 0,0 22 0,0-22 16,0 0-16,0 0 0,21-21 16,0 21-16,0-21 0,1 0 15,-1 0-15,0 0 0,21-21 0,-21 0 16,1 0-16,-1 0 0,0-1 16,0 1-16,21 0 0,-20 0 0,-1-21 15,0 20-15,0 1 0,0-21 16,-21 21-16,21 0 0,-21-1 15,22 22-15,-22-21 0,0 42 32,0 1-17,-22-1-15,22 0 0,0 0 0,0 0 16,0 22-16,0-22 0,0 21 0,0-21 16,0 0-16,0 22 0,22-22 15,-22 0-15,21 0 0,0-21 0,0 21 16,0-21-16,0 0 0,1 0 0,20 0 15,0 0-15,-21 0 0,22-21 16,-1 21-16,-21-21 0,22 0 0,-1 0 16,-21 0-16,21-1 0,-20-20 0,20 21 15,-21 0-15,0-22 0,0 22 16,1-21-16,-22 21 0,0 0 0,0-22 16,0 22-16,0 0 0,0 0 15,0 0-15,-22 21 0,1 0 16,0 0-16,0 0 15,0 21-15,0 0 0,21 0 0,-22 0 16,22 22-16,-21-22 0,21 21 0,0-21 16,0 22-16,0-22 0,0 21 15,0-21-15,0 0 0,0 1 0,21-1 16,1 0-16,-1 0 0,0-21 16,0 0-16,0 21 0,0-21 0,1 0 15,20 0-15,-21 0 0,0 0 0,0-21 16,1 21-16,-1-21 0,0 0 15,0 0-15,0 21 0,0-22 0,-21-20 16,22 21-16</inkml:trace>
  <inkml:trace contextRef="#ctx0" brushRef="#br0" timeOffset="167801.2">7662 12256 0,'0'0'0</inkml:trace>
  <inkml:trace contextRef="#ctx0" brushRef="#br0" timeOffset="167883.15">7578 12256 0,'0'21'31,"0"0"-31,0-63 0,0 105 0,21-42 31,0-21-31</inkml:trace>
  <inkml:trace contextRef="#ctx0" brushRef="#br0" timeOffset="169447.77">8911 12933 0,'0'0'0,"-21"21"0,0-21 16,21-21 15,0 0-31,0 0 15,0-1-15,0 1 0,21 0 16,0 0-16,0 0 0,0-22 0,1 22 16,-22-21-16,21 0 0,0-1 0,0 1 15,-21 0-15,0-1 0,0-20 16,0 20-16,0-20 0,0 21 0,0-1 16,0 1-16,0 21 0,0-22 0,0 22 15,0 0-15,-21 21 0,0 0 16,0 0-16,-1 21 0,1 0 15,0 1-15,0 20 0,0 0 0,0 1 16,-1-1-16,1 0 0,0 22 16,0-22-16,21 22 0,0-1 15,0 1-15,0-22 0,0 21 0,0 1 16,0-22-16,21 1 0,0 20 16,22-42-16,-22 22 0,21-22 0,-21 0 15,22 0-15,-1 0 0,0-21 0,1 0 16,-1 0-16,-21 0 0,21 0 15,1-21-15,-1 0 0,0 0 0,-20 0 16,20-1-16,-21-20 0,0 21 0,0 0 16,1-22-16,-1 22 0,-21-21 15,0 21-15,0-22 0,0 22 0,0 0 16,0 0-16,0 0 0,0 0 0,0 42 47,0 0-47,0 0 0,0 0 0,0 22 15,0-22-15,0 21 0,0-21 0,0 0 16,0 22-16,0-22 0,0 0 16,21 0-16,-21 0 0,21-21 0,0 22 15,22-22-15,-22 0 0,0 0 0,21 0 16,-21 0-16,22-22 0,-1 22 16,-21-21-16,22 0 0,-22 0 0,21 0 15,-21-22-15,0 22 0,1 0 16,-1-21-16,-21 21 0,21-1 0,-21 1 15,0-21-15,0 21 0,0 0 0,0-1 16,0 1 0,-21 21-16,0 0 0,21 21 15,0 1-15,0-1 0,0 21 16,0-21-16,0 22 0,-22-22 0,1 85 16,21-64-16,0-21 15,0 0-15,0 0 0,-21 1 16,21-1-16,0 0 0,0 0 15,21-42 1,0 0 0,1 0-16,-1-22 15,-21 22-15,21 0 0,0-21 0,0 20 16,-21-20-16,21 21 0,1-21 0,-22-1 16,21 22-16,0 0 0,-21 0 15,21 0-15,0 21 0,0 0 16,1 0-16,-22 21 15,21 0-15,-21 0 0,21 0 0,-21 0 16,0 22-16,0-22 0,0 21 16,21-21-16,-21 1 0,21-1 0,-21 0 15,0 0-15,0 0 0,21-21 0,-21 21 16,0 1-16,22-22 16,-1 0-16,0 0 15,0-22-15,0 1 0,-21 0 16,21 0-16,1 0 0,-1-22 0,0 22 15,0 0-15,0-21 0,0 21 16,1-22-16,-1 1 0,-21 21 0,21 0 16,0-1-16,0 1 0,0 0 0,-21 0 15,22 21-15,-1 0 16,-21 21-16,0 0 16,0 0-16,0 1 0,0-1 0,0 21 15,0-21-15,0 0 0,0 22 0,0-22 16,0 0-16,0 0 0,0 0 15,21 1-15,-21-1 0,21 0 16,0-21-16,0 21 0,1-21 0,-1 0 16,0 0-16,0 0 0,21 0 0,-20 0 15,20 0-15,-21-21 0,21 21 16,-20-21-16,20 0 0,-21-1 0,21-20 16,-20 21-16,-1 0 0,0-22 15,0 22-15,-21 0 0,0-21 0,0 21 0,0-1 16,0 1-16,0 0 0,-21 21 15,0 0 1,0 21-16,-1-21 0,1 43 16,0-22-16,21 0 0,-21 21 15,21-21-15,0 22 0,-21-22 16,21 0-16,0 21 0,0-20 0,0-1 16,21 0-16,0 0 0,0 0 0,0-21 15,1 21-15,-1-21 0,0 0 0,0 0 16,0 0-16,0 0 0,1 0 15,-1 0-15,0-21 0,0 0 0,0 0 16,0 0-16,1 0 0,-1-1 0,0-20 16,0 21-16,-21-21 0</inkml:trace>
  <inkml:trace contextRef="#ctx0" brushRef="#br0" timeOffset="169715.62">10753 11917 0,'0'0'16,"-43"0"0,22 0-16,0 0 0,0 0 15,21-21 16,0 0-15,-21 21 15,-1 21-31</inkml:trace>
  <inkml:trace contextRef="#ctx0" brushRef="#br0" timeOffset="169967.47">9292 12488 0,'-42'22'15,"84"-44"-15,-105 44 0,41-1 0,22 0 16,22-21 0,-1 0-1,21 0-15,-21 0 0,22 0 0,-1 0 16,21 0-16,-20 0 0,20 0 0,-20 0 15,20 0-15,1 0 0,-1-21 16,1 21-16,-22 0 0,0 0 0,22-21 16,-22 21-16,-21 0 0,0 0 0,22-22 15,-22 22-15,-21-21 0,21 21 0</inkml:trace>
  <inkml:trace contextRef="#ctx0" brushRef="#br0" timeOffset="170667.11">16785 11875 0,'21'-22'16,"-42"44"-16,42-65 0,-21 22 15,0 0-15,0 0 0,0 0 16,0-1-16,-21 44 31,21-1-31,0 0 0,0 21 16,-21 1-16,21-1 0,-21 21 0,21 1 15,0-1-15,-21-20 0,-1 20 16,1 1-16,21-1 0,-21 1 0,0-22 16,0 22-16,0-22 0,-1 0 0,1 1 15,0-1-15,0-21 0,21 0 0,0 0 16,0 1-16,21-22 31,-21-22-31,21 22 0,-21-21 0,0 0 16,0 0-16,0 0 0,0 0 15,0-1-15,-21 1 0</inkml:trace>
  <inkml:trace contextRef="#ctx0" brushRef="#br0" timeOffset="171918.55">16256 12192 0,'-42'-63'0,"211"338"0,-360-614 0,255 466 0,-149-296 16,85 105-16,0 22 0,0-22 0,0 22 16,43 0-16,-22 21 0,21-22 15,0 22-15,1-21 0,20 42 0,-20-21 16,20-1-16,1 22 0,-1 0 15,22 0-15,-22 22 0,1-22 0,42 63 16,-43-42-16,-21 22 0,-20-1 16,-1 0-16,-21 1 0,0-1 15,0 0-15,-21 22 0,-1-22 0,-20 0 0,0 1 16,-1-1-16,1-21 16,0 22-16,-1-22 0,1 0 0,0 0 15,21 0-15,-22-21 0,22 0 0,-21 0 16,21 0-16,-1 0 0,22-21 15,0 0 1,0 0-16,0 0 0,22 21 16,-1 0-16,0 0 15,0 0-15,21 21 0,-20 0 0,-1 0 16,0 0-16,0 0 0,21 22 16,-20-22-16,-1 21 0,-21 1 15,21-22-15,0 21 0,0-21 0,-21 22 16,0-22-16,21 21 0,1-21 0,-22 0 15,21 1-15,0-22 0,0 21 0,0-21 16,0 0-16,1 0 0,-1 0 16,0 0-16,0-21 0,21-1 0,-20 1 15,20 0-15,-21 0 0,0 0 0,0 0 16,1-1-16,20 1 0,-42 0 16,21-21-16,0 21 0,-21-1 0,21-20 15,-21 21-15,0 0 0,0 0 0,0-1 16,0 44 15,0-1-31,0 0 16,0 21-16,0-21 0,0 1 0,-21-1 15,21 0-15,0 0 0,0 21 16,0-20-16,0-1 0,21 0 16,1-21-16,-1 0 0,0 21 0,0-21 15,0 0-15,0 0 0,22 0 0,-22 0 16,0-21-16,21 0 0,-20 21 15,-1-21-15,0-1 0,21 1 0,-21 0 16,1 0-16,-1 0 0,-21 0 16,21-1-16,-21-20 0,21 21 15,-21 0-15,0 0 0,0-1 16,0 44 0,0-1-1,0 0-15,0 0 0,0 21 16,0-20-16,0-1 0,0 0 0,0 0 15,0 0-15,0 0 0,0 1 0,0-1 16,0 0-16,21-21 16,0 21-16,1-21 0,-1 0 0,0 0 15,0 0-15,0-21 0,0 21 16,1-21-16,20 0 0,-21-1 0,0 1 0,0 0 16,1 0-16,-1 0 15,0 0-15,-21-22 0,0 22 0,21 0 16,-21 0-16,21 0 0,-21-1 0,0 1 15,0 42 17,0 1-32,0-1 0,0 0 15,0 0-15,0 0 0,0 0 0,0 1 16,0-1-16,-21 0 0,21 0 16,0 0-16,0 0 0,-21-21 0,21 22 15,0-1-15,0 0 16,0-42 15,0 0-15,0-1-16,0 1 0,0 0 15,0 0-15,0 0 0,0-22 0,21 22 16,0-21-16,0 0 0,1 20 16,-1-20-16,0 0 0,21 21 0,-21-22 15,22 43-15,41-21 0,-62 21 16,20 0-16,0 0 0,-21 0 15,1 21-15,20 0 0,-21 1 16,-21 20-16,21-21 0,0 21 0,-21-20 0,0-1 16,0 21-16,0-21 0,0 0 15,0 22-15,0-22 0,0 0 16,0 0-16,0 0 0,0 1 16,-21-22-16,21 21 0,-21-21 15,21-21 16,0-1-31</inkml:trace>
  <inkml:trace contextRef="#ctx0" brushRef="#br0" timeOffset="173516.28">19410 12679 0,'-21'0'0,"21"-21"16,0 0-1,0-1-15,21 1 16,0 0-16,-21 0 0,21 0 0,0-22 16,-21 22-16,21-21 0,1 0 0,-1-1 15,-21 1-15,21 0 0,0-22 0,-21 1 16,0 20-16,0-20 0,0 20 15,0 1-15,0 0 0,0-1 16,0 22-16,0 0 0,-21 21 16,0 21-1,0 0-15,21 1 0,-22 20 16,22 0-16,0 1 0,-21 20 0,0-21 16,21 22-16,-21-22 0,21 22 15,0-22-15,0 0 0,0 22 0,0-22 16,0 1-16,0-1 0,0-21 0,0 21 15,21-20-15,0-1 0,0 0 16,22 0-16,-22-21 0,21 0 0,1 0 16,-1 0-16,0 0 0,22 0 0,-22 0 15,0-21-15,1 21 0,-1-21 0,0 0 16,-20-1-16,20 1 16,-21 0-16,21 0 0,-20-21 0,-1 20 15,0-20-15,0 21 0,-21-21 0,0 20 16,0-20-16,0 21 0,0 0 0,0 0 15,-21 21 1,0 0-16,0 0 0,-1 21 0,22 0 16,-21 0-16,0 21 0,21-20 0,0-1 15,0 21-15,0-21 0,0 22 16,0-22-16,0 0 0,0 21 0,0-21 16,21 1-16,0-22 0,1 21 0,-1 0 15,21-21-15,-21 0 0,22 0 16,-22 0-16,21 0 0,-21 0 0,22 0 15,-22-21-15,21 0 0,-21 21 16,0-22-16,22 1 0,-22 0 0,0 0 16,0-21-16,0 20 0,-21 1 15,22-21-15,-22 21 0,21-22 0,-21 22 16,0 0-16,0 0 0,0 0 0,-21 42 31,-1 0-31,1 0 16,0 0-16,21 1 0,-21 20 0,21-21 15,-21 0-15,21 22 0,0-22 0,0 0 16,-21 0-16,21 0 0,0 0 16,0 1-16,0-1 0,21-21 31,0 0-31,0 0 16,-21-21-16,21-1 15,-21 1-15,21 0 0,1 0 0,-22 0 16,0 0-16,21-1 0,21-83 15,-21 83-15,0 1 0,1 0 16,-1 0-16,-21 0 0,21 21 16,0 0-16,0 0 0,0 0 0,1 0 15,-22 21-15,21 0 0,-21 0 0,21 0 16,-21 22-16,0-22 0,21 0 16,-21 0-16,0 0 0,21 22 15,-21-22-15,0 0 0,21 0 16,1 0-16,-1-21 0,0 22 15,0-22-15,0 0 16,0 0-16,1 0 0,-1-22 0,0 22 16,0-21-16,0 0 0,0 0 15,1 0-15,-1-22 0,0 22 16,-21 0-16,21-21 0,0 21 0,0-22 16,-21 22-16,22-21 0,-1 21 0,0-1 15,-21 1-15,21 21 0,0 0 16,-21 21-16,0 1 15,0-1-15,0 0 0,0 21 16,0-21-16,0 1 0,0 20 0,0-21 16,0 21-16,0-20 0,0-1 0,0 0 15,0 0-15,21 0 0,1 0 16,-22 1-16,21-1 0,21-21 0,-21 0 16,0 0-16,22 0 0,-22 0 0,0 0 15,21 0-15,1 0 0,-22 0 16,21-21-16,-21-1 0,22 1 0,-22 0 15,0 0-15,21 0 0,-20 0 0,-1-22 16,0 22-16,21-42 16,-21 20-16,1 1 0,-22 21 15,0 0-15,0-22 0,0 22 16,-22 21-16,1 0 0,0 0 16,21 21-16,-21 0 0,0 1 15,0 20-15,-1-21 0,1 21 0,21-20 16,-21 20-16,21 0 0,-21-21 0,21 22 15,-21-22-15,21 0 0,0 0 0,0 22 16,0-22-16,21-21 0,0 21 16,0 0-16,0-21 0,1 0 0,-1 0 15,0 0-15,0 0 0,21 0 0,-20-21 16,-1 0-16,21 21 0,-21-21 16,22-1-16,-22 1 0,21-21 0,-21 21 15,22 0-15,-22-22 0</inkml:trace>
  <inkml:trace contextRef="#ctx0" brushRef="#br0" timeOffset="173681.19">21357 11663 0,'0'0'0,"-42"21"16,21-21-16</inkml:trace>
  <inkml:trace contextRef="#ctx0" brushRef="#br0" timeOffset="173868.08">21103 11790 0,'21'0'31,"-42"0"-31,63 0 0,-20 0 0,-1 0 0,-21-21 16,21 21-16,0-21 0,0-1 15,-21 1-15,21 21 0,-21-21 16,0 0-16,-21 21 15,0 0-15,0 0 16,0 0-16,0 0 16,-1 0-16,22 21 0,-21-21 15,21 21-15,-21 0 16,0-21 0</inkml:trace>
  <inkml:trace contextRef="#ctx0" brushRef="#br0" timeOffset="174032.5">19685 11980 0,'-21'0'0,"42"0"0</inkml:trace>
  <inkml:trace contextRef="#ctx0" brushRef="#br0" timeOffset="174243.38">20362 11959 0</inkml:trace>
  <inkml:trace contextRef="#ctx0" brushRef="#br0" timeOffset="176165.07">19833 12065 0,'-21'0'31,"0"0"-15,0 0-1,-1 0 1,1 0-16,0 0 16,0 0-16,0 0 0,0 0 15,-1 0-15,-20 0 0,21 0 0,-21 21 16,-1-21-16,1 0 0,0 21 0,-1-21 15,22 0-15,-21 22 0,21-22 16,-1 0-16,1 21 0,0-21 0,21 21 16,-21-21-16,42 0 15,0 0-15,22 0 16,-1 0-16,-21 0 0,21 0 16,1 0-16,-1-21 0,0 21 15,22-21-15,-22 21 0,1 0 0,-1-22 0,0 22 16,1 0-16,-22 0 15,21-21-15,-21 21 0,0 0 0,1 0 16,-1 0-16,-42 0 78,-1 0-78,1 0 16,0 0-16,0 0 0,0-21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9T01:47:44.9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1905 4128 0,'21'0'110,"0"-22"-110,0 1 0,1 21 0,-1-21 15,0 0-15,21 21 0,-21-21 16,22 0-16,-22-1 0,21 22 0,-21-21 16,1 0-16</inkml:trace>
  <inkml:trace contextRef="#ctx0" brushRef="#br0" timeOffset="11786">5122 6287 0,'0'0'0,"-21"0"0,0 21 0,0-21 15,0 21-15,-1-21 0,1 0 16,0 0-16,21-21 16,21 0-16,0-1 0,22-20 15,-1 21-15,22-21 0,-1-1 16,22 1-16,-1 0 0,1-22 0,-21 22 15,20-1-15,-20 22 0,-1-21 0,-20 21 16,-22 0-16,0 21 0,0 0 16,-42 21-1,-21 0-15,-1 21 0,1 1 16,0-22-16,-22 21 0,22 0 0,-22 1 16,22-22-16,0 21 0,-1-21 0,22 22 15,0-22-15,-21 0 0,20 0 16,22 0-16,-21-21 0,21 22 15,-21-22-15,21 21 0,21-42 32,0-1-17,22 1-15,-22 0 0,0 0 16,21 0-16,-20 21 0</inkml:trace>
  <inkml:trace contextRef="#ctx0" brushRef="#br0" timeOffset="13244.14">5419 5969 0,'0'0'0,"-22"0"0,1 21 0,0-21 16,0 21-16,21 1 16,-21-22-16,0 0 15,42 0 17,0-22-32,0 1 0,21 0 15,1 0-15,-1-21 0,22 20 0,-1-20 16,1-21-16,-1 20 0,1-20 15,-1-1-15,22 1 0,-22-1 0,1 1 16,-1-22-16,-20 22 0,-1-22 16,0 21-16,-21-20 0,1 20 0,-22 1 15,0-1-15,0 22 0,0 0 16,0-1-16,-22 1 0,1 21 16,-21 0-16,21-1 0,-22 1 0,22 21 15,-21 0-15,0 0 0,-1 0 16,1 0-16,0 0 0,20 0 0,-20 43 15,0-1-15,21 0 0,-22 22 16,22-1-16,-21 22 0,21 0 0,-1-1 16,1 22-16,0 0 0,21 0 15,0 0-15,-21-1 0,21 1 0,0 0 16,0 0-16,0 0 0,0 0 0,0 21 16,0-22-16,0 22 0,0-21 15,0 21-15,0 0 0,0 0 16,0 0-16,0 0 0,0 0 0,0 0 15,0 0-15,0-21 0,0 21 16,0-21-16,21 0 0,-21 0 0,21-22 16,0 1-16,-21-22 0,22 1 0,-1-22 15,0 1-15,0-1 0,0-21 0,0 0 16,1 0-16,-1-21 0,0 0 16,21-21-16,-21-21 0,22 0 0,-1-1 15,0 1-15,1-43 0,-1 22 0,0-22 16,1 0-16,-22-20 0,21-1 0,1 0 15,-22 0-15,0 0 0,0 0 16,-21-21-16,0 22 0,-21 20 16,0-21-16,-22 21 0,-20 1 0,21-1 15,-22 0-15,-21 1 0,22 20 16,-22 22-16,22 0 0,-22-1 0,22 1 16,-1 21-16,1 0 0,20 21 0,1 0 15,0-22-15,20 22 0,1 0 16,0 0-16,21-21 15,21 21-15,22-21 16,-22 21-16,21-21 0,0 0 0,22 0 16,-1-1-16,-20 1 0,20 0 0,1 0 15,-1-21-15,1 20 0,-1-20 16,1 21-16,-22-21 0,22-1 16,-22 22-16,-21-21 0,21 21 15,-20-1-15,-1 1 0,-21 0 0,21 0 16,-21 0-16,0 0 0,0-1 15,0 44 1,-21-1 0,21 0-16,0 0 0,0 0 15,0 22-15,0-22 0,0 0 0,0 21 16,0-21-16,0 1 0,0 20 0,0-21 16,0 0-16,0 0 15,0 1-15,0-44 47,0 1-47,0 0 0,0 0 0,0-21 16</inkml:trace>
  <inkml:trace contextRef="#ctx0" brushRef="#br0" timeOffset="13584.99">6392 5503 0,'0'0'0,"-21"0"15,0 0-15,21 22 16,-21-1-16,21 0 0,0 0 16,0 0-16,0 0 15,21-21 1,0 0-16,0 0 0,0 0 16,1 0-16,-1-21 0,0 21 15,0-21-15,0 0 0,-21 0 0,0 0 16,0-1-16,0 1 15,-21 21-15,0-21 0,0 21 0,0 0 16,-1 0-16,1 0 0,0 0 16,0 0-16,0 0 0,0 21 0,21 0 15,-22 1-15,22-1 0,0 0 16,0 21-16,0-21 0,0 1 0,0-1 16,22 21-16,-1-21 0,0 0 15,0-21-15,0 22 0,0-1 16,1-21-16,20 0 0,-21 0 0</inkml:trace>
  <inkml:trace contextRef="#ctx0" brushRef="#br0" timeOffset="15811.9">6794 5757 0,'0'0'16,"0"-21"0,-21 21-1,21 21 1,-21 1-16,21-1 0,0 0 15,0 0-15,0 0 0,0 0 0,0 1 16,0-1-16,0 21 0,0-21 16,0 0-16,0 1 0,0-1 0,0 0 15,0 0-15,0 0 16,-21-21 0,0 0-1,0-21 1,21 0-16,0 0 0,0-22 15,0 22-15,0-21 0,0 21 16,21-22-16,0 22 0,0-21 0,0 21 16,22-22-16,-22 22 0,21 0 15,-21 0-15,22 21 0,-22 0 0,21 0 16,-21 0-16,0 0 0,1 0 16,-1 0-16,0 21 0,0 21 0,-21-20 15,21-1-15,-21 21 0,0-21 16,0 22-16,0-22 0,21 21 0,-21-21 15,0 0-15,22 1 0,-22-1 0,0 0 16,0 0-16,21 0 16,0-21-16,0 0 15,0-21-15,-21 0 16,21 21-16,1-42 0,-1 20 16,0 1-16,0-21 0,0 0 0,0 20 15,1-20-15,-1 0 0,21-1 0,0 22 16,-20-21-16,20 21 0,0 0 15,-21-1-15,22 22 0,-22 0 0,21 0 16,-21 0-16,1 0 0,-1 0 16,-21 22-16,21-1 0,-21 21 15,0-21-15,0 0 0,0 1 0,0 20 16,0-21-16,0 0 0,0 0 16,0 1-16,0-1 0,21 0 15,0-21 16,-21-21-15,0 0-16,0-1 0,0 1 16,0-21-16,0 21 0,0 0 15,-21-1-15,21 1 0,0 0 0,-21 0 16,0 0-16,0 21 0,21-21 0,-22 21 16,1 0-16,0 0 15,0 0-15,0 0 0,0 21 0,-1-21 16,1 21-16,-21 0 0,21 0 15,0 0-15,-1 22 0,1-22 0,21 21 16,-21-21-16,21 22 0,-21-22 0,21 21 16,-21-21-16,21 22 15,0-22-15,0 0 0,0 0 0,0 0 16,0 1-16,0-1 16,21-21-16,0 21 0,0-21 15,0 0-15,1 0 0,-1 0 0,0-21 16,0 0-16,0-1 0,0 1 15,1 0-15,-1 0 0,0-21 0,0 20 16,-21-20-16,21 0 0,0-1 0,-21 1 16,0 21-16,22-21 0,-22 20 15,21 1-15,-21 0 0,0 0 0,0 42 47,-21 0-47,21 0 0,-22 1 0,22 20 16,0-21-16,0 0 0,0 22 0,0-22 15,0 21-15,0-21 0,0 22 16,0-22-16,0 0 0,0 0 0,0 0 16,22-21-16,-22 21 0,21 1 0,0-22 15,0 0-15,0 0 0,0 0 16,1 0-16,-1 0 0,0 0 0,21 0 16,-21-22-16,1 1 0,-1 0 0,0-21 15,0 21-15,0-22 0,0 1 16,1 0-16,-22-22 0,21 1 0,0-1 15,-21 1-15,0-1 0,21 22 16,-21-22-16,21 22 0,-21 0 16,0-1-16,0 22 0,0-21 0,0 21 15,0-1-15,0 44 32,0-1-32,0 0 0,0 0 0,-21 21 15,21 1-15,0-1 0,0 0 16,0 1-16,0 20 0,0-20 0,0-1 15,0 21-15,0-20 0,0-1 16,0 0-16,0 1 0,0-1 16,0 0-16,0-20 0,0 20 0,0-21 15,21 0-15,0 0 0,1 1 16,-1-22-16,0 0 16,0 0-16,0 0 0,0-22 0,1 1 15,-1 0-15,0 0 0,0 0 0,0-22 16,0 1-16,1 0 0,-1-1 15,0-20-15,21-1 0,-42 1 0,21-1 16,1 1-16,-1-1 0,-21 22 0,0-21 16,0 20-16,0 1 0,0 0 15,0-1-15,0 22 0,0 0 0,0 0 16,0 42 0,0 0-1,0 21-15,-21-20 0,-1 20 0,22 0 16,0 22-16,0-22 0,-21 22 0,21-1 15,-21-21-15,21 22 0,-21-1 16,21-20-16,0 20 0,0-20 0,0-1 16,0 0-16,0 1 0,0-22 0,0 0 15,0 0-15,21 0 0,21 0 16,-20 1-16,-1-22 0,0 0 0,21 0 16,-21 0-16,22-22 0,-22 1 0,21 0 15,1 0-15,-22 0 0,21 0 16,-21-1-16,0-20 0,1 21 15,-1-21-15,0-1 0,0 22 0,-21-21 16,21 21-16,-21-1 0,0 1 16,0 0-16,0 0 0,0 42 31,0 0-31,0 0 16,0 1-16,0 20 0,0-21 0,0 0 15,0 0-15,0 22 0,0-22 0,0 0 16,0 0-16,0 0 0,21 1 15,-21-1-15,22-21 0,-1 21 0,0 0 16,21-21-16,-21 0 0,1 0 0,-1 0 16,21 0-16,-21 0 0,0 0 15,1-21-15,-1 0 0,0 0 16,0-1-16,0 1 0,0 0 0,-21 0 16,0 0-16,22-22 0,-22 22 0,0 0 15,21 21-15,-21-21 0,0 0 16,0 0-16,0 42 47,0 0-47,0 0 0,0 21 15,0-20-15,0 20 0,0 0 0,0 1 16,0-1-16,0 0 0,0 22 16,0-1-16,0 1 0,0-1 15,0 1-15,21 20 0,-21-20 0,21 21 16,-21-22-16,0 22 0,0-1 0,21-20 15,-21 21-15,21-1 0,-21 170 16,0-190-16,0 20 16,0 1-16,0-21 0,-21-1 0,0 1 15,0-1-15,0-21 0,0 1 0,-1-1 16,1 0-16,0-20 0,0-22 16,21-22-16,0 1 15,0-21-15,0-22 0,0 1 16,21-1-16,0-20 0,0-1 0,1-21 15,-1 22-15,0-22 0,21 0 16,-21 21-16,1-21 0,20 22 0,-21-1 16,0 0-16,0 1 0,1 20 0,-1-20 15,0 20-15,0 22 0,0-22 16,-21 22-16,21 0 0,1-22 0,-1 22 16,0-1-16,0 1 0,0 0 0,0-1 15,1 1-15</inkml:trace>
  <inkml:trace contextRef="#ctx0" brushRef="#br0" timeOffset="16451.77">11091 5165 0,'0'0'0,"0"-21"16,0-22-16,-21 43 15,0-21-15,0 21 0,-22 0 16,22 0-16,-21 0 0,0 0 0,-22 0 16,22 21-16,21-21 0,-22 21 15,1 1-15,21-22 0,0 21 16,-1 0-16,1 0 0,21 0 15,0 0-15,0 1 16,0-1-16,21-21 0,1 21 16,-1-21-16,0 21 0,0 0 0,0-21 15,0 21-15,1 1 0,-1-22 16,0 21-16,0 0 0,0 0 16,-21 0-16,0 0 0,0 1 0,0-1 15,-42 21-15,21-21 0,-22 0 16,1 22-16,0-22 0,-1 0 15,1 0-15,0 0 0,21 1 0,-1-1 16,1-21-16,0 0 0,21 21 16,0-42-1,21 0 1,0 21-16,1-22 0,20 22 0,-21 0 16,21 0-16,-20 0 0,-1 0 0,21 0 15,-21 0-15,0 22 0,1-1 16,-22 0-16,0 0 0,0 21 0,0 1 15,0-22-15,0 21 0,0 1 0,0-1 16,0 0-16,-22-21 0,1 22 16,21-22-16,0 21 0,-21-21 15,21 1-15,-21-1 0,21 0 0,0 0 16,0 0-16,0 0 16,-21-21-1,21 22 1</inkml:trace>
  <inkml:trace contextRef="#ctx0" brushRef="#br0" timeOffset="17143.68">10795 9038 0,'0'-21'16,"0"0"-16,0 0 15,0 0-15,0-1 16,21 1-16,0 21 0,-21-21 0,21 21 15,1 0-15,-1 0 16,-21 21 0,0 0-16,0 1 15,0 20-15,-21-21 0,21 0 16,-22 22-16,1-1 0,-21-21 16,21 21-16,0 1 0,-1-1 0,-20-21 15,21 22-15,0-1 0,21-21 0,0 21 16,0-20-16,0-1 0,0 0 0,21-21 15,21 0-15,-21 0 0,22 0 16,-1 0-16,0 0 0,-20 0 0,20 0 16,0 0-16,1 0 0,-22 0 0,0 0 15,21 21-15,-21 0 0,1-21 0,-22 21 16,0 1-16,0-1 16,0 21-16,0-21 0,0 22 0,-22-1 15,1-21-15,0 21 0,-21 1 0,21-22 16,-22 21-16,1-21 0,0 22 0,-1-22 15,1 0-15,0-21 0,-1 21 16,1-21-16,0 0 0,20 0 0,-20 0 16,21 0-16,0 0 0,0-21 0,-1-21 15,22 21-15,-21-22 0</inkml:trace>
  <inkml:trace contextRef="#ctx0" brushRef="#br0" timeOffset="17701.62">10372 7281 0,'-22'0'0,"44"0"0,-44 22 15,44-22 1,-1 0 0,21 0-16,0 0 0,1 0 0,-1 0 15,22 0-15,20 0 0,-20 0 0,20-22 16,1 22-16,0 0 0,-1 0 15,1 0-15,-21 0 0,-1 0 0,-21 0 16,22 0-16,-22 0 0,-21 0 0,22 0 16,-22 0-16,0 0 0,0 0 15,-42 0 17,0 0-32,-21 0 0,-1 22 15,1-22-15,0 21 0,-22-21 0,1 21 16,-1 0-16</inkml:trace>
  <inkml:trace contextRef="#ctx0" brushRef="#br0" timeOffset="17919.59">10604 7578 0,'0'0'0,"-21"21"0,0 0 0,21 0 15,-21-21-15,21 21 0,0 1 16,21-22-16,21 21 16,-20-21-16,20 0 0,0 0 0,22 0 15,-22 0-15,22 0 0,20 0 0,-20 0 16,20 0-16,1 0 0,-21 0 15,20-21-15,1 21 0,0-22 0,-22 22 16,22 0-16,-22 0 0,1-21 0,-22 21 16,0 0-16,1 0 15,-22 0-15,-63 0 16,20 0-16,-20 0 16,-21 21-16</inkml:trace>
  <inkml:trace contextRef="#ctx0" brushRef="#br0" timeOffset="18143.98">10668 8022 0,'0'0'0,"-42"21"16,-1 1-16,1 41 15,42-42-15,0 0 0,0 1 16,42-22 0,-21 0-16,22 0 0,-1 0 0,22 0 15,-1 0-15,1 0 0,20 0 16,1-22-16,0 22 0,-1-21 0,-20 21 15,20 0-15,1-21 0,-21 0 0,-1 21 16,-21 0-16,1 0 0,-1 0 0,-21-21 16,-42 21-1</inkml:trace>
  <inkml:trace contextRef="#ctx0" brushRef="#br0" timeOffset="18319.89">10901 8340 0,'0'0'0,"-21"21"15,-64 21-15,64-42 16,21 21-16,42-21 16,-21 0-16,22 0 0,-1 0 15,0 0-15,22 0 0,-1-21 16,1 21-16,20-21 0,1 21 0,-21-21 16,20 0-16,-20 21 0,-1-21 0,1 21 15,-1-22-15,-20 1 0,20 21 0</inkml:trace>
  <inkml:trace contextRef="#ctx0" brushRef="#br0" timeOffset="21933.57">19452 2561 0,'-21'0'15,"0"0"17,0 0-32,21 21 15,21-21 16,0 0-31,21 0 16,22 0-16,-1 0 0,1 0 0,20-21 16,1 21-16,0-21 0,21 21 15,-1-21-15,22 21 0,0 0 0,0-21 16,22 21-16,-22 0 0,0 0 16,21-21-16,-21 21 0,21 0 15,-21 0-15,0 0 0,0-22 0,0 22 16,-21-21-16,0 21 0,-22 0 15,22-21-15,-21 21 0,-22 0 16,22-21-16,-22 21 0,-20 0 0,-1-21 16,0 21-16,-20 0 0,-1 0 15,0 0-15,-21-21 0,-21 21 16,0 0-16,-1-22 16,-20 22-16,0 0 0,-1 0 0,1 0 15</inkml:trace>
  <inkml:trace contextRef="#ctx0" brushRef="#br0" timeOffset="22420.29">19939 3154 0,'0'0'0,"-42"21"0,-22-21 15,22 0 1,21 0-16,-1 0 0,1 21 16,42-21 46,1 0-62,20 0 0,21 0 16,1 0-16,21 0 0,20-21 0,1 0 15,42 21-15,1-21 0,-1 0 0,21 21 16,0-22-16,1 1 0,-1 21 16,-21 0-16,0-21 0,-42 21 0,21 0 15,-42 0-15,0 0 0,-22 0 16,-21 0-16,22-21 0,-43 21 0,21 0 15,-20 0-15,-1 0 0,0 0 16,0 0 0,-42 0 15,-21 0-31,20 0 16,1 0-16</inkml:trace>
  <inkml:trace contextRef="#ctx0" brushRef="#br0" timeOffset="22923.94">19643 3747 0,'0'0'0,"-43"0"0,-20 0 16,42 21-16,21 0 31,21-21-15,0 0-16,0 0 15,21 0-15,1 0 0,20 0 16,1 0-16,-1 0 0,1 0 0,42 0 16,-22 0-16,43 0 0,0 0 0,0 0 15,0 0-15,21 0 0,1 0 16,-1-21-16,0 21 0,0 0 0,0 0 16,-21 0-16,0 0 0,0 0 15,0 0-15,-21 0 0,-21 0 0,-1 0 16,1 0-16,-21 0 0,-1 0 15,-21 0-15,1 0 0,-22 0 0,0 0 16,0 0-16,-21 21 16,-21-21-1,0 0-15,-21 0 0,-1 0 0,1 0 16,0 21-16,-22-21 0,22 0 0,-22 0 16,1 21-16</inkml:trace>
  <inkml:trace contextRef="#ctx0" brushRef="#br0" timeOffset="23351.55">19367 4466 0,'0'0'0,"-21"0"0,-21 21 16,63-21-1,21 0 1,-20 0-16,41 0 0,-21 0 0,22 0 16,21 0-16,-1 0 0,1 0 15,21 0-15,0 0 0,-1 0 16,22 0-16,0 0 0,22 0 0,-1 0 15,-21 0-15,21 0 0,0 0 16,0 0-16,-21 0 0,0 0 0,0 22 16,0-22-16,-21 0 0,0 0 0,-21 0 15,-1 0-15,-20 0 0,-1 0 16,1 0-16,-22 0 0,0 0 0,-20 0 16,-1 0-16,0 0 0,-42 0 31,0 0-31,-22 0 0,1 0 15,21 0-15,-22 0 0,-20 0 16</inkml:trace>
  <inkml:trace contextRef="#ctx0" brushRef="#br0" timeOffset="23804.29">19325 5271 0,'0'0'0,"-21"21"16,0-21-1,21 21 1,21-21 0,21 0-16,-21 0 0,22 0 0,20 0 15,1 0-15,-1 0 0,22 0 16,0 0-16,20 0 0,-20 0 0,21 0 16,21 0-16,-21 0 0,21 0 0,0 0 15,0 0-15,0 0 16,0 0-16,0 0 0,-21 0 0,21 0 15,0 0-15,-22 0 0,1 0 0,0-21 16,0 21-16,-21 0 0,-1 0 16,1 0-16,-22-21 0,1 21 0,-1 0 15,-20 0-15,-1-22 0,0 22 0,-20 0 16,-65 0 0,1 0-16</inkml:trace>
  <inkml:trace contextRef="#ctx0" brushRef="#br0" timeOffset="24233.04">18838 6287 0,'0'0'0,"-21"0"0,0 21 16,21 0-1,21-21-15,0 0 0,0 0 0,43 0 16,-22 0-16,22 0 0,-1 21 16,22 0-16,0-21 0,20 21 15,1-21-15,0 22 0,0-22 0,0 21 16,21 0-16,-21 0 0,21-21 0,-22 21 15,22-21-15,-21 21 0,21-21 0,-21 0 16,0 22-16,0-22 0,0 0 16,-1 0-16,1 0 0,-21 21 0,0-21 15,20 0-15,-41 0 0,21 0 0,-1 0 16,-20 0-16,-1 21 0,-20-21 0,-1 0 16,0 0-16,1 0 0,-22 0 15,0 0-15,0 21 0,-21 0 31,-42-21-31,21 0 0,-22 0 0,1 0 16,-22 21-16</inkml:trace>
  <inkml:trace contextRef="#ctx0" brushRef="#br0" timeOffset="24623.82">19029 7345 0,'0'0'0,"-43"21"0,1 43 15,42-22-15,0-21 0,0 21 16,0-20-16,0-1 0,0 0 0,0 0 16,21-21-16,0 21 0,1-21 0,20 0 15,-21 0-15,21 0 0,-20 0 0,20 0 16,21 0-16,-20 21 0,20-21 0,1 0 15,20 0-15,-20 0 0,21 0 16,20 0-16,-20 0 0,21 0 0,0 0 16,0 0-16,21 0 0,0 0 0,0 0 15,-22 0-15,22 0 0,-21 0 16,0 0-16,0 0 0,0 0 0,0 0 16,-22 0-16,1 0 0,0 0 15,-1 0-15,-20 22 0,-1-22 0,1 0 16,-22 0-16,0 0 0,1 0 0,-22 21 15,0-21-15,0 0 0,-42 0 16,0 0 0,0 21-16</inkml:trace>
  <inkml:trace contextRef="#ctx0" brushRef="#br0" timeOffset="25035.58">19092 8424 0,'0'0'0,"43"0"0,147 43 16,-126-22-16,20 0 16,1-21-16,0 21 0,-1 0 15,1-21-15,21 0 0,-22 0 0,22 0 16,0 0-16,0 0 0,21 0 0,-21 0 16,0 0-16,21 0 0,-22 0 0,1-21 15,0 21-15,0 0 0,-21 0 0,20 0 16,-20 0-16,0 0 0,-1 0 15,-20 0-15,21 0 0,-22 0 0,1 0 16,-22 0-16,21 0 0,-20 0 0,-1 0 16,0 0-16,1-21 0,-22 0 0,21 21 15,-21-21-15,1 0 0,-1-1 16,0-20-16,0 21 0,-21-21 0</inkml:trace>
  <inkml:trace contextRef="#ctx0" brushRef="#br0" timeOffset="26104.22">22415 5186 0,'0'0'0,"0"-21"0,22 21 0,-22-21 16,0-1-1,0 1 1,0 0-16,0 0 31,-22 21-15,1 21-1,0-21-15,21 21 0,-21 0 16,21 1-16,-21-1 0,0 0 16,21 0-16,0 0 0,0 0 0,0 1 15,0-1-15,0 21 0,0-21 0,0 0 16,0 1-16,0-1 0,0 0 15,0 0-15,0 0 0,21 0 16,0 1-16,0-22 0,0 0 16,0 0-16,22 0 0,-22 0 0,21 0 15,-21 0-15,22 0 0,-22 0 16,21-22-16,1 22 0,-22-21 0,0 0 16,21 0-16,-21 21 0,1-21 0,-1 0 15,0-1-15,0 1 0,-21 0 16,0 0-16,21 0 0,-21 0 0,0-22 15,0 22-15,0 0 0,0 0 0,0 0 16,0-1-16,-21-20 0,0 42 16,0-21-16,0 0 0,-1 0 0,1 21 15,0 0-15,0 0 0,0 0 0,0 0 16,-1 0-16,1 0 0,0 0 16,0 0-16,0 0 0,0 0 15,-1 21-15,1-21 0,21 21 16,-21-21-16,0 21 0,0-21 15,21 21 1</inkml:trace>
  <inkml:trace contextRef="#ctx0" brushRef="#br0" timeOffset="28091.75">22352 5186 0,'0'0'0,"-21"0"0,0 0 16,42 0 15,21 0-31,-21 0 0,0 0 16,22 0-16,-22-21 0,21 21 15,1 0-15,-22 0 0,21 0 0,0 0 16,-20 0-16,20-21 0,-21 21 0,21 0 15,-20 0-15,-1 0 0,0 0 16,-42 0 0,-22 21-1,22-21-15,0 21 16,-21-21-16,-1 21 0,1-21 0,0 21 16,-1 0-16,1-21 0,0 22 0,21-22 15,-22 21-15,1-21 0,21 0 16,0 21-16,-1-21 0,44 0 31,-1 0-15,21 0-16,-21 0 0,22 0 15,-22 0-15,21 0 0,0 0 0,1 0 16,-1 0-16,-21-21 0,22 21 16,-1 0-16,-21 0 0,21-21 15,-20 21-15,-1 0 0,-42 0 31,-22 0-31,22 21 0,-21-21 16,21 21-16,-22-21 0,1 21 0,0-21 16,-1 21-16,22 0 0,-21-21 0,21 22 15,-22-1-15,22-21 0,21 21 16,0 0 0,21-21-1,0 21-15,1-21 0,-1 0 0,0 0 16,0 0-16,0 0 15,22 0-15,-22 0 0,0 0 0,0 0 16,0 0-16,0 0 0,1 0 0,-1 0 16,0 0-16,0 0 15,-21-21 17,0 0-32,0 0 0,0 0 15,0-1 1,0 1-16,0 0 0,0 0 15,0 0-15,0 0 0,0-1 0,21 1 0,-21 0 16,0-21-16,0 21 0,0-1 16,0 1-16,0 0 15,0 0-15,-21 0 16,0 21-16,0 0 0,0 0 0,-22 0 16,22 0-16,0 0 15,0 21-15,-22 0 0,22 0 0,0 0 16,-21-21-16,21 22 0,-1-1 0,1 21 15,0-21-15,0 0 0,21 1 16,0 20-16,0-21 0,0 21 0,0-20 16,0 20-16,0-21 0,0 21 0,0-20 15,0-1-15,0 0 0,21 0 16,0 0-16,0 0 0,1-21 0,-1 22 16,0-22-16,21 0 0,-21 0 15,1 0-15,-1 0 0,21 0 0,-21-22 16,0 22-16,22-21 0,-22 0 15,21 0-15,-21 0 0,22-22 0,-22 22 16,0-21-16,0 21 0,-21-22 0,0 1 16,0 0-16,0-1 0,0 22 15,0-21-15,0 21 0,-21 0 0,0-1 16,0 1-16,-22 0 0,22 0 0,-21 21 16,0 0-16,-1 0 0,1 0 15,0 0-15,-1 0 0,22 0 0,-21 21 16,21 0-16,-22 0 0,22-21 15,0 22-15,-21-1 0,20 21 0,22-21 16,-21 0-16,21 1 0,-21 20 16,21-21-16,0 0 0,0 22 0,0-22 15,0 0-15,0 21 0,21-21 0,0 1 16,1-1-16,-1 0 0,0-21 16,0 21-16,0-21 0,0 0 0,1 0 15,20 0-15,-21 0 0,0 0 0,22 0 16,-22-21-16,0 21 0,0-21 0,21 0 15,-20-1-15,-1 1 0,0 0 16,0 0-16,-21 0 0,0-22 16,21 22-16,-21-21 0,0 21 0,0-22 15,0 1-15,0 0 0,0 21 0,-21-22 16,0 22-16,0-21 0,-22 21 16,22-1-16,-21 22 0,21 0 0,-22 0 15,1 0-15,21 0 0,-21 0 0,20 22 16,1-1-16,0 0 0,21 0 15,0 0-15,0 22 0,0-22 0,0 0 16,0 0-16,0 21 0,0-20 0,0-1 16,21 0-16,0 0 0,1 0 15,-1 0-15,0-21 0,0 22 16,0-22-16,0 0 0,1 0 0,-1 21 16,0-21-16,0 0 0,0 0 0,0 0 15,1-21-15,-1 21 0,-21-22 16,0 1-16,21 0 0,-21 0 0,0 0 15,0 0-15,0-1 0,0-20 0,-21 21 16,0 0-16,-1-22 0,1 22 16,0 0-16,0 21 0,-21-21 0,20 0 15,1 21-15,0 0 0,-21 0 0,21 0 16,-1 21-16,1 0 0,0 0 16,0 0-16,21 22 0,0-22 0,0 0 15,0 21-15,0-20 0,0 20 0,0-21 16,0 0-16,42 22 0,-21-22 15,1 0-15,-1-21 0,21 21 16,-21-21-16,0 0 0,22 0 0,-22 0 16,0 0-16,0 0 0,0 0 0,1 0 15,-1 0-15,0-21 0,0 0 0,-21 0 16,0-1-16,0 1 16,0 0-16,0 0 0,0 0 0,-21 0 15,0 21-15,0-22 0,-1 22 0,1 0 16,0 0-16,0 0 0,0 0 15,0 0-15,-1 0 0,1 22 0,0-1 16,0 0-16,0-21 0,21 21 0,0 0 16,0 0-16,0 1 15,0-1-15,21-21 16,0 0-16,0 0 0,0 0 16,1 0-16,-1 0 0,0 0 0,0 0 15,0 0-15,0 0 0,1 0 0,-1-21 16,-21-1-16,0 1 15,0 0-15,0 0 16,-21 21-16,-1 0 16,1 0-1,0 21-15,0-21 0,21 21 0,-21 0 16,0-21-16,21 22 0,0-1 16,-22 0-1,1-21 1</inkml:trace>
  <inkml:trace contextRef="#ctx0" brushRef="#br0" timeOffset="46127.79">23516 5144 0,'0'-22'94,"0"1"-63,0 0 141,0 0-94,0 0-62,0 0-1,0-1 48,0 44-1,0-1-62,0 0 16,0 0-16,0 0 15,0 0-15,0 1 16,0-1-16,0 0 16,0 0-16,0 0 0,0 0 15,0 1-15,0-1 0,0 0 16,0 0-16,0 0 16,0 0-16,0 1 15,0-1-15,0 0 16,0 0-1,0 0-15,0 0 16,0 1 47,21-22-32,0 0-16,1 0 1,-1 0 15,0 0-31,0 0 0,0 0 16,0 0 0,1 0-16,-1-22 15,0 22 1,0 0-16,0 0 15,-21-21-15,21 21 0,1 0 16,-1 0-16,0-21 0,0 21 16,21 0-16,-20 0 0,-1-21 15,0 21-15,21 0 0,-21 0 0,1-21 16,-1 0-16,21 21 0,-21 0 16,0-22-16,22 22 0,-22-21 0,21 0 15,1 21-15,-1-21 0,21 0 0,-20 21 16,20-21-16,22-1 15,-22 1-15,22 21 0,0-21 0,-1 21 16,-20-21-16,-1 0 0,22 21 0,-43 0 16,22-21-16,-22 21 0,1-22 15,-1 22-15,0 0 0,1-21 0,-1 21 16,0-21-16,1 21 0,-22 0 16,21-21-16,-21 0 0,22 21 0,-22 0 15,0 0-15,0-21 0,0 21 16,0 0-16,1 0 0,-22-22 15,21 22-15,0 0 16,-42 0 93,0 0-109,-1 0 0,1-21 16,0 21-16,0-21 0,-21 21 16,-1 0-16,1 0 0</inkml:trace>
  <inkml:trace contextRef="#ctx0" brushRef="#br0" timeOffset="49655.3">26987 4614 0,'22'0'16,"-22"-21"-16,21 21 15,0 0 63,0 21-62,0 1-16,22-1 0,-22 0 0,21 0 16,-21 0-16,22 22 0,-22-22 15,0 21-15,0 0 0,0 1 0,0-22 16,1 21-16,-1 1 0,-21-1 15,21 0-15,0 1 0,0-1 0,0 0 16,1 1-16,-1-1 0,0 0 0,0 1 16,0-1-16,0 0 0,1 1 15,-22-22-15,21 21 0,0 0 0,0-20 16,0-1-16,-21 0 16,0 0-16,21 0 0,-21 0 0,22 1 15,-1-22 16,0 0-15,-21-22-16,0 1 16,0 0-16,0 0 0,0 0 15,21 0-15,-21-1 0,21 1 16,0-21-16</inkml:trace>
  <inkml:trace contextRef="#ctx0" brushRef="#br0" timeOffset="50292">27961 4657 0,'0'0'0,"0"-21"15,0-1 1,-21 22 31,0 0-32,0 0-15,-1 0 0,1 0 16,21 22-16,-21-22 16,0 21-16,0-21 0,0 21 0,-1 0 15,1 21-15,-21 1 0,21-1 16,-22 0-16,1 22 0,0-1 0,-22-20 15,22 20-15,-22 1 0,1-22 16,-1 22-16,-20-22 0,20 0 0,22 1 16,-22-1-16,1 0 0,21 1 0,-1-1 15,1-21-15,21 21 0,-22-20 16,22-1-16,0 0 0,0 0 0,21 0 16,-21-21-16,0 21 15,21 1-15,0-44 78,0 1-78,0 0 16,21 0-16</inkml:trace>
  <inkml:trace contextRef="#ctx0" brushRef="#br0" timeOffset="54748">23495 4953 0,'0'-21'31,"0"0"-15,0 0 0,0-1-1,0 1-15,21 21 16,-21-21-16,21 21 16,-21-21-16,0 0 15,21 0-15,1-1 31,-22 44 32,0-1-63,0 0 0,0 0 16,0 0-16,0 0 0,0 1 15,0-1-15,0 21 0,0-21 16,0 0-16,-22 1 0,22 20 15,0-21-15,-21 0 0,21 22 0,-21-22 16,21 0-16,0 0 0,0 21 16,0-20-16,0-1 0,0 0 0,-21 0 15,21 21-15,0-20 0,0-1 16,0 0-16,0 0 0,0 0 0,0 0 16,0 1-16,0-1 15,0 0-15,0 0 16,21-42 93,0 21-93,0 0-1,1 0-15,-22-21 0,21 21 0,0 0 16,0 0-16,0 0 0,0-21 16,22 21-16,20 0 0,-20-22 0,20 1 15,22 21-15,-1-21 0,1 0 16,0 0-16,21 0 0,-1-1 16,1 1-16,21-21 0,-21 21 15,21 0-15,-21-22 0,0 22 0,-22 0 16,1-21-16,0 20 0,-22 1 15,1 0-15,-1 21 0,1-21 0,-22 0 16,0 21-16,1 0 0,-1-21 16,-21 21-16,22 0 0,-22 0 0,0 0 15,0 0-15,-21-22 0,21 22 16,-42 22 46,0-22-46,0 0-16,0 0 16,-1 0-16</inkml:trace>
  <inkml:trace contextRef="#ctx0" brushRef="#br0" timeOffset="57155.95">27220 4826 0,'0'-21'0,"0"0"0,-21 0 0,0 21 16,0-22-16,21 1 0,-21 0 15,-1 0-15,22 0 0,-21 21 16,21-21-16,-21 21 15,21-22-15,0 1 16,0 42 62,21 1-78,0-1 16,-21 0-16,22 0 0,-1 0 15,21 0-15,-21 22 0,0-22 16,22 21-16,-22 1 0,21-1 0,1 0 16,-22 1-16,21-1 15,-21 0-15,0 1 0,1-22 0,20 21 16,-21 0-16,0 1 0,0-1 0,1-21 16,-22 22-16,21-1 0,0-21 15,0 21-15,-21-20 0,21 20 0,0-21 16,1 21-16,-22-20 0,0-1 15,21 21-15,-21-21 0,21 0 0,0 1 16,-21-1-16,0 0 0,0 0 16,21-21-16,-21 21 0,0 0 0,21-21 15,-21 22 1,0-44 31,0 1-47,0 0 15,0 0-15,0 0 0,0 0 16,0-1-16,0 1 16,0 0-16,0 0 0,0 0 15,0 0-15,0-1 0,-21-20 16,21 21-16</inkml:trace>
  <inkml:trace contextRef="#ctx0" brushRef="#br0" timeOffset="57911.08">27940 4699 0,'0'-21'16,"-21"21"0,0 0-1,-1 0 1,1 0-16,0 0 31,0 0-31,0 21 0,0-21 16,21 21-16,-22 0 0,1 1 15,0-1-15,21 0 0,-21 0 16,0 0-16,0 0 0,-1 22 0,1-22 16,0 21-16,0-21 0,0 22 15,0-1-15,-1-21 0,-20 22 0,21-1 16,-21-21-16,20 21 0,-20 1 16,21-22-16,-21 21 0,-1-21 15,22 1-15,-21 20 0,21-21 16,-22 0-16,22 22 0,0-22 0,0 0 15,0 0-15,-1 0 0,1 0 16,0 1-16,0-1 0,0 0 0,0 0 16,-1-21-16,1 21 0,21 0 15,-21 1-15,0-22 0,0 21 0,21 0 16,0 0-16,-21-21 16,21 21-16,-22-21 0,22 21 31,0-42 16,0 0-32,0 0-15,0 0 16,0 0-16,-21-1 0</inkml:trace>
  <inkml:trace contextRef="#ctx0" brushRef="#br0" timeOffset="59999.55">21971 10647 0,'0'21'0,"0"0"16,21-21 31,0 0-32,0-21-15,1 0 0,-1 0 16,0 0-16,0-22 0,0 22 0,0-21 16,-21-1-16,22 1 0,-1 0 15,-21-1-15,0 1 0,0 0 0,0-1 16,0 22-16,0-21 0,0 0 0,0 20 15,0 1-15,0 0 0,0 0 16,0 0-16,-21 21 16,-1 0-1,22 21 1,0 0-16,-21 21 0,21 1 0,0-22 16,-21 42-16,21-20 0,0 20 15,0 1-15,0-1 0,0 1 0,0-1 16,0 1-16,0-1 0,0 1 15,0-1-15,0 1 0,0 20 0,0-20 16,21 21-16,0-22 0,-21 22 0,0-22 16,22 22-16,-1-22 0,-21 1 15,0-1-15,0-20 0,21 20 0,0-20 16,-21-1-16,21 0 0,-21-21 0,21 22 16,-21-22-16,22 0 0,-22 0 15,21-21-15,0 0 0,0 21 16,0-21-16,0-21 0,1 21 15,-1-21-15,0-21 0,0 21 0,0-22 16,0 1-16,-21 0 0,22-1 16,-22 1-16,21-22 0,-21 22 0,0-21 15,0-1-15,0 1 0,-21-1 0,-1 22 16,-20-22-16,21 22 0,-21 0 16,20-1-16,-20 22 0,21-21 0,-21 21 15,-1-1-15,22 1 0,0 21 16,-21 0-16,20-21 0,1 21 15,0 0-15,42 0 32,0 0-17,1-21-15,-1 21 0,0-21 16,21 0-16,-21 21 0,22-22 0,-1 1 16,-21 0-16,43-21 0,-22 21 15,0-22-15,1 22 0,-1-21 0,0 21 16,1-1-16,-1-20 0,-21 21 0,22 0 15,-22 21-15,0-21 0,-21-1 16,21 22-16,-21 22 31,21-1-15,-21 0-16,0 0 0,0 0 16,0 0-16,0 1 0,0-1 15,0 0-15,0 0 0,0 0 16,0 0-1,0-42 1,21 21-16,-21-21 16,0 0-16</inkml:trace>
  <inkml:trace contextRef="#ctx0" brushRef="#br0" timeOffset="60199.43">22923 10097 0,'-21'0'32,"21"21"-32,-21-21 15,21 21 1,0 0 0,0 0-16,21-21 31</inkml:trace>
  <inkml:trace contextRef="#ctx0" brushRef="#br0" timeOffset="60668.18">23177 10372 0,'0'0'0,"0"21"0,0 0 0,0 0 16,0 0-16,0 1 0,0-1 15,0 0-15,0 0 0,0 0 0,0 0 16,0 1-16,0-1 0,0 0 16,-21 0-16,21 0 15,-21 0-15,0-21 16,0 0-16,21-21 31,0 0-31,0 0 0,0 0 16,0 0-16,0-1 0,0 1 15,0-21-15,21 21 0,0-22 0,0 22 16,0 0-16,1 0 0,-1-21 0,0 20 16,21 22-16,-21-21 0,1 21 15,20 0-15,-21 0 0,0 0 0,0 0 16,22 0-16,-22 21 0,0 1 16,0-1-16,-21 0 0,0 21 15,21-21-15,-21 22 0,0-22 0,0 0 16,0 0-16,0 22 0,0-22 15,0 0-15,-21 0 0,21 0 16,0 0-16,-21-21 0,21 22 16,-21-22-16,21-22 31,0 1-31,0 0 0,21 0 16</inkml:trace>
  <inkml:trace contextRef="#ctx0" brushRef="#br0" timeOffset="62295.77">24151 10308 0,'0'0'0,"0"-42"15,0 21-15,0 0 0,0-1 16,-21 1-16,0 21 0,0-21 15,-1 21-15,1 0 0,0 0 16,0 0-16,0 0 16,0 21-16,-1 0 0,1 1 15,0 20-15,0 0 0,0 1 0,0-1 16,-1 0-16,1 1 0,0-1 16,0 0-16,0 1 0,21-1 0,0-21 15,0 21-15,0-20 0,0-1 0,0 0 16,21-21-16,0 0 15,0 0-15,0 0 0,1 0 0,-1 0 16,0-21-16,0 0 0,0 21 0,0-22 16,1-20-16,-1 21 0,21 0 15,-42-22-15,21 1 0,0 0 0,1-1 16,-22 1-16,0 0 0,21-1 0,-21 1 16,21 21-16,-21-21 15,21 20-15,-21 1 0,0 0 0,0 0 16,0 42-1,0 0 1,0 0-16,0 22 0,0-22 0,0 21 16,0 1-16,0-1 0,0 0 15,0 1-15,0-22 0,21 21 0,0 0 16,1-20-16,-22-1 0,21 0 0,0 0 16,0 0-16,0-21 0,0 21 15,1-21-15,-1 0 0,0 0 0,0 0 16,0 0-16,0-21 0,1 21 15,-1-21-15,0 0 16,0-21-16,0 20 0,0-20 0,1 0 16,-22-1-16,0 1 0,21-21 0,-21 20 15,21-20-15,-21 20 0,0-20 16,0-1-16,0 1 0,0 21 0,0-22 16,0 22-16,0-1 0,0 1 15,0 21-15,0 0 0,0 42 16,0 21-16,0 1 15,0-1-15,0 0 0,0 22 16,0-1-16,0 1 0,0-1 0,0 1 16,0-1-16,-21-20 0,21 20 15,0-21-15,0 22 0,0-22 16,0-21-16,0 22 0,0-22 0,21 0 16,-21 0-16,21 0 0,0-21 0,0 0 15,1 0-15,-1 0 16,0 0-16,0 0 0,0-21 0,0 0 15,1 0-15,-1 0 0,21-22 0,-21 1 16,22-21-16,-22 20 0,21-20 16,0-1-16,-20 22 0,20-22 0,-21 1 15,0-1-15,0 1 0,1-1 16,-1 22-16,0-21 0,-21 20 16,0 1-16,0 21 0,0 0 0,0-1 15,0 44 1,-21-1-1,21 21-15,0 0 0,-21 1 16,-1-1-16,22 0 0,0 1 0,0 20 16,0-20-16,0 20 0,-21-21 15,21 1-15,0 20 0,0 85 16,0-126-16,0 20 0,21 0 16,-21-21-16,22 1 0,-1-1 15,0 0-15,0 0 16,0-21-16,0 0 0,1 0 0,-1 0 15,0 0-15,0 0 0,-21-21 16,21 0-16,0 0 0,1-1 0,-1-20 16,0 21-16,0-21 0,0-1 0,0 22 15,1-21-15,-1 21 0,0-1 16,0 1-16,-21 0 0,0 42 16,0 22-16,0-22 15,0 0-15,0 21 0,0-21 16,-21 22-16,21-22 0,-21 21 0,21-21 15,0 1-15,0-1 0,0 0 16,0 0-16,0 0 0,21-21 16,0 21-16,0-21 0,0 0 15,1 0-15,-1 0 0,0-21 0,0 0 16,0 21-16,0-21 0,1 0 16,20-22-16,-21 22 0,0-21 0,0 21 15,1-22-15,-1 1 0,0 21 16,0-21-16,-21 20 0,21 1 0,-21 0 15,0 42 1,0 0 0,-21 1-16,0 20 0,0-21 0,0 21 15,21-20-15,-22 20 0,1 0 16,0-21-16,0 22 0,0-1 16,0 0-16,-1-20 0,22 20 0,-21 0 15,0 1-15,0-22 0,21 21 0,0 0 16,0 1-16,-21-22 0,21 21 15,0 1-15,0-1 0,0 0 0,0-21 16,0 22-16,0-22 0,0 21 0,0-21 16,0 1-16,0 20 0,0-21 15,0 0-15,0 0 0,0 1 16,-21-22 0,21-22-16,0 1 15,0 0-15,0 0 0,-22 0 16,22-22-16,0 1 0,0 0 0,0-1 0,0 1 15,22 0-15,-1-1 0,0 1 16,0 0-16,0-1 0,0 1 16,1 21-16,-22-21 0,21 20 0,0-20 15,0 21-15,0-21 0,0 20 0,1-20 16,20 0-16,-21-1 0,21 1 16,-20 0-16</inkml:trace>
  <inkml:trace contextRef="#ctx0" brushRef="#br0" timeOffset="62787.33">27114 9779 0,'0'0'0,"0"-42"15,0 21 1,-21 21-1,0 0-15,0 0 16,0 21-16,-22-21 0,22 21 0,0 0 16,-21-21-16,21 21 0,-1-21 0,1 21 15,21 1 1,0-1 0,21-21-1,1 21-15,-1-21 0,21 21 16,-21-21-16,0 21 0,22-21 0,-22 21 15,21-21-15,-21 22 0,1-1 16,-1-21-16,0 21 0,-21 0 16,0 0-16,0 0 15,-21 1-15,0-22 0,-1 0 16,1 21-16,0-21 0,0 0 16,0 0-16,0 21 0,-1-21 15,1 0-15,21 21 0,-21-21 16,21 21-16,-21-21 15,21 21-15,0 1 0,0-1 16,21 0 0,0-21-16,0 21 0,1-21 15,-1 21-15,0 0 0,-21 1 16,0-1-16,0 0 0</inkml:trace>
  <inkml:trace contextRef="#ctx0" brushRef="#br0" timeOffset="63267.17">26141 11494 0,'0'-22'15,"0"1"-15,21 0 16,21 21-16,-21-21 16,1 21-16,20-21 0,0 21 0,22-21 15,-22 21-15,22 0 0,-1 0 0,22 0 16,-1 0-16,-20 0 0,21 0 16,-1 0-16,1 0 0,-22 0 0,22 0 15,-21 0-15,-1 0 0,-21 0 0,1 0 16,-1 0-16,-21 0 15,0 0-15,1 21 0,-22 0 16,-22 0-16,1-21 16,0 0-16,0 21 0,0-21 15,-22 21-15,22-21 0</inkml:trace>
  <inkml:trace contextRef="#ctx0" brushRef="#br0" timeOffset="63607.97">26204 12023 0,'0'0'16,"0"21"-16,0 0 0,0 0 16,21-21-1,1 0-15,-1 0 0,0 0 16,21 0-16,-21 0 0,22 0 0,-1 0 15,0-21-15,1 21 0,20-21 16,-20 21-16,20-21 0,1 21 0,-1-21 16,1 21-16,-22-22 0,21 22 0,1-21 15,-1 21-15,-20-21 0,-1 21 16,0 0-16,1 0 0,-22-21 0,21 21 16,-21 0-16,-21 21 62</inkml:trace>
  <inkml:trace contextRef="#ctx0" brushRef="#br0" timeOffset="63950.57">26310 12340 0,'0'0'0,"0"21"0,21-21 32,0 0-17,1 0-15,-1 0 0,0 0 0,21 0 16,1 0-16,-22 0 0,21 0 0,22 0 15,-22-21-15,0 21 0,22 0 16,-1 0-16,-20-21 0,20 21 16,-21 0-16,22 0 0,-22-21 0,1 21 15,-1 0-15,0 0 0,1 0 0,-22 0 16,0 0-16,0 0 0,0 0 16,-21 21-1</inkml:trace>
  <inkml:trace contextRef="#ctx0" brushRef="#br0" timeOffset="64635.18">27114 12912 0,'0'0'16,"-21"0"-16,0 0 16,21-21-1,0-1 1,21 1-16,-21 0 15,21 21-15,1 0 0,-22-21 0,21 21 16,0 0 0,0 0-16,-21 21 31,0 0-31,0 0 0,-21 1 16,0-1-16,21 0 0,0 0 15,-21 0-15,-1 22 0,22-22 0,-21 0 16,21 0-16,0 0 0,0 0 0,0 1 15,0-1-15,0 0 0,0 0 0,0 0 16,21-21-16,1 21 0,-1-21 16,0 0-16,0 22 0,0-22 15,0 0-15,22 0 0,-22 0 0,0 0 16,0 0-16,0 0 0,1 0 16,-1 0-16,-21 21 46,0 0-30,-21-21-16,-1 21 0,1 0 0,21 0 16,-21 1-16,0-1 0,21 0 15,-21 0-15,0 0 0,21 0 0,0 1 16,-22-1-16,1 0 0,0 0 16,21 0-16,-21 0 15,0-21-15,0 0 31,-1 0-31,1 0 0,0 0 0,0 0 16,-21-21-16,20 0 0,1 21 16,0-21-16,-21 0 0,21 0 0,-22-1 15</inkml:trace>
  <inkml:trace contextRef="#ctx0" brushRef="#br0" timeOffset="73816.17">22373 5292 0,'0'0'0,"0"21"0,0 0 16,0 0-16,0 0 0,0 1 16,21-1-16,-21 0 15,21 0-15,1-21 0,-22 21 16,21-21-16,0 0 0,-21 21 15,21-21-15,0 0 0,-21 22 0,21-22 16,1 0-16,-1 0 0,0 0 16,0 0-16,0 0 0,0 0 15,1 0-15,-1 0 16,0 0-16,0 0 16,0-22-16,0 1 0,1 0 15,-22 0 1,21 0-16,0 0 0,-21-1 15,0 1-15,0 0 0,0 0 16,0 0-16,0 0 0,0-1 16,0 1-16,0 0 0,0 0 15,-21 0-15,21 0 0,-21-1 0,21 1 16,0 0-16,0 0 0,-22 21 16,22-21-16,-21 0 0,0 21 0,21-22 15,0 1-15,-21 21 0,0 0 16,0 0-16,-1 0 15,1 0-15,0 0 0,0 0 16,0 0-16,0 0 0,-1 0 16,1 0-16,0 21 0,-21 1 0,21-22 15,-1 21-15,1 0 0,0-21 16,0 21-16,0 0 0,0 0 0,-1 1 16,1-1-16,21 0 15,0 0-15,-21 0 0,21 0 0,0 1 16,0-1-16,0 0 0,0 0 15,0 0-15,0 0 0,21 1 16,0-1-16,1 0 16,-1 0-16,0-21 0,0 21 15,0-21-15,0 0 0,1 21 0,-1-21 16,0 0-16,0 0 0,0 0 16,0 0-16,1 0 0,20 0 0,-21 0 15,0 0-15,0 0 0,1 0 16,-1 0-16,0-21 0,0 21 15,0-21-15,-21 0 0,21 21 16,1-21-16,-22 0 0,21-1 0,-21 1 16,21 0-16,-21 0 0,0 0 15,0 0-15,0-22 0,0 22 16,0 0-16,0-21 0,0 20 16,0 1-16,0 0 0,-21-21 0,0 21 15,21-1-15,-22 1 0,1 0 16,0 0-16,0 0 0,0 21 0,0-21 15,-1 21-15,1 0 0,-21-22 16,21 22-16,0 0 0,-22 0 16,22 0-16,0 0 0,-21 0 0,20 22 15,1-1-15,0 0 0,-21-21 16,21 21-16,21 21 0,-22-20 0,1-1 16,21 0-16,-21 0 0,21 0 15,0 22-15,0-22 0,0 0 16,0 0-16,0 0 0,0 22 15,0-22-15,0 0 0,0 0 0,21 0 16,0 0-16,1 1 0,-1-1 16,0 0-16,0 0 0,0-21 0,0 21 15,22-21-15,-22 21 0,0-21 16,21 0-16,-20 0 0,20 0 0,-21 0 16,0 0-16,22 0 0,-22 0 15,21 0-15,-21 0 0</inkml:trace>
  <inkml:trace contextRef="#ctx0" brushRef="#br0" timeOffset="74811.69">23474 4657 0,'0'0'16,"0"21"-16,0 21 0,0 64 16,0-64-16,0 1 0,0-1 15,0 0-15,-21 1 0,21-1 0,-22 0 16,22 1-16,-21-22 0,21 21 15,0-21-15,0 22 0,0-22 0,-21 0 16,21 0-16,0 0 0,0 1 16,0-1-16,0 0 15,0 0-15,0 0 16,0 0 0,21-21-1,0 0 16,1 0-31,-1 0 16,0-21 0,0 21-16,0 0 15,0 0-15,1-21 0,-1 21 16,0 0-16,0 0 16,21 0-16,-20 0 0,20-21 0,0 21 15,22 0-15,-22 0 0,43-21 16,-22 0-16,22 21 0,-22-22 0,22 1 15,0 21-15,-1-21 0,22 0 16,-21 0-16,21 0 0,0-1 0,-1 1 16,-20 21-16,0-21 0,-22 0 15,22 0-15,-43 0 0,22 21 0,-22 0 16,0-22-16,-20 22 0,20 0 16,-21 0-16,0 0 0,-21-21 15,21 21-15,-21-21 31,-21 0 16</inkml:trace>
  <inkml:trace contextRef="#ctx0" brushRef="#br0" timeOffset="98116.2">23156 7324 0,'0'0'0,"-21"-21"0,0-1 16,0 1-16,-22 0 0,22 21 0,0-21 15,-21 21-15,21 0 0,-1-21 16,-20 21-16,21 0 0,0 0 0,0 0 15,-22 0-15,22 0 0,0 0 0,0 0 16,0 0-16,-1 0 0</inkml:trace>
  <inkml:trace contextRef="#ctx0" brushRef="#br0" timeOffset="100247.8">23643 4932 0,'0'-21'47,"-21"21"-47,0 0 47,0-21-31,-1 21-1,1 0 1,21-22-16,-21 22 0,21-21 16,-21 0-1,21 0 1,-21 21-16,21-21 15,-21 21-15,21-21 16,0 42 78,0 0-79,0 0 1,-22-21-16,22 21 0,0 0 0,0 22 16,0-22-16,0 0 0,0 0 15,0 22-15,0-22 0,0 0 0,0 21 16,0-21-16,0 1 0,-21 20 16,21-21-16,0 0 0,0 22 0,-21-22 15,21 0-15,0 0 0,0 21 16,0-20-16,0-1 0,0 0 0,0 0 15,0 0-15,0 22 0,0-22 16,-21 0-16,21 0 0,0 0 0,0 0 16,0 1-1,0-1-15,0 0 16,0 0 0,21-21 46,0 0-62,22 0 16,-22-21-16,21 0 0,0 0 0,22-1 15,-1 1-15,1 0 0,21 0 16,-1 0-16,1-22 0,0 22 16,-1 0-16,22-21 0,0 21 15,-21-1-15,42-20 0,-22 21 0,1 0 16,0 0-16,-21-1 0,-1 1 15,1 0-15,-21 0 0,20 21 0,-41-21 16,20 0-16,-21 21 0,1-22 16,-22 22-16,21 0 0,-21-21 0,1 21 15,-1 0-15,0-21 0,0 21 16,0-21-16,-21 0 31,21 21-15,-21-21-1,22 21-15,-1 0 16,21 0-16,-21-22 0,22 22 16,-1-21-16</inkml:trace>
  <inkml:trace contextRef="#ctx0" brushRef="#br0" timeOffset="100923.44">27305 4657 0,'-21'0'31,"42"21"32,0 0-63,-21 0 15,21 22-15,0-22 0,1 21 16,-1-21-16,0 22 0,0-1 0,0 0 16,0 1-16,1-1 0,-1 0 15,21 1-15,-21-1 0,0 0 0,1 1 16,-1-1-16,0 0 0,0 1 16,0-22-16,0 21 0,1 0 0,-1 1 15,0-1-15,-21-21 0,21 22 16,-21-22-16,0 0 0,0 0 0,0 0 15,0 0-15,0 1 0,0-1 0,0 0 32,-21-21-32,0 0 15,21-21 1,-21 0-16,21-1 0,-22 1 0,22 0 16,-21-21-16</inkml:trace>
  <inkml:trace contextRef="#ctx0" brushRef="#br0" timeOffset="101300.21">27707 4657 0,'0'0'0,"-21"21"0,0 0 0,0 21 0,21-20 15,-22 20-15,-20 21 0,21-20 16,-21 20-16,20-20 0,-20 20 0,0 1 16,-22-22-16,22 21 0,-22-20 15,22 20-15,-21-20 0,-1-1 16,22 21-16,-1-20 0,1-1 15,0 0-15,-1-20 0,22 20 0,-21-21 16,21 21-16,0-20 0,21-1 0,-22 0 16,1 0-16,21-42 47,21 0-47</inkml:trace>
  <inkml:trace contextRef="#ctx0" brushRef="#br0" timeOffset="114315.19">4381 11515 0,'22'0'15,"-1"0"1,-21-21 0,21-1-16,-21 1 15,0 0-15,0 0 0,0 0 16,0 0-16,0-1 0,0-20 16,0 21-16,0 0 0,-21-22 0,0 22 15,-22 0-15,22-21 0,0 21 16,-21-1-16,20 22 0,-20 0 0,21-21 15,-21 21-15,-1 0 0,1 0 16,21 21-16,-22 1 0,1-1 16,0 0-16,-22 0 0,22 21 0,0-20 15,20 20-15,-20-21 0,0 21 16,21 1-16,-1-1 0,1 0 0,0-20 16,21 20-16,0 0 0,0-21 15,0 22-15,0-22 0,21 0 0,0 0 16,1 0-16,20 1 0,-21-1 15,21-21-15,1 0 0,-22 0 0,21 0 16,1 0-16,-1 0 0,0 0 16,1 0-16,-1 0 0,0-21 0,1-1 15,-1 1-15,0 0 0,-21 0 0,22-21 16,-1 20-16,0-20 16,1 0-16,-22-22 0,21 22 0,-21-22 15,1 1-15,-1-1 0,-21 22 16,0-21-16,0 20 0,0-20 0,0 20 15,0 1-15,0 0 0,0 21 0,0-22 16,0 22-16,0 0 0,-21 0 16,21 0-16,-22 21 0,1 21 31,0 0-31,0 0 0,21 21 16,-21-20-16,0 20 0,21 21 15,-22-20-15,1 20 0,0 22 0,0-22 16,21 1-16,-21-1 0,0 1 15,-1-1-15,22 1 0,0-22 16,0 1-16,0-1 0,0 0 0,0-21 16,0 22-16,22-22 0,-1 0 15,0 0-15,0 0 0,0-21 16,0 0 0,1 0-16,-22-21 0,21 0 15,-21 0-15</inkml:trace>
  <inkml:trace contextRef="#ctx0" brushRef="#br0" timeOffset="115693.8">4995 11515 0,'0'0'0,"21"0"0,-21-21 16,22 21-16,-22-22 0,0 1 15,21 0-15,-21 0 0,0 0 16,0 0-16,0-1 0,-21 22 15,-1 0-15,1 0 16,0 0-16,-21 0 0,21 0 16,-1 0-16,1 22 0,0-1 15,0-21-15,0 21 0,0 0 0,-1 0 16,1 22-16,0-22 0,21 0 16,0 0-16,0 21 0,-21-20 0,21-1 15,0 0-15,0 21 0,0-21 16,0 1-16,0-1 15,21-21-15,0 0 0,0 0 16,1 0-16,-1 0 0,0 0 0,21-21 16,-21-1-16,22 1 0,-22 0 15,21 0-15,-21 0 0,22 0 0,-22-22 16,0 22-16,0-21 0,0 21 16,-21-22-16,0 1 0,0 21 0,0-22 15,0 22-15,0 0 0,0 0 0,0 0 16,-21 21-16,0 0 15,0 0-15,21 21 0,0 0 0,-21 0 16,21 0-16,-21 22 0,21-22 16,0 21-16,0-21 0,0 22 15,0-22-15,0 0 0,21 0 0,0 0 16,-21 1-16,21-1 0,0-21 16,0 21-16,1-21 0,-1 0 15,0 0-15,0 0 16,0 0-16,0-21 0,1 21 15,-22-21-15,21-1 0,0 1 0,-21 0 16,21-21-16,-21 21 0,21-22 16,-21 1-16,21 0 0,-21-1 0,0-20 15,0 20-15,22-20 0,-22 21 16,21-22-16,-21 22 0,0-1 16,0 1-16,0 0 0,0 21 0,0-1 15,0 1-15,0 0 0,0 63 31,-21-20-15,21-1-16,0 21 0,0 0 0,0 22 16,0-22-16,0 22 0,0-22 0,0 22 15,0-22-15,21 0 0,-21 22 16,0-43-16,0 21 0,0 1 0,0-22 16,21 0-16,-21 0 0,21 0 0,0-21 15,0 21-15,1-21 16,-1 0-16,0 0 15,21 0-15,-21-21 0,1 21 16,20-21-16,-21 0 0,21 21 0,-20-21 16,-1 21-16,21-21 0,-21 21 0,0-22 15,1 22-15,-1-21 0,0 21 16,0-21-16,0 0 0,-21 0 16,21 0-16,-21-1 0,22 22 0,-22-21 15,0 0-15,0 0 0,0 0 16,0 0-16,-22 21 31,1 0-31,0 21 0,0-21 0,0 21 16,0 0-16,-1 0 0,1 0 15,0 1-15,0 20 0,0-21 16,0 0-16,21 0 0,0 1 0,0-1 16,0 0-16,0 0 15,21-21 1,0 0-16,0 0 15,0-21-15,0 21 0,1-21 16,-1 0-16,0-1 0,0 1 0,0 0 16,-21-21-16,21 21 15,-21-1-15,22 1 0,-22 0 0,0 0 0,21 21 16,0 0-16,-21 21 16,0 0-1,0 0-15,0 1 0,0-1 0,0 0 16,0 0-16,0 0 0,0 0 15,21 1-15,-21-1 0,0 0 16,21-21-16,0 0 31,1 0-31,-22-21 16,0 0 0,0-1-16,0 1 15,0 0-15,0 0 0,0 0 0</inkml:trace>
  <inkml:trace contextRef="#ctx0" brushRef="#br0" timeOffset="115931.84">5334 11049 0,'0'0'0,"-21"0"0,0 0 0,-1 0 15,44 0-15,-1 0 16,0 0-16,21 0 0,1 0 15,-1 0-15,0-21 0,1 21 0,-1 0 16,0 0-16,22-21 0,-22 21 16,0-21-16,1 21 0,-22 0 15,21 0-15,-21 0 0,1 0 0,-1 0 16,0 0 15</inkml:trace>
  <inkml:trace contextRef="#ctx0" brushRef="#br0" timeOffset="116263.65">6477 10816 0,'0'0'0,"-21"0"0,21 21 16,0 1-16,0-1 16,0 0-16,0 21 0,0-21 0,0 22 15,0-22-15,0 21 0,0 1 0,0-1 16,0 0-16,0 1 0,0-1 16,0 0-16,0 1 0,0-22 0,-21 21 15,21-21-15,0 0 0,0 22 16,-22-43 15,22-21-15,0-1-16,0 1 0,0 0 15,0-21-15</inkml:trace>
  <inkml:trace contextRef="#ctx0" brushRef="#br0" timeOffset="116859.84">6456 10710 0,'0'0'0,"21"-21"0,42-21 16,-41 42 0,20 0-16,-21 0 0,0 0 0,0 0 15,1 0-15,-1 0 0,0 21 0,-21 0 16,0 0-16,0 1 0,0-1 15,0 0-15,0 21 0,-21-21 0,0 1 16,-1-1-16,1 0 0,-21 0 16,21 0-16,0-21 0,-1 21 0,-20 1 15,21-22-15,21 21 0,21-21 47,0 0-47,0 0 0,1 0 16,-1 0-16,0 0 0,21 0 15,-21 0-15,22 0 0,-1 0 0,-21 0 16,22 0-16,-22 0 0,21 0 16,-21 0-16,0 0 0,1 21 0,-1 0 15,-21 0-15,0 0 0,0 1 16,0 20-16,0-21 0,0 0 16,0 0-16,0 22 0,-21-22 0,-1 0 15,1 0-15,0 0 0,0 22 16,-21-22-16,20 0 0,-20 0 15,0 0-15,-1-21 0,22 22 0,-21-1 16,0-21-16,-1 0 0,1 21 16,0-21-16,20 0 0,1 0 0,-21 0 15,21 0-15,0 0 0,-1-21 16,1 0-16,21-1 31,21 22-15,1 0-16,-1-21 0,0 21 0,0 0 15,0-21-15,0 0 0,22 21 0,-22-21 16</inkml:trace>
  <inkml:trace contextRef="#ctx0" brushRef="#br0" timeOffset="117367.71">7387 11070 0,'0'0'0,"0"-21"0,0 0 16,-21 0-16,0 21 0,0 0 16,-1-21-16,1 21 0,0 0 0,0 0 15,-21 0-15,20 0 0,1 0 16,-21 21-16,21 0 0,0 0 16,-1 0-16,-20 0 0,21 1 15,0 20-15,0 0 0,21 1 0,0-22 16,-22 21-16,22 0 0,0 1 0,0-22 15,0 0-15,0 21 0,22-20 16,-22-1-16,21-21 0,21 21 0,-21-21 16,0 0-16,1 0 0,20 0 15,-21 0-15,21 0 0,-20 0 0,20 0 16,-21-21-16,0 21 0,0-21 0,1-1 16,-1 1-16,0-21 0,-21 21 15,21-22-15,-21 22 0,21-21 0,-21 0 16,0-1-16,0 1 0,0 21 15,21-22-15,-21 22 0,0 0 16,22 21-16,-22 21 16,0 0-1,0 22-15,0-22 0,0 21 0,0-21 16,0 22-16,0-1 0,0-21 0,0 22 16,0-22-16,0 0 0,0 0 15,0 0-15,0 0 0,0 1 0,0-1 16,21-21-16,0 0 15,0 0-15,0 0 16,0-21-16,1-1 0,-1 22 0</inkml:trace>
  <inkml:trace contextRef="#ctx0" brushRef="#br0" timeOffset="117811.45">8191 11028 0,'0'0'0,"0"-21"15,0 0-15,-21 21 16,0 0-16,0 0 0,0 0 16,0 0-16,-1 0 0,1 0 15,-21 0-15,21 21 0,0 0 16,-22 0-16,22 0 0,0 0 16,0 1-16,0-1 0,21 0 0,0 0 0,0 0 15,0 0-15,0 1 0,0-1 16,21-21-16,0 0 15,0 0-15,21 21 0,-20-21 0,-1 0 16,21 0-16,-21 0 0,22 21 16,-22-21-16,21 0 0,-21 0 0,22 21 15,-22-21-15,0 0 0,0 21 0,0 1 16,-21-1-16,0 0 16,-21-21-16,0 21 15,-21-21-15,20 0 0,-20 21 16,0-21-16,-1 0 0,1 0 15,0 0-15,21 21 0,-22-21 0,1 0 16,0 0-16,20 0 0,1 0 16,0 0-16,0 0 0,0 0 15,42 0 17,21-21-32,-21 21 15,22-21-15</inkml:trace>
  <inkml:trace contextRef="#ctx0" brushRef="#br0" timeOffset="118183.72">8594 11345 0,'0'22'0,"21"-22"31,0 0-31,0 0 0,0-22 16,22 1-16,-22 21 0,0-21 0,21 0 16,1 0-16,-1 21 0,-21-21 15,21-1-15,-20 1 0,-1-21 0,0 21 16,-21 0-16,0-1 16,0 1-16,0 0 0,0 0 0,-21 21 15,-22-21-15,22 21 0,0 0 0,-21 0 16,-1 0-16,22 0 0,-21 21 15,0-21-15,20 21 0,-20 21 0,21-20 16,0 20-16,0-21 0,21 21 16,0-20-16,0 20 0,0-21 0,0 0 15,0 22-15,0-22 0,21-21 0,21 21 16,-21 0-16,0-21 0,1 0 16,20 0-16,0 0 0,-21 0 15,22 0-15</inkml:trace>
  <inkml:trace contextRef="#ctx0" brushRef="#br0" timeOffset="119795.14">3916 12933 0,'0'0'0,"-64"0"0,1 0 0,20 0 15,-20 0-15,21 0 0,20 0 16,1 0-16,0 21 0,0 0 16,21 0-16,0 1 15,0-1-15,21 0 0,0 0 16,22 0-16,-22 0 0,42 1 0,-20-1 15,20 0-15,1 21 0,20-21 0,1 1 16,0 20-16,20-21 0,1 0 16,21 0-16,0 1 0,21-1 0,-21 0 15,22-21-15,20 21 0,-21-21 16,21 0-16,1 0 0,-1 0 0,-21 0 16,22 0-16,-22 0 0,0 0 0,0 0 15,0 0-15,0 0 0,-21-21 16,0 21-16,0-21 0,0 21 0,0-21 15,-21 21-15,21-22 0,-21 22 16,0-21-16,0 0 0,-22 0 16,1 21-16,0-21 0,-22 0 0,-20-1 15,20-20-15,-21 21 0,-20 0 0,20 0 16,-42-22-16,0 22 0,0 0 16,0 0-16,0-22 0,-21 22 0,-22 0 15,22 0-15,-42 0 0,20 0 16,-20-1-16,-1 1 0,-20 0 0,-1 0 15,0 21-15,-20-21 0,20 0 0,-21 21 16,0 0-16,-21-22 16,21 22-16,-21 0 0,0 0 0,-21 0 15,21 0-15,0 0 0,0 0 0,0 0 16,-21 0-16,21 0 0,-21 0 16,21 0-16,-21 22 0,21-22 0,-21 21 15,21-21-15,-22 21 0,22-21 16,0 21-16,0-21 0,0 21 0,0-21 15,22 21-15,-1-21 0,0 0 0,21 22 16,1-22-16,-1 0 0,0 0 16,1 21-16,20-21 0,-21 0 0,22 0 15,21 0-15,-22 0 16,22 0-16,-1 0 0,22 0 0,-21 0 16,21 0-16,0 0 0,-1 0 0,1 0 15,0 21 1,21 0-16,-21 0 15,21 0-15,0 22 0,0-22 16,0 21-16,0 1 0,0-1 0,0 21 16,0 1-16,0-1 0,0 1 0,0 21 15,0-1-15,-21 22 0,21-21 16,0 21-16,-21-1 0,21 1 0,0 0 16,0 21-16,0-21 0,0 21 15,0-21-15,0 21 0,0 0 0,0 0 16,0-21-16,-22 21 0,22-22 15,-21 1-15,0 0 0,21-21 16,-21 21-16,0-22 0,21 1 0,-21 0 16,-1-1-16,1-20 0,0-1 0,21 1 15,-21-22-15,0 0 0,21 1 16,0-1-16,0 0 0,-21-20 0,21-1 16,-22 0-16,22 0 0,0 0 15,22-21 1,-1 0-16,0 0 15,21 0-15,-21 0 16,22 0-16,-1 0 0,0 0 0,22 0 16,-1 0-16,22 0 0,0 0 15,-1 0-15,22 0 0,0 0 16,0 0-16,21 21 0,-21-21 0,21 0 16,0 22-16,0-22 0,0 0 15,0 21-15,21-21 0,-21 0 0,0 0 16,21 21-16,-21-21 0,21 21 0,-21-21 15,21 0-15,-21 0 0,0 0 0,0 21 16,0-21-16,-21 0 0,21 0 16,0 0-16,-21 0 0,0 21 0,21-21 15,-42 22-15,20-22 0,1 0 0,-21 0 16,21 21-16,-22-21 0,1 0 16,0 0-16,-1 0 0,1 0 15,-21 0-15,-1-21 0,1-1 0,-1 1 16,-21 0-16,22 0 0,-22 0 15,1-22-15,-1 1 0,-21 0 0,21-1 16,1 1-16,-22-21 0,21-1 0,-21 1 16,22-1-16,-22 1 0,21-22 0,1 0 15,-22 1-15,21-1 0,0 0 16,1-21-16,-22 22 0,21-22 0,-21-21 16,-21 21-16,22 0 0,-22-21 0,0 0 15,0 0-15,0 0 0,0 0 16,0 0-16,0 0 0,-22 0 15,22 0-15,-21 21 0,0 1 0,0 20 16,0 21-16,21 1 0,-21 21 16,-1-1-16,22 1 0,0 21 0,-21 0 15,0-1-15,0 1 0,0 0 0,0 21 16,-1-21-16,1 21 16</inkml:trace>
  <inkml:trace contextRef="#ctx0" brushRef="#br0" timeOffset="120221.56">5249 14118 0,'0'0'0,"0"-21"0,0-21 0,-21 21 16,21-1-16,-21 1 0,21 0 15,-21 21-15,0 21 16,-1 0-16,22 22 15,-21 20-15,0 1 0,0 20 0,0 22 16,0-21-16,-1 21 0,1 21 16,0-21-16,0 21 0,0-22 0,0 22 15,-1-21-15,1 0 0,0 0 0,21 0 16,0-22-16,0 1 0,0-21 16,0-1-16,0 1 0,0-22 0,0-21 15,0 0-15,0 0 0,0-42 16,0-21-1,0 21-15</inkml:trace>
  <inkml:trace contextRef="#ctx0" brushRef="#br0" timeOffset="120803.82">4953 14351 0,'0'0'0,"21"-21"0,0 0 0,-21 0 0,21 21 15,1-22-15,-1 1 0,0 21 16,0-21-16,21 0 0,-20 0 16,41 21-16,-21-21 0,22-1 0,21 22 15,-1-21-15,1 21 0,21 0 16,0-21-16,-1 21 0,22-21 0,-21 21 16,0 0-16,0 0 0,21-21 0,-21 21 15,0 0-15,-1 0 0,1-21 16,0 21-16,-21 0 0,-1 0 0,-20 0 15,21 0-15,-43 0 0,21 0 16,-20 0-16,20 0 0,-42 0 0,22 0 16,-22 0-16,21 0 0,-42 21 0,21-21 15,-21 21-15,22 0 0,-22 21 16,0-20-16,0 20 0,0 0 0,0 22 16,21-22-16,-21 22 0,21-1 15,-21 1-15,0-1 0,21 1 16,-21-1-16,21 1 0,-21-1 0,0 1 15,21-1-15,-21 1 0,22-1 0,-22 1 16,21-1-16,-21-21 0,0 22 0,0-1 16,0-20-16,0 20 0,0-20 15,0-1-15,0 0 0,-21 1 0,-1-22 16,1 21-16,-21-21 0,21 22 0,-22-22 16,-20 0-16,21 0 0,-43 0 15,0 22-15,1-22 0,-22-21 16,0 21-16,-21 0 0,0 0 0,0-21 0,21 0 15,-21 0-15,21 0 0,0 0 16,1 0-16,-1 0 0,21 0 16,0-21-16,1 0 0,-1 0 0,22 0 15,-1-1-15,1 1 0,-1 0 0,22 0 16,-1 0-16,1 0 0,0-1 16,21 1-16,-1 0 0,1 0 0</inkml:trace>
  <inkml:trace contextRef="#ctx0" brushRef="#br0" timeOffset="121083.14">5673 14309 0,'0'0'0,"-22"-21"0,1 21 0,0-22 16,0 22-16,-21 0 0,20 22 0,1-1 15,0 0-15,0 21 0,0 22 0,0-1 16,21 22-16,0-22 0,0 22 16,0 21-16,0-21 0,0 20 0,-22 1 15,22-21-15,0 21 0,0-22 16,0 1-16,0-21 0,0 20 16,-21-20-16,21-22 0,0 22 0,0-22 15,0-21-15,0 21 0,21-42 16,1-21-16</inkml:trace>
  <inkml:trace contextRef="#ctx0" brushRef="#br0" timeOffset="121347.98">6117 14203 0,'0'0'16,"0"106"-16,0-64 15,0 22-15,0-1 0,0 22 0,-21-1 16,0 1-16,21 0 0,-21-1 16,-1 1-16,1 0 0,21-1 0,-21 22 15,0-42-15,21 20 0,-21 1 0,0-21 16,21-1-16,-22-21 0,22 22 16,0-22-16,0-21 0,0 22 0,0-22 15,22-63 1,-1 20-16,0-20 15,-21 0-15</inkml:trace>
  <inkml:trace contextRef="#ctx0" brushRef="#br0" timeOffset="121595.84">6456 14351 0,'0'0'0,"42"-42"0,-21 21 0,64-22 15,-64 64-15,0 1 16,-21 20-16,21 21 0,-21 1 15,0 21-15,0-1 0,0 1 0,0 0 16,0 20-16,0-20 0,0 0 0,0 21 16,-21-22-16,0 1 0,21 0 15,-21-1-15,0-20 0,0-1 0,-1 1 16,22-1-16,-21-20 0,21-1 0,-21 0 16,21 1-16,0-22 0,0 0 15,0-42 16,0-22-31,0 22 0</inkml:trace>
  <inkml:trace contextRef="#ctx0" brushRef="#br0" timeOffset="121833.22">7154 14203 0,'0'0'0,"43"-21"0,20 0 16,-42 21-16,22 21 0,-22 0 0,0 42 15,0 1-15,-21 21 0,0-1 16,0 1-16,0 21 0,-21 0 0,0-1 16,-22 1-16,22 0 0,0 0 0,-21 0 15,21 0-15,-22-22 0,22 22 0,-21-42 16,21 20-16,-22-20 0,22-1 16,0-20-16,0-1 0,21 0 0,-21 1 15,21-22-15,-22-21 0,1 0 16,0 0-16</inkml:trace>
  <inkml:trace contextRef="#ctx0" brushRef="#br0" timeOffset="122164.05">5313 15198 0,'0'0'0,"-43"-21"0,-41-43 15,63 64 1,-1-21-16,22 0 0,0 0 16,0-1-16,22 22 0,-1-21 0,0 0 15,21 21-15,1-21 0,20 0 16,1 0-16,20 21 0,1-22 16,21 1-16,-22 0 0,22 0 0,21 0 15,-21 0-15,0-1 0,21 1 16,-21 21-16,0-21 0,-1 21 0,1 0 15,-21 0-15,0 0 0,-1 0 0,-20 0 16,-22 0-16,0 21 0,1-21 16,-22 21-16,0-21 0,-21 22 0,0-1 15,-21-21-15,0 21 0,-22 0 0,1 0 16,-21-21-16,20 21 0,-41 1 0</inkml:trace>
  <inkml:trace contextRef="#ctx0" brushRef="#br0" timeOffset="122423.9">5673 15282 0,'0'0'0,"-64"22"0,22-1 0,-1 0 0,1 0 16,21-21-16,0 21 0,21 0 15,0 1-15,0-1 0,21 0 0,0-21 16,21 21-16,1 0 0,20-21 0,1 21 16,-1-21-16,43 0 0,-21 0 15,42 0-15,-21 0 0,21 0 0,-22 0 16,22-21-16,0 0 0,0 21 0,-21-21 15,21 0-15,-42 0 0,21-1 16,-22 1-16,-20 21 0,-1-21 0,-20 21 16,-22 0-16,21-21 0,-63 21 31,0 0-31,-21 0 0,-1 0 16,1 0-16,-22 21 0</inkml:trace>
  <inkml:trace contextRef="#ctx0" brushRef="#br0" timeOffset="122604.8">5821 15685 0,'0'0'0,"-21"21"0,-1 42 15,44-42-15,20-21 16,21 22-16,1-1 0,21-21 0,-1 0 16,1 0-16,0 0 0,20 0 15,22 0-15,-21-21 0,21-1 0,-21 1 16,21 0-16,-21 0 0,0-21 0,0 20 15,-1-20-15,-20 21 0,0-21 16</inkml:trace>
  <inkml:trace contextRef="#ctx0" brushRef="#br0" timeOffset="126143.68">8869 13758 0,'-21'0'31,"-1"0"-16,22 22 110,0-1-109,0-42 140,0-1-140,0 1-16,22 0 0,-1 0 16,0 0-16,21-22 0,-21 22 0,43-42 15,-22 20-15,43 1 0,-22-21 0,1 20 16,21-20-16,20 20 0,-20-20 15,21-1-15,0 22 0,0-21 0,-1 20 16,1 1-16,0 0 0,-21-1 16,-1 1-16,1 21 0,0 0 0,-22-1 15,1 1-15,-1 0 0,-20 21 0,-1 0 16,0 0-16,-21-21 16,1 21-16,-1 0 0,-21-21 46,0 0-30,-21-1 0,21 1-16,-22 21 15,1 0-15,21-21 0</inkml:trace>
  <inkml:trace contextRef="#ctx0" brushRef="#br0" timeOffset="126468.49">10604 12446 0,'0'0'16,"-21"0"-16,42 0 15,1 21 1,-1-21-16,0 0 0,0 21 16,21-21-16,1 0 0,-22 22 0,21-22 15,1 0-15,-1 0 0,0 0 0,-21 0 16,22 0-16,-22 0 0,21 21 15,-21-21-15,1 0 0,-22 21 16,0 0-16,0 0 16,-22 0-16,1 22 15,0-22-15,-21 21 0,-1 1 0,1-1 16,0 0-16,-22 1 0,22 20 16,0-21-16,-22 1 0,22-1 0,21 0 15,-22 1-15,1-22 0,21 21 0,0-21 16,-1 1-16,22-1 0,0 0 0</inkml:trace>
  <inkml:trace contextRef="#ctx0" brushRef="#br0" timeOffset="127252.05">13229 11663 0,'0'0'0,"-42"0"0,21 0 16,-22 0-16,22 0 0,0 0 0,-21 0 15,20 0-15,1 0 0,0 0 16,0 0-16,0 0 0,42 0 31,21 0-15,1 0-16,-1 0 0,43 0 0,-1 0 15,1 0-15,0 21 0,20-21 16,1 0-16,-21 0 0,21 21 0,21-21 16,-21 0-16,-1 0 0,1 0 0,0 0 15,0 0-15,-21 0 0,-1 0 16,-20 0-16,-22 0 0,0 0 0,1 0 16,-22 0-16,0 0 0,0 0 15,-42 0 1,0-21-16,0 21 15,0 0-15,-1 0 0,-20 0 16,21-21-16,-21 21 0,-1 0 0,1 0 16,0 0-16,-1-21 0</inkml:trace>
  <inkml:trace contextRef="#ctx0" brushRef="#br0" timeOffset="127828.06">13166 11980 0,'0'0'16,"-22"0"-16,-41 22 16,42-22-16,0 21 0,-1-21 15,1 0-15,0 21 0,0-21 0,0 0 16,21 21 15,21-21-31,0 0 0,21 0 16,1 0-16,-1 0 0,0 0 15,22 0-15,21 21 0,-22-21 0,22 0 16,-22 0-16,22 0 0,-22 0 0,22 0 16,-21 0-16,20 0 0,-20 0 15,-1 0-15,-20 0 0,20 0 0,-21 0 16,1 0-16,-1 0 15,0 0-15,-20 0 0,-1 0 0,0 0 16,0 0-16,-21-21 0,21 21 16,0 0-1,-21-21-15,0 0 32,-21 21-32,0 0 15,0 0-15,0 0 0,0 0 16,-1 0-16</inkml:trace>
  <inkml:trace contextRef="#ctx0" brushRef="#br0" timeOffset="128307.04">13335 12361 0,'0'0'0,"-21"0"0,0 0 0,-22 0 16,64 0 15,1 0-15,-1 0-16,0 0 0,21 0 15,1 0-15,-1 0 0,21 0 0,-20 0 16,20 0-16,1 0 0,-22 0 0,22 0 16,-1 0-16,1 0 0,-1 0 15,-21 0-15,22 0 0,-1 0 0,-20 0 16,-1 0-16,0 0 0,1 0 15,-1 0-15,-21 0 0,0 0 16,1 0-16,-1 0 0,0-21 16,-21 0-1,-21 21 1,0 0-16,-1 0 0,-20 0 16,0 0-16,-1 0 0,1 0 15</inkml:trace>
  <inkml:trace contextRef="#ctx0" brushRef="#br0" timeOffset="128959.68">13017 12615 0,'22'0'0,"-1"0"16,-21 22-16,21-22 0,0 0 16,0 0-16,0 0 0,1 0 15,-1 0-15,0 0 0,0 0 16,21 0-16,-20 0 0,-1 0 0,21 0 15,-21 0-15,0 0 0,1 0 16,-1 0-16,0 0 0,0 0 0,0 0 16,0 0-16,-21-22 0,22 22 15,-1 0 17,0 0-17,0 0-15,0 0 16,0 0-16,1 0 0,-1 0 0,0 0 0,0 0 15,0 0-15,22 0 0,-22 0 16,21 0-16,-21 0 0,0 0 16,22 22-16,-22-22 0,21 0 0,-21 0 15,1 0-15,-1 0 0,0 0 16,0 0-16,0 0 0,0 0 0,1 0 16,-22-22 93,-22 22-93,22-21 15,-21 21-31,0 0 0</inkml:trace>
  <inkml:trace contextRef="#ctx0" brushRef="#br0" timeOffset="133003.88">12869 12827 0,'21'0'31,"1"0"-16,-1 0-15,0 0 0,0 0 0,21 0 16,1 0-16,20 21 0,1-21 0,20 0 16,22 21-16,-21-21 15,21 0-15,0 22 0,-1-22 0,1 21 16,-21-21-16,21 0 0,-22 0 0,1 0 16,0 0-16,-1 21 0,-20-21 15,-1 0-15,1 0 0,-22 0 0,1 0 16,-22 0-16,0 0 0,0 0 15,-42 0 17,0 0-32,-22 0 0</inkml:trace>
  <inkml:trace contextRef="#ctx0" brushRef="#br0" timeOffset="133375.68">12975 13314 0,'0'0'16,"-21"21"-16,21 0 15,0 0-15,21 1 16,0-1-16,22-21 0,-1 21 0,21-21 15,1 21-15,-1-21 16,22 21-16,0-21 0,-1 0 0,1 0 16,0 0-16,-1 21 0,1-21 0,0 0 15,-1 0-15,1 0 0,-21 0 16,20 0-16,-20-21 0,-1 21 0,1 0 16,-1 0-16,-20-21 0,-1 21 15,-21-21-15,21 21 0,-20 0 0,-1 0 16,-64 0 15,22 0-31,-21 0 0,0 0 0,-22 0 0,1 0 16,-1 0-16</inkml:trace>
  <inkml:trace contextRef="#ctx0" brushRef="#br0" timeOffset="133692.01">12869 13653 0,'0'0'0,"-42"21"0,21-21 0,0 0 0,-1 21 16,1 0-16,42 0 15,22-21 1,-22 21-16,21-21 0,1 0 16,20 0-16,1 0 0,-1 22 0,22-22 15,-1 0-15,1 0 0,0 0 16,-1 0-16,1 0 0,0 0 0,-1 0 15,1 0-15,-21 0 0,-1 0 16,1 0-16,-1 0 0,-21 0 0,1 0 16,-1-22-16,0 22 0,-20 0 0,-1 0 15,0 0-15,-42 0 32,0 0-32,-1 0 0,1 0 15,0 0-15</inkml:trace>
  <inkml:trace contextRef="#ctx0" brushRef="#br0" timeOffset="133991.75">13229 14182 0,'0'0'16,"-21"0"-16,21 21 0,-21-21 15,21 21-15,21-21 32,0 0-32,0 0 15,22 0-15,-1 0 0,0 0 0,1 0 16,20 0-16,1-21 0,-1 21 0,1-21 16,-1 21-16,22-21 0,-22 21 15,22-22-15,-22 1 0,1 21 0,-1-21 16,1 0-16,-1 21 0,-20 0 0,-1-21 15,0 21-15,1 0 0,-22 0 16,0 0-16,0 0 0</inkml:trace>
  <inkml:trace contextRef="#ctx0" brushRef="#br0" timeOffset="134807.91">12890 14520 0,'0'0'0,"0"22"0,22-22 0,-1 0 16,0 0-16,21 21 0,1-21 0,-1 0 15,21 0-15,-20 0 0,20 0 16,1 0-16,20 0 0,-20 0 0,-1 0 16,-20 0-16,20 0 0,-20 0 0,20 0 15,-21 0-15,-20 0 0,20-21 16,-21 21-16,0 0 0,0 0 0,1 0 16,-1 0-16,0 0 15,-21 21 220,21-21-204,0 0 156,-21-21-171,21 21 0,-21-22-16,22 22 0,-22-21 0,21 0 15</inkml:trace>
  <inkml:trace contextRef="#ctx0" brushRef="#br0" timeOffset="135832.23">16129 12467 0,'0'0'0,"0"-21"0,0 0 16,0 0-16,0 0 15,-21 21-15,21-22 16,-21 22-16,-1 0 16,1 0-16,0 0 15,0 0-15,0 0 0,0 0 0,-1 22 16,-20-22-16,21 42 0,-21-21 16,-1 0-16,1 22 0,21 20 0,-22-21 15,1 22-15,0-1 0,-1 1 0,1-1 16,21 22-16,0-21 0,0-1 15,21 22-15,0-22 0,0 1 0,0 20 16,21-20-16,0-1 0,21 1 0,1-1 16,-1-20-16,21 20 0,1-20 15,-1-1-15,1 0 0,-1 1 0,22-22 16,-21 0-16,20 0 0,1 0 0,0-21 16,-1 0-16,1 0 15,0 0-15,-1 0 0,-20 0 0,20-21 16,-20 0-16,-1-21 0,1 20 0,21-20 15,-43 21-15,21-43 0,1 22 16,-1 0-16,1-22 0,-22 22 0,22-22 16,-22 1-16,0 21 0,1-22 15,-22 1-15,0-1 0,21 22 0,-42-22 16,0 1-16,0-1 0,0 1 16,0-1-16,0 22 0,-42-22 0,21 22 15,-21 0-15,-1-1 0,-20 1 0,-1 0 16,1-1-16,-1 1 15,-20 21-15,20-21 0,-21 20 0,1 1 16,-1 0-16,0 0 0,1 0 16,-1 21-16,22 0 0,-22 0 0,21 0 15,1 0-15,-1 21 0,22-21 0,-21 21 16,20 0-16,1 0 0,0 1 16,-1-22-16,1 21 0,21 0 0,-22 0 15,22 0-15,0 0 0,0 1 16,0-22-16,21 21 0</inkml:trace>
  <inkml:trace contextRef="#ctx0" brushRef="#br0" timeOffset="136331.1">15727 12488 0,'0'0'0,"0"-63"16,0 42-16,0 0 0,0-1 16,21 22-16,-21-21 0,0 0 15,21 21 32,-21 21-31,21 0-16,0 22 15,1-22-15,-1 0 0,0 21 0,21 1 16,1 20-16,-1 1 0,21-1 16,1 22-16,-1 0 0,22-1 0,0 1 15,-1 0-15,1-1 0,0 1 16,-22 0-16,22-1 0,-22 1 0,1 0 16,-1-1-16,-20-20 0,20-1 0,-20 1 15,-1-1-15,-21-20 0,21-1 16,-20 0-16,-1 1 0,0-22 15,-21 21-15,21-21 0,-21 0 0,21 1 16,-21-1-16,0 0 0,21-21 16,-21 21-16,22-21 0,-1 0 31,-21-21-31,21 0 16,-21 0-16,0-1 0,0-20 0,0 21 15,0 0-15,0-22 0,0 22 16,0-21-16,0 21 0</inkml:trace>
  <inkml:trace contextRef="#ctx0" brushRef="#br0" timeOffset="136875.51">17695 11748 0,'0'0'0,"-21"0"0,0 0 16,0 0-16,0 0 0,-1 21 15,-20 0-15,0 0 0,-1 0 0,1 22 16,0-1-16,-1 21 0,-20 1 16,-1-1-16,1 22 0,-1 0 0,-20-1 15,-1 22-15,-21 0 0,0 0 16,22 21-16,-22-21 0,0 21 15,0 0-15,22 0 0,-22 0 0,21 0 16,0-21-16,1-1 0,-1 1 16,0-21-16,22 0 0,-1-1 0,1-20 15,21-1-15,20 1 0,-20-22 0,21 22 16,0-43-16,0 21 0,-1 0 16,1-20-16,21-1 0,-21 0 0,0 0 15,21 0-15,-21-21 0,0 0 16,-1 21-16,1-21 15,0 0-15,0 0 0,0 0 16,0 0-16,-1 0 16,1 0-16</inkml:trace>
  <inkml:trace contextRef="#ctx0" brushRef="#br0" timeOffset="139683.42">16404 11769 0,'-21'0'0,"21"21"16,0 0-16,-21 21 0,21 1 0,-21-1 16,21 22-16,0 20 0,0-20 15,0 20-15,0 1 0,0 21 16,-22 0-16,22 0 0,0 21 16,0-22-16,0 1 0,-21 0 0,21 21 15,0-21-15,0 0 0,-21-22 16,0 22-16,0-21 0,0 0 0,-1-1 15,1-20-15,0-1 0,0-20 0,0 20 16,0-21-16,-1 1 0,1-1 16,0 0-16,0 1 0,0-22 0,21 0 15,0 0-15,-21 0 0,21-42 32,0 0-32,0 0 15</inkml:trace>
  <inkml:trace contextRef="#ctx0" brushRef="#br0" timeOffset="140103.31">15155 13229 0,'0'0'0,"-21"0"0,0 0 0,0 0 31,42-21-15,0 21-16,0 0 0,22 0 16,20 0-16,22 0 0,-1 0 0,1 0 15,21 0-15,21 0 0,0 0 16,0 0-16,21 0 0,0 0 16,0 21-16,1-21 0,-22 0 0,0 0 15,-22 21-15,1-21 0,0 0 16,-21 0-16,-1 0 0,1 0 0,-21 0 15,-22 0-15,0 0 0,1 0 16</inkml:trace>
  <inkml:trace contextRef="#ctx0" brushRef="#br0" timeOffset="161795.54">6075 7027 0,'0'-21'0,"0"0"31,0 0-15,0 0 15,-21 21 63,-1 0-94,1 0 15,0 0-15,0 0 0,0 0 16,0 0-16,-1 0 16,44 0 46,-1 0-62,0 0 0,0 0 16,21 0-16,1 0 0,-1 0 0,0 0 15,22 0-15,-22 0 0,1 0 16,20-21-16,-21 21 0,22 0 16,-1 0-16,22 0 0,-21 0 15,20 0-15,1 0 0,0 0 0,-1 0 16,1 0-16,21 0 0,-22 0 0,22 0 15,21 0-15,0 0 0,0 21 16,0 0-16,0-21 0,0 21 0,0-21 16,-21 21-16,0 0 0,0-21 15,-22 22-15,22-22 0,-42 0 0,20 21 16,-20-21-16,-22 0 0,1 0 16,-1 21-16,-21-21 0,21 0 0,-20 0 15,-44-21 16,1 21-15,0 0-16,0-21 0,-21 21 16,-1-22-16,1 22 0,0 0 0,-1 0 15,-20 0-15,-1-21 0,1 21 16,-1 0-16,1 0 0,-22 0 0,0-21 16,-20 21-16</inkml:trace>
  <inkml:trace contextRef="#ctx0" brushRef="#br0" timeOffset="162115.35">6435 7091 0,'0'0'0,"-64"0"0,22 21 0,-1-21 16,1 0-16,21 21 0,0-21 0,42 21 16,0-21-1,21 0-15,1 0 0,20 0 0,22 22 16,0-22-16,-1 0 0,22 0 15,21 0-15,-21 21 0,0-21 0,0 0 16,21 0-16,-22 0 0,1 0 16,21 0-16,-21 0 0,0 0 0,0 0 15,0 0-15,-22 0 16,1 0-16,0 0 0,-22 0 0,-21 0 16,22 0-16,-22 0 0,-21 0 15,22 0-15,-22 0 0,0 0 0,0 0 16,0 0-16,1 0 15,-22 21-15,0 0 16</inkml:trace>
  <inkml:trace contextRef="#ctx0" brushRef="#br0" timeOffset="162733.57">12763 8213 0,'0'0'0,"0"-21"16,0-1-16,0 1 0,0 0 16,0 0-16,0 0 0,0 0 15,0-1-15,0-20 0,0 21 16,0-21-16,0 20 0,22 1 0,-22-21 0,0 21 16,0 0-16,0-1 15,0 1-15,0 0 16,-22 21-1,1 0-15,0 0 0,0 21 16,0 0-16,0-21 0,-1 22 0,1 20 16,0-21-16,0 21 0,0 1 15,21-1-15,-21 0 0,-1 1 0,1-1 16,21 0-16,-21 1 0,21-22 16,-21 21-16,21-21 0,0 22 0,0-22 15,0 0-15,0 0 16,0 0-16,21-21 0,0 0 15,0 0-15,22 0 0,-22 0 0,0 0 16,21-21-16</inkml:trace>
  <inkml:trace contextRef="#ctx0" brushRef="#br0" timeOffset="163050.67">13377 7535 0,'0'0'0,"0"-21"16,0-21-16,0 63 31,0 0-31,0 0 16,0 22-16,-21-22 0,21 21 16,0 1-16,-21-1 0,0 0 0,0 1 15,-1 20-15,1-21 0,21 22 0,-21-22 16,0 22-16,21-22 0,0 0 15,-21 1-15,21-22 0,-21 21 0,21-21 16,0 1-16,0-1 0,0 0 16,0 0-1,21-21 1,0 0-16,0-21 0,0 0 16,0 0-16</inkml:trace>
  <inkml:trace contextRef="#ctx0" brushRef="#br0" timeOffset="163468.1">13589 7895 0,'0'21'0,"0"1"16,0-1-16,0 0 0,-21 21 0,21-21 16,-21 22-16,21-22 0,-22 21 0,22-21 15,0 1-15,0 20 0,0-21 16,0 0-16,0 0 0,0 1 15,0-1-15,0 0 16,22-21-16,-1 0 0,0 21 0,0-21 16,0 0-16,0 0 0,1 0 0,-1 0 15,0-21-15,0 0 0,21 21 16,-20-21-16,-1-22 0,21 22 0,-21-21 16,0 21-16,1-22 0,-1 1 15,-21 0-15,0-1 0,21 1 0,-21 0 16,0 20-16,0-20 0,0 21 0,0 0 15,-21 0-15,0 21 0,-1 0 16,1 0-16,0 0 16,-21 0-16,21 0 0,-1 0 15,1 21-15,0 0 0,0 0 16,0 0-16,21 0 0,0 1 16,0-1-16,21 0 15,0-21-15,0 0 16,0 0-16,22 0 0,-22 0 15,21 0-15</inkml:trace>
  <inkml:trace contextRef="#ctx0" brushRef="#br0" timeOffset="163843.96">14520 7832 0,'0'0'0,"21"0"15,-63 0 1,21 0-16,0 0 0,-22 0 0,1 0 15,21 21-15,-21-21 0,-1 21 0,22-21 16,0 21-16,-21-21 0,42 21 16,0 1-16,0-1 15,0 0-15,0 0 16,21-21-16,0 21 0,-21 0 0,42 1 16,-21-1-16,1 0 0,-1-21 15,0 21-15,-21 0 0,21 0 0,-21 1 16,0-1-16,0 0 0,0 0 15,-21 0-15,0 0 16,0-21-16,-1 0 0,-20 22 0,21-22 16,-21 0-16,20 0 0,1 0 15,-21 0-15,21 0 0,0 0 0,-1 0 16,1 0-16,21-22 16,0 1-16,0 0 15,0 0-15,0 0 0,21 0 16,1-1-16,-22 1 0,21 0 15,0 21-15</inkml:trace>
  <inkml:trace contextRef="#ctx0" brushRef="#br0" timeOffset="164204">14457 8149 0,'0'0'0,"21"0"0,0 21 0,21-21 16,-20 0-16,-1 0 15,0 0-15,0 0 0,0 0 0,0 0 16,22 0-16,-22 0 0,0-21 16,0 21-16,22-21 0,-22 0 0,-21 0 15,21 0-15,0-1 0,-21 1 16,0 0-16,0 0 0,0 0 0,0 0 16,0-1-16,0 1 0,-21 0 15,0 21-15,0 0 16,-1 0-16,1 0 0,0 0 0,0 0 15,0 42-15,0-20 0,-1-1 16,1 21-16,0 0 0,0 1 0,21-22 16,0 21-16,0 1 0,0-22 0,0 0 15,0 21-15,0-21 0,0 1 16,21-22-16,0 21 0,0 0 0,1-21 16,-1 0-16,21 21 0,-21-21 15,0 0-15,1 0 0,20 0 0,-21-21 16,0 21-16</inkml:trace>
  <inkml:trace contextRef="#ctx0" brushRef="#br0" timeOffset="164963.56">15854 7557 0,'0'0'0,"-21"21"0,21 0 16,-22 0-16,1 0 0,0 22 0,21-22 15,-21 21-15,0-21 0,21 22 16,0-1-16,-21 0 0,-1 1 0,22-1 15,-21 0-15,0 1 0,21-1 16,-21 0-16,0 1 0,0-22 0,-1 21 16,22-21-16,0 0 0,-21 1 0,0-1 15,21 0 1,0 0 0,21-21-1,0 0-15,-21-21 16,22 21-16,-1-21 0,-21 0 15</inkml:trace>
  <inkml:trace contextRef="#ctx0" brushRef="#br0" timeOffset="165755.57">15536 8192 0,'21'0'46,"1"0"-46,-1 0 0,21 0 0,-21 0 16,22 0-16,-22 0 0,21 0 16,0 0-16,1 0 0,-22 0 0,21-22 15,1 1-15,-22 0 0,21 0 16,0 0-16,-20 0 0,20-1 0,-21-20 16,0 21-16,22 0 0,-43 0 15,21-22-15,-21 22 0,21 0 0,-21 0 16,0 0-16,0-1 15,0 1-15,-21 21 0,0 0 16,-1 0-16,1 0 0,0 0 16,0 21-16,0 1 15,21-1-15,0 0 0,-21 21 0,-1-21 16,22 22-16,-21-1 0,21 0 16,0 1-16,-21-1 0,0 0 0,0-20 15,21 20-15,-21 0 0,21-21 16,-22 1-16,22-1 0,-21 0 15,0 0-15,21 0 0,0 0 16,-21-21-16,21-21 47,21 0-47,-21 0 16,21 0-16,0 0 0,1-22 15,-1 22-15,0 0 0,0-21 0,0 20 16,0 1-16,1 0 0,-1 0 15,0 21-15,-21 21 16,0 0 0,0 0-16,0 1 15,0-1-15,0 0 0,0 0 0,21 0 16,-21 0-16,21-21 16,-21 22-16,21-22 0,-21 21 15,22-21-15,-1 0 0,0 0 0,0 0 16,0 0-16,0 0 15,1 0-15,-1-21 0,0 21 0,0-22 16,0 1-16,0 21 0,22-21 16,-22 0-16,0 0 0,0-22 0,-21 22 15,21 0-15,1 0 0,-22 0 16,21 21-16,-21 21 16,0 21-1,0-21-15,0 1 0,0 20 0,0-21 16,0 21-16,0-20 0,0-1 0,0 0 15,0 0-15,0 0 16,0 0-16,0 1 0,21-22 0,0 0 16,0 0-16,0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A47E-B7F8-4850-A6C9-7A7590EF3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F65BB-EA1E-407D-9A27-7DCDEA58B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B78E0-0756-4749-A291-4DEB75D53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2916-436E-4586-9934-6DE1A54AB211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ED0F1-B46C-4B42-B85C-A74D40E7E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2EACA-6348-4A74-9B28-27D4D6B35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5702-44CA-4F69-BE43-236F4E00E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4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539E5-CCD1-4C31-8994-3248378DB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60D71-F39C-4C03-8528-FA4BD1FD8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E75CB-31F5-492A-B487-8951908C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2916-436E-4586-9934-6DE1A54AB211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A4E0E-0A9E-4E59-B3EB-23CA57BC5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19DCC-93DF-448B-8BE2-942FD80CD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5702-44CA-4F69-BE43-236F4E00E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52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D4D75-3AE1-4E63-9FA1-B0464EDA5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D35B7-1FD5-4555-8A3C-CB3C0996D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72665-940A-4F7A-A8A7-C0A317846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2916-436E-4586-9934-6DE1A54AB211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0EE9D-86F7-44E4-8356-932A46FDC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AC1EB-88EA-4CF5-9AE2-A55B3A0F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5702-44CA-4F69-BE43-236F4E00E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734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22303-58A4-436E-86B3-750913EDF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F0729-1A4A-4679-AD98-AED7CF6ED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EB1C1-0FBE-4D69-A89F-9F46CBBF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2916-436E-4586-9934-6DE1A54AB211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73811-2498-47CE-81C1-FE47C6A7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49408-5193-4758-B30B-12C530924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5702-44CA-4F69-BE43-236F4E00E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15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8A3F9-B79B-437A-A346-7D5150F0D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12D17-D415-4BEC-ACA8-9C2B808C1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7F123-6B6C-4B1F-AFAE-B536C145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2916-436E-4586-9934-6DE1A54AB211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0D5C9-30CF-4FBA-BAEA-7036D18A4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C7398-D003-4F5B-AC4A-25234E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5702-44CA-4F69-BE43-236F4E00E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416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F0EC4-4A85-41B6-9403-4C411A3F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14323-8CE1-4840-8E10-F3445CA1D5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A352E-8E32-457B-8728-5D6A827EF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54C8C-E7BE-4BED-B575-D0EB20E97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2916-436E-4586-9934-6DE1A54AB211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207C9-076A-443B-8D42-DCD89A33C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7A4B0-E71B-47E4-B81C-6A54A3EE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5702-44CA-4F69-BE43-236F4E00E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02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7D4F4-0B59-4778-AFA1-ABFE6F3EC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FE7F1-8A40-4959-BA0B-2EF9BFAAB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F1FA5-45FE-4D33-A8F1-9B9B5FC2C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899CD8-18A0-446C-AA52-BB6A77E385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2B6EAD-6CF5-4933-9B96-732AEB752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DE4979-AC19-4386-84B4-B213A2547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2916-436E-4586-9934-6DE1A54AB211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273100-20A5-46BD-9278-F30500E0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2C8A98-6CA4-4C13-BA9A-4579D2C0E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5702-44CA-4F69-BE43-236F4E00E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81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76C23-2A33-4C50-9707-5F838C95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0C49C1-1C2C-4B1A-BDC8-4C66CF9BB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2916-436E-4586-9934-6DE1A54AB211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9E916-E4F0-4A2F-A1BA-89DD2B72E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B95F9-6795-4537-BA68-C8E21029E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5702-44CA-4F69-BE43-236F4E00E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63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8358A7-BD79-4C64-91D6-0C56EBFF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2916-436E-4586-9934-6DE1A54AB211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86E18B-F8C7-42E3-A383-879EE38C4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0082D-3DEE-49DC-AAD5-45B47E61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5702-44CA-4F69-BE43-236F4E00E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11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8F78-696E-4002-8EB9-37FA95E47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47882-AE91-47B8-A7F0-13B66956E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2E10A-3DFF-4FEB-8A91-33A1742EE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56478-6D61-4F7F-A1E9-E25C5775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2916-436E-4586-9934-6DE1A54AB211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1FC30-D4B8-4D42-A4BF-C773F1262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AD05B-6458-4F6D-B4FF-8FF3E50A9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5702-44CA-4F69-BE43-236F4E00E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07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6C114-7163-4B17-99DE-A0E0CC056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0332A0-1E08-418A-8D29-7F29EEC56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5487B-3A8C-41DE-9DA6-80A650BE7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651A0-E571-4D38-9AEC-CAB610B80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2916-436E-4586-9934-6DE1A54AB211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48529-B866-4ADC-8C0B-652E0C58E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653DD-05B5-4B62-B92B-068AC614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5702-44CA-4F69-BE43-236F4E00E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524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8EE05F-8E5A-4446-8A0C-08EAAEFA8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05D80-0012-4EAE-8FC2-E65078A62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053B6-29D4-44B0-91C5-04A2C894B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2916-436E-4586-9934-6DE1A54AB211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6C269-0ED7-4BE0-8FEE-0B57478D5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FE595-95E9-4870-BF70-856ADE9D0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A5702-44CA-4F69-BE43-236F4E00E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5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AA8E7-5372-47D3-9FAC-9E17ABDD23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69C14E-0326-4B4F-9B03-FAED37D1FE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60638F-BFA0-40A2-BDC7-CC45224F7440}"/>
                  </a:ext>
                </a:extLst>
              </p14:cNvPr>
              <p14:cNvContentPartPr/>
              <p14:nvPr/>
            </p14:nvContentPartPr>
            <p14:xfrm>
              <a:off x="91440" y="144720"/>
              <a:ext cx="8435520" cy="5989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60638F-BFA0-40A2-BDC7-CC45224F74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135360"/>
                <a:ext cx="8454240" cy="600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906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AA8E7-5372-47D3-9FAC-9E17ABDD23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69C14E-0326-4B4F-9B03-FAED37D1FE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EC8FFD-9F12-4014-8FA0-B347EC58C3A3}"/>
                  </a:ext>
                </a:extLst>
              </p14:cNvPr>
              <p14:cNvContentPartPr/>
              <p14:nvPr/>
            </p14:nvContentPartPr>
            <p14:xfrm>
              <a:off x="228600" y="182880"/>
              <a:ext cx="9068040" cy="5989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EC8FFD-9F12-4014-8FA0-B347EC58C3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173520"/>
                <a:ext cx="9086760" cy="600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7940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AA8E7-5372-47D3-9FAC-9E17ABDD23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69C14E-0326-4B4F-9B03-FAED37D1FE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69AD38D-D69E-443B-AF57-C3E93F580CCE}"/>
                  </a:ext>
                </a:extLst>
              </p14:cNvPr>
              <p14:cNvContentPartPr/>
              <p14:nvPr/>
            </p14:nvContentPartPr>
            <p14:xfrm>
              <a:off x="190440" y="167760"/>
              <a:ext cx="8336520" cy="4846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69AD38D-D69E-443B-AF57-C3E93F580C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158400"/>
                <a:ext cx="8355240" cy="486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7200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AA8E7-5372-47D3-9FAC-9E17ABDD23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69C14E-0326-4B4F-9B03-FAED37D1FE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BDF27A2-5523-4CD3-9075-250768781827}"/>
                  </a:ext>
                </a:extLst>
              </p14:cNvPr>
              <p14:cNvContentPartPr/>
              <p14:nvPr/>
            </p14:nvContentPartPr>
            <p14:xfrm>
              <a:off x="76320" y="388800"/>
              <a:ext cx="6264000" cy="4435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BDF27A2-5523-4CD3-9075-2507687818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379440"/>
                <a:ext cx="6282720" cy="445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7118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AA8E7-5372-47D3-9FAC-9E17ABDD23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69C14E-0326-4B4F-9B03-FAED37D1FE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D31E47-2FC2-4B1F-822C-172E65B53D13}"/>
                  </a:ext>
                </a:extLst>
              </p14:cNvPr>
              <p14:cNvContentPartPr/>
              <p14:nvPr/>
            </p14:nvContentPartPr>
            <p14:xfrm>
              <a:off x="221040" y="236160"/>
              <a:ext cx="8953920" cy="5174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D31E47-2FC2-4B1F-822C-172E65B53D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226800"/>
                <a:ext cx="8972640" cy="519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8927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AA8E7-5372-47D3-9FAC-9E17ABDD23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69C14E-0326-4B4F-9B03-FAED37D1FE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4B8D5DA-845D-4AFB-822A-0679E4366B30}"/>
                  </a:ext>
                </a:extLst>
              </p14:cNvPr>
              <p14:cNvContentPartPr/>
              <p14:nvPr/>
            </p14:nvContentPartPr>
            <p14:xfrm>
              <a:off x="685800" y="838080"/>
              <a:ext cx="9380520" cy="522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4B8D5DA-845D-4AFB-822A-0679E4366B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6440" y="828720"/>
                <a:ext cx="9399240" cy="524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8817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2021-04-09T01:08:39Z</dcterms:created>
  <dcterms:modified xsi:type="dcterms:W3CDTF">2021-04-09T02:05:00Z</dcterms:modified>
</cp:coreProperties>
</file>