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07:01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2646 6604 0</inkml:trace>
  <inkml:trace contextRef="#ctx0" brushRef="#br0" timeOffset="62.96">2667 3831 0,'0'21'0</inkml:trace>
  <inkml:trace contextRef="#ctx0" brushRef="#br0" timeOffset="53432.45">2159 1524 0,'0'-21'0,"21"21"0,-21-21 15,0 0 1,21-1-16,-21 1 16,21 0-16,-21 0 15,0 0 1,0 0-16,0-1 16,-21 22-1,0 0-15,0 0 0,0 0 16,0 0-16,-1 22 0,-20-1 15,21 0-15,0 0 0,-22 0 16,22 0-16,-21 22 0,21-22 0,-22 21 16,22 1-16,0-1 0,0 0 15,0-21-15,21 22 0,-21-22 16,21 0-16,0 21 0,0-20 16,0-1-16,0 0 15,21-21-15,0 21 0,0-21 0,0 0 16,0 0-16,1 21 0,-1-21 15,0 0-15,21 0 0,-21 0 0,1 21 16,20-21-16,-21 22 0,0-22 16,22 0-16,-22 21 0,0-21 15,0 21-15,0-21 0,0 21 0,-21 0 16,0 0-16,0 1 0,0-1 16,0 0-16,-21 0 0,0 0 0,0 22 15,-21-22-15,-1 0 16,22 0-16,-21 0 0,-1 0 0,1 1 15,0-1-15,-1 0 0,22-21 16,-21 0-16,0 0 0,-1 0 16,1 0-16,0 0 0,-1-21 0,1 0 15,0 21-15,20-22 0,-20 1 16,21 0-16,0 21 0,0-21 16,-1 0-16,22 0 0,0-1 15,22 22 1,-1-21-16,0 0 0,0 21 15,0-21-15,0 21 0,22-21 0,-22 0 16,21-1-16</inkml:trace>
  <inkml:trace contextRef="#ctx0" brushRef="#br0" timeOffset="53804.24">2603 1376 0,'0'0'0,"0"-21"15,0 42 32,0 0-47,0 0 16,0 0-16,0 1 0,0 20 0,-21 0 15,21 1-15,-21 20 0,21-21 16,0 22-16,-21-22 0,21 22 16,-21-22-16,21 0 0,-21 1 0,21-1 15,0 0-15,0-20 0,0 20 16,0-21-16,0 0 0,0 0 0,0 1 16,0-44 30,0 1-30,0 0-16</inkml:trace>
  <inkml:trace contextRef="#ctx0" brushRef="#br0" timeOffset="54064.13">2476 1799 0,'0'0'0,"-21"0"0,0 0 0,0 0 16,42 0-1,0 0 1,0 0-16,1 0 0,-1-21 16,21 21-16,-21-21 0,22 21 15,-22 0-15,21 0 0,-21-21 0,0 21 16,1 0-16,-1 0 15</inkml:trace>
  <inkml:trace contextRef="#ctx0" brushRef="#br0" timeOffset="54715.76">3175 1926 0,'42'0'15,"-21"-21"1,-21 0-16,22 21 16,-22-21-16,0 0 0,0-1 0,0 1 15,0 0-15,0 0 0,0 0 16,0 0-16,0-1 0,0 1 15,0 0-15,-22 0 0,1 21 16,0 0-16,0 0 16,0 0-16,0 0 0,-1 21 0,-20-21 15,21 42-15,0-20 0,0 20 16,-1-21-16,1 21 0,0 1 0,0 20 16,0-20-16,21-1 0,0 0 15,0 1-15,0-1 0,0-21 0,0 0 16,0 22-16,0-22 0,0 0 15,21-21-15,0 21 0,0-21 16,0 0-16,1 0 0,-1 0 16,0 0-16,0 0 0,0 0 0,0-21 15,1 0-15,-1 0 0,0-1 16,0 1-16,0 0 0,0 0 0,1 0 16,-22-22-16,0 22 0,21-21 15,-21 0-15,0 20 0,0-20 0,0 0 16,0 21-16,0-22 0,0 22 15,0 0-15,0 0 16,0 42 0,0 0-1,0 0-15,0 0 0,0 22 16,0-22-16,0 21 0,0 1 16,0-22-16,0 21 0,0-21 0,0 0 15,0 1-15,0 20 0,0-21 16,0 0-16,0 0 0,21-21 15,0 0-15,0 0 16,0 0-16,1-21 16,-1 21-16,-21-21 15,21-21-15,0 21 0</inkml:trace>
  <inkml:trace contextRef="#ctx0" brushRef="#br0" timeOffset="55672.21">3746 1291 0,'0'21'15,"-21"-21"1,21 22-16,-21-1 0,21 0 16,0 21-16,0-21 0,0 22 0,0-1 15,0 0-15,0 22 0,0-22 16,0 1-16,0-1 0,0 0 0,0 22 15,0-43-15,0 21 0,0 1 16,0-22-16,0 21 0,0-21 16,0 0-16,0 1 0,0-1 15,0 0-15,21 0 0,0-21 16,-21 21-16,22-21 16,-1 0-16,0 0 0,0-21 15,0 21-15,0-21 16,1 0-16,-1 0 0,-21-1 0,21-20 15,0 21-15,0-21 0,-21 20 16,0-20-16,21 21 0,1-21 0,-22 20 16,21 1-16,-21 0 15,0 42 1,0 0 0,0 1-16,0-1 0,0 0 0,0 0 15,0 21-15,0-20 0,0-1 16,0 21-16,0-21 0,0 0 0,0 1 15,0-1-15,0 0 0,0 0 16,21-21-16,0 21 0,-21 0 0,21-21 16,0 0-16,1 0 15,-1 0-15,0 0 0,0 0 16,0-21-16,0 21 0,1-21 0,20 0 16,-21 0-16,0 0 0,0-22 15,1 22-15,-1-21 0,0 21 16,0-22-16,21 1 0,-20 21 15,-1 0-15,0-1 0,0 1 0,0 0 16,0 0-16,1 21 0,-1 0 16,0 0-16,-21 21 31,0 0-31,21-21 16,-21 21-1,21-21 16,-21-21-31,0 0 32,0 0-17,-21 21-15,0 0 16,0 0 0,0 0-16,-1 21 0,1 0 15,0 0-15,0 22 0,21-22 16,-21 0-16,0 21 0,-1-20 15,22 20-15,0-21 0,0 21 0,-21-20 16,21-1-16,0 0 0,0 0 0,0 0 16,21-21-16,1 21 0,-1-21 15,0 0-15,0 22 0,0-22 0,0 0 16,1 0-16,20 0 0,-21 0 16,0 0-16,22-22 0,-22 22 15,21-21-15,-21 0 0,0 21 16,1-21-16,-1-21 0,0 20 0,0-20 15,0 21-15,0-21 0,-21-1 0</inkml:trace>
  <inkml:trace contextRef="#ctx0" brushRef="#br0" timeOffset="56011.54">4720 1185 0,'0'0'16,"-21"22"-16,0-1 0,21 0 15,-21 0-15,21 0 0,0 0 16,0 1-16,0-1 16,21-21-16,0 0 15,0 0-15,0 0 16,0-21-16,-21-1 15,0 1-15,0 0 16,0 0-16,0 0 16,-21 21-16,0 0 0,21-21 15,-21 21-15,0 0 0,0 0 16,-1 0 0,1 0-16,21 21 15,-21-21-15</inkml:trace>
  <inkml:trace contextRef="#ctx0" brushRef="#br0" timeOffset="56262.91">3577 1651 0,'21'0'15,"0"0"-15,1 0 16,20 0-16,-21-21 0,21 21 0,1-21 16,-1 0-16,0 21 0,1-22 15,-22 22-15,21-21 0,1 21 0,-22 0 16,0-21-16,0 21 0,0 0 16,0 0-16,1-21 0,-1 0 15</inkml:trace>
  <inkml:trace contextRef="#ctx0" brushRef="#br0" timeOffset="56800.61">5969 1736 0,'0'0'0,"0"-21"15,0-1-15,21-20 16,-21 21-16,0 42 31,0 0-31,0 0 0,0 1 16,0 20-16,0-21 0,0 21 0,0 1 15,0-1-15,0 0 0,21-20 16,-21 20-16,0 0 0,0-21 0,0 1 16,0-1-16,0 0 0,0 0 15,0 0-15,0 0 0</inkml:trace>
  <inkml:trace contextRef="#ctx0" brushRef="#br0" timeOffset="57283.85">6731 1630 0,'0'-21'0,"0"42"0,21-42 16,-21 0-16,0-1 0,-21 22 16,0 0-1,0 0-15,-1 0 0,1 0 16,0 22-16,-21-1 0,21-21 0,-1 21 16,-20 0-16,21 21 0,0-20 15,0-1-15,-1 0 0,22 21 0,0-21 16,0 1-16,0-1 15,0 0-15,0 0 16,22-21-16,-1 0 0,21 0 16,-21 0-16,0 0 0,22 0 0,-1 0 15,-21 0-15,22 0 0,-22 0 0,21 0 16,-21 21-16,22-21 16,-22 0-16,0 21 0,0-21 0,0 22 15,-21-1-15,0 0 16,0 0-16,0 0 0,-21 0 15,-21-21-15,21 22 0,-22-1 16,22 0-16,-21-21 0,-1 21 0,1-21 16,0 21-16,21-21 0,-22 0 15,22 0-15,-21 0 0,21 0 0,-1 0 16,1 0-16,0 0 0,0 0 16,0 0-16,0-21 15,21 0-15,-22 0 16,22 0-16,0-1 15</inkml:trace>
  <inkml:trace contextRef="#ctx0" brushRef="#br0" timeOffset="57632.65">6202 1334 0,'-43'0'16,"43"21"-16,0 0 0,-21-21 16,21 21-16,21-21 31,1 0-15,-1 0-16,0-21 15,0 21-15,-21-21 0,0 0 16,0-1-16,0 1 15,-21 21 1,0 0 0,0 0-1,-1 21-15,22 1 0,0-1 16,0 0 0,22 0-1,-1-21-15</inkml:trace>
  <inkml:trace contextRef="#ctx0" brushRef="#br0" timeOffset="58436.19">8086 1778 0,'0'-21'0,"0"0"0,0 0 16,21 21-16,0-22 16,-21 1-16,0 0 0,21 0 15,0 0-15,-21 0 0,21-1 16,-21 1-16,0 0 0,22 0 0,-22 0 16,0 0-16,0-1 0,0 1 15,0 0-15,0 0 0,0 42 47,0 21-47,0-20 16,0-1-16,0 21 0,0 0 0,0 1 15,0-1-15,0 0 0,0 1 16,0-1-16,0 0 0,0-20 0,0 20 16,0-21-16,21 21 15,-21-20-15,21-1 0,-21 0 0,0 0 16,0 0-16,0 0 0,0 1 15,0-1-15,0 0 16,-21-21-16,0 0 0,-1 21 0,1-21 16,0 0-16,0 21 0,0-21 15,0 0-15,-22 0 0,22 0 0,0 0 16,-21 0-16,20 0 0,1 0 16,0 0-16,0 0 15,42 0 16,0 0-31,0 0 0,22 0 16,-22 0-16,21 0 0,-21 0 16,22 0-16,-22 0 0,21 0 0,-21-21 15,22 21-15,-22-21 0,21 21 16,-21 0-16,1 0 0,-1 0 0,0 0 16,0 0-16,-21-21 62,0 0-62</inkml:trace>
  <inkml:trace contextRef="#ctx0" brushRef="#br0" timeOffset="58861.95">9631 1461 0,'0'0'0,"-43"-22"15,22 22-15,0 0 16,0 0-16,0 0 0,0 0 16,-1 0-16,1 0 0,0 0 15,0 0-15,21 22 0,-21-1 0,0 0 16,-1 21-16,1-21 0,21 22 16,0-1-16,-21 0 0,21 1 0,0-1 15,-21 0-15,21-20 0,0 20 16,0 0-16,0-21 0,0 22 0,0-22 15,0 0-15,0 0 0,0 0 16,0 1-16,21-1 0,0-21 16,0 21-16,1-21 0,-1 0 0,0 0 15,0 0-15,0 0 16,22 0-16,-22-21 0,0 21 0</inkml:trace>
  <inkml:trace contextRef="#ctx0" brushRef="#br0" timeOffset="59319.68">10012 1651 0,'0'0'0,"0"-21"15,0 0-15,0 0 16,-21 21 0,-1 0-1,1 21-15,0 0 0,0 0 16,0 21-16,0-20 0,21 20 0,-22-21 15,1 21-15,21 1 0,0-22 16,0 21-16,-21-21 0,21 1 0,0 20 16,0-21-16,0 0 0,0 0 15,21 1-15,0-22 16,22 0-16,-22 0 16,0 0-16,21 0 0,-20 0 0,20 0 15,-21 0-15,21 0 0,-20-22 0,20 1 16,-21 0-16,0 0 0,22 0 15,-22 0-15,-21-22 0,0 22 0,21-21 16,-21-1-16,0 1 0,0 0 16,0-1-16,-21 1 0,0 21 0,-1-21 15,1 20-15,0 1 0,0 21 16,0-21-16,0 21 0,-1 0 0,1 0 16,0 0-16,0 0 0,0 0 15,0 21-15,-1 0 0,22 1 16,-21-1-16,21 0 15,0 0-15,0 0 0,0 0 0,0 1 16,21-22-16,1 0 16</inkml:trace>
  <inkml:trace contextRef="#ctx0" brushRef="#br0" timeOffset="59678.48">10647 1566 0,'0'0'16,"21"-21"0,-42 21 15,21 21-31,-21 1 0,21-1 0,0 21 16,0-21-16,0 22 0,0-1 15,0 0-15,0 1 0,0-1 0,0 0 16,0 1-16,0-1 0,0-21 15,0 21-15,0 1 0,0-1 0,0 0 16,-22 1-16,22-1 0,-21 0 0,0 22 16,21-22-16,-21 1 0,21-1 15,-21-21-15,21 21 0,-21-20 0,21-1 16,0 0-16,0 0 16,0-42-1,0 0 1,0-22-16,0 22 15,0-21-15,0 21 0,0-22 0,21 1 16</inkml:trace>
  <inkml:trace contextRef="#ctx0" brushRef="#br0" timeOffset="59992.81">10562 1651 0,'0'0'0,"0"-21"16,0 0-16,-21 21 0,21-21 0,0-1 15,0 1-15,0 0 16,0 0-16,21 21 0,0 0 0,0-21 16,1 21-16,-1 0 0,0 0 15,0 0-15,21 0 0,-20 0 0,-1 0 16,21 21-16,-21-21 0,0 21 16,1 0-16,-1 0 0,-21 1 0,0-1 15,0 0-15,0 0 16,0 0-16,0 0 0,0 1 0,-21-1 15,-1 0-15,1 0 0,0 0 0,-21-21 16,21 21-16,-1 1 16,1-22-16,0 21 0,0-21 0,0 0 15,21 21-15</inkml:trace>
  <inkml:trace contextRef="#ctx0" brushRef="#br0" timeOffset="60743.9">11134 1588 0,'21'0'0,"-21"21"31,0 0-31,-21 0 15,21 21-15,0-20 0,0-1 0,-22 0 16,22 21-16,0-21 0,0 1 16,0 20-16,0-21 0,0 0 0,0 0 15,22 1-15,-1-1 0,0-21 16,0 0-16,0 0 16,0 0-16,1 0 0,-1 0 0,21 0 15,-21-21-15,0 21 0,1-22 16,-1 1-16,0 21 0,0-21 15,-21 0-15,21 0 0,0 0 0,-21-22 16,0 22-16,0 0 0,0 0 16,22 0-16,-22-1 0,0 1 0,0 0 15,0 0 1,0 42 15,0 0-31,0 0 0,0 1 0,-22-1 16,22 0-16,0 21 0,0-21 15,-21 22-15,21-1 0,-21-21 16,21 22-16,-21-1 0,21 0 0,0 1 16,0-1-16,0 21 0,0-20 0,0 20 15,0-20-15,0 20 0,0 1 16,0-1-16,0 1 0,0-1 16,0 1-16,0-1 0,0-21 0,0 22 15,0-22-15,0 22 0,0-22 0,0 0 16,0 1-16,0-1 0,0-21 15,0 22-15,0-22 0,0 0 0,0 0 16,-21 0-16,0-21 0,-1 0 16,1 0-16,0-21 15,0 21-15,0-21 0,0 0 16,-1-22-16,1 22 0,0-21 16,0 0-16,21-1 0,-21 1 0,21-22 15,0 1-15,0 21 0,0-22 16,0 1-16,0 20 0,0-20 0,0-1 15,0 22-15,21-22 0,0 22 16,-21 0-16,21-1 0,0 1 0,1 0 16,-22 21-16,21-22 0,0 22 0,0 0 15,0 0-15,0 21 0,22-21 16,-22-1-16,0 1 0,0 21 0,0-21 16,1 21-16</inkml:trace>
  <inkml:trace contextRef="#ctx0" brushRef="#br0" timeOffset="61595.58">15473 1651 0,'0'0'0,"0"-21"16,0 0-16,0 42 47,0 0-47,0 0 16,0 0-16,0 22 0,0-22 0,0 21 15,0 1-15,0-1 0,0-21 16,-21 21-16,21 1 0,0-22 15,0 21-15,-22-21 0,22 1 0,-21-1 16,21 0-16,0 0 16,0-42 15,0 0-31,0 0 16,0-1-16,0 1 0,0 0 0,0 0 15,0-21-15,0 20 0,0-20 16,0 0-16,21-1 0,1 22 0,-1-21 15,0 0-15,0 20 0,0 1 16,22 0-16,-22 0 0,0 0 16,21 21-16,-21 0 0,1 0 15,20 0-15,-21 0 0,0 0 0,0 21 16,1 0-16,-1 21 0,0-20 16,0 20-16,-21 0 0,0-21 0,0 22 15,0-1-15,0-21 0,0 22 16,0-22-16,0 21 0,-21-21 0,0 0 15,21 1-15,0-1 0,-21 0 16,21 0 0,0-42-1</inkml:trace>
  <inkml:trace contextRef="#ctx0" brushRef="#br0" timeOffset="61996.35">16362 1672 0,'0'-21'0,"0"42"31,-21 0-31,-1-21 0,1 43 16,21-22-16,-21 0 0,0 21 0,0-20 15,21 20-15,0 0 16,-21-21-16,21 22 0,-22-22 0,22 21 15,0-21-15,0 1 0,0-1 0,0 0 16,0 0-16,22-21 16,-1 0-16,0 0 0,21 0 15,-21 0-15,1 0 0,-1-21 16,21 0-16,-21 0 0,0-1 0,1 1 16,-1 0-16,0 0 0,0 0 15,-21-22-15,0 1 0,0 21 0,0-21 16,0 20-16,0-20 0,0 21 0,-21 0 15,0 21-15,0-21 0,-1 21 16,-20 0-16,21 0 0,0 0 0,-22 0 16,22 21-16,0-21 15,0 21-15,0-21 0,21 21 0,0 0 16,21-21 0</inkml:trace>
  <inkml:trace contextRef="#ctx0" brushRef="#br0" timeOffset="62472.13">16764 1693 0,'21'0'16,"-21"22"0,0-1-16,0 0 15,0 0-15,0 0 0,0 0 0,0 1 16,0 20-16,0-21 0,0 0 15,-21 22-15,21-22 0,-21 0 0,21 0 16,0 21-16,0-20 0,-21-1 0,-1 0 16,22 0-16,0-42 47,0 0-32,0 0-15,0-1 0,0-20 16,0 21-16,0-21 0,0-1 15,22 1-15,-1 21 0,0-22 0,0 1 16,0 0-16,0 21 0,22-22 16,-22 22-16,21 0 0,1 21 0,-1 0 15,0 0-15,1 0 0,-1 0 16,0 21-16,1 0 0,-1 22 0,-21-22 16,0 21-16,0-21 0,1 22 15,-22-1-15,0-21 0,0 0 0,0 22 16,0-22-16,0 0 0,-22 0 0,1 0 15,0 0-15,0-21 0,21 22 16,-21-1-16,0-21 0</inkml:trace>
  <inkml:trace contextRef="#ctx0" brushRef="#br0" timeOffset="63209.7">18161 2180 0,'0'0'0,"-21"0"31,21-21 0,21 0-31,0 21 16,0-42-16,0 20 0,1 1 0,20-21 16,-21 0-16,21-1 0,-20 1 15,20 0-15,0-22 0,1 22 0,-1-1 16,-21 1-16,0 0 0,0 21 15,-21-22-15,0 22 0,0 0 16,-21 21-16,-21 0 16,21 0-16,-22 0 0,1 0 15,21 21-15,-21-21 0,-1 21 0,22 0 16,0 22-16,21-22 0,0 0 16,0 21-16,0-20 0,21 20 0,0-21 15,0 21-15,22-20 0,-22 20 16,21-21-16,-21 0 0,22 22 0,-22-22 15,21 0-15,-21 0 0,1 0 16,-1 0-16,-21 1 0,0-1 0,0 0 16,0 0-1,-43-21-15,22 0 0,0 0 0,-21 0 16,21 0-16,-22 0 0,1 0 16,21 0-16,-22 0 0,22 0 15,0-21-15,0 21 0,0 0 0,0-21 16,-1 0-16,22-1 15,22 1 1,-1 21-16,0-21 16,0 0-16,0 21 0,22-21 0,-1 0 15</inkml:trace>
  <inkml:trace contextRef="#ctx0" brushRef="#br0" timeOffset="63517.53">19113 1334 0,'0'-22'0,"0"44"0,0-65 0,0 22 16,-21 21-1,0 0-15,21 21 0,0 0 16,-21 1-16,21-1 0,0 21 16,0 0-16,0 1 0,0-1 0,-21 0 15,21 22-15,-21-22 0,21 22 16,0-22-16,-22 0 0,1 1 0,21-1 15,-21 0-15,21 1 0,0-22 16,0 0-16,0 0 0,0 0 16,0 1-16,0-1 0,21-21 15,0 0 1,1 0-16,-1 0 16,0 0-16,0-21 0,-21-1 15,0 1-15,21 0 0,0 0 0</inkml:trace>
  <inkml:trace contextRef="#ctx0" brushRef="#br0" timeOffset="63716.41">18902 1715 0,'0'0'0,"21"0"15,0 0 1,0 0-16,0 0 0,22-22 15,-22 22-15,21 0 0,-21 0 0,22 0 16,-1-21-16,-21 21 0,22 0 16,-1 0-16,-21-21 0,0 21 0,22 0 15,-22 0-15</inkml:trace>
  <inkml:trace contextRef="#ctx0" brushRef="#br0" timeOffset="64344.06">19918 1969 0,'0'0'0,"21"-22"15,0 1 1,-21 0-16,0 0 0,0 0 0,0 0 15,0-1-15,0 1 0,0 0 16,0-21-16,-21 21 0,0-1 16,0 1-16,-1 0 0,-20 0 15,21 21-15,-21 0 0,20 0 0,-20 0 16,0 21-16,21 0 0,-22 0 16,22 1-16,-21-1 0,21 0 0,-1 21 15,1-21-15,0 22 0,0-1 16,21-21-16,-21 22 0,21-22 0,0 21 15,0-21-15,0 0 0,0 1 16,0-1-16,21 0 0,21-21 16,-21 0-16,1 0 0,20 0 15,-21 0-15,21 0 0,1 0 0,-22-21 16,21 21-16,1-21 0,-22-1 16,21 1-16,-21 0 0,22 0 15,-22 0-15,-21-22 0,21 22 0,-21-21 16,0 21-16,21-22 0,-21 22 15,0-21-15,0 21 0,0 0 0,0-1 16,0 44 0,0-1-1,0 21-15,-21-21 0,21 0 16,0 22-16,-21-22 0,21 21 0,0-21 16,0 22-16,0-22 0,0 0 15,0 0-15,0 0 0,0 1 0,0-1 16,21-21-1,0 0-15,0 0 16,0 0-16,1 0 0,-1 0 16,0-21-16,0-1 15,0 1-15,0 0 0,1-21 0</inkml:trace>
  <inkml:trace contextRef="#ctx0" brushRef="#br0" timeOffset="65281.03">20447 1291 0,'0'0'0,"0"-21"0,-21 21 16,0 0-16,-1 21 15,1 0 1,0 22-16,21-22 0,0 21 0,0 1 16,0-1-16,-21 21 0,21-20 15,0 20-15,-21-20 0,21-1 0,0 21 16,0-20-16,0-22 0,0 21 15,0 1-15,0-22 0,0 0 0,0 0 16,0 0-16,0 0 0,0 1 16,21-22-1,0 0-15,0 0 0,0 0 16,1 0-16,-1 0 0,0-22 16,21 22-16,-21-21 0,1 0 0,-1 0 15,0 21-15,0-21 0,0 0 16,0-1-16,-21-20 0,0 21 0,0 0 15,0 0-15,0-1 0,0 44 47,0-1-47,0 0 16,-21 0-16,21 0 0,0 22 0,0-22 16,0 0-16,0 0 15,0 0-15,0 0 0,21-21 16,1 22-16,-1-22 15,0 0-15,0 0 0,0 0 0,0 0 16,1 0-16,-1 0 0,0 0 0,0 0 16,0 0-16,0 0 0,1-22 15,-1 1-15,0 0 0,0 0 0,0 0 16,0 0-16,1-22 0,-1 22 16,0-21-16,21 21 0,-21-1 0,1 1 15,-1 0-15,-21 0 0,21 0 16,0 21-16,0 0 62,-21-21 1,-21 21-48,21-22-15,-21 22 16,0 0-16,0 0 16,-1 0-1,1 22-15,21-1 0,-21 0 16,0 0-16,21 0 0,-21 22 0,0-22 16,-1 21-16,22-21 0,0 22 15,0-22-15,-21 21 0,21-21 0,0 0 16,0 1-16,0-1 0,0 0 15,21-21-15,1 21 0,-1-21 0,0 0 16,0 0-16,0 21 0,22-21 16,-22 0-16,21 0 0,-21 0 0,22 0 15,-22-21-15,21 21 0,-21-21 16,22 21-16,-22-21 0,0 0 0,0-1 16,21 1-16,-20 0 0,-22 0 15,21 0-15,-21-22 0,21 22 16,-21 0-16,0-21 0,0 21 0</inkml:trace>
  <inkml:trace contextRef="#ctx0" brushRef="#br0" timeOffset="65491.92">21378 1418 0,'0'0'16,"-21"0"-16,0 0 0,0 0 15,0 0 48,-1 0-47</inkml:trace>
  <inkml:trace contextRef="#ctx0" brushRef="#br0" timeOffset="65683.81">20299 1609 0,'0'0'0,"-21"0"0,21 21 16,42-21 15,-21 0-31,0 0 0,22 0 0,-1 0 16,-21 0-16,21 0 0,1 0 15,20 0-15,-20 0 0,-1 0 0,0 0 16,1-21-16,-1 21 0</inkml:trace>
  <inkml:trace contextRef="#ctx0" brushRef="#br0" timeOffset="66052.12">22881 1630 0,'0'0'0,"21"-42"15,-21 20-15,0 1 16,0 42 15,-21 1-15,21 20-16,-21-21 0,21 21 15,0-20-15,0 20 0,-21 0 0,21 1 16,-21-1-16,21-21 0,0 21 16,0-20-16,0 20 0,0-21 0,0 0 15,0 0-15,0 1 0,0-1 16,21-21-1,0 0-15,0 0 16</inkml:trace>
  <inkml:trace contextRef="#ctx0" brushRef="#br0" timeOffset="66499.58">23622 1566 0,'0'0'0,"-21"0"0,0-21 16,-1 21-16,1 0 0,0 0 0,0 0 16,0 0-16,-22 0 0,22 0 15,0 0-15,-21 0 0,21 0 0,-1 21 16,-20-21-16,21 22 0,0-1 16,0 0-16,21 0 0,0 0 0,0 0 15,0 1-15,0-1 0,0 0 16,0 0-16,21 0 15,0 0-15,0-21 0,0 22 16,22-1-16,-22-21 0,21 21 0,0-21 16,-20 0-16,20 21 0,0-21 15,-21 0-15,1 21 0,20-21 0,-21 0 16,-21 21-16,21-21 16,-21 22-16,0-1 0,0 0 15,-21-21-15,0 21 0,0-21 0,-22 21 16,22-21-16,-21 21 0,0 1 15,-1-22-15,22 21 0,-21-21 0,21 0 16,-22 0-16,22 21 16,-21-21-16,21 0 0,-1 0 0,1 0 15,0 0-15,0 0 16,0 0-16,21-21 16,0 0-16,0-1 0</inkml:trace>
  <inkml:trace contextRef="#ctx0" brushRef="#br0" timeOffset="66724.89">22754 1376 0,'0'0'0,"-21"0"0,0 0 0,0 21 94</inkml:trace>
  <inkml:trace contextRef="#ctx0" brushRef="#br0" timeOffset="67767.99">16849 3133 0,'-22'-21'16,"44"42"-16,-44-64 0,1 43 0,0-21 15,0 0-15,0 0 0,0 0 16,-1 21-16,1 0 15,0 0 1,21 21-16,0 0 16,-21 21-16,21-20 15,0 20-15,0 0 0,0 1 0,-21-1 16,21-21-16,0 21 0,0 1 16,-21-1-16,-1-21 0,22 0 0,-21 22 15,21-22-15,-21-21 16,21 21-16,0 0 0,-21-21 31,21-21-31,0 0 16,0 0-16,0-22 0,0 22 15,0 0-15,0-21 0,0-1 16,0 1-16,0 0 0,21 21 0,0-22 16,0 1-16,1 0 0,-1 20 15,0-20-15,21 21 0,-21 0 0,22 21 16,-22-21-16,21 21 0,-21 0 15,1 0-15,-1 21 0,21 0 16,-21 0-16,0 0 0,1 0 0,-22 22 16,21-1-16,-21-21 0,21 22 15,-21-1-15,0 0 0,0-21 0,0 22 16,0-22-16,0 21 0,0-21 16,0 1-16,0-1 0,0 0 15,0-42 16,0 0-31,0-1 16,0 1-16,0-21 0,0 21 16,0-22-16,21 22 0,0-21 15,0 0-15,1 20 0,-1-20 16,21 21-16,-21 0 0,22 0 0,-1-1 16,0 1-16,1 0 0,-22 21 15,21 0-15,0 0 0,-20 0 0,20 21 16,-21 0-16,0 1 0,0-1 15,-21 0-15,0 21 0,0-21 0,0 22 16,0-22-16,0 21 0,0-21 16,0 1-16,-21 20 0,0-21 0,0 0 15,21 0-15,-21-21 0,21 22 16,0-1-16,0-42 31</inkml:trace>
  <inkml:trace contextRef="#ctx0" brushRef="#br0" timeOffset="69028.23">17843 3090 0,'0'22'15,"0"-1"-15,0 0 16,0 0-16,0 0 0,0 0 0,0 22 15,0-22-15,0 21 0,0-21 16,0 1-16,0 20 0,0-21 16,0 0-16,0 0 0,0 1 0,0-1 15,0 0-15,0 0 16,22-21-16,-1 0 16,0 0-16,0-21 15,21 21-15,-20-21 0,-1 0 0,0-1 16,21-20-16,-21 21 0,1 0 15,-1-22-15,-21 1 0,21 21 0,0-21 16,-21-1-16,0 1 0,0 21 16,21-22-16,-21 22 0,21 0 0,-21 0 15,0 0 1,0 42 0,0 0-16,0 0 15,0 22-15,0-22 0,0 21 16,0-21-16,0 22 0,0-1 0,0 0 15,0-21-15,0 22 0,0-1 16,0-21-16,22 0 0,-22 1 0,21-1 16,0 0-16,-21 0 0,21-21 0,0 0 15,-21 21-15,21-21 0,1 0 16,-1 0-16,0 0 0,21 0 0,-21-21 16,1 21-16,-1-21 0,21 0 15,-21 0-15,0-1 0,1 1 16,-1-21-16,0 21 0,0-22 15,0 1-15,0 0 0,1-22 0,-1 22 16,0 0-16,0-22 0,-21 22 16,21-22-16,0 22 0,-21 0 0,0-1 15,0 1-15,22 0 0,-22 20 0,0 1 16,0 0-16,0 0 0,0 42 31,0 21-31,0-20 16,-22 41-16,22-21 0,-21 1 0,21 20 15,-21 1-15,21-22 0,-21 22 16,21-22-16,-21 21 0,21-20 16,0-1-16,0 0 0,0 1 15,0-22-15,0 21 0,0-21 0,0 1 16,0-1-16,0 0 0,21-21 0,0 0 16,0 0-16,0 0 15,1 0-15,20 0 0,-21 0 0,0-21 16,22 21-16,-22-21 0,21-1 15,-21 1-15,22 0 0,-22 0 0,0-21 16,21 20-16,-21-20 0,1 0 16,-1-1-16,0 1 0,0 0 15,0-1-15,-21-20 0,21 21 0,-21-1 16,22 1-16,-22 0 0,0-1 16,0 1-16,0 21 0,0 0 15,0-1-15,0 1 0,-22 21 31,1 21-31,21 1 0,-21-1 0,0 21 16,21 0-16,0 1 0,-21-1 0,0 0 16,-1 22-16,22-22 0,0 1 15,-21 20-15,21-21 0,-21 1 0,21-1 16,0 0-16,0-20 16,0 20-16,0-21 0,0 0 0,0 0 0,21 1 15,0-22-15,1 21 16,-1-21-16,0 0 0,21 0 15,-21 0-15,22 0 0,-22-21 16,21 21-16,1-22 0,-22 1 0,21 0 16,0 0-16,-20 0 0,-1 0 0,21-1 15,-21-20-15,0 21 0,1-21 16,-1 20-16,0 1 0,0 0 0,-21 0 16,0 42 15,0 0-31,0 0 0,0 1 15,-21-1-15,21 21 0,-21-21 0,21 0 16,0 1-16,0-1 0,0 0 16,0 0-16,0 0 15,21-21-15,0 0 16,0 0-16,0 0 16,1 0-16,-1 0 0,0-21 0,0 21 15,0-21-15,0 0 0,1 0 16,-1-1-16</inkml:trace>
  <inkml:trace contextRef="#ctx0" brushRef="#br0" timeOffset="69204.13">20066 2921 0,'0'0'0,"-21"0"15,0 0 1,-1 0-16,1 0 47,21 21-47</inkml:trace>
  <inkml:trace contextRef="#ctx0" brushRef="#br0" timeOffset="69388.02">19283 3175 0,'-21'21'0,"42"-42"0,-64 42 16,65-21 15,-1 0-31,21 0 16,0 0-16,1 0 0,20 0 0,-20-21 15,20 21-15,1 0 0</inkml:trace>
  <inkml:trace contextRef="#ctx0" brushRef="#br0" timeOffset="69719.83">20299 3154 0,'0'0'16,"-21"0"-16,-1 21 0,1 0 15,21 0-15,0 1 16,-21-1-16,21 0 0,0 21 0,0-21 16,0 22-16,0-1 0,0 0 15,0 1-15,0-1 0,21 0 16,-21 1-16,0-1 0,0 0 0,0 1 16,0-1-16,0 0 0,-21 1 15,21-1-15,-21 0 0,0 1 0,21-1 16,0-21-16,-21 22 0,21-22 0,0 0 15,0 0-15,21-21 32,-21-21-32,0 0 0,21 0 15,0-22-15,-21 22 0</inkml:trace>
  <inkml:trace contextRef="#ctx0" brushRef="#br0" timeOffset="70012.8">20320 3217 0,'0'0'0,"0"-21"0,0-21 16,21 21-16,0 0 0,-21-1 15,21 22-15,1-21 0,-1 21 0,21 0 0,-21 0 16,0 0-16,1 0 0,-1 21 16,0-21-16,0 22 0,0 20 0,0-21 15,1 0-15,-22 22 0,0-22 16,0 21-16,0-21 0,0 0 0,0 22 15,-22-22-15,1 0 0,0 0 16,0 0-16,0-21 0,0 22 16,-1-1-16,1-21 0,0 0 15,0 0-15,0 0 16,21-21 0,0-1-16,0 1 15,0 0-15</inkml:trace>
  <inkml:trace contextRef="#ctx0" brushRef="#br0" timeOffset="70291.67">21082 2582 0,'0'0'0,"-21"0"16,0 0-16,21 22 0,0-1 0,0 0 15,-22 21-15,22-21 0,-21 22 16,21-1-16,0 22 0,0-22 0,0 0 16,0 22-16,-21-22 0,21 0 0,-21 22 15,21-22-15,-21 1 0,21-1 16,0 0-16,0-21 0,0 1 0,0 20 16,0-21-16,0 0 15,21-21 1,0 0-1,0-21-15</inkml:trace>
  <inkml:trace contextRef="#ctx0" brushRef="#br0" timeOffset="70636.48">21082 3175 0,'21'0'0,"0"0"16,0 0-16,1 0 0,-1 0 16,21-21-16,-21 0 0,0 21 15,1-21-15,-1 21 0,0-22 16,0 22-16,0-21 0,0 0 16,-21 0-16,-21 21 15,0 0-15,0 0 0,0 0 16,-22 0-16,22 0 0,-21 0 0,21 21 15,0 0-15,-22 0 0,22 1 16,0-1-16,0 21 0,21-21 0,0 0 16,0 22-16,0-22 0,0 0 15,0 0-15,0 0 0,0 1 0,21-22 16,0 21-16,0-21 0,0 0 16,1 0-16,20 0 0,-21 0 15,0 0-15,0-21 0</inkml:trace>
  <inkml:trace contextRef="#ctx0" brushRef="#br0" timeOffset="71192.41">22733 2709 0,'0'0'0,"0"-21"0,0 0 0,0 0 15,-21 0-15,0 0 0,-22 21 16,22 0-16,0 0 0,-21 0 15,20 0-15,-20 21 0,0 0 0,21 0 16,-22 0-16,1 22 0,21-1 16,-22 0-16,22 1 0,-21-1 0,21 21 15,0-20-15,-1-1 0,1 0 16,21 1-16,0-1 0,0 0 16,0 1-16,0-22 0,0 21 0,0-21 15,21 1-15,1-22 0,-1 21 16,0 0-16,21-21 0,-21 0 0,22 0 15,-1 0-15,0 0 0,1-21 16,-1 0-16,0 21 0,22-22 0,-22 1 16</inkml:trace>
  <inkml:trace contextRef="#ctx0" brushRef="#br0" timeOffset="71584.24">22902 3069 0,'0'-21'16,"-21"21"-16,0 0 0,0 0 0,0 0 15,-1 0-15,1 21 0,0 0 16,0 1-16,0-1 0,21 0 16,0 0-16,-21 21 0,21-20 0,0-1 15,0 0-15,0 21 0,0-21 0,0 1 16,21-1-16,0-21 0,0 21 16,0-21-16,22 0 0,-22 0 0,21 0 15,-21 0-15,22 0 0,-22 0 0,21 0 16,0 0-16,-20-21 0,-1 0 15,21-1-15,-21 1 0,0 0 16,1 0-16,-22-21 0,0 20 16,0-20-16,0 21 0,0-21 0,0 20 15,0 1-15,-22 0 0,1 0 16,0 0-16,0 21 0,0 0 0,-22 0 16,22 0-16,0 0 0,-21 0 0,21 0 15,-1 0-15,-20 21 0,21 0 16,21 0-16,-21 0 0,21 1 15,0-1-15,0 0 16,0 0-16,21-21 0,0 21 0,0-21 16,0 0-16,22 0 0,-22 0 15</inkml:trace>
  <inkml:trace contextRef="#ctx0" brushRef="#br0" timeOffset="71896.61">23495 2942 0,'0'0'0,"0"-21"0,0 42 31,0 0-31,0 1 16,0-1-16,0 21 0,-21 0 0,21-20 16,0 20-16,0 21 0,0-20 15,0-1-15,0 22 0,0-22 16,0 21-16,0-20 0,0-1 0,0 0 15,0 1-15,-21-1 0,21 0 16,0 1-16,0-22 0,0 21 0,-22-21 16,22 1-16,0-1 0,0 0 15,0 0-15,22-21 16,-1-21 0,0 21-16,-21-21 15,21 0-15,-21-22 0,21 22 0,-21 0 16</inkml:trace>
  <inkml:trace contextRef="#ctx0" brushRef="#br0" timeOffset="72212.44">23580 3112 0,'0'0'0,"0"-43"0,0 22 0,0 0 0,0 0 16,0 0-16,21-1 15,0 1-15,0 21 0,0-21 0,0 21 16,22-21-16,-22 21 0,21 0 15,-21 0-15,22 0 0,-1 0 0,-21 0 16,0 0-16,1 21 0,-1 0 0,0 0 16,-21 1-16,0-1 0,0 0 15,0 0-15,0 0 0,-21 0 0,0 1 16,-1-1-16,-20 0 16,21 0-16,-21 0 0,20-21 0,-20 21 15,21 1-15,-21-22 0,20 0 0,1 21 16,0-21-1,42 0 1,0 0 0,1 0-16,20-21 0,-21-1 0,21 22 15</inkml:trace>
  <inkml:trace contextRef="#ctx0" brushRef="#br0" timeOffset="72900.05">24363 2921 0,'0'0'0,"-21"21"32,-1-21-17,22 21-15,-21 1 0,21-1 16,-21 0-16,21 0 0,-21 21 0,21-20 16,0-1-16,0 0 0,0 0 15,0 0-15,0 0 0,0 1 0,21-1 16,0-21-16,0 21 0,1-21 15,20 0-15,-21 0 0,0 0 16,22 0-16,-22 0 0,21-21 0,-21 0 16,22-1-16,-1 22 15,-21-21-15,21 0 0,-20 0 0,-1 0 16,0-22-16,0 22 0,0 0 16,0 0-16,1 0 0,-22 0 0,0-1 15,0 1-15,21 21 0,-21-21 16,0 42 31,0 0-47,0 1 0,0 20 15,0-21-15,0 0 16,0 22-16,0-1 0,-21 0 0,21 22 0,0-22 16,0 22-16,0-22 0,0 21 15,0 1-15,0-22 0,0 22 16,0-22-16,0 0 0,0 22 0,21-22 15,-21 1-15,0-1 0,0 0 16,0 1-16,0-1 0,0 0 0,-21 1 16,21-1-16,-22-21 0,1 21 0,0-20 15,0-1-15,0 0 0,0 0 16,-1-21-16,1 21 0,-21-21 0,21 0 16,0 0-16,-1-21 0,1 0 15,21 0-15,-21 0 0,21-1 16,0-20-16,0 0 0,0-1 15,21 1-15,0-21 0,1-1 0,20 22 16,-21-22-16,21 1 0,1-22 16,-22 22-16,21-1 0,1 1 0,-1-1 15,0 22-15,-21-22 0,22 22 16,-1 21-16,-21-22 0,22 22 0,-22 0 16,21 0-16,-21 21 0,0-21 0,1 21 15,-1 0-15,0 0 16</inkml:trace>
  <inkml:trace contextRef="#ctx0" brushRef="#br0" timeOffset="73016.98">25294 3239 0,'0'0'0,"0"42"15,0-21 1,-21-21-16,21 21 16,-21-21-1</inkml:trace>
  <inkml:trace contextRef="#ctx0" brushRef="#br0" timeOffset="78328.03">1291 5630 0,'0'0'0,"0"-21"0,0 0 15,21 0-15,-21 0 0,0 0 16,0-1-16,0 1 16,0 42 15,0 1-31,0-1 0,0 21 15,0-21-15,21 22 0,-21 20 0,22-21 16,-22 22-16,21-1 0,-21 1 16,0-1-16,0 1 0,0-1 15,0 1-15,0-1 0,0 1 0,0-1 16,0-20-16,0 20 0,0-20 16,0-1-16,0 0 0,0-21 15,-21 1-15,21-1 0,0 0 0,-22 0 16,22-42-1,0 0 1,0-22-16,0 22 0,0-21 16,0 21-16,0-22 0</inkml:trace>
  <inkml:trace contextRef="#ctx0" brushRef="#br0" timeOffset="78696.34">1185 5609 0,'0'0'0,"0"-21"0,0 0 15,0 0-15,0 0 0,0-1 16,0 1-16,21 0 0,1 0 16,20 0-16,-21 21 0,21-21 15,1 21-15,-1 0 0,0 0 0,22 0 16,-22 0-16,1 0 0,20 21 15,-21 0-15,1 0 0,-22 0 16,21 22-16,-21-1 0,-21-21 0,0 21 16,0 1-16,0-1 0,-42 22 15,21-22-15,-21-21 0,-1 21 0,1 1 16,0-1-16,-1-21 0,1 0 16,0 1-16,-1-1 0,22 0 15,0-21-15,0 0 0,0 0 16,42-21 15,0 21-31,21-21 0,-21-1 0,1 1 16</inkml:trace>
  <inkml:trace contextRef="#ctx0" brushRef="#br0" timeOffset="79142.31">2095 5503 0,'0'22'16,"0"-1"-16,0 0 0,0 0 15,0 0-15,0 22 0,0-22 16,0 21-16,0 0 0,0-20 16,0 20-16,0-21 0,0 21 0,0-20 15,0-1-15,0 0 0,0 0 16,22-21-16,-1 0 15,0 0-15,0 0 16,0-21-16,0 21 0,1-21 0,-1 0 16,21-1-16,-21 1 0,0-21 15,1 21-15,-1 0 0,0-22 16,-21 1-16,21 21 0,-21-22 16,0 1-16,21 21 0,-21 0 0,0 0 15,0-1-15,0 1 0,-21 21 16,21 21-16,-21-21 15,21 43-15,0-22 0,0 0 16,0 21-16,0 1 0,0-1 0,0-21 16,0 22-16,0-1 0,0 0 15,0-21-15,0 22 0,0-22 16,0 0-16,0 0 0,0 0 0,0 1 16,21-22-1,0 0-15,22 0 0</inkml:trace>
  <inkml:trace contextRef="#ctx0" brushRef="#br0" timeOffset="79652">2900 5207 0,'-21'0'16,"21"21"-16,-22 22 15,22-22-15,0 21 0,0-21 16,0 22-16,0-1 0,0 21 0,-21-20 16,21 20-16,-21-20 0,0 20 15,21-21-15,0 1 0,-21-1 0,21 0 16,0-20-16,-21 20 0,21-21 16,0 0-16,0-42 31,0 0-16,0 0-15,21-22 16,0 22-16,-21 0 0,21-21 16,0 21-16,0-22 0,1 22 0,-1-21 15,0 21-15,21-1 0,-21 1 16,22 0-16,-22 21 0,21 0 16,-21 0-16,1 0 0,20 0 0,-21 0 15,0 21-15,0 0 0,-21 1 0,0 20 16,0-21-16,0 0 0,0 0 15,0 22-15,-21-22 0,0 0 0,0 21 16,-21-20-16,20-1 0,-20 21 16,21-21-16,-21 0 0,20-21 0,-20 22 15,21-1-15,0-21 16,0 0-16,-1 0 0,1 0 0,0 0 16,21-21-1,0-1-15,0 1 0,0 0 16,0 0-16,21 0 0</inkml:trace>
  <inkml:trace contextRef="#ctx0" brushRef="#br0" timeOffset="80549.02">3492 5165 0,'0'0'0,"0"-21"0,0 42 31,0 0-31,0 0 0,0 21 16,0-20-16,0 20 0,0 0 15,0 1-15,0-1 0,0 0 0,0 1 16,0 20-16,0-21 0,0 1 16,0-1-16,-21 0 0,21-20 0,0 20 15,0-21-15,0 21 0,0-20 0,0-1 16,0 0-16,0 0 15,21-21-15,1 0 0,-1 0 16,0 0-16,0 0 16,0-21-16,0 21 0,1-21 0,-1 0 15,0-22-15,0 22 0,0 0 0,0-21 16,1-1-16,-1 22 0,-21-21 16,0 21-16,21-22 0,-21 22 0,0 0 15,21 21-15,-21-21 0,0 42 31,0 0-31,0 0 0,0 0 16,0 22-16,0-22 0,0 0 0,0 21 16,0-20-16,0-1 0,0 0 0,0 0 15,0 0-15,0 0 0,0 1 16,21-1-16,0-21 16,1 0-16,-1 0 15,0 0-15,0 0 0,0 0 0,0 0 16,22-21-16,-22 21 0,0-22 0,0 1 15,0 0-15,1 0 0,-1-21 16,21 20-16,-21-20 0,0 21 0,1-21 16,-1 20-16,0 1 0,0 0 15,-21 0-15,21 21 0,-21-21 0,21 21 16,-21-21 93,-21 21-93,0 0 0,0 0-16,0 0 15,0 0-15,-1 0 16,22 21-16,-21 0 0,0 0 0,21 21 15,-21-20-15,21-1 0,-21 21 16,21-21-16,-21 22 0,21-22 16,0 0-16,0 21 0,0-21 0,0 1 0,0-1 15,0 0-15,0 0 16,21 0-16,0-21 0,0 0 16,0 0-16,0 0 0,22 0 0,-1 0 15,-21 0-15,22 0 0,-1 0 16,-21-21-16,21 0 0,-20 0 0,-1 21 15,21-21-15,-21-1 0,0-20 0</inkml:trace>
  <inkml:trace contextRef="#ctx0" brushRef="#br0" timeOffset="80772.89">4000 5313 0,'-42'0'15,"21"0"-15,42 0 63</inkml:trace>
  <inkml:trace contextRef="#ctx0" brushRef="#br0" timeOffset="81464.02">5588 5906 0,'0'0'0,"-21"0"0,0 0 0,-1 0 15,1 0-15,21-22 32,0 1-32,0 0 0,0 0 15,21-21-15,1 20 0,-1-20 16,0 0-16,0 21 0,0-22 0,0 1 15,1-22-15,-1 22 0,0 0 16,0-1-16,0 1 0,0 21 0,-21-21 16,0 20-16,0 1 15,-21 21-15,0 0 16,-21 21-16,21 1 0,-22-22 0,22 21 16,-21 0-16,21 0 0,-1 0 15,1 22-15,21-22 0,0 0 0,0 21 16,0-21-16,21 22 15,1-22-15,-1 21 0,21-21 0,-21 22 16,0-22-16,1 21 0,-1-21 16,0 1-16,0-1 0,0 0 0,-21 0 15,21 0-15,-21 0 0,0 1 0,0-1 16,-21 0 0,0-21-16,0 0 0,0 0 0,0 0 15,-1 0-15,1 0 0,0-21 0,-21 0 16,21-1-16,-1 22 0,1-21 15,0 0-15,0 0 0,0 21 0,21-21 16,0 0-16,0-1 0,0 1 16,0 0-16,0 0 15,21 0-15,0-22 0</inkml:trace>
  <inkml:trace contextRef="#ctx0" brushRef="#br0" timeOffset="81743.86">6223 4974 0,'0'0'0,"21"-21"0,-21 0 0,0 42 31,0 21-31,0-20 16,0 20-16,0 0 16,0 1-16,0 20 0,0-21 0,0 22 15,0-1-15,-21-20 0,21 20 16,-21 1-16,0-1 0,21-20 0,0-1 15,-22 0-15,22 1 0,0-1 0,0-21 16,0 0-16,0 0 0,0 1 16,22-22-16,-1 0 15,0-22-15,-21 1 0,0 0 16,21 0-16,-21 0 0,0 0 16,0-1-16</inkml:trace>
  <inkml:trace contextRef="#ctx0" brushRef="#br0" timeOffset="81932.25">6011 5546 0,'-21'0'15,"42"0"1,0 0 0,1 0-16,-1-21 15,0 21-15,0 0 0,21-22 0,-20 1 16,-1 21-16,0 0 0,21-21 0,-21 21 15,1 0-15,-1 0 0,0-21 16,21 21-16</inkml:trace>
  <inkml:trace contextRef="#ctx0" brushRef="#br0" timeOffset="82485.14">6752 5779 0,'0'0'0,"21"0"0,0 0 16,1-22-16,-1 22 16,-21-21-16,21 0 0,0 0 15,-21 0-15,21-22 0,-21 22 16,0 0-16,0 0 0,0 0 16,0-22-16,0 22 0,-21 0 0,0 0 15,0 0-15,-22 21 0,22 0 16,0 0-16,-21 0 0,21 0 0,-22 0 15,22 21-15,0 0 0,0 0 16,0 22-16,-1-22 0,1 21 0,0 0 16,21 1-16,-21-22 0,21 21 0,0 1 15,0-22-15,0 0 0,0 0 16,0 0-16,0 0 0,0 1 0,21-22 16,0 0-16,0 0 0,1 0 15,-1 0-15,0 0 0,21-22 0,-21 1 16,1 0-16,20 0 0,-21 0 15,21 0-15,-20-1 0,-1-20 16,0 21-16,0 0 0,0-22 0,-21 22 16,0-21-16,0 21 0,0 0 15,0-1-15,0 1 0,-21 21 32,21 21-32,0 1 0,0 20 15,0-21-15,0 21 0,0-20 0,0 20 16,0-21-16,0 21 0,0-20 15,0 20-15,0-21 0,0 0 0,0 0 16,0 1-16,0-1 0,21-21 16,0 0-16,1 0 15,-1 0-15,0-21 0,0 21 16,0-22-16,0 1 0,1 0 0</inkml:trace>
  <inkml:trace contextRef="#ctx0" brushRef="#br0" timeOffset="83361.42">7302 4932 0,'0'-21'15,"0"42"-15,0-63 0,0 63 32,0 0-32,0 21 0,0 1 15,0-1-15,0 21 0,0-20 16,0-1-16,-21 22 0,21-22 0,0 21 15,-21 1-15,21-22 0,-21 22 0,21-22 16,0 0-16,0 1 0,0-1 16,0 0-16,0-20 0,0-1 0,0 0 15,0 0-15,0 0 0,21-21 0,0 0 16,0 0-16,1 0 16,-1 0-16,0 0 0,0-21 0,0 0 15,0 0-15,-21 0 0,22-1 16,-1 1-16,0 0 0,-21 0 15,0 0-15,21 0 0,-21-1 0,0 1 16,0 0-16,21 0 0,-21 42 31,0 0-31,0 0 0,0 1 16,0 20-16,0-21 0,0 0 16,0 0-16,0 22 0,0-22 0,0 0 15,21 0-15,1 0 16,-22 1-16,21-22 0,0 0 0,0 0 15,0 0-15,0 0 0,1 0 0,-1 0 16,21 0-16,-21 0 0,0-22 16,22 1-16,-22 0 0,21 0 15,-21 0-15,22 0 0,-22-1 0,0-20 16,0 21-16,0-21 0,1 20 16,-1-20-16,0 21 0,0 0 0,-21 0 15,21 21-15,0 0 16,1 21-1,-22 0 1,21 0-16,-21 0 31,21-21-31,0 0 16,-21-21 0,0 0-1,0 0-15,0 0 0,0-1 16,0 1-1,-21 21-15,0 0 16,0 0-16,-1 0 16,1 0-16,0 21 0,0 1 15,0-1-15,0 0 0,21 0 0,-22 21 16,1-20-16,0 20 0,0 0 16,0-21-16,21 22 0,0-22 0,0 0 15,0 21-15,0-20 0,21-1 16,0 0-16,0-21 15,22 0-15,-22 0 0,0 0 0,21 0 16,1 0-16,-22 0 0,21 0 0,-21 0 16,22-21-16,-22 0 0,21-1 15,-21 1-15,0 0 0,1 0 0,-1 0 16,0-22-16,-21 22 0,0-21 0</inkml:trace>
  <inkml:trace contextRef="#ctx0" brushRef="#br0" timeOffset="83564.32">8382 5059 0,'0'0'0,"-21"0"16,0 0 0,-1 0 30,1 0-30,0 0-16</inkml:trace>
  <inkml:trace contextRef="#ctx0" brushRef="#br0" timeOffset="83764.21">7302 5355 0,'0'0'0,"-21"21"0,0-21 16,21 22-16,21-22 16,0 0-1,22 0-15,-22 0 0,21-22 0,-21 22 16,22 0-16,-22-21 0,21 21 16,-21 0-16,22 0 0,-22-21 0,0 21 15,0 0-15,0 0 0</inkml:trace>
  <inkml:trace contextRef="#ctx0" brushRef="#br0" timeOffset="84261.92">9334 5313 0,'22'-21'0,"-22"42"47,0 0-47,0 0 15,21 0-15,-21 22 0,0-1 16,21 0-16,-21 1 0,0-1 0,0 0 16,0 1-16,0-1 0,0-21 0,0 22 15,0-22-15,0 21 0,0-21 16,0 0-16,0 1 0</inkml:trace>
  <inkml:trace contextRef="#ctx0" brushRef="#br0" timeOffset="84511.78">9800 5334 0,'0'0'0,"0"-21"0,-21 21 31,0 0-31,0 21 0,-1 0 0,1 0 16,-21 22-16,21-1 0,-22-21 0,22 43 15,-21-22-15,21 0 0,-22 1 16,22-1-16,0 0 0,0-20 16,0 20-16,0-21 0,21 0 0,0 0 15,0 1-15,0-1 0,21-21 32,0 0-32,0-21 15,0 21-15,0-22 0</inkml:trace>
  <inkml:trace contextRef="#ctx0" brushRef="#br0" timeOffset="84916.55">10012 5482 0,'0'0'0,"0"-21"0,21 21 0,-42 0 32,0 0-32,-1 21 0,1 0 15,0 1-15,0-1 0,0 0 16,0 21-16,-1-21 0,1 22 0,0-22 15,0 21-15,0-21 0,21 1 0,0 20 16,0-21-16,0 0 0,0 0 16,0 1-16,0-1 0,21-21 15,0 0-15,0 0 0,0 0 0,22 0 16,-22 0-16,21 0 0,1 0 16,-1 0-16,-21-21 0,21-1 0,1 1 15,-22 0-15,21 0 0,-21 0 0,1 0 16,-1-22-16,0 22 15,-21-21-15,0-1 0,0 22 0,0-21 16,0 0-16,-21 20 0,0-20 16,-1 21-16,1 21 0,0-21 0,0 21 15,0 0-15,0 0 0,-1 0 0,1 0 16,0 21-16,-21 0 0,21 0 16,-1 0-16,1 1 0,21-1 15,-21 0-15,21 0 0,0 21 0,0-20 0,0-1 16,0 0-16,21-21 15</inkml:trace>
  <inkml:trace contextRef="#ctx0" brushRef="#br0" timeOffset="85149.42">10541 5461 0,'0'21'15,"-21"0"-15,21 1 16,0 20-16,0-21 0,0 0 16,0 0-16,0 22 0,0-22 0,0 0 15,0 0-15,0 0 0,0 1 16,-21-1-16,21 0 16</inkml:trace>
  <inkml:trace contextRef="#ctx0" brushRef="#br0" timeOffset="85329.31">10520 5271 0,'0'0'0,"0"-22"0,-21 22 15,-1 0-15,22-21 16,0 42 15,22 1-15,-1-1-16</inkml:trace>
  <inkml:trace contextRef="#ctx0" brushRef="#br0" timeOffset="85899.99">11218 5503 0,'0'0'0,"0"-63"16,0 42-16,-21 21 15,21-21-15,-21-1 0,0 22 16,0 0-16,-1 0 0,1 0 0,0 0 15,0 0-15,-21 22 0,20-22 0,1 21 16,-21 0-16,21 21 0,0-21 16,-1 22-16,-20-1 0,21 0 0,0 1 15,21-22-15,0 21 0,-21-21 16,21 22-16,0-22 0,0 0 16,0 0-16,21 0 0,0-21 15,0 0-15,0 0 0,0 0 16,1 0-16,-1 0 0,0-21 0,21 0 15,-21 21-15,22-21 0,-22 0 0,21-22 16,1 22-16,-22-21 0,21 21 16,-21-22-16,22 1 0,-22-21 0,21 20 15,-21 1-15,0-22 0,1 22 0,-1-21 16,0-1-16,-21 1 0,0 20 16,0-20-16,0 20 0,0 1 15,0 0-15,0 21 0,0-1 0,-21 22 16,21 22-1,-21 20-15,-1-21 0,1 21 0,21 22 16,-21-22-16,21 22 0,0-22 16,0 22-16,0-22 0,0 21 0,0-20 15,0-1-15,0 0 0,0 1 16,0-1-16,0-21 0,0 22 0,21-22 16,-21 0-16,0 0 0,21-21 0,1 0 15,-1 0-15,0 0 16,0 0-16</inkml:trace>
  <inkml:trace contextRef="#ctx0" brushRef="#br0" timeOffset="86652.56">12467 5715 0,'0'-21'16,"21"21"0,0-21-16,-21 0 0,22 21 0,-22-22 15,0 1-15,21 0 0,-21 0 16,0 0-16,0 0 0,0-1 16,0 1-16,-21 0 0,-1 0 0,1 0 15,0 0-15,0-1 16,-21 1-16,20 21 0,-20 0 0,21 0 15,-21 0-15,-1 0 0,22 21 0,0 1 16,-21-1-16,20 0 0,1 21 16,0-21-16,0 22 0,21-1 0,0 0 15,0 1-15,0-22 0,0 21 16,0-21-16,0 1 0,0-1 0,0 0 16,21 0-16,0-21 0,0 0 0,1 0 15,20 0-15,-21 0 0,0 0 16,22-21-16,-22 0 0,0 21 0,0-21 15,21-1-15,-20-20 0,-1 21 16,21-21-16,-21 20 0,0-20 16,1 0-16,-1-1 0,0 1 0,0-21 15,-21 20-15,0 1 0,0-22 16,0 22-16,0-21 0,0 20 0,0-20 16,0 20-16,0 22 0,0 0 0,0 0 15,0 0-15,0 42 16,-21 21-16,21-21 0,0 22 15,0-1-15,0 22 0,0-22 16,0 21-16,0-20 0,0-1 0,0 22 16,0-22-16,0 0 0,0 1 15,0-1-15,0 0 0,0 1 0,21-22 16,-21 0-16,0 0 0,0 0 16,21 0-16,0-21 15,1 0-15,-1 0 16,0 0-16</inkml:trace>
  <inkml:trace contextRef="#ctx0" brushRef="#br0" timeOffset="87004.36">12827 5525 0,'21'0'16,"0"0"-16,0 0 15,1-22-15,-1 22 0,0 0 16,0-21-16,0 0 0,0 21 0,22-21 16,-22 21-16,-21-21 0,21 21 15,-21-21-15,21 21 0,-21-22 0,-21 22 16,0 0-16,0 0 16,0 0-16,-1 0 0,1 0 15,0 0-15,0 22 0,-21-1 0,20 21 16,1-21-16,0 22 0,0-22 0,0 21 15,21 0-15,0-20 0,0 20 16,0-21-16,0 0 0,0 22 0,0-22 16,0 0-1,21-21-15,0 0 0,0 0 0,0 0 16,1 0-16,20 0 0,-21 0 0,21-21 16,-20 0-16,20-1 0,0 22 15</inkml:trace>
  <inkml:trace contextRef="#ctx0" brushRef="#br0" timeOffset="87653.5">13525 5398 0,'0'0'15,"0"21"1,0 0-16,0 0 16,-21-21-16,21 21 0,0 0 0,-21 1 15,21 20-15,0-21 0,0 0 16,0 0-16,0 1 0,0-1 0,0 0 15,-21 0-15,21 0 0,0 0 16,0 1-16,-21-22 16,21-22 15,0 1-15,0 0-16,0 0 0,0 0 0,0-22 15,0 22-15,0 0 16,0-21-16,0 21 0,0-22 0,21 22 15,0 0-15,0 0 0,0 0 0,1-1 16,-1 1-16,0 21 0,0 0 16,0 0-16,0 0 0,1 0 0,-22 21 15,21 1-15,0-1 0,-21 0 16,21 21-16,-21-21 0,0 1 0,0 20 16,0-21-16,0 0 0,0 0 0,0 1 15,0-1-15,0 0 0,0 0 16,0 0-16,0 0 0,-21-21 15,21-21 17,0 0-17,0 0-15,0-21 16,0 20-16,21 1 0,-21 0 0,21-21 16,0 21-16,-21-1 0,22-20 0,-1 21 15,0 0-15,0 0 0,0 21 16,0 0-16,1 0 0,-1 0 15,0 0-15,-21 21 0,0 21 16,0-21-16,0 0 0,0 1 16,0 20-16,0-21 0,0 0 0,0 22 15,0-22-15,0 0 0,0 0 16,-21 0-16,21 0 0,-21 1 16,21-1-16</inkml:trace>
  <inkml:trace contextRef="#ctx0" brushRef="#br0" timeOffset="88052.55">14309 5440 0,'0'-21'15,"-22"21"-15,1 0 0,21 21 16,-21-21-16,0 21 15,21 0-15,-21 0 0,0 1 0,21-1 16,0 0-16,-22 0 0,1 0 0,21 22 16,-21-22-16,21 0 0,0 0 15,0 0-15,0 0 0,0 1 16,21-1 0,0-21-16,1 0 0,-1 0 0,0 0 15,0 0-15,0 0 0,0-21 0,1-1 16,-1 22-16,0-21 0,0 0 15,0 0-15,0 0 0,1 0 0,-1-22 16,-21 22-16,0-21 0,0 21 16,0-1-16,0-20 0,0 21 15,0 0-15,-21 0 0,-1 21 16,1 0-16,0 0 16,0 0-16,0 0 0,0 21 0,-1 0 15,22 0-15,-21 0 0,21 0 16,0 1-16,0-1 15,0 0-15,21-21 16</inkml:trace>
  <inkml:trace contextRef="#ctx0" brushRef="#br0" timeOffset="88317.4">14965 5313 0,'0'0'0,"0"-21"0,0 0 16,-21 21 0,-1 0-16,22 21 0,0 0 15,-21 0-15,21 0 0,-21 0 0,21 22 16,-21-22-16,21 21 0,0 1 16,0-22-16,0 21 0,0-21 0,-21 0 15,21 22-15,0-22 0,0 0 0,0 43 31,0-43-31,21-21 0,0 0 16,0 0-16,0 0 16</inkml:trace>
  <inkml:trace contextRef="#ctx0" brushRef="#br0" timeOffset="88592.25">15430 5249 0,'0'0'0,"22"0"0,-1 0 0,0 0 15,0 0-15,0 0 0,0 0 16,1 22-16,-1-1 0,-21 0 0,21 0 16,0 0-16,-21 22 0,21-1 15,-21 0-15,0-21 0,0 22 0,0-1 16,-21 0-16,0 1 0,0-1 0,0-21 15,-22 22-15,22-22 0,-21 21 16,21-21-16,-22 0 0,22 1 0,-21-1 16,21-21-16,-1 21 0,-20 0 15,21-21-15,0 0 0</inkml:trace>
  <inkml:trace contextRef="#ctx0" brushRef="#br0" timeOffset="89465.75">5863 6350 0,'-21'0'15,"42"0"-15,-63 21 0,-1 0 0,22-21 16,-21 0-16,0 22 0,20-22 16,1 0-16,-21 0 0,21 21 0,21 0 31,21-21-31,0 0 15,21 0-15,1 0 0,-1 21 0,0-21 16,22 21-16,-22 0 0,1-21 16,-1 22-16,0-1 0,-21 0 0,1 0 15,-1 21-15,-21-20 0,0-1 0,0 0 16,0 21-16,-21-21 0,-1 1 16,-20-1-16,21 0 0,-21 0 0,-1 0 15,22-21-15,-21 21 0,-1-21 16,1 0-16,21 0 0,0 0 15,0 0-15,-1 0 0,1 0 0,21-21 32,0 0-32,21 0 0,1 21 15,-1 0-15,0 0 0,0 0 0,0 0 16,22 0-16,-22 0 0,0 0 16,0 21-16,0 0 0,-21 0 0,0 1 15,0 20-15,0-21 0,0 0 0,0 22 16,0-22-16,-21 21 15,0-21-15,21 0 0,-21 22 0,0-22 0,21 0 16,-22 0-16,22 0 0,-21 1 16,0-1-16,21 0 0,-21-21 15,21 21-15,0 0 0</inkml:trace>
  <inkml:trace contextRef="#ctx0" brushRef="#br0" timeOffset="90096.39">5546 8530 0,'0'0'0,"21"-21"15,0 21-15,0-21 0,0 21 16,0 0-16,-42 0 31,0 21-15,0 0-16,0 0 0,21 1 0,-21-1 16,-1 21-16,1 0 0,0-20 15,21 20-15,0 0 0,-21 1 0,21-1 16,0-21-16,0 21 0,0-20 0,0 20 15,21-21-15,0 0 0,22-21 16,-22 21-16,21 1 0,0-22 0,1 21 16,-1-21-16,0 0 0,1 21 15,-22-21-15,21 21 0,-21-21 16,1 21-16,-22 0 0,0 1 16,0-1-16,0 0 0,-22 0 0,1 0 15,0 0-15,-21 1 0,21-1 16,-22 0-16,1 0 0,0-21 0,20 21 15,-20 0-15,0 1 0,-1-22 0,22 0 16,-21 0-16,21 0 0,0 0 16,-22 0-16,22 0 0,0 0 0,21-22 15,-21 1-15,21 0 0,0 0 0</inkml:trace>
  <inkml:trace contextRef="#ctx0" brushRef="#br0" timeOffset="90631.6">6011 7620 0,'-21'0'0,"42"0"0,-63 0 15,63 0 1,0 0-16,22 0 0,-1 0 16,0 0-16,22 0 0,-1 0 15,22 0-15,-22 0 0,22-21 0,0 21 16,-1 0-16,1 0 0,0-21 0,-1 21 15,-20-21-15,21 21 0,-43 0 16,21 0-16,-20 0 0,-1 0 16,-21 0-16,0 0 0,1 0 0,-44 0 31,1 0-31,-21 0 16,21 0-16,-22 0 0,1 0 15,0 0-15</inkml:trace>
  <inkml:trace contextRef="#ctx0" brushRef="#br0" timeOffset="90890.45">6011 7747 0,'0'21'16,"0"0"-16,21-21 16,1 22-16,20-22 0,-21 0 0,21 0 15,22 0-15,-22 0 0,22 0 0,-1 0 16,1 0-16,20 0 15,-20 0-15,21 0 0,-22 0 0,1 0 16,-1 0-16,1-22 0,-1 22 0,-21 0 16,1 0-16,-1 0 0,-21 0 15,22 0-15,-22 0 0,-42 0 32,-1 0-17,1 0-15,-21 0 0</inkml:trace>
  <inkml:trace contextRef="#ctx0" brushRef="#br0" timeOffset="91156.3">6032 8128 0,'0'0'0,"0"21"0,0 0 16,0 1-16,22-1 15,-1-21-15,21 0 16,0 0-16,1 0 0,20 0 0,1 0 15,-1 0-15,22-21 0,-22 21 16,22-22-16,0 22 0,-1-21 0,-20 21 16,21-21-16,-22 0 0,1 21 0,-1 0 15,1 0-15,-22 0 0,-21-21 16,21 21-16,-20 0 0,-1 0 0,-21-21 47</inkml:trace>
  <inkml:trace contextRef="#ctx0" brushRef="#br0" timeOffset="93468.44">1714 10753 0,'0'0'0,"0"-21"16,-21 21-16,0 0 31,21 21-31,0 0 16,0 0-16,0 21 0,0 1 16,0-1-16,0 0 0,0 43 0,0-21 15,0 20-15,0 1 0,0 0 16,0 20-16,0-20 0,0 21 0,21-21 15,-21 20-15,0 1 0,0 0 16,0 0-16,0 0 0,0 0 0,0-1 16,0 22-16,0-21 0,0 0 15,0 21-15,0-21 0</inkml:trace>
  <inkml:trace contextRef="#ctx0" brushRef="#br0" timeOffset="94615.82">1884 10583 0,'0'0'0,"21"22"15,0-22-15,21 0 0,1 0 0,-1 0 16,43 0-16,-22 21 0,22-21 15,21 0-15,0 0 0,-1 0 0,1 21 16,21-21-16,0 0 0,0 0 16,0 0-16,21 0 0,1 0 0,-22 0 15,21 0-15,0 0 0,0 0 16,0 0-16,0 0 0,1 0 0,-1 0 16,-21 0-16,0 0 0,0 0 15,-21 0-15,-1 21 0,1-21 0,-21 0 16,0 0-16,-22 0 0,1 0 15,-1 0-15,-21 0 0,-20 21 0,20-21 16,-21 0-16,-21 21 16,0 1-16,0-1 15,0 0-15,-21 0 0,21 0 16,-21 0-16,21 22 0,-21-22 16,-1 21-16,22 1 0,0-1 0,-21 0 15,0 22-15,0-1 0,21-20 0,0 20 16,-21 1-16,0 20 0,21-20 15,0-1-15,-22 1 0,1 20 16,21-20-16,0 21 0,-21-1 0,21-20 16,0 20-16,0 1 0,0-21 0,0 20 15,0-20-15,-21-1 0,21 22 16,-21-22-16,21 1 0,0-1 0,-21 1 16,21-22-16,-22 22 0,22-22 0,-21 0 15,21 1-15,0-1 0,0 0 16,-21-20-16,21-1 0,-21 0 0,21 0 15,-21 0-15,21 0 0,-21-21 16,-1 0-16,1 22 0,0-22 0,0 0 16,-21 0-16,20 0 0,-20 0 15,0 0-15,-22 0 0,1 0 0,-1-22 16,-20 22-16,-1 0 0,0-21 0,-42 0 16,21 21-16,-21-21 0,-21 21 15,0 0-15,0-21 0,-21 21 0,-1 0 16,22 0-16,-21 0 0,21 0 0,-22 0 15,43 0-15,0 0 0,21 21 16,1-21-16,20 0 0,0 0 0,22 21 16,20-21-16,1 0 15,0 0-15,21 0 0,-1 0 0,22-21 16,0 0-16,0 0 16,22-1-16</inkml:trace>
  <inkml:trace contextRef="#ctx0" brushRef="#br0" timeOffset="97122.19">1418 10689 0,'0'-21'15,"0"0"1,21 0-16,0-22 0,1 22 16,-1-21-16,0 21 0,21-22 15,-21 1-15,1 0 0,-1-1 0,21 1 16,-21 0-16,-21-1 0,0 1 16,21 0-16,-21-1 0,0 22 0,-21 0 15,0 0-15,0 0 0,0 0 16,0 21-16,-22 0 0,1 0 0,21 0 15,-22 21-15,1 0 0,21-21 16,-21 21-16,20 0 0,1 0 16,21 1-16,0-1 0,0 21 15,0-21-15,21 0 0,22 22 16,-22-22-16,21 21 0,1 1 0,-1-22 16,0 0-16,-21 21 0,22-21 15,-22 1-15,0 20 0,0-21 0,0 0 16,-21 0-16,0 1 15,0-1-15,-21-21 0,0 21 0,0 0 16,-21-21-16,20 0 0,-20 0 16,21 0-16,-21 0 0,20 0 0,1 0 15,0-21-15,0 21 0,21-21 16,0 0-16,-21-1 0,21-20 0,0 21 16,0-21-16</inkml:trace>
  <inkml:trace contextRef="#ctx0" brushRef="#br0" timeOffset="97369.57">2053 9821 0,'0'64'15,"0"-43"-15,0 21 0,0-20 16,0 20-16,0 0 0,0-21 0,0 22 15,0-1-15,0-21 0,0 22 16,0-1-16,0-21 0,0 21 0,0-20 16,0 20-16,0-21 0,0 0 15,0 0-15,0 1 0,-21-22 16</inkml:trace>
  <inkml:trace contextRef="#ctx0" brushRef="#br0" timeOffset="97532.47">1757 10308 0,'0'0'0,"21"-21"16,0 21-16,0-21 0,0 21 16,1 0-16,-1-21 0,0 21 0,21-21 15,-21 21-15,22-22 0,-22 1 16,21 21-16,1-21 0,-22 0 0</inkml:trace>
  <inkml:trace contextRef="#ctx0" brushRef="#br0" timeOffset="98043.85">2688 10181 0,'21'0'0,"-42"0"0,63 0 0,-42-21 16,0 0-16,22 21 16,-22-21-16,0 0 0,-22 21 15,1-22-15,0 22 16,0 0-16,0 0 0,-22 0 0,22 0 16,-21 0-16,21 0 0,-22 22 15,1-1-15,21 0 0,-21 0 0,20 21 16,1-20-16,-21 20 15,21-21-15,0 21 0,21 1 0,0-22 16,0 21-16,0-21 0,0 1 16,0-1-16,0 0 0,21-21 15,0 0-15,0 0 0,21 0 16,-20-21-16,20 0 0,-21-1 0,21 1 16,1-21-16,-1 21 0,-21-22 0,22 22 15,-22 0-15,21-21 0,-21 21 16,0-1-16,-21 1 0,0 0 0,0 0 15,-21 21 1,21 21 0,0 0-1,0 0-15,-21 1 0,21-1 0,0 21 16,0-21-16,0 22 0,0-22 0,0 0 16,0 21-16,0-21 0,0 1 15,0-1-15,0 0 0,21 0 16,0-21-1,1-21-15</inkml:trace>
  <inkml:trace contextRef="#ctx0" brushRef="#br0" timeOffset="98900.36">3027 9843 0,'0'0'16,"0"-22"-16,21 1 0,-21 0 0,21 21 0,-21 21 31,0 0-31,0 1 0,0 20 16,0-21-16,0 21 0,0 1 15,0-1-15,0 0 0,0 1 0,0-1 16,0 0-16,-21 1 0,21 20 16,0-20-16,0-1 0,0-21 0,0 21 15,0-20-15,0 20 0,0-21 16,0 0-16,0 0 15,21-21-15,0 0 0,0 0 16,1-21-16,-1 0 0,0 0 16,0 0-16,0 0 0,0-22 0,1 22 15,-1-21-15,0 21 0,-21-22 0,21 22 16,-21 0-16,0 0 0,0 0 16,21 21-16,-21-22 0,0 44 31,0-1-31,0 0 0,0 0 15,0 0-15,0 0 0,0 22 0,0-1 16,21-21 0,-21 0-16,0 1 0,0-1 0,22 0 15,-1 0-15,0-21 16,0 0-16,0 0 16,0 0-16,1 0 0,-1-21 15,0 0-15,0 21 0,0-21 16,-21-1-16,21 1 0,1 0 0,-1 0 15,-21 0-15,21-22 0,0 22 0,-21 0 16,21 0-16,0 21 0,1-21 16,-22 0-16,21 21 0,0 0 0,0 0 15,0 0 1,0 0 0,-21-22 62,-21 22-78,0 0 0,0 0 15,0 0-15,0 0 16,-1 0-16,1 0 0,0 0 16,0 0-16,0 22 0,0-1 15,-1 0-15,1 0 0,21 0 16,0 22-16,-21-22 0,21 21 15,0-21-15,-21 22 0,21-22 0,0 0 16,0 0-16,0 0 0,21 0 16,0 1-16,0-1 0,1-21 0,-1 0 15,0 0-15,21 0 16,-21 0-16,1 0 0,-1 0 0,0-21 16,0 21-16,0-22 0,0 1 0,-21 0 15,22-21-15,-1 21 0,-21-1 16,0-20-16</inkml:trace>
  <inkml:trace contextRef="#ctx0" brushRef="#br0" timeOffset="99093.26">3873 9906 0,'0'0'0,"-21"0"0,21 21 16,-21-21-16,21 21 31,-21-21-15,0 0-1</inkml:trace>
  <inkml:trace contextRef="#ctx0" brushRef="#br0" timeOffset="99277.15">3048 10097 0,'0'0'0,"21"0"31,0 0-31,0 0 16,22 0-16,-22-22 0,21 22 15,1-21-15,-1 21 0,0-21 0,1 0 16,-22 21-16</inkml:trace>
  <inkml:trace contextRef="#ctx0" brushRef="#br0" timeOffset="99848.83">4212 10033 0,'0'0'0,"0"-21"0,0 0 15,0 42 17,-21 0-32,21 0 15,0 22-15,-21-1 0,21 0 16,0 1-16,0-1 0,0 0 15,-21 22-15,21-22 0,0 0 0,-22 1 16,22-1-16,0-21 0,0 22 0,0-22 16,0-42 15</inkml:trace>
  <inkml:trace contextRef="#ctx0" brushRef="#br0" timeOffset="100132.17">4064 9991 0,'0'0'16,"0"-21"-16,0-1 0,0 1 0,21 0 15,0 21-15,0-21 16,1 21-16,-1-21 0,0 21 0,21-21 16,-21 21-16,22 0 0,-22 0 15,21 0-15,1 21 0,-22 0 0,21 0 16,-21 0-16,0 0 0,-21 22 0,0-22 15,0 0-15,0 21 0,0-20 16,-21 20-16,0-21 0,0 21 0,-21-20 16,20-1-16,1 0 0,0 21 15,0-21-15,0-21 0,0 22 0,21-1 16,21-42 15</inkml:trace>
  <inkml:trace contextRef="#ctx0" brushRef="#br0" timeOffset="100816.64">4826 10160 0,'0'21'16,"-21"0"0,0 1-16,-1-1 0,1 0 0,0 0 15,0 0-15,0 22 16,0-22-16,21 0 0,0 21 0,0-21 0,0 1 15,0-1-15,0 0 0,0 0 16,0 0-16,0 0 0,21-21 16,0 0-16,0 0 0,21 0 15,-20 0-15,-1 0 0,0-21 0,21 21 16,-21-21-16,1 0 0,-1 0 16,0 0-16,0-1 0,-21-20 15,0 21-15,0-21 0,0 20 16,0 1-16,-21 0 0,0 0 0,0 0 15,-22 21-15,22 0 0,0-21 16,-21 21-16,20 0 0,1 0 0,42 0 31,22 0-15,-22 0-16,0 0 0,21-22 16,1 22-16,-22 0 0,21 0 0,-21-21 15,1 21-15,20 0 0,-21 0 0,0 0 16,0 0-16,1 0 0,-22 21 31,0 1-31,0-1 0,0 0 16,0 0-16,0 0 0,-22 22 15,1-22-15,21 0 0,0 0 16,0 0-16,0 0 0,0 1 0,0-1 16,21-21-1,1 0 1,-1 0-16,0-21 0,0 21 15,0-22-15,0 1 0,1 0 0,-1 0 16,0 0-16,0 0 0,0-1 0,-21-20 16,0 21-16,0 0 0,0 0 15,0-1-15,0 1 0,-21 21 0,-21-21 16,21 21-16,-1 0 0,1 0 0,0 0 16,0 0-16,-21 0 0,20 0 15,1 21-15,0-21 0,0 21 16,0-21-16,21 22 0,21-22 31,0 0-15</inkml:trace>
  <inkml:trace contextRef="#ctx0" brushRef="#br0" timeOffset="101048.11">5524 9927 0,'0'0'0,"0"-21"0,0 42 31,0 0-31,0 1 0,-21-1 16,21 0-16,0 21 0,-21-21 0,0 22 15,0-1-15,21 0 0,-21 1 0,-1-1 16,22 0-16,-21 1 0,21-22 16,0 21-16,0 1 0,0-22 0,0 0 15,0 0-15,0 0 0,0 0 0,21-21 31,1 0-31,-1 0 0</inkml:trace>
  <inkml:trace contextRef="#ctx0" brushRef="#br0" timeOffset="101496.03">6032 10181 0,'0'0'0,"0"-21"0,-42 21 16,21 0-16,0 0 15,0 0-15,-1 0 16,1 21-16,0 0 0,0 1 0,0-1 16,21 21-16,-21-21 0,-1 22 15,22-22-15,-21 21 0,21-21 0,0 0 16,0 22-16,0-22 0,0 0 15,21-21-15,1 0 16,-1 0-16,0 0 16,0 0-16,0-21 0,0 21 15,1-21-15,-1 0 0,0-1 16,-21 1-16,21-21 0,0 21 0,-21 0 16,0-1-16,0 1 0,0 0 0,0 0 15,0 42 16,0 0-31,0 0 0,0 1 16,0-1-16,0 0 16,0 0-16,0 0 0,21 0 15,-21 1-15,22-22 0,-1 0 16,0 0-16,0 0 16,0 0-16</inkml:trace>
  <inkml:trace contextRef="#ctx0" brushRef="#br0" timeOffset="101873.02">6308 10224 0,'0'-22'16,"0"1"15,21 21-31,0 0 0,0 0 16,0 0-16,-21 21 0,21 1 15,1-22-15,-1 21 0,-21 0 0,0 0 16,21 0-16,-21 0 0,21 1 0,-21-1 16,0 21-16,0-21 0,0 0 15,0 1-15,0-1 0,0 0 16,-21-21-16,21 21 16,0-42-1,0 0-15,0 0 16,0-1-16,0 1 15,21-21-15,-21 21 0,0 0 16,0-22-16,21 22 0,0 0 0,-21-21 16,43-22-1,-22 43-15,-21 0 0,21 21 16,0 0-16,0 0 0</inkml:trace>
  <inkml:trace contextRef="#ctx0" brushRef="#br0" timeOffset="102222.46">6816 10393 0,'21'0'16,"21"0"0,-21 0-16,22 0 0,-22-21 0,0 0 15,0 21-15,-21-22 0,0 1 0,21 0 16,-21 0-16,0 0 15,0 0-15,0-1 0,-21 22 16,0 0-16,0 0 16,0 0-16,-1 0 15,1 22-15,21-1 0,-21 0 16,21 0-16,-21 0 0,21 0 16,0 22-16,-21-22 0,21 0 15,0 0-15,0 0 0,0 1 16,0-1-16,21-21 0,0 0 15,0 0-15,0 0 0,1 0 16,-1 0-16,0 0 0,0 0 16,0 0-16,22 0 0,-22 0 0,0-21 15,21-1-15,-21 22 0</inkml:trace>
  <inkml:trace contextRef="#ctx0" brushRef="#br0" timeOffset="102612.37">7556 10181 0,'-21'0'32,"0"0"-32,0 0 0,0 0 15,0 0-15,-1 21 0,22 1 0,-21-22 16,0 21-16,21 0 0,-21 0 16,0 0-16,21 0 0,0 1 0,-21-1 15,21 0-15,-22 0 0,22 0 16,0 0-1,22-21 1,-1 0-16,0-21 0,-21 0 16,21 21-16,0-21 15,-21 0-15,21 0 0,-21-1 0,22 1 16,-22 0-16,0 0 0,0 0 0,21 21 16,-21-21-16,21 21 15,-21 21 1,0 0-16,0 0 0,0 0 15,0 0-15,0 1 0,0-1 16,0 0-16,21 0 0,-21 0 0,21 0 16,0 1-16,1-22 0,-1 0 15,0 0-15,0 0 16,21-22-16,-20 22 0,20-21 0</inkml:trace>
  <inkml:trace contextRef="#ctx0" brushRef="#br0" timeOffset="103545.36">2561 12044 0,'21'-21'0,"-42"42"0,42-63 0,0 20 16,-21 1-16,0 0 0,0 0 15,0 0-15,0 0 0,0-1 16,0 1-16,-21 0 0,-21 0 0,21 0 16,-22 0-16,1 21 0,0-22 15,-1 1-15,1 21 0,0 0 16,-1 0-16,1 0 0,0 0 0,-1 21 16,1-21-16,21 22 0,0-1 0,0 0 15,-1 21-15,1-21 0,21 1 16,-21 20-16,21-21 0,0 0 15,0 22-15,0-22 0,0 0 16,0 0-16,21 0 0,0-21 0,1 0 16,-1 0-16,0 0 15,0 0-15,0 0 0,22-21 0,-22 0 16,21 0-16,0 0 0,-20-1 16,20-20-16,0 0 0,1 21 0,-1-22 15,0 1-15,-21 0 0,22 20 0,-22-20 16,0 0-16,0-1 0,-21 1 15,0 21-15,0-21 0</inkml:trace>
  <inkml:trace contextRef="#ctx0" brushRef="#br0" timeOffset="103705.32">2582 11430 0,'0'-63'16,"0"41"-1,0 107-15,0-148 16,0 84-16,0 21 0,0 0 0,0 1 16,0-22-16,0 21 0,0 1 15,0 20-15,0-42 0,0 22 0,0-1 16,21 0-16,-21 1 0,22-22 15,-22 0-15,21 0 0,-21 0 0,21 0 16,0-21-16,0 0 0,0 0 16,1 0-16</inkml:trace>
  <inkml:trace contextRef="#ctx0" brushRef="#br0" timeOffset="104048.79">2921 11832 0,'0'0'0,"21"0"15,0-21-15,0 21 0,-21-21 16,22 21-16,-1-21 0,0 0 0,0-1 16,-21 1-16,21 21 15,-21-21-15,0 0 0,0 0 16,-21 21-16,0 0 15,0 0-15,0 0 0,-1 0 0,-20 0 16,21 0-16,0 0 16,0 21-16,21 0 0,0 0 0,-22 0 15,22 1-15,0-1 0,0 0 0,0 0 16,0 21-16,22-20 0,-22-1 16,21 0-16,0 0 0,0-21 0,0 21 15,0-21-15,1 0 16,20 0-16,-21 0 0,0 0 0,0-21 15,1 21-15,-1-21 0</inkml:trace>
  <inkml:trace contextRef="#ctx0" brushRef="#br0" timeOffset="104705.93">3408 11557 0,'0'21'15,"0"0"-15,0 1 0,0-1 16,21 0-16,-21 0 0,0 0 0,0 0 16,0 1-16,0-1 0,0 21 0,0-21 15,0 0-15,0 1 0,0-1 16,0 0-16,0 0 16,0-42 15,0 0-16,0 0-15,0-1 0,0-20 16,0 21-16,0 0 0,0 0 0,0-1 16,0-20-16,0 21 0,21 0 15,-21 0-15,21-1 0,-21 1 0,21 0 16,1 21-16,-1 0 0,0 0 16,0 0-16,0 0 0,0 21 0,1-21 15,-1 21-15,0 1 0,0-1 0,-21 0 16,0 0-16,21 0 0,-21 0 15,0 1-15,0-1 0,0 0 16,0 0-16,0 0 0,0 0 16,0 1-16,0-1 15,0-42 17,0-1-32,21 1 15,-21 0-15,22 0 0,-22 0 16,0 0-16,21-1 0,0-20 0,0 21 15,-21 0-15,21-22 0,0 22 16,1 0-16,20 0 0,-21 21 0,0 0 16,0 0-16,1 0 0,-1 0 0,-21 21 15,21 0-15,-21 0 0,21 1 16,-21-1-16,0 21 0,0-21 16,0 0-16,0 1 0,0 20 0,0-21 15,0 0-15,0 0 0,-21 1 16,0-1-16,21 0 0,0 0 0,0 0 15,0-42 17,0 0-32,21 0 0</inkml:trace>
  <inkml:trace contextRef="#ctx0" brushRef="#br0" timeOffset="105083.88">4297 11557 0,'0'21'16,"0"0"-16,0 1 0,0-1 15,0 0-15,-21 0 0,21 0 0,-22 0 16,22 1-16,0-1 0,0 0 16,0 0-16,0 0 0,0 0 0,0 1 15,0-1-15,22-21 16,-1 0-1,0 0-15,0 0 0,0 0 16,0-21-16,1-1 16,-1 1-16,0 0 0,-21 0 15,0 0-15,21 0 0,-21-1 0,0 1 16,0-21-16,0 21 0,0 0 16,0-1-16,-21 1 0,0 21 0,21-21 15,-21 21-15,-1 0 0,1 0 0,0 0 16,0 0-16,21 21 0,-21-21 15,0 21-15,-1 1 0,22-1 16,0 0-16,0 0 16,22-21-1</inkml:trace>
  <inkml:trace contextRef="#ctx0" brushRef="#br0" timeOffset="105372.26">4762 11430 0,'-21'0'31,"21"21"-31,-21 0 16,21 1-16,-21-22 0,21 42 0,0-21 15,0 0-15,0 0 0,0 1 16,-21-1-16,21 0 0,0 0 15,0 0-15,0 0 0,0 1 0,0-1 16,0 0-16,0 0 0,0 0 16,21-21-16,0 0 15,0 0-15,0 0 16,1-21-16,-1 21 16,0-21-16,0 0 0</inkml:trace>
  <inkml:trace contextRef="#ctx0" brushRef="#br0" timeOffset="105632.11">5038 11367 0,'0'0'16,"21"0"-16,0 0 0,0 0 0,0 0 16,0 0-16,1 0 15,-22 21-15,21 0 16,0 0-16,-21 0 0,0 0 0,0 22 15,0-22-15,0 0 0,0 0 16,0 0-16,0 1 0,0-1 0,0 0 16,0 0-16,0 0 0,0 0 0,0 1 15,0-1-15,-21-21 16,21 21-16</inkml:trace>
  <inkml:trace contextRef="#ctx0" brushRef="#br0" timeOffset="110524.36">2498 12425 0,'0'0'0,"-22"0"0,-20 0 0,21 0 16,0 0-16,0 0 0,-1 0 16,1 0-16,0 0 0,0 0 15,42 0 32,0 0-47,22 0 16,-22 0-16,21 0 15,0 0-15,22 0 0,-22 0 0,22 0 16,-1-21-16,1 21 0,-22 0 16,22 0-16,-1-21 0,1 21 0,-1 0 15,1 0-15,20-22 0,-20 22 0,20 0 16,-20 0-16,21 0 0,-1 0 16,-20 0-16,20-21 0,-20 21 0,21 0 15,-22 0-15,1 0 0,-1 0 16,1 0-16,-1 0 0,-21 0 0,22 0 15,-22 0-15,1 0 0,-1 0 16,0 0-16,-21 0 0,22 0 16,-22 0-16,0 0 15,-42 0 1,0 0 0,0 0-16,-1 0 15,1 0-15,0 0 0,0 0 0,0 0 16,0-21-16</inkml:trace>
  <inkml:trace contextRef="#ctx0" brushRef="#br0" timeOffset="111054.36">2095 12552 0,'0'0'0,"-21"0"15,42 0 32,1 0-47,20 0 16,-21 0-16,43-21 0,-1 21 15,1 0-15,-1-21 0,22 21 0,21 0 16,-22-22-16,1 22 0,21 0 16,-22 0-16,22-21 0,0 21 0,-21 0 15,21-21-15,-1 21 0,1-21 16,0 21-16,-21 0 0,21 0 0,-22-21 15,-20 21-15,20 0 0,-20 0 16,-1 0-16,1-21 0,-22 21 0,1 0 16,-1 0-16,0 0 0,-21 0 15,1 0-15,-1 0 0,0 0 16,-21-22 31,0 1-16</inkml:trace>
  <inkml:trace contextRef="#ctx0" brushRef="#br0" timeOffset="121511.76">5821 6117 0,'-21'0'31,"-1"0"16,44 21 0,-1-21-47,0 0 15,21 0-15,-21 0 0,22 0 16,-1 0-16,0 0 0,22 0 15,-22 0-15,22 0 0,-1 0 0,1 0 16,-1 0-16,1 0 0,20 0 16,-20 0-16,-1 0 0,1 0 0,-1 0 15,1 0-15,-1 0 0,-20 0 16,20 0-16,-20 0 0,-1 0 0,0 0 16,1 0-16,-1 0 0,-21 0 0,21 0 15,-20 0-15,-1 0 0,0 0 16,0 0-16,0 0 15,-21-21 64,-21 21-64,0 0-15</inkml:trace>
  <inkml:trace contextRef="#ctx0" brushRef="#br0" timeOffset="122188.89">6096 6202 0,'42'0'15,"-84"0"-15,127 0 0,-43 0 0,0 0 16,22 0-16,-1 0 0,1 0 0,-1 0 15,22 0-15,0 0 0,-22 0 16,22 0-16,-22 0 0,1 0 0,-1 0 16,-20 0-16,20-21 0,-21 21 15,1 0-15,-22 0 0,21 0 16,-21 0-16,1 0 0,-1 0 0,0 0 16,-42 0 46,0 0-62,-1 0 0</inkml:trace>
  <inkml:trace contextRef="#ctx0" brushRef="#br0" timeOffset="144320.09">17378 7324 0,'0'0'0,"0"-21"16,0-1-16,0 1 16,0 0-16,0 42 46,0 0-46,0 1 0,0 20 0,0 0 16,0-21-16,0 22 0,0-1 16,21 0-16,-21 22 0,0-22 0,0 1 15,0-1-15,0 0 0,0 1 16,0 20-16,0-21 0,-21 1 0,21 20 16,-21-20-16,21-1 0,0-21 15,0 21-15,-22-20 0,22-1 0,0 0 16,0 0-16,-21 0 0,21 0 15,0-42 17,0 0-32</inkml:trace>
  <inkml:trace contextRef="#ctx0" brushRef="#br0" timeOffset="144700.87">17166 7324 0,'0'0'0,"0"-21"0,-21-1 0,21 1 16,0 0-16,0 0 0,21 0 16,0 0-16,0-1 0,1 1 0,20 21 15,0-21-15,-21 0 0,22 21 16,-1 0-16,0 0 0,1 0 0,-1 0 15,0 0-15,1 0 0,-22 21 16,0 0-16,0 0 0,0 22 0,-21-1 16,0-21-16,0 22 0,0-1 15,0-21-15,-21 21 0,0 1 16,0-22-16,0 21 0,0-21 0,-1 1 16,1-1-16,0 0 0,0 0 15,0 0-15,0-21 0,-1 21 16,22-42 15,22 0-31,-1 0 16,0 0-16,0 0 0</inkml:trace>
  <inkml:trace contextRef="#ctx0" brushRef="#br0" timeOffset="145160.21">17970 7091 0,'0'21'16,"0"0"-16,0 0 0,0 1 0,0 20 15,0 0-15,0-21 0,0 22 16,0-22-16,0 21 0,0-21 0,0 22 16,0-22-16,0 0 0,0 0 15,0 0-15,22 1 0,-22-1 0,21-21 16,0 0-16,0 0 15,0 0-15,0 0 0,1 0 0,-1 0 16,0-21-16,0 21 16,0-22-16,0 1 0,1 0 0,-1-21 15,0 21-15,0-22 0,0 22 16,0-21-16,-21-1 0,0 1 0,22 0 16,-22 21-16,0-22 0,0 22 15,0 0-15,0 0 0,0 42 31,0 0-31,0 0 0,0 22 16,0-22-16,0 21 0,0 0 0,0-20 16,0 20-16,0 0 0,0-21 15,0 1-15,0 20 0,0-21 0,0 0 16,0 0-16,0 1 16,21-22-1,0 0-15,0 0 16,-21-22-16,21 1 0,0 0 0,1 0 15</inkml:trace>
  <inkml:trace contextRef="#ctx0" brushRef="#br0" timeOffset="145666.44">18754 6816 0,'0'21'0,"0"0"15,0 21-15,0-20 0,0-1 16,0 21-16,0-21 0,0 22 0,0-1 16,0 0-16,0 1 0,0-1 15,-22 0-15,22 1 0,0-1 0,-21-21 16,21 21-16,0-20 0,0 20 16,0-21-16,0 0 0,0 0 15,0-42 16,0 0-15,21 0-16,1 0 0,-22 0 16,21-22-16,0 22 0,-21-21 15,21-1-15,0 22 0,22 0 16,-22 0-16,0 0 0,0 0 0,0 21 16,0 0-16,22 0 0,-22 0 15,0 21-15,0-21 0,0 21 0,1 0 16,-22 21-16,0-20 0,0-1 15,0 0-15,-22 21 0,1-21 0,0 1 16,0 20-16,0-21 0,-22 0 16,22 0-16,-21 1 0,21-1 0,0 0 15,-22-21-15,22 21 0,0-21 16,0 0-16,0 0 0,-1 0 16,22-21-1,0 0 1,0 0-16,0-1 0,22 1 0,-1-21 15,0 0-15</inkml:trace>
  <inkml:trace contextRef="#ctx0" brushRef="#br0" timeOffset="146516.01">19558 6710 0,'-42'21'16,"20"0"-1,1 0-15,0 1 0,0 20 0,21 0 16,-21-21-16,21 22 0,-21-1 0,21 0 16,0 22-16,0-22 0,0 1 15,0-1-15,0 0 0,0 1 0,0-1 16,0 0-16,0 1 0,21-22 16,0 21-16,-21-21 0,21 0 0,0 1 15,0-1-15,1 0 16,-1-21-16,0 0 0,0 0 15,21 0-15,-20 0 0,-1-21 16,0 0-16,0-1 0,0 1 16,0 0-16,1 0 0,-1 0 0,0 0 15,-21-22-15,0 22 0,21-21 16,0 21-16,-21-1 0,0 1 0,21 21 16,-21 21-1,0 1-15,0-1 16,0 0-16,0 0 0,0 21 15,0-20-15,0-1 0,0 0 0,0 0 16,0 0-16,0 0 0,0 1 16,22-22-1,-1 0-15,0 0 16,0 0 0,21-22-16,-20 22 0,-1-21 0,0 0 15,0 0-15,21 0 0,-20-22 16,-1 22-16,21-21 0,-21 21 0,0-22 15,1 22-15,-1 0 0,0 0 16,0 0-16,-21 0 0,21 21 0,-21 21 47,0-42 15,0-1-62,0 1 16,0 0-16,-21 21 31,0 0-31,0 0 16,0 21-16,-1 0 16,1 1-16,21-1 0,0 0 15,-21 21-15,21-21 0,-21 22 0,21-22 16,0 21-16,0-21 0,0 1 0,0 20 15,0-21-15,0 0 16,0 0-16,0 1 0,21-1 16,0-21-16,0 0 0,1 0 15,-22 21-15,21-21 0,0 0 0,21 0 16,-21 0-16,1-21 0,-1 21 16,0-21-16,0-1 0,0 1 0,0 0 15,1 0-15,-22-21 0,0 20 0</inkml:trace>
  <inkml:trace contextRef="#ctx0" brushRef="#br0" timeOffset="146712.9">20087 6922 0,'-21'0'0,"0"21"16,21 0-1,21-21 17,0 0-32,0 0 15,0 0-15</inkml:trace>
  <inkml:trace contextRef="#ctx0" brushRef="#br0" timeOffset="147099.69">21336 6943 0,'0'21'31,"0"0"-31,21 0 0,0 0 0,-21 22 16,0-22-16,21 21 0,1 1 0,-22-1 15,0-21-15,0 21 0,0 1 16,0-22-16,0 0 0,0 0 0,0 0 15,0 1-15,0-1 0,0 0 16,0-42 15,21 21-31,0-21 0,0-1 16</inkml:trace>
  <inkml:trace contextRef="#ctx0" brushRef="#br0" timeOffset="147339.56">21823 6858 0,'0'0'0,"0"21"31,-21 0-31,-1 1 0,1-1 16,0 0-16,0 0 0,0 21 16,-22-20-16,22 20 0,0-21 0,0 21 15,0-20-15,0 20 0,-1-21 16,1 0-16,0 0 0,21 1 15,0-1-15,-21 0 0,21 0 16,21-21 0,21-21-1,-20 0-15</inkml:trace>
  <inkml:trace contextRef="#ctx0" brushRef="#br0" timeOffset="147740.32">21950 7006 0,'0'21'31,"-21"1"-31,-1-1 0,22 0 0,-21 0 16,0 0-16,21 22 0,0-22 16,-21 21-16,0-21 0,21 0 0,0 22 15,0-22-15,0 0 0,0 0 16,0 0-16,0 1 0,0-1 15,21-21 1,0 0-16,0 0 0,0 0 16,22-21-16,-22-1 0,0 22 15,0-21-15,0 0 0,1 0 0,-1-21 16,-21 20-16,0 1 0,0-21 16,0 21-16,0-22 0,0 22 15,0 0-15,0-21 0,-21 21 0,21-1 16,-22 22-16,1-21 0,0 21 15,0-21-15,0 21 0,0 0 0,-1 0 16,1 21 0,21 0-16,0 1 0,0-1 15,0 0-15,0 0 16,0 0-16,21-21 0,1 21 16</inkml:trace>
  <inkml:trace contextRef="#ctx0" brushRef="#br0" timeOffset="147980.19">22331 7112 0,'-21'0'16,"21"21"0,-22-21-16,22 21 15,0 1-15,0-1 0,0 0 0,0 0 16,0 0-16,0 0 0,0 1 15,-21-1-15,21 0 0,0 0 16,0 0-16,0-42 47</inkml:trace>
  <inkml:trace contextRef="#ctx0" brushRef="#br0" timeOffset="148143.6">22246 7027 0,'0'0'0,"0"-21"16,0 42 31,0 1-32,0-1-15</inkml:trace>
  <inkml:trace contextRef="#ctx0" brushRef="#br0" timeOffset="148721.12">22818 7260 0,'0'0'0,"21"0"16,-21-21-16,21 21 0,-21-21 15,0 0-15,0 0 16,0-1-16,-21 1 16,0 21-16,-1 0 15,1 0-15,0 0 0,0 0 16,0 21-16,0 1 0,-1-1 0,1 0 16,0 0-16,0 0 0,0 0 15,0 1-15,21 20 0,-22-21 0,22 0 16,-21 0-16,21 1 15,0-1-15,0 0 0,0 0 0,0 0 16,21-21-16,1 0 16,-1 0-16,0 0 15,0 0-15,21 0 0,-20 0 16,-1-21-16,0 0 0,0 21 16,21-21-16,-20-22 0,-1 22 0,21 0 15,-21-21-15,0-1 0,1 1 16,-1 0-16,0-1 0,0 1 0,-21 0 15,0-1-15,21 1 0,-21 0 16,0 21-16,0-22 0,0 22 0,0 0 16,0 0-16,-21 21 15,21 21 1,-21 0-16,21 0 0,-21 0 0,0 22 16,21-22-16,0 21 15,0 1-15,0-1 0,0 0 0,0 1 16,0-22-16,0 21 0,0 0 15,0-20-15,0 20 0,0-21 0,21 0 16,0 0-16,0 1 0,0-22 16,0 21-16,1-21 0,-1 0 0,0 0 15,0 0-15,21 0 0,-20 0 0</inkml:trace>
  <inkml:trace contextRef="#ctx0" brushRef="#br0" timeOffset="149353.28">24151 7133 0,'0'0'0,"-21"0"0,0-21 0,0 21 16,-1-21-16,1 21 0,0 0 15,0 0-15,0 0 0,0 0 16,-22 21-16,22 0 0,0-21 0,0 21 16,0 1-16,-1-1 0,1 0 0,0 21 15,0-21-15,0 1 0,21-1 16,0 0-16,0 21 0,0-21 0,0 1 15,0-1-15,0 0 16,0 0-16,21 0 16,0-21-16,0 0 0,0 0 15,1 0-15,-1 0 0,0 0 0,0 0 16,0-21-16,0 0 0,1 21 16,-1-21-16,-21-22 0,21 22 15,0 0-15,0-21 0,0-1 0,-21 1 16,0 0-16,22-1 0,-22-20 15,21 21-15,-21-1 0,0 1 0,0 0 16,21-1-16,-21 1 0,0 0 16,0 20-16,0 1 0,0 0 0,0 0 15,0 0-15,0 42 16,-21 0-16,21 0 16,0 22-16,-21-22 0,21 21 15,-22 0-15,22-20 0,0 20 0,-21 0 16,21 1-16,0-1 0,0 0 15,0 1-15,0-22 0,0 21 16,0-21-16,0 0 0,0 1 0,0-1 16,0 0-16,0 0 0,21-21 15,1 0 1,-1 0-16</inkml:trace>
  <inkml:trace contextRef="#ctx0" brushRef="#br0" timeOffset="149820.01">24363 7154 0,'0'0'15,"0"-21"-15,0 0 0,0 0 16,0 0-16,0 0 0,0-1 16,0 1-16,21 21 15,-21-21-15,0 0 16,0 42 15,0 0-31,0 0 16,0 1-16,21-1 0,-21 0 0,21 0 15,-21 21-15,0-20 0,0-1 0,21 0 16,-21 21-16,0-21 16,22 1-16,-22-1 0,0 0 0,0 0 15,0 0-15,0 0 16,0 1-16,0-1 0,-22-21 15,1 21-15,0 0 0,0-21 16,0 0-16,0 0 0,-1 21 16,1-21-16,0 0 0,0 0 15,42 0 48,0 0-63,0 0 0,1 0 15,-1 0-15,0 0 0,0-21 16,0 21-16,0-21 0,1 0 16,-1 21-16</inkml:trace>
  <inkml:trace contextRef="#ctx0" brushRef="#br0" timeOffset="150079.85">24998 7006 0,'-21'0'15,"-1"0"-15,1 0 0,21 21 16,-21 1-16,0-1 16,21 0-16,-21 0 0,21 0 0,0 22 15,0-22-15,0 21 0,0-21 16,-21 22-16,21-22 0,0 0 0,0 0 15,0 0-15,0 0 0,0 1 0,0-1 16,21-21 0,0 0-16,0 0 0</inkml:trace>
  <inkml:trace contextRef="#ctx0" brushRef="#br0" timeOffset="150340.71">25231 7006 0,'0'0'0,"0"-21"16,0 0-16,21 21 0,0-21 16,0 21-16,0 0 15,0 0-15,1 21 0,-22 0 16,21-21-16,0 21 0,-21 0 0,0 22 16,21-22-16,-21 21 0,0-21 0,0 22 15,0-1-15,0-21 16,0 22-16,0-22 0,-21 21 0,0-21 15,0 22-15,-1-22 0,1 0 16,-21 0-16,21 0 0,-22 0 0,1 1 16,21-1-16,-21-21 0,-1 21 0,22-21 15,-21 21-15</inkml:trace>
  <inkml:trace contextRef="#ctx0" brushRef="#br0" timeOffset="151040.85">19198 8615 0,'0'0'15,"-21"0"-15,0 0 0,0 0 16,-1 0-16,1 0 0,0 21 0,0-21 16,0 21-16,0 0 0,-1-21 15,22 22-15,0-1 16,0 0-16,0 0 15,22 0 1,-1-21-16,0 0 16,0 0-16,0 21 0,0-21 0,22 22 15,-22-1-15,0-21 0,0 21 0,0 0 16,-21 0-16,0 0 0,0 1 16,0-1-16,0 0 0,-21 0 15,0 0-15,0-21 0,0 0 16,21 21-16,-21-21 0,21 22 62,0-1-62,0 0 0,21 0 16,-21 0-16,0 0 0,0 1 0,0-1 16,0 0-16,0 0 0,0 0 15,0 0-15,0 1 0,-21-1 16,21 0-16,-22 0 0,22 0 15</inkml:trace>
  <inkml:trace contextRef="#ctx0" brushRef="#br0" timeOffset="151440.54">19135 10647 0,'0'-21'16,"21"21"-16,0 0 31,-21 21-31,21 0 0,-21 0 16,0 0-16,0 1 0,0-1 0,0 0 15,0 0-15,0 21 0,0-20 16,0-1-16,0 0 0,0 0 0,0 21 16,0-20-16,0-1 0,0 0 0,-21 0 15,21 0-15,-21 0 0,0 1 16,-1-22-16,1 21 0,0-21 0,0 0 15,0 0-15,0 0 0,-1 0 16,1 0-16,0 0 0,0-21 0</inkml:trace>
  <inkml:trace contextRef="#ctx0" brushRef="#br0" timeOffset="151804.32">18923 9737 0,'0'21'16,"21"-21"-1,0 0-15,0 0 16,22 0-16,-1 0 0,0-21 0,1 21 16,-1 0-16,22 0 0,-22 0 15,21-21-15,1 21 0,-22 0 0,1 0 16,-1 0-16,0 0 0,1 0 16,-22 0-16,0 0 0,0 0 15,-42 0 1,0 0-1,0 0-15,-1 21 0,1-21 16,0 0-16</inkml:trace>
  <inkml:trace contextRef="#ctx0" brushRef="#br0" timeOffset="152032.21">18881 9991 0,'42'21'15,"-21"0"1,21-21-16,1 0 0,-1 0 0,0 0 16,1 0-16,20 0 0,-20 0 15,20 0-15,1 0 0,-1 0 0,-21 0 16,22 0-16,-22 0 0,1-21 16,-1 21-16,-21 0 0,0 0 0,0 0 15</inkml:trace>
  <inkml:trace contextRef="#ctx0" brushRef="#br0" timeOffset="152216.1">19262 10139 0,'0'0'15,"21"0"1,0 0-16,0 0 0,21 0 15,-20 0-15,20-21 0,0 21 0,1-21 16,20-1-16,-21 22 0,1-21 16,-1 21-16,0-21 0,1 0 0,-1 0 15,-21 21-15,22-21 0</inkml:trace>
  <inkml:trace contextRef="#ctx0" brushRef="#br0" timeOffset="156415.79">15833 12319 0,'0'0'0,"-22"0"0,1 0 16,0 0-16,21 21 0,-21-21 15,0 0-15,0 0 32,42 0 30,0-21-62,0 21 0,21-21 0,1 21 16,-1-21-16,22 21 0,-1 0 15,1-21-15,-1-1 0,22 22 0,-22 0 16,1-21-16,-1 21 0,1 0 16,-1 0-16,-20 0 0,-1 0 0,0 0 15,-21 0-15,1 0 0</inkml:trace>
  <inkml:trace contextRef="#ctx0" brushRef="#br0" timeOffset="156700.63">16192 12361 0,'0'22'47,"0"-1"-47,0 0 15,-21 0-15,21 0 0,0 0 16,-21 22-16,21-1 0,-21 0 16,21 1-16,-21-1 0,21 0 15,-21 1-15,-1 20 0,22-20 0,-21-1 16,0 0-16,21-21 0,0 22 0,0-22 15,0 0-15,0 0 0,21-21 32,0 0-32</inkml:trace>
  <inkml:trace contextRef="#ctx0" brushRef="#br0" timeOffset="157240.6">16404 12827 0,'21'0'15,"-21"-21"-15,21 0 0,1 0 16,-1 21-16,0-22 0,0 1 0,0 21 16,0-21-16,-21 0 0,22 0 15,-1 21-15,-21-21 0,-21 21 31,-1 0-31,-20 21 0,21 0 16,-21 0-16,20 0 16,-20 0-16,0 1 0,21 20 0,-1-21 15,-20 0-15,21 22 0,21-22 0,0 0 16,-21 0-16,21 0 0,0 0 16,0 1-16,0-1 0,21-21 15,0 0-15,0 0 16,0 0-16,1 0 0,-1-21 0,21 21 15,-21-22-15,22 1 0,-1 0 16,0 0-16,1-21 0,-1 20 0,0 1 16,1-21-16,-1 21 0,-21 0 15,21-1-15,-20 22 0,-1 0 0,0 0 16,-21 22 0,0-1-1,0 0-15,0 0 0,-21 21 0,0-20 16,21-1-16,-22 0 0,1 0 15,0 0-15,0 0 0,0 1 0,0-1 16,21 0-16,-22-21 0,1 21 16,21-42 15,0 0-31,0 0 0,0-22 16</inkml:trace>
  <inkml:trace contextRef="#ctx0" brushRef="#br0" timeOffset="157481.47">16997 12213 0,'0'21'16,"21"1"-16,-21 20 0,0-21 0,0 21 16,0 1-16,0-22 0,0 21 15,0 1-15,0-1 0,21 0 0,-21-21 16,0 22-16,0-1 0,0 0 15,0-20-15,0 20 0,0-21 0,0 0 16,0 0-16,0 1 0,0-1 0,0-42 47,0-1-47,0 1 0</inkml:trace>
  <inkml:trace contextRef="#ctx0" brushRef="#br0" timeOffset="157648.37">16806 12637 0,'21'-22'15,"1"22"-15,-1 0 16,21-21-16,-21 21 0,22-21 0,-22 21 16,21-21-16,0 0 0,1 21 15,-1-21-15,0 21 0,1-22 16,20 1-16</inkml:trace>
  <inkml:trace contextRef="#ctx0" brushRef="#br0" timeOffset="158000.17">18711 12086 0,'0'0'0,"-21"0"0,0 21 15,0 1-15,0 20 16,-1-21-16,22 21 0,-21 1 0,0-22 16,0 21-16,0 1 0,0-1 15,-1 0-15,1 1 0,0-1 0,0 0 16,21-21-16,-21 22 0,21-1 15,-21 0-15,21-20 0,0 20 0,0-21 16,0 0-16,0 0 0,0 1 0,0-1 16,0 0-16,0 0 15,21-21 1,0 0-16,0 0 0,-21-21 16,21 0-16,0 0 0,1-1 0</inkml:trace>
  <inkml:trace contextRef="#ctx0" brushRef="#br0" timeOffset="158192.06">18330 12615 0,'21'0'16,"1"0"-16,-1-21 15,0 21-15,0 0 0,0-21 16,22 21-16,-22 0 0,21-21 0,0 0 15,-20 21-15,20-21 0,-21 21 0,21-22 16,1 1-16,-22 21 0,21-21 16</inkml:trace>
  <inkml:trace contextRef="#ctx0" brushRef="#br0" timeOffset="158431.92">19452 12446 0,'-21'21'0,"21"0"15,21-21 17,0 0-32,0 0 15,1 0-15,-1-21 0,0 21 16,0 0-16,0 0 15</inkml:trace>
  <inkml:trace contextRef="#ctx0" brushRef="#br0" timeOffset="158583.84">19389 12615 0,'0'0'0,"-22"0"0,1 0 15,21 22-15,21-22 31,1 0-31,20 0 0,-21 0 0,0 0 16,22 0-16,-1 0 0,0 0 16,1-22-16,-1 22 0,0-21 0</inkml:trace>
  <inkml:trace contextRef="#ctx0" brushRef="#br0" timeOffset="160067.68">20976 12383 0,'0'0'0,"0"-22"15,-21 22-15,0 0 16,0 22-16,-1-1 16,1 0-16,0 0 0,0-21 15,21 21-15,-21 22 0,0-22 0,-1 0 16,1 0-16,0 0 0,0 0 0,0 1 15,0-1-15,-1 0 0,1 0 16,0-21-16,21 21 0,21-42 47,0 0-47,1 0 0,-1 21 16,21-21-16,-21-22 0,22 22 15,-22 0-15,21 0 0,-21 0 16,0-1-16,1 1 0,-1 21 0,0-21 15,0 21-15,0 0 0,-21 21 16,21 0 0,-21 1-16,0-1 0,0 0 15,22 0-15,-22 0 0,0 0 16,0 1-16,0-1 0,0 0 16,21 0-16,0-21 15,0 21-15,0-21 0,0 0 16,1 0-16,-1 0 0,0 0 0,0-21 15,21 21-15,-20-21 0,20 0 16,-21 0-16,21 21 0,-20-22 16,20 1-16,-21 0 0,21 0 0,-20 0 15,-1-22-15,0 22 0,0 0 0,-21 0 16,21-21-16,-21 20 0,0 1 16,0 0-16,-21 21 15,0 0-15,0 0 0,0 21 16,-1-21-16,1 21 0,21 1 15,-21-1-15,21 0 16,-21 21-16,0-21 0,21 1 0,0-1 16,0 0-16,0 21 0,0-21 0,0 1 15,0-1-15,0 0 16,21-21-16,0 0 0,0 0 16,0 0-16,1 0 0,20 0 15,-21-21-15,21 21 0,1-21 0,-22-1 16,21 22-16,1-21 0,-22 0 15,21 0-15,-21 0 0,0 0 0,1-1 16,-1 1-16,0 0 0,0 0 0,-21 0 16,0 0-16,0-1 15,0 44 17,0-1-32,0 0 15,0 0-15,0 0 16,0 0-16,0 1 0,0-1 0,0 0 15,0 0-15,0 0 0,21 0 16,0-21 0,1 0-1,-1 0-15,0-21 16,-21 0-16,21 21 0,0-21 0,-21 0 16,21 0-16,-21-1 15,22 1-15,-22 0 0,21 21 16,-21-21-16,21 21 0,-21 21 31,0 0-31,0 0 16,0 1-16,21-1 15,-21 0-15,21 0 0,-21 0 16,21-21-16,1 0 16,-1 0-16,0 0 15,0 0-15,0 0 0,0 0 16,1 0-16,-1-21 0,0 21 15,0-21-15,-21 0 0,21 0 16,-21-1-16,0 1 16,0 0-16,0 0 0,0 0 0,-21 0 15,0-1-15,0 22 0,21-21 0,-21 0 16,-1 21-16,1 0 16,42 0 15,1 0-31,-1 0 15,0 0-15,0 0 16,0 0-16,22-21 0,-22 21 0,21-21 16</inkml:trace>
  <inkml:trace contextRef="#ctx0" brushRef="#br0" timeOffset="160318.53">23368 11938 0,'0'0'0,"21"0"16,0 0 0,0-21-16,22 21 0,-22 0 15,21-21-15,-21 21 0,22 0 0,-1-21 16,-21 21-16,22 0 0,-1 0 15,-21 0-15,0-22 0,0 22 16,1 0-16</inkml:trace>
  <inkml:trace contextRef="#ctx0" brushRef="#br0" timeOffset="160543.41">23601 11875 0,'0'0'0,"-21"21"0,-1 0 15,22 21-15,0 1 16,0-22-16,0 21 0,0 0 16,0 1-16,0-1 0,0-21 15,0 22-15,0-1 0,0 0 0,0 1 16,0-22-16,0 21 0,0-21 16,0 0-16,0 22 0,0-22 0,0 0 15,0 0-15,0 0 16</inkml:trace>
  <inkml:trace contextRef="#ctx0" brushRef="#br0" timeOffset="161139.9">23939 12361 0,'0'0'0,"22"0"0,-1 0 15,0-21-15,0 0 16,0 21-16,-21-21 0,21 0 16,1 0-16,-1-1 15,-21 1-15,0 0 16,-21 21 15,-1 21-15,1 0-16,0 1 0,0-1 0,21 0 0,-21 0 15,0 0-15,-1 0 0,22 22 16,0-22-16,0 0 0,0 0 16,0 0-16,0 1 0,22-22 15,-22 21-15,21-21 0,0 0 16,0 0-16,0 0 0,0 0 0,22 0 16,-22 0-16,0 0 0,0-21 15,0 21-15,1-22 0,-1 1 16,0 21-16,0-21 0,0 0 0,0 0 15,1 0-15,-1-22 0,-21 22 16,0 0-16,21-21 0,-21 20 0,0 1 16,0 0-16,0 0 0,0 42 31,0 0-15,0 0-16,0 1 0,0-1 15,0 0-15,0 0 0,0 0 0,21 0 16,-21 1-16,0-1 0,0 0 15,21 0-15,-21 0 0,0 0 16,0 1-16,-21-22 16,0 0-16,21 21 0,-21-21 0,0 0 15,-1 0-15,1 0 0,0 0 16,21-21 0,0-1-1,0 1-15,21 0 0</inkml:trace>
  <inkml:trace contextRef="#ctx0" brushRef="#br0" timeOffset="161404.35">24892 11832 0,'0'0'0,"0"21"31,-21 1-15,21-1-16,0 0 0,0 0 15,-21 21-15,21 1 0,-22-1 0,22-21 16,0 22-16,-21-1 0,21 0 16,0-21-16,-21 22 0,21-22 0,0 0 15,0 0-15,0 0 0,0 1 0,0-1 16,0 0-16,0 0 16,21-21-16,0 0 15,1 0-15,-1-21 16,-21 0-16,21 21 0</inkml:trace>
  <inkml:trace contextRef="#ctx0" brushRef="#br0" timeOffset="161581.82">24723 12150 0,'0'0'0,"-22"0"0,44 0 31,-1-21-16,0 21-15,0 0 0,21 0 0,-20 0 16,-1 0-16,21-22 0,-21 22 16,22 0-16,-22-21 0,0 21 0</inkml:trace>
  <inkml:trace contextRef="#ctx0" brushRef="#br0" timeOffset="161860.29">25569 12044 0,'-21'0'15,"0"0"-15,0 0 16,21 21-16,0 0 0,0 0 16,0 1-16,-21-1 0,21 0 0,0 21 15,-22-21-15,22 22 16,0-22-16,0 21 0,0-21 0,0 1 15,0-1-15,0 0 0,0 0 16,0 0-16,0 0 0,0 1 0,22-22 16,-1 21-16,0-21 15,0 0-15,0 0 0,0 0 0,1 0 16,20 0-16,-21-21 0</inkml:trace>
  <inkml:trace contextRef="#ctx0" brushRef="#br0" timeOffset="162153.71">25971 12002 0,'0'0'0,"22"0"0,-1 0 16,0 0-16,0 21 16,0 0-16,0 0 0,1 0 15,-1 0-15,-21 1 0,21 20 0,0-21 16,0 21-16,-21-20 0,0-1 15,0 21-15,0-21 0,0 0 0,0 1 16,0 20-16,0-21 0,-21 0 16,0-21-16,0 21 0,21 1 0,-21-1 15,-1-21-15,22 21 0,-21-21 0,0 21 16,0-21 0,21-21 15</inkml:trace>
  <inkml:trace contextRef="#ctx0" brushRef="#br0" timeOffset="162364.16">26479 12192 0,'0'-21'16,"0"42"46,0 0-46,22-21-16,-22 21 0,0 1 16</inkml:trace>
  <inkml:trace contextRef="#ctx0" brushRef="#br0" timeOffset="162568.19">26479 12552 0,'0'21'0,"0"-42"0,0 63 15,0-21-15,0 1 0,0-1 16,-21 0-16,21 0 0,0 0 16,0 0-16,0 1 0,-21-22 0,21 21 15,0 0-15,0 0 0,0 0 16,-21-21-16,0 21 0,0-21 0,21 22 15,-22-1-15,1-21 0,0 21 16,0-21-16,-21 0 0,20 0 0,-20 21 16</inkml:trace>
  <inkml:trace contextRef="#ctx0" brushRef="#br0" timeOffset="163764.59">18013 13758 0,'0'-21'0,"0"42"0,0-63 0,0 21 16,0 0-16,21 21 0,-21-21 15,0 42 32,0 0-47,0 0 0,0 0 16,0 22-16,0-22 0,0 21 16,0 0-16,0 1 0,0-1 0,-21 0 15,0 22-15,21-22 0,-22 1 16,22 20-16,0-21 0,-21 1 0,21-1 15,0 0-15,0-20 0,0 20 16,0-21-16,0 0 0,0 0 0,0 1 16,21-22-1,1 0-15,-1 0 16,0-22-16,0 1 0,0 0 16,0 0-16,1-21 0,-22 20 15,0 1-15,0-21 0</inkml:trace>
  <inkml:trace contextRef="#ctx0" brushRef="#br0" timeOffset="163976.56">17801 14182 0,'-21'0'0,"42"0"0,-21 0 31,21 0-31,0 0 0,1 0 15,-1 0-15,0 0 0,0 0 16,21 0-16,-20-21 0,-1 21 0,21 0 16,-21 0-16,0-22 0,1 22 15,-1-21-15,0 21 0,0 0 16,0 0-16</inkml:trace>
  <inkml:trace contextRef="#ctx0" brushRef="#br0" timeOffset="164196.46">18732 14245 0,'0'0'0,"22"0"15</inkml:trace>
  <inkml:trace contextRef="#ctx0" brushRef="#br0" timeOffset="164800.49">19664 14224 0,'21'-21'0,"-42"42"0,42-63 16,-21 21-1,-21 21-15,0-22 16,-1 22-16,1 0 0,0 0 0,0 0 15,0 0-15,-22 0 0,22 0 16,0 0-16,-21 22 0,21-1 0,-1-21 16,1 21-16,0 0 15,0-21-15,21 21 0,-21 0 0,0 1 16,21 20-16,0-21 0,-22 0 0,22 0 16,-21 1-16,21-1 0,0 0 15,0 0-15,0 0 0,0 0 0,21-21 16,1 0-16,-1 0 15,0 0-15,0 0 0,0 0 0,22 0 16,-22 0-16,0-21 0,0 21 16,21-21-16,-20 0 0,-1 0 0,0 0 15,21-22-15,-21 22 0,1-21 16,-1 21-16,0-22 0,-21 22 16,0-21-16,21-1 0,-21 22 0,21-21 15,-21 0-15,0-1 0,21 22 16,-21-21-16,0 21 0,0-1 0,0 1 15,0 0-15,22 21 0,-22 21 16,0 0 0,0 1-16,0-1 0,0 0 15,0 0-15,0 21 0,0-20 0,0 20 16,0-21-16,0 0 0,0 22 0,0-22 16,0 0-16,0 0 15,0 0-15,-22 22 0,22-22 0,0 0 16,22-21-1,-1 0 1</inkml:trace>
  <inkml:trace contextRef="#ctx0" brushRef="#br0" timeOffset="165305.72">20299 14097 0,'0'-21'16,"0"42"-16,21-42 0,-21 0 0,21 21 0,-21-21 0,0-1 16,21 1-1,-21 0-15,0 0 16,0 42 15,-21-21-31,21 21 16,-21 0-16,21 1 0,0 20 15,0-21-15,0 0 0,-21 0 0,21 1 16,0 20-16,0-21 0,0 0 16,0 0-16,0 1 0,0-1 0,0 0 15,0 0-15,0 0 16,0 0 0,-21-21-1,-1 22-15,1-22 0,0 0 16,0 0-16,0 0 0,0 0 0,-1 21 15,1-21-15,0 0 0,0 0 16,0 0-16,0 0 16,21 21-1,21-21 1,0 0-16,0 0 0,0 0 16,0 0-16,1 0 15,-1 0-15,0-21 0,0 21 16,21-21-16,-20 21 0,-1-22 15,0 22-15,0-21 0,0 0 0,22 0 16,-22 21-16</inkml:trace>
  <inkml:trace contextRef="#ctx0" brushRef="#br0" timeOffset="165616.54">21124 13949 0,'0'-21'16,"-21"21"-1,0 0-15,0 0 0,0 0 16,-1 21 0,1 0-16,0 0 0,0 0 0,21 1 15,-21 20-15,0-21 0,21 0 16,-22 22-16,22-22 0,0 21 0,0-21 15,0 0-15,0 22 0,0-22 0,0 0 16,0 0-16,22 0 0,-22 1 16,21-22-16,0 21 0,0-21 0,0 0 15,0 0-15,1 0 16,-1 0-16,0 0 16,0 0-16</inkml:trace>
  <inkml:trace contextRef="#ctx0" brushRef="#br0" timeOffset="165932.35">21526 13970 0,'0'0'0,"0"21"0,0 0 0,0 22 0,0-22 16,0 0-16,0 0 0,0 0 0,0 1 16,0-1-16,0 0 0,0 0 15,0 0-15,0 0 0,0 1 16,0-1-16,-21-21 0,0 21 16,21 0-16,-21 0 0,0-21 15,0 0-15,-1 21 0,1-21 16,0 0-16,0 0 15,0 0-15,0 0 16</inkml:trace>
  <inkml:trace contextRef="#ctx0" brushRef="#br0" timeOffset="166188.74">21950 14055 0</inkml:trace>
  <inkml:trace contextRef="#ctx0" brushRef="#br0" timeOffset="166428.38">21929 14436 0,'0'21'0,"-22"-21"16,22 21-16,-21-21 0,21 21 16,-21-21-16,0 0 15,21 21-15,-21-21 16,0 0 15</inkml:trace>
  <inkml:trace contextRef="#ctx0" brushRef="#br0" timeOffset="169172.06">12255 14690 0,'0'-21'0,"0"-1"16,0 1-16,0 0 15,0 0 1,-21 42 31,21 0-47,-21 0 15,21 22-15,0-22 0,0 21 16,0 1-16,0 20 0,-21-21 0,21 22 16,0-1-16,0 1 0,0-1 0,0 22 15,0-21-15,0 20 0,0-20 16,0-1-16,0 22 0,0-22 0,0 22 15,0-21-15,0 20 0,0-20 16,0 20-16,0-20 0,-21-1 0,21 1 16,0-1-16,-21 1 0,21-22 15,0 22-15,0-22 0,0 22 16,0-22-16,-22 0 0,22 1 0,0-1 16,0 0-16,0-21 0,0 22 15,0-22-15,-21 0 0,21 0 0</inkml:trace>
  <inkml:trace contextRef="#ctx0" brushRef="#br0" timeOffset="170808.06">12171 14669 0,'0'0'0,"21"0"0,64-43 16,-64 43-16,21-21 0,0 21 15,1 0-15,-1-21 0,0 21 0,1-21 16,20 21-16,-20-21 0,20 21 16,1-22-16,20 1 0,1 21 0,0-21 15,-1 0-15,22 21 0,-21-21 16,21 0-16,-22-1 0,1 22 0,0-21 15,20 0-15,-20 0 0,0 21 16,21-21-16,-22 21 0,1-21 0,0 21 16,-1-22-16,1 22 0,0 0 15,-22-21-15,22 21 0,-1 0 16,1-21-16,0 21 0,-22 0 0,22 0 16,-22 0-16,1 0 0,-1 0 15,1 0-15,-22 0 0,1 0 0,-22 0 16,21 0-16,-21 0 0,0 0 15,-21 21-15,22 0 16,-22 1-16,0-1 0,0 0 16,0 0-16,0 0 0,0 22 15,0-22-15,0 0 0,0 0 0,0 21 16,0-20-16,0-1 0,0 21 16,0-21-16,0 22 0,0-22 0,0 21 15,0-21-15,0 22 16,0-22-16,0 21 0,0 0 0,0 1 15,0-1-15,0 0 0,0 1 0,0 20 16,0-20-16,0-1 0,0 21 16,0-20-16,0 20 0,0-20 0,0-1 15,0 0-15,0 1 0,0-1 16,21-21-16,-21 21 0,0 1 0,0-1 16,0 0-16,0-20 0,0 20 0,0 0 15,0 1-15,0-1 0,0 0 16,0 1-16,0-1 0,0 0 0,0 1 15,0-1-15,0 0 0,0 1 16,0-22-16,0 21 0,0-21 16,0 22-16,0-22 0,0 21 0,0-21 0,0 0 15,0 1-15,0 20 16,0-21-16,0 0 0,0 0 0,0 1 16,-21-1-16,21 0 0,0 0 15,0 0-15,-22 0 0,22 1 0,-21-22 16,21 21-16,0 0 0,-21 0 0,0 0 15,21 0-15,-21-21 16,21 22-16,0-1 0,-21-21 16,21 21-16,-22 0 0,22 0 15,-21-21 1,0 21-16,0-21 16,0 22-16,0-22 15,-1 0-15,1 21 16,0-21-16,0 0 15,0 0-15,0 0 0,-1 0 16,1 21-16,0-21 0,0 0 0,0 0 16,-22 0-16,22 0 0,-21 0 15,0 0-15,20 0 0,-20 0 0,0 0 16,-1 0-16,1 0 16,0 0-16,21 0 0,-22 0 0,1 0 15,0 0-15,-1 0 0,1 0 16,0 0-16,-1 0 0,1 0 0,0 0 15,-1 0-15,1 0 0,0 0 0,-22 0 16,22 21-16,-1-21 0,1 0 16,0 0-16,-1 0 0,1 0 0,0 0 15,-1 0-15,1 0 0,21 0 16,-21 0-16,20 0 0,1 0 0,0 0 16,-21 0-16,21 0 0,-1 0 15,1 0-15,0 0 0,0 0 0,-21 0 16,20 0-16,1 0 0,0 0 0,-21 0 15,21 0-15,-1 0 0,-20 0 16,21 0-16,-21 0 0,20 0 16,1 0-16,-21 0 0,21 0 15,-22 0-15,22 0 0,0 0 0,-21 0 16,21 0-16,-1 0 0,1 0 16,0 0-16,0 0 0,-21 0 0,20 0 15,1 0-15,0 0 0,0 0 0,0 0 16,-22 0-16,22 0 0,0 0 15,0 0-15,0 0 0,0 0 0,-22 0 16,22 0-16,0 0 0,0 0 16,0 0-16,-1 0 15,1 0 1,0 0 0,21-21-1,-21 21 1,0 0-16,21-21 15,-21 21-15,-1 0 16,1-21 0,0 21-1,0 0-15,0 0 32,21-22-32,-21 22 15,21-21 1,-22 21-16,1 0 0,0 0 15,0-21-15,0 21 0,0-21 16,-1 21-16</inkml:trace>
  <inkml:trace contextRef="#ctx0" brushRef="#br0" timeOffset="179808.71">12785 14859 0,'0'0'0,"-22"0"15,1 0-15,21 21 0,-21-21 16,0 0-16,21 21 0,-21-21 16,0 22-16,-1-1 0,22 0 15,-21-21 1,21 21-16,-21-21 0,21 21 0,-21 0 15,21 1-15,0-1 16,0 0-16,-21 0 0,21 0 0,0 0 16,0 1-16,0-1 0,0 0 15,0 0-15,0 0 0,0 22 0,0-22 16,0 0-16,0 0 0,0 0 0,0 0 16,0 1-16,21-1 15,-21 0-15,0 0 0,21-21 0,0 21 16,0 0-16,1 1 15,-1-22-15,0 21 0,0-21 16,0 0-16,0 0 16,1 21-16,-1-21 15,0 0-15,0 0 0,0 0 16,0 0-16,1 0 0,-1 0 16,0 0-16,0-21 0,0 0 15,0 21-15,1-22 0,-1 1 16,0 21-16,21-21 0,-21 0 0,1 21 15,-1-21-15,0 0 0,0-1 16,0 1-16,-21 0 0,21 0 0,1 0 16,-1 0-16,0-1 0,-21 1 15,0-21-15,21 21 0,-21 0 0,21-1 16,-21-20-16,0 21 0,0 0 16,0 0-16,0-1 0,0 1 15,0 0-15,0 0 0,-21 0 0,0 0 16,0-1-16,0 1 0,-1 0 15,1 21-15,0-21 0,0 0 0,0 21 16,0 0-16,-22-21 0,22 21 16,0 0-16,0 0 0,0 0 0,-22 0 15,22 0-15,0 0 0,0 0 16,0 0-16,-22 0 0,22 0 16,0 0-16,0 21 0,-22-21 0,22 21 15,0 0-15,0-21 0,0 21 16,0 0-16,21 1 15,-22-1-15,22 0 0,0 0 16,0 0-16</inkml:trace>
  <inkml:trace contextRef="#ctx0" brushRef="#br0" timeOffset="180747.6">13970 14753 0,'-21'0'16,"0"0"-16,-1 0 15,1 0-15,0 0 16,0 21-16,21 1 16,-21-1-16,0 0 0,-1 0 15,22 0-15,0 0 16,0 1-16,0-1 0,0 0 16,0 0-16,-21-21 0,21 21 15,0 0-15,0 1 0,0-1 16,0 0-16,0 0 0,0 0 0,0 0 15,0 1-15,0-1 16,0 0-16,0 0 0,0 0 0,21 0 16,-21 1-16,22-1 15,-1 0-15,0-21 16,0 21-16,0-21 16,0 0-16,1 0 15,-1 0-15,0 0 0,0 0 16,0 0-16,0 0 15,1 0-15,-1-21 0,0 21 0,0-21 16,0 21 0,0 0-16,1-21 0,-1-1 15,0 22-15,-21-21 0,21 21 16,0-21-16,0 21 0,-21-21 0,22 21 16,-1-21-16,-21 0 0,21-1 15,-21 1-15,21 21 0,-21-21 16,0 0-16,21 0 0,-21 0 0,0-1 15,0 1-15,0 0 16,0 0-16,0 0 0,0 0 0,0-1 16,0 1-16,0 0 0,-21 0 15,0 0-15,0 21 0,21-21 0,-21-1 16,-1 1-16,1 21 0,0-21 16,0 21-16,0-21 0,0 0 15,-22 21-15,22 0 0,0 0 0,0 0 16,0 0-16,-1 0 0,1 0 15,0 0-15,0 0 0,0 0 0,0 0 16,-1 21-16,1 0 0,0-21 16,0 21-16,0-21 0,0 21 0,-1 1 15,22-1-15,-21 0 16,21 0-16,0 0 0,0 0 16</inkml:trace>
  <inkml:trace contextRef="#ctx0" brushRef="#br0" timeOffset="181524.67">13356 15663 0,'0'0'0,"0"-21"0,-21 21 15,21-21 1,-21 21-16,0 0 16,21 21-1,-22-21-15,22 21 0,-21 1 16,0-1-16,21 0 0,-21 0 15,21 0-15,-21 0 0,21 22 16,-21-22-16,21 0 0,0 0 0,0 22 16,0-22-16,0 0 0,0 21 15,0-21-15,0 1 0,0-1 0,21 0 16,0 0-16,-21 0 0,21-21 0,0 21 16,-21 1-16,21-22 0,1 0 15,-1 21-15,0-21 0,0 0 16,0 0-16,0 0 0,1 0 15,-1-21-15,0-1 0,21 1 0,-21 21 16,1-21-16,20 0 0,-21 0 0,0 0 16,0-1-16,1-20 0,-1 21 15,0 0-15,0 0 0,-21-22 0,0 22 16,21 0-16,-21 0 0,0-22 16,0 22-16,0 0 0,0 0 0,-21 0 15,0 0-15,21-1 0,-21 1 16,0 0-16,-1 0 0,1 0 15,0 21-15,0-21 0,0 21 0,0 0 0,-1 0 16,1 0-16,0 0 16,0 0-16,-43 0 15,43 21 1,0-21-16,21 21 16,0 0-16,0 0 15,21-21 1,0 0-16</inkml:trace>
  <inkml:trace contextRef="#ctx0" brushRef="#br0" timeOffset="182294.23">14245 15579 0,'-21'0'47,"0"0"-47,21 21 16,0 0-16,0 0 15,0 0-15,0 1 16,0-1-16,0 0 0,0 0 0,0 0 16,-21 0-16,21 1 0,0-1 15,0 0-15,0 0 0,0 0 0,0 0 16,0 1-16,0-1 0,0 0 15,0 0-15,0 0 0,0 0 16,0 1 0,21-22-1,0 0-15,0 0 0,0 0 16,0 0-16,1 0 0,-1-22 16,0 1-16,0 21 15,-21-21-15,21 21 0,0-21 0,-21 0 16,22 21-16,-22-21 0,0-1 15,21 22-15,0-21 0,-21 0 16,21 0-16,-21 0 0,0 0 0,0-1 16,21 22-16,-21-21 15,0 0-15,0 0 0,0 0 0,0 0 0,0-1 16,0 1-16,0 0 0,0 0 0,0 0 16,0 0-16,-21-1 15,0 1-15,0 21 16,0 0-16,-1 0 15,1 0-15,0 0 0,0 0 0,0 0 16,0 0-16,-1 0 0,1 0 16,0 0-16,21 21 15,-21-21-15,21 22 0,-21-22 16,21 21-16,-21-21 0,21 21 16,-22 0-16,22 0 15,-21-21-15,21 21 16</inkml:trace>
  <inkml:trace contextRef="#ctx0" brushRef="#br0" timeOffset="185314.16">12277 15134 0,'0'-21'47,"21"21"-16,0 0-31,0 0 0,0 0 16,0 21-16,22-21 0,-22 21 15,0 1-15,21-1 0,-20 0 16,20-21-16,-21 21 0,21 0 0,1 0 15,-1 1-15,0-22 0,22 21 16,-22 0-16,1-21 0,-1 21 0,0-21 16,1 21-16,-1-21 0,-21 21 0,0-21 15,22 0-15,-22 22 0,0-22 16,-21 21-16,21-21 0,-21-21 78</inkml:trace>
  <inkml:trace contextRef="#ctx0" brushRef="#br0" timeOffset="185700.94">13356 14859 0,'0'21'16,"-21"0"-16,0 1 15,-22-1-15,22 21 16,-21-21-16,0 22 0,-22-1 0,1 21 16,-1-20-16,-21 20 0,22 1 15,-22-22-15,22 22 0,-1-1 0,1-21 16,-1 1-16,22-1 0,0 0 15,-1 1-15,1-22 0,21 21 0,0-21 16,-1 1-16,1-1 0,21 0 16</inkml:trace>
  <inkml:trace contextRef="#ctx0" brushRef="#br0" timeOffset="189291.79">13716 14732 0,'0'21'32,"21"0"-32,0-21 0,0 22 0,1-22 15,-1 21-15,0 0 0,21-21 0,-21 21 16,22 0-16,-1 0 0,-21-21 15,22 22-15,-1-1 0,0-21 0,-21 21 16,22 0-16,-22-21 0,21 21 16,-21 0-16,1-21 0,20 22 0,-21-22 15,0 0-15,-21 21 0,21-21 0,1 0 16,-1 21-16</inkml:trace>
  <inkml:trace contextRef="#ctx0" brushRef="#br0" timeOffset="189856.18">14436 14626 0,'0'-21'171</inkml:trace>
  <inkml:trace contextRef="#ctx0" brushRef="#br0" timeOffset="191812.05">14393 14669 0,'21'0'0,"-21"-22"31,0 44 32,0-1-63,0 0 16,-42 0-16,21 0 0,0 22 0,-22-22 15,-20 21-15,21 0 0,-1 1 16,-20-1-16,-1 0 0,1 22 0,-1-22 15,22 1-15,-22-1 0,22 0 16,0 1-16,21-1 0</inkml:trace>
  <inkml:trace contextRef="#ctx0" brushRef="#br0" timeOffset="192652.89">13314 15621 0,'0'21'15,"21"0"-15,0 1 0,-21-1 16,21-21-16,0 21 0,1 0 15,-1 0-15,0-21 0,0 21 0,0 1 16,0-22-16,1 21 0,-1 0 16,0-21-16,0 21 0,-21 0 0,21-21 15,0 0-15,-21 21 16,22 1-16,-22-1 16</inkml:trace>
  <inkml:trace contextRef="#ctx0" brushRef="#br0" timeOffset="193293.55">14245 15621 0,'0'0'0,"21"0"0,0 21 0,1 0 16,20-21-16,-21 22 0,0-1 0,22 0 16,-22 0-16,0-21 0,0 21 0,0 0 15,0-21-15,1 22 16,-22-1-16,21 0 0,0-21 15,-21 21-15</inkml:trace>
  <inkml:trace contextRef="#ctx0" brushRef="#br0" timeOffset="193572.39">14647 15579 0,'0'21'15,"0"0"-15,-21-21 0,0 21 16,0 0-16,0-21 0,-1 22 15,1-1-15,-21 0 0,21 21 0,-22-21 16,1 1-16,0 20 0,-1-21 16,-20 21-16</inkml:trace>
  <inkml:trace contextRef="#ctx0" brushRef="#br0" timeOffset="-210639.23">11324 6731 0,'21'0'79,"-21"21"-33,21 0-46,1 1 16,-22-1 0,0 0-16,0 0 15,21 0-15,-21 0 0,21 1 16,-21-1-16,0 0 16,0 0-16,0 0 15,21-21-15,-21 21 0,21 1 16,-21-1-16,21-21 15,1 0 1,-1 0-16,0 0 16,0 0-16,0 0 0,22 0 0,-22 0 15,21-21-15,0-1 0,1 1 16,20 0-16,1 0 0,-1-21 16,22 20-16,-22-20 0,22 0 15,0 21-15,-22-22 0,22 1 0,0 0 16,-22-1-16,22 1 0,-1 0 15,1 20-15,-21-20 0,20 21 0,-20-21 16,-1 20-16,1 1 0,-22 0 16,22 0-16,-22 21 0,0-21 0,-21 21 15,22-21-15,-22 21 0,0 0 16,0-22-16,0 22 0,1-21 0,-1 21 16,0 0-1,-21-21 1,0 42 62</inkml:trace>
  <inkml:trace contextRef="#ctx0" brushRef="#br0" timeOffset="-209416.37">20955 7959 0,'21'0'16,"0"0"-16,0 0 0,1 0 31,-1 0-15,0 0-1,0 21 1,-21 0 0,0 0-16,0 0 0,0 1 15,21-1-15,-21 0 0,0 0 16,21 0-16,-21 0 0,0 1 0,0-1 16,0 0-16,0 0 0,22 0 15,-22 0-15,0 1 0,0-1 16,21 0-16,-21 0 15,0 0 1,0 0-16,21-21 16,0 0-16,0 0 0,0 0 15,1 0-15,-1 0 0,0 0 16,21 0-16,1-21 0,-1 0 0,0 0 16,22 0-16,-1 0 0,1-1 15,-1 1-15,1 0 0,-1-21 0,1 21 16,-1-1-16,1-20 0,-1 21 15,1-21-15,-1 20 0,1 1 16,-1 0-16,-20 0 0,20 0 0,1 0 16,-22-1-16,21 22 0,-20-21 15,-1 0-15,0 21 0,1-21 0,-1 21 16,0 0-16,1-21 0,-22 21 16,0 0-16,21-21 0,-20 21 0,-1 0 15,0-22 1,-42 22 15,0 0-15,-1 0-16</inkml:trace>
  <inkml:trace contextRef="#ctx0" brushRef="#br0" timeOffset="-167407.24">9377 9948 0,'-21'0'0,"-1"0"16,1 0 0,0 0-1,0 0 1,42 0 62,0 0-78,0 0 0,1 0 16,20 0-16,-21 0 0,21 0 0,22 0 15,-22 0-15,22-21 0,-1 21 0,1 0 16,20 0-16,-20 0 15,21 0-15,-1-21 0,-20 21 0,20 0 16,-20 0-16,-1-21 0,1 21 16,21-21-16,-22 21 0,22-21 0,-22 21 15,22-22-15,0 22 0,-22 0 0,22 0 16,-1-21-16,-20 21 0,-1 0 16,1 0-16,-1 0 0,1 0 0,-22 0 15,1-21-15,-22 21 0,21 0 16,-21 0-16,0 0 0,1 0 15,-1 0-15,-21-21 157</inkml:trace>
  <inkml:trace contextRef="#ctx0" brushRef="#br0" timeOffset="-166100.05">2498 12446 0,'0'0'0,"-22"0"0,22-21 0,-21 21 16,21-21-1,-21 21-15,21-21 16,0-1 0,21 22 15,0 0-31,1 0 0,-1 0 0,21 0 16,0-21-16,1 21 0,-1 0 15,22-21-15,-22 21 0,21 0 16,1 0-16,-1-21 0,1 21 0,21-21 15,-1 0-15,1 21 0,21-22 16,-22 1-16,22 21 0,-21-21 0,0 0 16,-1 21-16,1-21 0,0 0 15,-1 21-15,-20-22 0,20 22 0,1 0 16,-21 0-16,-1-21 0,22 21 16,-22 0-16,-20 0 0,20 0 0,-21 0 15,1 0-15,-22-21 0,21 21 16,-21 0-16,1 0 0,-1 0 15,0 0 1,-42 0 47,0 0-63,-1 0 15,1 0-15,-21 0 0,21 0 0,0 21 16</inkml:trace>
  <inkml:trace contextRef="#ctx0" brushRef="#br0" timeOffset="-164332.54">2561 12488 0,'21'0'47,"0"0"-47,1 0 15,20 0-15,0 0 0,1 0 16,-1 0-16,0 0 0,22 0 15,-1 0-15,1-21 0,20 21 16,1 0-16,0-21 0,-1 21 0,1-21 16,0 21-16,-1 0 0,1-21 15,0 21-15,-1-21 0,1 21 0,-21-22 16,20 22-16,1-21 0,0 21 16,-22 0-16,22-21 0,-22 21 0,22 0 15,-22 0-15,1 0 0,-22-21 16,22 21-16,-22 0 0,0 0 15,1 0-15,-22 0 0,21 0 0,-21 0 16,1 0-16,-1 0 0,0 0 16,0 0 15,-21-21 47,0 0 31,0-1-46,0 1 15,-21 21 141,0 0-188,21-21 266,0 0-297,0 0 16,0 0 15,0-1 0,-21 22 16,21 22 109,-22-1-156,1 0 16,0-21-16,0 0 0,0 21 15,0 0-15</inkml:trace>
  <inkml:trace contextRef="#ctx0" brushRef="#br0" timeOffset="-160659.02">9229 10329 0,'-22'0'0,"22"22"0,-21-22 16,21 21 15,21-21 16,1 21-47,-1-21 0,0 0 15,21 0-15,-21 0 16,22 0-16,-1 0 0,0 0 0,22 0 16,-1 0-16,22 0 0,-21 0 15,20 0-15,1 0 0,21 0 0,-22 0 16,1 0-16,0-21 0,21 0 15,-22 21-15,1 0 0,21-22 0,-22 22 16,22 0-16,-21-21 0,0 21 16,-1 0-16,1 0 0,-22-21 0,1 21 15,-1 0-15,-20 0 0,20-21 16,-20 21-16,-22 0 0,21 0 0,-21 0 16,0 0-16,1 0 0,-1 0 15,-42 0 32,21 21-31,-22-21-16,1 0 0,0 21 15,21 0-15</inkml:trace>
  <inkml:trace contextRef="#ctx0" brushRef="#br0" timeOffset="-160144.11">9440 11134 0,'0'0'0,"-21"0"15,0 0-15,0 21 16,42-21 0,0 21-16,21-21 15,1 0-15,20 0 0,1 0 0,20 0 16,22 0-16,-21 0 0,42 0 15,-21 0-15,0 0 0,-1 0 0,22-21 16,-21 21-16,0 0 0,0 0 16,0 0-16,-22 0 0,1 0 0,0 0 15,-22 0-15,1 0 0,-1 0 16,-20 0-16,-1 0 0,0 0 0,1 0 16,-22 0-16,21 0 0,-21 0 15,0 0-15,1 0 16,-44 0 15,1 0-15,0 0-16,-21 0 0,21 0 15,-1 21-15,1-21 0,-21 0 0,21 21 16,-22-21-16</inkml:trace>
  <inkml:trace contextRef="#ctx0" brushRef="#br0" timeOffset="-159730.83">9821 11705 0,'0'0'16,"-42"21"-16,21-21 0,-22 22 0,22-22 15,0 0-15,21 21 0,-21-21 0,21 21 16,21-21-1,21 0-15,1 0 0,-1 0 0,22 0 16,-1 0-16,22 0 0,-1 0 0,1 0 16,0 0-16,-1 0 0,22 0 15,-21 0-15,21 0 0,-22 0 16,1 0-16,0 0 0,-1 0 0,-20 0 16,-1 0-16,1 0 0,-1 0 15,-20 0-15,-1 0 0,0 0 0,-20 0 16,20 0-16,-21-21 0,0 21 15,0 0-15,-42 0 47,0 0-47,0 0 0,0 0 16,-22 0-16,22 0 0,-21 0 0,21 0 16,-22 21-16,1-21 0,0 21 15,-1-21-15,1 21 0</inkml:trace>
  <inkml:trace contextRef="#ctx0" brushRef="#br0" timeOffset="-159365.04">9821 12298 0,'0'21'15,"21"-21"1,22 0-16,-1 0 0,0 0 0,1 0 16,20 0-16,1 0 0,20 0 15,-20 0-15,-1 0 0,22 0 0,-21 0 16,20 0-16,-20 0 0,-1 0 0,-20 0 16,20 0-16,-21 0 0,1 0 15,-1 0-15,0-21 0,-20 21 0,20 0 16,-21 0-16,0 0 0,0 0 15,1-21-15,-1 21 16,-42 0 15,-1 0-15,1 0-16,0 0 0,0 21 16,-21-21-16,20 0 0,-20 0 15,21 0-15</inkml:trace>
  <inkml:trace contextRef="#ctx0" brushRef="#br0" timeOffset="-158820.05">9821 12764 0,'0'0'0,"21"0"0,22 0 0,20 21 16,-20-21-16,20 0 0,1 0 0,-22 0 15,21 0-15,1 0 0,-1 0 16,-20 0-16,20 0 0,-20 0 0,-1 0 15,0 0-15,1 0 0,-1 0 0,-21 0 16,21 0-16,-20 0 0,20 0 16,-21-21-16,0 21 0,22-22 0,-22 22 15,0 0-15,0 0 16,0 0-16,-21-21 16,-21 21 30,0 0-46,0 0 16</inkml:trace>
  <inkml:trace contextRef="#ctx0" brushRef="#br0" timeOffset="-158399.72">9800 13123 0,'21'0'16,"0"0"-1,1 0-15,-1 0 16,21 0-16,0 0 0,1 0 0,-1 0 16,0 0-16,1 0 0,-1 0 0,0 0 15,1 0-15,-1 0 0,0 0 16,-20 0-16,20 0 0,-21-21 0,0 21 16,0 0-16,1 0 0,-1 0 0,-21-21 15,21 21-15,0 0 31,-42-21 1,0 21-32,0-21 15,-1 21-15,1-21 16</inkml:trace>
  <inkml:trace contextRef="#ctx0" brushRef="#br0" timeOffset="-157478.9">3535 12891 0,'0'-22'15,"0"1"1,21 21-16,0-21 0,0 21 16,0-21-16,1 21 0,20 0 15,0-21-15,1 21 0,-1-21 0,21 21 16,1-22-16,-1 22 0,1-21 16,-1 21-16,1-21 0,-1 0 0,22 21 15,-21-21-15,-1 21 0,1 0 16,-1-21-16,1 21 0,-22 0 0,0 0 15,1 0-15,-22-22 0,0 22 16,0 0-16,0 0 0,0 0 16,1 0-16,-44 0 62,1 0-62,21 22 0</inkml:trace>
  <inkml:trace contextRef="#ctx0" brushRef="#br0" timeOffset="-157076.14">3831 13208 0,'42'-21'15,"-84"42"-15,127-42 0,-43 0 0,0 21 16,22-21-16,-1-1 0,1 22 15,-1-21-15,22 0 0,-21 0 0,20 21 16,-20-21-16,20 0 0,-20 21 16,-1-22-16,-20 22 0,20 0 0,-20 0 15,-22 0-15,21-21 0,-21 21 16,-21 21 15,-21 1-15,0-22-16,0 0 0,0 0 15,-1 21-15,1-21 0</inkml:trace>
  <inkml:trace contextRef="#ctx0" brushRef="#br0" timeOffset="-156644.02">3979 13568 0,'0'0'0,"21"0"0,22 0 15,41-21 1,-62 21-16,20-21 0,21 21 0,-20 0 16,-1-22-16,22 22 0,-22-21 15,21 0-15,-20 21 0,-1 0 0,0-21 16,22 21-16,-22 0 0,-21-21 0,22 21 16,-22 0-16,21-21 0,-21 21 15,1-22-15,-1 22 0,0 0 16,0-21-1,-21 42 32,-21-21-47,0 0 0,0 22 16,-1-1-16</inkml:trace>
  <inkml:trace contextRef="#ctx0" brushRef="#br0" timeOffset="-156215.84">4254 13843 0,'0'0'0,"43"0"0,-22 0 0,0 0 16,21 0-16,-20 0 0,20 0 0,0-21 15,1 21-15,-1-21 0,0 21 16,1-21-16,-22 21 0,21-22 0,0 22 15,1-21-15,-22 21 0,21-21 0,-21 21 16,1-21-16,-1 21 0,0 0 16,0-21-16,0 21 0,0 0 0,1 0 15,-22-21-15,21 21 16,-42 0 31</inkml:trace>
  <inkml:trace contextRef="#ctx0" brushRef="#br0" timeOffset="-155849.05">4381 14076 0,'22'0'15,"-1"0"-15,0 0 0,21 0 16,-21 0-16,1 0 0,-1 0 0,21 0 16,-21 0-16,0-21 0,22 21 15,-22-21-15,0-1 0,0 22 0,0 0 16,1-21-16,-1 21 0</inkml:trace>
  <inkml:trace contextRef="#ctx0" brushRef="#br0" timeOffset="-151752.21">12340 14944 0,'0'-21'31,"21"21"0,22 21-15,-22 0-16,0-21 0,21 21 15,-21 0-15,22 0 0,-1 1 16,0-1-16,1 0 0,-1 0 16,0 0-16,1 22 0,-1-22 0,0 0 15,1 0-15,-1 21 0,0-20 0,-20-1 16,20 0-16,-21 0 0,0 0 15,0 0-15,1-21 0,-1 22 0,0-22 16,-21 21-16,21-21 16,-21-21 15,-21 21-31,21-22 16</inkml:trace>
  <inkml:trace contextRef="#ctx0" brushRef="#br0" timeOffset="-151493.83">13377 14796 0,'21'0'0,"-42"0"0,42-22 0,1 22 15,-44 22 32,-20-1-47,0 0 0,-1 21 16,1 1-16,-21-1 0,-22 21 15,21 1-15,-20-1 0,-1 1 0,0 21 16,1-22-16,-1 1 0,0-22 0,1 21 16,-1-20-16,22-1 0</inkml:trace>
  <inkml:trace contextRef="#ctx0" brushRef="#br0" timeOffset="-149496.31">14224 14669 0,'-21'0'15,"0"0"-15,-1 21 0,1-21 16,0 0 0,0 21-16,0-21 0,0 21 15,-1-21-15,1 0 0,0 0 16,0 21-16,0-21 0,0 0 0,-1 21 16,1-21-16,0 22 0,0-22 15,0 21-15,0 0 0,-1-21 0,22 21 16,-21 0-16,0-21 0,0 21 0,21 1 15,-21-1-15,21 0 0,0 0 16,0 0-16,0 0 0,0 1 0,0 20 16,0-21-16,0 0 0,0 0 0,0 1 15,0 20-15,0-21 0,0 0 16,0 0-16,21 1 16,0-1-16,0 0 0,0 0 15,1-21-15,-1 0 0,0 0 16,0 0-16,21 0 0,-20 0 0,20 0 15,-21 0-15,21 0 0,1 0 16,-1 0-16,0-21 0,1 0 0,-22 21 16,21-21-16,1 21 0,-1-22 0,-21 1 15,21 0-15,-20 21 0,-1-21 16,21 0-16,-21 0 0,0-1 0,1 1 16,-22 0-16,21 0 0,-21 0 15,0 0-15,0-1 0,0 1 16,0 0-16,0 0 0,0 0 15,0 0-15,-21-1 0,-1 1 0,1 0 16,0 0-16,0 0 0,-21 0 16,20 21-16,1-22 0,-21 1 0,21 21 15,-22 0-15,1 0 0,21 0 16,-21 0-16,-1 0 0,1 0 0,0 0 16,20 0-16,-20 0 0,0 0 0,-1 21 15,1-21-15,21 22 0,-21-22 16,20 21-16,1 0 0,-21 0 0,21 0 15,21 0-15,-21-21 0,21 43 16,-22-22-16,22 0 0,0 0 16,0 0-16,0 1 0,0-1 0,0 21 15,0-21-15,0 0 0,0 1 16,22-22-16,-1 21 0,-21 0 0,21-21 16,0 0-16,-21 21 0,21-21 0</inkml:trace>
  <inkml:trace contextRef="#ctx0" brushRef="#br0" timeOffset="-149012.08">13483 14796 0,'21'21'31,"0"-21"-31,1 21 0,20 0 0,-21 0 15,21 0-15,1 1 16,-1-22-16,0 21 0,1 0 0,20 0 16,-20 0-16,-1 0 0,0-21 0,1 22 15,-1-1-15,0-21 0,-21 21 16,22-21-16,-22 21 0,21-21 0,-21 0 16,1 21-16,-1 0 0,0-21 15,0 0-15,-21 22 31,0-44 16,0 1-31,-21 21-16,21-21 0,-21 0 0</inkml:trace>
  <inkml:trace contextRef="#ctx0" brushRef="#br0" timeOffset="-148568.98">14478 14690 0,'-21'21'16,"0"0"-16,-1 0 15,1 22-15,-21-22 0,21 42 0,-22-20 16,-20 20-16,21 1 0,-22-1 15,1 22-15,-1-22 0</inkml:trace>
  <inkml:trace contextRef="#ctx0" brushRef="#br0" timeOffset="-144491.54">3683 12806 0,'0'0'0,"21"0"46,0 0-46,0 0 0,1 0 16,20-21-16,-21 21 0,21-21 16,1-1-16,20 22 0,-20-21 0,20 0 15,1 0-15,20 0 0,1 0 16,-22 21-16,43-22 0,-21 1 0,0 0 16,-1 0-16,-20 0 0,20 21 15,-20-21-15,-1-1 0,1 22 0,-1-21 16,-20 21-16,-1-21 15,22 21-15,-22 0 0,-21 0 0,21-21 16,-20 21-16,-1 0 0,-42 0 47,-1 0-47,1 21 0,0-21 16,0 0-16,0 21 0,0-21 15</inkml:trace>
  <inkml:trace contextRef="#ctx0" brushRef="#br0" timeOffset="-143930.35">3916 13314 0,'0'0'15,"0"21"1,21-21 15,0 0-31,0-21 16,22 0-16,-1 21 0,0-21 16,1-1-16,-1 22 0,21-21 0,22 0 15,-21 0-15,-1 21 0,22-21 16,-22 0-16,22-1 0,-22 1 0,1 21 15,-1-21-15,1 0 0,-22 0 16,22 21-16,-22-21 0,0 21 0,1 0 16,-1-22-16,0 22 15,1-21-15,-22 21 0,0 0 0,0 0 16,0 0-16,1 0 0,-44 0 78,1 0-78,0 21 0,0-21 0</inkml:trace>
  <inkml:trace contextRef="#ctx0" brushRef="#br0" timeOffset="-143446.11">4000 13716 0,'0'21'0,"22"-21"16,-1 0 0,0 0-16,0-21 0,0 21 0,22-21 15,-22 21-15,21-21 0,22 21 16,-22-21-16,21-1 0,1 1 16,-1 21-16,22-21 0,-21 0 0,20 0 15,-20 0-15,-1-1 0,1 1 16,-22 0-16,22 21 0,-22-21 0,21 0 15,-20 21-15,-1-21 0,0 21 16,-20 0-16,20 0 0,-21-22 16,0 22-16,0 0 0,1 0 0,-1 0 15,-42 22 32,-1-22-47,1 0 16,21 21-16,-21-21 0,0 21 15,0-21-15,-22 21 0,22 0 0</inkml:trace>
  <inkml:trace contextRef="#ctx0" brushRef="#br0" timeOffset="-143052.34">4318 14076 0,'21'0'16,"0"0"-1,0 0-15,22 0 0,-22 0 0,21-21 16,22 21-16,-22-21 0,0-1 15,22 22-15,-22-21 0,22 0 0,-22 0 16,22 0-16,-22 21 0,0-21 16,22-1-16,-22 1 0,0 0 0,-20 21 15,20-21-15,0 21 0,-21 0 16,1-21-16,-1 21 0,0 0 0,0 0 16,0 0-16,-21 21 31,0 0-16,-21-21-15,0 21 0,0-21 16,0 21-16,-1 1 0,-20-22 16</inkml:trace>
  <inkml:trace contextRef="#ctx0" brushRef="#br0" timeOffset="-142795.48">4530 14309 0,'21'0'0,"21"0"15,-21 0-15,0 0 0,22-21 16,-22-1-16,21 1 0,1 0 0,-1 21 16,0-21-16,1 0 15,-1 0-15,0-1 0,-21 1 0,22 0 16,-22 0-16,0 21 0,0 0 15,0-21-15,1 21 0,-1 0 16,-21-21-16</inkml:trace>
  <inkml:trace contextRef="#ctx0" brushRef="#br0" timeOffset="-132564.48">16531 9335 0,'21'0'16,"-21"21"31,-21-21-47,0 0 0,0 0 0,0 0 15,-1 0-15,1 0 0,0 0 16,0 0-16,0 0 0,0 0 16,-1 0-16,22-21 15,0-1 1,0 1-16,0 0 15,0 0-15,0 0 16,0 0-16,22-1 0,-1 22 0,0-21 16,21 0-16,-21 21 0,1 0 15,20-21-15,-21 21 0,21 0 16,-20 0-16,-1 0 0,0 0 16,0 0-16,0 0 0,-21 21 0,0 0 15,0 0-15,-21 1 16,0 20-16,-21-21 0,-1 21 0,1 1 15,-22-1-15,22 0 0,-21 1 16,20-1-16,1 0 0,0-20 0,20 20 16,1-21-16,21 21 0,0-20 15,0-1-15,0 0 0,21 0 16,1-21-16,-1 0 0,0 0 16,21 0-16,-21 0 0,22 0 0,-22 0 15,21 0-15,1-21 0,-22 0 16,21 21-16,-21-21 0,22-1 15,-22 1-15,0 0 0,0 0 16,0 0-16,-21 0 0,0-1 0,0 1 16,0 0-16,0 0 0,0 0 0,-21 0 15,0-1-15,0 22 0,0-21 16,-1 21-16,1-21 0,0 21 0,0 0 16,0 0-16,21 21 31,21-21-31,0 0 15,0 0-15,0 0 0,22 0 0,-22 0 16,21 0-16</inkml:trace>
  <inkml:trace contextRef="#ctx0" brushRef="#br0" timeOffset="-132167.99">17060 9271 0,'-21'0'16,"0"0"-16,0 0 0,0 0 0,-1 21 15,1-21-15,21 21 0,0 1 16,-21-1-16,21 0 0,-21 0 0,21 0 16,0 22-16,0-22 0,0 0 15,0 21-15,0-21 0,0 1 0,0 20 16,0-21-16,21-21 16,-21 21-16,21 0 0,0-21 0,1 0 15,-1 0-15,21 0 0,-21 0 16,22 0-16,-22 0 0,21-21 0,-21 0 15,0 0-15,22 0 0,-22 0 16,0-1-16,-21 1 0,0-21 0,0 21 16,0 0-16,0-1 0,0 1 15,-21 0-15,0 21 0,-22-21 0,22 0 16,-21 0-16,0 21 0,20 0 0,1 0 16,-21 0-16,21 0 15,0 0-15,-1 0 0,22 21 16,-21 0-16,21 0 15,0 0-15,0 0 0,0 1 16,21-1-16,-21 0 0,22-21 16,-1 0-16,0 0 0,0 0 0</inkml:trace>
  <inkml:trace contextRef="#ctx0" brushRef="#br0" timeOffset="-131948.58">17674 9313 0,'0'0'0,"-21"22"31,0-22-31,21 21 16,-21-21-16,42 0 47,0 0-47,0-21 15,-21-1-15,21 22 0,-21-21 0</inkml:trace>
  <inkml:trace contextRef="#ctx0" brushRef="#br0" timeOffset="-131664.73">17970 9038 0,'0'0'16,"22"-21"-16,-22 42 47,0 0-47,0 1 15,0 20-15,0-21 0,0 0 0,-22 22 16,22-22-16,-21 21 0,0-21 16,0 22-16,0-1 0,0 0 15,-1-21-15,1 22 0,-21-1 16,21 0-16,0 1 0,-1-1 0,1-21 15,0 22-15,0-22 0,21 0 0,-21 0 16,21 0-16,21-42 31</inkml:trace>
  <inkml:trace contextRef="#ctx0" brushRef="#br0" timeOffset="-131512.52">17886 9525 0,'0'-21'15,"-21"21"48,-1 0-63</inkml:trace>
  <inkml:trace contextRef="#ctx0" brushRef="#br0" timeOffset="-130732.75">12361 9546 0,'-21'0'0,"21"-42"16,21 21-1,-21 0-15,21 21 0,1 0 16,-1-22-16,0 22 0,0 0 16,0 0-16,0 0 0,-21 22 15,0-1-15,0 0 0,0 0 16,0 21-16,0-20 0,0 20 16,-21-21-16,0 21 0,-21-20 0,21-1 15,-1 21-15,-20-21 0,21 0 16,0 1-16,-22-22 0,22 21 0,0-21 15,0 21-15,0-21 0,0 0 0,-1 0 16,1 0-16,21-21 16,-21 0-16,21-1 0,0 1 0,0 0 15,0 0-15,0 0 0,0 0 16,0-1-16,21 1 0,0 0 16,-21 0-16,22 21 0,-1-21 15,0 21-15,0 0 16,0 21-16,-21 0 15,21 0-15,-21 0 0,22 1 0,-22-1 16,0 0-16,21 21 0,-21-21 0,0 1 16,0-1-16,21 0 0,-21 0 15,21-21-15,-21 21 0,0 0 0,21-21 16,0 0-16,1 0 16,-1 0-16,0 0 0,0-21 15,0 0-15,0 21 0</inkml:trace>
  <inkml:trace contextRef="#ctx0" brushRef="#br0" timeOffset="-130355.96">12763 9546 0,'0'21'16,"0"1"0,-21-1-16,0 0 15,0 0-15,21 21 0,0-20 0,-21-1 16,21 0-16,-21 0 0,21 0 15,0 0-15,0 1 0,0-1 0,0 0 16,21-21 0,0 0-1,0 0-15,0-21 0,0 21 16,1-21-16,-1-1 0,21 1 16,-21 0-16,0 0 0,1 0 0,-1 0 15,0-1-15,-21-20 0,0 21 0,0 0 16,0 0-16,0-1 0,0 1 15,-21 21-15,0 0 16,-1 0-16,1 0 0,0 0 16,0 0-16,0 0 0,21 21 0,-21 1 15,-1-1-15,1 0 0,21 0 16,0 0-16,0 0 16,21-21-1,1 0-15</inkml:trace>
  <inkml:trace contextRef="#ctx0" brushRef="#br0" timeOffset="-130148.08">13335 9504 0,'0'-21'0,"0"42"0,0-63 109</inkml:trace>
  <inkml:trace contextRef="#ctx0" brushRef="#br0" timeOffset="-129904.22">13758 9292 0,'0'0'0,"0"21"31,0 1-15,-21-1-16,0 0 0,21 21 0,-21 1 16,0-1-16,-1 0 0,1 1 15,0 20-15,0-21 0,-21 22 0,20-22 16,-20 1-16,0-1 0,21 0 0,-22 1 15,22-1-15,0-21 0,0 0 16,0 0-16,-1-21 0,22-21 31</inkml:trace>
  <inkml:trace contextRef="#ctx0" brushRef="#br0" timeOffset="-129724.33">13695 9758 0</inkml:trace>
  <inkml:trace contextRef="#ctx0" brushRef="#br0" timeOffset="-102044.47">9292 10266 0,'0'0'0,"-21"0"32,0 0-32,0 0 15,-1 0-15,1 0 0,0 0 16,0 21 0,0-21-16,0 0 0,-1 0 15,1 0-15,0 21 16,0-21-16,0 0 15,21 21 1,0 1 15,21-22-31,21 0 0,-21 0 0,22 0 16,-1 21-16,0-21 0,22 0 16,-1 0-16,1 0 0,21 0 0,-1 0 15,1 0-15,0 0 16,20-21-16,-20-1 0,0 22 0,-1 0 15,1-21-15,0 21 0,-1-21 0,-20 21 16,-1 0-16,22-21 0,-21 0 16,-1 21-16,1 0 0,-22-21 0,21 21 15,-20 0-15,-1 0 0,0-22 0,1 22 16,-22 0-16,0 0 0,0 0 16,0 0-16,1 0 0,-44 0 46,1 0-46,0 0 0,0 0 0,0 0 16,0 22-16,-22-22 0,22 0 16,0 21-16,-21-21 0</inkml:trace>
  <inkml:trace contextRef="#ctx0" brushRef="#br0" timeOffset="-101472.78">9334 11028 0,'22'0'15,"-1"0"1,0 0-16,21 0 0,-21 0 16,22 0-16,20 0 0,-20 0 0,20-21 15,1 21-15,-1 0 0,1 0 0,20 0 16,-20-21-16,-1 21 0,1 0 16,-1 0-16,1 0 0,-1-22 0,-20 22 15,20 0-15,-21 0 0,22 0 0,-22 0 16,1-21-16,20 21 0,-21 0 15,1 0-15,-1 0 0,-21 0 16,22-21-16,-1 21 0,-21 0 0,0 0 16,0 0-16,1 0 0,-1 0 15,-42 0 48</inkml:trace>
  <inkml:trace contextRef="#ctx0" brushRef="#br0" timeOffset="-100544.56">9567 11832 0,'21'0'16,"1"0"-16,-1 0 0,0-21 0,21 21 16,1 0-16,-1 0 0,21-21 15,-20 21-15,20 0 0,1 0 0,20 0 16,-20-21-16,21 21 0,-22 0 15,22-21-15,-1 21 0,-20-22 16,21 1-16,-1 21 0,1-21 0,0 21 16,-22-21-16,1 0 0,-1 21 15,1-21-15,-1 21 0,-21 0 0,1-22 16,-1 22-16,-21 0 0,22 0 0,-22 0 16,0-21-16,0 21 0,0 0 15,-42 21 32,0-21-47,0 0 16,-22 22-16,22-22 0</inkml:trace>
  <inkml:trace contextRef="#ctx0" brushRef="#br0" timeOffset="-100063.83">9885 12404 0,'0'0'0,"21"0"0,0 0 0,0 0 16,0 0-16,1 0 0,20 0 0,-21 0 16,21 0-16,1 0 0,-1-21 15,22 21-15,-22-22 0,21 1 16,-20 21-16,20-21 0,1 0 0,-1 21 15,1-21-15,-1 0 0,1-1 16,-1 22-16,1-21 0,-22 0 0,22 21 16,-22-21-16,0 0 0,1 21 0,-1-21 15,0 21-15,-21-22 0,22 22 16,-22 0-16,0-21 0,0 21 0,0-21 16,1 21-16,-1 0 15,-42 0 16,-1 0-31,1 0 0,0 21 16,0-21-16</inkml:trace>
  <inkml:trace contextRef="#ctx0" brushRef="#br0" timeOffset="-99631.08">9885 12954 0,'0'0'0,"21"0"16,21 0-16,-21 0 0,22 0 16,20 0-16,-20 0 0,-1-21 0,21 21 15,-20-21-15,-1 0 0,0 21 0,22-22 16,-22 22-16,1-21 0,-1 21 16,0-21-16,1 21 0,-1-21 0,0 21 15,1-21-15,-1 21 0,0-21 16,-21 21-16,22 0 0,-22-22 15,21 22-15,-21 0 0,1 0 0,-1 0 16,0 0-16</inkml:trace>
  <inkml:trace contextRef="#ctx0" brushRef="#br0" timeOffset="-97839.73">9927 12954 0,'21'0'47,"0"0"-47,1 0 0,20 0 16,-21 0-16,21-21 0,1 21 0,-22-21 15,21 21-15,1-21 0,-1-1 16,0 22-16,1-21 0,-1 21 0,0-21 16,22 21-16,-22 0 0,-21-21 15,22 21-15,-1 0 0,0-21 0,1 0 16,-22 21-16,21 0 0,-21 0 0,0-22 15,1 22-15,-1 0 0,0 0 16,0 0-16,0 0 0,-42 0 63,0 0-48,0 0 1,0 0-16,-1 0 0</inkml:trace>
  <inkml:trace contextRef="#ctx0" brushRef="#br0" timeOffset="-97394.98">9800 13229 0,'0'0'0,"21"0"0,0 0 0,22 0 16,-22 0-16,21 0 16,-21 0-16,22 0 0,-1 0 0,0 0 15,22 0-15,-22-21 0,1 21 0,20-21 16,-21 21-16,1-21 0,20 21 16,-20-21-16,-1 21 0,0-22 0,1 22 15,-1 0-15,0-21 0,1 21 16,-22-21-16,21 21 0,-21 0 0,0 0 15,22-21-15,-22 21 0,-21-21 0,21 21 16,0 0 0,-21-21-16,0-1 15,-21 1-15</inkml:trace>
  <inkml:trace contextRef="#ctx0" brushRef="#br0" timeOffset="-37764.65">1651 15409 0,'0'-21'0,"0"0"16,0 0-16,0 0 0,0 0 15,0-1-15,0 1 16,-21 21-16,21-21 0,-21 21 0,21-21 15,-22 21 1,1 0-16,0 0 16,21 21-16,0 0 15,0 0-15,0 1 0,0 20 16,-21 0-16,21 1 0,-21 20 16,21-21-16,-21 22 0,-1-1 0,1 1 15,21-1-15,-21 1 0,0-1 16,0 1-16,21-1 0,0 1 15,-21-22-15,21 22 0,-22-22 0,22 0 16,0-20-16,0 20 0,0-21 16,0 0-16,0-42 31,0 0-31</inkml:trace>
  <inkml:trace contextRef="#ctx0" brushRef="#br0" timeOffset="-37403.83">1228 15452 0,'0'0'0,"-22"-21"0,1-1 16,0 1-16,0 21 16,21-21-16,0 0 0,0 0 15,0 0-15,21-1 16,0 1-16,22 0 15,-1 21-15,0-21 0,22 21 0,-1 0 16,-20 0-16,20 0 0,1 0 0,-22 0 16,21 21-16,-20 0 15,-22 0-15,0 22 0,0-1 0,-21-21 16,0 22-16,0-1 0,0 0 16,-21 1-16,0-1 0,0 0 0,-22-21 15,22 22-15,-21-22 0,21 0 16,0 0-16,-1 0 0,1 1 0,0-22 15,0 0-15,21-22 16,21 1 0,0-21-16,22 21 15,-22 0-15,21-1 0</inkml:trace>
  <inkml:trace contextRef="#ctx0" brushRef="#br0" timeOffset="-36968.08">2138 15304 0,'0'-22'16,"0"44"0,0-1-1,0 0-15,0 0 16,0 0-16,0 22 0,0-22 0,0 0 16,0 21-16,0-21 0,0 22 15,0-22-15,0 0 0,0 0 16,0 0-16,0 1 0,0-1 15,0 0-15,21-21 0,0 0 0,0 0 16,0 0-16,1 0 16,-1-21-16,0 0 0,0-1 0,0 1 15,22 0-15,-22 0 0,0-21 16,0 20-16,0 1 0,-21-21 0,0 0 16,21 20-16,-21-20 0,0 21 15,0 0-15,0 0 0,0-1 16,0 44-1,0-1-15,0 0 0,0 0 0,-21 21 16,21-20-16,0 20 16,0 0-16,-21-21 0,21 22 0,-21-1 15,21-21-15,-21 22 0,21-22 16,0 0-16,0 0 0,0 0 0,0 0 16,0 1-16,21-22 15,0 0-15,0-22 16,0 1-16,1 0 0</inkml:trace>
  <inkml:trace contextRef="#ctx0" brushRef="#br0" timeOffset="-36456.27">2900 15050 0,'0'0'15,"-21"0"1,-1 0-1,22 21-15,0 0 0,0 21 0,0-21 16,0 22-16,0-1 0,0 0 16,-21 1-16,21-1 0,-21 0 0,21 1 15,-21-22-15,21 21 0,0 1 16,0-22-16,-21 21 0,21-21 0,-21 0 16,21 1-16,0-1 0,0 0 15,0-42 16,0 0-15,0-1-16,0 1 0,21 0 0,0 0 16,0 0-16,0 0 0,0-1 15,1-20-15,-1 21 0,0 0 0,21 21 16,-21-21-16,1 21 0,-1-22 16,0 22-16,0 0 0,0 0 0,-21 22 15,21-1-15,-21 0 16,0 0-16,0 0 0,0 0 15,-21 1-15,0-1 0,0 0 16,0 21-16,0-21 0,-1 1 16,1-1-16,-21-21 0,21 21 0,0 0 15,-1-21-15,1 0 0,0 21 16,0-21-16,0 0 0,0 0 16,-1 0-1,22-21-15,0 0 16,0 0-16,22 0 15,-1-1-15</inkml:trace>
  <inkml:trace contextRef="#ctx0" brushRef="#br0" timeOffset="-35588.25">3133 15028 0,'0'0'0,"0"-21"15,21 21 1,-21 21-16,0 22 16,0-22-16,0 0 0,0 21 15,0 1-15,0-1 0,0 0 0,0 1 16,-21-1-16,21 0 0,-22 1 16,22-1-16,0 0 0,0 1 15,0-22-15,0 21 0,0-21 0,0 1 16,0-1-16,0 0 0,0 0 15,0 0-15,22-21 16,-1 0 0,0 0-16,0-21 15,-21 0-15,21 0 0,0 0 0,1-1 16,-22 1-16,21 0 0,-21 0 0,21 0 16,-21 0-16,21 21 15,0-22-15,0 22 31,-21 22-31,0-1 16,0 0 0,0 0-16,0 0 15,22-21-15,-1 0 16,-21 21-16,21-21 16,0 0-16,0 0 15,-21-21-15,21 0 16,1 0-16,-1 21 0,0-21 0,0 0 15,0-1-15,0-20 0,1 21 16,-1 0-16,0 0 0,21 21 16,-21-22-16,1 1 0,-1 0 0,0 21 15,-21-21-15,21 21 0,0 0 32,-42 0 30,21-21-46,-21 21-1,0 0-15,0 0 0,-1 0 16,1 0 0,0 21-16,21 0 0,0 0 15,-21 0-15,21 1 0,-21-1 16,21 21-16,-21-21 0,21 0 15,0 22-15,0-22 0,0 0 0,0 0 16,0 0-16,0 1 0,0-1 16,0 0-16,21-21 0,0 21 0,0-21 15,0 21-15,0-21 16,1 0-16,-1 0 0,0 0 0,0 0 16,0-21-16,0 0 15,1 21-15,-1-21 0,0 0 0,-21-1 16,21 1-16,-21 0 0,21 0 0</inkml:trace>
  <inkml:trace contextRef="#ctx0" brushRef="#br0" timeOffset="-35367.86">3619 15155 0,'-21'0'16,"21"22"-16,21-22 47,1 0-47,-1 0 15</inkml:trace>
  <inkml:trace contextRef="#ctx0" brushRef="#br0" timeOffset="-34935.1">4974 15071 0,'0'0'0,"0"-21"0,0-1 15,0 1-15,21 64 47,-21-22-47,21 0 0,1 21 0,-1 1 16,0-1-16,0 0 0,-21-21 0,0 22 16,21-1-16,-21 0 0,0 1 15,0-22-15,0 0 0,0 21 0,0-20 16,0-1-16,0 0 15</inkml:trace>
  <inkml:trace contextRef="#ctx0" brushRef="#br0" timeOffset="-34700.24">5461 15007 0,'0'0'0,"-21"0"16,0 21-16,-1 1 16,1-1-16,0 0 0,0 21 0,0-21 15,0 22-15,-1-22 0,1 21 16,0 1-16,0-22 0,21 21 0,-21-21 16,0 22-16,21-22 0,0 0 15,0 0-15,0 0 0,-22 0 0,44-21 31</inkml:trace>
  <inkml:trace contextRef="#ctx0" brushRef="#br0" timeOffset="-34280.48">5715 15134 0,'0'0'0,"-21"0"15,0 0-15,-1 21 0,1 1 16,0-1-16,0 0 0,0 0 16,0 0-16,-1 22 0,1-22 15,0 21-15,0-21 0,21 0 0,0 22 16,-21-22-16,21 0 0,-21 21 16,21-20-16,0-1 0,0 0 15,21 0-15,0-21 0,0 0 0,0 0 16,0 0-16,22 0 0,-22 0 15,21-21-15,1 0 0,-22 21 0,21-21 16,-21-1-16,0 1 0,22 0 0,-22 0 16,-21 0-16,0 0 15,21-22-15,-21 22 0,0 0 0,0 0 16,0-22-16,-21 22 0,0 0 16,0 0-16,-22 0 0,22 0 0,0-1 15,0 22-15,0 0 0,-1 0 0,1 0 16,21 22-16,-21-1 0,0-21 15,21 21-15,-21 21 0,21-21 0,0 1 16,0 20-16,0-21 0,0 21 0,0-20 16,0-1-16,0 0 0,21 0 15,0 0-15,0 0 0</inkml:trace>
  <inkml:trace contextRef="#ctx0" brushRef="#br0" timeOffset="-34027.62">6202 15261 0,'0'0'0,"0"21"31,0 1-31,0-1 16,0 0-16,0 0 0,0 0 0,0 0 15,0 1-15,0-1 0,-21 0 0,21 0 16,0 0-16,-22 0 0,22 1 15,0-1-15,0 0 16,0-42 15,0 0-31</inkml:trace>
  <inkml:trace contextRef="#ctx0" brushRef="#br0" timeOffset="-33852.72">6202 15028 0,'0'0'0,"0"-21"0,-21 21 16,-1 0-16,22 21 47,0 1-47,0-1 15,22 0 1</inkml:trace>
  <inkml:trace contextRef="#ctx0" brushRef="#br0" timeOffset="-33292.03">6752 15240 0,'0'-42'16,"-21"42"-16,21-21 0,-21-1 0,0 22 15,-1 0-15,1 0 16,0 0-16,0 0 0,0 22 16,0-1-16,-1 0 0,22 0 0,-21 0 15,21 0-15,-21 1 0,0-1 16,21 21-16,0-21 0,-21 22 0,21-22 15,-21 0-15,21 21 0,0-21 0,0 1 16,0-1-16,0 0 16,21-21-16,0 0 15,0 0-15,0 0 0,0 0 0,1 0 16,-1 0-16,0-21 0,21 21 16,-21-21-16,1-1 0,-1 1 0,0-21 15,21 21-15,-21-22 0,1 1 16,-1 0-16,0-1 0,0 1 0,-21-21 15,21 20-15,0-20 0,-21 20 0,22 1 16,-22-21-16,0 20 0,0 22 16,0-21-16,0 21 0,0-1 0,0 44 31,-22 20-15,22-21-16,0 0 0,-21 22 0,0-1 15,21 0-15,0 1 0,0-1 0,-21 0 16,21 1-16,-21-1 0,21 0 15,0-21-15,0 22 0,0-22 0,-21 21 16,21-21-16,0 1 0,0-1 16</inkml:trace>
  <inkml:trace contextRef="#ctx0" brushRef="#br0" timeOffset="-32583.91">8361 15155 0,'0'-42'16,"0"84"-16,-21-105 0,-1 63 15,-20 0-15,21-21 0,0 21 0,-22 0 16,1 0-16,21 0 0,-21 21 0,20 0 16,-20 0-16,21 0 0,-21 1 15,20-1-15,1 21 0,0-21 16,0 22-16,21-22 0,0 21 16,0-21-16,0 0 0,0 1 0,0-1 15,0 0-15,0 0 0,21 0 0,0-21 16,0 0-16,1 0 0,-1 0 15,21 0-15,-21 0 0,0 0 0,22-21 16,-22 21-16,21-21 0,1 0 0,-22 0 16,21-1-16,-21 1 0,22-21 15,-22 21-15,21-22 0,-21 1 0,0 0 16,22-1-16,-43 1 0,21-21 16,0 20-16,-21 1 0,21 0 0,-21-1 15,0 22-15,0-21 0,0 21 16,0-1-16,0 1 0,-21 21 15,21 21-15,-21 1 16,21-1-16,-21 0 0,21 21 0,0-21 16,0 22-16,-21 20 0,21-20 15,-22-1-15,22 21 0,0-20 0,0-1 16,-21 0-16,21 1 0,0-1 16,0-21-16,0 0 0,0 1 0,0-1 15,0 0-15,0 0 0,21-21 16,1 0-1</inkml:trace>
  <inkml:trace contextRef="#ctx0" brushRef="#br0" timeOffset="-32192.06">8721 15346 0,'0'0'0,"21"-21"31,0 0-31,0 21 0,0-22 16,22 1-16,-22 0 0,0 21 16,0-21-16,0 0 0,-21 0 15,0-1-15,0 1 0,0 0 16,0 0-16,-21 21 15,0 0-15,0 21 16,0 0-16,-1-21 0,1 21 0,0 22 16,0-22-16,0 0 0,0 21 0,21-20 15,0-1-15,-22 21 0,22-21 16,0 0-16,0 1 0,0-1 0,0 0 16,0 0-16,22-21 15,-1 0 1,0 0-16,21 0 0,-21 0 0,22 0 15,-22-21-15,21 0 0,1 0 16</inkml:trace>
  <inkml:trace contextRef="#ctx0" brushRef="#br0" timeOffset="-31536.44">9292 15092 0,'0'0'0,"0"21"31,0 0-31,0 0 15,0 22-15,-21-22 0,21 0 16,0 0-16,-21 0 0,21 22 16,-21-22-16,21 0 0,0 0 15,0 0-15,-22-21 0,22 22 0,-21-1 16,21 0-16,-21-21 16,21 21-1,0-42 1,0 0-1,0 0-15,0-1 0,0 1 16,0 0-16,0 0 0,21-21 0,-21 20 16,21-20-16,1 21 0,-1-21 15,0 20-15,0 1 0,-21 0 16,21 0-16,0 21 0,1-21 0,-1 21 16,0 0-16,0 0 0,0 21 15,0 0-15,-21 0 16,0 0-16,0 1 0,0-1 15,0 0-15,0 0 0,0 0 0,0 0 16,0 1-16,0-1 0,0 0 0,0 0 16,-21 0-16,0-21 15,21 21-15,0-42 47,0 0-47,0 0 0,0 0 16,21 0-16,0-1 0,1-20 15,-22 21-15,21 0 0,0-22 16,0 22-16,0 0 0,0 21 0,-21-21 16,22 21-16,-1 0 0,0 0 15,-21 21-15,0 0 16,21 0-16,-21 1 0,0-1 0,0 0 16,0 0-16,0 0 0,0 0 0,0 1 15,-21-1-15,21 0 0,-21 0 16,21 0-16,-21 0 0,21 1 15,-22-1 1,22-42 15,22-1-31</inkml:trace>
  <inkml:trace contextRef="#ctx0" brushRef="#br0" timeOffset="-31172.78">9927 15092 0,'0'21'0,"0"0"16,-21 0-16,0-21 15,21 22-15,-21-1 0,-1 0 0,22 21 16,-21-21-16,21 1 0,-21-1 0,21 0 16,-21 0-16,21 0 15,0 0-15,0 1 16,21-22-16,0 0 0,0 0 15,1 0-15,-1 0 16,0-22-16,0 1 0,0 21 0,0-21 16,-21 0-16,22 0 0,-22 0 0,21-1 15,-21 1-15,0 0 0,0 0 16,0-21-16,0 20 0,0 1 0,0 0 16,-21 0-16,-1 21 15,1 0 1,0 0-16,0 0 0,21 21 15,0 0-15,-21 0 16,21 1-16,0-1 0</inkml:trace>
  <inkml:trace contextRef="#ctx0" brushRef="#br0" timeOffset="-30903.84">10435 14901 0,'0'0'0,"0"22"31,0-1-31,-21 0 0,21 0 16,-21 21-16,21-20 0,0-1 15,0 21-15,-21-21 0,21 22 0,-22-22 16,22 0-16,0 0 0,-21 0 0,21 0 15,0 1-15,0-1 16,0 0-16,21-21 16,1 0-16,-1 0 15,0 0-15</inkml:trace>
  <inkml:trace contextRef="#ctx0" brushRef="#br0" timeOffset="-30671.97">10964 14880 0,'0'21'31,"0"1"-31,0-1 16,0 0-16,0 0 0,0 0 0,0 0 15,0 1-15,0 20 0,0-21 16,0 21-16,0-20 0,-21-1 15,0 0-15,0 21 0,0-21 0,21 1 16,-22-1-16,1 0 0,0 0 0,0-21 16,0 21-16</inkml:trace>
  <inkml:trace contextRef="#ctx0" brushRef="#br0" timeOffset="-30023.34">6921 16108 0,'0'0'0,"0"-42"16,0 20-16,-21 22 16,0-21-1,0 21-15,0 0 0,0 0 16,-1 0-16,1 21 0,0 1 0,0-1 15,0-21-15,0 21 16,21 0-16,0 0 0,0 0 16,0 1-1,21-22 1,0 21-16,21 0 0,-21-21 0,1 21 16,-1 0-16,21 0 0,-21 1 15,0-22-15,1 21 0,-1 0 0,-21 0 16,0 0-16,0 0 15,0 1-15,0-1 0,-21-21 16,-1 21 0,1-21-16,0 0 15,0 0 1,42 0 15,0 0-15,-21 21-16,21 0 0,-21 0 15,0 1-15,0-1 16,0 0-16,0 0 0,0 0 0,0 0 16,0 1-16,-21-1 15</inkml:trace>
  <inkml:trace contextRef="#ctx0" brushRef="#br0" timeOffset="-29694.52">6964 17314 0,'0'22'16,"0"-44"-16,0 65 0,0-22 0,0 0 15,21-21-15,0 21 16,0-21-16,0 0 15,1 0-15,-1 0 16,-21 21-16,21-21 16,-21 22-16,0-1 15,0 0-15,-21 0 16,21 0-16,-21 0 0,-1 1 0,1-22 16,0 21-16,0 0 15,-21 0-15,20-21 0,1 21 0,0-21 16,0 0-16,0 0 0,0 0 0,21-21 15,-22 0-15,22 0 16</inkml:trace>
  <inkml:trace contextRef="#ctx0" brushRef="#br0" timeOffset="-29424.68">7133 16743 0,'21'0'32,"0"0"-32,1 0 0,-1 0 15,21 0-15,0 0 0,1 0 16,-1 0-16,0 0 0,1 0 0,-1 0 16,22-21-16,-22 21 0,0 0 15,22 0-15,-22-21 0,0 21 0,1 0 16,-1 0-16,-21 0 0,0-22 0,1 22 15,-44 0 1,1 0 0,0 0-16</inkml:trace>
  <inkml:trace contextRef="#ctx0" brushRef="#br0" timeOffset="-29191.81">7281 16870 0,'0'0'0,"0"21"0,0 0 0,0 0 15,0 1-15,0-1 0,21 0 16,1-21-16,-1 0 0,0 0 16,21 0-16,-21 0 0,22 0 15,-1 0-15,22 0 0,-22 0 0,0 0 16,1 0-16,-1 0 0,0 0 0,1 0 16,-1-21-16,-21 21 0,21 0 15,-20-21-15,-44 21 31,1 0-31,0 0 16,-21 0-16</inkml:trace>
  <inkml:trace contextRef="#ctx0" brushRef="#br0" timeOffset="-29028.82">7387 17103 0,'0'21'16,"21"-21"-16,22-64 0,-107 107 0,106-22 15,1-21-15,-22 0 0,21 0 0,1 0 16,-1 0-16,0 0 0,1-21 0,-1 21 15,0-21-15,1-1 16,-1 22-16,0-21 0,1 0 0,-1 0 16,-21 0-16,0 21 0,0-21 0,1-1 15,-1 1-15,0 0 0</inkml:trace>
  <inkml:trace contextRef="#ctx0" brushRef="#br0" timeOffset="-28371.91">5038 15854 0,'-43'0'15,"86"0"-15,-128 0 0,64 0 0,-22 0 0,22 0 16,-21 0-16,21 0 0,0 0 15,-1 0-15,1 0 0,0 0 16,42 0 0,0 0-16,1 0 0,41 0 0,-21 0 15,22 0-15,21 0 0,-1 0 16,1 0-16,21 0 0,0 21 0,21-21 16,-22 0-16,22 0 0,-21 0 15,21 21-15,-21-21 0,0 0 0,0 0 16,-22 0-16,22 0 0,-21 0 0,0 0 15,-1 21-15,-20-21 0,-22 0 16,22 0-16,-43 0 0,21 0 0,-21 0 16,-21 22-1,-42-22 1,21 0-16,0 0 0,-22 0 0,22 0 16,-21 0-16,-1 0 0,1 0 0</inkml:trace>
  <inkml:trace contextRef="#ctx0" brushRef="#br0" timeOffset="-28024.41">4847 16150 0,'0'0'16,"-42"21"-16,-1 1 0,1-22 0,21 21 0,0-21 15,0 0-15,63 0 16,-21 0 0,43 0-16,-1 0 0,1 0 15,20 0-15,1 0 0,21-21 0,0 21 16,21-22-16,-22 22 0,22 0 0,0 0 16,-21 0-16,21 0 0,-42 0 15,21 0-15,-22 0 0,1 0 0,-21 0 16,-1 0-16,-21 0 0,1 0 15,-22 0-15,0 0 0,0 0 0,-42 0 32,0-21-17,0 21-15,0-21 0,-1 0 16</inkml:trace>
  <inkml:trace contextRef="#ctx0" brushRef="#br0" timeOffset="-27316.49">5630 15177 0,'-21'0'15,"0"0"1,21-22-16,0 1 16,0 0-16,0 0 0,0-21 0,0 20 15,21 1-15,0-21 16,0 0-16,1-1 0,20 22 0,-21-21 15,21-22-15,1 22 0,20 0 0,-20-22 16,20 22-16,-21-1 0,22-20 16,-22 21-16,22-1 0,-22 1 0,0 21 15,1-22-15,20 22 0,-20 0 0,-1 0 16,-21 0-16,21 21 0,-20 0 16,20 0-16,-21 0 0,0 0 15,-21 21 1,-21-21-16,0 0 15,0 0-15,0 21 0,-1-21 16,1 0-16,0 0 0,-21 0 0,21 0 16,-1 0-16,1 0 0,-21 0 15,21 0-15,0 0 0,-1 0 0,1 0 16,0 0-16,21-21 16,0 0-16,0 0 15,21-1-15,0 22 16,1-21-16,-1 21 0,0 0 0,0 0 15,0-21-15,0 21 0,22 0 16,-22 0-16,0 0 0,0 0 0,0 0 16,1 21-16,-1 0 0,0-21 0,-21 22 15,0 20-15,21-21 0,-21 0 16,0 22-16,0-1 0,0 0 16,-21 1-16,0-1 0,0 0 0,-22 1 15,22-1-15,-21 0 0,-1-21 16,1 1-16,0 20 0,21-42 0,-22 21 15,22-21-15,-21 0 0,42-21 16,0 0-16</inkml:trace>
  <inkml:trace contextRef="#ctx0" brushRef="#br0" timeOffset="-25888.25">6921 13653 0,'0'0'16,"0"-22"-16,0 1 0,22 0 0,-1 0 15,-21 0-15,21 21 16,0 0-16,0 0 16,-21 21-1,21 0-15,-21 0 0,0 0 0,0 22 16,0-22-16,0 21 0,0-21 0,0 1 16,0 20-16,0-21 0,0 21 15,0-20-15,0-1 0,-21 0 0,21 0 16,-21 0-16,21 0 0,0 1 15,0-44 17,0 1-32,0 0 0,21 0 0,0 0 15,-21 0-15,0-1 0,22-20 0,-1 21 16,-21-21-16,21 20 16,-21-20-16,21 21 0,0 0 0,0 0 15,-21-1-15,22 1 0,-1 21 0,0 0 16,0 21-16,0 1 15,-21-1-15,21 21 0,-21-21 16,0 0-16,0 1 0,22 20 0,-22-21 16,0 0-16,21 0 0,-21 1 15,21-1-15,-21 0 0,21 0 16,0-21-16,0 0 0,1 0 16,-1 0-16,0 0 0,0-21 15,0 21-15,0-21 0,1 0 0,-22-1 16,21 1-16,0-21 0,-21 21 15,21 0-15,-21-22 0,0 22 16,0-21-16,0-1 0,0 22 0,0 0 16,0 0-16,0 0 0,0 42 31,0 0-15,0 0-16,0 0 0,0 1 0,0-1 15,21 0-15,-21 0 0,21 0 16,-21 0-16,0 1 0,22-1 15,-1-21-15,0 21 16,0-21-16,0 0 16,0 0-16,1 0 0,-1-21 15,0 0-15,0-1 0,0 22 16,-21-21-16,21 0 0,-21 0 16,22 0-16,-22 0 0,0-22 0,0 22 15,0 0-15,0 0 0,0 0 0,0-1 16,21 22-1,-21 22 1,0-1-16,21 0 0,-21 0 16,0 0-16,0 0 0,21 1 15,-21-1-15,21 0 0,-21 0 16,21 0-16,1 0 0,-1-21 16,0 22-16,0-22 15,0 0-15,0 0 16,1 0-16,-1-22 0,-21 1 0,21 21 15,0-21-15,0 0 0,0 0 16,-21 0-16,0-1 0,22-20 0,-22 21 16,21-21-16,-21 20 0,0-20 0,0 0 15,0 21-15,0-22 0,0 22 16,0-21-16,0-1 0,-21 22 0,21 0 16,-22 0-16,22 0 0,-21 0 15,21 42 1,0 0-16,0 0 15,0 21-15,0-20 0,0 20 0,0-21 16,0 21-16,21 1 0,-21-1 16,0 0-16,22-20 0,-1 20 0,-21 0 15,21-21-15,0 1 0,-21-1 0,21 0 16,0 0-16,1-21 0,-1 0 16,0 21-16,0-21 0,0 0 0,22 0 15,-22 0-15,0-21 0,0 0 0,0 21 16,0-21-16,1 0 15,-1-22-15,0 22 0,0 0 0,0-21 16,0 20-16,1-20 0,-22 0 16,21-43-16,-21 43 0,0-1 15,0 1-15,0 21 0,0-21 0,0 20 16,0 1-16,0 0 0,0 0 0,-21 21 16,21 21-16,0 0 15,0 0-15,0 22 0,0-1 0,0 0 16,0 1-16,21-1 0,0 0 0,-21 1 15,21 20-15,0-42 0,0 22 16,1-1-16,-1-21 0,21 0 0,-21 1 16,22-1-16,-22 0 0,21-21 15,0 0-15,1 0 0,-1 0 0,0-21 16,1 0-16,-1-1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44:51.5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847 0,'0'-21'15,"0"-1"-15,0 1 16,0 0-16,0 0 16,0 0-16,0 0 15,0-1-15,0 1 16,0 0-16,0 0 16,-21 21-16,0-21 0,0 0 15,0 21-15,0 0 16,-1-22-16,1 22 0,0 0 0,-21 0 15,21 0-15,-22 0 0,1 0 16,0 0-16,20 0 16,-20 22-16,0-1 0,-1 0 0,1 0 15,21 0-15,-21 22 0,-1-22 16,22 21-16,0 0 0,-21 1 16,20 20-16,1-20 0,0 20 0,0 1 15,0-22-15,0 21 0,21-20 16,0 20-16,-22-20 0,22 20 0,0-21 15,0 22-15,0-22 0,0 1 16,0 20-16,0-21 0,22 1 16,-1-1-16,0-21 0,0 22 0,0-22 15,22 0-15,-22 0 16,0 0-16,0 0 0,21-21 0,-20 0 16,20 0-16,-21 0 0,21 0 15,1 0-15,-1 0 0,0-21 16,1 21-16,-1-21 0,-21 0 0,22 0 15,-1 0-15,0-1 0,1 1 16,-1-21-16,0 21 0</inkml:trace>
  <inkml:trace contextRef="#ctx0" brushRef="#br0" timeOffset="504.72">1841 1397 0,'0'0'0,"0"-21"0,0 0 0,0 0 15,0-1-15,0 1 0,0 0 16,0 0-16,-21 21 15,0-21-15,0 21 0,0 0 16,0 0-16,-1 21 0,22 0 16,-21 0-16,0 0 0,0 1 15,21 20-15,-21-21 0,0 21 0,21-20 16,0 20-16,-22 0 0,22 1 16,-21-1-16,21 0 0,0 1 0,0-1 15,0-21-15,0 0 0,0 22 16,21-22-16,1 0 0,-22 0 15,21-21-15,0 0 0,21 21 0,-21-21 16,1 0-16,-1 0 16,21 0-16,-21-21 0,0 0 0,22 0 15,-22 0-15,0-1 0,0 1 16,0 0-16,1 0 0,-1-21 0,0 20 16,-21-20-16,21 21 0,-21-21 15,0 20-15,0-20 0,0 21 0,0 0 16,-21-22-16,0 22 0,0 0 15,-1 0-15,1 0 0,0 0 0,0 21 16,-21 0-16,20 0 0,1 0 16,0 0-16,0 0 0,-21 21 15,20 0-15,1-21 0,0 21 0,0 0 16,0 0-16,0 1 16,21-1-16,0 0 0,0 0 0,0 0 15,0 0-15,0 1 0,21-1 16,0 0-16,0 0 0,0-21 15,0 0-15,22 0 0,-22 0 0,0 0 16,0 0-16,22 0 0</inkml:trace>
  <inkml:trace contextRef="#ctx0" brushRef="#br0" timeOffset="1008.43">2265 1334 0,'0'-22'15,"-21"22"1,21 22-16,0-1 16,0 0-16,0 0 0,0 0 15,0 22-15,0-22 0,0 0 16,0 0-16,0 21 0,0-20 16,-22-1-16,22 21 0,0-21 0,0 0 15,0 1-15,0-1 0,0 0 16,0 0-16,0 0 0,0 0 0,0 1 15,0-44 17,0 1-17,0 0-15,0 0 0,0 0 16,0-22-16,0 22 0,22 0 16,-22-21-16,0 21 0,21-22 0,0 1 15,0 21-15,-21 0 0,21-22 16,22 22-16,-22 0 0,0 0 15,21 0-15,-21 21 0,22 0 0,-22 0 16,21 0-16,-21 0 0,22 0 16,-22 21-16,21 0 0,-21-21 0,1 42 15,-1-21-15,-21 1 0,0-1 16,0 0-16,0 21 0,0-21 0,0 1 16,0 20-16,0-21 15,0 21-15,0-20 0,0-1 0,-21 0 16,-1 0-16,22 0 0,-21-21 15,21 21-15</inkml:trace>
  <inkml:trace contextRef="#ctx0" brushRef="#br0" timeOffset="2813.32">3387 1418 0,'0'0'0,"21"-21"0,-21 0 16,21 0-16,-21 0 0,0-1 15,0 1-15,0 0 16,-21 21-16,0 0 16,-1 0-16,1 0 0,-21 0 15,21 0-15,0 0 0,-1 0 0,-20 21 16,21 0-16,0 1 0,0-1 15,-1 0-15,1 0 0,21 0 0,0 0 16,-21 1-16,21-1 0,0 0 16,0 0-16,0 0 0,0 0 15,21-21 1,0 22-16,22-22 0,-22 21 16,0-21-16,0 0 0,22 21 15,-22-21-15,0 0 0,21 21 0,-21-21 16,1 21-16,-1-21 0,-21 21 15,0 1-15,0-1 0,0 0 16,0 0-16,-21 0 16,-1 0-16,1 1 0,0-1 0,-21-21 15,21 21-15,-22-21 16,22 0-16,-21 21 0,21-21 0,-1 0 0,-20 0 16,21 0-16,0 0 0,0 0 15,-1-21-15,1 21 0,0-21 16,21 0-16,0-1 0,-21 1 0,21 0 15,-21 0-15,21 0 0,0 0 16,0 42 15,21 0-31,0 0 16,0 21 0,-21-20-16,21-1 0,-21 0 0,0 0 15,22 0-15,-1-21 0,0 21 16,-21 1-16,21-22 0,0 0 0,0 21 15,1-21-15,-1 0 0,0 0 16,21 0-16,-21 0 0,1-21 0,20-1 16,-21 22-16,21-21 0,1 0 15,-22 0-15,21 0 0,1-22 0,-1 22 16,0-21-16,-21 21 0,22-22 16,-1 1-16,-21 0 0,0-1 0,22 1 15,-22 0-15,0-1 0,0-20 16,0 21-16,-21-22 0,22 22 0,-22-22 15,21 22-15,-21-22 0,0 1 16,0 21-16,0-1 0,0 1 16,0 0-16,0-1 0,0 1 15,0 21-15,0 0 0,-21-1 0,21 1 16,-22 21-16,22-21 16,-21 21-16,21 21 15,0 0-15,0 22 0,0-22 16,0 21-16,0 1 0,-21 20 0,21-21 15,0 22-15,-21-22 0,21 1 16,0 20-16,0-21 0,-21 1 0,21-1 16,-21 0-16,21 1 15,0-1-15,0 0 0,-22 1 0,22-1 0,0 0 16,-21-20-16,21 20 16,0 0-16,0-21 0,0 1 0,0 20 15,0-21-15,0 0 0,0 0 16,0 1-16,21-1 0,1 0 0,-1 0 15,0-21-15,0 0 0,0 0 16,0 0-16,22 0 0,-22 0 0,0 0 16,21 0-16,-20-21 0,20 0 0,-21 0 15,21-1-15,-20-20 0,-1 21 16,21-21-16,-21 20 0,-21-20 0,21 0 16,-21 21-16,22-22 0,-22 22 15,0-21-15,0 21 0,0-1 16,0 1-16,-22 21 0,1-21 15,0 21-15,0 0 16,0 0-16,0 21 16,21 0-16,-22-21 0,22 22 0,0-1 15,0 0-15,0 0 16,0 0-16,0 0 0,22 1 16,-1-22-16,-21 21 0,21 0 15,0-21-15,-21 21 0,0 0 0,21 0 16,0 1-16,-21-1 15,0 0-15,0 0 0,22 0 16,-22 0 0,21 1-16,0-22 31,0 0-31,0 0 16,0 0-16,1 0 0,-1-22 15,0 1-15,0 21 16,0-21-16,0 0 0,-21 0 0,22 0 15,-1-1-15,0 1 0,-21 0 16,21-21-16,0 21 0,-21-1 0,0 1 16,21 0-16,-21 0 0,22 0 15,-22 0-15,0 42 47,-22 0-31,22 0-16,-21 0 0,21 0 15,0 22-15,0-22 0,0 0 0,-21 0 16,21 0-16,0 1 0,0-1 16,0 0-16,0 0 0,0 0 15,21-21-15,0 0 0,1 0 16,-1 0-16,0 0 0,0 0 16,0 0-16,22 0 0,-22-21 0,0 21 15,0-21-15,0 0 16,0 0-16,1-1 0,-1 1 0,0 0 15,0 0-15,0 0 0,-21-22 16,0 22-16,21 0 0,-21 0 0,22 0 16,-22 0-16,0-1 0,0 1 15,0 0-15,0 42 32,0 0-32,-22 1 0,22-1 15,-21 0-15,21 0 0,-21 0 0,21 22 16,0-22-16,0 0 0,0 0 15,0 21-15,0-20 0,0-1 16,0 0-16,0 0 16,21-21-16,0 0 0,1 0 15,-1 0-15,0 0 16,0 0-16,0-21 0,0 0 16,1 0-16</inkml:trace>
  <inkml:trace contextRef="#ctx0" brushRef="#br0" timeOffset="3279.82">5588 1312 0,'0'0'0,"0"-42"15,0 21 1,-21 0-16,0 21 15,-1 0-15,1 0 16,0 0-16,0 0 0,-21 21 0,20 0 16,1 0-16,0 0 0,0 22 15,0-22-15,0 21 0,21-21 0,0 22 16,-22-1-16,22 0 0,0-20 16,0 20-16,0-21 0,0 0 0,0 22 15,0-22-15,22 0 0,-1-21 16,0 21-16,0-21 0,0 0 15,22 0-15,-22 0 0,21 0 0,0 0 16,-20 0-16,20 0 0,0-21 16,1 0-16,-22 0 0,21-1 0,-21 1 15,22-21-15</inkml:trace>
  <inkml:trace contextRef="#ctx0" brushRef="#br0" timeOffset="3620.63">6032 572 0,'0'0'15,"-21"0"-15,21-22 0,0 1 16,-21 21 0,21 21-16,0 1 0,0 20 15,0 0-15,-21-21 0,21 43 0,-21-22 16,21 22-16,-21-1 0,21 1 15,0-1-15,-22 1 0,1-22 0,21 22 16,-21-1-16,21-21 0,-21 1 16,0 20-16,21-20 0,0-1 0,0 0 15,-21 1-15,21-22 0,-22 21 16,22-21-16,0 0 0,0 22 0,0-22 16,0 0-16,0 0 0,22-21 31,-1 0-31,0 0 15,0-21-15,0 0 0,0 21 16,1-21-16</inkml:trace>
  <inkml:trace contextRef="#ctx0" brushRef="#br0" timeOffset="4049.38">6138 1376 0,'0'0'0,"0"21"31,-21 0-31,21 0 0,-21 1 16,21-1-16,0 0 0,0 0 0,0 0 16,0 22-16,-21-22 15,21 0-15,0 0 0,0 0 0,0 0 16,0 1-16,0-1 0,21 0 16,0-21-16,0 21 0,0-21 0,1 0 15,-1 0-15,0 0 0,0 0 0,0 0 16,0-21-16,1 21 0,-1-21 15,0 0-15,0 21 0,0-22 0,0 1 16,-21 0-16,0 0 0,22-21 16,-22 20-16,0-20 0,0 21 15,0-21-15,0 20 0,0-20 0,-22 21 16,22 0-16,-21 0 0,0-1 0,0 1 16,0 21-16,0 0 15,-1 0-15,1 0 16,0 0-16,0 21 0,0-21 0,21 22 15,0-1-15,-21 0 0,21 0 16,-22 0-16,22 0 0,0 1 16,0-1-16,0 0 0,0 0 15,22-21 1,-1 0-16</inkml:trace>
  <inkml:trace contextRef="#ctx0" brushRef="#br0" timeOffset="4481.14">6498 1397 0,'0'0'15,"0"-21"1,21 0-16,0 0 0,1-1 16,-1 22-1,0 0-15,0 0 16,0 0-16,-21 22 0,21-22 15,1 21-15,-22 0 16,21 0-16,-21 0 0,0 0 0,21 1 0,-21-1 16,0 0-16,0 0 15,0 0-15,0 0 0,0 22 0,0-22 16,0 0-16,0 0 0,0 0 0,-21 1 16,21-1-16,-21-21 0,21 21 15,0 0 1,-22-21-16,22-21 15,0 0 1,0 0-16,0-1 0,22 1 16,-1 0-16,-21 0 0,21-21 15,0 20-15,0-20 0,0 0 16,1 21-16,-1-22 0,0 22 16,0 0-16,0-21 0,0 20 0,1 1 15,-1 0-15,0 21 0,0-21 0,-21 0 16,21 0-16,-21-1 15</inkml:trace>
  <inkml:trace contextRef="#ctx0" brushRef="#br0" timeOffset="4816.95">5715 910 0,'-21'0'16,"42"0"-16,0 0 0,0 0 15,22-21-15,-22 21 0,21 0 0,0 0 16,22-21-16,-22 21 0,1 0 15,-1 0-15,0-21 0,1 21 0,-1 0 16,0 0-16,1-21 16,-1 21-16,-21-22 0,0 22 0,0 0 15,1 0-15,-22-21 16,-22 21 0,1 0-16,0 0 0</inkml:trace>
  <inkml:trace contextRef="#ctx0" brushRef="#br0" timeOffset="5212.72">4000 974 0,'0'0'0,"43"0"0,-22 0 15,21 0-15,1 0 0,-1 0 16,0 0-16,22 0 0,-22 0 0,0-21 16,1 21-16,-1 0 0,0-22 15,1 22-15,-1 0 0,-21 0 0,0 0 16,1 0-16,-1 0 0,-42 0 47</inkml:trace>
  <inkml:trace contextRef="#ctx0" brushRef="#br0" timeOffset="6367.91">8657 572 0,'0'0'0,"0"-64"15,0 43-15,-21 0 16,0 0-16,0 21 15,21-22-15,-22 22 0,1 0 0,0 0 16,-21 0-16,21 0 0,-22 0 16,22 0-16,-21 0 0,-1 22 0,1-1 15,21 0-15,-21 0 0,-22 0 16,22 22-16,-1-1 0,-20 0 16,21 1-16,-1 20 0,-20 1 0,20-1 15,1 1-15,0-1 0,-1 1 16,22-22-16,0 21 0,0 1 0,21-22 15,0 1-15,0-1 0,0 0 16,0 1-16,21-1 0,0 0 0,0-21 16,1 22-16,-1-22 0,21 0 15,0 0-15,1 0 0,-1-21 0,22 22 16,-22-22-16,0 0 0,1 0 16,-1 0-16,0 0 0,1-22 0,-1 1 15,0 0-15,1 0 0,-22 0 16,21 0-16,0-1 0,1-20 15,-1 21-15,-21-21 0,22-1 0,-22 22 16,0-21-16,0-1 0,0 1 16,0-21-16,-21 20 0,22-20 0,-22-1 15,0 1-15,0-1 0,0 1 16,-22 20-16,1-20 0,0-1 0,0 22 16,-21 0-16,20-22 0,-20 22 15,21 21-15,-21-22 0,20 22 0,-20 0 16,0 0-16,21 21 0,-22 0 15,1 0-15,0 0 0,-1 21 0,1 0 16,0 22-16,-1-22 16,22 21-16,-21 0 0,21 22 0,-22-22 15,43 22-15,-21 20 0,21-20 16,-21-1-16,21 1 0,0-1 0,0 1 16,0-22-16,0 22 0,21-22 15,0 0-15,0 1 0,1-1 0,-1-21 16,21 0-16,-21 1 0,22-1 15,-1 0-15,-21-21 0,21 0 0,1 0 16</inkml:trace>
  <inkml:trace contextRef="#ctx0" brushRef="#br0" timeOffset="6874.62">8699 1291 0,'0'-21'15,"0"42"-15,0-63 0,0 21 0,0 0 16,0-1-16,0 1 0,0 0 0,0 0 16,22 21-16,-22-21 0,21 0 15,0-1-15,0 22 0,0 0 0,-21-21 16,21 21-16,22 0 0,-22 0 16,0 21-16,0 1 0,0-1 0,1 0 15,20 0-15,-42 21 0,21 1 16,0-22-16,-21 21 0,21 1 15,-21-22-15,0 21 0,0 0 0,0-20 16,0 20-16,0-21 0,0 0 16,0 0-16,-21 1 0,21-1 0,0 0 15,0 0-15,0-42 32,0 0-32,0 0 15,21-1-15,-21 1 0,0-21 16,22 21-16,-22 0 0,21-22 0,0 1 15,-21 0-15,0 20 0,21-20 16,0 0-16,-21-1 0,21 1 0,-21 21 16,22 0-16,-22 0 15,21-1-15,0 22 0,0 0 32,-21 22-32,0-1 15,0 0-15,0 0 16,0 0-16,0 0 0,0 1 15,21-1-15,-21 0 16</inkml:trace>
  <inkml:trace contextRef="#ctx0" brushRef="#br0" timeOffset="7236.7">9377 1439 0,'0'0'0,"21"22"0,0-22 15,0 0-15,0 0 16,1-22-16,-1 1 0,0 21 16,0-21-16,0 0 15,0 21-15,-21-21 0,0 0 0,0-1 16,0 1 0,-21 21-1,0 0-15,0 0 16,0 0-16,0 21 0,-1-21 15,22 22-15,-21-1 0,21 21 16,-21-21-16,21 0 0,0 1 16,0-1-16,0 0 0,0 0 0,0 0 15,0 0-15,0 1 0,0-1 16,0 0-16,0 0 0,21-21 16,0 0-16,1 0 0,-1 0 15,0 0-15,0 0 0,0 0 0,0 0 16,1 0-16,20-21 0,-21 21 0,0-21 15,22 0-15</inkml:trace>
  <inkml:trace contextRef="#ctx0" brushRef="#br0" timeOffset="7632.49">9927 1291 0,'0'0'0,"0"-21"0,0 0 16,0 0-16,0 0 15,21 21 1,0 0 0,1 0-16,-1 0 0,0 0 15,0 21-15,0 0 0,0 0 16,1 0-16,-1 0 0,-21 1 16,0-1-16,0 21 0,0-21 15,0 0-15,0 1 0,0 20 0,0-21 16,0 0-16,0 0 0,0 1 15,0-1-15,-21-21 0,21 21 0,-22-21 16,22-21 15,0 0-15,0-1-16,0 1 0,0 0 0,0 0 16,22 0-16,-22 0 0,21-1 0,-21 1 15,0-21-15,0 21 0,21 0 16,-21-1-16,21 1 0,-21 0 0,0 0 15,21 0-15,0 0 16,-21-1-16,22 1 0,-1 0 0,0 21 16</inkml:trace>
  <inkml:trace contextRef="#ctx0" brushRef="#br0" timeOffset="10592.25">10456 1630 0,'0'-21'47,"0"0"-47,21 21 0,1-22 16,-22 1-16,21 0 0,-21 0 15,21 0-15,0 0 0,-21-1 0,21 1 16,0-21-16,-21 21 0,22-22 0,-1 1 15,-21 0-15,0-1 16,21 1-16,-21 0 0,0-1 0,0 1 16,0 0-16,0-22 0,0 22 15,0 21-15,0-22 0,0 1 0,0 21 16,0 0-16,-21 21 0,0 0 16,-1 0-1,1 21-15,21 21 0,0-21 16,0 22-16,-21-1 0,21 22 0,-21-22 15,21 21-15,-21 1 0,21-22 16,0 22-16,0-22 0,-21 0 0,21 22 16,0-22-16,-22-21 0,22 22 15,0-1-15,0-21 0,0 22 16,0-22-16,0 0 0,0 0 0,22 0 16,-1 0-16,0 1 0,0-22 15,21 0-15,-20 0 0,-1 0 16,0 0-16,21 0 0,-21 0 15,22-22-15,-1 1 0,-21 0 0,22 0 16,-22 0-16,21 0 0,-21-1 0,22 1 16,-22 0-16,0-21 0,0 21 15,0-1-15,0 1 0,-21 0 0,0 0 16,0 0 0,-21 42 15,0 0-31,21 0 0,-21 0 15,0 1-15,21-1 0,0 0 0,-21 21 16,-1-21-16,22 1 0,0-1 16,0 0-16,0 0 0,0 0 0,0 0 15,0 1-15,22-1 0,-1-21 0,0 0 16,0 21-16,0-21 0,0 0 16,1 0-16,20 0 0,-21 0 0,21 0 15,-20-21-15,20 0 16,-21 21-16,0-22 0,0 1 0,22 0 15,-22 0-15,0 0 0,0 0 0,-21-1 16,0 1-16,21 0 0,-21-21 16,0 21-16,0-1 0,0-20 0,0 21 15,0 0-15,-21-22 0,0 22 16,21 0-16,-21 0 0,0 0 0,0 0 16,-1 21-16,-20 0 0,21 0 15,0 0-15,0 0 0,-1 0 0,1 21 16,-21 0-16,21 0 0,0 0 0,-1 0 15,22 22-15,-21-22 0,21 21 16,-21-21-16,21 22 0,0-22 16,0 21-16,0-21 0,0 1 15,21 20-15,0-21 0,1 0 0,-1 0 16,0 1-16,0-22 0,21 21 0,-20-21 16,20 0-16,0 21 0,1-21 15,-1 0-15,43 0 0,-43 0 16,21 0-16,-20-21 0,20 0 15,-20 21-15,20-22 0,-21 1 0,1 0 16,-1 0-16,0 0 0,-20 0 0,20-22 16,-21 22-16,-21 0 15,0 0-15,0-22 0,0 22 0,0 0 0,0 0 16,0 0-16,-21 0 0,0-1 16,0 1-16,-1 21 0,1 0 15,0 0-15,0 0 0,0 0 0,0 0 16,-1 0-16,1 21 0,-21 1 15,21-1-15,0 0 0,-1 21 0,1-21 16,0 1-16,21 20 0,-21-21 16,21 0-16,-21 22 0,21-22 0,0 0 15,0 0-15,0 0 0,0 0 16,0 1-16,21-22 0,0 0 16,0 0-16,0 0 0,1 0 0,-1 0 15,0 0-15,0 0 0,0-22 16,22 22-16,-22-21 0,0 0 15,0 0-15,0 21 0,0-21 16,1 0-16,-1-1 0,0-20 0,0 21 16,0 0-16,-21 0 0,0-1 0,21 1 15,-21 0-15,0 0 0,22 0 16,-22 0-16,0 42 31,0 0-31,0 0 0,-22 0 16,22 0-16,-21 1 0,21-1 0,0 0 15,0 0-15,0 21 0,0-20 16,0-1-16,0 0 0,21 0 16,1 0-16,-1-21 15,0 21-15,0-21 0,0 0 0,0 0 16,22 0-16,-22 0 0,21 0 0,1 0 16,-1 0-16,-21 0 0,21 0 15,1-21-15,-22 21 0,21-21 0,1 0 16,-22 0-16,0 0 0,0 21 15,0-22-15,0-20 0,1 21 0,-22 0 16,0 0-16,0-1 0,0-20 0,0 21 16,0 0-16,0 0 0,-22-1 15,1 1-15,0 0 0,0 0 16,0 21-16,0 0 0,-1 0 16,1 0-16,0 0 0,0 21 0,0 0 15,0 0-15,-1 1 0,-20-1 16,42 0-16,-21 21 0,0-21 0,0 22 15,21-22-15,-22 21 0,22-21 0,0 1 16,0 20-16,0-21 0,0 0 16,0 0-16,22-21 0,-1 0 15,0 0-15,0 0 0,0 0 16,0 0-16,1 0 0,-1 0 0,0 0 16,0 0-16,0-21 0,0 0 0,22 21 15,-22-21-15,0 0 0,0 0 16,0-22-16,1 22 0,-22 0 15,21-21-15,0 20 0,0-20 16,0 0-16,-21 21 0,0-22 0,0 1 16,0 0-16,0-1 0,0-20 0,0 20 15,0 1-15,0 0 0,0-1 16,21 22-16,-21-21 0,0 21 0,0 0 16,0-1-16,0 44 15,0-1 1,0 21-16,0 0 0,0 1 15,0-1-15,-21 22 0,21-22 0,0 0 16,-21 1-16,21 20 0,0-21 16,0 1-16,0-22 0,0 21 15,0 1-15,-21-1 0,21-21 0,0 21 16,0-20-16,0-1 0,0 0 16,21 0-16,0 0 0,0 0 0,1 1 15,-1-22-15,0 0 0,0 21 16,0-21-16,22 0 0,-22 0 0,21 0 15,-21 0-15,22-21 0,-22 21 0,21-22 16,-21 1-16,0 0 0,22 0 16,-22 0-16,0 0 0,-21-1 0,21 1 15,-21-21-15,21 21 0,-21 0 16,0-1-16,0 1 0,0 0 16,0 0-16,0 0 0,0 42 31,0 0-31,0 0 0,0 0 15,0 1-15,0-1 0,0 0 16,0 0-16,0 0 0,0 0 16,0 1-16,0-1 0,22-21 15,-1 0 1,0 0-16,0 0 0,0 0 0,0 0 16,1 0-16,-1-21 15,0-1-15,0 22 0,0-21 0,0 0 16,-21 0-16</inkml:trace>
  <inkml:trace contextRef="#ctx0" brushRef="#br0" timeOffset="10929.06">13483 1016 0,'0'0'15,"-21"21"-15,0-21 0,0 21 0,21 1 16,-22-1-16,22 0 0,0 0 15,0 0-15,22-21 16,-1 0 0,0 0-16,0 0 0,0 0 15,0-21-15,1 0 16,-22 0-16,21 0 0,-21-1 16,0 1-16,0 0 0,0 0 15,0 0-15,0 0 0,-21 21 16,-1-22-16,1 22 0,0 0 15,0 0-15,0 0 16,21 22-16,-21-1 0,21 0 16,0 0-16,-22 21 0,22-20 15,0-1-15,0 0 16,0 0-16,0 0 0,22 0 16</inkml:trace>
  <inkml:trace contextRef="#ctx0" brushRef="#br0" timeOffset="11612.36">13779 1291 0,'22'0'15,"-44"0"-15,44 21 47,-22 1-47,0-1 16,0 0-16,-22 0 0,22 0 0,0 0 15,0 1-15,-21-1 0,21 0 16,-21 0-16,21 0 0,-21-21 0,21 21 16,0 1-16,0-1 0,-21-21 31,21-21 0,0-1-31,0 1 0,21 0 16,-21-21-16,21 21 15,-21-1-15,21 1 0,0-21 16,1 21-16,-1 0 0,0-22 0,21 22 0,-21-21 16,22 21-16,-22-1 15,21 22-15,1-21 0,-22 21 0,21 0 16,0 0-16,-20 21 0,-1 1 15,0-1-15,0 0 0,0 0 0,-21 21 16,21-20-16,-21-1 0,0 21 0,0-21 16,0 0-16,0 22 0,-21-22 15,0 0-15,21 0 0,-21 0 0,0 1 16,0-1-16,-1 0 16,1-21-16,21 21 0,-21-21 15,42 0 16</inkml:trace>
  <inkml:trace contextRef="#ctx0" brushRef="#br0" timeOffset="12465.35">14944 1291 0,'0'0'0,"0"-21"16,0 0-16,0 0 0,0 0 0,0-1 16,-22 22-16,1 0 15,0 0-15,0 0 0,0 0 0,0 0 16,-1 0-16,-20 22 0,21-1 16,0 0-16,-22 0 0,22 0 0,-21 22 15,21-22-15,-22 21 0,22-21 0,0 0 16,0 22-16,21-22 0,0 0 15,0 0-15,0 0 0,0 1 0,0-1 16,0 0-16,21 0 16,21-21-16,-20 0 0,-1 0 0,0 0 15,0 0-15,21 0 0,-20 0 0,-1 0 16,0-21-16,0 21 0,0-21 16,0 0-16,1 21 0,-1-22 15,0 1-15,-21 0 0,0 0 16,21 0-16,-21 0 0,21-1 0,-21 1 15,0 0-15,0 0 16,0 42 15,0 0-15,0 0-16,0 22 0,0-22 16,0 21-16,0-21 0,0 22 0,0 20 15,0-20-15,-21-1 0,21 0 16,0 22-16,0-22 0,0 22 15,0-22-15,0 21 0,0 1 0,0-22 16,0 22-16,-21-1 0,21 1 16,0-1-16,0 22 0,0-22 0,0 1 15,0-1-15,0 22 0,0-21 0,0-1 16,0 1-16,0-1 0,0 1 16,0 20-16,-21-41 0,0 20 0,21 1 15,-22-22-15,1 21 0,0-20 0,0-1 16,21-21-16,-21 22 0,0-22 0,-1 0 15,1-21-15,0 0 0,0 0 16,0 0-16,0 0 0,-1 0 16,1-21-16,-21 0 0,21-1 15,-22 1-15,22-21 0,-21 0 16,0-1-16,-1 1 0,22 0 0,-21-22 16,21 22-16,-22-22 0,22 1 0,21-1 15,0 1-15,0-1 0,0-20 0,0 20 16,0-21-16,0 1 0,21-1 15,22 22-15,-22-22 0,21 21 0,0-20 16,1 20-16,-1 1 0,22-1 16,-22 1-16,21 20 0,-20-20 0,-1 42 15,22-22-15,-22 22 0,0-21 16,1 21-16,-1 21 0,0-21 0,1-1 16,-1 22-16,-21 0 0,0 0 15,0-21-15,1 21 0</inkml:trace>
  <inkml:trace contextRef="#ctx0" brushRef="#br0" timeOffset="13515.67">1524 2223 0,'-21'0'0,"42"0"0,-63 0 16,20 0-16,1 0 0,0 0 0,0 0 15,0 0-15,-22 0 0,22 0 16,0 0-16,0 0 0,0 0 15,0 0-15,-1 0 16,44 0 0,-1 0-1,21 21-15,0-21 0,1 0 16,20 0-16,1 0 0,20 0 0,-20 0 16,42 0-16,-22 0 0,22 0 15,0 0-15,21 0 0,0 0 0,0 0 16,21-21-16,0 21 0,1-22 15,-1 22-15,21 0 0,0 0 0,1-21 16,-1 21-16,0 0 0,1 0 16,20 0-16,-20-21 0,-1 21 0,-21 0 15,21 0-15,-42 0 0,22 0 16,-22 0-16,-22 0 0,1 0 16,-21 0-16,0 0 0,-22 0 0,1 0 15,-1 0-15,-21 21 0,-20-21 16,20 0-16,-21 0 0,0 21 15,0-21-15</inkml:trace>
  <inkml:trace contextRef="#ctx0" brushRef="#br0" timeOffset="14484.63">8064 2138 0,'-21'0'0,"42"0"0,-63 0 15,21 0-15,0 0 0,0 0 16,-1 0-16,1 0 0,0 0 16,0-21-16,0 21 15,0 0 16,42 0 1,0 0-32,0 0 0,0 0 0,22 0 15,-22 0-15,21 0 0,22 0 16,-22 0-16,0 0 0,22 0 0,-1 0 16,1 0-16,-1 0 0,22 0 15,0 0-15,-1 21 0,1-21 0,0 0 16,20 0-16,1 0 0,0 0 0,0 0 15,0 0-15,21 21 0,0-21 16,21 0-16,-21 0 0,21 0 0,0 0 16,22 0-16,-1 0 0,0 0 15,1 0-15,20 0 0,-21 0 16,1 0-16,20 21 0,-20-21 0,20 0 16,-21 0-16,-20 0 0,20 0 15,-21 0-15,-21 0 0,21 0 0,-21 0 16,-21 0-16,21-21 0,-42 21 0,-1 0 15,1 0-15,-43 0 0,22 0 16,-22 0-16,-21 0 0,1-21 0,-1 21 16,0 0-16,0 0 15,-42 0 17,0 0-17,0 0-15,-1 0 16,1 0-16,0 0 15,0 21-15</inkml:trace>
  <inkml:trace contextRef="#ctx0" brushRef="#br1" timeOffset="43604.49">1503 3260 0,'0'-21'0,"21"21"16,-21-22-16,0 1 16,21 21-1,-21-21-15,0 0 0,0 0 16,0 0-1,0-1 1,0 44 47,-21-1-63,21 0 0,-21 21 0,21 1 15,-21-1-15,21 21 0,-22-20 16,1 20-16,0 1 0,0-22 15,0 22-15,0-1 0,-1 1 0,-20-22 16,21 21-16,0 1 0,-22-22 16,22 22-16,-21-1 0,21-20 0,-22-1 15,22 0-15,0 1 0,0-22 16,0 0-16,0 0 0,-1 0 16,1 0-16,21-42 15,0 0 1,0 0-16,0-21 0,0-1 15,0 1-15,0 0 0,0-1 16,0 1-16,0 0 0,0-22 0,21 22 16,1-1-16,-22 1 0,21 0 15,0 21-15,0-1 0,0 1 0,0 0 16,1 21-16,-1 0 0,0 0 16,0 0-16,21 21 0,-20-21 15,-1 21-15,0 1 0,0 20 0,0-21 16,-21 21-16,21-20 0,1 20 15,-22 0-15,21-21 0,-21 22 0,21-1 16,-21-21-16,21 22 16,0-22-16,0 0 0,1 21 0,-1-42 15,0 21-15,21 1 0,-21-22 16,1 0-16,20 0 0,-21 0 0,21 0 16,-20-22-16,20 1 0,-21 0 15,21 0-15,-20-21 0,20 20 0,-21-20 16,0 0-16,0 21 0,1-22 15,-1 1-15,0-22 0,-21 22 0,0 0 16,0-22-16,0 1 0,0 20 16,0-20-16,0-1 0,0 1 15,-21 21-15,0-22 0,-1 22 0,1-1 16,-21 1-16,0 21 0,20-21 16,-41 20-16,21 1 0,-1 21 15,-20 0-15,20 0 0,-20 0 16,21 21-16,-22 22 0,22-22 0,-1 21 15,22 22-15,-21-22 0,42 0 16,0 22-16,0-22 0,0 1 16,0-1-16,21 0 0,0 1 0,0-22 15,22 21-15,-1-21 0,0 0 16,-20-21-16,20 22 0,0-1 0,1-21 16,-1 0-16,-21 0 0,21 0 15,-20 0-15,20 0 0,-21 0 0,0 0 16,0 0-16,1-21 0,-1 21 15</inkml:trace>
  <inkml:trace contextRef="#ctx0" brushRef="#br1" timeOffset="44025.5">2159 3916 0,'0'0'0,"21"21"16,0-21-16,0 0 16,1 0-1,-1 0-15,0 0 0,0-21 0,0 0 16,22 21-16,-22-21 0,0-1 16,0 1-16,0 0 0,0 0 0,1 21 15,-22-21-15,0 0 0,0-1 16,0 1-16,0 0 0,0 0 0,-22 21 15,1 0 1,0 0-16,0 0 0,0 0 0,0 0 16,-1 21-16,1 0 0,0 22 15,0-22-15,0 0 0,21 21 0,-21-21 16,21 22-16,-22-22 0,22 21 16,0-21-16,0 22 0,0-22 15,0 0-15,0 0 0,22 0 16,-1 1-16,0-22 0,0 21 0,0-21 15,0 0-15,1 0 0,20 0 16,-21 0-16,21 0 0,-20 0 0,20-21 16,-21 21-16,21-22 0,-20 1 15</inkml:trace>
  <inkml:trace contextRef="#ctx0" brushRef="#br1" timeOffset="44376.25">2836 3725 0,'0'-21'0,"0"42"32,0 1-32,0-1 0,0 0 0,0 0 15,21 0-15,-21 0 0,0 22 0,0-22 16,0 0-16,0 21 0,0-20 16,0-1-16,0 0 0,0 21 0,22-21 15,-22 1-15,21-1 16,-21 0-16,21-21 15,0 0 1,0 0-16,-21-21 0,21 0 16,1-1-16,-22 1 0,21 0 15,0 0-15,-21 0 0,0-22 0,21 22 16,0 0-16,-21-21 0,0 21 0,21-1 16,-21 1-16,22 0 0,-22 0 15,21 0-15,-21 0 16,21 21-1,0 0 1</inkml:trace>
  <inkml:trace contextRef="#ctx0" brushRef="#br1" timeOffset="44760.03">3281 4001 0,'21'0'0,"0"0"0,0 0 0,0-22 16,1 22-16,-1-21 0,0 0 15,0 0-15,0 21 16,-21-21-16,21 0 0,-21-1 0,22 1 16,-22 0-16,21 21 0,-21-21 15,0 0-15,0 0 0,0-1 16,-21 22-16,-1 0 15,1 0-15,0 0 0,0 0 0,0 0 16,0 22-16,-1-1 0,1 0 0,0 0 16,21 0-16,-21 0 0,0 22 15,21-22-15,-21 0 0,21 21 0,0-20 16,0 20-16,0-21 0,0 0 16,0 0-16,0 1 0,21-1 0,0 0 15,0-21-15,0 0 0,0 21 16,1-21-16,-1 0 0,21 0 0,-21 0 15,22 0-15,-1-21 0,-21 0 0,21 21 16,1-21-16,-1-1 16,0-20-16</inkml:trace>
  <inkml:trace contextRef="#ctx0" brushRef="#br1" timeOffset="45070.85">4254 3027 0,'-21'-42'0,"42"84"0,-63-84 0,21 20 0,0 22 16,0 22-1,-1 20-15,1-21 0,21 21 16,0 1-16,0-1 0,-21 22 16,0-22-16,0 21 0,21 1 15,0-22-15,-21 22 0,-1-1 0,1-20 16,0-1-16,21 21 0,-21-20 15,0-1-15,0 0 0,21 1 0,-22-1 16,22 0-16,-21-20 0,21 20 0,0-21 16,0 0-16,0 0 0,0 1 15,21-22-15,1 0 16,-1-22-16,0 1 16,0 0-16,0 0 0,0 0 0</inkml:trace>
  <inkml:trace contextRef="#ctx0" brushRef="#br1" timeOffset="45428.65">4127 3810 0,'0'0'0,"-21"64"16,21-43-16,0 0 16,0 0-16,0 21 0,0-20 15,0-1-15,0 0 0,0 0 16,0 0-16,21-21 0,-21 21 15,22-21-15,-1 0 0,0 0 0,0 0 16,0 0-16,22 0 0,-22 0 0,21-21 16,-21 21-16,0-21 15,22 0-15,-22 0 0,0 0 0,21-1 16,-20 1-16,-1-21 0,-21 21 0,0 0 16,21-22-16,-21 22 0,0 0 15,0-21-15,0 20 0,-21 1 0,0-21 16,-1 21-16,1 21 0,0-21 15,0 21-15,0 0 0,0 0 0,-22 0 16,22 0-16,0 21 0,0-21 0,0 21 16,-1 0-16,-20 0 0,21-21 15,0 21-15,0 1 0,-1-1 0,22 0 16,-21-21-16</inkml:trace>
  <inkml:trace contextRef="#ctx0" brushRef="#br1" timeOffset="45964.34">5080 3747 0,'0'0'0,"-21"-64"15,0 43-15,21 0 16,0 0-16,0-1 15,-22 22 17,22 22-32,0-1 0,-21 0 0,21 21 15,0-21-15,0 22 0,0 20 0,-21-20 16,21 20-16,-21 1 0,0-1 16,21 1-16,-21-1 0,-1 1 0,22 20 15,-21-20-15,0-1 0,0 22 0,0 0 16,0-22-16,-1 22 0,1-1 15,0-20-15,0 21 0,0-22 0,0 1 16,-1-1-16,1 1 0,0-22 0,0 0 16,0-21-16,21 1 0,0-1 15,0-42 1,0-1-16,0 1 0,0-21 16,21 0-16,0-1 15,-21-20-15,0-1 0,21 1 0,0-1 16,-21 1-16</inkml:trace>
  <inkml:trace contextRef="#ctx0" brushRef="#br1" timeOffset="46300.15">4678 4022 0,'0'0'0,"-21"-106"16,21 64-16,-22 20 0,22-20 0,0 21 16,0 0-16,0 0 0,0-22 15,0 22-15,0 0 0,0 0 16,22 0-16,-1-1 0,0 1 0,21 0 15,22 0-15,-22 0 0,22 21 16,-1 0-16,1 0 0,-1 0 0,1 0 16,-1 0-16,1 21 0,-22 0 15,0 0-15,1 0 0,-1 1 0,-21-1 16,-21 21-16,0-21 0,0 0 0,0 1 16,-21-1-16,0 21 0,-22-21 15,22 0-15,0 1 0,-21-22 0,21 21 16,-22 0-16,22-21 0,0 21 0,0-21 15,0 0-15,-1 0 16,22 21-16,-21-21 16,42-21-1,1 0 1,-1 0-16,0 21 0</inkml:trace>
  <inkml:trace contextRef="#ctx0" brushRef="#br1" timeOffset="46528.55">5694 3620 0,'0'0'0,"0"21"31,0 0-31,0 0 0,0 0 16,0 0-16,-21 1 0,21-1 15,0 0-15,-22 0 0,22 0 16,-21 0-16,21 1 0,0-1 0,0 0 15,-21 0-15,21 0 16,21-21 0,-21-21-1,21 0-15</inkml:trace>
  <inkml:trace contextRef="#ctx0" brushRef="#br1" timeOffset="46902.4">5842 3281 0,'0'0'0,"-42"0"16,20 0-16,22 21 15,0 0-15,0 0 0,0 1 0,-21-1 16,21 21-16,0-21 0,0 0 16,0 1-16,21-1 0,1-21 15,-1 0-15,0 0 0,0 0 16,0-21-16,0 21 15,1-22-15,-1 1 0,-21 0 0,0 0 16,21 0-16,-21 0 0,0-1 16,0 1-16,0 0 0,0-21 15,-21 21-15,0-1 0,-1 22 0,1-21 16,0 21-16,0 0 0,0 0 16,0 0-16,-1 21 0,1 1 0,0-1 15,0 0-15,0 0 0,21 21 0,0-20 16,-21 20-16,21-21 0,0 21 15,0-20-15,0 20 0,0-21 0,21 0 16,-21 0-16,21 1 0,0-1 16,0 0-16,22-21 0,-22 21 0,0-21 15</inkml:trace>
  <inkml:trace contextRef="#ctx0" brushRef="#br1" timeOffset="47355.01">6138 3662 0,'0'21'0,"0"0"16,0 0-16,0 1 15,0-1-15,0 0 0,0 0 0,0 0 16,0 0-16,0 1 0,0-1 0,-21-21 16,21 21-16,0 0 0,0 0 15,0 0-15,-21-21 16,0 22-16,0-22 15,21-22 1,0 1 0,0 0-16,0 0 0,0 0 15,0 0-15,21-1 0,0-20 0,0 21 16,0-21-16,0 20 0,22-20 0,-22 21 16,21 0-16,-21 0 0,22-1 15,-1 1-15,0 21 0,1 0 0,-1 0 16,0 0-16,1 21 0,-22 1 15,21-22-15,-21 21 0,1 21 0,-1-21 16,-21 0-16,0 1 0,0-1 16,0 21-16,0-21 0,0 0 0,-21 1 15,-1-1-15,1 0 0,21 0 16,-21 0-16,0 0 0,0 1 0,21-1 16,0 0-16,21-42 46</inkml:trace>
  <inkml:trace contextRef="#ctx0" brushRef="#br1" timeOffset="48116.59">7387 3704 0,'0'-63'15,"0"42"1,0-1-16,-21 1 16,0 0-16,0 21 0,-1 0 15,1 0-15,0 0 0,0 0 0,0 21 16,0 0-16,-1 1 0,1-1 16,0 0-16,0 21 0,0-21 0,21 1 15,-21 20-15,-1-21 0,1 0 16,21 22-16,0-22 0,0 0 15,0 0-15,0 0 0,0 0 0,0 1 16,21-22-16,1 0 0,-1 0 16,0 0-16,0 0 0,0 0 15,22 0-15,-22-22 0,0 1 0,0 21 16,0-21-16,0 0 0,-21 0 16,22 21-16,-1-21 0,-21-1 0,0 1 15,0 0-15,0 0 0,21 21 0,-21-21 16,0 0-16,0-1 15,0 44 17,0-1-17,0 0-15,0 0 0,0 0 0,-21 22 16,21-22-16,-21 42 0,-1-20 0,1-1 16,21 21-16,-21 1 0,0-22 15,21 22-15,-21 20 0,21-20 0,0-1 16,-21 22-16,21-21 0,-22 20 0,22 1 15,0 0-15,0-1 0,0 1 0,0 0 16,0-22-16,0 22 0,0-1 16,0-20-16,0 21 0,0-22 0,0 1 15,-21-1-15,21 1 0,-21-1 0,21-21 16,0 1-16,-21-1 0,0-21 16,0 22-16,-1-22 0,-20 0 15,21-21-15,-21 0 0,20 0 0,-20 0 16,0 0-16,-1 0 0,1 0 0,0-21 15,-1-22-15,-20 22 0,21-21 16,-22 0-16,1-22 0,20 22 0,1-22 16,0 1-16,-1-1 0,22 1 0,0-1 15,21-20-15,0 20 0,0 1 0,0-22 16,21 21-16,0 1 0,0-1 16,22 1-16,-1 21 0,0-22 0,1 22 15,20-22-15,-20 22 0,20 0 0,1-1 16,-1 1-16,-21 0 15,22-1-15,-22 1 0,22 21 0,-22-22 16</inkml:trace>
  <inkml:trace contextRef="#ctx0" brushRef="#br1" timeOffset="50244.12">9102 3641 0,'0'0'0,"0"-21"0,21-1 0,-21 1 0,0 0 0,0 0 16,0 0-16,21 21 0,-21-21 15,0-1-15,0 44 31,0-1-31,0 0 0,0 0 16,0 21-16,0-20 0,0 20 0,0-21 16,-21 21-16,21 1 0,-21-1 0,21-21 15,0 22-15,-22-22 0,22 21 16,-21-21-16,21 0 0,-21 1 0,21-1 16,0 0-16,0 0 15,0-42 1,0 0-1,0 0-15,0-1 0,0-20 16,0 21-16,21 0 0,0-22 16,1 22-16,-1-21 0,-21 21 0,21-22 15,0 1-15,0 0 0,22 21 0,-22-22 16,0 22-16,21 0 0,-21 0 16,22 21-16,-22 0 0,21 0 0,-21 0 15,22 0-15,-22 21 0,21 0 16,-21 0-16,1 0 0,-22 22 0,0-22 15,21 21-15,-21 1 0,0-22 16,0 21-16,0-21 0,-21 22 16,21-22-16,-22 0 0,1 21 0,0-21 0,21 1 15,-21-22-15,21 21 0,-21 0 16,0-21-16,21-21 31,0 0-31,0-1 0,0 1 16,21-21-16,0 21 0,0 0 15,21-22-15,-20 22 0,-1-21 0,21-1 16,-21 22-16,22-21 0,-22 21 0,21-22 16,0 22-16,1 0 0,-1 21 15,-21 0-15,22 0 0,-1 0 0,-21 0 16,0 21-16,0 0 0,-21 1 16,0-1-16,0 21 0,0-21 15,0 0-15,0 22 0,0-22 0,0 0 16,0 21-16,0-20 0,0-1 0,0 21 15,0-21-15,0 0 0,0 1 16,0-1-16,22-21 0,-1 0 16,0 0-16,0 0 0,0 0 0,0 0 15,1 0-15,-1 0 0,0 0 16,0-21-16,21-1 0,-20 22 0,-1-21 16,0-21-16,0 21 0,0 0 15,0-1-15,1-20 0,-1 21 16,-21-21-16,21 20 0,-21-20 0,0 21 15,0-21-15,0 20 0,0 1 0,0 0 16,0 0-16,0 42 31,0 0-31,0 0 0,0 1 16,0 20-16,-21-21 0,21 21 0,-21-20 16,21 20-16,0 0 0,0-21 0,0 1 15,0 20-15,0-21 0,0 0 16,0 0-16,0 1 0,0-1 0,21-21 15,0 0-15,0 21 0,0-21 16,0 0-16,1 0 0,-1 0 16,21 0-16,-21-21 0,22 0 0,-22-1 15,0 1-15,21 0 0,-21 0 0,1 0 16,-1-22-16,0 22 0,-21-21 16,21 21-16,-21-22 0,21 1 0,-21 21 15,0-21-15,0 20 0,21 1 0,-21 0 16,0 0-16,0 0 0,0 42 31,0 0-31,0 0 0,0 22 0,-21-22 16,21 21-16,0-21 0,0 22 15,-21-22-15,21 21 0,0-21 0,0 22 16,0-22-16,0 0 0,0 0 16,0 21-16,21-20 0,-21-1 15,21 0-15,1-21 0,-1 0 16,0 0-16,21 0 0,-21 0 0,22 0 15,-1 0-15,-21 0 0,22-21 0,-22 21 16,21-21-16,-21-1 0,22-20 16,-22 21-16,21 0 0,-21-22 0,0 1 15,22 21-15,-22-21 0,0-22 16,0 22-16,0-1 0,1-20 0,-1-1 16,0 22-16,0-21 0,0 20 15,-21-20-15,21 20 0,-21 1 0,0 21 16,0-21-16,0 20 0,0 1 15,-21 42 1,0 22-16,21-22 16,-21 21-16,21 1 0,-21-1 0,0 21 15,21-20-15,0-1 0,-22 22 0,1-22 16,21 21-16,-21-20 0,21-1 16,0 0-16,-21 1 0,21-1 0,-21-21 15,21 22-15,0-1 0,0-21 0,0 0 16,0 22-16,0-22 0,0 0 15,21-21-15,0 21 0,-21 0 16,42-21-16,-20 0 0,-1 0 0,0 0 16,21 0-16,-21 0 0,22 0 0,-22-21 15,21 0-15,1 0 0,-22 0 16,21-1-16,0-20 0,-20 21 0,20-21 16,-21 20-16,0-20 0,0 0 15,1-22-15,-1 22 0,0 0 0,0-22 16,-21 22-16,0-22 0,0 22 0,0-22 15,0 22-15,0 21 0,0-21 0,0 20 16,0 1-16,0 42 31,-21 1-31,21 20 0,0 0 16,-21 1-16,0-1 0,-1 0 0,22 1 16,-21 20-16,0-21 0,0 1 15,21-1-15,-21 22 0,0-43 16,21 21-16,0 0 0,0 1 0,-22-22 15,22 21-15,0-21 0,0 1 0,0-1 16,0 0-16,22-21 0,-22 21 0,21-21 16,0 0-16,0 0 0,0 0 15,0 0-15,22 0 0,-22 0 0,0-21 16,0 0-16,0 21 0,22-21 0,-22-1 16,0 1-16,0 0 15,0-21-15,1 21 0,-22-1 0,0 1 16,21 0-16,-21 0 0,21 21 0,-21 21 31,-21 0-15,21 0-16,0 1 0,-21-1 0,21 21 15,-22-21-15,22 0 0,0 1 16,-21-22-16,21 21 0,0 0 0,0 0 16,21-21-16,1 0 15,-1 0-15,0 0 0,0 0 16,0 0-16,0 0 0,1 0 0,-1-21 15,0 21-15,0-21 0,21 0 16,-20-1-16</inkml:trace>
  <inkml:trace contextRef="#ctx0" brushRef="#br1" timeOffset="50440.1">12700 3429 0,'0'0'0,"-21"0"0,0 0 0,-1 0 15,1 0-15,0 0 16</inkml:trace>
  <inkml:trace contextRef="#ctx0" brushRef="#br1" timeOffset="50616.57">11959 3662 0,'0'0'0,"-21"21"16,42-21-1,0 0-15,0 0 16,1 0-16,20 0 0,-21 0 0,21 0 15,-20 0-15,20 0 0,0-21 0,-21 21 16</inkml:trace>
  <inkml:trace contextRef="#ctx0" brushRef="#br1" timeOffset="51003.55">13208 3789 0,'0'0'0,"0"-21"0,-21 21 16,0 0-16,-1-21 0,22-1 16,-21 22-1,0 0-15,0 0 0,0 0 16,21 22-16,0-1 0,-21 0 15,21 0-15,-22 21 0,22-20 16,0 41-16,0-21 0,0 1 0,0 20 16,-21 1-16,21-1 0,0 1 0,-21-1 15,0 1-15,21-1 0,-21 1 0,0-1 16,21 1-16,-22 20 16,1-20-16,0-1 0,0 1 0,21-1 15,-21-20-15,0 20 0,-1-20 0,1-1 16,0 0-16,21-21 0,0 1 0,-21-1 15,21 0-15</inkml:trace>
  <inkml:trace contextRef="#ctx0" brushRef="#br1" timeOffset="51332.03">13039 4106 0,'0'0'0,"0"-63"0,0-1 0,0 1 16,0 21-16,0-1 0,0 1 16,0 0-16,21 20 0,0 1 0,0-21 15,21 42-15,1-21 0,-1 0 0,0 21 16,1 0-16,-1 0 0,0 0 16,1 21-16,-1 0 0,0 0 0,1 21 15,-22-20-15,0 20 0,-21-21 16,0 21-16,0 1 0,0-22 0,0 21 15,-21-21-15,0 1 0,0 20 0,-22-21 16,1 0-16,21 0 0,-22-21 16,1 22-16,0-1 0,-1-21 15,1 0-15,21 0 0,-21 0 0,20 0 16,1 0-16,0 0 0,21-21 16,0-1-1,0 1-15,21-21 0,0 21 0</inkml:trace>
  <inkml:trace contextRef="#ctx0" brushRef="#br1" timeOffset="51597">14160 2900 0,'0'-21'0,"0"42"0,-21-21 31,0 21-31,0 21 0,0 1 15,0-1-15,-1 0 0,1 22 16,0-1-16,0 22 0,-21-21 0,20-1 16,1 22-16,0-22 0,-21 1 0,21-1 15,-1-20-15,1 20 0,0-21 16,0 1-16,21-1 0,0-21 0,0 22 16,0-22-16,0 0 0,21-21 15,0 0-15,0 0 16,1 0-16,-1 0 0</inkml:trace>
  <inkml:trace contextRef="#ctx0" brushRef="#br1" timeOffset="51940.49">14055 3810 0,'-22'0'0,"22"21"15,22-21 1,-1 0-16,21 0 15,-21 0-15,0 0 0,22 0 16,-22 0-16,21 0 0,-21-21 16,22 21-16,-22-21 0,0 21 0,0-21 15,0 21-15,1-21 0,-22-1 0,0 1 16,0 0-16,0 0 16,0 0-16,-22 21 0,1-21 0,0 21 15,-21 0-15,21 0 0,-22 0 16,1 0-16,21 21 0,-22-21 0,1 21 15,21 21-15,0-21 0,0 1 0,-1 20 16,1-21-16,21 0 0,0 22 16,0-22-16,0 0 0,0 0 0,0 0 15,21 0-15,1 1 0,-1-22 0,0 0 16,0 0-16,21 0 0,-20 0 16,-1 0-16,21 0 0</inkml:trace>
  <inkml:trace contextRef="#ctx0" brushRef="#br1" timeOffset="52572.45">16658 2773 0,'0'0'0,"21"-42"0,0 20 16,-21 1-16,0-21 0,0 21 0,0 0 15,-21-22-15,0 22 0,0 0 16,0 0-16,-22 0 0,1 21 0,0 0 16,-1 0-16,-20 0 0,-1 0 0,1 0 15,-1 21-15,1 21 0,-1 0 16,1 1-16,-22-1 0,22 22 16,-1 20-16,1-20 0,-1 20 15,22-20-15,-22 21 0,22-1 0,21 1 16,0 0-16,0-1 0,21-20 0,0-1 15,0 1-15,21-22 0,0 22 16,21-22-16,-21 0 0,22-21 0,-1 22 16,0-22-16,1 0 0,-1-21 15,0 0-15,1 0 0,-1 0 0,22 0 16,-22 0-16,21 0 0,-20-21 0,20 0 16,-20 0-16,20-1 0,-21 1 15</inkml:trace>
  <inkml:trace contextRef="#ctx0" brushRef="#br1" timeOffset="52988.87">16700 3408 0,'0'0'0,"0"-21"0,0 0 16,0-1-16,0 1 0,0 0 0,-21 21 15,0 0-15,0 0 16,0 21-16,0 0 0,-1 1 0,1 20 16,0-21-16,0 21 0,0-20 15,-22 20-15,22 0 0,0-21 0,0 22 16,21-22-16,0 21 0,0-21 0,0 1 15,0-1-15,0 0 0,0 0 16,0 0-16,21-21 0,21 0 16,-20 21-16,20-21 0,-21 0 0,21 0 0,1 0 15,-1-21-15,0 21 16,-20-21-16,20 0 0,0 0 0,-21 0 16,22-1-16,-22 1 0,0 0 0,0 0 15,-21-21-15,0 20 0,0-20 16,0 21-16,0-21 0,0 20 0,-21-20 15,0 21-15,0 0 0,-22 0 16,22 21-16,0 0 0,-21 0 0,21 0 16,-1 0-16,-20 0 0,21 21 0,-21 0 15,20 0-15,1 0 16,0 22-16,0-22 0,21 0 0,0 21 16,0-21-16,0 1 0,0-1 0,0 0 15,0 0-15,21 0 0,21-21 16,-20 0-16,20 21 0,-21-21 0,21 0 15,1 0-15,-1 0 0,-21 0 0</inkml:trace>
  <inkml:trace contextRef="#ctx0" brushRef="#br1" timeOffset="53427.8">17272 3408 0,'0'0'0,"0"21"16,0 0-16,0 22 15,0-22-15,0 0 0,-21 0 16,0 0-16,21 22 0,-22-22 16,22 0-16,0 0 0,-21 0 0,21 0 15,-21 1-15,21-1 0,0 0 0,0 0 16,-21 0-16,21-42 47,0 0-32,0 0-15,0 0 0,21-1 16,-21 1-16,21-21 0,0 21 0,1 0 16,-1-22-16,0 1 15,0 21-15,21 0 0,-20-22 0,-1 22 16,21 21-16,-21 0 0,0 0 16,22 0-16,-22 0 0,0 21 0,0 0 15,0 22-15,1-22 0,-1 0 0,-21 21 16,0-20-16,0 20 0,0-21 15,0 21-15,0-20 0,-21-1 0,-1 0 16,1 0-16,0 0 0,21 0 0,0 1 16,-21-22-16,21 21 0,-21-21 15</inkml:trace>
  <inkml:trace contextRef="#ctx0" brushRef="#br1" timeOffset="53902.75">18203 3556 0,'0'0'0,"21"-21"0,22 21 0,-22-21 0,0 0 16,0 21-16,-21-22 0,0 1 16,0 0-16,0 0 15,-21 21-15,0 0 0,-21 0 16,20 0-16,-20 0 15,0 21-15,21 0 0,-22-21 0,1 21 16,21 1-16,-22-1 0,22 0 16,0 0-16,0 0 0,0 0 0,21 1 15,0-1-15,0 0 0,0 0 16,21-21-16,0 21 16,0-21-16,22 21 0,-22-21 0,0 22 15,21-22-15,-21 21 0,1 0 0,-1-21 16,0 21-16,0 0 15,-21 0-15,0 1 16,0-1-16,0 0 0,-21-21 0,0 0 16,0 21-16,-1-21 15,-20 0-15,21 0 0,-21 0 0,20 0 16,-20 0-16,0 0 0,21 0 0,-22 0 16,22 0-16,0-21 0,0 21 15,0-21-15,-1 0 0,22-1 16,0 1-16,0 0 0,0 0 15,0 0-15,0 0 16,22-1-16,-1 22 16,0-21-16,0 21 0,0 0 15</inkml:trace>
  <inkml:trace contextRef="#ctx0" brushRef="#br1" timeOffset="54905.28">19050 2582 0,'0'-42'0,"0"84"0,0-105 0,0 21 16,0 20-16,0 1 0,0 42 31,-21 1-31,0-1 0,-1 21 0,1 0 15,0 22-15,-21-1 0,21 1 16,-1-1-16,-20 22 0,21-21 0,-21 20 16,20 1-16,-20-22 0,0 22 15,21-21-15,-1-1 0,-20 1 0,21-1 16,0 1-16,21-22 0,0 0 0,0 1 16,0-1-16,0-21 0,0 21 15,0-20-15,0-1 0,0 0 0,21-21 16,0 21-16,0-21 0,22 0 0,-22 0 15,21 0-15,-21 0 0,22-21 16,-1 21-16,-21-21 0,21 0 16,-20-1-16,20 1 0,-21 0 0,0 0 15,22-21-15,-22 20 0,-21-20 16,21 0-16,-21 21 0,0-22 0,0 22 16,0-21-16,0 21 0,0-1 15,-21 22-15,0 0 0,-1 0 16,1 0-16,0 0 0,0 22 0,0-1 15,21 0-15,0 0 0,-21 0 16,21 0-16,0 1 0,0-1 0,0 0 16,0 0-16,0 0 0,21 0 15,-21 1-15,21-1 0,-21 0 0,21 0 16,-21 0-16,21 0 16,0 1-16,1-22 0,-1 21 15,0-21-15,0 0 16,0 0-16,0 0 0,1 0 0,20 0 15,-21 0-15,0 0 0,0-21 16,1 21-16,20-22 0,-21 1 0,0 0 16,0 0-16,1 0 0,20 0 0,-21-22 15,0 22-15,-21 0 0,21 0 16,-21 0-16,22-1 0,-44 22 31,1 22-15,0-1-16,0 0 0,21 0 0,-21 0 15,0 0-15,-1 22 16,22-22-16,0 0 0,-21-21 0,21 21 16,0 0-16,0 1 0,0-1 15,21 0 1,1-21-16,-1 0 0,21 0 16,-21 0-16,0 0 0,1 0 0,20 0 15,-21-21-15,21 21 0,-20-21 16,-1-1-16,0 1 0,0 21 0,0-42 15,0 21-15,1 0 0,-1-1 16,0 1-16,-21-21 0,0 21 16,0 0-16,21-1 0,-21 44 31,0-1-31,0 0 0,-21 0 16,0 0-16,21 0 0,0 1 0,-21-1 15,21 0-15,-22 21 0,22-21 16,0 1-16,0-1 0,0 0 15,0 0-15,0 0 0,22-21 16,-1 0-16,0 0 0,0 0 16,0 0-16,0 0 0,22 0 0,-22 0 15,0 0-15</inkml:trace>
  <inkml:trace contextRef="#ctx0" brushRef="#br1" timeOffset="55170.49">20426 3577 0,'0'0'0,"0"-21"0,0 0 0,0 0 16,-21 0-16,-1-1 0,22 1 0,-21 21 16,0 0-16,0 0 0,0 0 0,0 0 15,-1 0-15,1 0 0,0 21 16,0 22-16,0-22 0,21 0 0,-21 21 16,-1-20-16,22 20 0,-21-21 15,21 0-15,0 22 0,0-22 16,0 0-16,0 0 0,0 21 0,0-20 15,0-1-15,0 0 16,21 0-16,1-21 0,-1 21 0,0-21 16,0 0-16,0 0 0,0 0 0,1 0 15,20 0-15,-21 0 0,0 0 16,0-21-16</inkml:trace>
  <inkml:trace contextRef="#ctx0" brushRef="#br1" timeOffset="55464.32">20913 3112 0,'0'0'0,"21"-64"16,0 22-16,0-22 0,-21 22 15,0 0-15,21-1 0,-21 22 0,0 0 16,0 0-16,0 0 0,0 42 16,-21 0-1,0 0-15,0 21 0,0 1 0,-1-1 16,1 22-16,0-22 0,0 21 15,-21 1-15,20-1 0,1 1 0,0-1 16,0 1-16,0-1 0,0 1 16,-1-22-16,1 1 0,0-1 0,21 0 15,0 1-15,-21-22 0,21 21 0,0-21 16,0 0-16,0 1 16,21-22-16,0 0 15,0 0-15,1 0 0,20 0 16,-21 0-16</inkml:trace>
  <inkml:trace contextRef="#ctx0" brushRef="#br1" timeOffset="55856.1">21082 3598 0,'-21'0'16,"0"0"0,-1 22-16,1-1 15,0 0-15,0-21 0,0 42 0,21-21 16,-21 1-16,21-1 0,-22 0 0,22 0 15,0 0-15,0 0 16,0 1-16,0-1 0,0 0 16,22 0-16,-1-21 0,0 21 0,0-21 15,0 0-15,0 0 0,1 0 16,-1 0-16,0 0 0,0 0 0,0 0 16,0-21-16,1 21 0,-1-21 15,0 0-15,-21 0 0,21-1 0,-21 1 16,21 0-16,-21-21 0,0 21 0,0-1 15,0-20-15,0 21 0,0 0 16,0 0-16,-21-1 0,0 22 16,0 0-16,0 0 0,-1 0 15,1 0-15,0 0 0,0 0 16,0 0-16,0 22 0,21-1 0,-22-21 16,22 21-16,0 0 0,0 0 15,0 0 1,22-21-16,-1 0 0,0 22 15,0-22-15</inkml:trace>
  <inkml:trace contextRef="#ctx0" brushRef="#br1" timeOffset="56236.88">21294 3768 0,'21'-21'0,"-21"-1"0,0 1 15,21 21-15,-21-21 16,21 0-16,0 0 15,0 21-15,1 0 0,-1 0 16,0 0-16,0 0 16,0 0-16,-21 21 0,21 0 15,-21 0-15,0 0 0,0 1 0,0-1 16,0 0-16,0 0 0,0 0 16,0 0-16,-21 1 0,21 20 0,-21-21 15,0-21-15,21 21 0,-21 0 16,21 1-16,-21-1 15,-1-21-15,22-21 32,0-1-17,22 22-15,-1-21 0,-21 0 0,21 0 16,0 0-16,0 0 0,0-1 0,1-20 16,-1 21-16,0 0 0,0 0 15,0-1-15,22 1 0,-22 0 0,0 21 16,0-21-16,0 0 0,0 21 15,1 0-15</inkml:trace>
  <inkml:trace contextRef="#ctx0" brushRef="#br1" timeOffset="56668.15">22077 3704 0,'0'0'0,"42"0"15,-21 0-15,0 0 16,1 0-16,-1 0 0,-21-21 15,0 0-15,21 21 0,-21-21 16,21 21-16,-21-21 0,0-1 16,-21 22-16,0 0 15,0 0-15,-1 0 0,1 0 16,0 0-16,0 22 0,0-22 0,0 21 16,-1 0-16,22 0 15,-21 0-15,21 0 0,0 1 16,0-1-16,0 0 0,0 0 15,21-21-15,1 21 16,-1-21-16,0 21 0,0 1 16,0-22-16,0 21 0,-21 0 15,0 0-15,0 0 16,0 0-16,-21-21 31,0 0-31,0 22 0,0-22 16,0 0-16,-1 0 0,1 0 0,0 0 15,0 0-15,0 0 0,0 0 16,-1 0-16,1 0 0,0 0 0,0-22 16,0 1-1,21 0 1</inkml:trace>
  <inkml:trace contextRef="#ctx0" brushRef="#br1" timeOffset="56951.99">20828 3154 0,'0'0'0,"-21"0"0,0 0 15,42-21 1,0 21-16,21 0 0,-21 0 15,22 0-15,-1 0 0,0 0 0,1 0 16,20 0-16,-20 0 0,-1 0 16,0 0-16,22 0 0,-22-21 0,-21 21 15,22 0-15,-1 0 0,-21 0 0,0 0 16,-21-22 0,0 1-1,-21 21-15,0-21 0</inkml:trace>
  <inkml:trace contextRef="#ctx0" brushRef="#br1" timeOffset="57220.72">18881 2985 0,'0'0'0,"21"0"15,0 0-15,0 0 16,21 0-16,1 0 0,20 0 0,-20 0 16,20 0-16,1 0 0,-1 0 15,-21 0-15,1 0 0,20 0 0,-42 0 16,22 0-16,-22 0 0,0 0 16,-21-22-1,-21 22-15,0 0 0,-22 0 0,22 0 16,-21 0-16</inkml:trace>
  <inkml:trace contextRef="#ctx0" brushRef="#br1" timeOffset="58884.02">868 5567 0,'0'0'0,"0"-21"16,0 0-16,0-1 0,0 1 15,0 42 32,0 1-47,0-1 0,-21 21 16,21-21-16,0 22 0,-22-22 16,22 21-16,0 0 0,-21-20 0,21 20 15,0-21-15,0 21 0,0-20 16,0-1-16,-21 0 0,21 0 0,0 0 15,0 0 1,21-42 0,-21 0-1,21 0-15,1 0 0,-1 0 0,0-1 16,0 1-16,21-21 0,-20 21 16,-1 0-16,0-22 0,0 22 0,0 0 15,0 0-15,1 21 16,-22 21-1,0 0-15,0 0 0,0 0 16,0 22-16,21-22 0,-21 0 16,0 21-16,0-20 0,21-1 0,-21 0 15,21 0-15,0 0 0,0 0 16,1-21-16,-1 0 16,0 0-16,21 0 0,-21 0 15,1 0-15,20-21 0,-21 0 0,21 21 16,-20-42-16,20 21 0,-21-1 15,21 1-15,-20-21 0,-1 21 0,0-22 16,0 1-16,-21 21 0,0-21 16,0-1-16,0 1 0,0 21 0,0 0 15,0-1-15,0 1 0,0 0 16,-21 21 0,21 21-16,-21-21 0,21 21 0,0 22 15,0-22-15,0 21 0,-21 1 16,21-22-16,0 21 0,0 0 15,0 1-15,0-1 0,0-21 16,0 22-16,0-22 0,0 0 0,21 0 16,0 0-16,0-21 0,0 0 0,0 21 15,1-21-15,-1 0 0,0 0 16,21 0-16,-21-21 0,1 0 0,-1 21 16,21-21-16,-21 0 0,0-22 15,1 22-15,-1 0 0,0-21 0,0 21 16,-21-22-16,0 22 0,21-21 15,-21 21-15,0-1 0,0 1 0,0 0 16,0 0-16,0 42 31,0 0-31,-21 0 0,21 1 16,0-1-16,0 0 0,-21 21 0,21-21 16,-21 1-16,21 20 0,-21-21 15,21 0-15,0 0 0,0 1 0,0-1 16,0 0-16,0 0 0,21-21 31,0-21-31,-21 0 16</inkml:trace>
  <inkml:trace contextRef="#ctx0" brushRef="#br1" timeOffset="59256.58">2222 5228 0,'-21'0'0,"42"0"0,-63 0 0,21 0 0,0 0 16,0 0-16,-1 21 16,22 1-16,0-1 0,0 0 0,0 0 15,0 0-15,0 0 16,0 1-16,22-1 16,-1-21-16,0 0 0,0 0 15,0 0-15,0-21 0,1 21 0,-1-22 16,0 1-16,0 0 0,0 21 15,0-21-15,-21 0 0,22-22 16,-22 22-16,0 0 0,0 0 0,0 0 16,0 0-16,-43-1 0,22 1 15,0 0-15,0 21 0,0 0 0,-1 0 16,1 0-16,0 0 0,0 0 16,0 21-16,0 0 0,-1 1 0,22 20 15,-21-21-15,21 21 0,0-20 16,-21 20-16,21-21 0,0 21 0,0-20 15,0-1-15,21 21 16,22-42-16,-22 21 0,0 0 0,21-21 0</inkml:trace>
  <inkml:trace contextRef="#ctx0" brushRef="#br1" timeOffset="59544.41">3069 4932 0,'0'0'0,"0"-42"0,0 20 16,-21 22-16,0-21 0,0 21 16,-1 0-16,1 21 0,0 1 15,21 20-15,-21 0 0,0 1 16,0-1-16,-1 0 0,22 22 0,-21-1 16,0-20-16,0 20 0,0 1 15,0-1-15,21 1 0,-22-1 16,1-21-16,0 22 0,0-22 0,21 1 15,0-1-15,0 0 0,0-21 16,0 1-16,0-1 0,0 0 0,0 0 16,21-21-1,0 0-15,0-21 0,1 0 0,-1 0 16,21-22-16</inkml:trace>
  <inkml:trace contextRef="#ctx0" brushRef="#br1" timeOffset="60640.88">3365 4911 0,'0'0'0,"0"-21"0,0-1 0,0 1 0,-21 21 31,21 21-31,-21 1 0,21 20 0,-21 0 16,21 1-16,0-1 0,0 21 0,-21-20 15,0 20-15,21 1 0,-22-22 16,22 22-16,-21-1 0,21-21 0,-21 1 15,0 20-15,21-20 16,0-1-16,0-21 0,-21 21 0,21-20 0,0-1 16,0 0-16,0 0 0,0 0 15,21-21 1,0 0 0,-21-21-16,21 0 0,0 0 15,1 0-15,-22-1 0,21-20 16,0 21-16,-21 0 0,21 21 0,-21-21 15,21-1-15,0 22 16,1 0-16,-1 22 16,-21-1-16,0 0 15,0 0-15,0 0 0,0 0 0,0 1 16,0-1-16,0 0 0,21 0 16,-21 0-16,21 0 15,0-21-15,0 22 0,1-22 0,-1 0 16,0 0-16,21 0 0,1 0 0,-22 0 15,21 0-15,0 0 0,1-22 16,-1 22-16,-21-21 0,22 0 0,-1 0 16,-21 0-16,0 0 0,22-1 15,-22-20-15,-21 21 0,21 0 0,-21-22 16,21 22-16,-21 0 0,0 0 0,0 0 16,0 0-16,0 42 31,0 0-31,0 0 0,-21 0 15,21 22-15,0-22 0,0 0 16,0 21-16,0-21 0,0 1 0,0-1 16,0 0-16,0 0 0,0 0 0,21-21 15,0 0 1,0 0-16,1 0 0,-1 0 0,42-21 16,-20 0-1,-22 0-15,0 21 0,0-21 0,0-1 16,0-20-16,1 21 0,-1 0 15,0 0-15,-21-1 0,21-20 0,-21 21 16,21 0-16,-21 0 0,0-1 16,0 44 15,0-1-31,0 0 0,0 0 0,-21 0 16,21 0-16,-21 22 0,0-22 0,21 0 15,-21 0-15,-1 0 0,22 22 16,0-22-16,-21 0 0,0-21 0,21 21 15,-21 0-15,21 1 0,0-1 16,0-42 15,0-1-31,0 1 16,0 0-16,21-21 16,0 21-16,0-22 0,1 22 0,-1-21 15,21-1-15,-21 1 0,0 0 0,22 21 16,-22-22-16,0 22 0,21 0 15,-20 0-15,20 21 0,-21 0 0,0 0 16,22 0-16,-22 21 0,0 0 0,-21 0 16,0 0-16,0 1 0,0-1 15,0 21-15,0-21 0,0 0 0,0 22 16,0-22-16,-21 0 0,21 0 0,0 22 16,-21-22-16,-1-21 0,22 21 15,-21 0-15,21 0 0,0 0 16,0-42 15,0 0-31,0 0 16,0 0-16,0 0 0</inkml:trace>
  <inkml:trace contextRef="#ctx0" brushRef="#br1" timeOffset="60834.77">4085 5038 0,'0'0'0,"-42"0"16,21 0-16,-1 0 0,1 0 0,0 0 16,0 0-16,0 0 62,0 0-62,-1 0 0</inkml:trace>
  <inkml:trace contextRef="#ctx0" brushRef="#br1" timeOffset="61028.67">2561 5376 0,'0'0'0,"21"0"16,0 0-16,1 0 15,20 0-15,-21 0 0,21 0 0,1-21 16,-1 21-16,0 0 0,1-21 0,-1 0 16,0 21-16,1-21 0,20 21 15,-20-21-15</inkml:trace>
  <inkml:trace contextRef="#ctx0" brushRef="#br1" timeOffset="61528.42">6223 5144 0,'0'-22'15,"0"44"-15,21-86 0,-21 22 0,0-1 0,0 1 16,21 0-16,-21-1 0,0 22 15,0-21-15,0 21 0,0 0 0,0 42 32,0 0-32,0 21 0,0 22 15,0-22-15,0 22 0,0-1 0,-21 1 16,21-1-16,0-21 0,0 22 16,-21-1-16,0 1 0,21-22 15,0 22-15,-21-22 0,21 0 0,-22 1 16,1-1-16,21 0 0,0-20 15,0-1-15,0 0 0,0 0 0,-21 0 16,0-42 15,21 0-31</inkml:trace>
  <inkml:trace contextRef="#ctx0" brushRef="#br1" timeOffset="62320.96">5673 5461 0,'0'0'0,"-22"0"0,44 0 32,-1 0-17,0 0-15,21 0 0,1-21 0,-1 21 16,0-21-16,22 0 0,-22 21 0,22-22 16,-1 1-16,-21 0 0,22 0 15,-1 0-15,1 0 0,-1-22 0,1 22 16,-1-21-16,1 21 0,-22-22 0,1 22 15,-1 0-15,-21-21 16,0 20-16,0 1 0,-21 0 0,0 0 0,0 0 16,0 0-16,-21 21 15,0 0-15,0 21 16,0 0-16,0 0 0,-1 21 0,22 1 16,-21-1-16,0 0 0,21 1 0,-21 20 15,21-20-15,-21 20 0,0-21 16,-1 22-16,22-22 0,-21 1 0,21-1 15,-21 0-15,21 1 0,0-1 16,0-21-16,-21 21 0,21-20 0,0-1 16,0 0-16,0 0 0,0-42 31,21 21-15,0-21-16,0 0 0,-21-1 0,22-20 15,-1 21-15,0 0 0,0-22 16,0 22-16,-21-21 0,21 21 0,1 0 15,-1-1-15,-21 1 0,21 0 0,0 21 16,0 0 0,-21 21-16,0 0 0,21 1 15,-21-1-15,0 0 0,0 21 0,0-21 16,0 1-16,0 20 0,0-21 16,22 0-16,-22 0 0,21 1 0,0-1 15,-21 0-15,21 0 0,0-21 16,0 21-16,1-21 0,20 0 0,-21 0 15,21 0-15,-20 0 0,20 0 16,-21 0-16,21-21 0,1 21 0,-22-21 16,21 0-16,-21 0 0,22-1 0,-22 1 15,0 0-15,0-21 0,0 21 16,-21-1-16,0 1 0,0-21 0,0 21 16,0 0-16,0-1 0,-21 22 31,0 22-31,0-1 0,21 0 0,0 0 15,-21 21-15,21-20 0,-21-1 0,21 0 16,0 21-16,0-21 16,0 1-16,0-1 0,0 0 15,21-21-15,0 0 0,0 0 16,0 0-16,0 0 0,1 0 16,-1 0-16,0 0 0,21-21 0,-21 21 15</inkml:trace>
  <inkml:trace contextRef="#ctx0" brushRef="#br1" timeOffset="64208.33">9165 5292 0,'0'0'15,"0"-21"-15,21 21 0,-21-22 0,0 1 0,0-21 16,-21 42 0,0-21-16,0 21 0,0 0 15,-1 0-15,1 21 16,0 0-16,0 0 0,21 0 0,0 1 15,-21-1-15,21 21 0,-21-21 16,21 22-16,0-22 0,0 21 0,0 0 16,0 1-16,0-22 0,0 21 15,0-21-15,0 22 0,0-22 16,0 0-16,21 0 0,0 0 0,0 1 16,0-22-16,0 21 0,1-21 0,-1 0 15,21 0-15,-21 0 0,22 0 16,-22 0-16,21-21 0,-21 21 0,22-22 15,-22 1-15,21 0 0,0 0 0,1-21 16,-22 20-16,21 1 0,1-21 16,-22 0-16,21 20 0,-21-20 0,22 0 15,-22-1-15,0 1 0,-21 0 16,21-1-16,-21 1 0,21 0 16,-21-1-16,0 1 0,0 0 0,0 21 15,0-1-15,0 1 0,-21 21 16,0 21-1,0 1-15,0 20 0,21 0 0,-22 1 16,1-1-16,0 0 0,0 1 0,21-1 16,-21 21-16,21-20 0,-21-1 15,21 0-15,0 1 0,0-1 0,0-21 16,0 22-16,0-22 0,21 0 0,0 0 16,0 0-16,21 0 0,1-21 15,-22 0-15,21 22 0,1-22 16,-1 0-16,21 0 0,-20 0 0,-1 0 15,0-22-15,22 1 0,-22 21 0,1-21 16,-1 0-16,0 0 0,-21 0 16,22-1-16,-22 1 0,0 0 0,-21-21 15,0 21-15,0-1 0,0 1 0,0-21 16,0 21-16,0 0 0,0-22 16,-21 22-16,0 0 0,0 21 0,-1-21 15,1 21-15,0 0 0,0 0 0,0 0 16,0 0-16,-1 21 0,1 0 15,21 0-15,-21 0 0,0 1 0,0-1 16,0 21-16,-1-21 0,1 22 16,21-22-16,0 21 0,0-21 15,0 0-15,0 22 0,0-22 0,0 0 16,0 0-16,0 0 0,21-21 16,1 0-16,-1 0 0,0 0 15,0 0-15,0 0 0,0 0 0,1-21 16,20 0-16,-21 21 0,0-21 0,0 0 15,1 0-15,-1-1 0,0 1 16,-21 0-16,0 0 0,21 0 0,-21 0 16,0-22-16,0 22 0,21 0 0,-21 0 15,0 0-15,0 42 32,0 0-32,0 0 15,-21 0-15,21 22 0,0-22 16,-21 0-16,21 0 0,0 0 15,0 0-15,0 1 0,0-1 0,0 0 16,0 0-16,0 0 0,21-21 16,0 0-16,0 0 15,1 0-15,-1 0 0,0 0 0,0 0 16,0 0-16,0-21 0,1 0 0,-1 21 16,0-21-16,21 0 0,-21 21 15,1-22-15,-1 1 0,0 0 0,0 0 16,-21 0-16,0 0 0,21-1 15,-21 1-15,21 21 0,-21-21 0,0 42 32,22 0-17,-22 1-15,0-1 0,0 0 0,21 0 16,-21 0-16,0 0 0,0 1 16,21-1-16,-21 0 0,0 0 0,21-21 15,-21 21-15,0 0 0,0 1 16,0-1-1,-21-21 17,0-21-32,21-1 15,-21 22-15,-1-21 16,22 0-16,-21 0 0,0 0 0,0 0 16,21-1-16,-21 1 0,0 21 15,21 21 16,0 1-31,0-1 0,0 0 16,0 0-16,0 0 16,0 0-16,21-21 0,0 22 0,0-22 15,0 21-15,0-21 16,1 0-16,-1 0 0,21 0 0,-21 0 16,0 0-16,22 0 0,-22 0 15,21 0-15,-21-21 0,22 21 0,-22-22 16,21 1-16,1 21 0,-22-21 0,21 0 15,-21 0-15,0 0 0,1-22 16,-1 22-16,0 0 0,0-21 0,-21 20 16,21-20-16,-21 21 0,0 0 0,0 0 15,0-1-15,-21 22 16,0 0-16,0 22 16,21-1-16,-21 0 0,21 0 15,-22 0-15,22 0 0,0 22 16,0-22-16,0 0 0,0 0 0,0 0 15,0 1-15,0-1 0,0 0 0,22 0 16,-22 0-16,21-21 0,-21 21 16,0 1-16,0-1 15,-21-21 1,-1 0 0,1 0-16,0 0 0,0 0 15,0 0-15,0-21 0,-1-1 0</inkml:trace>
  <inkml:trace contextRef="#ctx0" brushRef="#br1" timeOffset="65681">12763 5419 0,'0'0'0,"22"0"0,-1 0 0,0 0 16,0 0-16,0 0 0,0 0 15,22-21-15,-22-1 0,0 1 0,21 0 16,1 0-16,-22 0 0,21 0 0,1-22 16,-22 22-16,21-21 0,-21-1 15,0 1-15,1-21 0,-1 20 16,0 1-16,-21-22 0,0 22 0,0 0 15,0-1-15,0 1 0,0 0 16,0 21-16,-21-1 0,0 1 0,-1 21 16,1 0-16,0 0 0,0 0 0,0 0 15,0 21-15,-1 1 0,1 20 16,0 0-16,21 1 0,0 20 0,-21 1 16,21-1-16,0-21 0,-21 22 0,21-1 15,0 1-15,0-22 0,0 1 16,0 20-16,0-21 0,0 1 0,0-22 15,0 21-15,0-21 0,21 1 0,0-1 16,0 0-16,0 0 16,22-21-16,-22 0 0,0 0 0,0 0 15,22 0-15,-22 0 0,0-21 0,0 21 16,21-21-16,-20 0 0,-1-1 16,0 1-16,0 0 0,0 0 0,-21 0 15,0 0-15,0-22 0,0 22 0,0 0 16,0 0-16,0 0 0,0-1 15,-21 1-15,0 21 0,21-21 16,-21 21-16,0 0 0,-1 0 16,22 21-16,0 0 15,0 1-15,0-1 0,0 0 16,22-21-16,-1 0 16,0 21-16,0-21 0,0 0 15,0 0-15,22 0 0,-22 0 0,0 0 16,21 0-16,-20 0 0,-1-21 0,21 21 15,-21-21-15,22 0 0,-22 21 16,0-22-16,0 1 0,0 21 0,0-21 16,-21 0-16,0 0 0,22 21 15,-22-21-15,0 42 32,0 0-32,-22 0 0,22 0 15,0 0-15,0 1 0,-21-1 16,21 0-16,0 0 0,-21 0 15,21 22-15,0-22 0,0 0 0,0 0 16,0 0-16,0 0 16,0 1-16,21-22 0,0 0 15,1 0-15,-1 0 0,0 0 16,0 0-16,21 0 0,-20 0 0,-1-22 16,21 22-16,-21-21 0,0 0 15,22 0-15,-22 0 0,0 0 0,0-1 16,0 1-16,1 0 0,-22-21 0,0 21 15,21-1-15,-21-20 0,21 21 16,-21 0-16,0 0 0,0-1 0,0 1 16,0 42-1,0 1 1,-21-1-16,0 0 0,21 21 0,0-21 16,0 22-16,-22-22 0,22 0 0,0 21 15,0-20-15,0-1 0,0 21 16,0-21-16,0 0 0,0 1 15,22-22-15,-1 21 0,0-21 16,0 0-16,21 0 0,-20 0 16,-1 0-16,21-21 0,-21 21 0,0-22 15,22 1-15,-22 21 0,0-21 16,0-21-16,22 21 0,-22-1 16,0-20-16,0 0 0,0-1 0,0 1 15,1 0-15,-1-22 0,0 1 0,0-1 16,-21 22-16,0-22 0,21 1 15,-21 21-15,0-1 0,0 1 0,0 21 16,0 0-16,0-1 0,-21 44 16,0-1-1,21 0-15,-21 21 0,21 1 0,-21-1 16,-1 21-16,22-20 0,0 20 0,0 1 16,-21-22-16,21 22 0,0-22 15,0 0-15,0 1 0,0-1 16,0 0-16,0-21 0,0 22 0,0-22 15,0 0-15,21 0 0,-21 0 16,22-21-16,-1 22 0,0-22 16,0 0-16,0 0 0,0 0 0,1 0 15,-1 0-15,0-22 0,0 22 16,0-21-16,22 0 0,-22 0 0,0-21 16</inkml:trace>
  <inkml:trace contextRef="#ctx0" brushRef="#br1" timeOffset="65868.8">14774 5080 0,'0'0'0,"-21"0"0,0 0 16,21 21-16,21-21 16,0 0-1,0 0-15,1 0 0,20 0 16,-21 0-16,0 0 0,0-21 0,1 21 15,-1-21-15,0 21 0,0-21 0,0 0 16</inkml:trace>
  <inkml:trace contextRef="#ctx0" brushRef="#br1" timeOffset="66580.67">16150 4890 0,'21'-22'15,"-42"44"-15,63-65 0,-20 22 0,-1 0 0,0 0 16,0 0-16,0-1 15,0 22-15,1-21 0,-1 21 0,0 0 0,0 0 16,0 21-16,0 1 16,1-1-16,-1 21 0,-21-21 15,21 43-15,-21-22 0,21 0 0,-21 1 16,0-1-16,0 22 0,0-22 16,0 0-16,0 1 0,0-1 0,0 0 15,0-21-15,-21 22 0,0-1 0,21-21 16,-21 22-16,21-22 0,0 0 15,-22 0-15,22 0 0,0-42 32,0 0-17,22 0-15,-22 0 0,21-1 0,0 1 16,0-21-16,0 0 0,0-1 0,1 1 16,-1-22-16,21 22 15,-21-21-15,0-1 0,22 1 0,-22-1 16,0 22-16,0-22 0,22 22 0,-22 0 15,0-1-15,0 22 0,0-21 16,-21 21-16,21-1 0,1 1 16,-1 21 15,-21 21-31,0 1 16,0-1-16,21 0 15,0 0-15</inkml:trace>
  <inkml:trace contextRef="#ctx0" brushRef="#br1" timeOffset="69424.5">17462 5503 0,'22'0'0,"-22"-21"16,0 0-16,0 0 0,0 0 16,0 0-16,0-1 0,0 1 15,0 0-15,0 0 0,0 0 16,0 0-16,-22-22 0,22 22 0,-21 0 16,0-21-16,0 20 0,-21 1 0,20 0 15,1 0-15,0 0 0,-21 21 16,21 0-16,-1 0 0,1 0 0,-21 21 15,21 0-15,0 0 0,-1 22 16,1-22-16,0 21 0,0 0 0,0 1 16,21-22-16,0 21 0,0 1 0,-21-22 15,21 21-15,0-21 16,0 0-16,0 1 0,21-1 0,-21 0 0,21 0 16,0-21-16,0 0 0,22 0 15,-22 0-15,0 0 0,21 0 16,-21 0-16,22 0 0,-22-21 0,0 21 15,21-21-15,-20 0 0,-1-1 0,0 1 16,0 0-16,-21 0 0,0 0 16,21 0-16,-21-1 0,21-20 0,-21 21 15,0-21-15,0 20 0,0 1 0,0 0 16,0 0-16,0 0 0,0 42 31,0 0-15,0 0-16,0 0 0,0 22 0,0-22 15,0 0-15,0 21 0,0-20 16,0-1-16,-21 21 0,21-21 0,0 0 16,0 1-16,0-1 0,0 0 15,21 0-15,1 0 0,-1-21 16,0 21-16,21-21 16,-21 0-16,1 0 0,-1 0 0,21 0 15,-21-21-15,22 21 0,-22-21 0,21 0 16,-21 0-16,0 0 0,1 21 15,-1-43-15,0 22 0,0 0 16,-21 0-16,0 0 0,0-1 0,21-20 16,-21 21-16,0 0 0,0 0 15,0-1-15,0 1 16,-21 21-16,21 21 16,-21-21-16,21 22 0,0-1 15,-21 0-15,21 0 0,0 0 0,0 0 16,0 1-16,0-1 0,0 0 0,0 0 15,0 0-15,0 0 0,21 1 16,-21-1-16,21 0 0,0 0 0,-21 0 16,21 0-16,1 1 0,-1-22 0,0 21 15,0 0-15,0-21 0,0 0 16,1 0-16,20 0 0,-21 0 16,0 0-16,22 0 0,-22 0 0,21 0 15,0 0-15,1-21 0,-22 21 16,21-21-16,1-1 0,-22 1 0,21 0 15,-21 0-15,22 0 0,-22-22 0,0 22 16,-21-21-16,21 21 0,-21-22 16,0 1-16,0 21 0,0-21 15,0 20-15,0 1 0,-21 0 0,0 21 16,0 0-16,-1 0 0,1 0 16,0 21-16,0-21 0,-21 21 0,20 1 15,1-1-15,-21 21 0,21-21 16,0 0-16,-1 22 0,1-22 15,0 21-15,0-21 0,21 1 0,0-1 16,0 0-16,0 0 0,0 0 0,0 0 16,0 1-16,21-22 0,0 0 15,0 0-15,1 0 0,-1 0 0,0 0 16,0 0-16,0 0 0,0 0 0,1-22 16,-1 1-16,0 21 0,0-21 15,0 0-15,0 0 0,1 0 0,-1-1 16,0 1-16,-21 0 0,21 0 0,-21-21 15,21 20-15,-21 1 16,0 0-16,0 0 0,0 0 0,0 42 47,0 0-47,0 0 0,0 0 0,0 1 16,-21 20-16,21-21 0,0 0 0,0 0 15,0 1-15,0 20 0,0-21 16,0 0-16,21 0 0,0 1 15,1-22-15,-1 21 0,21-21 16,-21 0-16,0 0 0,22 0 16,-22 0-16,0 0 0,21 0 0,-20-21 15,-1-1-15,0 22 0,21-21 0,-21 0 16,1 0-16,-1 21 16,0-42-16,0 20 0,0 1 0,0 0 15,-21 0-15,22 0 0,-1 0 0,-21-1 16,0 1-16,0 0 0,0 42 31,0 0-31,-21 1 16,21-1-16,-22 0 15,1 21-15,21-21 0,0 1 0,0-1 16,0 0-16,0 0 0,0 0 16,0 0-16,0 1 15,21-22-15,1 0 16,-1 0-16,0 0 0,0 0 15,0 0-15,0 0 0,1 0 0,-1-22 16,0 1-16,0 0 16,0 0-16,0 0 0,1 0 0,-22-1 15,21-20-15,0 21 0,-21-21 0,21-1 16,0 1-16,0 0 0,-21-22 16,22 22-16,-1-22 0,0 22 0,0-22 15,-21 22-15,21 0 0,-21-1 16,21 1-16,-21 21 0,0 0 15,0 0-15,0 63 16,-21-21 0,0 0-16,21 22 0,-21-1 0,0 0 15,21 22-15,-21-22 0,21 0 0,-22 1 16,1-1-16,21 0 0,0 1 16,0-1-16,0 0 0,0-20 0,0 20 15,0-21-15,0 21 0,0-20 0,0-1 16,0 0-16,0 0 0,21 0 15,1-21-15,-1 21 0,0 1 0,0-22 16,0 0-16,0 0 0,1 0 0,20 0 16,-21 0-16,0 0 0,0 0 15,22 0-15,-22-22 0,0 1 16,0 21-16,0-21 0,1 0 0,-1 0 16,0-22-16,0 22 0,0 0 15,0 0-15,-21 0 0,0 0 0,22-1 16,-22 1-16,21 21 0,-21 21 31,0 1-31,-21-22 16,-1 21-16,22 0 0,-21 0 0,21 0 15,0 0-15,-21 1 0,21-1 16,-21 0-16,21 0 0,0 0 0,0 0 16,0 1-1,21-22-15,0 0 16,0 0-16,1 0 0,-1 0 15,0 0-15,-21-22 0,21 22 16,0-21-16,0 0 0,1 21 16,-22-21-16,21 0 0,0 0 0,-21-1 15,21 1-15,0 0 0,0-21 0,1 21 16,-1 21-16,-21-22 0,21 1 16,0 21-16,-21 21 31,0 1-31,0-1 0,-21 0 15,0 0-15,0 0 0,21 0 16,0 1-16,0-1 0,0 0 16,0 0-16,0 0 15,21-21 1,0 0-16,0 0 16,0 0-16,0 0 15,1-21-15,-22 0 0,21 21 0,-21-21 16,21 0-16,-21-1 0,0 1 15,0 0-15,0 0 0,0 0 16,0 0-16,-21-1 0,0 1 0,-1 21 16,1-21-16,0 21 0,0-21 0,0 21 15,0 0-15,-1 0 16,1 0 0,42 0-1,1 0 1,-1 0-16,0 0 0,21 0 0,-21 0 15,1 0-15,-1 0 0,0 0 0,0 0 16,0 0-16,0 0 0,1 0 16,-1 0-16,0 0 0,-21 21 15,21 0-15,-21 0 0,0 1 16,0-1-16,0 0 16,0 0-16,0 0 0,0 0 0,0 1 15,0-1-15,-21-21 0,21 21 0,0 0 16,0 0-1,-21-21-15,21 21 0,-21-21 0,21 22 16,0-44 31,0 1-47,0 0 0,0 0 16,21 21-16,-21-42 0,21 20 15,0 1-15,0-21 0,0 21 16,22 0-16,-22-22 0,21 1 0,-21 21 15,22 0-15,-1-1 0,0 1 16,-20 0-16,20 0 0,-21 21 0,21 0 16,-20 0-16,-1 0 0,-21 21 0,0 0 15,21 0-15,-21 1 0,0-1 16,0 0-16,0 21 0,0-21 0,0 1 16,-21-1-16,0 21 0,21-21 0,-22 0 15,1 1-15,0-1 0,0 0 16,21 0-16,-21 0 0,0-21 15,21 21-15,0 1 0,-22-22 0,22-22 47,0 1-31,0 0-16</inkml:trace>
  <inkml:trace contextRef="#ctx0" brushRef="#br1" timeOffset="69644.38">20701 4847 0,'0'0'0,"-21"-21"16,21 0-16,-21 21 78,-1 0-78,1 0 16,0 0-16,0 0 0</inkml:trace>
  <inkml:trace contextRef="#ctx0" brushRef="#br1" timeOffset="69854.3">19727 5080 0,'0'0'16,"21"0"-1,1 0 1,-1 0-16,21 0 0,-21 0 0,0 0 16,22 0-16,-22 0 0,0 0 15,0 0-15,0-21 0,-21 0 16,0 0-16</inkml:trace>
  <inkml:trace contextRef="#ctx0" brushRef="#br1" timeOffset="70021.19">19008 4911 0,'0'0'16,"-64"0"-16,43 0 15,42 0 17,0 0-32,0 0 0</inkml:trace>
  <inkml:trace contextRef="#ctx0" brushRef="#br1" timeOffset="71105.42">22352 5122 0,'-21'-42'15,"21"21"1,-21 21-16,-1 0 16,1 0-16,0 21 15,0 0-15,21 0 16,0 1-16,-21-1 0,0 21 0,21-21 16,-22 22-16,22-22 0,0 21 0,0-21 15,0 22-15,0-22 0,0 0 16,0 0-16,0 0 0,0 0 15,22 1-15,-1-22 0,0 21 0,0-21 16,0 0-16,22 0 0,-22 0 16,0 0-16,21 0 0,-21 0 0,1-21 15,20 21-15,-21-22 0,21 1 0,-20 0 16,-1 0-16,0 21 0,0-42 16,0 20-16,0 1 0,1 0 0,-1 0 15,-21 0-15,0-22 0,21 43 0,-21-21 16,0 0-16,0 42 31,-21 0-31,0-21 0,-1 22 16,22 20-16,-21-21 0,0 0 15,21 0-15,-21 1 0,21-1 0,-21 21 16,21-21-16,-21 0 0,21 1 0,0-1 16,0 0-16,0 0 15,-22-21-15,22 21 0,0-42 47,0 0-47,0 0 0,22 0 16,-22-22-16,21 22 0,0 0 15,0-21-15,21 20 0,-20-20 0,-1 0 16,21 21-16,0-22 0,1 1 0,-1 21 16,22 0-16,-22-1 15,0 1-15,1 21 0,-22 0 0,21 0 16,-21 21-16,0-21 0,1 22 0,-22-1 15,0 21-15,0-21 0,0 22 16,0-22-16,0 21 0,0-21 0,-22 22 16,1-22-16,0 0 0,0 21 0,0-21 15,0 1-15,-1-1 0,22 0 16,-21 0-16,0 0 0,0-21 47,0-21-47,21 0 15</inkml:trace>
  <inkml:trace contextRef="#ctx0" brushRef="#br1" timeOffset="71334.28">22140 4763 0,'0'0'0,"-21"0"15,0-22 1,0 22 31,0 0-31,-1 0-16,1 22 0,0-22 15,0 21-15,-21 0 0</inkml:trace>
  <inkml:trace contextRef="#ctx0" brushRef="#br1" timeOffset="72152.59">1990 6879 0,'0'0'0,"-22"-21"0,1 0 0,21 0 0,-21 21 16,21-21-16,-21 21 16,0 21-1,21 0-15,0 0 0,-21 21 16,21 1-16,0-1 0,0 22 0,0-1 16,0 1-16,0-1 0,-22 1 15,22-1-15,0 1 0,-21-1 0,21-21 16,0 22-16,0-43 0,0 21 15,0-20-15,0-1 0,0 0 16,0 0-16,0-42 31</inkml:trace>
  <inkml:trace contextRef="#ctx0" brushRef="#br1" timeOffset="72984.59">1355 7366 0,'-22'0'0,"44"0"0,-65 0 0,22 0 16,21-21 0,21 21-1,0 0-15,22 0 16,-22-21-16,21 21 0,1-21 0,-1-1 16,21 1-16,-20 0 0,20 0 15,1 0-15,-1 0 0,1-1 0,-22-20 16,22 21-16,-22 0 0,21-22 15,-20 22-15,-22 0 0,21-21 0,-21 21 16,1-1-16,-1 1 0,-21 0 16,0 0-16,0 0 0,0 0 0,0-1 15,-21 22-15,-1 0 0,22-21 16,-21 21-16,0 0 0,0 21 16,0 1-16,0-1 15,21 0-15,0 21 0,-22 1 0,22-1 16,0 0-16,-21 1 0,21 20 15,0-21-15,0 22 0,0-1 0,0-20 16,0-1-16,-21 22 0,21-22 0,-21 0 16,21-21-16,0 22 0,0-22 15,0 21-15,0-21 0,0 1 16,0-44 15,0 1-15,0 0-16,21-21 0,-21 21 15,21-22-15,0 22 0,1-21 0,-1 21 16,-21-22-16,21 1 0,0 21 16,0 0-16,0-1 0,1 1 0,-1 21 15,0 0-15,0 0 16,0 0-16,-21 21 0,0 1 0,21 20 16,1-21-16,-22 0 0,21 22 15,-21-22-15,0 21 0,0-21 0,21 0 16,-21 22-16,21-22 0,-21 0 15,21 0-15,0-21 0,1 21 16,-1-21-16,0 0 0,0 0 0,0 0 16,22 0-16,-22 0 15,0 0-15,0 0 0,0-21 0,0 21 16,22-21-16,-22 0 0,0 0 0,0 0 16,0-1-16,1-20 0,-1 21 15,-21-21-15,0 20 0,0-20 0,0 21 16,0-21-16,0 20 0,0-20 15,0 21-15,0 0 0,-21 21 16,21 21-16,-22 0 16,22 21-16,-21 1 0,21-22 15,0 21-15,0 1 0,0-1 0,0 0 16,0-21-16,0 22 0,0-22 16,0 0-16,0 0 0,0 0 15,21 1-15,1-22 0,-1 0 0,0 0 16,0 0-16,0 0 0,0 0 15,1 0-15,-1-22 0</inkml:trace>
  <inkml:trace contextRef="#ctx0" brushRef="#br1" timeOffset="74021">4826 7408 0,'0'0'0,"21"0"0,0-21 15,0 0 1,1 21-16,-22-21 0,21 0 0,0 21 16,-21-21-16,0-1 0,21 1 0,-21 0 15,21 21-15,-21-21 0,0 0 16,0 0-16,0-1 0,-21 1 15,0 0-15,0 21 0,0-21 16,-22 0-16,22 21 0,0 0 0,-21 0 16,20 0-16,-20 0 0,0 0 0,21 0 15,-22 21-15,22 0 0,-21 21 16,21-20-16,-1 20 0,1 21 16,0-20-16,21-1 0,0 22 0,0-22 15,0 0-15,0 1 0,0-1 16,0-21-16,0 21 0,0-20 0,0-1 15,21 0-15,0-21 0,1 21 0,-1-21 16,0 0-16,0 0 0,0 0 0,0 0 16,1-21-16,20 21 0,-21-21 15,21 0-15,-20-1 0,-1 1 0,21 0 16,-21 0-16,0-21 0,1 20 0,-1 1 16,0-21-16,0 21 0,-21-22 15,0 1-15,21 21 0,-21-21 16,0 20-16,0-20 0,0 21 0,0 0 15,0 0-15,0 42 32,0 0-32,0 0 0,0 0 0,0 22 15,0-22-15,0 21 0,0-21 16,0 22-16,0-22 0,0 21 0,21-21 16,-21 0-16,0 1 0,0-1 0,22 0 15,-1-21-15,0 21 0,0-21 16,0 0-16,0 0 0,1 0 15,-1 0-15,0 0 0,0-21 0,0 0 16,22 21-16,-22-21 16,0-1-16,0 1 0,0 0 0,0 0 15,1 0-15,-1 0 0,0-22 0,0 22 16,-21 0-16,21-21 0,-21 20 16,0 1-16,0 0 0,-21 21 15,0 0-15,0 0 16,21 21-16,-21 0 0,21 1 15,-22-1-15,22 0 0,0 0 0,0 0 16,0 0-16,0 1 0,0-1 0,0 0 16,0 0-16,0 0 0,0 0 15,0 1-15,22-1 0,-22 0 16,21-21-16,-21 21 0,0 0 0,21 0 16,0 1-16,0-22 15,0 21 1,1-21-16,-1 0 0,0 0 15,0 0-15,21 0 0,-20 0 0,20 0 16,-21 0-16,21-21 0,-20-1 16,20 22-16,-21-21 0,21 0 0</inkml:trace>
  <inkml:trace contextRef="#ctx0" brushRef="#br1" timeOffset="76062.09">6223 7176 0,'0'0'0,"0"-22"0,-21 22 15,-22 0 1,22 0-16,0 0 0,0 0 0,0 22 16,-22-1-16,22 0 0,0 0 0,-21 0 15,21 22-15,-1-22 0,1 21 16,0-21-16,21 22 0,-21-22 0,21 0 16,0 0-16,0 0 0,0 0 0,0 1 15,21-1-15,0-21 16,0 0-16,1 0 0,-1 0 0,21 0 15,-21 0-15,0 0 0,1-21 0,62-22 32,-63 22-32,1 0 0,-1 0 0,-21 0 15,21-1-15,-21 1 0,21 0 0,-21 0 16,0 0-16,0 0 0,0-1 0,0 1 16,0 0-16,0 42 46,0 0-46,0 1 0,0 20 16,-21 0-16,21 1 0,-21-1 0,0 0 16,21 22-16,-22-22 0,22 0 0,0 22 15,-21-1-15,21-20 0,-21 20 16,21 1-16,0-1 0,0 22 16,-21-22-16,21 1 0,0-1 0,0 22 15,0-21-15,0 20 0,0-20 0,0 20 16,0-20-16,0 21 0,21-1 15,0-20-15,0-1 0,-21 1 0,22-1 16,-1 1-16,-21-22 0,0 22 0,21-22 16,-21-21-16,0 21 0,0-20 0,0-1 15,0 0-15,-21-21 0,0 0 16,-1 0-16,1-21 16,0 21-16,0-21 0,0-1 15,0-20-15,-22 21 0,22-21 0,-21 20 0,21-20 16,-22 0-16,1-22 0,21 22 15,-22-22-15,22 1 0,0 21 16,21-22-16,0 1 0,0-1 0,0 1 16,0-1-16,21-21 0,0 22 0,1-1 15,20-20-15,-21-1 0,21 22 0,1-22 16,20 0-16,-20 1 0,20 20 16,1-21-16,-22 1 0,21-1 0,22 22 15,-21-22-15,-22 21 0,21 1 0,-20 21 16,-1-22-16,-21 22 0,0 21 15,-21-22-15,0 22 0,0 0 0,-21 21 16,0 0-16,0 0 0,-21 0 16,20 0-16,1 0 0,-21 0 15,21 21-15,0-21 0,-1 21 0,22 0 16,0 1-16,0-1 0,0 0 16,0 0-16,0 0 0,22 0 15,-1 1-15,0-1 0,0 0 0,0-21 16,0 21-16,1 0 0,-1 0 0,-21 1 15,21-1-15,0 0 0,0 0 0,-21 0 16,0 0-16,21 1 16,1-1-16,-1 0 15,0-21-15,0 0 0,0 0 16,0 0 0,1 0-16,-1-21 0,0 21 0,0-21 15,0-1-15,0 1 0,1 0 0,-1 0 16,0 0-16,-21-22 0,0 22 0,21-21 15,0 21-15,-21-22 0,0 1 16,0 21-16,21-21 0,-21 20 0,0 1 16,0 0-16,0 0 15,0 42 1,0 0-16,0 22 16,0-22-16,0 0 0,0 21 0,0-21 15,0 22-15,0-22 0,0 21 16,0-21-16,0 1 0,0-1 15,0 0-15,0 0 0,0 0 0,22 0 16,-1 1-16,0-22 0,0 0 16,0 0-16,0 0 0,1 0 0,-1 0 15,0 0-15,0 0 0,0-22 0,0 1 16,1 0-16,-1 0 0,0 0 0,0 0 16,-21-1-16,21 1 0,0-21 15,-21 21-15,0-64 0,0 64 16,0 0-16,0 0 0,0-1 0,0 1 15,0 42 17,0 1-32,0-1 15,0 0-15,0 0 0,0 21 16,0-20-16,0 20 0,0-21 0,0 0 16,0 22-16,0-22 0,0 0 0,22 0 15,-22 0-15,21 0 0,0-21 16,0 22-16,0-22 0,0 0 0,1 0 15,-1 0-15,0 0 0,0 0 0,0 0 16,0 0-16,1-22 0,-1 1 16,0 21-16,21-21 0,-21 0 15,1 0-15,-22-22 0,21 22 0,0 0 16,-21-21-16,0-1 0,0 22 0,0-21 0,21 21 16,-21 0-16,0-1 15,0 1-15,0 0 0,0 42 31,0 0-31,0 1 0,0-1 16,0 0-16,0 0 0,0 21 0,-21-20 16,21 20-16,0-21 0,0 21 0,0-20 15,0-1-15,0 0 0,0 0 16,0 0-16,0 0 0,0 1 0,0-1 16,0-42 30,0-1-46,0 1 0,0 0 16,0 0-16,0 0 0,0 0 0,0-22 16,21 22-16,0-21 0,-21 21 15,21-22-15,1 1 0,-22 21 0,21 0 16,0-1-16,0 1 0,0 0 0,0 21 16,22 0-16,-22 0 0,0 0 15,0 0-15,0 0 0,1 21 0,-22 0 16,21 1-16,-21-1 0,21 0 0,-21 21 15,0-21-15,0 1 0,0 20 0,0-21 16,0 0-16,0 22 0,0-22 16,0 0-16,0 0 0,0 0 15,0 0-15,0 1 16,0-44 15,0 1-31,0 0 16,0 0-16,21 0 0,0 0 0,0-22 15,-21 22-15,22-21 0,-1-1 16,0 22-16,21-21 0,-21 0 0,22 20 16,-1-20-16,-21 21 0,22 0 0,-22 21 15,0 0-15,0 0 16,0 0-16,0 0 0,-21 21 16,22 0-16,-22 0 0,0 0 0,0 22 15,0-22-15,0 21 0,0-21 0,0 22 16,0-22-16,0 0 0,-22 21 15,22-20-15,0-1 0,-21 0 0,21 0 16,-21 0-16,21 0 0,21-21 47,0-21-47,-21 0 16</inkml:trace>
  <inkml:trace contextRef="#ctx0" brushRef="#br1" timeOffset="76485.3">8996 7366 0,'21'0'31,"0"0"-15,-21-21-16,21 21 0,0-21 0,1 21 0,-1-21 16,0-1-16,0 22 0,0-21 15,0 0-15,-21 0 0,22 0 0,-1 0 16,-21-1-16,0 1 0,0 0 16,0 0-16,-21 21 15,-1 0 1,1 0-16,0 0 0,0 21 15,0 0-15,0-21 0,21 43 0,-22-22 16,22 0-16,0 0 0,-21 0 0,21 22 16,0-22-16,0 0 0,0 0 15,0 0-15,0 0 0,21 1 0,1-1 16,-1 0-16,0-21 16,0 21-16,0-21 0,0 0 0,1 0 15,-1 0-15,0 0 16,0 0-16,0-21 0,0 0 0,1 0 15,-1-1-15</inkml:trace>
  <inkml:trace contextRef="#ctx0" brushRef="#br1" timeOffset="76944.55">9504 7112 0,'0'0'0,"0"-21"16,0 42-1,0 0 1,0 0-16,0 1 0,0-1 0,0 0 15,0 0-15,0 21 0,-21-20 0,21-1 16,-22 0-16,22 0 0,0 0 16,0 0-16,0 1 0,-21-1 15,21 0-15,0-42 47,0 0-47,0-1 16,21 1-16,1 0 0,-1 0 0,-21 0 15,21-22-15,0 22 0,0-21 16,0 0-16,22 20 0,-22-20 0,0 21 16,21-21-16,1 20 0,-1 1 15,0 0-15,-20 21 0,20 0 0,-21 0 16,21 0-16,-42 21 0,0 0 16,22 1-16,-22-1 0,0 21 0,0-21 15,0 0-15,0 22 0,0-22 0,0 21 16,-22-21-16,22 1 0,0-1 15,0 0-15,0 0 0,-21 0 0,21 0 16,0 1-16,0-1 0,0 0 16,21-21 15,1 0-31,-1 0 0,0-21 16,0 0-16,0 21 0,0-22 15</inkml:trace>
  <inkml:trace contextRef="#ctx0" brushRef="#br1" timeOffset="77196.41">10393 6879 0,'0'0'0,"0"-42"0,0 21 0,0-22 15,0 65 17,0-1-32,-21 0 0,-1 21 15,22-21-15,-21 22 0,0-1 0,0-21 16,21 22-16,-21-1 0,0 0 15,-1 1-15,1-1 0,21 0 0,-21 1 16,21-1-16,-21-21 0,21 0 16,0 22-16,0-22 0,0 0 0,0 0 15,21-21-15,0 0 16,0 0-16,1 0 0,-1 0 16,0 0-16,0 0 0,0-21 15</inkml:trace>
  <inkml:trace contextRef="#ctx0" brushRef="#br1" timeOffset="77416.42">10202 7049 0,'21'0'15,"1"0"-15,20 0 16,-21 0-16,21 0 0,1-22 0,-22 22 15,21 0-15,1 0 0,-1-21 16,-21 21-16,21 0 0,-20 0 0,20-21 16,-21 21-16,0 0 0,-21-21 15</inkml:trace>
  <inkml:trace contextRef="#ctx0" brushRef="#br1" timeOffset="78776.48">12361 6541 0,'0'-22'0,"0"44"0,0-65 0,0 22 0,-21 0 15,21 0-15,0 0 16,-21 21-1,21 21-15,-21 0 16,21 21-16,0 1 0,0-1 16,0 0-16,-21 22 0,-1-22 0,1 22 15,0-1-15,0-21 0,0 22 16,0-1-16,-1 1 0,-20-22 0,21 22 16,-21-22-16,20 22 0,-20-22 15,21 0-15,0-21 0,0 22 0,-22-22 16,22 0-16,21 0 0,-21 0 0,0-21 15,0 0-15,-1 0 16,1 0-16,21-21 16,-21 0-16,21 0 0,0 0 0,0 0 15,0-22-15,0 22 0,0-21 0,0-1 16,0 1-16,0-21 0,0 20 16,0 1-16,0-22 0,0 22 15,0 0-15,21 21 0,-21-22 0,0 22 0,21 21 16,1 0-16,-1 21 15,0 0 1,0 1-16,-21-1 0,0 21 0,21 0 16,0-20-16,-21 20 0,0 0 0,22 1 15,-1-1-15,-21-21 0,21 21 16,-21 1-16,21-22 0,0 0 0,-21 0 16,21 0-16,1 1 0,-1-1 0,0-21 15,0 0-15,21 0 0,-20 0 16,-1 0-16,21 0 0,-21 0 0,22 0 15,-22-21-15,21-1 0,-21 1 0,0 0 16,22 0-16,-22 0 0,21 0 16,-21-22-16,1 1 0,-1 21 15,0-22-15,0 1 0,-21 21 0,0-21 16,21-1-16,-21 22 0,0 0 0,21 0 16,-21 42-1,0 0 1,0 0-16,0 22 0,0-22 15,0 0-15,-21 0 0,21 21 16,-21-20-16,21-1 0,0 21 0,0-21 16,0 0-16,0 1 0,0-1 0,0 0 15,0 0-15,0 0 16,21-21-16,0 0 16,1 0-16,20 0 0,-21 0 15,0-21-15,22 0 0,-22 21 0,21-21 16,0 0-16,-20-1 0,20 1 0,0-21 15,-21 21-15,22-22 0,-22 22 16,21-21-16,-21 21 0,1-22 16,-22 1-16,0 21 0,0 0 0,-22 21 31,1 0-31,0 21 0,0 0 16,0 0-16,0 0 0,-1 1 15,1-1-15,21 0 0,-21 0 0,21 0 16,0 0-16,0 1 0,0-1 15,0 0-15,21 0 0,0-21 0,1 21 16,-22 0-16,21 1 0,0-22 0,0 21 16,0 0-16,0-21 15,-21 21-15,-21-21 47,0 0-47,0 0 0,0 0 16,0 0-16,-1 0 0,1 0 15,0 0-15,21-21 16,0 0 0,0 0-1,21-1-15</inkml:trace>
  <inkml:trace contextRef="#ctx0" brushRef="#br1" timeOffset="79104.96">13737 6498 0,'0'-42'0,"0"84"0,0-105 0,21 42 15,-21-1-15,0 1 0,0 0 16,0 63 0,0-20-16,0 20 15,-21-21-15,0 21 0,21 22 0,-21-22 16,0 1-16,-1 20 0,1-21 0,0 1 15,0 20-15,0-20 0,21-1 16,-21 0-16,-1 1 0,1-1 0,21-21 16,0 21-16,0 1 0,-21-22 0,21 0 15,0 0-15,0 0 0,0 1 0,0-1 16,0 0-16,21-21 0,0 0 16,1 0-16,-1 0 0,0 0 15,0 0-15,21-21 0,-20 0 16,-1-1-16,0 22 0,0-21 15,0-21-15</inkml:trace>
  <inkml:trace contextRef="#ctx0" brushRef="#br1" timeOffset="79349.82">13652 6710 0,'0'0'0,"22"0"31,-1 0-31,0 0 16,0 0-16,0 0 0,22-21 0,-22 21 15,0 0-15,21-21 0,-21 21 0,22 0 16,-22-22-16,0 22 0,21-21 16,-20 21-16,-1 0 0,0-21 0,21 21 15,-42-21-15,21 21 0,-21-21 16</inkml:trace>
  <inkml:trace contextRef="#ctx0" brushRef="#br1" timeOffset="79717.13">12890 6350 0,'0'0'0,"-21"21"0,21 0 16,0 1-1,0-1-15,0 0 0,0 0 0,21-21 16,1 0-16,-1 0 0,0 0 16,0 0-16,0 0 0,0 0 0,1 0 15,-1-21-15,0 21 0,0-21 16,0 21-16,-21-21 0,0-1 15,0 1-15,0 0 0,0 0 16,-21 21-16,0-21 16,0 21-16,0 0 0,-1 0 15,1 0-15,0 0 0,0 0 16,0 0-16,0 21 16,21 0-16,-22-21 15,1 0-15,21 21 0,-21-21 0,0 0 16,0 21-16</inkml:trace>
  <inkml:trace contextRef="#ctx0" brushRef="#br1" timeOffset="80820.87">656 9271 0,'0'-21'0,"0"0"16,0 0-16,0-22 16,0 22-16,0 0 0,0 0 0,0 0 15,0-1-15,0 1 0,0 0 16,0 0-16,0 0 15,0 0-15,0 42 32,0 0-32,0 0 15,0 21-15,0-20 0,-21 20 16,21 0-16,0 1 0,-21-1 0,21 0 16,0 1-16,0-1 0,-21 0 15,21 1-15,-22-1 0,22 0 0,0 1 16,0-22-16,0 21 0,0-21 15,0 0-15,0 1 0,0-1 0,0 0 16,0-42 31,0 0-31,0-1-16,0 1 0,22 21 15</inkml:trace>
  <inkml:trace contextRef="#ctx0" brushRef="#br1" timeOffset="81208.89">1101 9462 0,'0'0'0,"0"21"15,21-21 1,-21 21-16,21-21 16,0 0-1,0 0 1,-21-21 0,0 0-16,0-1 15,0 1 1,-21 21 31,0 21-32</inkml:trace>
  <inkml:trace contextRef="#ctx0" brushRef="#br1" timeOffset="82724.42">2476 9059 0,'0'0'0,"-21"-21"16,21 0-16,-21 0 15,21 0-15,0 0 0,0-1 0,0 1 16,0 0-16,0 0 16,0 0-16,21 21 0,0 0 0,1-21 15,-1 21-15,0 0 16,0 21-16,0 0 0,22 21 0,-22-21 16,0 43-16,0-22 15,0 1-15,0-1 0,1 21 0,-22-20 16,0-1-16,0 0 0,0 1 0,0-1 15,0 0-15,0 1 0,0-1 16,0-21-16,0 22 0,0-22 0,0 0 16,0 0-16,21-21 31,0-21-31,-21 0 16,21 0-16,0-22 0,0 22 15,1-21-15,-1-1 0,0 22 0,0-42 0,0 20 16,0 1-16,1-21 0,-1-1 15,0 1-15,0-1 0,0 1 16,0-1-16,1 22 0,-22-22 16,21 22-16,0 21 0,0-22 0,-21 22 15,0 0-15,0 0 0,21 21 16,-21 21 0,0 0-16,0 0 15,0 1-15,0-1 0,21 0 16,-21 21-16,0 1 0,22-1 0</inkml:trace>
  <inkml:trace contextRef="#ctx0" brushRef="#br1" timeOffset="85532.95">3683 9462 0,'0'0'0,"21"0"0,0 0 15,22 0-15,-22 0 0,0 0 0,0 0 16,0-22-16,22 22 0,-43-21 15,21 0-15,0 0 0,0 0 0,0 21 16,-21-21-16,0-1 0,0 1 0,0-21 16,0 21-16,0 0 0,0-22 15,0 22-15,-21-21 0,0 21 16,0-1-16,0-20 0,-1 21 0,1 21 16,0-21-16,-21 21 0,21 0 15,-1 0-15,1 21 0,-21 0 0,21 0 16,-22 22-16,22-22 0,-21 21 15,21 0-15,0 1 0,-22-1 0,22 0 16,0 1-16,0-1 0,21 0 16,0 1-16,0-22 0,0 21 0,0-21 15,21-21-15,0 22 0,0-22 0,0 0 16,1 0-16,20 0 0,-21 0 16,21 0-16,-20-22 0,20 1 0,-21 21 15,21-21-15,1 0 0,-22 0 16,0-22-16,21 22 0,-20 0 15,-1 0-15,0 0 0,0-22 0,-21 22 16,0 0-16,21-21 0,-21 21 16,0-22-16,0 22 0,0 0 0,0 0 15,0 0-15,0 42 32,0 0-32,0 0 0,-21 0 15,21 0-15,0 22 0,0-22 16,0 0-16,0 21 0,0-20 0,0 20 15,0-21-15,0 0 0,0 0 0,0 1 16,0-1-16,21 0 16,0-21-16,1 21 0,-1-21 0,0 0 15,0 0-15,0 0 0,22 0 0,-22 0 16,21-21-16,0 21 0,-20-21 16,20 0-16,-21-1 0,21 22 0,-20-21 15,20-21-15,-21 21 0,0 0 0,0-1 16,1-20-16,-22 21 0,21 0 15,-21-22-15,0 22 0,0 0 0,0 0 16,0 0-16,-21 21 0,-1 0 16,1 0-16,0 0 0,0 0 15,0 21-15,21 0 0,-21-21 16,21 21-16,0 22 16,-22-22-16,22 0 0,0 0 0,0 0 15,0 0-15,0 1 0,22-1 0,-1 21 16,0-21-16,21 0 15,-21 1-15,1-1 0,20 0 0,-21 0 16,21 0-16,1-21 0,-1 21 0,0-21 16,1 0-16,-1 0 0,0 0 15,1 0-15,-22 0 0,21 0 0,1 0 16,-22 0-16,21-21 0,-21 21 16,22-21-16,-22 0 0,0 0 0,0 0 15,0-1-15,0 1 0,-21 0 0,0-21 16,0 21-16,0-1 15,0-20-15,0 21 0,0-21 0,0-1 16,0 22-16,0 0 0,0 0 0,0 0 16,-21 21-16,0 0 15,0 0-15,0 21 0,0 0 0,-1 0 16,1 0-16,0 0 0,0 22 0,0-22 16,0 21-16,-1-21 0,22 22 15,0-22-15,-21 0 0,21 0 0,0 22 16,0-22-16,0 0 0,0 0 0,0 0 15,21 0-15,1-21 16,-1 0-16,0 0 0,0 0 16,0 0-16,0 0 0,1 0 15,20 0-15,-21-21 0,0 0 0,0 21 16,1-21-16,-1 0 0,0 0 0,0-1 16,-21 1-16,21-21 0,-21 21 15,21 0-15,-21-1 0,0-20 0,0 21 16,0 0-16,0 0 0,0-1 0,0 44 31,0-1-15,-21 0-16,21 0 0,0 0 0,-21 0 15,21 1-15,0-1 0,0 0 16,0 0-16,0 0 0,0 0 16,0 1-16,0-1 0,0 0 0,21 0 15,0-21-15,1 21 0,-1-21 16,0 0-16,0 0 0,0 0 0,0 0 15,1 0-15,20 0 0,-21 0 0,0 0 16,22 0-16,-22-21 0,0 0 16,21 21-16,-21-21 0,1 0 0,-1-1 15,0 1-15,0 0 0,0 0 0,-21-21 16,21 20-16,-21 1 0,22 0 16,-22 0-16,21 0 0,-21 42 31,0 0-16,0 0-15,0 0 0,-21-21 16,21 22-16,-22-1 0,22 0 0,0 0 16,0 0-16,0 0 0,0 1 15,0-1-15,0 0 16,22-21-16,-1 0 0,0 0 16,0 0-16,0 0 15,0 0-15,1 0 0,20-21 0,-21 21 16,0-21-16,0-1 0,22 1 0,-22 0 15,0 0-15,0 0 0,0-22 16,1 22-16,-1-21 0,0 0 0,0-1 16,0-20-16,0 20 0,1-20 15,-1-1-15,0 1 0,0 21 16,-21-22-16,0 22 0,21-1 0,-21 1 16,21 0-16,-21 21 0,0-22 0,0 22 15,-21 42 1,0 0-1,0 1-15,0 20 0,0 0 0,-1 1 16,1 20-16,0-21 0,0 22 16,21-22-16,-21 22 0,21-22 0,-21 22 15,21-22-15,-22 0 0,22 1 16,0-1-16,0-21 0,0 21 0,0-20 16,0 20-16,0-21 0,0 0 15,22 0-15,-1 1 0,0-22 0,-21 21 16,21-21-16,0 0 0,22 0 15,-22 0-15,0 0 0,21 0 0,-21 0 16,22 0-16,-22 0 0,21 0 0,1-21 16,-22-1-16,21 1 0,-21 0 0,0 0 15,22 0-15,-22 0 0,0-1 16,0 1-16,0-42 0,-21 42 16,0-1-16,0 1 0,0 42 46,0 1-46,0-1 0,0 0 0,0 0 16,0 0-16,-21 0 0,21 1 16,0-1-16,0 0 0,0 0 15,0 0-15,0 0 0,21-21 16,1 0 0,-1 0-16,0 0 0,0 0 15,0 0-15,22 0 0,-22 0 0,0 0 16,0-21-16,0 0 0,0 21 15,22-21-15,-22 0 0,0 0 0,0-1 16,0 1-16,1 0 0,-22 0 16,21 0-16,0 0 0,0 21 15,-21-22-15,0 1 0,0 42 32,0 1-32,0-1 0,0 0 15,0 0-15,-21 0 0,21 0 0,-21 1 16,21-1-16,-21 0 0,21 0 0,0 0 15,0 0-15,0 1 16,21-22 0,0 0-16,0 0 0,0 0 15,0 0-15,1 0 0,-1-22 16,0 22-16,0-21 16,0 0-16,0 0 0,-21 0 15,22 0-15,-22-1 0,0 1 0,0 0 16,0 0-16,0-21 0,0 20 15,0 1-15,-22 0 0,1 0 0,0 0 16,0 21-16,0 0 0,0 0 0,-1 0 16,1 0-16,0 0 0,42 0 47,0 0-47,22 0 15,-22-21-15,0 21 0,0 0 16,22-22-16,-22 22 0,0 0 0,21 0 15,-21 0-15,1 0 0,-1 0 16,0 0-16,21 0 0,-21 22 16,1-1-16,-1 0 0,-21 0 0,21 0 15,-21 22-15,0-22 16,0 0-16,0 0 0,0 0 0,0 0 16,0 1-16,0-1 0,0 0 15,-21 0-15,21 0 16,-21-21-16,-1 21 0,1-21 15,21 22-15,-21-22 16,21-22 15,0 1-31,0 0 16,21 0-16,-21 0 0,21 0 0,1-1 16,-1-20-16,0 21 0,21-21 15,-21-1-15,22 22 0,-1-21 16,0 21-16,1-22 0,-1 22 0,0 0 15,1 21-15,-1 0 0,-21 0 16,0 0-16,1 0 0,-1 0 0,-21 21 0,21 0 16,-21 0-16,0 22 0,0-22 15,0 0-15,0 21 0,0-20 0,-21-1 16,0 21-16,-1-21 0,1 0 16,0 1-16,-21 20 0,42-21 15,-21 0-15,-1 0 0,22 1 16,0-1-16,-21-21 15,21-21 17,0-1-32,0 1 0,0 0 15,0 0-15</inkml:trace>
  <inkml:trace contextRef="#ctx0" brushRef="#br1" timeOffset="85740.83">7853 8530 0,'-43'0'15,"43"-21"-15,-21 21 0,0 0 16,0 0-16,0 0 16,0 0-1,-1 0-15,1 0 31,0 0-31</inkml:trace>
  <inkml:trace contextRef="#ctx0" brushRef="#br1" timeOffset="85953.71">6562 8700 0,'0'21'16,"21"-21"-16,0 0 0,0 0 0,21 0 0,-20 0 16,20 0-16,0 0 15,1 0-15,-22 0 0,21-21 0,0 21 0,1 0 16,-22 0-16,0-22 0,21 22 16,-20 0-16,-1-21 0,0 0 15</inkml:trace>
  <inkml:trace contextRef="#ctx0" brushRef="#br1" timeOffset="86136.61">5757 8594 0,'0'0'16,"-21"0"-16,42 0 15,0 0-15,1 0 16,-1 0-16,0 0 0,0-21 16</inkml:trace>
  <inkml:trace contextRef="#ctx0" brushRef="#br1" timeOffset="86688.17">9504 8848 0,'0'0'0,"0"21"32,0 0-17,-21 0-15,-1 22 0,22-22 16,-21 0-16,0 21 0,21-21 15,0 22-15,-21-22 0,21 0 0,-21 0 16,21 22-16,0-22 0,0 0 16,0 0-1,0-42 1,21 0 0,0 0-16</inkml:trace>
  <inkml:trace contextRef="#ctx0" brushRef="#br1" timeOffset="87047.96">9546 8488 0,'0'0'0,"-21"0"0,0 0 16,0 0 0,-1 21-16,22 0 15,0 0-15,0 1 0,0-1 16,0 0-16,22-21 15,-1 21-15,0-21 0,0 0 0,0 0 16,22 0-16,-22 0 0,21-21 16,-21 21-16,0-21 0,22 21 0,-22-21 15,0-1-15,0 1 0,0 21 0,-21-21 16,0 0-16,0 0 0,0 0 16,0-1-16,0 1 0,-21 0 15,0 21-15,0-21 0,0 0 0,0 21 16,-22 0-16,22 0 0,0 0 15,0 0-15,0 0 0,-1 21 0,1 0 16,0 0-16,0 0 0,21 1 0,-21-1 16,21 0-16,0 0 0,0 0 15,0 0-15,0 1 0,0-1 0,21-21 16,0 21-16,0 0 0</inkml:trace>
  <inkml:trace contextRef="#ctx0" brushRef="#br1" timeOffset="87487.71">10033 8721 0,'0'0'0,"-21"21"0,21 0 16,-21 0-16,21 0 0,0 1 16,0 20-16,0-21 0,-22 0 0,22 22 15,-21-22-15,21 0 0,-21 0 0,21 21 16,0-20-16,-21-1 0,21 0 15,-21 0-15,0 0 0,21 0 16,0 1-16,-22-22 0,22-22 47,0 1-47,0 0 0,22 0 16,-1 0-16,0-22 0,-21 22 15,42 0-15,-21-21 0,1-1 0,20 1 16,-21 0-16,21-1 0,-20 22 15,20-21-15,-21 21 0,21 0 0,1 21 16,-22 0-16,21 0 0,-21 0 0,1 0 16,-1 21-16,0 0 0,0 0 0,-21 21 15,0-20-15,0 20 0,0-21 16,0 21-16,0-20 0,0-1 16,0 21-16,0-21 0,0 0 0,-21 1 15,21-1-15,-21 0 0,0 0 16,-1 0-16,1-21 0,21 21 15,-21-21-15</inkml:trace>
  <inkml:trace contextRef="#ctx0" brushRef="#br1" timeOffset="93576.76">12404 8446 0,'0'-22'0,"0"1"0,0 0 15,0 0-15,0 0 0,0 0 0,0-1 16,0 1-16,0 0 0,0-21 16,0 21-16,0-1 0,0 1 0,0 0 15,0 42 1,0 0 0,-22 1-16,1 20 0,0 0 0,21 22 15,-21-22-15,0 0 0,21 22 16,-21-1-16,-1-20 0,1 20 0,0 1 15,0-22-15,0 22 0,0-22 0,-1 21 16,1-20-16,0-1 0,21 0 16,0-20-16,-21-1 0,21 0 0,0 0 15,0 0-15,0-42 32,0 0-32,0 0 0,0 0 15,0-1-15</inkml:trace>
  <inkml:trace contextRef="#ctx0" brushRef="#br1" timeOffset="94430.79">11620 8721 0,'0'0'0,"-21"0"0,0 0 0,-21 0 16,21 0-16,21 21 0,21-21 15,0 0-15,0 0 0,0 21 16,22-21-16,-1 0 0,0 0 0,1 0 15,20 0-15,1-21 0,-1 0 16,22 21-16,-1-21 0,1-1 16,-21 1-16,20 0 0,1 0 0,0 0 15,-1 0-15,-20-22 0,-1 22 0,1 0 16,-1 0-16,-20 0 0,-22-22 16,21 22-16,-21 0 0,-21 0 0,0-22 15,0 22-15,0 0 0,0 0 16,0 0-16,-21 0 0,0 21 15,0 0-15,0 0 0,-1 21 16,1 0-16,0 21 16,21 1-16,-21-1 0,0 0 0,0 1 15,-1-1-15,1 21 0,0-20 16,0-1-16,0 22 0,0-22 16,-1 0-16,1 22 0,0-22 0,0-21 15,0 22-15,21-1 0,-21-21 0,21 0 16,-22 0-16,22 1 0,0-1 15,0-42 17,22-1-32,-1 1 0,-21 0 15,21 0-15,0 0 0,0-22 0,0 1 16,1 21-16,-1-21 0,0 20 16,0-20-16,0 21 0,22 0 15,-22 0-15,0-1 0,0 22 0,0 0 16,0 0-16,1 0 15,-22 22-15,0-1 0,0 0 16,0 0-16,0 0 0,0 0 0,0 22 16,0-22-16,0 0 0,0 0 15,0 0-15,0 22 0,0-22 0,0 0 16,0 0-16,21 0 0,0 1 16,0-1-16,0-21 0,0 0 15,1 0-15,20 0 0,0 0 0,-21 0 16,22 0-16,-1 0 0,0-21 0,1 21 15,-1-22-15,0 1 0,-20 0 16,20 0-16,0 0 0,-21-22 16,22 22-16,-22 0 0,0-21 0,0 21 15,0-1-15,-21-20 0,0 21 16,0 0-16,0 0 0,0-1 16,-21 22-16,0 22 15,0-1-15,0 0 0,0 0 16,-1 0-16,1 0 0,0 22 0,0-22 15,0 21-15,21-21 0,0 1 0,0 20 16,0-21-16,0 0 0,0 0 16,0 1-16,21-22 15,0 0-15,0 0 0,0 0 0,22 0 16,-22 0-16,0-22 0,21 1 16</inkml:trace>
  <inkml:trace contextRef="#ctx0" brushRef="#br1" timeOffset="95224.62">15176 8954 0,'22'0'0,"20"-22"16,-42 1-16,21 0 0,0 21 0,0-21 15,1 0-15,-22 0 0,21-1 0,0 1 16,-21 0-16,0 0 0,0 0 16,0 0-16,21-1 0,-21 1 15,0 0-15,0 0 0,-21 0 16,0 21-16,0-21 0,-1-1 0,-20 22 16,21 0-16,-21 0 0,-1 0 15,-20 0-15,20 0 0,1 22 0,0-1 16,-22 0-16,43 0 0,-21 21 0,21-20 15,-22 20-15,22 0 0,21 1 16,0-1-16,0-21 0,0 21 0,0 1 16,0-22-16,0 0 0,0 0 15,0 0-15,21 1 0,0-1 0,1-21 16,-1 0-16,21 0 0,-21 0 16,22 0-16,-1-21 0,-21-1 0,43 1 15,-22 0-15,0 0 0,1 0 16,20-22-16,-21 1 0,22 21 0,-22-21 15,1-1-15,-1 1 0,0 0 16,-21-22-16,22 22 0,-22-1 0,0 1 16,0-21-16,-21 20 0,0-20 0,0-1 15,0 22-15,0-22 0,0 22 16,-21 0-16,0-1 0,21 22 0,-21 0 16,0 0-16,-1 42 15,1 0-15,21 22 0,-21-1 0,0 0 16,0 22-16,0-1 0,-1 1 15,22 20-15,-21-20 0,0-1 16,0 1-16,21 21 0,-21-22 0,21-21 16,0 22-16,0-22 0,0 1 0,21-1 15,0 0-15,0-21 0,0 1 16,1-1-16,20 0 0,-21-21 0,21 0 16,1 0-16,-22 0 0,21 0 0,1 0 15,-22 0-15,21-21 0,0 21 16,1-21-16,-22-1 0,21 1 0</inkml:trace>
  <inkml:trace contextRef="#ctx0" brushRef="#br1" timeOffset="95692.87">16192 8615 0,'0'0'0,"0"-21"0,-21 21 0,0 0 16,0 0-16,0 0 0,0 0 0,-1 0 15,-20 0-15,21 0 0,-21 0 0,20 21 16,-20 21-16,21-21 0,0 1 15,0 20-15,-1-21 0,1 21 0,0 1 16,0-22-16,21 21 0,0-21 0,0 22 16,0-22-16,0 0 0,0 0 15,0 0-15,21-21 0,-21 22 0,21-22 16,0 0-16,22 0 0,-22 0 16,0 0-16,21 0 0,-20-22 15,20 22-15,-21-21 0,0 0 0,22 0 16,-22 0-16,0 0 0,0-22 0,0 22 15,0-21-15,-21 21 0,0-22 16,22 22-16,-22-21 0,0 21 0,0-1 16,0 1-16,0 0 0,0 42 31,0 0-31,-22 1 0,1-1 0,21 21 16,0-21-16,-21 22 0,21-22 0,-21 0 15,21 21-15,0-21 0,0 1 16,0 20-16,0-21 0,0 0 15,0 0-15,21-21 0,0 0 16,0 0-16,1 0 0,-1 0 16,21 0-16,-21 0 0,22-21 0,-22 0 15,0 0-15,21 21 0,1-42 0,-22 20 16,21 1-16,-21-21 0,22 0 16,-22-1-16,0 1 0,21 0 0</inkml:trace>
  <inkml:trace contextRef="#ctx0" brushRef="#br1" timeOffset="95940.72">16912 8086 0,'0'0'0,"0"-85"16,0 64-16,0 42 15,0 0-15,-21 22 0,21-1 16,-21 0-16,0 22 0,-1-1 0,1-20 16,0 20-16,0 1 0,0-1 0,0-21 15,21 22-15,-22-22 0,22 22 16,-21-22-16,21 0 0,-21 1 0,21-1 15,0 0-15,0-20 0,0-1 0,0 0 16,0 0-16,0 0 0,0 0 16,0 1-16,21-22 0,0 0 0,1 0 15,-1 0-15,0 0 0,0 0 0,0 0 16,0-22-16,22 22 16,-22-21-16,0 0 0,0 0 0</inkml:trace>
  <inkml:trace contextRef="#ctx0" brushRef="#br1" timeOffset="96400.78">17272 8678 0,'0'0'0,"21"-21"0,-21 0 16,0 0-16,0 0 0,0 0 15,-21 21-15,21-22 0,-21 22 0,0 0 16,-1 0-16,1 0 0,0 0 0,-21 0 16,21 22-16,-1-1 0,1 0 15,-21 0-15,21 21 0,0-20 16,-1 20-16,1 0 0,21-21 0,-21 22 15,21-22-15,-21 21 0,21-21 16,0 1-16,0-1 0,0 0 0,0 0 16,0 0-16,21-21 15,0 0-15,0 0 0,1 0 16,-1 0-16,0-21 0,0 0 0,0 21 16,22-21-16,-22 0 0,0-22 0,0 22 15,0 0-15,0-21 0,-21 20 16,22-20-16,-1 21 0,-21-21 0,0 20 15,0 1-15,0 0 0,0 42 32,0 0-32,0 1 15,0-1-15,-21 21 0,21-21 0,0 22 16,-22-22-16,22 21 0,0-21 16,0 0-16,0 1 0,0-1 0,0 0 15,0 0-15,0 0 0,22-21 16,-1 21-16,0-21 0,0 0 15,0 0-15,22 0 0,-22 0 0,0 0 16,21-21-16,-21 21 0,1-21 16,-1 0-16,0 0 0,0 0 0,0-1 15</inkml:trace>
  <inkml:trace contextRef="#ctx0" brushRef="#br1" timeOffset="96640.65">16616 8382 0,'0'0'0,"-43"0"0,1 0 0,21 21 0,0-21 16,21 21-16,21-21 16,0 0-16,0 0 0,22 0 15,-22 0-15,21 0 0,0 0 0,1 0 16,-1 0-16,0 0 15,-20 0-15,20 0 0,0 0 0,-21 0 16,22-21-16,-22 21 0,21-21 0,-21 21 16,1 0-16</inkml:trace>
  <inkml:trace contextRef="#ctx0" brushRef="#br1" timeOffset="97518.17">17886 8128 0,'0'0'0,"0"-21"0,0 0 16,0 0-16,0-1 15,0 1-15,0 42 32,-21 1-32,-1-1 0,22 21 15,-21 0-15,0 1 0,21 20 0,-21-20 16,0 20-16,21-21 0,-21 22 15,-1-22-15,1 22 0,21-1 0,0-20 16,-21-1-16,21 0 0,0 1 0,0-1 16,0 0-16,0-21 0,0 1 15,0-1-15,0 0 0,21 0 0,0-21 16,1 0-16,-1 0 0,21 0 16,-21 0-16,0 0 15,1 0-15,20-21 0,-21 0 0,0 21 16,22-21-16,-22-1 0,0-20 0,0 21 15,0 0-15,0-22 0,-21 22 16,22-21-16,-22 21 0,21 0 0,-21-22 16,21 43-16,-21-21 0,0 0 0,0 42 31,0 0-31,0 0 16,0 1-16,0-1 0,0 0 0,0 0 15,0 0-15,0 0 16,0 1-16,0-1 0,0 0 0,0 0 15,21-21 1,0 0-16,0 0 0,1 0 16,-1 0-16,0 0 0,0 0 0,0-21 15,22 21-15,-22-21 0,0 0 0,0 21 16,0-22-16,0 1 0,-21 0 16,0-21-16,22 21 0,-22-1 0,21 1 15,-21 0-15,0 0 0,0 0 0,0 0 16,0-1-16,0 44 47,-21-1-47,-1 0 0,1 0 15,21 21-15,0-20 0,-21 20 0,0 0 16,0 1-16,21-22 0,0 21 0,-21 0 16,-1 1-16,22-1 0,0 0 15,0 1-15,0-1 0,0 0 0,0 1 16,0-1-16,0 22 0,0-22 0,0 0 15,0 1-15,-21 20 0,21-21 16,-21 1-16,21-1 0,-21 0 0,21 1 16,0-22-16,-21 21 0,0-21 0,-1 1 15,1-1-15,0-21 16,0 0-16,0 0 0,0 0 16,-1 0-16,1 0 0,0-21 15,0 21-15,0-22 0,21 1 0,-21 0 16,-1 0-16,1 0 0,0 0 15,21-1-15,0 1 0,0 0 0,-21 0 16,21 0-16,0 0 0,0-22 0,0 22 16,0 0-16,0 0 0</inkml:trace>
  <inkml:trace contextRef="#ctx0" brushRef="#br1" timeOffset="97875.97">18986 8467 0,'0'0'16,"0"-21"-16,-21 42 16,21 0-1,-21 0-15,21 21 0,-21 1 16,21-1-16,0 0 0,-21 22 0,0-1 15,21 1-15,-22 21 0,22-22 0,-21 1 16,0-1-16,21-21 16,-21 22-16,21-22 0,-21 22 0,0-22 15,21 0-15,-22 1 0,1-1 0,21 0 16,-21 1-16,0-1 0,21-21 0,-21 22 16,21-22-16,0 0 0,-21 0 15,21 0-15,0 0 0,21-21 31,0-21-15,-21 0-16,21 0 0</inkml:trace>
  <inkml:trace contextRef="#ctx0" brushRef="#br1" timeOffset="98204.73">18881 8721 0,'0'0'0,"0"-64"16,0 43-16,0 0 0,21 21 16,0-21-16,0 21 0,0 0 15,0 0-15,1 0 0,20 0 16,-21 0-16,21 0 0,-20 0 0,-1 0 16,21 0-16,-21 21 0,0-21 0,-21 21 15,0 21-15,0-20 0,0 20 16,0-21-16,0 21 0,-21-20 15,0 20-15,0-21 0,-21 21 0,20-20 16,-20-1-16,21 0 0,-21 0 16,20 0-16,1-21 0,0 21 0,0-21 15,0 0-15,0 0 0,21-21 32,21 21-17,0-21-15,0 0 0</inkml:trace>
  <inkml:trace contextRef="#ctx0" brushRef="#br1" timeOffset="98839.88">19452 8784 0,'0'0'0,"64"0"16,-43-21-1,0 21-15,0 0 0,0-21 16,0 21-16,1 0 0,-1-21 0,0 0 15,0 21-15,-21-22 0,21 1 16,0 0-16,-21 0 0,0 0 16,0 0-16,0-1 0,-21 22 31,0 0-31,0 0 0,0 0 16,0 22-16,-1-1 0,1 0 15,0 0-15,0 0 0,0 22 16,0-22-16,21 21 0,-22-21 0,22 22 15,-21-22-15,21 21 0,0-21 0,0 0 16,0 1-16,0-1 0,0 0 16,0 0-16,21 0 0,1-21 0,-1 0 15,0 0-15,0 0 0,0 0 0,22 0 16,-22 0-16,21 0 0,-21-21 16,0 21-16,22-21 0,-22 0 15,21 21-15,-21-21 0,22-22 0,-22 22 16,0 0-16,21-21 0,-20 20 0,-1-20 15,0 21-15,-21-21 0,0 20 16,21 1-16,-21 0 0,0 0 0,0 0 16,-21 21 15,21 21-31,0 0 0,0 0 0,0 0 16,0 1-16,0-1 0,0 0 15,0 0-15,0 0 0,0 0 0,0 1 16,0-1-16,0 0 0,0 0 0,0 0 15,0 0-15,0 1 0,0-1 16,0 0-16,0 0 0,0 0 16,-21-21-1,0 21 1,-1-21-16,1 0 0,0 0 16,0 0-16,0-21 15,0 0-15,-1 0 16,1 0-16</inkml:trace>
  <inkml:trace contextRef="#ctx0" brushRef="#br1" timeOffset="99152.71">17992 8149 0,'21'-21'0,"21"21"15,-21 0-15,22 0 0,-1-21 0,21 21 16,-20 0-16,20 0 0,-20 0 16,20 0-16,-21 0 0,1 0 0,-1 0 15,0 0-15,1 0 0,-1 0 16,-21 0-16,0 0 0,1 0 15,-44 0 1,1 0 0,-21 0-16,21 21 15,-22-21-15</inkml:trace>
  <inkml:trace contextRef="#ctx0" brushRef="#br1" timeOffset="100511.59">952 10880 0,'0'0'0,"-21"0"16,0 0-16,0 0 15,0 0-15,21-21 16,-21 21-16,-1-22 0,22 1 16,0 0-16,0 0 15,0 0-15,0 0 0,0-1 0,0 1 16,0 0-16,0 0 15,22 0-15,-1 0 0,0-1 0,0 22 16,0 0-16,0 0 0,1 0 16,-1 0-16,0 22 0,0-1 0,0 0 15,0 0-15,1 21 0,-1-20 16,-21 20-16,0 0 0,0 1 0,0-1 16,0 0-16,0 1 0,-21-22 15,-1 21-15,1 0 0,0 1 0,0-1 16,0-21-16,-22 22 0,22-22 15,0 0-15,-21 0 0,21 0 0,-1-21 16,-20 0-16,21 21 0,-21-21 16,20 0-16,1 0 0,-21 0 15,21-21-15,0 21 0,-1-21 16,1 0-16,0 0 0,0 0 0,0-1 16,21 1-16,-21 0 0,21-21 15,0 21-15,0-1 0,0 1 16,0 0-16,0 0 0,21 21 0,0 0 15,0 0-15,0 0 0,0 0 16,22 0-16,-22 21 0,0-21 0,0 21 16,22 0-16,-22 1 0,0 20 15,0-21-15,0 0 0,0 0 0,-21 22 16,22-22-16,-22 0 0,21 0 16,-21 0-16,21 1 0,-21-1 15,0 0-15,21 0 16,0-21 15,-21-21-15</inkml:trace>
  <inkml:trace contextRef="#ctx0" brushRef="#br1" timeOffset="100749.45">1333 11007 0,'0'0'16,"22"0"-1</inkml:trace>
  <inkml:trace contextRef="#ctx0" brushRef="#br1" timeOffset="101446.56">2561 10753 0,'0'-21'0,"0"42"0,-21-42 0,21-1 15,0 1-15,0 0 16,0 0-16,0 0 15,21 21 1,0 0-16,0 0 16,1 0-16,-1 0 0,0 0 0,0 0 15,0 21-15,0 0 0,22 0 0,-22 22 16,0-22-16,21 21 0,-20 0 16,-1 1-16,0-1 0,0 0 0,0 1 15,0-1-15,-21 0 0,0 1 16,0-1-16,0 0 0,0-20 0,0 20 15,0-21-15,0 0 0,-21 0 0,21 1 16,-21-22-16,21-22 31,0 1-15,0-21-16,0 21 0,0 0 0,0-22 16,21 1-16,-21 0 0,21-1 0,1 1 15,-1 0-15,-21-22 0,21 22 16,0-22-16,0 22 0,0-22 0,-21 22 15,22-21-15,-22 20 0,21 22 16,-21-21-16,0 21 0,0-1 0,0 44 47,0-1-47,0 0 0,0 0 0,0 0 16,0 0-16,21 1 15</inkml:trace>
  <inkml:trace contextRef="#ctx0" brushRef="#br1" timeOffset="104168.22">3725 11007 0,'0'0'0,"21"-21"0,1 21 0,-1-22 15,0 1-15,0 21 0,0-21 0,0 0 16,1 0-16,-22 0 0,0-1 0,0 1 15,0 0-15,0 0 0,0 0 16,0 0-16,-22-1 0,1 1 0,0 21 16,0 0-16,0-21 0,-22 21 15,22 0-15,0 21 0,-21-21 0,21 21 16,-1 1-16,1 20 0,-21-21 0,21 21 16,0 1-16,-1-22 0,22 21 15,-21 1-15,21-1 0,-21-21 0,21 21 16,0 1-16,0-22 0,0 21 15,0-21-15,21 1 0,0-22 0,1 21 16,20-21-16,-21 0 0,0 0 0,22 0 16,-22-21-16,0-1 0,21 22 15,-21-21-15,22 0 0,-22 0 16,0-21-16,0 20 0,0 1 0,1 0 16,-1-21-16,-21 21 0,0-1 15,21 1-15,-21-21 0,0 21 0,0 0 16,0-1-16,0 1 0,0 0 15,-21 21 1,21 21-16,0 0 16,0 1-16,-21 20 0,21-21 15,0 0-15,-22 22 0,22-22 16,0 21-16,0-21 0,0 0 0,0 22 0,0-22 16,0 0-16,0 0 0,0 0 15,22 1-15,-1-1 0,0-21 16,0 0-16,0 0 0,0 0 0,1 0 15,-1 0-15,21 0 0,-21 0 16,0-21-16,22-1 0,-22 22 0,21-21 16,-21-21-16,22 21 0,-22 0 0,21-22 15,-21 22-15,1-21 0,-1 21 16,0-22-16,-21 1 0,0 21 0,0-22 16,0 22-16,0-21 0,0 21 15,0 0-15,-21 21 0,0-22 16,-1 22-16,1 0 0,0 0 15,0 22-15,0-1 0,0 0 16,-1 0-16,1 0 0,21 0 0,0 1 16,0 20-16,0-21 0,0 0 0,0 0 15,0 1-15,0-1 0,0 0 16,0 0-16,21 21 0,1-20 0,-1-1 16,0 0-16,0 0 0,0 0 15,22-21-15,-22 21 0,21 1 0,-21-22 16,22 0-16,-1 0 0,0 0 0,1 0 15,-1 0-15,0 0 0,1 0 16,-1 0-16,0-22 0,1 22 16,-1-21-16,0 0 0,1 0 0,-22 21 15,21-21-15,-21-22 0,0 22 0,1 0 16,-1 0-16,-21-21 0,0 20 16,0-20-16,0 21 0,0-21 0,0 20 15,0-20-15,0 0 0,0 21 0,0-1 16,-21 1-16,-1 0 0,1 21 15,0 0-15,0 0 0,0 21 0,-22 0 16,22 1-16,-21 20 0,21-21 0,-22 21 16,22 1-16,0-22 0,0 21 15,0 1-15,21-22 0,0 21 0,0-21 16,0 0-16,0 1 0,0-1 16,21 0-16,0 0 0,0 0 15,0-21-15,1 0 0,-1 0 16,0 0-16,0 0 0,0-21 0,0 21 15,1-21-15,-1 0 0,0 21 16,0-21-16,0-1 0,-21 1 0,0 0 16,21 0-16,-21 0 0,22 0 0,-22-22 15,0 22-15,0 0 0,0 0 16,0 0-16,0-1 0,0 44 31,0-1-15,0 0-16,0 0 0,0 0 15,0 22-15,0-22 0,0 0 0,0 0 16,0 0-16,0 0 0,0 1 16,0-1-16,0 0 0,0 0 15,21-21-15,0 0 0,0 0 16,0 0-16,0 0 16,1 0-16,-1 0 0,0-21 0,21 0 15,-21 21-15,1-21 0,20-1 0,-21 1 16,0 0-16,0 0 0,1 0 15,-1 0-15,0-22 0,0 22 16,-21 0-16,0 0 0,0-22 0,21 22 16,-21 0-16,0 42 31,0 0-31,0 1 0,0 20 0,0-21 16,0 0-16,0 22 0,0-22 0,-21 21 15,21 0-15,0-20 0,0 20 16,0-21-16,0 0 0,0 0 0,21 1 15,0-1-15,1 0 0,-1-21 0,0 0 16,0 0-16,0 0 0,0 0 16,1 0-16,20 0 0,-21 0 0,0 0 15,0-21-15,1 0 0,20-1 0,-21 1 16,0-21-16,0 21 16,1 0-16,-1-22 0,0 1 0,-21 0 15,21 20-15,0-20 0,0-21 0,-21 20 16,0 1-16,22-22 0,-1 22 15,-21-21-15,0 20 0,0-20 0,0 20 16,0 22-16,0-21 0,0 21 0,0 0 16,0 42-1,0 21-15,0-21 0,0 22 16,0-1-16,-21 21 0,-1-20 0,22 20 16,0-20-16,0 20 0,0-21 15,0 1-15,0 20 0,0-20 0,0-1 16,0 0-16,0 1 0,0-22 15,0 21-15,22-21 0,-22 0 0,21 1 16,0-1-16,0 0 0,-21 0 16,21-21-16,0 0 0,1 0 0,-1 0 15,0 0-15,0 0 0,0 0 0,0-21 16,1 0-16,-1 0 0,0-1 16,0 1-16,-21 0 0,21 0 0,0 0 15,1-22-15,-1 22 0,-21 0 0,0-21 16,21 21-16,0-1 0,-21 1 15,0 0-15,0 42 32,0 0-32,0 1 15,-21 20-15,21-21 0,-21 0 16,21 0-16,0 22 0,0-22 0,0 0 16,0 0-16,0 0 0,0 1 15,21-1-15,0-21 0,0 0 16,-21 21-16,21-21 0,1 0 0,-1 0 15,0 0-15,0 0 0,0 0 0,0-21 16,1 21-16,-1-21 0,0-1 0,0 22 16,0-21-16,-21 0 0,21 0 15,-21 0-15,22 0 0,-1-22 16,-21 22-16,0 0 0,0 0 0,21 0 16,-21-1-16,21 1 0,-21 42 31,0 1-16,0-1-15,0 0 0,0 0 0,0 21 16,0-20-16,-21-1 0,21 0 16,0 0-16,0 0 0,0 0 0,0 1 15,0-1-15,21-21 16,0 0-16,0 0 16,1 0-16,-1 0 0,0 0 15,0-21-15,-21-1 0,21 22 16,0-21-16,-21 0 0,0 0 0,22 0 15,-22 0-15,0-1 0,0-20 16,0 21-16,0 0 0,0 0 0,-22-1 16,1 1-16,0 0 0,0 0 0,0 0 15,0 21-15,-1-21 16,1 21-16,0 0 0,42 0 47,0 0-47,1 0 0,-1-22 15,0 1-15,0 21 0,21 0 0,-20-21 16,20 21-16,-21 0 0,21 0 16,-20 0-16,20 0 0,-21 0 15,0 0-15,0 0 0,1 21 0,-1 0 16,0 1-16,-21-1 0,0 0 0,0 0 16,0 21-16,0-20 0,0-1 15,0 21-15,0-21 0,0 0 0,-21 22 16,21-22-16,-21 0 0,21 0 0,-22 0 15,22 1-15,0-1 0,0 0 16,0 0-16,0 0 16,0-42-1,0 0 1,0 0 0,0 0-16,22-1 0,-22-20 0,21 21 15,0-21-15,-21 20 0,21-20 0,0 0 16,0-1-16,1-20 0,20 21 15,-21-1-15,21-20 0,-20 20 0,20 22 16,0-21-16,43 0 0,-64 42 16,21 0-16,-20 0 0,-1 0 0,0 21 15,-21 21-15,0-21 0,0 22 16,0-1-16,0 0 0,0-21 0,0 22 16,0-1-16,0 0 0,0-20 0,0 20 15,0-21-15,-21 0 16,21 22-16,-21-22 0,21 0 0,-22 0 15,22 0-15,-21-42 47,21 0-47,0 0 16,-21 0-16</inkml:trace>
  <inkml:trace contextRef="#ctx0" brushRef="#br1" timeOffset="104372.11">7345 10351 0,'-21'-22'0,"-1"22"0,1 0 16,0 0 0,21-21-16,-21 21 31,21-21-16,-21 21 1</inkml:trace>
  <inkml:trace contextRef="#ctx0" brushRef="#br1" timeOffset="104588.3">6159 10456 0,'0'0'0,"-42"22"15,21-22-15,0 0 0,21 21 0,21-21 32,21 0-32,-21 0 15,1 0-15,-1-21 0,0 21 0,0 0 16,0-22-16,0 22 0,1 0 0,-1-21 16,0 21-16,0-21 15,-21 0-15,0 0 16</inkml:trace>
  <inkml:trace contextRef="#ctx0" brushRef="#br1" timeOffset="104752.2">5482 10351 0,'0'0'15,"-21"21"-15</inkml:trace>
  <inkml:trace contextRef="#ctx0" brushRef="#br1" timeOffset="105269.42">9440 10626 0,'0'0'0,"21"-21"15,-21-1-15,22 1 0,-1 21 16,-21 21 0,0 1-16,0-1 15,0 0-15,0 21 0,-21 1 0,21-1 16,-22-21-16,1 21 0,21 1 0,-21-22 16,21 21-16,0-21 0,-21 1 15,21-1-15,-21 0 0,21 0 0,0 0 16,-21-21-16,21 21 0,0-42 31,0 0-15,21 0-16,0 0 0</inkml:trace>
  <inkml:trace contextRef="#ctx0" brushRef="#br1" timeOffset="105624.22">9483 10245 0,'0'0'0,"-22"0"0,1 0 16,21 21-16,0 0 0,-21 0 0,0 0 15,21 1-15,0-1 16,0 0-16,0 0 0,0 0 16,21-21-16,0 0 0,0 0 15,1 0-15,-1 0 0,0 0 0,0-21 16,0 0-16,0 21 0,1-21 15,-1 0-15,0-1 0,-21 1 0,0 0 16,0 0-16,0 0 0,0 0 0,0-1 16,0 1-16,-21 0 0,0 21 15,-1-21-15,1 0 0,0 21 16,0 0-16,0 0 0,0 0 0,-1 0 16,1 21-16,0 0 0,0 0 15,0 0-15,21 1 0,0 20 0,0-21 16,0 21-16,0-20 0,0 20 15,0-21-15,21 0 0,0 22 16,0-22-16,22 0 0</inkml:trace>
  <inkml:trace contextRef="#ctx0" brushRef="#br1" timeOffset="106055.97">9969 10541 0,'0'21'0,"0"0"15,0 1-15,-21-1 0,21 0 16,-21 0-16,21 0 0,-21 0 16,21 1-16,0-1 0,0 21 0,-21-21 15,21 0-15,-21 1 0,21-1 16,-22 0-16,22 0 0,-21 0 0,0 0 16,0 1-16,0-22 15,0 0 1,21-22-1,0 1-15,0 0 16,21 0-16,0 0 0,0 0 0,-21-1 16,21-20-16,0 21 0,22-21 15,-22-1-15,0 1 0,21 0 0,-20-1 16,20 22-16,-21-21 0,21 21 16,1 21-16,-22 0 0,21 0 15,1 0-15,-22 0 0,0 21 0,21 0 16,-21 21-16,1-21 0,-22 22 0,21-22 15,-21 21-15,0 1 0,0-1 16,0-21-16,0 21 0,0-20 0,0 20 16,-21-21-16,-1 0 0,1 0 0,0 1 15,21-1-15,-21 0 0,0-21 16,0 0-16,-1 21 0</inkml:trace>
  <inkml:trace contextRef="#ctx0" brushRef="#br1" timeOffset="106540.9">12192 9970 0,'0'-43'16,"0"64"-1,0 1-15,0-1 0,0 0 0,0 21 16,0 22-16,0-22 0,0 22 16,-21-1-16,0 1 0,21 20 15,-22-20-15,1-1 0,0-20 0,0 20 16,0-21-16,0 1 0,-1-1 0,1-21 15,0 0-15,21 1 0,0-1 16,0 0-16,-21-21 0,42-21 31,-21 0-31,21-1 16</inkml:trace>
  <inkml:trace contextRef="#ctx0" brushRef="#br1" timeOffset="107237.39">12531 9948 0,'0'0'0,"0"-21"16,0 0-16,0 0 0,0 42 31,-22 21-31,1 1 0,0-22 0,0 42 16,21-20-16,-21 20 0,0-20 0,-1 20 15,22 1-15,-21-1 0,0 1 16,21-22-16,-21 21 0,0-20 0,21-1 15,0 0-15,0-20 0,-21 20 0,21-21 16,0 0-16,-22 0 16,44-42 15,-1 21-31,-21-21 0,21 0 16,0 0-16,-21-22 0,21 22 15,0-21-15,1 21 0,-1-22 0,0 1 16,0 21-16,0-21 0,0 20 0,1 1 15,-22 0-15,21 0 0,0 21 16,0 21-16,-21 0 16,0 0-16,0 1 0,0 20 0,0-21 15,0 21-15,0-20 0,0 20 16,0-21-16,0 0 0,0 22 16,0-22-16,21 0 0,0 0 15,-21 0-15,22-21 16,-1 21-16,0-21 0,0 0 0,0 0 15,0 0-15,1 0 0,-1 0 0,0 0 16,21-21-16,-21 21 0,22-21 0,-22 0 16,21 0-16,-21 0 0,1-1 15,20 1-15,-21 0 0,-21 0 0,21-21 16,0 20-16,-21 1 0,0-21 0,0 21 16,0 0-16,0-1 0,0 1 15,0 0-15,-21 21 0,0 0 16,0 21-16,0 0 15,0 1-15,-1 20 0,1 0 16,0-21-16,0 22 0,21-22 0,0 21 16,0-21-16,0 22 0,0-22 0,0 0 15,0 0-15,0 0 16,21 1-16,0-22 0,0 0 0,1 0 16,-1 0-16,0 0 0,0 0 0,0 0 15,0 0-15,1-22 0,20 1 0,-21 21 16,0-21-16,-21 0 0,21 0 15,-21 0-15,22-1 0</inkml:trace>
  <inkml:trace contextRef="#ctx0" brushRef="#br1" timeOffset="107456.27">12107 10393 0,'0'0'16,"-21"0"-16,42 0 15,0 0-15,1 0 16,20 0-16,-21 0 0,21-21 0,1 21 0,-1-21 16,0 21-16,1-22 0,-1 22 15,0-21-15,1 21 0</inkml:trace>
  <inkml:trace contextRef="#ctx0" brushRef="#br1" timeOffset="109044.57">14668 10837 0,'0'22'15,"22"-22"1,-1 0-16,0 0 0,0-22 16,0 22-16,0-21 0,1 0 15,-1 0-15,21 0 0,-21 21 0,22-43 16,-1 22-16,-21 0 0,21-21 0,1 21 16,-22-22-16,21 1 0,-21 0 15,22-1-15,-22 1 0,-21 0 0,0-1 16,0 1-16,0 0 0,0-1 0,0 22 15,-21-21-15,0 21 0,-1-1 16,1 1-16,0 0 0,0 21 0,-21 0 16,20 0-16,-20 0 0,21 21 0,-21 0 15,20 22-15,1-22 16,-21 21-16,21 22 0,21-22 0,-21 0 16,21 22-16,-22-1 0,22-20 0,0-1 15,0 22-15,0-22 0,0 0 16,0-21-16,0 22 0,22-22 0,-1 0 15,0 0-15,0 0 0,0-21 0,0 22 16,22-22-16,-22 0 0,21 0 16,1 0-16,-22 0 0,21 0 0,0 0 15,1-22-15,-1 1 0,-21 21 0,22-21 16,-1 0-16,-21 21 0,0-21 16,0 0-16,1-1 0,-22 1 0,0 0 15,0 0-15,0 0 16,0 0-16,0-1 0,-22 22 15,1 0-15,0 0 16,0 22-16,21-1 0,-21 0 0,0 0 16,21 0-16,0 0 0,0 22 15,0-22-15,0 0 0,0 0 0,0 0 16,0 1-16,0-1 0,21 0 16,0-21-16,21 21 0,-21-21 15,1 0-15,20 0 0,-21 0 0,21 0 16,1 0-16,-22-21 0,21 0 0,-21 21 15,1-21-15,20-1 0,-21 1 16,0 21-16,0-21 0,-21 0 16,0 0-16,22 0 0,-22-1 0,0 1 15,0 0-15,0 0 16,-22 42 0,1 0-1,21 0-15,0 1 0,0-1 16,-21 0-16,21 0 0,-21 0 0,21 0 15,-21 1-15,21-1 0,0 0 16,21-42 31,0 21-31,-21-21-16,21-1 0,0 22 0,1-21 15,-1 0-15,0 0 0,-21 0 0,21 0 16,0-1-16,-21 1 15,21 21-15,-21 21 16,0 1-16,0-1 16,0 0-16,0 0 0,0 0 15,0 0-15,0 1 0,0-1 16,0 0-16,22 0 0,-1-21 16,0 0-16,21 21 0,1-21 15,-1 0-15,0 0 0,1 0 0,-1 0 16,0 0-16,1 0 0,20 0 15,-21-21-15,1 21 0,-1-21 0,0 0 16,-20 21-16,20-21 0,-21-1 16,0 1-16,0 0 0,-21-21 0,0 21 15,0-1-15,0-20 0,0 21 0,0-21 16,-21 20-16,0 1 0,0 0 16,21 0-16,-21 21 0,-22 0 0,22 0 15,0 0-15,0 21 0,-21 0 0,20 0 16,-20 1-16,21-1 15,0 0-15,0 0 0,-1 0 0,1 0 0,21 1 16,-21-1-16,21 0 0,0 0 0,0 0 16,21 0-1,0-21-15,1 22 0,-1-22 16,0 21-16,0-21 0,0 21 0,0-21 16,1 21-16,-22 0 0,0 0 15,21 1-15,0 20 0,-21 0 0,21 1 16,-21-1-16,0 0 0,0 1 0,0 20 15,0-21-15,0 22 0,0-22 16,-21 22-16,0-22 0,0 0 0,-22 1 16,22 20-16,0-20 0,-21-1 15,20 0-15,-20 1 0,0-1 0,-1-21 16,1 21-16,21 1 0,-21-22 0,-1 0 16,1 0-16,0-21 0,-1 21 15,22-21-15,-21 0 0,-1 0 0,22 0 16,-21 0-16,0-21 0,20 0 0,-20 0 15,0 0-15,21 0 0,-1-22 16,1 22-16,0-21 0,0 21 0,21-22 16,0 22-16,0-21 0,0-1 0,0 22 15,21-21-15,0 0 0,0-1 16,22 1-16</inkml:trace>
  <inkml:trace contextRef="#ctx0" brushRef="#br1" timeOffset="109346.91">17357 9885 0,'-22'21'15,"1"0"-15,0 22 16,0-1-16,21 0 0,-21 22 0,0-22 15,-1 22-15,1-22 0,0 21 0,0-20 16,21 20-16,-21-20 16,21-1-16,-21 0 0,21-21 0,-22 22 15,22-22-15,0 0 0,0 0 0,0 0 16,22-21 15,-22-21-31,42 0 0,-21 0 16,0 0-16</inkml:trace>
  <inkml:trace contextRef="#ctx0" brushRef="#br1" timeOffset="109804.65">17738 9970 0,'0'0'0,"-22"21"15,22 0 1,-21 0-16,21 21 0,-21-20 0,0 20 15,21 0-15,-21 1 0,0-1 16,21 0-16,-22 1 0,22-1 0,-21 0 16,21 1-16,-21-1 0,0 0 0,21-21 15,0 22-15,-21-22 0,0 0 16,21 0-16,-22 0 0,22 1 16,-21-22-16,0 0 15,21-22 1,0 1-16,0 0 15,0 0-15,21-21 0,22 20 16,-22-20-16,21 21 0,-21-21 16,22-1-16,-1 1 0,0 21 0,1-22 15,20 22-15,-42 21 0,22 0 0,-1 0 16,-21 0-16,0 0 0,0 21 16,1 1-16,-22 20 0,0-21 0,0 21 15,0 1-15,0-1 0,0-21 0,0 22 16,-22-1-16,1-21 0,21 0 15,-21 0-15,0 1 0,0-1 0,21 0 16,0 0-16,-21-21 0,-1 21 16,1-21 15,21-21-31,-21 0 0,0 21 0,21-21 16</inkml:trace>
  <inkml:trace contextRef="#ctx0" brushRef="#br1" timeOffset="110032.52">16954 10287 0,'22'0'32,"-1"0"-32,0 0 15,21 0-15,1 0 0,-1 0 16,0 0-16,1 0 0,-1 0 0,0 0 15,1 0-15,-1 0 0,0 0 0,-21 0 16,22 0-16,-22 0 0,0 0 16,-42 0-1,-21 0-15,20 21 0</inkml:trace>
  <inkml:trace contextRef="#ctx0" brushRef="#br1" timeOffset="111178.01">741 12764 0,'-21'0'16,"42"0"-16,-64 0 15,22 0-15,21-22 16,0 1-16,0 0 15,21 0-15,1 21 16,-1-21-16,0 21 0,0 0 16,0-21-16,0 21 0,1 0 15,-1 0-15,0 0 0,0 0 16,0 0-16,0 21 0,1-21 0,-22 21 16,0 21-16,0-21 0,0 1 15,0-1-15,0 21 0,-22-21 16,22 0-16,-42 1 0,21 20 0,0-42 15,0 21-15,-1 0 0,1 0 16,0-21-16,0 0 0,0 0 0,0 0 16,-1 0-16,22-21 31,0 0-31,0 0 16,22 21-16,-1-21 0,0 0 15,0 21-15,21 0 0,-20 0 16,-1 0-16,21 0 0,-21 0 15,0 21-15,22-21 0,-22 21 0,0 21 16,0-21-16,0 1 0,-21 20 16,0 0-16,0-21 0,-21 22 0,0-1 15,0-21-15,0 22 0,-22-22 16,22 0-16,-21 21 0,21-21 16,0-21-16,-22 22 0,22-22 15,0 0-15,0 0 0,0 0 0,-1 0 16,-20 0-16,21 0 0,0 0 15,0 0-15,-1-22 0,1 1 16,0 21-16,0-21 0,0 0 16,21 0-16,0 0 15,0-1-15,0 1 0,0 0 0,0 0 16,0 0-16,21 0 0</inkml:trace>
  <inkml:trace contextRef="#ctx0" brushRef="#br1" timeOffset="111356">1439 12869 0,'0'0'0,"43"0"15,-22 0-15,0 0 0,0 0 78,0 0-78</inkml:trace>
  <inkml:trace contextRef="#ctx0" brushRef="#br1" timeOffset="111988.45">2984 12488 0,'0'0'0,"0"-21"0,0 0 15,0 0-15,0 0 0,0 0 0,0-1 16,0 1-16,22 21 0,-1 0 16,0 0-16,0 0 0,0 0 15,22 21-15,-22 1 0,21-1 0,-21 21 16,22 0-16,-22 1 0,21-1 15,-21 22-15,0-1 0,-21-21 0,0 22 16,0-1-16,0-20 16,0-1-16,0 22 0,0-43 0,0 21 15,-21 0-15,21-20 0,0-1 0,-21 0 16,21 0-16,-21 0 0,0-21 16,21-21-1,0 0 1,0 0-16,21-22 0,0 22 0,0-21 15,22 0-15,-22-1 0,0-20 16,0-1-16,21 22 0,-20-22 0,-1 1 16,0 21-16,0-22 0,0 1 0,0 20 15,1 1-15,-22 0 0,0 20 16,21-20-16,-21 21 0,21 21 0,-21-21 16,0 42-1,0 0 1,0 0-16,0 0 0,0 1 15,0 20-15,21-21 0</inkml:trace>
  <inkml:trace contextRef="#ctx0" brushRef="#br1" timeOffset="114664.23">4233 12975 0,'0'0'0,"21"-21"0,1 0 15,-1 21-15,0-21 0,21 0 16,-42-1-16,21-20 0,1 21 16,-22 0-16,0-22 0,0 22 0,0 0 15,0-21-15,-22 21 0,1-1 0,0 1 16,0 0-16,0 0 0,-22 0 16,22 0-16,-21 21 0,21 0 0,-22 0 15,22 0-15,0 0 0,0 21 16,0 0-16,0 21 0,-1-21 0,1 22 15,0 20-15,21-20 0,-21-1 0,21 21 16,0-20-16,0-1 16,0 0-16,0 1 0,0-22 0,0 0 15,21 21-15,-21-20 0,21-22 16,0 21-16,1-21 0,-1 0 0,0 0 16,21 0-16,-21 0 0,1-21 0,-1 21 15,0-22-15,21 1 0,-21 0 16,1 0-16,-1 0 0,0 0 0,0-1 15,-21-20-15,0 21 0,21 0 0,-21-22 16,0 1-16,0 21 0,0-21 16,0 20-16,0 1 0,0 0 0,0 0 15,0 0-15,-21 21 16,21 21-16,0 0 16,0 0-16,0 0 0,0 1 15,0 20-15,0 0 0,0-21 16,0 22-16,0-22 0,0 21 0,0-21 15,0 1-15,21-1 0,0 0 16,1 0-16,-1-21 0,0 21 16,0-21-16,21 0 0,-20 0 0,-1 0 15,0-21-15,21 21 0,-21-21 16,22 0-16,-22 21 0,0-21 0,21-1 16,-20-20-16,-1 21 0,0 0 15,0 0-15,0-22 0,0 22 0,-21-21 16,0-1-16,0 22 0,0-21 15,0 21-15,0 0 0,-21-1 16,0 1-16,0 0 0,0 21 0,0 0 16,-1 0-16,1 0 0,0 0 0,21 21 15,-21-21-15,21 21 0,-21 22 16,21-22-16,0 21 0,0-21 0,0 22 16,0-1-16,0-21 0,21 22 0,0-22 15,0 0-15,22 0 0,-22 0 16,0 0-16,21 1 0,-21-1 0,22 0 15,-22-21-15,21 21 0,-21-21 16,22 0-16,-1 0 0,-21 0 16,22 0-16,-22 0 0,21 0 0,-21 0 15,22 0-15,-1-21 0,-21 0 16,21 21-16,-20-21 0,-1-1 0,0 1 16,21 0-16,-42 0 0,21-21 0,-21 20 15,0-20-15,0 21 0,0-21 16,-42-64-1,21 85-15,0-1 0,0 22 0,-1 0 16,1 0-16,-21 0 0,21 0 16,0 0-16,-22 22 0,22 20 15,0-21-15,-21 0 0,20 22 0,1-1 0,21-21 16,0 21-16,-21-20 0,21 20 16,0-21-16,0 0 0,0 0 15,21 1-15,-21-1 0,21-21 0,1 0 16,-1 0-16,0 0 0,0 0 15,21 0-15,-20 0 0,-1 0 0,0 0 16,21-21-16,-21 21 0,1-22 16,-1 1-16,0 0 0,0 0 0,0 0 15,-21 0-15,0-1 0,0-20 0,0 21 16,0 0-16,0 0 0,0-1 16,0 1-16,0 0 0,0 0 15,0 42 1,0 0-1,0 0-15,0 1 0,0-1 0,0 21 16,0-21-16,0 0 0,0 1 0,0 20 16,0-21-16,0 0 0,0 0 15,0 1-15,21-22 0,1 21 0,-1-21 16,0 0-16,0 0 0,0 0 0,0 0 16,1 0-16,-1 0 0,0 0 15,21 0-15,-21 0 0,1-21 0,-1-1 16,0 1-16,0 0 0,0 0 0,0 0 15,1 0-15,-1-1 0,0-20 16,-21 21-16,0-21 0,0 20 16,0 1-16,0 0 0,0 0 0,0 0 15,0 0-15,0 42 16,0 0 0,0 0-16,0 0 0,0 0 0,0 1 15,0-1-15,0 21 0,0-21 16,0 0-16,0 1 0,0-1 0,0 0 15,0 0-15,0 0 0,0 0 16,21-21-16,0 0 0,0 0 16,1 0-16,-1 0 0,0 0 0,0-21 15,21 21-15,-20-21 0,-1 0 16,0 0-16,21 0 0,-21-1 16,1-20-16,-1 21 0,0-21 0,0 20 15,0-20-15,-21 0 0,0 21 16,21-22-16,-21 1 0,22 0 0,-22-1 15,0 1-15,0 0 0,0-1 0,0 1 16,0 21-16,0-22 0,0 22 16,0 0-16,-22 42 15,1 22 1,21-22-16,0 21 0,-21 0 16,21 1-16,0-1 0,-21 0 15,21 1-15,0-1 0,0 0 0,0 1 0,0-1 16,0 0-16,0 1 15,0-22-15,0 0 0,21 21 0,0-42 16,0 22-16,1-1 0,-22 0 0,21-21 16,0 0-16,0 0 0,0 0 15,0 0-15,1 0 0,-1-21 16,0 21-16,0-21 0,0-1 0,0 1 16,1 0-16,-1-21 15,0 21-15,-21-1 0,0 1 0,21 0 16,-21 0-16,21 21 0,-21-21 0,0 42 31,0 0-15,0 0-16,0 0 0,0 1 0,0-1 15,0 21-15,0-21 0,0 0 16,0 1-16,0-1 0,0 0 0,0 0 16,0 0-16,21 0 0,1-21 0,-22 22 15,21-22-15,0 0 0,0 0 16,0 0-16,0 0 0,1 0 0,20 0 15,-21-22-15,0 22 0,0-21 0,1 0 16,-1 0-16,0 0 0,0 0 16,-21-1-16,21 1 0,0 0 15,-21-21-15,0 21 0,22-1 0,-22 1 0,21 0 16,-21 0-16,0 0 16,0 42-1,0 0-15,0 0 16,0 0-16,0 1 0,0-1 15,0 21-15,0-21 0,0 0 0,-21 22 16,21-22-16,0 0 0,0 0 0,0 0 16,0 1-16,0-1 15,21-21-15,0 21 0,0-21 0,0 0 16,0 0-16,1 0 0,-1 0 16,0 0-16,0-21 0,0 0 15,0-1-15,-21 1 16,22 0-16,-22 0 0,0 0 0,0 0 15,0-1-15,0 1 0,0-21 0,0 21 16,-22 0-16,1-1 0,0 1 16,0 0-16,0 21 0,0 0 0,-1 0 15,1 0-15,0 0 0,0 0 16,42 0 15,0-21-31,0 21 16,1-21-16,-1 21 15,21-21-15,-21 21 0,0-22 0,1 22 16,20 0-16,-21-21 0,0 21 0,0 0 16,22 0-16,-22 0 0,0 0 15,0 0-15,0 0 0,-21 43 16,43 62 0,-43-62-16,-21 105 31,-1-85-16,22-41-15,0-1 32,0-64-1,0 22-15,0-21-16,22 21 0,-22 0 0,21-22 15,0 1-15,0 0 0,0-1 0,22 1 16,-22 0-16,0 20 0,21-20 15,-21 21-15,22 0 0,-22 21 0,21 0 16,-21 0-16,1 0 0,-1 0 0,0 21 16,-21 0-16,0 21 0,0-20 15,21 20-15,-21-21 0,0 21 0,0 1 16,0-22-16,0 21 0,0-21 0,0 1 16,0 20-16,0-21 0,0 0 15,0 0-15,0 1 0,0-1 16,-21-21-16,0 0 31,21-21-15,0-1-1,-21 1-15,-1 0 0,22 0 16</inkml:trace>
  <inkml:trace contextRef="#ctx0" brushRef="#br1" timeOffset="114881.66">7239 12171 0,'0'0'0,"-21"0"0,21-21 0,-21 21 16,-1 0-16,1 0 16,21-21-1,-21 21 32,0 0-47</inkml:trace>
  <inkml:trace contextRef="#ctx0" brushRef="#br1" timeOffset="115103.13">6265 12361 0,'0'0'0,"-21"22"16,42-22 0,0 0-16,1 0 15,-1 0-15,21 0 0,-21 0 16,0-22-16,22 22 0,-22 0 0,0 0 16,21-21-16,-20 21 0,-1 0 0,0-21 15,0 21-15,0-21 16,-21 0-16</inkml:trace>
  <inkml:trace contextRef="#ctx0" brushRef="#br1" timeOffset="115300.1">5546 12319 0,'0'0'0,"0"21"15</inkml:trace>
  <inkml:trace contextRef="#ctx0" brushRef="#br1" timeOffset="115812.54">9906 12425 0,'0'-21'0,"0"42"0,21-42 0,0 0 15,-21 42 17,0 0-32,0 0 15,0 64 1,0-43-16,-21-21 0,21 0 0,-21 22 15,0-22-15,21 0 0,0 0 0,0 0 16,-21 1-16,21-1 0,-22-21 16,22 21-16,0-42 31,0 0-31,0-1 16,0 1-16</inkml:trace>
  <inkml:trace contextRef="#ctx0" brushRef="#br1" timeOffset="116172.01">9927 12044 0,'-21'0'0,"42"0"0,-63 0 0,21 0 16,-1 0 0,1 21-16,21 0 0,-21 0 0,21 1 15,0-1-15,0 0 0,0 0 16,21-21-1,0 21-15,1-21 0,-1 0 0,0 0 16,0 0-16,0-21 0,22 21 0,-22-21 16,0 0-16,0 0 0,21-1 15,-20 1-15,-22 0 0,21 0 0,-21-21 16,0 20-16,0 1 0,0 0 16,0 0-16,-21 0 0,-1 0 0,1-1 15,0 22-15,0 0 0,0 0 0,0 0 16,-1 0-16,1 22 15,-21-1-15,21 0 0,0 0 0,-1 0 16,22 22-16,-21-22 0,21 0 0,-21 21 16,21-21-16,0 22 0,0-22 15,0 0-15,21 0 0,22 0 0,-22 1 16,0-22-16,21 21 0</inkml:trace>
  <inkml:trace contextRef="#ctx0" brushRef="#br1" timeOffset="116616.99">10435 12298 0,'0'21'15,"0"0"-15,-21-21 0,21 21 16,0 1-16,0-1 0,0 0 0,0 0 16,-21 0-16,21 0 0,0 1 15,-21-1-15,21 0 0,0 0 16,0 0-16,0 0 0,0 1 0,-22-1 0,22 0 15,-21 0-15,21 0 16,-21-21-16,21-21 31,0 0-31,0 0 0,0 0 16,21-1-16,0 1 0,1-21 16,-1 21-16,0-22 0,21 1 0,-21 0 15,1-1-15,20 1 0,-21 0 16,21 21-16,-20-1 0,20 1 0,0 0 15,-21 21-15,22 0 0,-22 21 0,0-21 16,0 43-16,22-22 0,-43 21 16,21 0-16,-21-20 0,0 20 0,0 0 15,0 1-15,0-1 0,0 0 0,0-21 16,0 22-16,-21-1 0,21-21 16,-22 0-16,1 1 0,21-1 0,-21 0 15,21 0-15,-21-21 0,0 21 16,21-42-1,21 0 1</inkml:trace>
  <inkml:trace contextRef="#ctx0" brushRef="#br1" timeOffset="116928.37">12234 11790 0,'0'0'0,"-21"42"15,0-21-15,0 1 0,0 20 16,-1 0-16,22 1 0,-21 20 16,0 1-16,0-22 0,0 21 0,0 1 15,-1-22-15,1 22 0,0-22 0,0 0 16,0 1-16,0-1 0,-1 0 15,22 1-15,0-22 0,0 0 0,-21 0 16,21 0-16,0 1 0,21-22 31,1-22-15,-22 1-16,21 21 0,21-21 0,-21-21 16</inkml:trace>
  <inkml:trace contextRef="#ctx0" brushRef="#br1" timeOffset="117605.21">12552 11853 0,'0'0'0,"0"22"15,0-1-15,-21 0 16,-1 21-16,1 1 0,0 20 16,21-21-16,-21 22 0,0-22 0,21 22 15,-21-22-15,21 0 0,0 22 16,-22-22-16,22 1 0,-21-22 0,21 21 15,-21-21-15,21 22 0,0-22 16,0 0-16,-21 0 0,21 0 16,-21-21-16,21-21 31,0 0-31,21 21 16,0-21-16,-21 0 0,21-1 15,0-20-15,1 21 0,-1 0 16,-21 0-16,42-22 0,-21 22 15,-21 0-15,43 21 16,-43 21-16,0 0 16,0 0-16,0 1 0,0-1 0,0 0 15,0 0-15,0 0 0,0 0 0,0 1 16,0-1-16,21 0 0,-21 0 16,0 0-16,21-21 0,0 21 0,0-21 15,0 0-15,1 0 0,-1 0 16,21 0-16,-21 0 0,0 0 15,22-21-15,-22 21 0,0-21 0,0 0 16,22 21-16,-22-21 0,0 0 0,0-1 16,0 1-16,0-21 0,-21 21 0,0-22 15,22 22-15,-22-21 16,21 21-16,-21-22 0,0 22 0,0-21 16,0 21-16,0 0 0,-21 21 15,-1 0-15,1 0 0,0 21 16,0 0-16,0 0 0,0 21 0,-1-20 15,1 20-15,0-21 0,0 21 0,21-20 16,0 20-16,0-21 0,0 0 16,0 0-16,0 1 0,0-1 0,0 0 15,21-21-15,0 0 0,0 21 0,22-21 16,-22 0-16,0 0 0,0 0 16,22 0-16,-22 0 0,0-21 0,21 0 15,-21 21-15,1-21 0,20-1 16,-21 1-16,0 0 0,0 0 0,-21 0 15</inkml:trace>
  <inkml:trace contextRef="#ctx0" brushRef="#br1" timeOffset="117816.7">11896 12171 0,'-22'0'0,"44"0"0,-65 0 15,64 0 17,1 0-32,-1 0 0,21 0 0,0 0 15,-20 0-15,20 0 0,0-21 16,1 21-16,-1 0 0,0-21 0,1 21 16,-22-22-16,21 22 0,-21-21 0</inkml:trace>
  <inkml:trace contextRef="#ctx0" brushRef="#br1" timeOffset="118552.81">14901 12044 0,'0'-42'15,"0"84"-15,0-106 0,21 22 0,-21 0 0,0 21 16,0-1-16,0 1 0,0 0 16,-21 21-16,0 0 0,0 0 15,0 0-15,0 0 0,-1 21 0,1 22 16,0-1-16,0 0 0,0 22 15,0-1-15,-1 1 0,1-1 0,0 1 16,0-22-16,0 22 0,0-22 16,21 21-16,0-20 0,0-22 15,0 21-15,0-21 0,0 22 0,21-22 16,21-21-16,-21 21 0,22-21 16,-22 0-16,21 0 0,0 0 0,1-21 15,-1 0-15,22 0 0,-22-1 0,0 1 16,22 0-16,-22-21 0,0 21 15,22-22-15,-22 1 0,-21 0 0,22-1 16,-22 1-16,0-22 0,-21 1 16,0-1-16,0 1 0,0-1 0,-21 22 15,0-21-15,-22 20 0,1 1 0,0 21 16,-1-22-16,1 43 0,0-21 16,-1 21-16,-20 0 0,21 21 15,-1 1-15,1-1 0,0 21 0,20 0 16,-20 1-16,21 20 0,21 1 0,0-22 15,-21 22-15,21-22 0,0 0 16,0 1-16,0-1 0,0 0 0,0-21 16,21 22-16,0-22 0,0 0 15,0-21-15,22 21 0,-22-21 0,21 0 16,-21 0-16,22 0 0,-1 0 0</inkml:trace>
  <inkml:trace contextRef="#ctx0" brushRef="#br1" timeOffset="118936.6">15388 12383 0,'21'-43'15,"-21"22"-15,21 21 0,-21-21 0,22 0 16,-1 21-16,0-21 0,0 21 0,0 0 16,22 0-16,-22 0 0,0 0 15,0 0-15,0 21 0,0-21 0,1 21 16,-1 0-16,0 21 0,-21-20 15,0-1-15,0 0 0,0 0 0,0 21 16,0-20-16,0-1 0,-21 0 0,21 0 16,-21-21-16,-1 21 0,1 0 15,0-21 1,0 0-16,21-21 16,0 0-1,21 0-15,0 0 16,0 0-16,-21-1 0,22-20 0,-1 21 15,0-21-15,0 20 0,0-20 16,0 0-16,1 21 0,-1-22 0,0 22 16,0 0-16,0 0 0,0 21 15,1 0-15,-1 0 0,0 0 16,0 0-16,0 0 0,0 0 0,1 21 16,-1 0-16</inkml:trace>
  <inkml:trace contextRef="#ctx0" brushRef="#br1" timeOffset="119868.06">16722 12213 0,'0'0'0,"-22"-21"0,22 0 0,-21 0 0,0 0 15,0-1-15,-21 22 0,20 0 0,1 0 16,-21 0-16,21 0 0,-22 22 16,1-1-16,0 21 0,-1-21 0,1 22 15,21-22-15,-21 21 0,-1 0 0,1-20 16,0 20-16,20 0 0,1-21 16,0 22-16,21-22 0,0 0 0,0 0 15,0 0-15,21 1 0,0-22 0,1 0 16,20 21-16,0-21 0,1 0 15,-1 0-15,21 0 0,-20-21 0,-1 21 16,22-22-16,-22 1 0,0 0 16,1 0-16,-1 0 0,0 0 0,-21-22 15,22 22-15,-22-21 0,21-1 16,-21 1-16,1-21 0,-1 20 0,0-20 16,-21-1-16,21 22 0,-21-22 15,21 22-15,0-21 0,-21 20 0,0 1 16,0 0-16,0 20 0,0 1 15,0 0-15,0 0 0,-21 21 16,0 0-16,21 21 0,-21 21 16,0 1-16,0-1 0,-1 0 15,1 22-15,0-22 0,21 22 16,-21-1-16,21 1 0,-21-1 0,21-20 16,-21 20-16,21-21 0,0 1 15,0-1-15,0-21 0,0 22 0,0-22 16,0 0-16,0 0 0,21 0 0,0 0 15,0 1-15,0-22 0,0 0 16,1 0-16,-1 0 0,0 0 0,0 0 16,0 0-16,0-22 0,1 1 0,-1 21 15,0-21-15,0 0 0,0 0 16,0 0-16,1-1 0,-1 1 0,-21 0 16,0 0-16,21 0 0,-21 0 0,21-1 15,-21 44 16,0-1-31,0 0 0,-21 0 0,21 21 16,-21-20-16,21-1 0,0 0 16,0 0-16,0 0 0,0 0 0,0 1 15,0-1-15,21-21 16,0 21-16,0-21 16,22 0-16,-22 0 0,0 0 0,0 0 15,21-21-15,-20 0 0,-1-1 0,21 22 16,-21-21-16,0 0 0,1 0 15,-1 0-15,0 0 0,0-1 0,0 1 16,0 0-16,1 0 0,-22 42 31,0 0-31,0 0 16,0 1-16,0-1 0,-22 0 0,22 0 16,0 0-16,0 0 0,-21 1 15,21-1 1,0-42 15</inkml:trace>
  <inkml:trace contextRef="#ctx0" brushRef="#br1" timeOffset="120956.96">19092 11875 0,'21'-22'16,"-42"44"-16,64-65 0,-43 22 0,0 0 0,0 0 16,0 0-16,0-22 0,0 22 0,-22 0 15,22 0-15,-21 21 16,-21 0-16,21 0 0,0 0 0,-22 0 15,1 21-15,21 0 0,-22 21 0,1-20 16,21 20-16,0 0 16,-22 22-16,22-22 0,0 22 0,0-22 15,0 21-15,21-20 0,0-1 0,0 0 16,0 1-16,0-22 0,0 21 16,0-21-16,0 1 0,21-22 0,0 21 15,0-21-15,22 0 0,-22 0 16,0 0-16,21 0 0,-21-21 0,22 21 15,-22-22-15,0 1 0,21 0 0,-20 0 16,-1 0-16,0-22 0,-21 22 16,0-21-16,0 0 0,0-1 0,0 1 15,-21 0-15,0-22 0,-1 22 16,1-1-16,0 1 0,-21 0 16,21 21-16,-1-22 0,-20 22 0,21 21 15,0-21-15,0 21 0,-1 0 0,65 0 31,-22 0-15,21 0-16,1 0 0,-1 0 0,21 0 16,1 0-16,-1 0 0,1 0 15,21-21-15,-1 0 0,1 21 0,21-22 16,-22 1-16,-20-21 0,21 21 16,-22 0-16,-21-22 0,1 22 0,-1-21 15,-21-1-15,-21 1 0,0 0 16,0-1-16,-21 1 0,-21 0 15,21 21-15,-22-22 0,1 22 0,0 0 16,-22 21-16,22 0 0,-22 0 0,22 0 16,0 0-16,-1 42 0,1-21 15,0 43-15,-1-22 0,22 43 0,0-22 16,0 22-16,0-21 0,-1 20 0,22 22 16,-21-21-16,0-1 0,21 22 15,-21-21-15,0 21 0,21-22 0,0 1 16,-21 0-16,21-1 0,-22 1 0,22 0 15,0 21-15,0-22 0,0 1 16,0 21-16,0-22 0,-21 1 16,0 0-16,0-1 0,21 1 0,-21 0 15,0-1-15,-1 1 0,1-21 16,-21-1-16,21 1 0,-22-22 0,22 0 16,-21 22-16,21-43 0,-22 21 0,1-21 15,21 1-15,-21-22 0,-1 0 0,1 0 16,0 0-16,-1 0 0,-20 0 15,-1-22-15,22 1 0,-22-21 0,1 21 16,-1-22-16,22 1 0,0-21 0,-1 20 16,1-20-16,21-1 0,0 22 15,21-22-15,0 1 0,0-1 0,0 22 16,21-21-16,0 20 0,0 1 16,0 0-16,22-22 0,-22 22 0,21-1 15,1 1-15,-1-21 0</inkml:trace>
  <inkml:trace contextRef="#ctx0" brushRef="#br1" timeOffset="121668.41">21336 11388 0,'0'0'15,"0"-43"-15,0 1 0,0 0 0,0-1 0,0 22 16,0-21-16,0 0 0,0 20 16,-21 1-16,0 0 0,-1 0 15,1 21-15,0 0 0,0 0 0,0 0 16,0 21-16,-22 21 0,22 1 16,0 20-16,-21-20 0,20 41 0,-20-20 15,21-1-15,0 22 0,-22-22 0,22 22 16,-21-21-16,21-1 0,0 22 15,-1-22-15,1 1 0,21-22 0,0 22 16,0-22-16,0 0 0,21 1 0,22-1 16,-22-21-16,21 0 0,-21 0 15,22 1-15,-1-22 0,0 0 0,1 0 16,-1 0-16,0 0 0,22-22 16,-22 1-16,1 0 0,20-21 15,-21 21-15,22-22 0,-22 1 0,1 0 16,-22-1-16,21-20 0,-21-1 0,0 1 15,-21-1-15,0 1 0,0-1 16,0 1-16,0-22 0,0 22 0,-21-22 16,0 21-16,-21 1 0,21-1 0,-22 22 15,1 0-15,0-1 0,-1 22 16,1 0-16,-22 0 0,22 21 0,0 0 16,-22 0-16,22 21 0,-22 21 15,22 1-15,0 20 0,-1 1 16,22-1-16,-21 1 0,21 20 0,0-20 15,21-1-15,0 1 0,0-1 16,0 1-16,0-1 0,0-20 0,21 20 16,0-20-16,21-22 0,-21 21 0,22-21 15,-22 0-15,21-21 0,1 0 16,-1 0-16</inkml:trace>
  <inkml:trace contextRef="#ctx0" brushRef="#br1" timeOffset="121932.26">21929 11748 0,'0'0'0,"0"-22"0,0 1 0,0 0 0,0-21 15,0 21-15,0-1 16,-22 1-16,1 21 0,0 0 0,0 0 16,0 21-16,0 1 0,-22-1 15,22 0-15,0 21 0,0-21 0,-22 22 16,22-22-16,0 21 0,0 1 0,21-1 15,0 0-15,0-21 0,0 22 16,0-22-16,0 0 0,0 0 0,21 0 16,0 1-16,0-1 0,1-21 0,20 0 15,-21 0-15,21 0 16,-20 0-16,20 0 0,-21 0 0,21 0 16,1-21-16</inkml:trace>
  <inkml:trace contextRef="#ctx0" brushRef="#br1" timeOffset="124577.73">22373 11705 0,'0'0'0,"0"-21"0,0 0 0,-21 21 15,0 0-15,0 0 16,-1 0-16,1 21 0,0 0 0,0 0 16,-21 1-16,20 20 0,1-21 0,0 21 15,0 1-15,0-22 16,21 21-16,0-21 0,0 22 0,0-22 15,0 0-15,0 0 0,0 0 0,0 1 16,0-1-16,21-21 0,0 0 16,21 21-16,-20-21 0,-1 0 0,0 0 15,21 0-15,-21 0 0,22-21 0,-22 0 16,21 21-16,1-22 0,-1 1 16,-21 0-16,21 0 0,-20 0 0,-1 0 15,0-22-15,0 22 0,-21-21 0,0 21 16,21-22-16,-21 22 0,21 0 15,-21 0-15,0 0 0,-21 42 32,0 0-17,0 0-15,21 0 0,-21 22 0,0-22 16,21 21-16,0-21 0,-22 0 0,22 22 16,-21-22-16,21 0 0,0 0 15,0 0-15,0 1 0,0-1 16,21-21-16,1 0 0,-1 0 15,0 0-15,0 0 0,0 0 16,0 0-16,1-21 0,-1-1 16,0 22-16,0-21 0,21 0 0,-20-21 0,-1 21 15,0-1-15,0 1 16,0-21-16,0 21 0,1-22 0,-22 22 16,0 0-16,21 0 0,-21 0 0,21 0 15,-21-1-15,0 44 16,0-1-1,0 0-15,-21 21 0,0-21 0,21 22 16,-22-22-16,1 21 0,21 1 16,-21-22-16,21 21 0,0-21 0,0 0 15,0 1-15,0-1 0,0 0 0,0 0 16,0 0-16,21-21 0,0 0 16,1 21-16,-1-21 0,21 0 0,-21 0 15,0 0-15,22 0 0,-22-21 0,0 21 16,21-21-16,-20 0 15,-1 0-15,0 0 0,0-1 0,0 1 16,0-21-16,1 21 0,-1-22 0,-21 1 16,0 21-16,0-21 0,0 20 15,0-20-15,0 21 0,0 0 0,-21 21 16,-1 0-16,1 0 16,0 0-16,0 0 0,0 21 15,21 0-15,0 0 0,0 0 0,0 1 16,0-1-16,0 21 0,0-21 0,0 0 15,0 22-15,0-22 0,0 0 16,0 0-16,21 0 0,0 22 0,-21-22 16,21 0-16,0 0 15,1 0-15,-22 1 0,21-1 16,0-21-16,0 21 0,0-21 0,0 0 16,22 0-16,-22 0 0,0 0 15,21 0-15,-20 0 0,20 0 16,0 0-16,1 0 0,-22 0 0,21-21 15,0 0-15,-20 21 0,-1-22 0,21 1 16,-21 0-16,0-21 0,1 21 16,-22-22-16,21 1 0,-21 0 0,21 20 15,-21-20-15,0 0 0,0 21 16,0-1-16,0 1 0,0 0 16,-21 0-16,0 21 0,-1 0 0,1 0 15,0 0-15,0 21 0,-21 0 0,20 0 16,-20 1-16,21-1 0,-21 0 15,20 0-15,1 0 0,-21 22 0,42-22 16,-21 0-16,21 21 0,-21-21 0,21 1 16,0-1-16,0 0 0,0 0 15,21 0-15,0-21 0,0 0 16,0 0-16,0 0 0,1 0 0,-1 0 16,0 0-16,0 0 0,0 0 15,0-21-15,1 21 0,-1-21 0,0 0 16,-21 0-16,21-1 0,0 1 15,-21 0-15,0 0 0,21-21 16,-21 20-16,22 1 0,-22 0 16,0 0-16,0 42 31,-22 0-31,22 0 0,0 1 0,-21-1 16,21 0-16,-21 21 0,21-21 0,0 1 15,0-1-15,0 0 0,0 0 16,21 0-16,-21 0 0,21-21 15,1 0-15,-1 0 0,0 0 16,0 0-16,21 0 0,-20 0 0,-1 0 16,21 0-16,-21 0 0,0-21 15,1 21-15,20-21 0,-21 0 0,0 0 16,-21 0-16,21-22 0,1 22 16,-1-21-16,-21 21 0,21-22 0,0 22 15,-21 0-15,0 0 0,0 0 0,21 21 16,-21 21-1,0 0-15,-21 0 0,0 0 16,21 0-16,-21 22 0,0-22 0,21 0 16,0 0-16,-22 0 0,22 1 15,-21-1-15,21 0 0,-21 0 16,21 0-16,0 0 0,0-42 47,0 0-32,0 0-15,21 0 0,-21 0 16,21-1-16,1 1 0,-1-21 0,0 21 16,0 0-16,0-22 0,0 22 0,1 0 15,-1 0-15,0 21 16,0 0-16,-21 21 0,21-21 16,-21 21-16,0 0 0,21 0 15,-21 1-15,0 20 0,0-21 16,0 0-16,0 0 0,22 1 0,-22-1 0,21 0 15,0 0-15,-21 0 0,21 0 16,0-21-16,0 22 0,1-22 16,-1 0-16,0 0 15,0 0-15,-21-22 16,21 22-16,0-21 0,1 0 16,-1 0-16,-21 0 0,21 0 0,0-1 15,0-20-15,0 21 0,22-21 16,-22 20-16,0-20 0,21 21 0,1 0 15,-22 0-15,0-1 0,21 1 16,-20 21-16,-1 0 0,-21 21 31,0 1-15,0-1-16,0 0 16,-21 0-1,21-42 32,0 0-31,0 0-16,0-1 0,0 1 15,0 0 1,-22 21 15,1 0-31,0 21 0,0 0 16,0 1-16,0-1 0,-1 0 0,1 0 15,0 0-15,0 22 0,21-22 0,0 0 16,-21 21-16,21-21 0,0 1 16,0-1-16,0 0 0,0 0 0,0 0 15,21 0-15,0 1 0,0-1 0,0-21 16,1 0-16,-1 21 0,0-21 16,0 0-16,0 0 0,22 0 0,-22 0 15,0 0-15,21 0 0,-21 0 16,1 0-16,20-21 0,-21 0 15,0-1-15,0 1 0,1 0 0,-1 0 16,0 0-16,0-22 0,0 22 0,0-21 16,-21 0-16,0 20 0,0-20 15,0 21-15,22 0 0,-22 0 0,0-1 16,-22 44 0,1-1-1,0 0-15,0 0 0,21 0 0,-21 22 16,0-22-16,-1 21 0,1-21 0,21 0 15,0 1-15,0-1 0,0 21 16,0-21-16,0 0 16,0 1-16,21-22 0,1 21 0,-1-21 15,0 0-15,0 0 16,0 0-16,0 0 0,1 0 0,-1 0 16,0 0-16,0-21 0,0-1 0,0 22 15,1-21-15,-1 0 0,21 0 16,-21 0-16,0-22 0,1 22 15,-1 0-15,0-21 0,0 21 0,-21-1 16,0 1-16,0 0 0,0 0 16,-42 21-1,21 0-15,-1 21 0,1 0 0,0 0 0,0 1 16,0-1-16,0 0 16,21 0-16,0 0 0,0 0 0,0 1 15,0-1-15,21 0 0,0 0 0,-21 0 16,21 0-16,0 1 0,0-22 15,-21 21-15,0 0 0,22-21 0,-22 21 16,0 0 0,-22-21-16,1 0 15,0 0-15,0 0 0,0 0 16,0 0 0,21-21-16</inkml:trace>
  <inkml:trace contextRef="#ctx0" brushRef="#br1" timeOffset="124785.13">26374 12383 0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52:2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0 0,'0'0'0,"21"0"16,0 0 125,0 0-126,1 0-15</inkml:trace>
  <inkml:trace contextRef="#ctx0" brushRef="#br0" timeOffset="913">3323 593 0,'0'0'15,"0"-21"1,0-1-16,0 1 16,0 0-16,0 0 15,-21 21-15,0-21 0,21 0 16,-21 21-16,-1-22 0,1 22 0,-21 0 16,21 0-16,0 0 0,-1 0 15,-20 0-15,21 0 16,-21 0-16,20 22 0,-20-22 0,0 21 15,21 0-15,-22 0 0,1 0 16,0 22-16,-1-22 0,22 21 0,-21-21 16,-1 22-16,22-1 0,-21 21 15,21-20-15,0 20 0,-1-20 16,22 20-16,0 1 0,0-22 0,0 21 16,0-20-16,0 20 0,0-20 15,22-1-15,-1-21 0,0 21 16,21 1-16,-21-22 0,22 0 0,-22 0 15,21 0-15,1 1 0,-22-1 16,21 0-16,0-21 0,-20 0 16,20 0-16,0 0 0,-21 0 0,22 0 15,-1 0-15,-21 0 0,22-21 16,-22 21-16,21-21 0,-21-1 0,22 1 16,-22 0-16,21 0 0,-21 0 15</inkml:trace>
  <inkml:trace contextRef="#ctx0" brushRef="#br0" timeOffset="1446.72">3683 1037 0,'0'-21'16,"0"42"-16,0-63 0,-21 42 16,21-21-16,-21 21 0,-1 0 15,1 0-15,0 21 16,0-21-16,0 21 0,0 0 0,21 0 15,-22 22-15,1-22 0,0 21 16,0-21-16,21 22 0,0-1 0,-21-21 16,21 22-16,0-22 0,0 21 15,0-21-15,0 0 0,0 22 0,0-22 16,0 0-16,0 0 0,21-21 16,0 21-16,0-21 0,0 0 15,1 0-15,20 0 0,0 0 16,-21 0-16,22 0 0,-1-21 0,0 0 15,1 0-15,-22 21 0,21-21 16,1-22-16,-1 22 0,-21 0 0,21 0 16,-20-21-16,-1-1 0,0 22 15,-21-21-15,0-1 0,0 1 0,0 21 16,0-21-16,-21-1 0,0 22 16,-1 0-16,1 0 0,-21 0 15,21 21-15,-22 0 0,22 0 0,-21 0 16,0 21-16,-1 0 0,22 0 15,-21 0-15,-1 0 0,22 1 16,0 20-16,-21-21 0,42 21 16,-21 1-16,21-22 0,-22 21 0,22-21 15,0 1-15,0 20 0,0-21 16,0 0-16,0 0 0,22 1 0,-1-22 16,0 21-16,0-21 0,0 0 15,22 0-15,-22 0 0,21 0 0,-21 0 16,22-21-16,-1 21 0,0-22 15</inkml:trace>
  <inkml:trace contextRef="#ctx0" brushRef="#br0" timeOffset="1984.42">4276 1016 0,'0'0'0,"0"-21"15,0 42 16,0 0-31,0 0 16,0 22-16,0-22 0,0 0 16,0 0-16,0 22 0,0-22 0,0 0 15,0 21-15,0-21 0,0 1 16,-22-1-16,22 0 0,0 0 0,0 0 16,0 0-16,0 1 0,0-1 15,0 0-15,0 0 16,0-42 31,0 0-47,0 0 0,0-1 15,0-20-15,0 21 0,0-21 16,0 20-16,0-20 0,22 0 0,-1-1 16,0 1-16,21 21 0,-21-21 15,22-1-15,-1 22 0,-21 0 16,22 0-16,-1 21 0,0 0 15,-21 0-15,22 0 0,-1 0 0,-21 21 16,0 0-16,1 0 0,-1 0 16,-21 22-16,21-22 0,-21 0 0,0 21 15,0 1-15,0-22 0,-21 0 16,0 21-16,21-20 0,-22-1 0,1 21 16,21-21-16,0 0 0,-21-21 15,21 22-15,-21-1 0,0 0 16,42-42 15,0 0-31,0-1 16,0 22-16,-21-21 0</inkml:trace>
  <inkml:trace contextRef="#ctx0" brushRef="#br0" timeOffset="3644.49">5313 1037 0,'0'0'0,"42"-42"16,-42 21-16,0 0 16,0-1-16,0 1 15,0 0-15,-21 21 16,0 0-16,0 0 16,-1 21-16,-20-21 0,21 21 15,0 1-15,0-1 0,-22 0 16,22 0-16,0 21 0,0-20 0,21-1 15,0 0-15,-21 0 0,21 0 16,0 0-16,0 1 0,0-1 0,0 0 16,0 0-16,21-21 15,0 0-15,0 21 0,0-21 0,0 0 16,22 0-16,-22 21 0,0-21 16,21 0-16,-20 0 0,-1 22 0,0-22 15,21 0-15,-21 21 0,1 0 16,-1-21-16,-21 21 0,0 0 15,0 0-15,0 1 16,-21-1-16,-1-21 16,1 21-16,0 0 0,0-21 0,0 21 15,0-21-15,-1 0 0,-20 0 16,21 0-16,0 0 0,0 0 16,-1 0-16,1 0 0,0-21 15,0 0-15,0 21 0,21-21 16,-21 21-16,21-21 15,0 42 17,0 0-32,21-21 15,-21 21-15,21-21 0,-21 21 16,21 0-16,0-21 0,-21 22 16,21-22-16,1 0 0,-1 0 0,0 21 15,0-21-15,0 0 0,0 0 16,1 0-16,20 0 0,-21-21 0,21-1 15,-20 1-15,20 21 0,-21-21 16,21 0-16,1 0 0,-1 0 0,-21-22 16,22 22-16,-22 0 0,21-21 0,-21-1 15,0 1-15,1 0 0,-22-1 16,0 1-16,21-22 0,-21 1 0,0 21 16,0-22-16,0 22 0,0-22 15,0 22-15,0 0 0,0-1 16,0 22-16,0 0 0,-21-21 15,21 20-15,0 1 0,-22 21 16,1 0-16,0 21 16,21 1-16,-21 20 15,21-21-15,-21 21 0,21-20 16,0 20-16,0 0 0,0 1 0,0 20 16,0-21-16,-21 1 0,21-1 15,0 0-15,0 1 0,0-1 0,0 0 16,0 1-16,0-22 0,0 21 15,0-21-15,0 1 0,21 20 0,-21-21 16,21-21-16,0 21 0,0 0 16,0-21-16,1 0 0,-1 0 15,0 22-15,0-22 0,21 0 0,-20 0 16,20 0-16,-21-22 0,21 22 16,-20-21-16,20 0 0,-21 0 0,0 0 15,22 0-15,-22-1 0,-21 1 16,21-21-16,-21 21 0,21-22 0,-21 22 15,0 0-15,0-21 0,0 21 16,0-1-16,0 1 0,-21 0 16,0 21-16,0 0 15,-1 0-15,1 0 0,0 21 16,21 0-16,0 1 16,0-1-16,0 0 0,0 0 0,0 0 15,0 0-15,0 1 0,0-1 16,21 0-16,-21 0 0,21 0 15,1 0-15,-22 1 16,21-1-16,0 0 16,-21 0-16,21-21 15,-21 21-15,21-21 0,0 0 16,1 0-16,-1 0 16,0 0-16,0 0 0,21 0 15,-20 0-15,-1 0 0,0 0 16,21 0-16,-21-21 0,1 0 0,-1 21 15,-21-21-15,21 0 0,0-1 16,-21 1-16,21 0 0,-21 0 0,0 0 16,0 0-16,0-1 0,0 1 15,0 0-15,-21 42 47,21 0-47,0 1 16,0-1-16,0 0 0,0 0 15,0 0-15,0 0 0,0 1 16,0-1-16,0 0 0,0 0 16,0 0-16,21-21 15,0 0-15,1 0 16,-1 0-16,0 0 0,0 0 0,0 0 16,0 0-16,1 0 0,-1-21 0,0 21 15,0-21-15,0 0 0,0 0 16,-21-1-16,22 1 0,-1 0 0,-21 0 15,21 0-15,-21-22 0,0 22 16,0 0-16,0-21 0,0 21 0,0-1 16,0 1-16,0 42 31,-21 1-31,21-1 16,0 0-16,0 21 0,-21-21 15,21 1-15,0 20 0,0-21 0,0 0 16,0 0-16,0 1 0,0-1 15,0 0-15,0 0 0,0 0 16,21-21-16,0 0 16,0 0-16,0 0 0,0 0 15,1 0-15,-1 0 0,0 0 0,0-21 16,0 21-16,0-21 0</inkml:trace>
  <inkml:trace contextRef="#ctx0" brushRef="#br0" timeOffset="4020.25">7324 953 0,'0'0'0,"-22"0"0,22-22 0,0 1 15,0 0-15,0 0 16,0 0-16,-21 21 31,0 0-31,21 21 16,0 0-16,-21 21 0,0-20 16,21 20-16,0-21 0,0 21 0,-21 1 15,21-1-15,0 0 0,0-20 0,0 20 16,0 0-16,0-21 0,0 1 15,0-1-15,21 0 0,-21 0 0,21 0 16,0-21-16,0 0 0,0 21 16,1-21-16,-1 0 0,0 0 0,21 0 15,-21 0-15,1 0 0,20-21 16,-21 0-16,0 0 0,22 0 16</inkml:trace>
  <inkml:trace contextRef="#ctx0" brushRef="#br0" timeOffset="4333.07">7853 508 0,'0'0'15,"0"-85"-15,0 43 0,0 21 16,0 0-16,-21 21 0,-1 0 16,1 21-16,21 0 15,0 0-15,0 0 16,-21 22-16,21-1 0,0 0 0,0 1 15,0-1-15,-21 22 0,21-1 16,0-21-16,0 22 0,0-1 0,0-20 16,0-1-16,0 22 0,0-22 0,0 0 15,0 1-15,0-22 0,0 21 16,0-21-16,0 0 0,0 1 0,0-1 16,0 0-16,0 0 0,0 0 15,21-21 1,0 0-16,0 0 0,1-21 15,-1 21-15,0-21 16</inkml:trace>
  <inkml:trace contextRef="#ctx0" brushRef="#br0" timeOffset="4768.82">8128 1058 0,'0'0'0,"-21"0"31,21 22-31,-21-22 0,21 21 15,-22 0-15,1 0 0,21 0 16,0 0-16,-21 1 0,21-1 0,-21 21 16,21-21-16,0 0 0,0 1 15,0-1-15,0 0 0,0 0 16,0 0 0,21-21-16,0 0 0,0 0 15,1 0-15,-1 0 0,0 0 0,0 0 16,0-21-16,0 21 0,22-21 15,-22 0-15,0 0 0,0-1 0,0 1 16,-21 0-16,22 0 0,-22-21 16,0 20-16,0-20 0,0 21 0,0-21 15,0 20-15,0-20 0,0 21 0,-22 21 16,1-21-16,0 21 0,0 0 16,0 0-16,0 0 0,-1 21 15,1-21-15,0 21 16,21 0-16,-21 0 0,0 1 0,0-1 15,-1 0-15,1-21 0,21 21 16,-21 0-16,21 0 0,-21-21 0,21 22 16,0-1-16,21-21 31,0 0-31,0 0 0</inkml:trace>
  <inkml:trace contextRef="#ctx0" brushRef="#br0" timeOffset="5181.1">8340 1101 0,'0'-21'16,"21"21"-16,0 0 31,0 0-31,0 0 16,0 0-16,1 0 15,-1 21-15,0-21 16,0 21-16,-21 0 0,21-21 0,-21 21 15,21 0-15,-21 1 0,22-1 0,-22 0 16,0 0-16,0 0 0,0 0 16,0 1-16,0-1 0,0 0 0,0 0 15,0 0-15,0 0 16,0 1-16,0-1 16,-22-21-16,22-21 46,0-1-46,0 1 0,0 0 0,0 0 16,22 0-16,-22 0 0,21-22 16,0 22-16,-21 0 0,0 0 0,21 0 15,0-1-15,-21 1 0,21 0 16,-21 0-16,0 0 0,0 0 0,22-1 16,-22 1-16,0 0 0,0 0 15,0 0 1,0 0-16</inkml:trace>
  <inkml:trace contextRef="#ctx0" brushRef="#br0" timeOffset="5460.94">7874 635 0,'0'-21'31,"21"21"-15,0 0-16,0-21 0,22 21 15,-22 0-15,21 0 0,-21 0 16,22 0-16,-1-21 0,0 21 0,1 0 16,-22 0-16,21 0 0,1-22 15,-22 22-15,0 0 0,0 0 0,0 0 16,0 0-16,-21-21 0,-21 21 31</inkml:trace>
  <inkml:trace contextRef="#ctx0" brushRef="#br0" timeOffset="5768.64">5905 741 0,'43'0'16,"-22"-21"-16,0 21 0,21-21 16,1 21-16,-1-22 15,0 22-15,1-21 0,-1 21 0,0 0 16,1-21-16,-1 21 0,0 0 15,1-21-15,-1 21 0,-21 0 0,22 0 16,-22 0-16,0-21 0,0 21 16,0 0 15</inkml:trace>
  <inkml:trace contextRef="#ctx0" brushRef="#br0" timeOffset="6960.76">10731 868 0,'0'0'0,"0"-21"0,0 0 0,-21-1 16,0 1-16,0 0 15,0 21-15,0-21 0,-1 0 0,1 21 16,-21 0-16,0 0 0,20 0 15,-20 0-15,0 0 0,-1 0 16,1 21-16,0 0 0,21 0 0,-22 22 16,22-1-16,-21 0 0,21 1 15,-1-1-15,1 0 0,21 22 0,0-22 16,0 0-16,0 1 0,0-1 16,21 0-16,1 1 0,-1-22 0,0 21 15,21-21-15,-21 1 0,22-1 16,-22-21-16,21 21 0,-21-21 0,22 0 15,-1 0-15,0 0 0,1 0 16,-1-21-16,0 21 0,1-21 0,-1-1 16,22 1-16,-22-21 0,0 21 0,22-22 15,-22 22-15,0-21 16,1 0-16,-22-22 0,21 22 0,-21-1 16,1-20-16,-22-1 0,0 22 15,0-21-15,0 20 0,0 1 0,0 0 16,-22-1-16,1 1 0,21 21 15,-21 0-15,21-1 0,-21 22 16,21 22 0,-21-1-16,21 0 0,0 21 15,0 1-15,0-1 0,0 21 16,0-20-16,0 20 0,0-20 0,0 20 16,0-21-16,0 1 0,0-1 15,0 0-15,0 1 0,0-22 16,0 21-16,0-21 0,0 1 0,0-1 15,0 0-15,0-42 47,0 0-47,0-1 0,0 1 16,0 0-16,21-21 0,0 21 16,0-22-16,0 22 0,22 0 0,-22-21 15,21 20-15,-21 1 0,22 0 0,-1 21 16,-21 0-16,22 0 0,-22 0 15,21 0-15,-21 21 0,0 0 0,22 1 16,-43-1-16,21 0 16,-21 0-16,21 21 0,-21-20 0,0-1 15,0 0-15,0 21 0,0-21 16,0 1-16,0-1 0,-21-21 0,21 21 16,0 0-16,0 0 15,0-42 1,0 0-1,21 0-15,0 0 16</inkml:trace>
  <inkml:trace contextRef="#ctx0" brushRef="#br0" timeOffset="7928.14">12213 1016 0,'0'0'0,"0"-21"0,0 0 15,0 0-15,0-1 16,0 1-16,-21 21 0,0 0 16,0 0-16,-1 0 0,1 0 15,0 0-15,0 0 0,-21 21 0,20 1 16,1-1-16,-21 0 0,21 21 16,-22-21-16,22 22 0,0-22 0,0 21 15,0 1-15,0-22 0,21 21 16,-22-21-16,22 0 0,0 22 15,0-22-15,0 0 0,0 0 16,22-21-16,-1 0 16,0 0-16,0 0 0,21 0 0,-20 0 15,-1 0-15,21 0 0,-21-21 16,22 0-16,-22 0 0,21 0 0,-21-1 16,22 1-16,-22 0 0,21-21 0,-21 21 15,0-1-15,1-20 0,-1 21 16,-21 0-16,0 0 0,0-1 15,0 1-15,-21 42 32,-1 1-17,22 20-15,-21-21 0,0 0 0,21 0 16,-21 22-16,21-22 0,0 0 0,0 0 16,0 0-16,0 1 0,0-1 15,0 0-15,0 0 0,21-21 0,0 0 16,0 21-16,1-21 0,-1 0 15,21 0-15,-21 0 0,22 0 0,-1 0 16,-21-21-16,21 0 0,1 0 0,-22 21 16,21-21-16,-21-1 15,22 1-15,-22 0 0,0 0 0,-21 0 16,0 0-16,0-1 0,21 1 16,-21 0-16,0 0 0,-21 21 31,21 21-16,0 0-15,0 0 0,0 1 16,0-1-16,-21 0 0,21 0 16,0 0-16,0 0 0,-21 1 0,21-1 15,0 0-15,0 0 0,0 0 16,0 0-16,-21-21 16,21 22-16,-22-22 15,22-22 16,0 1-31,0 0 0,0 0 16,0 0-16,0 0 0,0-1 0,0 1 16,22-21-16,-1 21 0,0 0 15,0-22-15,21 22 0,-20 0 0,-1 0 16,21 0-16,0-1 0,1 22 16,-22 0-16,21 0 0,1 0 0,-1 0 15,0 0-15,-21 22 0,22-1 0,-22 0 16,0 0-16,0 0 0,0 0 15,-21 1-15,22-1 0,-22 0 16,0 0-16,0 0 0,0 0 0,0 1 16,-22-1-16,1 0 0,0 0 15,0-21-15,21 21 0,-21-21 16,21-21 15</inkml:trace>
  <inkml:trace contextRef="#ctx0" brushRef="#br0" timeOffset="8640.25">13906 1080 0,'0'0'0,"0"-22"0,0 1 16,0 0-16,-21 21 15,0 0-15,0 0 0,0 0 16,0 0-16,-1 0 0,1 0 0,0 21 16,0-21-16,0 21 0,0 1 15,-1-1-15,1 0 0,0 21 0,21-21 16,-21 1-16,0 20 0,21-21 16,-21 0-16,21 22 0,0-22 0,0 0 15,0 0-15,0 0 16,21-21-16,0 0 0,0 0 15,0 0-15,0 0 0,1 0 0,-1 0 16,21 0-16,-21 0 0,0 0 16,22-21-16,-22 0 0,0 0 0,0 21 15,0-21-15,1-1 0,-1 1 0,-21 0 16,0 0-16,0 0 0,0 0 16,0-1-16,0 1 0,0 0 15,0 42 32,0 0-47,0 1 16,0-1-16,-21 0 0,-1 0 0,22 21 15,-21-20-15,21 20 0,-21-21 0,21 21 16,-21 1-16,21-1 0,0 0 16,0 1-16,0 20 0,0-20 0,0 20 15,0-21-15,0 22 0,0-1 0,0-20 16,0 20-16,0 1 0,0-22 15,0 22-15,0-22 0,0 21 0,0-20 16,0 20-16,0-20 0,0-1 0,0 0 16,0 1-16,0-1 15,-21-21-15,0 21 0,-1-20 0,1-1 16,0-21-16,0 21 0,0-21 0,-22 0 16,22 0-16,-21 0 0,0 0 0,-1-21 15,1 0-15,-22-1 0,22 1 16,0 0-16,-1-21 0,1-1 0,0 22 15,21-21-15,-1 0 0,1-1 0,-21-63 16,21 85 0,21-21-16,0 21 0,0-22 0,0 22 15,0-21-15,21 21 0,0-22 0,0 22 16,0-21-16</inkml:trace>
  <inkml:trace contextRef="#ctx0" brushRef="#br0" timeOffset="9788.62">14139 1312 0,'21'0'32,"-21"-21"-17,22 21-15,-1-21 0,0 21 0,0-21 16,0 0-16,0 21 0,1-21 0,-22-1 15,21 22-15,-21-21 0,0 0 16,0 0-16,0 0 0,0 0 16,-21 21-1,-1 0-15,1 0 16,0 0-16,0 0 0,0 21 0,0 0 16,21 0-16,-22 0 0,1 0 15,0 1-15,21 20 0,0-21 0,0 21 16,-21-20-16,21-1 0,0 21 15,0-21-15,0 0 0,0 1 0,21-22 16,0 21-16,-21 0 0,21-21 0,1 0 16,20 0-16,-21 0 0,0 0 15,22 0-15,-1 0 0,-21 0 0,21 0 16,1-21-16,-22 0 0,21-1 0,1 22 16,-22-21-16,0 0 0,21 0 15,-21 0-15,1-22 0,-22 22 16,0 0-16,21 0 0,-21 0 15,0 0-15,0-1 0,0 1 0,-21 21 47,21 21-47,0 1 0,0-1 0,0 0 16,-22 0-16,22 0 0,0 22 16,0-22-16,0 0 0,0 0 0,0 0 15,0 0-15,22 1 0,-1-22 0,0 21 16,0-21-16,21 0 15,-20 21-15,-1-21 0,21 0 0,0 0 16,-20 0-16,20-21 16,0 21-16,1-21 0,-22-1 0,21 1 15,0 21-15,-20-21 0,-1 0 0,0 0 16,0-22-16,0 22 0,-21 0 16,0 0-16,0 0 0,0 0 0,0-1 15,0 1-15,0 0 0,-21 21 31,21 21-31,-21-21 0,21 21 0,0 1 16,0-1-16,0 0 0,0 0 16,-21 21-16,21-20 0,0-1 0,0 0 15,-21 0-15,21 0 0,0 0 0,0 1 16,0-1-16,0 0 16,0 0-1,0-42 16,0 0-31,0 0 0,0-1 16,0 1-16,21 0 0,0 0 16,0-21-16,0 20 0,0-20 0,1 21 15,-1-21-15,0 20 0,0 1 0,0 0 16,0 0-16,1 0 16,-1 21-16,21 0 0,-21 0 0,0 0 15,1 21-15,-22 0 0,0 0 16,0 0-16,0 1 0,0-1 15,0 21-15,0-21 0,0 0 0,21 1 16,-21-1-16,0 21 0,0-21 16,0 0-16,0 1 0,0-1 15,0 0-15,21 0 16,0-21-16,0 0 16,0 0-16,1 0 0,-1 0 0,0 0 15</inkml:trace>
  <inkml:trace contextRef="#ctx0" brushRef="#br0" timeOffset="10444.78">16319 1143 0,'0'0'0,"0"-21"0,0 0 0,0 0 16,0-1-16,-21-20 0,0 21 15,0 0-15,0 21 0,0 0 16,-1 0-16,1 0 0,0 0 0,0 21 15,-21 0-15,20 0 0,1 0 16,0 22-16,0-22 0,0 21 0,0-21 16,-1 22-16,22-22 0,0 0 15,0 21-15,0-20 0,0-1 16,0 0-16,0 0 0,0 0 0,22-21 16,-1 0-16,0 0 15,21 0-15,-21 0 0,1 0 0,20 0 16,-21 0-16,0-21 0,0 21 0,22-21 15,-22 0-15,0 0 0,0 21 16,-21-22-16,0 1 0,21-21 0,-21 21 16,0 0-16,0-1 0,0 1 15,0 0-15,0 0 0,0 0 0,0 0 16,0 42 15,0 0-31,0 0 16,0 0-16,0 22 0,0-22 15,0 21-15,0-21 0,-21 22 0,21-1 16,0 0-16,-21 1 0,21 20 0,-21-21 16,21 22-16,0-1 0,-21 1 15,21-1-15,0 22 0,0-21 0,0-1 16,0 22-16,0-22 0,0 1 0,0 20 16,0-20-16,0 21 0,0-22 15,0 1-15,0-1 0,0 1 0,0-1 16,0 1-16,0-22 0,0 0 0,-21 1 15,-1-1-15,1-21 0,21 21 16,-21-20-16,0-1 0,0 0 16,0-21-16,-1 21 0,1-21 15,0 0-15,0 0 0,21-21 16,0 0-16,-21 0 16,21-1-16,0 1 0,0 0 15,0-21-15,0 21 0,0-1 0,0 1 16,0-21-16,-21 21 0,21-22 0,0 1 15</inkml:trace>
  <inkml:trace contextRef="#ctx0" brushRef="#br0" timeOffset="10736.84">14944 868 0,'0'0'16,"-22"0"15,1 21 0,21 0-15,-21-21-16,0 21 0</inkml:trace>
  <inkml:trace contextRef="#ctx0" brushRef="#br0" timeOffset="11608.34">3789 2117 0,'0'0'0,"-43"0"0,22 0 0,0 0 16,-21 0-16,21 0 0,-1 0 15,1 0-15,0 0 0,0 0 0,21-21 32,42 21-32,-21 0 15,22 0-15,-1-22 0,22 22 0,-1 0 16,22 0-16,-1-21 0,1 21 15,0 0-15,21 0 0,21-21 0,-22 21 16,22 0-16,-21 0 0,21-21 16,0 21-16,0 0 0,-21 0 15,21-21-15,0 21 0,-21 0 16,0 0-16,0 0 0,-22-21 0,1 21 16,0 0-16,-22 0 0,22 0 0,-43-22 15,22 22-15,-22 0 0,0 0 16,1 0-16,-22 0 0,0 0 0,0 0 15,0 0 17</inkml:trace>
  <inkml:trace contextRef="#ctx0" brushRef="#br0" timeOffset="12358.46">10922 1757 0,'21'0'46,"0"21"-46,0-21 0,22 0 0,-22 0 16,21 0-16,1 0 0,20 0 16,1 0-16,-1 0 0,1 0 0,-1 0 15,22 0-15,21 0 0,-22 0 16,22 0-16,0 0 0,21 0 0,0 0 16,0 0-16,21 0 0,0 0 0,0 0 15,22 0-15,-22 0 0,21 0 16,1 0-16,-1 0 0,0 0 15,22 0-15,-22 0 0,0 0 0,1 0 16,-1 0-16,0 0 0,-20 0 16,20 0-16,-21 0 0,0 0 0,-21 0 15,-21-21-15,21 21 0,-21 0 16,-21 0-16,20 0 0,-41 0 0,21-21 16,-22 21-16,-21 0 0,1 0 0,-1 0 15,-21 0-15,-42 0 31,0 0-31,0 0 0,-22 0 0,22 0 16,-21 0-16,0 0 0,-1 0 16,1 21-16,-22-21 0</inkml:trace>
  <inkml:trace contextRef="#ctx0" brushRef="#br0" timeOffset="13700.55">910 2731 0,'0'0'0,"0"-22"15,0 1-15,0 0 16,0 0-16,0 0 16,-21 21-16,0-21 0,0 21 15,-22 0-15,22 0 0,0 0 16,-21 0-16,-1 0 0,1 0 0,0 21 16,-1 21-16,-20-21 0,20 22 15,1-22-15,-21 21 0,20 0 16,22 22-16,0-22 0,0 1 0,0 20 15,21 1-15,0-22 0,0 21 16,0 1-16,0-1 0,21-20 16,0 20-16,0-20 0,0-1 15,0 0-15,22-21 0,-1 22 16,0-22-16,1 0 0,20-21 0,-20 0 16,-1 0-16,21 0 0,-20 0 15,-1 0-15,22-21 0,-22 0 0,0 0 16,22-1-16,-22-20 0,0 21 15,22-21-15,-22-22 0,1 22 0,-1-1 16,0-20-16,-21 21 0,1-22 16,-1 22-16,-21-22 0,0 1 0,0-1 15,-21 22-15,-1-22 0,-20 1 16,0-1-16,-1 22 16,1 0-16,-21-1 0,20 1 0,1 21 15,-22 0-15,22 21 0,-21 0 16,20 0-16,-20 21 0,-1 0 0,1 0 15,-1 0-15,22 22 0,-22-1 16,22 0-16,0 22 0,-1-22 16,22 22-16,21-22 0,0 22 0,0-22 15,0 21-15,0-20 0,21 20 16,1-20-16,20-1 16,-21 0-16,21-21 0,1 22 0,-22-22 0,21 0 15,1 0-15,-1-21 0,0 0 16,-21 0-16,22 0 0,-1 0 15,0-21-15</inkml:trace>
  <inkml:trace contextRef="#ctx0" brushRef="#br0" timeOffset="14145.12">1376 3133 0,'0'21'16,"0"0"-16,0 21 0,0-20 15,0-1-15,0 21 0,0-21 16,0 22-16,0-22 0,0 21 16,0-21-16,0 0 0,0 1 0,0-1 15,0 0-15,0 0 0,0 0 16,0 0-16,-21-21 16,21-21-1,0 0 1,0 0-16,0 0 0,0 0 15,0-1-15,0-20 0,0 21 16,0-21-16,21 20 0,0-20 0,0 0 16,0 21-16,0-1 15,1 1-15,20 0 0,-21 21 0,0 0 16,22 0-16,-22 0 0,0 0 16,0 21-16,0 0 0,0 1 0,1-1 15,-22 21-15,0-21 0,0 0 16,0 22-16,0-22 0,0 0 0,0 0 15,0 0-15,0 1 0,0-1 16,0 0-16,0-42 31,0 0-15,0-1-16,0 1 0</inkml:trace>
  <inkml:trace contextRef="#ctx0" brushRef="#br0" timeOffset="14513.91">1884 3323 0,'0'0'16,"21"21"-16,0-21 16,0 0-16,0-21 0,1 0 15,-1 21-15,0-21 0,0 0 16,0 21-16,0-21 0,1-1 0,-1 1 15,0 0-15,-21 0 16,0 0-16,0 0 16,-21 21-16,0 0 15,-1 0-15,1 0 0,0 0 0,0 0 16,0 21-16,0 0 0,-1 21 16,22-21-16,0 1 0,0 20 15,-21-21-15,21 21 0,0 1 0,0-22 16,0 21-16,0-21 0,0 1 15,0-1-15,21 0 0,1 0 0,-22 0 16,21-21-16,0 0 0,0 0 16,0 0-16,22 0 0,-22 0 0,0 0 15,21-21-15,-21 0 0,22 0 16,-22 0-16</inkml:trace>
  <inkml:trace contextRef="#ctx0" brushRef="#br0" timeOffset="15005.14">4318 2625 0,'0'0'0,"0"-43"0,-21 1 15,21 21-15,-21-21 0,21-1 0,-22 22 16,1 0-16,21 0 0,-21 0 15,0 21-15,0 0 0,0 0 0,-1 0 16,1 0-16,-21 21 16,21 0-16,0 0 0,-22 21 0,22-20 15,0 20-15,0 21 0,0-20 16,-1 20-16,22-20 0,-21 20 0,21 1 16,0-1-16,0 1 0,0-1 15,0 1-15,0-22 0,21 21 0,1-20 16,-1-1-16,21-21 0,-21 22 0,0-22 15,22 0-15,-22 0 0,21 0 16,-21-21-16,22 0 0,-22 0 0,21 0 16,-21 0-16,22 0 0,-22-21 15,0 0-15,21 0 0,-20 0 16</inkml:trace>
  <inkml:trace contextRef="#ctx0" brushRef="#br0" timeOffset="15460.59">4614 2921 0,'0'0'0,"0"-21"16,0 42 0,0 0-16,0 0 15,0 1-15,0-1 0,0 21 0,0 0 16,0-20-16,0 20 0,0 0 16,0 1-16,0-22 0,0 21 0,0-21 15,0 0-15,21 22 0,1-43 16,-1 21-16,0 0 0,0-21 15,0 0-15,0 0 0,22 0 0,-22 0 16,21-21-16,-21 0 0,22 0 0,-22-1 16,106-83-1,-106 62-15,0 22 0,-21 0 16,0-21-16,0-1 0,0 22 16,0 0-16,-21-21 0,0 20 0,-21 1 15,20 0-15,-20 0 0,0 21 0,-1 0 16,22 0-16,-21 0 0,21 0 15,-22 21-15,22 0 0,0 0 16,0 1-16,21-1 0,-21 21 0,21-21 16,0 22-16,0-22 0,0 21 15,21 0-15,0-20 0,0 20 0,0-21 16,1 0-16,-1 0 0,0-21 16,21 0-16,-21 0 0,22 0 0,-1 0 15,-21 0-15,22 0 0,-1-21 16,0 0-16,1 0 0,-22 0 0,21-22 15,0 22-15,1 0 0,-22-21 16</inkml:trace>
  <inkml:trace contextRef="#ctx0" brushRef="#br0" timeOffset="17180.48">5419 2985 0,'21'-22'0,"-42"44"15,42-65-15,-21 64 32,0 1-17,0-1-15,0 0 0,0 0 0,0 21 16,0-20-16,0-1 0,0 21 0,0-21 15,0 0-15,0 1 0,0-1 16,0 0-16,0 0 0,0 0 0,0 0 16,0-42 15,0 0-31,0 0 16,0 0-16,21 0 0,-21-1 15,21-20-15,0 21 0,-21 0 16,21-22-16,1 22 0,-1-21 0,0 21 15,0-22-15,0 22 0,0 21 16,1-21-16,-1 21 0,0 0 0,0 0 16,0 0-16,0 21 0,1-21 15,-22 21-15,0 1 0,21 20 0,-21-21 16,0 21-16,0-20 0,0 20 0,0-21 16,0 21-16,21-20 0,-21-1 15,0 21-15,0-21 0,21 0 0,0-21 16,0 22-16,1-22 0,-1 0 15,0 0-15,0 0 0,21 0 16,-20 0-16,20-22 0,-21 22 0,21-21 0,-20 0 16,20 0-16,-21 0 15,0-22-15,22 22 0,-22 0 0,0-21 16,-21 21-16,0-1 0,0-20 16,0 21-16,0-21 0,0 20 0,0 1 15,0 0-15,-21 21 0,0 0 16,-1 0-16,1 21 15,21 0-15,0 1 0,-21-1 16,21 0-16,0 21 0,0-21 16,0 1-16,0-1 0,0 0 0,0 21 15,0-21-15,21 1 0,-21-1 16,21 0-16,1 0 16,-22 0-16,21-21 15,-21-21 16,-21 0-31,-1 0 16,1 21-16,0-21 0,0 21 16,0-22-16,0 22 0,-1 0 15,1 0 1,21 22-16,0-1 16,0 0-16,0 0 0,0 0 15,0 0-15,21 1 16,1-22-16,-22 21 0,21-21 0,0 0 15,0 0-15,0 0 0,0 0 0,1 0 16,20 0-16,-21 0 0,0 0 16,22-21-16,-22-1 0,21 1 0,-21 0 15,22 0-15,-22 0 0,21 0 16,22-85 0,-22 63-16,-21 1 0,0 0 0,-21-22 15,21 22-15,1-22 0,-22 1 0,21-1 16,-21 1-16,0-1 0,0 1 15,21 21-15,0-22 0,-21 22 0,0-1 16,0 22-16,0 0 0,0 0 16,0 0-16,0 42 15,0 0 1,-21 0-16,0 22 0,21-1 0,-21 0 16,21 1-16,0-1 0,0 21 15,-22-20-15,1 20 0,21-20 0,-21 20 16,0-21-16,21 1 0,0 20 0,0-20 15,0-22-15,0 21 0,0 0 16,0-20-16,0 20 0,21-21 0,0 0 16,0-21-16,1 21 0,-1-21 15,0 0-15,0 0 0,21 0 16,-20 0-16,20 0 0,-21-21 0,21 0 16,1 21-16,-22-21 0,21 0 15,-21 0-15,1-1 0,-1-20 0,0 21 16,-21 0-16,0 0 0,0-1 0,0-20 15,0 21-15,0 0 0,0 0 16,-21 21-16,0 0 0,-1 0 16,1 0-16,0 0 0,21 21 0,-21 0 15,0-21-15,21 21 0,0 0 16,0 0-16,0 1 0,0-1 0,0 0 16,0 0-16,0 0 0,0 0 15,0 1-15,0-1 0,21 0 16,0-21-16,0 21 0,0 0 0,1 0 15,-1-21-15,0 0 16,0 0-16,0 0 0,0 0 0,1 0 16,-1 0-16,0 0 0,0-21 0,21 0 15,-20 21-15,-1-21 0,21 0 16,-21 0-16,0-1 0,1 1 0,-1 0 16,0 0-16,0-21 0,-21 20 15,0-20-15,0 21 0,0 0 0,0 0 16,0-1-16,0 1 0,-21 42 47,21 1-47,0 20 0,-21-21 0,21 0 15,0 0-15,0 22 0,0-22 16,0 21-16,0-21 0,0 1 0,0-1 16,0 0-16,0 0 0,0 0 0,21 0 15,0-21-15,0 0 16,0 0-16,1 0 0,-1 0 0,0 0 15,0 0-15,21 0 0,-20-21 0,-1 0 16,0 21-16,0-21 0,0 0 16,0 0-16,1-1 0,-1 1 15,-21 0-15,21-21 0,-21-1 16,0 22-16,0 0 0,0 0 16,0 0-16,0 0 0,0-1 0,-21 22 15,0 22 1,21-1-16,-22 0 15,22 0-15,0 21 0,-21-20 0,21-1 16,0 21-16,0-21 0,0 0 16,0 1-16,0-1 0,0 0 0,0 0 15,21 0-15,1-21 0,-1 21 0,0-21 16,0 0-16,0 0 0,0 0 16,1 0-16,-1 0 0,0 0 15,0-21-15,0 0 0,0 21 16,1-21-16</inkml:trace>
  <inkml:trace contextRef="#ctx0" brushRef="#br0" timeOffset="17442.49">8488 2815 0,'0'-21'16,"0"42"-16,21-42 0,-21 0 0,0 0 0,0 0 16,0 42 15,-21 0-31,0 0 15,21 21-15,-22-20 0,22-1 16,-21 21-16,0-21 0,21 0 0,0 22 16,0-22-16,0 0 0,0 21 0,0-20 15,-21-1-15,21 0 0,0 0 16,0 0-16,0 0 0,21-21 16,0 0-16,0 0 15,1 0-15,-1 0 0,0-21 16,0 21-16,21-21 0,-20 0 0</inkml:trace>
  <inkml:trace contextRef="#ctx0" brushRef="#br0" timeOffset="17733.98">9059 2286 0,'0'0'15,"0"-42"-15,0-1 0,0 22 0,0 0 16,-21 21-16,0 0 0,0 0 15,0 0-15,-1 21 0,1 0 16,21 22-16,0-1 0,-21 0 16,21 1-16,-21-1 0,21 22 0,0-1 15,0-21-15,0 22 0,-21-1 0,21-20 16,-21 20-16,21-20 0,-22-1 16,22 0-16,0 1 0,0-1 0,-21 0 15,21-21-15,0 1 0,0 20 16,0-21-16,0 0 15,21-21-15,1 0 16,-1 0-16,0-21 0,21 21 0,-21-21 16,1 0-16</inkml:trace>
  <inkml:trace contextRef="#ctx0" brushRef="#br0" timeOffset="18112.96">9250 2815 0,'0'0'0,"-21"21"31,-1 1-31,1-1 16,21 0-16,-21 0 0,0 0 0,0 0 16,21 22-16,0-22 0,0 0 0,-21 0 15,21 0-15,0 1 0,0-1 16,0 0-16,0 0 0,21-21 16,0 0-16,21 0 0,-21 0 15,1 0-15,-1 0 0,0 0 16,21-21-16,-21 0 0,1 21 0,-1-21 15,0-1-15,0 1 0,0 0 16,-21 0-16,21-21 0,-21 20 0,0-20 16,0 21-16,0-21 0,-21 20 0,0 1 15,0 0-15,0 0 0,0 21 0,-1 0 16,1 0-16,0 0 16,0 0-16,0 0 0,0 21 0,-1 0 15,1 0-15,0 1 0,0-1 0,21 0 16,0 0-16,0 0 15,0 0-15,21-21 16,0 0-16,0 0 0,1 0 0,-1 0 16,0 0-16,0 0 0</inkml:trace>
  <inkml:trace contextRef="#ctx0" brushRef="#br0" timeOffset="18484.89">9673 2836 0,'0'0'15,"0"-21"-15,0 0 0,21 0 16,0 21-16,1-21 16,-1 21-1,0 0-15,0 0 0,0 21 0,0 0 16,1 0-16,-22 0 0,0 1 16,0-1-16,21 21 0,-21-21 15,0 0-15,0 1 0,0 20 0,0-21 16,-21 0-16,21 0 0,0 1 0,-22-1 15,1 0-15,0 0 16,21-42 31,0 0-47,0 0 0,0-1 16,21 1-16,-21 0 0,21 0 0,1 0 15,-22-22-15,21 22 0,0 0 16,0-21-16,-21 21 0,21-1 0,0 1 15,-21-21-15,22 21 0,-22 0 0,21-1 16,-21 1-16,21 21 0,-21-21 16,0 0-16,0 0 0</inkml:trace>
  <inkml:trace contextRef="#ctx0" brushRef="#br0" timeOffset="18720.82">8975 2455 0,'21'0'31,"0"0"-31,21-21 0,-21 21 0,22 0 16,-1-21-16,0 21 15,1 0-15,-1-21 0,-21 21 0,22 0 16,-22 0-16,21 0 0,-21-21 15,0 21-15,1 0 0,-22-21 16</inkml:trace>
  <inkml:trace contextRef="#ctx0" brushRef="#br0" timeOffset="18884.79">6794 2625 0,'0'0'0,"-84"42"0,41-42 0,43-21 16</inkml:trace>
  <inkml:trace contextRef="#ctx0" brushRef="#br0" timeOffset="18993.24">6858 2625 0,'21'0'15,"0"0"-15,22 0 0,-1 0 0,0-21 0,64-1 16,-64 22-1,-20-21-15,20 21 0,-21 0 0,0 0 16,0 0-16,1 0 0,-1 0 16</inkml:trace>
  <inkml:trace contextRef="#ctx0" brushRef="#br0" timeOffset="19652.91">12573 2519 0,'0'0'0,"21"-21"0,0 0 0,-21-1 15,0 1-15,0 0 0,21 0 16,-21 0-16,0 0 0,0-1 15,0 1-15,-21 21 0,0-21 0,-21 21 16,21 0-16,-22-21 0,1 21 16,-22 0-16,22 0 0,-21 0 0,-1 21 15,1 0-15,-1 0 16,1 1-16,-1-1 0,1 21 0,20 0 16,-20 1-16,20 20 0,22 1 0,-21-1 15,21-20-15,21 20 0,0 1 16,0-1-16,0-21 0,21 22 0,0-22 15,0 22-15,0-22 0,22 0 16,-1-20-16,-21 20 0,22-21 0,-1 0 16,0 0-16,22-21 0,-22 0 15,22 0-15,-1 0 0,1 0 16,-1 0-16,-21-21 0,43 0 0,-21 0 0,-1 0 16,1 0-16</inkml:trace>
  <inkml:trace contextRef="#ctx0" brushRef="#br0" timeOffset="21757.06">13102 2858 0,'0'0'0,"-21"-22"0,-21 1 16,-43-42-1,64 63-15,-22 0 0,1 0 0,21 0 16,-21 0-16,20 0 0,-20 21 0,21 0 16,0 0-16,0 22 0,-1-22 0,1 21 15,0 0-15,21-20 0,-21 20 16,21 0-16,0 1 0,0-22 0,0 21 15,0-21-15,0 0 0,21 1 16,0-1-16,0 0 0,1-21 16,-1 0-16,21 0 0,-21 0 0,0 0 15,22 0-15,-22 0 0,0 0 0,21-21 16,-20 0-16,20-1 0,-21 1 16,0 0-16,0 0 0,1 0 0,-1-22 15,0 22-15,0 0 0,0-21 0,-21-1 16,0 22-16,0-21 0,0 21 15,0 0-15,0-1 0,0 1 0,0 0 16,0 42 0,0 0-16,0 1 15,-21 20-15,21-21 0,0 0 0,0 22 16,0-22-16,0 21 16,0-21-16,0 22 0,0-22 0,0 21 15,0-21-15,21 0 0,-21 1 0,21-1 16,1 0-16,-1-21 0,21 0 15,-21 0-15,0 0 0,22 0 0,-1 0 16,0 0-16,-20-21 0,20 0 16,-21 21-16,21-43 0,-20 22 15,20 0-15,-21 0 0,21-22 16,-20 22-16,-1-21 0,0 0 0,0-1 16,0 1-16,-21 0 0,0-22 0,0 22 15,0-22-15,0 22 0,0-22 0,0 22 16,0 0-16,0-1 15,0 22-15,0 0 0,0 0 0,0 42 16,0 0 0,0 0-16,-21 22 0,21-22 15,0 42-15,0-20 0,0-1 0,0 22 16,0-22-16,0 0 0,0 22 0,0-22 16,0 0-16,0 1 0,0-1 15,0 0-15,0 1 0,0-22 0,0 21 16,21-21-16,-21 1 0,21-1 15,1-21-15,-1 21 0,21-21 16,-21 0-16,22 0 0,-22 0 0,21-21 16,-21 21-16,22-21 0,-22-1 0,21 1 15,-21 0-15,22 0 0,-22-21 16,0 20-16,21-20 0,-21 0 0,1-1 16,-1 1-16,-21-21 0,0 20 15,21-20-15,-21-1 0,0 1 0,21-1 16,-21 22-16,0 0 0,0-1 0,0 1 15,0 0-15,0 20 0,0 1 16,0 42 0,0 1-1,0 20-15,0 0 16,-21 1-16,21-1 0,0 21 0,0-20 16,-21-1-16,21 22 0,0-22 0,0 0 15,-21 22-15,21-22 0,0 0 16,0-20-16,0 20 0,0 0 0,0 1 15,0-22-15,0 0 0,21 21 0,0-21 16,0-21-16,0 22 0,0-1 16,22-21-16,-22 0 0,21 0 0,-21 0 15,22 0-15,-1 0 0,-21-21 16,22-1-16,-22 22 0,21-21 0,-21 0 16,0 0-16,22 0 0,-22 0 15,0-22-15,0 22 0,-21 0 0,21-21 16,-21 20-16,22 1 0,-22-21 15,0 21-15,0 0 0,0 42 32,0 0-32,0 0 0,0 0 15,0 0-15,0 1 0,0-1 0,0 0 16,-22 0-16,22 0 0,0 0 16,0 1-16,0-1 0,0 0 0,0 0 15,22 0-15,-1 0 0,0-21 16,0 0-16,0 0 15,0 0-15,1 0 0,-1 0 16,21 0-16,-21-21 0,0 0 0,1 0 16,-1 21-16,0-21 0,0 0 0,0-1 15,0 1-15,-21 0 0,22 0 16,-22-21-16,0 20 0,0 1 0,0 0 16,0 0-16,0 0 0,0 42 31,0 0-31,-22-21 15,22 21-15,-21 0 0,21 22 16,-21-22-16,21 0 0,0 0 0,-21 0 16,21 1-16,-21-1 0,21 0 0,-21-21 15,21 21-15,0 0 0,0 0 16,0-42 15,21 0-31,0 21 0,0-21 16,0 0-16,0 0 0,1-1 15,-1 1-15,0-21 0,21 21 0,-21 0 16,1-1-16,-1 1 0,21 0 16,-21 0-16,0 21 0,1 0 15,-1 0-15,0 0 0,0 0 0,0 0 0,-21 21 16,0 0-16,21 0 16,-21 1-16,0-1 0,0 0 0,0 0 15,22 0-15,-22 0 0,0 1 16,21-1-16,0 0 0,-21 0 15,21-21-15,0 21 0,0 0 0,1-21 16,20 0-16,-21 0 0,0 0 0,22 0 16,-22 0-16,21 0 0,-21 0 15,22-21-15,-1 21 0,-21-21 0,21 0 16,-20 0-16,20 0 0,-21-1 0,0 1 16,22-21-16,-22 21 0,0-22 15,-21 22-15,21-21 0,-21 21 16,0 0-16,0-22 0,0 22 0,0 0 15,-21 21-15,0 0 16,0 0-16,-1 0 0,1 21 0,-21 0 16,21 0-16,0 1 0,-22-1 0,22 0 15,0 0-15,0 0 0,0 0 16,21 1-16,0-1 0,0 0 0,0 0 16,0 0-16,0 0 15,21-21 1,0 0-16,0 0 0,0 0 0,0 0 15,1 0-15,-1 0 0,0-21 0,0 21 16,0-21-16,0 21 16,-21-21-16,22 21 15,-22 21 1,21 0 0,-21 0-16,21 1 0,-21 20 0,0-21 15,0 21-15,0 1 0,21-1 0,-21 22 16,0-22-16,0 0 0,0 22 15,0-1-15,0-20 0,0 20 0,0 1 16,0-22-16,0 21 0,0 1 0,-21-1 16,21 22-16,-21-21 0,0-1 15,21 1-15,-22-1 0,1-21 16,0 22-16,0-1 0,0-20 0,0-1 16,-1 22-16,-20-43 0,21 21 0,-21 0 0,20-20 15,-20-1-15,0 0 0,21 0 16,-22 0-16,22-21 0,-21 0 15,21 0-15,-22 0 0,22-21 0,0 0 16,-21 0-16,20 0 0,1-1 0,-21 1 16,21-21-16,0 0 0,21-1 15,-22 1-15,1 0 0,0-1 16,21-20-16</inkml:trace>
  <inkml:trace contextRef="#ctx0" brushRef="#br0" timeOffset="21992.2">15049 2582 0,'0'0'15,"-21"-42"1,0 21-16,0 21 15,21-21-15,0 42 32,0 0-17</inkml:trace>
  <inkml:trace contextRef="#ctx0" brushRef="#br0" timeOffset="23649.83">18224 2921 0,'22'0'16,"-1"0"0,0 0-1,-21-21-15,21 0 16,0 0-16,0-1 0,-21 1 16,22 0-16,-22 0 0,0 0 15,0 0-15,0-1 0,0 1 16,-22 0-16,1 0 0,0 0 15,-21 0-15,21-1 0,-22 1 0,22 21 16,-21 0-16,21 0 0,-22 0 16,22 0-16,-21 21 0,21-21 15,-1 43-15,-20-22 0,21 21 0,0 1 16,0-1-16,-22 21 0,22-20 16,21-1-16,0 0 0,-21 22 0,21-22 15,0-21-15,0 22 0,0-1 16,21-21-16,0 0 0,0-21 0,1 22 15,20-22-15,-21 0 0,21 0 0,1 0 16,-22-22-16,21 1 0,1 0 16,-1 0-16,0 0 0,-21 0 0,22-1 15,-22-20-15,0 21 0,0-21 16,-21 20-16,0-20 0,0 0 0,0-1 16,0 1-16,0 21 0,0-21 15,0-1-15,-21 22 0,21 0 16,-21 0-16,0 21 0,0 21 15,21 0-15,0 0 16,0 0-16,0 1 0,0 20 16,0-21-16,0 21 0,0-20 0,0 20 15,21-21-15,0 0 0,0 0 16,0 1-16,22-1 0,-22 0 0,0-21 16,21 0-16,-21 0 0,22 0 0,-22 0 15,0 0-15,21 0 0,-20 0 16,-1-21-16,21 21 0,-21-21 0,0-1 15,1 1-15,-22-21 16,21 21-16,-21 0 0,0-1 16,0 1-16,0-21 0,0 21 0,0 0 15,0-22-15,0 22 16,0 0-16,0 42 16,0 0-16,0 0 15,0 1-15,0-1 0,0 21 0,0-21 16,-21 22-16,21-22 0,0 21 0,-22-21 15,22 0-15,-21 1 0,21-1 16,0 0-16,0 0 0,0 0 0,0 0 16,0-42 15,0 0-15,0 0-16,21 0 0,-21 0 15,22-22-15,-1 22 0,-21-21 0,21 21 16,0-22-16,0 1 0,-21 21 0,21-22 15,1 22-15,-1 0 0,0 0 16,0 21-16,0 0 0,0 0 16,-21 21-16,0 0 0,22 0 15,-22 22-15,0-22 0,0 21 0,0-21 16,0 22-16,0-22 0,21 21 16,-21-21-16,21 1 0,-21-1 0,21 0 15,0 0-15,-21 0 0,21 0 16,1-21-16,-1 0 0,0 0 15,0 0-15,0 0 0,22 0 0,-22 0 16,0-21-16,0 21 0,21-21 0,-20 0 16,-1 0-16,0 0 0,21-1 15,-21 1-15,1-21 0,-1 21 0,-21-22 16,21 1-16,-21 0 0,21 21 16,-21-22-16,0 1 0,0 21 0,0 0 15,0-1-15,0 1 0,-21 42 31,21 1-31,-21-1 0,21 0 0,0 21 16,0-21-16,-21 22 0,21-22 16,0 21-16,-22 1 0,22-22 15,0 0-15,0 21 0,0-21 0,0 1 16,0-1-16,22 0 0,-1-21 16,0 21-16,0-21 0,0 0 0,0 0 15,1 0-15,-1 0 0,0 0 0,0 0 16,21-21-16,-20 21 0,-1-21 15,0 0-15,0-1 0,0 1 0,0 0 16,-21 0-16,0 0 0,0-22 0,0 1 16,0 0-16,0-1 0,0 1 15,-21 0-15,0-1 0,0 1 0,0 21 16,0 0-16,-22 0 16,22-1-16,0 22 0,0 0 0,-22 0 15,22 22-15,0-1 0,-21 21 0,21-21 16,-1 22-16,1-22 0,0 21 15,0 0-15,0-20 0,0 20 0,21-21 16,-22 21-16,22-20 0,0-1 16,0 0-16,0 0 0,22-21 15,20 0-15,-21 0 0,21 0 0,-20-21 16,20 0-16,0 21 0,1-21 16</inkml:trace>
  <inkml:trace contextRef="#ctx0" brushRef="#br0" timeOffset="23949.7">20362 1926 0,'-21'0'0,"42"0"0,-63 0 0,21 0 0,0 0 16,-1 0-16,1 21 15,21 1-15,-21 20 0,21-21 0,-21 21 16,21 1-16,0-22 0,0 42 15,0-20-15,-21 20 0,21 1 0,0-1 16,0 1-16,0-1 0,0 1 16,0-1-16,0 1 0,0-22 15,0 0-15,0 1 0,0-1 0,0-21 16,0 22-16,0-22 0,0 0 16,0 0-16,21-21 15,0-21 1,-21 0-16,21 0 0,0-1 15,1 1-15</inkml:trace>
  <inkml:trace contextRef="#ctx0" brushRef="#br0" timeOffset="24459.45">20743 1926 0,'0'0'0,"0"-21"15,-21 21 1,0 0-16,0 21 15,21 0-15,0 22 0,-21-22 16,21 21-16,-22 1 0,22-1 0,0 0 16,0 22-16,0-22 0,0 22 15,0-22-15,0 21 0,0-20 0,-21 20 16,21-20-16,0-1 0,-21 0 0,21 1 16,-21-1-16,21-21 0,0 21 15,0-20-15,-21-1 0,21 0 16,0 0-16,-21-21 0,21 21 15,0-42 1,0 0 0,21 0-16,0 0 0,0-1 0,0-20 15,0 0-15,1-1 0,-1 1 16,0 0-16,0-1 0,21 1 0,-20 21 16,-1 0-16,0-22 0,21 43 15,-21-21-15,1 21 0,-1 0 0,-21 21 16,0 1-16,21-1 0,-21 21 15,0-21-15,0 22 0,0-1 16,0 0-16,0 1 0,0-22 0,0 21 16,0 0-16,-21-20 0,21-1 15,0 0-15,0 0 0,0 0 0,-21 0 16,21 1-16,0-44 47,21 22-47,-21-21 0,21 0 0,0 0 15,-21 0-15,21 0 0</inkml:trace>
  <inkml:trace contextRef="#ctx0" brushRef="#br0" timeOffset="24845.34">21145 2688 0,'0'0'0,"0"21"16,22-21-16,-1 0 15,0 0-15,0 0 16,0 0-16,0 0 0,1 0 16,-1-21-16,0 21 0,-21-21 0,21 21 15,-21-21-15,21 0 0,-21 0 16,0-1-16,0 1 0,0 0 16,0 0-16,0 0 15,0 0-15,-21 21 16,0 0-16,0 0 0,0 21 15,21 0-15,0 21 0,-22-21 16,1 22-16,21-22 0,-21 21 0,21-21 16,0 22-16,0-22 0,0 0 15,0 21-15,0-20 0,0-1 0,0 0 16,21 0-16,0 0 0,1-21 16,-1 0-16,21 21 0,-21-21 15,0 0-15,22 0 0,-22 0 0,21 0 16,-21 0-16,1 0 0,-1-21 0,0 0 15,0 21-15,0-21 16,-21 0-16,21 0 0</inkml:trace>
  <inkml:trace contextRef="#ctx0" brushRef="#br0" timeOffset="25226.12">21653 2604 0,'0'-22'0,"0"44"0,0-65 16,0 22-16,0 0 0,0 0 15,0 0-15,0-1 0,0 1 0,22 0 16,-1 21-16,21 0 0,-21 0 15,0 0-15,1 0 0,-1 21 16,0 0-16,21 1 0,-21-1 0,1 21 16,-1-21-16,-21 22 0,21-1 15,-21-21-15,0 21 0,0-20 16,0 20-16,0-21 0,0 0 0,0 22 16,0-22-16,0 0 0,0 0 15,-21-21-15,21 21 0,-21-21 0,21 21 16,0-42 15,0 0-31,0 0 0,0 0 16,21 0-16,-21-1 0,21 1 0,0-21 15,0 0-15,-21-1 16,21 1-16,1 0 0,-1-1 0,0 1 0,0 21 16,0-22-16,0 22 0,-21 0 15,22 0-15,-1 0 0,-21 0 16,0-1-16,-21 1 31,-1 21-15</inkml:trace>
  <inkml:trace contextRef="#ctx0" brushRef="#br0" timeOffset="25515.99">19960 2223 0,'0'0'0,"-42"0"0,63 0 16,21 0-16,-21 0 16,22 0-16,-22 0 0,42 0 15,-20-22-15,-1 22 0,22 0 0,-22 0 16,21 0-16,-20 0 0,20 0 15,-20-21-15,-1 21 0,0 0 0,1 0 16,-1 0-16,-21 0 0,0 0 16,-42 0-1,-21 0 1,21 0-16,-22 21 0,1 1 0</inkml:trace>
  <inkml:trace contextRef="#ctx0" brushRef="#br0" timeOffset="26536.71">2455 4805 0,'0'0'0,"-21"-21"15,21 0-15,0-22 0,-21 22 16,0 0-16,21 0 0,-21-22 16,-1 22-16,1 0 0,0 0 0,0 0 15,-21 0-15,20 21 0,-20-22 16,21 1-16,0 21 0,-22 0 15,22 0-15,-21 0 0,21 0 0,0 21 16,-22 1-16,22-1 0,-21 0 16,21 21-16,-1 1 0,1-1 15,-21 21-15,21 1 0,21-1 0,-21 22 16,21 0-16,0-22 0,0 22 16,0-22-16,0 1 0,21-1 0,0 1 15,0-22-15,0 1 0,22-1 16,-22 0-16,21 1 0,-21-22 0,22 0 15,-1-21-15,-21 21 0,21-21 16,1 0-16,-1 0 0,0 0 16,-20-21-16,20 0 0,0 0 0,1-1 15,-1 1-15,0-21 0,22 21 16,-22-22-16,0 1 0,-20 0 16,20-1-16,0 1 0,-21 0 0,22-1 15</inkml:trace>
  <inkml:trace contextRef="#ctx0" brushRef="#br0" timeOffset="26965.98">2794 4995 0,'0'0'15,"0"-42"-15,0 21 0,-21 0 0,0 0 16,-1-1-16,1 22 0,0 0 16,0 22-16,0-1 0,0 0 15,21 21-15,-22 1 0,22-1 0,0 0 16,0 1-16,0-1 0,0 21 16,0-20-16,0-1 0,0 0 0,0 1 15,22-22-15,-1 21 0,0-21 16,0 1-16,0-1 0,0 0 15,22-21-15,-22 0 0,21 0 16,-21 0-16,22 0 0,-22-21 0,21 21 16,-21-21-16,22-1 0,-22 1 15,0 0-15,0-21 0,0 21 0,1-1 16,-1 1-16,-21-21 0,0 0 16,0 20-16,0-20 0,0 0 0,-43-1 15,22 1-15,0 0 0,-21-1 0,21 22 16,-22-21-16,1 21 15,21 0-15,-22-1 0,22 22 0,-21 0 16,21 0-16,0 22 0,-22-1 16,22 0-16,0 0 0,21 21 0,0 1 15,-21-1-15,21 0 0,0 1 16,0-1-16,21 0 0,-21-20 0,21 20 16,21-21-16,-20 0 0,-1 0 15,21 1-15,0-22 0,-20 0 0,20 0 16,0 0-16,1 0 0,-1 0 15,0 0-15,-21-22 0,22 1 0,-1 0 16,0 0-16</inkml:trace>
  <inkml:trace contextRef="#ctx0" brushRef="#br0" timeOffset="27408.71">3471 4974 0,'0'0'0,"0"-21"0,0 0 0,0 0 0,0 42 31,0 0-31,0 0 15,0 22-15,0-22 0,0 21 16,0 0-16,0 1 0,0-22 0,0 21 16,0 1-16,0-22 0,0 0 15,0 21-15,0-21 0,0 1 0,0-1 16,0 0-16,-21-21 47,21-21-47,0 0 0,0-1 15,0 1-15,0 0 0,0-21 0,0 21 16,0-22-16,21 1 0,-21 0 0,21-22 16,1 22-16,-1 21 0,0-22 15,0 22-15,0 0 0,0 0 0,1 21 16,-1 0-16,0 21 0,21 0 16,-21 0-16,-21 0 0,22 22 0,-1-22 15,-21 21-15,21-21 0,-21 22 16,0-22-16,0 21 0,0-21 0,0 1 15,0-1-15,0 0 0,0 0 16,0 0-16,0 0 0,0 1 16,0-1-16,-21-21 15,21-21 17</inkml:trace>
  <inkml:trace contextRef="#ctx0" brushRef="#br0" timeOffset="28945.4">4276 4953 0,'21'-21'0,"-42"42"0,63-84 0,-21 41 16,0 1-16,0 0 0,-21 0 16,0 0-16,0 0 15,-21 21-15,0 0 16,0 0-16,0 0 0,0 21 0,-1 0 15,1 0-15,0 0 0,0 0 16,0 1-16,0-1 0,-1 21 0,22-21 16,0 0-16,0 1 0,0-1 15,0 0-15,0 0 0,0 0 0,22 0 16,-1-21-16,0 0 16,0 0-16,0 0 0,0 0 0,22 0 15,-22 0-15,21 22 0,-21-22 16,22 0-16,-22 0 0,0 21 15,0-21-15,0 21 0,1-21 0,-22 21 16,0 0-16,0 0 0,0 1 16,-22-22-16,1 21 15,-21 0-15,21-21 0,0 0 0,-22 21 16,22-21-16,-21 0 0,-1 0 16,22 0-16,-21 0 0,0 0 0,20 0 15,-20 0-15,21-21 0,-21 0 0,20 21 16,1-21-16,-21-1 0,21 1 15,21 0-15,-21 0 0,21 0 16,21 21 15,0 21-31,0 0 0,0 0 16,0 0-16,1 1 0,-1-1 16,0 0-16,0 0 0,0 0 0,0 0 15,1-21-15,-1 22 0,0-1 16,21-21-16,-21 0 0,1 21 0,20-21 15,-21 0-15,21 0 0,-20 0 0,20-21 16,0 21-16,1-21 0,-1-1 16,0 1-16,1 0 0,-1 0 0,0-21 15,1 20-15,-1-20 0,-21 0 16,21-1-16,-20 1 0,-1-21 16,0 20-16,0-20 0,-21-1 0,0 1 15,0 20-15,0-20 0,0-1 16,0 22-16,0-21 0,0 20 0,-21 1 15,0 21-15,21 0 0,-21-1 16,21 1-16,-22 21 0,1 0 0,0 0 16,0 21-16,21 1 0,-21-1 15,21 0-15,0 21 0,0 1 16,0-1-16,0 0 0,0 1 0,0-1 16,0 0-16,0 22 0,0-1 15,0-20-15,0 20 0,0-21 16,0 1-16,21 20 0,0-20 0,-21-22 15,21 21-15,-21-21 0,21 22 16,1-22-16,-1 0 0,0-21 0,0 21 16,0-21-16,0 0 0,22 0 0,-22 0 15,21 0-15,-21-21 0,22 21 16,-22-21-16,21 0 0,-21-1 0,22 1 16,-22 0-16,21-21 0,-21 21 15,1-22-15,-22 22 0,0-21 0,0-1 16,0 22-16,0-21 0,0 21 0,0-22 15,0 22-15,-22 21 16,1 0-16,0 0 0,0 0 16,0 0-16,21 21 0,-21 1 15,-1-1-15,22 0 0,0 0 0,0 0 16,0 22-16,0-22 0,0 0 0,0 21 16,0-21-16,0 1 0,22-1 15,-1 0-15,0 0 0,0 0 0,-21 0 16,21 1-16,0-22 0,1 21 15,-1-21-15,0 0 0,0 0 0,0 0 16,0 0-16,1 0 0,-1 0 16,0 0-16,0-21 15,0 21-15,0-22 16,1 1-16,-1 0 0,0-21 16,0 21-16,-21-1 0,0 1 15,21-21-15,-21 21 0,0-22 0,21 22 16,-21 0-16,0 0 0,0 0 15,0 42 17,0 0-32,0 0 0,0 0 15,0 1-15,0-1 0,0 21 0,0-21 16,0 0-16,0 1 0,0-1 0,0 0 16,0 0-16,22 0 0,-1 0 15,-21 1-15,21-22 0,0 21 16,0-21-16,0 0 0,1 0 15,-1 0-15,0 0 16,0-21-16,0-1 0,0 22 0,1-21 16,-1 0-16,0 0 0,0 0 0,-21 0 15,21-1-15,-21-20 0,21 21 16,-21-21-16,0-1 0,0 22 0,0-21 16,0 21-16,0-1 0,0 1 15,0 42 1,0 1-1,0-1-15,0 0 16,0 21-16,0-21 0,0 22 0,0-22 16,0 0-16,0 21 0,0-20 0,0-1 15,0 0-15,0 0 0,0 0 16,0 0-16,0 1 0,22-1 16,-1-21-16,0 0 15,0 0-15,0-21 16,0-1-16,1 22 0,-1-21 0,0 0 15</inkml:trace>
  <inkml:trace contextRef="#ctx0" brushRef="#br0" timeOffset="29234.23">6689 4741 0,'0'0'0,"0"-21"0,0 0 15,0 0-15,-22 21 16,1 0-16,0 0 0,0 0 15,0 21-15,21 0 16,-21 0-16,21 22 0,0-22 0,-22 0 16,22 21-16,0 1 0,-21-22 15,21 21-15,0 1 0,0-22 0,0 21 16,0-21-16,0 0 0,0 22 0,0-22 16,0 0-1,21 0-15,1-21 0,-1 0 0,0 0 16,0 0-16,0 0 0,0 0 0,1 0 15,-1-21-15,21 0 0,-21 21 16,0-21-16,1 0 0,20-1 0,-21-20 16,0 21-16,0-21 0</inkml:trace>
  <inkml:trace contextRef="#ctx0" brushRef="#br0" timeOffset="29534.06">7070 4276 0,'0'0'0,"0"-64"16,0 22-16,0 0 0,0 20 15,0 1-15,0 0 0,-22 0 0,1 21 16,0 21 0,21 0-16,0 0 0,0 1 15,0 20-15,0 0 0,0 1 16,0 20-16,0-21 0,0 1 0,0 20 16,0-20-16,0 20 0,0-21 0,0 22 15,0-1-15,0-20 0,0-1 16,0 22-16,0-22 0,0 0 0,0 1 15,0-22-15,0 21 0,21-21 0,-21 0 16,0 1-16,21-22 16,-21 21-16,0 0 0,22-21 0,-1 0 0,0 0 15,0 0-15,0-21 16,0 0-16,1-1 16,-1 1-16,0 0 0,0 0 0</inkml:trace>
  <inkml:trace contextRef="#ctx0" brushRef="#br0" timeOffset="29944.83">7451 4699 0,'0'0'0,"0"-21"0,0 0 16,0 42-1,0 0-15,0 0 0,0 0 16,0 1-16,-22-1 0,22 0 0,-21 0 16,21 21-16,0-20 0,0-1 15,0 21-15,0-21 0,0 0 16,0 1-16,0-1 0,0 0 0,0 0 15,21 0-15,1-21 16,-1 0-16,0 0 0,0 0 16,0 0-16,22 0 0,-22 0 0,0 0 15,21-21-15,-21 0 0,22 21 16,-22-21-16,0 0 0,0-1 0,0 1 16,-21 0-16,0-21 0,0 21 0,0-1 15,0-20-15,0 21 0,0-21 16,-21 20-16,0 1 0,0 0 0,0 21 15,0 0-15,-1 0 0,1 0 0,0 0 16,0 21-16,0-21 16,0 21-16,-1 1 0,1 20 0,21-21 15,0 0-15,0 0 0,0 1 0,0-1 16,0 0-16,0 0 16,0 0-16,21-21 15,1 0-15,-1 0 16,0 0-16,-21-21 0,21 21 15</inkml:trace>
  <inkml:trace contextRef="#ctx0" brushRef="#br0" timeOffset="30346.6">8107 4741 0,'21'-21'0,"-42"42"0,63-63 15,-42 21 1,21 21-1,0 0-15,1 0 16,-1 0-16,0 0 0,0 21 16,0 0-16,-21 0 15,0 1-15,21 20 0,-21-21 0,0 0 16,0 22-16,0-22 0,0 21 16,0-21-16,0 0 0,0 1 0,0 20 15,0-21-15,-21 0 0,21 0 0,-21-21 16,21 22-16,0-1 0,-21-21 15,21-21 17,0-1-32,21 1 15,-21 0-15,21 0 0,0 0 16,1-22-16,-22 22 0,21-21 0,0 0 16,-21 20-16,21-20 0,0 0 15,-21 21-15,0-22 0,21 22 0,-21 0 16,22 0-16,-22 0 0,0-1 0,0 1 15,0 0 1,0 0-16,0 0 0</inkml:trace>
  <inkml:trace contextRef="#ctx0" brushRef="#br0" timeOffset="30633.43">7197 4382 0,'-22'0'16,"44"0"-16,-22 0 31,21 0-31,0 0 0,0 0 0,21 0 16,1-22-16,-1 22 0,0 0 15,1 0-15,20-21 0,-20 21 0,-1 0 16,21 0-16,-20-21 0,-1 21 15,-21 0-15,22 0 0,-22 0 0,0-21 16,-21 0-16,-21 0 16,0 21-1,-1 0-15,-20-22 0,21 22 0,-21 0 16</inkml:trace>
  <inkml:trace contextRef="#ctx0" brushRef="#br0" timeOffset="30931.77">5292 4466 0,'0'0'0,"-22"21"0,-20-21 15,21 0-15,21 22 0,21-44 31,0 22-31,0-21 0,1 0 16,20 21-16,-21-21 0,0 21 16,0-21-16,1 0 0,-1 21 15,0-22-15,-21 1 16,0 0 0</inkml:trace>
  <inkml:trace contextRef="#ctx0" brushRef="#br0" timeOffset="34824.75">10456 4424 0,'0'0'0,"0"-21"0,21 21 0,-21-21 15,0 42 16,0 0-31,0 0 0,0 21 16,0-20-16,0 20 0,0 0 0,0-21 16,0 22-16,0-22 0,-21 21 15,21 1-15,-21-22 0,21 0 0,-21 21 16,21-21-16,0 1 0,0-1 0,0 0 16,0 0-1,21-21 1,0-21-16,0 0 0,1 21 15,-1-21-15</inkml:trace>
  <inkml:trace contextRef="#ctx0" brushRef="#br0" timeOffset="35208.53">11028 4466 0,'0'0'0,"21"-21"0,-21 0 0,0 0 0,-42 21 31,20 0-31,1 0 0,0 0 15,0 0-15,0 21 0,0 0 0,-1-21 16,1 21-16,21 0 0,-21 1 16,0-1-16,21 0 0,0 0 15,0 0-15,0 0 16,21-21-16,0 0 16,0 22-16,1-22 0,-1 0 0,21 21 15,-21 0-15,22-21 0,-22 21 0,21-21 16,-21 21-16,0 0 0,1 1 15,-1-22-15,-21 21 0,21 0 0,-21 0 16,0 0-16,0 0 0,0 1 0,-21-1 16,0 0-16,-22-21 0,22 21 15,0 0-15,-21-21 0,20 0 0,1 21 16,-21-21-16,21 0 0,0 0 16,-1 0-16,1 0 0,0 0 15,0-21-15,0 0 0,21 0 16,-21 21-16,21-21 0,-22 0 0,22-1 15,0 1-15,0 0 0,0 0 16</inkml:trace>
  <inkml:trace contextRef="#ctx0" brushRef="#br0" timeOffset="35413.41">10520 4170 0,'-21'0'16,"21"-21"-16,21 21 63,0 0-48</inkml:trace>
  <inkml:trace contextRef="#ctx0" brushRef="#br0" timeOffset="35900.65">12996 4212 0,'0'0'0,"0"-42"16,21 21-16,1 0 0,-22-22 0,0 1 15,21 21-15,-21-22 0,0 22 16,0 0-16,0 0 0,0 0 0,0 0 16,-21-1-16,-1 22 0,-20 0 0,21 0 15,-21 0-15,-1 0 0,22 0 16,-21 22-16,-1-1 0,1 0 0,0 21 16,21 1-16,-22-1 0,22 21 15,0 1-15,0-1 0,0 1 0,-1-1 16,22-20-16,-21 20 0,21 1 0,0-22 15,0 22-15,0-22 0,0 0 16,0 1-16,21-1 0,1 0 16,-1-21-16,0 1 0,0-1 0,21 0 15,1-21-15,-1 0 0,0 0 16,1 0-16,-1 0 0,22 0 0,-22 0 16,21-21-16</inkml:trace>
  <inkml:trace contextRef="#ctx0" brushRef="#br0" timeOffset="37597.3">13631 4445 0,'0'0'0,"0"-21"0,0 0 0,-21 0 0,-21-1 15,21 1-15,-1 0 0,-20 21 16,21 0-16,-21 0 0,20 0 16,-20 21-16,21 0 0,-21 1 0,20-1 15,1 21-15,0-21 0,0 22 0,0-1 16,0-21-16,21 21 0,0 1 15,0-22-15,0 21 0,0-21 0,0 22 16,0-22-16,0 0 0,21 0 16,0-21-16,0 0 0,0 21 0,0-21 15,1 0-15,-1 0 0,21 0 0,-21-21 16,0 0-16,22 0 0,-22 0 16,0 0-16,21-1 0,-20 1 15,-1 0-15,0-21 0,0 21 0,0-22 16,0 22-16,-21-21 0,0-1 15,0 22-15,0-21 0,0 21 0,0 0 16,0 42 15,-21 0-31,21 0 0,-21 21 0,21-20 16,0 20-16,-21-21 0,21 21 0,0 1 16,0-22-16,0 21 0,0 1 15,0-22-15,21 0 0,0 21 0,0-21 16,1-21-16,-1 22 0,0-1 0,0-21 15,21 0-15,-20 0 16,20 0-16,0 0 0,1-21 0,-22-1 16,21 1-16,0 21 0,1-21 0,-1-21 15,-21 21-15,22-1 0,-22-20 16,21 21-16,-21-21 0,0-1 0,1 1 16,-1 0-16,-21-22 0,21 22 0,0-22 15,-21 22-15,0-22 0,21 22 16,-21-21-16,21 20 0,-21 22 0,0-21 15,0 21-15,0 42 16,0 0 0,0 0-16,-21 21 0,21 1 0,-21-1 15,0 22-15,21-22 16,-21 0-16,21 22 0,0-22 0,-21 0 16,21 1-16,-22-1 0,22 0 0,0 1 15,0-1-15,0-21 0,0 22 16,0-22-16,22 0 0,-1 0 0,0 0 15,0-21-15,0 0 0,0 0 0,1 0 16,-1 0-16,21 0 0,-21 0 16,0-21-16,22 21 0,-22-21 0,0-21 15,21 20-15,-20 1 0,20-21 0,-21 21 16,0-22-16,0 1 16,1 0-16,-1-22 0,0 22 0,0-22 15,0 22-15,-21-21 0,0 20 0,0-20 16,0 20-16,0 22 0,0-21 15,0 21-15,-21 21 16,21 42 0,-21-21-16,0 22 0,21-1 0,-21 0 15,21 1-15,0-1 0,-22 0 0,22 1 16,-21-1-16,21 21 0,0-20 16,0-1-16,0-21 0,0 22 0,0-1 15,21-21-15,1 21 0,-1-20 16,21-1-16,-21 0 0,22 0 15,-22 0-15,21-21 0,0 0 0,1 0 16,-1 0-16,0 0 0,1 0 0,-1 0 16,-21 0-16,22-21 0,-1 0 15,0 0-15,-21 0 0,1-1 0,20 1 16,-21-21-16,0 21 0,-21-22 16,21 1-16,-21 21 0,0-21 0,22 20 15,-22-20-15,0 21 0,0 0 0,-22 21 31,1 0-31,21 21 0,-21 0 16,21 0-16,-21 22 0,21-22 0,-21 0 16,21 0-16,0 21 0,0-20 15,0-1-15,0 21 0,0-21 16,0 0-16,0 1 0,21-1 0,0 0 16,0 0-16,0 0 0,1 0 15,20-21-15,-21 22 0,21-22 0,1 0 16,-22 0-16,21 0 0,1 0 0,-1 0 15,0 0-15,1 0 0,-1-22 16,21 1-16,-20 21 0,20-21 0,-20 0 16,-1 0-16,21 0 0,-20-1 15,20-20-15,-20 21 0,-1 0 0,0-22 16,-21 22-16,22-21 0,-22 21 16,-21 0-16,0-22 0,0 22 15,0 0-15,-21 21 0,0 0 16,-1 0-16,-20 0 0,0 0 0,21 0 15,-22 21-15,1-21 0,21 21 0,-22 0 16,22 1-16,-21 20 0,21-21 16,0 0-16,-1 0 0,22 22 0,0-22 15,-21 0-15,21 0 0,0 0 0,0 1 16,0-1-16,0 0 0,21 0 16,1 0-16,-1-21 0,0 0 0,0 0 15,0 0-15,0 0 0,22 0 16,-22 0-16,21 0 0,-21-21 15,1 21-15,20-21 0,-21 0 0,0 0 16,0-1-16,22 1 0,-22-21 0,0 21 16,0-22-16,0 1 0,1 0 15,-22-22-15,21 22 0,21-149 16,-42 128-16,21-1 16,-21 1-16,21 21 0,-21-1 0,0 1 15,0 0-15,0 20 0,0 1 0,-21 42 31,0 1-31,21-1 16,-21 21-16,0 22 0,0-22 16,21 21-16,-22 1 0,22-1 15,-21 1-15,0-22 0,21 22 0,0-1 16,-21-20-16,21-1 0,-21 0 16,21 1-16,0-1 0,0 0 0,0-21 15,0 1-15,0 20 0,21-42 0,0 21 16,0 0-16,0-21 0,1 0 15,20 0-15,-21 0 0,21 0 0,1-21 16,-22 0-16,21 21 0,22-21 0</inkml:trace>
  <inkml:trace contextRef="#ctx0" brushRef="#br0" timeOffset="38109.01">19960 3874 0,'0'-22'0,"0"44"0,0-65 0,0 22 16,21 21-16,-21-21 15,-21 21 1,0 0-16,0 0 0,0 0 0,-22 21 15,22 0-15,-21-21 0,-1 21 16,1 22-16,0-22 0,-1 21 0,1-21 16,0 22-16,21-1 0,-1 0 15,-20 1-15,21 20 0,0-20 16,21-1-16,0 0 0,0 1 0,0-22 16,0 21-16,0 0 0,0-20 0,21 20 15,21-21-15,-21 0 0,22 0 16,-1 1-16,0-1 0,22 0 0,-22-21 15,22 0-15,-22 0 0,22 0 16,-22 0-16,21 0 0,-20 0 0,20 0 16,-20 0-16,20-21 0</inkml:trace>
  <inkml:trace contextRef="#ctx0" brushRef="#br0" timeOffset="38448.81">21103 3958 0,'0'0'0,"0"-42"0,0 21 16,0 0-16,0-1 0,0 1 0,0 0 15,-21 21-15,0-21 0,0 21 16,-1-21-16,1 21 0,0 0 0,0 0 16,0 0-16,-22 21 0,22 0 15,0 0-15,-21 22 0,-1-1 0,22 0 16,0 1-16,-21-1 0,21 21 15,-22 1-15,22-22 0,0 22 0,0-22 16,21 0-16,0 22 0,0-22 16,0-21-16,21 22 0,21-22 0,-21 21 15,22-21-15,-1 1 0,0-1 16,1-21-16,-1 21 0,0-21 0,1 0 16,-1 0-16,0 0 0,1 0 0,-22 0 15,21 0-15,-21 0 0,22 0 16,-22-21-16,0 21 0,0-21 0,0-1 15,1 22-15</inkml:trace>
  <inkml:trace contextRef="#ctx0" brushRef="#br0" timeOffset="40196.53">6731 7027 0,'-21'0'47,"0"0"-47,-1 0 16,1 0-16,0 22 0,0-1 15,0 0-15,-22 0 0,22 21 0,0-20 0,0 20 16,0 21-16,0-20 16,-1 20-16,1-20 0,0 20 0,0 1 15,21-1-15,0 22 0,0-22 0,0 1 16,0-1-16,0 1 0,0-22 16,21 22-16,0-22 0,22 0 0,-1 1 15,0-1-15,1-21 0,20 0 0,1 0 16,-1 1-16,1-22 0,-1 0 15,1 0-15,-1 0 0,22 0 0,-22 0 16,1-22-16,-22 1 0,22 0 0,-1-21 16,1 21-16,-22-22 0,21 22 15,-20-21-15,-1-1 0,0-20 0,-20 21 16,-1-22-16,0 22 0,-21-22 16,0 1-16,0-22 0,0 22 15,0-1-15,-42-21 0,20 22 0,1-1 16,-21 1-16,0-1 0,-1 22 15,1 0-15,0-1 0,-1 22 0,1 0 16,-22 0-16,22 21 0,0 0 0,-1 0 16,-20 21-16,21-21 0,-22 21 15,1 22-15,20-22 0,-20 21 0,20-21 16,-20 22-16,21-1 0,20 0 16,-20 1-16,21-22 0,0 21 15,21-21-15,0 22 0,0-22 0,0 0 16,21 0-16,0 0 0,21-21 15,1 21-15</inkml:trace>
  <inkml:trace contextRef="#ctx0" brushRef="#br0" timeOffset="40717.23">7768 7768 0,'0'0'0,"-21"0"15,0 0-15,0 0 0,-1-21 16,1 21 0,64 0-1,-22 0 1,21 0-16,22 0 0,-1 0 15,22 0-15,-1 0 0,22 0 0,0 0 16,0 0-16,0 0 0,0 0 0,21 0 16,0 0-16,0 0 0,-22 0 15,1 0-15,0 0 0,0 0 0,0 0 16,-22 0-16,22 0 0,-42 0 0,20 0 16,-20 0-16,-1 0 15,-20 0-15,-22 0 0,21 0 0,-21 0 16,-21-21-1,-21 21 1,0 0-16,0-21 0</inkml:trace>
  <inkml:trace contextRef="#ctx0" brushRef="#br0" timeOffset="41060.83">9546 7557 0,'0'0'0,"21"0"47,0 21-32,1-21-15,20 0 0,-21 0 16,21 21-16,-20-21 0,20 0 0,0 0 16,-21 0-16,22 0 0,-1 21 0,-21-21 15,0 0-15,1 21 0,-1-21 16,0 21-16,-21 1 0,0-1 15,-21 0-15,0 0 0,-1 0 16,-20 22-16,0-22 0,-1 0 16,1 21-16,-21-21 0,20 1 0,-20 20 15,20-21-15,1 21 0,-21-20 16,20-1-16,1 21 0,21-21 16,-22 0-16,22 1 0,0-22 0,21 21 15</inkml:trace>
  <inkml:trace contextRef="#ctx0" brushRef="#br0" timeOffset="41775.64">11239 6900 0,'0'0'15,"-21"0"-15,0 0 0,-21 22 0,-1-1 16,-20 0-16,21 0 0,-1 0 0,-20 22 16,20-1-16,-20 21 0,21 1 0,-22-1 15,22 1-15,-1 21 0,1-22 16,21 1-16,0 20 0,0-20 0,21-1 15,0 1-15,0-1 0,0 1 0,0-22 16,21 22-16,0-22 0,0 0 16,21-21-16,1 22 0,-1-22 0,22 0 15,-22 0-15,21 0 0,1-21 16,21 0-16,-22 0 0,22 0 16,-22-21-16,1 0 0,20 0 0,-20 0 15,21 0-15,-22-22 0,1 1 0,-1 0 16,1-1-16,-1 1 0,-21-22 15,1 22-15,-1-21 0,0-1 0,-20 1 16,-1-1-16,-21-21 0,0 22 16,0-22-16,-21 1 0,-22 20 0,22-21 15,-21 22-15,-1-1 0,-20 22 16,21 0-16,-22-1 0,22 22 0,-22 0 16,-20 21-16,20 0 0,1 0 0,-22 21 15,0 0-15,1 1 0,-1 20 16,21-21-16,1 21 0,-1 22 0,22-22 15,0 1-15,21-1 0,-1 21 16,22-20-16,0-22 0,0 21 0,0 1 16,0-22-16,22 0 0,20 0 15,-21 0-15,21 0 0,1 1 0,20-22 16,-20 0-16,20 0 0,-21 21 0,22-21 16</inkml:trace>
  <inkml:trace contextRef="#ctx0" brushRef="#br0" timeOffset="42109.45">12340 7578 0,'0'0'0,"0"21"0,0 0 15,21-21 1,0 21-16,22-21 0,-1 0 15,0 0-15,22 21 0,-1-21 0,22 0 16,0 0-16,-1 0 0,22 22 0,-21-22 16,21 0-16,0 0 0,-22 0 15,22 0-15,-21 0 0,-1 0 16,1 0-16,-21 0 0,20 0 0,-20 0 16,-1 0-16,-20 0 0,20 0 15,-21 0-15,1-22 0,-1 1 0,-21 21 16,0 0-16,1-21 0,-22 0 15,0 0-15,0 0 16,-22-1-16,1 22 0,-21-21 0,21 0 16,-22 0-16,1 0 0</inkml:trace>
  <inkml:trace contextRef="#ctx0" brushRef="#br0" timeOffset="42381.68">13864 7345 0,'21'0'0,"0"0"16,1 0-16,-1 0 16,0 0-16,0 21 0,0 0 0,0-21 15,1 21-15,-1-21 0,0 22 16,0-1-16,-21 0 0,0 0 0,0 0 16,0 0-16,0 1 0,-21 20 0,0-21 15,0 0-15,-1 22 0,-20-22 16,0 0-16,-1 21 0,22-21 0,-21 1 15,-22-1-15,22 21 0,0-21 16,-1 0-16,1 1 0,21-1 16,-21 0-16,20 0 0,1-21 0,0 0 15,42 0 1</inkml:trace>
  <inkml:trace contextRef="#ctx0" brushRef="#br0" timeOffset="43048.82">15346 6900 0,'0'0'0,"0"-21"0,-21 0 16,-1 0-16,22 0 0,-21 21 0,0 0 15,0 0-15,0 0 0,0 0 16,-1 0-16,-20 21 0,21-21 15,0 21-15,0 21 0,-22-20 0,22 20 16,-21 0-16,21 1 0,-22 20 0,1-21 16,21 22-16,-22-1 0,1 1 15,21-1-15,-21 1 0,20-1 0,1 1 16,21-22-16,0 1 0,0-1 16,0 0-16,21 1 0,22-1 0,-22-21 15,21 21-15,22-20 0,-1-1 0,1 0 16,-1 0-16,22-21 15,-22 0-15,22 0 0,0 0 0,-1 0 16,-20-21-16,21 0 0,-22 0 0,1-1 16,-1 1-16,1 0 0,-1-21 15,-21 21-15,22-22 0,-22 1 0,1-22 16,-1 22-16,-21-21 0,0-1 0,-21 1 16,0-1-16,0-21 0,0 22 15,-21-1-15,-21 22 0,-1-21 0,1 20 16,0 1-16,-1 0 0,-20 20 0,-1 1 15,1 0-15,-1 21 0,1 0 16,-1 0-16,-20 0 0,20 0 16,22 0-16,-22 0 0,22 21 0,-21 0 15,41 1-15,-20-1 0,21 0 16,0 0-16,21 0 0,0 0 0,0 1 16,21-22-16,0 21 0,0 0 15,22 0-15,-22-21 0,21 21 0</inkml:trace>
  <inkml:trace contextRef="#ctx0" brushRef="#br0" timeOffset="43693.45">16954 7324 0,'0'0'0,"0"21"0,0 0 0,22 0 0,-22 0 16,21 1-16,0-1 0,0 0 16,0 0-16,0-21 15,1 21-15,-1-21 0,0 0 0,21 0 16,-21 0-16,22 0 0,20 0 16,1 0-16,-1 0 0,1 0 0,20 0 15,1 0-15,0 0 0,-1-21 0,1 21 16,0-21-16,-1 21 0,1-21 15,0 21-15,-22-21 0,1 21 16,20-22-16,-41 22 0,20-21 0,-20 0 16,-1 21-16,-21-21 0,21 0 15,-42 0-15,0-1 0,0 1 16,-21 0-16,0 21 16,-21-21-16,-1 21 0,-20-21 0,-1 21 15,1 0-15,-1-21 0,1-1 0,21 22 16,-22 0-16,22 0 0,-1 0 15,22 0-15,0 0 0,0-21 0,42 21 32,0 0-32,22 0 15,-22 0-15,21 0 0,0 0 0,1 0 16,-1 0-16,0 0 16,1 0-16,20 0 0,-20 0 0,-1 21 15,0-21-15,-21 22 0,22-1 16,-22-21-16,-21 42 0,0-21 0,0 0 15,0 22-15,0-22 0,-21 21 0,0 1 16,-1-22-16,1 21 0,-21 0 16,0-20-16,-1 20 0,22-21 15,-21 0-15,21 0 0,-22 1 0,22-1 0,0 0 16,0 0-16,21 0 16,21-21-1,21 0-15,-21-21 16,22 21-16,-1-21 0</inkml:trace>
  <inkml:trace contextRef="#ctx0" brushRef="#br0" timeOffset="44198.16">19854 6710 0,'0'0'0,"0"-21"0,0 0 0,0-1 15,-21 22 1,0 0 0,0 0-16,0 0 0,-1 0 0,1 22 15,-21-1-15,21 0 0,-22 21 16,1-21-16,-21 22 0,20-1 0,1 0 16,0 1-16,-1 20 0,22-20 0,0 20 15,-21 1-15,42-1 0,0 1 16,0-22-16,0 21 0,0-20 0,0-1 15,0 22-15,21-43 0,0 21 16,0 0-16,0-20 0,22-1 0,-1 0 16,-21 0-16,21 0 0,1 0 0,20-21 15,-20 0-15,-1 0 0,0 0 16,22 0-16,-22 0 0,0 0 16,22-21-16,-22 21 0,1-21 0,-1-21 15,0 21-15,1-22 0,-1 22 16,0-42-16,-21 20 0,22-20 0,-22-1 15,21 1-15,-21-22 0,1 22 16,-22-22-16,0 21 0,0 1 16,0-1-16,0 22 0,-22 0 0,1-1 0,-21 1 15,0 21-15,-1 0 0,-20 0 16,-1-1-16,-20 1 0,-22 21 0,21 0 16,-21 0-16,0 0 0,22 0 15,-22 21-15,42 1 0,-20-1 16,20 0-16,1 0 0,-1 0 0,1 0 15,-1 1-15</inkml:trace>
  <inkml:trace contextRef="#ctx0" brushRef="#br0" timeOffset="44644.91">16827 7324 0,'0'0'15,"-21"0"-15,0 0 0,0 0 0,21 21 16,-21-21-16,0 21 0,-1-21 16,22 21-16,0 0 15,22-21-15,-1 22 0,21-22 16,0 21-16,1-21 0,20 0 15,22 0-15,-22 21 0,22-21 0,0 0 16,21 0-16,-22 0 0,1 0 0,21 0 16,-22 0-16,1 0 0,-21 0 15,-1 0-15,1 0 0,-1 0 0,-21 0 16,-20 0-16,-1 0 0,0 0 0</inkml:trace>
  <inkml:trace contextRef="#ctx0" brushRef="#br0" timeOffset="55684.16">7091 8678 0,'0'-21'32,"-21"21"-1,21-21-31,0 42 94,0 0-63,0-42 63,-22 42-48,22 1-46,-21-22 16,-21 63-16,42-42 16,-21 0-16,21 1 0,0 20 0,0-21 15,-21 0-15,21 0 0,-22 1 16,22-1-16,-21 0 0,21 0 16,0 0-16,-21-21 0,21 21 0,0-42 62,0 0-62,21 0 0,-21 0 16,21 0-16,-21-22 15,0 22-15,22 0 0,-22 0 0,21 0 16,-21-1-16,21 1 0,-21 0 16,0 0-16,0 0 15,0 0 1</inkml:trace>
  <inkml:trace contextRef="#ctx0" brushRef="#br0" timeOffset="55854.6">7112 8890 0,'0'0'0,"0"21"15,21-21-15,-21 21 0,21-21 0,-21 22 16,21-1-16,1-21 0,-1 0 16,-21 21-16,21-21 15,0 0-15,-21-21 63,-21 21-63</inkml:trace>
  <inkml:trace contextRef="#ctx0" brushRef="#br0" timeOffset="57045.92">7048 8763 0,'0'0'16,"-21"0"-16,21-21 16,-21 21-16,21 21 47,0 0-47,0 0 15,0 1-15,0-1 0,0 0 16,0 0-16,0 0 0,0 22 0,0-22 15,0 21-15,0-21 0,0 22 0,0-1 16,0-21-16,0 21 0,0 1 16,0-1-16,0 0 0,0 1 0,0-1 15,0 0-15,0 1 0,0-1 0,0 0 16,21 1-16,-21 20 0,21-20 16,1-1-16,-22 0 0,21 22 15,0-22-15,-21 0 0,21 1 0,0-1 16,0 0-16,1 1 0,-1-1 15,21 0-15,-21 1 0,0-1 0,22 22 16,-1-22-16,0-21 0,1 21 0,20 1 16,1-1-16,-1 0 0,1-20 15,-1 20-15,22-21 0,-22 0 0,22 22 16,0-22-16,-22 0 0,22-21 0,0 21 16,-1 0-16,1-21 0,21 0 0,-22 0 15,1 21-15,21-21 0,-21 0 16,-1 0-16,1 0 0,0-21 0,-1 0 15,1 0-15,0 0 0,-22 0 16,22-1-16,-22 1 0,1 0 16,-1-21-16,1-1 0,-1 22 0,1-21 15,-22 0-15,22-1 0,-22 22 0,0-21 16,1-1-16,-1 1 0,-21 21 0,21-21 16,1-1-16,-22 22 0,0-21 15,21-1-15,-20 22 0,-1-21 0,21 0 16,-21-1-16,0 22 0,22-21 0,-22-1 15,0 1-15,21 0 0,-20-1 16,20 22-16,-21-21 0,0 0 0,22 20 16,-22-20-16,0 21 0,0-21 0,0 20 15,0-20-15,-21 21 16,22 0-16,-22 0 0,21-1 0,-21 1 16,21 0-16,-21 0 0,0 0 0,0 0 15,0-1-15,0 1 0,0 0 16,0 0-16,21 0 0,-21 0 15,0-1-15,-21 22 63,0 0-63,0 22 0,-1-22 16,1 21-16,0 0 0,0-21 15,-21 21-15,20-21 0,1 21 0,0 0 16,0-21-16,0 22 0,0-1 15,-1-21-15,1 21 0,0-21 16,21 21-16,-21-21 0,42 0 63,0 0-63,0-21 0,1 21 15,-1-21-15,0 21 0,-21-21 0,21-1 16,0 22-16,0-21 0,1 0 15,-1 21-15,0-21 0,-21 0 16,21 21-16,0-21 16,-21-1-16,21 22 15,1 0 1,-22 22-16,21-22 16,0 21-16,-21 0 0,0 0 0,21 0 15,0 0-15,-21 22 0,21-22 16,-21 0-16,0 0 0,0 0 0,22 1 15,-22-1-15,21 0 0,-21 0 16,0 0-16,21-21 16,-21 21-16,21-21 0,0 0 62</inkml:trace>
  <inkml:trace contextRef="#ctx0" brushRef="#br0" timeOffset="57248.81">11176 9081 0,'0'0'0,"-42"0"31</inkml:trace>
  <inkml:trace contextRef="#ctx0" brushRef="#br0" timeOffset="57632.59">11176 9694 0,'0'22'0,"0"-1"0,0 0 16,0 21-16,0-21 16,0 22-16,0-1 0,0 0 0,0 1 15,0-22-15,0 21 0,0 1 0,21-1 16,0 0-16,0-21 0,1 22 0,-1-1 16,0-21-16,0 22 0,21-1 15,-20-21-15,20 21 0,0-20 0,1 20 16,-1-21-16,0 21 0,1-20 0,-1 20 15,21-21-15,-20 0 0,-1 0 0,22 1 16,-22-1-16,21 0 0,-20 0 16,20 0-16,1-21 0,-22 21 15,22-21-15,41 0 0,-62 0 0,63 0 16,-22 0-16,-20-21 0,-1 0 0,1 21 16,-1 0-16,-42 0 0,43 0 0,21 0 15,-1-21-15,-20 0 0,-1 0 0,1 63 16,-1-42-16,64-64 0,-84 22 15,20 21-15,1 0 0,20 21 0,64 0 16,-84-43-16,-22 1 0,64 0 0,-42-1 16,20 1-16,-20 0 0,-22 21 0,22-1 15,41-20-15,-41 0 0,-43-1 16</inkml:trace>
  <inkml:trace contextRef="#ctx0" brushRef="#br0" timeOffset="58172.28">15092 9991 0,'42'-43'15,"-21"22"-15,0 0 0,22 0 16,-1-21-16,0 20 0,1-20 0,-1 0 15,0 21-15,-20-22 0,20 1 16,0 21-16,1-22 0,-22 22 0,21-21 16,-21 0-16,0 20 0,22-20 0,-22 21 15,0 0-15,0 0 0,-21-22 16,21 22-16,1 0 0,-1 0 0,0 21 16,0-21-16,-21-1 0,0 1 0,0 0 15,0 0 1,0 0-1,0 0-15,-21 21 32,0 0-32,0-22 15,-1 22-15,1 0 16,0 0-16,0 0 16,0 0-16,0 0 0,-1 0 0,1 0 15,0 0-15,0 0 0,0 0 0,0 0 16,-1 0-16,1 0 0,0 0 15,0 0-15,0 0 0,0 22 0,-1-22 16,1 0-16,0 21 0,0-21 16,21 21-1,-21-21-15,42 0 47,0 0-47,0 0 0,0 0 16,1 0-16,-1 0 0,0 0 15,21-21-15,-21 21 0,1 0 0,-1-21 16,0 21-16,21-22 0,-21 22 0,1 0 16,-1-21-16,0 21 0,0 0 15,0-21-15,0 21 0,1 0 16,-22-21-16,21 21 0,0 0 16,-21-21-1,0 0-15</inkml:trace>
  <inkml:trace contextRef="#ctx0" brushRef="#br0" timeOffset="58242.24">15938 9038 0,'0'43'16,"0"-86"-16,0 107 0,0-43 0,0 0 0,0 0 16,0 0-16,0 1 0</inkml:trace>
  <inkml:trace contextRef="#ctx0" brushRef="#br0" timeOffset="58516.08">15938 9652 0,'0'42'15,"0"-20"-15,0-1 0,0 0 16,0 0-16,0 0 0,0 0 15,-21 1-15,21-1 16,-21-21-16,-974 487 172</inkml:trace>
  <inkml:trace contextRef="#ctx0" brushRef="#br0" timeOffset="60012.96">6562 11832 0,'0'0'0,"0"-21"15,21 21-15,0-21 0,-21 0 0,0 0 16,21-1-16,-21 1 0,21 0 16,0 0-16,-21 0 0,0 0 0,0-1 15,0 1-15,0 0 16,-21 42 31,0 0-47,21 1 0,-21-22 0,0 21 15,21 21-15,0-21 16,-21 22-16,-1-22 0,1 21 0,21 0 16,-21 1-16,0-1 0,0 22 0,0-22 15,-1 21-15,1-20 0,21-1 16,-21 0-16,0 1 0,21-1 0,-21 0 16,21-20-16,0-1 0,-21 21 15,21-21-15,0 0 0,-22 1 0,22-1 16,0 0-16,0 0 15,0-42 32,0 0-47,0 0 16,0-1-16</inkml:trace>
  <inkml:trace contextRef="#ctx0" brushRef="#br0" timeOffset="60620.58">5948 12129 0,'0'0'16,"0"21"-16,0 0 16,21-21-1,0 0-15,0 0 16,0 0-16,22 0 0,-22 0 0,21 0 15,1 0-15,-1 0 0,0 0 16,22 0-16,-22-21 0,22 21 0,-1-21 16,1 21-16,-1-22 0,1 22 0,-1-21 15,-21 0-15,22 0 0,-1 21 16,-20-21-16,-1 0 0,0-1 0,1 1 16,-22 0-16,0 0 0,0 0 0,0 0 15,1-1-15,-22 1 0,0 0 16,0 0-16,0 0 0,0 0 0,0-1 15,0 1-15,0 0 16,-22 21-16,22-21 16,-21 21-16,0 0 15,21 21-15,-21-21 16,0 21-16,0 0 0,21 22 0,0-22 16,-22 21-16,1 1 0,21-22 0,-21 21 15,21 0-15,-21 1 0,0-1 16,21 0-16,0 1 0,0-1 0,-21 0 15,21-20-15,0 20 0,-22-21 16,22 21-16,0-20 0,0-1 0,0 0 16,0 0-16,-21 0 0,21 0 0,0 1 15,0-44 32,0 1-47,21 0 16,-21 0-16,22 0 0,-1 0 0,0-1 15,0-20-15,0 21 0,0-21 0,1-1 16,20 1-16,-21 21 0,0-22 16,22 22-16,-22 0 0,0 0 0</inkml:trace>
  <inkml:trace contextRef="#ctx0" brushRef="#br0" timeOffset="60788.48">7451 12171 0,'0'21'15,"0"-42"-15,0 63 0,0-21 0,0 1 0,0-1 16,0 0-16,0 0 0,0 0 0,0 0 15,0 1-15,0-1 0,0 0 16,0 0-16,0 0 0,0 0 16,-22-21 31</inkml:trace>
  <inkml:trace contextRef="#ctx0" brushRef="#br0" timeOffset="60826.46">7472 12340 0,'21'-21'15</inkml:trace>
  <inkml:trace contextRef="#ctx0" brushRef="#br0" timeOffset="61229.34">7810 12002 0,'-21'0'0,"21"21"31,-21-21-31,21 21 32,0 0-1,0 0-31,0 0 15,0 1-15,-21-1 0,21 0 16,0 21-16,-21-21 0,21 1 16,0-1-16,0 21 0,-21-21 0,-1 0 15,22 1-15,-21-1 0,21 0 0,0 0 16,-21 0-16,21 0 0,-21-21 16,21 22-16,0-1 15,0-42 32,0-1-47,0 1 0,0 0 16,21 0-16</inkml:trace>
  <inkml:trace contextRef="#ctx0" brushRef="#br0" timeOffset="61661.09">7747 11748 0,'0'42'16,"0"-21"-1,0 0-15,0 0 16,21-21-16,0 0 0,0 0 15,1 0-15,-1 0 16,0 0-16,0 0 0,0 0 16,-21-21-16,21 0 15,-21 0-15,0 0 16,0 0-16,0-1 16,0 1-16,-21 0 0,0 21 0,21-21 15,-21 21-15,0 0 0,0 0 16,-1 0-16,1 0 0,0 0 15,0 21-15,21 0 16,0 0-16,-21 1 0,0-1 16,21 0-16,-22-21 15,22 21-15,0 0 16,0 0 0,-21 1-16</inkml:trace>
  <inkml:trace contextRef="#ctx0" brushRef="#br0" timeOffset="62086.26">7091 12129 0,'0'-22'47,"21"22"-47,0 0 0,0 0 16,0-21-16,1 21 0,-1 0 15,21 0-15,-21 0 16,0 0-16,1 21 0,-1-21 0,0 22 15,0-22-15,0 21 0,0-21 16,-21 21-16,22 0 0,-22 0 0,21 0 16,-21 1-16,0-1 15,0 0-15,0 0 0,0 0 16,-21 0-16,-1 1 0,22-1 16,-21 0-16,0-21 15,21 21-15,-21-21 0,21 21 16</inkml:trace>
  <inkml:trace contextRef="#ctx0" brushRef="#br0" timeOffset="62685.02">8191 12129 0,'0'0'0,"22"0"0,-22-22 0,21 22 0,-21-21 15,0 0-15,0 0 16,0 0-16,0 0 0,-21 21 31,-1 0-31,1 0 16,0 0-16,0 21 0,0 0 0,-22 0 15,22 0-15,-21 0 0,21 1 16,0-1-16,-1 0 0,1 0 0,0 0 16,21 0-16,-21 1 0,21-1 0,0 0 15,21 0 1,0-21-16,0 0 15,1 0-15,-1 0 0,21 0 0,-21 0 16,0 0-16,22 0 0,-22 0 16,0 21-16,21-21 0,-20 0 0,-1 0 15,0 21-15,0-21 0,0 0 16,0 0-16,-21 22 0,22-22 16,-22 21-16,0 0 15,0 0-15,-22-21 16,1 21-16,0-21 0,0 0 15,0 21-15,-22-21 0,22 0 0,0 22 16,-21-22-16,21 0 0,-1 0 16,1 0-16,-21 0 0,21 0 0,0 0 15,-1 0-15,1 0 0,0 0 16,0 0-16,0 0 16,0 0-16,-1 0 15,22-22 1,0 1-16</inkml:trace>
  <inkml:trace contextRef="#ctx0" brushRef="#br0" timeOffset="63243.81">8763 12234 0,'21'0'15,"0"0"-15,0 0 0,22 0 16,-1 0-16,22 22 0,-22-22 0,21 0 15,1 0-15,21 0 0,-22 0 16,1 0-16,20 0 0,-20 0 0,-1 0 16,1 0-16,20 0 0,-20 0 0,-22 0 15,22 0-15,-22 0 0,0 0 16,1 0-16,-22-22 0,21 22 16,-21 0-16,1 0 0,-44 0 46,1 0-30,0 0-16,0 0 16,0 0-16,0-21 0</inkml:trace>
  <inkml:trace contextRef="#ctx0" brushRef="#br0" timeOffset="63822.98">9334 12023 0,'0'-21'16,"-21"21"0,42 0 31,1 0-47,-1 21 15,0-21 1,0 0-16,0 21 0,0-21 0,22 21 15,-22-21-15,21 21 0,22 0 16,-22-21-16,22 22 0,-22-1 0,21 0 16,-20-21-16,20 21 0,-20 0 0,-1-21 15,0 21-15,1-21 0,-1 0 16,-21 0-16,0 22 0,0-22 0,-21 21 47,-21-21-47,0 21 15,-21 0-15,21-21 0,-1 21 0,-20 0 16,0 1-16,21-1 0,-22 0 16,1 0-16,0 0 0,-22 0 0,22 1 15,-1-1-15,1 21 0,0-21 16,-1 0-16,1 1 0,0-1 0,21 0 16,-1-21-16,1 21 0,21 0 0,21-21 31,1 0-31,-22-21 15</inkml:trace>
  <inkml:trace contextRef="#ctx0" brushRef="#br0" timeOffset="64357.68">11345 11621 0,'0'0'0,"0"-22"15,0-20-15,0 21 0,0 0 16,0-22-16,0 1 0,0 21 0,0-21 16,0 20-16,0-20 0,0 21 15,0 0-15,0 0 0,0-1 0,0 65 32,0-22-32,0 21 15,0 1-15,0 20 0,0 1 0,0-1 16,0 1-16,-21-1 15,21 1-15,0-1 0,-21 1 0,21-1 16,0 1-16,0-1 0,0-21 0,-21 22 16,21-22-16,0 1 0,0-22 15,0 21-15,-21-21 0,21 0 0,0 1 16,0-1-16,0 0 0,0 0 0,0-42 47,0 0-32,0 0-15,0-1 16,0 1-16,0 0 16,0 0-16,21 0 0</inkml:trace>
  <inkml:trace contextRef="#ctx0" brushRef="#br0" timeOffset="64512.59">11832 11578 0,'0'0'0,"42"-84"16</inkml:trace>
  <inkml:trace contextRef="#ctx0" brushRef="#br0" timeOffset="64692.52">11747 11578 0,'-21'21'0,"-63"43"15,41-43-15,1 0 16,0 0-16,-1 1 0,1 20 0,-22-21 16,22 0-16,0 0 0,21 1 0,-22-1 15,22 0-15,0 0 16,0-21-16,0 0 0,21 21 0,-22-21 16,22-21-1,0 0 1,0 0-16</inkml:trace>
  <inkml:trace contextRef="#ctx0" brushRef="#br0" timeOffset="64884.41">11451 12404 0,'21'21'16,"0"0"-16,1-21 0,-22 21 15,21-21-15,0 0 0,0 0 0,0 21 16,22-21-16,-22 0 15,21 0-15,-21 0 0,22 0 0,-1-21 16,0 0-16,1 21 0,-1-21 0,0 0 16,1 0-16,-1-1 0,0-20 15,1 21-15,-22-21 0,21-1 0,-42 1 16</inkml:trace>
  <inkml:trace contextRef="#ctx0" brushRef="#br0" timeOffset="65141.27">11959 12340 0,'0'21'16,"21"-21"-16,0 22 0,1-22 16,-1 0-16,0 21 0,0-21 15,0 0-15,0 0 0,-21 21 16,22-21-16,20 0 0,-21 0 0,0-21 15,22 0-15,-22 21 0,21-22 0,-21 1 16,22 21-16,-22-21 0,0 0 16,0 0-16,21 0 0,-20-1 0,-1 1 15,-21-42-15,63 42 0,-20-22 0,-22 1 16,0 0-16</inkml:trace>
  <inkml:trace contextRef="#ctx0" brushRef="#br0" timeOffset="65549.03">12636 12065 0,'22'0'140,"-22"-21"-108,0 0 61,-22 21-61,1 0-17,0 0-15,0 0 0</inkml:trace>
  <inkml:trace contextRef="#ctx0" brushRef="#br0" timeOffset="65944.81">11493 11875 0,'-21'0'16,"0"0"109</inkml:trace>
  <inkml:trace contextRef="#ctx0" brushRef="#br0" timeOffset="66092.72">11536 12256 0,'0'21'0,"21"21"16,-21-21-16,21 0 0,-21 1 16,0-1-16,0 0 0,0 0 15,21-21-15,-21 21 0,21-21 16,-21 21-16</inkml:trace>
  <inkml:trace contextRef="#ctx0" brushRef="#br0" timeOffset="66147.69">11811 12340 0,'0'0'0,"21"-21"16</inkml:trace>
  <inkml:trace contextRef="#ctx0" brushRef="#br0" timeOffset="66708.46">11896 12171 0,'-22'0'16,"44"0"30,-1 0-30,0 0-16,0 0 0,0-21 16,0 21-16,1-21 0,-1 21 15,-21-22-15,21 22 0,0-21 16,0 0-16,0 21 0,-21-21 0,0 0 16,22 21-16,-22-21 0,0-1 15,0 1-15,0 0 16,-22 21-16,1 0 0,0 0 15,0 0-15,0 0 0,0 0 16,-1 21-16,1 0 0,0 1 0,21-1 16,-21 21-16,21-21 0,-21 22 0,21-22 15,0 21-15,0-21 0,0 22 16,0-22-16,0 0 0,0 0 0,0 0 16,21 0-16,0 1 0,0-1 15,0-21-15,22 0 16,-22 0-16,21 0 0,-21 0 0,22 0 15,-22 0-15,21 0 0,-21-21 0,1 21 16</inkml:trace>
  <inkml:trace contextRef="#ctx0" brushRef="#br0" timeOffset="69048.64">12721 12023 0,'0'-21'16,"0"-1"-1,0 1 1,0 0 0,0 0-16,0 0 15,0 0-15,0-1 31,0 44 1,0-1-32,0 0 0,0 0 15,0 0-15,0 22 0,0-22 0,0 21 16,0-21-16,0 22 0,0-1 16,0-21-16,0 21 0,0-20 0,0-1 15,0 21-15,0-21 0,0 0 16,0 1-16,0-1 0,0 0 0,0 0 15,21-21 1,0 0-16,1 0 0,-1 0 16,21 0-16,-21-21 0,0 0 0,22 21 15,-22-21-15,21-1 0,1 1 16,-22 0-16,21 0 0,-21 0 0,22-22 16,-22 22-16,21 0 0,-21-21 0,-21 21 15,21-1-15,-21 1 0,22 0 16,-22 0-16,0 0 0,0 0 0,0-1 15,0 1-15,0 0 32,-22 42-17,1 0 1,21 1-16,0-1 16,-21 21-16,21-21 0,-21 22 0,21-1 15,-21 0-15,0 1 0,21-1 0,0 21 16,-22-20-16,1-1 0,0 0 0,21 22 15,-21-22-15,21 22 0,-21-22 16,0 22-16,21-1 0,0 1 16,-22-1-16,1 1 0,0-1 0,21 1 0,0-1 15,-21-21-15,0 22 0,21-1 16,-21 1-16,-1-1 0,1 1 16,0-1-16,0-20 0,21-1 0,-21 0 15,0 1-15,-1-1 0</inkml:trace>
  <inkml:trace contextRef="#ctx0" brushRef="#br0" timeOffset="69100.62">12658 13949 0,'-64'-42'31,"128"84"-31,-149-84 0,64 20 0,-22 1 0</inkml:trace>
  <inkml:trace contextRef="#ctx0" brushRef="#br0" timeOffset="69204.56">12234 13631 0,'-21'0'0,"-85"-127"16,233 254-16,-296-296 0,148 127 16,0-1-16,-1 1 0,22 21 0,0-21 15,0-1-15,0 1 0,0 21 16,0-22-16,22 22 0,-1-21 0,21 0 15,-21-1-15,22 1 0,-1 21 0</inkml:trace>
  <inkml:trace contextRef="#ctx0" brushRef="#br0" timeOffset="69382.45">13589 11938 0,'0'0'0</inkml:trace>
  <inkml:trace contextRef="#ctx0" brushRef="#br0" timeOffset="69449.42">13504 12234 0,'0'22'16,"-21"-1"-16,21 0 0,-21-21 15</inkml:trace>
  <inkml:trace contextRef="#ctx0" brushRef="#br0" timeOffset="69972.64">13568 12298 0,'0'0'0,"21"-21"16,-21 0-16,21-1 0,0 1 15,-21-21-15,21 21 0,1 0 0,-22-1 16,21 1-16,-21 0 0,21 21 15,-21 21 1,0 0 0,0 1-16,0-1 0,0 0 15,0 0-15,0 0 0,0 0 16,21 1-16,-21-1 0,0 0 0,0 0 16,21-21-1,0 21-15,1-21 16,-1 0-16,0 0 0,0 0 15,0 0-15,0 0 0,1 0 0,-1-21 16,0 0-16,0 21 0,0-21 16,0 0-16,-21-1 0,0 1 0,22 0 15,-22-21-15,0 21 0,0-1 0,0-20 16,0 21-16,0 0 0,0 0 16,0-1-16,0 1 0,0 0 31,-22 21-16,22-21 32,0 0-31,0 42 62,0 0-78</inkml:trace>
  <inkml:trace contextRef="#ctx0" brushRef="#br0" timeOffset="70486.34">14372 11938 0,'0'0'16,"0"-21"-16,0 0 0,0 0 16,-21 21 15,21 21-15,-21-21-16,0 21 0,21 0 15,-22 0-15,22 22 0,0-22 16,-21 0-16,21 0 0,-21 21 0,21-20 15,0-1-15,0 0 0,0 0 0,0 0 16,0 0-16,0 1 0,0-1 16,0 0-16,21-21 0,0 0 15,1 0-15,-1 0 0,0 0 0,0 0 16,0 0-16,0 0 0,1 0 16,-1-21-16,0 21 0,0-21 0,-21-1 15,21 1-15,0 0 0,-21 0 0,0 0 16,0 0-16,0-1 15,0 1-15,0 0 0,0-21 0,0 21 16,0-1-16,-21 1 0,0 0 0,0 21 16,0-21-16,0 21 15,-1 0-15,1 0 0,0 0 0,0 0 16,0 0-16,0 21 0,-1-21 16,22 21-16,-21-21 15,21 21-15,-21-21 0,21 22 0,0-1 16,21-21 15,0 0-31,1 0 0,-1 0 0,0 0 16,0 0-16,0 0 0</inkml:trace>
  <inkml:trace contextRef="#ctx0" brushRef="#br0" timeOffset="70941.08">14647 11959 0,'0'-21'16,"0"0"-16,21 21 0,-21-21 16,0 0-16,22 21 15,-1 0-15,0 0 0,-21-22 0,21 22 16,0 0-16,0 0 0,1 0 16,-1 0-16,0 0 0,0 22 15,0-1-15,0 0 16,1 0-16,-22 0 0,0 0 0,0 1 15,21-1-15,-21 21 0,0-21 0,0 0 16,0 1-16,0-1 0,0 0 16,0 0-16,0 0 0,-21-21 15,21 21-15,-22-21 32,1-21-17,21 0-15,0 0 0,0 0 16,0 0-16,0-22 15,0 22-15,0 0 0,21 0 16,-21-22-16,22 22 0,-1 0 0,-21 0 16,0 0-16,21 21 0,0-21 15,0 21 1,0 0-16,1 0 31,-1 0-31,0 0 16,-21 21-16,21-21 0</inkml:trace>
  <inkml:trace contextRef="#ctx0" brushRef="#br0" timeOffset="71408.89">15769 11917 0,'0'-42'15,"0"20"1,0 1-16,0 0 16,-21 21-1,0 0-15,0 0 0,-1 0 0,1 0 16,0 0-16,0 0 0,0 0 16,0 21-16,-1-21 0,1 21 15,0 1-15,0-1 0,0 0 0,21 0 16,-21 0-16,-1 0 0,22 1 15,-21 20-15,21-21 0,0 0 0,0 0 16,0 1-16,0-1 0,0 0 0,0 0 16,0 0-16,21 0 0,1 1 15,-1-22-15,0 0 16,0 0-16,0 0 0,0 0 0,22 0 16,-22 0-16,0-22 0,0 22 0,0-21 15,1 0-15,-1 0 0,0 0 16,21 0-16,-21-1 0,1-20 15,-1 0-15,0-1 0,0 1 0,0 0 16,0-1-16,1 1 0,-1 0 16,-21-1-16,0 1 0,0 0 0,0-1 15,0 1-15,0 0 0,0 21 0,0-22 16,0 22-16,0 0 0</inkml:trace>
  <inkml:trace contextRef="#ctx0" brushRef="#br0" timeOffset="71476.47">15854 11642 0,'0'84'15,"0"-168"-15,0 211 0,0-106 16,0 21-16,0-21 0,0 22 0,-21-22 0</inkml:trace>
  <inkml:trace contextRef="#ctx0" brushRef="#br0" timeOffset="71571.53">15960 12129 0,'0'0'16,"21"0"-16,0 0 0,0 0 16,0 0-16,0 0 0,1 0 15,-1-22 1,-21 1-16,0 0 15</inkml:trace>
  <inkml:trace contextRef="#ctx0" brushRef="#br0" timeOffset="85885.39">11811 12086 0,'0'0'0,"-21"0"0,0 0 0,-1 0 0,1 0 16,0 0-16,0 0 0,-21-21 0,20 21 16,22-21-16,-21 21 0,0 0 15,21-21-15,-21 21 0,0 0 16,42 0 15,0 0-31,0 0 0,22 0 16,-22 0-16,21 0 0,0 0 15,1 0-15,-1 0 0,0 0 0,22 0 16,-22 21-16,43-21 0,-22 0 0,1 0 16,21 0-16,-1 0 15,1 0-15,21 0 0,-22 21 0,43-21 0,-21 0 16,42 0-16,-21 21 0,0-21 15,22 0-15,-22 21 0,21 1 16,0-22-16,-21 21 0,21-21 0,-21 0 16,0 21-16,0-21 0,0 0 15,-21 21-15,-21-21 0,20 0 0,-20 0 16,0 0-16,-1 0 0,-20 0 0,-1 0 16,-20 0-16,20 0 0,-20 0 15,-1 0-15,-21 0 0,0 0 0,0 0 16,1 0-1,-44 0 1,1-21-16,0 21 16,-21 0-16,21 0 15,-1-21-15,-20 21 0,0-21 0,-1 21 16,-20 0-16</inkml:trace>
  <inkml:trace contextRef="#ctx0" brushRef="#br0" timeOffset="86341.65">12086 12065 0,'-42'0'16,"84"0"-16,-105 0 0,63 21 15,21-21 1,0 0-16,0 0 0,21 0 0,1 0 16,-1 21-16,22-21 0,-1 0 15,1 0-15,20 0 0,1 0 0,0 22 16,-1-22-16,22 0 0,0 0 0,21 0 16,-21 0-16,21 21 0,0-21 15,0 0-15,21 0 0,-21 21 0,0-21 16,0 0-16,-21 0 15,21 0-15,-43 0 0,22 0 0,-21 0 16,-22 0-16,1 0 0,-1 0 0,1 0 16,-22 0-16,1 0 0,-1 0 15,0 0-15,-21-21 0,1 21 0,20-21 16,-21 21-16,-21-22 16,-21 1-1,0 21-15,0 0 16,-22 0-16,22 0 0,-21-21 15,-1 21-15,1 0 0,0 0 0,-1-21 16,-20 21-16</inkml:trace>
  <inkml:trace contextRef="#ctx0" brushRef="#br0" timeOffset="86676.57">12954 11980 0,'0'0'0,"-42"0"0,-85 0 15,148 0 17,0 0-32,21 0 0,22 0 0,-1 0 15,1 0-15,20 0 0,1 0 16,0-21-16,21 21 0,-1 0 16,1 0-16,0 0 0,21 0 0,-21 0 15,21 0-15,-21 0 0,0 0 16,-1 0-16,1 0 0,-21 0 0,-22 0 15,1 0-15,-1 0 0,-20 0 0,-1 0 16,0 0-16,-20 0 0,-1 0 16,0 0-16,-42 0 31,0 0-31,-1 0 0,1 0 0,0 0 16,0 0-16,-21-21 0,20 21 15,-20 0-15,0 0 0,-22-21 16</inkml:trace>
  <inkml:trace contextRef="#ctx0" brushRef="#br0" timeOffset="86984.39">13017 12002 0,'0'0'16,"-42"0"-16,0 0 0,-1 0 0,22 0 0,0 0 15,42 0 1,22 0-16,-1 0 15,21 0-15,1 0 0,21 0 0,-1 0 16,1 0-16,21 0 0,0 0 16,-1 0-16,22 0 0,0 0 0,0 0 15,0 0-15,0 0 0,0 0 16,-21 0-16,21 0 0,-21 0 0,-21 0 16,-1 0-16,1 21 0,0-21 0,-22 0 15,-20 0-15,-1 0 0,-21 0 16,21 0-16,-20 0 15,-1 0 1,-21-21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53:58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783 0,'0'0'0,"-21"0"0,0 0 15,0-21-15,0 21 0,0 0 0,-1-21 16,1 21-16,0 0 15,0 0-15,-21 0 0,20 0 0,1 0 16,-21 0-16,21 0 0,0 0 16,21 21-16,-22-21 15,22 21-15,22 0 16,-1-21-16,0 0 0,21 0 16,1 0-16,20 0 0,1 0 0,-1 0 15,1 0-15,20 0 0,-20 0 16,-1 0-16,22 0 0,-22-21 15,22 21-15,-21 0 0,-1 0 0,1 0 16,-22-21-16,21 21 0,-20 0 16,-22 0-16,21 0 0,-84 0 47,21 21-47,0 0 0,-22-21 15,22 0-15,-21 0 0,-1 22 16,1-22-16</inkml:trace>
  <inkml:trace contextRef="#ctx0" brushRef="#br0" timeOffset="343.8">1799 889 0,'0'0'0,"-21"0"16,21-21-1,0 42 17,0 0-17,-21 22-15,21-22 0,0 21 16,0 0-16,-21 1 0,21-1 16,0 0-16,0 1 0,-22-1 0,22 0 15,-21 1-15,0-1 0,21 22 16,0-22-16,-21-21 0,21 21 0,-21 1 15,21-22-15,0 21 16,0-21-16,0 1 0,0-1 0,0 0 16,0-42 15,0 0-31,0-22 16,0 22-16</inkml:trace>
  <inkml:trace contextRef="#ctx0" brushRef="#br0" timeOffset="920.28">2074 868 0,'0'0'0,"0"21"31,0 0-31,0 0 16,0 22-16,0-1 0,0-21 16,-21 22-16,21-1 0,0 0 15,0 1-15,0-1 0,0 0 0,-21 1 16,21-1-16,0 0 16,0 1-16,0-1 0,0-21 0,-21 21 0,21-20 15,0-1-15,-21 0 0,21 0 16,0 0-16,0-42 47,-22 0-47,22 0 0,0 0 15,0-1-15,0 1 0,0-21 0,0 21 16,22-22-16,-22 22 0,21-21 16,0 21-16,0 0 0,21-22 15,-20 22-15,-1 0 0,21 0 0,-21 21 16,22-21-16,-22 21 0,21 0 15,-21 0-15,22 0 0,-22 0 0,0 21 16,0-21-16,0 21 16,0 0-16,-21 0 0,0 22 0,0-22 15,0 0-15,0 21 0,0-21 16,0 1-16,0 20 0,0-21 0,0 0 16,-21 22-16,0-22 0,21 0 15,-21-21-15,21 21 0,0 0 0,-21-21 16,21-21 15,0 0-31,0 0 16</inkml:trace>
  <inkml:trace contextRef="#ctx0" brushRef="#br0" timeOffset="1180.13">2900 1207 0,'0'21'15,"0"0"-15,0 0 0,0 0 0,-21 0 16,21 22-16,0-22 0,-22 0 16,22 0-16,-21 0 0,21 1 15,-21-1-15,21 0 0,-21 0 16,21 0-16,0 0 0,0 1 0,-21-1 15</inkml:trace>
  <inkml:trace contextRef="#ctx0" brushRef="#br0" timeOffset="1549.16">2984 889 0,'-21'0'0,"0"0"0,0 0 15,0 0-15,0 21 0,-1 0 16,22 1-16,0-1 16,0 0-16,22-21 31,-1 0-31,0 0 15,0 0-15,0-21 0,0 21 0,1-21 16,-1-1-16,-21 1 0,0 0 16,0 0-16,0 0 15,-21 0-15,-1 21 16,1 0-16,0 0 0,0 0 0,-21 0 16,20 0-16,1 21 0,0 0 15,0-21-15,0 21 0,21 0 16,0 22-16,0-22 0,0 0 0,0 0 15,0 0-15,0 0 0,0 1 16,0-1-16,21 0 0,0 0 0,0-21 16,22 21-16</inkml:trace>
  <inkml:trace contextRef="#ctx0" brushRef="#br0" timeOffset="2016.92">3492 1291 0,'0'-21'0,"0"0"0,22 21 0,-22-21 15,21 21-15,-21-21 0,0-1 16,0 1-16,-21 21 31,-1 0-31,1 0 0,0 0 0,-21 0 16,21 0-16,-1 21 0,-20 1 15,21-22-15,0 21 0,0 0 16,-1 0-16,1 0 0,0 0 16,21 1-16,0-1 0,0 0 15,21-21 1,0 21-16,1-21 0,20 0 16,0 0-16,1 21 0,-1-21 15,-21 0-15,21 0 0,1 21 0,-22 1 16,21-22-16,-21 0 0,1 21 15,-1-21-15,-21 21 0,0 0 0,0 0 16,-43-21-16,22 21 16,-21 1-16,0-22 0,-1 21 15,1-21-15,0 21 0,-1-21 16,1 0-16,0 0 0,20 0 0,-20 0 16,21 0-16,0 0 0,0 0 15,-1 0-15,1 0 0,0 0 0,21-21 16,0 0-16,0-1 15</inkml:trace>
  <inkml:trace contextRef="#ctx0" brushRef="#br0" timeOffset="2616.71">6054 804 0,'0'-21'0,"0"42"0,0-63 16,0 21-16,0-21 0,0 20 15,0 1-15,0 0 0,0 0 16,-22 0-16,1 0 0,0-1 16,0 1-16,0 0 0,-22 21 0,1 0 15,21 0-15,-21 0 0,-22 0 16,22 0-16,-1 21 0,1 0 0,-21 1 15,20 20-15,1-21 0,0 21 16,-1 22-16,22-22 0,0 22 0,0-1 16,0 1-16,-1-22 0,22 22 15,0-1-15,0-21 0,0 22 0,0-22 16,22 1-16,-1-1 0,21-21 16,-21 0-16,22 22 0,20-43 0,-21 21 15,22 0-15,-22-21 0</inkml:trace>
  <inkml:trace contextRef="#ctx0" brushRef="#br0" timeOffset="3111.44">6392 1143 0,'0'0'0,"0"-85"16,-21 43-16,0 21 0,0 0 15,0 0-15,-1-1 0,1 22 16,-21 0-16,21 0 0,0 0 0,-22 0 15,22 22-15,0-22 0,0 42 16,-22-21-16,22 21 0,0-20 16,0 20-16,0 0 0,21 1 15,-21-1-15,21 0 0,-22-21 0,22 22 16,0-1-16,0-21 0,0 0 0,0 1 16,0-1-16,22 0 0,-1 0 15,0-21-15,0 0 0,21 0 0,-20 0 16,20 0-16,-21 0 0,21-21 15,1 0-15,-22 0 0,21-1 0,-21 1 16,22 0-16,-22-21 16,21 21-16,-21-22 0,1 1 0,-1 0 15,0-1-15,0 1 0,-21 0 0,0-1 16,0 1-16,0 21 0,0 0 16,0-1-16,0 44 15,0-1-15,0 0 16,0 21-16,-21-21 0,0 22 0,21-1 15,-21 0-15,21 1 0,0-1 16,0 0-16,0-20 0,0 20 0,0-21 16,0 21-16,0-20 0,0-1 15,0 0-15,21-21 0,0 21 0,0-21 16,0 0-16,0 0 16,1 0-16,-1 0 0,0 0 0,0-21 0,0 0 15</inkml:trace>
  <inkml:trace contextRef="#ctx0" brushRef="#br0" timeOffset="3384.29">7048 550 0,'0'-21'0,"0"42"0,0-63 16,0 21-16,-21 21 15,21 21-15,-21 0 0,21 0 16,-21 1-16,0 20 0,21 0 15,0 22-15,0-22 0,-21 22 0,21-1 16,-22 1-16,22-1 16,0 1-16,0-22 0,-21 21 0,21-20 15,-21-1-15,21 0 0,0 1 0,0-22 16,0 0-16,0 21 0,0-20 16,0-1-16,21-21 15,0 0-15,1 0 16,-1 0-16,0-21 0,0-1 0</inkml:trace>
  <inkml:trace contextRef="#ctx0" brushRef="#br0" timeOffset="3841.03">7472 529 0,'-21'0'16,"-1"0"-16,1 21 0,21 1 15,-21-1-15,21 21 0,0 0 0,-21 22 16,0-22-16,21 22 0,-21-1 16,21 1-16,0-22 0,-22 22 0,22-1 15,-21-21-15,21 1 0,-21-1 16,21 0-16,0 1 0,0-22 0,0 21 16,0-21-16,0 1 15,0-1-15,21 0 0,0-21 0,1 0 16,-1 0-16,0 0 0,21 0 0,-21 0 15,1 0-15,20-21 0,-21 0 16,0-1-16,22 1 0,-22 0 0,0 0 16,21 0-16,-21-22 0,1 22 15,-1-21-15,-21 21 0,0 0 0,21-1 16,-21 1-16,0 0 0,0 42 31,0 0-31,0 1 0,-21-1 0,21 0 16,0 21-16,0-21 0,-21 1 15,21-1-15,0 0 16,0 0-16,0 0 0,0 0 16,21-21-1,0 0 1,0 0-16,-21-21 0,21 0 16</inkml:trace>
  <inkml:trace contextRef="#ctx0" brushRef="#br0" timeOffset="4024.92">7832 974 0,'0'0'0,"0"-21"0,-22 21 15,1 0-15,0-22 16,0 22-16,21 22 47,21-22-47,-21 21 0,21-21 15,0 0-15,1 21 0</inkml:trace>
  <inkml:trace contextRef="#ctx0" brushRef="#br0" timeOffset="4498.64">8149 1122 0,'0'0'0,"0"21"0,0 0 0,-21 0 16,0 1-16,21-1 0,0 0 16,0 0-16,0 0 15,0 0-15,0 1 0,0-1 0,-21-21 16,21 21-16,0 0 0,-22 0 16,22 0-16,0 1 15,-21-22-15,0 0 16,21-22 15,0 1-31,0 0 0,0 0 16,0 0-16,0 0 0,21-1 0,0-20 15,1 0-15,-1 21 0,0-22 0,0 1 16,21 0-16,-20 20 0,-1 1 16,21 0-16,0 0 0,-20 0 0,-1 21 15,21 0-15,-21 0 0,22 21 16,-22-21-16,0 21 0,0 21 0,0-20 15,0-1-15,1 21 0,-22-21 16,0 0-16,0 22 0,0-22 16,0 0-16,0 0 0,0 0 0,0 1 15,-22-1-15,1 0 0,21 0 16,-21-21-16,0 0 0,21 21 16,0-42-1</inkml:trace>
  <inkml:trace contextRef="#ctx0" brushRef="#br0" timeOffset="5224.53">9271 1058 0,'0'0'15,"0"-42"-15,-21 42 16,0-21-16,-1 0 0,1 21 0,0 0 15,0-21-15,0 21 0,0 0 16,-1 0-16,1 0 0,0 21 0,-21 0 16,21-21-16,-1 21 0,1 21 0,0-20 15,0-1-15,0 0 0,0 0 16,21 21-16,-22-20 0,22-1 0,0 0 16,0 0-16,0 0 0,0 0 15,22 1-15,-1-22 0,0 0 0,0 21 16,0-21-16,22 0 0,-22 0 0,0 0 15,0 0-15,21 0 16,-20-21-16,-1-1 0,0 22 0,0-21 16,0 0-16,-21 0 0,21 0 15,1 0-15,-22-1 0,0-20 0,0 21 16,0 0-16,21 0 0,-21-1 0,0 1 16,0 42 15,0 1-16,0-1-15,0 21 0,0-21 16,0 22-16,-21-22 0,21 21 16,0 0-16,0 1 0,-22-1 0,22 0 15,-21 22-15,21-1 0,0 1 16,0-1-16,-21 1 0,21 21 16,0-22-16,0 22 0,0-22 0,0 22 15,0 0-15,0-1 0,0 1 0,0 0 16,0-1-16,0-20 0,0 20 15,0 1-15,21-21 0,-21 20 0,0-20 16,0 20-16,0-20 0,0-1 0,-21 1 16,0-1-16,0-20 0,-22-1 0,22 0 15,-21-20-15,0-1 0,-1 0 16,1-21-16,0 0 0,-1 0 0,1-21 16,0 0-16,-1-22 0,1 1 0,0-22 15,20 22-15,-20-43 16,21 22-16,21-22 0,0 1 0,0-1 15,0 0-15,0-21 0,0 22 0,21-22 16,0 0-16,0 21 0,1 1 16,-1-1-16,21 0 0,-21 1 0,0 20 15,22 1-15,-22-1 0,21 22 0,1-22 16,-22 43-16,21-21 0,-21 0 16,22 20-16,-1 1 0</inkml:trace>
  <inkml:trace contextRef="#ctx0" brushRef="#br0" timeOffset="6309.43">10943 1566 0,'0'0'0,"0"22"16,-21-22-1,21-22 17,0 1-32,21 0 15,0 0-15,0 0 0,1 0 16,-1-1-16,21-20 0,-21 0 15,22-1-15,-1 1 0,0 0 0,1-22 16,-22 1-16,21-1 0,0 22 16,1-22-16,-22 1 0,21 21 0,-21 20 15,-21-20-15,0 21 0,0 0 16,-21 21-16,0 0 0,0 0 16,-21 0-16,20 0 0,-20 21 15,0 21-15,21-21 0,-22 22 0,22-1 16,0 0-16,21 1 0,0-1 15,0 0-15,0 1 0,0-1 16,21 0-16,0-20 0,0 20 0,22 0 16,-22-21-16,0 22 0,0-22 15,22 0-15,-22 0 0,0 0 0,0 1 16,-21-1-16,21-21 16,-21 21-16,-21-21 15,0-21-15,-21 21 16,20-21-16,1 21 0,-21-22 15,21 1-15,-22 21 0,22-21 0,0 21 16,0 0-16,0 0 0,0 0 16,21 21-1,21 0 1,0-21-16,0 22 0,0-1 16,0 0-16,1 0 0,-1 0 0,0 0 15,0-21-15,21 22 0,-20-1 16,-1-21-16,21 0 0,-21 0 0,0 0 15,22 0-15,-1 0 0,0 0 0,1 0 16,-1-21-16,0-1 0,1 1 16,-1 0-16,0 0 0,-20-21 0,20 20 15,-21-20-15,21 0 0,-20-1 16,-1 1-16,0-21 0,0 20 16,-21-20-16,0 20 0,0-20 0,0-1 15,0 22-15,0 0 0,0-1 16,0 1-16,0 21 0,0 0 0,0 0 15,-21 21 1,21 21-16,-21 21 0,21 0 16,0 1-16,-21-1 0,21 22 15,0-22-15,0 21 0,0 1 0,0-1 16,0-20-16,0 20 0,0-20 0,0-1 16,0-21-16,0 21 0,0-20 15,21 20-15,0-21 0,0 0 0,0 0 16,0-21-16,22 22 0,-22-22 15,0 0-15,0 0 0,0 0 0,1 0 16,-1 0-16,0-22 0,0 22 16,0-21-16,-21 0 0,0 0 15</inkml:trace>
  <inkml:trace contextRef="#ctx0" brushRef="#br0" timeOffset="6499.83">11853 1228 0,'-21'0'16,"42"0"-16,-63 0 0,42-21 16,21-1-1,0 22-15,0 0 0,1 0 16,20-21-16,-21 21 0,21-21 16,1 21-16,-1 0 0,-21 0 0,22-21 15,-1 21-15,0 0 0,-21 0 16,22 0-16</inkml:trace>
  <inkml:trace contextRef="#ctx0" brushRef="#br0" timeOffset="7379.34">12890 1672 0,'22'0'0,"-1"-21"15,0 0 1,0 0-16,-21 0 0,21-1 16,-21 1-16,21-21 0,-21 21 0,0 0 15,22-22-15,-22 1 0,0 21 16,0-22-16,0 1 0,0 0 0,0-1 16,0 22-16,-22-21 0,1 21 15,0 0-15,0 21 0,-21 0 0,20 0 16,-20 0-16,21 0 0,0 0 15,-22 21-15,22 0 0,-21 21 0,21-21 16,0 22-16,-22-1 0,22-21 16,0 22-16,0-1 0,0 0 15,21 1-15,0-22 0,-22 21 0,22 0 16,0-20-16,0-1 0,0 21 16,0-21-16,22-21 0,-1 21 0,0-21 15,0 0-15,0 0 0,22 0 0,-22 0 16,21-21-16,-21 21 0,22-21 15,-1 0-15,-21 0 0,21-22 16,-20 22-16,20 0 0,-21-21 0,0 21 16,0-22-16,1 22 0,-22-21 15,0 21-15,21-22 0,-21 22 0,21 0 0,-21 0 16,0 0-16,-21 42 31,21 0-31,-21 0 16,21 0-16,0 22 0,-22-22 0,22 21 15,-21-21-15,21 0 0,0 22 0,0-22 16,0 21-16,0-21 0,0 1 16,0-1-16,21 0 0,1 0 0,-1 0 15,0-21-15,0 0 0,0 0 16,22 0-16,-22 0 0,21 0 0,-21 0 16,22-21-16,-1 21 0,-21-21 0,21-21 15,1 20-15,-22 1 16,0-21-16,0 21 0,0-22 0,1 1 15,-1 0-15,0-22 0,0 22 0,-21-22 16,0 22-16,21-21 0,0-1 16,-21 22-16,0-1 0,0 1 0,0 0 15,0-1-15,0 22 0,-21 42 32,21 1-32,-21 20 0,0 0 15,0 1-15,21-1 0,-21 0 0,21 22 16,-22-22-16,22 22 0,0-22 15,-21 21-15,21-20 0,0-1 16,0 0-16,0 1 0,0-1 0,0 0 16,0-20-16,0-1 0,0 0 15,0 0-15,21 0 0,-21 0 0,22-21 16,-1 0-16,0 0 0,0 0 0,0 0 16,0 0-16,1-21 0,-1 21 15,0-21-15,0 0 0,0 0 0,-21 0 16,21-1-16</inkml:trace>
  <inkml:trace contextRef="#ctx0" brushRef="#br0" timeOffset="7578.22">13356 1334 0,'0'0'0,"21"0"31,0 0-15,1 0-16,-1 0 0,0 0 0,0 0 16,21-22-16,-20 22 0,-1 0 15,21-21-15,-21 21 0,22 0 0,-1-21 16</inkml:trace>
  <inkml:trace contextRef="#ctx0" brushRef="#br0" timeOffset="7976.01">13970 1482 0,'0'0'15,"-21"0"-15,0 21 16,42-21 0,0 0-16,0 0 15,0 0-15,0-21 0,1 21 0,20-21 16,-21 21-16,0-22 0,22 1 15,-22 0-15,0 21 0,0-21 16,0 0-16,-21 0 0,21-1 0,-21 1 16,0-21-16,0 21 0,-21 0 15,0-1-15,0 22 0,0 0 16,0 0-16,-1 22 0,1-1 16,-21 0-16,42 0 0,-21 0 15,0 22-15,-1-22 0,22 0 0,0 21 16,0-21-16,0 1 0,0-1 0,0 0 15,0 0-15,0 0 0,0 0 16,22 1-16,-1-22 0,21 21 0,-21-21 16,0 0-16,22 0 15,-1 0-15,0 0 0,-20 0 0,20-21 16,0 21-16,1-22 0,-22 1 0,21 21 16,-21-21-16,0 0 0</inkml:trace>
  <inkml:trace contextRef="#ctx0" brushRef="#br0" timeOffset="8626.54">14647 1270 0,'0'0'0,"21"-21"0,-21 0 0,0 0 16,0 42 0,0 0-1,0 0-15,0 0 0,-21 0 0,21 1 16,0-1-16,-21 21 0,21-21 16,0 0-16,0 1 0,0-1 15,-21 0-15,21 0 0,0 0 0,-21-21 16,21 21-16,0 1 0,0-1 15,-21-21 17,21-21-32,0-1 15,0 1-15,0 0 0,0 0 16,0 0-16,0-22 0,21 22 16,-21 0-16,21-21 0,0 21 0,0-22 15,0 1-15,22 21 0,-22-22 0,21 22 16,1 0-16,-1 21 0,0-21 15,-21 21-15,22 0 0,-1 0 0,-21 21 16,0 0-16,1 0 16,-1 1-16,0-1 0,-21 0 0,0 21 15,0-21-15,0 22 0,0-22 0,0 0 16,0 0-16,0 22 0,0-22 16,-21 0-16,0 0 0,21 0 0,-22 0 15,1 1-15,21-1 0,-21-21 16,0 0-1,21-21 1,0-1 0,0 1-16,0 0 0,21 0 0,0 0 15,-21-22-15,43 22 0,-22-21 16,0 0-16,21 20 0,1-20 16,-1 0-16,0-1 0,1 22 0,20 0 15,-21 0-15,1 0 0,-22 21 0,21 0 16,-21 0-16,1 21 0,-1 0 15,-21 0-15,0 22 0,0-22 0,0 21 16,0-21-16,0 22 0,0-22 16,0 21-16,-21-21 0,-1 0 0,22 1 15,-21-1-15,0 0 0,21 0 0,0 0 16,-21-21-16,42 0 31,-21-21-15,21 21-16</inkml:trace>
  <inkml:trace contextRef="#ctx0" brushRef="#br0" timeOffset="8996.34">15833 1355 0,'0'0'15,"-22"0"-15,22 21 0,0 0 16,22-21-1,-1 0-15,0 0 0,0 0 16,0 0-16,0 0 16,1 0-16,20 0 0,-21 0 0,0-21 15,0 0-15,1 21 0,-1-21 0,0 21 16,-21-22-16,0 1 0,21 0 16,-21 0-16,0 0 0,0 0 0,0-1 15,0 1-15,-21 21 16,0 0-16,0 0 15,-1 21-15,1-21 0,0 22 0,0 20 16,0-21-16,0 0 16,-1 22-16,22-22 0,0 21 0,-21-21 15,21 0-15,0 22 0,0-22 0,0 0 0,0 0 16,21-21-16,1 21 16,-1 1-16,0-22 0,0 0 0,0 0 15,0 0-15,22 0 0,-22 0 16</inkml:trace>
  <inkml:trace contextRef="#ctx0" brushRef="#br0" timeOffset="9488.04">16404 1185 0,'0'22'15,"0"-1"-15,-21-21 16,21 21-16,0 0 0,0 0 15,0 0-15,0 1 0,-21 20 0,21-21 16,0 0-16,-21 0 0,21 1 0,0-1 16,0 0-16,-22 0 0,22 0 15,-21 0-15,21 1 0,-21-1 0,21 0 16,0 0 0,-21-21-16,21-21 31,0 0-31,21 0 15,-21-1-15,21 1 0,0 0 0,22 0 16,-22-21-16,0 20 0,21-20 0,1 0 16,-1-1-16,0 22 0,1-21 15,-1 21-15,0-22 0,1 43 0,-1-21 16,0 21-16,-20 0 0,-1 0 16,0 21-16,-21 1 0,0-1 0,21 0 15,-21 21-15,0-21 0,0 1 16,0 20-16,0-21 0,0 21 0,0-20 15,0-1-15,-21 0 0,0 0 0,21 0 16,0 0-16,-21 1 0,21-1 16,-22 0-16,1-21 15,21 21-15,0-42 32,21 21-32,1-21 0,-1 0 15,0-1-15</inkml:trace>
  <inkml:trace contextRef="#ctx0" brushRef="#br0" timeOffset="9787.87">17505 783 0,'0'0'0,"0"-21"0,0 0 0,-21 21 31,-1 0-31,1 21 0,21 0 16,-21 0-16,0 1 0,0 20 15,0 0-15,-1 1 0,22-1 0,-21 0 16,0 1-16,0 20 0,0-21 16,21 1-16,-21 20 0,21-20 0,-22-1 15,22 0-15,-21 1 0,21-1 16,0 0-16,0-21 0,0 22 0,0-22 16,0 0-16,21 0 0,1 0 0,-1-21 15,0 0-15,0 0 0,0 0 16,0 0-16,1 0 0,-1 0 0,0 0 15,0-21-15,0 0 0,22 0 16,-22 0-16,0 0 0</inkml:trace>
  <inkml:trace contextRef="#ctx0" brushRef="#br0" timeOffset="10071.71">16976 1143 0,'0'0'16,"21"0"15,0 0-31,0 0 0,0 0 0,0 0 16,22 0-16,-1 0 0,-21 0 0,22 0 15,-1 0-15,0 0 0,1 0 16,-22 0-16,21-21 0,0 21 0,-20 0 15,-1 0-15,0 0 0,0 0 16,0 0-16,0 0 0,1 0 16,-22-21-16</inkml:trace>
  <inkml:trace contextRef="#ctx0" brushRef="#br0" timeOffset="10894.84">2074 2350 0,'0'0'0,"-42"0"16,63 0 31,0 0-47,22 0 0,-1-22 15,21 22-15,22-21 0,0 0 16,21 21-16,-1-21 0,1 0 0,0 0 15,0 21-15,0-22 0,21 1 16,-21 21-16,-1-21 0,1 21 16,-21 0-16,0 0 0,-1-21 0,-20 21 15,-1 0-15,-20 0 0,-1 0 16,-21 0-16,0 0 0,0 0 0,-21-21 47,0 0-32</inkml:trace>
  <inkml:trace contextRef="#ctx0" brushRef="#br0" timeOffset="11399.55">6413 2138 0,'0'0'16,"-21"0"-16,-21 0 15,63 0 1,0 0-16,22 0 0,-1 0 0,0 0 16,22 0-16,20 0 0,1 0 0,0 0 15,21 0-15,-1 0 0,1 0 16,0 0-16,0 0 0,21 0 0,0 0 15,0 0-15,-21 0 0,0-21 16,-1 21-16,1 0 0,-21 0 16,-22 0-16,22 0 0,-43 0 0,22-21 15,-22 21-15,1 0 0,-22 0 16,0 0-16,0 0 0,0 0 16,-21-22-1</inkml:trace>
  <inkml:trace contextRef="#ctx0" brushRef="#br0" timeOffset="12288.33">12488 2244 0,'0'0'0,"-63"0"0,-128 21 16,128-21 0,20 0-16,-20 0 0,21 0 0,-1 0 15,22 0-15,-21 0 0,21 0 16,-1 0-16,1 0 0,0 0 16,21 21-1,21-21-15,0 0 0,22 0 16,-1 21-16,22-21 0,-1 0 15,22 0-15,-1 0 0,1 0 0,42 0 16,0 0-16,21 0 0,0 0 16,22 0-16,20 0 0,-20 0 0,20 0 15,22 0-15,-22 0 0,22 0 0,-22 0 16,22 0-16,0 0 16,-22 0-16,22 0 0,-43 0 0,22 0 0,-22 0 15,-21 0-15,0 0 0,1 0 16,-22 0-16,0 0 0,-22 0 15,-20 0-15,0 0 0,-22 0 0,1 0 16,-1 0-16,-20-21 0,-1 21 16,0 0-16,-21 0 0,1-21 0,-1 21 15,-21-21-15,0 0 16,0 42 46,-21-21-46,-1 21-16,-20-21 0,21 21 0</inkml:trace>
  <inkml:trace contextRef="#ctx0" brushRef="#br0" timeOffset="17072">1587 4339 0,'0'0'0,"0"21"125,0-42 110,0 0-220,0 0 1,0 0 15,22 0-15,-1-1 15,-21 1-15,0 0-1,0 0 1,21 0-1,-21 0 17,0-1 15,0 1 124,21 21-171,-21-21 16,0 0-16,0 0 16,0 0-16,21-1 15,-21 1-15,0 0 0,0 0 16,0 0-16,0 0 16,0-1-1,0 44 16,0-1-31,0 0 0,0 0 16,0 21-16,0 22 0,0-22 16,-21 22-16,21-1 0,0 1 15,-21-1-15,21 1 0,0-1 16,0-20-16,-21 20 0,0-21 0,21 1 16,-22 20-16,22-20 0,-21-22 15,21 21-15,0-21 0,0 0 0,0 1 16,-21-1-16,21 0 15,0-42 1,0 0 0,0-1-16,0 1 0,0-21 15,0 21-15,0-22 0,0 1 0</inkml:trace>
  <inkml:trace contextRef="#ctx0" brushRef="#br0" timeOffset="18296.82">1439 3958 0,'0'0'0,"-21"-21"0,0 0 0,0-21 15,21 20-15,0-20 16,0 21-16,0 0 0,42 0 16,-21-1-16,22 1 0,-1 0 0,0 0 15,22 0-15,-22 0 0,22 21 16,-1-22-16,1 22 0,-1 0 0,1 0 15,-22 0-15,21 0 16,-20 22-16,-1-1 0,0 21 0,1-21 16,-22 22-16,0-1 0,-21 21 15,0-20-15,-21 20 0,0-20 0,-22 20 16,1 1-16,0-22 0,-22 0 16,22 1-16,-22-1 0,1 0 0,-1 1 15,22-22-15,-21 0 0,20 0 16,-20 0-16,20 0 0,22-21 15,-21 0-15,0 0 0,20 0 0,1 0 16,21-21 0,0 0-16,0 0 15,21 21 1,1 0-16,-1 0 0,0 0 0,0 0 16,0 21-16,0 0 0,1 0 15,20 1-15,-21 20 0,0-21 0,0 0 16,-21 22-16,22-22 0,-1 21 15,0-21-15,0 0 0,0 22 0,0-22 16,1 0-16,-1-21 0,0 21 16,0 0-16,21-21 0,-20 0 15,-1 0-15,21 0 0,-21 0 0,22-21 16,-22 0-16,0 0 0,21 0 16,-21 0-16,1-1 0,20 1 0,-21 0 15,0-21-15,-21 21 0,21-22 16,-21 22-16,22-21 0,-22 21 15,21-1-15,-21-20 0,0 21 0,0 0 16,0 42 15,0 21-31,0-21 16,0 1-16,0-1 0,0 21 0,0-21 16,0 0-16,0 1 0,0-1 15,0 0-15,0 0 0,0 0 16,0 0-16,0 1 0,21-22 15,0 0-15,0 0 0,0 0 16,1 0-16,-1 0 0,21-22 16,-21 22-16,0-21 0,1 0 15,20 0-15,-21 0 0,0 0 0,0-22 16,1 22-16,-1 0 0,0-21 0,0 20 16,-21-20-16,0 21 0,0-21 15,0 20-15,21 1 0,-21 0 0,0 0 16,0 42-1,0 0-15,0 0 16,0 1-16,-21 20 0,21-21 16,-21 21-16,21 1 0,0-22 15,0 21-15,0-21 0,0 22 16,0-22-16,0 0 0,0 21 0,0-20 16,21-1-16,-21 0 15,21-21-15,0 0 0,1 0 0,-1 0 16,0 0-16,0-21 0,21 0 15,-20-1-15,-1 1 0,21 0 0,-21 0 16,0-21-16,22-1 0,-22 1 16,0 0-16,0-1 0,22 1 0,-43-22 15,21 22-15,0-21 0,-21-1 16,21-63-16,-21 64 0,21 20 16,-21 1-16,21 0 0,-21 20 15,0-20-15,-21 63 31,21 0-31,-21 22 0,21-1 16,0 0-16,-21 1 0,21 20 0,-21-20 16,21 20-16,0-21 0,0 22 15,0-22-15,0 22 0,0-22 0,0 0 16,0-20-16,0 20 0,0 0 16,0-21-16,0 1 0,0-1 0,0 0 15,0 0-15,0 0 0,21-21 16,0 0-1,0 0 1,0 0-16,-21-21 0,22 0 0,-1 0 16,0 0-16</inkml:trace>
  <inkml:trace contextRef="#ctx0" brushRef="#br0" timeOffset="18668.25">3704 4424 0,'0'0'0,"-21"21"16,21 0-16,21-21 31,0 0-31,0 0 0,1 0 16,-1 0-16,0 0 0,0-21 0,0 0 16,0 21-16,1-21 0,-1 0 15,-21-1-15,21 1 0,-21 0 0,21 0 16,-21 0-16,0 0 0,0-1 15,0 1-15,0 0 0,-21 21 16,0 0-16,0 0 16,-1 21-16,1 0 0,0 22 15,0-22-15,0 0 0,0 21 0,-1-20 16,1 20-16,0-21 16,21 21-16,0-20 0,0-1 0,0 0 0,0 0 15,0 0-15,0 0 16,0 1-16,21-1 0,0-21 15,1 0-15,-1 0 16,21 0-16,-21 0 0,0 0 0,22-21 16</inkml:trace>
  <inkml:trace contextRef="#ctx0" brushRef="#br0" timeOffset="19029.05">4720 4276 0,'21'-21'0,"-42"42"0,42-64 0,-21 22 15,-21 21-15,0 0 16,0 0-16,-22 0 0,22 0 0,0 21 16,-21-21-16,-1 22 0,22-1 0,-21 0 15,21 0-15,-22 0 0,22 0 16,0 1-16,0-1 0,0 0 16,21 0-16,0 0 0,0 0 15,21-21-15,0 0 0,0 22 16,0-22-16,1 0 0,20 21 15,-21-21-15,21 21 0,-20-21 0,20 21 16,-21 0-16,0-21 0,0 21 0,1 1 16,-22-1-1,0 0-15,0 0 0,0 0 16,-22-21-16,1 21 0,0-21 16,0 22-16,-21-22 0,20 0 0,1 0 15,0 0-15,0 0 0,0 0 0,0 0 16,-1 0-16,1 0 0,0 0 15,0 0-15,0 0 0,0 0 16</inkml:trace>
  <inkml:trace contextRef="#ctx0" brushRef="#br0" timeOffset="19492.78">1397 5101 0,'0'0'16,"-42"0"-16,-1 0 0,22 0 0,0-21 15,0 21-15,42 0 31,21 0-31,1 0 0,-1 0 16,0 0-16,43 0 0,-22 0 16,22 21-16,0-21 0,21 0 0,-1 21 15,1-21-15,21 0 0,21 0 16,1 0-16,-1 22 0,0-22 0,-21 0 16,21 0-16,0 0 0,-21 0 15,0 0-15,0 0 0,-21 21 0,0-21 16,0 0-16,-22 0 0,-20 0 15,21 0-15,-43 0 0,21 0 0,-20 0 16,-1 0-16,-21 0 0,0 0 0,1 0 16,-44 0 15,1-21-31,0 21 0,0 0 0,-21 0 16,20 0-16,-20 0 0,0 0 15,-1 0-15,-20 0 0,21 0 0</inkml:trace>
  <inkml:trace contextRef="#ctx0" brushRef="#br0" timeOffset="19863.61">1397 5249 0,'0'22'16,"42"-22"0,-21 0-16,22 0 0,20 0 0,1 0 15,-1 0-15,22 0 0,0 0 16,20 0-16,1 0 0,0 0 0,21 0 16,21-22-16,0 22 0,1 0 15,-1 0-15,-21-21 0,21 21 0,0 0 16,-21 0-16,0 0 0,-21-21 15,0 21-15,-22 0 0,1 0 0,-21-21 16,-1 21-16,-21 0 0,1 0 16,-22 0-16,0-21 0,0 21 15,0 0-15,-21-21 32</inkml:trace>
  <inkml:trace contextRef="#ctx0" brushRef="#br0" timeOffset="20597.23">1503 6244 0,'0'0'0,"0"-21"16,0 0-16,0 0 15,0 0-15,0-1 16,0 1-16,0 42 47,0 1-47,0-1 15,0 0-15,0 0 0,0 0 16,0 22-16,0-22 0,0 21 16,0 0-16,0 1 0,0-22 0,0 21 15,0 1-15,0-22 0,0 21 16,0-21-16,-21 22 0,21-22 0,0 0 15,0 0-15,-22 0 16,22 0-16,0-42 47,0 0-31,0 0-16</inkml:trace>
  <inkml:trace contextRef="#ctx0" brushRef="#br0" timeOffset="21035.98">2032 6456 0,'0'21'16,"0"0"-1,0 0-15,21-21 32,0 0-32,0 0 15,1 0-15,-1 0 16,0 0-16,0-21 0,0 21 16,-21-21-16,21 0 0,-21 0 15,0 0 1,-21 21-16,0-22 15,0 22-15,0 0 16,0 0-16,21 22 0,-22-1 16,22 0-1,0 0-15,0 0 16,0 0 0,22-21 15,-1 0-16,0 0 1,-21-21-16</inkml:trace>
  <inkml:trace contextRef="#ctx0" brushRef="#br0" timeOffset="22488.15">3429 5757 0,'0'-21'15,"0"42"17,0 1-17,0-1-15,0 0 0,0 0 0,0 0 16,0 0-16,0 1 0,21-1 16,0 0-16,0 0 0,1-21 0,-1 21 15,0-21-15,0 0 0,0 0 0,22 0 16,-22 0-16,21 0 15,-21 0-15,22 0 0,-22 0 0,21-21 16,0 0-16,-20 21 0,20-21 0,-21-22 16,21 22-16,-20 0 0,-1 0 15,0 0-15,0 0 0,-21-1 0,21 1 16,-21 0-16,0 0 0,0 0 16,0 0-16,-21 21 15,0 0-15,0 21 16,21 0-16,0 0 0,-21 0 0,-1 0 15,22 22-15,-21-1 0,21 0 16,0 1-16,0-22 0,0 21 16,0 1-16,0-1 0,0 0 0,0 1 15,0-1-15,0 0 0,0 1 16,0-22-16,0 21 0,0 0 0,0-20 16,0 20-16,0-21 0,-21 0 0,0 0 15,0 1-15,0-1 0,-22-21 16,22 0-16,-21 0 0,21 0 0,-22 0 15,1 0-15,0 0 0,-1 0 0,1-21 16,0 21-16,-1-22 0,22 1 16,-21 0-16,21 0 0,-22 0 15,22 0-15,21-1 16,0 1-16,0 0 0,0 0 0,21 0 16,0 0-16,1-1 0,20 22 15,0-21-15</inkml:trace>
  <inkml:trace contextRef="#ctx0" brushRef="#br0" timeOffset="22984.54">4403 5779 0,'0'0'0,"-22"0"16,1 0-16,0 21 15,21 0-15,0 21 0,0-21 0,0 1 16,-21 20-16,21 0 0,0-21 0,0 22 16,0-1-16,0-21 0,0 22 15,0-22-15,0 21 0,0 0 0,0-20 16,0 20-16,-21-21 0,21 0 0,0 0 16,0 1-16,0-1 0,0 0 15,0 0-15,0-42 31,0 0-31,0 0 0,0-1 16,21 1-16,0-21 0,0 21 16,0-22-16,1 22 0,-1-21 15,21 21-15,-21-22 0,0 22 0,22 0 16,-22 0-16,21 0 0,-21 0 0,1 21 16,-1 0-16,0 0 0,0 0 15,0 21-15,0 0 0,-21 0 0,0 0 16,0 0-16,0 1 0,0 20 15,0-21-15,0 0 0,0 22 0,0-22 16,0 21-16,-21-21 0,0 0 0,21 1 16,-21 20-16,21-21 0,0 0 15,0 0-15,-21-21 0,42 0 32,-21-21-32,21 21 15,0-21-15</inkml:trace>
  <inkml:trace contextRef="#ctx0" brushRef="#br0" timeOffset="23215.93">5228 6096 0,'0'21'16,"0"0"0,-21 1-1,21-1-15,-21 0 0,21 0 0,0 0 16,0 0-16,-21 22 0,21-22 0,-22 0 15,22 0-15,0 22 0,-21-22 16,21 0-16,-21 0 0,21 0 0,-21 0 16,21 1-16,0-44 31,0 1-15</inkml:trace>
  <inkml:trace contextRef="#ctx0" brushRef="#br0" timeOffset="23404.82">5228 5927 0,'0'-21'0,"-21"-1"16,0 22 0,21 22 15,0-1-31,0 0 15,21 0 1</inkml:trace>
  <inkml:trace contextRef="#ctx0" brushRef="#br0" timeOffset="23811.6">5821 6096 0,'21'-21'0,"-21"0"16,0 0 0,-21 21-16,0 0 0,-1 0 15,1 0-15,0 0 0,0 0 0,-21 0 16,20 21-16,1 0 0,0-21 16,0 21-16,0-21 0,0 21 15,21 0-15,0 1 0,0-1 16,21-21-1,0 21-15,0-21 0,0 21 0,22-21 16,-22 0-16,0 21 0,0-21 0,0 0 16,0 21-16,1-21 0,-1 22 15,-21-1-15,0 0 16,0 0-16,0 0 16,-21-21-16,-1 21 0,1-21 15,0 0-15,0 22 0,0-1 0,0-21 16,-1 0-16,1 0 0,0 21 0,0-21 15,0 0-15,0 0 0,-1 0 16,1-21 0,21 0-16,0-1 15</inkml:trace>
  <inkml:trace contextRef="#ctx0" brushRef="#br0" timeOffset="24332.36">7472 5652 0,'42'-22'0,"-84"44"0,105-65 0,-42 1 0,1 21 16,-1 0-16,0-1 0,-21 1 15,0 0-15,0 0 16,-21 0-16,0 21 0,-1 0 0,-20 0 16,21 0-16,-21 0 0,20 0 0,-20 0 15,0 21-15,21 0 0,-22 0 16,1 22-16,21-22 0,-22 21 0,1 22 16,21-22-16,0 0 0,-22 22 15,22-22-15,21 22 0,0-22 0,0 0 16,0 1-16,0-1 0,0 0 0,0 1 15,21-22-15,1 21 0,-1-21 16,21 0-16,-21 1 0,22-1 16,-1-21-16,0 0 0,22 0 0,-22 0 15,22 0-15,-22 0 0,21-21 0,1 21 16,-22-22-16</inkml:trace>
  <inkml:trace contextRef="#ctx0" brushRef="#br0" timeOffset="26383.94">8107 5927 0,'0'-21'0,"0"42"0,0-64 0,0 22 16,-21 21-16,-1-21 0,1 0 0,0 21 16,0 0-16,0 0 0,-22 0 15,22 21-15,-21 0 0,21 0 16,-22 1-16,22-1 0,-21 0 0,21 21 16,0-21-16,-1 22 0,1-22 15,0 21-15,21-21 0,-21 22 0,21-22 16,0 0-16,0 0 0,0 0 0,0 1 15,21-1-15,0-21 0,0 0 16,1 0-16,-1 0 0,21 0 0,-21 0 16,22 0-16,-1-21 0,0-1 0,-21 1 15,22 21-15,-1-21 0,-21 0 16,22-21-16,-22 20 0,0 1 16,0-21-16,-21 21 0,0 0 0,0-22 15,0 22-15,0 0 0,0 0 16,0 0-16,0-1 0,0 44 15,-21-1 1,21 0-16,0 21 16,0-21-16,0 22 0,-21-22 0,21 0 15,0 21-15,0-20 0,0 20 0,0-21 16,0 21-16,0-20 0,0-1 16,0 0-16,0 0 0,21-21 0,0 21 15,0-21-15,0 0 0,22 0 0,-22 0 16,21 0-16,1 0 15,-22-21-15,21 21 0,0-21 0,1 0 16,-22 0-16,21-22 0,1 22 0,-22-21 16,21-1-16,-21 22 0,0-42 0,22 20 15,-22 1-15,0-21 0,0-1 16,0 22-16,1-22 0,-22 1 0,21 20 16,-21-20-16,21 21 0,-21-1 15,0 22-15,0 0 0,0 0 0,-21 42 16,0 0-1,-1 21-15,1-20 0,21 41 16,-21-21-16,0 1 0,0 20 16,21 1-16,0-22 0,-21 22 0,21-22 0,-22 0 15,22 22-15,0-22 0,0 0 16,0-20-16,0 20 0,0 0 16,0-21-16,22 1 0,-1-1 0,0 0 15,0 0-15,0-21 0,0 0 0,22 0 16,-1 0-16,-21 0 0,22 0 15,-1-21-15,0 0 0,1 0 0,-1-1 16,-21 1-16,21-21 0,-20 0 0,20 20 16,-21-41-16,0 21 0,0-1 15,1-20-15,-1-1 0,0 1 0,-21 20 16,0-20-16,21-1 0,-21 1 16,21 21-16,-21-1 0,0 1 15,0 21-15,0 0 0,0-1 0,0 44 31,0-1-31,0 0 0,0 21 0,-21-21 16,0 43-16,0-22 0,21 22 0,-21-22 16,-1 22-16,1-1 0,21-21 15,-21 22-15,0-22 0,21 1 0,-21 20 16,21-21-16,0-20 0,0 20 0,0 0 16,0-21-16,0 22 0,21-22 15,0 0-15,0 0 0,0-21 0,22 0 16,-22 21-16,0-21 0,21 0 15,-20 0-15,20-21 0,0 0 0,-21 21 16,22-21-16,-22 0 0,21 0 0,-21-1 16,22-20-16,-22 21 0,0 0 15,0-22-15,0 22 0,1-21 0,-22 21 16,0-22-16,21 22 0,-21 0 16,-21 42 15,-1 0-31,22 1 0,0-1 15,0 21-15,-21-21 0,21 0 0,0 1 16,0-1-16,0 0 0,0 0 0,0 0 16,21 0-16,-21 1 0,22-22 15,20 21-15,-21-21 0,0 0 16,22 0-16,-1 0 0,0 0 0,-21 0 16,22 0-16,-1 0 0,0-21 0,-20 21 15,20-22-15,-21 1 0,0 0 16,0 0-16,1 0 0,-1 0 0,-21-22 15,0 22-15,21-21 0,-21 21 0,0-1 16,21 1-16,-21 0 0,0 42 31,0 0-31,-21 1 16,0-1-16,21 0 0,-21 0 16,21 21-16,0-20 0,-22-1 15,1 0-15,21 0 0,-21 0 0,21 0 16,-21 1-16,21-1 15,0-42 17,21-1-17,0 1-15,0 0 0,1 0 16,-1 0-16,0-22 0,21 22 16,-21 0-16,22-21 0,-1 21 0,0-22 15,1 22-15,-1 0 0,0 0 0,1 21 16,-22 0-16,0 0 0,21 0 0,-20 0 15,-22 21-15,0 0 0,0 0 16,0 0-16,0 1 16,0-1-16,0 21 0,-22-21 0,1 0 15,0 1-15,21-1 0,0 21 0,-21-21 16,21 0-16,0 1 16,0-1-16,0 0 0,21-21 0,0 0 15,0 21-15,22-21 0,-22 0 0,21 0 16,1 0-16,-1 0 0,0 0 15,1-21-15,-1 21 0,0-21 0,22 0 16,-22-1-16,0 1 0,1 0 16,-1 0-16,-21-21 0,22 20 15,-22-20-15,0 21 0,0-21 0,-21-1 16,0 22-16,0 0 0,0-21 0,0 20 16,-21 22-16,0 0 0,0 0 15,-22 0-15,22 0 0,0 0 0,-21 22 16,20-1-16,-20 0 0,21 0 0,-21 0 15,20 0-15,1 22 0,-21-22 16,42 0-16,-21 0 0,21 0 0,0 1 16,0-1-16,0 0 15,21-21-15,0 0 16,0 0-16,0 0 0,22 0 16,-22 0-16,0-21 0,0 21 15,0-21-15,1-1 0,-1 22 0,0-21 16,0 21-16,0-21 0,0 0 15,1 0-15,-1 21 16,0 0 0,0 0-1,-21 21-15,21 0 0,-21 0 16,0 0-16,0 1 0,21 20 0,-21 0 16,0 1-16,0-1 0,0 21 15,0-20-15,0 20 0,0 1 0,0-1 16,0 1-16,0-1 0,0-20 0,0 20 15,-21 1-15,21 20 16,-21-20-16,21-1 0,-21 1 0,0-1 16,0-20-16,21 20 0,-22 1 0,1-22 15,0 0-15,21 1 0,-21-22 0,21 21 16,-21-21-16,21 0 0,0 1 16,0-44-1,0 1 1,0 0-16,0 0 0,0 0 0</inkml:trace>
  <inkml:trace contextRef="#ctx0" brushRef="#br0" timeOffset="26636.46">10710 5334 0,'0'0'15,"0"-21"1,-21 21 0,0 0-16</inkml:trace>
  <inkml:trace contextRef="#ctx0" brushRef="#br0" timeOffset="27716.5">13039 5948 0,'0'-21'15,"0"0"1,0-1-16,21 1 0,0 0 16,0 0-16,0-21 0,0 20 15,22-20-15,-1 21 0,-21-21 0,22-1 16,-1 1-16,0 0 0,1-1 16,-1-20-16,0 20 0,1 1 0,-22 0 15,21-1-15,-42 1 0,0 21 16,0 0-16,0 0 0,-21 21 15,0 0-15,-22 0 0,1 0 16,0 21-16,-1 0 0,1 0 0,0 21 16,-1-20-16,1 20 0,21-21 15,21 21-15,0 1 0,0-1 0,0 0 16,21 1-16,21-1 0,-20-21 16,20 22-16,-21-1 0,21-21 0,1 21 15,-22-20-15,0-1 0,21 0 16,-42 0-16,22 0 0,-1 0 15,-42-21 1,-1 0-16,-20 0 16,21 0-16,0-21 0,0 0 15,-22 21-15,22-21 0,0 0 0,-21 0 16,20-1-16,1 22 0,21-21 0,0 0 16,-21 21-16,21 21 15,0 0 1,21-21-16,0 22 0,1-1 0,20-21 15,-21 21-15,0 0 0,22-21 16,-22 0-16,21 21 0,-21-21 16,22 0-16,-1 0 0,0 0 0,1 0 0,20-21 15,-21 0-15,1 21 16,-1-21-16,0 0 0,1-1 0,-1-20 16,-21 21-16,22 0 0,-22-22 0,0 1 15,-21 0-15,0-1 0,21 1 16,-21-21-16,0 20 0,0-20 0,0-1 15,0 1-15,0-1 0,0 1 16,0 20-16,0-20 0,0 21 0,0-1 16,0 22-16,0 0 0,0 42 15,0 0-15,-21 22 16,0-1-16,21 21 0,-21-20 16,-1 20-16,22 1 0,0-1 0,-21-20 0,21 20 15,-21 1-15,21-22 16,0 21-16,0-20 0,0-1 0,0 0 15,0-20-15,21 20 0,0-21 0,1-21 16,-1 21-16,0 0 0,0-21 16,0 0-16,22 0 0,-22 0 0,0 0 15,0-21-15,0 0 0,0 0 16,1 0-16,-1 0 0,-21-1 0,0 1 16</inkml:trace>
  <inkml:trace contextRef="#ctx0" brushRef="#br0" timeOffset="27900.4">13801 5398 0,'0'0'0,"-22"0"0,-20 0 16,42 21-1,21-21-15,0 0 16,22 0-16,-22 0 0,21 0 0,-21 0 16,22 0-16,-1 0 0,22 0 15,-22 0-15,0 0 0,22 0 0,-22 0 16,22-21-16,-22 21 0,0-22 0,1 22 15,-1 0-15,0 0 0</inkml:trace>
  <inkml:trace contextRef="#ctx0" brushRef="#br0" timeOffset="30368.11">14859 5609 0,'0'0'0,"0"21"0,63 1 16,-41-22-16,-1 0 15,0 0-15,0 0 0,0 0 0,22 0 16,-22-22-16,0 1 0,0 0 16,0 0-16,0 0 0,1 0 0,-22-1 15,0 1-15,0-21 0,0 21 0,0-22 16,-22 22-16,1-21 16,-21 0-16,21 20 0,-22 1 0,22 0 0,-21 21 15,0 0-15,20 0 0,-20 0 16,21 21-16,-21 0 0,20 1 15,1-1-15,0 21 0,-21 0 0,21 1 16,-1-1-16,22 0 0,-21 1 0,21-1 16,-21 0-16,21 1 0,0-22 15,0 21-15,0-21 0,21 1 0,0-1 16,22 0-16,-22-21 0,21 0 0,1 0 16,-22 0-16,21 0 0,0 0 15,1-21-15,-1 0 0,-21-1 0,22 1 16,-22 0-16,21-21 0,-21 21 15,0-22-15,-21 1 0,22 0 16,-22-1-16,21 1 0,-21 0 0,0-1 16,0 22-16,0-21 0,0 21 15,0-1-15,0 1 0,0 42 16,-21 1-16,21-1 16,-22 0-16,22 21 0,0 1 15,0-22-15,0 21 0,0 0 0,0 1 16,0-22-16,0 21 0,0-21 0,22 22 15,-1-22-15,0 0 0,21 0 16,-21 0-16,22-21 0,-22 0 0,21 0 16,1 0-16,-1 0 0,0 0 15,1-21-15,-1 0 0,0 0 16,1 0-16,-22 0 0,0-22 0,21 1 16,-21 0-16,1-1 0,-1 1 0,0-22 15,-21 22-15,21-21 0,-21-1 16,21 1-16,-21-1 0,0-21 0,0 22 15,0-1-15,0 1 0,0-1 16,0 22-16,0 0 0,0 21 0,0-1 16,0 1-16,0 42 15,0 1-15,-21 20 0,0 0 0,0 1 16,0 20-16,-1 22 0,1-22 0,0 1 16,21-1-16,0 1 15,0-1-15,0 1 0,0-1 0,0-20 16,0 20-16,21-21 0,-21 1 0,21-22 15,1 21-15,-1-21 0,0 1 16,21-1-16,-21-21 0,1 0 0,20 0 16,0 0-16,-21 0 0,22 0 15,-1 0-15,0-21 0,-20-1 0,20 1 16,0 0-16,-21 0 0,1-21 0,-1 20 16,0-20-16,-21 21 15,21-21-15,-21 20 0,0-20 0,0 21 0,-21-21 16,0 20-16,0 22 0,-1 0 0,1 0 15,-21 0-15,21 0 16,0 0-16,-1 22 0,1-1 0,0 21 16,0-21-16,21 0 0,-21 22 0,21-22 15,0 21-15,0-21 0,0 1 16,0-1-16,21 0 0,0 0 0,0 0 16,22 0-16,-22 1 0,21-22 15,-21 0-15,22 21 0,-1-21 0,0 0 16,22 0-16,-22 0 0,0-21 0,1-1 15,-22 22-15,21-21 0,-21-21 16,22 21-16,-22 0 0,0-22 0,-21 22 16,21-21-16,-21-1 0,21 22 0,-21-21 15,0 21-15,0 0 16,0-1-16,0 44 31,0 20-31,0-21 0,0 0 0,-21 22 16,21-22-16,-21 21 0,21-21 0,-21 0 15,21 22-15,0-22 0,0 0 16,0 0-16,-21 0 0,21 1 0,0-1 16,-21-21-16,21 21 0,0-42 31,0 0-15,0-1-16,21 1 0,-21 0 15,21 0-15,0 0 0,0-22 16,0 22-16,1-21 0,-1 21 0,0-22 15,21 22-15,-21-21 0,22 21 16,-22 0-16,0-1 0,0 22 0,0 0 16,1 0-16,-1 0 0,-21 22 0,0-1 15,0 0-15,0 0 0,0 0 16,0 22-16,0-22 0,0 21 0,0-21 16,0 22-16,0-22 0,0 0 15,0 0-15,0 0 0,0 0 0,0 1 16,0-1-16,0 0 15,0-42 17,0 0-32,0-1 0,0 1 15,21 0-15,0 0 0,0-21 16,0 20-16,1-20 0,-1 21 0,21-21 16,-21-1-16,22 1 0,-1 21 0,0-22 15,1 22-15,-22 21 16,21-21-16,0 21 0,-20 0 0,-1 0 0,-21 21 15,0 0-15,0 1 16,0 20-16,0-21 0,0 21 0,0-20 16,0-1-16,0 21 0,0-21 0,0 22 15,0-22-15,0 0 16,0 21-16,0-21 0,0 1 0,21-22 16,0 21-16,0 0 0,0-21 0,1 0 15,-1 0-15,0 0 0,21 0 16,-21 0-16,22 0 0,-22 0 0,0-21 15,21 0-15,-20-1 0,-1 1 16,21 0-16,-21 0 0,0-21 16,1 20-16,-1-20 0,-21 0 0,21 21 15,-21-22-15,0 22 0,0 0 0,0 0 16,0 0-16,-21 21 16,0 0-16,-1 0 0,1 21 15,21 0-15,-21 0 0,0 0 16,0 0-16,21 1 0,0 20 0,0-21 15,0 0-15,0 0 0,0 22 16,0-22-16,0 0 0,0 0 0,21-21 16,0 21-16,0 1 0,0-22 0,1 0 15,-1 0-15,21 0 0,-21 0 16,22 0-16,-22 0 0,0-22 0,21 22 16,-21-21-16,1 0 0,-1 0 15,0-21-15,0 20 0,0 1 16,0-21-16,1 21 0,-1-22 0,21 1 15,-42 21-15,0 42 32,-21 0-32,0 22 0,0-22 15,-1 0-15,1 0 0,0 0 16,21 22-16,-21-22 0,0 0 0,0 0 16,21 0-16,0 0 0,0 1 0,-22-1 15,1 0-15,21-42 47,0 0-47,21-1 16,1 1-16,-1 0 0,0-21 0,0 21 15,0-22-15,22 22 16,-22-21-16,21 21 0,-21-22 0,22 22 16,-1 0-16,-21 0 0,21 0 0,-20 21 15,-1 0-15,0 0 0,0 0 16,-21 21-16,0 0 0,0 0 0,0 0 15,0 0-15,0 22 0,0-22 16,0 21-16,0-21 0,0 1 0,0-1 16,0 21-16,0-21 0,0 0 0,21-21 15,0 22-15,-21-1 0,22-21 16,-1 0-16,0 0 16,0 0-16,0 0 0,0 0 0,1 0 15,-1-21-15,0-1 0,0 1 16,0 0-16,0 0 0,1 0 0,-1-22 15,0 22-15,0-21 0,-21 0 16,21-1-16,0 1 0,1 0 0,-1-22 16,0 22-16,0-1 0,0-20 0,0 21 15,-21-1-15,0 22 16,22-21-16,-22 21 0,-22 42 16,1 0-16,21 0 15,-42 21-15,21 1 0,0-1 0,-1 22 16,1-22-16,0 21 0,21-20 15,0-1-15,-21 0 0,21 1 16,0-1-16,0 0 0,0 1 0,0-22 16,0 21-16,0-21 0,0 1 15,0-1-15,21 0 0,0-21 16,0 0-16,1 0 0,-1 0 16,0-21-16,21 0 0,-21 21 15,1-22-15,20 1 0,-21 0 0</inkml:trace>
  <inkml:trace contextRef="#ctx0" brushRef="#br0" timeOffset="30577.99">19240 5186 0,'0'0'0,"22"21"16,-1-21-16,0 0 0,0 0 15,0 0-15,22 0 0,-22 0 16,0 0-16,21 0 0,1-21 0,-22 21 16,21 0-16,-21-21 0,22 21 15,-22-21-15,0 21 0,0-22 0,0 22 16</inkml:trace>
  <inkml:trace contextRef="#ctx0" brushRef="#br0" timeOffset="30840.84">16256 5080 0,'0'0'0,"-42"0"0,-1 0 0,22 0 16,42 0-1,0 0 1,22 0-16,-22 0 0,21-21 0,-21 21 16,22-21-16,-1 21 0,0-21 0,1 21 15,-1 0-15,0-22 0,-20 22 16,-1-21-16,21 0 0,-21 21 0,0-21 16</inkml:trace>
  <inkml:trace contextRef="#ctx0" brushRef="#br0" timeOffset="33615.91">20172 5630 0,'0'-21'16,"0"0"-16,21 21 16,0-21-16,0 0 0,0 0 15,1-1-15,20 1 0,-21 0 0,21-21 16,1 21-16,-1-1 0,0-20 0,1 0 16,-1-1-16,0 1 0,1 0 15,-22-1-15,0 1 0,-21 21 0,0 0 16,0 0-16,-21-1 0,0 22 15,0 0-15,-22 0 0,22 0 0,-21 22 16,21-1-16,-22 0 0,22 0 0,0 0 16,0 22-16,21-22 0,0 21 15,0-21-15,0 22 0,21-22 0,0 0 16,0 21-16,0-21 0,22 1 16,-22-1-16,0 0 0,0 0 15,-21 0-15,0 0 0,-21-21 31,0 0-31,0 0 16,0 0-16,-1 0 0,1 0 0,0-21 16,0 21-16,21-21 0,-21 21 15,0 0-15,-1 0 0,22 21 47,22-21-47,20 21 0,-21-21 0,0 22 16,0-22-16,22 0 15,-22 0-15,21 0 0,1 0 0,-1 0 16,0 0-16,1 0 0,-1 0 0,0 0 16,-21-22-16,22 22 0,-1-21 15,-21 0-15,0 0 0,1 0 0,-1 0 16,0-22-16,0 1 0,0 21 16,0-22-16,1-20 0,-1 21 0,0-22 15,-21 22-15,21-22 0,-21 22 0,21-22 16,-21 22-16,0 0 0,0 21 15,0-1-15,0 1 0,0 0 16,0 42 0,-21 0-16,0 22 0,0-1 0,0 0 15,-22 22-15,22-22 0,0 22 0,0-1 16,0-20-16,-1 20 0,1-21 16,21 1-16,-21-1 0,21 0 0,0-20 15,0-1-15,0 21 0,0-21 16,0 0-16,21-21 15,0 0-15,1 0 16,-1-21-16,0 0 16,0 0-16,0 0 15,0 0-15,1-1 0,-1 1 0,0 0 16,0 0-16,0 0 0,0 21 16,1 0-16,-22 21 31,0 0-31,0 0 0,0 0 0,0 1 15,0-1-15,0 0 0,0 0 16,21 0-16,-21 0 16,21-21-16,0 0 0,0 0 0,0 0 15,1 0-15,20 0 0,0 0 16,1 0-16,-1 0 0,0 0 0,1 0 16,-1 0-16,0-21 0,1 0 0,-1 21 15,-21-21-15,0 0 16,22 0-16,-22-1 0,-21 1 0,21 0 15,-21 0-15,21 0 0,-21 0 0,0-1 16,0 44 15,0-1-31,-21 0 0,21 0 16,-21 0-16,21 0 0,0 1 0,0-1 16,0 0-16,0 0 0,0 0 0,0 0 15,0 1-15,0-1 16,21-21-16,0 21 15,0-21-15,0 0 0,22 0 0,-22 0 16,0 0-16,21 0 0,-20-21 16,-1 0-16,21 21 0,-21-22 0,0 1 15,1 0-15,-22 0 0,21 0 16,-21 0-16,21-1 0,-21-20 0,0 21 16,0-21-16,0-1 0,0 22 0,0-21 15,0 21-15,-21-1 0,0 1 16,-1 21-16,1 0 0,0 0 15,0 0-15,0 0 0,0 21 16,-22 22-16,22-22 0,21 0 0,-21 21 16,21-20-16,-21 20 0,21-21 15,0 0-15,0 22 0,0-22 0,0 0 16,0 0-16,21 0 0,-21 0 16,21-21-16,0 22 0,0-22 15,1 0-15,-1 0 0,0 0 0,21 0 16,-21 0-16,22 0 0,-1 0 0,0 0 15,1-22-15,-1 22 0,0-21 16,1 0-16,-1 0 0,-21 0 0,0 0 16,1-1-16,20 1 0,-21 0 15,-21 0-15,21 0 0,0 0 0,1-1 16,-22 44 0,0-1-1,0 0-15,0 0 16,0 0-16,0 0 0,0 1 0,0-1 15,0 0-15,0 0 0,0 0 16,0 0-16,0 1 0,21-22 0,0 21 16,0-21-16,0 0 0,0 0 15,1 0-15,-1 0 0,0 0 0,0 0 16,0-21-16,0 21 0,1-22 16,-1 1-16,-21 0 0,21 21 15,0-21-15,0-21 0,-21 20 0,21 1 16,1 0-16,-1-21 0,0 21 15,-21-1-15,21 1 0,-21 0 16,21 21-16,-21 21 16,0 0-1,0 1-15,0-1 0,-21 0 0,21 0 16,0 0-16,0 0 0,0 1 16,0-1-16,0 0 0,0 0 0,0 0 15,0 0-15,21-21 0,0 0 16,1 0-16,-1 0 15,0 0-15,0 0 0,0 0 16,0 0-16,1-21 0,-1 0 16,0 0-16,-21-21 15,21 20-15,-21 1 0,21-21 0,0 0 16,-21-1-16,0 1 0,0 0 16,22-1-16,-22 1 0,21 0 0,-21-1 15,21 22-15,-21-21 0,0 21 16,0-1-16,0 1 0,-21 42 15,0 1 1,-1 20-16,1-21 0,21 21 0,0 1 16,-21-1-16,21 0 0,0 1 0,0-1 15,0 0-15,0 1 0,0-22 16,0 21-16,21-21 0,0 22 16,1-22-16,20 0 0,-21 0 0,21 0 15,1 1-15,-1-22 0,0 0 16,1 21-16,-1-21 0,0 0 0,1 0 15,-1 0-15,0 0 0,1 0 16,-1-21-16,-21-1 0,22 22 0,-22-21 16,0 0-16,0-21 0,0 21 15,0-1-15,1-20 0,-22 21 0,0 0 16,0 0-16,0-1 0,0 1 0,0 0 16,-22 21-16,-20 0 15,21 0-15,0 21 0,-22 0 0,22 1 16,-21-1-16,21 0 0,0 0 15,-1 0-15,1 0 0,0 22 16,21-22-16,0 0 0,0 0 0,0 0 16,0 1-16,21-22 0,0 21 15,1 0-15,-1-21 0,21 0 16,-21 0-16,0 0 0,1 0 16,-1-21-16,0 21 0,0-21 0,21-1 15,-20 1-15,-1 0 0,0-21 16,0 21-16,0-22 0,0 22 0,1-21 15,-1-1-15,0-20 0,-21 21 0,0-22 16,21 22-16,0-22 0,-21 22 16,0 0-16,0-22 0,21 43 15,-21-21-15,0-1 0,22 22 0,-22 0 16,0 42 0,-22 0-16,1 0 0,0 43 15,0-22-15,-21 22 0,20-22 16,22 22-16,-21-1 0,21 1 0,0-22 15,0 0-15,0 22 0,0-22 16,0-21-16,0 22 0,0-22 0,0 0 16,0 0-16,0 0 0,21 0 0,1-21 15,-1 0-15,-21 22 0,21-22 16,0 0-16,0 0 0,0-22 16,1 22-1,-1-21-15</inkml:trace>
  <inkml:trace contextRef="#ctx0" brushRef="#br0" timeOffset="34491.72">2667 9991 0,'0'0'0,"0"-21"0,-21 21 16,0-22-16,-22 1 0,22 0 0,0 0 15,21 0-15,-21-22 0,0 22 16,21-21-16,-22 0 0,22-1 0,0-274 16,0-128-16,0 22 0,0 42 0,-21 85 15,21 42-15,0 63 0,0 43 16,0 42-16,0 21 0,0 22 0,0-1 15,0 43-15,0-21 0,0 21 16,0 0-16</inkml:trace>
  <inkml:trace contextRef="#ctx0" brushRef="#br0" timeOffset="35828.78">2434 7006 0,'0'0'0,"0"-42"16,-21 42 0,21-21-16,0 0 0,0-1 15,-21 22 1,21-21-1,0 42 1,0 1 0,0-1-16,0 0 0,0 21 15,0 1-15,0-1 0,0 0 0,0 22 16,0-1-16,0-20 0,-21 20 0,21 1 16,-22-22-16,22 21 15,-21-20-15,21-1 0,-21 0 0,21 1 16,-21-1-16,0 0 0,21-20 15,0 20-15,-21-21 0,21 0 0,-22 0 16,22 1-16,0-44 47,0 1-31,0 0-16,0 0 0,0 0 15,0 0-15,0-1 0,22 1 0,-22-21 16,21 21-16,0-22 0,-21 1 15,21 21-15,0-21 0,0 20 16,1-20-16,-1 21 0,0 0 0,0 21 16,0-21-16,0 21 0,22 0 15,-22 0-15,21 21 0,-21 0 0,1 0 16,20 0-16,-21 0 0,0 22 16,0-22-16,-21 21 0,0-21 0,0 1 15,0 20-15,0-21 0,0 0 16,0 0-16,-21 22 0,0-22 0,0 0 15,0 0-15,0-21 0,-22 21 16,22 1-16,0-22 0,-21 0 0,20 21 16,1-21-16,0 0 0,0 0 0,0 0 15,0 0-15,-1 0 16,1 0-16,0-21 16,42 21 15,-21 21-16,21-21-15,1 21 0,-1-21 0,0 0 16,21 0-16,-21 0 0,22 0 16,-1 0-16,0 0 0,1 0 0,-1 0 15,22 0-15,-22 0 0,21 0 16,-20-21-16,20 0 0,-20-1 0,-1 22 16,21-21-16,-20 0 0,-1 0 0,-21-21 15,22 20-15,-22 1 16,21 0-16,-42-21 0,21 21 0,-21-1 15,0-20-15,0 21 0,0-21 16,0 20-16,0 1 0,-21 0 0,0 0 16,0 21-16,0 0 0,-1 0 15,1 21-15,0 0 16,0 22-16,0-22 0,21 21 0,0-21 16,-21 22-16,21-1 0,0-21 15,0 21-15,0-20 0,0 20 16,0-21-16,0 21 0,21-20 0,0-1 15,0 0-15,0 0 0,0 0 16,22-21-16,-22 0 0,21 21 0,-21-21 16,22 0-16,-1 0 0,0 0 15,22 0-15,-22-21 0,22 0 0,-22 0 16,22 0-16</inkml:trace>
  <inkml:trace contextRef="#ctx0" brushRef="#br0" timeOffset="36125.19">4995 7112 0,'0'0'0,"-21"0"16,0 21 0,21 0-16,0 1 0,-21 20 0,0 0 15,-1-21-15,1 43 0,21-22 16,-21 1-16,21-1 0,0 21 0,-21-20 15,0-1-15,0 0 0,21 1 0,-22-1 16,22 0-16,0-20 0,-21 20 16,21-21-16,0 21 0,0-20 0,0-1 15,-21 0-15,21 0 0,0 0 0,0-42 47,0 0-47,0 0 16</inkml:trace>
  <inkml:trace contextRef="#ctx0" brushRef="#br0" timeOffset="36923.73">4403 7705 0,'0'0'0,"-22"0"0,1 0 0,42 0 32,1 0-32,-1 0 15,21 0-15,0 0 0,1 0 0,20 0 16,-20 0-16,20 0 0,1 0 15,-1-21-15,1-1 0,-1 22 16,-21-21-16,22 0 0,-1 0 0,-20 0 16,-1 0-16,0-1 0,1 1 0,-1-21 15,-21 21-15,0-22 0,1 1 16,-22 21-16,0-21 0,0-1 0,0 1 16,0 21-16,0 0 0,0-1 0,0 1 15,-22 21 1,1 0-16,21 21 0,-21 1 0,21 20 15,0-21-15,-21 21 0,21 1 16,-21 20-16,21-20 0,-21-1 0,21 0 16,0 1-16,0-1 0,-22 0 15,1 1-15,21-1 0,-21 0 16,21-21-16,-21 22 0,21-22 0,-21 0 16,0 0-16,21 0 0,-22 1 0,22-1 15,0 0 1,0-42-1,0 0 1,22-1-16,-1 1 0,0 0 0,0-21 16,0 21-16,0-1 0,1-20 0,-1 21 15,21 0-15,-21 0 0,0-1 16,1 1-16,-1 0 0,0 21 0,0 0 31,-21 21-31,0 0 0,0 1 16,0-1-16,0 0 0,0 0 15,0 0-15,0 0 0,21 1 16,-21-1-16,21 0 0,-21 0 0,22 0 16,-1 0-16,21-21 0,-21 22 15,22-22-15,-22 0 0,21 0 0,-21 0 16,22 0-16,-1 0 0,0 0 16,1 0-16,-22 0 0,21-22 0,-21 1 15,22 0-15,-22 0 0,21 0 16,-21 0-16,0-1 0,-21-20 0,22 21 15,-22 0-15,0-22 0,0 22 16,0 0-16,0 0 0,0 0 0,-22 21 16,1 0-16,0 0 0,0 0 15,0 0-15,0 21 0,-1 0 0,1 0 16,0 0-16,21 1 0,0-1 0,0 0 16,0 0-16,0 0 0,0 0 15,0 1-15,0-1 0,21 0 16,0-21-16,1 0 0,-1 21 0,0-21 15,0 0-15,0 0 16,0 0-16,1 0 0,-1-21 0,-21 0 16,21 0-16</inkml:trace>
  <inkml:trace contextRef="#ctx0" brushRef="#br0" timeOffset="37468.51">7895 7747 0,'0'0'0,"-21"0"0,21 21 16,-21-21-16,21 21 15,-21-21-15,21 22 16,21-22 0,0 0-16,0 0 15,0 0-15,22 0 0,-1-22 16,0 1-16,1 21 0,-1-21 0,21 0 15,-20 0-15,20-22 0,-20 22 16,20-21-16,-21 21 0,1-22 16,-1 1-16,0 0 0,-20-1 0,-1 1 15,0 0-15,0-22 0,-21 22 0,0 0 16,0-1-16,0 22 0,0-21 16,-21 21-16,0-1 0,0 22 0,-1 0 15,1 0-15,0 0 0,0 0 16,0 43-16,0-1 0,-1 0 15,1 1-15,0 20 0,21 1 0,-21-1 16,0 22-16,0-22 0,-1 22 16,1-21-16,0 20 0,0 1 15,0 0-15,0-22 0,-1 22 0,1-1 0,0 1 16,0 21-16,0-21 0,0-22 16</inkml:trace>
  <inkml:trace contextRef="#ctx0" brushRef="#br0" timeOffset="39048.65">7874 9504 0,'0'21'0,"0"21"15,-21-20-15,21-1 0,0 21 0,0-21 16,0 0-16,21-21 16,0 0-16,0 0 0,22 0 0,-22-21 15,21 0-15,0 0 0,22-21 0,-22-1 16,1 1-16,20-22 0,1 22 0,-22-21 16,21-1-16,-20 1 0,-1-1 15,0 1-15,-20-1 0,-1 1 0,0-22 16,-21 21-16,0 1 0,0-1 15,-21 1-15,-22-1 0,22 1 0,-21 21 16,0-22-16,-1 22 0,1-1 16,0 1-16,-22 21 0,22 0 0,-1 0 15,1-1-15,21 1 0,-21 21 0,20 0 16,1 0-16,0 0 0,42 0 31,0 21-31,22-21 0,-22 0 0,21 0 16,1 0-16,-1 0 15,0-21-15,22 0 0,-22 21 0,22-21 16,-1 0-16,1 0 0,-1-22 0,22 22 16,-22-21-16,1 21 0,-22-1 15,22-20-15,-22 21 0,0-21 0,1 20 16,-22 1-16,0-21 0,0 21 0,-21 0 16,21-22-16,-21 22 0,0 0 15,0 0-15,0 0 0,-21 21 31,0 21-15,21 0-16,0 0 16,0 0-16,0 0 0,0 1 15,-21-1-15,21 0 0,0 0 16,0 0-16,0 0 0,0 1 0,0-1 16,0 0-16,0 0 0,0 0 15,21 0-15,-21 1 0,21-1 16,-21 0-16,21 0 0,0-21 15,1 0 1,-1 0-16,0 0 0,0 0 16,0-21-16,0 21 0,-21-21 15,22 0-15,-1-1 0,0 1 16,0 0-16,0 0 0,0 0 0,1-22 16,-1 22-16,0-21 0,0 21 15,0 0-15,-21-22 0,0 22 16,21 21-16,-21-21 0,0 0 0,-21 21 31,0 0-15,21 21-16,0 0 0,0 0 15,0 0-15,0 1 16,21-22-16,0 21 0,1-21 16,-22 21-16,0 0 0,21-21 0,0 21 15,-21 0-15,0 1 0,0-1 16,0 0-1,0 0-15,21-21 0,-21 21 16,21-21-16,-21 21 16,21-21-1,1 0-15,-1 0 0,0 0 16,0 0-16,0 0 0,0-21 0,1 21 16,20-21-16,0 21 0,-21-21 15,22 0-15,-1 0 0,0-1 0,1 1 16,-1 0-16,0-21 0,-20 21 15,20-1-15,-21 1 0,-21 0 0,0 0 16,21 21-16,-21-21 0,-21 21 16,0 0-1,0 0-15,0 0 16,-1 21-16,1 0 0,21 0 16,0 0-16,0 1 0,0-1 15,0 0-15,0 0 0,0 0 16,21 0-16,1-21 15,-22 22-15,21-22 0,-21 21 0,21-21 16,-21 21-16,21-21 0,-21 21 16,-21-21 31,0 0-32,0-21-15,-1 21 16,1 0-16,0 0 15,21 21 1,0 0-16,0 0 16,0 1-16,0-1 0,21 0 15,0-21-15,1 0 16,-1 0-16,21 0 16,-21 0-16,0 0 0,22 0 0,-1 0 15,-21 0-15,22-21 0,-1 0 0,0 21 16,1-22-16,-1 1 0,0 0 15,-21 0-15,22 0 0,-1-22 16,-21 22-16,22-21 0,-22 0 0,21-43 16,-21 43-16,0-1 15,1 1-15,-1 0 0,0-22 16,-21 22-16,21-1 0,-21 22 0,21 0 0,-21 0 16,0 0-16,0 42 15,-21 0-15,0 0 16,0 0-16,0 22 0,-1-1 15,1 0-15,0 1 0,0-1 0,0 0 16,0 1-16,-1-1 0,22 0 16,-21 1-16,21-1 0,-21-21 0,21 22 15,0-22-15,0 0 0,0 0 16,0 0-16,0 0 0,21 1 0,0-1 16,1-21-16,-1 21 0,0-21 15,0 0-15,0 0 0,0 0 16,1 0-16,-1-21 0,0 21 0,0-21 15,0 21-15,22-22 0,-22 1 0,0 0 16,0 0-16,0 0 0,0 0 16,-21-1-16</inkml:trace>
  <inkml:trace contextRef="#ctx0" brushRef="#br0" timeOffset="39180.58">10795 7493 0,'0'0'0,"-21"0"0,21 21 16,0 0 0,21-21-16</inkml:trace>
  <inkml:trace contextRef="#ctx0" brushRef="#br0" timeOffset="39288.01">11091 7578 0,'43'0'16,"-86"0"-16,107 0 0,-22 0 16,-21-21-16,0 21 0,22-22 15,-22 22-15,0 0 0,0 0 0,0-21 16,1 21-16,-22-21 0,0 0 15,-22 0 1,1 21-16,0-21 0</inkml:trace>
  <inkml:trace contextRef="#ctx0" brushRef="#br0" timeOffset="39548.87">10414 7154 0</inkml:trace>
  <inkml:trace contextRef="#ctx0" brushRef="#br0" timeOffset="40033.12">12382 7684 0,'0'0'0,"-21"21"16,0-21-16,21 21 0,0-42 31,0 0-16,21-1-15,0 1 0,22 0 16,-22 0-16,0 0 0,21-22 16,-20 22-16,20-21 0,-21 21 0,21-22 15,-20 1-15,20 0 0,-21-1 16,0 1-16,0 0 0,-21 21 16,0-22-16,0 22 0,0 0 0,0 0 15,-21 0-15,0 21 0,0 0 0,0 0 16,-22 0-16,22 21 0,-21 0 15,0-21-15,20 21 0,1 21 0,0-42 16</inkml:trace>
  <inkml:trace contextRef="#ctx0" brushRef="#br0" timeOffset="40576.81">12467 7451 0,'21'21'15,"43"42"1,-64-41-16,21-22 0,0 21 0,0 0 16,-21 0-16,21-21 15,-21 21-15,-21-21 31,0 0-31,0 0 16,0 0-16,21-21 0,-21 21 16,-1 0-16,1-21 0,0 21 15,21 21 17,0 0-32,21 0 0,0-21 15,-21 22-15,22-1 0,-1-21 0,0 21 16,0-21-16,21 0 0,-20 0 15,20 0-15,-21 0 0,21 0 16,1 0-16,20 0 0,-20 0 0,20-21 16,-21 21-16,22-21 0,-22-1 15,1 1-15,-1 0 0,0 0 0,1 0 16,-22-22-16,0 1 0,0 0 0,21-1 16,-42 1-16,22-21 0,-1 20 15,0-20-15,-21 20 0,0 1 0,0-21 16,21 20-16,-21 1 0,0 21 0,0 0 15,0-1-15,0 1 0,0 42 16,0 1 0,-21-1-16,0 0 0,21 21 15,-21 1-15,-1-1 0,1 0 16,21 1-16,-21 20 0,0-21 0,21 22 16,0-22-16,0 1 0,-21-1 15,21-21-15,0 21 0,0-20 0,0 20 16,0-21-16,0 0 0,21 0 15,0-21-15,0 0 16,0 0-16,1 0 0,-1-21 16,0 0-16,0 21 0,0-21 0,0 0 15,1 0-15,-22-22 0,21 22 16</inkml:trace>
  <inkml:trace contextRef="#ctx0" brushRef="#br0" timeOffset="40687.75">13229 7260 0,'0'0'0,"-21"0"0,0 21 0</inkml:trace>
  <inkml:trace contextRef="#ctx0" brushRef="#br0" timeOffset="40776.69">13610 7260 0,'21'0'15,"0"0"-15,-21-21 16,22 21-16,-1 0 0,0-21 15,0 21-15,0 0 16</inkml:trace>
  <inkml:trace contextRef="#ctx0" brushRef="#br0" timeOffset="40923.61">14224 7599 0,'0'0'0,"0"-21"16</inkml:trace>
  <inkml:trace contextRef="#ctx0" brushRef="#br0" timeOffset="43439.79">14309 7451 0,'0'-43'16,"0"86"-16,0-107 0,0 43 16,0 0-16,0 0 0,0 0 15,0-1-15,-22 1 0,1 0 0,0 0 16,0 0-16,21 0 0,-42 21 0,20 0 15,1 0-15,0 21 0,0 0 16,0 0-16,-22 0 0,22 0 0,0 22 16,0-1-16,0 0 0,0-20 0,-1 20 15,1 0-15,0 1 0,21-22 16,0 21-16,0-21 0,0 0 0,0 1 16,0-1-16,0 0 0,21-21 15,0 0-15,22 0 16,-22 0-16,0 0 0,0 0 0,22-21 15,-22 0-15,0-1 0,21 22 0,-21-21 16,22 0-16,-22 0 0,0-21 16,0 20-16,0 1 0,1-21 0,-1 21 15,-21-22-15,0 1 0,21 21 0,-21 0 16,0 0-16,21-1 0,-21 1 16,0 42-1,-21-21-15,21 43 16,-21-22-16,0 0 0,21 21 0,0-20 15,0 20-15,0-21 0,0 21 16,0-20-16,0-1 0,0 21 16,0-21-16,0 0 0,0 1 0,21-1 15,0-21-15,-21 21 0,21-21 0,0 0 16,0 0-16,1 0 0,20 0 16,-21 0-16,0 0 0,22-21 0,-22 0 15,0-1-15,21 1 0,-21 0 0,1 0 16,-1 0-16,21-22 0,-21 22 15,0-21-15,1 0 0,-1-1 0,0-20 16,0 20-16,0 1 0,0-21 0,1 20 16,-1 1-16,-21 0 15,0-1-15,0 1 0,0 21 0,0 0 16,0-1-16,0 1 0,-21 42 16,-1 1-1,1-1-15,0 21 0,0-21 0,0 22 16,21-1-16,-21 0 0,21 1 0,-22-1 15,22 21-15,0-20 0,0-1 16,0 0-16,0 1 0,0-22 0,0 21 16,0 1-16,0-22 0,0 0 0,0 0 15,0 0-15,22 0 0,-1 1 16,0-1-16,0-21 0,0 0 16,0 0-16,1 0 0,20 0 0,-21 0 0,21 0 15,-20-21-15,20 21 16,0-22-16,-21 1 0,1 21 0,20-21 15,-21 0-15,0 0 0,0-22 0,-21 22 16,0 0-16,22-21 0,-22 21 16,0-22-16,0 22 0,0 0 0,0 0 15,-22 21 1,1 21-16,0-21 16,21 21-16,-21 21 0,21-20 0,-21-1 15,21 0-15,0 21 0,0-21 16,0 1-16,0-1 0,0 0 15,0 0-15,21-21 0,0 21 0,0 0 16,22-21-16,-22 0 0,0 0 16,21 0-16,-21 0 0,22 0 15,-22 0-15,21 0 0,-21-21 0,22 21 16,-22-21-16,0 0 0,0 0 16,0 0-16,1-1 0,-1 1 0,0-21 15,0 21-15,0 0 0,0-22 0,1 22 16,-1 0-16,0 0 15,0 0-15,-21-1 0,21 22 0,-21 22 16,0-1-16,0 0 16,0 21-16,-21-21 0,0 1 15,0-1-15,21 21 0,0-21 0,0 0 16,-21 1-16,21-1 0,-22 0 16,22 0-16,0 0 0,-21 0 15,21 1-15,0-44 47,0 1-47,0 0 16,21 21-16,1-21 0,-22 0 15,21-22-15,-21 22 0,21 0 0,0-21 16,0 21-16,0-22 0,1 1 16,20 21-16,-21 0 0,0-1 15,0 1-15,22 21 0,-22 0 0,0 0 0,0 0 16,-21 21-16,21 1 15,-21-1-15,0 0 0,0 0 16,0 0-16,0 0 0,0 1 0,0 20 16,0-21-16,0 0 0,0 0 15,0 1-15,-21-22 0,21 21 0,0 0 16,0 0-16,0-42 47,0 0-32,0 0-15,0-1 16,0 1-16,21 0 0,1 0 0,-1 0 16,0-22-16,0 22 0,21-21 0,1 0 15,-1 20-15,0 1 0,1-21 16,-1 21-16,0 21 0,1 0 0,-22 0 16,0 0-16,0 0 0,0 21 15,-21 0-15,0 0 0,0 0 16,0 22-16,0-22 0,0 0 0,-21 21 15,0-20-15,21-1 0,0 0 16,-21 0-16,21 0 0,0 0 0,0 1 16,0-1-16,0 0 0,0 0 15,21-21 1,0 21-16,0-21 0,1 0 0,-1 0 16,0 0-16,0 0 0,21 0 0,-20 0 15,-1 0-15,0 0 0,0-21 16,0 21-16,0-21 0,1 0 0,-1 0 15,0-1-15,0 1 0,-21 0 16,0 0-16,21 0 0,-21-22 0,21 22 16,-21 0-16,0 0 0,0 0 0,0 0 15,-21 21 1,0 21-16,21 0 16,-21 0-16,0 0 0,0 0 15,21 1-15,0 20 0,0-21 16,0 0-16,0 0 0,0 1 0,0-1 15,0 0-15,0 0 0,21 0 16,0-21-16,0 21 16,0-21-16,0 0 0,1 0 0,-1 0 15,0 0-15,0 0 0,0 0 16,0-21-16,1 21 0,-1-21 0,0 0 16,0 21-16,0-21 0,-21 0 0,21-1 15,1 1-15,-22 0 0,21 0 16,-21-21-16,0 20 0,21 22 0,-21-21 15,21 21-15,-21-21 0,0 42 32,0 0-32,-21 1 0,0-1 0,21 0 15,-21 0-15,-1 0 0,22 0 0,-21 1 16,21-1-16,0 0 0,-21 0 16,0 0-16,21 0 0,0 1 15,-21-22 16,21-22-15,0 1-16,21 21 16,-21-21-16,21 0 0,0 0 15,0 0-15,1-1 0,-1-20 16,0 21-16,21 0 0,1-22 0,-22 22 16,21-21-16,0 21 0,1 0 15,-1 21-15,0 0 0,-20 0 16,-1 0-16,-21 21 15,0 0-15,0 0 0,0 0 0,0 0 16,0 1-16,0-1 0,-21 0 0,21 21 16,0-21-16,-22-21 0,22 22 15,0-1-15,0 0 0,0 0 0,22 0 16,-1-21 0,0 0-16,0 0 0,0 0 15,0 0-15,1 0 0,-1 0 16,-21-21-16,21 21 0,0-21 15,0 0-15,0 0 0,-21-1 0,22 1 16,-1-21-16,-21 21 0,21-22 0,0 1 16,0 0-16,-21-22 0,21 22 15,1 0-15,-1-22 0,0 22 0,0-1 16,0 1-16,0 21 0,1-21 16,-22 20-16,0 1 0,0 0 15,-22 21-15,1 21 16,21 0-16,-42 22 0,42-22 15,-21 21-15,0 1 0,-1-1 16,1 0-16,21 1 0,0-1 0,0 0 16,0 1-16,0-1 0,0 0 15,0-21-15,0 22 0,0-22 0,0 0 16,0 21-16,0-20 0,0-1 16,21-21-16,1 0 0,-22 21 15,21-21-15,0 0 0,0 0 16,0 0-16,0 0 0,1-21 15,-1 0-15,0 21 0,0-22 16,0 1-16,0 0 0,1 21 16,-1-21-16,0 0 0,0 0 0,21-22 15,-20 22-15</inkml:trace>
  <inkml:trace contextRef="#ctx0" brushRef="#br0" timeOffset="43544.3">17949 6985 0,'0'0'16</inkml:trace>
  <inkml:trace contextRef="#ctx0" brushRef="#br0" timeOffset="43713.78">18415 7006 0,'-21'0'15,"-22"0"1</inkml:trace>
  <inkml:trace contextRef="#ctx0" brushRef="#br0" timeOffset="44964.09">13377 7133 0,'-21'21'0,"0"1"16,0-1-16,21 0 16,-21-21-16,-1 21 15,22 0-15,22-21 47,-1 0-31,21 0-16,-21 0 0,0 0 15,22 0-15,-1 0 0,-21 0 0,22 0 16,-22 0-16,21 0 0,-21 0 0,22 0 16,-22 0-16,0 0 0,0 0 15,0 0-15,-21-21 0,21 21 16,-21-21 31,-21 21-32,0 0 1,0 0-16,0 0 0,0 0 16</inkml:trace>
  <inkml:trace contextRef="#ctx0" brushRef="#br0" timeOffset="46341.03">9483 7049 0,'0'0'0,"-22"0"16,1 0-1,0 0 1,0 21-16,0 0 0,21 0 15,-21-21-15,21 21 0,-22 0 16,22 1 0,22-22 15,-1 0-31,0 0 0,-21-22 16,21 1-16,0 0 0,0 21 15,-21-21-15,0 0 16,0 0-1,0 42 17,0 0-17,0 0-15,-21 0 0,21 22 0,-21-22 16,0 21-16,0-21 0,21 22 16</inkml:trace>
  <inkml:trace contextRef="#ctx0" brushRef="#br0" timeOffset="47145.08">8149 8382 0,'0'21'31,"-21"-21"-31,21 21 0,-21 1 16,0-1-16,21 0 0,-22 0 15,22 0-15,0 0 0,-21 1 0,0 20 16,21 0-16,-21-21 0,21 22 16,-21 20-16,21-20 0,-21 20 0,-1-21 15,22 22-15,0-22 0,-21 22 0,0-1 16,0 1-16,21-22 0,-21 22 16,0-1-16,-1-21 0,1 22 15,0-1-15,0-20 0,21-1 0,0 0 16,-21 1-16,21-1 0,-21 0 0,21-20 15,0-1-15,-22 0 0</inkml:trace>
  <inkml:trace contextRef="#ctx0" brushRef="#br0" timeOffset="52056.28">19389 7303 0,'0'21'203,"0"0"-203,0 0 16,0 0-1,0 0-15,0 1 0,0-1 0,0 0 16,0 0-16,0 0 0,21 0 16,-21 1-16,21-22 15,-21 21-15,21-21 0,0 0 16,0 0-16,1 0 0,-1 0 16,0 0-16,0 0 0,0-21 15,0-1-15,1 22 0,-1-21 16,0 0-16,0 0 0,0 0 0,0 0 15,1-22-15,-1 22 0,0-21 16,0-1-16,0 1 0,0 0 0,1-1 16,-1 1-16,0 0 0,0-1 15,0 1-15,0 0 0,1-1 16,-1 1-16,0 21 0,0 0 0,0 0 0,0-1 16,1 22-16,-1 0 15,-21 22-15,0-1 0,0 0 16,0 0-16,0 0 0,0 22 0,0-22 15,0 0-15,0 0 0,0 0 16,0 0-16,0 1 0,0-44 47,0 1-31,21 0-16,-21 0 0,0 0 15,0 0-15,0-1 0,0 1 16,0 0-16,0 0 0,0 0 15,0 0-15,0-1 0,0 1 0,0 0 0,-21 21 16,0 0 0,-1 0-16,1 21 15,0 0-15,0 1 0,21-1 16,-42 21-16,20-21 0,1 22 0,0-1 16,0-21-16,0 21 0,0 1 0,-1-1 15,1 0-15,0 22 0,21-22 16,-21 1-16,21-22 0,0 21 0,0 0 15,0-20-15,0-1 0,0 0 0,0 0 16,21 0-16,0 0 0,0-21 16,1 22-16,-1-22 0,0 0 15,0 0-15,0 0 0,0 0 0,22 0 16,-22 0-16,0 0 16,0-22-16,0 22 0,1 0 0,-1-21 15,0 0-15,0 0 16,0 21-1,-21-21-15,21 0 16,-21 42 62,0-42 47,-21 21-62,0 0-32,21-22-31,0 1 31,0 0 0,21 0 16,0 21-31,1 0 0,-1-21-16,0 21 15,0-21-15,0 21 0,-21-22 16,21 22-16,1-21 0,-1 21 0,0-21 15,0 21-15,0-21 0,-21 0 16,21 0-16,-21-1 0,22 22 0,-22-21 16,0 0-16,0 0 0,-22 42 47,1 0-47,0 0 0,0 1 15,0 20-15,-22-21 0,22 21 0,0 1 16,0-22-16,0 21 0,0-21 15,-1 22-15,22-22 0,0 0 0,0 21 16,0-20-16,0-1 0,22 0 16,-1-21-16,0 0 0,0 0 15,0 0-15,0 0 0,22 0 0,-22 0 16,21 0-16,-21-21 0,22 0 0,-22 21 16,21-22-16,-21 1 0,1 0 15,-1 0-15,0 0 0,0-22 16,-21 22-16,0 0 0,0-21 0,0 21 15,0-22-15,0 22 0,-21 0 16,0 0-16,0 0 0,-1 21 0,1-22 16,0 22-16,0 0 0,0 0 15,0 0-15,-1 0 0,44 0 32,-1-21-32,21 21 0,-21 0 15,22 0-15,-1 0 0,-21-21 0,21 21 16,1-21-16,-1 21 0,0 0 0,1 0 15,-1 0-15,-21 0 0,22 0 16,-22 0-16,0 21 0,0 0 0,0-21 16,0 43-16,-21-22 0,22 0 0,-22 0 15,0 0-15,0 22 16,0-22-16,0 0 0,0 0 0,0 21 16,0-20-16,0-1 0,0 0 0,-22-21 15,22 21-15,0 0 0,-21 0 16,21 1-16,-21-22 15,21-22 17,0 1-32,0 0 15,21 0-15,0-21 0,1 20 0,-1-20 16,0 0-16,0-1 16,0 1-16,22 0 0,-22 21 0,0-22 15,21 1-15,-21 21 0,22 0 0,-22-1 16,0 22-16,0 0 0,22 0 15,-22 0-15,-21 22 0,0-1 16,0 0-16,0 21 0,0-21 0,0 22 16,0-1-16,-21-21 0,21 22 15,0-1-15,-22-21 0,22 21 0,0-20 16,0-1-16,0 0 0,0 0 0,0 0 16,0 0-16,0 1 0,22-22 15,-1 0-15,0 0 0,0 0 0,0 0 16,0 0-16,1 0 0,-1 0 15,21 0-15,-21-22 0,0 22 16,1-21-16,-1 0 0,0 0 0,0-21 16,0 20-16,0 1 0,1-21 15,-22 0-15,0 20 0,0-20 0,0 21 16,0 0-16,0 0 0,0-1 0,-22 22 16,1 0-16,0 0 15,21 22-15,-21-1 0,0 0 0,21 0 16,0 0-16,-21 0 0,21 22 0,0-22 15,0 0-15,0 0 16,0 0-16,0 1 0,0-1 0,21 0 0,-21 0 16,21 0-16,0-21 0,-21 21 15,21-21-15,0 0 0,-21 22 16,22-22-16,-22-22 31,0 1-15,0 0-16,-22 21 0,1 0 15,21-21-15,-21 21 0,0 0 16,0 0-16,0 0 16,-1 21-16,22 0 15,0 0-15,0 1 16,22-1 0,-1-21-16,0 21 0,0-21 15,0 0-15,22 0 0,-22 0 0,21 0 16,0 0-16,-20 0 0,20-21 15,0 21-15,1-21 0,-1-1 0,0 1 16,1 0-16,-1 0 0,0 0 16,1-22-16,-22 1 0,21 0 0,22-43 15,-43 22-15,0 20 0,21 1 16,-21-22-16,1 22 0,-1-21 16,-21 20-16,21-20 0,0-1 15,0 22-15,22-64 0,-43 64 16,0 21-16,21-1 0,-21 1 0,0 42 15,0 1 1,-21-1-16,-1 21 0,1 0 16,0 1-16,-21 20 0,21-20 0,-22-1 15,22 21-15,-21-20 0,21-1 16,-22 22-16,22-22 0,0 0 0,0 22 16,0-22-16,-1 0 0,22 1 0,0-1 15,0-21-15,0 22 0,0-22 0,0 0 16,0 0-16,22 0 15,-1-21-15,0 0 0,0 0 16,0 0-16,0 0 0,1 0 0,-1-21 16,0 21-16,0-21 15,0 0-15,0 0 0,1-1 0,-1 1 16,-21 0-16,0 0 0,0-21 0,0 20 16,0 1-16,0 0 0,0 0 15,-21 21 1,-1 21-1,1 0-15,21 22 0,0-22 0,-21 0 16,21 0-16,0 0 0,-21 22 0,21-22 16,0 0-16,0 0 0,21 0 15,0 0-15,0-21 16,1 22-16,-1-22 0,21 0 0,-21 0 16,0 0-16,22 0 0,-22 0 15,0 0-15,21-22 0,-20 22 16,20-21-16,-21 0 0,21 0 0,-20 0 15,-1 0-15,0-1 0,0-20 16,0 21-16,0-21 0,1 20 0,-1-41 16,-21 42-1,21 21-15,-21-21 0,0 42 16,0 0-16,-21 0 16,0-21-16,-1 42 0,22-20 0,0-1 15,-21 0-15,21 0 0,-21 0 0,21 0 16,0 1-16,0-1 0,0 0 15,0 0-15,0 0 16,21 0-16,0-21 16,1 0-16,-1 0 0,0 0 15,0 0-15,0 0 0,0 0 0,1-21 16,-1 0-16,0 21 0,0-21 0,0 0 16,0 0-16,-21-1 0,22-20 15,-1 21-15,-21-21 0,0 20 0,21-20 16,0 21-16,-21 0 0,21 0 15,-21-1-15,0 44 16,-21-1 0,0 0-16,21 21 0,-21-21 15,21 1-15,0-1 0,0 21 16,0-21-16,0 0 0,0 1 0,0-1 16,0 0-16,0 0 15,0 0-15,21-21 16,0 0-16,0 0 0,0 0 0,1 0 15,-1 0-15,0 0 0,0 0 16,0 0-16,0-21 0,1 21 0,-1-21 16,0 0-16,21 21 0</inkml:trace>
  <inkml:trace contextRef="#ctx0" brushRef="#br0" timeOffset="53155.2">24024 7112 0,'0'21'0,"0"-42"0,0 0 0,0 0 16,-21 21-1,0 0-15,0 0 16,-1 21-16,1 0 0,0 0 0,0 0 16,0 1-16,21 20 0,-21-21 0,-1 0 15,22 22-15,-21-22 0,21 0 16,0 21-16,0-21 0,0 1 0,0-1 16,0 0-16,21 0 0,1-21 15,-1 21-15,0-21 0,0 0 16,0 0-16,22 0 0,-22 0 15,21 0-15,0 0 0,-20 0 0,20 0 16,-21 0-16,21-21 0,-20 0 16,20 0-16,-21 0 0,21-1 0,-20-20 15,-1 21-15,21-21 0,-21-1 16,0-20-16,1 20 0,-1 1 0,0 0 16,0-22-16,0 22 0,0 0 0,1-1 15,-1 1-15,-21 0 0,21-1 16,-21 22-16,21 0 0,-21 0 15,0 42 1,-21 0-16,0 0 0,0 0 16,-1 22-16,1-22 0,0 21 15,0 1-15,0-22 0,0 21 16,-1 0-16,1 1 0,21-1 0,-21 0 16,21 1-16,-21-1 0,21-21 0,0 22 15,0-22-15,0 21 0,0-21 16,0 0-16,0 1 0,21-1 0,0-21 15,-21 21-15,43-21 0,-22 0 0,0 0 16,0 0-16,0 0 0,22 0 16,-22 0-16,0 0 0,0-21 0,0 0 15,0-1-15,22 1 0,-22 0 16,0 0-16,-21 0 0,21 0 16,0-1-16,-21 1 0,0 0 15,0 42 1,-21-21-16,0 21 15,0 1-15,21-1 0,-21 0 0,0 0 16,21 0-16,0 0 0,0 1 16,0-1-16,0 0 0,0 0 15,0 0-15,0 0 16,21-21-16,0 0 0,0 0 16,0 0-16,0 0 0,1 0 15,-1 0-15,0 0 0,0 0 16,0-21-16,0 0 0,1 0 15,-1 0-15,0 0 0,-21-22 0,21 22 16,0-21-16,-21 21 0,0-22 16,0 22-16,0-21 0,0 21 0,0-1 15,-21 22-15,-21 0 16,21 22-16,-1-22 0,-20 21 16,21 0-16,0 0 0,0 0 0,-1 0 15,1 1-15,0 20 0,21-21 16,-21 0-16,21 0 0,0 1 15,0-1-15,0 0 0,21-21 16,0 0-16,0 0 16,1 0-16,-1 0 0,0 0 0,0 0 15,0 0-15,0 0 0,1-21 16,-1 21-16,0-21 0,0-1 16,21 1-16,-20 21 0,-1-21 0,-21 0 15,21 0-15,0 21 0,-21-21 16,0 42-1,0 0 1,-21 0-16,0 0 0,0 0 0,-1 1 16,22-1-16,-21 0 0,21 0 15,-21-21-15,21 21 0,0 0 16,0 1 0,21-22 15,0 0-16,1-22-15</inkml:trace>
  <inkml:trace contextRef="#ctx0" brushRef="#br0" timeOffset="53438.55">24320 7027 0,'0'0'0,"-21"0"0,0 0 16,0 0-16,42 0 31,0 0-31,0 0 0,1 0 16,-1 0-16,0 0 0,21 0 15,-21 0-15,1 0 0,20-21 0,-21 21 16,0 0-16,0 0 0,1 0 15,-1 0-15,0 0 0,-21-21 16,0 0 15</inkml:trace>
  <inkml:trace contextRef="#ctx0" brushRef="#br0" timeOffset="53748.44">22204 6752 0,'0'0'0,"-43"0"0,22 0 16,42 0-1,22 0 1,-22 0-16,21 0 0,-21 0 15,22 0-15,-1 0 0,0 0 0,1 0 16,-1 0-16,0 0 0,1 0 0,-1 0 16,-21 0-16,22 0 0,-22 0 15,0 0-15,0 0 16,-42 0 15,0 0-31,0 0 16</inkml:trace>
  <inkml:trace contextRef="#ctx0" brushRef="#br0" timeOffset="98040.57">1270 10435 0,'0'0'0,"0"-21"0,-21 21 16,21-21-16,0 0 0,-21 21 0,21-21 15,-22-1-15,22 1 16,0 0-16,0 0 0,0 0 15,0 0-15,22 21 0,-22-22 16,21 22-16,0 0 0,0 0 0,0 0 16,0 0-16,1 0 0,-1 0 15,0 22-15,0-1 0,0 21 0,0-21 16,1 22-16,-1-1 0,-21 21 16,0-20-16,0-1 0,0 22 0,0-22 15,-21 0-15,-22 22 0,22-22 16,-21 0-16,-1 1 0,1-22 0,0 21 15,-1-21-15,-20 22 16,21-22-16,20 0 0,-20-21 0,0 21 16,21-21-16,-1 0 0,1 0 15,0 0-15,0 0 0,0-21 16,21 0-16,0 0 16,0 0-16,0-22 0,0 22 15,0 0-15,21 0 0,0-22 16,-21 22-16,21 0 0,0 0 0,1 21 15,-1 0-15,0 0 0,0 0 16,0 0-16,0 0 0,1 21 0,-1 0 16,0 0-16,0 1 15,-21-1-15,0 0 0,21 21 16,0-21-16,-21 1 0,22-1 16,-22 0-16,0 0 0,21 0 15,-21 0-15,0 1 16,21-22-16,-21 21 0,21-21 31,0 0-31,-21-21 0</inkml:trace>
  <inkml:trace contextRef="#ctx0" brushRef="#br0" timeOffset="98276.44">1863 10837 0</inkml:trace>
  <inkml:trace contextRef="#ctx0" brushRef="#br0" timeOffset="99422.68">2709 10478 0,'0'0'0,"21"0"0,-21-22 0,22 22 16,-1-21-16,-21 0 16,0 0-1,0 42 1,0 0-1,0 0-15,0 22 0,0-22 16,-21 21-16,21-21 0,-22 22 16,22-22-16,0 21 0,-21-21 0,0 22 15,0-22-15,21 21 0,0-21 16,-21 1-16,0-1 0,21 0 0,-22 0 16,44-21 15,-1 0-31,0-21 15,0 21-15,0-21 16,0 0-16,1-1 0,-1 1 0,-21-21 16,21 21-16,0 0 0,0-1 0,0-20 15,1 21-15,-1 0 0,-21 0 16,21 21-16,0 0 16,-21 21-1,0 0-15,0 0 0,0 0 0,0 0 16,0 1-16,0 41 15,0-42-15,0 0 0,0 1 16,0-1-16,0 0 0,0 0 16,21-21-16,0 0 15,1 0-15,-1 0 16,0 0-16,0-21 0,0 0 16,0 21-16,1-21 0,-1-1 15,0 1-15,0-21 0,0 21 0,-21 0 16,21-22-16,1 1 0,-22 21 0,0-22 15,0 22-15,21-21 0,-21 21 16,0 0-16,0-1 0,0 1 0,0 42 31,0 1-31,0-1 16,-21 0-16,21 0 0,0 0 0,0 22 16,-22-22-16,22 21 15,-21-21-15,21 22 0,0-22 0,0 0 16,0 21-16,0-21 0,0 1 0,0-1 15,21 0-15,-21 0 0,22-21 16,-1 21-16,0-21 0,0 0 0,0 0 16,22 0-16,-22 0 0,21 0 0,0 0 15,1 0-15,-1-21 0,-21 0 16,22 0-16,-1 21 0,-21-21 0,21-22 16,-20 22-16,-1 0 0,0 0 15,0-22-15,-21 22 0,0-21 0,0 21 16,0 0-16,0-22 0,0 22 0,0 0 15,-21 21 1,0 0-16,0 0 0,-1 0 0,1 21 0,0-21 16,-21 21-16,21 0 0,-1 22 15,1-22-15,21 0 0,0 21 16,0-20-16,0 20 0,0-21 0,0 0 16,0 22-16,0-22 0,0 0 0,0 0 15,21 0-15,-21 0 0,22 1 16,-1-22-16,0 21 0,0-21 0,21 0 15,-20 0-15,-1 0 0,21 0 0,0 0 16,1 0-16,-1-21 0,-21 21 16</inkml:trace>
  <inkml:trace contextRef="#ctx0" brushRef="#br0" timeOffset="101741.51">5313 10308 0,'0'0'0,"0"-42"0,0 21 0,-21 0 0,21-1 16,-22 1-16,1 0 0,0 0 16,21 0-16,-21 21 0,0-21 15,0 21-15,-1 0 0,1 0 16,0 0-16,0 0 15,0 21-15,0 0 0,-1 0 0,1 21 16,-21-20-16,21 20 0,0 0 0,21 1 16,-22 20-16,1-21 0,0 1 15,21 20-15,0-20 0,0-1 0,0 0 16,0 1-16,0-1 0,0-21 0,21 21 16,0-20-16,22-1 0,-22 0 15,21 0-15,1 0 0,-1-21 0,0 0 16,1 21-16,-1-21 0,0 0 0,22 0 15,-22 0-15,0 0 0,1-21 16,-1 21-16,0-21 0,1 0 16,-1 0-16,-21 0 0,0-1 0,1 1 15,-1 0-15,-21-21 0,0 21 16,0-22-16,0 1 0,0 21 0,0-22 16,0 1-16,-21 21 0,-1 0 0,1 0 15,0 21-15,-21 0 0,21 0 16,-1 0-16,1 21 0,-21-21 0,21 21 15,0 21-15,-1-21 0,-20 1 0,21 20 16,0-21-16,0 21 0,21-20 16,0-1-16,-22 21 0,22-21 0,0 0 15,0 1-15,0-1 0,0 0 16,22-21-16,-1 0 16,0 0-16,0 0 0,0 0 0,22 0 15,-22 0-15,0 0 0,21-21 0,-21 0 16,1 21-16,20-22 0,-21 1 15,0-21-15,0 21 0,1 0 0,-22-22 16,21 22-16,-21 0 0,21 0 0,-21 0 16,0-1-16,-21 22 31,0 22-31,21-1 0,-22 0 0,1 0 16,21 0-16,-21 22 0,21-22 15,-21 0-15,21 0 0,0 0 16,0 0-16,0 1 0,0-1 0,0 0 15,21 0-15,0-21 0,0 21 16,22-21-16,-22 0 0,21 0 0,-21 0 16,22 0-16,-1 0 0,0 0 0,1 0 15,-1-21-15,-21 0 0,22 0 0,-1 0 16,-21-1-16,21 1 0,-20-21 16,-1 21-16,0-22 0,0 1 0,0 21 15,-21-21-15,21 20 0,-21 1 0,0 0 16,0 0-16,-21 42 15,0 0 1,0 0-16,0 1 0,0-1 16,21 21-16,-22-21 0,1 0 15,0 22-15,21-22 0,0 0 0,-21 0 16,0 0-16,21 1 0,0-1 0,0 0 16,-21 0-16,21 0 15,0-42 16,0 0-15,0 0-16,21 21 0,-21-21 0,21-22 16,0 22-16,0 0 0,0-21 15,1 20-15,-1-20 0,0 21 16,0-21-16,0 20 0,0 1 0,1 0 16,-1 21-16,0 0 0,-21 21 15,21 0 1,-21 1-16,0-1 0,0 0 0,0 0 15,0 21-15,0-20 0,0-1 0,0 0 16,0 21-16,0-21 0,0 1 0,21-1 16,0 0-16,1 0 15,-1-21-15,0 0 0,0 21 0,0-21 16,22 0-16,-22 0 0,21 0 0,-21 0 16,0 0-16,22-21 0,-22 0 15,21 0-15,-21 0 0,22 21 16,-22-43-16,0 22 0,0 0 0,0-21 15,1 20-15,-1-20 0,0 21 16,-21-21-16,0 20 0,0-20 0,0 21 16,0 0-16,-21 42 15,0 0 1,21 0-16,-22 0 0,1 1 0,0-1 16,0 21-16,0-21 0,21 22 0,-21-22 15,21 0-15,-22 0 0,22 21 16,-21-20-16,21-1 0,0 0 15,0 0-15,0 0 16,0-42 15,21 0-31,-21 0 0,22 0 16,-1 21-16,0-22 0,-21 1 0,21-21 16,0 21-16,0 0 0,1-1 15,-1 1-15,0 0 0,-21 0 0,21 0 16,0 21-16,0 0 0,1 0 0,-1 21 31,-21 0-31,0 0 0,0 0 0,0 1 16,0-1-16,21 0 0,-21 0 15,0 0-15,0 0 0,21 1 16,0-22-16,-21 21 0,21-21 16,-21 21-16,22-21 0,-1 21 0,0-21 15,0 0-15,0 0 0,0 0 0,1 0 16,-1 0-16,0 0 0,0 0 15,21 0-15,-20-21 0,-1 0 0,0 21 16,0-21-16,0-1 0,0 1 0,1 0 16,-1 0-16,0 0 15,-21-22-15,21 22 0,0 0 0,-21 0 16,0 0-16,0 0 0,21 21 0,-21 21 31,-21 0-31,0 0 16,21 21-16,-21-20 0,21-1 15,-21 0-15,21 0 0,-21 0 0,21 0 16,0 1-16,0-1 16,0 0-16,0 0 0,0 0 15,21-21-15,0 0 0,0 0 16,0 0-16,0 0 16,1 0-16,20 0 0,-21 0 0,0-21 15,0 0-15,1 21 0,-1-21 0,0 0 16,0-1-16,0 1 0,0-21 15,1 21-15,-22 0 0,21-22 16,-21 1-16,0 21 0,0-22 0,0 22 16,0 0-16,0 0 0,-21 0 15,-22 0-15,22 21 0,0 0 0,-21 0 16,20 0-16,1 0 0,-21 21 0,21 0 16,0 0-16,-22 0 0,22 0 0,0 1 15,21-1-15,-21 0 0,21 0 16,0 21-16,0-20 0,0-1 0,0 0 15,0 0-15,21 0 0,0 0 0,0-21 16,0 22-16,1-22 0,20 0 16,-21 21-16,21-21 0,-20 0 0,20 0 15,0 0-15,1 0 0,-1 0 16,0-21-16,1-1 0,-1 22 16,-21-21-16,21 0 0,1-21 0,-1 21 15,-21-22-15,22 22 0,-22-21 0,0-1 16,21 1-16,-21-21 0,1 20 15,-1 1-15,0 0 0,-21-1 0,21 22 16,-21-21-16,21 21 0,-21-1 0,0 1 16,0 42-1,-21 1 1,0-1-16,0 0 0,0 21 16,-1 1-16,22-1 0,-21 0 0,-21 43 15,21-43-15,21 1 16,0-1-16,0 0 0,0-21 0,-21 22 15,21-22-15,0 21 0,0-21 16,0 1-16,0-1 0,0 0 0,21-21 16,-21 21-16,21-21 0,0 21 0,0-21 15,0 0-15,1 0 0,-1 0 16,0-21-16,0 0 0,21 21 16,-20-21-16,-1 0 0,0-1 0,0 1 15,0 0-15,-21-21 0</inkml:trace>
  <inkml:trace contextRef="#ctx0" brushRef="#br0" timeOffset="102019.66">8191 10414 0,'0'0'0,"-21"0"16,42 0 15,1 0-31,-1 0 0,0 0 15,0 0-15,21 0 0,-20 0 0,20 0 16,0 0-16,1 0 0,-22 0 0,21 0 16,0 0-16,-20 0 15,20 0-15,-21 0 0,0 0 0,0 0 16,1 0-16,-1 0 0,0 0 47,-21-21-47,0 0 15</inkml:trace>
  <inkml:trace contextRef="#ctx0" brushRef="#br0" timeOffset="104832.73">10372 10372 0,'0'0'0,"21"0"16,0-21 15,0 21-31,-21-22 0,21 1 16,0 0-16,-21 0 0,0 0 15,0 0-15,0-1 16,0 1-16,-21 0 0,0 21 16,21-21-16,-42 0 0,21 21 0,-1 0 15,-20 0-15,0 0 0,21 0 16,-22 0-16,22 21 0,-21 0 0,-1 0 16,22 0-16,-21 1 0,21 20 0,0-21 15,-1 21-15,1 1 0,0-1 16,0-21-16,21 22 0,-21-1 15,21-21-15,0 21 0,0-20 0,0-1 16,21 0-16,0 0 0,0-21 0,0 0 16,1 0-16,20 0 0,-21 0 15,21 0-15,1 0 0,-1-21 0,0 0 16,-20 0-16,20-1 0,0-20 0,-21 21 16,22-21-16,-22-1 0,0 1 15,0-22-15,0 22 0,1-21 0,-1 20 16,0-20-16,0-1 0,-21 22 0,21-22 15,0 1-15,-21-22 0,0 22 16,22-1-16,-22 22 0,21-22 0,-21-20 31,0 63-31,0-1 0,-21 22 16,-1 22-16,1 20 0,0 0 16,0 1-16,0 20 0,21 1 15,-21-1-15,-1 1 0,22-1 0,0 1 16,-21-22-16,21 21 0,0 1 0,0-22 15,0 1-15,0-1 0,0 0 16,0 1-16,21-1 0,-21-21 0,22 21 16,-1-20-16,21-1 0,-21 0 0,0-21 15,1 0-15,20 0 0,-21 0 16,21 0-16,-20 0 0,20 0 16,0 0-16,-21-21 0,1 0 0,20-1 15,-21 1-15,0 0 0,-21-21 0,0 21 16,21-1-16,-21-20 0,0 21 15,0-21-15,0 20 0,0 1 0,-21 21 16,0-21-16,0 21 0,0 0 0,0 0 16,-1 0-16,1 0 0,0 21 15,0 0-15,-21 1 0,20-1 0,1 0 16,0 21-16,21-21 0,0 22 0,0-22 16,0 0-16,0 21 0,0 43 15,21-64 1,0-21-16,1 21 0,-1 1 0,0-22 15,21 0-15,-21 21 0,22-21 0,-1 0 16,-21 0-16,22 0 0,-22 0 16,21-21-16,-21-1 0,22 22 0,-22-21 15,0 0-15,0 0 0,0-21 0,0 20 16,1 1-16,-1-21 0,0 21 16,-21 0-16,0-1 0,21 1 0,-21 0 15,21 0-15,-21 42 31,0 0-31,0 0 16,0 1-16,0 20 0,0-21 0,0 0 16,0 22-16,0-22 0,0 0 0,0 0 15,0 0-15,0 0 0,0 1 16,0-1-16,21-21 0,1 0 16,-1 0-16,0 0 0,0 0 15,0 0-15,0 0 0,1 0 0,-1-21 16,0-1-16,0 1 0,0 0 15,0 0-15,1 0 0,-22 0 16,21-1-16,0 1 0,-21-21 0,0 21 0,21 0 16,0-1-16,-21 1 15,21 0-15,-21 0 0,22 21 32,-22 21-32,0 0 15,0 22-15,0-22 0,0 0 16,0 0-16,0 0 0,0 0 0,0 1 15,0-1-15,0 0 0,0 21 16,21-21 0,0-21-16,0 0 15,0 0-15,0 0 0,1 0 0,20-21 16,-21 0-16,21 21 0,-20-21 16,20 0-16,0 0 0,-21-1 0,22 1 15,-1 0-15,-21 0 0,0-21 16,1 20-16,-1 1 0,-21 0 15,0 0-15,0 0 0,0 0 0,0-1 16,-21 22-16,-1 0 16,1 0-16,0 0 0,0 0 0,0 22 15,0-1-15,-1 0 0,1 0 16,0 0-16,0 0 0,21 1 0,0 20 16,-21-21-16,21 0 0,0 22 0,0-22 15,0 0-15,0 0 0,0 0 16,0 0-16,21 1 0,0-1 15,21 0-15,-20-21 0,-1 0 16,21 0-16,0 0 0,-20 0 0,20 0 16,0 0-16,43-21 15,-43 0-15,-21-1 0,1 1 16,-1 0-16,21-21 0,-21 21 0,0-22 16,1 1-16,-1 0 0,0-1 15,-21 1-15,21-22 0,0 22 0,0 0 16,1-22-16,-1 22 0,0-22 0,0 22 15,0 0-15,0-1 0,1 1 16,-1 21-16,0 0 0,0 0 0,-21-1 16,0 44-1,0-1-15,0 0 0,-21 0 16,0 21-16,0 1 0,-1-1 16,1 22-16,0-22 0,0 0 0,0 1 15,0 20-15,-1-21 0,22 85 16,0-84-16,0-1 15,0-21-15,0 22 0,0-22 0,0 0 16,0 0-16,22 0 0,-22 0 16,21 1-16,0-22 0,0 0 0,0 0 15,0 0-15,22 0 0,-22 0 0,21 0 16,-21-22-16,22 22 0,-22-21 0,21 0 16,-21 0-16,22 0 0,-22 0 15,0-1-15,0 1 0,0-21 16,1 21-16,-1 0 0,0-1 0,-21 1 15,21 0-15,-21 42 32,-21-21-32,0 21 0,0 1 15,-1 20-15,1-21 0,21 0 0,0 0 16,-21 22-16,21-22 0,0 0 0,-21 0 16,21 0-16,0 1 0,0-1 15,0 0-15,21 0 0,0-21 16,0 0-16,1 0 0,20 21 15,-21-21-15,21 0 0,-20 0 16,20 0-16,-21 0 0,21-21 0,-20 0 16,-1 21-16,0-21 0,0 0 0,0-1 15,0 1-15,-21-21 0,0 21 0,0-22 16,22 1-16,-22 21 0,0-21 16,0 20-16,0-20 0,0 21 0,-22 0 15,1 0-15,0 21 0,0 0 0,0 0 16,0 0-16,-1 0 0,-20 0 15,21 21-15,0 0 0,-22 0 0,22 0 16,21 0-16,0 1 0,0 20 0,0-21 16,0 0-16,0 0 15,0 1-15,0-1 0,21 0 0,1 0 16,-1-21-16,0 21 0,0-21 0,0 0 16,22 0-16,-22 0 0,21 0 0,0 0 15,-20 0-15,20 0 0,-21 0 16,21-21-16,-20 0 0,-1 21 0,0-21 15,0 0-15,0-1 0,0 1 0,1 0 16,-1 0-16,0 0 0,21-22 16,-21 22-16,-21 0 0,22 21 15,-22-21-15,21 21 0,-21 21 63,0 0-63,-21 0 0,-1 22 0,22-22 15,-21 21-15,0 1 0,21-22 16,-21 21-16,0 0 0,21 1 0,-21-1 16,-1 0-16,1 1 0,0-1 0,21 0 15,-21 1-15,0-22 0,0 21 0,-1 1 16,1-22-16,0 21 16,0 0-16,0-20 0,0 20 0,-22 21 15,1-20-15,21-22 16,21 0-16,0 0 0,0-42 47,21 21-47,0-21 0,0 0 15,0 0-15,-21-1 0,22 1 0,-1-21 16,0 21-16</inkml:trace>
  <inkml:trace contextRef="#ctx0" brushRef="#br0" timeOffset="105105.23">13991 10393 0,'0'-42'0,"0"84"0,0-106 16,0 43-16,0 0 0,0 0 15,0 0-15,0 0 16,21 21-16,0 0 0,1-22 16,20 22-16,-21 0 0,21 0 0,1 0 15,-22 0-15,21 22 0,1-1 16,-22 0-16,42 21 15,-63 1-15,0-22 0,0 21 0,0-21 0,0 0 16,-21 1-16,-21 20 0,21-21 16,-1-21-16,-20 21 0,21 0 0,-21-21 15,20 0-15,-20 22 0,21-22 16,0 0-16,0 0 0,-1 0 0</inkml:trace>
  <inkml:trace contextRef="#ctx0" brushRef="#br0" timeOffset="106737.51">15430 10329 0,'0'0'0,"0"22"0,22-22 47,-1 0-47,0-22 0,0 1 16,21 0-16,-20 0 0,-1 0 15,0 0-15,0-22 0,0 22 16,0 0-16,1-21 0,-1-1 0,0 1 15,-21 0-15,21-22 0,-21 1 0,21-1 16,-21 1-16,21-1 0,-21 1 16,0-1-16,0 22 0,0-22 0,0 22 15,0 21-15,0-22 0,0 22 16,0 0-16,-21 21 0,0 0 16,0 21-16,0-21 0,0 43 15,-1-22-15,1 21 0,0 0 16,0 22-16,0-1 0,0-20 0,-1 20 15,1 1-15,0-1 0,0 1 0,21-1 16,0-20-16,0 20 0,0-21 16,0 1-16,0-1 0,0 0 0,0-20 15,21 20-15,0-21 0,0 0 0,1 0 16,-1-21-16,0 0 0,0 0 16,0 0-16,0 0 0,1 0 0,20 0 15,-21 0-15,0-21 0,0 0 0,1 0 16,-1-21-16,-21 20 0,21 1 15,0-21-15,0 0 0,0-1 16,1 22-16,-1-21 0,-21-1 0,21 1 16,-21 21-16,21 0 0,-21 0 0,0-1 15,0 44 1,0-1-16,0 0 16,0 0-16,0 0 0,0 0 0,0 22 15,0-22-15,0 0 0,0 0 16,0 0-16,0 22 0,0-22 0,0 0 15,0 0-15,21 0 0,-21 1 16,21-22-16,1 0 0,-1 21 16,0-21-16,0 0 0,0 0 0,0 0 15,1 0-15,-1 0 0,0-21 0,0-1 16,0 22-16,-21-21 0,21 0 16,1 0-16,-22-21 0,21 20 15,-21 1-15,21-21 0,-21 21 0,0-22 16,21 22-16,-21 0 0,21 0 0,-21 42 47,0 0-47,0 0 0,-21 1 0,21-1 15,0 0-15,0 0 0,-21 0 16,21 0-16,0 1 0,0-1 0,0 0 16,0 0-16,21 0 15,0-21-15,0 0 16,1 21-16,-1-21 0,0 0 0,0 0 15,0 0-15,0 0 0,1-21 0,-1 21 16,0-21-16,0 0 0,-21 0 16,21 21-16,0-21 0,-21-1 0,0 1 15,22-21-15,-1 21 0,-21 0 0,21-1 16,-21 1-16,0 0 0,0 0 16,0 0-16,0 42 15,0 0 1,0 0-16,0 22 0,0-22 15,-21 0-15,21 21 0,0-21 16,0 1-16,0 20 0,0-21 0,0 0 16,0 0-16,0 1 0,0-1 0,0 0 15,0 0-15,21-21 16,0 0-16,0 0 0,0 0 0,1 0 16,-1 0-16,0-21 0,0 0 15,0 21-15,0-21 0,1-1 16,-1 1-16,0 0 0,0 0 0,0 0 15,0-22-15,1 22 0,-1 0 0,0 0 16,0 0-16,-21 0 0,0-1 16,21 22-16,-21 22 15,0-1 1,0 0-16,0 0 0,-21 0 0,21 0 16,0 22-16,0-22 0,0 0 15,0 0-15,0 0 0,0 1 16,0-1-16,0 0 0,21-21 15,0 0-15,1 0 0,-1 0 16,0 0-16,21 0 0,-21 0 0,1 0 16,20 0-16,-21 0 0,0-21 0,22 0 15,-22-1-15,0 1 0,0 0 0,0 0 16,-21 0-16,0-22 0,0 22 16,0-21-16,0 21 0,0-22 0,0 22 15,0 0-15,0-21 0,-21 21 16,0 21-16,0-22 0,0 22 15,-1 0-15,1 0 0,0 0 16,0 0-16,0 0 0,0 0 0,21 22 16,-22-22-16,22 21 15,-21 0-15,0 0 0,21 0 16,-21-21 0,0 0-16</inkml:trace>
  <inkml:trace contextRef="#ctx0" brushRef="#br0" timeOffset="106873.44">15600 9546 0,'0'0'0,"-64"-21"0</inkml:trace>
  <inkml:trace contextRef="#ctx0" brushRef="#br0" timeOffset="107052.33">16912 9483 0,'21'0'16,"64"0"-16</inkml:trace>
  <inkml:trace contextRef="#ctx0" brushRef="#br0" timeOffset="107698.54">18986 9483 0,'0'0'0,"0"-21"0,0-43 16,0 43-16,0 0 15,22 21-15,-22-21 0,0-1 16,0 1-16,0 0 15,0 42 1,0 0-16,0 1 16,0 20-16,-22-21 0,1 21 0,0 1 15,21-1-15,-21 22 0,0-22 0,0 21 16,-1-20-16,22 20 0,-21-20 16,0-1-16,21 0 0,-21 1 15,21-1-15,0-21 0,-21 21 0,21-20 16,-21-1-16,21 0 0,0 0 15,0 0-15,0 0 16,-22-42 0,22 0-1,-21 0-15</inkml:trace>
  <inkml:trace contextRef="#ctx0" brushRef="#br0" timeOffset="108848.16">18457 9821 0,'0'0'0,"-21"-21"0,0 21 0,-43-21 15,86 21 17,-1 0-17,0 0-15,21 0 0,1 0 0,-1 0 16,0 0-16,22 0 0,-1 0 16,1 0-16,-1 0 0,1 0 0,-1 0 15,22 0-15,-22-21 0,1 0 0,-1 21 16,1-21-16,-22-1 0,1 1 15,-1 0-15,0 0 0,-21 0 0,1 0 16,-1-22-16,-21 22 0,0 0 16,0 0-16,0 0 0,0-1 0,0 1 15,0 0-15,-21 21 0,-1 0 16,1 0-16,0 0 16,0 0-16,0 21 0,0 0 15,-1 1-15,1-1 0,21 21 0,-21 0 16,0 1-16,21-1 0,-21 0 0,21 1 15,-21-1-15,-1 0 0,22 1 16,0-22-16,0 21 0,0 1 0,-21-1 16,21-21-16,0 0 0,0 22 0,0-22 15,-21 0-15,21 0 0,0 0 16,0 0 0,0-42 15,21 0-31,-21 0 15,21 0-15,1 0 0,-1-1 0,0 1 16,21 0-16,-21-21 0,1 21 0,-1-22 16,21 22-16,-21 0 0,0 0 15,1 0-15,-1 21 0,0-22 0,0 22 16,-21 22 0,0-1-16,0 0 15,0 0-15,0 0 0,0 0 0,0 1 16,0-1-16,0 0 0,0 0 15,0 0-15,0 0 0,0 1 16,0-1-16,0 0 0,0 0 16,21 0-16,0-21 0,1 0 15,-1 0-15,0 0 16,0 0-16,0 0 0,0 0 0,22 0 16,-22 0-16,0-21 0,21 21 0,-20-21 15,-1 0-15,0 0 0,21-1 0,-21 1 16,1 0-16,-1 0 0,0 0 15,-21 0-15,21-22 0,-21 22 0,21 21 16,-21-21-16,0 0 0,0 42 47,-21 0-47,0 0 0,21 0 0,-21 1 16,21-1-16,0 0 0,0 0 15,-21 0-15,21 0 0,0 1 0,0-1 16,0 0-16,0 0 0,0 0 15,21-21 1,0 0-16,0 0 16,0 0-16,0 0 0,1 0 0,-1 0 15,0 0-15,0 0 0,0-21 16,22 0-16,-22 21 0,0-21 0,21 0 16,-21-1-16,1-20 0,-1 21 0,0 0 15,21 0-15,-21-22 0,-21 22 16,22 21-16,-22-21 0,21 0 15,-42 42 17,-1 0-32,1 0 0,21 0 0,-21 1 15,0-1-15,0 0 0,21 0 0,0 0 16,-21 0-16,-1 1 0,22-1 0,0 0 16,-21 0-16,21 0 15,0 0-15,0 1 0,0-1 16,-21-21-1,21 21-15,0-42 32,0 0-32,0-1 15,0 1-15,0 0 0,21 0 16,-21 0-16,0-22 0,0 22 16,0-21-16,0 21 0</inkml:trace>
  <inkml:trace contextRef="#ctx0" brushRef="#br0" timeOffset="109048.05">20362 9462 0,'0'0'0,"0"-22"15,-21 1 1,21 0 0,0 42 30,0 0-46,-21-21 0,0 0 16,21 22-16,-21-22 0,-1 0 16,1 0-16</inkml:trace>
  <inkml:trace contextRef="#ctx0" brushRef="#br0" timeOffset="109776.05">15473 9504 0,'0'0'0,"-21"21"0,-22 0 16,22-21-16,0 0 0,0 0 16,21 21-16,21-21 31,0 0-31,21 0 0,1 0 0,-1 0 15,0 0-15,22 0 0,-1 0 16,1 0-16,21 0 0,-1 0 0,-20 0 16,20 0-16,-20 0 0,-1 0 15,-20 0-15,-1 0 0,-21 0 0,22 0 16,-65 0 0,1 0-1,0 0-15,42 0 16,22 0-1,-1 0-15,0 0 16</inkml:trace>
  <inkml:trace contextRef="#ctx0" brushRef="#br0" timeOffset="112660.01">21294 10097 0,'-22'0'0,"44"0"0,-65 0 0,43 21 0,-21-21 16,0 0-1,0 0-15,0 0 16,21-21 0,0-1-1,0 1-15,0 0 0,0 0 16,0 0-16,0-22 0,0 22 0,21-21 16,-21 21-16,21-22 0,0 1 15,0 0-15,0-1 0,1 1 0,-1 21 16,0 0-16,0 0 0,0-1 0,0 1 15,1 21-15,-1 0 0,0 0 16,0 21 0,0 1-16,-21-1 0,0 0 15,0 0 1,0 0-16,0-42 62,0 0-46,-21 0-16,0 0 0,21-1 16,-21 1-16,0 21 0,-1-21 0,1 21 15,0 0-15,0 0 16,0 0-16,0 0 0,-1 0 16,22 21-16,-21 0 0,0 22 0,0-22 15,21 21-15,0-21 16,0 22-16,-21-1 0,21 0 0,0-20 15,0 20-15,0 0 0,0-21 0,21 22 16,0-22-16,0 0 0,0 0 16,22 0-16,-22 1 0,21-1 0,-21 0 15,22-21-15,-1 0 0,0 0 0,1 0 16,-22 0-16,21 0 0,1 0 16,-1 0-16,0 0 0,1-21 0,-1 0 15,-21-1-15,21 1 0,-20 0 0,-1 0 16,0 0-16,0-22 0,-21 22 15,21 0-15,-21-21 0,0-1 0,0 22 16,0 0-16,0 0 0,0 0 16,0 0-16,-21 21 0,0 0 0,0 0 15,0 0-15,-1 0 0,1 21 16,0 0-16,0 0 0,0 0 0,0 0 16,-1 22-16,1-22 0,0 0 15,0 0-15,21 0 0,-21 1 0,21-1 16,0 0-16,0 0 0,0 0 15,21-21-15,0 0 0,0 0 16,0 0-16,1 0 16,-1 0-16,0 0 0,0-21 15,0 21-15,0-21 0,-21 0 0,22 0 16,-22-1-16,21 1 0,-21 0 16,0 0-16,0 0 0,21 0 0,-21-1 15,0 1-15,0 42 31,0 1-31,0-1 0,0 0 0,0 0 16,0 0-16,0 0 0,0 1 0,0-1 16,0 0-16,0 0 0,21 0 15,-21 0-15,21 1 0,0-22 0,-21 21 16,22-21-16,-1 0 0,-21 21 0,21-21 16,0 0-16,0 0 15,0 0-15,1 0 0,-1 0 0,0 0 16,0-21-16,0 0 0,-21-1 0,21 22 15,1-42-15,-1 21 0,-21 0 16,21-22-16,0 1 0,-21 0 0,21-1 16,0 1-16,-21-21 0,0 20 0,22-20 15,-22 20-15,21 1 0,0-21 16,-21 20-16,0 22 0,0-21 0,21 21 16,-21-1-16,0 1 0,-21 42 31,0 22-31,0-22 0,21 21 15,-22 1-15,1 20 0,0-21 16,0 22-16,21-22 0,0 22 16,0-22-16,0 22 0,0-22 0,0 0 15,0 1-15,0-22 0,0 21 0,0-21 16,0 0-16,0 1 0,21-1 16,0 0-16,0-21 0,1 0 15,-1 0-15,0 0 0,0 0 16,0 0-16,0-21 0,1 0 0,-22-1 15,21 1-15,0 0 16,0 0-16,0-21 0,0-1 0,1 22 16,-1-42-16,0 20 0,21-20 0,-21 20 15,1-20-15,-1-1 0,0 22 16,0-21-16,0 20 0,0 1 0,-21 0 16,0 20-16,22 1 0,-22 0 15,0 42 1,-22 0-16,1 1 15,21-1-15,0 21 0,-21 0 16,0 1-16,21-1 0,-21 0 0,21 1 16,0 20-16,-21-20 0,21-1 0,-22 0 15,22 1-15,-21-1 0,21 0 16,0-21-16,0 22 0,0-22 0,0 0 16,0 0-16,0 0 0,21-21 15,1 22-15,-1-22 0,21 0 16,-21 0-16,0 0 0,22 0 15,-22 0-15,0 0 0,0-22 0,0 1 16,1 21-16,-1-21 0,0 0 16,0-21-16,-21 20 0,21 1 0,0 0 15,-21 0-15,0 0 0,0 0 0,22 21 16,-22-22-16,0 44 16,0-1-1,-22 0-15,22 0 0,-21 0 16,21 0-16,0 1 0,0-1 15,0 0-15,0 0 0,0 0 16,0 0-16,0 1 0,0-1 16,21-21-16,1 21 0,20-21 15,-21 0-15,0 0 0,22 0 0,-22 0 16,0 0-16,0 0 0,0 0 0,22 0 16,-22-21-16,0 0 0,0-1 15,0 1-15,0 0 0,1-21 16,-22 21-16,0-1 0,21 1 0,-21 0 15,21 21-15,-42 21 32,0-21-32,-1 21 0,22 1 15,0-1-15,-21 0 16,0-21-16,21 21 0,-21 0 0,21 0 16,0 1-1,0-44 16,0 1-15,21 0-16,0 21 16,0-21-16,-21 0 0,22 0 0,-1-1 15,0 1-15,-21 0 0,21 0 0,0 21 16,-21-21-16,21 21 16,-21 21-1,0 0-15,0 0 16,0 0-16,0 1 0,0-1 15,0 0-15,0 0 16,22-21-16,-22 21 0,21-21 0,21 21 16,-21 1-16,22-22 0,-1 0 0,0 21 15,1-21-15,-1 0 0,0 0 16,1 0-16,-1 0 0,0 0 0,1 0 16,-1 0-16,0 0 0,-21-21 0,1-1 15,-1 22-15,0-21 0,0 0 16,0-21-16,0 21 0,-21-1 15,0-20-15,0 21 0,0-21 0,0 20 16,0-20-16,0 21 0,0 0 16,0 0-16,-21 21 0,0 0 0,0 0 15,0 0-15,-22 0 0,22 0 16,-21 21-16,21-21 0,-22 21 0,22 0 16,0 0-16,-21 0 0,42 1 15,-21-1-15,21 0 0,0 0 16,0 0-16,0 0 0,21-21 15,0 22-15,0-22 0,0 0 16,0 0-16,1 0 16,-1 0-16,0 0 15,-21 21-15,21-21 16,-21 21-16,0 0 16,0 0-16,0 0 0,0 1 0,-21 20 15,0-21-15,21 21 0,0 22 0,-21-22 16,21 22-16,-22-22 0,22 22 15,0-1-15,0 1 0,0-22 0,0 21 16,-21-20-16,0 20 0,0-20 0,21-1 16,-21 0-16,0 1 0,-1-22 0,1 21 15,0-21-15,21 22 0,-21-22 16,0 0-16,0 0 0,-1-21 0,1 21 16,0-21-16,21-21 31,0 0-31,0 0 0,0 0 15,0-1-15,0 1 0,0 0 0,0-21 16,0 21-16,0-22 0</inkml:trace>
  <inkml:trace contextRef="#ctx0" brushRef="#br0" timeOffset="112877.11">23685 9462 0,'0'0'0,"-21"-22"0,0 1 0,0 21 16,0 0-16,21-21 0,-21 21 15,-1 0 1,1 0-16,0 0 16,0 21-1,0-21 1</inkml:trace>
  <inkml:trace contextRef="#ctx0" brushRef="#br0" timeOffset="114256.87">4403 12658 0,'0'-21'32,"0"-1"-32,0 1 15,0 0-15,21 0 0,0 0 16,0-22-16,0 22 0,0-21 0,22 0 15,-22-1-15,21-20 0,-21-1 16,22 22-16,-1-22 0,-21 1 0,0-1 16,1 22-16,-1 0 0,-21-1 15,0 1-15,0 21 0,0 0 0,-21 0 16,-1 21-16,-20 0 0,21 0 0,-21 0 16,20 21-16,-20 0 0,21 0 15,-21 0-15,20 22 0,1-22 0,0 21 16,21 0-16,0 1 0,0-1 0,0 0 15,0 1-15,21-1 0,0 0 16,1 1-16,-1-1 0,21-21 16,-21 22-16,0-22 0,1 0 0,-1 0 15,0 0-15,-21 0 0,0 1 16,21-22-16,-21 21 0,-21-21 31,0 0-31,0-21 0,21-1 16,-22 22-16,1-21 0,-21 21 0,21-21 15,0 21-15,-1 0 0,1-21 16,0 21-16,0 0 16,21 21-1,21 0 1,0-21-16,0 21 0,1 1 0,20-22 16,-21 21-16,21-21 0,-20 0 0,20 0 15,0 0-15,-21 0 0,22 0 16,-1 0-16,-21 0 0,22-21 0,-1 21 15,-21-22-15,21 1 0,-20 0 0,20 0 16,-21-21-16,0 20 0,0-20 16,1 0-16,-1-1 0,0 1 0,0-21 15,-21 20-15,0 1 0,0-22 0,21 22 16,-21-21-16,0 20 0,0 22 16,0-21-16,0 21 0,0-1 15,0 1-15,-21 42 16,0 1-16,21-1 15,-21 21-15,0 0 0,21 1 0,-22-1 16,22 22-16,-21-22 0,21 21 16,-21-20-16,21 20 0,0-20 0,0-1 15,0 0-15,0 1 0,0-22 0,0 21 16,0-21-16,0 0 0,0 1 16,21-22-16,0 0 0,-21 21 0,22-21 15,-1 0-15,-21-21 16,0-1-16</inkml:trace>
  <inkml:trace contextRef="#ctx0" brushRef="#br0" timeOffset="114436.77">4932 12213 0,'0'0'0,"21"0"15,0 0 1,21-21-16,-20 21 0,-1 0 15,21 0-15,0 0 0,-20 0 0,20-21 16,-21 21-16,21 0 0,-20 0 0,20 0 16,-21 0-16,0 0 0,0 0 15</inkml:trace>
  <inkml:trace contextRef="#ctx0" brushRef="#br0" timeOffset="117030.35">5863 12531 0,'0'0'0,"21"0"0,-21-21 16,21-1-16,-21 1 0,0 0 16,22 0-16,-22 0 15,0 0-15,0-22 0,0 22 0,0 0 16,0 0-16,0-22 0,-22 22 0,22 0 15,-21 0-15,0 0 0,0 21 16,0 0-16,-22 0 0,22 0 0,0 0 16,-21 0-16,21 0 0,-22 21 15,22 0-15,0 0 0,0 22 0,-22-22 16,22 0-16,21 21 0,-21-21 0,21 22 16,-21-22-16,21 0 0,0 0 15,0 0-15,0 1 0,0-1 0,0 0 16,21-21-16,0 0 0,0 0 15,1 0-15,-1 0 16,0 0-16,21-21 0,-21 21 0,22-21 16,-1-1-16,0-20 0,-20 21 0,20 0 15,-21 0-15,0-22 0,0 22 16,1 0-16,-22-21 0,21 20 0,-21 1 16,0 0-16,0 0 0,0 0 0,0 0 15,-21 42 1,21 0-16,-22 0 0,22 0 15,0 0-15,0 1 0,0-1 0,0 21 16,0-21-16,0 0 0,0 1 16,0 20-16,0-21 0,0 0 0,0 0 15,0 1-15,22-22 16,-1 0-16,0 0 0,0 0 16,0 0-16,0 0 0,1 0 0,20-22 15,-21 22-15,21-21 0,-20 0 0,-1 0 16,21-21-16,-21 20 0,22-20 15,-22 0-15,0 21 0,0-43 0,0 22 16,0-1-16,-21-20 0,22 21 0,-22-22 16,0 22-16,21-22 0,-21 22 15,0-22-15,0 22 0,0 0 0,0-1 16,0 22-16,0 0 0,0 0 0,0 0 16,-21 42-1,-1 0-15,22 21 16,-21-20-16,21 20 0,-21 21 0,21-20 15,-21 20-15,21-20 0,-21 20 16,21 1-16,0-22 0,0 21 0,0-20 16,0-1-16,0 0 0,0 1 0,21-1 15,0-21-15,0 0 0,0 22 16,22-22-16,-22-21 0,0 21 0,21-21 16,-20 0-16,20 0 0,0 0 0,1 0 15,-22 0-15,21 0 0,-21 0 16,0-21-16,22 21 0,-22-21 0,0 0 15,-21-1-15,21 1 0,-21 0 16,0-21-16,0 21 16,0-1-16,0 1 0,0 0 15,-21 0-15,0 21 0,0 0 16,0 0-16,21 21 0,-22-21 16,1 21-16,0 0 0,21 1 0,0-1 15,-21 0-15,21 0 0,0 0 0,0 0 16,0 1-16,0-1 0,0 0 15,0 0-15,21 0 0,0-21 16,0 0-16,1 0 0,-1 0 16,0 0-16,0 0 0,0 0 0,22 0 15,-22 0-15,0-21 0,21 0 16,-21 21-16,1-21 0,20 0 0,-21-1 16,-21 1-16,21-21 0,-21 21 0,21 0 15,-21-22-15,0 22 0,0 0 16,0-21-16,0 20 0,0 1 0,0 0 15,0 42 1,0 0 0,0 1-16,0-1 0,0 0 0,0 0 15,0 0-15,0 22 0,0-22 0,0 0 16,0 21-16,0-21 16,0 1-16,0-1 0,0 0 0,0 0 15,0 0 1,0-42 15,0 0-31,0 0 0,0-22 16,0 22-16,0 0 0,0 0 15,0-21-15,0 20 0,0-20 0,0 21 16,0 0-16,22 0 0,-22-1 0,21 1 16,0 21-1,0 0-15,0 21 16,-21 1-16,0-1 15,21 0-15,1 0 0,-22 0 16,21 0-16,-21 22 0,0-22 0,21 0 16,0 0-16,-21 0 0,21-21 0,-21 22 15,21-1-15,-21 0 16,22-21 0,-1 0-16,-21-21 15,0 0 1,21-1-16,0 1 0,0 0 0,-21 0 15,21-21-15,1 20 0,-22-20 0,21 21 16,0-21-16,0 20 0,0-20 16,0 21-16,1 0 0,-22 0 15,21 21-15,0 0 0,0 21 16,-21 0 0,0 0-16,0 21 0,0-20 0,0-1 15,0 0-15,0 21 0,21-21 0,-21 1 16,0-1-16,0 21 0,21-21 15,1 0-15,-1-21 0,-21 22 0,21-1 16,0 0-16,21-21 0,-20 0 0,-1 21 16,0-21-16,21 0 0,-21 0 15,22 0-15,-1 0 0,-21 0 0,22 0 16,-22-21-16,21 21 0,-21-21 0,0 0 16,1 21-16,-1-22 0,0 1 15,-21 0-15,0 0 0,0 0 16,0 0-16,0-1 0,0 1 0,0 0 15,0 0-15,-21 21 16,0 0 0,21 21-16,-22-21 0,22 21 0,0 0 15,-21 1-15,21-1 0,-21 0 0,21 42 32,0-41-32,0-1 0,0 0 0,0 0 0,21 0 15,0-21-15,1 0 0,-1 21 16,0-21-16,0 0 0,0 0 15,0 0-15,22 0 0,-22 0 16,0 0-16,0 0 0,0-21 0,1 21 16,-1-21-16,0 0 0,0 0 15,0 0-15,-21-1 0,0 1 0,21 0 16,1 0-16,-22 0 0,0 0 0,0-1 16,0 1-16,21 21 0,-21-21 15,0 42 1,0 0-16,0 1 15,0-1-15,0 0 16,-21-21-16,21 21 0,-22 0 16,22 0-16,0 1 0,-21-1 15,0 0-15,21 0 16,-21-21 15,21-21-15,0 0-1,0 0-15,0-1 0,21 22 0,-21-21 16,21 0-16,0 0 0,-21 0 0,22 0 16,-1 21-16,0-22 0,0 1 15,0 21-15,0 0 0,1 0 16,20 0-16,-21 0 0,0 0 0,0 0 0,-21 21 16,22 1-16,-22-1 15,0 0-15,0 0 0,0 0 16,0 0-16,0 1 0,0-1 0,0 0 15,0 0-15,0 0 0,0 0 16,21-21-16,0 22 0,0-22 16,0 21-16,0-21 0,1 0 0,20 0 15,-21 0-15,21 0 0,1 0 16,-1 0-16,-21 0 0,22 0 0,-22 0 16,0 0-16,0-21 0,0 21 0,0-22 15,1 1-15,-22 0 16,0 0-16,0 0 0,0-22 0,21 22 15,-21-21-15,0 0 0,0-1 0,0 1 16,21 0-16,-21-22 0,0 22 16,21-1-16,0 1 0,-21 0 15,0 21-15,21-1 0,-21 1 0,22 21 16,-22 21 0,0 1-16,0 20 15,-22-21-15,1 21 0,21 1 0,-21-1 16,21 0-16,-21-20 0,0 20 15,21 0-15,0 1 0,0-1 0,0-21 16,0 21-16,0-20 0,0 20 16,0-21-16,0 0 0,0 0 0,0 1 15,0-1-15,0 0 16,21-21 0,0 0-1,0 0-15,-21-21 0,21 21 16,1-21-16,-1 21 0,0-22 0,0 1 15,0 0-15,0 0 0,-21 0 0,22 0 16</inkml:trace>
  <inkml:trace contextRef="#ctx0" brushRef="#br0" timeOffset="117270.21">9567 12086 0,'0'0'0,"-42"0"0,21-21 0,0 21 15,-1 0-15,1 0 0,0 0 16,21-21-16,21 21 31,0 0-31,1 0 0,-1 0 16,0 0-16,21 0 0,-21 0 0,22 0 15,-22 0-15,21 0 0,-21 0 16,22 0-16,-22 0 0,0 0 0,0 0 16,-21-21-1,-21 21-15,0 0 16,0 0-16,0-21 15,-1 21-15,1 0 0</inkml:trace>
  <inkml:trace contextRef="#ctx0" brushRef="#br0" timeOffset="117560.04">6667 11853 0,'0'0'0,"-21"0"15,0 0-15,42 0 16,0 0 0,22-21-16,-22 21 0,21-21 0,-21 21 15,22 0-15,-1 0 0,0 0 16,1-21-16,-1 21 0,-21 0 0,22 0 15,-22 0-15,21 0 0,-21 0 0,0 0 16,22-21-16,-22 21 0,0 0 16,0 0-16,0 0 0,22 0 0,-22 0 15</inkml:trace>
  <inkml:trace contextRef="#ctx0" brushRef="#br0" timeOffset="118092.23">10837 12065 0,'0'0'0,"21"-21"0,1 0 16,-22 0-16,21-1 0,-21 1 16,21 0-16,-21 0 0,0 0 15,0 42 17,0 0-32,0 21 15,0-20-15,0 20 0,0-21 0,0 21 16,0-20-16,0 20 0,-21 0 0,21-21 15,-21 1-15,21 20 0,0-21 16,0 0-16,0 0 0,0 1 16,21-22 15,-21-22-15,21 1-16</inkml:trace>
  <inkml:trace contextRef="#ctx0" brushRef="#br0" timeOffset="118448.03">11070 11642 0,'0'0'15,"0"-21"-15,-21-1 0,0 22 0,0 0 16,-1 0-16,1 0 0,0 0 16,0 0-16,0 22 0,0-1 15,21 0-15,0 0 16,21-21-1,0 0-15,0 0 0,0 0 16,0 0-16,1 0 0,20 0 0,-21 0 16,0 0-16,0 0 0,1-21 15,-22 0-15,0 0 16,0-1-16,0 1 0,-22 0 16,1 21-16,0 0 15,0 0-15,0 0 0,0 0 16,-1 0-16,22 21 15,0 0-15,0 1 16,0-1-16,0 0 0,0 0 16,22 0-16,-1 0 15,0-21-15,0 22 0,0-22 16</inkml:trace>
  <inkml:trace contextRef="#ctx0" brushRef="#br0" timeOffset="118871.79">11409 11811 0,'0'21'0,"-21"0"0,21 1 16,-22-22-16,1 21 0,21 0 15,0 21-15,0-21 0,-21 1 0,21-1 16,-21 21-16,21-21 0,0 0 0,0 22 16,0-22-16,0 0 0,0 0 15,-21 0-15,21 1 0,0-1 16,-21-21-16,21 21 0,0 0 15,0-42 17,0 0-32,0 0 0,0-1 15,21 1-15,0-21 0,0 21 0,0-22 16,0 1-16,1 0 0,-1-1 16,21 22-16,-21-21 0,0 0 0,22 20 15,-1 1-15,-21 0 0,22 0 0,-22 21 16,21 0-16,-21 0 0,0 21 15,1 0-15,-1 0 0,0 1 16,-21 20-16,0-21 0,0 21 0,0 1 16,0-22-16,0 21 0,0-21 15,0 22-15,0-22 0,0 0 0,-21 0 16,21 0-16,-21 1 0,21-1 16,-22-21-1</inkml:trace>
  <inkml:trace contextRef="#ctx0" brushRef="#br0" timeOffset="120616.09">13250 11663 0,'0'-21'16,"0"0"30,21 21-46,1 0 0,-1 0 16,0-22-16,0 22 0,21-21 0,-20 21 16,20-21-16,0 21 0,-21-21 15,22 0-15,-22 21 0,21-21 0,-21-1 16,1 1-16,-1 0 0,-21 0 0,0 0 16,-21 0-16,-1 21 15,-20 0-15,21 0 0,-21 0 0,-22 0 16,22 0-16,-22 0 0,1 0 0,20 21 15,-20 0-15,21 0 0,-1 0 16,1 22-16,21-22 0,0 21 16,21-21-16,0 22 0,0-22 0,0 21 15,0-21-15,21 22 0,0-22 16,21 21-16,-21-21 0,22 22 0,-22-22 16,21 21-16,1 0 0,-22-20 0,0 20 15,0 0-15,0-21 0,0 22 16,-21-22-16,0 0 0,0 0 0,0 0 15,-21 1-15,0-22 0,0 21 0,-21-21 16,-1 0-16,22 0 0,-21 0 16,-1 0-16,1 0 0,0 0 15,-1 0-15,22-21 0,-21-1 0,21 1 16,0 0-16,-1 0 0,1 0 0,21 0 16,0-22-16,0 22 0,0-21 15,0 21-15,0-1 0,0-20 0,0 21 16,0 0-16,21 21 15,1 0 1,-22 21-16,21 0 0,-21 0 0,0 0 16,21 22-16,0-22 0,-21 21 0,21 1 15,0-22-15,-21 21 0,22-21 16,-1 22-16,0-22 0,0 0 0,0 0 16,0 0-16,1 0 0,20 1 0,-21-22 15,0 0-15,22 21 16,-22-21-16,21 0 0,-21 0 0,22 0 15,-22 0-15,21-21 0,-21-1 0,0 22 16,22-21-16,-22 0 0,21 0 16,-21 0-16,1 0 0,-1-22 0,0 22 15,-21 0-15,21-21 0,-21 20 0,21-20 16,-21 21-16,0 0 0,0 0 16,0-1-16,-21 22 15,21 22-15,-21-1 16,0 0-16,21 0 0,0 0 15,0 0-15,0 1 0,0-1 16,0 0-16,0 0 0,0 0 0,0 0 16,0 1-16,0-1 0,21-21 15,-21 21-15,21-21 0,0 21 0,0-21 16,1 0-16,-1 0 0,0 0 0,21 0 16,-21 0-16,1-21 0,-1 0 15,0 21-15,0-21 0,0-1 0,0 1 16,1 0-16,-1 0 0,-21 0 0,0-22 15,0 22-15,21-21 0,-21 21 16,21-22-16,-21 22 0,21 0 0,-21 0 16,0 42-1,0 0-15,0 0 16,0 1-16,0 20 0,0-21 16,0 21-16,0-20 0,-21 20 0,0-21 15,21 0-15,-21 22 0,21-22 16,0 0-16,0 0 0,0 0 15,0-42 17,21 0-17,-21 0-15,21 21 0,0-21 0,0-22 16,1 22-16,-22 0 0,21 0 16,0-22-16,0 22 0,0-21 15,0 21-15,1 0 0,-1-1 0,0 1 16,-21 0-16,21 21 15,-21 21-15,21 0 16,-21 1-16,0-1 0,0 0 0,0 0 16,0 0-16,0 22 0,0-22 15,0 0-15,0 0 0,0 0 0,0 0 16,0 1-16,21-22 0,1 21 0,-22 0 16,21-21-16,21 0 0,-21 0 15,0 0-15,22 0 0,-22 0 0,21 0 16,-21 0-16,22 0 0,-1-21 15,-21 21-15,22-21 0,-22-1 0,0 1 16,0 0-16,0 0 0,-21-21 16,0 20-16,0-20 0,21 0 0,-21-1 15,0 22-15,0-21 0,0 21 16,0 0-16,-21-1 0,0 1 0,0 21 16,0 0-16,0 0 0,-22 0 15,22 0-15,0 0 0,0 21 16,0 1-16,-1-1 0,1 0 0,0 0 15,21 0-15,0 22 0,0-22 0,0 0 16,0 0-16,0 0 0,0 0 16,0 1-16,0 20 0,0-21 15,0 21-15,0-20 0,0 20 0,0 0 16,0 1-16,0-22 0,0 21 0,0 0 16,0 1-16,0-1 0,0 0 15,0 1-15,-21-1 0,21 0 0,-21 1 16,21-1-16,-21 0 0,21 1 0,0-1 15,-22-21-15,22 22 0,-21-22 16,21 0-16,0 0 0,0 0 0,0 0 16,0-42 15,21 0-15,1-21-16,-22 21 0,21-22 15,-21 22-15,21-21 0,0-22 0</inkml:trace>
  <inkml:trace contextRef="#ctx0" brushRef="#br0" timeOffset="121135.79">15134 11472 0,'0'0'0,"21"-84"15,-21 63-15,0-1 16,0 44-1,0-1-15,0 21 16,-21-21-16,0 22 0,0-1 0,0 0 16,-1 22-16,1-22 0,0 0 0,21 22 15,-21-1-15,21-20 0,-21 20 16,21-20-16,0 20 0,0-21 0,0 1 16,0-1-16,0-21 0,0 22 0,21-22 15,0 0-15,0 0 0,0-21 16,1 0-16,-1 21 0,0-21 0,21 0 15,-21 0-15,22 0 0,-22-21 0,21 0 16,1 21-16,-1-21 0,-21 0 16,21-22-16,-20 22 0,-1 0 0,0-21 15,0 20-15,0-20 0,-21 0 16,0 21-16,0-1 0,0 1 16,0 0-16,0 0 0,0 0 0,-21 21 15,0 0-15,0 0 0,-22 0 0,22 21 16,0 0-16,0 0 0,0 22 15,0-22-15,-1 0 0,22 21 0,0-21 16,0 1-16,0 20 0,0-21 0,0 0 16,0 0-16,22 1 0,-1-1 15,0 0-15,0-21 0,0 21 0,22-21 16,-22 0-16,0 0 0,0 0 0,21 0 16,-20 0-16,-1 0 0,21-21 15,-21 21-15,0-21 0,1 0 16,20-1-16,-21-20 0,-21 21 0,21 0 15</inkml:trace>
  <inkml:trace contextRef="#ctx0" brushRef="#br0" timeOffset="121364.66">14414 11557 0,'0'0'0,"-21"0"0,-42-21 16,42 21-1,21-21 1,21 21-16,0 0 16,0 0-16,21 0 0,-20-21 0,-1 21 15,0 0-15</inkml:trace>
  <inkml:trace contextRef="#ctx0" brushRef="#br0" timeOffset="123965.09">17251 11875 0,'0'0'0,"21"-22"0,21 1 15,-21 21-15,22-21 0,-22 0 0,0 21 16,21-21-16,-20 0 0,-22-1 0,21 1 16,-21-21-16,0 21 0,0 0 0,0-22 15,0 22-15,-21-21 0,-1 21 16,1-1-16,0 1 0,-21 0 0,-1 0 15,22 21-15,-21 0 0,0 0 16,-1 0-16,1 0 0,0 0 16,20 21-16,-20 0 0,0 22 0,21-22 15,-22 21-15,22 0 0,0 1 16,0-1-16,0 22 0,-1-22 0,22 21 16,0-20-16,0 20 0,0-20 0,0-1 15,0 21-15,22-20 0,-1-22 16,21 21-16,-21-21 0,0 22 0,22-22 15,-1-21-15,0 21 0,1-21 0,-1 0 16,22 0-16,-22 0 0,0 0 16,1 0-16,20-21 0,-21 0 0,-20 0 15,20-1-15,-21 1 0,21 0 16,-20-21-16,-22 21 0,21-22 0,-21 22 16,21-21-16,-21 21 0,0-22 15,0 22-15,0 0 0,0 42 31,-21 0-31,21 0 16,-21 1-16,21-1 0,0 0 0,0 0 16,0 0-16,0 0 0,0 1 15,0-1-15,0 0 0,0 0 0,21 0 16,0-21-16,-21 21 0,21-21 16,0 0-16,0 0 0,1 0 0,-1 0 15,0 0-15,0 0 0,0 0 16,0-21-16,-21 0 0,22 21 15,-22-42-15,0 21 0,0-1 0,0 1 16,0-21-16,0 21 0,-22-22 16,1 22-16,0 0 0,0-21 0,0 42 15,0-21-15,-1-1 0,1 22 0,0 0 16,0 0-16,0 0 0,0 0 16,42 0 15,0 0-31,21 0 15,-21 0-15,22 0 0,-22 0 0,21 0 16,1 0-16,-22 0 0,21 0 0,0 0 16,1 0-16,-1 0 0,-21 0 15,22 0-15,-22 0 0,0 22 0,0-1 16,0 0-16,-21 0 0,0 0 0,0 22 16,0-22-16,0 0 0,0 0 15,0 21-15,0-20 0,0-1 0,0 0 16,-21 0-16,21 0 0,-21-21 0,21 21 15,-21 1-15,21-1 16,-21-21 0,21-21-1,0-1 1,0 1-16,0 0 16,0 0-16,0-21 0,0 20 0,21-20 15,0 21-15,0-21 0,0-1 0,0 22 16,1-21-16,20 21 0,-21-22 15,21 22-15,1 0 0,-22 21 0,21 0 16,1 0-16,-22 0 0,0 0 0,0 21 16,0-21-16,-21 42 0,21-20 15,-21-1-15,0 21 0,0-21 0,0 22 16,0-22-16,-21 21 0,0-21 16,21 0-16,-21 22 0,21-22 0,0 0 15,0 0-15,0 0 0,0 1 16,21-1-1,0-21-15,0 0 16,1 0-16,-1 0 0,0 0 0,21-21 16,-21-1-16,1 22 0,20-21 0,-21 0 15,0 0-15,0-21 0,22 20 16,-22-20-16,-21 21 0,21-21 0,0-1 16,-21 22-16,21-21 0,-21 21 0,0-1 15,0 1-15,-21 21 16,0 0-16,0 0 15,21 21-15,-21 1 0,0-1 16,21 0-16,0 21 0,-22-21 16,22 1-16,-21 20 0,21-21 0,0 0 15,0 0-15,0 22 0,0-22 0,0 0 16,0 0-16,0 0 16,0 1-16,21-22 15,-21-22 16,0 1-31,0 0 0,0 0 16,0 0-16,0 0 16,0 42 15,0 0-31,0 0 16,0 0-16,0 0 15,0 1-15,0-1 16,22-21-16,-1 0 0,0 0 15,0 21-15,0-21 0,0 0 16,22 0-16,-1 0 0,0 0 0,1 0 16,-22-21-16,21 0 0,1 21 0,-22-22 15,21 1-15,-21-21 0,0 21 16,22-22-16,-22 1 0,0 0 0,0-1 16,22-20-16,-22 21 0,0-1 15,0 1-15,-21-22 0,21 22 16,0-21-16,1 20 0,-1 1 0,0-22 15,0 43-15,0-21 0,-21 21 0,21 0 16,-21-1-16,0 1 0,0 42 16,-21 1-16,0-1 15,0 0-15,0 21 0,0 1 0,-1-1 16,-20 0-16,21 1 0,0-1 16,21 0-16,-21 1 0,21-1 0,-22 0 15,22 1-15,0-1 0,0 0 0,0 1 16,0-1-16,0-21 0,0 21 15,0-20-15,0-1 0,0 0 16,22 0-16,-1 0 0,0-21 16,0 0-16,0 0 15,0 0-15,1 0 0,-1 0 0,0-21 16,0 0-16,0 21 0,0-21 16,-21-22-16,0 22 0,22 0 15,-22 0-15,21-21 0,-21 20 0,0-20 16,0 21-16,0 0 0,0 0 15,-21 21 1,-1 0-16,22 21 0,-21 0 0,0 0 16,21 0-16,0 0 0,-21 1 0,21 20 15,0-21-15,0 0 16,0 0-16,0 1 0,0-1 0,0 0 16,0 0-16,21 0 0,0-21 0,0 0 15,1 21-15,-1-21 0,0 0 16,0 0-16,21 0 0,-20 0 0,20 0 15,-21 0-15,21-21 0,-20 21 0,-1-21 16,0 0-16,21 0 0,-42 0 16,21-1-16,1 1 0,-1 0 0,0-21 15,0 21-15,-21-1 0,0-20 0,21 21 16,0 0-16,-21 0 16,0 42-1,-21 0-15,0 0 16,0 0-16,21 0 15,0 1-15,-21 20 0,21-21 0,0 0 16,0 22-16,0-22 0,0 0 0,0 0 16,0 0-16,0 0 0,21 1 15,0-1-15,0-21 0,0 21 0,1-21 16,-1 0-16,0 0 0,0 0 0,0 0 16,0 0-16,1 0 0,-1-21 15,0 21-15,0-21 0,-21-1 16,21 1-16,-21 0 0,21-21 15,1 21-15,-22-22 0,21 22 16,0-21-16,0 21 0,0-22 0,-21 22 16,21 0-16,1 0 0,-22 0 0,21 21 15,-21 21 1,0 0 0,0 0-16,-21 0 0,-1 22 0,22-22 15,-21 0-15,21 0 0,0 21 16,0-20-16,0-1 0,0 0 0,0 0 15,0 0-15,0 0 16,21-21 0,1 0-16,-1 0 15,0 0-15,0 0 0,0-21 16,0 21-16,1-21 0</inkml:trace>
  <inkml:trace contextRef="#ctx0" brushRef="#br0" timeOffset="125121.99">21082 11832 0,'0'0'0,"0"-21"0,0 0 16,0 0-16,-21 21 15,0 0-15,-1 0 0,1 0 16,0 21-16,0 0 0,-21 0 16,20 0-16,1 1 15,0 20-15,0-21 0,0 21 0,0-20 16,-1 20-16,1-21 0,21 0 0,0 22 15,0-22-15,0 0 0,0 0 16,0 0-16,21 0 0,1 1 16,-1-22-16,21 0 0,-21 0 15,22 0-15,-22 0 0,21 0 0,0 0 16,1 0-16,-22 0 0,21 0 0,1 0 16,-22-22-16,0 1 0,21 0 15,-21-21-15,1 21 0,20-22 0,-21 1 16,0 0-16,0-1 0,22-20 0,-22 20 15,0 1-15,0-21 16,0 20-16,1-20 0,-22 20 0,21-20 16,0 21-16,-21-1 0,0 1 0,21 21 15,-21 0-15,0-1 0,0 1 16,-21 21 0,21 21-16,-21 1 0,0-1 15,-1 21-15,1-21 0,0 22 0,0-1 16,0 0-16,0 1 0,-1-1 0,1 0 15,0 1-15,21-1 0,0 0 16,-21 1-16,21 20 0,-21-21 16,21-20-16,0 20 0,0 0 0,0-21 15,0 22-15,0-22 0,0 0 16,0 0-16,21 0 0,0-21 16,0 0-16,0 0 15,1 0-15,-1 0 0,0 0 16,0-21-16,21 0 0,-20 21 0,-1-21 15,0 0-15,21 0 0,-21-22 16,22 22-16,-22 0 0,0 0 0,0 0 16,0-1-16,-21 1 0,0 42 31,0 1-31,-21-1 16,21 0-16,-21 0 0,21 0 15,-21 22-15,21-22 0,0 0 16,0 0-16,0 0 0,0 0 0,21 1 15,0-1-15,0 0 0,1-21 16,-1 21-16,0-21 0,0 0 0,21 0 16,-20 0-16,-1 0 0,0 0 0,0 0 15,0 0-15,0-21 16,1 0-16,-22 0 0,0-1 0,21-20 16,-21 21-16,21-21 0,-21-1 15,21 1-15,-21 0 0,0-1 0,0 1 16,0 21-16,0 0 0,0-1 15,0 1-15,-21 21 0,0 0 16,0 0-16,-1 0 0,1 0 0,0 0 16,-21 21-16,21 1 0,-22-1 0,22 0 15,0 21-15,0-21 0,0 1 16,-1 20-16,22-21 0,0 0 0,0 0 16,0 1-16,0-1 0,0 0 15,22 0-15,-1-21 0,0 21 0,0-21 16,0 0-16,0 0 0,1 0 0,-1 0 15,0 0-15,0 0 0,0 0 16,0-21-16,1 0 0,-1 21 0,0-21 16,0 0-16,21-1 15,-20-20-15,-1 21 0,0 0 0,0 0 16,0-1-16,0 1 0,1 0 0,-1 0 16,0 21-16,-21 21 15,0 0 1,0 0-16,0 1 0,-21-1 0,0 0 15,21 21-15,0-21 0,-22 1 16,22-1-16,0 0 0,-21 0 0,21 0 16,0 0-16,0 1 0,0-1 15,0 0-15,21-21 0,1 0 16,-1 0 0,0-21-1,0 0-15</inkml:trace>
  <inkml:trace contextRef="#ctx0" brushRef="#br0" timeOffset="125391.83">21569 11621 0,'0'0'16,"-21"0"-16,-1 0 0,22-22 15,22 22 1,-1-21-16,21 21 0,-21 0 0,22 0 16,-1 0-16,0-21 0,1 21 15,-1 0-15,0 0 0,1 0 0,-1 0 16,0 0-16,-21 0 0,22 0 16,-22 0-16,21-21 0,-21 21 0,1-21 15,-1 21-15,-21-21 16,21 21-16,-21-22 15</inkml:trace>
  <inkml:trace contextRef="#ctx0" brushRef="#br0" timeOffset="125756.03">19431 11578 0,'0'0'0,"21"0"0,0 0 16,0-21-16,22 21 0,-1-21 15,-21 21-15,22-21 0,-1 21 0,21-21 16,-20 21-16,-1-22 0,0 1 0,1 21 16,-1 0-16,-21-21 0,0 21 15,1-21-15,-1 21 0,0-21 16</inkml:trace>
  <inkml:trace contextRef="#ctx0" brushRef="#br0" timeOffset="130146.64">466 13758 0,'0'-21'47,"0"0"-47,0 0 15,21 21 1,0-21-16,0 21 0,0-21 0,0 21 16,1 0-16,-1-22 0,21 22 15,-21 0-15,0 0 0,22 0 0,-22 0 16,21 0-16,-21 0 0,1 0 16,-1 22-16,-21-1 0,0 0 15,0 0-15,0 0 0,0 0 0,0 22 16,-21-22-16,-1 0 0,1 0 15,-21 0-15,0 1 0,-1 20 16,1-21-16,21 0 0,-22-21 16,1 21-16,21 1 0,-21-22 0,20 0 15,22 21-15,-21-21 16,42 0 0,1 0-16,-1-21 15,0 21-15,0 0 0,21-22 16,1 22-16,-22 0 0,21 0 0,1 0 15,-1 0-15,-21 0 0,21 0 16,1 0-16,-22 22 0,21-1 0,-21 0 16,1 0-16,-1 0 0,0 0 15,-21 22-15,0-22 16,0 21-16,0-21 0,0 22 0,-42-22 16,20 21-16,-20-21 0,21 22 15,-21-22-15,-22 0 0,22 0 0,-1 0 16,1 1-16,0-22 0,-1 0 15,1 0-15,21 0 0,-21 0 0,20 0 16,1 0-16,0 0 0,0-22 16,0 1-16,0 0 0,21 0 15,0 0-15,-22 0 0,22-1 16,0 1-16,-21 0 0,21 0 16,0 0-1,21 21 1,1 0-16,-1 0 15,0 0-15</inkml:trace>
  <inkml:trace contextRef="#ctx0" brushRef="#br0" timeOffset="130593.53">1524 14161 0,'0'21'16,"-21"0"0,21-42 77,-21 21-46,-1 0-47,1 21 16,21 0-1,0 0 1</inkml:trace>
  <inkml:trace contextRef="#ctx0" brushRef="#br0" timeOffset="132499.43">2625 13885 0,'0'0'0,"21"-21"0,0 0 15,-21 0-15,21 0 0,-21 0 16,0-1-16,21 1 0,-21 0 16,0 0-16,0 0 0,0 0 15,0-1-15,-21 22 32,0 22-32,21-1 0,-21 21 15,0-21-15,21 22 0,-22 20 16,1-21-16,0 1 0,0 20 0,0-20 15,0 20-15,-1-21 0,1 1 16,0 20-16,0-20 0,21-1 16,-21 0-16,21 1 0,0-22 0,-21 21 15,21-21-15,0 0 0,0 1 16,0-1-16,0-42 31,0-1-31,0 1 16</inkml:trace>
  <inkml:trace contextRef="#ctx0" brushRef="#br0" timeOffset="133540.22">2117 14203 0,'0'0'0,"-22"0"16,1 0-16,42 0 31,1 0-31,20 0 16,-21 0-16,21-21 0,22 21 0,-22 0 15,22 0-15,-1-21 0,1 21 16,-1 0-16,1-22 0,20 1 0,-20 21 16,-22-21-16,22 0 0,-22 0 15,0 0-15,1-1 0,-1 1 0,-21 0 16,0 0-16,1 0 0,-22-22 16,0 22-16,0 0 0,0-21 0,0 21 15,0-1-15,0 1 0,0 0 16,0 0-16,0 42 15,0 0 1,0 0-16,-22 1 0,22 20 16,0-21-16,0 21 0,-21 1 0,0-1 15,21 0-15,-21 1 0,0-1 16,21 0-16,-21 1 0,-1-1 0,1 0 16,21 1-16,-21-22 0,21 21 15,-21-21-15,21 22 0,-21-22 0,21 0 16,0 0-16,21-42 31,0 0-15,0 0-16,0 0 0,1-1 0,-1 1 15,0-21-15,-21 21 0,21-22 16,0 22-16,0 0 0,1-21 16,-1 21-16,0-1 0,0 1 0,0 21 15,0-21-15,1 21 0,-1 0 16,-21 21-16,0 0 15,0 1-15,0-1 16,0 21-16,0-21 0,0 0 0,0 1 16,0-1-16,0 0 0,0 0 15,0 0-15,0 0 0,0 1 0,21-1 16,0-21-16,0 21 0,0-21 16,1 0-16,-1 0 0,0 0 15,21 0-15,-21 0 0,1-21 16,20 0-16,-21 21 0,0-22 15,22 1-15,-22 0 0,0 0 0,0 0 16,-21 0-16,0-1 0,21 1 0,-21 0 16,21-21-16,-21 21 0,0-1 15,0 1-15,0 42 32,0 1-32,0-1 0,0 0 15,-21 21-15,21-21 0,-21 22 16,21-22-16,-21 21 0,21 1 0,0-22 15,0 0-15,0 21 0,0-21 16,0 1-16,21-1 16,0-21-16,0 0 0,1 0 0,-1 0 15,0 0-15,0 0 0,21 0 0,-20-21 16,20 21-16,-21-22 0,21 1 16,1 0-16,-22 0 0,0 0 0,21-22 15,-20 22-15,-1 0 0,-21-21 16,21 21-16,-21-1 0,21-20 0,-21 21 15,0 0-15,0 42 32,0 0-32,0 0 0,0 0 0,0 1 15,0-1-15,0 0 16,0 21-16,-21-21 0,21 1 0,-21-1 16,21 0-16,0 0 0,0 0 15,0 0-15,-21-21 0,21 22 0,-22-22 16,22-22 15,-21 1-31</inkml:trace>
  <inkml:trace contextRef="#ctx0" brushRef="#br0" timeOffset="133672.14">3873 13928 0,'-21'0'0,"0"-21"16,0 21-16</inkml:trace>
  <inkml:trace contextRef="#ctx0" brushRef="#br0" timeOffset="133724.13">3852 13928 0,'0'0'0,"21"0"16</inkml:trace>
  <inkml:trace contextRef="#ctx0" brushRef="#br0" timeOffset="136032.26">5567 14076 0,'42'-42'15,"0"20"-15,-20 1 16,-1 21-16,0-21 0,21 0 0,-21 0 15,1 0-15,-1-1 0,0 1 0,-21 0 16,0 0-16,21 0 0,-21 0 16,0-1-16,0 1 0,-21 21 15,0 0 1,0 0-16,-22 0 0,22 21 0,0 1 16,0 20-16,0-21 0,-1 21 0,1 1 15,0-1-15,0 22 16,21-22-16,0 0 0,-21 1 0,21 20 15,0-21-15,0 1 0,0-1 16,0 0-16,21 1 0,0-1 0,21-21 16,1 0-16,-1 1 0,0-1 0,1 0 15,20 0-15,1-21 0,-1 0 16,-20 0-16,20 0 0,1-21 0,-1 0 16,-21 21-16,22-43 0,-22 22 0,22 0 15,-43-21-15,21 21 0,-21-22 16,1 1-16,-22 21 0,0-22 0,0 1 15,0 0-15,0 21 0,0-22 16,-22 22-16,1 0 0,0 21 16,0-21-16,0 21 0,-22 0 0,22 0 15,0 0-15,-21 21 0,21-21 16,-1 21-16,-20 0 0,21 0 0,0 22 16,0-22-16,-1 21 0,1-21 0,21 1 15,0 20-15,0-21 0,0 0 16,0 0-16,0 1 0,0-1 0,21-21 15,1 0-15,20 0 0,-21 0 16,0 0-16,22 0 0,-22 0 0,21 0 16,-21-21-16,0-1 0,22 1 15,-22 0-15,0 0 0,0 0 16,0-22-16,-21 22 0,0 0 0,22-21 16,-22 21-16,0-1 0,0 1 0,0 0 15,0 0-15,0 42 16,0 0-1,0 0-15,0 1 0,0-1 0,-22 21 16,22-21-16,0 0 0,0 22 16,0-22-16,0 0 0,0 0 0,22 0 15,-1 1-15,0-1 0,0-21 0,0 0 16,22 0 0,-1 0-16,-21 0 0,0 0 0,22 0 15,-22-21-15,0-1 0,21 1 0,-21 0 16,1 0-16,-1-21 0,0 20 15,0-20-15,0 0 0,0-1 0,-21 1 16,22 0-16,-22-1 0,21-20 16,-21 21-16,0-1 0,21-20 0,-21 20 15,21 1-15,-21 21 0,0-21 0,0 20 16,0 44 0,0-1-16,0 21 0,0 0 15,0 1-15,0-1 0,-21 0 16,21 1-16,0-1 0,0 0 0,0 1 15,0-1-15,0-21 0,0 22 16,0-1-16,21-21 0,-21 21 16,21-20-16,0-1 0,1 0 0,-1-21 15,-21 21-15,21-21 0,0 0 0,0 0 16,22 0-16,-22 0 0,0-21 16,0 21-16,0-21 0,0 0 0,1-1 15,-1-20-15,0 21 0,0-21 0,0 20 16,-21-20-16,21 0 0,1-1 15,-22 1-15,21-21 0,0 20 16,-21 1-16,0 0 0,21-1 0,-21 1 16,21 21-16,-21 0 0,0-1 0,0 44 31,0-1-31,-21 0 16,0 0-16,21 21 0,-21 1 0,0-1 15,-1 0-15,22-20 0,-21 20 0,21 0 16,0 1-16,0-1 0,0 0 15,0-21-15,0 22 0,0-22 0,0 21 16,0-21-16,0 22 0,21-22 0,1 0 16,-1 0-16,21-21 0,-21 21 15,22-21-15,-22 22 0,21-22 0,-21 0 16,22 0-16,-1 0 0,-21-22 16,21 1-16,-20 21 0,-1-21 0,0 0 15,21-21-15,-21 20 0,-21 1 16,22-21-16,-1 21 0,0 0 15,-21-1-15,21 1 0,-21 0 0,0 0 16,0 42 0,0 0-16,0 0 0,0 1 15,0-1-15,0 21 0,0-21 0,0 0 16,0 22-16,0-22 0,0 0 0,0 21 16,0-20-16,0-1 0,21-21 15,0 21-15,1 0 0,-1-21 0,21 0 16,-21 0-16,0 0 0,22 0 15,-22 0-15,21 0 0,-21 0 0,1-21 16,-1 0-16,0 0 0,0-1 16,0 1-16,0 0 0,1 0 15,-1-21-15,-21 20 0,0 1 0,21 0 16,0 0-16,-21 0 0,0 42 31,0 0-31,0 0 16,0 0-16,-21 1 0,21-1 15,-21 0-15,0 0 16,21 0-16,0-42 47,0 0-47,21 21 16,0-21-16,0 0 0,-21-1 15,21 1-15,0 0 0,1 0 16,-1 0-16,0 21 15,-21 21 1,0 0 0,0 0-16,0 0 0,0 1 0,0-1 15,0 0-15,0 0 0,0 0 16,0 0-16,0 1 0,0-1 0,21-21 16,0 21-16,0 0 0,22-21 15,-22 0-15,21 21 0,-21-21 0,22 0 16,-1 0-16,-21 0 0,22 0 15,-1 0-15,-21-21 0,21 0 16,-20 0-16,-1 21 0,0-43 0,0 22 16,0 0-16,0-21 0,1 21 0,-22-22 15,0 22-15,0-21 0,0 21 16,0-1-16,0 1 0,-22 21 16,1 0-16,0 0 0,0 0 15,0 0-15,-22 0 0,22 0 0,0 21 16,0-21-16,0 22 0,0-22 15,-1 21-15,22 0 0,0 0 16,0 0 0,22-21-1,-1 0-15,-21 21 16,21 1-16,0-1 16,-21 0-16,0 21 0,0-21 0,0 22 15,0-22-15,0 21 0,0 1 16,-85 126-1,64-127-15,-21 1 0,21-22 0,0 21 16,-22 0-16,22 1 0,0-22 16,0 21-16,-22-21 0,22 22 0,0-22 15,0 0-15,0 21 0,0-20 16,-1-1-16,1-21 0,21 21 16,0 0-16,-21-21 15,21-21 1,0 0-1,0 0-15,0-1 0,21 1 0,-21 0 16,0 0-16</inkml:trace>
  <inkml:trace contextRef="#ctx0" brushRef="#br0" timeOffset="136260.76">8636 13949 0,'0'0'0,"-21"-21"0,0 0 16,21-1-1,-22 22 1,44 0 15,-22-21-31,21 21 16,0-21-16,0 21 0</inkml:trace>
  <inkml:trace contextRef="#ctx0" brushRef="#br0" timeOffset="139117.34">10668 14182 0,'0'0'16,"0"21"-16,21-21 125,0-21-125,0 21 0,1-21 0,-1-1 15,0 1-15,21 0 0,-21 0 16,22-21-16,-1 20 0,0-20 0,1 0 16,-1-1-16,22-20 0,-22 21 0,21-1 15,-20-20-15,-1 20 0,-21 22 16,0-21-16,-21 21 0,0 0 0,-21 21 15,-21 0-15,0 0 16,-1 0-16,1 0 0,-22 21 0,22 0 16,-21 0-16,41 0 0,-20 0 0,21 22 15,0-22-15,21 21 16,0-21-16,0 22 0,0-1 0,21-21 16,0 22-16,0-1 0,22-21 0,-22 21 15,21-20-15,0 20 0,-20-21 16,20 0-16,-21 0 0,0 1 0,0-1 15,1 0-15,-22 0 0,0 0 16,-22-21 0,1 0-16,0 0 0,-21-21 15,21 0-15,-1 21 0,1-21 16,0 0-16,0-1 0,0 1 0,0 0 16,-1 0-16,1 0 0,0 0 15,21 42 16,0 0-31,0 0 0,21 0 0,0 0 16,1 1-16,-1-22 0,0 21 16,-21 0-16,42 0 0,-21 0 0,1-21 15,-1 0-15,21 21 0,0-21 0,-20 0 16,20 0-16,0 0 0,1-21 16,-1 0-16,0 21 0,-21-21 0,22 0 15,-1 0-15,-21-1 0,0-20 0,1 21 16,-1-21-16,0-1 0,0 1 15,0 0-15,0-22 0,-21 1 16,0 20-16,22-20 0,-22 20 0,0-20 16,0 21-16,0-1 0,0 22 15,0 0-15,0 0 0,0 42 16,0 21 0,-22-21-16,1 22 0,21-1 0,-21 22 15,21-22-15,0 21 0,-21-20 0,21-1 16,-21 0-16,21 1 0,0-1 15,0 0-15,0-20 0,0 20 0,0-21 16,0 0-16,0 0 0,0 1 16,21-22-1,0 0-15,0-22 16,0 22-16,-21-21 0,22 0 16,-1 0-16,-21 0 0,21 0 15,0-1-15,-21 1 0,21 0 0,0 0 16,-21 0-16,22 21 0,-1 0 15,0 0 1,-21 21-16,0 0 0,21 0 16,-21 0-16,21 1 0,-21-1 0,0 0 15,21 0-15,1 0 0,-1 0 16,0 1-16,0-22 0,0 21 0,0 0 16,1-21-16,-1 0 0,0 21 0,0-21 15,21 0-15,-20 0 0,-1 0 16,21 0-16,-21 0 0,0-21 15,1 0-15,-1 21 0,21-21 0,-42-1 16,21 1-16,0 0 0,1-21 16,-22 21-16,0-1 0,21-20 0,-21 21 15,21 0-15,-21 0 0,0-1 16,0 44 0,0-1-1,0 0-15,0 0 0,-21 0 16,21 0-16,0 1 0,0-1 0,0 0 15,0 0-15,0 0 0,0 0 0,0 1 16,0-1-16,21 0 16,0-21-16,0 0 0,0 0 15,1 0-15,-1 0 0,0 0 0,0 0 16,0 0-16,22 0 0,-22-21 16,0 0-16,0-1 0,0 1 0,0 0 15,-21 0-15,0 0 0,22-22 0,-22 22 16,0-21-16,0 21 0,0-22 15,0 1-15,0 0 0,0-1 0,-22 22 16,1 0-16,0 0 0,0 21 16,0 0-16,0 0 0,-1 0 15,-20 0-15,21 0 0,0 21 0,0 21 16,-1-20-16,-20 20 0,21-21 16,0 21-16,21-20 0,0 20 0,-21 0 15,21-21-15,0 22 0,0-22 0,0 0 16,21 0-16,0 22 0,0-22 15,0-21-15,22 21 0,-22 0 0,21-21 16,-21 0-16,22 0 0,-22 0 0,21 0 16,0 0-16,-20 0 0,20-21 15,0 0-15,1 0 0,-22-1 0,21 1 16,-21 0-16,0 0 0,22 0 0,-22-22 16,-21 22-16,21-21 15,0 21-15,-21 0 0,0-1 0,0 1 16,0 42-1,0 1 1,0 20-16,-21-21 0,21 0 0,-21 0 16,21 22-16,0-22 0,0 0 0,0 0 15,0 0-15,0 1 0,0-1 16,21 0 0,0-21-16,0 0 0,1 0 0,-1 0 15,0 0-15,21 0 0,-21 0 16,1-21-16,-1 21 0,21-21 0,-21-1 15,0-20-15,1 21 16,-1 0-16,-21 0 0,21-22 16,-21 22-16,21-21 0,-21 21 0,0-1 15,0 1-15,21 0 0,-21 42 32,0 0-32,-21 1 0,21-1 15,-21 21-15,21-21 0,0 0 16,0 1-16,0 20 0,0-21 0,0 0 15,0 0-15,0 1 0,0-1 16,21 0-16,0-21 0,0 0 16,1 21-16,20-21 0,-21 0 0,0 0 15,0 0-15,1 0 0,20-21 16,-21 21-16,0-21 0,0 0 16,1-1-16,-1 1 0,0 0 0,0 0 15,0-21-15,0-1 0,-21 1 16,22 0-16,-1-1 0,-21-20 0,0 20 15,0-20-15,21 21 0,-21-22 0,0 22 16,0 21-16,0-22 0,0 22 16,0 42-1,-21 0-15,0 22 0,-1-1 16,22 0-16,-21 1 0,21 20 16,-21-20-16,21-1 0,0 0 0,0 22 15,0-22-15,0-21 0,0 22 16,21-1-16,0-21 0,1 0 15,-1 0-15,21 1 0,-21-1 0,22 0 16,-1 0-16,0-21 0,1 0 16,-1 0-16,0 0 0,1 0 0,-1 0 15,0 0-15,1-21 0,-22 0 0,21 0 16,0 21-16,-20-43 0,-1 22 16,0 0-16,0-21 0,0 20 0,-21-20 15,0 21-15,0 0 0,0 0 0,0-1 16,0 1-16,-21 21 0,0 0 15,0 0-15,-22 0 0,22 0 0,0 21 16,-21 1-16,21-1 0,-1 0 16,-20 0-16,21 0 0,0 0 15,0 1-15,21-1 0,0 0 0,0 0 16,0 0-16,0 0 0,0 1 16,21-1-16,0-21 0,0 21 0,21-21 15,1 0-15,-22 0 16,0 0-16,0-21 15,0 0-15,1 21 0,-1-43 0,0 22 16,-21 0-16,21-21 0,-21-1 16,21 1-16,0 0 0,-21-1 0,0-20 15,22-1-15,-22 1 0,21 20 0,-21-20 16,0 21-16,0-1 0,0 1 16,0 21-16,0 0 0,-21 21 15,-1 21 1,1 0-16,0 21 0,0 1 15,0-1-15,0 0 0,-1 22 0,1-1 16,21-20-16,0-1 0,0 21 0,0-20 16,0-1-16,0 0 0,21-20 15,1 20-15,-1-21 0,0 0 0,21 22 16,-21-43-16,22 21 0,-1 0 0,-21-21 16,22 0-16,-22 0 0,21 0 15,-21 0-15,0-21 0</inkml:trace>
  <inkml:trace contextRef="#ctx0" brushRef="#br0" timeOffset="140120.15">16277 13377 0,'0'0'0,"0"-21"0,0 0 0,0 0 15,0 0-15,0 0 0,0-1 16,-21 22 0,21 22-1,0-1-15,0 0 0,0 21 0,0-21 16,0 43-16,0-22 0,0 1 16,0 20-16,0 1 0,0-22 0,-21 0 15,0 22-15,21-22 0,-22 0 16,22 1-16,0-22 0,-21 21 0,21-21 15,-21 1-15,21-1 0,0 0 0,0 0 16,0 0 0,0-42-1,0 0 1,21 0-16,0 0 0,1-1 16,-22 1-16,21-21 0,0 21 15,0-22-15,21 22 0,-20-21 0,20 21 16,-21 0-16,21-1 0,1 1 15,-22 21-15,21 0 0,-21 0 0,1 0 16,20 21-16,-21 1 0,0-1 0,0 0 16,1 0-16,-22 21 0,0-20 15,21-1-15,-21 21 0,0-21 0,0 0 16,0 1-16,0-1 0,-21 0 16,-1 0-16,1-21 0,0 21 15,-21-21-15,21 0 0,-22 0 0,22 0 16,-21 0-16,-1 0 0,22 0 0,-21 0 15,21 0-15,0 0 16,-1 0-16,1 0 0,0 0 16,42 0 15,0 0-31,1 0 0,20 21 16,-21-21-16,21 0 0,1 0 0,-1 22 15,0-22-15,1 0 0,-1 0 16,0 0-16,1 0 0,20 0 0,-20 0 15,-1 0-15,0 0 0,1-22 0,-1 1 16,0 21-16,-21-21 0,1 0 16,20 0-16,-21 0 0,0-1 15,0-20-15,-21 21 0,0-43 16,0 22-16,0 0 0,0 21 16,0-1-16,0 1 0,0 0 0,-21 0 15,0 21-15,0 0 0,0 21 16,0 0-16,-1 0 0,1 1 15,0 20-15,21-21 0,-21 0 0,21 22 16,-21-22-16,21 21 0,0-21 0,0 0 16,0 1-16,0-1 0,0 0 15,21 0-15,0 0 0,0-21 0,0 21 16,1-21-16,-1 0 0,0 0 16,21 0-16,-21 0 15,1 0-15,20-21 0,0 21 0,1-21 16</inkml:trace>
  <inkml:trace contextRef="#ctx0" brushRef="#br0" timeOffset="141836.54">18881 13631 0,'0'0'0,"0"-21"0,0-42 15,0 20-15,0 22 0,0 0 0,0 0 16,0 0-16,-22 21 31,22 21-31,-21 0 0,0 21 16,21 1-16,0-1 0,-21 0 16,21 1-16,-21-1 0,21 0 0,0 1 15,0 20-15,0-42 0,0 22 16,0-1-16,0-21 0,0 22 0,0-22 15,0 0-15,0 0 0,21 0 0,0 0 16,0-21-16,0 0 0,1 0 16,-1 0-16,21 0 0,-21 0 0,22 0 15,-22 0-15,21 0 0,0-21 0,-20 0 16,20 0-16,-21 0 0,21 0 16,-20-22-16,20 1 0,-21 0 15,0-1-15,0 1 0,1-22 0,-1 22 16,-21 0-16,21-22 0,0 22 15,-21 21-15,21-22 0,-21 22 0,0 0 16,0 42 0,-21 0-16,21 22 15,-21-22-15,21 21 0,-21 1 0,0-1 16,21 21-16,-22-20 0,22-1 16,0-21-16,0 22 0,0-1 0,0-21 15,0 21-15,0-20 0,0-1 0,22 0 16,-1 0-16,0-21 0,0 21 15,0-21-15,22 0 0,-22 0 16,0 0-16,0 0 0,21 0 0,-20 0 16,-1-21-16,0 0 0,0 0 15,0 0-15,0-1 0,1 1 0,-1 0 16,0-21-16,0 21 0,0-22 0,0 22 16,1 21-16,-22-21 0,21 21 15,0 0-15,0 0 16,0 21-16,-21 0 0,21 0 15,-21 1-15,0 20 0,0-21 0,0 0 16,0 0-16,0 1 0,0-1 0,0 0 16,0 0-16,0 0 15,0 0-15,-21-21 16,0 0-16,0 0 16,0 0-16,0 0 0,-1 0 15,1-21-15,0 0 0,0 21 16,21-21-16,0 0 0,-21 21 0,21-21 15,-21 21-15,21-22 16,0 44 0,0-1-1,21 0-15,0 0 16,0 0-16,0 0 0,0-21 16,1 22-16,-1-22 0,21 0 0,-21 0 15,0 0-15,22 0 0,-1 0 16,-21 0-16,22 0 0,-1 0 15,0 0-15,1 0 0,-1-22 0,-21 1 16,21 21-16,-20-21 0,20 0 16,-21-21-16,0 20 0,0-20 0,1 21 15,-1-21-15,0-1 0,0 22 0,-21-21 16,0 21-16,0-1 0,0 1 16,0 0-16,-21 21 15,21 21-15,-21 0 16,0 1-16,-1-1 0,1 0 0,21 0 15,0 0-15,0 0 0,0 22 16,0-22-16,0 0 0,0 0 16,0 0-16,0 1 0,21-1 0,1-21 15,-1 21-15,21 0 0,0-21 0,1 21 16,-1 0-16,22-21 0,-1 0 16,1 22-16,-1-22 0,1 0 0,-1 0 15,1 0-15,-1 0 0,1 0 0,-1 0 16,-21-22-16,1 1 0,-1 0 15,-21 0-15,0 0 0,1-22 16,-1 22-16,0-21 0,-21 21 0,0-22 0,0 22 16,0 0-16,0 0 0,0 0 15,-21 21-15,0 0 16,-1 0-16,-20 21 0,21 0 0,-21 0 16,20 0-16,1 1 0,-21-1 15,21 0-15,0 0 0,-1 0 0,22 0 16,0 1-16,0-1 15,0 0-15,0 0 16,22-21-16,-1 0 0,0 0 16,0 0-16,0 0 0,22 0 15,-22 0-15,0-21 0,0 0 0,0 21 16,-21-21-16,21-1 0,1-20 0,-1 21 16,0-21-16,-21-1 0,21 1 15,-21-22-15,21 22 0,-21-21 16,0-1-16,21 1 0,-21 20 0,22-20 15,-22 20-15,0 1 0,0 0 16,21 21-16,-21-1 0,0 1 0,-43 42 31,22 1-31,0 20 0,0-21 0,0 21 16,21 1-16,-21-1 0,-1 0 0,22 22 16,0-22-16,0 1 0,0 20 15,0-21-15,0 1 0,0-1 0,22-21 16,-1 22-16,0-1 0,0-21 15,21 0-15,-20 0 0,20 1 0,0-22 16,-21 21-16,22-21 0,-1 0 16,0 0-16,1 0 0,-1 0 0,-21 0 15,22-21-15,-22 21 0,0-22 16,0 1-16,-21 0 0,0 0 0</inkml:trace>
  <inkml:trace contextRef="#ctx0" brushRef="#br0" timeOffset="143959.85">8953 14986 0,'0'-21'16,"0"42"-16,0-63 0,22 21 0,-22-1 15,21 22-15,-21-21 0,0 0 0,0 0 16,0 0-16,0 0 0,0-1 16,-21 1-16,-1 21 15,1 0-15,0 0 16,-21 21-16,21 1 0,-22-1 0,22 0 16,-21 0-16,21 21 0,-22 1 0,22-1 15,0 0-15,0 22 0,0-1 16,-1-20-16,1 20 0,0-20 0,21 20 15,0-21-15,0 1 0,0-1 16,0 0-16,21-20 0,0 20 0,1-21 16,20 0-16,0 0 0,-21-21 15,22 0-15,20 0 0,-20 0 16,20 0-16,-21 0 0,22 0 0,-1-21 16,1 0-16,-22 0 0,1 0 0,20-22 15,-42 1-15,22 21 0,-22-21 16,0-22-16,-21 22 0,0-22 0,0 1 15,0 20-15,0-20 0,0-1 0,-21 22 16,0-21-16,-22 20 0,22 1 16,-21 0-16,21 20 0,-22 1 0,1 0 15,0 21-15,-1 0 0,1 0 16,0 21-16,-22 0 0,22 1 0,-1 20 16,1 0-16,0 1 0,-1 20 15,1-21-15,21 22 0,-21-1 16,42 1-16,0-1 0,0 1 0,0-1 15,0 1-15,0-22 0,21 1 0,0-1 16,21 0-16,1-21 0,-1 22 16,0-22-16,1-21 0,20 21 0,1-21 15,-22 0-15,21 0 0,1 0 0,-22-21 16,22 0-16,-22 0 0,0-1 16,1 1-16,-1 0 0,-21-21 0,22 21 15,-22-22-15,-21 1 0,0 21 16,21-22-16,-21 22 0,0 0 0,0 0 15,0 0-15,0 42 32,-21 0-32,21 21 0,-21-20 0,21-1 15,-22 21-15,22-21 0,-21 22 0,21-22 16,-21 21-16,21-21 0,-21 0 16,21 1-16,0-1 0,0 0 0,0 0 15,0 0-15,0 0 16,21-42-1,0 0 1,0 21-16,1-21 0,-22 0 0,21-22 16,0 22-16,0 0 0,0-21 15,-21-1-15,21 22 0,1-21 16,-1 0-16,-21 20 0,0 1 0,21 0 16,-21 0-16,21 21 0,-21 21 15,0 0-15,0 0 16,0 1-16,0-1 0,0 0 0,0 21 15,0-21-15,0 1 0,0 20 16,0-21-16,0 0 0,21 0 0,-21 1 16,21-1-16,-21 0 0,22 0 0,-1 0 15,-21 0-15,21-21 0,0 0 16,0 22-16,22-22 0,-22 0 0,0 0 16,21 0-16,1 0 0,-22-22 0,21 1 15,0 21-15,-20-21 16,20 0-16,-21-21 0,21 20 0,-20 1 15,-1-21-15,0 0 0,-21-1 0,21-20 16,-21 20-16,21-20 0,-21-1 16,0 22-16,0-21 0,0 20 0,0 1 15,0 0-15,0 20 0,0 1 0,0 0 16,0 42 0,0 0-16,0 1 0,0 20 15,0 0-15,0 1 0,0-1 16,0 21-16,0-20 0,-21-1 15,21 0-15,0 1 0,0-1 0,0 0 16,0-20-16,0 20 0,0-21 16,0 0-16,0 0 0,21 1 0,0-22 15,1 21-15,-1-21 0,0 0 16,0 0-16,0 0 0,0-21 16,1 21-16,20-22 0,-21 1 0,0 21 15,-21-21-15,21 0 0,1 0 0,-1 0 16,-21-1-16,0 1 0,0 0 15,21 0-15,-21 42 32,0 0-17,0 0-15,0 1 0,0-1 16,0 0-16,0 0 0,0 0 16,21-21-1,0 0-15,0 0 16,1 0-16,-1 0 0,21 0 0,-21-21 15,0 21-15,22-21 0,-22 0 16,21 21-16,-21-21 0,1-1 0,20 1 16,-42 0-16,21 0 0,0 0 0,-21 0 15,21-1-15,-21 44 47,0-1-47,-21 0 0,21 0 16,-21 0-16,21 0 0,0 22 0,0-22 15,0 21-15,0-21 0,0 22 0,0-1 16,0 0-16,0 1 0,21-1 16,0 22-16,-21-22 0,22 21 0,-1 1 15,-21-1-15,21 1 0,0-1 0,-21 1 16,0 21-16,21-22 0,0 1 16,-21 20-16,0-20 0,0 20 0,0-20 15,0 21-15,0-22 0,0 1 16,0-1-16,0 1 0,0-1 0,0-21 15,0 22-15,0-22 0,0 1 16,0-22-16,-21 0 0,0 0 16,0-21-16,0 0 0,0 0 15,-1-21-15,22 0 0,-21-22 0,0 22 16,0-21-16,0 0 0,0-22 16,-1 22-16,1-22 0,21 1 0,-21-22 15,0 22-15,0-22 0,21 21 0,0-20 16,0 20-16,-21 1 0,21-22 15,0 22-15,0-1 0,0 1 0,0-1 16,21 1-16,-21 20 0,21-20 16,21-1-16,-21 22 0,22-22 15,-1 22-15,0 0 0,1-1 0,-1-20 16,22 21-16,-1-1 0,-21 1 0</inkml:trace>
  <inkml:trace contextRef="#ctx0" brushRef="#br0" timeOffset="146415.97">13060 15007 0,'0'0'0,"21"0"0,0-21 15,-21 0-15,0 0 0,0 0 16,0-1-16,0 1 15,0 0-15,0 0 0,-21 21 16,0 0-16,-22 0 16,22 0-16,-21 21 0,21 0 15,-22 0-15,1 22 0,21-22 0,-21 21 16,20 1-16,-20 20 0,21-21 0,-21 1 16,20 20-16,1-20 0,21 20 15,0-21-15,-21 1 0,21-1 0,0 0 16,0 1-16,0-22 0,21 0 15,-21 21-15,21-20 0,22-22 0,-22 21 16,21-21-16,1 0 0,-1 0 0,0 0 16,1 0-16,-1 0 0,21-21 15,-20-1-15,20 1 0,-20 0 16,-1 0-16,0 0 0,1 0 0,-22-22 16,0 22-16,0-21 0,0 21 0,-21-1 15,21-20-15,-21 21 0,0 0 16,0 0-16,-21 42 15,0 0 1,21 0-16,-21 0 0,0 0 0,21 1 16,0-1-16,0 21 0,-21-21 0,21 0 15,0 22-15,0-22 0,0 0 16,0 0-16,0 0 0,21-21 0,0 22 16,0-22-16,0 0 0,0 0 0,22 0 15,-22 0-15,0 0 16,21 0-16,-20 0 0,-1-22 0,21 1 15,-21 0-15,-21 0 0,21 0 16,-21 0-16,0-22 0,0 22 16,0 0-16,-21-21 0,0-1 0,21 22 15,-21-21-15,-21-1 0,20 22 0,1 0 16,0 0-16,0 0 0,0 21 16,0 0-16,-1 0 15,22 21-15,0 0 16,22-21-16,-22 21 15,21-21-15,21 0 0,-21 0 0,0 21 16,22-21-16,-1 0 0,-21 0 16,22 0-16,-22 0 0,21 0 15,-21 22-15,0-22 0,22 21 0,-22-21 16,-21 21-16,21 0 0,0 0 16,-21 0-16,0 1 0,0-1 15,0 0-15,0 0 0,0 0 0,0 0 16,0 1-16,0-1 15,0 0-15,0 0 0,-21-21 0,0 21 16,0-21-16,0 21 0,-1-21 16,22 22-16,-21-22 15,0 0-15,21-22 16,0 1-16,0 0 16,0 0-16,21 0 0,0-22 15,1 22-15,-1 0 0,0-21 16,0-1-16,21 22 0,-20-21 0,20 21 15,-21-22-15,21 22 0,-20 0 16,20 21-16,-21 0 0,0 0 0,0 0 16,1 0-16,-1 0 0,-21 21 0,0 0 15,0 22-15,0-22 0,0 0 16,0 21-16,0-20 0,0-1 0,0 21 16,0-21-16,-21 0 0,21 22 15,0-22-15,0 0 0,0 0 16,0 0-16,0 1 0,21-22 15,21 0-15,-21 0 0,0 0 0,22 0 16,-22 0-16,21 0 0,1 0 16,-1-22-16,0 22 0,1-21 0,-1 21 15,-21-21-15,21 0 0,-20 0 0,-1 0 16,0-22-16,-21 22 0,21 0 16,-21-21-16,0 20 0,0 1 0,0 0 15,0 0-15,0 0 0,-21 21 0,0 0 16,0 0-1,-1 0-15,1 21 0,0 0 0,21 0 16,-21 0-16,21 1 0,-21-1 0,21 21 16,0-21-16,0 0 0,0 1 15,0-1-15,0 0 0,21 0 0,0-21 16,-21 21-16,21 0 0,0-21 0,-21 22 16,22-22-16,-1 0 15,-42 0 16,-1-22-15,1 22-16,0 0 0,0 0 0,21-21 16,-21 21-16,0 0 0,-1 0 15,22 21 1,0 1 0,0-1-16,22-21 15,-1 0-15,0 21 16,0-21-16,0 0 0,0 0 0,1 0 15,-1 0-15,21 0 0,-21-21 0,22 0 16,-1 21-16,-21-22 0,21 1 16,-20 0-16,20 0 0,-21 0 0,0 0 15,0-22-15,1 1 0,20 0 16,-21-1-16,0 1 0,-21-22 0,21 22 16,1-21-16,-1 20 0,0-20 15,-21 20-15,0 1 0,21-21 0,0 20 16,-21 1-16,0 21 0,0 0 15,0-1-15,0 1 0,-21 42 32,0 1-32,0 20 0,0-21 0,-1 21 15,1 1-15,0-1 0,0 22 0,0-22 16,21 0-16,0 22 0,-21-22 16,21 0-16,0 1 0,0-1 0,0 0 15,0 1-15,0-22 0,0 21 0,21-21 16,-21 1-16,21-1 15,0-21-15,0 21 0,0-21 0,1 21 0,-1-21 16,0 0-16,0 0 0,21 0 16,-20 0-16,20-21 0,-21 0 15,0 0-15,0 21 0,1-22 0,-1-20 16,-21 21-16,0 0 0,0-22 0,0 22 16,0 0-16,0 0 0,0 0 15,0 0-15,-21 21 0,-1 0 16,1 0-16,0 21 0,21 0 15,0 0-15,-21 0 0,21 0 16,-21 1-16,21-1 0,0 0 0,0 0 16,0 0-16,0 0 0,0 1 15,21-1-15,0-21 16,0 21-16,0-21 0,1 0 16,-1 0-16,0 0 0,0 0 0,21 0 15,-20 0-15,-1-21 0,0 21 16,0-21-16,0-1 0,0 1 0,1 21 15,-1-21-15,0 0 0,0 0 16,-21 0-16,0-1 0,21 1 0,-21 0 16,21 21-16,-42 21 31,0 0-31,21 1 16,0-1-16,-21 0 15,21 0-15,0 0 0,0 0 16,0 1-16,0-1 0,0 0 15,21-21-15,-21 21 0,21-21 0,0 0 16,1 21-16,-1-21 0,0 0 16,0 0-16,0 0 0,0 0 0,1 0 15,-1-21-15,0 0 16,-21 0-16,0 0 0,21 21 16,0-43-16,-21 22 0,21 0 0,-21 0 15,0 0-15,22-22 0,-22 22 0,21 0 16,-21 0-16,0 42 31,0 0-31,0 0 16,-21 0-16,21 22 0,-22-22 15,22 0-15,0 0 0,0 0 0,0 1 16,0-1-16,0 0 0,0 0 16,0 0-1,22-21-15,-1 0 16,0 0-16,0 0 0,0 0 15,0 0-15,1-21 16,-1 0-16,0 0 0</inkml:trace>
  <inkml:trace contextRef="#ctx0" brushRef="#br0" timeOffset="147516.34">16573 15304 0,'0'-22'15,"-21"22"-15,0 0 16,0 0-16,0 0 0,0 0 16,-1 22-16,22-1 0,-21 0 15,0 0-15,0 0 0,21 0 0,0 1 16,0-1-16,-21 0 0,21 0 0,0 0 16,0 0-16,0 1 15,0-1-15,0 0 0,21-21 16,0 0-16,0 0 0,0 0 15,1 0-15,-1 0 0,0 0 16,21 0-16,-21 0 0,1-21 0,-1 0 16,0 21-16,0-22 0,0 1 0,0 0 15,1-21-15,-1 21 0,-21-22 16,42 22-16,-21-21 0,0-1 0,1 1 16,-1-21-16,0 20 0,0 1 15,0 0-15,0-1 0,1 1 0,-22 21 16,0 0-16,21-1 0,-21 1 0,0 0 15,0 42 1,-21-21 0,-1 21-16,1 22 0,0-22 0,21 21 15,-21 1-15,0-1 0,0 0 16,21 1-16,-22-1 0,22 0 0,0 1 16,0-1-16,0 0 0,0-21 0,0 22 15,0-22-15,0 0 0,0 0 16,0 0-16,0 1 0,0-1 0,22-21 15,-1 0-15,0 0 0,21 0 16,-21 0-16,1 0 0,-1 0 16,0 0-16,0-21 0,0-1 0,0 1 15,1 0-15,-22 0 0,21 0 16,0 0-16,0-1 0,-21-20 16,0 21-16,21 0 0,-21 0 0,0-1 15,0 44 1,-21-1-1,0 0-15,21 0 0,0 0 0,-21 0 16,21 1-16,-21 20 0,21-21 0,0 0 16,0 0-16,0 1 0,0-1 15,0 0-15,0 0 16,21-21-16,0 21 0,0-21 16,0 0-16,0 0 0,1 0 15,-1 0-15,0 0 0,0 0 16,0-21-16,0 21 0,1-21 0,-22 0 15,21 21-15,-21-21 0,21-22 16,-21 22-16,0 0 0,0-21 0,21-1 16,-21 22-16,0-21 0,0 21 0,0-1 15,0 1-15,-21 0 0,0 21 16,0 0-16,-1 0 0,1 21 16,21 0-16,-21 1 0,0 20 0,21-21 15,-21 21-15,21-20 0,0 20 16,0-21-16,0 0 0,0 0 0,0 22 15,0-22-15,0 0 0,0 0 16,21-21-16,0 0 16,0 0-16,0 0 0,1 0 15,-1 0-15,0-21 0,0 21 0,0-21 16,0 0-16,1 0 0,20-1 16,-21 1-16,0 0 0,0 0 0,1-21 15,20 20-15,-21 1 0,0 0 0,0 0 16,1 0-16,-22 0 0,21 21 15,-21 21 1,0 0-16,0 0 16,-21 0-16,21 0 0,0 1 0,0-1 15,0 0-15,0 0 0,0 0 0,0 0 16,0 1-16,0-1 16,21 0-1,0-21-15,0 0 0,0 0 16,0 0-16,1 0 0,-1-21 0,0 21 15</inkml:trace>
  <inkml:trace contextRef="#ctx0" brushRef="#br0" timeOffset="147808.18">17293 15050 0,'0'0'0,"-21"0"0,42 0 47,0 0-47,22 0 0,-22 0 0,21-22 15,-21 22-15,22 0 0,-1 0 16,-21 0-16,21 0 0,-20 0 15,-22-21 1,-22 0 0,-20 21-16,21-21 0,0 21 15</inkml:trace>
  <inkml:trace contextRef="#ctx0" brushRef="#br0" timeOffset="148052.04">15579 14901 0,'21'0'16,"0"0"-16,0 0 15,21 0-15,-20 0 0,-1 0 16,21-21-16,-21 0 0,22 21 0,-22 0 15,21-21-15,-21 21 0,22 0 0,-22-21 16,21 21-16,-21-21 0,0-1 16,22 22-16,-1 0 0</inkml:trace>
  <inkml:trace contextRef="#ctx0" brushRef="#br0" timeOffset="151904.35">19600 15050 0,'0'0'0,"0"-22"0,0 1 0,21 21 16,1-21-16,-1 0 0,0 0 15,0 0-15,0-1 0,-21 1 16,0 0-16,0 0 0,-21 0 16,-21 21-16,21 0 15,-22-21-15,1 21 0,0 0 16,-1 0-16,-20 0 0,20 0 0,1 21 16,-21 0-16,20 0 0,1 0 15,21 22-15,-22-1 0,1 0 0,21 1 16,0 20-16,0-21 0,-1 22 0,1-22 15,21 1-15,0-1 0,0 0 16,0 1-16,0-1 0,0-21 0,43 0 16,-22 0-16,0 1 0,21-1 15,1 0-15,-1-21 0,21 0 0,-20 0 16,20 0-16,1 0 0,-1 0 0,-20-21 16,20 0-16,-21-1 0,22 1 15,-43 0-15,21-21 0,-20-1 16,-1 22-16,0-42 0,-21 20 0,0-20 15,0 21-15,0-22 0,0 22 16,-21-22-16,-22 22 0,22 0 0,-21-1 16,21 1-16,-22 21 0,1 0 0,21 21 15,-21 0-15,-1 0 0,1 0 16,0 21-16,20 0 0,-20 21 0,0 1 16,21-1-16,-22 21 0,22-20 15,0 20-15,0 1 0,21-22 0,0 22 16,0-22-16,0 0 0,0 1 0,0-1 15,21-21-15,0 21 0,0-20 16,22-1-16,-1 0 0,0 0 16,22-21-16,-22 0 0,22 0 0,-22 0 15,21 0-15,-20 0 0,20 0 16,-20-21-16,-1 0 0,-21 0 0,21-1 16,-20-20-16,-1 21 0,0-21 0,0-1 15,-21 22-15,0-21 0,21-1 16,-21 22-16,0 0 0,21 0 0,-21 0 15,0 42 1,0 0-16,0 0 0,0 0 16,0 1-16,-21 20 0,21-21 0,0 21 15,0-20-15,0 20 0,0-21 16,0 0-16,0 0 0,0 1 16,0-1-16,21 0 0,1-21 15,-1 0-15,0 0 0,0 0 16,0 0-16,0 0 0,1 0 0,-1 0 15,0 0-15,0 0 0,0-21 0,0 21 16,1-21-16,-22-1 0,21 1 16,0 0-16,-21-21 0,21 21 0,-21-1 15,0 1-15,0 0 0,0 0 0,0 0 16,21 21-16,-21 21 31,-21 0-31,21 0 0,0 0 16,0 1-16,0-1 0,0 0 15,0 21-15,0-21 0,0 1 0,0-1 16,0 0-16,0 0 16,21-21-16,0 0 0,1 21 0,-1-21 15,0 0-15,0 0 0,21 0 0,-20 0 16,-1 0-16,0 0 0,0-21 16,0 0-16,0 0 0,1 0 0,-1-1 15,-21 1-15,0 0 0,0 0 0,0-21 16,0 20-16,0-20 15,0 21-15,0-21 0,0 20 0,0 1 0,-21 21 16,-1 0 0,1 0-16,0 21 15,0 22-15,0-22 0,0 0 0,-1 21 16,1-20-16,21-1 0,0 21 16,0-21-16,0 0 0,0 1 0,0-1 15,0 0-15,0 0 0,21 0 0,1-21 16,-1 0-16,0 21 0,21-21 15,-21 0-15,22 0 0,-22 0 0,0 0 16,21 0-16,-20-21 0,-1 0 0,0 0 16,0 0-16,0 0 0,0-1 15,1 1-15,-1-21 0,0 21 16,-21-22-16,21 22 0,-21 0 0,21 0 16,-21 0-16,0 0 0,0 42 31,0 0-31,0 0 0,0 0 0,0 0 15,0 22-15,0-22 0,-21 0 16,21 0-16,0 22 0,0-22 0,0 0 16,0 0-16,21-21 0,0 21 0,22-21 15,-22 21-15,0-21 16,0 0-16,22 0 0,-22 0 0,21 0 16,-21 0-16,22 0 0,-22-21 0,0 0 15,0 0-15,0 0 16,0 0-16,1-22 0,-22 22 0,21-21 15,0-1-15,-21-20 0,0 21 0,0-1 16,21-20-16,-21-1 0,21 22 16,0 0-16,1-1 0,-22 1 0,21 0 15,0 20-15,-21 1 0,0 0 16,0 0-16,0 42 16,-21 0-16,0 0 0,-22 1 15,22-1-15,0 21 0,0 0 16,-22 1-16,22-1 0,21 0 15,0 1-15,-21-1 0,21 0 0,0 1 0,0-1 16,0 0-16,0 1 16,21-22-16,-21 21 0,21-21 0,1 1 15,-22-1-15,21 0 0,0 0 0,0-21 16,0 0-16,0 0 16,1 0-16,-1 0 0,0 0 15,0 0-15,0 0 0,0-21 0,22 0 16,-22 0-16,0 21 0,0-22 15,0 1-15,1 0 0,-22 0 0,21 0 16,-21 0-16,0-1 16,-21 22-1,21 22-15,-22-22 0,22 21 16,-21 0-16,21 0 16,0 0-16,0 0 0,0 1 0,0-1 15,0 0-15,0 0 0,21 0 16,1 0-16,-1-21 0,0 22 15,21-22-15,-21 0 0,22 0 0,-22 0 16,21 0-16,-21 0 0,22 0 0,-22 0 16,21 0-16,-21 0 0,1-22 15,-1 1-15,-21 0 0,21 0 0,-21 0 16,0-22-16,0 22 0,0-21 0,0 0 16,0 20-16,-21-20 0,0 21 15,-1-21-15,1 20 0,-21 1 16,21 21-16,-22 0 0,22 0 15,-21 0-15,21 0 0,-22 0 0,22 21 16,-21 1-16,21-1 0,0 0 0,21 0 16,0 43-16,0-43 15,0 21-15,0-21 0,0 0 0,21 1 16,0 20-16,0-21 0,21-21 0,-20 21 16,-1 0-16,21-21 0,0 0 15,-20 0-15,20 0 0,-21 0 0,21 0 16,1 0-16,-22 0 0,21 0 0,1 0 15,-22-21-15,21 0 16,-21 0-16,22 0 0,-22-22 0,21 22 16,-21 0-16,0-21 0,1-1 0,-1 22 15,-21-21-15,21 21 0,-21 0 16,0-1-16,0 1 0,-21 21 16,0 0-1,-1 21-15,1 1 0,-21-1 0,21 0 16,0 0-16,-1 0 0,1 0 15,21 1-15,0-1 0,-21 0 0,21 0 16,0 0-16,0 0 0,0 1 0,0-1 16,0 0-16,21-21 15,0 0 1,1 0-16,-1 0 0,0-21 16,0 21-16,-21-21 0,21-1 15,-21 1-15,0 0 0,21 0 16,-21 0-16,22 0 0,-22-1 0,0-20 15,0 21-15,0 0 0,0 0 16,0 42 15,0 0-31,0 0 0,0 0 16,0 0-16,0 1 0,0-1 0,0 0 16,0 0-16,0 0 0,0 0 0,21-21 15,0 22-15,0-1 16,0-21-16,0 0 0,22 0 15,-1 21-15,0-21 0,1 0 0,-22 0 16,21 0-16,1 0 0,-22 0 16,21 0-16,-21 0 0,0-21 0,1 0 15,-1-1-15,-21 1 0,21 0 0,-21-21 16,21 21-16,-21-1 0,0-20 16,0 21-16,0 0 0,0 0 0,0-1 15,-21 44 1,0-1-16,0 0 15,-1 0-15,22 0 0,-21 0 16,0 22-16,0-22 0,21 0 16,0 21-16,0-20 0,0-1 0,0 0 15,0 0-15,0 0 0,0 0 16,0 1-16,21-22 16,0 0-16,0 0 0,1 0 0,-1 0 15,0 0-15,0 0 0,0 0 0,0-22 16,1 1-16,-1 0 0,-21 0 15,21 0-15,0 0 0,0-1 0,0-20 16,1 0-16,-1-1 0,0 1 16,0-21-16,0 20 0,0-20 15,-21 20-15,22-20 0,-1 21 0,0-22 16,0 22-16,-21-22 0,0 22 0,21 21 16,-21-22-16,0 22 0,0 0 15,0 0-15,-21 21 16,0 21-16,0 0 0,0 22 15,-1-22-15,1 21 0,0-21 0,0 22 16,0-1-16,0 0 0,-1 1 0,1-1 16,21 0-16,0 1 0,-21-1 15,21 0-15,0 1 0,0-1 0,0-21 16,0 21-16,0-20 0,0-1 0,0 21 16,21-21-16,-21 0 0,21-21 15,-21 22-15,22-22 0,-1 0 16,0 0-16,0 0 0,0 0 15,0 0-15,1 0 16,-1 0-16,0 0 0,-21-22 0,21 1 16,0 0-16,0 0 0,1 0 0,-1 0 15,0-1-15,0 1 16,0 0-16,0 0 0,-21 42 31,0 0-31,0 0 16,-21 1-16,0-1 0,21 0 0,0 0 15,-21 0-15,0 0 16,21 1-16,0-1 16,0 0-1,21-21 1,0 0-16,0 0 16,0 0-16,1-21 0,-1 21 0,0-21 15,0 21-15,0-22 0,0 1 0,1 21 16,-1-21-16,0 0 0,0 21 15,0-21-15,0 21 0,-21 21 32,0 0-17,0 0-15,0 0 16,0 1-16,22-22 16,-1 21-16,0 0 0,0-21 15,0 21-15,22-21 0,-22 0 0,21 21 16,0-21-16,-20 0 0,20 0 15,0 0-15,-21 0 0,1 0 0,20 0 16,-21 0-16,0 0 0,-21-21 0,21 21 16,1-21-16,-1 0 0,-21 0 15,21-1-15,-21 1 0,0-21 0,0 21 16,0 0-16,0-1 0,0 1 16,-21 21-16,0 0 15,-1 0-15,1 0 0,0 0 16,0 0-16,0 21 0,0-21 0,-1 22 15,1-1-15,0-21 0,21 21 16,0 0-16,0 0 0,0 0 16,0 1-16,0-1 0,0 0 15,0 0-15,21-21 0,-21 21 16,0 0-16,0 1 0,0-1 16,0 0-16,0 21 0,0-21 15,-21 1-15,0 20 0,21 0 16,-21-21-16,21 22 0,0-1 0,-21 0 0,21 1 15,-22-22-15,1 21 16,21 1-16,0-22 0,0 21 0,-21-21 16,21 22-16,0-22 0,-21 0 15,21 21-15,0-21 0,0 1 0,0-1 16,-21 0-16,0-21 16,21 21-16,-22-21 0,22-21 31,22 0-16,-1 21-15,-21-21 0,21-1 16</inkml:trace>
  <inkml:trace contextRef="#ctx0" brushRef="#br0" timeOffset="152176.72">24342 15113 0,'0'0'0,"-22"0"0,1 0 16,0 0 0,0 0 15,21 21-31,-21-21 15,0 0 1,-1 0 0,1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2:01:59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2328 0,'21'0'32,"-21"22"-1,21-22 63,-21 21-79,0 0 1,0 0-16</inkml:trace>
  <inkml:trace contextRef="#ctx0" brushRef="#br0" timeOffset="823.05">1058 1503 0,'0'-21'63,"0"0"-47,-21-1-1,21 1 1,0 42 15,0 1-31,0-1 0,0 0 16,0 0-16,0 21 0,-21 1 0,21-1 15,0 0-15,-21 22 0,21-22 16,0 1-16,0 20 0,-21-21 16,21 1-16,0-1 0,-22 0 0,22-20 15,0 20-15,0-21 0,0 0 16,0 0-16,0 1 0,0-1 0,0 0 31,0-42 0,0 0-31,0-1 16</inkml:trace>
  <inkml:trace contextRef="#ctx0" brushRef="#br0" timeOffset="1191.39">1355 1905 0,'0'21'0,"0"0"15,0 1 1,21-22-1,0 0 1,0 0-16,0-22 16,0 22-16,-21-21 0,0 0 15,0 0 1,0 0-16,0 0 0,-21 21 16,0 0-16,0 0 15,0 0-15,0 21 16,-1-21-1,22 21-15,0 0 0,-21 0 16,21 0-16,0 1 16,21-22-1,1 0-15</inkml:trace>
  <inkml:trace contextRef="#ctx0" brushRef="#br0" timeOffset="1887.32">2413 1461 0,'0'0'0,"-21"-22"0,0 22 16,-1 0-16,1 0 15,0 0-15,21 22 0,0-1 16,0 0-16,-21 0 0,21 21 16,0 1-16,-21-1 0,21 22 15,0-22-15,-21 21 0,21-20 0,0-1 16,-22 0-16,22 1 0,-21-1 16,21 0-16,0-20 0,0 20 0,0-21 15,0 0-15,0 0 0,0 1 16,0-44 15,0 1-31,0 0 16,21 0-16,1 0 0,-22-22 0,21 22 15,0-21-15,0 0 0,0 20 16,0-20-16,-21 21 0,22 0 16,-1 21-16,0 0 0,0 0 15,-21 21 1,0 21-16,0-21 0,0 1 0,0 20 15,0-21-15,0 0 0,0 22 16,0-22-16,21 0 0,-21 0 0,21 0 16,1 0-16,-1-21 0,21 22 15,-21-22-15,0 0 0,1 0 16,20 0-16,-21-22 0,21 22 16,1-21-16,-22 0 0,21 0 0,-21 0 15,22-22-15,-22 1 0,21 0 16,-21-1-16,1-20 0,20 21 15,-42-22-15,21 1 0,-21-1 16,0 22-16,0-1 0,0 1 0,0 0 16,-21 21-16,0-1 15,0 22-15,-1 0 16,1 0-16,0 0 0,0 22 0,0-22 16,21 21-16,-21 0 0,21 0 15,-22 0-15,22 0 0,0 1 16,0-1-16,22 0 15,-1-21-15</inkml:trace>
  <inkml:trace contextRef="#ctx0" brushRef="#br0" timeOffset="2432.02">3492 1482 0,'0'0'0,"0"-21"0,0 42 31,0 0-31,-21 0 16,0 21-16,21-20 0,-21 20 15,21 0-15,0 1 0,-21-1 0,0 0 16,21 1-16,-22-1 16,22-21-16,0 21 0,-21-20 0,21 20 15,0-21-15,-21 0 0,21 0 16,0 1-16,0-1 0,0-42 47,0-1-47,0 1 0,0 0 15,0-21-15,0 21 0,0-43 0,21 22 16,0-1-16,1-20 0,-1-1 16,0 22-16,0 0 0,0-1 0,0 1 15,1 0-15,-1 21 0,21-1 16,-21 1-16,0 21 0,1 0 0,-1 0 15,0 21 1,0 1-16,0 20 0,0-21 0,-21 21 16,0 1-16,22-1 0,-22 0 15,0 22-15,0-22 0,0 1 0,0-1 16,0-21-16,0 21 0,0 1 16,0-22-16,-22 0 0,22 0 0,-21 0 15,21 1-15,0-1 0,-21-21 16,21 21-16,-21-21 0,0 0 31,0 0-31,-1-21 16,1 0-16,0-1 15</inkml:trace>
  <inkml:trace contextRef="#ctx0" brushRef="#br0" timeOffset="2623.9">3281 1926 0,'21'0'32,"0"0"-32,0 0 15,0 0-15,1 0 0,-1 0 16,21-21-16,0 21 0,-20 0 0,20-21 16,0 21-16,1-21 0,-22 21 15,21-21-15,0-1 0,-20 1 16,20 21-16,0-21 0</inkml:trace>
  <inkml:trace contextRef="#ctx0" brushRef="#br0" timeOffset="2913.71">4191 1439 0,'0'0'16,"0"22"15,0-1-31,0 0 16,0 0-16,0 0 0,0 22 0,0-1 15,0-21-15,0 21 0,0 1 16,0-1-16,0 0 0,0-20 0,-21 20 16,21-21-16,-21 21 0,21-20 15,-22-1-15,22 0 0,0 0 0,0 0 16,0 0-16</inkml:trace>
  <inkml:trace contextRef="#ctx0" brushRef="#br0" timeOffset="3195.54">4233 1461 0,'21'-22'16,"1"1"-16,-1 21 0,0 0 0,0-21 15,0 21-15,0 0 0,1 0 16,-1 0-16,21 0 0,-21 0 16,0 21-16,1 0 0,-1-21 15,0 22-15,-21-1 0,0 0 0,0 0 16,0 0-16,0 0 0,-21 1 15,0-1-15,-1 0 0,1 0 0,-21 0 16,21 0-16,0 1 0,-1-1 16,-20-21-16,21 21 0,0-21 0,0 0 15,-1 0 1</inkml:trace>
  <inkml:trace contextRef="#ctx0" brushRef="#br0" timeOffset="3748.3">6223 1397 0,'-21'0'15,"21"-21"1,21 21 15,0 0-31,0 0 16,0-21-16,1 21 0,20 0 0,0 0 15,-21 0-15,22 0 0,-1-21 16,0 21-16,22 0 0,-22 0 0,1 0 16,-22 0-16,21 0 0,-21-22 15,0 22-15,1 0 0,-44 0 32,1 0-32,-21 0 0,21 22 15,0-22-15,-22 0 0,22 0 16,0 0-16</inkml:trace>
  <inkml:trace contextRef="#ctx0" brushRef="#br0" timeOffset="4008.15">6413 1397 0,'0'21'16,"-21"0"-16,21 1 15,0-1-15,0 0 0,0 0 16,-21 0-16,21 22 0,0-22 15,0 21-15,0 0 0,0-20 0,0 20 16,-21 0-16,21 1 0,-21-1 16,21-21-16,0 21 0,0-20 15,-21-1-15,21 21 0,-22-21 16,22 0-16,0 1 0,-21-1 0,21 0 16,0 0-1,21-42 16</inkml:trace>
  <inkml:trace contextRef="#ctx0" brushRef="#br0" timeOffset="4355.46">6752 1820 0,'0'22'16,"-21"-1"-16,0 0 15,0 0-15,21 0 0,-22 0 0,22 1 16,-21 20-16,21-21 0,0 0 0,0 0 16,0 1-16,0-1 15,21 0-15,1-21 16,-1 0-16,0 0 0,0 0 16,0 0-16,22 0 0,-1 0 0,-21-21 15,21 0-15,-20-1 16,-1 22-16,0-21 0,0 0 0,-21-21 0,0 21 15,0-1-15,0-20 16,-21 21-16,0 0 0,0 0 0,-1-1 16,1 1-16,-21 21 0,21 0 15,-22 0-15,22 0 0,0 0 0,-21 0 16,21 21-16,-1-21 0,1 22 0,0-22 16,21 21-16</inkml:trace>
  <inkml:trace contextRef="#ctx0" brushRef="#br0" timeOffset="4864.24">8721 1609 0,'0'0'0,"0"-21"0,0-1 16,0 1-16,-22 0 16,1 21-16,21 21 15,0 0-15,0 22 16,0-1-16,-21 0 0,21 22 16,0-1-16,0 1 0,0-1 0,0 1 15,0 21-15,0-22 0,0 22 16,0-22-16,0 22 0,-21 0 15,21-22-15,-21 22 0,0-22 0,-1 1 16,22-1-16,-21 1 0,0-22 16,21 0-16,0 1 0,-21-1 0,21-21 15,0 0-15,0 1 0,0-44 32,0 1-32,0 0 0,0-21 15,21-1-15,-21-20 0</inkml:trace>
  <inkml:trace contextRef="#ctx0" brushRef="#br0" timeOffset="5171.41">8572 1799 0,'0'0'0,"-21"-42"0,0-43 16,21 64-16,0 0 0,0 0 15,0 0-15,0-1 0,21 1 16,22 0-16,-1 21 0,0-21 15,22 21-15,-22 0 0,22 0 0,-1 0 16,-21 0-16,22 0 0,-22 21 16,-21 21-16,1-20 0,-1 20 0,-21 0 15,0 1-15,0-1 0,-21 0 16,-1-21-16,-20 22 0,21-1 16,-21-21-16,-1 22 0,1-22 0,0 0 15,-1 0-15,1 0 0,21-21 16,-22 21-16,22-21 0,42 0 31,1-21-31,-1 0 0,0 0 16,0 0-16,21 0 0</inkml:trace>
  <inkml:trace contextRef="#ctx0" brushRef="#br0" timeOffset="5503.22">9250 1863 0,'0'0'0,"21"0"16,0 0-16,0 0 0,-21-21 16,21 21-16,1-22 0,-1 1 15,0 0-15,0 0 0,-21 0 0,21 0 16,0-1-16,1 1 0,-22 0 16,0 0-16,0 0 0,0 0 0,0-1 15,-22 22 1,1 0-16,0 22 15,0-22-15,0 21 0,0 21 16,-1-21-16,1 0 0,21 22 0,0-1 16,-21-21-16,21 22 0,0-22 15,0 21-15,0-21 0,0 0 16,0 1-16,0-1 0,21-21 0,-21 21 16,21 0-16,1-21 0,-1 0 15,0 0-15,21 0 0,-21 0 0,1 0 16,20-21-16,0 0 0</inkml:trace>
  <inkml:trace contextRef="#ctx0" brushRef="#br0" timeOffset="5887.52">9864 1715 0,'0'0'0,"-22"-43"16,22 22-16,0 0 15,0 0-15,0 0 16,22 21-16,-1 0 15,0 0-15,0 0 16,0 0-16,0 0 0,1 21 0,-22 0 16,21 0-16,0 0 0,0 22 15,-21-22-15,0 21 0,21 0 0,-21-20 16,21 20-16,-21-21 0,0 21 16,0-20-16,0-1 0,0 0 0,0 0 15,0 0-15,0-42 31,0 0-15,0 0-16,0 0 16,0-1-16,0-20 0,22 21 0,-22-21 15,21-1-15,0 1 0,-21 0 16,0-1-16,21 22 0,0-21 0,-21 21 16,21-1-16,-21 1 0,0 0 15,22 21-15,-1 0 16,-21-21-16,21 21 15</inkml:trace>
  <inkml:trace contextRef="#ctx0" brushRef="#br0" timeOffset="6915.93">10435 1969 0,'0'0'15,"21"0"-15,0 0 0,-21-22 16,22 22-16,-1-21 0,0 0 16,0 0-16,0-21 0,0-1 0,1 22 15,20-42-15,0 20 0,1 1 16,-1 0-16,0-22 0,1 22 16,-1-1-16,0 1 0,-21 21 0,1 0 15,-1-22-15,-21 22 0,0 0 16,-21 21-1,-1 0-15,1 0 16,21 21-16,-21 0 0,0 1 0,0-1 16,0 21-16,21-21 0,-22 43 15,1-22-15,0 22 0,0 20 0,0-20 16,21-1-16,-21 22 0,-1-22 16,22 22-16,-21-21 0,0 20 0,21-20 15,-21 20-15,21 1 0,-21-21 0,0 20 16,21-20-16,-22-1 15,1 22-15,21-43 0,-21 22 0,0-1 16,0-20-16,0-1 0,-1 0 16,22 1-16,-21-1 0,21 0 0,-21-21 15,21 1-15,0-1 0,21-21 16,0 0 0,1 0-16,20-21 0,-21-1 0,21 1 15,-20 0-15,20 0 0,-21-21 0,21 20 16,-20-20-16,-1 21 0,0-21 15,0-1-15,0 1 0,0 0 0,-21-1 16,0-20-16,0-1 0,0 22 0,0-22 16,-21 1-16,0-1 15,0 22-15,0 0 0,0-1 0,-1 1 16,1 21-16,0 0 0,21 0 16,0-1-16,-21 1 0,21 0 15,0 0 1,21 0-16,0 0 15,0 21-15,22-22 0,-22 22 16,21-21-16,-21 0 0,22 0 16,-1 0-16,0 0 0,-20-22 0,20 22 15,0 0-15,-21-21 0,1 20 16,-1 1-16,0-21 0,-21 21 0,21 0 16,-21-1-16,0 1 0,0 0 15,0 0-15,-21 21 31,0 0-31,21 21 0,0 0 16,0 22-16,-21-22 0,21 0 16,0 21-16,0-21 0,0 22 15,0-22-15,0 21 0,0-21 0,0 1 16,0-1-16,0 0 0,21 0 16,0-21-16,-21 21 0,21-21 0,0 0 15,0 0-15,1 0 0,-1 0 16,0 0-16,21 0 0,-21-21 0,1 21 15,-1-21-15,-21 0 0,21-22 16,-21 22-16,21-21 0,-21 21 16,0-22-16,0 1 0,0 0 0,0 21 15,-21-22-15,0 22 0,0 0 16,-1 21-16,1 0 0,0 0 0,0 0 16,0 0-16,0 0 0,-22 21 15,22 0-15,0 0 0,0 1 0,0-1 16,21 0-16,0 0 0,0 0 15,0 0-15,21-21 16,21 0-16,-21 0 16</inkml:trace>
  <inkml:trace contextRef="#ctx0" brushRef="#br0" timeOffset="7287.72">11747 1651 0,'0'0'0,"0"-21"16,-21 0-16,21 0 16,21 21-1,-21 21-15,22 0 16,-1-21-16,0 21 0,-21 21 16,21-20-16,-21-1 0,21 0 0,-21 21 15,0-21-15,0 1 0,0-1 16,0 0-16,0 0 0,0 0 15,0 0-15,0 1 0,0-1 16,0-42 15,0-1-15,0 1-16,0 0 0,0 0 16,0 0-16,0-22 0,0 22 0,0 0 15,21 0-15,-21 0 0,22 0 16,-1-1-16,-21 1 0,21 21 15,0-21-15,0 21 16,0 0-16,1-21 0,-1 21 16</inkml:trace>
  <inkml:trace contextRef="#ctx0" brushRef="#br0" timeOffset="7921.63">12509 1545 0,'-21'21'15,"21"1"-15,-21-22 0,0 21 16,0 0-16,21 21 0,0-21 0,-21 1 16,21 20-16,-22-21 0,22 0 15,0 22-15,-21-22 0,21 0 16,0 0-16,0 0 0,0 0 16,0 1-16,0-1 0,0 0 0,0 0 15,-21-21-15,0 0 16,0-21 15,21 0-31,0 0 16,0-1-16,0 1 0,0-21 0,0 21 15,21-22-15,-21 1 0,21 0 16,0-1-16,0 22 0,1-21 0,-1 21 16,0 0-16,0-1 15,0 22-15,0 0 0,22 0 0,-22 0 16,0 0-16,0 22 15,0 20-15,-21-21 0,22 0 0,-1 22 16,-21-22-16,0 21 0,0-21 16,0 0-16,0 22 0,0-22 0,0 0 15,0 0-15,0 0 0,0 1 16,-21-22 0,-1 0-16,22-22 31,0 1-31,0-21 15,0 21-15,22 0 0,-1-22 16,0 1-16,0 0 0,0-1 0,22 1 16,-1 21-16,-21-22 0,21 22 15,1 0-15,-1 0 0,0 21 0,1 0 16,-22 0-16,21 21 0,-21 0 16,22 0-16,-22 22 0,-21-1 0,0 0 15,0 1-15,0-1 0,0 0 0,0 1 16,0-22-16,-21 21 0,0-21 15,21 22-15,0-22 0,-22 0 16</inkml:trace>
  <inkml:trace contextRef="#ctx0" brushRef="#br0" timeOffset="8484.45">15430 1778 0,'0'0'0,"22"-21"0,-1-21 15,0 20-15,-21-20 16,21 21-16,-21 0 0,21-22 16,-21 22-16,0 0 0,0 0 0,0 0 15,0 0-15,0 42 32,0 0-32,0 0 0,-21 21 0,21 1 15,0-1-15,-21 0 0,21 22 16,-21-22-16,21 22 0,0-22 0,0 0 15,-21 1-15,21-1 0,-22 0 16,22-20-16,-21 20 0,21-21 16,0 0-16,0 0 0,0 1 0,-21-1 15,21 0-15,0-42 47,0 0-47</inkml:trace>
  <inkml:trace contextRef="#ctx0" brushRef="#br0" timeOffset="8713.32">15134 1947 0,'0'0'15,"-21"0"-15,-21 0 0,20 0 16,22-21 0,22 21-1,-1 0-15,0 0 0,21 0 0,1 0 16,-1 0-16,0-21 0,22 21 15,-22 0-15,0 0 0,22 0 0,-22 0 16,-21-21-16,22 21 0,-22 0 16,0 0-16,0 0 0,0 0 0,1 0 15,-1 0 17</inkml:trace>
  <inkml:trace contextRef="#ctx0" brushRef="#br0" timeOffset="9064.12">16256 2223 0,'0'0'0,"0"21"0,-21-21 31,0 0-16,-1 0-15,22-21 0,-21 21 16,21-22-16,-21 22 0,21-21 0,-21 0 16,21 0-16,0 0 15,21 21 1,0 0-16,0 0 0,1 0 0,-1 0 16,0 0-16,0 0 15,0 21-15,-21 0 0,0 0 0,0 0 16,0 1-16,0-1 0,0 0 0,0 21 15,-21-21-15,0 1 0,0 20 16,-22-21-16,22 0 0,-21 0 0,21 1 16,0-22-16,-1 21 0,1-21 15</inkml:trace>
  <inkml:trace contextRef="#ctx0" brushRef="#br0" timeOffset="9429.34">17060 1820 0,'0'0'0,"-42"0"0,0 0 15,42-21 1,42 21 0,-21 0-16,0 0 0,22 0 15,-1 0-15,0 0 0,1 0 0,20 0 16,-21 0-16,22 0 0,-1 0 16,-20 0-16,-1 0 0,0 0 0,-20 0 15,-1 0-15,0 0 0,-42 0 31,0 21-31,-1-21 16,1 0-16,0 22 0,0-22 16,21 21-16,-21 0 0</inkml:trace>
  <inkml:trace contextRef="#ctx0" brushRef="#br0" timeOffset="9697.18">17949 2074 0,'21'0'31,"-21"22"0,0-1-31,0 0 0,0 0 16,0 0-16,0 0 15,-21-21-15,0 22 0,0-1 0,0-21 16,-22 21-16,22-21 0,-21 0 0,21 0 16,-22 0-16,22 21 0,0-21 15,0 0-15,0 0 0</inkml:trace>
  <inkml:trace contextRef="#ctx0" brushRef="#br0" timeOffset="10033.51">18838 1566 0,'0'0'0,"-21"0"0,21 22 31,0-1-31,0 0 0,0 21 16,21-21-16,0 22 0,1-1 16,-1 0-16,21 1 0,-21-1 15,22 0-15,-22 1 0,21-1 16,-21-21-16,0 0 0,1 1 0,-1-1 16,-21 0-16,21 0 0,-21 0 15,-21-21 1,0 0-1,21-21-15,-22 0 16,22 0-16</inkml:trace>
  <inkml:trace contextRef="#ctx0" brushRef="#br0" timeOffset="10288.15">19367 1566 0,'-21'0'15,"0"0"1,0 0-16,-21 22 0,20 20 16,1-21-16,-21 21 0,21 1 15,-22-1-15,1 0 0,0 1 0,-1-1 16,-20 0-16,21-20 0,-1 20 16,-20-21-16,20 21 0,22-20 0,-21-1 15,21 0-15,0-21 0,-1 21 0,22 0 16,22-21-1,-1 0 1,0 0-16,21 0 0,-21 0 16</inkml:trace>
  <inkml:trace contextRef="#ctx0" brushRef="#br0" timeOffset="10672.06">19537 2138 0,'0'21'0,"0"0"15,0 0-15,-21-21 16,21-21 46,21 21-30,-21 21-17,0 1 1,0-1-16,0 0 0,0 0 0,-21 0 16,-1 0-16,1 1 0,0-1 15,0 0-15,-21 0 0,20 0 16,1 0-16,0-21 0,0 22 0,0-22 15,0 0-15,21-22 32,0 1-32</inkml:trace>
  <inkml:trace contextRef="#ctx0" brushRef="#br0" timeOffset="11111.8">20616 1630 0,'-21'0'16,"0"0"-16,0 0 0,0 0 15,-1 0-15,1 21 16,0 0-16,21 0 0,-21-21 16,21 22-16,0-1 15,21-21 1,0 0 0,0 0-16,1 0 15,-1 0-15,-21-21 16,0-1-16,0 1 0,0 0 15,-21 21 1,-1 0 0,1 0-16,0 0 0,0 0 0,0 0 15,0 21-15,-1-21 16,22 21-16,22-21 31,20 0-31</inkml:trace>
  <inkml:trace contextRef="#ctx0" brushRef="#br0" timeOffset="11436.63">21378 1355 0,'-21'0'16,"21"21"-1,-21 0-15,0 0 0,0 0 16,-1 1-16,1-1 0,21 21 16,-42 0-16,21 1 0,0-1 15,-22 22-15,22-22 0,-21 21 0,-1-20 16,1-1-16,21 22 0,-21-22 16,-1 0-16,1 1 0,21-1 0,-22-21 15,22 21-15,0-20 0,-21-1 0,42 0 16,-21 0-16,-1 0 0,22 0 15,-21-21-15,42 0 32,1 0-32,-1-21 0,21 21 15,-21-21-15,22 0 0</inkml:trace>
  <inkml:trace contextRef="#ctx0" brushRef="#br0" timeOffset="11732.45">21230 2117 0,'0'21'0,"0"0"16,0 0-1,21-21 32,-21-21-31,0 0-1,-21 21 1,0 0 0,0 0-16,0 21 0,-1-21 15,1 21-15,0-21 16,21 21-16,-21-21 16,0 0-1</inkml:trace>
  <inkml:trace contextRef="#ctx0" brushRef="#br0" timeOffset="13124.06">3027 3514 0,'-21'0'0,"21"-21"31,-22 21 0,1 0-31,21 21 16,0 0-16,0 0 0,0 21 15,0-20-15,-21 20 0,21 0 0,0-21 16,-21 22-16,21-1 0,-21 0 16,0 1-16,21-1 0,-22-21 0,22 22 15,-21-22-15,21 21 0,-21-21 16,21 0-16,21-42 31,0 0-31,1 0 16,-1 0-16,-21 0 0,21-1 15,0-20-15,0 21 0,-21 0 0,0 0 16,21-1-16,1 1 0,-1 21 16,0 0-16,0 21 31,-21 1-31,21-1 0,-21 0 0,21 0 15,-21 0-15,0 0 0,0 1 16,22-1-16,-1 0 0,0 0 0,-21 0 16,21-21-16,0 0 15,0 0-15,1 0 0,-1 0 0,21 0 16,-21-21-16,0 0 0,22 0 16,-22 0-16,21-1 0,-21 1 0,1 0 15,-1 0-15,0-21 0,-21 20 16,0 1-16,0-21 0,0 21 0,-21-22 15,0 1-15,-1 21 0,1 0 16,-21-22-16,21 22 0,-22 21 0,22-21 16,0 21-16,0 0 0,0 0 15,0 0-15,-1 0 0,22 21 0,-21 0 16,21 1-16,0-1 0,0 0 16,0 0-16,0 0 0,21 0 15,1-21-15,-1 22 0,0-1 16,21-21-16,-21 0 0</inkml:trace>
  <inkml:trace contextRef="#ctx0" brushRef="#br0" timeOffset="13359.44">4000 3620 0,'-21'21'15,"0"0"-15,21 0 16,-21 0-16,21 0 15,-21 1-15,21-1 0,0 21 0,0-21 16,-21 0-16,-1 1 0,1 20 16,21-21-16,0 0 0,-21 22 0,0-22 15,21 0-15,-21 0 0,21 0 16,0-42 0,0 0-1,21 0-15,0 0 0</inkml:trace>
  <inkml:trace contextRef="#ctx0" brushRef="#br0" timeOffset="13695.25">3979 3323 0,'0'0'0,"0"-42"0,0 21 0,0 0 16,0-1-16,0 44 16,-21-1-16,21 0 15,0 0-15,0 0 0,0 22 16,0-22-16,0 0 0,0 0 0,21 0 15,0-21-15,1 0 16,-1 0-16,0 0 0,0 0 16,0-21-16,0 0 15,-21 0-15,0 0 0,0-1 16,0 1-16,0 0 16,0 0-16,0 0 0,-21 21 0,0-21 15,0 21-15,0 0 0,0 0 16,-1 0-16,1 0 0,0 21 0,0-21 15,0 21-15,21 0 0,0 21 16,0-20-16,0-1 0,0 21 0,0-21 16,0 0-16,0 1 0,21-1 15,0-21-15,0 0 0,22 0 0,-22 0 16</inkml:trace>
  <inkml:trace contextRef="#ctx0" brushRef="#br0" timeOffset="13948.11">4635 3175 0,'0'0'0,"0"-21"0,0 0 0,0 0 16,0 42-1,0 0 1,0 21-16,0 1 0,0-1 16,0 21-16,0-20 0,-21 20 0,0 1 15,21-22-15,-21 22 0,0-22 16,0 21-16,-1-20 0,1-1 0,0 0 15,0 1-15,0-1 0,21 0 0,0-20 16,0-1-16,21-21 16,0 0-1,0-21-15,22-1 0,-22 1 16,21-21-16</inkml:trace>
  <inkml:trace contextRef="#ctx0" brushRef="#br0" timeOffset="14399.85">5165 3175 0,'0'0'0,"21"-42"0,-21-22 16,0 85 0,0 1-1,-21 20-15,-1 0 0,22 1 0,-21-1 16,0 21-16,21-20 0,-21 20 16,0-20-16,0 20 0,21 1 15,-22-22-15,1 0 0,0 22 0,21-22 16,-21 0-16,21-20 0,-21 20 15,21 0-15,0-21 0,0 1 0,0-1 16,0 0-16,0-42 31,21 0-15,0-22-16,0 22 0,0 0 0,1-21 16,-1-1-16,0 1 0,0 0 0,21-1 15,-20 1-15,20 21 0,-21-22 16,21 22-16,-20 0 0,-1 0 0,0 21 15,0 0-15,0 0 16,0 21-16,-21 0 0,0 0 0,0 22 16,0-22-16,0 21 0,0-21 15,0 22-15,0-1 0,0-21 0,0 22 16,0-22-16,0 21 0,0-21 0,0 0 16,0 1-16,0-1 15,0-42 16,0-1-31,0 1 0,-21 0 16</inkml:trace>
  <inkml:trace contextRef="#ctx0" brushRef="#br0" timeOffset="14596.43">4678 3471 0,'0'0'0,"-43"0"0,1 22 16,0-22-16,21 21 0,-1-21 0,1 0 15,21 21-15,21-21 16,1 0-16,20 0 16,-21 0-16,21 0 0,1 0 15,20 0-15,-20-21 0,-1 21 0,21-21 16,-20 21-16,20-22 16,-20 1-16,-1 21 0,0-21 0</inkml:trace>
  <inkml:trace contextRef="#ctx0" brushRef="#br0" timeOffset="15098.16">7408 3429 0,'0'0'0,"21"-21"15,43-43-15,-43 43 0,0-21 16,0 0-16,-21 20 0,0-20 0,22 21 16,-22 0-16,0-22 15,0 22-15,-22 0 0,22 0 0,-21 0 16,-21 0-16,21 21 0,0 0 16,-22 0-16,22 0 0,-21 0 0,-85 42 15,84-21 1,22 21-16,-21 22 0,0-22 0,20 22 15,-20-1-15,21 1 0,0-1 16,0 22-16,-1-22 0,22-20 0,0 20 16,0-20-16,0 20 0,0-21 0,0 1 15,0-22-15,22 21 0,-1-21 16,0-21-16,21 0 0,-21 0 0,22 0 16,-1 0-16</inkml:trace>
  <inkml:trace contextRef="#ctx0" brushRef="#br0" timeOffset="15491.43">7895 3556 0,'0'0'15,"0"-21"-15,0 0 0,-21 21 16,0 0-16,0 0 0,-1 21 16,-20 0-16,21 0 0,0 0 15,0 1-15,-1 20 0,-20-21 16,21 21-16,0 1 0,0-22 0,-1 21 15,22-21-15,0 1 0,0 20 16,0-21-16,0 0 0,0 0 0,0 1 16,43-22-16,-22 21 15,0-21-15,21 0 0,1 0 0,-22 0 16,21-21-16,1-1 0,-1 1 0,0 0 16,-21 0-16,22 0 0,-22 0 15,-21-1-15,0 1 0,0 0 0,0 0 16,0-21-16,0 20 0,-21-20 15,-22 21-15,22 0 0,-21 0 0,21-1 16,-22 1-16,1 21 0,21 0 16,-21 0-16,20 0 0,-20 0 15,21 0-15,0 21 0,0 1 0,-1-22 16,22 21-16,0 0 0,0 0 16,0 0-16,0 0 0,22 1 0,20-22 15,0 21-15,-21-21 0,43 0 16</inkml:trace>
  <inkml:trace contextRef="#ctx0" brushRef="#br0" timeOffset="15930.91">8361 3641 0,'0'-21'16,"0"42"31,-21 0-47,21 0 0,-22 0 0,22 0 15,0 1-15,0 20 0,-21-21 0,21 0 16,-21 0-16,21 1 0,0-1 16,0 0-16,-21 0 0,21 0 15,-21 0-15,21-42 47,0 0-47,0 0 0,0 0 0,21 0 16,0-1-16,0-20 0,-21 21 0,21-21 15,1-1-15,-1 22 16,21-21-16,-21-1 0,0 22 0,22-21 16,-22 21-16,21 21 0,-21 0 15,1 0-15,20 0 0,-21 21 0,0 0 16,-21 0-16,0 22 0,21-22 0,-21 21 16,0-21-16,0 22 0,0-22 15,0 21-15,-21-21 0,0 0 0,21 22 16,-21-22-16,21 0 0,-21 0 15,21 0-15,0 1 0,21-22 32,0-22-32,0 1 15</inkml:trace>
  <inkml:trace contextRef="#ctx0" brushRef="#br0" timeOffset="16307.68">9313 3556 0,'0'0'0,"106"-85"15,-85 85-15,-21-21 0,-21 21 32,-21 0-32,21 21 0,-1 1 15,-20-1-15,0-21 0,-1 21 0,1 0 16,21 0-16,-21 0 16,20 1-16,1-1 0,0 0 0,21 0 15,0 0-15,0 0 16,21-21-16,0 0 0,22 22 0,-22-22 15,21 0-15,1 0 0,-1 21 0,0-21 16,1 21-16,-22-21 0,21 21 16,-21 0-16,0-21 0,1 21 0,-1-21 15,-21 22-15,21-1 0,-21 0 16,0 0-16,-21 0 0,0-21 16,-1 21-16,-20-21 0,21 22 0,-21-22 15,-1 0-15,1 0 16,21 0-16,-22 21 0,22-21 0,-21 0 0,21 0 15,0 0-15,-1 0 16,22-21-16,0-1 0,0 1 16,0 0-16,22 21 0,-1-42 0,21 21 15,-21-1-15</inkml:trace>
  <inkml:trace contextRef="#ctx0" brushRef="#br0" timeOffset="17256.15">10075 2942 0,'0'0'0,"0"-21"0,-21 21 31,0 21-31,21 0 0,-21 1 16,0-1-16,-1 21 0,22-21 16,-21 43-16,0-22 0,21 0 0,-21 22 15,21-1-15,-21-20 0,0 20 16,-1 1-16,22-22 0,-21 22 0,0-22 15,21 0-15,0 1 0,-21-1 0,21 0 16,0 1-16,0-22 0,0 0 16,0 21-16,21-21 0,0-21 0,22 22 15,-22-22-15,21 0 0,0 0 16,1 0-16,-1 0 0,22-22 16,-22 22-16,0-21 0,1 0 0,-22 0 15,21 0-15,-21-22 0,0 22 16,1-21-16,-1 21 0,-21-22 0,0 1 15,0 0-15,0-1 0,0 22 16,-21-21-16,21 21 0,-22 0 0,1 21 16,-21 0-16,21 0 0,0 0 0,-1 0 15,1 0-15,21 21 0,0 0 16,-21 0-16,21 21 0,0-20 0,0-1 16,0 0-16,21 21 0,0-21 15,1 1-15,-1-1 0,0 0 0,0 0 16,0 0-16,0-21 0,22 21 15,-22 1-15,0-22 0,0 0 16,0 21-16,1-21 0,-1 0 16,0 0-16,0 0 0,0 0 15,0-21-15,1-1 0,-1 22 16,-21-21-16,21 0 0,0 0 0,0 0 16,-21 0-16,21-22 0,-21 22 15,22 0-15,-22-21 0,21 20 0,-21 1 16,0 0-16,0 42 31,0 0-31,0 1 0,0-1 16,-21 0-16,21 0 15,-22 21-15,22-20 0,0-1 0,0 0 16,0 0-16,0 0 0,0 0 0,0 1 16,0-1-16,0 0 15,22-21-15,-1 0 16,0 0-16,0 0 0,-21-21 0,21 0 15,0 21-15,1-22 0,-1 1 16,0 0-16,0 0 0,0 0 0,-21 0 16,21-22-16,1 22 0,-1-21 15,-21 21-15,0-1 0,21 1 0,-21 0 16,21 0-16,-21 42 31,0 0-31,0 0 0,0 1 0,0-1 16,0 0-16,0 0 0,-21 21 15,21-20-15,0-1 0,0 0 0,0 0 16,0 0-16,0 0 0,0 1 16,21-22-16,0 0 15,0 0-15,1 0 0,-1 0 16,21 0-16,-21 0 0,0-22 16,1 22-16,-1-21 0,0 0 0,21 0 15,-21 0-15,1 0 0,-1-1 0,0 1 16,0 0-16,0 0 0</inkml:trace>
  <inkml:trace contextRef="#ctx0" brushRef="#br0" timeOffset="17471.03">11493 3598 0,'22'-21'16,"-44"64"-16,22-65 0,22-20 0,-22 21 0,0 0 16,0 0-16,0-1 0,-22 22 15,1 0 1,0 0-16,0 22 0,0-1 16,21 0-16,-21 0 0,-1 0 0,22 22 15,-21-22-15,21 0 0,0 21 16,0-21-16,-21 22 0,21-22 0,0 0 15,0 0-15,0 0 0,21 1 0,0-22 16,1 21-16,-1 0 0,0-21 16,0 0-16,21 0 0,-20 0 15,-1 0-15,21 0 0,-21 0 0,0-21 16,22 21-16,-22-21 0,0-1 16,0 1-16,0 0 0,22 0 0</inkml:trace>
  <inkml:trace contextRef="#ctx0" brushRef="#br0" timeOffset="18327.14">11938 3344 0,'0'0'0,"0"-63"0,42-85 16,-42 84-16,21 1 0,-21-1 16,22 1-16,-22 20 0,0 22 0,0-21 15,0 21-15,-22 42 16,1 0 0,0 21-16,21 1 15,-21-1-15,0 0 0,21 1 0,-21 20 16,21 1-16,0-1 0,0 1 15,0-1-15,0 22 0,0-43 0,0 22 16,-22-1-16,22-20 0,0-1 0,0 0 16,0 1-16,0-22 0,0 21 15,0-21-15,0 0 0,0 1 16,22-22-16,-1 21 0,0-21 0,0 0 16,0 0-16,22-21 15,-22-1-15,0 1 0,0 0 0,21 0 16,-20 0-16,-1 0 0,0-1 15,21-20-15,-21 21 0,-21 0 16,22 0-16,-1-1 0,-21 1 0,21 0 16,-21 42-1,0 0-15,0 1 16,-21-1-16,21 21 16,-21-21-16,21 0 0,-22 1 0,22-1 15,0 0-15,0 0 0,0 0 0,0 0 16,22 1-16,-1-1 15,0-21-15,0 0 0,21 0 16,1 0-16,-22 0 16,0 0-16,0 0 0,0-21 15,1 21-15,-1-22 0,-21 1 0,21 0 16,0 0-16,-21 0 0,0 0 16,0-22-16,0 1 0,0 0 0,0-1 15,0 1-15,0 0 0,0 20 16,0-20-16,-21 42 0,0-21 0,0 21 15,-1 0-15,1 0 0,0 21 16,-21 0-16,21 0 0,-1 1 0,1-1 16,0 21-16,0-21 0,21 22 0,0-22 15,0 0-15,0 21 16,0-21-16,0 1 0,21-22 0,0 21 16,0 0-16,1-21 0,20 0 15,-21 21-15,0-21 0,22 0 0,-22 0 16,0 0-16,21 0 0,-21-21 0,1 21 15,20-21-15,-21 21 0,21-21 16,-20-1-16,20 1 0,0 0 0,1 21 16,-22-21-16,21 0 0,-21 0 15,0 21-15,1 0 0,-1 0 0,-21 21 16,0 0 0,-21 0-16,-1 21 0,1-20 15,0-1-15,0 0 0,0 0 16,0 0-16,21 0 0,0 1 15,0-1-15,0 0 0,0 0 16,21-21 0,0 0-16,0 0 15,0 0-15,0 0 0,1-21 0,20 0 16,-21 21-16,0-21 0</inkml:trace>
  <inkml:trace contextRef="#ctx0" brushRef="#br0" timeOffset="18603.99">12361 3239 0,'0'0'0,"-42"0"0,21 0 15,0 0-15,-1 0 0,44 0 16,-1 0-1,0 0-15,21 0 0,1 0 0,-1 0 16,0-22-16,1 22 0,-1 0 16,0 0-16,1-21 0,-1 21 0,0 0 15,1 0-15,-1-21 0,-21 0 16,0 21-16,0 0 0,-21-21 0,0 0 16</inkml:trace>
  <inkml:trace contextRef="#ctx0" brushRef="#br0" timeOffset="18916.81">10054 3154 0,'0'0'0,"-21"21"0,0-21 15,63 0 1,-21 0-16,0 0 16,22 0-16,-1 0 0,0-21 0,1 21 15,-1 0-15,0 0 0,22-21 16,-22 21-16,-21 0 0,22 0 0,-22 0 15,0 0-15,0-21 0,-21-1 16</inkml:trace>
  <inkml:trace contextRef="#ctx0" brushRef="#br0" timeOffset="21345.29">14457 3514 0,'0'-21'0,"0"-1"15,0 1-15,0 0 0,21 21 16,-21-21-16,0 0 0,0 0 16,0 42 15,0 21-16,0-21-15,0 22 0,0 20 0,0-21 16,0 1-16,0 20 0,0 1 16,0-22-16,0 22 0,0-1 0,0 1 15,0-1-15,0 1 0,0-22 16,-21 21-16,21-20 0,0 20 0,-21-20 16,-1 20-16,22-21 0,0 1 0,-21-1 15,0-21-15,21 22 0,0-22 16,-21 0-16,21 0 0,0 0 0,21-21 31,0-21-15,-21 0-16,0 0 0,0 0 15,0-1-15,21 1 0,-21 0 0,0-21 16,0 21-16,0-22 0,0 22 16,0-21-16,22-1 0</inkml:trace>
  <inkml:trace contextRef="#ctx0" brushRef="#br0" timeOffset="22447.66">14478 3535 0,'21'0'15,"-21"-21"-15,0 0 31,0-1-15,0 1 0,0 42 31,0 1-32,0 20-15,0 0 0,0 1 0,0-1 16,0 0-16,0 1 0,0-1 15,-21 21-15,0-20 0,0-1 0,21 0 16,-22-20-16,22 20 0,-21 0 0,21-21 16,-21 1-16,21-1 0,0 0 15,0 0-15,21-21 32,0-21-32,1 0 0,-1 0 0,0-1 15,0 1-15,0-21 0,0 0 16,1-1-16,-1 22 0,0-21 15,0-1-15,0 1 0,0 21 0,1-21 16,-22 20-16,21 1 16,-21 42-1,0 1-15,0-1 0,0 0 16,0 0-16,0 0 0,0 22 0,0-22 16,21 0-16,-21 21 0,21-21 0,0 1 15,-21-1-15,21 21 16,1-21-16,-1-21 0,0 21 0,0-21 15,0 0-15,22 0 0,-22 0 0,21 0 16,-21 0-16,22-21 0,-22 0 16,21 0-16,-21 0 0,0 0 0,1-22 15,-1 1-15,0 21 0,-21-22 16,0-20-16,0 21 0,0-1 0,0-20 16,0-1-16,0 22 0,-21-22 15,21 22-15,-21 21 0,-1 0 0,1 0 16,0 21-16,0 0 15,0 0-15,0 21 0,-1 21 0,22-21 16,0 0-16,0 22 0,-21-22 16,21 21-16,0-21 0,0 1 15,21-1-15,1 0 0,-1 0 0,21-21 16,-21 0-16</inkml:trace>
  <inkml:trace contextRef="#ctx0" brushRef="#br0" timeOffset="22677.51">15642 3514 0,'0'0'0,"0"21"31,0 0-31,-21 0 0,0 0 16,0 22-16,21-22 16,0 0-16,-22 21 0,1-20 0,21-1 15,0 21-15,0-21 0,0 0 0,0 1 16,0-1-16,0 0 15,21-21 17,1 0-32,-1-21 0,-21 0 0</inkml:trace>
  <inkml:trace contextRef="#ctx0" brushRef="#br0" timeOffset="22855.92">15684 3196 0,'0'0'0,"-21"-63"15,0 42-15,0-1 16,0 22 0,0 0-16,-1 0 15,22 22-15,0-1 16,22 0 0,-1-21-16,0 0 0,0 0 0,0 0 15</inkml:trace>
  <inkml:trace contextRef="#ctx0" brushRef="#br0" timeOffset="23103.78">16129 3069 0,'0'0'0,"0"21"32,-21 1-32,21-1 0,-21 21 15,-1 0-15,22 1 0,0 20 16,-21-20-16,21 20 0,-21-21 0,0 22 15,21-22-15,0 1 0,-21-1 16,21 0-16,-21 1 0,21-22 0,0 0 16,0 21-16,0-21 0,0 1 0,0-1 15,21-21 1,0-21 0,0-1-16,21 22 0,-20-21 15</inkml:trace>
  <inkml:trace contextRef="#ctx0" brushRef="#br0" timeOffset="23528.43">16489 3260 0,'0'0'0,"21"-64"0,-21 22 16,0 21-16,21-22 0,-21 22 15,-21 64 1,21-22 0,-21 21-16,21 0 0,-21 22 0,-1-22 15,22 22-15,-21-1 0,21-20 16,0-1-16,0 21 0,0-20 0,0-1 15,0 0-15,0-20 0,0 20 16,0-21-16,0 0 0,0 0 16,-21 1-16,21-1 0,0-42 31,0-1-15,0 1-16,21 0 0,0-21 0,1 21 15,-1-22-15,21 22 0,-21-21 16,22 21-16,-1-22 0,0 22 0,-21 0 15,22 0-15,-1 21 0,-21 0 16,0 0-16,22 21 0,-22 0 16,0 0-16,0 0 0,-21 1 15,0 20-15,0-21 0,0 0 0,0 22 16,0-22-16,0 0 0,-21 0 0,21 0 16,-21 0-16,0 1 15,0-22-15,21 21 0,-22-21 16,1 0-1,0-21-15,21-1 16</inkml:trace>
  <inkml:trace contextRef="#ctx0" brushRef="#br0" timeOffset="23696.33">16171 3450 0,'0'0'0,"-63"-21"16,20 21-16,22-21 0,0 21 0,42 0 31,0 0-15,1 0-16,20-21 0,0 21 0,1 0 15,20 0-15,1 0 0,20 0 16</inkml:trace>
  <inkml:trace contextRef="#ctx0" brushRef="#br0" timeOffset="24079.44">17357 3366 0,'0'0'0,"-22"0"15,1 21-15,0 0 0,0 0 0,-21 0 16,20 0-16,1 1 0,0-1 16,0 0-16,0 21 0,0-21 0,-1 22 15,1-22-15,0 0 0,21 0 0,0 0 16,0 22-16,0-22 0,0 0 15,21 0-15,0-21 0,22 0 16,-22 21-16,21-21 16,1 0-16,-22 0 0,21 0 0,0 0 15,1-21-15,-22 21 0,21-21 0,-21 0 16,1 0-16,-1 0 0,-21-22 16,0 22-16,0-21 0,0-1 0,0 1 15,-21 0-15,-1 21 0,1-22 16,0 22-16,0 0 0,-21 21 0,20 0 15,-20 0-15,21 0 0,0 0 16,-22 21-16,22 0 0,0 0 0,0 1 16,0-1-16,21 0 0,0 0 15,0 0-15,0 0 0,21-21 0,0 22 16,0-22-16,22 0 0</inkml:trace>
  <inkml:trace contextRef="#ctx0" brushRef="#br0" timeOffset="24711.51">17843 3514 0,'0'0'16,"0"-21"-16,0 42 15,0 0 1,0 0-16,-21 0 0,0 0 16,21 1-16,-21-1 0,21 21 0,0-21 15,0 0-15,0 1 0,0-1 0,0 0 16,0 0-16,21 0 15,0-21-15,0 0 0,1 0 16,-1 0-16,0 0 16,0 0-16,0-21 0,0 21 15,-21-21-15,22 0 0,-1 21 16,0-21-16,-21-1 0,21 1 0,0 0 16,-21 0-16,0 0 0,21 0 0,-21 42 31,0 0-16,0 0-15,0 0 16,0 0-16,0 1 0,22-22 16,-1 0-16,0 21 0,21-21 15,-21 0-15,1 0 16,-1 0-16,21 0 0,-21 0 0,0 0 16,1-21-16,-1-1 0,0 1 15,0 0-15,0 0 0,0 0 0,1-22 16,-1 1-16,0 0 0,0-1 15,0-20-15,-21-1 0,21 1 0,1-1 16,-22 22-16,0 0 0,21-1 16,-21 22-16,0 0 0,0 0 0,-21 21 31,-1 21-31,1 0 0,0 22 0,0-1 16,0 0-16,0 1 0,-1-1 0,1 21 15,0-20-15,21-1 0,-21 0 16,21 1-16,0-1 0,0 0 0,0-20 15,0-1-15,21 0 0,0 0 16,0 0-16,22 0 0,-22-21 0,0 0 16,0 0-16,0 0 0,22 0 15,-22 0-15,0 0 0,21 0 0,-20-21 16,-1 0-16,0 0 0,0 0 16</inkml:trace>
  <inkml:trace contextRef="#ctx0" brushRef="#br0" timeOffset="24871.42">18478 3344 0,'0'0'16,"-21"0"-16,-21 0 0,21 0 0,21 22 15,21-1 1,0-21 0,0 0-16,0 0 0,1 0 0,20 0 15,-21 0-15,0-21 0,22 21 16,-22-22-16</inkml:trace>
  <inkml:trace contextRef="#ctx0" brushRef="#br0" timeOffset="25361.08">19621 3598 0,'0'0'0,"0"-21"15,22 0 1,-22 0-16,0 0 16,0 42-1,0 0 1,0 0-16,-22 22 0,1-1 0,21 21 16,-21 1-16,21-1 0,0 22 15,-21 0-15,0-1 0,21 1 0,-21-21 16,21 20-16,-22 1 0,22-22 15,-21 22-15,0-21 0,0-1 16,0 22-16,0-22 0,-1 1 0,1-22 16,0 0-16,0 1 0,21-1 0,-21-21 15,21 0-15,0 1 0,21-44 32,-21 1-32,21 0 0,0-21 0,0 21 15,-21-43-15</inkml:trace>
  <inkml:trace contextRef="#ctx0" brushRef="#br0" timeOffset="25655.92">19367 4128 0,'0'0'0,"0"-64"0,0 22 0,0-22 15,22 22-15,-1 0 0,0-1 16,0 1-16,0 0 0,22 20 0,-22-20 16,21 21-16,0 0 0,1 0 15,-1-1-15,0 1 0,1 0 0,20 0 16,-20 21-16,-1 0 0,0 0 15,1 0-15,-1 21 0,-21 0 0,-21 0 16,0 22-16,0-22 0,0 21 0,-21 1 16,0-22-16,-22 21 0,1-21 15,0 0-15,-22 1 0,22-1 0,0 0 16,-1 0-16,1 0 0,21-21 16,0 0-16,-1 21 0,44-21 31,-1 0-31,21-21 0,-21 21 0,22-21 15,-1 0-15,0 0 0,1 21 0,20-21 16,-21-1-16</inkml:trace>
  <inkml:trace contextRef="#ctx0" brushRef="#br0" timeOffset="28036.44">20659 3514 0,'0'0'0,"0"-21"15,0-1-15,-22 22 16,1 0-16,0 0 0,0 0 15,0 0-15,-22 0 0,22 22 16,-21-1-16,0-21 0,20 21 0,-20 21 16,21-21-16,0 1 0,0-1 15,-1 0-15,1 21 0,0-21 0,21 1 16,0-1-16,0 0 0,0 0 16,0 0-16,21-21 0,0 0 15,1 0-15,-1 0 0,0 0 16,0 0-16,21 0 0,-20 0 0,-1 0 15,21-21-15,-21 0 0,0 0 0,1 0 16,20-1-16,-21 1 0,0-21 16,0 21-16,-21-22 0,22 22 15,-1-21-15,0 21 16,-21 0-16,0 42 16,0 0-16,0 0 15,0 21-15,0-20 0,0-1 0,0 0 16,0 0-16,0 0 0,0 0 15,0 1-15,0-1 0,0 0 16,21-21-16,0 0 0,0 0 0,1 0 16,-1 0-16,0 0 15,0 0-15,0 0 0,0-21 0,22 21 16,-22-21-16,0-1 16,0 1-16,0 0 0,-21-21 0,22 21 15,-1-1-15,0-20 0,0 21 16,-21 0-16,0 0 0,21 21 0,0 0 15,-21 21 1,0 0-16,0 0 16,0 0-16,0 0 0,0 1 15,0-1-15,0 0 0,22 0 16,-1 0-16,-21 0 0,21-21 0,0 0 16,0 22-16,0-22 0,1 0 15,20 0-15,-21 0 0,21 0 0,1 0 16,-22 0-16,21-22 15,1 1-15,-22 21 0,21-21 0,-21 0 16,22 0-16,-22 0 0,0-22 16,0 22-16,-21-21 0,0-1 0,0 22 15,0-21-15,0 21 0,0 0 16,-21-1-16,0 22 0,0 0 0,-22 0 16,22 0-16,-21 22 0,21-22 15,-22 21-15,22 21 0,0-21 0,-21 0 16,20 22-16,1-22 0,21 21 0,0-21 15,0 1-15,-21 20 0,21-21 16,0 0-16,0 0 0,0 1 0,21-1 16,0-21-1,1 0-15,-1 0 0,0 0 16,0 0-16,0 0 0,0 0 16,1 0-16,-1-21 0,0-1 0,0 22 15,-21-21-15,21-21 0,0 21 0,1 0 16,-1-1-16,0 1 0,-21 0 15,0 0-15,0 0 0,21 21 16,-21 21 0,0 0-16,0 0 15,-21 0-15,21 1 0,0-1 16,0 0-16,0 0 0,21 0 16,0-21-16,22 21 15,-1-21-15,0 0 0,1 22 0,-1-22 16,0 0-16,1 0 0,-1 0 15,0 0-15,-21 0 0,1 0 0,20-22 16,-21 1-16,-21 0 0,21 0 16,-21 0-16,21-22 0,-21 22 15,0-21-15,0 21 0,0 0 0,0-1 16,0 1-16,0 42 16,0 1-1,0-1-15,0 0 0,0 21 16,-21-21-16,0 22 0,21-22 15,-21 0-15,21 21 0,0-20 16,0-1-16,0 0 0,-21-21 0,21 21 16,0 0-16,0-42 47,0 0-47,21 21 0,0-21 15,-21 0-15,21-1 0,0 1 0,1-21 16,-1 21-16,0-22 0,0 22 15,0 0-15,0-21 0,-21 21 0,22 21 16,-1-22-16,0 22 16,-21 22-1,0-1-15,0 0 16,0 0-16,0 0 0,0 0 0,0 1 16,0-1-16,21 0 0,0 0 0,-21 0 15,21 0-15,1-21 0,-1 22 16,0-22-1,0 0-15,0 0 16,0-22 0,-21 1-16,22 21 0,-22-21 15,21 0-15,0-21 0,0 20 0,0-20 16,0 21-16,1-21 16,-1 20-16,0 1 0,0 0 0,0 0 15,0 0-15,-21 42 16,0 0-16,0 0 15,0 0-15,0 1 0,0-1 16,0 21-16,0-21 0,0 0 0,0 1 16,0-1-16,22 0 0,-1 0 0,0 0 15,0-21-15,0 21 0,22-21 16,-22 0-16,0 0 0,21 0 0,-21 0 16,1 0-16,20 0 0,-21 0 15,0 0-15,-21-21 0,21 0 0,1 0 16,-22 0-16,21 0 15,-21-22-15,0 22 0,21-21 0,-21-1 16,21 22-16,-21-21 0,0 21 16,0 0-16,0-1 0,0 1 0,0 42 31,-21 1-31,0-1 0,21 0 16,-21 0-16,21 0 0,0 0 15,0 22-15,0-22 0,0 0 0,0 0 16,0 0-16,0 1 15,0-1-15,21 0 16,0-21-16,0 0 0,0 0 16,22 0-16,-22 0 0,0 0 15,21-21-15,-21 0 0,1-1 16,20 1-16,-21 0 0,0 0 16,0-21-16,1-1 0,20 1 0,-21 0 15,0-1-15,0-20 0,-21 20 16,22 1-16,-1-21 0,-21 20 0,21 1 15,0 0-15,-21 20 0,0-20 16,21 21-16,-21 0 0,0 0 0,0 42 31,-21 0-31,21 0 0,-21 0 0,0 22 16,0-1-16,-1 0 0,1 1 16,0-1-16,21 0 0,0 22 15,0-22-15,0 0 0,0 1 16,0-1-16,0 0 0,0-20 0,0 20 15,0-21-15,0 0 0,0 0 0,21 1 16,0-22-16,1 0 0,-1 21 16,0-21-16,0 0 0,0 0 15,0 0-15,1-21 0,-1-1 16,0 22-16,0-21 0,0 0 0,0 0 16,1 0-16,-1-22 0,-21 22 15,21 0-15,0 0 0,-21 42 31,0 0-15,-21 0-16,0 1 0,21-1 16,0 0-16,0 0 0,0 0 0,0 0 15,0 1-15,0-1 0,0 0 16,21-21 0,0 0-16,0 0 0,0 0 15,22 0-15,-22 0 0,0 0 0,0 0 16,0 0-16,1 0 0,20-21 15,-21 0-15,0 21 0,0-22 0,1 1 16,-1 0-16,-21 0 16,21 21-16,-42 21 31,21 0-31,-21 0 16,21 1-16,-22-22 0,22 21 15,0 0-15,0 0 16,22-21 15,-22-21-31</inkml:trace>
  <inkml:trace contextRef="#ctx0" brushRef="#br0" timeOffset="28251.32">23939 3175 0,'0'0'0,"-42"0"0,21 0 16,0 0-16,42 0 15,0 0 1,21 0-16,1 0 0,-1 21 16,0-21-16,22 0 0,-22 0 0,1 0 15,-1 0-15,0 0 0,1 0 16,-22 0-16,0 0 0</inkml:trace>
  <inkml:trace contextRef="#ctx0" brushRef="#br0" timeOffset="29496.04">2392 5525 0,'0'0'0,"0"-22"0,0 1 15,0 0-15,0 0 16,0 0-16,0 0 15,0-1-15,0 1 16,0 42 15,0 1-31,0-1 0,0 0 0,0 21 16,0 1-16,0-1 0,0 21 16,0-20-16,0-1 0,0 0 0,0 22 15,0-22-15,0-21 0,0 22 16,0-1-16,0-21 0,0 22 0,0-22 15,0 0-15,0 0 0,0 0 16,0 0 0,0-42 31,21 0-32,-21 0-15,21 21 0,-21-21 16,0 0-16</inkml:trace>
  <inkml:trace contextRef="#ctx0" brushRef="#br0" timeOffset="29823.85">2879 5948 0,'0'0'0,"0"21"15,21-21-15,0 0 16,0 0 0,0 0-16,0-21 15,-21 0-15,22 0 16,-22-1-16,0 1 16,0 0-16,0 0 0,-22 21 15,1 0 1,0 0-16,0 21 15,0 0-15,0-21 16,21 21-16,-22 1 0,1-1 16,21 0-16,21-21 31</inkml:trace>
  <inkml:trace contextRef="#ctx0" brushRef="#br0" timeOffset="30635.49">4106 5567 0,'0'0'0,"0"-21"0,0 0 0,0-1 15,0 1-15,0 0 16,0 0-16,0 0 0,0 0 0,0-1 15,0 1-15,0 42 32,0 1-32,0-1 0,0 21 0,0 0 15,0 1-15,0-1 0,0 22 16,0-22-16,-21 0 0,21 22 0,-21-22 16,0 0-16,21-20 0,-21 20 15,21-21-15,0 21 0,0-20 16,0-1-16,0 0 15,21-42 1,-21 0-16,21 21 0,0-22 16,0-20-16,0 21 0,1 0 15,-1-22-15,0 1 0,0 21 0,0-21 16,0-1-16,-21 1 0,22 21 16,-1-22-16,-21 22 0,21 21 0,-21 21 31,0 1-31,0-1 0,0 21 0,0-21 15,0 22-15,0-1 0,21-21 16,-21 21-16,0-20 0,0 20 16,0-21-16,21 0 0,0 0 0,-21 1 15,22-22-15,-1 0 0,0 0 16,0 0-16,0 0 0,22 0 0,-22 0 16,0 0-16,21-22 0,-21 1 15,22 0-15,-22 0 0,21 0 0,-21-22 16,1 1-16,-1 21 0,0-21 0,-21-22 15,0 22-15,0-1 0,0 1 16,0 0-16,0-1 0,-21 1 0,21 21 16,0 0-16,-21 0 0,-1 21 15,1 0-15,21 21 16,-21-21-16,21 21 0,-21 0 16,21 0-16,0 0 0,0 1 15,0 20-15,0-21 0,0 0 0,0 0 16,21 1-16,0-1 0,-21 0 15,21 0-15</inkml:trace>
  <inkml:trace contextRef="#ctx0" brushRef="#br0" timeOffset="30887.35">5207 5630 0,'0'0'0,"0"22"16,0-1-1,0 0-15,-21 0 0,21 0 16,-21 0-16,21 22 0,-22-22 0,22 21 16,-21-21-16,0 1 0,21 20 15,-21-21-15,0 0 0,0 0 0,21 1 16,0-1-16,-22 0 16,44-42 15,-1 0-31,0-1 0,0 1 15,0 0-15</inkml:trace>
  <inkml:trace contextRef="#ctx0" brushRef="#br0" timeOffset="31232.41">5292 5355 0,'0'0'0,"0"-42"0,0 21 16,-22 21-1,22 21-15,-21-21 16,21 21-16,-21 21 0,21-20 15,0-1-15,0 0 0,0 0 0,0 0 16,0 0-16,0 1 16,21-22-16,0 0 0,1 0 0,-1 0 15,21 0-15,-21 0 0,0-22 16,1 1-16,-1 21 0,0-21 0,0 0 16,0 0-16,-21 0 0,0-1 15,0 1-15,0 0 0,0 0 16,0 0-16,0 0 0,-21-22 0,0 43 15,0-42 1,0 42-16,-1 0 0,1 0 0,0 21 16,0 0-16,0 0 0,21 1 15,-21-1-15,21 0 0,-22 0 0,22 0 16,0 0-16,0 1 16,0-1-16,22-21 0,-1 0 0,0 0 15</inkml:trace>
  <inkml:trace contextRef="#ctx0" brushRef="#br0" timeOffset="31503.26">6075 5144 0,'0'-43'16,"-21"43"-1,-1 0-15,1 21 0,21 1 16,-21-1-16,0 21 0,0 0 0,21 1 15,-21-22-15,-1 42 0,1-20 16,0-1-16,21 0 0,-21 22 0,0-22 16,0 1-16,21-1 0,-22 0 15,22 1-15,0-22 0,-21 21 16,21-21-16,-21 0 0,21 1 0,0-1 16,0 0-16,21-21 15,22-21 1,-22 0-16,0-1 0,21 1 0</inkml:trace>
  <inkml:trace contextRef="#ctx0" brushRef="#br0" timeOffset="31977.5">6435 5059 0,'0'0'16,"0"-21"-16,21 0 0,-21-1 0,0 44 31,0-1-31,0 0 0,-21 21 15,21 1-15,-22-22 0,22 21 16,0 0-16,0 22 0,-21-22 0,21 1 16,-21-1-16,21 21 0,0-20 0,0-1 15,-21 0-15,21 1 0,-21-1 16,21-21-16,0 22 0,0-22 0,-21 0 16,21 0-16,0 0 0,-22-21 15,22 21-15,0-42 31,0 0-31,0 0 0,0 0 0,22 0 16,-1-22-16,-21 1 0,21 21 16,0-22-16,0 1 0,22 0 15,-22-1-15,21 22 0,-21-21 0,22 21 16,-1 21-16,-21-21 0,0 21 0,22 0 16,-22 0-16,0 21 15,-21 0-15,0 0 0,0 21 0,0-20 16,0 20-16,0-21 0,0 21 15,0-20-15,-21 20 0,0-21 0,-1 0 16,22 22-16,-21-22 0,0 0 16,21 0-16,-21-21 15,21 21-15,0-42 32,0 0-32,0 0 15</inkml:trace>
  <inkml:trace contextRef="#ctx0" brushRef="#br0" timeOffset="32232.35">5821 5398 0,'0'0'0,"-21"0"0,42 0 31,0 0-31,0 0 16,0 0-16,0 0 0,22 0 0,-22 0 16,21-22-16,-21 22 0,22 0 15,-22 0-15,21 0 0,-21 0 0,1 0 16,-1-21-16,0 21 0,0 0 16</inkml:trace>
  <inkml:trace contextRef="#ctx0" brushRef="#br0" timeOffset="33080.32">7937 5525 0,'0'0'0,"0"-22"0,0 1 16,0 0 0,0 0-16,0 0 15,0 0-15,0-1 16,0 1 15,0 42-15,0 1-16,0-1 15,0 21-15,0 0 0,0 1 16,0 20-16,0-20 0,0 20 0,-21 1 16,21-1-16,-21 1 0,0-1 15,0 1-15,0-1 0,-1 22 16,1-22-16,0 1 0,0-1 0,0 22 16,0-22-16,-1 1 0,1-22 15,0 22-15,0-1 0,0-20 0,21-1 16,0 0-16,-21 1 0,-1-22 0,22 0 15,0 0-15,0-42 32,22 0-32,-1-22 15,-21 22-15,21 0 0,-21-21 0,21-1 16,0 1-16</inkml:trace>
  <inkml:trace contextRef="#ctx0" brushRef="#br0" timeOffset="34963.08">7705 5757 0,'0'0'0,"0"-42"16,0 21-16,-22 0 0,22 0 0,0-1 15,-21 1-15,21 0 0,0 0 16,0 0-16,0 0 16,0-1-16,0 1 15,21 21-15,1-21 0,-1 21 16,0-21-16,0 0 0,0 21 15,0 0-15,1 0 0,-1-21 0,0 21 16,0 0-16,-21 21 63,-21-21-48,21 21 32,0 0 391,-21-21-63,21 21-329,-21-21 314,21-21-251,21 0-93,0 21-16,0 0 15,0 0-15,-21-21 0,21 21 0,1 0 16,-1 0-16,0 0 0,0 0 16,0 0-16,0 21 0,1 0 0,-1 0 15,0 0-15,0 1 0,-21 20 16,21 0-16,-21 1 0,0-22 0,0 21 16,0 0-16,-21-20 0,0 20 15,-21-21-15,20 0 0,1 0 0,-21 1 16,21-1-16,-22 0 0,22-21 0,0 0 15,0 0-15,0 0 0,0 0 16,21-21 0,21 21-16,0-21 15,0-1-15,0 1 0,0 21 16,22-21-16,-22 0 0,21 0 0,-21 0 16,22 21-16</inkml:trace>
  <inkml:trace contextRef="#ctx0" brushRef="#br0" timeOffset="37427.17">8657 5546 0,'0'0'0,"21"0"16,22-43-16,-43 22 0,0 0 15,0 0-15,0 0 0,0 0 16,-22-1-16,1 22 0,0 0 16,0 0-16,0 0 0,0 0 15,-22 22-15,22-1 0,0 0 16,0 0-16,0 21 0,-1 1 15,1-1-15,0 0 0,0 1 0,21-1 16,0-21-16,-21 22 0,21-1 0,0-21 16,0 0-16,0 0 0,0 1 15,21-1-15,0-21 0,0 0 16,0 0-16,1 0 0,-1 0 16,0 0-16,0-21 0,0-1 0,0 1 15,1 0-15,-1 0 0,0 0 0,-21-22 16,0 22-16,21-21 15,0 0-15,-21-1 0,0 1 0,0 21 16,0 0-16,21-1 0,-21 1 0,0 42 31,0 1-31,0-1 16,0 21-16,0-21 0,0 22 16,0-22-16,-21 21 0,21-21 0,0 0 15,0 22-15,0-22 0,0 0 0,0 0 16,0 0-16,0 1 0,21-22 15,1 0-15,-1 0 0,0 0 16,0 0-16,0 0 0,22 0 16,-22-22-16,0 22 0,0-21 15,0 0-15,22 0 0,-22 0 0,0-22 16,0 22-16,0-21 0,0 0 16,1 20-16,-1-20 0,0 21 0,0-21 15,-21 20-15,0 1 0,21 0 16,-21 42-1,0 0-15,0 22 16,0-22-16,0 0 0,0 21 16,-21 1-16,21-22 0,0 21 0,0-21 15,0 1-15,0 20 0,0-21 16,0 0-16,0 0 0,21-21 0,0 22 16,1-1-16,-1-21 0,0 0 15,0 0-15,21 0 0,-20 0 16,20 0-16,-21 0 0,21-21 0,1-1 15,-22 1-15,0 21 0,21-21 0,-20 0 16,-1-21-16,-21 20 0,21 1 16,0-21-16,-21 0 0,0-1 0,0 1 15,0 0-15,0 20 0,0-20 16,0 21-16,0 0 0,0 0 0,-21-1 16,0 22-16,0 0 0,-1 0 15,1 22-15,-21-1 0,21 0 16,0 21-16,-1-21 0,1 22 0,21-1 15,-21 0-15,21-20 16,-21 20-16,21 0 0,0-21 0,0 22 16,0-22-16,0 0 0,0 0 0,21 0 15,0-21-15,0 0 16,1 0-16,-1 0 0,0 0 16,0 0-16,0-21 0,0 0 15,1 0-15,-1 0 0,0 0 0,-21-1 16,21-20-16,-21 21 0,21-21 0,-21-1 15,21 22-15,-21-21 0,0 21 16,0-1-16,0 1 0,0 42 31,-21 1-31,21-1 16,0 21-16,-21-21 0,21 22 0,-21-22 16,21 21-16,0-21 0,0 0 15,0 1-15,0-1 0,0 0 0,21 0 16,0-21-16,0 0 0,1 21 0,-1-21 15,21 0-15,-21 0 0,22 0 16,-1 0-16,0-21 0,-21 0 0,22 0 16,-22 0-16,0-1 0,0 1 0,0 0 15,1-21-15,-22 21 0,0-22 16,21 1-16,-21 21 0,21-22 16,-21 22-16,0 0 0,0 0 15,0 42 1,0 0-16,0 0 0,-21 1 15,21-1-15,-21 0 0,-1 21 16,22-21-16,0 22 0,0-22 0,-21 21 16,21-21-16,0 1 0,0-1 15,0 0-15,0 0 0,0 0 16,0-42 15,0 0-31,21 0 16,-21 0-16,0-1 15,0 1-15,22 0 0,-1-21 0,0 21 16,-21-22-16,21 1 0,0 21 0,0 0 16,1-1-16,-1 1 0,-21 0 15,21 21-15,0 0 0,-21 21 16,21 0-16,-21 1 16,0-1-16,21 21 0,-21-21 0,0 0 15,0 1-15,0 20 0,0-21 0,0 0 16,0 0-16,0 1 15,0-1-15,22-21 32,-1-21-17,-21-1-15,0 1 0,21 0 16,0 0-16,-21 0 0,21 0 16,0-22-16,1 1 0,-1 21 0,21 0 15,-21-22-15,0 22 0,22 21 16,-22-21-16,21 21 0,-21 0 0,1 0 15,-1 0-15,0 0 0,0 21 0,-21 0 16,0 0-16,0 1 0,0-1 16,0 0-16,0 21 0,0-21 0,0 1 15,0-1-15,0 0 0,0 0 16,0 0-16,0 0 0,21 1 16,0-22-16,1 21 0,-1-21 0,0 0 15,21 0-15,-21 0 16,22 0-16,-22 0 0,21 0 0,-21-21 15,22-1-15,-22 1 0,21 0 16,-21 0-16,1 0 0,-1 0 0,0-1 16,0 1-16,-21-21 0,0 21 0,0 0 15,0-1-15,0 1 0,-21 21 16,0 0-16,0 0 16,-1 0-16,1 0 0,0 0 15,0 21-15,0 1 0,0 20 16,-1-21-16,22 0 0,0 0 0,0 22 15,0-22-15,0 0 0,0 0 16,0 0-16,0 1 0,0-1 0,22 0 16,-1-21-16,0 21 0,0-21 15,0 0-15,22 0 0,-22 0 0,21 0 16,-21 0-16,22 0 0,-1 0 0,-21-21 16,21 0-16,-20 0 0,-1-1 15,0 1-15,0-21 0,21 0 16,-42-1-16,22 1 0,-1 0 0,0-1 15,0 1-15,-21-22 0,0 1 0,0 21 16,21-22-16,-21 22 0,0-1 16,0 22-16,0-21 0,0 21 15,-21 42 1,21 0-16,-21 0 0,0 22 16,0-1-16,21 0 0,-22 1 0,1-1 15,21 0-15,-21 1 0,21 20 16,0-21-16,0 1 0,0-1 0,0 0 15,0 1-15,0-22 0,21 21 0,0-21 16,1 1-16,-1-1 0,0-21 16,0 0-16,21 0 0,-20 0 0,-1 0 15,0 0-15,21 0 0,-21-21 16,1 21-16,-1-22 0,0 1 16,0-21-16,0 21 0,0-22 0,1 22 15,-1 0-15,-21-21 0,0 21 16,0-1-16,-21 22 31,21 22-31,-22 20 0,1-21 16,21 0-16,0 0 0,0 22 0,0-22 15,0 0-15,0 0 0,0 0 16,0 1-16,0-1 0,21-21 16,1 0-16,-1 0 15,0 0-15,0 0 0,0 0 16,0-21-16,1-1 0,-1 22 15,0-21-15,0 0 0,0 0 16,0 0-16,22 0 0,-22-1 0,0 1 16,0 21-16,0 0 0,1 0 15,-1 0-15,-21 21 16,0 1-16,0-1 0,0 0 0,-21 0 16,21 0-16,-22 0 0,22 1 15,0-1-15,0 0 0,0 0 16,22-21-1,-1 0-15,0 0 16,0-21-16,0 21 0,0-21 16,1 0-16,-1-1 15</inkml:trace>
  <inkml:trace contextRef="#ctx0" brushRef="#br0" timeOffset="37655.76">11663 5292 0,'0'0'0,"0"21"0,21-21 16,21 0 0,-21 0-16,1 0 0,20 0 0,0 0 15,1 0-15,-22 0 16,42-21-16,-20 21 0,-1 0 0,0-21 15,1 21-15,-1-22 0,0 22 0,-21-21 16,22 21-16</inkml:trace>
  <inkml:trace contextRef="#ctx0" brushRef="#br0" timeOffset="38684.3">1206 8869 0,'0'-21'15,"0"0"-15,-21 21 16,0-22-16,0 22 15,0-21-15,21 0 16,-21 0-16,21 0 16,0 0-16,0-1 15,0 1-15,21 0 0,0 21 0,0-21 16,0 21-16,22 0 0,-22 0 16,21 0-16,-21 0 0,22 21 0,-1 0 15,-21 0-15,21 22 0,-20-1 16,-1 0-16,0 1 0,0 20 15,-21-20-15,0 20 0,0-21 0,-21 1 16,0 20-16,0-42 0,-1 22 16,-20-1-16,0-21 0,21 22 15,-22-22-15,1 0 0,0 0 16,20-21-16,1 0 0,-21 0 0,21 0 16,0 0-16,-1 0 0,1 0 15,0 0-15,21-21 0,0 0 0,-21 0 16,21-1-16,0 1 0,0-21 15,0 21-15,0 0 0,0-22 0,0 22 16,0 0-16,21 0 0,0 0 16,0 21-16,1 0 0,-1 0 15,0 21-15,21 0 0,-21 0 16,1 0-16,-1 22 0,0-22 16,0 21-16,0-21 0,-21 0 15,0 22-15,21-22 0,-21 0 0,0 21 16,0-20-16,0-1 0,0 0 15,22 0-15,-1-21 16,0 0-16,0-21 16,0 0-16,0 0 15</inkml:trace>
  <inkml:trace contextRef="#ctx0" brushRef="#br0" timeOffset="38872.31">1990 9038 0,'0'0'0,"42"0"16,-42-21-16,21 21 63</inkml:trace>
  <inkml:trace contextRef="#ctx0" brushRef="#br0" timeOffset="39715.33">3281 8636 0,'0'0'0,"0"-21"0,0 0 16,0 0-16,0-1 16,-21 22-1,-1 22 1,22-1-16,-21 0 0,21 21 0,0 1 15,-21-1-15,21 0 16,-21 1-16,21 20 0,-21-21 0,21 1 16,-21-1-16,21 0 0,-22 1 15,22-22-15,0 21 0,0-21 0,0 1 16,0-1 0,0-42-1,0-1-15,0 1 0,0 0 16,22-21-16,-22 21 0,0-1 15,0-20-15,21 21 0,-21-21 0,21-1 16,-21 22-16,0 0 0,0 0 16,21 0-16,-21-1 0,21 22 0,-21 22 31,21-1-31,-21 0 0,22 21 0,-22-21 16,21 1-16,-21 20 0,0-21 0,21 21 15,0-20-15,0-1 0,-21 0 16,21 0-16,1 0 0,20-21 0,-21 0 15,0 21-15,22-21 0,-1 0 16,0 0-16,1-21 0,-1 21 0,0-21 16,1 0-16,-1 0 0,0 0 0,-21-22 15,22 22-15,-22-21 0,0-1 16,0 1-16,-21-21 0,0 20 16,0 1-16,0-22 0,0 22 15,-21 0-15,0-1 0,0 1 0,0 0 16,-22 21-16,22-1 0,0 1 0,0 21 15,0 0-15,-1 0 0,1 0 16,0 21-16,21 1 0,-21-1 0,21 0 16,-21 0-16,21 0 0,0 0 15,0 1-15,0-1 0,21 21 0,0-42 16,0 21-16,0 0 0,22-21 0,-1 0 16</inkml:trace>
  <inkml:trace contextRef="#ctx0" brushRef="#br0" timeOffset="40191.23">4530 8488 0,'0'0'0,"0"-21"15,0 0-15,-22 21 16,1 0 0,21 21-16,-21 0 0,0 0 15,21 0-15,-21 0 0,0 22 0,-1-1 16,22-21-16,-21 22 0,0-1 0,0 0 15,0 1-15,0-1 0,-1 0 16,22-21-16,-21 22 0,0-22 0,21 21 16,-21-21-16,21 1 15,0-1-15,0-42 32,0-1-32,21 1 15,0 0-15,-21-21 0,21 21 0,1-22 16,-1 1-16,0-22 0,0 22 0,0 0 15,0-22-15,1 22 0,20 0 16,-21-1-16,0 22 0,22-21 0,-22 21 16,21 21-16,-21 0 0,0 0 15,22 0-15,-22 21 0,0 0 0,0 0 16,0 0-16,1 22 0,-22-1 0,0-21 16,0 21-16,0 1 15,0-1-15,0 0 0,0 1 0,0-1 16,0 0-16,0-20 0,0-1 0,0 0 15,-22 0-15,22 0 0,-21 0 16,0-21-16,0 0 0,0 0 16,0 0-16,-1 0 15,1-21-15,0 0 0</inkml:trace>
  <inkml:trace contextRef="#ctx0" brushRef="#br0" timeOffset="40364.12">4127 8827 0,'0'-22'0,"22"22"16,-1 0 0,21 0-16,-21 0 0,22 0 0,-22-21 15,21 21-15,0 0 0,1 0 16,-1 0-16,0 0 0,22-21 0,-22 21 16,1 0-16,-1-21 0,21 0 0,-20 21 15,-1-21-15,0 21 0</inkml:trace>
  <inkml:trace contextRef="#ctx0" brushRef="#br0" timeOffset="40632.98">5334 8446 0,'0'21'31,"0"0"-16,0 0-15,0 21 0,-21-20 0,21 20 16,-21-21-16,21 21 0,0 1 0,0-1 16,-22 0-16,22 1 0,0-1 15,0-21-15,0 22 0,0-22 0,0 0 16,0 0-16,0 0 0,0 0 0,0 1 16,0-44 15</inkml:trace>
  <inkml:trace contextRef="#ctx0" brushRef="#br0" timeOffset="40908.65">5313 8594 0,'0'-64'16,"0"128"-16,0-170 0,0 85 0,0 0 0,0-1 15,0 1-15,0 0 0,21 0 0,0 0 16,0 0-16,22 21 15,-22-22-15,21 22 0,0 0 0,1-21 16,-1 21-16,-21 0 0,22 0 0,-1 21 16,-21 1-16,0-22 0,-21 42 15,0-21-15,0 0 0,-21 0 0,0 1 16,0 20-16,-22-21 0,1 0 0,0 0 16,-1 1-16,1-1 0,0-21 15,-1 21-15,1 0 0,21-21 0,-21 21 16,20-21-16,1 0 0,21-21 31</inkml:trace>
  <inkml:trace contextRef="#ctx0" brushRef="#br0" timeOffset="41428.4">6943 8128 0,'0'0'0,"-22"-21"15,-20 21-15,21 0 16,0 0-16,42-21 16,0 21-1,0-21-15,22 21 0,-1 0 0,0-22 16,1 22-16,20 0 0,-21-21 0,22 21 16,-22 0-16,22 0 0,-22-21 15,0 21-15,1 0 0,-1 0 0,0 0 16,-20 0-16,-1 0 0,-42 0 31,-1 0-31,1 0 0,0 0 16,0 0-16,0 0 15</inkml:trace>
  <inkml:trace contextRef="#ctx0" brushRef="#br0" timeOffset="41659.41">7345 8043 0,'-21'0'16,"-1"0"-1,22 22-15,0-1 16,0 0-16,0 21 0,-21-21 0,21 22 16,0-1-16,-21 0 0,21 22 15,0-22-15,0 22 0,-21-22 0,0 22 16,0-22-16,21 0 0,0 22 16,-22-22-16,22-21 0,-21 22 15,21-1-15,-21-21 0,21 0 0,0 0 16,0 1-16,0-1 15,21-42 1,0-1-16</inkml:trace>
  <inkml:trace contextRef="#ctx0" brushRef="#br0" timeOffset="41999.88">7620 8551 0,'0'0'0,"21"0"16,0 0-16,-21 22 15,0-1-15,0 0 16,0 0-16,-21 21 0,0-20 0,21 20 16,-21-21-16,21 21 0,0-20 15,0-1-15,0 0 0,0 0 0,0 0 16,21-21-16,0 0 0,0 0 16,22 0-16,-22 0 0,21 0 15,-21-21-15,22 0 0,-1 0 0,-21 0 16,21-1-16,-20 1 0,-1 0 0,-21 0 15,0-21-15,0 20 16,0 1-16,0 0 0,0 0 0,-21 0 0,-1 0 16,1-1-16,0 22 0,-21 0 15,21 0-15,-1 0 0,-20 0 16,21 0-16,-21 0 0,20 0 0,1 0 16,0 0-16,0 0 0,0 0 0</inkml:trace>
  <inkml:trace contextRef="#ctx0" brushRef="#br0" timeOffset="43756.72">9991 7938 0,'0'-22'16,"0"1"0,0 0-16,0 0 15,0 0-15,21 0 0,0 21 16,-21-22-16,0 1 0,0 0 0,21 21 16,-21-21-16,0 0 0,0 0 15,0-1-15,0 1 0,-21 0 16,21 0-16,-21 0 0,0 21 15,-1 0-15,1 0 0,0 0 16,0 0-16,0 21 0,0-21 0,-1 42 16,1-21-16,-21 22 0,21-1 15,0 22-15,-22-1 0,22 1 0,-21-1 16,21 22-16,-1-22 0,1 1 16,21 105-1,0-105-15,0-22 0,0-21 0,0 21 16,0 1-16,21-22 0,22 0 0,-22 0 15,0-21-15,21 0 0,1 0 16,-22 0-16,42 0 0,-20 0 0,-1 0 16,0 0-16,22-21 0,-22 0 0,1 0 15,-1 0-15,0-1 0,-21 1 16,1 0-16,-1 0 0,0-21 0,-21 20 16,0 1-16,0 0 0,0-21 0,0 21 15,0-1-15,0 1 0,0 0 16,-21 0-1,0 42 1,-1 0-16,22 0 0,0 1 16,0-1-16,-21 0 0,21 0 0,0 21 15,0-20-15,0-1 0,0 0 0,0 21 16,0-21-16,0 1 0,0-1 16,21 0-16,1-21 0,-1 0 15,0 21-15,0-21 0,0 0 0,0 0 16,1 0-16,-1 0 0,21 0 15,-21-21-15,0 21 0,1-21 16,-1 0-16,0 21 0,0-22 0,-21 1 16,0 0-16,0 0 0,0 0 0,0 0 15,0-22-15,0 22 0,-21 0 16,0-21-16,0 20 0,-1 1 0,1 0 16,0 0-16,0 21 0,0-21 15,0 21-15,-1 0 0,1 0 16,0 0-16,21-21 15,21 21 1,0-22-16,1 22 16,-1-21-16,0 21 0,21-21 0,-21 0 15,22 21-15,-22-21 0,21 21 16,-21 0-16,22-21 0,-22 21 0,21 0 16,-21 0-16,1 0 0,20 21 0,-21 0 15,0-21-15,0 42 16,1-21-16,-22 22 0,0-22 0,21 21 15,-21-21-15,0 22 0,0-1 0,21-21 16,-21 0-16,0 22 0,0-22 16,0 0-16,0 0 0,0 0 0,0 1 15,0-1-15,-21-21 16,21 21-16,-21-21 16,21-21-1,0 0 1,0-1-16,0 1 0,0 0 15,0 0-15,0 0 0,21-22 16,0 1-16,0 21 0,0-21 0,0-22 16,1 22-16,-1-1 0,0 1 0,21 0 15,-21-1-15,22 22 0,-22 0 16,0 21-16,0 0 0,0 0 0,1 0 16,-22 21-16,0 0 0,0 22 0,0-22 15,0 21-15,0 1 0,0-1 16,0 0-16,0 1 0,0-22 0,0 21 15,0-21-15,0 0 0,0 1 0,0-1 16,0 0-16,0 0 0,21-21 16,0 0-16,0 21 0,0-21 15,22 0-15,-22 0 0,21 0 0,-21 0 16,22-21-16,-22 21 0,21-21 16,-21 0-16,22 0 0,-22-1 0,0 1 15,0 0-15,0 0 0,0-21 0,1 20 16,-22-20-16,21 0 0,-21 21 15,0-22-15,0 1 0,0 21 0,0 0 16,-21-1-16,-1 1 0,1 21 0,0 0 16,0 0-16,0 0 0,21 21 15,-21 1-15,-1-1 0,22 21 16,-21-21-16,21 0 0,0 22 0,0-22 16,0 21-16,0-21 0,21 1 15,-21-1-15,22 21 0,-1-21 0,0 0 16,-21 1-16,21-22 0,0 21 0,0 0 15,1 0-15,-22 0 16,21-21-16,-21 21 0,-21 1 31,-1-22-31,1 0 16,0 0-16,0 0 16,21-22-16,0 1 0,0 0 15,0 0-15,0 0 16,0-22-16,21 22 0,0-21 15</inkml:trace>
  <inkml:trace contextRef="#ctx0" brushRef="#br0" timeOffset="44648.09">12404 7662 0,'0'0'0,"0"-21"0,0 0 0,0 0 16,0 0-16,-22 21 15,1 0 1,0 21-16,0-21 0,0 21 0,0 21 15,-1-20-15,22-1 0,-21 21 16,0-21-16,0 22 0,0-1 16,21 0-16,-21 1 0,-1 20 0,1-21 15,21 1-15,0 20 0,-21-20 16,21-1-16,-21 0 0,21 1 0,0-1 16,0 0-16,0-21 0,0 22 0,0-22 15,0 0-15,0 0 0,0 0 16,21-21-16,0 22 0,0-22 0,1 0 15,20 0-15,-21 0 0,21 0 0,-20 0 16,20 0-16,0 0 0,-21-22 16,22 1-16,-22 0 0,21 0 0,-21 0 15,1 0-15,-1-1 0,0-20 0,0 21 16,-21-21-16,0-1 16,0 22-16,0 0 0,0 0 0,0 0 15,0-1-15,-21 22 0,0 0 0,0 0 16,-1 22-16,1-1 0,0 0 15,0 0-15,0 0 0,0 0 0,-1 1 16,22-1-16,0 0 0,0 21 0,0-21 16,0 1-16,22-1 15,-1-21-15,0 21 0,21-21 0,-21 0 16,1 0-16,-1 0 0,0 0 16,0 0-16,0 0 0,0 0 0,1 0 15,-1-21-15,0 21 0,0-21 0,0-1 16,0 22-16,1-21 0,-1 0 15,0 0-15,-21-21 0,21 20 16,0 1-16,-21-21 0,21 21 0,-21 0 16,22-1-16,-22 1 0,21 21 15,-21 21 1,0 1-16,0-1 0,-21 21 16,-1-21-16,22 0 0,-21 22 15,21-22-15,0 0 0,0 0 0,0 0 16,0 1-16,0-1 0,0 0 0,21 0 15,1-21-15,-1 0 16,0 0-16,0 0 0,0 0 0,0 0 16,1 0-16,-1 0 0,0 0 15,0-21-15,0 21 0,0-21 16,1 0-16,-1-1 0,0 1 16,0 0-16,-21 0 0,0-21 0,21 20 15,-21 1-15,21-21 0,-21 21 16,22 0-16,-22 42 31,0 0-31,0 0 0,-22 0 16,22 0-16,-21 1 0,21-1 0,0 21 15,0-21-15,0 0 0,0 1 16,0-1-16,0 0 0,21 0 16,1-21-16,-1 0 15,0 0-15,0 0 0,0 0 16,0 0-16,1-21 15,-1 0-15,0 0 0,0 21 16</inkml:trace>
  <inkml:trace contextRef="#ctx0" brushRef="#br0" timeOffset="45804.2">13779 8001 0,'0'0'0,"-21"0"16,0 21-1,0-21-15,0 21 0,21 1 16,-21-1-16,-1 21 0,1-21 16,0 0-16,0 22 0,0-22 0,0 21 15,-1-21-15,1 22 0,21-22 16,0 0-16,0 21 0,0-20 0,0-1 16,0 0-16,21 0 0,1-21 15,-1 21-15,0-21 16,0 0-16,0 0 0,0 0 0,22 0 15,-22 0-15,0 0 0,0-21 0,0 21 16,1-21 0,-1 0-16,0 0 0,0-1 0,0 1 15,0 0-15,1 0 0,-1-21 0,0-1 16,0 1-16,0 0 0,0-1 16,-21-20-16,0-1 0,22 1 0,-22 20 15,0-20-15,0-1 0,0 22 0,0 0 16,0 21-16,0-22 0,0 22 15,0 0-15,-22 42 16,1 0 0,21 0-16,0 1 0,0 20 0,-21-21 15,21 21-15,0 22 0,-21-22 0,21 1 16,0 20-16,0-21 16,0 22-16,0-22 0,0 1 0,0 20 15,0-42-15,0 22 0,21-1 0,0-21 16,-21 0-16,21 0 0,1 1 15,-22-1-15,21-21 0,0 0 0,0 21 16,0-21-16,0 0 16,1 0-16,-1-21 0,0 0 15,0-1-15,-21 1 0,21 0 16,-21 0-16,0 0 0,21 0 0,1-1 16,-22 1-16,21 0 0,-21 0 15,0 42 16,0 0-31,0 0 0,0 1 16,-21-1-16,21 0 0,0 0 16,0 0-16,0 0 0,21-21 15,-21 22-15,21-22 16,0 0-16,0 0 0,0 0 0,1 0 16,-1 0-16,0 0 0,0 0 0,0-22 15,0 22-15,1-21 0,-1 21 16,0-21-16,-21 0 0,0 0 0,21 0 15,-21-1-15,0-20 0,0 21 16,0-21-16,0-1 0,0 22 0,0-21 16,-21 21-16,21-22 0,-21 22 15,0 21-15,-1 0 0,1 0 16,-21 0-16,21 0 0,0 21 0,-1 0 16,-20 1-16,21-1 0,0 21 0,21-21 15,0 22-15,-21-22 0,21 21 16,0-21-16,0 0 0,0 1 0,21-1 15,-21 0-15,21 0 0,0 0 16,0-21-16,0 0 0,1 0 0,-1 0 16,21 0-16,-21 0 0,0 0 0,1 0 15,-1 0-15,0 0 0,0-21 16,0 0-16,0 0 0,1 21 0,-1-21 16,0-1-16,0 1 0,0 0 15,0 0-15,1 0 0,-1 0 16,0-1-16,0 22 0,-21-21 0,21 21 15,-21 21 1,0 1-16,-21-1 16,21 0-16,-21 0 0,0 0 0,21 0 15,0 1-15,0 20 0,0-21 16,0 0-16,0 0 0,0 1 16,0-1-16,21-21 0,-21 21 15,21-21-15,0 0 0,0 0 16,1 0-16,-1 0 15,0 0-15,0-21 0,0 0 16,0 21-16,-21-22 0,22 1 0,-1 0 16,-21 0-16,0 0 0,21-22 15</inkml:trace>
  <inkml:trace contextRef="#ctx0" brushRef="#br0" timeOffset="46064.06">14224 7747 0,'0'0'15,"-21"0"-15,21 21 32,21-21-32,0 0 0,0 0 15,0 0-15,1 0 0,20 0 16,-21 0-16,21 0 0,1 0 0,-22 0 15,21 0-15,-21 0 0,1 0 0,-1 0 16,-42-21 0,-1 21-16,1 0 15,0-21-15,0 21 0</inkml:trace>
  <inkml:trace contextRef="#ctx0" brushRef="#br0" timeOffset="46311.91">12277 7705 0,'0'0'0,"-22"21"0,-20-21 16,63 0 15,0 0-31,1 0 0,-1 0 0,21 0 15,-21 0-15,22 0 16,-22 0-16,0 0 0,21 0 0,-21-21 16,1 21-16,-1 0 0,-21-21 0,21 21 15,0-22-15</inkml:trace>
  <inkml:trace contextRef="#ctx0" brushRef="#br0" timeOffset="47115.45">16891 7705 0,'0'0'0,"21"-21"0,0-1 0,-21 1 0,0 0 15,0 0-15,0 0 0,0-22 16,0 22-16,0-21 0,0 21 0,-21-22 16,0 22-16,0-21 0,-22 21 0,22 0 15,-21-1-15,21 1 16,-22 21-16,1 0 0,0 0 0,-1 0 15,1 21-15,0 1 0,-1-1 16,1 21-16,0 0 0,-1 1 0,1 20 16,21-20-16,-21 20 0,20 1 0,1-1 15,0 1-15,21-1 0,0 1 16,0-1-16,0 1 0,0-22 0,0 0 16,0 1-16,21-1 0,22 0 0,-1-21 15,0 1-15,1-1 0,20-21 16,1 0-16,-22 0 0,21 0 0,1 0 15,-1 0-15,1-21 0,-1-1 0,-20 1 16,-1 0-16,22 0 16,-22-21-16,-21-1 0,0 1 0,0 0 15,-21-22-15,0 22 0,0-22 0,0 1 16,0-1-16,-21 1 0,0-22 16,0 0-16,-21 22 0,-1-22 0,22 22 15,-21 20-15,-1 1 0,1 0 16,-21 21-16,20-1 0,1 22 0,0 0 15,-1 0-15,1 43 0,0-22 0,-1 21 16,22 1-16,-21 20 0,21 1 16,-1-22-16,1 21 0,21-20 0,0 20 15,0-20-15,0-1 0,0 0 16,21 1-16,1-1 0,-1 0 16,21 1-16,0-22 0,1 0 0,-1 0 15,0 0-15,1-21 0,-1 0 16</inkml:trace>
  <inkml:trace contextRef="#ctx0" brushRef="#br0" timeOffset="47509.23">17251 7747 0,'0'0'0,"0"-42"16,0 21-16,0 42 31,0 0-16,0 0-15,0 0 0,0 0 0,0 22 16,21-22-16,-21 0 0,21 21 16,-21-20-16,0 20 0,0-21 0,0 21 15,0-20-15,0-1 0,0 0 0,0 0 16,0 0-16,0 0 16,0-42 15,21 0-31,0 0 15,1-21-15,-22 20 0,21-20 0,0 21 16,-21-21-16,21-1 0,0 1 16,-21 0-16,21 20 0,1-20 15,-1 21-15,0-21 0,-21 20 0,21 22 16,0-21-16,-21 0 0,21 21 16,1 0-16,-1 0 15,-21 21-15,0 0 16,0 1-16,0-1 15</inkml:trace>
  <inkml:trace contextRef="#ctx0" brushRef="#br0" timeOffset="47836.04">17632 8065 0,'21'21'0,"-42"-42"0,63 42 16,-21-21-1,0 0-15,1-21 16,-1 21-16,0-22 0,0 1 0,0 0 15,0 0-15,22 0 0,-22 0 16,0-1-16,0 1 0,0 0 0,1 0 16,-22 0-16,0 0 0,0-1 15,0 1-15,-22 21 16,1 0 0,0 21-16,0 1 0,0-1 15,0 0-15,-1 0 0,1 0 0,0 22 16,21-22-16,0 21 0,0-21 0,0 0 15,0 1-15,0 20 16,0-21-16,21 0 0,0 0 16,1-21-16,-1 22 0,0-22 15,0 0-15,0 0 0,0 0 16,1 0-16,-1 0 0,0-22 0,0 22 16</inkml:trace>
  <inkml:trace contextRef="#ctx0" brushRef="#br0" timeOffset="48241.81">18224 7959 0,'0'0'0,"0"-21"0,0-43 16,0 43-16,0 0 0,0 0 0,0-1 16,0 1-16,0 0 15,0 0-15,0 0 16,22 21-16,-1-21 0,0 21 16,0 0-16,0 0 0,22 0 0,-22 0 15,0 0-15,21 21 0,1-21 16,-22 21-16,21 0 0,-21 0 0,0 22 15,1-22-15,-1 0 0,0 21 16,-21-21-16,21 22 0,-21-22 0,0 21 16,0-21-16,0 1 0,0-1 0,-21 0 15,0 0-15,0 0 0,-1 0 16,1-21-16,0 0 16,21-21-1,0 0 1,0 0-16,0 0 0,0 0 15,0-1-15,21-20 0,0 21 0,1-21 16,-1-1-16,0 22 0,21-21 16,-21-1-16,1 22 0,-1 0 0,0 0 15,0 0-15,0 0 0,-21-1 16,21 22-16,1 0 0,-22 22 31,0-1-31</inkml:trace>
  <inkml:trace contextRef="#ctx0" brushRef="#br0" timeOffset="49024.74">18881 8107 0,'0'0'0,"-22"21"0,22 0 16,22-21 0,-1 0-1,0 0-15,0 0 0,0-21 16,0 21-16,1-21 0,-1 0 0,0 0 15,0-22-15,0 22 0,0-21 0,1-1 16,-1 1-16,0 0 0,-21-1 16,21 1-16,0 0 0,-21-22 15,21 22-15,1-22 0,-22 1 0,0-1 16,0 22-16,21 0 0,-21-1 16,0 1-16,0 21 0,0 0 0,0 0 15,0 42 1,0 0-16,-21 0 0,21 21 0,-22 1 15,1 20-15,0-20 0,0 20 0,0-21 16,21 22-16,0-22 0,-21 1 16,21 20-16,0-21 0,0 1 0,0-1 15,0-21-15,0 22 0,0-1 0,0-21 16,21 0-16,0 0 16,-21 1-16,42-1 0,-21 0 0,1-21 15,-1 0-15,21 0 0,0 0 0,-20 0 16,20 0-16,-21 0 0,21 0 15,-20-21-15,-1 0 0,0-1 0,0 1 16,0-21-16,0 21 0,-21 0 16,22-22-16,-1 22 0,-21-21 0,21 21 15,-21-1-15,0 1 0,0 0 16,0 42 0,-21 0-16,0 1 15,21-1-15,-22 21 0,22-21 16,0 0-16,0 1 0,0-1 15,0 0-15,0 0 0,0 0 16,0 0-16,22-21 0,-1 22 16,0-22-16,0 0 0,0 0 0,22 0 15,-22 0-15,21 0 0,-21 0 0,0 0 16,22 0-16,-22-22 0,0 1 16,-21 0-16,21 0 0,-21 0 0,21 0 15,-21-1-15,0-20 0,0 21 16,0-21-16,0-1 0,0 22 0,0-21 15,0 21-15,-21-1 0,0 1 0,21 0 16,-42 21-16,21 0 0,-1 0 16,-20 0-16,21 0 0,0 21 15,-22 0-15,22 1 0,-21-1 0,21 0 16,0 0-16,-1 21 0,1-20 16,21-1-16,0 0 0,0 0 0,0 0 15,0 0-15,0 1 16,21-1-16,1-21 0,-1 21 0,0-21 15,21 0-15,-21 0 0,1 0 0,20 0 16</inkml:trace>
  <inkml:trace contextRef="#ctx0" brushRef="#br0" timeOffset="51113.1">20532 7811 0,'0'0'0,"21"-43"0,-21-20 16,0 42-16,0-1 15,0 1-15,-21 21 0,-1-21 16,1 21-16,0 0 0,-21 0 0,21 21 16,-1 0-16,1-21 0,-21 22 15,21-1-15,0 21 0,-1-21 0,1 0 16,21 1-16,0-1 0,-21 21 0,21-21 16,0 0-16,0 1 0,0-1 15,0 0-15,0 0 0,0 0 16,21 0-16,0-21 15,1 0-15,-1 0 16,0 0-16,0-21 0,-21 0 16,21 0-16,0 0 15,1 0-15,-22-1 0,21 1 0,0 0 16,-21-21-16,21 21 0,-21-1 0,21 1 16,-21 0-16,0 42 31,0 0-31,0 1 0,0-1 15,0 0-15,0 0 0,-21 0 16,21 0-16,0 1 0,0-1 0,0 0 16,0 0-16,0 0 0,21-21 15,-21 21-15,21-21 0,22 22 16,-22-22-16,21 0 0,1 0 0,-1 0 16,0 21-16,22-21 0,-22 0 15,0 0-15,1 0 0,-1 0 0,0-21 16,-20-1-16,20 1 0,-21 0 0,0 0 15,-21-21-15,0 20 0,21-20 16,-21 0-16,0 21 0,0-22 0,0 22 16,0-21-16,-21 21 0,0-1 15,0 22-15,0 0 16,-22 0-16,22 0 0,-21 22 0,21-1 0,-22 0 16,22 0-16,-21 0 15,21 0-15,0 1 0,21 20 0,0-21 16,0 0-16,0 0 0,0 22 15,0-22-15,21 0 0,-21 0 0,21-21 16,0 21-16,0 1 0,0-22 0,1 0 16,-1 0-16,0 0 0,0 0 15,0 0-15,0 0 0,1 0 0,-1 0 16,-21-22-16,21 1 0,0 0 16,0 0-16,0 0 0,1 0 0,-22-1 15,21-20-15,0 0 0,-21-1 0,21 1 16,0 0-16,-21-1 0,0-20 15,0 21-15,21-22 0,-21 1 16,0-1-16,0 1 0,0 20 0,0-20 16,0 20-16,0 1 0,0 21 15,0-21-15,0 20 0,0 1 0,-21 21 16,0 0-16,0 0 0,0 0 16,21 21-16,-21 1 0,-1 20 0,1 0 15,0 1-15,21-1 0,0 21 0,0 1 16,-21-22-16,21 22 0,0-1 15,0-20-15,0-1 0,-21 0 0,21 1 16,0-1-16,0-21 0,0 21 16,21-20-16,0-1 0,0 0 15,-21 0-15,21 0 0,1 0 0,20-21 16,-21 0-16,0 22 0,0-22 16,1 0-16,-1 0 0,0 0 0,0 0 15,0-22-15,0 1 0,1 21 16,-1-21-16,0 0 0,-21 0 0,21 0 15,0-1-15,0 1 0,-21 0 0,0 0 16,22 21-16,-22-21 0,21 0 16,-42 42-1,-1 0-15,22 0 16,-21 0-16,0 0 0,21 1 16,-21-1-16,21 0 0,0 0 15,0 0-15,0 0 0,0 1 0,0-1 16,0 0-16,0 0 0,0 0 15,21-21-15,0 0 16,0 0 0,1 0-16,-1-21 0,0 0 15,0 21-15,0-21 0,0 0 0,1-1 16,-1 1-16,0 0 0,0 0 16,0 0-16,0 0 0,22-1 0,-22 22 15,0 0-15,0-21 0,0 21 16,1 0-16,-22 21 15,0 1-15,0-1 16,0 0-16,0 0 16,-22 0-16,22 0 0,0 1 15,0-1-15,0 0 16,0 0-16,22 0 16,-1-21-16,0 0 0,0 0 0,0 0 15,0 0-15,1 0 0,-1 0 16,21 0-16,-21-21 0,0 21 0,22-21 15,-22 0-15,21 21 0,-21-21 16,22-1-16,-1 1 0,0-21 16,-20 21-16,20 0 0,-21-1 0,0 1 15,0 0-15,1 0 0,-1 21 16,-21-21-16,-21 21 31,-1 0-15,22 21 15,22-21 16,-1 0-47,-21-21 16,0 0-16,0-1 15,0 1-15,0 0 16,0 0-16,-21 21 15,-1 0 1,1 0-16,0 0 0,0 21 0,0 0 16,-22 0-16,22 1 0,0-1 15,0 0-15,0 0 0,21 0 0,0 0 16,-21 1-16,21-1 0,0 21 0,0-21 16,0 0-16,0 1 0,0-1 15,21-21-15,-21 21 0,21 0 0,0-21 16,0 0-16,-21 21 15,21-21-15,1 0 0,-1 0 0,0 0 16,0 0-16,0 0 0,0-21 16,1 0-16,-1 0 15,-21 0-15,21 21 16,-21-22-16,0 44 31,-21-1-31,0 0 16,21 0-16,-22 0 0,1 0 15,21 1-15,-21-1 0,0 21 0,21-21 16,0 0-16,-21 22 0,0-22 16,21 21-16,-22-21 0,22 22 15,0-22-15,0 0 0,0 21 0,-21-20 16,21-1-16,0 21 0,-21-21 0,21 0 16,-21 22-16,21-22 0,0 0 15,0 21-15,-21-20 0,21-1 0,-21 21 16,21-21-16,0 22 0,-22-22 15,1 0-15,21 0 0,-21 21 0,21-20 16,0-1-16,-21 0 0,0 0 0,21 0 16,-21-21-16,21 21 0,-22-21 15,1 0 1,21-21 15,0 0-31,0 0 0</inkml:trace>
  <inkml:trace contextRef="#ctx0" brushRef="#br0" timeOffset="51411.81">22034 7430 0,'-21'-22'0,"0"22"15,0 0 32,21-21-31,-21 21 15</inkml:trace>
  <inkml:trace contextRef="#ctx0" brushRef="#br0" timeOffset="53160.04">1291 10668 0,'0'-21'16,"-21"21"15,0 0-15,21-21 15,0 0-15,21 21-16,0-22 15,0 22-15,0 0 0,1 0 16,20 0-16,-21 0 0,21 0 0,-20 0 16,20 0-16,0 0 0,-21 0 15,22 0-15,-22 22 0,0-1 0,0 0 16,-21 0-16,0 21 15,0-20-15,0-1 0,0 0 0,-42 0 16,21 21-16,0-20 0,-22-22 16,22 21-16,-21 0 0,21 0 0,-22-21 15,22 21-15,0-21 0,0 0 16,0 0-16,-1 0 0,1 0 0,21-21 47,21 0-47,1 21 15,-1 0-15,21-21 0,-21 21 0,22 0 16,-22 0-16,21 0 0,-21 0 16,22 0-16,-22 21 0,21 0 15,-21 0-15,0-21 0,1 21 0,-1 1 16,-21 20-16,21-21 0,-21 0 16,0 22-16,0-22 0,0 21 0,-42-21 15,20 22-15,1-22 0,-21 21 16,0-21-16,-1 0 0,1 1 0,0-1 15,-22 0-15,22 0 0,-1-21 16,1 0-16,21 0 0,-21 0 0,-1 0 16,22 0-16,0 0 0,-21 0 15,20-21-15,1 21 0,0-21 0,0 0 16,21-1-16,-21 1 0,21 0 16,-21 0-16,21 0 0,-22 0 15,22-1-15,0 1 0,0 0 16,0 0-16,22 0 15,-1 21-15,0-21 16,0 21-16,0 0 0,22-22 0</inkml:trace>
  <inkml:trace contextRef="#ctx0" brushRef="#br0" timeOffset="53524.82">2265 11007 0,'0'0'0,"-21"0"0,-1 21 16,22 0-1,22-42 32,-22 0-31,-22 21 15,1 0-31,0 0 16,0 0-16,0 0 0,0 0 15,21 21-15,-22-21 0,22 21 16</inkml:trace>
  <inkml:trace contextRef="#ctx0" brushRef="#br0" timeOffset="54467.34">3492 10626 0,'0'0'0,"0"-21"16,0-1 0,0 1-16,0 0 0,0 0 15,0 0 1,-21 21-16,0 21 15,21 0-15,0 0 16,0 0-16,0 22 0,0-1 16,0 0-16,0 1 0,0-1 0,0 0 15,0 1-15,0-22 0,-21 21 16,21 1-16,0-22 0,-21 0 16,21 0-16,0 0 0,0 0 0,0 1 15,0-44 16,0 1-31,0 0 0,0 0 16,21 0-16,0 0 0,0-1 16,-21 1-16,21 0 0,1 0 0,-22 0 15,21 0-15,0-1 0,0 22 16,0 0-16,0 0 0,1 0 16,-1 22-16,0-1 0,0 0 0,0 0 15,0 0-15,1 0 0,-1 1 16,0-1-16,0 0 0,0 0 15,22 0-15,-22-21 0,0 21 0,0-21 16,0 0-16,0 0 0,22 0 16,-22-21-16,21 21 0,1-21 0,-22 0 15,21 0-15,-21 0 0,22-1 0,-22 1 16,0-21-16,-21 21 0,0-22 16,0 1-16,0 21 0,-21-21 0,-22-1 15,22 1-15,0 0 0,-21-1 0,21 1 16,-22 21-16,22 0 0,0 21 15,0 0-15,0 0 0,-1 0 0,1 0 16,0 21-16,0 0 0,21 0 16,0 0-16,0 0 0,0 22 15,0-22-15,0 0 0,21 0 0,0 0 16,0 1-16,1-22 0,20 21 16,-21-21-16,21 0 0</inkml:trace>
  <inkml:trace contextRef="#ctx0" brushRef="#br0" timeOffset="54919.36">4911 10520 0,'0'0'0,"0"-21"0,0-22 15,-22 43 17,1 0-32,21 22 0,-21-1 0,21 0 15,-21 0-15,0 21 0,21-20 0,0 20 16,0 0-16,-21-21 0,21 22 15,-22-1-15,1-21 0,21 0 0,0 22 16,-21-22-16,21 0 0,-21 0 0,0 0 16,21-42 15,0 0-31,0 0 16,0 0-16,0 0 0,21-22 15,0 22-15,0-21 0,-21 21 0,21-22 16,1-20-16,-1 20 0,0 1 15,21 0-15,-21-1 0,1 22 16,-1 0-16,0 0 0,0 21 0,21 0 16,-20 0-16,-1 21 0,0 0 15,0 0-15,0 22 0,-21-1 0,21 0 16,-21-20-16,0 20 0,0 0 0,0 1 16,0-22-16,0 21 0,0-21 15,0 22-15,0-22 0,0 0 0,0 0 16,0 0-16,-21-21 15,0 0 1,0 0-16,0 0 0,0 0 0,-1 0 16,-20 0-16</inkml:trace>
  <inkml:trace contextRef="#ctx0" brushRef="#br0" timeOffset="55087.26">4424 10753 0,'0'0'0,"0"-21"16,21 21-16,0-22 15,21 22-15,-20 0 0,20 0 16,0-21-16,1 21 0,-1 0 0,0-21 16,22 21-16,-22 0 0,0-21 15,22 21-15,-22 0 0,22-21 0,-22 0 16,0 21-16,1-22 0,-1 1 0,0 0 16</inkml:trace>
  <inkml:trace contextRef="#ctx0" brushRef="#br0" timeOffset="55308.13">5609 10287 0,'-21'0'0,"21"21"15,-21 0-15,21 1 0,-21-1 0,21 21 16,0-21-16,0 22 0,0-1 0,-22 0 16,22 1-16,-21-1 0,21 0 15,0 1-15,0-1 0,0-21 0,-21 21 16,21-20-16,0-1 0,0 21 0,0-21 15,0 0-15,0-42 47</inkml:trace>
  <inkml:trace contextRef="#ctx0" brushRef="#br0" timeOffset="55548.91">5567 10456 0,'0'0'15,"0"-21"-15,42-63 16,-21 62-16,0 1 0,1 0 16,20 21-16,-21-21 0,21 21 0,-20 0 15,20 0-15,0 0 0,-21 0 0,1 0 16,20 21-16,-21 0 0,0 0 16,-21 1-16,0-1 0,0 0 0,0 21 15,0-21-15,-21 1 0,0-1 0,-21 0 16,20 0-16,-20 0 0,0 0 15,-1 1-15,1-1 0,0 0 0,-1-21 16,1 21-16,0-21 0,-1 0 0,22 0 16,0 0-16</inkml:trace>
  <inkml:trace contextRef="#ctx0" brushRef="#br0" timeOffset="55931.69">7302 10054 0,'0'0'0,"-21"0"16,21-21-16,-21 21 15,21-21 1,21 21-16,22 0 16,-22 0-16,0 0 0,21-21 15,1 21-15,-1 0 0,0 0 16,22-21-16,-22 21 0,0 0 0,22 0 15,-22-22-15,1 22 0,-1 0 0,-21-21 16,0 21-16,-42 0 16,0 0-1,0 0-15</inkml:trace>
  <inkml:trace contextRef="#ctx0" brushRef="#br0" timeOffset="56187.54">7451 10054 0,'0'21'32,"0"1"-32,0-1 15,0 0-15,0 21 16,0-21-16,0 22 0,0-1 16,0 0-16,0 1 0,0 20 0,0-20 15,0-1-15,0 21 0,0-20 16,0-1-16,-22 0 0,22-20 0,-21 20 15,21-21-15,-21 0 0,21 0 0,-21 1 16,21-1-16,0-42 31,21-1-31</inkml:trace>
  <inkml:trace contextRef="#ctx0" brushRef="#br0" timeOffset="56519.35">7747 10478 0,'0'0'0,"0"-22"0,21 1 15,0 0-15,-21 42 16,0 0-16,0 1 16,0-1-16,0 0 0,0 0 0,-21 21 15,21-20-15,-21-1 0,21 21 0,0-21 16,0 0-16,0 1 0,21-1 16,0-21-16,0 0 0,1 0 15,-1 0-15,21 0 0,-21 0 0,0 0 16,22-21-16,-22 21 0,21-22 15,-21 1-15,1 0 0,-22 0 0,0-21 16,0 20-16,0 1 0,0-21 0,0 21 16,-22-22-16,1 22 15,0 0-15,-21 0 0,21 0 0,-1 0 16,-20 21-16,21 0 0,0 0 0,0 0 16,-1 0-16,1 21 0,0 0 15,21 0-15,-21 0 0,21 0 16,0 1-16,0-1 0,21-21 15,0 21-15,0-21 0</inkml:trace>
  <inkml:trace contextRef="#ctx0" brushRef="#br0" timeOffset="57167.74">10329 10414 0,'0'0'0,"-21"-21"0,21 0 15,0 0-15,0-1 16,0 1-16,0 0 0,0 0 16,0 0-16,0 0 0,0-1 15,0 1-15,0 0 0,0 0 16,0 0-16,0 0 0,-42-1 16,21 1-16,-1 21 0,-20 0 0,0 0 15,-1 0-15,1 0 0,-21 0 16,20 0-16,1 21 0,-22 1 0,22-1 15,0 0-15,21 21 0,-22-21 0,22 22 16,0-1-16,0 0 0,21 1 16,0-1-16,0 0 0,0 1 0,0-22 15,21 21-15,0-21 0,0 1 16,0-1-16,1-21 0,20 0 16,-21 0-16,21 0 0,1 0 0,-22 0 15,21 0-15,1-21 0,-1-1 0,0 1 16,1 0-16,-22 0 0,21-21 15,-21 20-15,0 1 0,1-21 0,-1 0 16,-21 20-16,0-20 0,0 21 0,0-21 16,0 20-16,0 1 0,0 0 15,0 0-15,-21 42 16,21 0 0,0 0-16,0 22 0,0-22 0,0 0 15,0 21-15,0 1 0,0-22 16,0 0-16,0 21 0,0-20 0,0-1 15,0 0-15,21 0 0,0-21 0,0 0 16,0 0-16,22 0 16,-22 0-16</inkml:trace>
  <inkml:trace contextRef="#ctx0" brushRef="#br0" timeOffset="58919.46">10858 10202 0,'0'0'0,"0"-21"16,0-63-16,0 62 0,0 1 15,0 0-15,-21 21 16,0 0 0,0 0-16,0 21 0,0 22 0,-1-22 15,1 21-15,0-21 0,0 22 16,21-1-16,0 0 0,-21 1 0,21-1 16,0 0-16,0-21 0,0 22 0,0-22 15,21 21-15,0-21 0,0-21 16,0 22-16,1-22 0,20 21 0,0-21 15,1 0-15,-22 0 0,21 0 0,0-21 16,1-1-16,-1 1 16,0 0-16,1 0 0,-1 0 0,0-22 15,1 22-15,-22-21 0,0 0 0,0 20 16,0-20-16,1 0 0,-1-22 16,-21 22-16,0 0 0,0-22 0,0 22 15,0-22-15,0 22 0,0 0 0,0-1 16,0 1-16,21 21 0,-21 0 15,0 42 1,0 0-16,0 21 0,-21-21 0,21 22 16,0-1-16,-21 0 0,-1 22 15,22-22-15,-21 1 0,21-1 0,-21 0 16,21 1-16,0-1 0,0 0 16,0 1-16,0-22 0,0 21 15,0-21-15,0 0 0,0 1 0,0-1 16,0 0-16,21-21 0,0 0 15,1 0-15,-1 0 16,0-21-16,0 21 16,-21-21-16,21-1 0,0 1 0,-21 0 15,22 0-15,-1 0 0,-21 0 0,21-1 16,-21 1-16,21 21 0,-21-21 16,0 42-1,0 0-15,0 1 0,0-1 16,0 0-16,0 0 0,0 0 15,0 0-15,0 1 0,21-1 16,-21 0-16,21 0 0,-21 0 16,22-21-16,-1 0 0,0 0 15,0 0-15,0 0 0,0 0 16,22 0-16,-22 0 0,0 0 0,0-21 16,0 0-16,22 21 0,-22-21 15,0 0-15,-21-1 0,21 1 0,0-21 16,1 21-16,-22 0 0,0-22 0,0 22 15,21-21-15,-21 21 0,21-1 0,-21 1 16,0 42 15,0 1-31,0-1 16,0 0-16,0 0 0,0 0 16,0 0-16,0 1 0,0-1 15,0 0-15,0 0 0,21 0 16,0-21-16,0 21 0,1-21 15,-1 0-15,0 0 0,0 0 0,21 0 16,-20 0-16,20 0 0,0 0 0,-21 0 16,22 0-16,-22-21 0,21 0 15,-21 21-15,1-21 0,-1 0 0,0 0 16,-21-1-16,21 1 0,-21 0 0,0-21 16,0 21-16,0-1 0,0-20 15,0 21-15,0 0 0,-21 0 16,21-1-16,-21 1 0,0 0 0,-1 21 15,1 0-15,0 21 16,21 0-16,-21 1 0,0-1 16,21 0-16,0 0 0,-21 0 0,21 22 15,0-22-15,-22 0 0,22 21 0,0-21 16,0 1-16,0-1 0,0 0 16,22 0-16,-1 0 0,0-21 15,0 21-15,0-21 0,0 0 0,1 0 16,-1 0-16,0 0 15,0-21-15,0 21 0,-21-21 16,21 0-16,1 21 0,-1-21 0,0 0 16,-21-1-16,21 1 0,0 0 15,-21 0-15,0-21 0,21 20 0,1 1 16,-22 0-16,21 0 0,0 21 16,0 0-16,-21 21 15,0 0-15,0 0 16,0 1-16,0-1 0,0 0 0,0 0 15,0 0-15,0 0 0,0 1 0,0-1 16,0 0-16,0 0 16,21-21-16,0 21 0,1-21 0,-1 0 15,0 0-15,0 0 16,0-21-16,-21 0 16,21 0-16,1 0 15,-22-1-15,21 1 0,-21 0 16,21 0-16,0 0 0,0 0 15,-21-1-15,0 1 0,21 0 16,1 0-16,-22 42 31,0 0-15,0 0-16,0 1 0,0-1 0,0 0 16,0 0-16,0 0 15,0 0-15,0 1 16,0-1-16,21-21 0,0 0 0,0 0 15,0 0-15,0 21 0,1-21 0,20 0 16,-21 0-16,21 0 0,-20 0 16,-1-21-16,21 0 0,-21 21 0,0-22 15,1 22-15,-1-21 0,0 0 0,0 21 16,-21-21-16,0 0 0,21 0 16,-21-22-16,0 22 0,21 0 0,-21-21 15,0 20-15,0 1 0,0 0 16,0 0-16,0 0 0,0 0 15,0 42 1,0 0-16,-21 0 0,0 21 16,21-20-16,-21-1 0,21 21 15,-21-21-15,21 0 0,-21 1 0,21-1 16,0 0-16,0 0 0,0 0 0,0 0 16,21-21-16,0 22 15,0-22-15,0 0 0,0 0 0,1 0 16,-1 0-16,0 0 0,0-22 0,0 22 15,0-21-15,1 21 0,-1-21 16,0 0-16,-21 0 0,0 0 16,21-1-16,-21 1 0</inkml:trace>
  <inkml:trace contextRef="#ctx0" brushRef="#br0" timeOffset="59135.34">12806 9821 0,'0'0'0,"-43"22"0,22-22 15,-21 0-15,21 21 0,0-21 0,-1 21 16,1-21 0,21-21 15,0 0-16</inkml:trace>
  <inkml:trace contextRef="#ctx0" brushRef="#br0" timeOffset="60628.08">15642 9462 0,'0'0'0,"42"-22"0,-42 1 0,22 21 15,-22-21-15,0 0 0,0 0 16,0 0-16,0-1 0,-22 22 15,1 0-15,0 0 0,-21 0 16,-1 0-16,1 0 0,0 0 0,-1 22 16,1-1-16,0 0 0,-22 21 0,43 1 15,-21 20-15,-1-21 0,22 22 16,0-1-16,0 1 0,21-1 0,0-20 16,0 20-16,0-20 0,0-1 15,0 0-15,21-21 0,0 22 16,0-22-16,22 0 0,-22-21 0,21 21 15,1-21-15,20 0 0,-21 0 0,22 0 16,-22 0-16,22 0 0,-22-21 16,0 21-16,22-21 0,-22 0 0,1 0 15,-22-1-15,21 1 0,-21 0 0,0 0 16,-21 0-16,0 0 0,0-22 16,0 22-16,0 0 0,0 0 0,0 0 15,-21 21-15,0 0 0,0 0 16,21 21-1,-21 0-15,21 0 0,-21 0 16,21 22-16,0-22 0,0 0 0,0 0 16,0 21-16,0-20 0,0-1 15,0 0-15,0 0 0,21-21 16,0 0-16,0 0 0,0 0 0,0 0 16,1 0-16,-1 0 0,0 0 15,0 0-15,0 0 0,0-21 0,1 0 16,-22 0-16,0-1 0,0 1 15,0 0-15,0 0 16,-22 0-16,1 0 0,0-1 0,0 1 16,-21 0-16,20 0 0,1 0 0,0 21 15,0-21-15,21-1 32,0 1-32,21 21 15,0-21-15,0 21 0,22-21 16,-22 21-16,21 0 0,1-21 0,-1 21 15,0 0-15,1 0 0,-22 0 16,21 21-16,-21-21 0,22 21 0,-22 0 16,0 22-16,0-22 0,0 0 0,-21 21 15,21-21-15,-21 1 0,0-1 16,0 0-16,0 0 0,0 0 0,0 0 16,0 1-16,0-1 0,-21-21 46,21-21-30,0-1 0,0 1-16,0 0 0,21 0 15,-21-21-15,22 20 0,-1-20 0,21 21 16,-21-21-16,0 20 0,1-20 16,20 21-16,-21 0 0,0 21 0,0-21 15,22 21-15,-22 0 16,-21 21-16,21 0 0,-21 0 0,0 21 15,0-20-15,0-1 0,0 21 16,0-21-16,0 0 0,0 22 0,0-22 16,-21 0-16,21 0 0,0 0 15,0 1-15,0-1 16,21-21-16,0 0 0,0 0 16,22 0-16,-22 0 0,0 0 15,21 0-15,-20-21 0,-1 21 0,0-22 16,0 1-16,21 21 0,-20-21 0,-22 0 15,21-21-15,0 20 0,0 1 16,-21-21-16,0 0 0,0 20 16,0-20-16,0 21 0,0 0 0,0 0 15,-21 21 1,0 0-16,0 21 16,21 0-16,0 0 0,0 0 0,0 22 15,0-22-15,0 0 0,0 0 16,0 0-16,0 22 0,0-22 0,0 0 15,0 0-15,0 0 0,21-21 0,-21 21 16,0 1-16,0-1 0,0 0 16,-21 0-1,-1-21-15,1 0 16,0 0 0,0 0-16,21-21 0,-21 21 15,21-21-15,0 0 0,0-1 0,0 1 16,0-21-16,0 21 0</inkml:trace>
  <inkml:trace contextRef="#ctx0" brushRef="#br0" timeOffset="61667.51">17462 9356 0,'0'0'16,"22"-43"-16,105-41 16,-106 63-16,21-1 0,-21 1 0,0 21 15,1 0-15,-22 21 0,0 1 16,0-1-16,0 0 0,0 0 0,0 21 15,-22 1-15,1-1 16,-21 0-16,21 22 0,0-22 0,-22 22 16,22-22-16,-21 22 0,21-22 0,-1 0 15,1 1-15,0-1 0,0 0 16,21-21-16,0 1 0,0-1 0,0 0 16,0 0-16,21 0 0,0-21 0,0 0 15,22 0-15,-22 0 16,0 0-16,21 0 0,-20 0 0,20 0 15,0 0-15,-21-21 0,22 0 0,-1 0 16,-21 0-16,0-1 0,1 1 16,-1 0-16,0-21 0,-21 21 0,21-22 15,-21 1-15,0 21 0,0-22 16,0 22-16,-21 21 16,0 0-16,0 21 0,-1 22 15,1-22-15,0 0 16,0 21-16,21-20 0,0 20 0,-21-21 15,21 0-15,0 0 0,0 1 0,0-1 16,0 0-16,0 0 0,21-21 16,0 21-16,0-21 0,0 0 15,1 0-15,-1 0 0,21 0 0,-21 0 16,0 0-16,1-21 0,-1 0 16,0 21-16,0-21 0,0 0 0,0-1 15,1 1-15,-1 0 0,-21 0 16,21 0-16,0-22 0,-21 22 15,0 0-15,21 0 0,-21 0 0,21 21 16,-21 21 0,0 0-16,0 0 0,0 0 15,0 1-15,0-1 0,0 21 0,0-21 16,-21 0-16,21 1 0,0-1 0,0 0 16,0 0-16,0 0 15,21-21-15,1 0 16,-1 0-16,0 0 0,0 0 15,0 0 1,0-21-16,1 0 0,-22 0 16,21 0-16,0-1 0,-21 1 15,21-21-15,0 21 0,-21 0 16,0-1-16,21 1 0,1 0 0,-22 0 16,0 42-1,0 0-15,0 0 16,0 1-16,0-1 0,0 0 0,0 0 15,0 0-15,0 0 0,0 1 16,0-1-16,0 0 16,21-21-16,0 21 0,0-21 15,0 0-15,0 0 0,1 0 16,-1 0-16,0 0 0,0 0 0,0-21 16,0 21-16,-21-21 0,0 0 15,22-1-15,-22 1 16,21 0-16,-21 0 0,0 0 0,0 0 15,0-22-15,21 22 0,-21 0 0,21 0 16,-21 42 15,0 0-31,0 0 0,0 0 16,-21 1-16,21-1 0,0 0 16,-21 0-16,21 0 0,0 0 0,0 1 15,0-1-15,0 0 0,0 0 16,21-21-1,0 0-15,0 0 0,0 0 16,1 0-16,-1-21 0,0 0 16,0 21-16</inkml:trace>
  <inkml:trace contextRef="#ctx0" brushRef="#br0" timeOffset="62555.77">19367 9165 0,'0'0'0,"0"-42"0,0 0 16,0 20-16,-21 22 0,0 0 16,0 0-16,0 0 0,0 22 0,-1-1 15,1 0-15,0 0 0,0 21 0,0-20 16,-22 20-16,22 0 0,0 1 16,0 20-16,0-21 0,0 22 0,-1-22 15,1 22-15,0-22 0,21 22 16,-21-22-16,21 0 0,0 1 0,0-1 15,0 0-15,21-21 0,0 1 0,0-1 16,1 0-16,-1 0 0,0-21 16,0 0-16,21 0 0,-20 0 15,-1 0-15,0 0 0,21 0 0,-21 0 16,1 0-16,-1-21 0,21 0 16,-21 0-16,0-1 0,1 1 0,-1 0 15,0-21-15,0-1 0,0 22 0,0-21 16,1 21-16,-22-22 0,21 43 15,0-21-15,-21 42 16,0 1-16,0-1 16,-21 21-16,21-21 0,-21 0 15,-1 22-15,22-22 0,0 0 0,0 21 16,0-20-16,0-1 0,0 0 16,0 0-16,22 0 15,-1-21-15,0 0 0,0 0 0,0 0 16,0 0-16,1 0 0,20 0 0,-21 0 15,0 0-15,0 0 0,1-21 16,-1 21-16,-21-21 0,21 0 0,0 0 16,-21-22-16,0 22 0,0-21 15,21 21-15,-21-22 0,0 1 0,0 0 16,0 20-16,0 1 0,0 0 0,0 0 16,-21 21-16,0 0 15,0 0-15,0 21 0,-1-21 0,1 21 16,-21 22-16,21-22 0,0 0 15,-1 21-15,1-21 0,0 1 16,21 20-16,0-21 0,0 0 0,0 0 16,0 1-16,0-1 0,0 0 15,21-21-15,0 0 0,1 0 16,-1 0-16,0 0 0,0 0 0,0 0 16,0 0-16,1 0 0,-1-21 15,0 21-15,0-21 0,-21-1 0,21 1 16,0 21-16,1-21 0,-1-21 0,0 21 15,0-1-15,0-20 0,0 21 16,1 0-16,-1 0 0,-21-1 0,21 22 16,0 0-16,-21 22 15,0-1-15,0 21 16,0-21-16,0 0 0,0 1 0,0 20 16,0-21-16,0 0 0,0 0 15,0 1-15,0-1 0,0 0 0,0 0 16,0 0-16,21-21 15,0 0-15,1 0 16,-1 0-16,0-21 16,0 0-16,-21 0 0,21 21 0,-21-21 15</inkml:trace>
  <inkml:trace contextRef="#ctx0" brushRef="#br0" timeOffset="62789.21">19346 9419 0,'0'0'0,"-21"0"0,0 0 16,42 0 0,0 0-16,22 0 15,-22 0-15,0 0 0,21 0 16,1 0-16,-1 0 0,-21 0 0,21 0 15,1 0-15,-1 0 0,-21 0 16,0 0-16,1 0 0</inkml:trace>
  <inkml:trace contextRef="#ctx0" brushRef="#br0" timeOffset="63028.07">18013 9525 0,'0'0'0,"21"0"16,0 0-1,0 0-15,0 0 0,1 0 0,20 0 16,0-21-16,1 21 0,-1 0 0,0-21 15,1 21-15,-1-21 0,0 21 16,1-22-16</inkml:trace>
  <inkml:trace contextRef="#ctx0" brushRef="#br0" timeOffset="65377.79">21717 9483 0,'0'0'16,"21"-43"-1,0 22-15,-21 0 16,0 0-16,0 0 0,-21 21 16,0-21-16,0-1 0,0 22 15,-22 0-15,22-21 0,-21 21 16,-1 0-16,1 0 0,21 0 0,-21 0 16,-1 21-16,22 1 0,0-1 15,-21 0-15,20 21 0,1 1 0,0-1 16,21 0-16,0 1 0,0 20 15,0-21-15,0 1 0,0-1 0,0 0 16,21 1-16,0-1 0,22-21 0,-1 22 16,0-22-16,1-21 0,20 21 15,-20-21-15,20 0 0,1 0 16,-1 0-16,22 0 0,-22-21 0,1 0 16,-1-1-16,1 1 0,-22 0 0,0-21 15,1 21-15,-1-22 0,0-20 16,-20 20-16,-1 1 0,0-21 0,0-1 15,0 1-15,-21-1 0,21 1 16,-21-1-16,22 1 0,-22-1 0,0 1 16,0 20-16,0 1 0,0 0 0,0-1 15,0 22-15,0 0 0,-22 42 16,1 21-16,0-20 16,0 20-16,21 0 0,-21 22 0,0-22 15,21 0-15,-22 22 16,22-22-16,0 1 0,-21-1 0,21 21 15,-21-20-15,21-1 0,0 0 0,0 1 16,-21-1-16,21-21 0,0 0 16,0 22-16,0-22 0,0 0 0,0 0 15,21-42 17,0 0-32,0 0 15,1 0-15,-22-1 0,21 1 0,0-21 16,0 21-16,0 0 0,0-22 15,-21 22-15,22 21 0,-1-21 0,0 21 16,0 0 0,-21 21-16,21 0 0,-21 0 15,0 1-15,0-1 0,0 0 0,21 21 16,-21-21-16,22 1 0,-22-1 0,21 0 16,0 0-16,0 0 15,0-21-15,0 0 0,1 0 0,20 0 16,-21 0-16,21 0 0,1 0 0,-22 0 15,21-21-15,1 21 0,-1-21 16,-21 0-16,0 0 0,22-1 0,-22 1 16,-21 0-16,21 0 0,-21-21 15,0-1-15,0 22 0,0-21 0,0 21 16,0-22-16,0 22 0,-21 0 16,0 0-16,-1 0 0,1 21 15,0 0-15,0 0 0,-21 0 0,20 0 16,1 21-16,-21 0 0,21 0 0,0 0 15,-1 0-15,1 1 0,0 20 16,0-21-16,21 21 0,0-20 0,0-1 16,0 0-16,0 0 0,0 0 0,0 0 15,21 1-15,0-22 0,0 0 16,1 21-16,-1-21 0,21 0 0,-21 0 16,0 0-16,1 0 0,-1-21 0,0 21 15,0-22-15,0 22 0,0-21 16,-21 0-16,22 0 0,-22 0 15,21 0-15,-21-22 0,0 22 0,0 0 16,0 0-16,21 0 16,-21 42 15,0 0-31,-21-21 0,21 21 0,0 0 16,0 0-16,0 1 0,0-1 0,0 0 15,0 0-15,0 0 0,0 0 16,0 1-16,0-1 0,21-21 15,0 0-15,0 0 0,0 0 16,1 0-16,-1 0 0,0 0 16,21 0-16,-21 0 0,1 0 15,-1-21-15,0-1 0,0 1 16,0 0-16,-21 0 0,21-21 16,-21 20-16,22 1 0,-1 0 0,-21 0 15,0 0-15,0 0 0,21 21 0,-21 21 31,0 0-15,0 0-16,-21 0 0,21 0 0,-21 1 16,21-1-16,0 0 0,0 0 15,-22 0-15,22 0 0,-21-21 0,21 22 16,0-1-16,0 0 31,21-42-15,1 21-16,-22-21 15,0-1-15,21 1 0,0 21 16,-21-42-16,21 21 0,0 0 0,-21-1 16,21 1-16,1 0 0,-22 0 15,21 0-15,0 21 0,0 0 0,0 0 16,0 0-16,1 0 0,-1 0 16,-21 21-16,21 0 0,-21 0 15,0 0-15,21 1 0,-21-1 0,21 0 16,-21 0-16,21 0 0,-21 0 0,22-21 15,-1 22-15,-21-1 16,21-21-16,0 0 0,0 21 0,0-21 16,1 0-16,-1 0 0,0 0 0,0 0 15,0 0-15,0 0 0,1 0 16,-1 0-16,0-21 0,0 0 0,0-1 16,0 1-16,1 0 0,-22 0 0,21 0 15,0 0-15,-21-1 0,0-20 16,21 21-16,-21 0 0,21 0 0,-21-1 15,0 1-15,0 0 0,0 0 16,0 0-16,-21 21 16,0 0-16,0 0 15,0 0-15,-1 0 0,1 21 16,0-21-16,0 21 0,0 0 0,0 0 16,-1 1-16,22-1 0,0 0 0,0 0 15,0 0-15,0 0 0,0 1 16,22-22-16,-1 21 0,0-21 0,0 0 15,0 0-15,0 0 16,1 0-16,-1 0 0,0 0 0,0 0 16,-21-21-16,21 21 0,-21-22 15,0 1-15,0 0 16,21 0-16,-21 0 0,0 0 16,0 42 15,0 0-16,0 0-15,-21 0 0,21 0 16,-21 22-16,21-1 0,0-21 0,0 22 16,-21-1-16,21 21 0,0-20 0,0-1 15,0 0-15,0 1 0,21 20 16,-21-20-16,0-1 0,21 0 0,-21 1 16,0-1-16,0 0 0,0 1 0,0-1 15,0 0-15,-21 1 0,0-1 16,0-21-16,0 21 0,-22-20 15,22 20-15,-21-21 0,-1 0 0,1 0 16,0 1-16,-1-22 0,1 21 0,0-21 16,21 0-16,-22 0 0,1 0 15,21 0-15,0 0 0,-22 0 0,22-21 16,0-1-16,0 1 0,0 0 0,-1 0 16,22 0-16,0 0 0,0-1 0,0 1 15,0-21-15,0 21 0,0-22 16,22 1-16,-1 0 0</inkml:trace>
  <inkml:trace contextRef="#ctx0" brushRef="#br0" timeOffset="66519.7">24469 9610 0,'0'0'0,"21"0"16,0-21 0,0 21-16,0 0 0,0-22 15,1 22-15,-22-21 0,21 21 16,0-21-16,0 21 0,-21-21 16,0 0-16,0 0 0,0-1 15,0 1 1,-21 21-16,0 0 0,0 0 15,-1 0-15,1 0 0,0 0 0,-21 21 16,21-21-16,-1 22 0,1 20 0,0-21 16,21 0-16,0 0 0,0 22 15,0-22-15,0 21 0,0-21 0,0 1 16,0-1-16,0 0 0,0 0 0,21 0 16,0-21-16,1 21 0,-1-21 15,0 0-15,0 0 0,0 0 16,0 0-16,1 0 0,-1 0 0,21 0 15,-21 0-15,0-21 0,22 0 0,-22 21 16,0-21-16,0 0 0,0 0 16,22-1-16,-22-20 0,0 21 0,0 0 15,0 0-15,1-1 0,-22 1 16,21 0-16,0 21 16,-21 21-1,0 0-15,0 1 0,0-1 16,0 0-16,0 0 0,0 21 0,0-20 15,0-1-15,0 0 0,0 0 16,0 0-16,0 0 16,21-21-1,0 0 1,0 0-16,1 0 0,-1 0 16,0-21-16,0 21 0,-21-21 15,21 0-15,0 0 0,1 0 0,-22-1 16,21 1-16,0 0 0,0 0 15,0 0-15,-21 0 0,21 21 16,1 21 0,-22 0-16,0 0 15,0 0-15,0 0 0,0 1 16,21-22-16,-21 21 0,0 0 16,21 0-16,-21 0 0,21-21 15,0 21-15,22 1 0,-22-22 0,0 21 16,21-21-16,1 0 0,-1 21 15,-21-21-15,21 21 0,1-21 0,-1 0 16,-21 0-16,22 0 0,-22 0 0,0-21 16,0 0-16,0 0 0,0-1 15,1 1-15,-1 0 0,0-21 0,0 21 16,0-22-16,-21 1 0,21 21 0,-21-22 16,22 22-16,-22-21 0,0 21 15,-22 0-15,1 21 0,0 0 16,0 0-16,-21 0 0,20 0 15,-20 0-15,21 0 0,-21 21 16,20 0-16,1 0 0,0-21 0,0 21 16,21 0-16,-21 1 0,21-1 15,0 0-15,0 0 0,0 0 0,0 0 16,21 1-16,0-1 0,0 0 16,0 0-16,-21 0 15,22 0-15,-22 1 0,0-1 0,0 0 16,0 0-16,0 21 0,0-20 0,0 20 15,0 0-15,0 1 0,0-1 16,0-21-16,-22 21 0,1 1 0,0-1 16,-21 0-16,21 1 0,-1-22 15,1 21-15,0 1 0,-21-22 0,21 0 16,-1 21-16,1-21 0,0 1 16,0-22-16,0 21 0,0 0 0,-1-21 15,1 0-15,0 0 0,0 0 0,0 0 16,0 0-16,-1 0 15,22-21-15,0 0 0</inkml:trace>
  <inkml:trace contextRef="#ctx0" brushRef="#br0" timeOffset="66736.14">24913 9271 0,'0'0'16,"0"-21"-16,0 42 47,-21-21-32,0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13:12.0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720 0,'0'0'0,"0"-21"0,0-1 16,0 1-16,0 0 0,0 0 15,-21 0-15,21 0 16,0-1 0,0 44 31,0-1-47,0 0 0,-21 0 15,21 0-15,0 0 0,0 22 16,-21-1-16,21 22 0,0-22 15,0 21-15,0 1 0,0-22 16,0 22-16,0-1 0,0-20 0,0 20 16,0-21-16,-21 22 0,21-22 15,0 1-15,0-1 0,-22 0 0,22 1 16,0-1-16,0 0 0,0-21 16,0 1-16,0-1 0,0 0 15,0 0-15,0-42 31,-21 0-31,21 0 16,0-1-16,-21 1 0,21-21 0,0 21 16,0-22-16</inkml:trace>
  <inkml:trace contextRef="#ctx0" brushRef="#br0" timeOffset="761.08">1566 974 0,'0'0'0,"-21"-21"16,21-1-1,0 1-15,0 0 0,0 0 16,0 0-16,21 0 0,0-1 15,22 1-15,-22 0 0,0 0 16,21 0-16,1 0 0,-22-22 0,21 22 16,1 21-16,-22-21 0,21 0 15,-21 21-15,22 0 0,-22 0 16,0 0-16,21 0 0,-21 0 0,22 21 16,-22 0-16,0 21 15,21 1-15,-20-22 0,20 42 0,-21-20 16,0 20-16,0-20 0,1 20 15,-22-21-15,0 22 0,21-22 16,-21 1-16,0-1 0,0 0 0,0 1 16,0-22-16,0 21 0,0-21 15,0 0-15,0 1 0,0-1 0,0 0 16,0 0-16,-21-21 16,21-21 15,0 0-31,0 0 15,0-1-15,0 1 0,0 0 16,21-21-16,-21-1 0,21 1 16,0 0-16,0-22 0,0 1 15,1-1-15,20 1 0,-21-1 16,21 1-16,1 20 0,-1-20 0,0 21 16,1-1-16,-22 22 0,21-21 15,1 21-15,-1-1 0,-21 1 0,21 0 16,-20 21-16,-1 0 0,0 0 15,0 0-15,0 21 0,0 0 16,-21 1-16,22 20 0,-22-21 0,21 21 16,-21 1-16,0 20 15,0 1-15,0-22 0,0 22 0,0-1 0,-21 1 16,-1-1-16,1-21 16,0 22-16,21-1 0,-21-20 0,21 20 15,-21 1-15,0-1 0,21-20 16,0 20-16,0-21 0,0 1 0,-22-1 15,22 0-15,0 1 0,0-22 16,0 0-16,0 0 0,0 0 0,0 1 16</inkml:trace>
  <inkml:trace contextRef="#ctx0" brushRef="#br0" timeOffset="1553.64">3260 1672 0,'0'0'16,"0"21"-16,21 1 31,0-22-31,0 0 0,0 0 16,0 0-16,22-22 0,-22 1 16,0 21-16,21-21 0,-20 0 0,-1 0 15,21 0-15,-21 21 16,0-22-16,1 1 0,-1 0 0,-21 0 15,0 0-15,0 0 16,0-1-16,-21 22 0,-1 0 16,1-21-16,0 21 0,0 0 15,0 0-15,-22 0 0,22 0 0,0 21 16,-21-21-16,21 22 0,-1-1 16,-20 0-16,21 0 0,0 21 0,0-20 15,21 20-15,0 0 16,-22 1-16,22-1 0,0-21 0,0 21 15,0 1-15,0-22 0,0 21 16,22-21-16,-1 1 0,-21-1 0,21-21 16,0 21-16,0 0 0,0-21 15,1 0-15,-1 0 0,21 0 0,-21 0 16,0 0-16,22-21 0,-22 0 16,21 0-16,-21-1 0,1 1 0</inkml:trace>
  <inkml:trace contextRef="#ctx0" brushRef="#br0" timeOffset="2332.19">3958 1482 0,'0'21'15,"0"0"-15,0 0 16,0 0-16,0 1 0,0 20 0,0-21 15,0 0-15,0 22 0,0-22 16,0 0-16,0 21 0,-21-21 0,21 1 16,0 20-16,0-21 0,0 0 15,-21 0-15,21 1 0,0-1 16,-21 0 0,-1-42 15,22 0-31,0-1 15,-21 22-15,21-42 0,0 21 0,0 0 16,0-22-16,0 22 0,0-21 16,21 21-16,1-22 0,-1 22 15,0-21-15,0 21 0,0 0 0,0-1 16,22 1-16,-22 0 0,0 0 16,0 21-16,22 0 0,-22-21 0,0 21 15,0 0-15,0 0 0,0 0 16,22 21-16,-22 0 0,0 0 0,-21 0 15,21 1-15,0-1 0,-21 0 16,0 0-16,0 0 0,0 22 16,0-22-16,0 0 0,0 0 15,0 21-15,0-20 0,0-1 0,0 0 16,-21-21-16,21 21 0,-21 0 16,0-21-16,21 21 0,-21-21 15,0 0 1,21-21-1,0 0-15,0 0 0,0 0 16,0 0-16,0-1 0,0-20 16,0 21-16,21-21 0,0 20 0,0-20 15,-21 21-15,21-21 0,22 20 16,-22 1-16,0 0 0,21 0 16,-21 21-16,22-21 0,-1 21 0,-21-21 15,22 21-15,-1 0 0,-21 0 16,21 21-16,-20 0 0,20-21 0,-21 21 15,0 21-15,-21-20 0,0-1 16,21 21-16,-21-21 0,0 22 0,0-22 16,0 0-16,0 21 0,-21-21 15,21 1-15,-21-1 0,0 0 0,21 0 16,-21-21-16,21 21 0,-21-21 16,21-21 15</inkml:trace>
  <inkml:trace contextRef="#ctx0" brushRef="#br0" timeOffset="3024.88">5122 847 0,'-21'-21'16,"0"21"-16,21 21 16,0 0-16,0 0 0,0 21 15,0 1-15,0-22 0,0 21 16,0 1-16,0 20 0,0-21 0,0 1 15,0-1-15,0 22 0,0-22 16,-21 0-16,21 1 0,-21-1 0,21 21 16,0-20-16,0-1 0,-22-21 15,22 22-15,-21-1 0,21-21 0,-21 0 16,21 22-16,0-22 16,0 0-16,0 0 0,0 0 15,-21-21-15,21-21 31,0 0-31,0 0 0,0 0 16,0-1-16,0 1 0,0-21 16,0 21-16,0 0 0,0-22 0,0 22 15,21 0-15,0 0 0,-21 0 16,21-1-16,1 1 0,-1 0 0,0 0 16,0 0-16,21 21 15,-20-21-15,-1 21 0,0 0 0,21 0 16,-21 0-16,1 0 0,-1 0 15,21 21-15,-21-21 0,0 21 0,1 0 16,-22 0-16,21 0 0,-21 1 16,21-1-16,-21 21 0,0-21 0,0 0 15,0 1-15,0 20 0,-21-21 16,0 0-16,-1 0 0,1 1 0,0-1 16,0 0-16,0 0 0,0-21 15,-1 21-15,1-21 0,0 0 0,0 21 16,0-21-16,0 0 0,-1 0 15,22-21 17,0 0-17,0 0-15,0 0 16</inkml:trace>
  <inkml:trace contextRef="#ctx0" brushRef="#br0" timeOffset="3464.63">5715 1693 0,'21'0'0,"-42"0"0,42-21 16,0 21-16,-21-21 15,21 0-15,1 21 0,-22-21 0,21 21 16,-21-21-16,0-1 0,0 1 16,0 0-16,0 0 0,0 0 15,-21 0 1,-1 21-16,1 0 0,0 0 16,0 0-16,0 21 15,21 0-15,0 0 16,-21 0-16,-1 0 0,22 1 0,-21 20 15,21-21-15,0 21 0,0-20 16,0 20-16,0-21 0,0 0 0,0 22 16,0-22-16,0 0 0,0 0 15,0 0-15,0 0 0,21 1 16,1-22-16,-1 0 0,0 21 16,0-21-16,0 0 0,0 0 15,22 0-15,-22 0 0,0 0 0,0-21 16,0-1-16,1 22 15,-1-21-15</inkml:trace>
  <inkml:trace contextRef="#ctx0" brushRef="#br0" timeOffset="3890.39">6096 1545 0,'0'0'16,"0"-21"-16,0 0 15,21 21 1,-21-21-16,21 21 0,0 0 16,1-21-16,-1 21 0,0 0 15,0 0-15,0 0 0,0 0 0,1 0 16,-22 21-16,21 0 0,0 0 16,0 0-16,-21 0 0,0 1 0,0-1 15,21 0-15,-21 0 0,0 0 0,0 0 16,0 22-16,0-22 0,0 0 0,0 0 15,0 0-15,-21 1 0,0-1 0,21 0 16,0 0-16,-21-21 0,0 21 16,-1-21-1,22-21 1,0 0 0,0 0-16,0 0 0,0-22 15,22 22-15,-22 0 0,21 0 0,0-22 16,-21 22-16,21-21 15,0 21-15,-21 0 0,21-1 0,1 1 16,-22 0-16,21 21 0,0-21 0,0 0 16,-21 0-16,21 21 0,0 0 15,1 0-15</inkml:trace>
  <inkml:trace contextRef="#ctx0" brushRef="#br0" timeOffset="4504.04">7302 1397 0,'-21'0'0,"42"0"0,-63 0 15,21 0-15,0 0 0,0 0 0,-1 0 16,1 0-16,0 0 0,0 21 16,-21-21-16,20 21 0,1 1 0,0-1 15,0 0-15,0-21 0,0 21 0,-1 0 16,22 0-16,0 1 0,0-1 0,0 0 15,0 0-15,0 0 16,22-21-16,-1 0 16,0 0-16,0 0 0,21 0 15,-20 0-15,-1 0 0,0 0 0,21 0 16,-21 21-16,1-21 0,-1 0 0,0 0 16,0 0-16,0 22 0,0-22 0,1 0 15,-1 21-15,-21 0 16,0 0-16,0 0 15,0 0-15,-21 1 16,-1-22-16,1 21 0,0-21 16,0 21-16,0 0 0,0-21 0,-22 21 15,22-21-15,0 0 0,0 0 0,-22 21 16,22-21-16,0 0 0,0 0 0,0 0 16,0 0-16,-1 0 0,1 0 0,0 0 15,0 0-15,0 0 0,0 0 16,-1 0-1,22-21 17,0 0-32,0 0 0</inkml:trace>
  <inkml:trace contextRef="#ctx0" brushRef="#br0" timeOffset="59064.06">2180 2794 0,'0'-21'0,"-21"21"0,0 0 32,0 0-1,-1 0-16,1 0-15,0 0 16,0 0-16,0 0 0,0 0 16,-1 0-16,1 0 15,0 0-15,0 0 0,0 0 16,0 0-16,-1 0 0,1 0 0,0 21 16,0-21-16,0 0 0,0 0 15,-1 0-15,44 0 78,-1 0-78,0 0 16,0 0-16,0 0 0,0 0 16,1 21-16,-1-21 15,0 0-15,0 0 0,21 0 0,-20 0 16,20 0-16,-21 0 0,21 0 15,1 0-15,-1 0 0,-21 0 16,22 0-16,-1 0 0,0 0 0,1 0 16,-1 0-16,0 0 0,1 0 15,-1 0-15,0 0 0,-21 0 0,22 0 16,-1 0-16,-21 21 0,22-21 16,-1 0-16,0 0 0,-21 0 0,22 0 15,-1 0-15,-21 0 0,22 0 16,-22 0-16,21 0 0,-21 22 15,22-22-15,-22 0 0,21 0 16,-21 0-16,0 0 0,22 0 16,-22 0-16,21 0 0,-21 0 0,22 0 15,-1 0-15,-21 0 0,22 0 16,-1 0-16,0 0 0,1 0 0,-1 0 16,21 0-16,-20 0 0,-1 0 15,0 0-15,22 0 0,-22 0 0,1 0 16,-1 0-16,0 0 0,1 0 15,20 0-15,-21 0 0,22 0 0,-22 0 16,22 0-16,-1 0 0,1 0 16,-1 0-16,1 0 0,-1 0 0,1 0 15,20 0-15,-20 0 16,-1 0-16,1 0 0,-1 0 0,-20 0 16,20 0-16,1 0 0,-22 0 15,22 0-15,-22 0 0,21 0 0,1 0 16,-22 0-16,22 0 0,-1 0 15,-20 0-15,20 0 0,-21 0 0,22 0 16,-1 0-16,-20-22 0,20 22 0,-20 0 16,20 0-16,-21 0 0,22 0 15,-22 0-15,22 0 0,-22 0 0,22 0 16,-22 0-16,21 0 0,-20 0 16,20 0-16,-20 0 0,20 0 0,-21 0 15,22 0-15,-22 0 16,1-21-16,20 21 0,-21 0 0,1 0 15,-1 0-15,-21 0 0,22 0 16,-1 0-16,-21 0 0,21 0 0,1 0 16,-22 0-16,21 0 0,-21 0 15,22 0-15,-22 0 0,21 0 0,-21 0 16,22 0-16,-22-21 0,0 21 16,0 0-16,22 0 0,-22 0 0,0 0 15,0 0-15,0 0 0,0 0 16,1 0-16,-1 0 0,0 0 15,0 0-15,0 0 0,0 0 16,1 0 47,-22-21-48</inkml:trace>
  <inkml:trace contextRef="#ctx0" brushRef="#br0" timeOffset="60008.24">9292 1545 0,'0'-21'15,"0"0"1,0 0-16,0 0 16,0-1-1,-21 22-15,0 0 32,0 0-32,-1 0 0,1 0 15,0 0-15,0 22 0,0-1 16,0 0-16,-1 0 0,1 21 0,0 1 15,0-22-15,0 21 0,0 1 16,-1-1-16,22 0 0,0-21 0,0 22 16,0-1-16,0-21 0,0 0 15,22 1-15,-1-1 0,0 0 0,0-21 16,0 0-16,0 21 0,22-21 0,-22 0 16,21 0-16,1 0 15,-22-21-15,21 0 0,0 0 0,1-1 0,-1 1 16,0 0-16,1-21 15,-1 21-15,-21-22 0,0 1 0,1 0 16,-22-1-16,0 1 0,0 0 16,0-1-16,-43 1 0,22 21 0,0-22 15,-21 22-15,-1 0 0,1 21 16,0 0-16,-1 0 0,1 0 0,21 0 16,-22 0-16,1 0 0,0 0 15,21 21-15,-1 0 0,1 1 0,0-1 16,0 0-16,21 0 0,0 0 15,0 0-15,0 1 0,0-1 0,21 0 16,0 0-16,0-21 0,1 0 16,20 0-16,0 0 0,1 0 15</inkml:trace>
  <inkml:trace contextRef="#ctx0" brushRef="#br0" timeOffset="60537.45">10287 1207 0,'0'0'0,"21"-22"0,0-41 16,-21 42-16,0 0 0,0-1 15,0 1-15,0 0 0,-21 0 16,0 21-16,0 0 0,0 0 16,-1 0-16,-20 0 0,21 0 15,-21 21-15,20 21 0,-20-20 16,0 41-16,21-21 0,-22 1 0,22-1 15,-42 22-15,-1-1 0,22 1 0,21-1 16,21 1-16,0-1 0,0 1 16,-22 20-16,22-20 0,-21 20 0,21-20 15,-21 21-15,21-1 0,0-20 16,-21 20-16,21 1 0,-21 0 0,21-1 16,-21-20-16,21 21 0,0-22 15,0-21-15,0 22 0,0-22 16,0 22-16,0-22 0,0-21 0,0 22 15,0-22-15,0 0 0,0 0 16,0-42 15,0 0-31,-22 0 0,1-1 16,0 1-16,-21-21 0,21 21 0,-1-22 16,-20 1-16,21 0 0,-21-1 15,20 1-15,1 0 0,0-1 0,0 22 16,21-21-16,0 0 0,0-1 0,0 1 15,0 0-15,21-1 16,0 22-16,0-21 0,1-1 0,-1 1 16,21 21-16,0-21 0,-20 20 15,41-20-15,-21 21 0,1-21 0,20 20 16,-20 1-16,-1-21 0,21 21 0</inkml:trace>
  <inkml:trace contextRef="#ctx0" brushRef="#br0" timeOffset="61092.3">11303 1355 0,'0'0'0,"21"-21"0,-21-1 15,0 1-15,-21 0 16,0 21-16,0 0 16,-1 0-16,-20 0 0,21 0 0,0 0 15,-22 21-15,22-21 0,-21 21 16,0 1-16,20 20 0,-20-21 0,21 0 15,0 22-15,0-1 0,-1 0 16,1 1-16,0-1 0,21 0 16,0 1-16,0-1 0,0 0 15,0-21-15,0 22 0,21-22 0,0 0 16,1 0-16,-1 0 0,21 1 0,-21-22 16,22 0-16,-22 0 0,21 0 15,0 0-15,-20 0 0,20-22 0,0 22 16,1-21-16,-1 0 0,0 0 15,1-21-15</inkml:trace>
  <inkml:trace contextRef="#ctx0" brushRef="#br0" timeOffset="61380.13">11832 1122 0,'0'21'0,"0"0"16,0 0-16,0 22 0,-21-1 0,21 0 15,-21 1-15,21-1 0,-21 22 0,21-22 16,0 0-16,0 1 16,-22-1-16,22 0 0,-21 1 0,21-1 0,0 0 15,0-21-15,0 1 0,0-1 16,0 0-16,0 0 0,0 0 15,21-21 1,1 0-16,-1-21 16,0 0-16,0 0 0,0 0 0</inkml:trace>
  <inkml:trace contextRef="#ctx0" brushRef="#br0" timeOffset="61911.83">12509 1545 0,'43'-42'16,"-86"84"-16,107-84 0,-64 21 16,21 21-16,-21-21 0,21 21 0,-21-22 15,0 1-15,0 0 0,0 0 16,0 0 0,-21 0-16,0 21 0,0 0 0,0-22 15,-1 22-15,1 0 0,0 0 16,-21 0-16,21 0 0,-22 22 0,1-1 15,0 0-15,20 0 0,-20 0 16,0 22-16,21-1 0,-22 0 0,22 1 16,0-1-16,0 0 15,21-21-15,0 22 0,0-1 0,0-21 16,0 0-16,0 1 0,0-1 0,21 0 16,0-21-16,0 0 0,22 0 15,-22 0-15,21 0 0,-21 0 0,22-21 16,-1 0-16,-21 21 0,21-22 15,1 1-15,-22-21 0,0 21 0,21 0 16,-20-22-16,-1 1 0,0 21 16,0-22-16,0 22 0,-21-21 0,21 21 15,-21-22-15,0 22 0,0 0 16,0 0-16,0 42 31,-21 0-31,21 0 16,-21 1-16,0-1 0,21 0 0,0 21 15,0-21-15,-21 1 0,21 20 16,0-21-16,-21 0 0,21 0 0,0 1 16,0-1-16,0 0 0,0 0 15,0 0-15,21-21 16,0 0-16,0 0 0,0 0 0</inkml:trace>
  <inkml:trace contextRef="#ctx0" brushRef="#br0" timeOffset="62422.44">13314 1418 0,'0'0'0,"21"0"0,0-21 0,0 0 16,-21 0-16,0 0 0,-21 21 16,0 0-1,-21 0-15,20 0 0,-20 0 16,21 0-16,-21 0 0,-1 21 0,1 0 15,21 0-15,-22 0 0,1 0 16,21 1-16,0-1 0,-22 0 0,22 0 16,21 0-16,0 0 15,0 1 1,21-22-16,1 0 0,-1 0 0,0 0 16,21 0-16,-21 0 0,22 21 15,-22-21-15,21 0 0,1 0 0,-22 0 16,21 0-16,-21 21 0,0-21 15,22 0-15,-22 21 0,0 0 16,-21 0-16,0 1 16,0-1-16,0 0 15,-21 0-15,0-21 0,0 21 16,-22-21-16,22 21 0,0-21 0,-21 0 16,20 0-16,1 22 0,-21-22 15,21 0-15,0 0 0,-22 0 16,22 0-16,0 0 0,0 0 0,0 0 15,-1 0-15,1 0 0,0 0 16,0-22-16,0 22 16,21-21-1,0 0 1,21 21-16,0 0 0,0-21 16</inkml:trace>
  <inkml:trace contextRef="#ctx0" brushRef="#br0" timeOffset="62924.15">14033 1418 0,'22'0'0,"-44"0"0,65-21 0,-22 21 0,-21-21 15,21 0-15,-21 0 16,0-1-1,-21 22 1,0 0-16,0 0 0,-1 0 16,1 0-16,-21 0 0,21 22 0,-22-22 15,22 21-15,-21 0 0,21-21 0,-22 21 16,22 0-16,0 0 0,0-21 16,0 22-16,21-1 0,-21-21 15,21 21-15,0 0 16,21-21-16,0 0 0,0 0 15,0 0-15,0 21 0,1-21 0,-1 0 16,21 0-16,-21 0 0,22 0 0,-22 21 16,21-21-16,-21 0 0,0 22 15,22-22-15,-22 21 0,0-21 0,-21 21 16,21 0-16,0 0 16,-21 0-16,0 1 15,-21-1-15,0-21 0,0 21 16,0-21-16,-22 21 0,22 0 0,-21-21 15,21 0-15,-22 21 0,1-21 0,21 0 16,-21 0-16,20 0 0,-20 0 16,21 22-16,0-22 0,0 0 0,-1 0 15,1 0-15,0 0 0,0 0 16,0 0 0,0 0-16</inkml:trace>
  <inkml:trace contextRef="#ctx0" brushRef="#br0" timeOffset="63584.29">10075 2265 0,'0'0'0,"-42"21"16,63 0 15,0-21-15,0 0-16,1 0 0,20 0 15,0 0-15,22 0 0,-22 0 16,22 0-16,20 0 0,1 0 0,0 0 15,-1 0-15,22 0 0,21 0 0,-21 0 16,21 0-16,0 0 0,0 0 16,0 0-16,0 0 0,21 0 0,-21 0 15,21 0-15,-21 0 0,0 0 16,0 0-16,0 0 0,0 0 0,0 0 16,-21 0-16,21 0 0,-21 0 0,0-21 15,0 21-15,-22 0 0,1 0 16,-22 0-16,1 0 0,-22-21 0,22 21 15,-43 0-15,21 0 0,-21 0 16,1 0-16,-1 0 0,0-21 16,0 21-1,-42 0 32,0 0-31,0 0-16,-1 0 0,1 0 0</inkml:trace>
  <inkml:trace contextRef="#ctx0" brushRef="#br0" timeOffset="64496.77">1291 4530 0,'0'0'0,"0"-21"0,0-1 0,0 1 16,0 0-16,0 0 16,0 0-16,-21 21 0,21-21 15,0-1-15,-21 1 16,0 21 0,-1 21 15,22 1-31,0-1 0,0 21 0,0-21 15,0 22-15,0-1 0,0 0 16,0 22-16,0-22 0,-21 22 0,21-22 16,0 21-16,0 1 0,-21-22 15,21 1-15,0 20 0,0-21 16,0 1-16,0-22 0,0 21 0,0-21 16,0 1-16,0-1 0,0 0 15,0 0-15,0-42 47,0 0-31</inkml:trace>
  <inkml:trace contextRef="#ctx0" brushRef="#br0" timeOffset="64852.58">1609 4995 0,'0'22'16,"0"-1"-16,0 0 16,21-21-16,0 21 0,0-21 15,0 0-15,0 0 16,1 0-16,-1-21 15,-21 0-15,21 21 0,-21-21 0,21 21 16,-21-22-16,0 1 16,0 0-16,-21 0 15,0 21 1,0 0-16,-1 0 0,1 21 31,0-21-31,21 21 0,0 0 31</inkml:trace>
  <inkml:trace contextRef="#ctx0" brushRef="#br0" timeOffset="77932.36">2857 4043 0,'0'0'0,"0"-21"15,0 0-15,0-1 32,0 1-32,0 0 15,22 21-15,-1 0 31,0 21-31,0 0 0,0 1 16,0 20-16,1-21 0,-1 21 0,0 22 16,0-22-16,21 1 0,-20 20 15,-1 1-15,21-22 0,-21 21 16,0 1-16,1-22 0,-1 22 16,0-1-16,0-20 0,0-1 0,-21 0 15,0 1-15,21-1 0,-21-21 16,22 21-16,-22-20 0,0-1 0,0 0 15,0-42 17,0 0-32,0-22 15,0 22-15,0-21 0,-22-1 0,22 1 16,-21 0-16,21-1 0,0-20 16,0 21-16,0-22 0,0 1 0,0-1 15,0 1-15,21-22 0,1 21 16,-22 1-16,21-1 0,21 22 15,-21-21-15,0 20 0,1 1 16,20 21-16,-21-22 0,0 22 0,0 0 16,1 21-1,-1 0-15,-21 21 16,0 0 0,0 1-16,0 20 0,0-21 15</inkml:trace>
  <inkml:trace contextRef="#ctx0" brushRef="#br0" timeOffset="79664.24">3979 4720 0,'21'0'15,"-21"-21"-15,22 0 0,-1 0 16,-21 0-16,0-1 0,0 1 16,0-21-16,0 21 0,0 0 15,0-22-15,0 22 0,0 0 0,-21-21 16,-1 20-16,1 1 16,0 21-16,0-21 0,0 21 0,0 0 15,-1 0-15,1 21 0,0 0 16,-21 1-16,21-1 0,-1 0 0,1 21 15,21-21-15,-21 22 0,21-1 16,-21 0-16,21 1 0,0-1 0,0 0 16,0 1-16,0-22 0,0 21 15,0-21-15,0 22 0,0-22 0,21 0 16,0 0-16,0-21 0,1 0 16,-1 0-16,0 0 15,0 0-15,0-21 0,0 0 0,1 21 0,-1-21 16,0-22-16,-21 22 15,21 0-15,0-21 0,0 21 0,1-22 16,-22 22-16,0-21 0,0 21 16,21-22-16,-21 22 0,0-21 0,21 21 15,-21-1-15,0 1 0,0 0 16,0 42 15,0 0-31,0 22 16,0-22-16,0 0 0,0 0 0,0 22 15,0-22-15,0 21 0,0-21 16,0 22-16,0-22 0,0 21 0,0-21 16,0 0-16,0 1 15,0-1-15,0 0 0,21 0 0,0-21 16,0 0-16,1 0 16,-1 0-16,0 0 0,0 0 15,0-21-15,0 0 0,1 0 0,-1-1 16,0-20-16,21 21 0,-21-21 15,1-1-15,20 22 0,-21-21 16,0-1-16,0 22 0,1-21 0,-22 21 16,0 0-16,0-1 0,0 1 0,0 0 15,-22 21 1,1 0-16,0 0 16,0 21-16,0 0 0,0 1 15,21-1-15,0 0 16,0 0-16,21 0 15,0-21-15,0 21 16,0 1-16,0-22 0,-21 21 0,22-21 16,-1 21-16,-21 0 0,21 0 15,-21 0-15,21 1 0,-21-1 16,0 0 0,0 0-16,0 0 0,0 0 0,0 1 0,0-1 15,0 0-15,0 0 16,21 0-16,0 0 15,1-21-15,-1 0 0,0 22 0,0-22 16,21 0-16,-20 0 0,20 0 16,-21 0-16,21 0 0,-20 0 0,20 0 15,0-22-15,-21 22 0,22-21 0,-1 0 16,-21 0-16,22 0 0,-22 0 16,21-1-16,-21 1 0,0-21 0,1 21 15,-1 0-15,-21-22 0,0 22 16,0 0-16,0-21 0,0 20 0,0 1 15,0 0-15,0 0 16,0 0-16,-21 0 0,-1 21 0,1 0 16,0-22-16,0 22 0,0 0 15,0 0-15,-1 22 0,-20-1 16,21-21-16,0 21 0,0 0 0,-22 21 16,22-20-16,0-1 0,0 21 15,-22 0-15,22-20 0,21 20 0,-21 0 16,21-21-16,0 22 0,0-22 15,0 0-15,0 0 0,0 0 0,0 1 16,0-1-16,0 0 0,21-21 0,0 21 16,1-21-1,-1 0-15,0 0 0,0 0 0,0 0 16,0 0-16,1-21 0,-1 0 16,-21 0-16,21-1 0,0 1 0,0 0 15,0 0-15,-21 0 0,22-22 0,-22 22 16,21-21-16,-21 21 0,0-22 15,0 1-15,21 21 0,-21 0 0,0 0 16,0-1-16,21 1 0,-21 0 16,0 0-16,0 42 31,0 0-15,0 0-16,0 22 0,0-22 15,0 0-15,0 21 0,0-20 16,0-1-16,0 21 0,0-21 0,0 22 15,0-22-15,0 0 0,0 0 0,0 0 16,0 0-16,0 1 0,21-22 16,0 21-16,1-21 0,-1 0 15,0 0-15,0 0 0,0 0 16,0 0-16,1 0 0,20-21 0,-21-1 16,0 22-16,22-21 0,-22 0 15,0 0-15,0-21 0,21 20 0,-20 1 16,-22-21-16,21 21 0,-21 0 0,21-1 15,-21-20-15,0 21 0,0 0 16,0 0-16,0-1 16,0 1-16,0 42 31,0 1-31,0-1 0,0 0 16,0 0-16,0 0 0,0 0 15,0 22-15,0-22 0,0 0 0,0 0 16,0 0-16,21 1 0,-21-1 15,21-21-15,0 21 16,1-21-16,-1 0 16,0 0-16,0 0 15,0-21-15,0 0 0,1-1 16,-22 1-16,0 0 0,21-21 16</inkml:trace>
  <inkml:trace contextRef="#ctx0" brushRef="#br0" timeOffset="80056.23">5905 4255 0,'0'0'15,"-21"0"-15,0 0 0,0 0 0,0 0 16,0 0-16,21 21 0,-22-21 16,22 21-16,-21 0 0,21 0 15,0 0-15,0 1 16,0-1-16,0 0 0,21-21 15,1 0-15,-1 0 0,0 0 16,0 0-16,0 0 0,0 0 0,1 0 16,-1-21-16,0 21 0,0-21 15,0-1-15,-21 1 0,0 0 16,0 0-16,0 0 0,0 0 0,0-1 16,0 1-16,0-21 0,0 21 15,-21 0-15,0 21 0,0-22 0,0 22 16,-1 0-16,1 0 15,0 0-15,0 22 0,0-1 0,0 0 0,21 0 16,-22 0-16,22 0 0,-21 1 16,21-1-16,0 0 0,0 0 15,0 0-15,0 0 0,0 1 0,21-22 16,1 0-16,-1 0 0,0 0 16,0 0-16,0 0 0,22 0 0,-22 0 15</inkml:trace>
  <inkml:trace contextRef="#ctx0" brushRef="#br0" timeOffset="80676.94">6435 3768 0,'0'0'0,"-22"-21"16,1 21-1,0 21-15,0 0 16,21 0-16,0 0 0,0 22 15,0-22-15,0 21 0,0 22 16,0-22-16,0 0 0,0 22 0,0-22 16,0 22-16,0-22 0,0 0 15,0 22-15,0-22 0,-21 0 0,21-20 16,0 20-16,0 0 0,0-21 16,0 22-16,0-22 0,0 0 0,0 0 15,0 0-15,0 1 0,0-1 16,0 0-16,0-42 31,0 0-15,0-1-16,0 1 15,0 0-15,21 0 0,-21 0 0,0-22 16,21 22-16,0 0 0,-21 0 16,21 0-16,1 0 0,-1-1 0,0 1 15,21 21-15,-21-21 0,22 0 0,-22 21 16,21 0-16,1 0 0,-22 0 15,21 0-15,0 0 0,-20 0 16,20 21-16,0 0 0,-21 0 16,1 1-16,-1-1 0,0 0 0,0 0 15,-21 0-15,0 0 0,0 1 0,0-1 16,0 0-16,-21 0 0,0 21 16,0-20-16,-22-1 0,22 0 0,-21 0 15,-1 0-15,1 0 0,0 1 16,-1-1-16,1 0 0,0-21 0,-1 21 15,22-21-15,-21 0 0,21 0 0,-22 0 16,22 0-16,0 0 0,0 0 16,21-21 15,0 0-31,21 0 0,0-1 16,0 1-16,1 0 0,20 0 0</inkml:trace>
  <inkml:trace contextRef="#ctx0" brushRef="#br0" timeOffset="81028.74">7302 3852 0,'0'0'16,"0"-21"-16,0 0 15,0 42 16,0 22-31,0-22 16,0 21-16,0 0 0,0 1 0,0 20 16,0 1-16,0-22 0,-21 22 15,21-1-15,-21-21 0,21 1 0,0-1 16,0 22-16,-21-22 0,21-21 0,-21 21 16,21 1-16,-21-1 0,21-21 15,0 22-15,0-22 0,-22 0 0,22 21 16,-21-21-16,21 1 0,0-1 15,0 0-15,21-21 47,1-21-47,-22 0 0,21-1 0,0 1 16,0 0-16</inkml:trace>
  <inkml:trace contextRef="#ctx0" brushRef="#br0" timeOffset="81432.03">7514 4551 0,'21'0'15,"0"0"-15,1 0 16,-1 0 0,0 0-16,0 0 0,0-21 15,0 21-15,1-21 0,-1 21 0,0-22 16,0 22-16,0-21 0,0 0 15,-21 0-15,0 0 0,0 0 16,0-1-16,-21 22 16,0 0-1,0 0-15,0 0 0,0 0 0,-1 0 16,-20 22-16,21-22 0,0 21 16,0 0-16,-1 0 0,1 0 15,0 0-15,0 22 0,21-22 0,0 0 16,-21 0-16,21 0 0,0 1 15,0-1-15,0 0 0,0 0 0,0 0 16,0 0-16,0 1 0,21-1 16,0 0-16,0-21 0,0 0 15,-21 21-15,22-21 0,-1 0 0,21 0 16,-21 0-16,0 0 0,1 0 16,20-21-16,0 0 0,-21 21 0,22-21 15</inkml:trace>
  <inkml:trace contextRef="#ctx0" brushRef="#br0" timeOffset="81919.75">8530 4403 0,'0'-21'0,"0"-1"16,0 1-16,-21 21 0,0 0 15,0 0-15,-1 0 16,1 0-16,0 0 0,0 0 15,0 21-15,0-21 0,-1 22 16,1-1-16,0 0 0,21 0 0,-21 0 16,21 0-16,-21-21 0,21 22 0,0-1 15,0 0-15,0 0 16,0 0 0,21-21-16,0 0 0,0 0 15,0 0-15,1 0 0,-1 0 16,0 0-16,0 0 0,0 0 15,0 0-15,1 21 0,-1-21 16,0 22-16,0-1 16,-21 0-1,0 0 1,-21-21-16,0 21 0,0 0 16,-1-21-16,1 22 0,0-22 15,0 21-15,0-21 0,0 0 16,-22 21-16,22-21 0,0 0 0,0 21 15,0-21-15,-1 0 0,1 0 16,21 21-16,-21-21 0,0 0 16</inkml:trace>
  <inkml:trace contextRef="#ctx0" brushRef="#br0" timeOffset="83056.11">1079 6414 0,'0'0'0,"-21"0"16,0 0-16,0 0 15,21-22-15,-21 22 0,0-21 16,-1 0-16,22 0 15,0 0-15,0 0 16,0-1-16,22 22 16,-1-21-16,0 21 0,0 0 15,0 0-15,0-21 0,22 21 0,-22 0 16,0 0-16,21 0 16,1 21-16,-22 0 0,21 1 0,-21-1 15,1 21-15,-1 0 0,0 1 16,0-1-16,-21 0 0,0 1 0,0-1 15,0 0-15,-21 1 0,0-1 16,0 0-16,-22 1 0,22-22 0,-21 21 16,-1 1-16,1-22 0,0 0 15,-1 21-15,1-21 0,0 1 16,-1-22-16,1 21 0,0-21 0,21 0 16,-22 0-16,22 0 0,-21 0 15,21 0-15,-1-21 0,1-1 0,0 1 16,0 0-16,21 0 15,0 0-15,0 0 0,0-1 0,0 1 16,0 0-16,0 0 0,21 0 16,0 0-16,0 21 0,1-22 15,-1 1-15,0 21 0,0 0 0,0 0 16,0 0-16,1 0 0,-1 21 16,0 1-16,0-22 0,0 21 0,0 0 15,1 21-15,-1-21 0,-21 1 16,21-1-16,-21 0 0,21 21 15,-21-21-15,0 1 0,21-1 0,0 0 16,-21 0-16,22 0 0,-22 0 16,0 1-16,21-1 0,0 0 15,0-21-15,0 0 16,0 0-16,1 0 16,-1-21-16,0 0 0,0 21 15</inkml:trace>
  <inkml:trace contextRef="#ctx0" brushRef="#br0" timeOffset="83387.92">1799 6900 0,'21'0'15,"0"0"-15,1 0 16,-1-21 0,-21 0-1,0 0-15,0 0 16,-21 21 15,-1 21 0,22 0-31,0 0 16</inkml:trace>
  <inkml:trace contextRef="#ctx0" brushRef="#br0" timeOffset="85108.64">3217 6456 0,'-21'-21'0,"21"0"0,-21-1 0,21 1 16,0 0-16,0 0 15,0 0-15,0 0 0,0-1 16,-21 22-16,21 22 31,0-1-15,0 21-16,0 0 0,0 1 16,0-1-16,0 0 0,0 22 0,0-22 15,0 1-15,0-1 0,0 0 16,0 1-16,0-22 0,0 21 0,0-21 15,0 0-15,0 1 0,0-1 16,0 0-16,0-42 31,0 0-15,0-1-16,0 1 0,0 0 0,0 0 16,-21 0-16,21-22 0,0 1 15,0 0-15,0-1 0,0 1 0,0 0 16,0-1-16,21 1 0,21 0 15,-21-1-15,22 1 0,-1 21 0,0 0 16,1 0-16,-1 21 0,106 0 16,-106 21-16,1 0 15,-1 21-15,0-21 0,1 22 16,-22-1-16,0 0 0,0 1 0,-21-1 16,21 0-16,-21 1 0,0-1 0,0-21 15,0 22-15,0-22 16,0 21-16,-21-21 0,0 0 15,21 1-15,-21-22 16,21-22 0,0 1-16,0 0 15,0-21-15,0 21 0,0-1 16,0-20-16,21 0 0,0-1 0,0-20 16,1 21-16,-1-1 0,21 1 15,0 0-15,1-1 0,-22 1 0,21 21 16,1 21-16,20 0 0,-21 0 15,-20 0-15,20 0 0,0 21 0,-21 0 16,1 21-16,-1-20 0,0 20 16,-21 0-16,0 1 0,0-22 15,0 21-15,0 0 0,0-20 0,-21 20 16,21-21-16,0 0 0,-21 22 0,-1-22 16,22 0-16,0 0 15,-21-21-15,21 21 0,0-42 31,0 0-31,21 0 16</inkml:trace>
  <inkml:trace contextRef="#ctx0" brushRef="#br0" timeOffset="85514.63">4784 6604 0,'0'0'0,"0"21"16,21-21-16,0 0 16,0 0-16,0 0 15,0 0-15,1 0 0,-1 0 0,0-21 16,0 21-16,0-21 0,0 0 0,22 0 16,-22-1-16,0 1 0,0 0 15,0 0-15,1 0 0,-22 0 16,0-1-16,0 1 0,0 0 15,0 0-15,-22 21 16,1 0-16,0 0 0,-21 0 16,21 21-16,-1 0 0,-20 0 15,21 22-15,-21-22 0,20 21 0,1 1 16,0-1-16,0 0 0,0 1 16,21-1-16,0 0 0,0-21 0,0 22 15,0-22-15,21 0 0,-21 0 0,42 0 16,-21 1-16,1-22 0,20 0 15,-21 0-15,21 0 0,-20 0 0,20 0 16,0 0-16,-21 0 0,22-22 16,-1 1-16,0 0 0,1 0 15,-1 0-15</inkml:trace>
  <inkml:trace contextRef="#ctx0" brushRef="#br0" timeOffset="85798.52">5863 6033 0,'0'0'0,"0"-22"0,0 1 16,0 0-16,0 42 31,0 0-15,-21 22-16,21-22 0,-21 21 0,21 1 16,0-1-16,-21 0 0,21 22 0,0-22 15,0 22-15,0-22 0,-22 21 16,22-20-16,0-1 0,-21 0 0,21 1 15,0-22-15,0 21 0,0-21 0,0 1 16,0-1-16,0 0 0,0 0 16,0 0-16,21-42 31,1 0-31,-1 0 0,0 0 16,0-1-16</inkml:trace>
  <inkml:trace contextRef="#ctx0" brushRef="#br0" timeOffset="86300.24">6181 5990 0,'0'0'0,"21"21"16,-21 1-16,0-1 16,0 21-16,0-21 0,0 22 15,0-22-15,0 21 0,0 0 0,0 1 16,0-1-16,0 0 0,0 1 15,0-1-15,0 0 0,0 1 0,0-1 16,-21 0-16,21-20 0,0-1 16,0 21-16,0-21 0,-22-21 15,22 21-15,0 1 0,0-44 47,0 1-47,0 0 16,22-21-16,-22 21 0,21-22 0,0 1 15,0 21-15,0-22 0,0 1 16,1 0-16,-1 21 0,0-1 16,0 1-16,21 0 0,-20 0 0,-1 21 0,21 0 15,-21 0-15,22 0 0,-22 21 16,0 0-16,0 0 0,0 1 16,0-1-16,1 21 0,-22-21 0,0 22 15,0-22-15,0 21 0,0 0 16,0-20-16,0-1 0,0 21 0,0-21 15,-22 0-15,1 1 0,0-1 0,0 0 16,0 0-16,21 0 0,-21-21 16,21 21-16,21-21 31,-21-21-31,21 0 0,21 0 16,-21 21-16,1-21 0</inkml:trace>
  <inkml:trace contextRef="#ctx0" brushRef="#br0" timeOffset="86740.43">7260 6456 0,'0'0'0,"0"-42"16,0 20-16,-21 1 0,0 21 16,21-21-16,-21 21 0,-1 0 15,1 0-15,0 0 16,0 0-16,21 21 0,-21 0 0,0 1 15,-1-1-15,22 21 0,-21-21 0,0 22 16,21-1-16,-21-21 16,21 21-16,-21 1 0,21-22 0,-21 0 15,21 0-15,0 0 0,0 1 0,0-1 16,21 0-16,0-21 0,0 0 16,0 0-16,0 0 0,1 0 0,20 0 15,-21 0-15,21 0 0,-20 0 0,20-21 16,-21 21-16,21-21 0,-20-1 15,-1 1-15,0 0 0,0 0 0,0 0 16,0-22-16,1 22 0,-22-21 16,0 0-16,0 20 0,0-20 0,0 0 15,0 21-15,0-1 0,-22 1 0,1 0 16,0 21 0,0 0-16,0 0 0,0 0 0,-22 21 15,22 0-15,0-21 0,-21 22 0,20-1 16,1 21-16,-21-21 0,21 0 15,21 1-15,-21-1 0,21 0 16,21-21-16</inkml:trace>
  <inkml:trace contextRef="#ctx0" brushRef="#br0" timeOffset="87372.95">8107 6350 0,'-64'-42'16,"43"42"-16,-21 0 0,21 0 0,-1 0 16,1 0-16,-21 0 0,21 0 15,0 0-15,-1 21 0,1 0 0,0 0 16,0 0-16,0 1 0,0-1 15,-1 21-15,22-21 0,-21 22 0,21-22 16,0 21-16,0-21 0,0 22 16,0-22-16,0 0 0,0 0 0,0 0 15,0 0-15,21 1 16,1-22-16,-1 0 0,0 21 0,0-21 16,0 0-16,0 0 0,1 0 15,-1 0-15,0 0 0,0-21 0,0 21 16,0-22-16,1 1 0,-1 0 0,0 0 15,0-21-15,0 20 0,0-20 16,1 0-16,-22-1 0,21-20 0,-21-1 16,0 22-16,0-21 0,21-1 0,-21 1 15,0 20-15,0-20 16,21-1-16,-21 22 0,0 0 0,0-1 16,0 1-16,0 21 0,0 0 0,0 42 31,0 21-31,-21-21 0,21 22 15,-21-1-15,0 0 0,21 22 16,0-22-16,0 0 0,-22 22 0,22-1 16,-21-20-16,21 20 0,0-20 0,-21 20 15,21-21-15,0 1 0,0-1 16,0 0-16,0 1 0,0-22 0,0 0 16,0 21-16,0-20 0,0-1 15,0 0-15,21 0 16,0-21-16,1 0 0,-1 0 15,0 0-15,0 0 0,0 0 0,0 0 16,1-21-16,-1 21 0,21-21 16,-21 0-16</inkml:trace>
  <inkml:trace contextRef="#ctx0" brushRef="#br0" timeOffset="87871.53">8869 6308 0,'0'0'0,"0"-21"16,21 21-16,-21-22 0,21 22 0,-21-21 16,0 0-16,0 0 0,-21 21 31,0 0-31,0 0 0,-1 0 16,-20 0-16,21 21 0,0-21 0,0 21 15,-1 0-15,1 1 0,0-1 16,0 0-16,21 0 0,-21 0 0,21 0 15,0 1-15,0-1 0,0 0 16,0 0-16,21 0 16,0-21-16,0 0 0,0 21 0,1-21 15,-1 0-15,0 22 16,0-22-16,0 0 0,22 0 0,-43 21 16,21-21-16,0 0 0,0 0 0,0 21 15,-21 0-15,21-21 16,-21 21-16,0 0 15,0 1 1,-21-1 0,21 0-16,-21-21 0,0 0 15,0 21-15,0-21 0,-1 0 16,1 21-16,0-21 0,0 0 16,0 21-16,0-21 15,-1 0-15,1 0 16,0 0-16,0 0 15,0 0-15,0 0 16,-1 0 0</inkml:trace>
  <inkml:trace contextRef="#ctx0" brushRef="#br0" timeOffset="88384.69">5376 6075 0,'0'0'15,"0"21"-15,21-21 16,1 0-16,-1 0 0,21 0 16,0 0-16,22 0 0,-1 0 15,1 0-15,-1-21 0,1 21 0,-1-21 16,1 21-16,-1 0 0,1-21 16,-22 21-16,22 0 0,-22-22 0,-21 1 15,22 21-15,-22 0 0,21 0 16,-21-21-16,0 21 0,1 0 15,-44 0 17,1 0-32,0 21 15</inkml:trace>
  <inkml:trace contextRef="#ctx0" brushRef="#br0" timeOffset="89471.62">1079 8594 0,'-21'-21'31,"21"-1"-15,0 1-16,0 0 16,0 0-16,21 21 15,1 0-15,-1-21 0,0 21 16,0 0-16,0 0 0,22 0 16,-22 0-16,0 0 0,0 0 15,0 21-15,22 0 0,-22 0 0,-21 0 16,0 1-16,0-1 0,0 21 15,0-21-15,0 22 0,-21-1 0,-1-21 16,1 21-16,0-20 0,-21-1 16,21 21-16,-22-21 0,22-21 15,0 21-15,0 1 0,0-22 16,-1 0-16,22-22 31,0 1-31,22 0 16,-22 0-16,42 0 0,-21 0 15,21 21-15,-20-22 0,20 1 16,0 21-16,1 0 0,-1 0 0,0 0 16,1 0-16,-1 21 0,0 1 15,1-1-15,-22 0 0,0 21 0,0-21 16,-21 22-16,0-22 0,0 21 16,0 1-16,0-22 0,-21 21 0,0-21 15,-22 22-15,22-22 16,-21 0-16,0 0 0,-1 0 0,1 0 15,0-21-15,-1 22 0,-105-22 32,106 0-32,-1 0 0,22-22 0,-21 22 15,21-21-15,0 0 0,-1 0 0,1 0 16,0 0-16,0-1 0,21 1 16,0 0-16,0 0 0,0 0 15,0 0-15,0-1 16,21 22-16,0-21 0,0 21 15,1 0-15,-1-21 0</inkml:trace>
  <inkml:trace contextRef="#ctx0" brushRef="#br0" timeOffset="89715.99">1947 8890 0,'64'0'16,"-43"0"-16,-42 0 15,0 0-15,-1 0 16,22-21-16</inkml:trace>
  <inkml:trace contextRef="#ctx0" brushRef="#br0" timeOffset="90356.14">3852 8128 0,'0'-21'16,"-21"21"-1,0 0-15,0-21 0,0 21 0,-1 0 16,1 0-16,0 0 0,-21 0 0,-1 0 16,1 0-16,0 0 0,-1 0 15,1 21-15,0-21 0,-1 21 16,1 0-16,-21 22 0,20-22 0,1 21 15,21-21-15,-22 22 0,1-1 16,21 0-16,0 1 0,0 20 0,-1-21 16,22 22-16,0-1 0,0 1 15,0-1-15,0-20 0,22 20 0,-1-20 16,0 20-16,0-21 0,0 1 16,22-1-16,-1-21 0,-21 0 15,21 1-15,1-1 0,-1 0 0,0-21 16,1 0-16,20 0 0,-20 0 15,-1 0-15,0 0 0,1-21 0,-1 0 16,-21-1-16</inkml:trace>
  <inkml:trace contextRef="#ctx0" brushRef="#br0" timeOffset="90815.11">4043 8700 0,'0'0'0,"0"-22"0,0 1 15,0 0-15,-21 21 31,21 21-31,-22 22 16,22-22-16,-21 0 0,21 21 16,0 1-16,-21-1 0,21-21 15,-21 21-15,21 1 0,0-1 0,0-21 16,0 22-16,0-22 0,0 21 16,0-21-16,21 0 0,-21 1 0,21-22 15,0 21-15,1-21 0,-1 0 0,0 0 16,21 0-16,-21 0 0,1 0 15,20-21-15,-21 21 0,21-22 0,-20 1 16,20 0-16,-21 0 0,21 0 0,-20-22 16,-1 22-16,0 0 0,0-21 15,0 21-15,-21-22 0,0 1 16,0 0-16,0-1 0,-21 22 0,-21-21 16,21-1-16,-22 22 0,22 0 15,-21 0-15,-1 0 0,1 21 0,0 0 16,21 0-16,-22 0 0,22 0 15,-21 21-15,21 0 0,-22 0 0,22 0 16,21 22-16,-21-22 0,21 21 0,0 1 16,0-22-16,0 21 0,0 0 15,0-20-15,21 20 0,-21-21 0,42 0 16,-20 0-16,-1 1 0,21-1 16,-21-21-16,127 0 15</inkml:trace>
  <inkml:trace contextRef="#ctx0" brushRef="#br0" timeOffset="91314.06">4911 8615 0,'0'21'15,"0"0"-15,0 0 16,0 1-16,0-1 0,0 21 15,0-21-15,0 22 0,0-22 0,0 21 16,0 0-16,0-20 0,0 20 0,0-21 16,0 0-16,0 0 15,0 1-15,0-1 0,0 0 0,0 0 16,0 0-16,-22-21 0,22 21 16,-21-21-1,21-21 1,0 0-16,0 0 15,0 0-15,0 0 0,0-22 16,0 22-16,0-21 0,0-1 0,0 1 16,21 0-16,1-1 15,-1 1-15,0 21 0,0-21 0,21 20 0,-20-20 16,20 21-16,-21 21 0,21 0 16,1 0-16,-22 0 0,21 0 15,-21 21-15,22 0 0,-22 0 0,0 1 16,0 20-16,0-21 0,-21 21 0,0 1 15,0-22-15,0 21 0,0 1 16,0-22-16,0 21 0,-21-21 0,0 0 16,0 22-16,21-22 0,0 0 0,-21-21 15,21 21-15,-21 0 0,21-42 47,21 0-47,0 0 0</inkml:trace>
  <inkml:trace contextRef="#ctx0" brushRef="#br0" timeOffset="91824.02">6032 8615 0,'0'-21'0,"0"0"16,0-1-16,-21 22 15,0 0-15,-21 0 0,21 0 0,-1 0 16,1 0-16,-21 22 0,0-1 16,20-21-16,-20 21 0,21 0 15,-21 21-15,20-20 0,1-1 0,0 0 16,21 21-16,0-21 0,0 1 16,0-1-16,21 0 0,0-21 15,1 0-15,-1 0 0,21 0 0,-21 0 16,22 0-16,-22 0 0,21 0 15,-21 0-15,22 0 0,-1 0 0,-21 0 16,0 0-16,22 0 0,-22 0 0,0 21 16,0-21-16,0 21 15,0-21-15,1 21 0,-22 1 0,21-22 16,-21 21-16,0 0 0,0 0 0,0 0 16,-21 0-16,-1 1 15,1-1-15,0-21 0,0 21 0,-21 0 16,20-21-16,1 0 0,-21 21 0,21-21 15,-22 0-15,22 0 0,0 0 16,-21 0-16,21 0 0,-1 0 0,1 0 16,-21 0-16,21 0 0,0 0 0,-1 0 15,1 0-15,0 0 0,0 0 16,21-21 0,0 0-1,21 0-15,0 0 0,22 21 16</inkml:trace>
  <inkml:trace contextRef="#ctx0" brushRef="#br0" timeOffset="92185.5">6562 8192 0,'0'0'0,"0"-43"0,0 22 16,0 0-16,0 0 0,0 0 0,0-1 15,-22 22-15,1 0 16,0 22 0,0-1-16,21 0 0,0 21 0,0-21 15,-21 22-15,21-1 0,0 0 0,0 1 16,0-1-16,0 0 0,0 22 16,0-22-16,-21 1 0,21-1 0,0 21 15,0-20-15,0-1 0,0 0 0,0 1 16,0-1-16,0-21 0,0 22 15,0-22-15,0 0 0,0 0 0,21 0 16,0 0-16,0-21 0,0 22 16,0-22-1,1 0-15,-1 0 0,0 0 0,0-22 16,0 1-16,0 0 0,1 0 16,-1 0-16,0 0 0,-21-22 15,0 22-15</inkml:trace>
  <inkml:trace contextRef="#ctx0" brushRef="#br0" timeOffset="92401.97">6308 8615 0,'-22'0'0,"44"0"0,-65 0 0,43 21 16,21-21 15,1 0-31,20 0 0,-21 0 15,0 0-15,22-21 0,-22 21 0,21-21 16,0 21-16,-20 0 0,20-21 0,-21 21 16,0 0-16,0 0 0,1-22 15,-1 22-15,-21-21 16</inkml:trace>
  <inkml:trace contextRef="#ctx0" brushRef="#br0" timeOffset="93113.86">6816 8594 0,'0'0'0,"0"-21"16,0-1-1,0 1-15,21 0 0,0 21 16,0-21-16,0 21 0,0-21 15,22 0-15,-22 21 0,21 0 0,-21 0 16,22 0-16,-22 0 0,21 21 0,-21 0 16,1 0-16,20 0 0,-21 0 15,0 22-15,-21-1 0,0-21 0,0 22 16,0-1-16,0 0 0,0-21 0,0 22 16,-21-22-16,21 21 0,-21-21 15,0 1-15,0-22 0,-1 21 0,1 0 16,0-21-16,0 0 15,21-21 1,0 0-16,0-1 16,0-20-16,0 21 0,21 0 0,0-22 15,0 22-15,-21-21 0,22 21 16,-1-22-16,0 22 0,0-21 0,0 21 16,0-22-16,1 22 0,-1 0 15,0 21-15,0-21 0,0 0 0,0 21 16,1-21-16,-1 21 31,0 0-31</inkml:trace>
  <inkml:trace contextRef="#ctx0" brushRef="#br0" timeOffset="93549.14">7705 8488 0,'0'21'16,"-22"0"-1,22 0-15,-21-21 0,21 22 0,0 20 16,0-21-16,0 0 0,-21 0 16,21 22-16,-21-22 0,21 21 0,0-21 15,0 22-15,0-22 0,-21 0 0,21 0 16,0 0-16,0 1 0,0-1 15,0 0-15,21-21 0,0 0 16,0 0-16,0 0 0,1 0 0,20 0 16,-21 0-16,21 0 0,-20-21 0,20 21 15,-21-21-15,21-1 0,-20 1 16,20 0-16,-21 0 0,0 0 0,22-22 16,-43 22-16,21-21 0,0 21 0,-21-22 15,0 22-15,0 0 0,0 0 16,0-21-16,0 20 0,0 1 15,0 0-15,0 42 79,0 0-79</inkml:trace>
  <inkml:trace contextRef="#ctx0" brushRef="#br0" timeOffset="93856.95">8530 8467 0,'0'0'0,"-21"0"16,0 0-1,0 0-15,-1 0 0,1 0 16,0 0-16,0 21 0,0 0 0,0 0 15,-1 0-15,1 1 0,0 20 16,21-21-16,0 21 0,-21 1 0,21-22 16,-21 21-16,21-21 0,0 22 15,0-22-15,0 0 0,0 0 0,21 0 16,0 1-16,0-1 0,0-21 0,1 0 16,-1 0-16,0 0 0,0 0 15,21 0-15,-20 0 0,20 0 16,-21 0-16,21-21 0,1-1 0,-22 22 15,21-21-15,1-21 0,-22 21 0,21 0 16</inkml:trace>
  <inkml:trace contextRef="#ctx0" brushRef="#br0" timeOffset="94155.78">9123 7916 0,'0'0'0,"0"-21"0,-21 0 15,-1 21 1,1 0-16,0 21 16,0 0-16,0 22 0,21-22 0,-21 21 15,-1 1-15,1-1 0,21 0 16,-21 1-16,0 20 0,0-21 0,21 1 16,0-1-16,-21 0 0,21 1 0,-22-1 15,22 0-15,0 1 0,0-1 16,0-21-16,0 22 0,0-22 0,0 21 15,0-21-15,0 0 0,0 1 16,0-1-16,0 0 0,0 0 16,22-21-16,-1 0 15,0 0-15,0-21 16,0 21-16</inkml:trace>
  <inkml:trace contextRef="#ctx0" brushRef="#br0" timeOffset="94592.53">9186 8467 0,'0'0'0,"-21"21"31,0 0-15,21 0-16,0 0 0,-21 1 0,21 20 16,-21-21-16,21 0 0,0 22 15,0-22-15,0 21 0,0-21 16,0 0-16,0 1 0,0 20 0,0-21 15,21-21-15,0 21 0,0 0 0,0-21 16,0 0-16,1 22 0,-1-22 16,21 0-16,-21 0 0,22 0 0,-22 0 15,21-22-15,-21 22 0,0-21 16,22 0-16,-22 0 0,0 0 0,-21 0 16,21-1-16,-21-20 0,0 21 0,0-21 15,0 20-15,0-20 0,0 0 16,0-1-16,-21 22 0,0 0 15,0-21-15,0 42 0,-22-21 0,22 21 0,0 0 16,0 0-16,-22 0 16,22 0-16,0 21 0,-21 0 0,21 0 15,-1 0-15,1 0 0,0 1 0,0-1 16,21 0-16,0 0 0,0 0 16,0 0-16,0 1 0,0-1 0,0 0 15,21-21-15,0 21 0,0-21 16,1 0-16,-1 0 0,21 0 15,-21 0-15</inkml:trace>
  <inkml:trace contextRef="#ctx0" brushRef="#br0" timeOffset="95039.3">9758 8530 0,'0'0'0,"-21"0"0,21-21 15,0 0 1,21 21 0,0 0-16,0 0 0,0 0 15,0 0-15,1 21 0,-1-21 16,0 21-16,0 0 0,0 1 0,0-22 16,1 21-16,-1 0 0,-21 0 15,0 21-15,21-20 0,-21-1 0,0 0 16,0 21-16,0-21 0,0 1 15,0-1-15,0 0 0,0 0 0,0 0 16,-21 0-16,0 1 16,-1-22-16,22 21 15,0-42 1,0-1 0,0 1-16,0 0 0,22 0 15,-1 0-15,-21 0 0,21-22 0,0 22 16,0-21-16,0-1 0,1 22 15,-1-21-15,-21 21 0,21 0 0,0-1 16,0 1-16,0 0 0,-21 0 0,22 21 16,-22-21-1,21 21-15</inkml:trace>
  <inkml:trace contextRef="#ctx0" brushRef="#br0" timeOffset="95373.11">8615 8234 0,'0'0'16,"0"-21"-16,21 21 16,0-21-16,21 21 0,-20 0 0,20 0 15,21-22-15,-20 22 0,20-21 16,-20 21-16,-1 0 0,21 0 0,-20-21 16,-1 21-16,0 0 0,-20 0 15,20 0-15,-21 0 0,0 0 16,0 0-16</inkml:trace>
  <inkml:trace contextRef="#ctx0" brushRef="#br0" timeOffset="96348.19">9715 4276 0,'0'0'0,"-21"0"0,0 0 15,21 21 1,-21-21-16,42 0 31,0 0-15,0 0-16,22 0 0,-1 0 0,0 0 15,22 0-15,-1 0 0,22 0 16,-21 0-16,20 0 0,1 0 0,-22 0 16,22 0-16,0 0 0,-1 21 15,1-21-15,0 0 0,21 0 0,-1 0 16,-20 21-16,21-21 0,-21 0 0,20 0 15,-20 0-15,-21 0 0,20 0 16,-20 21-16,20-21 0,-41 0 0,20 0 16,-20 0-16,-1 0 0,0 0 15,-21 0-15,1 0 0,-1 0 0,-21-21 47,0 0-16</inkml:trace>
  <inkml:trace contextRef="#ctx0" brushRef="#br0" timeOffset="96872.28">11620 3958 0,'0'21'32,"22"1"-32,-1-1 0,0-21 15,0 21-15,0 0 0,22 0 16,-22-21-16,21 21 0,-21 1 0,22-22 15,-1 21-15,0-21 0,-21 0 16,22 21-16,-22-21 0,21 0 16,-21 0-16,22 0 0,-22 0 0,0 0 15,0 0-15,0 0 16,-42 0 15,0 21-31,0-21 16,0 21-16,0-21 0,-22 21 15,22 1-15,-21-1 0,-1 0 0,22 21 16,-21-21-16,0 1 0,-1 20 0,1 0 16,0-21-16,-1 22 0,1-22 15,0 21-15,-1-21 0,1 1 0,21 20 16,0-21-16,-22 0 16,22-21-16,21 21 0,0 1 0,-21-22 0,21 21 15,21-21 48</inkml:trace>
  <inkml:trace contextRef="#ctx0" brushRef="#br1" timeOffset="114965.6">13123 3641 0,'0'0'0,"-21"0"0,0 0 0,0-21 0,0 21 31,-1 21-15,22 0-1,0 0-15,0 0 16,0 0-16,22 1 16,-1-1-16,0-21 15,0 21-15,0-21 0,22 0 0,-22 0 16,0 0-16,0 0 0,21 0 0,-20 0 15,-1 0-15,0-21 0,21 0 16,-21 21-16,1-22 0,-1 1 16,-21 0-16,21 21 0,-21-21 15,0 0-15,0 0 0,0-1 16,0 1 0,-21 21-1,0 0-15,21 21 16,0 1-16,0-1 0,-22 0 15,22 0-15,-21 0 0,21 0 0,-21 22 16,21-22-16,0 0 0,0 21 16,0 1-16,-21-1 0,21 0 0,0 1 15,0-1-15,0 0 0,0 1 16,0-1-16,-21 0 0,21-20 0,0 20 16,0-21-16,0 21 0,-21-20 0,21-1 15,-22 0-15,1-21 16,21 21-16,-21-21 0,0 0 0,0 0 15,0 0-15,-1 0 0,1 0 16,0 0-16,0 0 0,-21 0 16,20-21-16,1 21 0,0 0 0,0-21 15,0 21-15,0 0 0,21-21 16,-22 21-16,22-22 16,0 1-1,22 0 1,-1 0-16,0 21 0,0-21 0,21 0 15</inkml:trace>
  <inkml:trace contextRef="#ctx0" brushRef="#br1" timeOffset="115411.8">13737 3916 0,'0'0'0,"-21"0"31,0 0-15,0 21-16,21 0 15,-22 0-15,1 22 0,21-22 16,0 21-16,0-21 0,-21 22 0,21-22 16,0 21-16,0 1 0,-21-22 15,21 0-15,0 21 0,0-21 0,0 1 16,0-1-16,0 0 0,0 0 0,0 0 15,21-21-15,0 21 0,0-21 16,1 0-16,-1 0 0,0 0 16,0 0-16,0 0 0,0-21 0,1 0 15,20 0-15,-21 0 0,0 0 16,0-1-16,1 1 0,-1-21 0,-127-339 78,85 381-78,0 0 0,-1 0 0,1 21 16,0 0-16,0 0 0,21 1 15,0-1-15,0 0 0,0 0 0,0 0 16,0 0-16</inkml:trace>
  <inkml:trace contextRef="#ctx0" brushRef="#br1" timeOffset="115948.49">15113 3958 0,'0'-21'15,"0"0"-15,-21 21 16,0 0-16,-1 0 16,-20 0-16,21 0 0,-21 0 0,20 21 15,-20-21-15,21 21 0,-21 0 16,20 1-16,1-22 0,0 21 16,0 0-16,21 0 0,0 0 0,0 0 15,0 1-15,0-1 16,0 0-16,21-21 0,0 21 15,0-21-15,1 21 0,20-21 0,-21 21 16,21-21-16,1 22 0,-1-22 16,0 21-16,1-21 0,-1 21 0,-21-21 15,22 21-15,-22-21 0,0 21 16,0 0-16,-21 1 0,0-1 16,-21 0-16,0-21 0,-22 21 15,22-21-15,-21 21 16,0-21-16,-1 21 0,22-21 0,-21 0 15,-1 0-15,1 0 0,21 0 0,-21 0 16,20 0-16,1 0 0,0 0 16,0 0-16,0-21 15,21 0-15,-21 21 16,21-21-16,0 0 0,0 0 16,21-1-16,0 1 0,0 21 15,0-21-15,0 0 0,1 0 16</inkml:trace>
  <inkml:trace contextRef="#ctx0" brushRef="#br1" timeOffset="116279.83">15600 3577 0,'0'0'0,"0"-21"0,21 0 15,-21 0-15,0 42 16,0 0 0,0 0-16,0 0 0,-21 1 0,0 20 15,21-21-15,-22 21 0,22 1 16,0-1-16,-21 0 0,0 1 16,21-1-16,0 22 0,0-22 0,-21 0 15,21 1-15,-21-22 0,21 21 16,0 0-16,0-20 0,0-1 0,-21 0 15,21 0-15,0 0 0,-22 0 16,22 1-16,22-44 47,-1 1-47</inkml:trace>
  <inkml:trace contextRef="#ctx0" brushRef="#br1" timeOffset="116688.6">15833 3916 0,'0'21'31,"0"0"-31,-22 0 0,22 1 16,0-1-16,-21 0 0,0 0 0,0 21 15,0-20-15,21 20 0,0-21 16,-21 0-16,21 0 0,0 1 0,0-1 15,0 0-15,0 0 16,0 0-16,21 0 0,0-21 16,0 0-16,0 0 0,0 0 15,1 0-15,-1 0 0,0 0 16,0-21-16,0 21 0,-21-21 0,21 0 16,1 0-16,-22 0 0,21-1 15,-21-20-15,21 21 0,-21-21 0,0-1 16,0 22-16,0-21 0,0-1 0,0 22 15,0 0-15,0 0 0,-21 21 16,0 0-16,-1 0 0,1 0 16,-21 0-16,21 0 0,0 0 15,-1 21-15,1 0 0,21 0 16,-21 1-16,21-1 0,0 0 16,0 0-16,21-21 15,0 0-15</inkml:trace>
  <inkml:trace contextRef="#ctx0" brushRef="#br1" timeOffset="117156.33">16171 3979 0,'0'0'0,"-21"0"0,0 0 0,21-21 16,0 0-16,21 0 31,0 21-31,0 0 0,1 0 0,20 0 16,-21 0-16,21 0 0,-20 0 0,-1 21 15,21 0-15,-21 0 0,0 1 16,1-1-16,-1 0 0,0 0 0,-21 21 16,21-20-16,-21-1 0,0 0 15,0 21-15,0-21 0,0 1 0,-21-1 16,0 0-16,0 0 0,-1 0 15,1 0-15,0-21 16,21 22-16,-21-22 16,21-22-1,0 1 1,0 0-16,21 0 0,-21 0 0,21 0 16,0-1-16,1 1 0,-1-21 15,-21 21-15,21-22 0,0 22 0,0 0 16,0-21-16,-21 21 0,22-1 15,-1 22-15,0-21 0,-21 0 0,21 21 16,0 0-16,0 0 16,1-21-16,-1 21 15,0 0 1</inkml:trace>
  <inkml:trace contextRef="#ctx0" brushRef="#br1" timeOffset="117600.34">16827 4149 0,'0'21'0,"-21"-21"0,21 21 0,21-21 16,1 0-16,-1 0 0,0 0 15,0 0-15,0 0 0,0 0 16,1-21-16,-1 21 0,0-21 15,0 21-15,0-21 0,0 21 0,1-22 16,-1 1-16,0 0 0,0 0 16,-21 0-16,0 0 0,0-1 15,0 1-15,0 0 0,0 0 16,0 0-16,-21 21 0,0 0 16,0 0-16,-1 0 0,1 0 15,0 21-15,0 0 0,0-21 16,0 42-16,-1-20 0,22-1 0,-21 21 15,0-21-15,0 22 0,21-22 16,-21 21-16,21-21 0,0 0 16,0 1-16,0-1 0,0 0 15,0 0-15,21 0 0,0-21 0,0 21 16,0-21-16,1 0 0,20 0 0,-21 0 16,0 0-16,0 0 0,1 0 15,20 0-15,-21 0 0,0 0 0,22-21 16,-22 0-16,0 0 0,21 21 15,-21-21-15,1 0 0,-1-22 0</inkml:trace>
  <inkml:trace contextRef="#ctx0" brushRef="#br1" timeOffset="117927.16">15325 3620 0,'63'0'15,"-21"0"-15,1 0 0,20 0 16,-20 0-16,20 0 0,-21-22 15,22 22-15,-22 0 0,1 0 0,-1 0 16,0 0-16,1 0 0,-22 0 16,21 0-16,-21 0 0,0 0 0,1 0 15,-1 0 17</inkml:trace>
  <inkml:trace contextRef="#ctx0" brushRef="#br1" timeOffset="118711.23">17780 3598 0,'0'0'0,"0"-21"0,0 0 0,0 0 15,0 0-15,21 21 16,0 0-16,0 0 16,1 0-1,-1 21-15,-21 0 0,21 21 0,0-20 16,0 20-16,-21 0 0,21 1 16,-21 20-16,22-21 0,-22 1 0,0 20 15,0 1-15,0-22 0,0 0 16,0 22-16,0-22 0,0 1 0,0-22 15,-22 21-15,22-21 0,-21 0 16,21 1-16,0-1 16,-21-21-16,21-21 15,0-1 1,0 1-16,0 0 0,0-21 0,0-1 16,21 1-16,0 0 0,1-1 15,-1-20-15,0 21 0,21-22 0,1 22 16,-22-22-16,21 22 0,0-22 15,1 22-15,-1-21 0,0 20 0,22 1 16,-22 0-16,1 20 0,-22 1 16,21 0-16,-21 0 0,0 0 0,1 21 15,-1 0-15,0 0 32,-21 21-32,0 0 15,0 0-15,-21 0 16,21 1-16,0-1 0</inkml:trace>
  <inkml:trace contextRef="#ctx0" brushRef="#br1" timeOffset="119320.88">18690 4191 0,'0'0'0,"21"21"15,0-21-15,1 0 16,-1 0-16,0 0 0,0-21 16,0 21-16,0-21 0,1 0 15,-1 0-15,-21-1 0,21-20 16,-21 21-16,21 0 0,-21-22 16,0 22-16,0 0 0,0-21 0,-21 21 15,0-1-15,0 1 0,-1 21 16,1 0-16,-21 0 0,21 0 15,-22 0-15,22 0 0,-21 0 16,21 21-16,-22 22 0,22-22 0,0 21 16,-21 1-16,21-1 0,-1 0 15,1 1-15,0-22 0,21 21 0,0 0 16,-21-20-16,21 20 0,0-21 0,0 0 16,0 0-16,0 1 0,21-22 15,0 0-15,0 21 0,22-21 0,-22 0 16,21 0-16,-21 0 0,22 0 15,-22-21-15,21-1 0,1 1 0,-22 21 16,21-42-16,0 21 0,-20 0 16,20-22-16,-21 22 0,0-21 15,0-1-15,1 1 0,-1 0 0,-21 21 16,0-22-16,21 22 0,-21 0 16,0 0-16,0 42 31,0 0-31,0 21 0,0-20 15,-21 20-15,21 0 0,-21-21 16,21 22-16,0-22 0,0 21 0,0-21 16,0 1-16,0-1 0,0 0 15,21 0-15,0-21 0,0 21 0,0-21 16,22 0-16,-22 0 0,0 0 16,0 0-16,21 0 0,-20 0 15,20-21-15,0 0 0,-21 0 0,22 21 16</inkml:trace>
  <inkml:trace contextRef="#ctx0" brushRef="#br1" timeOffset="120004.49">19833 3620 0,'0'0'16,"0"-22"-16,-21-41 16,21 42-16,-42 21 0,20 0 0,1 0 15,0 0-15,0 0 16,21 21-16,-21 0 0,21 0 15,-21 22-15,-1-22 0,22 21 16,0 0-16,0-20 0,-21 20 16,21 0-16,-21 22 0,21-22 0,-21 0 15,21 22-15,0-22 0,0 1 16,0-1-16,0 0 0,0 1 0,0-22 16,0 21-16,0-21 0,0 0 0,0 1 15,21-1-15,0 0 0,0-21 16,1 21-16,-1-21 0,0 0 0,0 0 15,21 0-15,-20 0 0,-1 0 16,0 0-16,0 0 0,21-21 0,-20 0 16,-1 0-16,0-1 0,0 1 15,0-21-15,0 0 0,1-1 16,-1 1-16,0 0 0,0 20 16,-21-20-16,21 0 0,-21 21 0,21-1 15,-21 1-15,0 42 31,0 1-31,0-1 0,0 0 0,0 21 16,0-21-16,-21 22 0,21-22 16,-21 21-16,21-21 0,0 22 0,0-22 15,0 0-15,0 0 0,0 0 16,0 1-16,0-1 0,0 0 0,0 0 16,0 0-16,21-21 0,0 0 15,22 0-15,-22 0 0,0 0 16,0 0-16,0 0 0,22 0 0,-22-21 15,0 0-15,0 21 0,0-21 16,1 0-16,-1-1 0,0 1 0,0-21 16,0 21-16,0-22 0,1 1 15,-1 21-15,-21-21 0,21 20 0,0 1 16,-21 0-16,0 0 16,21 21-16,-21 21 31,0 0-31,0 0 0,-21 1 0,21-1 15,-21 0-15,21 21 0,0-21 16,-21 1-16,21-1 0,-21 21 16,21-21-16,-43-21 0</inkml:trace>
  <inkml:trace contextRef="#ctx0" brushRef="#br1" timeOffset="120033.47">20616 4487 0</inkml:trace>
  <inkml:trace contextRef="#ctx0" brushRef="#br1" timeOffset="120600.15">20722 4530 0,'21'0'15,"22"0"-15,-107 0 0,170 0 0,-64 0 16,-21 0-16,22 0 0,-22 0 15,21-21-15,1-1 0,-22 22 0,0-21 16,21 0-16,-21 0 0,1 0 16,-1-22-16,0 22 0,-21-21 0,21 0 15,-21-1-15,21 22 0,-21-21 16,21 21-16,-21-22 0,0 22 16,0 0-16,0 0 0,-21 42 31,21 0-31,-21 0 0,0 0 15,21 1-15,-21 20 0,0-21 16,21 21-16,-22-20 0,22-1 0,0 21 16,-21-21-16,21 0 0,0 1 15,-21-1-15,21 0 0,0 0 0,0 0 16,0 0-16,21-21 16,0 22-16,1-22 0,-1 0 15,0 0-15,0 0 0,0 0 16,22 0-16,-22 0 0,0 0 15,0 0-15,21 0 0,-20 0 0,20-22 16,-21 22-16,21-21 0,-20 0 16,20 0-16,0-21 0,1 20 0,-22-20 15,21 21-15,64-21 0,-64-1 16,-21 1-16,22 0 0,-43 20 0,0-20 16,0 21-16,0 0 0,0 0 15,-21 21-15,-1 0 16,-20 0-16,0 21 0,21 0 15,-22 0-15,1 0 0,21 0 16,-22 1-16,22 20 0,0-21 0,0 0 16,21 22-16,0-22 0,0 0 15,0 0-15,0 0 0,0 0 16,21 1-16,0-22 0,22 21 0,-22 0 16,0-21-16,21 0 0,-21 21 0,22-21 15,-22 0-15,0 0 0,0 21 16,0-21-16,1 0 0,-1 0 0,0 21 15</inkml:trace>
  <inkml:trace contextRef="#ctx0" brushRef="#br1" timeOffset="120740.07">21950 4551 0,'-21'0'16,"42"0"-16,-64 0 15,22 0-15,0 0 0,-21 0 0,21 0 16,-1 21-16,-20-21 0,21 0 16,0 0-16,0 0 0,-1 0 0,1 0 15,21 21-15,-21-21 0,0 0 31,21-21-15,-21 21-16</inkml:trace>
  <inkml:trace contextRef="#ctx0" brushRef="#br1" timeOffset="121810.07">21145 4212 0,'-21'0'0,"21"21"31,21-21-31,1 0 16,-1 0-1,0 0-15,0 0 16,0 0 0,-21-21-16,21 21 0,1-21 15,-1 21-15,-21-21 0,21 0 16,-21 0-16,21 21 16,-21-22-16,0 1 0,21 0 0,-21 0 15,21 0-15,-21 0 16,0-1-16,0 1 0,0 0 31,-21 21-15,0 21-1,0 0-15,21 1 0,-21-1 16,21 0-16,-21 0 0,-1 0 16,22 0-16,0 22 0,0-22 15,-21 0-15,21 0 0,-21 22 0,21-22 16,-21 0-16,21 0 0,0 0 15,0 0-15,0 1 0,0-1 16,0 0-16,0 0 0,0 0 16,21 0-16,0-21 15,0 0-15,-21 22 0,22-22 16,-1 0-16,0 0 0,0 0 16,0 0-16,0 0 0,1 0 15,-1 0-15</inkml:trace>
  <inkml:trace contextRef="#ctx0" brushRef="#br1" timeOffset="122637.21">20616 4466 0,'-21'0'16,"0"0"0,21-21 156,-21 21-126,0 0 1,21 21 0,21-21-47,0 0 0,0 0 16,0 0-16,0 0 15,1 0-15,-1 0 0,0 0 0,0 0 16,0 0-16,0 0 16,1 0-1,-1 0-15</inkml:trace>
  <inkml:trace contextRef="#ctx0" brushRef="#br1" timeOffset="124371.9">10223 6223 0,'0'0'0,"-21"0"15,0 0-15,0 0 0,0 0 0,0 0 16,-1 0-16,1 0 0,0 0 15,0 0-15,-21 0 0,20 0 0,1 0 16,0 0-16,0 0 0,0 0 0,0 0 16,-1 0-16,1 0 0,0 0 15,0 0 1,42 0 46,0 0-62,22 0 0,-22 0 16,42 0-16,-20 0 0,20 0 0,1 0 16,-1 0-16,1 0 0,-1 0 0,1 0 15,-1 0-15,1 0 0,-1 0 16,1 0-16,20 0 0,-20 0 0,20 0 16,1 0-16,0-21 0,-1 21 15,-20 0-15,21 0 0,-1 0 16,1 0-16,-22 0 0,1 0 0,-1 0 15,22 0-15,-21 0 0,-22 0 16,0 0-16,1 0 0,-22-21 0</inkml:trace>
  <inkml:trace contextRef="#ctx0" brushRef="#br1" timeOffset="124532.12">12086 6138 0</inkml:trace>
  <inkml:trace contextRef="#ctx0" brushRef="#br1" timeOffset="124864.93">11896 5927 0,'0'0'0,"-22"0"15,1 0 1,42 21 31,1-21-32,-1 0-15,0 21 0,0-21 0,21 0 16,-20 21-16,-1-21 0,0 0 0,21 21 16,-21-21-16,1 0 15,20 0-15,-21 22 0,0-22 0,0 0 16,1 0-16,-1 0 0,0 21 15,0-21-15,0 0 0,0 0 16,-21 21-16</inkml:trace>
  <inkml:trace contextRef="#ctx0" brushRef="#br1" timeOffset="125132.77">12488 6117 0,'-21'0'16,"0"0"-1,0 21-15,0-21 0,-1 0 0,1 0 16,0 22-16,-21-1 0,21-21 0,-22 21 15,22-21-15,-21 21 16,-1-21-16,1 21 0,0 0 0,21-21 16,-22 22-16,22-1 0,-21 0 0,21 21 15,-22-21-15,22 1 0,0-1 16,0 0-16,0 0 0,-1 21 0,1-20 16,0-1-16,0-21 0,0 21 0,21 0 15,-21-21-15,21 21 0,0 0 31,21-42 1,0 21-32,0-21 0</inkml:trace>
  <inkml:trace contextRef="#ctx0" brushRef="#br1" timeOffset="129504.41">13885 5821 0,'0'-21'16,"-21"21"-16,21 21 47,-21 0-47,21 0 16,0 0-16,21 1 15,0-22 1,0 21-16,1-21 0,20 0 15,-21 0-15,0 0 0,22 0 16,-22 0-16,0-21 0,21-1 0,-21 22 16,22-21-16,-22 21 15,0-21-15,0 0 0,0 21 0,1-21 16,-22 0-16,0-1 16,0 1-16,0 0 0,0 0 15,-22 21 16,1 0-31,21 21 16,0 0-16,-21 0 0,21 1 16,0-1-16,0 21 0,-21 0 0,21-20 15,0 20-15,0 0 0,0-21 16,0 22-16,0-1 0,0-21 0,0 22 16,0-22-16,0 21 0,0-21 0,-21 0 15,21 1-15,-21 20 16,21-21-16,0 0 0,0 0 0,-22-21 15,1 22-15,0-1 0,0-21 16,0 0-16,0 0 16,-1 0-16,1 0 0,0-21 0,0 21 15,0-22-15,0 1 0,-1 21 16,1-21-16,21 0 0,-21 21 0,0-21 16,0 21-16,21-21 15,-21 21 1,21-22-16,0 1 31,21 21-31,0 0 16,0-21-16,0 0 0,0 21 0</inkml:trace>
  <inkml:trace contextRef="#ctx0" brushRef="#br1" timeOffset="129925.7">14563 5990 0,'-22'0'15,"1"21"-15,21 1 16,-21-1-16,0 0 16,21 0-16,-21 0 0,21 0 15,0 1-15,0-1 0,0 0 0,0 0 16,0 0-16,0 0 0,0 1 15,0-1-15,0 0 16,21-21-16,0 21 0,0-21 0,0 0 16,1 0-16,-1 0 0,0 0 15,0 0-15,21-21 0,-20 0 0,-1 21 16,0-21-16,0 21 0,0-22 0,0 1 16,1 0-16,-22 0 0,0 0 15,0 0-15,21-1 0,-21 1 16,0 0-16,0 0 0,0 0 0,0 0 15,0-1-15,-21 1 0,-1 21 16,22-21-16,-21 21 0,0 0 16,0 0-16,0 0 15,21 21-15,-21-21 0,21 21 16,-22-21-16,22 22 16,-21-22-16</inkml:trace>
  <inkml:trace contextRef="#ctx0" brushRef="#br1" timeOffset="130459.53">15769 5546 0,'0'0'0,"-21"0"0,21 21 15,-21 21 1,21-21-16,0 22 0,0-1 0,0 22 16,0-22-16,0 21 0,0 1 15,0-22-15,0 22 0,0-1 0,0 22 16,0-22-16,0 22 0,0-21 0,-21 20 16,21 1-16,-22-22 0,1 1 15,0-1-15,0 1 0,21-1 16,-21 1-16,21-22 0,-43 1 0</inkml:trace>
  <inkml:trace contextRef="#ctx0" brushRef="#br1" timeOffset="130542.48">15473 7324 0,'0'0'16,"0"-21"0,0-1-1,21 22-15,0-42 0,-21 21 16,0 0-16,21-22 0,0 1 0,1 0 16</inkml:trace>
  <inkml:trace contextRef="#ctx0" brushRef="#br1" timeOffset="130916.27">15663 5906 0,'-21'-22'0,"42"44"0,-63-44 16,42 1-16,0 0 15,0 0 1,21 21-16,0 0 0,22-21 0,-22 21 15,21 0-15,-21 0 0,22 0 16,-1 0-16,0 0 0,1 0 0,-22 21 16,21 0-16,0 0 0,-20 22 0,-1-22 15,0 0-15,-21 0 0,0 21 16,0-20-16,0-1 0,-21 0 16,0 21-16,-22-21 0,22 1 0,-21-22 15,-1 21-15,1 0 0,0 0 0,21-21 16,-22 21-16,22-21 0,-21 0 15,21 0-15,-1 0 0,1 0 16,42 0 15,-21-21-31,22 21 0,-1 0 16,0-21-16,0 21 0,0-21 0,0 21 16</inkml:trace>
  <inkml:trace contextRef="#ctx0" brushRef="#br1" timeOffset="131296.04">16277 6075 0,'0'0'0,"21"0"0,0 0 0,1 0 15,-1 0-15,0-21 0,0 21 0,0-21 16,0 21-16,22-22 0,-22 1 15,0 21-15,0-21 0,0 0 16,1 21-16,-22-21 0,0 0 0,0-1 16,0 1-16,-22 21 15,1 0-15,0 0 0,-21 0 16,21 0-16,-1 0 0,1 0 0,-21 21 16,42 1-16,-21-1 0,0 0 15,21 0-15,0 0 0,0 22 16,0-22-16,0 0 0,0 0 0,0 0 15,0 0-15,21 1 0,0-1 0,0 0 16,-21 0-16,21-21 0,0 21 16,1-21-16,-1 0 0,0 21 0,0-21 15,0 0-15,0 0 0,22 0 0,-22 0 16,0 0-16,0-21 16,0 21-16</inkml:trace>
  <inkml:trace contextRef="#ctx0" brushRef="#br1" timeOffset="131700.35">16870 5990 0,'42'-42'16,"-42"21"0,21 21-16,0 0 0,1 0 15,-22-21-15,21 21 0,0 0 0,0 0 16,0 0-16,0 0 0,1 0 15,-1 0-15,0 21 16,0-21-16,0 21 0,0 0 0,1 0 16,-22 0-16,21 1 0,-21-1 15,21 0-15,-21 0 0,0 0 16,0 0-16,0 1 0,-21-1 16,0-21-16,-1 21 0,1 0 0,0-21 15,0 0-15,21 21 0,-21-21 0,0 0 16,21-21 15,0 0-31,0 0 0,0 0 16,0-1-16,0 1 0,0 0 15,0 0-15,21 0 0,0-22 16,0 22-16,0 0 0,0 0 0,1 21 16,-22-21-16,42 0 0,-21 21 15,0-22-15,0 22 0,1-21 0,-1 21 16,0 0-16</inkml:trace>
  <inkml:trace contextRef="#ctx0" brushRef="#br1" timeOffset="132172.19">17441 6160 0,'0'0'0,"21"0"31,22 0-31,-22 0 0,0 0 16,21-22-16,-20 22 0,20-21 0,0 0 15,-21 21-15,22-21 0,-1 0 16,-21-22-16,22 22 0,-22 0 0,21-21 16,-21 21-16,0-22 0,1 1 15,-1 21-15,-21-22 0,0 1 0,0 0 16,0 21-16,0-22 0,0 22 0,0 0 15,0 0-15,-21 0 0,-1-1 16,1 22-16,0 0 0,0 0 16,0 0-16,0 0 15,21 22-15,0-1 0,0 0 0,-22 21 16,22 1-16,-21-1 0,21 0 0,-21 1 16,21-1-16,0 21 0,0-20 15,-21 20-15,0-20 0,21 20 0,-21-21 16,21 22-16,-22-1 0,1 1 15,0-1-15,0 1 0,21 21 0,-21-22 16,0 1-16,-1-1 0,1 1 0,0-1 16,21-21-16,-42 1 0,42 20 15,-21 1-15,-1-22 0,1 22 0,0-1 16,0-21-16,0 1 0,0-1 16,-1 0-16</inkml:trace>
  <inkml:trace contextRef="#ctx0" brushRef="#br1" timeOffset="132852.91">17314 7620 0,'43'0'16,"-86"0"-16,107 0 0,-43 0 15,0-21-15,0 21 0,22-21 0,-22 0 16,21-1-16,0 1 0,-20 0 16,20-21-16,-21 21 0,21-22 0,-20 1 15,-1 0-15,0-1 0,0 1 16,0-22-16,0 22 0,1 0 0,-22-1 16,0 1-16,0 0 0,0-22 15,0 22-15,-22 0 0,1 20 0,0-20 16,0 0-16,0 21 0,-22-1 15,22 1-15,0 0 0,0 0 0,0 21 16,0-21-16,21 0 16,0-1-1,0 1-15,21 0 0,0 21 16,0-21-16,0 0 0,0 0 16,22 21-16,-22-22 0,0 1 15,21 0-15,-20 0 0,20 0 0,0 0 0,-21-1 16,22 1-16,-22 0 0,21 0 15,-21-21-15,1 20 0,20 1 16,-21 0-16,-21 0 0,21 0 0,-21 0 16,0-1-16,0 1 0,0 0 15,-21 21 17,0 0-32,0 21 15,21 0-15,-21-21 0,21 22 0,0-1 16,0 0-16,0 0 0,0 0 15,0 0-15,0 1 0,0-1 0,0 0 16,0 0-16,21 0 16,0-21-16,0 0 15,0 0-15,22 0 0,-22 0 16,0 0-16,0 0 0,0 0 0,0-21 16,1 21-16,-1-21 0,0 21 15,0-21-15,0 0 0,0-1 0,-21 1 16,22 0-16,-22 0 0,0 0 15,0-22-15,0 22 0,-22 0 0,1 0 16,0 0-16,0 21 0,0 0 0,0-21 16,-1 21-16,1 0 0,0 0 15,-21 0-15,21 0 0,-1 0 0,1 21 16,21 0-16,-21-21 0,21 21 16,-21 0-16,21 0 0,0 1 15,0-1-15,0 0 16,21-21-16,0 0 0,-21 21 15,21-21-15,1 0 0,-1 0 0,21 0 16</inkml:trace>
  <inkml:trace contextRef="#ctx0" brushRef="#br1" timeOffset="133275.67">18605 6011 0,'0'-21'16,"0"0"-1,0 0-15,22 21 16,-1 0-16,0-21 16,0 21-16,0 0 0,0 0 15,1 0-15,-1 0 0,0 0 16,0 21-16,0 0 0,0 0 0,1-21 16,-1 21-16,-21 1 0,0-1 0,21 0 15,-21 0-15,21 0 0,-21 0 16,0 1-16,0-1 0,0 0 15,-21-21 1,0 0-16,21 21 0,-21-21 16,-1 0-16,22-21 31,0 0-31,0 0 16,0-1-16,0 1 0,22 0 0,-22 0 15,21 0-15,-21 0 0,0-1 16,21 1-16,0 21 0,-21-21 0,21 0 15,0 21 1,1-21-16,-1 21 0,0 0 16,0 0-1</inkml:trace>
  <inkml:trace contextRef="#ctx0" brushRef="#br1" timeOffset="134031.63">19304 5927 0,'0'21'31,"0"0"-31,-21 0 16,21 0-16,0 1 0,0-1 15,-21 0-15,21 0 0,0 0 16,0 0-16,0 1 16,-22-22-16,22 21 0,0 0 0,-21-21 15,21 21-15,0-42 63,0 0-63,0 0 15,0-1-15,0 1 0,0 0 16,21-21-16,1 21 0,-1-1 0,0 1 16,-21-21-16,21 21 0,0 0 0,0 21 15,1-22-15,20 22 16,-21 0-16,0 0 0,0 0 0,1 0 16,-1 0-16,-21 22 0,21-22 15,0 21-15,-21 0 0,21 0 0,-21 0 16,0 0-16,0 1 0,0-1 0,0 0 15,0 0-15,0 0 0,0 0 16,0 1-16,0-1 0,-21-21 16,21 21-16,-21-21 0,0 0 15,21 21-15,-21-21 16,-1 0-16,22-21 31,0 0-15,0 0-16,22-1 0,-1 1 15,0 0-15,-21 0 0,21 0 16,21-22-16,-20 22 0,-1 0 0,21 0 16,-21 0-16,22 0 0,-22-1 0,21 22 15,0 0-15,1 0 0,-1 0 16,0 0-16,-20 0 0,20 22 0,-21-1 16,0 0-16,0 0 0,-21 0 15,0 22-15,0-22 0,0 0 0,0 0 16,0 0-16,0 0 0,0 1 0,-21-1 15,0 0-15,21 0 0,-21 0 16,0 0-16,21-42 47</inkml:trace>
  <inkml:trace contextRef="#ctx0" brushRef="#br1" timeOffset="134888.66">21272 5503 0,'0'0'16,"0"-21"-16,0 0 0,0 0 0,0 0 15,0 0-15,0-1 16,0 1-16,-21 0 0,0 21 16,0-21-16,0 21 15,0 0-15,-1 0 0,1 21 16,-21 0-16,21 0 0,-22 1 0,22 20 16,-21 0-16,21 1 0,-22 20 0,22 1 15,0-22-15,-21 21 0,42 1 16,-21-22-16,21 22 0,0-22 0,0 0 15,0 1-15,0-22 0,0 21 16,21-21-16,21 22 0,-21-22 0,0-21 16,22 21-16,-1 0 0,0-21 0,-20 0 15,20 0-15,0 0 16,22 0-16,-22 0 0,0-21 0,22 0 16,-1 0-16,-20 0 0,20-1 0,1 1 15,-22 0-15,22-21 0,-22-1 16,0 1-16,-21 0 0,22-1 0,-22-20 15,0-1-15,-21 22 0,0-21 16,0-1-16,0 1 0,-21 20 0,-21 1 16,20 0-16,-20-1 0,0 1 0,-1 21 15,1 0-15,-21-1 0,20 22 16,-20 0-16,20 0 0,1 0 0,-21 0 16,20 0-16,1 22 0,0 20 15,20-21-15,-20 21 0,21-20 16,0 20-16,0 21 0,21-20 15,-22-1-15,22 22 0,0-22 0,0 0 16,0 1-16,22-22 0,-1 21 0,0-21 16,21 0-16,-21 1 0,22-22 15,-1 21-15</inkml:trace>
  <inkml:trace contextRef="#ctx0" brushRef="#br1" timeOffset="135257.72">21929 5630 0,'0'0'0,"0"-21"0,0 0 16,0 0-16,0 0 0,0 0 15,0 42 1,0 0-16,0 21 16,0-21-16,0 43 0,0-22 0,0 22 15,0-22-15,0 22 0,0-1 16,0 1-16,0-1 0,0 1 0,0 20 15,0-20-15,-22 20 0,22-20 0,-21 21 16,21-22-16,-21 22 0,21-22 16,0 1-16,-21 20 0,0-20 0,21-1 15,0 1-15,-21-1 0,-1 1 16,1-22-16,21 22 0,-21-22 16,21 0-16,0 1 0,0-22 0,-21 0 15,21 0-15,0 0 0,0 1 0,0-44 31,0 1-31,0-21 16,0 21-16,21-22 0,0 22 0,-21-42 16,21 20-16,1-20 0,-1 21 0</inkml:trace>
  <inkml:trace contextRef="#ctx0" brushRef="#br1" timeOffset="135608.51">22056 6054 0,'0'0'0,"-22"-21"0,22-1 16,0 1-16,0 0 0,0 0 0,0 0 15,0 0-15,22-1 16,-1 22-16,0 0 16,0 0-16,0 0 0,0 0 0,1 0 15,-1 22-15,0-1 0,0 0 16,-21 0-16,0 0 0,21 22 0,-21-22 15,0 21-15,0-21 0,0 0 16,-21 1-16,0-1 0,21 0 16,-21 0-16,0 0 0,-1 0 15,1-21-15,0 22 0,0-22 0,0 0 16,0 0-16,-1 0 16,1 0-16,0 0 15,21-22 16,0 1-15,21 0-16</inkml:trace>
  <inkml:trace contextRef="#ctx0" brushRef="#br1" timeOffset="135943.39">22225 6096 0,'0'0'0,"21"0"0,0 0 16,-21-21-16,21 21 0,1-21 0,-1 21 15,0-21-15,0 21 16,0-22-16,0 22 0,1-21 0,-22 0 16,21 0-16,-21 0 0,0 0 15,0-1-15,0 1 16,-21 21 0,-1 0-16,1 21 15,0 1-15,0-1 0,0 0 16,21 0-16,-21 0 0,21 22 0,-22-22 15,22 0-15,0 0 0,0 0 16,0 0-16,0 1 0,0-1 0,0 0 16,0 0-16,22 0 15,-1-21-15,0 0 16,0 0-16,0 0 0,0 0 0,1 0 16,20 0-16,-21 0 0,0-21 0,22 21 15,-22-21-15</inkml:trace>
  <inkml:trace contextRef="#ctx0" brushRef="#br1" timeOffset="136341.16">22669 5969 0,'0'0'0,"0"-21"0,0 0 32,22 21-32,-22-21 0,21 21 0,21 0 15,-21 0-15,0 0 0,22 0 16,-22 0-16,21 0 0,-21 0 0,22 0 15,-22 21-15,0 0 0,0-21 16,0 21-16,-21 21 0,0-20 0,0-1 16,0 0-16,0 0 0,0 0 0,0 0 15,0 1-15,-21-1 16,21 0-16,-21-21 0,0 0 16,21 21-16,-21-21 15,0 0-15,21-21 16,0 0-1,0 0-15,0-1 16,0 1-16,0-21 0,0 21 16,21 0-16,0-1 0,-21-20 0,21 21 15,0 0-15,0 0 0,1-1 16,-1 22-16,0 0 16,0 0-16,0 0 0,0 0 15,1 0 1</inkml:trace>
  <inkml:trace contextRef="#ctx0" brushRef="#br1" timeOffset="136895.84">23580 6096 0,'0'0'0,"21"-21"0,-21 0 16,0 0-16,0-1 15,0 1-15,0 0 0,0 0 16,0 0-16,-21 0 0,-1 21 16,1-22-16,0 22 0,0-21 0,0 21 15,0 0-15,-1 0 0,1 0 0,0 21 16,0 1-16,-21-1 0,20 0 15,-20 0-15,21 0 0,-21 0 0,20 22 16,-20-22-16,21 21 0,0-21 16,0 1-16,21 20 0,0-21 15,0 0-15,0 0 0,0 1 16,21-1-16,0-21 0,0 0 16,0 0-16,0 0 0,1 0 0,20 0 15,-21 0-15,0-21 0,0 21 0,1-22 16,20 1-16,-21 21 0,0-21 15,-21 0-15,21 0 0,1 0 0,-1-1 16,0-20-16,-21 21 0,0 0 16,21-22-16,-21 22 0,21 0 0,-21 0 15,0 0-15,0 0 0,0 42 32,0 0-32,0 0 15,0 21-15,0-20 0,0-1 0,0 0 16,0 0-16,0 21 0,0-20 15,0-1-15,0 0 0,0 0 16,0 0-16,0 0 16,21-21-16,1 0 0,-1 0 15,0 0-15,0 0 0</inkml:trace>
  <inkml:trace contextRef="#ctx0" brushRef="#br1" timeOffset="138547.94">24066 5482 0,'0'0'0,"0"-21"0,0 0 16,-21 21-16,21-21 0,-21 21 16,0 0-1,0 0-15,21 21 0,-21 0 0,21 0 16,-22 22-16,22-22 0,-21 21 15,0 0-15,21 1 0,0 20 0,0-20 16,-21-1-16,21 0 0,-21 1 16,21-1-16,-21 0 0,21 1 0,0-1 15,0-21-15,0 21 0,0-20 16,0-1-16,0 0 0,0 0 16,0 0-16,0 0 0,0 1 15,21-22 1,0 0-16,0 0 0,0 0 15,0-22-15,22 22 0,-22-21 0,0 0 16,0 0-16,0 0 0,1 0 16,-1-1-16,0 1 0,0-21 0,0 21 15,0 0-15,1-1 0,-1 1 16,-21 0-16,21 21 16,-21 21-1,0 0 1,0 1-16,0-1 0,0 0 15,-21 0-15,21 0 0,0 0 16,0 1-16,0-1 0,0 0 16,0 0-16,21 0 15,0-21-15,0 0 16,0 0-16,1 0 0,-1 0 16,0 0-16,0 0 0,0-21 0,0 21 15,1-21-15,-1 0 0,0 0 16,0-1-16,0 1 0,0 0 15,1 0-15,-22 0 0,21 0 0,-21-1 16,21 1-16,-21 0 0,0 42 47,0 0-47,-21 1 0,21-1 16,-21 0-16,-1 0 0,22 0 15,0 0-15,0 1 0,0-1 16,0 0-16,0 0 0,0 0 15,22-21 1,-1 0-16,0 0 16,0 0-16,0 0 15,-21-21-15,0 0 16,21 21-16,-21-21 0,0 0 16,0-1-16,0 1 0,0 0 15,0 0-15,0 0 0,0 0 16,-21 21-16,21-22 0,-21 22 15,42-21 32,0 21-47,1 0 16,-1-21-16,0 21 0,0 0 16,0 0-16,0-21 0,1 21 15,-1 0-15,0 0 16,-21 21-1,0 0-15,0 0 16,0 1-16,0-1 0,0 0 16,0 0-16,0 0 15,-21-21-15,21 21 0,0 1 0,-21-1 16,-1 0 0,1-21-16,21 21 15,0 0-15,0-42 47,0 0-47,0 0 16,21 0-1,-21-1-15,22 1 0,-1 0 0,0 0 16,0 0-16,0 0 16,0-1-16,1 1 0,-1 0 0,0 0 15,0 21-15,0 0 0,0-21 16,1 21-16,-1 0 0,0 0 0,-21 21 15,21 0-15,-21 0 0,0 0 16,0 1-16,0-1 0,0 21 16,0-21-16,0 0 0,-21 1 0,21-1 15,0 0-15,-21 0 0,21 0 16,0 0-16,0 1 16,0-1-16,21-21 15,0 0-15,0 0 16,0 0-16,1 0 0,-1 0 0,0 0 15,0 0-15,0 0 0,22-21 16,-22-1-16,0 1 0,0 0 0,0 21 16,0-21-16,1-21 0,-1 20 0,0 1 15,0 0-15,-21 0 0,21 0 16,-21 0-16,0-1 0,0 1 16,-21 21-1,0 0 1,0 21-16,21 1 0,0-1 15,-21-21-15,21 21 0,-22 0 16,22 0-16,0 0 0,0 1 16,0-1-16,0 0 0,0 0 15,0 0-15,0 0 16,22-21-16,-22 22 0,0-1 16,0 0-16,0 0 15,0 0-15,0 0 16,-43 1 15,43-1-31,0-42 31,0-1-31,-21 1 16,21 0-16,0 0 16,-21 21-16,21-21 0</inkml:trace>
  <inkml:trace contextRef="#ctx0" brushRef="#br1" timeOffset="138884.75">24659 5440 0,'0'0'0,"-21"0"0,0 0 16,0 0 62,-1 0-63</inkml:trace>
  <inkml:trace contextRef="#ctx0" brushRef="#br1" timeOffset="139199.57">23749 5673 0,'21'0'31,"0"0"-31,0 0 0,1 0 16,-1 0-16,21 0 0,-21 0 15,0 0-15,22 0 0,-22 0 0,0 0 16,21 0-16,-20 0 0,-1 0 16,-21 21-16,21-21 0,0 0 15,-21 21 48</inkml:trace>
  <inkml:trace contextRef="#ctx0" brushRef="#br1" timeOffset="140364.41">10499 8636 0,'21'0'78,"0"0"-78,0 0 0,21 0 16,1 0-16,-1 0 0,0 0 16,22 0-16,-1 0 0,22 0 0,0 0 15,-22 0-15,22-21 0,0 21 0,-22 0 16,1 0-16,-1 0 0,1 0 15,-1 0-15,1-21 0,-1 21 0,-21 0 16,1 0-16,20 0 0,-20 0 16,-1-21-16,0 21 0,-21 0 0,1 0 15,20 0-15,-21 0 0,0 0 16,-42 0 46,0 0-62,0 0 0,0-22 16,-1 22-16,1 0 0</inkml:trace>
  <inkml:trace contextRef="#ctx0" brushRef="#br1" timeOffset="140939.1">11663 8234 0,'0'0'0,"-21"0"0,-1 0 15,22-21-15,-21 21 16,42 0 31,1 21-47,-1 0 15,0-21-15,0 21 0,21 0 16,-20-21-16,-1 22 0,21-22 0,-21 21 16,22 0-16,-1-21 0,-21 21 15,21-21-15,1 21 0,-1-21 16,-21 0-16,22 21 0,-1-21 0,-21 0 16,0 22-16,0-22 0,22 0 15,-22 0-15,0 21 0,0-21 16,0 0-16,1 0 15,-22 21 1,0 0 0,-22-21-1,1 21-15,0-21 0,-21 21 16,21 1-16,-22-22 0,1 21 0,0 0 16,-1 0-16,1-21 15,0 21-15,-1 0 0,1 22 0,0-22 16,20 0-16,-20 0 0,21 0 0,0 22 15,-22-22-15,22 0 0,21 0 16,-21 0-16,0 1 0,0-22 0,21 21 16,0 0-16,-21-21 0,21 21 15,-22-21-15,22 21 16,-21-21 0,0 0-1,0 0-15</inkml:trace>
  <inkml:trace contextRef="#ctx0" brushRef="#br1" timeOffset="145461.89">18817 7387 0,'0'-21'15,"0"0"-15,0 0 16,0 0-1,0-1 1,0 44 15,0-1-31,0 0 16,0 0-16,0 0 0,0 0 16,0 1-16,-21 20 0,21-21 15,0 0-15,-21 22 0</inkml:trace>
  <inkml:trace contextRef="#ctx0" brushRef="#br1" timeOffset="145625.79">18986 7747 0,'43'0'16</inkml:trace>
  <inkml:trace contextRef="#ctx0" brushRef="#br1" timeOffset="145727.73">19113 7747 0,'-21'0'0</inkml:trace>
  <inkml:trace contextRef="#ctx0" brushRef="#br1" timeOffset="145816.44">19113 7768 0,'0'0'16,"22"0"-16,-22-21 0,0 0 16</inkml:trace>
  <inkml:trace contextRef="#ctx0" brushRef="#br1" timeOffset="145925.38">19092 7684 0,'0'0'0,"0"21"32,21-21 15,1 0-47</inkml:trace>
  <inkml:trace contextRef="#ctx0" brushRef="#br1" timeOffset="146584.51">18817 7387 0,'0'-21'16,"0"0"-16,0 0 31,0 42 1,-21 0-32,21 0 0,0 0 0,0 1 15,-21-1-15,21 21 0,0-21 0,0 0 16,0 22-16,0-22 15,-21 21-15,21-21 0,0 1 0,-22 20 16,22-21-16,0 0 0,0 0 16,0 1-16,0-1 0,0 0 0,0 0 15,0 0-15,0 0 16</inkml:trace>
  <inkml:trace contextRef="#ctx0" brushRef="#br1" timeOffset="146780.4">19156 7747 0,'-21'0'16,"21"-21"-1,-22 21-15</inkml:trace>
  <inkml:trace contextRef="#ctx0" brushRef="#br1" timeOffset="146844.37">19113 7705 0,'0'0'15</inkml:trace>
  <inkml:trace contextRef="#ctx0" brushRef="#br1" timeOffset="147868.85">19706 7430 0,'0'-22'0,"0"44"0,0-65 15,0 64 17,0 1-32,0 20 15,0-21-15,0 0 16,0 0-16,0 22 0,0-22 0,0 0 16,0 0-16,0 22 0,0-22 15,-21 0-15,21 0 0,-21 0 0,21 0 16,-21 1-16,-1-1 15,22 0 1,-21-21 0,0 0-1,21-21-15,0 0 0,0-1 16,0 1-16,0 0 0,0 0 16,0 0-16,0 0 0,0-22 15,0 22-15,0 0 0,21-21 0,-21 20 16,21-20-16,1 21 15,-1-21-15,0 20 0,0 1 0,21 0 16,-20 0-16,20 21 0,-21 0 0,0-21 16,22 21-16,-22 0 0,21 21 15,-21 0-15,0-21 0,1 42 0,-1-20 16,0-1-16,0 21 0,-21-21 16,0 22-16,0-22 0,0 0 0,0 21 15,0-21-15,0 1 0,0-1 16,0 0-16,0 0 0,-21 0 0,21 0 15,-21-21-15,0 22 16,-1-22 0,1 0-1,21-22-15,0 1 16,0 0-16,0 0 0,0 0 16,0 0-16,0-1 0,21 1 0,1-21 15,-22 21-15,21 0 0,0-1 16,21-20-16,-21 21 0,1 0 0,20 21 15,-21-21-15,21 21 0,22 0 16,-43 0-16,0 0 0,0 0 16,1 21-16,-1 0 0,-21 0 15,0 0-15,0 0 0,0 22 0,0-22 16,0 0-16,0 0 0,-21 0 0,-1 1 16,22-1-16,-21 0 15,0 0-15,0 0 0,21 0 16,21-21 15,0-21-15</inkml:trace>
  <inkml:trace contextRef="#ctx0" brushRef="#br1" timeOffset="148244.21">20637 7578 0,'-21'0'16,"21"-21"-1,21 21 1,1-22-16,-1 22 0,0-21 16,0 21-16,21-21 0,-20 21 0,20-21 15,-21 0-15,0 21 0,0-21 0,1 21 16,-1-22-16,-21 1 0,0 0 15,-21 21 1,-1 0-16,1 0 0,0 21 16,0 0-16,-21 1 0,20-1 0,1 0 15,0 0-15,-21 21 0,21-20 16,-1 20-16,1-21 0,0 21 16,21-20-16,0-1 0,0 0 0,-21 0 15,21 0-15,21 0 16,21 1-16,-20-22 0,-1 0 0,21 21 15,-21-21-15,22 0 0,-22 0 0,21 0 16,0 0-16,-20-21 0,20-1 16</inkml:trace>
  <inkml:trace contextRef="#ctx0" brushRef="#br1" timeOffset="148540.04">21590 7027 0,'0'0'0,"-21"0"16,21-21-16,-21 0 16,-1 21-16,1 0 15,0 21-15,21 0 0,0 1 0,0 20 16,-21 0-16,0 1 0,21 20 16,-21-21-16,21 22 0,-22-22 0,1 1 15,21 20-15,-21-21 0,0-20 16,0 20-16,21 0 0,0-21 15,-21 1-15,21-1 0,-22 0 0,22 0 16,0 0-16,0 0 16,0-42 15,22 0-31,-1 0 0,0 0 16</inkml:trace>
  <inkml:trace contextRef="#ctx0" brushRef="#br1" timeOffset="149047.75">21738 7027 0,'0'0'16,"0"-21"-1,0 42 1,0 1 0,0 20-16,0-21 0,0 43 0,-21-22 15,21 0-15,-21 22 0,21-22 16,0 0-16,-21 22 0,-1-22 0,1 1 15,21-22-15,-21 21 0,0-21 0,21 22 16,0-22-16,-21 0 0,21 0 16,-21-21-16,21 21 0,-22-21 15,22-21 17,22 0-17,-1 0-15,-21 0 0,21-1 16,0 1-16,0 0 0,0 0 0,1-21 15,-1 20-15,0 1 0,0-21 16,0 21-16,0 0 0,1-1 0,20 1 16,-21 21-16,0 0 0,0 0 0,1 0 15,-1 21 1,-21 1-16,0-1 0,0 21 0,0-21 16,0 0-16,0 22 0,0-22 15,0 0-15,-21 0 0,21 0 0,-22 1 16,22-1-16,-21 0 0,0 0 15,21 0 1,-21-21 0,42 0 15,-21-21-31,21 21 16,0-21-16</inkml:trace>
  <inkml:trace contextRef="#ctx0" brushRef="#br1" timeOffset="149189.66">22267 7387 0,'-21'21'16,"0"1"-16,0-1 0,21 0 16,-21 0-16,-22 21 15,43-20-15</inkml:trace>
  <inkml:trace contextRef="#ctx0" brushRef="#br1" timeOffset="149351.57">22077 7726 0,'21'0'16,"21"21"0,-21-21-16,1 0 0,-1 0 15,0 0-15,0 0 0,0 0 16,0-21-16,1 21 0,-1-21 0,-21 0 16,21 21-16,-21-22 0,21 1 0,-21 0 15,0-21-15,0 21 16,0-1-16,0 1 0,0-21 0,0 21 15,-21 21-15,0-21 0,-22-1 0</inkml:trace>
  <inkml:trace contextRef="#ctx0" brushRef="#br1" timeOffset="149427.53">22034 7578 0,'43'-64'15,"-86"128"-15,107-149 0,-43 85 16,0 0 0,0 0-16</inkml:trace>
  <inkml:trace contextRef="#ctx0" brushRef="#br1" timeOffset="149576.44">22839 7493 0,'0'-21'0,"0"0"16,-21 21-1,-1 0-15,1-21 16</inkml:trace>
  <inkml:trace contextRef="#ctx0" brushRef="#br1" timeOffset="149948.47">22500 7578 0,'0'21'16,"85"-233"-16,-170 403 0,85-149 0,-21-21 15,21 0-15,0 1 0,0-1 0,0 0 16,0 0-16,0 0 16,42-21-16,-21 21 15,1-21-15,-1 0 0,0 0 16,21 0-16,-21 0 0,1 0 0,-1 0 15,0 0-15,0-21 0,0 0 0,0 21 16,1-21-16,-1 0 0,0 0 16,0-22-16,0 22 0,0-21 0,-21-1 15,22 1-15,-1 0 0,0-22 16,0 22-16,0-22 0,-21 22 0,21 0 16,1-1-16,-1 1 0,-21 0 15,0 21-15,0-22 0,21 22 16,-21 0-16,0 0 0,0 0 0,0 63 31,0-21-15,-21 21-16,0 1 0,-1-1 15,22 22-15,-21-22 0,0 21 0,0 1 16,0-22-16,21 22 0,-21-22 16,21 0-16,0 1 0,0-22 0,0 21 15,0-21-15,0 22 0</inkml:trace>
  <inkml:trace contextRef="#ctx0" brushRef="#br1" timeOffset="150047.96">23283 7726 0,'21'0'16,"22"-64"-16,-22 64 16,0-21-16,-21 0 0</inkml:trace>
  <inkml:trace contextRef="#ctx0" brushRef="#br1" timeOffset="150399.42">21124 7218 0,'21'0'0,"1"-21"16,-1 21-16,0 0 0,21-21 15,847 21 32,-910-22-16</inkml:trace>
  <inkml:trace contextRef="#ctx0" brushRef="#br1" timeOffset="150478.92">22013 7324 0</inkml:trace>
  <inkml:trace contextRef="#ctx0" brushRef="#br1" timeOffset="151952.14">20680 8340 0,'0'-21'15,"0"-1"16,0 1-15,0 0 15,21 21 1</inkml:trace>
  <inkml:trace contextRef="#ctx0" brushRef="#br1" timeOffset="152428.4">20870 8255 0,'0'-21'16,"-21"0"-16</inkml:trace>
  <inkml:trace contextRef="#ctx0" brushRef="#br1" timeOffset="152956.1">20553 8234 0,'0'21'15,"0"0"-15,-21 0 0,21 1 16,-22-1-16,22 21 0,-21-21 0,0 0 16,21 22-16,0-22 0,-21 0 15,21 0-15,-21 0 0,21 1 0,-21-1 16,21 0-16,0 0 0,0 0 0,0 0 15,0 1-15,0-1 0,0 0 16,0 0-16,21 0 0,0-21 16,0 21-16,0-21 0,0 22 15,1-22-15,-1 21 0,0-21 16,0 21-16,0-21 0,0 0 16,1 0-16,-1 0 0,0 0 15,0 0-15,0 0 0,0 0 0,1 0 16,-1-21-16,0 21 0,0-21 15,0 21-15,0-22 0,1 22 16,-22-21-16,21 21 16,0-21-16,-21 0 15,21 0 1,0 0 0,-21-1-16,21 1 15,-21 0-15,22 21 16,-22-21-16,0 0 15,21 21-15,-21-21 0,0-1 0,0 1 16,0 0-16,0 0 16,0 0-16,0 0 0,0-1 0,0 1 15,0 0-15,0 0 0,0 0 0,0 0 16,0-1-16,-21 1 16,-1 0-16,1 21 0,-21-42 15,21 42-15,0 0 16,-1-21-16</inkml:trace>
  <inkml:trace contextRef="#ctx0" brushRef="#br1" timeOffset="153132">20637 10710 0,'0'-804'16,"0"1778"-16,0-2308 0,0 2498 0,-21-2624 0,0 1206 0,0 85 15,0 20-15,0 44 0,21 41 16,-22 1-16,22 41 0,-21 1 0,0 21 16,0 21-1,21 1-15,-21-1 16,21 0-16,0 0 0,0 0 15,0 0-15,0 1 16,21-22-16,0 0 0,0 0 16,0 0-16,1 0 0,-1 21 15</inkml:trace>
  <inkml:trace contextRef="#ctx0" brushRef="#br1" timeOffset="155196.29">21378 8403 0,'0'0'0,"0"-21"16,0 42 31,0 0-47,0 1 15,0-1-15,0 0 0,0 0 0,0 0 16,0 0-16,21 22 0,-21-22 15,22 0-15,-22 0 0,21 0 0,-21 1 16,0-1-16,0 0 16,0 0-16,0 0 0,0 0 0,21 1 15,-21-44 32,21 22-47,-21-21 0,0 0 16</inkml:trace>
  <inkml:trace contextRef="#ctx0" brushRef="#br1" timeOffset="155496.64">21759 8319 0,'0'-22'0,"0"44"32,0-1-32,0 0 0,0 0 15,-21 0-15,0 0 0,0 1 16,21-1-16,-21 21 0,-1-21 0,1 0 16,0 1-16,21-1 0,-21 0 0,0 0 15,0 0-15,21 0 16,0 1-16,21-22 47</inkml:trace>
  <inkml:trace contextRef="#ctx0" brushRef="#br1" timeOffset="155944.39">21907 8509 0,'22'0'47,"-1"0"-47,0 0 16,0 0-16,0 0 0,0 0 15,1-21-15,-1 21 0,0-21 0,0 21 16,0-21-16,-21-1 0,21 1 16,-21 0-1,-21 21 1,0 0-16,0 0 0,0 0 16,0 0-16,-1 21 0,22 0 0,-21 1 15,0-1-15,0 0 0,0 0 16,21 0-16,0 0 0,-21 1 15,21-1-15,-22 0 0,22 0 0,0 0 16,0 0-16,0 1 16,0-1-16,22-21 0,-1 21 15,0-21-15,0 0 16,0 0-16,0 0 0,1 0 0,-1 0 16,0 0-16,0 0 0,0-21 0,0 0 15,1-1-15</inkml:trace>
  <inkml:trace contextRef="#ctx0" brushRef="#br1" timeOffset="156360.15">22288 8467 0,'22'0'31,"-1"0"-31,0 0 0,0 0 0,0 0 15,0 0-15,1 0 0,-1 0 16,0 21-16,0-21 0,-21 21 16,0 0-16,21 0 0,-21 1 0,21-1 15,-21 0-15,0 0 16,0 0-16,0 0 0,0 1 0,0-1 16,-21 0-16,0 0 0,21 0 15,-21-21-15,0 21 16,0-21-16,-1 0 15,22-21 1,0 0-16,0 0 0,0 0 16,0 0-16,0-1 0,0 1 15,22 21-15,-1-21 0,-21 0 16,0 0-16,21 0 0,0-1 0,0 22 16,-21-21-16,21 21 15,1-21-15,-1 21 0,0 0 0,0 0 0,0 0 16,0-21-16,1 21 0,-1 0 15,0 0-15,0 0 0,0 0 16,0 0-16</inkml:trace>
  <inkml:trace contextRef="#ctx0" brushRef="#br1" timeOffset="156800.9">22839 8509 0,'0'0'0,"0"-21"32,21 21-17,0 0-15,0 0 0,0 0 16,1 0-16,-1 0 0,0 0 16,0 21-16,0-21 0,0 21 15,-21 0-15,0 1 0,22-22 0,-22 21 16,0 0-16,0 0 0,0 0 0,0 0 15,0 1-15,-22-1 16,22 0-16,-21-21 0,0 21 0,0 0 31,0-21-31,0 0 16,21-21 0,0 0-16,0 0 15,0 0-15,21-1 0,0 1 16,-21 0-16,21 21 0,0-21 15,0 0-15,1 0 0,-1-1 0,0 1 16,0 21-16,0-21 0,0 0 0,1 21 16,-1 0-16,0 0 0,0 0 15,-21-21-15,21 21 0,0 0 0,1 0 16,-1 0 0,0 0-16</inkml:trace>
  <inkml:trace contextRef="#ctx0" brushRef="#br1" timeOffset="157035.18">23453 8446 0,'0'21'15,"0"0"-15,0 0 16,0 0-16,0 0 16,0 1-16,0-1 0,-22 0 0,1 0 15,21 0-15,0 0 16,0 1-16,0-1 0,-21 0 15,21 0 1,0-42 31,0 0-47</inkml:trace>
  <inkml:trace contextRef="#ctx0" brushRef="#br1" timeOffset="157230.07">23495 8340 0,'0'-21'15,"-21"21"1,21 21 31,21 0-32,0 0-15,0-21 16</inkml:trace>
  <inkml:trace contextRef="#ctx0" brushRef="#br1" timeOffset="158640.79">24045 8551 0,'0'0'0,"21"-21"16,-21 0-16,0 0 15,0 0-15,-21 21 16,0-21-16,0 21 0,0 0 16,0 0-16,-1 0 0,1 0 0,-21 0 15,21 0-15,0 21 0,-22-21 16,22 21-16,0 0 0,0 0 0,0 0 15,-1 1-15,1-1 0,0 0 16,21 0-16,0 0 0,0 0 16,0 1-16,0-1 0,0 0 15,21-21-15,0 21 16,22-21-16,-22 0 0,0 0 0,0 0 16,0 0-16,1 0 0,20 0 0,-21 0 15,0-21-15,0 21 0,1-21 16,-1 0-16,21-1 0,-21 22 0,-21-21 15,21 0-15,1-21 0,-1 21 16,-21-1-16,21-20 0,-21 21 0,21-21 16,-21-1-16,21 1 0,0 21 15,-21-22-15,0 1 0,22 0 16,-22 21-16,21-22 0,-21 22 0,0 0 16,0 0-16,0 42 31,-21 0-31,-1 0 0,22 0 15,-21 22-15,0-22 0,0 21 0,0-21 16,0 22-16,21-1 0,-22-21 16,22 22-16,-21-1 0,21-21 0,0 21 15,0-20-15,0-1 0,0 21 0,0-21 16,0 0-16,0 1 0,0-1 16,21 0-16,-21 0 0,22 0 0,-1 0 15,0-21-15,0 0 16,0 0-16,0 0 0,1 0 15,20 0-15,-21 0 0,0-21 0,0 21 16,1-21-16,-1 0 0,0 21 16,0-21-16,0 0 0,-21-1 0,21 1 15,-21 0-15,0 0 16,22 21-16,-22 21 31,-22-21-15,22 21-16,-21 0 0,21 1 15,-21-1-15,21 0 16,0 0-16,-21-21 0,21 21 16,0 0-1,21-21 17,0 0-32,0 0 0,1-21 15,-22 0-15,21 21 0,0-21 0,0 0 16,0 21-16,-21-21 0,21-1 0,1 1 15,-1 21-15,0-21 0,0 21 16,0 0-16,0 0 0,1 0 16,-1 0-1,-21 21 1,0 0-16,0 1 16,0-1-16,0 0 15,0 0-15,0 0 0,0 0 16,21-21-1,0 0-15,0 0 16,0 0-16,1 0 0,-1 0 16,21 0-16,0 0 0,1 0 0,-22-21 15,21 0-15,1 21 0,-22-21 0,21 0 16,-21 0-16,0-1 0,-21 1 16,22 0-16,-22 0 0,0 0 15,0 0-15,0-1 16,-22 1-16,1 21 0,0 0 0,0-21 15,0 21-15,-22 0 0,22 0 0,0 0 16,-21 0-16,21 0 0,-1 0 16,1 21-16,0-21 0,0 21 0,0 1 15,21-1-15,0 0 16,0 0-16,0 0 16,0 0-16,0 1 0,0 20 15,0-21-15,0 0 0,0 0 16,0 1-16,0 20 0,0-21 0,0 0 15,0 22-15,0-22 0,0 21 16,0-21-16,0 0 0,-21 22 16,21-22-16,-22 21 0,22-21 0,0 1 15,0 20-15,-21-21 0,21 0 16,-21 0-16,21 1 0,-21-1 0,21 0 16,0 0-16,0 0 0,-21 0 15,21 1-15,0-44 47,0 1-47,21 21 16,-21-21-16,0 0 0,0 0 0,21 0 15,-21-1-15</inkml:trace>
  <inkml:trace contextRef="#ctx0" brushRef="#br1" timeOffset="158876.65">24723 8276 0,'0'0'16,"-22"0"-16,1 0 15,21 21 16,0 1-15,-21-22 0,21 21-16</inkml:trace>
  <inkml:trace contextRef="#ctx0" brushRef="#br1" timeOffset="160015.69">18076 9313 0,'-21'0'0,"0"0"15,0 0 1,21-21 15,0 0-31,0 0 0,21 21 16,-21-21-16,21 21 16,0 0-16,0 0 15,-21 21-15,22 0 16,-1 21-16,-21-20 0,0-1 15,0 21-15,0-21 0,0 22 16,0-1-16,0-21 0,-21 21 0,-1 1 16,1-1-16,-21-21 0,21 22 15,-22-22-15,1 21 0,21-21 0,-21 0 16,-1 1-16,1-1 0,0 0 16,-1 0-16,1 0 0,0-21 0,20 0 15,1 0-15,0 0 0,0 0 0,0 0 16,0-21-16,-1 0 15,22 0-15,0 0 0,0-1 16,0 1-16,0 0 0,22-21 0,-1 21 16,0-22-16,0 22 0,0 0 0,0 0 15,1 0-15,-1-1 0,21 1 16,-21 21-16,0 0 0,22 0 0,-22 0 16,0 21-16,0 1 0,0-1 15,1-21-15,-1 21 0,0 0 16,0 0-16,-21 0 0,0 1 0,0-1 0,0 0 15,21 0-15,-21 0 16,0 0 0,21-21-16,1 0 15</inkml:trace>
  <inkml:trace contextRef="#ctx0" brushRef="#br1" timeOffset="160191.57">18521 9589 0</inkml:trace>
  <inkml:trace contextRef="#ctx0" brushRef="#br1" timeOffset="161059.87">19262 9440 0,'0'0'16,"0"22"15,0-1-31,0 0 0,0 0 16,0 0-16,0 22 0,0-22 16,0 21-16,0-21 0,0 22 0,0-22 15,0 21-15,0-21 0,-22 0 0,22 1 16,0-1-16,-21 0 0,21 0 15,-21-21-15,0 21 0,0-21 16,0 0 0,21-21-1,0 0-15,0 0 16,0 0-16,0-1 0,21 1 16,0 0-16,0 0 0,0-21 0,0 20 15,1-20-15,20 0 0,-21 21 0,21-22 16,1 22-16,-22 0 0,21 0 15,1 0-15,-1-1 0,0 22 0,1 0 16,-1 0-16,0 0 0,-21 0 16,1 22-16,20-1 0,-21 0 0,-21 0 15,0 21-15,0-20 0,0-1 0,0 21 16,0-21-16,0 0 0,-21 22 16,21-22-16,-21 0 0,0 0 15,-1 0-15,22-42 47,0 0-47,0 0 16,0 0-16,0 0 0,22-1 0,-1-20 15,0 21-15,0-21 0,0 20 0,0 1 16,22-21-16,-22 21 0,21 0 16,-21-1-16,22 1 0,-22 21 15,21 0-15,-21 0 0,1 0 0,20 0 16,-21 21-16,0 1 0,-21-1 0,0 0 15,21 21-15,-21-21 0,0 22 16,0-22-16,0 0 0,0 21 16,-21-20-16,21-1 0,-21 0 0,21 0 15,-21 0-15,21 0 0</inkml:trace>
  <inkml:trace contextRef="#ctx0" brushRef="#br1" timeOffset="161439.1">20468 9652 0,'21'0'0,"0"0"16,1 0-16,-1 0 15,0-21-15,21 21 0,-21 0 0,1-21 16,-1 21-16,0-21 0,0 21 16,0-22-16,0 22 0,-21-21 0,0 0 15,0 0-15,-21 0 16,0 21 0,0 0-16,0 0 0,0 0 0,-22 21 15,22-21-15,0 21 16,-21 0-16,20 22 0,1-22 0,0 0 15,21 21-15,0-21 0,-21 1 0,21 20 16,0-21-16,0 0 0,0 0 16,0 1-16,0-1 0,21 0 0,0 0 15,-21 0-15,21-21 0,1 0 0,-1 21 16,0-21-16,0 0 0,0 0 16,22 0-16,-22 0 0,0 0 0,0-21 15,0 21-15</inkml:trace>
  <inkml:trace contextRef="#ctx0" brushRef="#br1" timeOffset="161726.96">21188 9292 0,'0'0'0,"0"-21"0,0 42 31,0 0-31,0 1 0,0-1 15,0 0-15,0 21 0,0 1 0,-21-22 16,21 21-16,-22 0 0,1 1 16,21-1-16,0-21 0,-21 22 15,0-1-15,21-21 0,-21 21 0,21-20 16,0-1-16,-21 0 0,21 0 16,0 0-16,-22-21 0,22 21 0,0 1 15,22-22 16,-1-22-31,0 1 0,0 0 0</inkml:trace>
  <inkml:trace contextRef="#ctx0" brushRef="#br1" timeOffset="162208.68">21399 9313 0,'0'22'15,"0"-1"-15,0 0 16,0 0-16,0 21 0,-21-20 0,21 20 16,0 0-16,-21 1 0,21-22 15,-21 21-15,21 0 0,0 1 0,-21-22 16,21 21-16,-21-21 0,21 1 0,-22-1 16,22 0-16,0 0 0,-21 0 15,21-42 32,0 0-47,21 0 16,-21 0-16,22-1 0,-1 1 0,0 0 15,0 0-15,0-21 0,0 20 16,1 1-16,-1 0 0,0 0 0,21 0 16,-21 21-16,1 0 0,20 0 15,-21 0-15,0 0 0,0 0 0,-21 21 16,0 0-16,22 0 0,-22 0 0,0 22 15,0-22-15,0 0 0,0 0 16,0 0-16,0 1 0,0-1 0,-22 0 16,1 0-16,21 0 0,-21-21 0,0 21 15,0 1 1,0-22-16,-1 0 16,22-22 15,0 1-31,22 21 0</inkml:trace>
  <inkml:trace contextRef="#ctx0" brushRef="#br1" timeOffset="162612.45">21992 9673 0,'-21'0'16,"0"0"-1,21 21-15,-21 1 0,-1-22 16,1 21-16,0 0 0,21 0 0,-21 0 16,0 0-16,21 1 0,0-1 0,-21 0 15,-1 0-15,22 0 0,0 0 16,0 1-16,0-1 16,22-21-16,-1 0 0,0 0 15,0 0-15,0 0 0,0 0 16,1 0-16,-1 0 0,0-21 0,0-1 15,0 22-15,0-21 0,1 0 0,-22 0 16,21 0-16,-21 0 16,21-1-16,-21 1 0,0-21 0,0 21 15,0 0-15,0-1 0,0 1 16,0 0-16,-21 0 0,0 0 0,-1 21 16,1 0-16,0 0 0,0 0 15,0 0-15,0 0 0,-1 21 16,1 0-16,21 0 0,-21-21 0,21 21 15,0 1-15,0-1 16,0 0-16</inkml:trace>
  <inkml:trace contextRef="#ctx0" brushRef="#br1" timeOffset="163128.16">22542 9673 0,'0'0'0,"-21"-21"0,0 21 0,0 0 16,0 0-16,0 0 0,-1 0 15,1 0-15,0 0 0,0 21 0,0 0 16,0 1-16,-1-1 0,1 0 0,0 21 16,21-21-16,0 1 0,-21-1 15,21 0-15,0 0 0,0 0 0,0 0 16,0 1-16,0-1 15,0 0-15,21-21 16,0 0-16,0 0 0,1 0 0,-1 0 16,0 0-16,21 0 0,-21 0 15,1-21-15,-1 0 0,0-1 0,21 22 16,-21-21-16,1 0 0,-1-21 0,0 21 16,0-22-16,-21 22 0,21-21 15,0-1-15,-21 1 0,0 0 0,0-1 16,22 1-16,-22 0 0,0-1 15,0 22-15,0 0 0,0 0 16,0 0-16,-22 21 16,1 0-1,21 21-15,-21 0 0,0 21 0,21-20 16,0 20-16,-21-21 0,0 21 0,21 1 16,-22-1-16,22 0 0,0-20 15,0 20-15,0 0 0,0-21 0,0 1 16,0 20-16,0-21 0,0 0 0,0 0 15,0 1-15,0-1 16,22-21 0</inkml:trace>
  <inkml:trace contextRef="#ctx0" brushRef="#br1" timeOffset="163511.94">23050 9652 0,'0'0'16,"0"-21"-16,-21 21 31,0 0-31,0 0 16,0 0-16,0 21 0,-1 0 0,1-21 16,0 21-16,21 1 0,-21-1 15,21 0-15,0 0 0,0 0 16,0 0-16,0 1 0,21-1 15,0-21-15,0 21 0,1-21 16,-1 0-16,0 21 0,0-21 16,0 0-16,0 21 0,1-21 15,-1 0-15,-21 21 0,0 1 16,0-1 0,-21-21-16,-1 0 15,1 0-15,0 0 0,0 0 16,0 0-16,0 0 0,-1 0 0,1 0 15,0 0-15,-21 0 0,21 0 16,-1 0-16,1 0 0,0 0 16,-21 0-16,21-21 15,-1-1-15</inkml:trace>
  <inkml:trace contextRef="#ctx0" brushRef="#br1" timeOffset="163740.09">21061 9483 0,'0'0'0,"21"-21"16,21 21-16,-21 0 0,22 0 15,-1 0-15,0 0 0,22-22 16,-22 22-16,22 0 0,-1 0 15,-20 0-15,20 0 0,-21 0 0,1 0 0,-1 0 16,-21 0-16,0 0 0</inkml:trace>
  <inkml:trace contextRef="#ctx0" brushRef="#br1" timeOffset="164354.23">23516 9673 0,'0'0'0,"42"-21"15,-20 0-15,-1 21 0,0 0 16,0 0-16,0 0 0,0 0 16,1 21-16,-1 0 0,0 0 15,0 1-15,-21-1 16,0 21-16,21-21 0,-21 22 0,0-22 16,0 0-16,0 21 0,0-21 15,0 1-15,-21-1 0,0-21 0,21 21 16,0 0-16,-21-21 0,0 0 15,21-21 17,0 0-32,0 0 0,21-1 15,0 1-15,0 0 0,0 0 16,0-21-16,1 20 0,20 1 0,-21-21 16,0 21-16,0-22 0,22 22 15,-22 0-15,0 0 0,21 0 16,-20 0-16,-1 21 0,0-22 15,0 22-15,0 0 0,0 0 16</inkml:trace>
  <inkml:trace contextRef="#ctx0" brushRef="#br1" timeOffset="164716.54">24236 9885 0,'21'0'0,"0"0"16,0 0-16,0 0 16,1-21-16,-1 0 0,0-1 15,0 22-15,-21-21 0,21 0 0,-21 0 16,21 0-16,-21 0 0,0-22 16,0 22-16,0 0 0,0 0 0,-21 0 15,0 21-15,0 0 16,0 0-16,0 21 0,-1 0 15,1 0-15,0 0 0,0 0 16,21 22-16,-21-22 0,21 0 0,-21 21 16,21-20-16,0-1 0,0 0 15,0 0-15,0 0 0,0 0 16,0 1-16,0-1 0,21-21 16,0 21-16,0-21 0,0 0 15,0 0-15,1 0 0,20 0 16,-21 0-16,0 0 0,0-21 0,22 0 15,-22 21-15</inkml:trace>
  <inkml:trace contextRef="#ctx0" brushRef="#br1" timeOffset="166095.79">24934 9356 0,'0'-21'0,"0"42"0,0-64 0,0 22 16,-21 42-1,0 1 1,21-1-16,0 21 0,-21-21 0,0 22 16,21-1-16,-22 0 0,22 1 15,-21-1-15,21 0 0,0 1 0,0-1 16,-21-21-16,21 21 0,0-20 16,0 20-16,0-21 0,0 0 0,0 0 15,0 1-15,0-1 0,0 0 16,21 0-1,0-21-15,1 0 16,-1 0-16,0 0 0,0-21 16,0 0-16,0 21 0,1-21 15,-22-1-15,21 1 0,0 0 0,0 0 16,0 0-16,0 0 0,-21-22 0,22 22 16,-1 0-16,-21 0 0,0 0 15,0-1-15,0 44 31,0-1-31,0 0 16,0 0-16,-21 0 0,-1 0 0,22 1 16,0-1-16,0 0 15,0 0-15,-21 0 0,21 0 0,0 1 0,0-1 16,0 0 0,0 0-16,21 0 15,1-21-15,-1 0 0,0 0 16,0 0-16,0 0 0,0 0 15,1 0-15,-1 0 0,21-21 0,-21 21 16,0-21-16,1 0 0,-1 0 0,0-1 16,0 1-16,0-21 15,-21 21-15,0 0 0,0-1 0,0 1 16,0 0-16,0 42 47,0 0-47,0 1 15,0-1-15,-21 0 0,21 0 0,0 0 16,0 0-16,0 1 0,0-1 0,0 0 16,0 0-16,0 0 15,21-21-15,0 0 16,1 0-16,-1 0 0,0 0 16,0 0-16,0 0 0,0 0 15,1 0-15,20 0 0,-21 0 0,0-21 16,0 0-16,1 21 0,-22-21 15,21 0-15,0-1 0,-21 1 16,21 21-16,-21-21 0,0 0 0,0 0 16,0 0-16,-21 21 15,0 0-15,0 0 16,-1 0-16,1 21 0,0 0 0,0 0 16,21 0-16,-21 0 15,21 1-15,0-1 0,0 0 0,0 0 16,0 0-16,21 0 15,0-21-15,0 0 0,0 0 16,1 22-16,-1-22 0,21 0 0,0 0 16,-20 0-16,20 0 0,0 0 0,1 0 15,-22 0-15,21 0 0,-21 0 16,22-22-16,-22 1 0,0 0 16,0 21-16,0-21 0,0 0 15,-21 0-15,0-1 0,0 1 0,0 0 16,0 0-16,0 0 0,0 0 0,0 42 47,0 0-47,-21 0 15,0 0-15,0 0 0,0 1 16,21-1-16,0 0 0,-21 0 16,21 0-16,-22-21 15,22 21-15,0-42 63,0 0-63,0 0 15,0 0-15,22 0 0,-1-1 16,0 1-16,0 0 0,0 0 0,22-21 16,-22 20-16,21 1 0,-21 0 15,22 0-15,-22 21 0,21 0 0,-21 0 16,22 0-16,-22 21 0,0 0 15,-21 0-15,0 1 0,0-1 16,0 0-16,0 0 0,0 0 0,0 0 16,0 1-16,0-1 0,0 0 15,0 0-15,-21-21 0,21 21 0,-21-21 16,21 21-16,-22-21 47</inkml:trace>
  <inkml:trace contextRef="#ctx0" brushRef="#br1" timeOffset="166409.35">24955 9483 0,'0'-21'16,"43"21"0,-22 0-16,0-22 0,21 22 0,1 0 15,-1-21-15,-21 21 0,22 0 16,-1 0-16,0 0 0,1 0 15,-22 0-15,21 0 0,-21 0 0,0 0 16,1 0-16,-1 0 16</inkml:trace>
  <inkml:trace contextRef="#ctx0" brushRef="#br1" timeOffset="172913.11">16912 7281 0,'21'-21'79,"0"21"-79,1 0 0,-22-21 15,21 0-15,0 21 0,-21-21 16,0 0-1,21 21-15,0-22 0,-21 1 16,0 0 0,0 0-1,-21 21 1,21-21 0,-21 21-16,0 0 0,21-21 0,-21 21 15,-1 0-15,1 0 16,0 0-16,0 0 0,0 0 0,0 0 15,-22 0-15,22 0 0,0 0 16,0 0-16,-22 0 0,22 0 0,0 0 16,0 0-16,0 21 0,0-21 0,-1 21 15,1-21-15,0 21 16,0-21-16,0 21 0,21 0 0,-21-21 16,-1 22-16,22-1 0,0 0 15,-21 0-15,0-21 0,21 21 0,0 0 16,0 1-16,0-1 0,0 0 15,0 0-15,0 0 0,0 0 16,0 1-16,0-1 0,0 0 16,21 0-16,0 0 15,1 0-15,-22 1 0,21-1 16,0 0-16,-21 0 16,21 0-16,0-21 0,-21 21 15,21 1-15,1-22 0,-22 21 16,21-21-16,0 21 0,0-21 15,-21 21-15,21 0 0,0-21 0,1 21 16,-1 1-16,0-22 16,-21 21-16,21 0 0,0-21 15,-21 21-15,21 0 0,-21 0 16,0 1-16,22-22 0,-22 21 16,21 0-16,-21 0 0,0 0 0,0 0 15,0 1-15,21-1 16,-21 0-16,0 0 0,0 0 15,0 0-15,0 1 16,0-1 0,0 0-16,0 0 15,0 0-15,-21-21 16,21 21-16,0 1 0,-21-22 16,-1 21-16,1-21 0,21 21 15,-21-21-15,0 21 0,0 0 16,0 0-16,-1-21 15,1 0-15,21 22 16,-21-22 15,42 0 16,0 0-31,1 0-16,-1 0 15,0 0-15,0 0 0,-21 21 0,21-21 16,0 0-16,-21 21 16,22-21-16,-1 21 15,-21 0-15,0 0 16,0 1-16,0-1 16,0 0-16,0 0 15,0 0-15,0 0 16,0 1-16,0-1 15,0 0-15,0 0 0,0 0 16,-21 0-16,21 22 0,-22-22 0,22 0 16,0 0-16,-21 0 0,21 1 15,-21-1-15,21 0 0,0 0 0,-21-21 16,21 21-16,0 0 0,0 1 0,0-1 16,-21-21-16,21 21 15,0 0-15,-21-21 0,21 21 0,0 0 16,-22 1-16,1-1 15,21 0-15,-21-21 0,21 21 16,0 0-16,-21 0 16,21 1-16,-21-22 0,21 21 15,0 0-15,0 0 16,-21 0-16,21 0 16,-22-21-16,22 22 0,0-1 0,-21 0 15,21 0-15,-21-21 16,21 21-16,0 0 0,0 1 15,0-1-15,-21 0 0,21 0 16,0 0-16,-21 0 0,21 1 16,0-1-16,0 0 15,0 0-15,0 0 16,0 0-16,0 1 16,0-1-16,0 0 15,0 0-15,0 0 16,0 0-16,0 1 0,0-1 15,0 0-15,0 0 16,0 0 0,21 0-16,0-21 15,0 0 1,0 0-16,1 0 16,-1 0-16,0 0 15,0 0 1,0 0-16,0 0 15</inkml:trace>
  <inkml:trace contextRef="#ctx0" brushRef="#br1" timeOffset="198072.6">5461 10266 0,'0'-21'31,"-21"0"-15,21-1-16,0 1 31,-21 21-15,21 21 15,0 1-31,0-1 16,0 0-16,-22 21 0,22 1 15,-21-1-15,21 0 0,0 1 0,0-1 16,-21 0-16,21 1 0,-21-22 0,21 21 15,-21 0-15,21-20 0,0 20 16,0-21-16,0 0 0,0 0 16,0 1-16,0-1 0,0 0 15,0-42 32,0 0-47,0-1 0,0 1 16</inkml:trace>
  <inkml:trace contextRef="#ctx0" brushRef="#br1" timeOffset="198596.31">5270 9991 0,'0'0'0,"43"0"0,-43-21 15,-21 21-15,-1 0 0,1 0 16,0 0-16,0 0 16,0 0-16,0 21 15,21 0-15,0 0 16,-22-21-16,22 21 0,0 0 15,0 1-15,0-1 16,22-21 0,-1 0-1,0 0-15,0 0 16,0 0-16,0-21 0,-21-1 0,22 22 16,-1-21-16,-21 0 15,0 0-15,0 0 16,0 0-16,-21-1 15,-1 22-15,1-21 0,0 21 16,0 0 0,0 0-16,0 0 15,21 21-15,-22 1 16,22-1-16,0 0 16,0 0-16,0 0 0,0 0 15,0 1-15,0-1 0,0 0 0,0 0 16,22 0-16,-1 0 15,0 1-15</inkml:trace>
  <inkml:trace contextRef="#ctx0" brushRef="#br1" timeOffset="199183.98">5778 10393 0,'0'21'16,"0"0"-16,0 0 15,0 1 1,0-1-16,0 0 0,0 21 16,0-21-16,0 1 0,-21-1 0,21 21 0,-21-21 15,21 0-15,0 22 16,0-22-16,-21 0 0,21 0 0,-21 0 15,21 1-15,-21-1 0,21 0 16,0 0 0,0-42 15,0 0-31,-22 21 16,22-21-16,0-1 0,0 1 0,0-21 15,0 21-15,0-22 0,0 22 0,22-21 16,-1 0-16,0-1 15,0 1-15,21 21 0,-20-22 0,20 1 16,-21 21-16,21 0 0,1 0 16,-22-1-16,21 22 0,-21 0 0,22 0 15,-22 0-15,0 0 0,0 22 0,0-1 16,1 0-16,-22 0 0,0 0 16,21 0-16,-21 22 0,0-22 0,0 0 15,0 21-15,0-20 0,0 20 0,0-21 16,-21 0-16,21 0 0,0 1 15,-22-1-15,1 0 0,0 0 0,0 0 16,21 0-16,-21-21 16,21 22-16,-21-22 15,42-22 32,0 1-47</inkml:trace>
  <inkml:trace contextRef="#ctx0" brushRef="#br1" timeOffset="199484.81">6413 10414 0,'0'21'31,"0"0"-31,0 1 0,0-1 16,0 21-16,0-21 0,0 0 0,0 1 16,0 20-16,-21-21 0,21 0 15,0 0-15,-21 1 0,21-1 0,0 0 16,0 0-16,0 0 0,-21 0 0,21 1 16,-21-22-16,21 21 15,0-42 16,0-1-15,0 1-16,0 0 0</inkml:trace>
  <inkml:trace contextRef="#ctx0" brushRef="#br1" timeOffset="199872.1">6435 10160 0,'-22'0'0,"-41"0"15,63 21 1,0 0-16,-21 1 0,21-1 16,0 0-16,0 0 15,21-21 1,0 0-16,0 0 16,0 0-16,1 0 0,-1 0 15,0-21-15,0 0 0,0 21 16,0-21-16,1-1 0,-22 1 0,0 0 15,21 0-15,-21 0 0,0 0 16,0-1-16,0 1 0,0 0 16,-21 21-16,-1 0 0,1 0 0,0 0 15,0 0-15,0 0 0,0 0 16,-1 21-16,1 0 0,0-21 0,21 22 16,-21-1-16,21 0 0,-21 0 15,21 0-15,0 0 16,0 1-16,0-1 0,0 0 15,21 0-15,0-21 16,0 0-16,0 0 0,1 0 16,-1 0-16</inkml:trace>
  <inkml:trace contextRef="#ctx0" brushRef="#br1" timeOffset="200220.9">6964 9991 0,'0'0'0,"21"0"0,-21 21 31,0 0-15,0 0-16,-21 0 0,21 1 16,0-1-16,0 0 0,-21 21 0,21-21 15,-22 22-15,22-1 0,-21-21 16,21 22-16,0-1 0,0 0 0,-21-21 15,21 22-15,0-1 0,-21-21 16,21 0-16,0 22 0,0-22 0,0 0 16,0 0-16,0 0 0,0 1 15,0-1-15,0 0 16,0-42 15,21 0-15,0-1-1,-21 1-15,0 0 0</inkml:trace>
  <inkml:trace contextRef="#ctx0" brushRef="#br1" timeOffset="200469.78">6710 10414 0,'0'0'0,"21"0"32,0 0-32,0 0 0,0 0 15,1-21-15,-1 21 0,0 0 0,0 0 16,21-21-16,-20 21 0,-1-21 16,0 21-16,0 0 0,0 0 15</inkml:trace>
  <inkml:trace contextRef="#ctx0" brushRef="#br1" timeOffset="201585.13">7429 10541 0,'22'-21'16,"-1"0"0,-21 0-16,0-1 0,0 1 15,0 0-15,21 0 0,-21 0 16,0 0-16,0-1 0,0 1 15,0 0-15,0 0 0,-21 0 0,0 21 16,-1 0-16,1 0 16,0 0-16,0 0 0,0 0 15,0 21-15,-22 0 0,22 0 0,0 0 16,0 22-16,0-22 0,-1 21 16,1 1-16,0-1 0,21-21 15,0 21-15,-21-20 0,21 20 0,0-21 16,0 0-16,0 0 0,0 1 15,0-1-15,21 0 0,0-21 16,0 0-16,1 0 0,-1 0 16,0 0-16,0 0 0,0 0 15,0-21-15,1 21 0,-1-21 0,0-1 16,0 1-16,-21 0 0,21 0 0,0 0 16,-21-22-16,0 22 0,22-21 15,-22 21-15,0-22 0,0 1 0,0 21 16,0 0-16,0-22 0,0 22 0,0 0 15,0 0-15,0 42 32,0 0-32,0 0 15,0 1-15,0-1 0,0 21 16,0-21-16,0 22 0,0-22 0,0 21 16,0-21-16,0 0 0,0 22 0,0-22 15,0 0-15,21-21 0,-21 21 16,21 0-16,0-21 0,0 22 15,0-22-15,1 0 0,-1 0 0,0 0 16,0 0-16,0-22 0,0 22 16,1-21-16,-1 0 0,0 0 15,0 0-15,0 0 0,22-1 0,-43-20 16,21 0-16,0 21 0,0-22 16,0 1-16,-21 0 0,0-1 0,0 1 15,0 0-15,21-1 0,-21 1 0,0 21 16,0-22-16,0 22 0,0 0 15,0 0-15,-21 21 16,21 21 0,0 0-16,-21 0 0,0 22 15,21-22-15,-21 21 0,21 1 16,-21-1-16,21 0 0,0-21 0,0 22 16,0-1-16,0 0 0,0 1 15,0-22-15,0 21 0,0-21 0,0 1 16,0-1-16,0 0 0,0 0 0,0 0 15,0 0-15,21-21 0,0 22 16,0-22-16,0 0 0,0 0 16,1 0-16,20 0 0,-21 0 0,0-22 15,0 1-15,1 0 0,-1 0 16,0 21-16,0-42 0,0 20 0,0 1 16,-21 0-16,0 0 0,22 0 0,-22 0 15,0-1-15,0 44 31,0-1-15,0 0-16,0 0 0,0 0 16,0 0-16,-22 1 0,22-1 0,0 0 15,-21-21-15,21 21 0,0 0 16,0-42 31,21 0-47</inkml:trace>
  <inkml:trace contextRef="#ctx0" brushRef="#br1" timeOffset="201780.02">8276 10118 0,'0'21'16,"-21"-21"-16,21 21 0,0 0 0,0 0 15,21-21 32,-21 22-47,21-22 16</inkml:trace>
  <inkml:trace contextRef="#ctx0" brushRef="#br1" timeOffset="202384.2">8530 10478 0,'0'21'16,"21"-21"15,0 0-31,1 0 16,-1 0-16,0 0 0,0 0 15,0 21 1,-21 0-16,0 0 16,0 0-16,0 1 0,0-1 15,-21 0-15,0 0 0,0 0 0,0 0 16,-1 1-16,-20-1 0,21 0 16,0 0-16,0 0 0,-1 0 0,1-21 15,0 22-15,0-22 0,21 21 16,21-21 31,0-21-32,0 21-15,1 0 0,20 0 16,-21 0-16,0 0 0,0 0 0,22 0 16,-22 21-16,0-21 0,21 21 0,-20-21 15,20 21-15,-21 0 0,21-21 16,-20 21-16,-1 1 0,0-1 0,-21 0 15,21 0-15,-21 0 0,21 22 0,-21-22 16,0 0-16,0 21 0,0-21 16,0 22-16,-21-22 0,0 21 0,0-21 15,0 22-15,-22-22 0,1 0 0,0 0 16,-1 0-16,1 1 0,0-1 16,-1 0-16,-20 0 0,20-21 15,-20 21-15,21-21 0,-1 0 0,1 0 16,21 0-16,-22 0 0,22 0 0,0 0 15,21-21-15,0 0 0,0 0 0,0 0 16,0-1-16,0-20 0,0 0 16,0 21-16,21-43 0,0 22 0,1-1 15</inkml:trace>
  <inkml:trace contextRef="#ctx0" brushRef="#br1" timeOffset="202765.98">9123 10647 0,'21'0'16,"0"0"0,0 0-16,0-21 0,1 21 15,-1-21-15,0-1 0,0 22 16,0-21-16,-21 0 0,21 0 0,1-21 15,-1 20-15,-21 1 0,0 0 0,0 0 16,0 0-16,0 0 0,-21 21 31,-1 0-31,-20 0 0,21 21 16,0 0-16,-22 0 0,22 21 16,0-20-16,0 20 0,0-21 0,0 21 15,-1-20-15,22 20 0,0-21 0,0 0 16,0 0-16,0 1 0,0-1 0,0 0 15,22 0-15,-1-21 0,0 0 16,0 21-16,0-21 0,0 0 0,22 0 16,-22 0-16,0 0 0,21-21 0,-20 21 15,-1-21-15</inkml:trace>
  <inkml:trace contextRef="#ctx0" brushRef="#br1" timeOffset="203232.71">11049 9948 0,'0'0'0,"0"-21"16,0 42 15,0 1-31,0-1 0,0 21 0,0 0 16,0 1-16,0-1 0,0 0 0,0 1 15,-21-1-15,21 0 16,0 1-16,-21-1 0,-1-21 0,22 22 16,-21-22-16,21 21 0,0-21 0,-21 0 15,21 1-15,-21-1 0,21 0 16,0 0-16,0 0 15,-21-21-15,0 0 16,-1 0-16</inkml:trace>
  <inkml:trace contextRef="#ctx0" brushRef="#br1" timeOffset="203908.33">10456 10393 0,'21'0'31,"1"0"-31,-1 0 0,0 0 0,21 0 16,1 0-16,-1 0 0,21 0 15,-20-21-15,20 0 0,22 21 0,-22-22 16,1 1-16,21 0 0,-22 0 0,1 0 16,-1 0-16,-21-1 0,22 1 15,-22 0-15,-21 0 0,22 0 0,-22 0 16,0-1-16,0 1 0,0 0 15,-21-21-15,0 21 0,0-1 0,0 1 16,0 0-16,-21 21 31,0 0-31,0 0 0,21 21 0,-21 0 16,21 1-16,-21 20 0,21-21 0,0 21 16,0 1-16,-22-1 0,22-21 15,0 22-15,-21-1 0,21 0 0,0 1 16,0-1-16,0-21 0,-21 21 0,21-20 15,-21 20-15,21-21 0,-21 0 16,21 0-16,0 1 0,0-1 16,-21 0-16,21-42 47,0 0-47,0-1 15,0-20-15,21 21 0,0 0 0,0 0 16,0-1-16,0-20 0,22 21 15,-22 0-15,0 0 0,21-1 0,-20 22 16,-1 0-16,21 0 0,-21 0 16,0 0-16,1 0 0,-1 0 0,0 22 15,-21-1-15,0 0 0,0 0 16,0 21-16,0-20 16,0-1-16,0 0 0,0 0 0,0 0 0,0 0 15,0 1-15,0-1 0,-21-21 16,21 21-16,-21-21 15,21 21-15,0-42 47,21 21-47,0-21 0,-21 0 16,0-1-16,21 1 0</inkml:trace>
  <inkml:trace contextRef="#ctx0" brushRef="#br1" timeOffset="204268.12">12001 10435 0,'22'0'0,"-1"0"15,0 0 1,0 0-16,0 0 0,0 0 16,1-21-16,-1 21 0,0-21 0,0 21 15,0-21-15,0 21 0,1-21 16,-22-1-16,21 22 0,0-21 0,0 0 15,-21 0-15,0 0 0,0 0 16,-21 21 0,0 0-1,0 0-15,-1 0 0,1 21 16,0 0-16,0 0 0,0 21 0,0-20 16,-1 20-16,22-21 0,-21 0 15,21 22-15,0-22 0,0 0 0,0 0 16,0 0-16,0 22 0,21-22 15,1 0-15,-1-21 16,0 0-16,0 0 0,0 0 0,22 0 16,-22 0-16,21 0 0,0 0 0,-20-21 15,20 21-15</inkml:trace>
  <inkml:trace contextRef="#ctx0" brushRef="#br1" timeOffset="204925.66">13758 10351 0,'0'-22'15,"0"1"-15,0 0 16,0 0-16,0 0 15,0 0-15,-21 21 16,0-22-16,21 1 0,-21 21 0,0-21 16,-1 0-16,1 21 15,0-21-15,0 21 0,0 0 16,0 0-16,-1 0 0,1 0 0,0 21 16,0 0-16,0 0 0,0 22 15,-1-22-15,1 21 0,0-21 0,0 22 16,21-1-16,0-21 0,-21 21 0,21-20 15,0 20-15,0-21 0,0 0 16,0 0-16,21 1 0,0-22 0,-21 21 16,21-21-16,0 21 0,22-21 0,-22 0 15,0 0-15,0 0 0,0 0 16,22 0-16,-22-21 0,0 0 16,0-1-16,22 22 0,-22-21 0,0-21 15,0 21-15,21 0 0,-20-22 0,-1 1 16,0 0-16,21-1 0,-21 1 15,1 0-15,-1-1 0,-21 1 0,21 0 16,-21-1-16,21 1 0,-21 21 16,0 0-16,0-1 0,0 1 15,-21 21-15,0 0 16,21 21-16,-21 1 0,-1-1 16,1 21-16,21-21 0,-21 0 15,0 22-15,21-1 0,-21-21 0,21 22 16,0-1-16,0-21 0,0 21 15,0 1-15,0-22 0,0 21 0,0-21 16,0 22-16,0-22 0,21 0 0,-21 0 16,21 0-16,0-21 0,0 22 0,1-22 15,-1 0-15,0 0 0,0 0 16,21 0-16,-20 0 0,20 0 0,-21 0 16,21 0-16,1 0 0</inkml:trace>
  <inkml:trace contextRef="#ctx0" brushRef="#br1" timeOffset="205458.36">14563 10287 0,'0'-21'16,"0"-21"-16,0 20 15,-22 22-15,1 0 0,0 0 0,0 0 16,0 0-16,0 0 0,-1 0 16,1 0-16,0 22 0,0-22 0,0 21 15,0 0-15,-22 0 0,22 0 16,0 22-16,21-22 0,-21 0 0,21 0 15,-21 0-15,21 0 0,0 1 0,0-1 16,0 0-16,0 0 0,0 0 16,21-21-16,0 0 0,0 21 15,0-21-15,0 0 0,1 0 0,-1 0 16,0 0-16,0-21 16,0 21-16,0-21 0,1 0 15,-1 0-15,0 0 0,0-1 0,-21 1 16,21 0-16,0-21 0,-21 21 0,0-1 15,0 1-15,22 0 0,-22 0 16,0 0-16,0 42 31,0 0-15,-22 0-16,22 0 0,0 1 0,0 20 16,0-21-16,0 0 0,0 0 15,0 1-15,0-1 0,0 0 16,0 0-16,22 0 0,-1-21 15,0 21-15,0-21 0,0 0 16,0 0-16,1 0 0,-1 0 0,0 0 16,0 0-16,0-21 0,0 0 15,1 21-15,-1-21 0,-21-21 16,21 20-16,0 1 0,0-21 0,-21 0 16,0-1-16,21 1 0,1 0 0,-22-1 15,0-20-15,0 20 0,0 1 16,0-21-16</inkml:trace>
  <inkml:trace contextRef="#ctx0" brushRef="#br1" timeOffset="206100.49">15028 9800 0,'0'21'32,"0"-42"-32,-21 106 0,21-43 15,-21-21-15,21 1 0,0 20 0,0 0 16,-21-21-16,21 22 0,0-22 16,-21 21-16,21 1 0,0-22 0,0 21 15,0-21-15,0 22 0,0-22 0,0 0 16,0 21-16,0-21 0,0 1 15,0-1-15,0 0 0,21-21 0,0 21 16,0-21-16,0 0 0,0 21 0,1-21 16,-1 0-16,21 0 0,-21 0 15,22 0-15,-22 0 0,21 0 16,-21 0-16,22-21 0,-22 21 0,0-21 16,21 0-16,-21 0 0,1-1 15,-1 1-15,0 0 0,0 0 0,0 0 16,0 0-16,-21-1 0,0 1 0,0 0 15,-21 21 1,0 0-16,0 0 0,0 0 16,0 0-16,-22 0 0,22 21 0,0-21 15,0 21-15,0 1 16,-22-1-16,22 0 0,0 0 0,0 0 16,21 0-16,-21 1 0,-1-1 15,22 0-15,0 0 0,0 0 16,22-21-16,-1 0 15,0 0-15,0 0 0,0 0 16,0 0-16,1 0 0,-1 0 16,0 0-16,0-21 0,0 0 0,0 21 15,1-21-15,-1 0 0,0-1 16,0 1-16,-21 0 0,21 0 0,0 0 16,-21 42 15,-21 0-16,21 0-15,0 0 0,0 1 16,0-1-16,0 0 16,0 0-16,0 0 15,21 0-15,1-21 16,-1 0-16,0 0 16,0 0-16,21 0 0,-20 0 15,-1 0-15,0 0 0,0-21 0,0 21 16,0-21-16,1 0 0,-1 0 15,0 0-15,0-1 0,0 1 0</inkml:trace>
  <inkml:trace contextRef="#ctx0" brushRef="#br1" timeOffset="206396.32">14795 10012 0,'0'0'16,"-42"0"-16,0 0 0,21 0 0,-1 0 16,44 0-1,-1 0-15,0 0 0,21 0 16,1 0-16,-1 0 16,0 0-16,1-21 0,-1 21 0,0 0 0,22 0 15,-22 0-15,22 0 16,-22 0-16,0 0 0,1 0 0,-1 0 15,0 0-15,1 0 0,-22 0 0,0 0 16,0 0-16,-42 0 31,0 0-31</inkml:trace>
  <inkml:trace contextRef="#ctx0" brushRef="#br1" timeOffset="207391.86">10266 11282 0,'0'0'0,"-21"0"0,-1 0 31,22 21-31,-21 0 15,21 0-15,-21 22 0,21-22 0,0 21 16,0-21-16,-21 22 0,21-22 16,-21 21-16,21-21 0,0 22 0,-21-22 15,21 0-15,0 0 0,0 0 16,0 1-16,0-1 0,0 0 16,-22-21-1,22-21 1,0 0-1,0-1-15,0 1 0,0 0 16,0 0-16,0 0 0,0 0 0,22-22 16,-1 22-16,-21-21 0,21-1 15,0 22-15,21-21 0,-20 21 0,-1 0 16,21-22-16,-21 43 0,0-21 16,22 21-16,-22 0 0,21 0 0,-21 0 15,1 21-15,-1 0 0,0 1 0,0 20 16,0-21-16,-21 21 0,0-20 15,0 20-15,0-21 0,0 21 0,0-20 16,0 20-16,0-21 0,0 0 0,0 0 16,-21 1-16,21-1 15,-21-21-15,21 21 0,0-42 47,0 0-47,0-1 0,0 1 16,0-21-16,0 21 0,21 0 15,0-22-15,0 22 0,1-21 16,-1 21-16,0-22 0,0 22 0,21-21 16,-20 21-16,20 21 0,0-22 0,-21 22 15,22 0-15,-22 0 0,21 22 16,-21-1-16,1 0 0,-22 21 0,0-21 16,0 22-16,0-1 0,0-21 15,0 22-15,0-1 0,-22-21 16,22 21-16,-21-20 0,0-1 0,21 0 15,-21 0-15,21 0 0,0 0 0,0 1 16,21-44 15,0 22-31,-21-21 0</inkml:trace>
  <inkml:trace contextRef="#ctx0" brushRef="#br1" timeOffset="207784.65">11218 11663 0,'0'0'0,"21"0"15,1 21-15,-1-21 16,0 0-16,0 0 0,0 0 16,0 0-16,1 0 0,-1 0 0,0 0 15,0-21-15,21 21 0,-20-21 16,-1 21-16,0-21 0,0 21 0,-21-22 15,21 1-15,-21 0 16,0 0 0,-21 21-16,0 0 0,0 0 15,0 0-15,-1 0 0,1 0 16,0 21-16,0-21 0,0 21 16,0 0-16,-1 1 0,1-1 0,0 0 15,21 21-15,0-21 0,0 1 0,0-1 16,0 0-16,0 0 0,0 0 15,0 0-15,0 1 0,42-22 16,-20 0-16,-1 0 0,0 0 0,0 0 16,21 0-16,-20 0 0,-1 0 15,21 0-15,-21-22 0,0 1 0,22 21 16,-22-21-16,21 0 0</inkml:trace>
  <inkml:trace contextRef="#ctx0" brushRef="#br1" timeOffset="208460.6">11938 11515 0,'0'21'0,"0"-42"0,0 0 0,0 42 32,0 0-32,0 0 0,0 0 15,-21 0-15,21 1 0,0-1 16,0 0-16,0 0 0,0 0 0,-21 0 16,21 1-16,0-1 0,0 0 0,-22 0 15,22 0-15,0 0 16,-21-21 15,21-21-15,0 0-1,0 0-15,0 0 16,0 0-16,0-22 0,0 22 0,0 0 16,21 0-16,1-22 0,-1 22 15,0 0-15,0-21 0,0 21 0,0-1 16,22 22-16,-22-21 0,21 21 0,-21 0 15,1 0-15,20 0 0,-21 21 16,0 1-16,0-22 0,1 42 0,-1-21 16,0 0-16,-21 0 0,0 1 0,0 20 15,0-21-15,0 0 16,0 0-16,0 1 0,0-1 0,0 0 16,0 0-16,0 0 0,0 0 15,-21-21 1,21 22-16,0-44 31,0 1-31,0 0 0,0 0 16,21 0-16,-21 0 0,21-1 15,0-20-15,0 21 0,1-21 0,-1 20 16,21 1-16,-21-21 0,0 21 16,22 0-16,-22-1 0,0 22 15,21 0-15,-20 0 0,-1 0 0,0 0 16,0 22-16,0-1 0,-21 0 15,0 0-15,0 0 0,0 0 16,0 1-16,0-1 0,0 0 0,0 0 16,0 0-16,0 0 0,0 1 0,-21-1 15,0 0-15,21 0 16,-21-21-16,21 21 0,0-42 47,21 0-32</inkml:trace>
  <inkml:trace contextRef="#ctx0" brushRef="#br1" timeOffset="209012.3">13017 11367 0,'0'21'0,"0"0"0,0 21 16,0-21-16,0 22 0,0-22 15,0 21-15,0 1 0,0-22 0,0 0 16,0 21-16,0-21 0,0 1 16,0-1-16,0 0 0,0 0 15,0 0-15,0-42 47,0 0-47,0 0 0,0 0 16,0-22-16,0 22 0,0 0 15,22 0-15,-22 0 0,21-22 16,0 22-16,0 0 0,0 0 16,0 0-16,22-1 0,-22 1 0,0 21 15,21 0-15,-20 0 0,-1 0 0,0 0 16,0 0-16,0 21 0,0 1 15,1-1-15,-22 0 0,21 0 0,-21 0 16,0 0-16,0 1 0,0-1 16,0 21-16,-21-21 0,-1 0 0,1-21 15,-21 22-15,21-1 0,0 0 0,-22-21 16,22 21-16,-21 0 0,21-21 0,-22 21 16,22-21-16,-21 0 0,21 0 15,-1 0-15,1 0 0,0 0 0,0 0 16,21-21 15,21 0-15,0 21-16,0-21 0,1 21 0,20-21 15,-21 0-15</inkml:trace>
  <inkml:trace contextRef="#ctx0" brushRef="#br1" timeOffset="209396.07">13589 11642 0,'21'21'16,"0"-21"-16,0 0 15,1 0-15,-1 0 16,0 0-16,0 0 16,0-21-16,0 0 15,1-1-15,-22 1 16,21 0-16,-21 0 15,0 0-15,0 0 0,0-1 0,0 1 16,0 0-16,-21 21 16,-1 0-1,1 21-15,0 0 0,0 1 16,0-1-16,21 0 0,-21 21 0,-1-21 16,22 1-16,0-1 0,-21 0 15,21 0-15,-21 0 0,21 0 16,0 1-16,0-1 0,0 0 15,21-21-15,0 21 0,1-21 16,-1 21-16,0-21 0,0 0 16,0 0-16,0 0 0,1 0 0,20 0 15,-21 0-15,0-21 0,0 21 0</inkml:trace>
  <inkml:trace contextRef="#ctx0" brushRef="#br1" timeOffset="209831.97">14160 11515 0,'0'0'0,"-21"0"16,21-21-16,0-1 15,-21 22-15,21-21 0,21 0 32,0 21-32,1 0 0,-1 0 15,0 0-15,0 0 0,0 0 0,22 0 16,-22 0-16,0 21 0,0 0 15,0 1-15,-21-1 0,21 0 0,-21 0 16,0 0-16,0 0 0,0 1 0,0-1 16,0 0-16,0 0 15,0 0-15,0 0 0,-21 1 0,21-1 16,-21 0-16,0-21 16,21 21-16,-21-21 0,0 0 15,21-21 16,0 0-31,0 0 16,21-1-16,0 1 0,0 0 0,-21 0 16,21 0-16,0-22 0,1 22 0,-1-21 15,21 0-15,-21 20 0,0-20 16,1 21-16,-1 0 0,0 0 16,0-1-16,0 22 0,0 0 0,1-21 15,-1 21-15,0 0 0,0 0 16,0 0-16,0 0 0</inkml:trace>
  <inkml:trace contextRef="#ctx0" brushRef="#br1" timeOffset="210391.92">15198 11409 0,'21'0'0,"-42"0"0,63-21 0,0 21 0,-42-21 16,21 21-16,1 0 0,-1-22 15,-21 1-15,-21 21 32,-22 0-32,22 0 0,0 0 15,-21 21-15,20-21 0,-20 22 0,0-1 16,21-21-16,-22 21 0,22 0 0,0 0 15,0 0-15,0 1 0,-1-1 16,22 0-16,0 0 0,0 0 16,0 0-16,22-21 15,-1 22 1,0-22-16,21 0 0,-21 0 0,1 0 16,20 0-16,-21 0 0,21 0 0,-20 0 15,-1 21-15,0-21 0,0 0 16,0 0-16,0 21 15,-21 0-15,0 0 16,-21-21 0,0 21-16,0-21 0,0 0 15,0 0-15,-1 22 0,1-22 16,0 0-16,-21 0 0,21 21 0,-1-21 16,1 0-16,0 0 0,0 0 15,0 0-15,21 21 16,-21-21-16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16:51.9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2667 1058 0,'-21'0'0,"21"-21"15,-21 21-15,-1 0 16,1 0-16,0 0 16,0 0-16,21-21 0,-21 21 15,0 0-15,-1 0 16,1 0-16,0 0 31,0 0-15,0 0 31,21 21-16</inkml:trace>
  <inkml:trace contextRef="#ctx0" brushRef="#br0" timeOffset="450.28">2328 1058 0,'-21'0'31,"42"0"156</inkml:trace>
  <inkml:trace contextRef="#ctx0" brushRef="#br0" timeOffset="1202.96">2519 1080 0,'21'0'16,"0"0"-16,0 0 15,0 0-15,1 0 16,-1 0-16,0 0 16,0 0-16,0 0 0,0 0 15,1-22-15,-1 22 0,0-21 16,0 21 0,-21-21-16,-21 21 31,0 0-31,-22 0 0,22 0 0,0 0 15,-21 0-15,-1 0 0,1 0 16,21 21-16,-21-21 0,-1 21 16,1 1-16,0-1 0,-1 0 0,1-21 15,21 21-15,-22 0 0,1 0 16,21 1-16,0-1 0,0 0 0,-1 0 16,22 0-1,0 0-15,0 1 16,0-1-16,22 0 15,-1-21-15,0 0 16,0 21-16,0-21 0,22 0 0,-22 21 16,21-21-16,0 21 0,-20-21 15,20 22-15,0-22 0,-21 21 0,22-21 16,-22 21-16,0-21 0,0 21 16,0 0-16,1-21 0,-1 21 15,0 1-15,-21-1 0,21 0 0,-21 0 16,0 21-16,0-20 15,-21-1-15,-21 0 0,20 0 16,1 0-16,-21 0 0,21 1 16,-22-1-16,1 0 0,0-21 0,-1 21 15,1-21-15,0 0 0,-1 0 16,22 0-16,-21 0 0,0 0 0,20 0 16,1 0-16,-21 0 0,21-21 15,0 0-15,-1 0 0,1-1 0,0 1 16,0 0-16,21 0 0,-21 0 15,21 0-15,0-1 16,0 1-16,0 0 16,21 21-16,-21-21 0,21 21 15,0 0-15,0-21 0</inkml:trace>
  <inkml:trace contextRef="#ctx0" brushRef="#br0" timeOffset="1866.58">3281 1524 0,'0'0'0,"0"-21"0,0 0 16,0 0 0,0-1-16,0 1 15,0 0-15,0 0 0,-21 21 16,-1-21-16,1 21 0,0 0 16,0 0-16,0 0 0,0 0 0,-22 0 15,22 0-15,0 0 0,-21 21 16,20 0-16,1 0 0,-21 0 0,21 1 15,0-1-15,-1 0 0,1 21 16,0 1-16,0-22 0,0 21 16,0 0-16,21 1 0,0-22 15,0 21-15,0-21 0,0 1 0,0-1 16,0 0-16,21 0 0,0-21 16,0 0-16,0 21 0,0-21 0,1 0 15,20 0-15,-21 0 0,0 0 16,0-21-16,22 0 0,-22 0 15,0 0-15,21-1 0,-20 1 0,-1 0 16,0-21-16,0 21 0,0-1 16,0-20-16,1 21 0,-1-21 0,-21 20 15,0 1-15,0 0 16,0 0-16,0 0 0,0 0 0,0 42 47,0 0-47,0 0 15,0 21-15,0-20 0,0-1 0,-21 0 16,21 21-16,0-21 0,0 1 16,-22-1-16,22 0 0,0 0 0,0 0 15,0 0-15,0 1 16,22-22-16,-1 0 16,0 0-16,0 0 0</inkml:trace>
  <inkml:trace contextRef="#ctx0" brushRef="#br0" timeOffset="2642.36">3619 1461 0,'0'21'16,"0"0"-1,0 0-15,-21 0 16,21 0-16,0 1 0,0-1 16,0 0-16,0 0 0,0 0 0,0 0 15,0 1-15,-21-1 0,21 0 16,-21 0-16,21 0 0,0 0 16,0 1-1,-21-22-15,21 21 0,-21-21 16,-1-21 15,22-1-31,-21 1 16,21 0-16,0 0 0,0 0 0,0 0 15,0-1-15,0-20 0,0 21 16,0 0-16,21 0 0,1-1 16,-1 1-16,0 0 0,0 0 15,0 0-15,0 0 0,22-1 0,-22 22 16,21-21-16,-21 21 0,1 0 15,20 0-15,-21 0 0,0 0 0,22 0 16,-22 0-16,0 21 0,0 1 16,-21-1-16,21-21 0,-21 21 0,0 0 15,0 0-15,0 22 0,0-22 16,0 0-16,0 0 0,0 0 0,0 0 16,0 1-16,0-1 0,0 0 15,0 0-15,-21-21 0,21 21 16,0 0-16,-21-21 15,21-21 1,0 0 0,0 0-16,0 0 15,0 0-15,0-1 0,21 1 0,0-21 16,-21 21-16,21 0 0,1-22 16,-1 22-16,0 0 0,21 0 0,-21 0 15,22-1-15,-22 1 0,21 21 16,1 0-16,-22 0 0,0 0 15,21 0-15,-21 0 0,1 0 16,-1 21-16,0-21 0,-21 22 0,0-1 16,0 0-16,0 0 0,0 21 15,0-20-15,0-1 0,-21 0 0,0 0 16,21 0-16,-22 0 0,1 1 16,21-1-16,0 0 0,-21 0 0,0-21 15,21 21-15</inkml:trace>
  <inkml:trace contextRef="#ctx0" brushRef="#br0" timeOffset="3062.12">4847 1376 0,'0'0'0,"0"21"31,0 0-15,0 0-16,0 1 15,0-1-15,0 0 0,0 21 0,0-21 16,-21 22-16,21-1 0,0 0 15,0 1-15,-21-1 0,0 0 0,-1 22 16,22-22-16,-21 1 0,0 20 16,0-21-16,0 22 0,-22-22 0,22 22 15,0-1-15,0-20 0,-21 20 0,20-21 16,1 1-16,0-1 0,21 0 16,0 1-16,-21-22 0,21 0 0,0 0 15,0 0-15,0 1 0,21-22 31,-21-22-31,21 22 16,0-21-16,-21 0 0,22 0 16,-1 0-16,-21 0 0,21-22 0</inkml:trace>
  <inkml:trace contextRef="#ctx0" brushRef="#br0" timeOffset="3414.43">4678 1757 0,'0'0'0,"0"-42"0,-21 20 0,21-20 16,0 21-16,0-21 0,0 20 16,0 1-16,0 0 0,0 0 0,21 0 15,0 0-15,0-1 0,21 1 16,-20 21-16,20-21 0,0 0 0,-21 21 16,22 0-16,-1 0 0,0 0 15,1 0-15,-22 0 0,21 0 0,-21 21 16,1 0-16,-1 0 0,-21 1 15,0-1-15,0 0 0,0 21 0,0-21 16,0 22-16,-21-22 0,-1 0 16,1 21-16,0-20 0,-21-1 0,21 0 15,-1 0-15,-20 0 0,21-21 16,-21 21-16,20-21 0,1 0 0,0 22 16,0-22-16,0 0 15,21-22 16,21 22-31,-21-21 0,21 0 0,0 0 16,0 0-16</inkml:trace>
  <inkml:trace contextRef="#ctx0" brushRef="#br0" timeOffset="3718.26">5524 910 0,'0'0'0,"0"-21"16,0 42 0,0 0-1,-21 22-15,21-22 0,-21 21 16,21 1-16,-21-1 0,21 0 0,0 22 16,0-22-16,-21 0 0,21 1 15,-21-1-15,21 0 0,-22 1 0,22-1 16,-21-21-16,21 22 0,0-1 15,0-21-15,0 0 0,0 0 0,0 1 16,-21-1-16,21 0 16,21-21 15,0-21-31,1 0 0,-1-1 0</inkml:trace>
  <inkml:trace contextRef="#ctx0" brushRef="#br0" timeOffset="4158.24">5651 1461 0,'22'0'16,"-1"0"-16,0 0 15,0 0-15,0 0 0,0 0 16,1 0-16,-1 0 0,0-22 15,0 22-15,0 0 0,0-21 16,1 21-16,-22-21 0,0 0 16,0 0-1,0 0-15,0-1 0,-22 22 16,1 0-16,0 0 0,0 0 16,0 0-16,0 0 0,-22 0 15,22 22-15,0-1 0,0 0 0,0 0 16,-1 0-16,1 22 15,0-22-15,0 0 0,0 0 0,21 21 16,0-20-16,0-1 0,0 0 16,0 0-16,0 0 0,21-21 15,0 0-15,0 21 0,0-21 16,1 0-16,20 0 0,-21 0 0,0 0 16,22 0-16,-22 0 0,21 0 15,-21-21-15,0 21 0,1 0 0,-1-21 16,0 21-16,0-21 0,-21 0 15,21 21-15,-21-21 0</inkml:trace>
  <inkml:trace contextRef="#ctx0" brushRef="#br0" timeOffset="26485.91">8869 1207 0,'0'-43'0,"42"22"16,-21-21-16,0-1 0</inkml:trace>
  <inkml:trace contextRef="#ctx0" brushRef="#br0" timeOffset="44875.31">8911 1630 0,'0'0'0,"-21"0"0,0 0 15,0 0-15,-1 0 16,1 0-16,0 0 0,0 0 0,21 21 16,-21-21-16,0 0 0,-1 0 15,1 0-15,0 0 16,0 0-16,0 0 15,0 0-15,-1 0 16,1 0-16,0 0 16,0 0-16,0 0 15,21-21 17,0 0-32,0 0 15,21-1-15,0 1 0,21 0 16,-20 0-16,-1 0 15,21 0-15,0-1 0,1-20 0,-22 21 16,42 0-16,-20-22 0,-1 22 16,0-21-16,1 0 0,-1-1 0,0 22 15,-20-21-15,20-1 0,-21 22 16,0 0-16,0 0 0,1 0 0,-22 0 16,0-1-16,0 1 15,-22 21 1,1 0-16,0 0 0,0 0 15,0 0-15,0 21 0,-22-21 0,22 22 16,0-1-16,0 0 0,-22 0 16,22-21-16,0 21 0,0 0 0,0 1 15,0-1-15,21 0 0,-22 0 16,22 0-16,0 0 0,0 1 16,0-1-16,0 0 0,0 0 0,22 0 15,-1 0-15,0-21 16,0 22-16,0-22 0,0 21 0,22-21 15,-22 21-15,0-21 0,0 21 16,0-21-16,1 21 0,-1-21 16,-21 21-16,21 1 0,-21-1 15,0 0-15,0 0 16,0 0-16,-21 0 0,0 1 0,-1-22 16,1 21-16,0 0 0,-21 0 15,-1 0-15,1-21 0,21 21 0,-21-21 16,-1 0-16,1 0 0,21 0 15,-22 0-15,22 0 0,0-21 0,0 0 16,0 0-16,0 0 16,-1 0-16,22-22 0,0 22 0,0-21 15,-21 21-15,21-22 0,0 1 0,0 21 16,0-22-16,0 22 0,0 0 16,0 0-16,21 0 0,1 21 15,-1 0-15,0 0 0,0 0 16,0 0-16,0 0 15,-21 21-15,0 0 0,22 0 0,-1 0 16,-21 1-16,0-1 0,0 0 16,21 0-16,-21 21 0,0-20 0,21-1 15,-21 0-15,0 21 0,0-21 16,21 1-16,0-1 0,1 0 16,-1-21-16,0 21 0,0-21 15,0 0-15</inkml:trace>
  <inkml:trace contextRef="#ctx0" brushRef="#br0" timeOffset="45236.11">10245 1482 0,'-22'0'0,"44"0"47,-1 0-47,0 0 0,0 0 15,0 0-15,0 0 0,1 0 16,-1 0-16,0 0 0,0 0 0,0 0 31,0 0-31</inkml:trace>
  <inkml:trace contextRef="#ctx0" brushRef="#br0" timeOffset="45442.99">10223 1715 0,'-21'21'16,"21"0"-16,21-21 15,1 0 1,-1 0-16,0 0 15,0 0-15,0 0 0,0 0 16,1 0-16,-1 0 0,0 0 16,0-21-16,0 21 0,0 0 15</inkml:trace>
  <inkml:trace contextRef="#ctx0" brushRef="#br0" timeOffset="46202.57">11642 1545 0,'-22'-21'16,"22"0"-16,0 0 0,0 0 16,0-1-1,0 1-15,0 0 16,22 21-16,-1 0 0,0-21 15,0 21-15,0 0 0,22 0 16,-22 0-16,0 0 0,0 0 16,0 0-16,22 21 0,-22 0 0,0 0 15,0 1-15,-21-1 0,21 0 16,-21 0-16,21 21 0,-21-20 0,0-1 16,0 21-16,0-21 0,0 22 0,0-22 15,0 0-15,0 21 16,-21-21-16,0 1 0,21-1 0,0 0 15,-21-21-15,0 0 16,0 0 0,21-21-1,0 0-15,0-1 0,0 1 16,0 0-16,0 0 0,0 0 0,0-22 16,21 1-16,0 21 0,0-21 15,0 20-15,0-20 0,22 0 0,-1 21 16,0-1-16,1 1 15,-1 0-15,0 0 0,1 0 0,-22 21 0,21 0 16,1 0-16,-22 0 0,21 0 16,-21 21-16,0 0 0,1 0 15,-1 0-15,-21 1 0,0 20 0,0-21 16,0 0-16,0 22 0,0-22 16,0 0-16,0 21 0,-21-21 0,21 1 15,0-1-15,-22 21 0,1-21 16,0-21-16,21 21 0,0 1 0,-21-1 15,0 0-15,21-42 47,21 0-47</inkml:trace>
  <inkml:trace contextRef="#ctx0" brushRef="#br0" timeOffset="46671.3">12658 1651 0,'0'0'0,"0"21"0,21-21 31,0 0-31,0-21 15,0 21-15,0-21 0,1 0 16,-1 21-16,21-21 0,-21-1 0,22 22 16,-22-21-16,0 0 0,0 21 15,0-21-15,0 0 0,-21 0 16,0-1-16,0 1 16,0 0-16,-21 21 15,0 0-15,0 0 0,0 0 16,0 0-16,-1 0 0,1 0 15,0 21-15,0 0 0,0 1 16,0-1-16,21 0 0,0 0 0,-22 0 16,1 0-16,21 1 0,0 20 15,0-21-15,0 0 0,0 0 16,0 1-16,0-1 0,0 0 0,0 0 16,0 0-16,0 0 15,0 1-15,21-22 16,1 0-16,-1 0 0,0 0 15,0 0-15,0 0 16,0 0-16,22-22 0</inkml:trace>
  <inkml:trace contextRef="#ctx0" brushRef="#br0" timeOffset="47330.21">13398 1461 0,'0'-22'15,"0"44"17,0-1-17,0 0-15,0 0 0,0 0 16,0 0-16,-21 1 0,21 20 16,-21-21-16,21 21 0,0-20 15,0-1-15,-21 0 0,21 0 0,0 0 16,-21 0-16,21 1 0,0-1 15,0 0-15,21-21 32,0 0-32,-21-21 0,21 0 15,0 21-15,-21-22 0,22 1 0,-1 0 16,0 0-16,0-21 0,-21 20 16,21 1-16,0 0 0,-21-21 0,22 21 15,-22-1-15,21 22 0,-21-21 16,21 21-1,0 0 1,-21 21-16,0 1 16,0-1-16,0 0 0,0 0 15,0 0-15,0 0 0,0 1 16,0-1-16,0 0 0,0 0 0,0 0 16,0 0-16,0 1 15,21-1-15,0-21 16,1 0-16,-1 0 0,0 0 15,0 0-15,0 0 0,22 0 16,-22 0-16,0-21 0,0-1 0,0 1 16,0 0-16,-21 0 15,22 0-15,-22 0 0,21-22 0,-21 22 16,0-21-16,0 21 0,0-1 0,0-20 16,0 21-16,-21 0 0,21 0 15,0-1-15,-22 22 0,1 0 16,0 0-1,0 0 1,0 0 0,0 0-1</inkml:trace>
  <inkml:trace contextRef="#ctx0" brushRef="#br0" timeOffset="48322.06">15875 1270 0,'0'-21'32,"21"21"-17,0 0 1,-21-21-16,21 0 0,1 21 0,-1-22 16,0 1-16,0 21 0,0-21 15,22 0-15,-22 0 0,0 0 0,0-1 16,0 1-16,0-21 0,1 21 15,-1 0-15,-21-1 0,0-20 0,0 21 16,0 0-16,0 0 0,-21-1 16,-22 1-16,22 0 0,0 0 0,-21 21 15,-1 0-15,1 0 0,0 0 16,20 0-16,-20 0 0,0 0 0,-1 21 16,22 0-16,0 0 0,-21 1 15,21-1-15,-1 0 0,1 0 16,21 0-16,0 0 0,0 1 0,0-1 15,0 0-15,0 0 0,0 0 16,0 0-16,21-21 0,1 22 0,20-1 16,-21 0-16,0-21 0,0 21 15,22 0-15,-22 0 0,0 1 0,21-1 16,-20-21-16,-1 21 0,0 0 16,0 21-16,0-20 0,0-1 15,-21 0-15,0 0 0,0 0 0,0 22 16,0-22-16,-21 21 0,0-21 0,-21 22 15,-1-22-15,22 21 0,-21-21 16,0 0-16,-1 1 0,-20-1 16,20 0-16,1 0 0,0 0 0,-22-21 15,22 0-15,-22 0 0,22 0 16,0 0-16,-1 0 0,-20-21 0,21 0 16,-1 0-16,22 0 0,-21-1 15,21 1-15,-1-21 0,1 21 0,0-22 16,21 1-16,0 0 0,0 21 15,0-22-15,0 1 0,0 0 0,21-1 16,0 1-16,22 0 0,-22 20 16,21 1-16,1 0 0,-1 0 15,0 21-15,1 0 0,-22 0 0,21 0 16,0 21-16,-20 0 0,20 0 16,-21 22-16,0-22 0,0 0 0,1 21 15,-22-20-15,0 20 0,0-21 16,0 21-16,0-20 0,0-1 0,0 21 15,0-21-15,0 0 0,0 1 16,0-1-16,0 0 0,0 0 0,21-21 16,0 0-16,0 0 15</inkml:trace>
  <inkml:trace contextRef="#ctx0" brushRef="#br0" timeOffset="48926.2">16531 1503 0,'0'0'0,"21"-21"16,0 0-16,-21-1 15,22 1-15,-22 0 16,21 21-16,-21-21 0,0 0 0,0 0 15,0-1 1,-21 1-16,-1 21 0,1 0 0,-21 0 16,21 0-16,-22 0 0,1 0 0,0 0 15,-22 21-15,22-21 0,0 22 16,20-1-16,-20 21 0,0-21 0,21 0 16,-1 22-16,1-22 0,0 21 15,0-21-15,21 22 0,0-22 0,0 21 16,0-21-16,0 1 0,0-1 15,0 0-15,0 0 0,21-21 0,0 0 16,0 21-16,1-21 0,20 0 16,-21 0-16,21 0 0,-20 0 0,20-21 15,0 21-15,-21-21 0,22 0 16,-1 0-16,-21-1 0,22 1 16,-1 0-16,-21-21 0,21 21 0,-20-1 15,-1-20-15,0 21 0,-21 0 16,0-22-16,0 22 0,0 0 0,0 0 15,0 0-15,0 42 32,0 0-32,0 0 15,0 0-15,0 1 0,0-1 0,0 0 16,0 21-16,0-21 0,0 1 0,0-1 16,0 0-16,0 0 0,0 0 15,0 0-15,0 1 0,0-1 16,21-21-16,0 0 15,0 0-15,1 0 0,-1 0 16,0 0-16,0 0 0,0-21 16</inkml:trace>
  <inkml:trace contextRef="#ctx0" brushRef="#br0" timeOffset="49630.05">17039 1397 0,'0'0'0,"-21"-21"16,0 21 15,0 21-31,21 0 0,0 0 16,0 1-16,0-1 0,0 0 15,0 0-15,-22 0 0,22 0 16,0 1-16,0-1 0,0 0 0,0 0 16,-21 0-16,21 0 15,0 1-15,0-1 16,0 0-1,-21-21-15,21-21 32,0 0-32,0-1 15,0 1-15,0 0 0,0-21 16,0 21-16,0-1 0,0 1 16,0 0-16,0 0 0,21 0 0,0 0 15,-21-1-15,22 1 0,20 0 16,-21 21-16,0-21 0,22 0 0,-1 21 15,-21 0-15,21 0 0,-20 0 16,20 0-16,-21 0 0,0 0 0,0 21 16,1-21-16,-1 21 0,-21 0 15,0 0-15,0 22 0,0-22 0,0 0 16,0 0-16,0 0 0,0 1 16,0-1-16,0 0 0,-21 0 15,21 0-15,0 0 16,0-42 15,0 0-15,0 0-16,0 0 0,21 0 15,0-1-15,0 1 0,0 0 16,0-21-16,1 21 0,-1-1 0,21 1 16,-21 0-16,0 21 0,22-21 0,-22 21 15,0 0-15,0 0 0,0 0 16,22 0-16,-43 21 0,21-21 0,-21 21 15,21 0-15,-21 1 16,0-1-16,0 0 0,0 0 0,0 0 16,0 0-16,0 1 0,0-1 15,-21 0-15,21 0 0,-21-21 0,21 21 16,-21 0-16,21 1 0</inkml:trace>
  <inkml:trace contextRef="#ctx0" brushRef="#br0" timeOffset="50058.47">18097 1397 0,'0'0'0,"-21"0"15,21-21-15,0 42 32,0 0-17,0 0-15,0 1 0,0-1 0,0 21 16,0-21-16,-21 22 0,21-1 16,0-21-16,0 21 0,-21 1 0,21-1 15,-21 22-15,21-22 0,-21 0 16,-1 22-16,1-22 0,0 22 15,-21-22-15,21 21 0,-1 1 16,-20-1-16,21 1 0,-21-1 0,20-20 16,1 20-16,0 1 0,0-22 0,21 0 15,-21 1-15,21-22 0,0 21 16,0-21-16,0 1 0,0-1 0,0 0 16,21-42 15,0 0-31,-21-1 0,21 1 0,0 0 15,-21 0-15,22 0 0,-1-22 16,0 22-16,0-21 0,0 0 16,0-1-16,1 1 0</inkml:trace>
  <inkml:trace contextRef="#ctx0" brushRef="#br0" timeOffset="50378.42">17992 1736 0,'0'0'0,"0"-43"0,0 22 0,0-21 16,0 21-16,0 0 0,0-1 0,0 1 16,21 0-16,0 0 0,0 0 0,0 21 15,22-21-15,-22-1 16,21 22-16,-21 0 0,22 0 0,-1 0 16,-21 0-16,21 0 0,-20 0 15,-1 22-15,0-1 0,0 0 0,-21 0 16,0 21-16,0-20 0,0-1 15,0 21-15,-21-21 0,-21 22 0,20-22 16,-20 0-16,0 0 0,21 0 0,-22 0 16,1 1-16,21-1 0,-22-21 15,22 0-15,0 21 0,0-21 0,0 0 16,21-21 15,0 0-31,21-1 16</inkml:trace>
  <inkml:trace contextRef="#ctx0" brushRef="#br0" timeOffset="50710.39">18902 826 0,'0'0'0,"0"-22"0,0 1 15,0 42 17,0 1-32,0-1 0,-21 0 0,21 21 15,0-21-15,-22 22 0,22-1 16,-21 0-16,21 1 0,0-1 0,-21 22 16,0-22-16,0 0 0,21 1 15,-21-1-15,21 0 0,-22 1 0,22-22 16,0 21-16,-21-21 0,21 22 15,0-22-15,0 0 0,0 0 0,0 0 16,21-21 15,1 0-31,-1-21 16,0 0-16</inkml:trace>
  <inkml:trace contextRef="#ctx0" brushRef="#br0" timeOffset="51142.34">19008 1439 0,'0'22'16,"21"-22"15,0 0-31,0 0 16,0 0-16,0 0 0,1 0 15,-22-22-15,21 22 0,0 0 0,0-21 16,0 0-16,0 21 0,-21-21 16,0 0-16,22 0 0,-22-1 15,0 1-15,0 0 0,0 0 16,-22 21-16,1 0 0,0 0 16,0 0-16,0 0 0,0 0 15,-1 0-15,1 21 0,0 0 16,0 0-16,0 1 0,0-1 15,-1 21-15,22-21 0,-21 0 16,21 1-16,-21 20 0,21-21 0,-21 0 16,21 0-16,0 22 0,0-22 15,0 0-15,0 0 0,0 0 16,21-21-16,0 0 0,-21 22 0,21-22 16,1 0-16,-1 0 0,0 0 15,0 0-15,0 0 0,0 0 0,1-22 16,20 1-16,-21 0 0</inkml:trace>
  <inkml:trace contextRef="#ctx0" brushRef="#br0" timeOffset="51478.29">20024 1016 0,'-22'0'16,"1"0"-16,0 0 0,0 21 0,0 0 15,21 1-15,-21-1 0,-1 0 0,1 0 16,0 21-16,21-20 16,0-1-16,-21 21 0,21-21 0,-21 22 15,21-22-15,0 21 0,0-21 0,0 0 16,0 22-16,0-22 0,0 21 15,0-21-15,0 1 0,0-1 0,0 0 16,0 0-16,0 0 0,0 0 16,0 1-16,0-1 0,21-21 15,0 0-15,0 0 16,0 0-16,1 0 0,-1 0 16,0-21-16,0 21 0</inkml:trace>
  <inkml:trace contextRef="#ctx0" brushRef="#br0" timeOffset="51870.75">20426 1080 0,'0'0'0,"0"-22"16,0 1-1,21 21 1,0 0-16,0 0 0,0 0 15,1 0-15,-1 21 0,0 1 16,21-1-16,-21-21 0,-21 21 0,22 21 16,-1-21-16,0 1 0,-21-1 15,0 21-15,0-21 0,0 0 16,0 22-16,0-22 0,0 21 0,0-21 16,0 1-16,0 20 0,-21-21 15,0 0-15,-1 22 0,22-22 0,-21 0 16,0 0-16,0 0 0,-21 0 15,20 1-15,1-1 0,0 0 0,0-21 16,0 21-16,0-21 0,-1 0 0,22 21 16,-21-21-16,21-21 47,21 0-32,1 0-15,-1 21 0</inkml:trace>
  <inkml:trace contextRef="#ctx0" brushRef="#br0" timeOffset="52322.69">21526 1270 0,'0'0'0,"-21"0"16,0 0 0,42 0 30,0 0-46,1 0 0,-1 0 16,-21-21 15,-21 21-15,-1 0-16,1 0 0,0 0 16,0 0-1,0 0-15,21 21 16,0 0 46</inkml:trace>
  <inkml:trace contextRef="#ctx0" brushRef="#br0" timeOffset="53087.55">21442 1630 0,'21'0'31,"0"0"-15,-21 21-1,21-21 1,-21 21-16,0 0 16,0 1-1,0-1-15,0 0 0,0 0 16,-21-21-16,21 21 16,-21-21-16,0 0 15,0 0-15,-1 0 31,22-21-15,0 0-16,0 0 16,0 0-1,0-1-15,0 1 16,22 0 0,-1 21-16,-21-21 15,21 21-15,0 0 31,-21 21 1,0 0-17,-21-21 1,21 21-16,0-42 62,0 0-46,0 42 47,21-21-63,-21 21 0,0 1 0,0-1 15,0 0 1,0 0-16,0 0 0,0 0 0,0 1 15,0-1-15,-21 0 0,0 0 0,0 0 16,-22 22-16,1-22 0,0 0 16,-1 0-16,1 0 0,0-21 0,-1 21 15,22 1-15,0-22 0,0 0 16,0 0-16</inkml:trace>
  <inkml:trace contextRef="#ctx0" brushRef="#br0" timeOffset="54061.86">21463 1207 0,'-21'0'31,"0"0"-15,-1 0 0,22 21-1,-21-21-15,21 21 16,0 0 0,21-21-1,1 0 1,-1 0-16,0 0 15,0 0-15,0 0 0,-21-21 16,21 21 0,-21-21-16,0 0 15,-21-1 1,0 22 0,0 0-16,0 0 15,0 0-15,-1 0 0,1 22 16,0-1-16,0 0 15,0 0-15,21 0 16,0 0 0,21-21-1,0 22-15,0-22 0,0 0 16,1 0-16,-1 0 16,0 0-16,0 0 0,-21-22 15,21 22-15,-21-21 16,21 0-16,-21 0 15,0 0-15,0 0 16,0-1-16,-21 22 0,0-21 16,0 21-16,0 0 31,0 0-31,-1 21 0,22 1 16,0-1-16,-21 0 15,21 0 1</inkml:trace>
  <inkml:trace contextRef="#ctx0" brushRef="#br1" timeOffset="68434.24">8255 4657 0,'0'0'0,"-21"0"0,21 21 15,-21-21 1,21 21 0,21-21 46,0 0-62,-21-21 0,21 21 16,-21-21-16,21 21 0,-21-21 15,21 21-15,-21-22 16,22 22-16,-1-21 16</inkml:trace>
  <inkml:trace contextRef="#ctx0" brushRef="#br1" timeOffset="69858.84">15811 2159 0,'-21'0'16,"42"0"-16,-63 21 0,21-21 15,0 0-15,0 0 0,-1 0 0,1 0 16,0 0-16,0 0 0,0 0 15,0 0-15,-1 0 0,1 0 0,0 0 16,0 0-16,21 21 16,-21-21-16,0 0 15,42 0 17,0 0-17,21 0-15,-21 0 16,22 0-16,-22 0 0,21 0 0,22 0 0,-22 0 15,22 0-15,-1 0 16,1 0-16,20 0 0,1 0 0,0 0 16,20 0-16,-20 0 0,21 0 15,-21 0-15,20 0 0,-20 0 0,42 0 16,-21 0-16,21 0 0,-21 22 16,21-22-16,0 0 0,0 0 0,-21 21 15,42-21-15,-21 0 0,21 21 16,0-21-16,0 21 0,-21-21 0,0 0 15,21 0-15,-21 0 0,0 0 16,22 0-16,-22 0 0,0 0 0,0 0 16,-22 0-16,22 0 0,-21 0 15,21 0-15,-21 21 0,0-21 16,0 0-16,0 0 0,-22 0 16,1 0-16,0 0 0,-22 0 0,-21 0 15,22 0-15,-22 0 0,-21 0 16,1 0-16,-1 0 0,0 0 0,0 0 15,-42 0 48,0 0-63,-22 0 16,22 0-16,0 0 0</inkml:trace>
  <inkml:trace contextRef="#ctx0" brushRef="#br1" timeOffset="85114.33">16171 3069 0,'0'0'0,"21"0"0,-21-21 0,0 0 15,22 21-15,-1-21 0,0 21 16,-21-21-16,0-1 0,21 22 15,-21-21-15,0 0 0,0 0 16,0 0-16,-21 21 16,0 0-16,0 0 15,-1 0-15,-20 0 0,21 0 16,0 21-16,-22 0 0,22 0 0,-21 0 16,21 22-16,0-22 0,-1 21 15,1 22-15,0-22 0,0 0 0,0 1 16,21-1-16,0 0 15,0 1-15,0-1 0,0 0 0,0-20 16,0-1-16,0 21 0,21-21 0,0 0 16,0-21-16,0 22 0,1-1 15,-1-21-15,21 0 0,0 0 0,-20 0 16,20 0-16,0 0 0,1 0 16,-1-21-16,-21-1 0,21 1 0</inkml:trace>
  <inkml:trace contextRef="#ctx0" brushRef="#br1" timeOffset="85530.48">16700 3239 0,'0'0'0,"-21"0"31,21 21-15,-21 0-16,0 0 0,0 21 0,0-20 15,-1-1-15,1 21 0,0-21 16,0 22-16,21-22 0,-21 21 0,21-21 15,-21 0-15,21 1 0,0-1 16,0 0-16,0 0 0,21 0 0,21-21 16,-21 0-16,0 0 0,22 0 0,-22 0 15,21 0-15,1 0 0,-22 0 16,21-21-16,0 0 0,-20 21 0,20-21 16,-21 0-16,21-22 0,-20 22 15,-1 0-15,-21-21 0,0-1 16,0 22-16,0-21 0,0-1 0,0 1 15,0 21-15,-21-21 0,-1 20 16,-20 1-16,21 0 0,0 21 0,-22 0 16,22 0-16,-21 0 0,21 0 15,-22 21-15,22 0 0,0 1 0,-21-1 16,21 0-16,-1 21 0,22-21 16,0 1-16,0 20 0,0-21 0,0 0 15,0 0-15,0 1 0,22-1 0,20 0 16,-21-21-16,21 0 0,1 0 15,-1 0-15,0 0 0</inkml:trace>
  <inkml:trace contextRef="#ctx0" brushRef="#br1" timeOffset="85998.73">17399 3260 0,'0'0'0,"0"-21"0,0-1 15,0 44 16,-21-22-31,21 21 0,-21 0 0,21 0 16,0 0-16,0 0 0,0 22 16,0-22-16,0 0 0,0 0 0,0 22 15,0-22-15,0 0 0,0 0 16,0 0-16,0 0 0,0 1 16,0-1-16,-22 0 0,22-42 46,0 0-46,0-1 16,0 1-16,22 0 0,-22-21 16,21 21-16,0-22 0,0 1 0,0 0 15,0-1-15,22 22 0,-1-21 16,-21 21-16,22-1 0,-1 1 16,0 21-16,1 0 0,-22 0 0,21 0 15,-21 0-15,0 21 0,1 1 16,-1-1-16,0 0 0,-21 0 0,0 21 15,0-20-15,0 20 0,0-21 16,0 21-16,-21-20 0,0-1 0,-1 0 16,22 0-16,-21 0 0,0 0 15,21 1-15,0-1 0,-21-21 16,21 21-16,0-42 31</inkml:trace>
  <inkml:trace contextRef="#ctx0" brushRef="#br1" timeOffset="86434.48">18309 3281 0,'21'-21'0,"-42"42"0,42-63 0,0 20 16,-21 1-16,0 0 0,0 0 15,0 0-15,-21 21 16,-21 0-16,21 0 0,0 0 0,-22 0 15,22 0-15,-21 21 0,21 0 16,-22 0-16,22 0 0,-21 1 0,21-1 16,21 0-16,0 0 0,-22 21 15,22-20-15,0-1 0,0 0 16,22 0-16,-1-21 0,0 21 16,0-21-16,21 21 0,1-21 15,-22 0-15,21 22 0,1-22 0,-1 21 16,-21-21-16,0 21 0,22-21 15,-22 0-15,0 21 0,-21 0 16,0 0-16,0 1 0,-21-1 16,-22-21-1,22 0-15,-21 21 0,0 0 0,-1-21 16,1 0-16,0 0 0,-1 0 16,1 0-16,0 0 0,20 0 0,-20 0 15,21 0-15,0 0 0,0 0 16,21-21 15,0 0-31,21 0 16,0-1-16,21 22 0</inkml:trace>
  <inkml:trace contextRef="#ctx0" brushRef="#br1" timeOffset="87442.72">18965 2752 0,'0'0'0,"-42"0"16,21 0-1,0 21-15,-1 0 16,22 0-16,-21 22 0,0-1 16,21 0-16,-21 1 0,0-1 0,0 0 15,-1 22-15,-20-22 0,21 22 16,0-22-16,0 0 0,21 1 0,-22 20 15,22-42-15,0 22 0,0-1 0,0-21 16,0 0-16,0 0 0,0 1 16,0-1-16,22-21 0,-1 0 15,21 0-15,-21 0 0,0 0 16,22 0-16,-22 0 0,21 0 0,1-21 16,-22-1-16,21 1 0,0 0 0,-20 0 15,20-21-15,-21 20 0,0 1 16,22-21-16,-43 21 0,0-22 0,21 22 15,-21 0-15,0 0 0,0 0 16,0 0-16,-21 21 0,-1 0 0,1 0 16,0 0-16,0 0 0,0 0 15,0 0-15,-1 21 0,1-21 0,21 21 16,0 0-16,0 0 16,0 0-1,21-21-15,1 22 0,-1-1 16,0 0-16,-21 0 15,21 0-15,0 0 0,-21 1 16,0-1-16,0 0 16,0 0-16,0 0 15,0 0 1,0 1-16,21-22 0,1 0 16,-1 0-16,0 0 15,21 0-15,-21 0 0,1 0 0,20 0 16,0-22-16,-21 1 0,22 0 15,-22 21-15,21-21 0,-21 0 16,1 0-16,-1-1 0,0-20 0,0 21 16,-21 0-16,0 0 0,0-1 15,0 1-15,0 0 0,0 0 0,0 42 47,0 0-47,-21 0 0,0 1 0,21-1 16,-21 0-16,21 0 0,0 21 15,-22-20-15,22-1 0,0 0 0,0 0 16,0 0-16,0 0 16,22-21-1,-1 0-15,0 0 16,21 0-16,-21 0 0,1 0 16,-1-21-16,21 0 0,-21 21 0,0-21 15,1 0-15,-1 0 0,0-1 16,0 1-16,0-21 0,-21 21 0,0 0 15,0-1-15,0 1 0,0 0 16,0 42 0,0 0-16,0 1 15,0-1-15,0 0 0,-21 0 16,21 0-16,0 0 0,-21 1 0,21-1 16,0 0-16,0 0 15,0 0-15,0 0 16,21-21-16,0 0 0,0 0 15,-21 22-15,22-22 0,-1 0 16,0 0-16,0 0 0,0 0 0,0-22 16,1 1-16,-1 21 0,0-21 15</inkml:trace>
  <inkml:trace contextRef="#ctx0" brushRef="#br1" timeOffset="87696.58">20341 3260 0,'0'0'0,"0"-21"0,-21-1 0,0 1 0,0 21 15,-1-21-15,1 21 16,0 0-16,0 0 0,0 0 16,21 21-16,-21 0 0,-1 1 15,22-1-15,-21 21 0,21-21 0,0 0 16,-21 1-16,21 20 0,0-21 0,0 0 16,0 0-16,0 22 0,0-22 15,0 0-15,0 0 0,0 0 16,21 1-16,0-22 15,1 0-15,-1 0 0,0 0 16,0 0-16,0 0 0,0 0 16,22 0-16,-22-22 0,0 1 15</inkml:trace>
  <inkml:trace contextRef="#ctx0" brushRef="#br1" timeOffset="87978.41">20828 2858 0,'0'0'15,"0"-22"-15,0 1 0,0 0 0,0 0 16,-21 21-16,0 0 16,-1 0-16,1 21 0,0 0 15,21 0-15,-21 22 0,0-22 0,21 21 16,-21 1-16,-1-1 0,22 0 16,-21 1-16,0 20 0,0-21 15,21 1-15,-21-1 0,21 0 0,-21 1 0,21-1 16,0 0-16,0-20 15,0-1-15,-22 0 0,22 0 0,0 0 16,0 0-16,0 1 0,22-22 16,-1 0-1,0 0-15,0 0 0,0 0 0,0-22 16,1 22-16,-1-21 0,0 0 16,21 0-16</inkml:trace>
  <inkml:trace contextRef="#ctx0" brushRef="#br1" timeOffset="88342.59">20955 3281 0,'0'-21'0,"0"42"0,21-42 0,-21 42 32,-21-21-32,0 21 0,21 0 15,-21 0-15,-1 1 0,22 20 16,-21-21-16,21 0 0,0 0 0,0 1 16,0-1-16,0 0 0,0 0 0,0 0 15,0 0-15,21-21 16,1 0-16,-1 0 0,0 0 15,0 0-15,0 0 0,0 0 16,1 0-16,-1-21 0,21 21 0,-21-21 16,0 0-16,1 0 0,-22 0 15,21-1-15,-21 1 0,21-21 16,-21 21-16,0 0 0,0-22 0,0 22 16,0 0-16,0 0 0,-21 21 15,0 0-15,-1 0 0,1 0 16,0 0-16,0 0 0,0 21 15,0-21-15,-1 21 0,1 0 0,21 0 16,-21 1-16,21-1 16,0 0-16,21 0 15,0-21-15,1 0 0,-1 0 16,0 0-16</inkml:trace>
  <inkml:trace contextRef="#ctx0" brushRef="#br1" timeOffset="88748.36">21463 3281 0,'0'0'0,"0"-42"16,0 20-16,0 1 15,0 0-15,21 21 0,0-21 16,0 21-16,1 0 16,-1 0-16,0 0 0,0 0 0,0 0 15,0 0-15,1 0 0,-1 21 0,0-21 16,0 21-16,0 0 15,-21 1-15,0 20 0,0-21 0,0 0 16,0 0-16,0 22 0,0-22 16,0 0-16,0 0 0,0 0 0,-21 1 15,21-1-15,-21 0 0,0 0 16,21-42 31,0 0-47,0 0 0,21-1 15,-21 1-15,21-21 0,0 21 16,0-22-16,1 22 0,-1 0 0,0-21 16,0 21-16,0-1 0,0 1 15,1 0-15,-1 0 0,0 21 16,0-21-16,0 21 16,-21-21-1</inkml:trace>
  <inkml:trace contextRef="#ctx0" brushRef="#br1" timeOffset="89038.19">20764 2921 0,'0'0'0,"-21"0"0,0 0 15,0 0 1,21-21-16,21 21 0,0 0 16,22 0-16,-1 0 0,0 0 0,1 0 15,-1 0-15,0 0 0,22 0 16,-22 0-16,0 0 0,1 0 0,-1 0 16,0 0-16,-20 0 0,20 0 15,-21 0-15,0 0 0,0 0 0,1 0 16,-22-21-1,-22 21 1,1 0-16</inkml:trace>
  <inkml:trace contextRef="#ctx0" brushRef="#br1" timeOffset="89310.55">18902 2836 0,'0'0'0,"63"0"16,-42 0-16,22 0 0,-1 0 0,0 0 15,1 0-15,20 0 0,-20 0 16,-1 0-16,0 0 0,1 0 0,-1 0 15,0 0-15,1 0 0,-22 0 16,0 0-16,0 0 0,0 0 16</inkml:trace>
  <inkml:trace contextRef="#ctx0" brushRef="#br1" timeOffset="90162.23">11811 2328 0,'-21'0'0,"42"0"0,-63 0 16,20 0-16,1 0 0,0 0 0,63 0 47,1 0-47,-1 0 0,22 0 0,20 0 16,1 0-16,21 0 0,-22 0 15,22 0-15,0 0 0,0 0 0,21 0 16,-21 0-16,21 0 15,-21 0-15,-1 0 0,22 0 0,-21 0 16,0 0-16,-21 0 0,-1 0 0,1 0 16,0 0-16,-22 0 0,1 0 15,-1 0-15,-20 0 0,-1 0 0,0 0 16,-21 0-16,1 0 0,-1 0 16,-42 0 15,-1 0-31,1 0 15,0 0-15,0 0 0,0 0 0,0 22 16</inkml:trace>
  <inkml:trace contextRef="#ctx0" brushRef="#br1" timeOffset="120594.23">12065 3133 0,'0'0'0,"0"-21"0,-21 21 0,0 0 15,-1-22-15,1 22 0,0 0 16,0 0-16,0 0 0,0 0 15,-22 0-15,22 0 0,0 22 16,0-1-16,0 0 0,-1 0 0,22 21 16,-21-20-16,0 20 0,0 0 0,21-21 15,0 22-15,-21-1 0,21-21 16,-21 22-16,21-22 0,0 21 16,0-21-16,0 0 0,0 1 15,0-1-15,21 0 0,0-21 0,0 0 16,0 21-16,0-21 0,1 0 0,-1 0 15,21 0-15,-21-21 0,22 21 16,-22-21-16,21 0 0,0 21 0,-20-22 16,20-20-16,-21 21 0,21 0 0,-20-22 15,-1 22-15,-21-21 0,0 0 16,0 20-16,0-20 0,0 0 0,0 21 16,-21-22-16,-1 22 0,1 0 15,-21 0-15,21 21 0,-22 0 0,22 0 16,-21 0-16,21 0 0,-22 0 15,22 0-15,0 21 0,0 0 16,-21 0-16,42 0 0,-22 1 0,22-1 16,-21 0-16,21 0 0,0 21 15,0-20-15,21-1 0,1 0 16,-1-21-16,0 0 0,21 0 0</inkml:trace>
  <inkml:trace contextRef="#ctx0" brushRef="#br1" timeOffset="120950.55">12531 3090 0,'-22'0'16,"1"22"-16,0-1 15,21 0-15,0 21 0,0-21 0,0 22 16,-21-22-16,21 21 0,0 1 15,-21-1-15,21 21 0,0-20 0,0-1 16,-21 22-16,21-1 0,-22-21 0,22 43 16,-21-21-16,21 20 0,-21-20 15,0 20-15,0 1 0,0 0 16,-1-1-16,1-20 0,0 21 0,0-22 0,0 1 16,0-1-16,-1-21 0,1 1 15,21-1-15,0 0 0,0-20 16,0-1-16,-21-21 0,21 21 15,0-42 1,0 0-16,21-1 0,-21 1 16,21 0-16,1-21 0,-22-1 0,21 1 15,0 0-15,0-1 0</inkml:trace>
  <inkml:trace contextRef="#ctx0" brushRef="#br1" timeOffset="121255.01">12361 3323 0,'0'0'0,"0"-106"16,0 85-1,0 0-15,21 0 0,1 21 16,-1-21-16,0 21 0,0 0 0,0 0 16,22 0-16,-22 0 0,21 0 0,-21 0 15,22 0-15,-22 21 0,0 0 16,0 0-16,0 22 0,-21-22 0,0 21 15,0-21-15,0 22 0,0-22 0,-21 0 16,0 21-16,-21-21 0,20 1 16,1-1-16,0 0 0,0 0 15,0 0-15,0-21 0,21 21 0,-22-21 16,22-21 15,0 0-15</inkml:trace>
  <inkml:trace contextRef="#ctx0" brushRef="#br1" timeOffset="121586.96">12742 3408 0,'0'0'0,"0"-21"15,21 21-15,1 0 0,-1-21 16,0-1-16,0 1 15,0 0-15,0 21 0,-21-21 16,22 0-16,-22 0 0,21-1 0,-21 1 16,0 0-1,-21 21-15,-1 0 16,1 0-16,0 21 16,0 0-16,0 1 0,0-1 0,-1 0 15,1 0-15,21 21 0,0-20 0,-21-1 16,21 21-16,0-21 0,0 0 15,0 1-15,0-1 0,0 0 16,21 0-16,0-21 16,1 0-16,-1 0 0,0 0 15,0 0-15,0 0 0,0 0 16,1-21-16</inkml:trace>
  <inkml:trace contextRef="#ctx0" brushRef="#br1" timeOffset="121974.91">13039 3302 0,'0'0'0,"0"-21"0,0 0 15,0 0 1,21-1-16,0 22 16,0 0-16,0 0 0,0-21 0,1 21 15,-1 0-15,0 0 0,0 0 16,21 0-16,-20 21 0,-22 1 0,21-1 15,0 0-15,0 0 0,-21 0 16,0 0-16,0 1 0,0-1 0,0 21 16,0-21-16,0 0 0,0 1 0,-21-1 15,0 0-15,0 0 0,-1-21 16,22 21-16,-21-21 16,21-21 15,0 0-31,0 0 0,0 0 15,0-1-15,0 1 0,21 0 16,-21 0-16,0-21 0,22 20 0,-1 1 16,0-21-16,-21 21 0,21 0 0,0-1 15,0 1-15,-21 0 0,22 21 16,-1-21-16,0 0 0,0 21 0</inkml:trace>
  <inkml:trace contextRef="#ctx0" brushRef="#br1" timeOffset="122527.11">13822 3281 0,'0'0'0,"21"-42"15,0 20 1,-21 1-16,0 0 0,0 0 16,-21 21-16,0 0 15,0 0-15,-1 0 16,1 0-16,0 0 0,0 21 16,0 0-16,0 0 0,-22 22 15,22-22-15,0 0 0,0 21 0,0-20 16,-1 20-16,22-21 0,0 0 0,0 0 15,0 1-15,0-1 0,0 0 16,22 0-16,-1-21 16,0 0-16,0 0 0,0 0 15,0 0-15,1-21 16,-1 0-16,0 21 0,0-21 0,0-1 16,0 1-16,-21 0 0,22 0 0,-1 0 15,-21-22-15,0 22 0,0 0 16,0 0-16,21 0 0,-21 0 0,0-1 15,0 44 1,0-1 0,0 0-16,0 0 0,0 0 15,-21 0-15,21 1 0,0-1 0,0 0 16,0 0-16,0 0 0,0 0 16,0 1-16,0-1 0,21-21 15,0 0-15,0 0 16,0 0-1,1-21-15</inkml:trace>
  <inkml:trace contextRef="#ctx0" brushRef="#br1" timeOffset="122824.95">14372 2815 0,'0'-21'16,"-21"21"-1,0 0 1,21 21-16,-21 0 16,21 1-16,0-1 0,-22 21 0,1-21 15,21 22-15,-21-22 0,21 21 16,0-21-16,-21 22 0,21-1 16,-21 0-16,21 1 0,-21-22 0,21 21 15,0-21-15,0 22 0,-22-22 16,22 0-16,0 0 0,0 0 0,0 0 15,0 1-15,22-22 32,-1 0-17,0 0-15</inkml:trace>
  <inkml:trace contextRef="#ctx0" brushRef="#br1" timeOffset="123206.72">14541 3154 0,'0'21'16,"-21"0"-1,0 0-15,0 1 0,0 20 0,21-21 16,0 0-16,-21 22 0,21-22 0,-22 0 16,22 0-16,0 0 0,0 0 15,0 1-15,0-1 0,0 0 16,22-21-1,-1 0-15,0 0 0,0 0 16,0 0-16,0 0 0,1 0 16,-1-21-16,0 0 0,0 21 15,0-22-15,0 1 0,-21 0 0,0 0 16,22-21-16,-22 20 0,0-20 0,0 21 16,0-21-16,0 20 0,0 1 15,0 0-15,0 0 0,0 0 0,-22 21 16,1 0-1,0 0-15,0 21 0,0 0 16,21 0-16,0 0 0,-21-21 16,21 22-16,0-1 0,0 0 0,0 0 15</inkml:trace>
  <inkml:trace contextRef="#ctx0" brushRef="#br1" timeOffset="123582.54">14944 3154 0,'0'0'0,"0"-21"0,0 0 15,0-1-15,21 22 16,0 0 0,0 22-16,0-22 15,-21 21-15,21 0 0,-21 0 16,0 0-16,0 0 0,0 22 15,0-22-15,0 0 0,0 0 0,0 22 16,0-22-16,0 0 0,0 0 16,0 0-16,0 0 0,0 1 0,-21-22 15,21 21-15,-21 0 16,21-42 15,0 0-31,0-1 0,0 1 16,0 0-16,21 0 15,-21-21-15,21 20 0,1 1 0,-1-21 0,-21 21 16,21 0-16,0-1 16,0 1-16,-21 0 0,21 0 0,1 0 15,-1 21-15,-21-21 0</inkml:trace>
  <inkml:trace contextRef="#ctx0" brushRef="#br1" timeOffset="123854.38">14182 2985 0,'0'0'0,"21"0"16,0 0-1,21 0-15,-21 0 0,22 0 0,-1 0 16,0-22-16,-20 22 0,20 0 0,0 0 16,-21 0-16,22 0 0,-22 0 15,0 0-15,0 0 0,0 0 0,1 0 16,-22-21-16,21 21 16</inkml:trace>
  <inkml:trace contextRef="#ctx0" brushRef="#br1" timeOffset="124599.48">9948 2307 0,'0'0'0,"-21"0"0,0 0 0,0 0 0,42 0 47,0 0-47,0 0 0,22 0 0,-1 0 15,0 0-15,1 0 0,-1 0 16,0 0-16,1-21 0,20 21 15,-21 0-15,-20 0 0,20 0 0,0 0 16,1 0-16,-22 0 0,0 0 16,0 0-16,0 0 0,0 0 0</inkml:trace>
  <inkml:trace contextRef="#ctx0" brushRef="#br1" timeOffset="125278.5">9779 3090 0,'0'-21'16,"0"0"0,-21 21 15,21 21-31,0 0 15,-21-21-15,21 22 0,-22 20 0,22-21 16,0 0-16,0 22 0,-21-22 0,21 21 16,-21-21-16,21 22 0,-21-22 15,21 0-15,0 21 0,-21-21 0,0 1 16,21-1-16,-22 0 0,22 0 16,0 0-16,0 0 15,0-42 16,0 0-31,0 0 16,0-21-16,0 20 0,0-20 16,0 21-16,0-21 0,22-1 15,-22 1-15,0 0 0,21-1 0,0 1 16,0 0-16,0-1 0,0 22 16,1 0-16,-1 0 0,0 0 0,0-1 15,0 22-15,0 0 0,22 0 0,-22 0 16,0 22-16,0-1 0,0 0 15,1 0-15,-1 21 0,0-20 0,-21 20 16,0 0-16,21 1 0,-21-22 16,0 21-16,0 0 0,0-20 15,0 20-15,0-21 0,0 0 0,0 0 0,0 1 16,-21-1-16,21 0 16,0 0-16,-21-21 0,0 0 15,-1 0 1,22-21-1,-21 21-15</inkml:trace>
  <inkml:trace contextRef="#ctx0" brushRef="#br1" timeOffset="125494.37">9588 3429 0,'22'0'31,"-1"0"-31,0 0 0,0 0 16,0 0-16,0 0 0,1 0 16,20 0-16,-21 0 0,0 0 0,22-21 15,-22 21-15,0-21 0,0 21 0,0 0 16,0 0-16,1 0 0,-1 0 16,-21-21-16</inkml:trace>
  <inkml:trace contextRef="#ctx0" brushRef="#br1" timeOffset="125698.77">10245 3281 0,'0'0'0,"21"0"93,0 0-93,-21-21 0</inkml:trace>
  <inkml:trace contextRef="#ctx0" brushRef="#br1" timeOffset="126116.53">10647 3154 0,'0'21'16,"0"0"0,-21 0-16,21 1 0,-22-1 15,22 0-15,0 0 0,-21 21 16,21-20-16,-21-1 0,21 21 0,-21-21 15,21 0-15,0 1 0,0-1 0,0 0 16,0 0-16,0 0 0,0 0 16,0 1-16,21-22 0,0 0 15,0 0-15,1 0 16,-1 0-16,0 0 0,0 0 0,0-22 16,0 22-16,1-21 0,-1 0 0,0 0 15,0 21-15,-21-21 0,0-22 16,21 22-16,-21 0 0,0 0 0,0-21 15,0 20-15,0-20 0,0 0 0,0 21 16,-21-1-16,0 1 16,21 0-16,0 0 0,-21 0 0,0 21 15,-1 0 1,1 0-16,0 0 16</inkml:trace>
  <inkml:trace contextRef="#ctx0" brushRef="#br1" timeOffset="126862.2">7959 2074 0,'0'0'0,"-22"0"16,1 0-1,42 0 17,22 0-32,-1 0 0,0 0 15,1 0-15,20 0 0,1 0 0,-1 0 16,1 0-16,-1 0 0,1 0 15,-1 0-15,1 0 0,-1-21 0,1 21 16,-1 0-16,-20 0 0,-1 0 16,0 0-16,1 0 0,-1 0 0,-21 0 15,0 0-15,-42 0 32,0 21-32,0-21 15</inkml:trace>
  <inkml:trace contextRef="#ctx0" brushRef="#br1" timeOffset="127390.91">6667 3175 0,'0'0'0,"0"-21"16,-21 21-16,0 0 15,21 21 1,0 0-16,0 0 0,0 22 15,0-1-15,0 0 0,0-20 16,0 41-16,0-42 0,0 43 0,0-43 16,-21 21-16,21 1 0,-21-22 15,21 21-15,-21-21 0,21 0 0,0 1 16,0-1-16,0 0 16,0-42 15,21 0-31</inkml:trace>
  <inkml:trace contextRef="#ctx0" brushRef="#br1" timeOffset="127850.64">6583 3366 0,'0'0'0,"0"-22"0,0-20 0,0 21 16,0 0-16,0 0 0,0-22 15,0 22-15,21 0 0,0 0 0,0 21 16,22-21-16,-1-1 0,0 22 15,1 0-15,-1 0 0,0 0 16,1 0-16,-1 0 0,0 22 0,1-1 16,-22 0-16,21 0 0,-21 21 15,-21-20-15,0-1 0,0 21 0,0-21 16,0 0-16,-21 1 0,0 20 16,0-21-16,-22 0 0,22 0 0,-21 1 15,0-1-15,-1 0 0,22-21 16,-21 21-16,21-21 0,-22 0 0,22 0 15,-21 0-15,21 0 0,-1 0 0,1 0 16,0 0-16,0-21 16,21 0-16,21 21 31,0 0-31,0 21 16,1 0-16,20 0 0,-21 0 15,0 1-15,-21-1 0,21 0 16,1 0-16,-1 0 0,0 0 0,-21 1 15,21-1-15,0 0 0,0 0 16,1-21-16,-1 0 0,-21 21 16,21-21-16,0 0 0,0 0 0,0 0 15,1 0-15,-1 0 0,0 0 16,-21-21-16,21 0 0,0 21 16,0-21-16</inkml:trace>
  <inkml:trace contextRef="#ctx0" brushRef="#br1" timeOffset="128080.51">7324 3514 0,'0'21'16,"0"0"0,21-21 30,-21-21-30,0 0 0,0 0-1,21-1-15</inkml:trace>
  <inkml:trace contextRef="#ctx0" brushRef="#br1" timeOffset="128340.36">7705 3133 0,'0'0'0,"0"21"31,21 0-15,-21 0-16,21 0 0,-21 22 15,0-22-15,0 21 0,21 1 0,-21-22 16,0 21-16,0-21 0,0 22 0,0-22 15,0 21-15,0-21 0,0 0 16,0 1-16,21-1 0,-21 0 0,21 0 16,1-21-1,-1 0 1</inkml:trace>
  <inkml:trace contextRef="#ctx0" brushRef="#br1" timeOffset="128586.22">8149 3069 0,'0'-21'0,"0"42"0,-21-21 32,21 21-32,-21 1 15,0-1-15,-1 21 0,22-21 16,-21 22-16,0-1 0,0 0 15,0 1-15,0-1 0,-1-21 0,1 21 16,0 1-16,0-22 0,0 0 16,0 21-16,21-20 0,-22-1 15,22 0-15,-21-21 0</inkml:trace>
  <inkml:trace contextRef="#ctx0" brushRef="#br1" timeOffset="129340.55">2730 2477 0,'0'-22'15,"-21"22"-15,42 22 63,1-22-63,20 0 0,0 0 0,22 0 15,-1 0-15,1 0 0,20 0 16,22 0-16,0 0 0,0 0 0,0 0 16,0 0-16,21 0 0,-22 0 15,22 0-15,-21 0 0,21 0 16,0 0-16,0 0 0,0 0 0,0 0 16,-21 0-16,0 0 0,0 0 15,-22 0-15,1 0 0,-21 0 0,-1 0 16,1 0-16,-22 0 0,0 0 15,-21 0-15,22 0 0,-22 0 0,-42 0 32,0 0-17,-1 0-15,-20 21 0,21-21 16,-21 21-16</inkml:trace>
  <inkml:trace contextRef="#ctx0" brushRef="#br1" timeOffset="129840.27">2201 3387 0,'-21'0'0,"42"0"0,-63 0 0,21 0 16,0-21-16,-1 21 0,1 0 0,-21 0 16,21 0-16,-22 21 15,1-21-15,21 21 0,-21 0 0,-1 0 16,1 22-16,0-22 0,20 21 16,1 0-16,-21 1 0,42-1 0,0 0 15,-21 1-15,21-1 0,0 0 16,0 1-16,0-1 0,21 0 15,-21 1-15,21-22 0,0 21 0,0-21 16,1-21-16,20 22 0,-21-22 16,21 0-16,-20 0 0,20 0 0,-21-22 15,21 1-15,1 0 0,-22 0 16,21-21-16</inkml:trace>
  <inkml:trace contextRef="#ctx0" brushRef="#br1" timeOffset="130102.12">2625 3408 0,'0'0'0,"0"-42"0,0-1 0,0 22 0,0-21 16,0 21-16,0-1 15,0 44 1,0-1-16,-22 0 16,1 21-16,21 1 0,0-1 0,0 0 15,0 22-15,-21-22 0,21 0 16,-21 1-16,21 20 15,-21-20-15,21-1 0,-21 0 0,21 1 16,0-22-16,0 21 0,0-21 16,0 0-16,0 1 0,0-1 0,21-21 15,0 21-15,0-21 16,0 0-16,0-21 0,1 21 16,-1-21-16</inkml:trace>
  <inkml:trace contextRef="#ctx0" brushRef="#br1" timeOffset="131314.43">3006 3789 0,'0'0'0,"21"-21"0,0 21 15,-21-21-15,0-1 16,0 1-16,0 0 0,0 0 16,0 0-16,-21 0 15,0 21-15,-1 0 16,1 0-16,0 0 0,0 0 15,0 0-15,21 21 0,-21 0 16,21 0-16,-22 0 16,22 0-16,0 22 0,0-22 0,0 0 15,0 0-15,0 0 0,0 22 16,0-22-16,0 0 0,0 0 0,0 0 16,0 1-1,22-22 1,-1 0-1,-21-22-15,21 1 0,0 21 0,-21-21 16,21 0-16,-21 0 0,0 0 16,21-1-16,1 22 0,-22-21 0,21 0 15,-21 0-15,0 0 0,0 0 0,0-1 16,0 44 15,0-1-15,21 0-16,-21 0 0,0 0 15,0 0-15,21 1 16,-21-1-16,0 0 0,0 0 0,0 0 16,0 0-16,0 1 0,21-1 15,-21 0-15,21-21 0,1 0 16,-1 0-16,0 0 16,0 0-16,0-21 0,0 21 0,1-21 15,-1-1-15,0 1 0,0 21 16,0-21-16,-21 0 0,21 0 0,1 0 15,-1-1-15,0 1 0,0 0 16,-21-21-16,0 21 0,21-1 0,-21 1 16,0 0-16,-21 21 31,21 21-15,-21-21-16,21 21 0,0 1 15,0-1-15,0 0 0,0 0 0,0 0 16,0 0-16,0 1 0,21-1 15,0 0-15,-21 0 0,0 0 16,21-21-16,1 21 16,-22 1-16,-22-22 47,1 0-47,21-22 15,-21 1-15,0 21 0,0-21 16,0 21-16,-1 0 15,1 0 1,21 21 0,0 0-16,0 1 15,0-1-15,21 0 16,1-21-16,-1 0 16,0 0-16,0 0 0,0 0 15,0 0-15,1 0 0,-1 0 16,0 0-16,0-21 0,0 0 0,0 21 15,1-22-15,-1 1 0,0 21 16,0-21-16,0 0 0,0 0 16,1 0-16,-1-1 0,0 1 0,0 0 15,-21 0-15,21 0 0,-21 0 16,0-1-16,0 1 0,-21 21 31,0 0-31,0 0 0,21 21 16,-21 1-16,-1-22 0,22 21 15,0 0-15,0 0 0,0 0 0,0 0 16,0 1-16,0-1 0,0 0 16,22 0-16,-1-21 0,-21 21 15,21-21-15,-21 21 0,0 1 16,0-1 15,-21-21-15,0 0-1,-1 0 1,22-21-16,0-1 16,0 1-16,0 0 0</inkml:trace>
  <inkml:trace contextRef="#ctx0" brushRef="#br1" timeOffset="131800.15">4085 3704 0,'0'21'31,"0"1"-31,0-1 16,0 0-16,0 0 16,0 0-16,0 0 0,0 1 0,0-1 15,0 0-15,0 0 16,0 0-16,0 0 15,0 1 1,0-44 15,0 1-15,0 0-16,0 0 0,0 0 16,0 0-16,0-1 0,0 1 15,0 0-15,0-21 0,0 21 0,21-1 16,0 1-16,-21 0 0,22 0 15,-1 21-15,0-21 0,0 21 0,0 0 16,0 0-16,1 0 0,-1 0 0,-21 21 16,21 0-16,0 0 15,0 0-15,-21 1 0,0-1 0,0 0 16,0 0-16,0 0 0,0 0 16,0 1-16,0-1 0,-21 0 0,0 0 15,21 0-15,-21-21 0,21 21 16,0 1-16,0-44 31</inkml:trace>
  <inkml:trace contextRef="#ctx0" brushRef="#br1" timeOffset="132290.38">4678 3704 0,'0'-21'0,"0"42"0,0-63 0,-21 42 16,21-21-16,-22 21 16,1 0-16,0 0 0,0 0 15,0 0-15,0 0 0,-1 0 0,1 21 16,0 0-16,0 0 16,0 0-16,0 1 0,-1-1 0,1 0 15,21 0-15,0 0 0,0 0 16,0 1-16,0-1 0,0 0 15,0 0-15,0 0 0,21-21 16,1 21-16,-1-21 16,0 0-16,0 0 0,0 0 15,0-21-15,1 0 0,-1 21 16,0-21-16,0 0 0,0 21 0,0-21 16,-21-1-16,0 1 0,22 0 15,-22 0-15,0 0 0,0 0 16,0-1-16,0 44 31,0-1-31,0 0 16,0 0-1,0 0-15,0 0 0,-22 1 0,22-1 16,0 0-16,0 0 0,0 0 16,0 0-16,22-21 15,-1 0 1,0 0-16,0 0 15,0 0-15,0-21 0,1 0 16,-1 0-16</inkml:trace>
  <inkml:trace contextRef="#ctx0" brushRef="#br1" timeOffset="132957">4868 3725 0,'0'0'0,"0"-21"16,0 0-16,0 42 46,0 0-46,0 1 16,0-1-16,0 0 0,0 0 16,0 0-16,0 0 0,0 1 15,-21-1-15,21 0 16,0 0-16,0 0 16,0-42 30,0 0-46,0 0 16,0 0-16,0-1 0,0 1 16,0 0-16,21 0 0,-21 0 0,21 21 15,1-21-15,-22-1 0,21 1 16,0 21-16,0 0 0,-21-21 0,21 21 16,0 0-16,1 0 15,-1 21-15,-21 0 0,0 1 16,21-1-16,-21 0 0,0 0 15,0 0-15,0 0 16,0 1-16,0-1 16,0-42 46,0-1-62,21 1 16,0 0-16,-21 0 0,21 0 0,1 0 15,-22-1-15,21 22 0,0-21 16,-21 0-16,21 21 0,0 0 16,0 0-16,1 21 15,-22 0-15,0 1 16,0-1-16,0 0 0,0 0 16,0 0-1,0 0-15,0 1 0,0-1 0,-22-21 16,22 21-16,0 0 15,0-42 17,22 21-32,-1-21 15,-21 0-15,21 21 0,0-22 0</inkml:trace>
  <inkml:trace contextRef="#ctx0" brushRef="#br1" timeOffset="133291.1">5440 3789 0,'21'0'32,"0"0"-17,0 0-15,0 0 0,1-21 16,-1 0-16,0-1 0,0 22 16,0-21-16,-21 0 15,21 0-15,1 21 0,-22-21 0,0 0 16,0-1-16,0 1 0,0 0 15,-22 21 1,1 0-16,0 21 16,0-21-16,0 21 0,21 1 15,-21-1-15,21 21 0,-22-21 16,22 0-16,-21 1 0,21-1 0,0 0 16,0 0-16,0 0 0,0 0 15,21-21-15,1 0 0,-1 22 16,0-22-16,0 0 0,0 0 0,0 0 15,1 0-15,-1-22 16,0 22-16</inkml:trace>
  <inkml:trace contextRef="#ctx0" brushRef="#br2" timeOffset="142297.22">12996 3641 0,'0'0'0,"21"-21"31,-21-1-15,0 1-1,0 0 1,0 0-16,0 0 16,0 0-1,0-1 1,0 44 62,0-1-62,0 0-1,0 0-15,0 0 16,0 0-16,0 1 15,0-1-15,-21 0 16,21 0-16,0 0 16,0 0-16,-21 1 15,21-1-15,0 0 16,0 0-16,0 0 0,0 0 16,0 1-16,0-1 15,0 0-15,0 0 0,-21 0 16,21 0-16,0 1 0,0-1 15,0 0-15,0 0 0,0 0 16,-21 0-16,21 1 0,0-1 16,-21 0-16,21 0 0,0 0 0,0 0 0,0 1 15,-22-1-15,22 21 0,-21-21 16,21 0-16,0 1 0,0-1 16,0 0-16,0 21 0,0-21 0,-21 1 15,21-1-15,0 21 0,0-21 16,0 0-16,0 22 0,0-22 0,0 21 15,0-21-15,0 22 0,-21-22 16,21 21-16,0-21 0,0 22 0,0-22 16,0 21-16,0-21 0,-21 22 0,21-22 15,0 21-15,0-21 0,0 22 16,0-22-16,0 0 0,0 21 16,-21-20-16,21-1 0,0 21 0,-22-21 15,22 0-15,0 22 0,0-22 16,0 0-16,0 21 0,0-20 0,-21 20 15,21-21-15,0 21 0,0-20 0,-21 20 16,21-21-16,0 21 0,0-20 16,-21 20-16,21-21 0,0 21 0,0 1 15,0-22-15,0 21 0,0-21 0,-21 22 16,21-22-16,0 21 0,0 1 16,-21-22-16,21 21 0,0-21 0,0 22 15,0-1-15,0 0 0,-22 1 0,22-1 16,0 0-16,0 1 15,-21-1-15,21 0 0,0 1 0,0-1 16,0 0-16,0 1 0,-21-22 0,21 21 16,0 0-16,-21 1 0,21-1 15,0 0-15,0-20 0,0 20 0,0 0 16,-21 1-16,21-1 0,0 0 0,0 1 16,-21-22-16,21 21 0,0 0 15,0-20-15,0 20 0,0-21 0,0 21 16,0-20-16,0 20 0,0-21 0,-22 0 15,22 22-15,0-22 0,0 0 16,0 0-16,-21 0 0,21 0 0,0 1 16,0-1-16,0 0 0,0 0 15,0 0-15,0 0 0,0 1 16,0-1-16,0 0 16,0-42 30,0 0-30,0-1-16</inkml:trace>
  <inkml:trace contextRef="#ctx0" brushRef="#br2" timeOffset="142834.92">11980 7599 0,'0'0'0,"0"-21"47,21 21-15,1 21-32,-22 0 0,21-21 15,0 21-15,0 0 0,0 1 16,0-22-16,-21 21 0,22 0 15,-1-21-15,-21 21 0,0 0 0,21 0 16,0 1-16,0-1 0,-21 0 16,0 0-16,0 0 0,21 0 15,-21 1-15,22-22 0,-22 21 16,0 0-16,0 0 0,0 0 16,0 0-16,21 1 15,0-22 1,0 0 15,0 0 0,-21-22-31</inkml:trace>
  <inkml:trace contextRef="#ctx0" brushRef="#br2" timeOffset="143395.82">12996 7599 0,'0'0'0,"0"21"78,-21-21-78,21 21 0,-21-21 0,0 21 15,0-21-15,-1 22 16,1-1-16,0-21 0,0 21 0,0 0 16,0 0-16,-1 0 0,-20-21 0,21 22 15,0-1-15,-22 0 0,22 0 16,-63 43-1,62-43-15,1 0 0,0 0 0,0 0 0,0-21 16,21 21-16,0 1 0,-21-22 0,21 21 16,-22-21-16,22 21 15</inkml:trace>
  <inkml:trace contextRef="#ctx0" brushRef="#br2" timeOffset="147063.15">11938 8827 0,'21'0'0,"-21"-22"47,0 1-16,-21 21-15,0-21-16,0 21 0,-1 0 16,1-21-16,0 21 15,0 0-15,21-21 0,-21 21 16,0 0-16,-1-21 16,1 21-16,0 0 0,0 0 15,0 0-15,0 0 0,-1-22 16,1 22-16,-21 0 0,21 0 15,0 0-15,-1 0 0,-20 0 0,21 0 16,0 0-16,-22 0 0,22 0 0,-21 0 16,21 0-16,0 0 0,-1 0 15,-20 0-15,21 0 0,0 0 0,0 0 16,-22 22-16,22-22 0,0 0 16,0 0-16,0 21 0,-22-21 15,22 0-15,0 21 0,0-21 0,0 0 16,-1 21-16,-20-21 0,21 21 0,0-21 15,0 21-15,-1-21 0,-20 22 16,21-22-16,0 21 0,0-21 0,-1 21 16,1-21-16,0 21 0,0 0 0,0-21 15,0 21-15,-1-21 0,22 22 16,-21-1-16,0-21 0,0 21 0,0 0 16,0-21-16,-1 21 0,1 0 0,0 1 15,0-22-15,0 21 0,0 0 16,-1 0-16,1 0 0,0 0 15,-21-21-15,21 22 0,-1-1 0,1 0 16,0 0-16,-21 0 0,21 0 16,-1-21-16,1 22 0,0-1 0,0 0 15,0-21-15,0 21 0,-1 0 0,1 0 16,0 1-16,0-1 0,0 0 16,0 0-16,-1 0 0,1 0 0,0 1 15,-21-1-15,21 0 0,-1 0 0,1 0 16,0 0-16,0 22 15,0-22-15,0 0 0,-1 0 0,1 0 0,0 1 16,0-1-16,0 0 0,0 0 16,21 0-16,-22 0 0,1 1 15,0-1-15,21 21 0,-21-21 0,0 0 16,0 1-16,21-1 0,-22 0 0,1 0 16,0 0-16,0 0 0,21 1 15,-21-1-15,0 21 0,-1-21 0,1 22 16,0-1-16,-21-21 0,21 21 0,-1 1 15,1-22-15,21 21 0,-21 1 16,0-22-16,0 21 0,0 0 0,-1-20 16,22 20-16,0 0 0,-21-21 0,0 22 15,0-22-15,21 21 0,0 1 0,0-22 16,-21 21-16,21 0 0,-21 1 16,21-1-16,0 0 0,0-20 15,-22 20-15,22 0 0,-21 1 0,21-1 16,0 0-16,0 1 0,0-1 15,0 0-15,-21-21 0,21 22 0,0-1 16,0 0-16,-21 1 0,21-1 0,0-21 16,0 22-16,0-1 0,0 0 15,0 1-15,0-1 0,0 0 0,0 1 16,0-22-16,0 21 0,0 0 0,0 1 16,0-1-16,0-21 0,0 22 15,0-22-15,0 21 0,0 0 0,0-20 16,0 20-16,0-21 0,0 21 0,21 1 15,-21-22-15,21 21 0,-21 1 16,0-22-16,21 21 0,1 0 16,-1-20-16,-21 20 0,21 0 0,-21-21 15,21 22-15,0-1 0,0-21 0,-21 22 16,22-22-16,-1 21 0,0-21 16,0 0-16,0 22 0,-21-22 0,21 0 15,1 21-15,-1-20 0,0-1 16,0 21-16,0-21 0,22 0 0,-22 1 15,0 20-15,0-21 0,0 0 16,0 22-16,1-22 0,20 0 0,-21 0 16,0 21-16,0-20 0,22-1 0,-22 0 15,0 0-15,0 0 0,22 0 16,-22 1-16,0-1 0,21 0 0,-21 0 16,22 0-16,-22 0 0,21 1 0,-21-1 15,22 0-15,-22-21 0,21 21 16,1 0-16,-22 0 0,21-21 0,-21 22 15,22-1-15,-1-21 0,-21 21 0,21 0 16,1-21-16,-22 21 0,21-21 16,1 21-16,-22 1 0,21-22 0,-21 21 15,22 0-15,-22-21 0,21 21 0,0-21 16,-20 21-16,20-21 0,0 21 16,1 1-16,-1-22 0,0 21 0,1-21 15,-1 0-15,0 21 0,1-21 16,-1 0-16,0 21 0,22-21 0,-22 0 15,0 0-15,22 21 0,-22-21 16,1 0-16,20 0 0,-21 0 0,1 21 16,-1-21-16,0 0 0,1 0 0,-1 0 15,22 0-15,-22 0 0,0 0 16,1 0-16,-1 0 0,21 0 0,-20 0 16,-1 0-16,0-21 0,1 21 0,20 0 15,-20-21-15,-1 0 0,-21 21 0,21 0 16,1-21-16,-1 21 0,-21-21 15,22 21-15,-22-22 0,21 22 16,-21-21-16,22 21 0,-22-21 0,0 0 16,0 21-16,21-21 0,-20 21 15,-1-21-15,0 21 0,0-22 0,21 1 16,-20 21-16,-1-21 0,0 21 0,0-21 16,0 21-16,0-21 0,1 0 0,-1 21 15,0-22-15,0 22 16,0-21-16,0 0 0,1 21 0,-1-21 15,0 0-15,0 0 0,0 21 0,22-22 0,-22 1 16,0 0-16,0 0 0,0 0 16,22 0-16,-22 21 0,0-22 15,0 1-15,-21 0 0,21 0 0,0 0 16,1 21-16,-1-21 0,-21-1 0,21 1 16,-21 0-16,21 0 0,-21 0 15,21 0-15,-21-1 0,21 22 0,1-21 16,-22 0-16,21 0 0,-21 0 0,0 0 15,21-1-15,-21 1 0,21 21 16,-21-21-16,0 0 0,0 0 0,21 21 16,-21-21-16,21-1 0,-21 1 0,0 0 15,0 0-15,22 0 16,-22 0-16,21 21 0,-21-22 0,21 1 16,-21 0-16,0 0 0,21 0 0,0 0 15,0-1 1,-21 1-16,0 0 0,0 0 0,22 21 15,-22-21-15,21 0 0,-21-1 0,21 1 16,-21 0-16,0 0 0,21 0 16,0 0-16,-21-22 0,0 22 15,21 0-15,1 0 0,-22 0 0,21-1 16,-21-20-16,21 21 0,0 0 16,-21 0-16,0-22 0,21 22 0,0 0 15,-21 0-15,0 0 0,22-1 0,-22-20 16,21 21-16,-21 0 0,0 0 15,0-1-15,21 1 0,-21-21 16,21 21-16,-21 0 0,0-1 0,0-20 16,21 21-16,-21 0 0,21-22 0,-21 22 15,0-21-15,0 21 0,22 0 16,-22-22-16,0 22 0,0 0 0,0-21 16,21 20-16,-21 1 0,0 0 15,21 0-15,-21-21 0,0 20 0,0 1 0,0 0 16,21-21-16,-21 21 0,21-1 15,-21 1-15,0-21 0,21 21 16,-21 0-16,0-22 0,0 22 0,22 0 0,-22-21 16,0 20-16,0-20 0,0 21 15,0-21-15,21 20 0,-21 1 16,0-21-16,0 21 0,0-22 0,0 22 16,0 0-16,0 0 0,0-21 15,0 20-15,21 1 0,-21 0 0,0-21 16,0 21-16,0-1 0,0-20 0,0 21 15,0 0-15,0-22 0,0 22 0,0 0 16,0-21-16,21 21 0,-21-22 16,0 22-16,0 0 0,0-21 0,0 20 15,0 1-15,0-21 0,0 21 0,0 0 16,0-22-16,0 22 0,0 0 16,0 0-16,0 0 0,0-22 15,0 22-15,0 0 0,0 0 0,0 0 16,-21-1-16,21 1 0,0 0 0,0-21 15,0 21-15,0-1 0,-21 1 16,21-21-16,-21 21 0,21 0 0,0-1 16,0-20-16,-22 21 0,22 0 0,-21 0 15,21-22-15,-21 22 0,21 0 16,0 0-16,-21-22 0,0 22 0,21 0 16,-21 0-16,21 0 0,0 0 0,-22-1 15,1 1-15,21 0 0,-21 0 16,0 0-16,21 0 0,0-1 15,-21 1-15,0 0 0,-1 0 0,22 0 16,-21 0-16,0-1 0,21 1 0,-21 0 16,21 0-16,-21 0 0,0 21 15,-1-21-15,22-1 0,-21 1 0,0 0 16,0 0-16,0 0 0,0 0 16,-1-1-16,1 1 15,0 0-15,0 0 0,0 21 0,21-21 16,-21 0-16,-1 21 0,1-22 0,0 1 15,0 21-15,0-21 16,0 0-16,-1 21 0,1-21 0,0 21 16,0-21-16,0 21 0,-22-22 0,1 1 15,21 21-15,0 0 16,-22-21-16,22 0 0,0 21 0,0 0 16,-21-21-16,20 21 0,1-21 0,-21 21 15,21 0-15,0-22 0,-22 22 0,22 0 16,0-21-16,-21 21 0,20-21 15,1 21-15,-21 0 0,21 0 0,0-21 16,-1 21-16,1 0 0,-21 0 0,21-21 16,0 21-16,-1 0 0,1 0 15,0 0-15,0-21 0,0 21 0,0 0 16,-1 0-16,1 0 0,0 0 0,0-22 16,0 22-1,0 0-15,-1 0 0,1 0 16,0 0-16,0 0 0,0 0 15,0 0-15,-1 0 16,1 0-16,0 0 0,0 0 16,0 0-16,0 0 0,-1 0 15,1 22-15,0-22 0,0 0 16,0 0-16,0 21 0,-1-21 16,1 21-16,0-21 0,-21 0 0,21 21 15,-1-21-15,1 21 0,-21-21 0,21 21 16,0-21-16,-22 22 15,22-22-15,0 21 0,-21 0 0,20-21 16,-20 21-16,21-21 0,-21 21 0,20 0 16,-20 1-16,21-1 0</inkml:trace>
  <inkml:trace contextRef="#ctx0" brushRef="#br2" timeOffset="154041.87">18627 3916 0,'0'0'0,"21"0"16,-21-21 31,0 0-16,0-1-15,21 1-16,0 0 15,-21 0 1,0 0 15,0 0 32,0 42 109,0 0-157,0 0 1,0 0 0,21-21-16,-21 21 0,0 1 15,0-1 1,0 0-16,21 0 0,-21 0 15,0 0-15,22 1 16,-22-1-16,0 0 0,0 0 16,0 0-16,0 0 15,0 1-15,0-1 0,21 0 0,-21 0 16,0 0-16,0 0 16,0 1-16,21-1 0,-21 0 0,0 0 15,0 0-15,0 0 0,21 1 0,-21-1 16,0 0-16,0 0 0,21 0 15,-21 22-15,21-22 0,-21 0 0,0 0 16,0 0-16,0 0 0,22 1 16,-22-1-16,21 0 0,-21 21 0,0-21 15,0 1-15,0-1 0,21 0 16,-21 0-16,21 21 0,-21-20 0,0-1 16,0 21-16,0-21 0,0 0 15,0 22-15,0-22 0,0 21 16,0-21-16,0 22 0,0-22 0,0 0 15,0 21-15,0-20 0,0-1 16,0 21-16,0-21 0,0 0 0,0 1 16,0 20-16,0-21 0,0 0 15,0 0-15,0 22 0,0-22 0,0 0 16,0 21-16,0-20 0,0 20 0,0-21 16,0 0-16,0 22 15,0-1-15,0-21 0,0 21 0,0-20 0,0 20 16,-21-21-16,21 0 0,-21 22 15,21-22-15,0 21 0,-21-21 16,21 22-16,0-22 0,0 0 0,0 21 16,0-21-16,0 22 0,-22-1 15,22-21-15,0 22 0,0-22 0,0 21 16,0 0-16,0-20 0,-21 20 0,21-21 16,0 21-16,-21-20 0,21 20 15,-21-21-15,21 21 0,0-20 0,0 20 16,-21-21-16,21 0 0,-21 22 15,21-22-15,-22 0 0,22 21 0,0-21 16,-21 22-16,21-22 0,-21 21 0,0-21 16,21 22-16,-21-22 0,21 21 15,-21 1-15,-1-22 0,22 21 16,-21 0-16,0-20 0,21 20 0,-21 0 16,0-21-16,21 22 0,-21-22 15,-1 21-15,22 1 0,-21-22 0,0 21 16,0-21-16,21 22 0,-21-1 0,0-21 15,-1 21-15,22 1 0,-21-1 16,0 0-16,0 1 0,0-1 0,0 0 16,-1 1-16,1-1 0,0 0 15,0 1-15,0-1 0,0 0 0,-1-20 16,1 20-16,0 0 0,0 1 16,21-1-16,-21-21 0,0 21 0,-1 1 15,1-1-15,0 0 0,0 1 16,0-1-16,-22 0 0,22 1 0,0-1 15,0 0-15,0 1 0,-22-1 16,22 0-16,-21 1 0,21-1 0,-22 0 16,1-20-16,21 20 0,-21 0 0,-1 1 15,22-1-15,-21 0 0,-1 1 16,22-1-16,-21-21 0,0 21 16,20 1-16,-20-1 0,21-21 0,-21 22 15,20-1-15,-20-21 0,21 21 0,-21-20 0,20-1 16,-20 21-16,21-21 15,-21 0-15,-1 22 0,22-22 0,-21 0 16,-1 0-16,1 22 0,0-22 0,21 0 16,-22 0-16,-20 0 0,20 22 15,1-22-15,0 0 0,-1 0 0,22 21 16,-21-20-16,0-1 0,-43 21 16,43-21-16,20 0 15,-20 1-15,0-1 0,21 0 0,-22 0 16,1 0-16,21 0 0,-22-21 0,-20 43 15,21-22-15,-1 0 0,1 0 16,21-21-16,-22 21 0,1 1 16,0-22-16,21 21 0,-22 0 0,22-21 15,-21 21-15,21-21 0,-1 21 16,1-21-16,0 0 0,0 21 0,-21-21 16,-1 0-16,43 22 0,-21-22 15,0 0-15,0 0 0,0 21 0,-22-21 16,22 21-16,0-21 0,0 0 15,0 0-15,-1 21 0,1-21 0,0 0 16,0 21-16,0-21 16,0 0-16,-1 0 15,22 21-15,-21-21 16,0 0 0,0 0 30,21 22-14,-21-22-32,0 0 62,-1 0-46</inkml:trace>
  <inkml:trace contextRef="#ctx0" brushRef="#br2" timeOffset="154788.31">15134 10647 0,'-21'0'63,"0"0"-48,21 21-15,-21 0 16,21 0-16,-22-21 0,1 22 0,21-1 16,-21 0-16,0 0 0,0-21 0,0 21 15,-1 0-15,1 1 0,0-1 16,0 0-16,0 0 0,0 0 15,-1 0-15,1-21 0,0 22 0,0-1 16,0-21-16,0 21 0,-1 0 0,1-21 16,21 21-16,-21-21 0,0 21 15,0-21-15,21 22 0,-21-22 16,-1 0-16,22 21 16,22-21 46,-1 0-62,0 0 16,0 0-16,0 0 0,0 0 15,1 0-15,-1 0 0,0 0 16,0 0-16,0 21 0,0-21 16,1 21-16,-1-21 0,21 21 0,-21 0 15,0-21-15,1 22 0,-1-22 16,0 21-16,0-21 0,0 0 0,0 21 15,1-21-15,-1 0 0,0 21 0,0-21 16,0 21 0,0-21-1,1 0-15,-1 21 0,0-21 16,0 0 15,-21-21 0,0 0-31,0 0 16</inkml:trace>
  <inkml:trace contextRef="#ctx0" brushRef="#br2" timeOffset="155727.03">9927 10075 0,'0'-21'16,"0"42"15,0 1-15,0-1-16,0 0 0,0 0 0,-21 0 15,21 0-15,0 1 0,0-1 0,-21 0 16,21 0-16,-21 0 0,21 0 15,-22 1-15,22-1 0,0 0 0,0 0 16,-21-21-16,21 21 0,0 0 16,-21-21-1,21-21 1,0 0-16,0 0 0,0 0 16,21 0-16</inkml:trace>
  <inkml:trace contextRef="#ctx0" brushRef="#br2" timeOffset="156126.79">9991 9716 0,'0'0'0,"0"21"15,-22-21-15,22 21 16,0 0-16,0 0 0,0 0 0,0 1 15,0-1-15,0 0 0,0 0 0,22 0 16,-1-21 0,0 0-16,0 0 0,0 0 0,0 0 15,1 0-15,-1 0 0,0-21 0,0 21 16,-21-21-16,21 0 0,-21 0 16,0-1-16,0 1 0,0 0 15,0 0-15,0 0 0,0 0 0,-21-1 16,0 22-16,0-21 0,0 0 15,-1 0-15,1 21 0,0 0 16,0 0-16,0 0 16,0 21-16,21 0 15,0 0-15,-22 1 0,22-1 0,0 0 16,0 0-16,0 21 0,0-20 16,0-1-16,0 0 0,22 0 0,-1 0 15,0-21-15,0 21 0,0 1 0</inkml:trace>
  <inkml:trace contextRef="#ctx0" brushRef="#br2" timeOffset="156642.99">10414 9991 0,'-21'0'0,"0"21"16,21 0-1,0 0-15,0 0 0,0 1 16,0-1-16,0 0 0,0 0 16,-22-21-16,22 21 0,0 0 0,0 1 15,0-1-15,-21 0 0,21 0 0,0 0 16,0 0-16,-21 1 16,0-22-16,21 21 15,0-42 16,0-1-31,0 1 16,0 0-16,0 0 0,0 0 0,0 0 16,21-1-16,0-20 0,0 21 15,1 0-15,-1-22 0,0 22 0,0 0 16,21 0-16,-20 0 0,-1 21 0,21 0 16,-21 0-16,0 0 0,1 0 15,20 0-15,-21 0 0,-21 21 0,21 0 16,-21 0-16,21 0 0,-21 1 0,0-1 15,0 0-15,0 21 16,0-21-16,0 1 0,-21-1 0,0 21 16,21-21-16,0 0 0,-21 1 0,0-1 15,21 0-15,-21 0 0,21 0 16,0-42 15,21 21-15,0-21-16,0 0 0,0 0 0</inkml:trace>
  <inkml:trace contextRef="#ctx0" brushRef="#br2" timeOffset="156878.92">11028 10033 0,'0'21'31,"-21"0"-31,21 1 15,-22-1-15,1 0 0,21 0 0,0 0 16,-21 0-16,21 1 0,-21-1 16,21 21-16,0-21 0,-21 0 0,21 1 15,0-1-15,0 0 0,21-42 47,0 0-31</inkml:trace>
  <inkml:trace contextRef="#ctx0" brushRef="#br2" timeOffset="157222.91">11049 9779 0,'0'0'16,"-21"0"-16,-22 0 15,43 21-15,-21 0 0,21 1 16,0-1-16,0 0 31,21-21-31,1 0 16,-1 0-16,0 0 0,0-21 15,0 21-15,-21-21 0,0-1 16,0 1-16,0 0 0,0 0 16,0 0-16,0 0 0,-21-1 15,0 1-15,0 21 16,0 0-16,-1 0 0,1 0 0,0 0 15,0 0-15,0 21 16,21 1-16,-21-1 0,21 0 0,0 0 16,0 0-16,0 0 0,0 1 15,0-1-15,21 0 0,0-21 16,0 21-16,0-21 0,0 0 16</inkml:trace>
  <inkml:trace contextRef="#ctx0" brushRef="#br2" timeOffset="157550.73">11557 9610 0,'0'21'31,"0"0"-31,0 21 16,-21-20-16,0-1 0,21 21 0,-22 0 15,22-20-15,-21 20 0,0 0 16,21-21-16,-21 22 0,0-1 0,21 0 16,-21-20-16,-1 20 0,22-21 0,-21 0 15,21 22-15,0-22 0,-21 0 0,21 0 16,0 0-16,0 0 0,0 1 16,0-1-16,21-21 31,0 0-31,1 0 15,-1-21-15,0-1 0,-21 1 0,21 21 16,0-21-16,0 0 0,1 0 16</inkml:trace>
  <inkml:trace contextRef="#ctx0" brushRef="#br2" timeOffset="157746.6">11303 10054 0,'0'0'16,"21"0"15,0 0-31,0 0 0,1 0 16,-1 0-16,0 0 0,0 0 16,0 0-16,0-21 0,1 0 0,-1 21 15,0 0-15,0 0 0</inkml:trace>
  <inkml:trace contextRef="#ctx0" brushRef="#br2" timeOffset="158354.78">12044 10224 0,'0'-22'16,"0"1"-16,0 0 16,0 0-16,0 0 15,0 0-15,0-1 0,-21 1 0,21 0 16,-22 0-16,1 0 0,0 0 16,21-1-16,-21 22 0,0 0 0,0 0 15,-1 0-15,1 0 0,0 0 0,0 0 16,0 22-16,0-1 0,-1 0 15,1 0-15,-21 0 0,21 0 16,0 22-16,-1-22 0,22 21 0,-21-21 16,21 22-16,0-22 0,0 0 15,0 0-15,0 0 0,0 1 0,0-1 16,0 0-16,21-21 0,1 0 0,-1 0 16,0 0-16,0 0 0,0 0 15,0 0-15,1 0 0,20 0 0,-21-21 16,0 0-16,0-1 0,22 1 0,-22 0 15,0 0-15,0 0 0,0 0 16,1-1-16,-22-20 0,21 21 0,-21 0 16,21-22-16,-21 22 0,0 0 15,0 0-15,0 0 0,0 0 0,0-1 16,0 44 15,0-1-31,0 0 0,0 21 0,0-21 16,0 1-16,0-1 0,0 0 15,0 21-15,0-21 0,0 1 0,0-1 16,0 0-16,0 0 0,21-21 16,0 21-16,0-21 15,1 0-15,-1 0 0,0 0 16,0-21-16,0 21 0,0-21 16,1 0-16</inkml:trace>
  <inkml:trace contextRef="#ctx0" brushRef="#br2" timeOffset="158854.49">12446 9504 0,'0'0'16,"-21"-21"-16,0 21 16,-1 0-1,22 21-15,0 0 0,0 0 16,0 22-16,-21-1 0,21 0 0,0 1 15,0-1-15,-21 0 0,21 1 16,0-1-16,0 0 0,0 1 0,0-1 16,0-21-16,0 21 0,0-20 15,0 20-15,0-21 0,0 0 0,0 0 16,0 1-16,0-1 0,21-21 16,0 0-16,1 0 15,-1 0-15,0 0 0,0 0 16,0 0-16,0 0 0,-21-21 0,22 21 15,-1-22-15,-21 1 0,0 0 0,0 0 16,21 0-16,-21 0 16,21-1-16,-21 1 0,0 0 0,0 0 15,0 0-15,0 42 32,0 0-32,0 0 15,0 0-15,0 1 0,0-1 16,0 0-16,0 0 0,0 0 15,0 0-15,0 1 16,21-22 31,-21-22-47,21 22 16,-21-21-16</inkml:trace>
  <inkml:trace contextRef="#ctx0" brushRef="#br2" timeOffset="159050.38">12700 9821 0,'0'0'0,"-21"0"0,0 0 16,-1 0-16,22 22 62,22-22-46,-1 0 0</inkml:trace>
  <inkml:trace contextRef="#ctx0" brushRef="#br2" timeOffset="159699.01">12933 9970 0,'21'0'47,"0"0"-47,0 0 16,0 0-16,1 0 15,-22 21-15,21-21 16,-21 21-16,0 0 0,0 0 15,0 0-15,0 1 0,-21-1 16,-1-21-16,1 21 0,0 0 16,0 0-16,0-21 0,0 21 0,-22 1 15,22-1-15,0-21 0,0 21 0,0 0 16,-1-21-16,1 0 0,0 21 0,21-42 47,21 21-32,0 0-15,1-21 16,-1 21-16,0 0 0,0 0 0,0 0 16,0 0-16,1 0 0,-1 0 15,0 0-15,0 0 0,0 21 16,-21 0 0,21-21-16,-21 21 0,22 1 0,-22-1 15,0 0-15,0 0 0,0 0 16,0 0-16,0 1 0,0-1 0,0 0 15,0 0-15,0 21 16,-22-20-16,22-1 0,-21 0 0,0 0 16,0 0-16,0 0 0,-22 1 0,22-1 15,0-21-15,0 21 0,0-21 0,-22 0 16,22 21-16,0-21 0,0 0 16,0 0-16,0 0 0,-1 0 0,1 0 15,0 0-15,0 0 0,0 0 16,0 0-16,-1 0 15,22-21-15,0 0 16,0 0-16,0-1 0,0 1 16,0 0-16,0 0 0,22 0 15,-1 0-15,0-1 0</inkml:trace>
  <inkml:trace contextRef="#ctx0" brushRef="#br2" timeOffset="160146.67">13335 10181 0,'0'-21'0,"42"21"16,-21-21-16,1 21 0,-22-21 15,21 21-15,0-21 0,0-1 0,0 1 16,-21 0-16,21 0 15,-21 0-15,22 0 0,-22-1 16,0 1-16,0 0 0,0 0 16,-22 0-16,1 21 15,0 0-15,0 0 0,0 21 16,-22 0-16,22 0 0,0 0 0,0 1 16,0-1-16,0 0 0,21 21 15,-22-21-15,1 1 0,21-1 0,0 21 16,0-21-16,0 0 0,0 1 0,0-1 15,0 0-15,21-21 0,22 0 16,-22 21-16,0-21 16,21 0-16,1 0 0,-22 0 0,21 0 15,1 0-15,-22 0 0,21-21 0,-21 21 16,22-21-16,-22 21 0,0-21 0,0 21 16,0-22-16,0 1 0,-21 0 15,0 0 1</inkml:trace>
  <inkml:trace contextRef="#ctx0" brushRef="#br2" timeOffset="161006.93">9313 11134 0,'0'0'0,"-21"0"16,21 21 15,0 0-16,0 0-15,0 22 0,0-22 0,0 21 16,0-21-16,0 22 0,0-1 16,0-21-16,0 21 0,-21-20 15,21 20-15,-21-21 0,0 0 0,21 0 16,0 1-16,0-1 16,-22-21-16,22 21 15,-21-21-15,21-21 16,0 0-1,0-1-15,0 1 0,0 0 16,0 0-16,0 0 0,21 0 0,1-1 16,-1-20-16,-21 21 0,21-21 15,0-1-15,21 22 0,-20-21 0,20 21 16,-21-22-16,21 22 0,1 21 0,-22-21 16,21 21-16,-21 0 15,1 0-15,20 21 0,-21 0 0,0 0 16,-21 22-16,0-22 0,21 21 0,-21 1 15,0-22-15,0 21 0,0-21 16,-21 22-16,0-22 0,0 21 0,0-21 16,0 0-16,-1 1 0,22-1 15,0 0-15,-21-21 0,21 21 0,21-21 47,1-21-47,-1 0 0,0 21 16</inkml:trace>
  <inkml:trace contextRef="#ctx0" brushRef="#br2" timeOffset="161414.82">10118 11218 0,'0'0'0,"-22"0"31,1 22-31,-21-1 16,21 0-16,0 0 0,-1 0 0,1 22 15,0-22-15,0 21 0,21-21 16,-21 0-16,21 22 0,-21-22 16,21 0-16,0 0 0,0 0 0,0 1 0,0-1 15,21 0-15,0-21 0,0 21 16,0-21-16,0 0 0,1 0 16,20 0-16,-21 0 0,21 0 0,-20 0 15,-1 0-15,21-21 0,-21 21 0,0-21 16,1 21-16,-1-21 0,0-1 15,0 1-15,0 0 0,-21 0 0,0 0 16,21-22-16,-21 22 0,0-21 0,0 0 16,0 20-16,0 1 0,-21 0 15,0 0-15,0 0 0,0 21 16,0 0-16,-22 0 0,22 0 0,0 0 0,-21 0 16,20 21-16,1 0 0,0-21 15,0 21-15,0 0 0,21 1 16,-21-22-16,21 21 0,0 0 0,21-21 15,0 21-15,0-21 16</inkml:trace>
  <inkml:trace contextRef="#ctx0" brushRef="#br2" timeOffset="161878.54">10753 11218 0,'0'22'31,"0"-1"-15,-22 0-16,22 0 15,0 0-15,-21 22 0,21-22 0,0 0 16,0 0-16,0 0 0,0 22 0,0-22 16,0 0-16,-21 0 0,21 0 15,0 0-15,-21-21 0,21 22 0,0-1 16,0 0-16,-21-21 15,21-21 17,0 0-32,0-1 0,0 1 15,21 0-15,0 0 0,0 0 16,0 0-16,1-22 0,-1 1 16,0 21-16,0-22 0,0 22 0,22-21 15,-22 21-15,21 0 0,-21 21 0,0 0 16,22 0-16,-22 0 0,0 0 15,-21 21-15,0 0 0,21 21 0,-21-21 16,0 1-16,0 20 0,0-21 0,0 0 16,-21 22-16,0-22 0,0 0 15,0 0-15,21 0 0,-22 0 0,1 1 16,21-1-16,-21-21 0,21 21 16,0 0-16</inkml:trace>
  <inkml:trace contextRef="#ctx0" brushRef="#br2" timeOffset="162630.2">12086 11388 0,'0'0'0,"21"-21"15,64-22 1,-64 22-16,0 0 0,0 0 0,1-22 0,-1 22 16,-21 0-16,0 0 15,21 0-15,-21 0 0,0-1 16,-21 22-16,0 0 0,-22 0 16,1 0-16,0 0 0,-1 0 15,1 22-15,-22-1 0,22 0 0,0 0 16,21 0-16,-22 0 0,22 1 0,0-1 15,21 0-15,0 0 0,0 0 16,0 0-16,21 1 0,0-1 0,0 0 16,1 0-16,20-21 0,0 21 0,1-21 15,-1 21-15,0 1 0,1-22 16,-1 21-16,0 0 0,-21-21 16,22 21-16,-22 0 0,0 0 0,-21 1 15,0-1-15,0 0 0,0 0 16,-21 0-16,-21 0 15,-1-21-15,1 22 0,0-22 0,-1 21 16,1-21-16,-22 21 0,22-21 0,0 0 16,-22 0-16,22 0 0,21 0 15,-22 0-15,22 0 0,0-21 0,0 0 16,21-1-16,-21 1 0,21 0 16,0-21-16,0 21 0,0-1 15,0 1-15,21 0 0,0 0 16,0 21-16,22 0 0,-22 0 15,0 0-15,21 0 0,-21 0 0,1 21 16,20 0-16,-21-21 0,0 21 16,-21 1-16,21-22 0,-21 21 0,22 0 15,-22 0-15,0 0 16,21-21 15,0 0-15</inkml:trace>
  <inkml:trace contextRef="#ctx0" brushRef="#br2" timeOffset="162898.04">12679 11049 0,'0'-21'0,"0"42"0,0-63 0,0 21 15,0 42 16,0 0-31,0 0 0,0 21 16,0-20-16,0 20 0,0 0 0,-21 1 16,-1-1-16,22 0 0,0 1 0,-21-22 15,0 21-15,0 0 0,0 1 16,21-22-16,-21 0 0,21 21 0,-22-20 16,22-1-16,0 0 15,22-21 1,-1 0-1,0 0-15</inkml:trace>
  <inkml:trace contextRef="#ctx0" brushRef="#br2" timeOffset="163395.28">13017 11367 0,'0'0'0,"0"-22"15,22 1-15,-22 0 0,0 0 16,0 0-1,0 0-15,-22-1 16,1 22-16,0 0 0,0 0 0,0 0 16,0 0-16,-1 0 0,1 0 15,0 0-15,0 22 0,0-1 0,0 0 16,-1 0-16,1 21 0,0-20 0,0-1 16,0 21-16,0-21 0,-1 0 15,22 1-15,0 20 0,0-21 0,0 0 16,0 0-16,0 1 15,22-22 1,-1 0-16,0 0 0,0 0 0,0-22 16,0 22-16,1-21 0,-1 0 15,0 21-15,0-21 0,-21 0 0,21 0 16,0-1-16,1 1 0,-1 0 16,-21 0-16,21 0 0,-21 0 0,21-1 15,-21 1-15,0 0 0,0 42 31,0 0-31,0 1 16,0-1-16,0 0 0,0 21 0,0-21 16,0 1-16,0-1 0,0 0 15,0 0-15,0 0 0,0 0 16,21-21-16,0 0 0,-21 22 16,22-22-16,-1 0 15,0 0-15,0 0 0,0 0 16,0-22-16,1 1 0,-1 0 15</inkml:trace>
  <inkml:trace contextRef="#ctx0" brushRef="#br2" timeOffset="164270.78">13441 10986 0,'0'0'0,"0"-43"0,0 22 16,0 0-16,0 0 0,0 42 31,0 0-16,0 21-15,0-20 0,-21 20 16,21 0-16,-22 1 0,22-1 0,0 0 16,0 1-16,0-1 0,-21-21 0,21 21 15,0 1-15,0-22 0,0 0 0,0 21 16,0-20-16,0-1 0,0 0 16,0 0-16,21-21 15,1 0-15,-1 0 16,0 0-16,0 0 15,0-21-15,0 21 0,1-21 16,-22 0-16,21-1 0,0 1 16,-21 0-16,21 0 0,-21 0 15,21 0-15,-21-1 0,21 1 0,-21 0 16,0 42 15,0 0-31,0 1 0,0-1 16,0 21-16,0-21 0,0 0 0,0 1 15,0-1-15,0 0 0,0 0 16,0 0 0,22-21-1,-1 0-15,0 0 0,0 0 16,0 0-16,0 0 0,1-21 16,-1 0-16,0 21 15,0-21-15,-21 0 0,21-1 0,0 22 16,1-21-16,-22 0 0,21-21 0,0 21 15,-21-1-15,0 1 0,21 21 16,0-21-16,-21 0 0,21 0 16,1 21-1,-22-21 79,0-1-78,-22 22-1,1 0 1,21 22 0,0-1-16,-21 0 0,0 0 0,21 0 15,-21 0-15,21 1 0,-21 20 0,21-21 16,0 0-16,0 0 0,0 1 0,0-1 15,0 0-15,0 0 16,0 0-16,21 0 16,0-21-16,0 0 0,0 0 15,0 0-15,1 0 16,-1 0-16,0 0 0,0 0 0,0-21 16,0 21-16,1-21 0,-1 0 0,0 21 15,0-21-15,0 0 0,0-1 16,-21 1-16,22 0 0,-22 0 0,0-21 15</inkml:trace>
  <inkml:trace contextRef="#ctx0" brushRef="#br2" timeOffset="164514.15">14139 10880 0,'-42'0'16</inkml:trace>
  <inkml:trace contextRef="#ctx0" brushRef="#br2" timeOffset="164759.01">13462 11070 0,'0'0'15,"21"0"1,21 0 0,-20 0-1,-1 0-15,0 0 0,0 0 0,21 0 16,-20 0-16,-1 0 0,0 0 0,0-21 16,0 21-16,0 0 0,-21-21 15</inkml:trace>
  <inkml:trace contextRef="#ctx0" brushRef="#br2" timeOffset="165014.12">12594 11049 0,'21'0'16,"0"0"-16,1 0 0,-1 0 15,0 0-15,21 0 0,-21 0 16,1 0-16,-1 0 0,21 0 0,-21 0 16,0 0-16,1-21 0,-1 21 0,0 0 15,0 0-15</inkml:trace>
  <inkml:trace contextRef="#ctx0" brushRef="#br2" timeOffset="166210.6">9229 12446 0,'0'0'15,"-22"0"1,1 0-1,21 21 1,0 0 0,0 1-16,0-1 0,0 0 0,0 21 15,0-21-15,0 22 0,0-1 16,-21-21-16,21 22 0,-21-22 16,0 21-16,21-21 0,0 0 0,0 1 15,-21-1-15,21 0 0,-22-21 16,1-21-1,21 0 1,0-1-16,-21 1 16,21 0-16,0-21 0,0 21 0,0-1 15,0-20-15,21 21 0,0 0 0,1-22 16,-1 22-16,0-21 0,0 21 16,21 0-16,-20-1 0,20 22 0,-21 0 15,21 0-15,-20 0 0,20 0 16,-21 0-16,21 0 0,-20 22 15,-1-1-15,0 0 0,-21 0 0,21 0 16,-21 0-16,0 22 0,0-22 0,0 0 16,0 0-16,0 0 0,0 1 15,0-1-15,0 0 0,-21 0 0,21 0 16,-21-21 0,21-21-1,0 0-15,0 0 16,0 0-16,0-1 15,21 1-15,0 0 0,-21-21 0,21 21 16,0-1-16,1 1 0,-1-21 16,0 21-16,0 0 0,21 21 15,-20-22-15,-1 22 0,21 0 0,-21 0 16,0 0-16,1 0 0,-1 22 16,0-1-16,-21 0 0,0 0 0,0 0 15,0 0-15,0 1 0,0 20 0,0-21 16,0 0-16,0 0 0,0 1 15,-21-1-15,0 0 0,21 0 0,0 0 16,-22 0-16,22-42 31</inkml:trace>
  <inkml:trace contextRef="#ctx0" brushRef="#br2" timeOffset="166570.41">10096 12637 0,'0'21'16,"22"-21"-1,-1 21-15,0-21 0,0 0 16,0 0-16,0 0 16,1 0-16,-1-21 0,0 21 15,0-21-15,0 21 0,0-22 0,1 1 16,-1 21-16,-21-21 0,21 21 15,-21-21-15,21 0 0,-21 0 16,0-1-16,-21 22 16,0 0-16,0 0 0,-1 0 15,1 0-15,0 0 0,0 0 0,-21 22 16,20-1-16,1 0 0,0 0 0,21 0 16,-21 22-16,21-22 0,0 21 15,-21-21-15,21 22 0,0-22 0,0 0 16,0 0-16,21 0 0,0 0 15,-21 1-15,21-22 0,0 0 16,22 0-16,-22 0 0,0 0 0,21 0 16,1 0-16,-22 0 0,21-22 0,-21 1 15,22 0-15</inkml:trace>
  <inkml:trace contextRef="#ctx0" brushRef="#br2" timeOffset="167231.06">10753 12510 0,'0'0'15,"0"21"1,-22-21 0,22 21-16,0 0 0,0 0 15,0 0-15,0 1 0,0-1 0,0 21 16,0-21-16,-21 0 0,21 1 16,0-1-16,0 21 0,0-21 0,-21-21 15,21 21-15,0 1 0,0-1 16,0-42 15,0-1-31,0 1 16,0 0-16,0 0 15,0 0-15,0 0 0,21-22 0,0 22 16,-21 0-16,22-21 0,-1 20 0,0 1 16,0 0-16,0 0 15,0 0-15,1 21 0,-1 0 0,0 0 16,0 0-16,0 0 0,0 0 0,1 0 15,-1 21-15,0 0 0,-21 0 16,21 0-16,-21 1 0,0-1 0,0 0 16,0 21-16,0-21 0,0 1 0,0-1 15,0 0-15,0 0 0,-21 0 16,0-21-16,21 21 0,0 1 0,-21-22 16,-1 0-1,22-22 1,0 1-16,0 0 0,0 0 15,22 0-15,-1 0 0,-21-1 16,21-20-16,0 21 0,-21 0 16,21-22-16,0 22 0,1 0 0,-1 0 15,21 0-15,-21 0 0,0 21 0,1 0 16,-1 0-16,0 0 0,0 0 16,0 21-16,0 0 0,-21 0 0,0 0 15,22 0-15,-22 1 0,0-1 0,0 0 16,0 21-16,0-21 0,0 1 15,0-1-15,0 0 0,-22 0 0,22 0 16,0 0-16,-21 1 0,0-1 16,21 0-16,21-42 31,0 0-15,-21-1-16,22 22 0</inkml:trace>
  <inkml:trace contextRef="#ctx0" brushRef="#br2" timeOffset="167747.28">11769 12298 0,'0'0'15,"0"-21"-15,0 42 16,-22 0 0,22 0-16,0 0 0,0 1 15,0-1-15,-21 0 0,21 0 16,-21 21-16,21-20 0,0-1 0,-21 21 15,21-21-15,0 22 0,0-1 0,0-21 16,0 0-16,-21 22 0,21-22 16,0 0-16,0 21 0,-21-21 15,21 1-15,0-1 0,0 0 16,0-42 15,0 0-31,0-1 16,0 1-16,0 0 15,0 0-15,21-21 0,0 20 16,0 1-16,-21-21 0,21 21 0,0 0 16,1-1-16,-1 1 0,0 0 15,0 0-15,0 21 0,0 0 0,1 0 16,-1 0-16,0 0 0,0 0 0,0 21 16,0 0-16,-21 0 0,0 1 15,0-1-15,0 0 0,0 0 0,0 0 16,0 0-16,0 22 0,0-22 0,-21 0 15,0 0-15,0-21 0,0 21 16,-22 1-16,22-1 0,0-21 0,0 21 16,0-21-16,0 21 0,-1-21 15,1 0-15,0 0 16,21-21 0,0 0-16,0 0 15,21-1-15,0 1 0</inkml:trace>
  <inkml:trace contextRef="#ctx0" brushRef="#br2" timeOffset="168111.07">12150 12679 0,'0'0'0,"21"0"16,0 0-1,0 0-15,0 0 16,-21-21-16,21 21 0,1-21 0,-22-1 16,21 22-16,-21-21 0,21 21 0,-21-21 15,0 0 1,-21 21 0,0 0-16,-1 0 15,1 21-15,0 0 16,21 0-16,0 1 0,-21-1 0,21 0 15,0 0-15,-21 0 0,21 0 16,0 1-16,0-1 0,0 0 16,0 0-16,0 0 0,21 0 15,0-21-15,0 0 0,0 0 16,1 0-16,-1 0 16,0 0-16,0 0 0</inkml:trace>
  <inkml:trace contextRef="#ctx0" brushRef="#br2" timeOffset="168506.84">12573 12594 0,'-21'-21'0,"42"42"0,-63-63 16,42 21 0,21 21-1,0 0 1,0 0-16,0 0 0,0 21 15,1-21-15,-22 21 0,0 0 16,21-21-16,-21 21 0,0 1 0,0-1 16,0 0-16,0 0 0,0 0 15,0 0-15,0 1 0,0-1 0,0 0 16,-21 0-16,21 0 0,-22-21 16,1 21-1,21-42 16,0 0-31,0 0 16,21 0-16,1 0 0,-22-1 16,0 1-16,21 0 0,0 0 0,-21-21 15,21 20-15,-21 1 16,21 0-16,0 21 0,-21-21 16,22 21-16,-1 0 15,0-21-15,0 21 16</inkml:trace>
  <inkml:trace contextRef="#ctx0" brushRef="#br2" timeOffset="168988.58">13335 12573 0,'0'-21'15,"0"42"-15,0-63 0,0 21 16,21-1-16,-21 1 0,0 0 16,-21 21-1,0 0-15,0 0 16,-1 0-16,1 21 0,0-21 0,0 21 16,0 1-16,0-22 0,-1 21 15,1 0-15,0 0 0,21 0 0,0 0 16,0 1-16,0-1 15,21 0 1,0-21-16,1 0 0,-1 0 16,-21 21-16,21-21 0,0 0 0,0 0 15,0 21-15,1 0 16,-1 1-16,-21-1 16,0 0-1,0 0 1,-21-21-16,-1 0 0,1 21 15,0-21-15,0 0 0,0 0 16,0 0-16,-1 21 0,1-21 0,0 0 16,0 0-16,0 0 15,0 0 1,-1 0 0</inkml:trace>
  <inkml:trace contextRef="#ctx0" brushRef="#br2" timeOffset="169726.29">9461 13399 0,'0'0'0,"0"-22"16,22 22-16,-22-21 0,-22 21 47,22 21-32,-21-21-15,21 22 0,0-1 0,-21 0 16,0 0-16,21 21 0,-21-20 16,21-1-16,0 21 0,0-21 0,0 0 15,0 1-15,0-1 0,0 0 0,21 0 16,0-21-1,0 0-15,0 0 0,1 0 16,-1 0-16,0-21 0,0 21 0,0-21 16,0 0-16,1-1 0,-22 1 15,21 21-15,0-21 0,-21-21 0,0 21 16,0-1-16,0 1 0,0 0 0,0 0 16,-21 0-16,0 0 0,-1-1 15,1 1-15,0 0 0,0 21 0,21-21 16,-21 21-16,0-21 0,-1 21 15,1 0-15,0 0 16,21 21-16,0 0 31,21-21-15,0 0-16,1 0 0,-1 0 0,0 0 16,21 0-16</inkml:trace>
  <inkml:trace contextRef="#ctx0" brushRef="#br2" timeOffset="170154.7">9991 13229 0,'0'-21'15,"-22"21"1,1 21 0,21 0-16,-21 1 0,21-1 15,0 0-15,0 21 0,0-21 16,0 22-16,0-1 0,0 22 0,0-22 15,-21 0-15,21 22 0,0-22 0,0 22 16,-21-22-16,21 0 0,-21 1 16,21 20-16,0-42 0,-22 22 0,1-1 15,21 0-15,-21-21 0,21 22 0,0-22 16,-21 0-16,21 0 0,-21 0 16,21 1-16,-21-1 0,21 0 15,-22-21-15,1 0 0,0 0 0,0 0 16,0 0-16,0 0 0,-1 0 15,-20 0-15,21-21 0,0 0 0,-22 21 16,22-22-16,0 1 0,0 0 16,0 0-16,0-21 0,-1 20 0,1-20 15,21 21-15,-21-21 0,21 20 16,0 1-16,0-21 0,0 21 0,0 0 16,0-1-16,0 1 0,21 21 15,0-21-15,1 0 0,-1 21 0,0-21 16,0 21-16,0-21 0,0 21 0,1-22 15,20 22-15,-21-21 0</inkml:trace>
  <inkml:trace contextRef="#ctx0" brushRef="#br2" timeOffset="170470.67">10520 13250 0,'0'0'0,"0"-21"16,-21 42-1,21 1 1,0-1-16,0 0 0,-22 0 0,22 21 16,0-20-16,-21 20 15,21-21-15,0 21 0,0 1 0,0-1 16,-21-21-16,21 22 0,-21-22 0,0 21 15,21-21-15,0 0 0,0 1 16,0-1-16,-21-21 0,21 21 0,21-42 47,0 0-47,0-1 0,-21 1 0</inkml:trace>
  <inkml:trace contextRef="#ctx0" brushRef="#br2" timeOffset="171162.61">10689 13229 0,'0'0'0,"0"-21"0,0 42 31,0 0-31,0 1 16,0-1-16,0 0 0,0 21 0,0-21 16,0 22-16,0-1 0,0 0 15,-21-20-15,21 20 0,0-21 0,0 21 16,-21-20-16,21-1 0,-21 21 15,-1-21-15,22 0 0,0 1 16,-21-22-16,21 21 0,0-42 47,0-1-47,21 22 0,1-21 0,-22 0 16,21 0-16,0 0 0,-21 0 15,21-1-15,0 1 0,-21 0 16,21 0-16,1 21 0,-22 21 47,0 0-47,0 0 0,0 1 15,0-1-15,0 0 16,0 0-16,0 0 0,0 0 16,0 1-16,21-22 0,0 21 15,0-21-15,0 0 16,0 0-16,1 0 15,-1 0-15,0 0 0,0 0 0,0-21 16,0 21-16,1-22 0,20 1 16,-21 21-16,0-21 0,0 21 0,1-21 15,-1 0-15,-21 0 0,21-1 0,-21 1 16,21-42 0,-21 42-16,0-1 0,0 1 15,-21 21 1,0 0-1,0 21-15,21 1 0,0-1 0,-22 0 16,1 0-16,21 0 0,0 0 16,0 1-16,0-1 15,0 0-15,0 0 0,0 0 16,21-21-16,1 0 0,-1 0 16,0 0-16,0 0 15,0 0-15,0 0 0,1-21 16,-1 0-16,0 0 0,0 0 15,0-1-15,-21 1 16</inkml:trace>
  <inkml:trace contextRef="#ctx0" brushRef="#br2" timeOffset="171414.6">10604 13377 0,'0'0'16,"-21"22"-16,0-22 0,42 0 31,0 0-31,1 0 0,-1 0 16,0 0-16,0-22 0,21 22 0,-20 0 15,-1 0-15,21 0 0,-21 0 16,22 0-16,-22-21 0,0 21 15,0 0-15,0 0 0,0 0 16</inkml:trace>
  <inkml:trace contextRef="#ctx0" brushRef="#br2" timeOffset="171995.07">12171 13441 0,'0'0'0,"0"-21"0,0 0 32,-21 21-32,-1 0 0,1 0 15,0 0-15,-21 0 0,21 0 0,-22 0 16,22 0-16,-21 0 0,21 0 16,-22 0-16,22 21 0,0 0 0,-21 0 15,20 21-15,22-20 0,-21 20 16,21 0-16,-21-21 0,21 22 15,0-1-15,0 64 16,0-85-16,21 0 0,0 22 16,1-22-16,-1-21 0,0 0 15,0 21-15,21-21 0,-20 0 0,-1 0 16,21 0-16,-21 0 0,22-21 0,-22 0 16,21-1-16,0 1 0,-20 0 15,20 0-15</inkml:trace>
  <inkml:trace contextRef="#ctx0" brushRef="#br2" timeOffset="172270.03">12552 13250 0,'0'0'0,"0"-63"16,0 42 0,-21 21-16,-1 0 15,22 21-15,0 0 0,0 0 16,0 0-16,-21 22 0,21-22 0,-21 21 15,21-21-15,0 22 0,0-1 16,-21 0-16,21 1 0,-21-1 16,0 0-16,21-20 0,-22 20 0,1-21 15,21 0-15,-21 0 0,21 22 0,-21-22 16,21 0-16,0 0 16,21-21-1,0-21 1,0 21-16,1-21 0</inkml:trace>
  <inkml:trace contextRef="#ctx0" brushRef="#br2" timeOffset="172766.96">12827 13526 0,'0'0'15,"0"-43"-15,0 22 16,-21 21-16,0-21 0,-1 21 15,1 0-15,0 0 16,0 0-16,0 0 0,21 21 16,-21 0-16,-1-21 0,1 21 0,21 1 15,-21 20-15,21-21 0,-21 0 16,21 0-16,-21 22 0,21-22 16,0 0-16,0 0 0,0 0 0,0 1 0,0-1 15,0 0-15,0 0 0,0 0 16,21-21-1,0 0-15,0 0 16,0 0-16,1 0 16,-1-21-16,0 0 0,0 21 0,0-21 15,-21 0-15,21-1 0,1 1 0,-1 0 16,-21 0-16,21 0 0,-21 0 16,21-22-16,-21 22 0,0 0 0,0 0 15,0 0-15,0-1 0,0 44 31,0-1-15,0 0-16,0 0 0,0 0 0,0 0 16,0 1-16,0-1 15,0 0-15,0 0 0,0 0 0,0 0 16,0 1-16,0-1 0,0 0 16,21-21 15</inkml:trace>
  <inkml:trace contextRef="#ctx0" brushRef="#br2" timeOffset="173214.39">13271 13526 0,'0'0'0,"0"-22"0,0 1 31,-21 21-31,0 0 0,0 0 16,0 0-16,0 0 0,-1 0 0,1 21 16,0-21-16,0 22 0,0-1 0,0 0 15,-1-21-15,22 21 0,0 0 16,0 0-16,0 1 0,0-1 16,0 0-16,0 0 15,22-21-15,-1 21 0,0-21 16,0 0-16,0 0 0,0 21 15,1-21-15,-1 0 0,0 0 16,0 22-16,0-22 0,-21 21 16,0 0-1,-21 0 1,0-21 0,0 0-16,0 0 0,-1 0 15,1 0-15,0 0 0,0 0 0,0 0 16,0 0-16,-1 0 15,1 0-15,42-21 63,1 21-63</inkml:trace>
  <inkml:trace contextRef="#ctx0" brushRef="#br2" timeOffset="173727.14">13695 13526 0,'0'0'0,"21"0"0,-21-22 0,0 1 16,21 0-1,-21 0-15,0 0 16,-21 21-1,0 0 1,0 0-16,-1 0 0,1 21 0,0-21 16,0 21-16,0-21 0,0 21 15,-1 0-15,1 1 0,0-1 0,0 0 16,21 0-16,0 0 0,0 0 16,0 1-16,21-22 15,0 21-15,0-21 16,1 0-16,-1 0 0,0 0 15,0 0-15,0 0 0,0 0 16,1 0-16,-1 0 0,0 21 16,-21 0-1,0 0 1,0 0-16,-21-21 16,0 0-16,-1 0 0,1 22 15,0-22-15,-21 0 0,21 21 16,-1-21-16,1 0 0,0 0 15,0 0-15,0 0 0,0 0 16,-1 0-16,1 0 16,0 0-16,0 0 15,0 0 1,21-21 0</inkml:trace>
  <inkml:trace contextRef="#ctx0" brushRef="#br2" timeOffset="191678.42">8064 2371 0,'0'-21'0,"22"21"0,-22-22 16,0 1-1,-22 21 48,1 0-63,0 0 15,21 21-15,-21-21 0,0 22 0,0-1 16,21 0-16,-22 0 0,1 0 16,0 0-16,0 1 0,21-1 15,-21 0-15,0 0 0,-1 0 16,22 0-16,-21 1 0,0-1 16,21 0-16,-21-21 0,21 21 15,0 0-15,0-42 63,0 0-63,0 0 15,21 0-15,0-1 0,0 1 16,-21 0-16,22 0 0,-22 0 16,21 0-16,0-22 0,0 22 0,-21 0 15,21 0-15,0 21 0,-21-21 16,22-1-16,-1 1 0,0 21 15,0-21 1,0 21-16,-21-21 0,21 21 16,1 0-16,-1 21 15,0-21-15,-21 21 0,21 0 16,0-21-16,-21 22 0,21-1 16,1 0-16,-22 0 0,21 0 0,0 0 15,0 1-15,-21-1 0,21 0 16,0 0-16,1 0 0,-1 0 15,-21 1-15,21-1 0,0-21 0,0 21 16,-21 0-16,21 0 16,-21 0-16,22-21 0,-22 22 15,21-22 1,-42 0 46,21-22-62,-22 22 0,22-21 16,-21 21 0</inkml:trace>
  <inkml:trace contextRef="#ctx0" brushRef="#br2" timeOffset="193950.57">8043 2350 0,'0'21'78,"0"0"-62,0 0-16,0 0 15,-21-21-15,21 21 0,0 1 16,-21-22-16,21 21 0,0 0 0,0 0 15,0 0 1,0 0-16,-21 1 0,21-1 16,0 0-16,-21 0 15,21 0-15,0 0 0,0 1 0,-22-22 16,22 21-16,0 0 0,0 0 16,0 0-16,-21 0 0,21 1 0,-21-1 15,21 0-15,-21 0 0,21 0 16,-21 0-16,0 1 15,21-1-15,0 0 0,-22 0 16,22 0-16,-21 0 0,21 1 16,0-1-16,0 0 0,0 0 15,-21 0-15,21 0 0,-21 1 16,21-1-16,-21 21 0,21-21 0,0 0 16,0 1-16,0-1 0,0 21 0,-21-21 15,21 0-15,0 1 0,-22-1 16,22 0-16,0 0 0,0 0 0,0 0 15,0 1-15,-21-1 0,21 0 16,0 0-16,-21 0 0,21 0 0,0 22 16,0-22-16,-21 0 0,21 0 15,-21 0-15,21 1 0,-21-1 0,21 21 16,0-21-16,-22 22 0,22-22 16,-21 0-16,21 21 0,-21-21 15,21 22-15,0-22 0,0 21 0,-21-21 16,0 64-1,21-64-15,0 22 0,-21-22 0,21 0 16,0 0-16,-22 21 0,22-20 0,-21-1 16,21 0-16,0 0 0,0 0 15,0 22-15,0-22 0,0 0 0,0 0 16,-21 21-16,21-20 0,0 20 16,0-21-16,-21 21 0,21-20 0,0 20 15,0-21-15,0 21 0,0-20 0,0 20 16,-21 0-16,21-21 0,0 22 15,0-22-15,-21 21 0,21-21 16,0 1-16,0 20 0,0-21 16,0 21-16,0-20 0,0-1 0,-22 21 15,22-21-15,0 22 0,0-22 0,0 21 16,-21-21-16,21 22 0,0-22 16,0 21-16,0-21 0,0 22 0,0-22 15,0 21-15,-21-21 0,21 22 0,0-22 16,0 21-16,-21-21 0,21 0 15,0 22-15,0-22 0,0 21 0,0-21 16,0 1-16,-21 20 0,21-21 0,0 0 16,0 22-16,-21-22 15,21 0-15,0 21 0,0-21 0,-22 22 16,22-22-16,0 21 0,0-21 0,0 22 16,0-1-16,0-21 0,0 22 15,-21-22-15,21 0 0,0 21 0,0-21 16,-21 22-16,21-22 0,0 0 15,0 21-15,0-20 0,0-1 0,0 21 16,0-21-16,0 0 0,0 22 0,0-22 16,0 21-16,0-21 0,-21 22 15,21-22-15,0 21 0,0 1 0,0-22 16,0 21-16,0-21 0,0 22 0,0-1 16,0-21-16,0 21 15,0-20-15,-21 20 0,21-21 0,0 21 16,0-20-16,0 20 0,0-21 0,0 0 15,0 22-15,0-22 0,0 21 16,0-21-16,0 22 0,0-22 0,0 0 16,0 21-16,0 1 0,0-22 0,0 21 15,0-21-15,0 22 0,0-22 16,0 21-16,0-21 0,0 0 0,0 22 16,21-22-16,-21 21 0,0-21 0,0 1 15,21-1-15,-21 21 0,0-21 16,0 0-16,0 1 0,0 20 0,0-21 15,21 0-15,-21 0 0,0 1 16,21 20-16,-21-21 0,0 0 0,0 0 16,0 22-16,0-22 0,22 0 15,-22 21-15,0-20 0,0-1 0,21 0 16,-21 21-16,0-21 0,0 1 0,0-1 16,0 0-16,21 0 0,-21 0 15,0 0-15,21 1 0,-21-1 0,0 0 16,0 0-16,0 0 0,21 0 0,-21 1 15,21-1-15,-21 0 16,0 0-16,0 0 0,22 0 0,-22 1 0,21-1 16,-21 0-16,0 0 0,0 0 0,21 0 15,-21 1-15,21 20 16,-21-21-16,21 0 0,-21 0 0,21 1 16,-21 20-16,22-21 0,-22 0 0,0 0 15,21 1-15,0-1 0,-21 21 16,21-21-16,0 0 0,-21 1 0,21-1 15,1 0-15,-22 21 0,21-21 0,0 1 16,-21-1-16,21 0 0,0 0 16,0 0-16,1 22 0,-22-22 15,21 0-15,0 0 0,0 21 0,0-20 16,-21-1-16,21 21 0,1-21 0,-1 0 16,0 22-16,0-22 0,-21 0 15,21 0-15,0 0 0,1 22 0,-22-22 16,21 0-16,0 0 0,0 0 15,-21 1-15,21-1 0,0 0 0,1 0 16,-22 0-16,21 0 0,0 1 0,-21-1 16,21 0-16,0 0 0,0 0 0,-21 0 15,22 1-15,-1-1 16,0 0-16,0 0 0,-21 0 0,21 0 0,0 1 16,1-1-16,-1 0 0,-21 0 0,21 0 15,0 0-15,0 1 16,0-1-16,-21 0 0,22 0 0,-1-21 0,0 21 15,0 0-15,0 1 16,0-22-16,-21 21 0,22-21 16,-1 21-16,0-21 15,-21 21-15,21-21 16,-21 21 0,21-21-16,0 0 31,1 0 0,-22 21-31,21-21 16,0 0-16,0 0 31,0 0-31,0 0 16,-21 22-16,22-22 15,-1 0 1,0 0-1,-21 21-15,21-21 0,0 0 32,-21 21-32,21-21 31,-42 0 63,21-21-94,0 0 15,0-1-15,0 1 0</inkml:trace>
  <inkml:trace contextRef="#ctx0" brushRef="#br2" timeOffset="199882.53">8086 2371 0,'-22'0'47,"22"21"-32,-21-21-15,21 21 0,-21 0 16,0-21-16,0 21 0,0 1 15,-1-22-15,1 21 0,0 0 0,0-21 16,0 21-16,0 0 0,-1-21 16,1 21-16,-21 1 0,21-1 0,0-21 15,-1 21-15,1-21 0,0 21 16,0-21-16,21 21 0,-21-21 16,0 0-16,-1 21 0,22 1 15,-21-22-15,0 0 16,21 21-16,-21-21 15,42-21 32,0 21-31,0-22-16,1 22 0,-1-21 0,0 0 16,0 0-16,21 0 0,-20 0 15,20-22-15,0 22 0,1 0 16,-22-21-16,21 20 0,0-20 0,-20 21 15,20 0-15,-21 0 0,0-1 16,0 1-16,1 0 0,-1 0 0,-21 0 16,21 0-16,0 21 15,-21-22-15,21 22 63,-21 22-48,0-1 1,0 0-16,0 0 16,0 0-16,0 0 0,0 1 15,21 20-15,-21-21 0,0 0 16,22 22-16,-22-22 0,0 21 0,0 0 16,21-20-16,-21-1 0,0 21 15,0-21-15,21 0 0,-21 1 0,21-1 16,-21 0-16,0 0 0,0 0 15,21 0-15,-21 1 0,21-1 16,-21 0-16,0 0 16,0 0-16,0 0 15,0-42 63,0 0-62,0 0-16,0 0 16,0 0-16,-21-1 0,21 1 0,0-21 15,-21 0-15,21 20 0,0-20 16,0 0-16,0-22 0,-21 22 0,21 0 16,0-1-16,-21 22 0,21-21 15,0-1-15,0 22 0,0 0 0,0 0 16,0 0-16,-21 0 15,21-1-15,0 1 0,0 0 16,0 0-16,-22 21 16,22-21-1,-21 21 1,0 0 0,0 0-16,21 21 0,-21-21 15,0 21-15,-1 0 0,1-21 16,0 21-16,21 1 0,-42-22 0,21 21 15,-1 0-15,1 0 0,-21 0 16,21 0-16,-22 1 0,22-1 16,-21 0-16,21 0 0,0 0 0,-1 0 15,-20 1-15,21-1 0,0 0 16,21 0-16,-21 0 0,-1 0 16,22 1-16,-21-1 0,21 0 15,-21-21-15,21 21 16,0-42 46,21 0-62,0 0 16,1 21-16,-1-22 16,0 1-16,0 0 0,21 0 0,-20-21 15,20 20-15,0 1 0,1-21 16,-1 21-16,0 0 0,1-22 0,-1 22 15,-21 0-15,21 0 0,-20 0 16,20-1-16,-21 22 0,0-21 0,0 0 16,1 21-16,-22-21 15,21 21-15,-21 21 63,0 0-48,0 0-15,0 1 16,0-1-16,0 0 16,0 0-16,0 21 0,21-20 0,-21 20 15,0-21-15,0 21 0,21-20 16,-21 20-16,21 0 0,-21-21 0,0 22 16,21-22-16,1 21 0,-22-21 15,0 1-15,21-1 0,-21 0 0,21 0 16,-21 0-16,21 0 0,-21 1 15,0-1-15,0 0 16,0 0 0,0 0-1,0 0 17,-21-21 61,0 0-77,21-21-16,0 0 16,0 0-1,0 0-15,0 0 16,-21-1-16,21 1 0,0 0 0,-22 0 15,22 0-15,0 0 0,-21-22 16,21 22-16,0 0 0,0 0 0,0 0 16,0-1-16,0 1 0,0 0 15,0 0-15,0 0 0,0 42 47,0 0-47,0 0 16,0 0-16,0 1 0,21 20 0,-21-21 15,0 0-15,22 0 0,-22 22 16,0-22-16,0 0 0,0 0 16,0 0-16,0 1 0,21-1 0,-21 0 15,0 0 1,21-21-16,-21-21 62,0 0-46,0 0-16,0-1 16,0 1-16,0 0 0,0-21 0,-21 21 15,21-1-15,0 1 0,-21 0 16,21 0-16,0 0 0,0 0 16,0-1-16,0 1 0,0 0 15,0 42 16,0 0-15,0 1-16,0-1 0,0 0 16,0 0-16,0 0 0,0 0 15,0 1-15,0-1 0,0 0 16,0-42 46,0 0-62,0-1 0,0 1 16,0 0-16,0 0 0,0 0 16,0-22-16,0 22 0,0-21 0,0 21 15,-22-22-15,22 1 0,-21 21 16,21 0-16,0-22 0,0 22 0,0 0 16,-21 21-16,21-21 0,-21 21 15,0 0 1,0 0-1,-1 0-15,1 0 16,0 21-16,0-21 16,0 21-16,0-21 0,-1 21 15,1-21-15,0 22 0,0-1 0,-21 0 16,-1 0-16,22 0 0,-21 0 16,-1 1-16,22-22 0,-21 21 15,0 0-15,20 0 0,-20 0 16,0 0-16,-1 1 0,22-1 15,0-21-15,0 21 0,0-21 16,0 21-16,-1-21 0,22 21 31,22-42 16,-1 21-47,-21-21 16,21 21-16,21-21 0,-21 0 0,1 21 15,20-22-15,-21 1 0,21 0 16,1 0-16,-1 0 0,0 0 16,1-1-16,-1 1 0,0-21 15,1 21-15,-1 0 0,0-1 0,-20 22 16,20-21-16,-21 0 0,0 21 0,0 0 16,-21-21-1,0 42 1,-21-21-1,0 21-15,0 0 0,0-21 0,0 22 16,-1-1-16,1 0 0,0 0 16,0 0-16,0 0 0,-22 1 15,22-1-15,-42 42 0,42-42 16,-22 1-16,22-1 0,0 0 16,-21 0-16,20 0 0,-20 0 15,42 1-15,-21-22 0,21 21 16,-21-21-16,21-21 47,21-1-47,0 22 0,0-21 15,0 0-15,1 21 0,-1-21 16,0 0-16,0-22 0,21 22 0,-20 0 16,20-21-16,0 21 15,22-43-15,-22 22 0,-21 21 16,22-1-16,-22 1 0,0 0 0,0 21 15,0-21-15,0 21 0,-42 21 47,0-21-47,0 21 0,-21 0 16,20 1-16,1-1 0,-21 0 16,21 0-16,-43 21 0,22-20 15,21-22-15,0 21 0,-22 0 16,22 0-16,0-21 15,0 0 1,42 0 15,0-21-31,21 0 0,-20 21 0,-1-21 16,21-1-16,-21 1 0,22 0 16,-22 0-16,21 0 0,-21 21 15,22-21-15,-22 21 0,0-22 16,0 22-16,0 0 0,0 0 0,1 0 31,-1 22-15,-21-1-16,0 0 15,0 0-15,0 0 0,21 0 16,-21 1-16,21 20 0,-21-21 16,0 21-16,0-20 0,21-1 15,-21 21-15,0-21 0,0 22 0,0-22 16,0 0-16,0 21 0,0-21 15,0 1-15,0-1 0,0 0 0,0 0 16,0 0-16,21 0 0,-21 1 16,0-1-16,22 0 15,-22 0 1,21-21 15,-21-21-15,0 0-16,0 0 0,0-1 15,0 1-15,0 0 16,0 0-16,0-21 0,0 20 0,0-20 16,0 21-16,0-21 0,0-1 15,0 1-15,0 0 0,-21-1 16,21 22-16,0-21 0,0 21 0,0-1 16,0 1-16,0 0 0,0 42 31,0 0-31,21 1 15,-21-1-15,0 0 0,21 21 0,0 1 16,-21-22-16,0 21 0,0-21 16,0 22-16,21-22 0,-21 21 0,0-21 15,0 0-15,21 1 0,-21-1 16,0 0-16,0 0 0,0 0 0,0 0 16,0 1-16,0-44 62,0 1-46,0 0-16,0 0 15,0 0-15,-21 0 0,21-22 0,-21 22 16,21-21-16,0-1 0,0 1 16,0 0-16,-21 21 0,21-22 15,0 22-15,-21-21 0,21 21 0,0-1 16,0 1-16,0 0 0,0 0 15,0 42 17,0 0-32,0 0 15,21 1-15,-21 20 0,21-21 0,-21 21 16,0 1-16,21-22 0,-21 21 16,21 1-16,-21-22 0,0 21 0,22-21 15,-22 0-15,0 22 0,0-22 16,0 0-16,0 0 0,0 0 15,0 1-15,0-44 47,0 1-31,0 0-16,0 0 0,0 0 0,0 0 16,0-1-16,0-20 0,0 0 15,0 21-15,0-22 0,0 1 0,0-22 16,-22 22-16,1 0 0,0 21 15,21-22-15,0 1 0,-21 21 0,0 0 16,0-1-16,21 1 0,-22 0 16,22 0-16,-21 21 0,0 0 0,21-21 15,-21 21-15,0 0 0,0 0 16,-1 0-16,1 0 0,0 0 16,0 0-16,0 0 0,0 21 15,-22-21-15,22 21 0,-21-21 16,-1 21-16,22 0 0,-21 1 0,0-1 15,20 0-15,-20 0 0,21 0 16,-21 0-16,-1 22 0,22-43 16,0 21-16,0 0 0,21 0 15,-21-21 1,42 0 31,0-21-47,0 0 0,21 0 15,-20 0-15,-1 21 16,190-106 0,-147 85-16,-22-1 15,1 1-15,-1 0 0,43-21 16,-43 21-16,0 21 0,-21-22 16,22 22-16,-22 0 0,0-21 0,0 21 15,0-21-15,1 21 0,-1 0 31,0 0-15,-21 21-16,0 0 16,0 1-16,0-1 15,0 0-15,0 0 0,21 0 0,-21 22 16,0-22-16,0 42 0,0-20 16,0-1-16,0 0 0,0 22 15,0-22-15,0 0 0,0 1 0,0-1 16,0 0-16,0-20 0,21 20 15,-21-21-15,0 0 0,21 0 0,-21 1 16,0-1-16,22 0 16,-1-21-16,-21 21 15,-21-42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20:41.745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4191 0 0,'0'0'0,"-21"0"16,0 0-1,-1 0 110,1 0-109</inkml:trace>
  <inkml:trace contextRef="#ctx0" brushRef="#br1" timeOffset="6047.87">2434 974 0,'0'-21'0,"0"-1"16,0 1-16,0 0 0,0 0 15,0 0-15,-21 0 0,21-1 16,0 1-16,-21 21 0,21-21 15,0 42 17,0 0-32,-21 22 0,21-1 15,-22 22-15,22-22 16,-21 21-16,21 1 0,0-22 0,-21 22 0,21-22 16,-21 22-16,21-22 15,0 0-15,0 1 0,0-22 0,0 21 16,0-21-16,0 0 0,0 1 15,0-1-15,0 0 0,21-21 16,0-21 0,0 0-16,1-1 0,-1 1 15,-21 0-15,21 0 0,0-21 0,0 20 16,0-20-16,1 0 0,-22 21 16,21-22-16,0 1 0,-21 21 15,21-22-15,0 22 0,-21 0 0,0 0 16,21 0-16,1 21 15,-22 21-15,21 0 16,-21 21-16,21-20 0,-21-1 16,0 21-16,0 0 0,0-20 0,0 20 15,0 0-15,0-21 0,0 22 16,0-22-16,21 21 0,-21-21 0,21 22 16,0-22-16,-21 0 0,22 0 15,-1-21-15,0 0 0,0 0 16,21 0-16,-20 0 0,20-21 0,-21 21 15,21-21-15,-20-21 0,20 20 16,-21-20-16,0 21 0,0-21 16,22-1-16,-22 1 0,-21 0 15,21-22-15,-21 22 0,0-22 0,0 22 16,0-22-16,0 22 0,0 0 16,0-1-16,-21 22 0,0 0 15,0 0-15,-1 21 0,1 0 16,0 0-16,0 0 0,0 21 15,21 0-15,-21-21 0,21 21 16,-22 1-16,22-1 16</inkml:trace>
  <inkml:trace contextRef="#ctx0" brushRef="#br1" timeOffset="6572.57">3577 656 0,'0'-21'0,"-21"42"47,0 0-47,21 1 0,-21 20 16,21 0-16,0 1 0,0 20 0,-22-21 15,22 22-15,-21-1 0,21 1 16,-21-22-16,21 22 0,0-1 15,0-20-15,-21-1 0,21 0 16,0 1-16,-21-1 0,21-21 0,0 21 16,0-20-16,0-1 0,0 0 15,0 0-15,-21 0 0,21-42 32,0 0-32,0-21 15,0 20-15,0 1 0,0-21 0,21 0 16,0-1-16,-21 1 0,21 0 15,0-1-15,22-20 0,-1 20 16,0 1-16,1 21 0,-1-21 0,0 20 16,1 1-16,20 21 0,-21 0 15,-20 21-15,20 1 0,-21-1 16,21 21-16,-20 0 0,-22-20 0,0 20 16,0 0-16,0 1 0,0-22 15,0 21-15,-22 0 0,22-20 0,-21 20 16,0-21-16,0 21 0,0-20 15,-22-1-15,43 0 0,-21 0 0,0 0 16,0 0-16,21-42 31,0 0-31,21 0 16</inkml:trace>
  <inkml:trace contextRef="#ctx0" brushRef="#br1" timeOffset="7092.28">4699 1270 0,'0'0'0,"0"-21"16,0 0-16,0 0 0,0-1 0,-21 1 16,0 0-16,-1 21 0,1-21 15,0 0-15,-21 21 0,21 0 16,-22 0-16,22 0 0,-21 0 0,-1 21 15,22 0-15,-21 0 0,0 0 16,20 22-16,-20-22 0,21 21 16,0 1-16,-22-1 0,43-21 15,-21 21-15,21 1 0,0-1 0,0-21 16,0 22-16,0-22 0,0 0 16,21 0-16,1 0 0,-1 0 0,0-21 15,0 0-15,21 0 0,-20 0 16,20 0-16,-21-21 0,21 0 0,1 0 15,-22 0-15,21 0 0,-21-1 16,22-20-16,-22 21 0,0-21 0,0-1 16,0 22-16,1-21 0,-22-1 15,0 1-15,21 0 0,-21 21 16,0-1-16,0 1 0,0 0 16,0 42-1,0 0-15,0 22 16,0-22-16,-21 21 0,21-21 0,0 22 15,0-1-15,0-21 0,0 0 16,0 22-16,0-22 0,0 0 0,0 0 16,0 0-16,0 1 0,21-22 15,0 0-15,0 0 0,0 0 16,0 0-16,1 0 0,20 0 0,-21-22 16,21 1-16</inkml:trace>
  <inkml:trace contextRef="#ctx0" brushRef="#br1" timeOffset="7351.96">5228 826 0,'0'0'0,"0"-43"0,0 1 0,0 21 0,0 0 15,0 42 1,0 0 0,0 21-16,-21 1 0,21 20 15,0-21-15,-21 22 0,21-1 16,-21 1-16,21-1 0,0-20 15,0 20-15,-22-20 0,1-1 0,21 0 16,-21 1-16,21-22 0,0 21 16,0-21-16,0 0 0,0 1 0,0-1 15,0 0-15,21-21 16,0 0-16,1 0 0,-1-21 16,0 0-16,0-1 0,0 1 15</inkml:trace>
  <inkml:trace contextRef="#ctx0" brushRef="#br1" timeOffset="7536.37">5016 1207 0,'0'0'0,"-21"0"16,0 0-16,42 0 31,0 0-31,1 0 0,-1 0 16,0 0-16,21-22 0,-21 22 15,1-21-15,20 21 0,-21-21 0,21 0 16,1 21-16,-22-21 0</inkml:trace>
  <inkml:trace contextRef="#ctx0" brushRef="#br1" timeOffset="7823.82">6413 1037 0,'0'0'0,"0"21"31,0 1-31,0-1 16,0 21-16,0-21 0,0 22 15,0-22-15,0 21 0,0-21 16,-21 22-16,21-22 0,-21 0 0,21 0 16,0 0-16,0 0 0,0 1 15,0-1-15</inkml:trace>
  <inkml:trace contextRef="#ctx0" brushRef="#br1" timeOffset="8247.58">7027 1143 0,'21'-21'0,"-42"42"0,64-63 15,-43 21-15,0-1 16,-22 22 0,1 0-16,0 0 0,-21 0 0,21 22 15,-1-1-15,-20 0 0,21-21 16,0 21-16,0 0 0,-1 0 0,1-21 15,21 22-15,0-1 0,0 0 16,0 0-16,21 0 16,1-21-16,-1 0 0,21 0 15,-21 21-15,22-21 0,-22 0 0,21 22 16,-21-22-16,0 21 0,22-21 16,-22 21-16,0-21 0,0 21 15,-21 0-15,0 0 0,0 1 16,0-1-16,0 0 15,-42-21-15,21 21 0,0-21 16,-22 21-16,22-21 0,-21 0 16,-1 21-16,22-21 0,-21 0 0,21 22 15,0-22-15,-22 0 0,22 0 16,0 0-16,0 0 0,0 0 16,21-22-1,0 1-15,0 0 0,-22 0 16,22 0-16</inkml:trace>
  <inkml:trace contextRef="#ctx0" brushRef="#br1" timeOffset="8456.53">6308 826 0,'0'0'0,"-22"0"0,1-22 16,21 1-1,21 21 48</inkml:trace>
  <inkml:trace contextRef="#ctx0" brushRef="#br1" timeOffset="9016.25">9017 762 0,'0'0'0,"21"-21"0,-21-43 15,0 43-15,-21 0 16,0 21-16,-22-21 0,22 21 16,-21 0-16,0 0 0,-1 0 0,-20 0 15,20 0-15,-20 0 0,-1 21 16,1 21-16,21-20 0,-22 20 0,22 0 15,-22 22-15,22-1 0,0 1 16,20-1-16,-20 1 0,42-1 0,-21 1 16,21-22-16,0 22 0,0-22 15,0 0-15,21 22 0,0-22 16,0-21-16,1 22 0,-1-22 0,21 21 16,-21-21-16,22-21 0,-1 21 15,0-21-15,1 0 0,-1 0 0,0 0 16,22 0-16,-22-21 0,22 0 15,-22 0-15,21 0 0</inkml:trace>
  <inkml:trace contextRef="#ctx0" brushRef="#br1" timeOffset="9408.02">9144 1312 0,'0'0'0,"0"-21"0,0-42 16,0 42-16,-21 21 0,0 0 15,-1 0-15,1 0 0,0 21 16,0-21-16,21 42 0,-21-21 0,0 0 15,-1 22-15,1-22 0,-21 21 16,42-21-16,-21 22 0,21-22 0,-21 21 16,21-21-16,0 1 0,0 20 15,21-21-15,0-21 0,0 21 0,0 0 16,22-21-16,-1 0 0,-21 0 16,21 0-16,1 0 0,-1-21 0,0 0 15,1 0-15,-22 21 0,21-21 16,-21-22-16,1 22 0,-1 0 0,0 0 15,0-21-15,-21 20 0,0-20 16,0 0-16,0 21 0,0-22 16,0 1-16,0 21 0,-21-22 15,0 22-15,0 0 0,-1 0 0,-20 21 16,21 0-16,0 0 16,0 21-16,-1 0 0,1 0 0,0 1 15,-21-1-15,21 21 0,-1-21 0,1 0 16,21 22-16,0-22 0,-21 0 15,21 0-15,0 0 0,21 1 0,0-22 16,1 0-16</inkml:trace>
  <inkml:trace contextRef="#ctx0" brushRef="#br1" timeOffset="9879.87">9821 1291 0,'0'0'0,"0"-21"16,0 42 31,0 0-47,0 1 0,0-1 0,-21 0 15,21 0-15,0 0 0,0 22 16,-21-22-16,21 0 0,0 0 16,-21 0-16,21 0 0,0 1 15,0-1-15,0 0 0,0 0 0,0 0 16,0-42 15,0 0-31,0 0 16,21 0-16,-21-1 0,21-20 15,-21 21-15,21 0 0,-21-22 0,21 1 16,1 21-16,-1-21 0,0-1 16,0 1-16,0 21 0,22-22 0,-22 22 15,21 0-15,0 21 0,1 0 16,-1 0-16,0 0 0,1 21 15,-1 0-15,-21 1 0,22-1 16,-22 21-16,-21-21 0,0 22 0,0-22 16,0 0-16,0 21 0,0-21 15,-21 22-15,21-22 0,-22 0 0,1 0 16,0 0-16,21 1 0,-21-1 16,0-21-16,0 21 0,21-42 31</inkml:trace>
  <inkml:trace contextRef="#ctx0" brushRef="#br1" timeOffset="10304.62">10795 1207 0,'0'0'0,"0"-22"0,21 22 15,-21-21-15,0 0 16,-21 21-16,0 0 15,0 0-15,-1 0 0,1 0 0,0 0 16,-21 0-16,21 21 0,-22 0 16,22-21-16,-21 22 0,21-1 0,-1 0 15,1 0-15,0 0 0,21 0 16,0 1-16,0-1 0,0 0 0,21 0 16,0 0-16,1-21 15,-1 0-15,21 21 0,-21-21 16,22 0-16,-1 22 0,0-22 0,-21 0 15,22 21-15,-1-21 0,-21 21 16,22-21-16,-22 21 0,0 0 0,0-21 16,-21 21-16,0 1 15,0-1-15,-21 0 0,-21-21 16,20 21-16,-20 0 0,0-21 0,-1 0 16,22 21-16,-21-21 0,0 0 15,-1 0-15,1 0 0,21 0 0,-22 0 16,1 0-16,21 0 15,0 0-15,-22-21 0,43 0 16,-21 21-16,21-21 0,0 0 16,0 0-16,21-1 0,1 1 15</inkml:trace>
  <inkml:trace contextRef="#ctx0" brushRef="#br1" timeOffset="10627.63">11388 677 0,'0'0'0,"0"-21"0,0-21 15,0 63 17,0 0-32,0 0 0,-22 22 15,1-1-15,21 0 0,-21 1 16,0 20-16,21 1 0,-21-22 0,0 22 15,-1-1-15,22-21 0,-21 1 0,21-1 16,0 0-16,-21 1 0,21-1 16,-21-21-16,21 0 0,0 1 15,0-1-15,0 0 0,0 0 0,21-21 16,0 0-16,0 0 0,1 0 16,-1 0-16,0 0 15,0-21-15,0 21 0,0-21 0,1 0 16,-1-1-16,0 1 0,0 0 0</inkml:trace>
  <inkml:trace contextRef="#ctx0" brushRef="#br1" timeOffset="10813.53">11155 1164 0,'0'0'16,"-21"0"-16,-1 0 15,44 0 1,-1 0-1,0 0-15,0 0 0,0 0 16,0 0-16,1 0 0,20 0 0,-21 0 16,0 0-16,0-21 0,1 0 15,-1 21-15,0 0 0</inkml:trace>
  <inkml:trace contextRef="#ctx0" brushRef="#br1" timeOffset="11400.71">11599 1207 0,'0'-22'0,"0"1"0,0 0 15,0 0 1,0 0-16,0 0 0,21 21 15,1-22-15,-1 22 16,0 0-16,21 0 0,-21 0 0,22 22 16,-22-22-16,21 21 0,-21 21 15,22-21-15,-22 22 0,0-22 0,-21 21 16,0 0-16,0-20 0,0 20 0,0 0 16,0-21-16,-21 1 0,0 20 15,0-21-15,21 0 0,-22 0 0,1-21 16,21 22-16,-21-22 15,0 0-15,21-22 32,0 1-32,0 0 0,0 0 15,0 0-15,21 0 0,0-1 0,0-20 16,-21 21-16,22 0 0,-1-22 16,0 22-16,-21-21 0,21 21 0,21 0 15,-20-1-15,-1 1 0,0 0 16,0 21-16,0 0 0,0-21 0,1 21 15,-1 0-15,0 0 16</inkml:trace>
  <inkml:trace contextRef="#ctx0" brushRef="#br1" timeOffset="11824.55">12425 1122 0,'-21'0'0,"-1"21"32,22 0-17,0 0-15,-21 1 0,21-1 0,0 21 16,-21-21-16,21 22 0,0-1 16,0-21-16,-21 21 0,21 1 15,0-22-15,0 21 0,0-21 0,0 1 16,0-1-16,0 0 0,21 0 15,0 0-15,0-21 0,1 0 0,-1 0 16,0 0-16,0 0 0,21 0 16,-20 0-16,20-21 0,-21 21 0,21-21 15,-20 0-15,-1 0 0,0-1 16,0 1-16,0 0 0,0-21 0,1 21 16,-22-22-16,21 22 0,-21-21 15,0 21-15,0-22 0,0 22 0,0 0 16,0 0-16,0 0 0,0-1 15</inkml:trace>
  <inkml:trace contextRef="#ctx0" brushRef="#br1" timeOffset="12116.39">13271 1185 0,'0'-21'15,"-21"21"-15,0 0 16,0 0-16,0 0 0,0 0 16,-1 0-16,1 0 0,0 21 0,0 1 15,21-1-15,-21 0 0,0 0 16,-1 21-16,1-20 0,21 20 0,0-21 15,-21 21-15,21-20 0,0-1 16,0 21-16,0-21 0,0 0 0,0 1 16,21-1-16,0 0 0,1-21 15,-1 21-15,0-21 0,0 0 16,0 0-16,22 0 0,-22 0 0,21 0 0,-21 0 16,22 0-16,-22 0 15,0-21-15,21 0 0,-21 0 0,22-1 16</inkml:trace>
  <inkml:trace contextRef="#ctx0" brushRef="#br1" timeOffset="12397.23">13843 783 0,'0'0'16,"0"-21"-16,0 0 15,-21 21-15,0 0 16,21 21-16,-22 0 0,1 0 0,21 1 15,0 20-15,0 0 16,-21 1-16,21 20 0,-21-21 0,21 1 16,0 20-16,0-20 0,0-1 15,0 0-15,0 1 0,-21-1 0,21 0 16,0-21-16,0 22 0,0-22 0,0 0 16,0 0-16,0 0 0,0 1 15,0-1-15,0 0 0,21-21 31,0 0-31,0-21 0</inkml:trace>
  <inkml:trace contextRef="#ctx0" brushRef="#br1" timeOffset="12801">14055 1270 0,'0'0'0,"0"-21"0,0 42 31,0 0-16,0 0-15,-22 1 0,22-1 16,0 0-16,0 21 0,-21-21 0,21 1 16,-21-1-16,21 0 0,0 21 0,0-21 15,0 1-15,0-1 0,0 0 16,0 0-16,21-21 16,0 0-16,1 21 0,-1-21 0,0 0 15,0 0-15,0 0 0,0 0 16,1 0-16,-1-21 0,0 0 15,21 21-15,-21-21 0,1 0 0,-1-1 16,-21-20-16,21 21 0,-21 0 0,0-22 16,0 22-16,0-21 0,0 0 15,0 20-15,0 1 0,-21 0 0,0 0 16,-1 0-16,1 21 0,0 0 16,0 0-16,0 0 0,0 0 0,-1 21 15,1-21-15,0 21 0,0 0 16,0 0-16,0 1 0,21-1 15,0 0-15,0 0 16,21-21-16,0 0 16,0 0-16,0 21 0,0-21 0</inkml:trace>
  <inkml:trace contextRef="#ctx0" brushRef="#br1" timeOffset="13230.75">14520 1376 0,'0'0'0,"0"-21"0,0 0 0,0-1 16,0 1 0,21 21-16,1-21 15,-1 21-15,0 0 16,0 0-16,0 0 0,0 0 16,1 0-16,-1 0 0,0 0 0,0 0 15,0 21-15,0 0 0,1-21 16,-22 22-16,0-1 0,0 0 0,0 21 15,0-21-15,0 1 0,0-1 16,0 0-16,0 0 0,0 0 0,0 0 16,0 1-16,0-1 0,0 0 15,0 0-15,-22-21 0,1 0 16,0 0 0,0 0-1,21-21-15,0 0 16,0 0-16,0-1 15,0-20-15,0 21 0,0 0 0,21 0 16,-21-22-16,21 22 0,-21-21 16,0 21-16,21-1 0,1 1 0,-22 0 15,0 0-15,21 0 0,0 0 16,-21-1-16,21 1 16</inkml:trace>
  <inkml:trace contextRef="#ctx0" brushRef="#br1" timeOffset="13502.6">13716 995 0,'0'0'16,"-21"0"-16,42 0 15,21 0-15,-21 0 16,22 0-16,20 0 0,-20 0 0,20 0 16,1 0-16,-1 0 15,1 0-15,-22 0 0,21 0 0,-20-21 16,-1 21-16,-21 0 0,22 0 16,-22 0-16,0 0 15,-21-21-15</inkml:trace>
  <inkml:trace contextRef="#ctx0" brushRef="#br1" timeOffset="14115.43">16256 1207 0,'-21'0'16,"0"0"0,-1 0-16,1 0 15,0 0-15,21-22 0,-21 1 0,0 21 16,21-21-16,-21 0 0,-1 0 15,22 0-15,0-1 0,0 1 16,0-21-16,0 21 0,22 0 16,-1-22-16,0 22 0,21 0 15,-21 0-15,22 0 0,20-1 0,-20 1 16,-1 21-16,0 0 0,1 0 16,-1 0-16,0 0 0,-21 21 0,1 1 15,-1-1-15,-21 21 0,0 0 16,0 1-16,0-22 0,0 21 0,-21 1 15,-1-1-15,-20-21 0,21 21 16,-21 1-16,-1-22 0,22 0 0,-21 0 16,21 0-16,-1 1 0,1-1 15,0 0-15,0-21 0,0 21 0,21 0 32,0 0-32,0 1 15</inkml:trace>
  <inkml:trace contextRef="#ctx0" brushRef="#br1" timeOffset="14453.24">16108 1905 0,'0'0'16,"0"42"-1,0-20-15,21-1 0,0-21 16,0 0-16,22 0 16,-22 0-16,0 0 0,0 0 0,0 0 15,22 0-15,-22-21 0,-21-1 0,21 22 16,-21-21-16,0 0 16,0 0-16,-21 0 0,21 0 15,-21 21-15,-22 0 0,22-22 16,0 22-16,0 0 0,0 0 0,-22 0 15,22 0-15,0 0 0,0 0 16,0 0-16,21 22 0,-22-1 0,1 0 16,0-21-16,0 21 15,0 0 1,0-21-16</inkml:trace>
  <inkml:trace contextRef="#ctx0" brushRef="#br1" timeOffset="16531.87">2752 3027 0,'0'-21'0,"0"0"16,0-1-16,0 1 15,0 42 17,0 1-17,0-1-15,0 0 0,0 0 0,0 21 16,0-20-16,0 20 0,0-21 16,0 21-16,0-20 0,0 20 0,0-21 15,0 21-15,0-20 0,0-1 16,21-21-16,-21 21 0,21-21 0,0 0 15,0 0 1,0-21-16,1 21 0</inkml:trace>
  <inkml:trace contextRef="#ctx0" brushRef="#br1" timeOffset="16947.63">3302 2963 0,'0'0'0,"21"-21"0,0 21 0,-21-21 0,21 0 15,-42 21 17,-21 21-32,21 0 0,0 0 15,-1 1-15,1-22 0,0 21 0,0 0 16,0 0-16,21 0 0,-21 0 16,21 1-16,0-1 0,21 0 15,0-21 1,0 0-16,0 0 0,0 0 15,22 0-15,-22 21 0,21-21 16,-21 21-16,22-21 0,-22 21 0,21-21 16,-21 22-16,1-22 0,-22 21 15,0 0-15,0 0 0,0 0 16,0 0-16,-22 1 0,-20-22 16,21 21-16,-21 0 0,20-21 0,-20 21 15,21-21-15,-21 0 0,20 0 16,1 0-16,-21 0 0,21 0 15,0 0-15,-1 0 0,1-21 16,21 0-16,0 0 16,0-1-16,-21 1 15,21 0-15,0 0 0,0-21 0,0 20 16</inkml:trace>
  <inkml:trace contextRef="#ctx0" brushRef="#br1" timeOffset="17146.52">2963 2667 0,'0'-21'16,"21"42"46</inkml:trace>
  <inkml:trace contextRef="#ctx0" brushRef="#br1" timeOffset="17836">5376 3260 0,'0'-21'0,"0"-1"0,0 1 16,21 0-16,-21 0 0,22 21 0,-1-42 15,0 20-15,-21 1 16,0 0-16,21 0 0,-21 0 0,0 0 16,0-1-16,0-20 0,0 21 15,0 0-15,-21 0 0,0-1 0,0 1 16,-1 21-16,1-21 0,-21 21 15,21 0-15,-22 0 0,1 0 0,21 21 16,-21 0-16,20 1 0,-20-1 16,0 0-16,21 21 0,-1-21 0,1 22 15,0-1-15,0 0 0,21 1 0,0-1 16,0 0-16,0 1 16,0-22-16,0 21 0,0-21 0,0 1 15,21-1-15,-21 0 0,21-21 16,22 0-16,-22 0 0,0 0 0,21 0 15,-21 0-15,1-21 0,20 0 16,-21-1-16,21 1 0,1 0 0,-22 0 16,21-21-16,-21 20 0,22-20 15,-22 21-15,0-21 0,21 20 0,-42-20 16,22 21-16,-22 0 0,0 0 0,0-1 16,0 1-16,-22 42 31,22 1-31,0-1 0,0 0 15,0 21-15,0-21 0,0 22 0,0-22 16,0 21-16,0 1 16,0-22-16,0 0 0,0 0 0,0 0 15,22 0-15,-1 1 0,0-22 16,21 0-16,-21 0 0,22 0 0,-22 0 16</inkml:trace>
  <inkml:trace contextRef="#ctx0" brushRef="#br1" timeOffset="18524.62">7302 3260 0,'0'0'16,"-42"21"-16,21-21 15,0 0-15,21-21 31,0 0-15,21-1-16,0 1 0,21 0 16,-20 0-16,20 0 0,-21-22 0,21 22 15,1-21-15,-1 21 0,22-22 16,-22 1-16,0 0 0,1-1 0,-1 1 16,0 0-16,-21 21 0,1-22 15,-1 1-15,-21 21 0,0 0 0,0-1 16,-21 1-16,-22 21 15,22 0-15,-21 0 0,-1 0 0,1 21 16,-21 1-16,20-1 0,1 0 16,0 21-16,-1-21 0,22 1 0,0 20 15,0-21-15,21 21 0,0-20 16,0-1-16,0 21 0,21-21 0,0 0 16,0 22-16,22-22 0,-22 0 0,21 21 15,0-20-15,-20-1 0,20 0 16,-21 0-16,21 0 0,-20 0 0,-22 1 15,21-1-15,-21 0 16,0 0-16,-21-21 0,-1 21 16,1-21-16,0 0 15,0 0-15,-21 0 0,20 0 0,-20 0 16,21 0-16,0-21 0,0 21 16,-1-21-16,1 21 0,0-21 0,21 0 15,0-1-15,0 1 16,21 0-16,0 0 15,22 21-15,-22-21 0,21 0 0,1-1 16</inkml:trace>
  <inkml:trace contextRef="#ctx0" brushRef="#br1" timeOffset="18856.47">8234 2731 0,'0'0'0,"0"-22"16,0 44-1,0-1 1,0 0-16,-21 0 0,21 21 0,0 1 16,-22-1-16,22 22 0,0-1 15,0 1-15,-21-1 0,21 22 0,-21-1 16,0 1-16,21 21 0,0-21 16,0 20-16,-21 22 0,0-21 0,21 21 15,-22-21-15,1 21 0,0-21 0,21 0 16,-21 21-16,0-43 0,0 22 15,-1-21-15,1 0 0,21-22 16,0 1-16,-21-22 0,21 0 0,0-21 16,0 1-16,0-44 15,0-20-15,0 21 16,21-21-16,0-22 0,-21 1 0,22-1 16,-1 1-16,0-1 0,-21-21 0,21 1 15,0-1-15</inkml:trace>
  <inkml:trace contextRef="#ctx0" brushRef="#br1" timeOffset="19172.29">8213 3175 0,'0'-63'0,"0"126"0,-22-169 16,1 64-16,21-22 0,0 22 0,0 0 16,0 21-16,0-22 0,0 22 0,43-21 15,-22 21-15,0-1 0,21 1 16,-21 21-16,22 0 0,-1 0 0,0 0 15,1 0-15,-1 21 0,0 1 16,1-1-16,-1 0 0,-21 21 0,0-21 16,1 22-16,-22-1 0,0-21 15,0 22-15,-22-1 0,1 0 0,-21-21 16,21 22-16,0-22 0,-22 21 16,22-21-16,-21 22 0,21-22 15,-1 0-15,1-21 0,0 21 0,0-21 16,21-21 15,0 0-31,0-21 16,0 20-16,21 1 0</inkml:trace>
  <inkml:trace contextRef="#ctx0" brushRef="#br1" timeOffset="19507.63">8784 3048 0,'0'0'0,"21"0"0,0 0 0,1 0 0,-1 0 16,0 0 0,0 0-16,21-21 0,-20 0 0,-1 21 15,0-21-15,0-1 0,21 1 16,-20 21-16,-22-21 0,21-21 0,-21 21 16,0-1-16,0 1 0,0 0 0,0 0 15,0 0-15,-21 21 0,-1 0 16,1 0-16,0 0 0,0 0 0,0 0 15,-22 21-15,22 0 0,0 0 16,0 0-16,0 1 0,0 20 16,21-21-16,0 21 0,-22-20 0,22 20 15,0-21-15,0 0 0,0 22 0,0-22 16,0 0-16,22-21 0,-1 21 16,0-21-16,0 0 0,0 0 15,22 0-15,-22 0 0,21 0 0,-21 0 16,22-21-16,-22 0 0,21 0 15</inkml:trace>
  <inkml:trace contextRef="#ctx0" brushRef="#br1" timeOffset="19946.38">9504 2731 0,'0'0'16,"-21"0"-1,-1 0-15,1 0 0,21 21 16,-21 21-16,0-21 0,0 0 15,21 22-15,-21-22 0,21 21 0,-22-21 16,1 22-16,21-1 0,0-21 16,0 0-16,0 22 0,0-22 0,0 0 15,0 0-15,0 0 0,21-21 16,1 0-16,-1 0 0,0 0 0,0 0 16,0 0-16,22 0 0,-22-21 0,21 21 15,-21-21-15,22 0 16,-22 0-16,0-22 0,21 22 0,-21 0 0,1 0 15,-1-21-15,-21 20 16,21 1-16,-21-21 0,21 21 0,-21 0 16,0-1-16,0 44 31,0-1-31,0 0 0,0 0 16,0 0-16,0 22 0,0-22 15,0 0-15,0 0 0,0 21 0,0-20 16,0-1-16,0 0 0,0 0 15,0 0 1,21-21-16,0 0 16,1-21-16,-22 0 15,0 0-15,21 21 0,-21-21 16</inkml:trace>
  <inkml:trace contextRef="#ctx0" brushRef="#br1" timeOffset="20100.29">9906 2667 0,'0'0'0,"0"-21"16,0 0-16,-42 21 16,20 0-16,22 21 31,22 0-15,-1-21-16,0 21 15</inkml:trace>
  <inkml:trace contextRef="#ctx0" brushRef="#br1" timeOffset="20919.82">10499 2985 0,'21'0'15,"-21"-22"-15,21 1 16,-21 0-16,21 21 0,-21-21 15,0 0-15,0 0 0,0-1 16,0 1-16,0 0 0,0 0 16,0 0-16,0 0 0,-21-1 15,0 22-15,-22 0 0,22 0 0,0 0 16,-21 0-16,-1 22 0,22-1 16,-21 0-16,0 0 0,-1 21 0,22-20 15,-21 20-15,-1 0 0,22-21 0,0 22 16,0-22-16,21 21 0,0-21 15,0 1-15,0-1 0,0 0 0,0 0 16,21-21-16,0 0 16,22 21-16,-22-21 0,0 0 0,21 0 0,-21 0 15,22-21-15,-22 21 0,0-21 16,21 21-16,-20-21 0,-1 0 16,21-1-16,-21 1 0,0 0 0,1 0 15,-22 0-15,21-22 0,-21 22 16,21-21-16,-21 21 0,0-22 0,0 22 15,0-21-15,0 21 0,0 0 16,0-1-16,0 44 31,0-1-31,0 0 0,0 0 16,-21 21-16,21-20 0,0 20 16,0-21-16,0 21 0,0-20 15,0-1-15,0 0 0,0 0 0,0 0 16,21 0-16,0 1 0,-21-1 0,21-21 15,0 0-15,1 0 0,-1 0 16,0 0-16,0 0 0,0 0 0,0 0 16,22-21-16,-22-1 0,21 22 15,-21-21-15,1 0 0,20 0 0,-21-21 16,0 20-16,0-20 0,1 0 0,-1-1 16,0 1-16,-21 0 0,0-22 15,21 1-15,-21 20 0,0-20 0,0 21 16,0-1-16,0 1 15,0 0-15,0 20 0,0 1 0,-21 0 16,0 21-16,0 0 0,-1 21 16,22 22-16,0-1 15,-21 0-15,21 1 0,0 20 0,0-21 16,0 22-16,0-1 0,0-20 16,0-1-16,0 22 0,0-22 0,0 0 15,0-21-15,0 22 0,0-22 0,0 0 16,0 21-16,21-42 0,-21 22 15,0-1-15,22-21 0,-1 0 0,0 0 16,0 0-16,0 0 16,22 0-16</inkml:trace>
  <inkml:trace contextRef="#ctx0" brushRef="#br1" timeOffset="21804.56">11684 2731 0,'0'0'0,"21"-22"0,0 22 0,0 0 16,1 22-1,-22-1-15,0 0 16,0 0-16,0 21 0,21-20 0,-21 20 16,0-21-16,0 0 0,0 22 15,0-22-15,-21 0 0,21 21 0,-22-21 16,22 1-16,-21-1 0,0 0 16,21 0-16,-21-21 15,21-21 1,-21 0-16,21 0 15,0-1-15,0 1 0,0 0 0,0 0 16,0 0-16,0-22 0,21 22 16,0-21-16,-21 0 0,21 20 15,0-20-15,22 21 0,-22-21 0,0 42 16,21-22-16,1 22 0,-1 0 16,-21 0-16,22 0 0,-1 22 0,0-1 15,-21 0-15,1 0 0,20 21 16,-42-20-16,21 20 0,-21-21 0,0 21 15,0-20-15,0 20 0,0-21 16,0 21-16,0-20 0,0-1 0,-21 0 16,0 0-16,21 0 0,-21-21 15,-1 0-15,1 0 16,21-21-16,0 0 16,0 0-1,0 0-15,0-1 0,21 1 0,1 0 16,-1-21-16,0 21 0,0-22 0,0 1 15,22 21-15,-22-22 0,0 1 16,21 21-16,1-21 0,-22 20 0,21 22 16,0 0-16,-20 0 0,20 0 15,-21 0-15,21 22 0,-20 20 0,-1-21 16,-21 0-16,0 22 0,21-1 16,-21-21-16,0 21 0,0-20 0,0 20 15,0-21-15,-21 21 0,0-20 0,21-1 16,0 0-16,-22 0 0,22 0 15,-21-21-15,21 21 16,0-42 0,21 21-16,1-21 15</inkml:trace>
  <inkml:trace contextRef="#ctx0" brushRef="#br1" timeOffset="22176.85">12848 2942 0,'21'0'0,"0"0"16,1 0-16,-1 0 0,0 0 15,21 0 1,-21 0-16,1 0 0,-1 0 0,0-21 16,21 21-16,-21-21 0,1 0 15,-1 21-15,0-21 0,0-1 0,0 22 16,-21-21-16,0 0 0,0 0 0,0 0 15,0 0-15,-42 21 16,21 0-16,0-22 0,-22 22 0,22 0 16,0 0-16,-21 22 0,20-1 15,-20 0-15,21 0 0,0 0 0,0 22 16,-1-22-16,1 21 0,21 0 16,0-20-16,0 20 0,0-21 15,0 21-15,0-20 0,0-1 0,21 21 16,1-21-16,-1-21 0,21 21 15,-21 1-15,22-22 0,-22 0 0,21 0 16,0 0-16,22 0 0,-22-22 16,22 1-16,-1 21 0,-20-21 0</inkml:trace>
  <inkml:trace contextRef="#ctx0" brushRef="#br1" timeOffset="22448.7">13928 2392 0,'0'0'0,"0"-21"0,-22 0 0,1 21 16,0 42-1,21-21-15,-21 21 0,21 1 16,-21-1-16,21 22 0,0-22 0,0 21 16,0-20-16,-21 20 0,21-20 15,0-1-15,-22 21 0,22-20 0,0-1 16,0-21-16,-21 22 0,21-1 15,-21-21-15,21 0 0,-21 22 0,21-22 16,0 0-16,0 0 16,21-21-1,0-21-15,-21 0 0,21 0 16,1-1-16</inkml:trace>
  <inkml:trace contextRef="#ctx0" brushRef="#br1" timeOffset="22932.42">14224 2413 0,'0'0'16,"0"21"-1,0 0 1,0 1-16,0-1 0,0 21 0,0 0 16,0 1-16,0-1 0,0 0 15,0 1-15,0-1 0,-21 0 0,21 1 16,-21-1-16,21-21 0,-22 22 15,22-22-15,-21 21 0,21-21 0,0 0 16,-21 1-16,0-1 0,21 0 0,0 0 16,0-42 31,0 0-47,0 0 0,21-1 15,0 1-15,0-21 0,1 21 16,-1 0-16,0-22 0,0 22 0,0-21 15,22 21-15,-22-1 0,0 1 16,21 0-16,-21 21 0,1 0 16,-1 0-16,0 21 0,0-21 0,-21 21 15,0 1-15,21-1 0,-21 21 0,0-21 16,0 0-16,0 1 0,0-1 16,0 21-16,-21-21 0,21 0 0,-21 1 15,0-1-15,0-21 0,21 21 16,-22 0-16,1-21 0,21 21 0,0-42 47,21 0-47,1 0 15</inkml:trace>
  <inkml:trace contextRef="#ctx0" brushRef="#br1" timeOffset="23325.2">14859 2858 0,'-21'0'32,"0"0"-32,-1 21 0,1 0 0,0-21 15,21 21-15,-21 0 0,0 0 0,0 1 16,-1-1-16,1 0 0,21 21 16,-21-21-16,21 1 0,-21-1 0,21 0 15,-21 0-15,21 0 0,0 0 16,0 1-16,0-1 15,21 0-15,0-21 0,21 0 16,-20 0-16,-1 0 0,21 0 16,-21-21-16,22 0 0,-22 21 0,0-22 15,21 1-15,-21 21 0,1-21 16,-1 0-16,0 0 0,0 0 0,-21-22 16,0 22-16,0 0 0,0 0 0,0 0 15,0-22-15,0 22 0,-21 0 16,21 0-16,-21 21 0,0 0 15,-1 0-15,1 0 16,0 0 0,21 21-16,-21 0 0,21 0 15,0 0-15,0 1 16</inkml:trace>
  <inkml:trace contextRef="#ctx0" brushRef="#br1" timeOffset="23900.87">15515 2921 0,'0'0'0,"0"-21"0,-21 0 16,0 0-16,21-1 0,-21 22 16,-1 0-16,1 0 15,0 0-15,0 0 16,0 22-16,0-1 0,21 0 15,-22 0-15,1 0 0,0 0 0,0 22 16,21-22-16,-21 0 0,0 21 0,21-20 16,-22-1-16,22 0 0,0 0 15,0 0-15,0 0 0,22 1 16,-1-22-16,0 0 0,0 0 16,21 0-16,-20 0 0,-1 0 15,21-22-15,-21 22 0,22-21 0,-22 0 16,21 0-16,-21 21 0,0-21 15,1 0-15,-1-1 0,21-20 0,-21 21 16,0 0-16,1-22 0,-1 1 16,0 0-16,0 21 0,0-22 0,-21-20 15,0 20-15,21 1 0,-21 0 16,0-1-16,22 22 0,-22-21 0,0 21 16,-22 42-1,1 21-15,0-21 16,0 22-16,0-1 0,0 22 15,-1-22-15,1 0 0,21 22 16,0-22-16,-21 0 0,21 1 0,0-1 16,0-21-16,0 22 0,0-22 15,0 0-15,0 21 0,0-21 0,21 1 16,0-1-16,1-21 16,-1 0-16,0 0 0,0 0 0,0 0 15,0 0-15,1 0 0,-1 0 0,0-21 16,0-1-16,0 1 0,0 21 15,1-21-15,-1-21 0,0 21 0,0-1 16</inkml:trace>
  <inkml:trace contextRef="#ctx0" brushRef="#br1" timeOffset="24135.73">13758 2688 0,'0'0'0,"-21"0"0,0 0 15,42 0 1,0 0-16,0 0 0,1 0 16,20 0-16,-21-21 15,21 21-15,1 0 0,-1 0 0,0-21 16,1 21-16,-1 0 0,0 0 15,1-21-15</inkml:trace>
  <inkml:trace contextRef="#ctx0" brushRef="#br1" timeOffset="24687.93">17208 2117 0,'0'0'16,"22"-21"-16,-1-1 0,-21 1 0,-21 42 31,21 1-31,-22-1 16,-20 21-16,21 0 0,0 22 15,-22-1-15,22 1 0,-21 21 0,0-1 16,20 1-16,-20 0 0,0-1 16,-1-20-16,1 20 0,0 1 15,-1-21-15,1 20 0,0-20 0,21-1 16,-22-20-16,1 20 0,21-21 15,0 1-15,-1-1 0,1 0 0,21-20 16,0-1-16,21-21 16,1-21-1,20-22-15,-21 22 0</inkml:trace>
  <inkml:trace contextRef="#ctx0" brushRef="#br1" timeOffset="25184.64">18055 2477 0,'0'0'15,"42"-22"-15,-20 1 0,20 0 0,-21 0 16,0 0-16,22 0 0,-22-1 0,21 1 16,-21 0-16,0 0 0,1 0 15,-1 0-15,-21-1 0,-21 22 16,-1 0-16,-20 0 15,0 0-15,-1 0 0,-20 22 16,-1-1-16,22 0 0,-21 0 0,-1 21 16,1-20-16,-1 20 15,22-21-15,-1 21 0,22-20 0,0 20 16,21-21-16,0 0 0,0 0 16,21 1-16,0-22 0,22 21 0,-1 0 15,0-21-15,22 21 0,-22 0 16,22-21-16,-22 21 0,22 1 0,-1-22 15,-21 21-15,1 0 0,-1 0 16,0 0-16,-20 22 0,-1-22 0,-21 0 16,0 0-16,0 0 0,-43 0 15,22 1-15,-21-1 0,0-21 16,-1 0-16,-20 21 0,20-21 0,-20 0 16,21 0-16,-22 0 15,22 0-15,-1 0 0,1 0 0,0 0 16,21-21-16,-1 21 0,1-21 0,21-1 15,0 1-15,0 0 16,0 0-16,21 0 0,1 0 0,-1-1 16,21-20-16,0 21 0,1-21 15,-1-1-15</inkml:trace>
  <inkml:trace contextRef="#ctx0" brushRef="#br1" timeOffset="25552.43">19008 1969 0,'0'0'0,"0"-22"16,0 1-1,-22 21-15,22 21 16,-21 1-16,0-1 0,21 21 0,0 0 16,-21 22-16,0-1 0,21 1 15,-21 21-15,21-1 0,0 1 0,0 0 16,0-1-16,-22 1 0,22 0 15,0-1-15,0 1 0,0 0 0,0-1 16,0-20-16,0 20 0,0 1 16,0-21-16,-21-1 0,21 22 0,0-22 15,0 1-15,-21-1 0,0 1 16,21-1-16,-21 1 0,21-1 16,0-20-16,-21-1 0,21 0 0,-22-21 15,22 1-15,0-1 0,0 0 0,0-42 31,0 0-31,0-1 0,22 1 16,-22 0-16,21-21 0,0-1 16,0 1-16,-21 0 0,21-22 0</inkml:trace>
  <inkml:trace contextRef="#ctx0" brushRef="#br1" timeOffset="25845.27">18902 2921 0,'0'-42'0,"0"84"0,0-127 0,0 43 15,0 0-15,-21 21 0,21-1 16,0 1-16,0-21 0,0 21 16,0 0-16,0-1 0,21 22 15,0 0-15,0-21 0,21 21 0,-20 0 16,20 0-16,-21 21 0,0 1 16,0-1-16,1 0 0,-1 0 0,-21 21 15,0-20-15,0 20 0,0-21 16,0 21-16,-21-20 0,-1-1 0,1 0 15,0 21-15,0-42 16,-21 21-16,20 1 0,-20-22 0,21 21 16,0-21-16,-22 0 0,22 0 15,0 0-15,21-21 16,0-1 0,21 22-16</inkml:trace>
  <inkml:trace contextRef="#ctx0" brushRef="#br1" timeOffset="26148.61">19304 2773 0,'0'0'0,"0"-21"0,21 0 0,0 21 16,0-22-16,-21 1 0,22 21 16,-1-21-16,21 0 0,-21-21 0,0 20 15,1 1-15,-1 0 0,0-21 16,0 21-16,-21-1 0,21 1 0,-21 0 15,-21 21 1,0 0-16,0 21 0,-22-21 0,22 21 16,-21 22-16,21-22 0,-22 0 15,22 21-15,-21 1 0,21-22 16,0 21-16,21-21 0,0 22 0,-22-22 16,22 0-16,0 0 0,0 0 15,0 1-15,22-1 0,-1 0 0,0-21 16,0 0-16,0 21 0,22-21 15,-1 0-15,-21 0 0,21 0 0,1 0 16</inkml:trace>
  <inkml:trace contextRef="#ctx0" brushRef="#br1" timeOffset="26632.33">20129 2455 0,'0'0'15,"0"-21"-15,0 0 0,-21 0 16,0 0-16,0 21 0,0 0 15,0 0-15,-1 21 0,1-21 16,0 21-16,0 21 0,0-20 16,0 20-16,-1 0 0,22 1 0,-21-22 15,21 21-15,-21 0 0,21 1 16,0-22-16,0 21 0,0-21 0,0 1 16,0-1-16,0 0 0,21 0 15,0 0-15,1-21 0,-1 0 0,21 0 16,-21 0-16,0 0 0,22 0 0,-22 0 15,0 0-15,21 0 0,-20-21 16,-1 0-16,21 0 0,-21 0 0,0-22 16,1 22-16,-1-21 0,0-1 15,-21 1-15,0 0 0,21 21 16,-21-22-16,0 22 0,21 21 16,-21-21-16,0 42 15,-21 0-15,21 0 0,-21 1 0,21-1 16,0 21-16,-21 0 0,21-20 15,0 20-15,0-21 0,0 21 0,0-20 16,0 20-16,0-21 0,0 0 16,21 0-16,-21 1 0,21-22 0,0 21 15,22-21-15,-22 21 0,21-21 16,0 0-16,-20 0 0,20 0 0,0 0 16,1-21-16,-1 0 0,0-1 0,1 22 15,-1-21-15,-21 0 16,21-21-16,1 21 0,-22-22 0,0 22 15</inkml:trace>
  <inkml:trace contextRef="#ctx0" brushRef="#br1" timeOffset="27324.4">21061 2582 0,'0'0'0,"-21"-42"15,-1 42-15,1 0 0,0 0 16,0 0-16,0 21 0,0 0 16,-22 1-16,22-1 0,0 0 0,-21 21 15,20-21-15,1 1 0,0 20 16,-21-21-16,21 0 0,-1 0 15,22 1-15,0-1 0,0 0 0,0 0 16,0 0-16,0 0 16,22-21-16,-1 0 0,21 0 15,-21 0-15,0 0 16,1-21-16,-1 0 0,0 21 0,21-21 16,-21 0-16,1 0 0,-1-1 15,0-20-15,0 21 0,-21-21 0,21 20 16,-21-20-16,21 21 0,-21 0 15,0 0-15,0 42 32,-21 0-32,21 0 0,-21 0 15,21 22-15,0-22 0,0 0 0,0 21 16,0-21-16,0 1 0,0-1 16,0 0-16,0 0 0,21 0 0,0 0 15,1 1-15,-1-22 0,21 21 16,-21-21-16,22 0 0,-22 0 0,21 0 15,-21 0-15,0 0 0,22-21 16,-22 21-16,0-22 0,0 1 0,0 0 16,1-21-16,-1 21 0,0-22 15,21 1-15,-42-22 0,21 1 0,1-1 16,-1 1-16,0-1 0,0 1 0,-21-1 16,21 22-16,0-21 15,-21 20-15,22-20 0,-1 20 0,0 22 16,0-21-16,-21 21 0,0 0 15,0 42 1,0 0-16,-21 21 16,0-21-16,0 22 0,-1-1 0,22 22 15,-21-1-15,0 1 0,21-1 16,-21 1-16,0-1 0,21-21 0,-21 22 16,21-1-16,0-20 0,0-1 15,0 0-15,0-20 0,0-1 0,0 21 16,21-21-16,0-21 0,0 21 0,0 1 15,0-22-15,1 0 16,-1 0-16,21 0 0,-21 0 0,0 0 16,22-22-16,-22 1 0,21 0 15,-21 0-15,22 0 0,-1 0 0,-21-1 16,22-20-16</inkml:trace>
  <inkml:trace contextRef="#ctx0" brushRef="#br1" timeOffset="27548.33">20913 2096 0,'0'0'0,"-85"0"15,64 0-15,0 0 0,-1 0 16,22 21 31</inkml:trace>
  <inkml:trace contextRef="#ctx0" brushRef="#br1" timeOffset="28788.19">952 4487 0,'0'0'0,"-21"-21"0,21 0 16,-21 0-16,21 0 16,0 0-16,0-1 0,0 1 0,-21-21 15,21 21-15,-21 0 0,0-1 16,21 1-16,-22 21 0,1-21 16,21 0-16,-21 21 0,0 0 0,0 0 15,0 21-15,-1 0 16,1 22-16,0-22 0,0 21 0,21 0 15,0 1-15,-21-1 16,21 0-16,-21 1 0,21-1 16,0-21-16,0 22 0,0-1 0,0-21 15,0 0-15,0 0 0,0 1 16,0-1-16,0-42 31,0-1-31,0 1 16,0 0-16,0 0 0,0 0 0,21-22 15,-21 22-15,21-21 0,0 0 16,0-1-16,0 1 0,1 0 0,-1-1 16,0 1-16,0 21 0,21 0 15,-20-1-15,20 22 16,-21 0-16,21 22 0,-20-1 0,-1 0 16,21 21-16,-21 1 0,0-1 15,1 0-15,-1 1 0,-21-22 0,0 21 16,0 0-16,0 1 0,0-22 15,0 21-15,0-21 0,0 1 16,0-1-16,-21-21 16,-1-21-1,22-1-15,0 1 16,-21 0-16,21 0 0,0 0 16,0-22-16,0 22 0,0-21 0,21 0 15,1-22-15,-1 22 0,0-22 16,0 1-16,21 20 0,-20 1 15,20 0-15,0 21 0,22-1 0,-22 22 16,0 0-16,1 22 0,-1 20 16,0 0-16,1-21 0,-22 22 15,21-1-15,-42 22 0,0-22 0,0 0 16,0 1-16,0-1 0,0 0 16,0 1-16,0-22 0,0 21 0,-21-21 15,21 0-15,-21 1 0,21-1 16,0 0-16,0-42 15,0 0 1,21-1-16,0 22 0,0-42 16</inkml:trace>
  <inkml:trace contextRef="#ctx0" brushRef="#br1" timeOffset="29152.5">1968 4509 0,'0'0'15,"0"21"-15,22-21 0,-22 21 0,21-21 0,0 21 16,0-21-16,0 0 16,0 0-16,1 0 0,-1 0 15,21-21-15,-21 21 0,0-21 16,22 0-16,-22-1 0,0 1 16,0 0-16,0 0 0,1 0 15,-1 0-15,-21-1 0,0 1 0,0 0 16,0 0-16,-21 0 0,-22 0 15,22-1-15,-21 22 0,21 0 0,-22 0 16,1 0-16,21 22 0,-22-1 16,22 21-16,0-21 0,0 22 0,21-1 15,0 0-15,-21 1 0,21-1 16,0-21-16,0 21 0,0-20 16,0-1-16,21 21 0,0-42 15,0 21-15,0 0 0,22-21 0,-22 0 16,21 0-16,1 0 0,20-21 15,-21 21-15,1-21 0,-1 0 16,0 0-16</inkml:trace>
  <inkml:trace contextRef="#ctx0" brushRef="#br1" timeOffset="29800.35">2815 4297 0,'0'0'15,"0"21"-15,0 0 16,0 0-16,0 1 0,0-1 15,0 0-15,0 21 0,0-21 16,0 1-16,0 20 0,0-21 16,0 0-16,0 0 0,0 22 0,0-22 15,0 0-15,0 0 0,0 0 16,0 1-16,0-1 0,0-42 31,0-1-15,0 1-16,0 0 15,0-21-15,0 21 0,21-1 16,-21-20-16,21 0 0,-21 21 0,0-22 16,22 1-16,-1 21 0,-21-22 0,21 22 15,0 0-15,0 21 0,0 0 16,1 0-16,20 0 0,-21 0 16,0 21-16,0 0 0,1 1 0,20 20 15,-21-21-15,0 0 0,-21 22 16,0-22-16,21 21 0,-21-21 0,0 0 15,0 1-15,0 20 0,0-21 16,0 0-16,0 0 0,0 1 16,0-1-1,-21-21-15,21-21 16,0-1-16,21 1 16,-21 0-16,22-21 15,-1 21-15,-21-1 0,21-20 16,0 0-16,0-1 0,0 22 0,1-21 15,-1 0-15,0 20 0,21 1 0,-21 0 16,22 21-16,-22 0 0,0 0 16,0 21-16,0 0 0,1 1 0,-22-1 15,0 0-15,21 21 0,-21-21 16,0 1-16,0 20 0,0-21 0,0 0 16,0 0-16,0 22 0,0-22 15,0 0-15,-21 0 0,21-42 47,21 0-47,0 0 16,0 0-16,-21-1 0</inkml:trace>
  <inkml:trace contextRef="#ctx0" brushRef="#br1" timeOffset="30280.1">3937 4085 0,'0'0'0,"0"-42"0,0 21 0,0-22 16,0 22-16,0 42 15,0 1 1,0-1-16,0 21 0,0 0 16,0 1-16,0 20 0,0-20 0,0 20 15,0-21-15,0 1 16,0 20-16,0-20 0,-21-1 0,21-21 16,-21 21-16,21-20 0,0 20 0,0-21 15,0 0-15,0 0 16,0 1-16,0-44 31,0 1-31,21 21 0,-21-21 16,21 0-16,-21 0 0,21 0 15,0-22-15,-21 22 0,21 0 0,1-21 16,-1 20-16,-21-20 0,21 21 16,0 0-16,0 0 0,0 21 0,1 0 15,-1 0-15,0 0 16,0 0-16,0 21 0,0 0 15,-21 0-15,22 0 0,-22 22 0,0-22 16,0 0-16,0 0 0,0 0 16,0 22-16,-22-22 0,-20 0 0,21 0 15,0 0-15,0 0 0,-1 1 0,-20-1 16,21-21-16,0 21 0,-22-21 16,22 0-16,0 0 0,0 0 0,0 0 31,21-21-31,0 0 0,0-1 0,0 1 15,0 0-15,21 0 0,-21 0 16,21 0-16</inkml:trace>
  <inkml:trace contextRef="#ctx0" brushRef="#br1" timeOffset="30612.42">4254 4551 0,'0'0'0,"43"0"16,-22 0-16,0 0 15,0 0-15,0 0 16,1 0-16,-1 0 0,0-21 0,21 0 16,-21 21-16,1-22 0,-1 1 15,0 0-15,0 21 0,-21-21 16,0 0-16,0 0 0,0-1 16,0 1-16,-21 21 15,0 0 1,0 21-16,-1 1 0,22 20 15,-21-21-15,0 21 0,0-20 16,21-1-16,0 21 0,-21-21 0,21 22 16,0-22-16,0 0 0,0 0 15,0 0-15,0 0 0,21-21 16,0 22-16,0-22 16,0 0-16,1 0 0,20 0 15,-21 0-15,21-22 0,-20 22 0</inkml:trace>
  <inkml:trace contextRef="#ctx0" brushRef="#br1" timeOffset="30952.22">4868 4466 0,'0'0'0,"0"-21"0,0-21 16,0 21-16,21-1 16,1 22-16,-1-21 15,0 21-15,0 0 0,0 0 0,0 0 16,1 21-16,-1 1 15,0-1-15,0 0 0,-21 0 16,0 0-16,21 0 0,-21 1 0,0-1 16,0 21-16,0-21 0,0 0 15,0 1-15,0-1 0,0 0 16,0 0-16,0 0 16,-21-21-16,21-21 31,0 0-31,0 0 15,21 0-15,-21-1 0,21 1 0,1 0 16,-22 0-16,0-21 0,21 20 0,0-20 16,-21 21-16,21 0 0,-21 0 15,0-1-15,21 1 0,-21 0 16,0 0-16,21 0 0</inkml:trace>
  <inkml:trace contextRef="#ctx0" brushRef="#br1" timeOffset="31988.8">6329 4382 0,'0'0'0,"0"-22"0,0 1 16,0-21-16,0 21 0,0 0 15,0-1-15,0 1 0,0 0 16,0 0-16,0 0 0,-21 21 31,-1 21-31,1 0 16,0 0-16,21 0 0,-21 22 0,0-1 15,0-21-15,21 22 0,0-1 0,-22 0 16,22 1-16,0-1 0,0 0 16,0 1-16,0-22 0,0 0 0,0 21 15,22-21-15,-1 1 0,0-22 16,0 21-16,21-21 0,1 0 0,-22 0 15,21 0-15,1-21 0,-1 21 0,0-22 16,1 1-16,-1 0 16,0 0-16,1 0 0,-22 0 0,0-1 15,0-20-15,0 21 0,-21 0 0,0-22 16,0 22-16,-21-21 0,0 0 16,-21 20-16,-1-20 0,1 21 0,0-21 15,-1 20-15,1 1 0,0 0 16,-1 21-16,1 0 0,21 0 0,-22 0 15,22 0-15,21 21 0,0 0 16,0 1-16,21-22 16,1 0-16,20 21 0,-21-21 0,21 0 15,1 0-15,20 0 0,1 0 16,-22-21-16,22 21 0,20-22 16,-20 1-16,-1 0 0,1 0 15,-1 0-15,-20-22 0,20 22 0,-42 0 16,22-21-16,-22 21 0,0-1 0,0 1 15,-21 0-15,0 0 0,0 0 16,0 0-16,-21 21 0,0 0 16,0 0-16,-1 0 0,1 0 15,0 0-15,0 0 0,0 0 0,0 21 16,-1 0-16,22 21 0,-21-21 0,21 43 16,0-22-16,0 22 0,0-1 15,0 1-15,-21-1 0,21 1 0,0 20 16,0-20-16,0-1 0,0 22 15,0 0-15,0-1 0,0-20 16,21 21-16,0-1 0,-21 1 0,22 0 16,-22-1-16,0 1 0,21 0 0,-21-1 15,21-20-15,-21 20 0,0-20 16,0 21-16,0-22 0,0 1 0,0-22 16,-21 21-16,0-20 0,21-1 0,-43-21 15,22 0-15,0 1 0,0-1 16,-22-21-16,1 0 0,0 0 0,-1 0 15,1-21-15,-21-1 0,20 1 0,-20-21 16,20 21-16,-20-22 0,21 1 16,-22-21-16,22 20 0,21-20 15,-22-1-15,22 1 0,21-1 0,0 1 16,0-1-16,0 1 0,21-1 16,0 1-16,22 20 0,-1-20 0,0 21 15,22-22-15,-1 22 0,22-22 0</inkml:trace>
  <inkml:trace contextRef="#ctx0" brushRef="#br1" timeOffset="32464.53">8869 3916 0,'0'0'0,"0"-21"0,21 0 0,-21-1 15,0 44 17,0-1-32,-21 21 0,21 0 0,-21 1 15,21 20-15,-22 1 0,1-1 16,21 1-16,-21-1 0,0-20 0,0 20 15,21-21-15,-21 22 0,-1-22 0,22-21 16,-21 22-16,21-22 0,0 21 16,0-21-16,0 1 15,21-22-15,1 0 0,-1 0 16,0-22-16,0 1 0,0 0 16,22 0-16</inkml:trace>
  <inkml:trace contextRef="#ctx0" brushRef="#br1" timeOffset="33147.86">9271 4022 0,'0'0'0,"21"-43"0,-21 22 0,0-21 16,0 21-16,0 0 0,-21 21 31,0 42-15,0-21-16,21 21 0,-22 1 0,22-1 15,-21 22-15,21-22 0,-21 21 0,21 1 16,-21-22-16,0 1 0,0 20 15,-1-21-15,22-20 0,-21 20 0,0 0 16,0-21-16,0 1 0,21-1 16,0 0-16,0 0 0,0-42 31,0 0-31,21 0 16,-21-1-16,21 1 0,0 0 0,0-21 15,1 21-15,-1-22 0,-21 1 0,21 21 16,0 0-16,0-22 15,0 22-15,1 21 16,-1 0-16,-21 21 16,0 0-16,0 1 0,0-1 0,0 21 15,0-21-15,0 0 0,21 1 0,-21 20 16,0-21-16,21 0 0,-21 0 16,21 1-16,0-1 0,1-21 15,-1 21-15,0-21 16,0 0-16,0 0 0,0 0 15,1-21-15,-1 21 0,21-21 0,-21-1 16,0 22-16,22-21 0,-22 0 16,21 0-16,-21 0 0,1-22 15,20 22-15,-21 0 0,-21-21 0,21 21 16,-21-1-16,21 1 0,-21 0 16,0 0-16,0 0 0,-21 21 15,0 0-15,0 0 0,0 21 16,0 0-16,-1 0 0,22 22 15,-21-22-15,0 0 0,21 21 0,-21-21 16,21 1-16,0 20 0,0-21 0,0 0 16,0 0-16,21-21 0,0 22 15,0-1-15,22-21 0,-22 0 0,0 0 16,21 0-16,-20 0 0,-1 0 16,21 0-16,-21 0 0,22 0 15,-22-21-15,21-1 0,-21 1 0,0 21 16,1-21-16,-1 0 0,0 0 15,-21-22-15,0 22 0,0 0 0,0-21 16</inkml:trace>
  <inkml:trace contextRef="#ctx0" brushRef="#br1" timeOffset="33364.73">8805 4233 0,'0'0'0,"-42"0"0,21 22 16,0-22-16,42 0 16,0 0-16,0 0 15,21 0-15,1 0 0,-1-22 16,22 1-16,-1 21 0,-21-21 0,22 21 16,-22-21-16,1 21 0,-1-21 15,0 21-15,-21 0 0,22-21 0</inkml:trace>
  <inkml:trace contextRef="#ctx0" brushRef="#br1" timeOffset="33800.54">11515 4276 0,'0'0'0,"0"-21"15,0-1-15,0 1 16,0 0-16,0 0 0,0 0 15,0 0-15,0-1 0,0 1 0,0 0 16,-22 0-16,1 21 0,0 0 16,0 0-16,0 0 0,-22 0 15,22 21-15,0 0 0,0 0 16,0 22-16,0-1 0,21 0 0,-22 1 16,22-1-16,-21 0 0,21 1 15,0-1-15,0 0 0,0 1 0,0-22 16,0 21-16,0-21 0,21 1 0,22-1 15,-22 0-15,0-21 0,21 0 16,1 0-16,-1 0 0,0 0 16,22 0-16,-22 0 0,1-21 0</inkml:trace>
  <inkml:trace contextRef="#ctx0" brushRef="#br1" timeOffset="34056.39">12192 4106 0,'0'0'0,"0"-42"0,0 0 0,0-1 15,0 1-15,0 0 0,-21 21 0,0-1 16,21 1-16,-22 21 16,1 0-16,0 0 0,21 21 0,-21 1 15,21 20-15,0 0 16,0 1-16,-21 20 0,21-21 0,0 22 16,0-1-16,-21-20 0,21 20 0,0-20 15,0-1-15,-22 0 0,22 1 16,-21-1-16,21-21 0,0 0 0,0 0 15,0 1-15,0-1 0,21-21 32,1 0-32,-1 0 0,0-21 0,21-1 15</inkml:trace>
  <inkml:trace contextRef="#ctx0" brushRef="#br1" timeOffset="35156.22">12636 4276 0,'22'-21'0,"-1"-22"16,-21 22-16,0 0 0,-21 0 16,-1 21-16,1 0 0,0 0 15,-21 21-15,21 0 0,-1-21 16,-20 42-16,21-20 0,-21-1 0,20 21 16,-20-21-16,21 22 0,-21-22 15,20 21-15,1-21 0,-21 22 0,42-22 16,0 0-16,0 0 0,0 0 0,0 0 15,0 1-15,21-22 16,21 0-16,-20 0 0,20 0 16,-21 0-16,21 0 0,-20 0 0,20 0 15,-21-22-15,21 1 0,-20 21 16,-1-21-16,0 0 0,0 0 0,0 0 16,0-22-16,-21 22 0,0 0 15,0-21-15,0 20 0,0 1 0,0-21 16,0 21-16,0 0 0,0 42 31,-21-21-31,21 21 0,0 0 16,-21 21-16,21-20 15,0-1-15,-21 21 0,21-21 0,0 22 16,0-22-16,0 0 0,0 0 0,0 0 16,0 0-16,0 1 0,21-1 15,0-21-15,0 21 0,22-21 0,-22 0 16,21 0-16,1 0 0,-22 0 15,21 0-15,0 0 0,1-21 0,-1 0 16,0 21-16,1-22 0,-1 1 0,-21 0 16,22 0-16,-1-21 0,-21 20 15,21-20-15,-20 21 0,-1-21 16,0-1-16,-21 22 0,0 0 0,0-21 16,0 20-16,-21 22 15,0 22 1,-1-1-16,22 0 0,-21 0 15,21 0-15,0 22 0,0-22 0,0 0 16,0 0-16,0 0 0,0 22 0,21-22 16,1 0-16,-1 0 15,0 0-15,-21 0 0,0 1 16,21-22-16,-21 21 16,-21-21-1,0 0-15,0 0 16,-1-21-16,1 21 15,0-22-15,0 22 0,21-21 16,-21 21-16,0 0 0,-1-21 0,1 21 16,21 21 15,0 0-31,21-21 0,1 22 16,-1-1-16,21-21 15,-21 0-15,0 0 0,1 0 0,20 21 16,-21-21-16,21 0 0,1 0 15,-22 0-15,21 0 0,-21-21 0,22 21 16,-22-21-16,0 21 0,21-22 0,-20 1 16,-1 21-16,0-21 0,0 0 15,21 0-15,-20 0 0,-1-22 16,0 22-16,0-21 0,-21 21 0,21-22 16,0 1-16,-21 21 0,0 0 15,0-1-15,0 1 0,0 0 0,-21 42 31,0 0-31,21 1 0,0-1 0,-21 0 16,0 0-16,21 21 0,0-20 16,-21-1-16,21 0 0,0 0 0,0 21 15,0-20-15,0-1 0,0 0 16,0 0-16,21 0 16,0 0-16,-21 1 0,0-1 15,-21-21 16,0 0-31,-1-21 16</inkml:trace>
  <inkml:trace contextRef="#ctx0" brushRef="#br1" timeOffset="36736.32">15388 4255 0,'0'0'0,"0"-43"16,21 22-16,-21 0 0,0 0 0,21-22 16,-21 22-16,22 0 15,-22 42 1,0 0-1,0 22-15,0-1 0,0 0 0,0 1 16,0-1-16,-22 0 0,1 1 16,21-22-16,-21 21 0,0 1 0,0-22 15,21 0-15,-21 0 0,21 0 16,-22 0-16,22 1 0,0-1 16,22-42 15,-1-1-31,0 22 15,0-21-15,0 0 0,0 0 0,22 0 16,-22-22-16,0 22 0,21 0 16,-20-21-16,-1 21 0,0-1 0,0 1 15,0 0-15,0 21 0,1 0 16,-22 21-16,0 0 16,0 1-16,0-1 0,0 0 0,0 0 15,0 21-15,0-20 0,0-1 16,-22 0-16,22 0 0,0 0 15,0 0-15,0 1 0,0-1 0,0 0 16,22-21-16,-1 0 16,0 0-16,0 0 0,0 0 15,0 0-15,22-21 0,-22 21 16,0-21-16,21 21 0,-20-22 0,-1 1 16,0 0-16,21 0 0,-21 0 0,1 0 15,-1-1-15,0-20 0,0 21 16,0-21-16,0-1 0,-21 22 0,0-21 15,0 21-15,0-22 0,0 22 16,0 0-16,0 42 31,0 0-31,-21 0 0,21 1 16,0 20-16,0-21 0,0 21 0,-21-20 16,21 20-16,0 0 0,0-21 15,0 1-15,0 20 0,0-21 0,0 0 16,0 0-16,0 1 0,0-1 0,21 0 15,0 0-15,1-21 16,-1 0-16,0 0 0,21 0 0,-21 0 16,1 0-16,20 0 0,-21 0 0,21-21 15,-20 0-15,-1 21 0,21-21 16,-21-1-16,22 1 0,-22 0 16,0-21-16,0 21 0,21-22 15,-20 22-15,-1-21 0,-21-22 0,21 22 16,-21 0-16,21-22 0,-21 1 15,0 20-15,0 1 0,0 0 0,0-1 16,0 22-16,0 0 0,0 0 0,0 42 31,0 21-31,-21-21 0,21 22 16,-21-1-16,21 22 0,-21-22 16,21 21-16,-22-20 0,22-1 0,0 0 15,0 1-15,-21-1 0,21 0 16,-21-20-16,21 20 0,-21-21 0,21 0 15,0 0-15,0 1 0,0-1 16,-21-21-16,21 21 0,21-42 47,-21 0-47,21 21 0,0-22 16,-21 1-16,21 0 0,1 0 0,-1 0 15,0 0-15,-21-1 0,21 1 16,0 0-16,0 0 0,-21 0 0,22 0 15,-1 21-15,0 0 16,-21 21-16,0 0 0,0 0 16,0 21-16,0-20 0,0-1 15,0 0-15,0 0 16,0 0-16,0 0 0,21 1 16,-21-1-16,21-21 0,-21 21 0,21-21 15,1 0-15,-1 0 16,0 0-16,0 0 0,0 0 0,0 0 15,1 0-15,-1 0 0,0-21 16,0 21-16,0-21 0,0-1 0,1 1 16,-1 0-16,0 0 0,-21-21 0,21 20 15,0-20-15,0 0 0,1 21 16,-22-22-16,0 22 0,21 0 0,-21 0 16,21 0-16,-21 42 15,0 0 1,0 0-16,0 0 0,0 22 0,0-22 15,0 0-15,0 0 0,-21 21 16,21-20-16,0-1 0,-21-21 0,21 21 16,0 0-16,0 0 0,0 0 15,21-21 17,0 0-32,-21-21 15,21 21-15,0-21 0</inkml:trace>
  <inkml:trace contextRef="#ctx0" brushRef="#br1" timeOffset="36908.22">17568 4128 0,'0'-22'16,"-21"22"-16,21 22 31,-21-22-31,21 21 0,0 0 15,0 0 1,21-21-16</inkml:trace>
  <inkml:trace contextRef="#ctx0" brushRef="#br1" timeOffset="37612.79">17843 4212 0,'0'0'0,"0"-21"16,0 0-1,-21 21 1,0 0-16,0 0 16,0 21-16,0 0 0,-1 0 0,22 1 15,-21-1-15,0 0 0,21 21 0,0-21 16,-21 22-16,21-22 16,-21 21-16,21-21 0,0 1 0,0-1 0,0 0 15,0 0-15,0 0 16,21-21-16,0 21 0,0-21 0,22 0 15,-22 0-15,0 0 0,21 0 0,-21 0 16,22 0-16,-22 0 0,0 0 16,21-21-16,-20 0 0,-1 0 0,0 0 15,21 0-15,-21-1 0,1-20 16,-1 21-16,0-21 0,-21-22 0,21 22 16,0-22-16,-21 1 0,0 20 0,0-20 15,0 21-15,0-22 0,0 43 16,0-21-16,0 20 0,0 1 15,0 42 1,0 1-16,0-1 16,0 0-16,0 21 0,0 1 0,-21-1 15,21 0-15,-21 22 0,21-22 16,-21 0-16,21 1 0,0-1 0,0-21 16,-21 22-16,21-22 0,-22 21 15,22-21-15,0 0 0,-21 1 0,21-1 16,0 0-16,0-42 47,21 0-47,1-1 15,-1 1-15,0 0 0,21-21 0,-21 21 16,22-22-16,-1 1 0,0 0 0,1 20 16,-1-20-16,0 21 0,-20 21 15,20 0-15,-21 0 0,0 0 0,0 21 16,-21 0-16,22 22 0,-22-22 15,0 21-15,0-21 0,0 22 0,-22-22 16,1 0-16,21 21 0,-21-21 16,0 1-16,0-1 0,21 0 0,-21-21 15,21 21-15,-22 0 0,22 0 32,0-42-17,22 21-15</inkml:trace>
  <inkml:trace contextRef="#ctx0" brushRef="#br1" timeOffset="37883.94">19600 4149 0,'0'21'15,"0"0"-15,0 0 0,0 0 16,0 22-16,0-22 0,-21 0 16,0 21-16,0-20 0,0-1 0,-1 21 15,1-21-15,0 0 0,0 1 16,0-1-16,0 0 0,-1 0 0,1 0 16,21 0-16,21-21 31,1 0-31,20 0 0,0 0 15</inkml:trace>
  <inkml:trace contextRef="#ctx0" brushRef="#br1" timeOffset="38240.05">20108 4233 0,'0'-21'0,"0"42"0,0-63 0,0 21 15,-21 21 1,0 0-16,-21 21 0,20-21 0,1 21 15,-21 0-15,21 1 0,0-22 16,-1 21-16,1 0 0,21 0 0,-21 0 16,21 0-16,0 1 0,21-22 15,0 0-15,1 21 0,-1-21 16,21 21-16,-21-21 0,0 0 16,22 0-16,-22 0 0,21 0 0,-21 21 15,22 0-15,-22-21 0,0 21 16,-21 1-16,21-22 0,-21 21 15,0 0-15,0 0 16,-21-21-16,0 0 0,21 21 16,-21-21-16,0 0 0,-1 0 0,-20 0 15,21 21-15,0-21 0,0 0 16,-22 0-16,22 0 0,0 0 0,0 0 16,0 0-16,-22-21 0,22 21 15,0-21-15,0 21 0,0-21 16</inkml:trace>
  <inkml:trace contextRef="#ctx0" brushRef="#br1" timeOffset="38403.96">19685 3916 0,'0'0'16,"-21"0"-16,0-21 15,-1 0 1</inkml:trace>
  <inkml:trace contextRef="#ctx0" brushRef="#br1" timeOffset="38464.92">19875 3831 0,'22'0'16,"20"0"-16</inkml:trace>
  <inkml:trace contextRef="#ctx0" brushRef="#br1" timeOffset="40264.01">21442 3979 0,'21'-42'0,"-42"84"0,42-105 0,0 21 15,0 20-15,-21 1 0,0 0 16,21 0-16,-21 0 0,0 0 15,22 21-15,-22 21 16,0 0-16,0 0 16,0 21-16,0 1 0,-22-1 0,22 0 15,-21 22-15,0-1 0,21-20 16,-21 20-16,0 1 0,21-22 0,0 0 16,0 1-16,0-1 0,0 0 15,0-20-15,21-1 0,0 0 0,0 0 16,0 0-16,22 0 0,-1-21 0,-21 0 15,22 0-15,-1 0 0,0 0 16,1 0-16,-1-21 0,0 21 0,1-21 16,-1 0-16,-21-21 0,21 20 15,-20-20-15,-1 0 0,0-1 16,0-20-16,-21-1 0,0 1 0,21-1 16,-21 1-16,0-1 0,0 22 15,0-21-15,21 20 0,-21 1 0,0 21 16,0-22-16,0 22 15,0 42 1,0 1-16,-21 20 0,0 0 16,21 1-16,-21-1 0,21 21 15,0-20-15,0 20 0,-21 1 0,21-22 16,-21 0-16,21 22 0,0-22 16,0-21-16,0 22 0,0-1 0,0-21 15,21 0-15,0 1 0,0-1 16,0-21-16,0 0 0,1 0 0,-1 0 15,21 0-15,-21 0 0,0 0 16,22 0-16,-22-21 0,21 21 0,-21-22 16,1 1-16,20 0 0,-21-21 15,0 21-15,22-22 0,-22 22 0,-21-21 16,21-1-16,-21 1 0,21 21 16,-21 0-16,0 0 0,0-1 0,-21 22 15,0 22 1,0-1-16,-1 0 0,1 0 15,21 0-15,0 22 0,0-22 0,0 21 16,0-21-16,0 22 0,0-22 16,0 0-16,0 21 0,0-21 0,0 1 15,21-1-15,-21 0 0,22-21 16,-22 21-16,21-21 16,-21-21 15,-21 21-31,-1-21 0,1 0 15,0 21-15,0 0 16,0 0 0,0 0-16,21 21 31,21 0-31,0-21 16,0 0-16,0 21 0,22-21 0,-22 0 15,21 0-15,-21 0 0,22 0 16,-1 0-16,0 0 0,22 0 0,-22 0 15,0 0-15,1-21 0,-1 0 16,0 21-16,1-21 0,-22-1 0,21 1 16,-21 0-16,1 0 0,-1-21 15,0 20-15,0-20 0,0 21 16,-21-21-16,0-1 0,0 22 0,0 0 16,0 0-16,0 0 0,-21 21 15,0 21 1,0 0-16,0 0 0,-22 21 15,22-20-15,0-1 0,0 21 0,21-21 16,0 22-16,0-22 0,0 0 16,0 21-16,0-21 0,21 1 0,0-22 15,0 21-15,0 0 0,1-21 0,20 0 16,-21 21-16,21-21 0,-20 0 16,20 0-16,0 0 0,-21 0 0,22 0 15,-1 0-15,0 0 0,1-21 16,-1 21-16,0-21 0,1 21 15,-1-21-15,0-1 0,1 1 0,-1-21 16,-21 21-16,22 0 0,-22-22 16,0 22-16,-21-21 0,0 21 0,0-1 15,0 1-15,-21 21 16,-22 0-16,22 0 0,-21 0 0,0 21 16,-1-21-16,1 22 0,0-1 15,-1 0-15,1 21 0,21-21 16,0 1-16,-1-1 0,22 0 0,0 0 0,0 21 15,0-20-15,0-1 16,22 0-16,-1-21 0,0 21 0,0-21 16,0 0-16,0 0 0,1 0 15,20 0-15,-21 0 0,0 0 16,22 0-16,-22 0 0,0-21 0,0 21 16,0-21-16,0 0 0,1-1 15,-1-20-15,0 21 0,0-21 0,0-1 16,0 1-16,1 0 0,-1-22 15,-21 1-15,21 20 0,-21-20 0,21-1 16,-21 22-16,21 0 0,-21-22 16,0 43-16,0-21 0,0 20 0,21 1 15,-21 0-15,0 42 16,0 22 0,-21-22-16,21 21 0,-21 0 15,21 1-15,0 20 0,0 1 16,-21-22-16,0 22 0,0-1 0,21-21 15,-22 22-15,1-22 0,21 1 16,-21-1-16,21 0 0,0 1 0,0-22 16,0 0-16,0 0 0,21 0 15,0 0-15,1 1 0,-1-22 0,0 0 16,0 0-16,21 0 0,-20 0 0,20 0 16,-21 0-16,21 0 0,-20-22 15,20 1-15,-21 21 0,21-21 0,-20 0 16,-1 21-16,0-21 0,0 0 15,-21-1-15</inkml:trace>
  <inkml:trace contextRef="#ctx0" brushRef="#br1" timeOffset="40999.6">1609 5800 0,'0'0'0,"0"-64"15,0 22-15,0 21 16,0 0-16,0-1 0,0 1 16,0 42-1,0 1 1,0-1-16,0 21 0,0 0 15,0 22-15,0-22 0,0 22 16,0-22-16,0 22 0,0-22 0,0 21 16,0-20-16,-22-1 0,22 0 15,-21 1-15,0-1 0,21 0 16,0-20-16,0 20 0,0-21 0,0 0 16,0-42-1,21 0-15,0 0 16,1 0-16</inkml:trace>
  <inkml:trace contextRef="#ctx0" brushRef="#br1" timeOffset="41343.92">2074 5906 0,'0'0'0,"21"0"16,-21 21-1,0 0-15,0 0 0,0 21 16,0-20-16,-21 20 0,21-21 0,-21 21 15,0 1-15,21-1 0,-21 0 16,21 1-16,-21-1 0,21 0 0,0-20 16,0 20-16,0-21 0,0 0 15,0 0-15,21-21 0,0 0 16,0 0-16,0 0 0,0 0 16,1-21-16,20 21 0,-21-21 0,0 0 15,0 0-15,1 0 0,-1-22 16,0 22-16,-21 0 0,0 0 15,0 0-15,0-22 0,0 22 16,0 0-16,0 0 0,0 0 0,-21-1 16,21 1-16,-21 0 0,-1 21 15,1 0-15,0-21 0,0 21 0,0 0 16,0 0-16,-1-21 0,1 21 16,0 0-16,0-21 0</inkml:trace>
  <inkml:trace contextRef="#ctx0" brushRef="#br1" timeOffset="41587.78">1376 5927 0,'-21'0'0,"42"0"0,-85 0 0,64-21 32,21 21-32,1-22 0,-1 22 15,21-21-15,22 21 0,-22-21 0,0 0 16,22 21-16,-1-21 0,-20 21 15,20-21-15,-21-1 0,1 22 0,-1 0 16,0-21-16,1 21 0,-22 0 16,0 0-16,0 0 0,-21 21 31,21-21-15</inkml:trace>
  <inkml:trace contextRef="#ctx0" brushRef="#br1" timeOffset="42024.53">3556 6096 0,'0'-21'0,"0"42"0,21-63 16,-21 21-16,21 21 0,-21-22 0,0 1 15,21 21 17,-21 21-32,0 1 15,0 20-15,0-21 0,0 0 0,0 22 16,0-22-16,0 21 0,0-21 0,0 22 16,0-22-16,0 0 0,-21 0 15,21 0-15,0 0 0,0 1 0,0-44 31,0 1-31,21 0 16</inkml:trace>
  <inkml:trace contextRef="#ctx0" brushRef="#br1" timeOffset="42343.86">3810 5673 0,'-21'0'0,"42"0"0,-63 0 0,20 0 16,22 21-16,-21-21 0,21 21 16,-21-21-16,21 21 15,0-42 17,21 21-32,-21-21 15,0 0-15,0 0 16,0-1-1,-21 22-15,0 0 16,0 0-16,0 0 16,21 22-16,0-1 15,0 0-15,0 0 16,0 0-16,0 0 0,21 1 0,0-1 16,0 0-16,21 0 0</inkml:trace>
  <inkml:trace contextRef="#ctx0" brushRef="#br1" timeOffset="43040.46">4339 5969 0,'-21'0'16,"0"21"-16,0-21 15,-1 0-15,22 21 0,-21 1 0,21-1 16,0 0-16,-21 0 0,0 0 15,21 0-15,0 1 16,-21-1-16,21 0 0,0 0 0,0 0 16,-21 0-16,21 1 0,0-1 15,-22-21-15,22 21 0,0-42 47,0 0-47,0-1 16,22 1-16,-1 0 15,-21-21-15,21 21 0,0-22 0,0 22 16,0-21-16,1 21 0,-1-22 16,0 22-16,0 0 0,0 0 0,22 0 15,-22 21-15,0 0 0,0 0 16,0 21-16,0 0 0,1 0 0,-1 0 16,0 0-16,-21 22 0,0-22 0,0 0 15,0 21-15,0-20 0,0 20 16,0-21-16,0 0 0,0 22 0,0-22 15,0 0-15,0 0 0,0 0 16,21 0-16,0-21 16,0 0-16,1 0 0,-1 0 0,0 0 15,21-21-15,-21 0 0,22 21 16,-22-21-16,21 0 0,-21 0 0,22-1 16,-22 1-16,21 0 0,-21 0 15,1 0-15,-1 0 0,0-1 0,0 1 16,-21 0-16,0-21 0,0 21 0,0-1 15,0 1 1,0 42 0,0 1-16,0-1 0,0 0 15,0 0-15,-21 21 0,21-20 16,0 20-16,0-21 0,-21 0 0,21 0 16,0 1-16,0-1 0,0 0 15,0 0-15,0 0 0,21-21 16,0 0-16,0 0 0,0 0 15,1 0-15,-1-21 0,-21 0 16,21 21-16,0-21 0,0 0 0,-21-1 16</inkml:trace>
  <inkml:trace contextRef="#ctx0" brushRef="#br1" timeOffset="43204.37">5207 5715 0,'-21'-21'0,"42"42"0,-63-42 15,20 21-15,1 0 32,21 21-32,0 0 15,21-21 1</inkml:trace>
  <inkml:trace contextRef="#ctx0" brushRef="#br1" timeOffset="43472.21">5673 5546 0,'-22'0'16,"1"21"-16,0-21 0,21 21 16,-21 21-16,21-20 0,-21 20 0,21 0 15,0 1-15,-21-1 0,-1 21 0,1-20 16,21-1-16,0 22 0,-21-22 15,0 0-15,21 1 0,-21-1 0,21-21 16,0 21-16,0-20 0,0-1 16,0 0-16,0 0 0,0 0 0,21-21 15,0 0-15,0 0 16,0 0-16,1 0 0,-1-21 16,21 0-16,-21 0 0,0 0 0</inkml:trace>
  <inkml:trace contextRef="#ctx0" brushRef="#br1" timeOffset="43649.11">5397 5969 0,'0'0'0,"-21"0"0,0 0 0,21 21 16,21-21-1,0 0 1,1 0-16,20 0 0,-21-21 15,21 21-15,-20-21 0,20 0 0,0 21 16</inkml:trace>
  <inkml:trace contextRef="#ctx0" brushRef="#br1" timeOffset="44672.47">6202 6223 0,'21'0'15,"0"0"-15,0 0 16,-21-21-16,21 0 0,-21 0 16,0-1-16,22 1 0,-22 0 15,0 0-15,0-21 0,0 20 0,0 1 16,-22 0-16,1 0 0,0 0 15,0 0-15,0 21 0,0 0 0,-22 0 16,22 0-16,0 0 0,0 21 16,0 0-16,-1 0 0,1 0 0,0 0 15,0 22-15,0-22 0,21 21 16,-21-21-16,21 22 0,0-22 16,0 0-16,0 0 0,0 22 0,0-22 15,21 0-15,0 0 0,0 0 16,0-21-16,0 0 15,1 0-15,-1 0 0,0 0 0,0 0 16,0-21-16,0 0 16,1 0-16,-22 0 0,21 21 15,-21-22-15,0 1 0,21 0 0,-21-21 16,21 21-16,-21-1 0,0-20 16,0 21-16,0 0 0,0-22 15,0 22-15,0 0 0,21 21 16,0 0-1,-21 21-15,0 0 0,22 1 16,-22-1-16,21 0 0,-21 21 16,0-21-16,21 1 0,0-1 0,-21 0 15,21 0-15,0 0 0,1 0 0,-22 1 16,21-22-16,0 21 0,0-21 16,21 0-16,-20 0 0,-1 0 0,21 0 15,-21 0-15,22 0 0,-22-21 0,0-1 16,21 22-16,-21-21 15,22 0-15,-22 0 0,0 0 0,21-22 16,-20 22-16,-1 0 0,0-21 0,0-1 16,0 1-16,-21 0 0,21-22 15,-21 22-15,22-22 0,-22 22 0,0 0 16,0-1-16,0 1 0,0 21 16,0 0-16,0 42 15,-22 0-15,1 0 16,21 22-16,-21-1 0,21 0 15,0 1-15,-21 20 0,21-21 0,-21 1 16,21-1-16,-21 0 0,21 1 0,0-1 16,0 0-16,0-20 15,0 20-15,0-21 0,0 0 0,0 0 16,0 1-16,21-22 0,0 0 16,0 0-16,0 0 0,0 0 15,1 0-15,-1 0 0,0-22 0,0 22 16,0-21-16,22 0 0,-22 21 0,-21-21 15,21 0-15,0 0 0,0-1 16,-21 1-16,21 0 0,1 21 16,-22 21 15,0 0-31,0 1 0,0-1 16,0 0-16,-22 0 0,22 0 15,0 0 1,22-21-1,-1 0-15,0 0 16,-21-21-16,21 21 16,-21-21-16</inkml:trace>
  <inkml:trace contextRef="#ctx0" brushRef="#br1" timeOffset="44852.37">7366 5842 0,'0'0'0,"-21"0"16,21-21 47,21 21-48</inkml:trace>
  <inkml:trace contextRef="#ctx0" brushRef="#br1" timeOffset="45495.96">7599 5990 0,'0'0'15,"-21"0"-15,21-21 16,21 21-1,0-21-15,0 21 0,0 0 0,0-21 16,1 21-16,20 0 0,-21 0 0,0 0 16,0 0-16,1 0 0,-1 21 15,0 0-15,-21 0 0,0 0 0,0 1 16,0-1-16,0 0 0,0 0 0,-21 0 16,0 0-16,-1 1 15,1-1-15,0 0 0,-21 0 0,21 0 16,-22 0-16,1 1 0,21-1 0,-22 0 15,22 0-15,0-21 0,0 21 16,0-21-16,0 0 0,21 21 0,-22-21 16,44-21 15,-1 21-31,0 0 0,0-21 16,0 21-16,0 0 15,1 0-15,-1-21 0,0 21 16,0 0-16,0 0 0,0 0 0,1 0 15,-1 21-15,-21 0 0,21-21 16,0 21-16,0 1 0,-21 20 16,21-21-16,1 0 0,-1 22 0,0-1 15,-21 0-15,0-21 0,21 22 16,-21-1-16,0 0 0,0-20 0,0 20 16,-21-21-16,0 21 0,0-20 0,-1 20 15,1-21-15,0 0 0,-21 0 0,21 1 16,-22-22-16,1 21 0,21 0 15,-22-21-15,-20 0 0,21 21 0,-22-21 16,22 0-16,-22 0 0,1 0 16,20 0-16,-20 0 0,21 0 15,-1 0-15,22 0 0,0-21 0,0 0 16,21 0-16,0-1 0,0 1 0,0 0 16,21-21-16,0 21 0,0-22 15,22 1-15,-1-22 0,0 22 0,1 0 16</inkml:trace>
  <inkml:trace contextRef="#ctx0" brushRef="#br1" timeOffset="45843.76">7980 6202 0,'21'0'46,"0"0"-46,0 0 0,0-21 0,22 0 16,-22 21-16,0-22 0,0 1 0,0 21 16,1-21-16,-1 0 0,0 0 15,-21 0-15,0-1 0,0 1 0,0 0 16,0 0-16,0 0 0,0 0 0,-21 21 16,-22 0-16,22 0 15,0 0-15,0 0 0,0 21 0,-22 0 16,22 21-16,0-21 15,21 22-15,0-1 0,-21 0 0,21-20 16,0 20-16,0-21 0,0 21 0,0-20 16,21-1-16,0 0 0,0 0 15,1 0-15,-1-21 0,0 0 0,0 0 16,21 0-16,-20 0 0,-1 0 0,21 0 16,-21 0-16,0-21 0</inkml:trace>
  <inkml:trace contextRef="#ctx0" brushRef="#br1" timeOffset="46300.51">9631 5694 0,'0'0'15,"21"-42"-15,-21 20 0,21-20 0,0 21 0,-21 0 16,21-22-16,1 22 0,-22 0 16,21 0-16,-21 63 31,0-21-31,-21 22 0,-1 20 16,1-20-16,21 20 0,0 1 0,-21-1 15,0-21-15,21 22 0,0-22 16,0 22-16,-21-22 0,21 0 0,0-20 15,-21 20-15,21-21 0,0 0 16,0 0-16</inkml:trace>
  <inkml:trace contextRef="#ctx0" brushRef="#br1" timeOffset="47104.36">9271 5969 0,'0'0'16,"-21"0"0,42 0-16,0 0 0,0 0 15,0 0-15,22 0 0,-22 0 16,21 0-16,22 0 0,-22 0 0,22-21 16,-22 0-16,21 21 0,1-21 15,21-22-15,-22 22 0,1 0 0,20-21 16,-20 20-16,-1-20 0,-20 0 15,-1-1-15,0 22 0,-21-21 0,22 0 16,-43 20-16,0-20 0,0 21 0,0 0 16,0 0-16,-21 21 15,-1 0-15,1 0 0,0 0 16,-21 21-16,21 0 0,-1 0 0,-20 21 0,21 1 16,0-1-16,-22 0 15,22 22-15,0-22 0,21 22 0,-21-22 16,0 22-16,0-22 0,-1 0 0,1 1 15,21-1-15,-21 0 0,0-21 16,0 22-16,21-22 0,-21 0 0,21 0 16,-22 0-16,22 1 0,22-22 31,-1-22-15,0 1-16,21 0 0,-21 0 0,1 0 15,20 0-15,-21-1 16,21-20-16,-20 21 0,-1 0 0,21 0 15,-21-1-15,0 1 0,1 0 0,-1 21 16,0 0 0,-21 21-16,21 0 0,-21 1 15,0-1-15,0 0 0,0 0 16,0 0-16,0 22 0,0-22 0,0 0 16,21 0-16,0 0 0,1 0 15,-1-21-15,0 22 16,0-22-16,0 0 0,22 0 0,-22 0 15,0 0-15,21 0 0,-21-22 0,1 22 16,20-21-16,-21 0 0,21 21 16,-20-21-16,-1 0 0,0 0 0,0-1 15,0 1-15,0 0 0,-21-21 16,0 21-16,0-1 0,0 1 16,0-21-16,0 21 0,-21 21 15,0 0 1,0 21-16,0 0 0,21 0 15,-21 0-15,21 22 0,-22-22 0,22 0 16,0 0-16,0 22 0,0-22 0,0 0 16,0 0-16,22 0 15,-1-21-15,0 0 0,0 21 0,0-21 16,22 0-16,-1 0 0,-21 0 0,21 0 16,1-21-16,20 21 0,-20-21 15</inkml:trace>
  <inkml:trace contextRef="#ctx0" brushRef="#br1" timeOffset="48898.78">12509 6202 0,'22'0'31,"-1"0"-31,0-21 0,-21 0 16,21 21-16,0-22 0,0 1 15,1 0-15,-22 0 0,21 0 16,-21 0-16,0-1 16,0 1-16,0 0 0,-21 0 15,-1 21-15,1 0 0,0 0 16,0 0-16,0 0 0,-22 0 16,22 0-16,-21 21 0,21 0 0,-22 0 15,22 1-15,0-1 0,-21 0 16,21 21-16,-1-21 0,1 1 0,0-1 15,21 0-15,0 0 0,0 0 0,0 0 16,21 1 0,0-22-16,22 0 0,-22 0 0,21 0 15,-21 0-15,22-22 0,-1 1 0,0 0 16,1 21-16,-1-21 0,0 0 16,1-22-16,-1 22 0,0 0 15,1-21-15,-1 21 0,-21-22 0,22 1 16,-22 0-16,0-1 0,0 1 15,-21 0-15,0-22 0,0 22 0,0-1 16,0 1-16,0 21 0,-21-21 16,0 20-16,0 22 0,-1 0 15,1 0-15,0 22 0,0-1 0,0 21 16,0-21-16,-1 22 0,22 20 16,-21-21-16,21 1 0,-21-1 0,21 22 15,0-22-15,0 0 0,0 1 16,0-22-16,0 21 0,0-21 0,0 0 15,21 1-15,0-1 0,1 0 16,-1 0-16,21-21 0,0 0 16,1 0-16,-1 0 0,22 0 0,-22 0 15,0 0-15,22 0 0,-22 0 0,0 0 16,22-21-16,-22 0 0,1 21 16,-1-21-16,-21-1 0,21 22 0,-20-21 15,-1 0-15,0 0 0,0 0 16,-21 0-16,0-1 0,0 1 0,0 0 15,0 0-15,-21 0 16,0 21-16,0 0 0,-1 0 16,-20 21-16,21-21 0,0 21 15,-22 0-15,22 0 0,0 1 16,0-1-16,0 0 0,0 0 0,-1 0 16,1 0-16,0 1 0,21-1 0,0 0 15,0 0-15,0 0 0,0 0 16,21-21-16,0 0 15,1 0-15,-1 0 0,0 0 0,0 0 16,21 0-16,-20 0 0,-1 0 16,21-21-16,-21 21 0,0-21 0,1 0 15,-1 21-15,0-21 0,0 0 0,-21-1 16,0 1-16,21 0 0,-21 0 16,21 0-16,-21-22 0,22 43 15,-22-21-15,0 0 0,0 42 31,0 0-31,0 1 0,0-1 0,0 0 16,0 0-16,0 0 0,0 0 16,0 1-16,0-1 0,0 0 0,0 0 15,0 0-15,21-21 0,0 21 16,0-21-16,0 0 0,22 22 0,-22-22 16,0 0-16,21 0 0,-21 0 0,22 0 15,-22 0-15,21-22 0,-21 1 16,1 21-16,-1-21 0,0 0 0,21 0 15,-42 0-15,21-22 0,1 22 16,-1-21-16,0-1 0,-21 1 16,0 0-16,0-22 0,0 22 0,0-22 15,0 1-15,0 21 0,0-22 16,0 43-16,21-21 0,-21 20 0,0 1 16,0 42-16,0 1 15,-21-1-15,21 21 0,-21-21 16,21 22-16,0-1 0,-21 0 0,-1 22 15,22-22-15,-21 0 0,21 1 16,-21-1-16,21 0 0,0-20 0,0 20 16,0-21-16,0 21 0,0-20 15,0-1-15,21 0 0,0-21 16,1 21-16,-1 0 0,0-21 0,0 0 16,0 0-16,0 0 0,22 0 0,-22 0 15,0 0-15,21 0 0,1 0 16,-22-21-16,21 0 0,1 21 0,-22-21 15,21 0-15,-21-1 0,0 1 0,1 0 16,-1-21-16,-21 21 0,21-1 16,-21-20-16,0 21 0,0 0 0,0 0 15,0-1-15,-21 22 0,0 0 16,-1 0-16,1 0 0,0 22 0,-21-1 16,21 0-16,-1 0 0,-20 0 15,21 22-15,0-22 0,21 0 16,-21 0-16,21 21 0,-22-20 0,22-1 15,0 0-15,0 0 16,22 0-16,-1-21 16,0 0-16,0 0 0,0 0 15,0 0-15,1 0 0,-1-21 16,0 21-16,0-21 0,0 0 16,0 0-16,1-1 0,-1 22 0,0-21 15,0-21-15,0 21 0,-21 0 16,21-1-16,-21 1 0,22 0 15,-22 0-15,0 42 32,0 0-32,0 0 0,0 1 0,0-1 15,0 0-15,0 0 16,0 0-16,0 0 0,0 1 16,0-1-16,21-21 0,0 0 0,0 0 15,0 0-15,0 21 0,1-21 16,-1 0-16,0 0 0,0 0 0,0-21 15,22 21-15,-22-21 0,0-1 16</inkml:trace>
  <inkml:trace contextRef="#ctx0" brushRef="#br1" timeOffset="49144.64">14160 5630 0,'0'0'0,"-42"22"0,21-1 0,-21-21 16,42 21-16,0 0 15,21-21-15,0 0 0,21 0 16,-21 0-16,22 0 0,20 0 0,-20 0 16,20 0-16,1 0 15,-1 0-15,1 0 0,-1 0 0,1-21 16,-22 21-16,0 0 0,1 0 15,-1-21-15,0 21 0,-21 0 0</inkml:trace>
  <inkml:trace contextRef="#ctx0" brushRef="#br1" timeOffset="50045.14">16002 5906 0,'0'0'0,"0"-22"0,21 22 0,0-21 0,-21 0 15,21 21-15,1-21 0,-1 21 16,0 0 0,-21 21-1,0 0-15,0 0 0,0 1 0,0-1 16,0 0-16,-21 21 0,0-21 0,21 1 15,-22-1-15,1 21 0,0-21 16,0 0-16,0 1 0,0-22 16,21 21-16,0 0 0,-22-21 0,22 21 15,0-42 17,0 0-32,0 0 15,22 21-15,-1-22 0,-21 1 16,21 0-16,0-21 0,-21 21 0,21-1 15,0-20-15,1 21 0,-1-21 16,0-1-16,0 22 0,21 0 0,-20 0 16,-1 0-16,21-1 0,-21 22 15,0 0-15,22 0 0,-22 22 0,0-1 16,0 21-16,-21-21 0,0 22 16,21-22-16,-21 21 0,0-21 0,0 22 15,0-22-15,0 0 0,-21 21 16,21-21-16,-21 1 0,0-1 0,0 0 15,0-21-15,21 21 0,-22-21 16,1 21-16,0-21 16,21-21-1,0 0 1,21 0-16,22 0 16,-22-1-16,0-20 0,0 21 0,21 0 15,1-22-15,-1 1 0,0 0 16,1-1-16,-1 22 0,-21 0 0,22 0 15,-1 0-15,-21 21 0,21 0 0,-20 0 16,-1 21-16,0 0 16,-21 0-16,0 0 0,0 22 0,0-22 15,0 0-15,0 21 0,0-20 0,0-1 16,-21 0-16,21 21 0,-21-21 16,-1 1-16,1-1 0,0-21 0,0 21 15,0 0-15,0-21 0,21 21 16,21-42 15,0 0-31,0 0 0,21 0 16,-20 21-16</inkml:trace>
  <inkml:trace contextRef="#ctx0" brushRef="#br1" timeOffset="50395.94">17124 5948 0,'0'21'15,"0"0"1,21-21-16,0 0 16,0 0-16,0 0 0,1 0 15,20 0-15,-21 0 0,0 0 0,0 0 16,22-21-16,-22 21 0,0-21 16,0 21-16,0-21 0,-21 0 15,0-1-15,0 1 16,0 0-16,0 0 15,-21 0-15,0 21 0,0 0 0,0 0 16,0 0-16,-1 0 0,1 0 16,-21 0-16,21 21 0,0 0 0,-22 21 15,22-20-15,0-1 0,0 21 16,0-21-16,21 0 0,0 22 0,0-22 16,0 0-16,0 0 0,0 0 0,21 1 15,0-22-15,21 0 16,-21 21-16,22-21 0,-22 0 0,21 0 15,1 0-15,-1 0 0,21-21 0</inkml:trace>
  <inkml:trace contextRef="#ctx0" brushRef="#br1" timeOffset="51087.55">17928 5863 0,'0'-21'0,"0"42"0,0-63 15,0 21-15,0 0 0,-21 21 16,0 0-16,21 21 15,-21 0-15,21 0 0,-22 0 16,22 0-16,0 1 0,-21 20 0,21-21 16,-21 0-16,21 22 0,-21-22 0,21 0 15,-21 21-15,21-21 0,0 1 16,0-1-16,-21-21 0,21 21 16,0 0-16,-22-21 0,22 21 15,0-42 16,0 0-15,0 0-16,22 21 0,-22-21 0,21-1 16,0 1-16,-21-21 0,21 21 0,0-22 15,0 22-15,1-21 0,-1 0 16,0 20-16,21 1 0,-21 0 0,1 0 16,-1 21-16,21 0 0,-21 0 15,0 0-15,1 21 0,-1-21 0,0 42 16,0-20-16,0-1 0,0 0 15,-21 0-15,0 21 0,0-20 16,0-1-16,0 0 0,0 0 0,0 0 16,0 0-16,0 1 0,-21-22 15,0 21-15,0 0 0,0-21 16,21 21-16,-21-21 0,-1 0 16,22-21-1,0 0 1,0 0-16,0-1 0,22 1 15,-1 0-15,21-21 0,-21 21 16,0-22-16,22 22 0,-1-21 0,0 21 16,1-22-16,-1 22 15,0 0-15,1 21 0,-22 0 0,21 0 16,1 21-16,-22 0 0,0 0 0,0 1 16,-21-1-16,0 0 0,0 0 15,0 21-15,0-20 0,0-1 0,0 0 16,-21 0-16,0 0 0,0 0 15,21 1-15,-22-1 0,1 0 16,0-21-16,21 21 0,0-42 47,21 21-47,0-21 16</inkml:trace>
  <inkml:trace contextRef="#ctx0" brushRef="#br1" timeOffset="51612.25">19050 5482 0,'0'0'0,"0"-21"0,0-21 15,0 21-15,0 42 32,0 0-32,0 21 0,-21 1 15,21-1-15,-21 0 0,21 22 0,0-22 16,0 22-16,-22-1 0,1-21 0,21 1 15,0-1-15,0 0 16,-21 1-16,21-1 0,0-21 0,-21 22 16,21-22-16,0 0 0,-21 0 0,21 0 15,0 0-15,-21-21 16,21 22-16,-22-22 16,22-22-1,0 1-15,0 0 16,22 0-16,-1 0 0,0 0 15,0-22-15,0 22 0,0-21 16,1-1-16,20 22 0,-21-21 16,21 21-16,1-22 0,-22 43 0,21-21 15,1 21-15,-1 0 0,-21 0 16,21 0-16,-20 21 0,-1 1 0,0-1 16,0 0-16,-21 0 0,0 0 15,0 0-15,0 1 0,-21 20 0,0-21 16,0 0-16,-1 0 0,1 1 15,-21-22-15,21 21 0,-22 0 0,22-21 16,-21 21-16,21-21 0,-22 0 0,22 0 16,0 21-16,0-21 0,0 0 15,0 0-15,-1 0 0,22-21 32,22 21-32,20-21 15,-21 21-15</inkml:trace>
  <inkml:trace contextRef="#ctx0" brushRef="#br1" timeOffset="51994.14">19643 6033 0,'0'0'0,"21"0"16,0 0-16,0 0 15,0 0-15,0 0 0,1 0 16,-1 0-16,0 0 0,0-22 0,21 1 15,-20 21-15,20-21 0,-21 21 16,0-21-16,0 0 0,22 21 16,-43-21-16,21-1 0,-21 1 0,0 0 15,0 0-15,0 0 0,0 0 16,-21 21-16,0 0 0,-1 0 16,1 0-16,0 0 0,-21 0 15,21 21-15,-22 0 0,22 21 0,0-21 16,0 1-16,-22 20 0,22-21 15,21 21-15,-21-20 0,0-1 0,0 21 16,21-21-16,0 0 0,0 1 16,0-1-16,0 0 15,21-21-15,0 21 0,0-21 16,0 0-16,1 0 0,-1 0 0,0 0 16,21 0-16,-21 0 0,22 0 15,-22 0-15,21-21 0,-21 0 0,22 21 16</inkml:trace>
  <inkml:trace contextRef="#ctx0" brushRef="#br1" timeOffset="52404.82">20278 5906 0,'0'0'0,"0"-22"0,0-20 0,0 0 16,0 21-16,21-1 16,0 22-16,0 0 15,0 0-15,22 0 0,-22 0 16,0 22-16,21-22 0,1 21 15,-1 0-15,-21 0 0,21 0 0,-20 0 16,-1 1-16,0-1 0,-21 0 16,0 21-16,0-21 0,0 1 0,0-1 15,0 0-15,-21 0 0,0 0 0,21 0 16,-22-21-16,1 22 0,0-1 16,21 0-16,-21-21 0,0 0 15,21-21 32,0 0-31,0-1-16,21 1 0,0 0 0,0-21 15,0 21-15,1-22 0,-1 1 16,21 0-16,0-1 0,-20 1 0,20 0 16,0-1-16,1 22 0,-22 0 15,21 0-15,-21 21 0,0 0 0,1 0 16,-1 0-16,-21 21 15,0 0-15,0 0 0,0 0 16</inkml:trace>
  <inkml:trace contextRef="#ctx0" brushRef="#br1" timeOffset="52880.6">21442 5842 0,'0'0'0,"21"-21"0,-21 0 0,0 0 15,0-1-15,0 1 16,-21 21 0,0 0-1,-1 0-15,1 21 0,0-21 16,0 22-16,0-1 0,21 0 0,0 0 15,-21 0-15,21 0 0,-22 1 16,22-1-16,0 0 0,0 0 0,0 0 16,0 0-16,0 1 15,22-1-15,-1-21 0,0 0 16,-21 21-16,21-21 0,0 0 0,0 0 16,1 21-16,-1-21 0,-21 21 15,21-21-15,-21 21 0,0 1 16,0-1-1,-21 0 1,0 0-16,-1-21 0,1 0 16,0 21-16,0-21 0,0 0 0,0 21 15,-1-21-15,1 0 0,21 22 16,-21-22-16,0 0 47</inkml:trace>
  <inkml:trace contextRef="#ctx0" brushRef="#br2" timeOffset="76760.71">4593 7345 0,'0'0'0,"0"-21"0,0 0 15,0-1-15,0 1 0,0 0 0,-21 0 16,21-21-16,0 20 0,0 1 16,-21 0-16,21 0 0,0 63 47,0-21-47,0 22 15,0-1-15,0 0 0,0 22 16,0-22-16,0 22 0,0-1 0,-21-20 15,-1 20-15,22 1 0,-21-1 16,0 1-16,0-1 0,0 1 0,0-1 16,21 1-16,-22-22 0,1 21 0,0-20 15,21-1-15,0-21 0,0 22 16,-21-22-16,21 0 0,0 0 16,0-42-1,0 0 1,0 0-16,0-1 0,0-20 15,0 0-15</inkml:trace>
  <inkml:trace contextRef="#ctx0" brushRef="#br2" timeOffset="77376.36">4254 7578 0,'0'0'15,"-21"-21"-15,21-1 0,-21 1 0,0 0 0,21 0 16,-21 0-16,21-22 0,0 22 15,0-21-15,0 0 0,0 20 0,0-20 16,42 21-16,-21-21 0,22 20 16,-22 1-16,42 0 0,-20 0 15,-1 0-15,21 21 0,1 0 0,-1 0 16,1 0-16,-1 21 0,-20-21 16,20 42-16,-20-21 0,-1 22 0,0-1 15,1 0-15,-22 22 0,0-22 16,-21 1-16,0-1 0,0 21 0,-21-20 15,0-1-15,-22 0 0,1 1 0,0-1 16,-1 0-16,1 1 0,0-1 16,-22-21-16,22 22 0,-1-22 0,1 0 15,-21 0-15,20-21 0,22 21 16,-21-21-16,-1 0 0,22 0 0,0 0 16,0 0-16,0-21 0,21 0 15,0 0-15,0 0 16,0-1-16,21 22 15,21 0-15,-21 0 0,1 0 0,-1 0 16,21 0-16,-21 22 0,0-1 16,1 0-16,-1 0 0,0 0 0,0 22 15,0-1-15,-21-21 0,0 21 16,21-20-16,1 20 0,-22-21 0,21 21 16,-21-20-16,21-1 0,0 0 0,0 0 15,0-21-15,1 0 0,20 0 16,-21 0-16,21 0 0,-20 0 0,20-21 15,0 0-15,1 0 0,-1-1 16,0 1-16,1 0 0,-1-21 16,-21-1-16,21 1 0,1 0 0,-22-1 15,21 1-15,-21 0 0,1 21 0,-1-22 16,0 22-16,0 0 0,-21 0 0,0 0 16,0-1-16,0 1 15</inkml:trace>
  <inkml:trace contextRef="#ctx0" brushRef="#br2" timeOffset="77733.67">5355 8086 0,'0'42'16,"0"-84"-16,0 105 0,21-42 15,-21 1-15,21-1 16,1 0-16,-1-21 0,21 21 16,-21-21-16,0 0 0,22 0 15,-22 0-15,21-21 0,1 21 0,-22-21 16,21 0-16,0-1 0,-20 1 15,-1 0-15,21-21 0,-21 21 0,0-22 16,1 22-16,-22-21 0,0-1 0,21 22 16,-21 0-16,21-21 0,-21 21 15,0-1-15,0 1 0,0 0 16,0 42 0,-21-21-16,21 21 15,-21 1-15,21-1 0,0 21 16,-22-21-16,22 22 0,0-1 0,0 0 15,0-21-15,0 22 0,0-22 0,0 0 16,0 0-16,0 0 0,0 1 16,22-1-16,-1 0 0,0-21 0,0 0 15,0 0-15,0 0 0,1 0 0,-1 0 16,0 0-16,0-21 0,0 0 16,0-1-16,1 1 0,-1-21 0,0 21 15,0-22-15</inkml:trace>
  <inkml:trace contextRef="#ctx0" brushRef="#br2" timeOffset="78008.53">6413 7387 0,'0'21'0,"0"22"0,0-22 15,0 42-15,0-20 0,0-1 16,-21 0-16,21 22 0,-21-22 0,21 1 16,0-1-16,0 0 0,-21 1 15,21-1-15,0-21 0,0 21 16,0-20-16,0-1 0,0 0 0,0 0 16,21-21-1,0-21 1,0 0-16,1-22 15</inkml:trace>
  <inkml:trace contextRef="#ctx0" brushRef="#br2" timeOffset="79027.89">7027 7768 0,'0'-21'16,"0"0"0,0 0-16,0 0 0,0-1 0,-21 1 15,0 21-15,0 0 16,0 0-16,-1 0 15,1 0-15,0 21 0,0 1 16,0-1-16,0 0 0,-1 21 0,1-21 16,0 22-16,0-22 0,0 21 15,21-21-15,0 22 0,-21-22 0,21 21 16,0-21-16,0 1 0,0-1 0,0 0 16,0 0-16,0 0 0,21-21 15,0 0-15,0 21 0,0-21 0,0 0 16,1 0-16,20 0 0,-21 0 0,0-21 15,22 0-15,-1 21 0,-21-21 16,21 0-16,1 0 0,-1-22 0,-21 22 16,22 0-16,-1-21 0,-21 20 15,0 1-15,0 0 0,1 0 0,-1 0 16,0 0-16,-21-1 0,0 1 16,-21 21 15,0 0-31,-1 0 0,1 0 15,0 0-15,0 0 0,21 21 16,-21-21-16,21 22 0,-21-22 0,21 21 31,0 0 32,0-42 15,21 21-78,0 0 16,-21 21 46,-21 0-46,0 0-16,21 0 15,-22-21-15,22 22 0,0-1 0,0 0 16,0 0 0,0 0-16,0 0 15,22-21-15,-1 0 16,0 0-16,-21 22 15,21-22-15,0 0 0,0 0 16,1 0-16,-22 21 0,21-21 16,-21 21-16,0 0 15,0 0 1,-21-21-16,-1 0 0,1 21 16,0-21-16,0 0 0,0 22 0,-22-22 15,22 0-15,0 0 0,0 0 16,0 0-16,0 0 0,-1 0 0,1 0 15,0 0-15,0-22 16</inkml:trace>
  <inkml:trace contextRef="#ctx0" brushRef="#br2" timeOffset="79344.71">6837 7705 0,'0'-21'16,"21"-1"-16,0 22 16,0 0-16,0 0 0,1 0 0,-1 0 15,0 22-15,-21-1 16,0 0-16,0 0 15,0 0-15,0 0 0,0 1 0,0-1 16,-21 0-16,0 0 0,-1 0 16,1 0-16,-21 1 0,21-1 0,-22 0 15,22-21-15,-21 21 0,21-21 0,0 0 16,-1 0-16,1 0 0</inkml:trace>
  <inkml:trace contextRef="#ctx0" brushRef="#br2" timeOffset="79868.58">8657 10732 0,'21'-22'31,"-21"1"-31,0 0 16</inkml:trace>
  <inkml:trace contextRef="#ctx0" brushRef="#br2" timeOffset="82555.88">9123 7366 0,'0'0'0,"0"-21"16,0-21-16,0 20 0,0 1 16,0 0-16,0-21 0,0 21 15,0-1-15,0 1 0,0 0 0,-21 21 31,-1 21-15,22 0-16,0 22 0,-21-22 16,0 21-16,21 22 0,-21-22 15,21 0-15,0 22 0,-21-22 0,21 22 16,-21-22-16,21 22 0,-22-22 16,22 21-16,-21-20 0,21-1 0,0 0 15,0 1-15,0-1 0,0 0 0,0-20 16,0-1-16,0 0 0,0 0 15,0 0-15,21-21 0,1 0 16,-1 0-16,0-21 0,0 0 16,0 0-16,0 0 0,1-1 15</inkml:trace>
  <inkml:trace contextRef="#ctx0" brushRef="#br2" timeOffset="82931.67">9461 7599 0,'0'0'0,"22"-42"15,-22 63 17,-22 0-32,1 21 0,0-21 15,21 22-15,-21-22 0,0 21 0,21 1 16,0-22-16,0 21 16,-21 0-16,21 1 0,0-22 0,0 21 0,0-21 15,0 1-15,21-1 0,-21 0 0,21-21 16,0 0-16,0 0 15,0 0-15,1 0 0,20 0 0,-21-21 16,21 21-16,-20-21 0,20-1 16,-21-20-16,0 21 0,22 0 0,-22 0 15,-21-22-15,0 22 0,21-21 0,-21 21 16,0-22-16,0 22 0,0 0 16,-21-21-16,0 20 0,21 1 0,-22 21 15,-20-21-15,21 21 0,0-21 16,0 21-16,-22 0 0,22 0 0,-21 0 15,21 0-15,-1 0 0,1 0 0,0 0 16,0 21-16,0-21 0,0 0 31</inkml:trace>
  <inkml:trace contextRef="#ctx0" brushRef="#br2" timeOffset="83159.53">8890 7493 0,'0'0'0,"21"0"31,21 0-31,-20 0 0,20-21 16,0 21-16,1 0 0,20-21 0,-21 21 16,1 0-16,20 0 15,-20-21-15,-1 21 0,0 0 0,1 0 16,-22 0-16,0 0 0,0 0 0,0 0 15,0 0-15,1 0 16</inkml:trace>
  <inkml:trace contextRef="#ctx0" brushRef="#br2" timeOffset="85439.18">11282 7916 0,'0'22'47,"0"-1"-32,0-42 16,0-1-15,0 1-16,0 0 0,0 0 0,0 0 16,21 0-16,0-1 0,-21-20 15,21 21-15,0-21 0,1-1 0,-1 1 16,0 0-16,0-1 0,0 1 0,0 0 16,1 20-16,-1-20 15,0 21-15,0 21 0,0-21 0,0 21 16,1 0-16,-1 21 15,-21 0-15,0 0 0,21 0 16,-21 1-16,0-1 0,0 0 16,0 0-16,0 0 0,21-21 0,-21 21 15,0-42 32,0 0-31,0 0-16,0 0 0,0 0 0,0-1 15,0 1-15,-21 0 16,0 0-16,21 0 16,-21 21-16,-1 0 0,1 0 15,0 0 1,21 21-16,-21-21 0,21 42 0,-21-21 16,0 22-16,21-22 0,-22 21 15,22 1-15,-21-1 0,21 0 0,-21-21 16,21 22-16,0-1 0,0-21 0,-21 22 15,21-22-15,0 21 0,0-21 16,0 0-16,0 1 0,21-1 0,0-21 16,0 0-16,1 0 0,-1 0 15,0 0-15,21 0 0,1 0 16,-22-21-16,21-1 0,0 1 0,1 0 16,-1 0-16,0 0 0,1 0 15,-1-22-15,0 22 0,1-21 0,-22-1 16,21 22-16,-21-21 0,-21 21 0,0-22 15,0 22-15,0 0 0,0 0 16,-21 21-16,0 0 16,0 0-16,0 0 0,0 21 15,-1-21-15,22 21 0,0 0 0,0 1 16,0-1-16,0 0 0,0 0 16,22 0-16,-1 0 15,0 1-15,0-1 0,0 0 0,0 0 16,1 0-16,-22 0 0,21 1 0,0-1 15,-21 0-15,21 0 0,-21 0 16,21 0-16,-21 1 0,21-22 16,-21 21-16,22-21 15,-1 0-15,0 0 0,0 0 0,0 0 16,0 0-16,1-21 0,20 21 0,-21-22 16,0 1-16,0 21 15,22-21-15,-22 0 0,0 0 0,0 0 0,0-22 16,22 22-16,-22 0 0,0-21 15,0 20-15,0-20 0,-21 0 16,0 21-16,0-1 0,0 1 0,0 0 16,0 0-16,0 0 0,-21 21 15,0 0-15,0 0 16,0 21-16,0-21 0,-1 21 16,1 21-16,0-20 0,21-1 0,-21 21 15,0-21-15,21 22 0,-21-22 0,21 21 16,0-21-16,0 22 0,0-22 15,0 0-15,0 0 0,0 0 16,21 22-16,0-43 0,0 21 0,21 0 16,-20 0-16,20-21 0,0 0 0,22 21 15,-22-21-15,22 0 0,-1 0 16,1 0-16,-1 0 0,1 0 16,-22-21-16,21 0 0,1 0 0,-1 21 15,1-21-15,-22-22 0,1 22 0,-1 0 16,0 0-16,1-22 0,-22 22 15,0-21-15,0 21 0,0-22 0,-21 22 16,0-21-16,0 21 0,0 0 16,0-22-16,-21 43 0,21-21 15,-21 21-15,0 0 0,0 0 0,-22 0 0,22 0 16,0 21-16,-21 0 0,-1 1 16,22-1-16,-21 0 0,-1 21 15,22-21-15,-21 22 0,21-1 16,0-21-16,-22 22 0,43-22 0,-21 21 15,21-21-15,0 0 0,0 1 0,0-1 16,0 0-16,0 0 0,21 0 16,0-21-16,1 0 0,20 0 0,-21 0 15,0 0-15,22 0 0,-22 0 16,21-21-16,-21 0 0,22 0 0,-22 0 16,21-1-16,-21 1 0,0 0 15,22 0-15,-22 0 0,0-22 0,0 22 16,0-21-16,1 21 0,-1-22 15,-21 1-15,0 21 0,0 0 0,0 0 16,0-1-16,0 1 0,-21 21 31,-1 21-31,22 1 0,-21-1 16,21 0-16,0 21 0,-21-21 0,21 22 16,0-22-16,0 21 0,0 1 0,0-22 15,0 0-15,0 21 0,0-21 16,21 1-16,0-1 0,1 0 0,-1 0 15,21-21-15,-21 0 0,22 0 16,-22 0-16,21 0 0,-21 0 0,22 0 16,-1 0-16,0-21 0,-21 0 0,22 0 15,-1-1-15,0 1 16,22-42-16,-43 42 0,21-22 16,-20 1-16,-1 0 0,0-1 0,0 1 15,0-22-15,0 22 0,-21-21 16,0-1-16,0 22 0,0-1 0,22 1 15,-22 0-15,0 21 0,0-1 16,0 1-16,-22 42 31,1 1-31,0 20 0,21 0 0,-21 1 16,0 20-16,0-21 0,-1 22 0,22-22 16,0 22-16,-21-22 0,21 0 15,0 1-15,0-1 0,0 0 16,0 1-16,0-1 0,0-21 0,21 0 15,-21 22-15,22-22 0,-1-21 16,0 21-16,0 0 0,0-21 0,0 0 16,1 0-16,20 0 0,-21 0 15,0 0-15,0-21 0,1 0 0,-1 0 16,21 0-16,-21-1 0,0 1 16,1 0-16,-1 0 0,0 0 0,0 0 15,-21-22-15,0 22 0,0 0 0,0 0 16,0 0-16,-21 21 31,0 0-31,0 21 0,21 0 16,-22 0-16,22 0 0,-21 0 0,21 1 15,0-1-15,0 0 0,0 0 16,0 0-16,0 0 0,0 1 0,0-1 16,21 0-16,1-21 0,-1 21 15,0-21-15,0 0 0,0 0 16,0 0-16,1 0 0,-1 0 0,0 0 15,0-21-15,0 0 0,0 21 16,1-21-16,-1-1 0,-21 1 0,21 0 16,0 0-16,-21 0 0,0 0 15,0-22-15</inkml:trace>
  <inkml:trace contextRef="#ctx0" brushRef="#br2" timeOffset="85692.83">14203 7408 0,'21'0'16,"21"0"-16,-21 0 15,22 0-15,-22-21 0,42 21 0,-20 0 16,-1-21-16,0 21 0,22-21 15,-22 21-15,22-21 0,-22 21 0,0 0 16,1-21-16,-1 21 0,-21 0 16,22 0-16,-22 0 0,0-22 0,-21 1 15</inkml:trace>
  <inkml:trace contextRef="#ctx0" brushRef="#br2" timeOffset="86269.07">16912 6985 0,'0'0'0,"21"-21"0,-21-43 15,0 43-15,0 0 16,0 0-16,-21 21 0,0 0 0,0-21 16,0 21-16,-1 0 0,-20 0 15,21 0-15,-21 21 0,-1-21 16,1 21-16,21 0 0,-22 22 0,1-22 15,0 21-15,21 0 0,-22 22 16,22-22-16,0 22 0,0 20 0,0-20 16,-1-22-16,22 22 0,-21-1 15,21 1-15,0-22 0,0 0 0,0 1 16,0-1-16,21-21 0,1 22 0,-1-22 16,0 0-16,21 0 0,-21 0 15,22-21-15,-22 0 0,21 0 0,-21 0 16,22 0-16,-1 0 0,-21-21 15,22 21-15,-22-21 0</inkml:trace>
  <inkml:trace contextRef="#ctx0" brushRef="#br2" timeOffset="86675.83">17251 7303 0,'0'0'15,"0"-22"-15,-21 22 16,-1 0-16,1 0 0,0 22 15,0-1-15,0 21 0,0-21 0,-1 22 16,1-22-16,0 21 0,0 0 16,21 1-16,0-22 0,0 21 15,0-21-15,0 1 0,0 20 0,0-21 16,0 0-16,0 0 0,21-21 0,0 22 16,0-22-16,1 0 0,-1 0 15,21 0-15,-21 0 0,0 0 0,1 0 16,20 0-16,-21 0 0,0-22 15,22 1-15,-22 0 0,0 21 0,0-21 16,0-21-16,0 20 0,-21 1 0,0-21 16,0 21-16,0-22 0,0 22 15,0-21-15,-21 21 0,0-22 0,0 22 16,0 0-16,0 0 16,-22 21-16,22 0 0,0 0 0,-21 0 15,20 0-15,1 21 0,0-21 0,0 21 16,0 0-16,0 1 0,21-1 15,0 0-15,0 0 0,0 0 0,0 0 16,0 1-16,0-1 0,21-21 16,0 21-16,0-21 0,0 0 0</inkml:trace>
  <inkml:trace contextRef="#ctx0" brushRef="#br2" timeOffset="87180.55">17865 7324 0,'0'21'15,"-22"0"-15,1 0 16,21 22-16,-21-22 0,0 0 16,0 0-16,21 0 0,0 22 0,-21-22 15,-1 0-15,22 0 0,0 21 16,0-20-16,0-1 0,0 0 0,0 0 15,0 0-15,0 0 0,0 1 16,0-44 15,0 1-15,0 0-16,0 0 16,0 0-16,22 0 0,-1-1 0,0 1 15,0-21-15,-21 21 0,21-22 16,0 1-16,1 21 0,-1-21 0,0 20 15,0 1-15,21 0 0,-20 0 16,-1 0-16,0 21 0,0 0 0,0 0 16,0 21-16,1 0 0,-1 0 0,0 0 15,-21 1-15,21 20 0,-21-21 16,21 21-16,-21-20 0,0-1 0,0 21 16,0-21-16,0 0 0,0 1 15,0-1-15,0 0 0,-21 0 16,0 0-16,0 0 0,21 1 15,-21-22-15,-1 0 16,44-22 15</inkml:trace>
  <inkml:trace contextRef="#ctx0" brushRef="#br2" timeOffset="88655.69">18859 7366 0,'0'0'0,"22"-42"16,-22 21-1,0-1-15,-22 1 16,1 21-16,-21 0 0,21 0 16,-22 0-16,22 0 0,-21 21 0,0 1 15,-1-1-15,22 21 0,-21-21 0,21 0 16,-1 1-16,1 20 0,0-21 15,21 0-15,0 0 0,0 1 0,0-1 16,21 0-16,0-21 16,1 0-16,-1 0 0,0 21 0,21-21 15,-21 0-15,22 0 0,-1 21 16,-21-21-16,0 21 0,22-21 16,-22 22-16,0-22 0,0 21 0,-21 0 15,0 0-15,0 0 16,0 0-16,-21 1 0,0-22 15,0 0-15,-22 21 0,22-21 0,0 0 16,-21 0-16,21 0 0,-1 0 16,-20 0-16,21 0 0,-21 0 0,20 0 15,1-21-15,-21 21 0,21-22 16,0 22-16,-1-21 0,1 0 0,0 21 16,0-21-16,21 0 0,-21 21 0,21-21 15,21 21 16,0 0-31,-21 21 0,21-21 16,0 21-16,1 0 0,-1-21 16,0 21-16,0 0 0,0 1 0,0-22 15,1 21-15,-1-21 0,21 21 16,-21-21-16,0 0 0,22 0 0,-22 0 16,21 0-16,-21 0 0,22 0 0,-22 0 15,21 0-15,-21 0 16,22-21-16,-22 0 0,21 21 0,-21-22 0,22 1 15,-1 0-15,-21-21 0,22 21 0,-1-22 16,-21 22-16,0-21 16,22-22-16,-22 22 0,0-22 0,21 22 15,-21-21-15,1 20 0,-1-20 16,-21 20-16,21 1 0,-21 0 0,21-1 16,-21 1-16,0 0 0,0 21 15,0-1-15,0 1 0,0 42 16,-21 1-1,0-1-15,0 0 0,-1 21 16,1 1-16,0-1 0,0 0 16,0 22-16,0-22 0,-1 22 0,1-22 15,21 0-15,-21 22 0,21-22 16,0 0-16,0-20 0,0 20 0,0-21 16,0 21-16,0-20 0,0-1 15,21 0-15,-21 0 0,21-21 0,1 21 16,-1 0-16,0-21 15,0 0-15,0 0 0,0 0 0,22 0 16,-22 0-16,21 0 0,-21-21 0,1 0 16,20 0-16,-21 0 0,21 0 15,-20-1-15,-1 1 0,0 0 16,-21 0-16,0-21 0,0 20 0,0 1 16,0 0-16,0 0 0,0 0 0,-21 21 15,0 0 1,-1 21-16,22 0 15,0 0-15,0 0 0,0 1 0,0-1 16,0 21-16,0-21 0,0 0 0,0 1 16,0-1-16,22 0 0,-1 0 15,-21 0-15,21-21 0,-21 21 16,21-21-16,0 22 16,0-22-16,1 0 0,-1 0 15,0 0-15,0 0 0,0 0 0,0-22 16,1 22-16,-1-21 15,0 0-15,0 0 0,21 0 0,-20 0 16,-1-1-16,0 1 0,0 0 0,0-21 16,-21 21-16,21-1 0,-21 1 15,22 0-15,-22 0 0,0 42 32,-22 0-32,22 0 0,-21 1 15,21-1-15,0 21 0,-21-21 16,21 0-16,0 1 0,0-1 0,0 0 15,0 0-15,0 0 0,0 0 16,21-21-16,0 22 16,1-22-16,-1 0 0,0 0 15,0 0-15,0 0 0,0 0 16,1 0-16,-1-22 0,0 22 16,0-21-16,0 0 0,22 21 0,-43-21 15,21 0-15,0 0 0,0-22 0,0 22 16,0 0-16,-21 0 0,0 0 15,0-1-15,0 1 0,0 0 0,0 42 32,0 0-32,0 1 0,-21-1 15,21 0-15,0 0 0,0 0 0,0 0 16,0 1-16,0-1 0,0 0 16,0 0-16,0 0 15,21 0-15,1-21 16,-1 0-16,0 0 15,0 0-15,0 0 0,0 0 0,1 0 16,-1 0-16,21 0 0</inkml:trace>
  <inkml:trace contextRef="#ctx0" brushRef="#br2" timeOffset="88932.33">21145 7387 0,'0'0'16,"0"-21"-16,0 0 0,-21 21 15,0 0 1,0 0-16,0 0 0,0 21 0,-1 0 16,1 0-16,0 1 0,0-1 15,0 21-15,0-21 0,21 22 0,0-22 16,-22 0-16,22 21 0,0-21 0,0 1 16,0-1-16,0 0 0,0 0 15,0 0-15,22 0 0,-1-21 0,0 22 16,0-22-16,0 0 15,0 0-15,1 0 0,-1 0 0,0 0 16,0 0-16,0 0 0,22-22 0,-22 1 16,0 0-16,0 0 0,21 0 15</inkml:trace>
  <inkml:trace contextRef="#ctx0" brushRef="#br2" timeOffset="89240.66">21675 6816 0,'21'-43'15,"-42"86"-15,42-128 0,-21 22 0,0 41 16,0-20-16,0 21 0,0 0 0,0 0 16,0 42-1,0 21-15,-21-21 0,-1 22 16,1-1-16,-21 21 0,21-20 16,0 20-16,-22 1 0,22-1 15,0 1-15,0 20 0,0-20 0,21-1 16,0 1-16,0-1 0,0 1 15,0-22-15,0 1 0,0-1 0,0 0 16,0-21-16,0 22 0,0-22 0,0 0 16,0 0-16,0 0 15,21-21 17,0-21-32,0 0 0,0 0 0,0 0 15,1 0-15,20-1 0,-21-20 0</inkml:trace>
  <inkml:trace contextRef="#ctx0" brushRef="#br2" timeOffset="89598.46">21823 7345 0,'0'-21'0,"-64"148"0,128-233 0,-43 85 16,-21 42-1,0 0-15,-21 0 16,21 22-16,-21-22 0,21 0 16,-22 21-16,1-21 0,21 1 0,0 20 15,0-21-15,0 0 0,0 0 0,0 1 16,0-1-16,0 0 15,21 0-15,1-21 0,-1 0 16,0 0-16,0 0 0,0 0 16,0 0-16,1 0 15,-1-21-15,21 0 0,-21 0 0,0-1 16,-21 1-16,22 0 0,-1-21 16,-21-1-16,21 1 0,-21 21 0,0-21 15,0-1-15,0 22 0,-21 0 16,0 0-16,-1 0 0,1 21 0,0 0 15,0 0-15,0 0 0,0 21 0,-22 0 16,22-21-16,21 21 0,-21 0 16,21 0-16,0 1 0,0-1 0,0 0 15,0 0-15,0 0 0,0 0 16,21-21-16,0 0 0,0 22 0,1-22 16,-1 0-16,0 0 0</inkml:trace>
  <inkml:trace contextRef="#ctx0" brushRef="#br2" timeOffset="89980.24">22331 7493 0,'0'-21'0,"0"42"0,0-63 0,0 21 15,0-1-15,21 1 0,-21 0 16,21 0-16,-21 0 16,21 21-16,0 0 0,1 0 15,-1 0-15,0 0 16,0 21-16,0-21 0,0 21 15,1 21-15,-1-20 0,0-1 16,0 21-16,-21-21 0,0 22 16,0-22-16,0 0 0,0 21 0,0-21 15,0 1-15,0-1 0,-21 0 16,0 0-16,0 0 0,21-42 47,0 0-32,0 0-15,21 0 0,0-1 16,-21 1-16,21-21 0,0 21 16,0-22-16,22 22 0,-22-21 15,0 0-15,0 20 0,0 1 16,1-21-16,-1 21 0,0 0 16,0-1-16,0 1 0,-21 0 0,21 0 15</inkml:trace>
  <inkml:trace contextRef="#ctx0" brushRef="#br2" timeOffset="90261.08">21717 6816 0,'-42'0'0,"84"0"0,-106 0 0,86 0 31,20 0-31,-21 0 0,21 0 0,22 0 16,-22 0-16,22 0 0,-22 0 0,0 0 16,1 0-16,20 0 0,-20 0 15,-1 0-15,-21 0 0,21 0 0,-20 0 16,20 0-16,-21 0 16,-42 0-1,0 0 1,-22 0-16,22 0 15,-21 0-15</inkml:trace>
  <inkml:trace contextRef="#ctx0" brushRef="#br2" timeOffset="90524.52">19643 6922 0,'-43'0'0,"86"0"0,-107 21 0,43-21 16,42 0 0,21 0-16,1 0 0,20 0 15,-20 0-15,20 0 0,-21 0 16,22 0-16,-22 0 0,1 0 0,20 0 16,-21 0-16,-20 0 0,20 0 0,-21 0 15,0 0-15,-21 21 16,-21-21-1,0 0-15,-21 0 0,20 21 16</inkml:trace>
  <inkml:trace contextRef="#ctx0" brushRef="#br2" timeOffset="91468.01">2773 9229 0,'0'0'0,"0"-21"0,0-1 15,-21 1-15,-1 21 0,22-21 16,-21 21-16,0 21 31,21 0-31,-21 1 0,21 20 0,0-21 16,-21 21-16,21 1 0,0 20 0,0-20 16,0 20-16,0-21 0,0 22 15,0-22-15,0 22 0,0-22 0,0 0 16,0 1-16,0-1 0,-21 0 15,21-20-15,-22-1 0,22 0 0,-21 0 16,21 0-16,0 0 0,0 1 16,0-44 15,0 1-31,0 0 16,21 21-16,-21-21 0</inkml:trace>
  <inkml:trace contextRef="#ctx0" brushRef="#br2" timeOffset="91772.89">2963 9694 0,'0'64'16,"0"-43"-16,0 0 16,0 0-16,0 1 0,21-22 15,-21 21-15,22-21 0,-1 0 16,0 0-16,0 0 15,0-21-15,0 21 0,-21-22 16,0 1-16,22 21 0,-22-21 16,0 0-16,0 0 0,0 0 15,-22 21 1,1 0-16,0 0 0,0 0 16,0 21-1,21 0-15,0 0 16,21-21 15</inkml:trace>
  <inkml:trace contextRef="#ctx0" brushRef="#br2" timeOffset="92292.48">4572 9377 0,'0'0'0,"21"-21"0,-21 0 0,0-1 16,0 1-16,0 0 0,0 0 15,0 0-15,0 0 16,-21 21-16,0 0 0,-22 0 15,22 0-15,-21 0 0,0 0 0,-1 21 16,1 0-16,0 0 0,20 21 16,-20 1-16,0-1 0,21 0 0,-22 85 15,22-63-15,0 21 16,0-22-16,21 1 0,0-22 0,0 21 16,0-20-16,0 20 0,0-42 0,0 22 15,0-1-15,21-21 0,0 0 16,0 1-16,0-22 0,1 0 0,20 0 15,0 0-15,1 0 0,-1 0 16,0 0-16,22-22 0,-22 1 16,0 0-16</inkml:trace>
  <inkml:trace contextRef="#ctx0" brushRef="#br2" timeOffset="92716.24">5016 9631 0,'0'0'0,"0"-21"0,0 0 16,0-1-16,0 1 0,-21 21 15,0 0-15,0 0 0,0 21 16,0-21-16,-1 43 0,1-22 16,0 21-16,0-21 0,0 22 15,0-1-15,21 0 0,-22 1 0,22-1 16,0 0-16,0 1 0,0-22 16,0 21-16,0-21 0,0 1 0,22-1 15,-1 0-15,0 0 0,21-21 16,-21 0-16,1 0 0,20 0 0,-21 0 15,21 0-15,-20 0 0,20 0 0,-21-21 16,0 0-16,22 0 0,-22-1 16,0 1-16,0 0 0,0 0 0,0 0 15,1-22-15,-22 1 0,0 21 0,0-21 16,0 20-16,-22-20 16,1 0-16,0 21 0,0-22 0,0 22 0,-22 0 15,22 0-15,-21 21 16,21 0-16,0 0 0,-22 0 0,22 21 15,0 21-15,0-21 0,0 1 0,21 20 16,0 0-16,0-21 0,0 22 16,0-22-16,0 21 0,0-21 0,0 1 15,21-1-15,0 0 0,0-21 16,21 0-16,-20 0 0,-1 0 0,21 0 16,0 0-16</inkml:trace>
  <inkml:trace contextRef="#ctx0" brushRef="#br2" timeOffset="93900.01">5736 9673 0,'0'0'0,"0"-21"0,0 0 15,0 42 1,0 0 0,0 22-16,-21-22 0,21 0 15,-21 21-15,21 1 0,0-22 0,0 21 16,-21-21-16,21 22 0,-22-22 15,22 0-15,0 0 0,0 0 0,0 0 16,0 1-16,0-1 0,-21-21 16,21-21 15,0-1-31,0 1 16,21-21-16,-21 21 15,22 0-15,-22-22 0,0 22 0,21-21 16,0-1-16,0 22 0,0-21 15,0 0-15,1-1 0,-1 22 0,21 0 16,-21 0-16,22 21 0,-22 0 0,0 0 16,21 0-16,-21 21 0,1 0 15,-1 0-15,0 0 0,-21 22 0,0-22 16,21 21-16,-21-21 0,0 22 16,0-22-16,0 0 0,0 21 15,0-20-15,0-1 0,0 0 0,0 0 16,0 0-16,0 0 0,0 1 15,21-22 1,0 0-16,1 0 16,-1-22-16,0 1 0,0 21 0,0-21 15,22 0-15,-22 0 0,21 0 16,0-22-16,-20 22 0,20 0 0,-21-21 16,21 20-16,-20-20 0,-1 0 15,0 21-15,0-1 0,-21 1 0,0 0 16,0 0-16,-21 21 15,0 0 1,-22 0-16,22 0 0,0 21 0,0 0 16,0 0-16,0 1 0,-1-1 0,22 21 15,0-21-15,0 0 0,0 1 16,0-1-16,0 0 0,22 0 0,-1 0 16,0-21-16,0 21 0,0 1 15,22-22-15,-22 21 0,0-21 0,0 0 16,0 21-16,0-21 0,1 0 0,-22 21 15,-22-21 17,1 0-32,0 0 0,0 0 15,0 0-15,-22 0 16,22 0-16,0-21 0,0 21 0,0-21 16,0 21-16,-1 0 0,1 0 0,0 0 31,21 21-31,0 0 0,0 0 15,0 0-15,0 1 0,21-22 16,0 21-16,1-21 0,20 0 16,-21 21-16,0-21 0,22 0 0,-22 0 15,21 0-15,-21 0 0,22 0 0,-22 0 16,21 0-16,0-21 0,-20 0 16,20-1-16,0 22 0,-21-21 15,22 0-15,-1-21 0,-21 21 0,0-22 16,1 1-16,20 0 0,-21-1 15,-21-20-15,21 20 0,0-20 0,1-1 16,-22 22-16,0-21 0,21 20 0,-21-20 16,21 20-16,-21-20 15,0 21-15,0 20 0,0-20 0,0 21 0,0-21 16,0 20-16,0 44 31,0-1-31,0 21 0,-21 0 0,21 1 16,0-1-16,-21 0 0,21 22 15,-22-1-15,1 1 0,21-1 0,0 1 16,-21-22-16,21 22 0,-21-1 0,21-20 16,0-1-16,0 0 0,0-21 15,0 22-15,0-22 0,0 0 0,0 0 16,0 0-16,21 1 0,0-22 16,0 0-1,1 0-15,-1 0 0,0 0 16,0-22-16,-21 1 0,21 21 0,-21-21 15,21 0-15,-21 0 0,0-22 16</inkml:trace>
  <inkml:trace contextRef="#ctx0" brushRef="#br2" timeOffset="94087.91">6985 9631 0,'0'0'0,"-21"0"16,21-21-1,21 21 1,0 0-16,0-21 0,0 21 0,1 0 16,-1-22-16,21 22 0,-21-21 0,0 21 15,22-21-15,-22 21 0,21-21 16,-21 21-16,1 0 0,-1 0 16,0 0-16</inkml:trace>
  <inkml:trace contextRef="#ctx0" brushRef="#br2" timeOffset="94513.17">7472 9758 0,'-21'0'16,"21"-21"0,21 0-1,-21-1-15,21 22 16,0-21-16,0 21 0,0 0 0,1 0 15,-1 0-15,0 0 16,21 0-16,-21 0 0,1 0 0,-1 0 16,0 21-16,21 1 0,-42-1 0,21 0 15,1 0-15,-22 21 0,21-20 16,-21-1-16,0 0 0,0 0 0,0 0 16,0 0-16,0 1 0,-21-1 0,-1 0 15,22 0-15,-21-21 0,0 21 16,0-21-16,21-21 47,0 0-47,0 0 0,0 0 15,21-1-15,0-20 0,0 21 16,-21 0-16,22 0 0,-1-22 16,0 22-16,0 0 0,0 0 0,-21 0 15,21-1-15,1 1 0,-1 0 0,0 21 16,0-21-16,0 21 15</inkml:trace>
  <inkml:trace contextRef="#ctx0" brushRef="#br2" timeOffset="94962.43">8191 9631 0,'0'21'15,"-21"0"1,21 0-16,-21 1 0,21-1 15,0 0-15,0 0 0,0 21 16,0-20-16,-21-1 0,21 21 0,0-21 16,0 0-16,0 1 0,0-1 0,0 0 15,0 0-15,21-21 0,0 21 16,-21 0-16,21-21 0,1 0 0,-1 0 16,0 0-16,0 0 0,0 0 15,0 0-15,1 0 16,-1-21-16,0 0 0,-21 0 0,21 21 15,0-21-15,0 0 0,-21-22 0,22 22 16,-22 0-16,21-21 0,-21 20 16,21-20-16,-21 21 0,0-21 0,0 20 15,0 1-15,0 0 0,0 0 0,0 42 32,0 0-32,0 0 0,0 1 15,0 20-15,0-21 0,0 21 0,0-20 16,0 20-16,0-21 0,0 0 15,0 22-15,0-22 0,0 0 0,0 0 16,0 0-16,21-21 0,0 0 16,0 21-16,1-21 15,-1 0-15,0 0 0,0 0 16,21-21-16,-20 21 0,20-21 0,-21 0 16</inkml:trace>
  <inkml:trace contextRef="#ctx0" brushRef="#br2" timeOffset="95216.28">9144 9610 0,'0'0'0,"-21"-64"16,0 64-16,-1 0 0,1 0 15,0 0-15,0 0 0,0 21 16,0-21-16,-1 22 0,1 20 16,0-21-16,21 0 0,-21 22 0,0-22 15,21 21-15,0-21 0,0 22 16,0-22-16,0 0 0,0 21 15,0-21-15,0 1 0,0-1 0,21 0 16,0 0-16,0-21 0,0 0 16,1 0-16,-1 21 0,0-21 15,21 0-15,-21 0 0,1 0 0,-1 0 16,0-21-16,21 0 0,-21 0 0,1 0 16,-1-1-16</inkml:trace>
  <inkml:trace contextRef="#ctx0" brushRef="#br2" timeOffset="95504.12">9504 9186 0,'0'0'0,"21"-63"0,-21-1 0,0 22 0,0 0 15,0-1-15,0 22 0,0 0 0,0 0 16,-21 42 0,0 0-16,-1 22 15,22-1-15,-21 0 0,21 1 16,0 20-16,-21-21 0,21 22 0,-21-1 15,21 1-15,0-1 0,0-20 0,-21 20 16,21 1-16,-21-22 16,21 22-16,0-22 0,0 0 0,0 1 0,-22-22 15,22 21-15,0-21 0,0 0 16,0 1-16,0-1 0,22-21 31,-1 0-31,0 0 0,0-21 16,0 21-16,0-22 0,22 1 0</inkml:trace>
  <inkml:trace contextRef="#ctx0" brushRef="#br2" timeOffset="95883.9">9715 9631 0,'0'0'16,"0"21"0,-21 0-16,0 0 0,0 1 15,21-1-15,0 21 0,-21-21 16,0 0-16,21 22 0,-22-22 0,22 0 15,0 0-15,0 0 0,0 1 0,0-1 16,0 0-16,22-21 16,-1 21-16,0-21 0,0 0 15,0 0-15,0 0 0,1 0 0,20 0 16,-21-21-16,0 21 0,0-21 0,1 0 16,-1 21-16,0-43 0,0 22 15,-21 0-15,0-21 0,0 20 0,0-20 16,0 0-16,0 21 0,0-22 15,-21 22-15,21 0 0,-21 0 16,0 0-16,-1 21 0,1 0 0,0 0 16,0 0-16,0 21 0,0 0 0,-1 0 15,1 0-15,0 0 0,21 1 16,-21-1-16,21 0 0,0 0 0,0 0 16,0 0-16,21 1 0,0-1 15,0-21-15,1 0 0,-1 0 16,0 0-16,0 0 0,21 0 0,-20 0 15</inkml:trace>
  <inkml:trace contextRef="#ctx0" brushRef="#br2" timeOffset="96224.7">10202 9758 0,'0'-21'16,"0"42"-16,21-63 0,-21 20 0,0 1 0,22 0 16,-22 0-16,0 0 15,21 21-15,0 0 16,-21 21-16,21 0 15,-21 0-15,21 0 0,-21 1 16,21 20-16,-21-21 0,0 21 0,0-20 16,0 20-16,0-21 0,0 0 0,0 22 15,0-22-15,0 0 0,0 0 16,0 0-16,-21-21 0,21 21 16,-21-21-16,21 22 0,0-44 31,0 1-16,0 0-15,0 0 0,0 0 16,21 0-16,0-1 0,-21 1 0,0-21 16,22 0-16,-22 20 0,21-20 15,0 0-15,-21 21 0,0-22 0,21 22 16,0-21-16,-21 21 0,0-1 0,21-20 16,-21 21-16,0 0 0</inkml:trace>
  <inkml:trace contextRef="#ctx0" brushRef="#br2" timeOffset="96472.56">9525 9250 0,'0'0'0,"-21"0"0,-22 0 16,22 0-16,64 0 31,-22 0-31,21 0 0,-21 0 0,43 0 15,-22 0-15,0 0 0,1 0 0,20 0 16,-20 0-16,-1 0 0,0 0 16,1 0-16,-1 0 0,-21 0 15,0 0-15,0 0 0,1 0 0,-22-21 32</inkml:trace>
  <inkml:trace contextRef="#ctx0" brushRef="#br2" timeOffset="97172.84">11726 9419 0,'0'0'16,"0"-21"-16,0 0 0,-21 0 15,0 21 1,21 21-16,0 0 16,0 21-16,0-20 0,0 20 15,-21-21-15,21 21 0,0 1 0,-21-1 16,21-21-16,0 22 0,0-22 0,-22 0 15,22 21-15,-21-21 0,0 1 16,21-1-16,0-42 47,0-1-47,0 1 16,0 0-16,0 0 0,21 0 0,0-22 15,1 22-15,-22-21 0,21 0 16,0 20-16,21-20 0,-21 21 0,1-21 15,20 20-15,-21 1 0,21 21 0,-20-21 16,20 21-16,-21 0 0,21 0 16,-20 21-16,-1 0 0,0 1 0,0-1 15,-21 21-15,0-21 0,0 22 0,0-1 16,0-21-16,0 21 16,0-20-16,-21 20 0,0-21 0,0 0 15,21 0-15,0 1 0,0-1 0,0 0 16,0-42 15,21 0-15,0-1-16,0 22 0</inkml:trace>
  <inkml:trace contextRef="#ctx0" brushRef="#br2" timeOffset="97684.43">12658 9504 0,'0'0'0,"0"-21"0,0 0 16,0-1 0,0 1-1,-22 21-15,1-21 0,0 21 0,0 0 16,0 0-16,0 0 0,-1 0 0,1 0 16,0 21-16,0 0 0,0 1 15,-22-1-15,43 0 0,-21 21 0,0 1 16,0-22-16,21 21 0,-21 0 0,21 1 15,0-22-15,0 21 0,0-21 16,0 1-16,0-1 0,0 0 0,21 0 16,0-21-16,0 0 0,0 21 15,1-21-15,-1 0 0,21 0 16,-21 0-16,0 0 0,1-21 0,20 0 16,-21 21-16,21-21 0,-20 0 0,-1-1 15,0 1-15,0 0 0,0-21 16,0 21-16,1-1 0,-22-20 0,0 21 15,0-21-15,0 20 0,0 1 0,0 0 16,-22 21 0,1 21-1,21 0-15,-21 1 0,21-1 0,0 21 16,0-21-16,0 22 0,0-22 16,0 0-16,0 21 0,0-21 15,0 1-15,0-1 0,21 0 0,0 0 16,1-21-16,-1 21 0,0-21 15,0 0-15,0 0 0,22 0 0,-22 0 16,21 0-16,0 0 0,1 0 0,20-21 16,-20 0-16,-1 0 0,-21 0 15,21-1-15</inkml:trace>
  <inkml:trace contextRef="#ctx0" brushRef="#br2" timeOffset="98316.32">13398 9504 0,'0'-21'16,"-21"21"-16,0 0 15,21 21-15,0 0 16,-21 0-16,0 0 0,21 1 0,-21-1 16,21 21-16,0-21 0,-22 22 0,22-22 15,-21 21-15,0 0 16,21-20-16,0-1 0,0 0 0,0 0 16,0-42 30,21 0-46,-21 0 0,21-1 16,1-20-16,-22 21 0,21 0 16,0-22-16,0 1 0,0 21 0,0-21 15,-21-1-15,43 22 0,-43 0 16,42 0-16,-21 0 0,0 21 16,1 0-16,-1 0 0,0 0 15,0 21-15,-21 0 0,0 0 0,21 21 16,-21-20-16,21-1 0,-21 21 15,0-21-15,0 22 0,0-22 0,0 0 16,0 21-16,0-21 0,0 1 0,-21-22 16,21 21-16,0 0 0,-21-21 15,21 21-15,-21-21 16,0 0-16,21-21 16,0 0-1,21 0-15,0-1 0,0 1 16,0 0-16,1-21 0,-1 21 0,0-22 15,21 22-15,-21-21 0,22 21 0,-22-22 16,0 22-16,0 21 0,0-21 16,1 21-16,-1 0 0,0 0 0,0 0 15,0 0-15,-21 21 0,0 0 0,0 0 16,0 1-16,0 20 0,0-21 16,0 0-16,0 0 0,0 22 0,0-22 15,0 0-15,0 0 0,0 0 16,0 1-16,0-1 15,0 0-15,21-21 32,1-21-17,-1 21-15,-21-21 0,21-1 0</inkml:trace>
  <inkml:trace contextRef="#ctx0" brushRef="#br2" timeOffset="98654.12">14330 9673 0,'21'0'16,"0"0"0,0 0-16,0 0 15,1 0-15,-1-21 0,0 21 16,0-21-16,0 21 0,0-21 16,1 0-16,-1 21 0,0-22 0,-21 1 15,21 0-15,-21 0 0,21 0 0,-21 0 16,0-1-16,0 1 0,0 0 15,-21 21-15,0 0 0,0 0 16,0 0-16,-1 0 0,-20 0 0,21 21 16,0 0-16,-22 22 0,22-22 15,0 21-15,0 1 0,0-22 16,0 21-16,21-21 0,0 22 0,0-22 16,0 0-16,0 21 0,0-21 0,21-21 15,21 22-15,-21-1 0,0 0 16,22-21-16,-22 0 0,0 0 0,21 0 15,-20 0-15,-1 0 0,21 0 16,-21-21-16</inkml:trace>
  <inkml:trace contextRef="#ctx0" brushRef="#br2" timeOffset="99443.92">15748 9758 0,'0'21'16,"0"-42"15,0 0-31,0 0 0,21-1 16,0-20-16,22 21 0,-22-21 0,0 20 16,21-20-16,-21 0 0,22-1 15,-1 1-15,0 0 0,-20-1 0,20-20 16,0 21-16,-21-1 0,1 1 0,-22 21 15,0-22-15,0 22 0,0 0 16,0 0-16,-22 21 0,1 0 16,0 21-16,0 0 0,0 0 15,0 22-15,-1-22 0,1 21 0,21-21 16,0 22-16,0-22 0,0 0 16,0 21-16,21-20 0,1-1 15,-1 0-15,0 0 0,0 21 0,21-20 16,-20-1-16,-1 0 0,21 21 0,-21-21 15,0 1-15,-21-1 0,0 0 16,0 0-16,0 0 0,0 0 0,-21 1 16,-21-22-16,21 0 15,0 0-15,-22 0 0,1 0 16,0 0-16,-1 0 0,1-22 0,21 1 16,-22 0-16,22 0 0,-21 0 15,21 0-15,0-1 0,-1-20 0,22 21 16,0-21-16,0 20 0,0-20 15,0 0-15,0 21 0,0-1 16,22 1-16,-1 0 0,0 21 0,0 0 16,0 0-16,22 0 0,-22 0 0,0 42 15,0-20-15,0-1 0,0 21 16,1-21-16,-1 22 0,0-1 16,-21 0-16,0-21 0,0 22 0,21-1 0,-21-21 15,21 0-15,-21 1 0,21-1 16,-21 0-16,22-21 15,-1 0-15,0 0 0,0 0 16,0 0-16,0 0 0,1-21 16,-1 21-16,21-21 0,-21-1 0,22 1 15,-22-21-15,21 21 0,0-22 16</inkml:trace>
  <inkml:trace contextRef="#ctx0" brushRef="#br2" timeOffset="101481.59">17060 8700 0,'0'0'16,"0"-22"-16,0 1 0,0 0 0,-21 21 16,0 0-16,21 21 0,0 0 15,0 22-15,0-1 0,-21 22 16,21-22-16,-21 21 0,21 1 16,0-1-16,-22 1 0,1-1 0,0 1 15,0-22-15,0 1 0,0 20 16,-1-21-16,1 1 0,0-1 0,0-21 15,21 22-15,0-22 0,-21 0 0,21 0 16,0 0-16,21-21 31,0-21-31,-21 0 0,21 0 16,-21 0-16,21-22 0,-21 22 16,22 0-16,-22 0 0,21-22 0,-21 22 15,21 0-15,-21 0 0,21 0 16,0 21-16,0 0 15,1 21 1,-22 0-16,0 21 0,0-20 16,0-1-16,0 21 0,0-21 0,0 22 15,0-22-15,0 0 0,0 0 0,21 0 16,0 0-16,0 1 0,0-1 16,22-21-16,-22 21 0,0-21 15,21 0-15,-21 0 0,22 0 0,-1 0 16,0-21-16,1 21 0,-1-21 15,0-1-15,-20 1 0,20 0 0,0 0 16,-21 0-16,22-22 0,-43 22 0,21-21 16,0 21-16,-21 0 15,0-22-15,0 22 0,0 0 0,0 0 16,0 0-16,-21 21 16,0 0-1,21 21-15,-21 0 0,21 0 16,-22 0-16,22 0 0,0 22 0,-21-22 15,21 0-15,0 21 0,0-20 16,0 20-16,0-21 0,21 0 0,1 0 16,-1 1-16,0-1 0,0 0 0,21-21 15,-20 21-15,-1-21 16,0 0-16,21 0 0,-21 0 0,1 0 16,20-21-16,-21 21 0,0-21 15,22 0-15,-22-1 0,0 1 16,0-21-16,-21 21 0,0-22 0,21 22 15,-21-21-15,0 0 0,0-1 0,0 22 16,0-21-16,-21 21 0,0-22 16,0 22-16,0 0 0,-1 0 0,1 0 15,0 21-15,0 0 0,0 0 16,-22 0-16,22 21 0,0-21 16,0 21-16,0 21 0,0-21 0,-1 1 15,22 20-15,0 0 0,-21-21 0,21 22 16,0-22-16,0 21 0,0-21 15,0 22-15,0-22 0,21 0 0,-21 21 16,22-20-16,20-22 0,-21 21 16,0 0-16,22-21 0,-22 0 0,21 0 15,-21 0-15,22 0 0,-1 0 0,0 0 16,1 0-16,-1-21 0,0 0 16,-21-1-16,22 1 0,-1 0 0,-21-21 15,22 21-15,-22-22 0,0 22 16,0-21-16,0 21 0,-21-22 15,0 22-15,0 0 0,0 0 0,0 42 32,0 0-17,0 0-15,0 22 0,-21-22 16,21 0-16,0 0 0,0 21 0,0-20 16,0-1-16,0 0 0,0 0 15,0 0-15,21 0 0,-21 1 0,21-22 16,1 0-16,-1 21 0,0-21 15,0 0-15,21 0 0,-20 0 16,-1 0-16,0-21 0,0-1 0,0 1 16,0 0-16,22 0 0,-22 0 15,0 0-15,-21-22 0,21 22 0,0-21 16,-21 21-16,0-22 0,0 22 0,0 0 16,0 0-16,0 0 0,0-1 15,0 44 16,0-1-31,0 0 0,0 0 0,0 0 16,0 22-16,0-22 0,0 0 16,0 21-16,0-21 0,0 1 0,0-1 15,0 0-15,22-21 0,-1 21 16,-21 0-16,21-21 0,0 0 16,0 0-16,0 0 0,1 0 0,-1 0 0,0 0 15,0 0-15,21-21 0,-20 0 16,20 0-16,-21 0 0,0-1 15,0 1-15,22-21 0,-22 21 0,0-22 16,0 1-16,0 0 0,1-1 16,-22 1-16,21 0 0,0-22 0,-21 22 15,0 0-15,21-1 0,-21 1 0,0 0 16,21-1-16,-21 22 0,0 0 16,0 0-16,0 0 0,-21 21 15,0 21-15,0 0 16,0 0-16,21 21 0,-43 1 0,43-22 15,-21 21-15,0 22 0,0-22 0,21 0 16,-21 1-16,21-1 0,0 0 16,0 1-16,0-22 0,0 21 15,0 1-15,21-1 0,0-21 0,0 21 16,0-20-16,0 20 0,1-21 16,20 0-16,-21 0 0,0 1 0,22-1 15,-1-21-15,-21 0 0,21 0 0,1 0 16,-22 0-16,21 0 0,1 0 15,-22 0-15,21-21 0,0-1 0,-20 1 16,20 0-16,-21 0 0,0-21 16,0 20-16,1-20 0,-1 21 15,-21-21-15,0-1 0,0 22 0,0-21 0,0 21 16,0-1-16,0 1 0,-21 21 16,-1 0-16,1 0 0,-21 0 15,21 0-15,0 0 0,-1 21 0,1 1 16,0-1-16,-21 0 0,21 0 0,-1 0 15,1 22-15,21-22 0,0 0 16,-21 21-16,21-21 0,0 1 0,0-1 16,0 0-16,0 0 0,0 0 0,21 0 15,0-21-15,1 22 16,-1-22-16,0 0 0,0 0 0,0 0 16,0 0-16,1-22 0,-1 1 0,0 0 15,0 0-15,0 0 16,0-22-16,-21 1 0,22 21 0,-1-21 15,-21-1-15,21-20 0,-21 20 0,21-20 16,-21 21-16,21-22 0,0 1 16,-21-1-16,0 1 0,22 20 0,-22 1 15,0 0-15,21-1 0,-21 22 16,0 42 0,-21 0-16,-1 1 0,1 20 0,21 0 15,-21 1-15,21-1 0,-21 0 16,21 22-16,0-22 0,0 0 0,0 1 15,0-1-15,0 0 0,0 1 0,0-22 16,21 21-16,0-21 0,-21 1 16,21 20-16,1-21 0,-22 0 15,21 0-15,0-21 0,0 0 16,0 0-16,0 0 16,1 0-16,-1-21 0,0 0 0,0 0 15,0 0-15</inkml:trace>
  <inkml:trace contextRef="#ctx0" brushRef="#br2" timeOffset="102543.93">21632 9017 0,'0'0'0,"-21"-63"16,21 41-1,0 1-15,0-21 0,0 21 0,0 0 16,0-1-16,0 1 0,-21 0 15,0 21 1,21 21-16,0 0 0,0 22 16,-21-1-16,21 0 0,-22 1 15,22-1-15,0 22 0,0-22 0,0 0 16,0 22-16,0-22 0,0 0 16,0 1-16,0-1 0,0-21 0,0 22 15,0-1-15,0-21 0,0 0 0,0 0 16,0 1-16,0-1 0,0-42 31,0-1-15,0 1-1,0 0-15,0 0 0,22-21 0,-1 20 16,-21 1-16,21-21 0,0 21 0,21 0 16,-20-22-16,-1 22 0,0 0 15,21 21-15,-21-21 0,1 21 0,20 0 16,-21 0-16,0 0 0,0 21 0,-21 0 15,22 0-15,-22 0 0,21 1 16,-21-1-16,0 0 0,0 0 0,0 0 16,0 0-16,-21 1 0,-1-1 15,1-21-15,0 21 0,0-21 16,0 21-16,0-21 0,-1 0 0,1 0 16,0 0-16,0 0 0,0 0 15,0 0-15,-1 0 0,1 0 16,0-21-16,0 0 0,0 21 0,21-21 15,-21 21-15,-1-22 16,44 22 15,-1 0-15,0 0-16,0 22 0,0-22 16,0 0-16,22 0 0,-1 21 15,-21-21-15,22 0 0,-1 0 0,0 0 16,22 0-16,-22 0 0,0 0 0,1 0 15,20 0-15,-20 0 0,20 0 16,-21-21-16,22 21 0,-22-22 0,1 1 16,-1 0-16,0 0 0,-21 0 15,1 0-15,-1-1 0,0-20 0,-21 21 16,0-21-16,0 20 0,0-20 16,0 21-16,0 0 0,-21 0 0,0 21 15,-22 0-15,22 0 0,0 0 16,0 0-16,0 21 0,-1 21 15,1-21-15,0 22 0,21-22 16,0 21-16,0-21 0,0 22 0,0-22 16,0 21-16,0-21 0,21 22 0,0-22 15,1 0-15,20 0 0,-21 21 16,0-42-16,22 22 0,-22-1 0,21 0 16,0-21-16,-20 0 0,20 0 15,0 0-15,-21 0 0,1 0 0,20 0 16,-21 0-16,0-21 0,-21 0 15,21 21-15,-21-22 0,0 1 16,0 0-16,0 0 0,0 0 16</inkml:trace>
  <inkml:trace contextRef="#ctx0" brushRef="#br2" timeOffset="102744.82">22987 9589 0,'0'0'0,"0"21"32,-21-21 30,0 0-62,-1 0 16</inkml:trace>
  <inkml:trace contextRef="#ctx0" brushRef="#br2" timeOffset="105880.33">995 11726 0,'-21'22'0,"21"-44"46,0 1-30,0 0-16,0 0 0,21 0 0,0 0 16,0-22-16,0 1 0,0 0 15,1-1-15,20-20 0,-21-1 16,21 1-16,1 20 0,-22-20 0,21-1 16,-21 22-16,1-21 15,-1 20-15,0 22 0,-21-21 0,0 21 16,0-1-16,-21 22 15,-22 0 1,22 22-16,0-22 0,-21 21 16,21 0-16,-22 0 0,22 0 15,-21 22-15,21-22 0,-1 21 0,1-21 16,21 22-16,0-1 0,0 0 16,0 1-16,0 20 0,21-21 0,1 1 15,20-1-15,-21-21 16,21 22-16,1-1 0,-1-21 0,0 0 15,1 22-15,-22-22 0,0 0 0,21 0 16,-20 0-16,-22 0 16,21-21-16,-42 0 31,-1-21-31,1 21 16,0-21-16,0 0 0,0 21 0,0-21 15,-22 0-15,22-1 0,0 22 16,0-21-16,0 0 0,-1 21 15,22 21 17,22 0-32,-1 1 15,0-1-15,0 0 0,0-21 16,0 21-16,1 0 0,20 0 0,-21 1 16,0-22-16,22 21 0,-22-21 15,21 0-15,-21 0 0,0 0 0,22 0 16,-22 0-16,21 0 0,-21 0 15,22 0-15,-1-21 0,-21-1 0,22 1 16,-22 0-16,21-21 0,0 21 16,-20-22-16,20 22 0,0-21 0,-21-1 15,1 1-15,-1 0 0,0-1 16,-21 1-16,0 0 0,0 21 16,0-22-16,0 1 0,-21 21 15,0 0-15,-1-1 0,1 1 0,0 0 16,0 21-16,0 0 0,0 0 15,-1 21-15,1 0 0,0 1 0,0-1 16,0 21-16,0 0 0,-1 22 16,1-22-16,0 22 0,0-22 0,21 0 15,0 22-15,0-22 0,0 1 16,0-22-16,0 21 0,0-21 0,0 0 16,21 1-16,0-1 0,0-21 15,1 0-15,-1 0 0,0 0 16,0 0-16,0 0 15,22-21-15,-22-1 0,0 1 0,0 0 16,0 0-16,0 0 0,1 0 16,-1-1-16,-21 1 0,0-21 0,0 21 15,0 0-15,0-1 0,0-20 16,0 21-16,0 0 0,0 0 0,0-1 16,0 44 15,0-1-31,0 0 0,0 21 15,0-21-15,0 22 0,0-22 0,0 0 16,0 21-16,0-20 0,21-1 16,0 0-16,-21 0 0,21 0 15,0-21-15,1 0 0,-1 21 16,0-21-16,0 0 0,0 0 16,0 0-16,22 0 0,-22-21 15,0 0-15,21 0 0,-20 0 0,-1 0 16,21-1-16,-21 1 0,0 0 15,1-21-15,-1 21 0,0-22 0,0 22 16,-21-21-16,0 21 0,0-22 16,0 22-16,0 0 0,0 42 31,0 0-31,0 0 16,0 22-16,0-22 0,0 21 0,0-21 15,0 22-15,0-1 0,0-21 16,0 22-16,0-22 0,0 0 0,0 21 15,0-21-15,0 1 16,0-1-16,0-42 47,0-1-47,0 1 16,0 0-16,21 0 0,0-21 0,-21 20 15,0-20-15,22 21 0,-1-21 0,0 20 16,0-20-16,-21 21 15,21-21-15,0 20 0,1 22 0,-22-21 16,21 21-16,0 0 16,-21 21-16,21 1 0,-21-1 0,21 0 15,0 0-15,-21 21 0,0-20 16,0 20-16,0-21 0,0 0 0,0 0 16,0 22-16,22-22 0,-22 0 0,0 0 15,0 0-15,0 1 16,21-22-1,0 0 1,0 0-16,-21-22 0,21 1 16,0 0-16,-21 0 0,22 0 15,-1 0-15,0-1 0,0-20 16,0 21-16,0-21 0,1-1 0,-1 22 16,0-21-16,0 21 0,-21-1 15,21 1-15,0 0 0,1 21 0,-1 21 31,-21 0-31,0 1 0,21-1 0,-21 0 16,0 0-16,0 21 0,0-20 16,0-1-16,21 21 0,-21-21 0,0 0 15,21 1-15,-21-1 0,0 0 0,0 0 16,21 0-16,1-21 0,-22 21 16,21-21-16,0 0 0,0 0 15,0 0-15,0 0 0,1 0 0,-1 0 16,21 0-16,-21 0 0,0-21 15,22 0-15,-1 21 0,-21-21 0,0 0 16,22 0-16,-22-1 0,0 22 16,0-21-16,0-21 0,1 21 0,-22 0 15,21-1-15,-21 1 0,0 0 0,0 0 16,0 0-16,0 0 0,-21 21 16,-1 0-16,1 0 15,0 21-15,21 0 0,-21 0 16,21 0-16,-21 0 0,21 22 15,0-22-15,0 0 0,0 0 0,0 0 16,0 1-16,0-1 0,0 0 16,21 0-16,0-21 0,0 21 15,0-21-15,1 0 16,-1 0-16,0 0 0,0 0 16,0 0-16,0 0 0,1 0 0,-1 0 15,21 0-15,-21-21 0,0 21 16,1-21-16,-1 0 0,21 0 0</inkml:trace>
  <inkml:trace contextRef="#ctx0" brushRef="#br2" timeOffset="106932.24">5630 11599 0,'21'0'0,"1"0"16,-22-21 0,0 0-1,21 0-15,-21 0 16,0 0-16,0-1 0,0 1 0,0 0 15,0 0-15,0-21 0,0 20 16,0-20-16,0 21 0,-21-21 0,-1-1 16,1 22-16,0 0 0,0 0 0,0 0 15,0-1-15,-1 22 0,1 0 16,0 0-16,0 0 0,0 22 0,-22-1 16,22 21-16,0-21 0,0 22 15,0 20-15,0-21 0,-1 1 16,1-1-16,21 0 0,0 1 0,0-1 15,0 0-15,0-20 0,0 20 0,0-21 16,0 0-16,21 0 16,1-21-16,-1 0 0,0 0 0,0 0 15,21 0-15,-20 0 0,-1 0 16,21 0-16,-21-21 0,22 0 0,-22 0 16,0 0-16,21 21 0,-21-21 15,1-22-15,-1 22 0,0 0 0,0 0 16,-21 0-16,0-22 0,0 22 0,0 0 15,0 0-15,0-22 16,0 22-16,0 0 0,0 0 0,0 42 31,0 0-31,0 0 16,0 1-16,0-1 0,0 21 0,0-21 16,0 0-16,0 22 0,0-22 15,0 0-15,0 0 0,0 0 0,0 1 16,21-1-16,0 0 0,1 0 15,-1-21-15,0 0 0,21 0 16,-21 0-16,1 0 0,-1 0 16,21 0-16,-21 0 0,0 0 0,22-21 15,-22 0-15,21 0 0,-21-1 16,22 1-16,-22 0 0,0 0 0,21-21 16,-20 20-16,-1-20 15,0 0-15,0 21 0,-21-22 0,0 1 16,0 21-16,21-22 0,-21 22 0,0 0 15,0 0-15,-21 21 16,0 0-16,0 21 16,0 0-16,-1 0 0,1 1 15,0 20-15,21-21 0,-21 21 0,21-20 16,0 20-16,0-21 0,0 0 0,0 22 16,0-22-16,0 0 0,21 0 15,0 0-15,0 0 0,1 1 16,-1-1-16,0-21 0,0 21 0,0 0 15,0-21-15,1 21 0,-1 0 16,0-21-16,-21 22 16,-21-22-1,0 0 1,-1 0-16,-20 0 0,21 0 16,0 0-16,0 0 0,-1 0 15,1 0-15,0 0 0,0 0 16,0 0-16,21-22 47,21 1-47,0 21 0,-21-21 15</inkml:trace>
  <inkml:trace contextRef="#ctx0" brushRef="#br2" timeOffset="109188.47">7980 11515 0,'0'21'0,"0"0"31,21-21-15,0 0 0,-21-21-1,21 21-15,-21-21 16,21 0-16,-21-1 0,22 1 16,-1-21-16,0 21 0,0 0 15,-21-22-15,21 22 0,0-21 0,1 21 16,-22-22-16,21 1 0,0 21 15,-21 0-15,21-1 0,-21 1 0,21 0 16,0 21-16,1 0 16,-1 0-1,-21 21 1,0 0-16,0 1 16,0-1-1,0-42 32,0-1-31,-21 1-1,-1 21-15,1 0 16,0-21 0,0 21-16,0 21 15,0 0-15,-1 1 16,1 20-16,21-21 0,-21 21 15,21-20-15,0 20 0,0 0 0,-21 1 16,21-22-16,0 21 0,0-21 16,0 22-16,0-22 0,0 0 0,0 0 15,21 0-15,0 0 0,0 1 16,1-22-16,-1 21 0,0-21 0,0 0 16,0 0-16,0 0 0,22 0 0,-22 0 15,21 0-15,-21 0 0,22 0 16,-1-21-16,0 21 0,1-22 15,-1 1-15,22 0 0,-22 0 0,0-21 16,1 20-16,-1-20 0,0 0 16,1-1-16,-1 1 0,-21 0 0,21-1 15,-20 1-15,-1 0 0,-21-1 0,0 1 16,21 21-16,-21-21 0,0 20 16,0-20-16,0 21 0,0 0 15,0 0-15,0 42 31,-21 0-31,21 0 0,0 0 0,0 0 16,-21 22-16,21-1 0,-22 0 16,22 1-16,0-1 0,0 0 15,-21-20-15,21 20 0,-21 0 0,21 1 16,0-22-16,0 21 0,0-21 16,0 22-16,0-22 0,0 0 0,21 0 15,0-21-15,1 21 0,-1 0 16,0-21-16,0 0 0,21 0 0,1 0 15,-22 0-15,21 0 0,1 0 0,-22 0 16,21 0-16,0 0 0,1 0 16,-22-21-16,21 21 0,1-21 0,-22 21 15,21-21-15,-21 0 0,0 0 0,1-1 16,-1 1-16,0 0 0,-21-21 16,21 21-16,-21-1 0,0-20 15,0 21-15,0-21 0,0 20 16,-21-20-16,0 21 0,0 21 0,-1-21 15,1 0-15,0 21 0,0 0 16,0 0-16,0 21 0,-22 0 16,22 0-16,21 0 0,-21 0 0,0 22 15,21-1-15,-21-21 0,21 22 16,0-22-16,0 21 0,0-21 0,0 0 16,0 1-16,21-1 0,-21 0 0,21 0 15,0-21-15,-21 21 0,21-21 16,0 0-16,1 0 0,-1 0 15,0 0-15,0 0 16,0 0-16,0 0 0,1 0 16,-1-21-16,0 0 0,0 21 0,0-21 15,-21-22-15,21 22 0,1 0 0,-1 0 16,0-21-16,0 20 0,0-20 16,-21 21-16,21-21 0,-21 20 0,22 1 15,-22 0-15,0 0 0,0 0 16,0 42 15,0 0-31,0 0 0,-22 0 0,22 22 16,-21-22-16,21 0 0,0 21 0,0-20 15,0-1-15,0 0 0,0 0 16,0 0-16,21 0 0,1 1 16,-1-1-16,0 0 0,0-21 0,0 0 15,0 21-15,1-21 0,20 0 16,-21 0-16,21 0 0,-20 0 0,-1 0 15,21 0-15,-21 0 0,0 0 0,22-21 16,-22 0-16,0 21 0,0-21 16,0-1-16,1 1 0,-1 0 0,-21 0 15,0 0-15,0 0 0,0-1 0,0 1 16,0 0-16,0 0 16,0 42 15,0 0-31,0 0 0,0 1 0,0-1 15,0 0-15,0 21 0,0-21 0,0 1 16,21-1-16,-21 0 0,0 0 16,0 0-16,0 0 0,21 1 15,-21-1-15,21-21 16,-21-21 31,-21-1-32,0 22-15,21-21 0,-21 21 0,21-21 16,-21 21 0,21-21-16,-22 21 0,22 21 47,22-21-32,-1 0-15,0 0 0,0 0 0,0 0 16,0 0-16,1 0 0,-1 0 15,21 0-15,-21 0 0,22 0 0,-22 0 16,21-21-16,-21 0 0,22 21 0,-1-21 16,-21-1-16,21 22 15,-20-21-15,20 0 0,-21 0 0,0 0 16,0 0-16,1-22 0,-1 22 16,-21 0-16,0 0 0,0 0 0,0-1 15,0 1-15,-21 21 16,-1 0-16,1 0 0,0 0 15,0 0-15,0 0 0,21 21 0,-21 1 16,21 20-16,0-21 0,0 0 0,0 22 16,0-22-16,0 0 0,0 21 15,21-21-15,-21 1 0,0-1 0,21 0 16,-21 0-16,21 0 0,-21 0 16,0 1-1,0-1 1,-21-21-16,0 0 15,0 0-15,-1 0 0,1 0 0,0 0 16,0 0-16,0 0 0,0 0 0,-1 0 16,1-21-16,0 21 0,0-22 15,0 1-15,21 0 0</inkml:trace>
  <inkml:trace contextRef="#ctx0" brushRef="#br2" timeOffset="109752.17">12192 10964 0,'0'0'0,"0"-21"0,21 21 15,-21-21-15,21 0 0,-21 0 0,0 0 16,21-1-16,-21 1 0,0 0 16,0 0-16,0 0 0,0 42 31,0 0-15,0 0-16,0 22 0,0-1 15,-21 0-15,0 1 0,21-1 16,-21 21-16,21-20 0,-21 20 0,0-20 15,-1-1-15,1 0 0,21 1 0,-21-1 16,21-21-16,-21 21 0,21-20 16,-21-1-16,21 0 0,0 0 15,0 0 1,0-42 15,0 0-31,0 0 16,0 0-16,0-1 0</inkml:trace>
  <inkml:trace contextRef="#ctx0" brushRef="#br2" timeOffset="110227.97">11917 11028 0,'0'0'0,"-21"-21"0,-1-22 16,22 22-16,-21 0 0,21-21 16,0 21-16,0-1 0,0-20 0,0 21 15,0 0-15,21 0 0,1-1 0,20 22 16,-21-21-16,21 21 0,1 0 15,-1 0-15,0 0 0,1 0 0,-1 0 16,0 43-16,1-22 16,-1 21-16,22 0 0,-43 1 0,21-1 15,0 22-15,1-22 0,-22 21 0,0-20 16,0-1-16,0 22 0,1-22 16,-1 0-16,0-21 0,-21 22 0,21-22 15,-21 21-15,0-21 0,0 1 16,0-1-16,0 0 0,0-42 31,-21 0-15,21-1-16,0 1 0,0 0 0,0 0 15,0-21-15,0-1 0,0 1 16,0 0-16,0-1 0,0-20 16,21 20-16,0-20 0,0 21 0,1-1 15,-1-20-15,0 20 0,0 1 16,0 21-16,0-21 0,1 20 0,-1 1 15,0 21-15,0 0 0,0-21 0,0 21 16,1 0-16,-1 0 16,0 0-16,-21 21 0,0 0 15,0 1 1,0-1-16,0 0 16,0 0-16,0 0 15</inkml:trace>
  <inkml:trace contextRef="#ctx0" brushRef="#br2" timeOffset="111785.6">13356 11451 0,'21'21'16,"-42"-42"-16,63 42 0,-20-21 0,-1 0 0,0 0 16,0 0-16,21 0 0,-20 0 15,-1 0-15,0 0 0,0-21 0,0 21 16,0-21-16,1 0 0,-1 0 0,-21 0 15,0-1-15,0-20 16,0 21-16,0-21 0,0-1 0,0 22 0,-21-21 16,21-1-16,-22 22 0,1-21 15,0 21-15,-21 0 0,21-1 16,-1 22-16,-20 0 0,21 0 0,-21 0 16,20 0-16,1 22 0,-21-1 0,21 0 15,-22 0-15,22 21 0,-21 1 16,21-22-16,0 21 0,-1 1 0,1-1 15,21 0-15,0 1 0,0-22 0,0 21 16,0-21-16,21 0 0,1 1 16,-1-1-16,0-21 0,0 0 0,21 21 15,1-21-15,-22 0 0,21 0 16,-21 0-16,22 0 0,-22-21 0,21 21 16,-21-21-16,1-1 0,-1 22 15,0-21-15,0 0 0,0 0 16,0 0-16,-21 0 0,0-22 0,0 22 15,22 0-15,-22-21 0,0 20 0,0-20 16,0 21-16,0 0 0,0 0 16,0 42-1,0 0 1,-22 0-16,22 21 0,0-20 16,-21 20-16,21 0 0,0-21 0,0 22 15,0-22-15,0 0 0,0 0 16,21 0-16,1 1 0,-1-1 15,-21 0-15,21-21 0,0 0 0,0 21 16,0-21-16,1 0 0,-1 0 16,0 0-16,0 0 0,21-21 15,-20 21-15,-1-21 0,21 0 0,-21-1 16,22 1-16,-22 0 0,0 0 16,21-21-16,-21 20 0,1-20 0,-22 0 15,21-1-15,-21 22 0,0-21 0,0 21 16,0 0-16,0-1 0,0 1 15,-21 42 1,21 1-16,0 20 0,-22-21 16,22 21-16,-21 1 0,21-22 15,-21 21-15,21-21 0,0 22 0,0-22 16,0 0-16,0 0 0,0 0 0,0 1 16,-21-1-16,21 0 15,0 0 1,0-42 15,0 0-31,0 0 16,21-1-16,-21 1 0,21 0 15,0-21-15,-21 21 0,22-22 0,-1 22 16,-21-21-16,21-1 0,0 22 16,0 0-16,-21-21 0,21 42 15,1-21-15,-22-1 0,21 22 16,0 22-16,-21-1 15,0 0-15,21 0 0,0 21 0,-21-20 16,21 20-16,-21-21 0,0 0 0,22 22 16,-22-22-16,21 0 0,-21 0 15,0 0-15,0 0 0,0 1 0,21-1 16,-21 0-16,21-21 31,0 0-15,0 0-16,-21-21 15,22 0-15,-1-1 0,0 1 0,-21 0 16,21 0-16,21-21 0,-20 20 0,-1-20 16,0 21-16,0-21 0,0-1 15,0 1-15,1 21 0,-1-22 0,0 22 16,0 0-16,0 0 0,0 0 16,1 21-16,-1 0 15,-21 21-15,0 0 0,0 0 16,0 22-16,0-22 0,0 21 15,0 0-15,0-20 0,0 20 0,0 0 16,0-21-16,0 22 0,0-22 16,0 0-16,0 0 0,0 0 15,0 1-15,0-1 0,0 0 16,21-21-16,0 0 16,0 0-16,0 0 0,1 0 0,-1 0 15,0 0-15,21 0 0,-21 0 0,85-42 31,-63 42-31,-22-22 0,21 1 0,-21 0 0,0-21 16,22 21-16,-22-22 0,0 22 0,0-21 16,0-1-16,-21 1 0,0 0 15,22 21-15,-22-22 0,0 22 0,0 0 16,0 0-16,0 0 0,-22 21 16,1 0-16,0 0 15,0 21-15,0 0 0,0 21 0,-1-21 16,1 22-16,0-1 0,0-21 15,21 22-15,0-1 0,0-21 0,0 21 16,0-20-16,0-1 0,0 0 0,0 0 16,0 0-16,0 0 0,0 1 15,21-22-15,0 21 0,0-21 0,1 0 16,-1 0-16,0 0 16,0 0-16,0 0 0,0 0 0,1 0 15,-1 0-15,0 0 0,0 0 16,0 0-16,0-21 0,1 21 15,-1 0-15,0-22 0,0 22 0,0-21 16,0 21-16,1 0 0,-1 0 0</inkml:trace>
  <inkml:trace contextRef="#ctx0" brushRef="#br2" timeOffset="112051.97">16192 11451 0,'22'0'16,"-22"21"-16</inkml:trace>
  <inkml:trace contextRef="#ctx0" brushRef="#br2" timeOffset="113157.34">4784 8424 0,'-22'0'0,"22"22"31,22-22-15,-1 0-16,0 0 0,0 21 16,21 0-16,1-21 0,-1 0 0,22 0 15,-1 21-15,1-21 0,-1 0 16,22 0-16,-1 0 0,1 0 0,0 0 15,21 0-15,-1 0 0,-20 0 0,21 0 16,0 0-16,-22 0 0,22 0 16,0 0-16,0 0 0,-21 0 0,20 0 15,-20 0-15,0 0 0,-1 0 0,1 0 16,-21 0-16,-22 0 0,21 0 16,-20 0-16,-22 0 0,0 0 0,0 21 15,0-21-15,-21 21 0,22-21 16,-1 0-16,0 0 31,0 0-31</inkml:trace>
  <inkml:trace contextRef="#ctx0" brushRef="#br2" timeOffset="113692.55">9419 8488 0,'0'0'0,"42"0"63,-20 0-48,-1 0-15,0 0 0,21 0 0,1 0 0,-1 0 16,0 0-16,1 0 0,-1 0 16,-21 0-16,21 0 0,1 0 15,-1 0-15,0-21 0,-20 21 0,20 0 16,-21 0-16,0 0 0,0 0 15,1 0-15,-1 0 47,0-21-47,0 21 0</inkml:trace>
  <inkml:trace contextRef="#ctx0" brushRef="#br2" timeOffset="114440.12">12277 8382 0,'-22'0'16,"44"0"-16,-65 0 0,22 0 0,0 0 0,-21 0 15,20 0-15,1 0 0,0 0 16,0 0-16,0 0 0,0 0 0,-1 0 16,1 0-16,0 0 0,42 0 31,0 0-31,22 0 0,-1 0 0,0 0 16,22 0-16,-1 0 0,1 0 15,-1 0-15,22 0 0,0 0 16,-1 21-16,22-21 0,0 0 0,0 0 15,21 0-15,-21 0 0,21 21 0,-21-21 16,21 0-16,-22 22 0,1-22 16,0 0-16,0 0 0,-21 0 15,-1 0-15,1 0 0,0 0 0,-22 0 16,-21 0-16,22 0 0,-43 0 16,21 0-16,-20 0 0,-1 0 0,0 0 15,0 0-15,0 0 31,0 0-15,1 0 0,-1 0-16,0 0 15,0 0-15</inkml:trace>
  <inkml:trace contextRef="#ctx0" brushRef="#br2" timeOffset="115308.15">17335 8297 0,'-42'0'0,"84"0"0,-126 0 0,41 0 0,1 0 16,0 0-16,21 0 0,-22 0 15,22 0-15,-21 0 0,21 0 16,-1 0-16,1 0 0,0 0 16,0 0-1,21 22 1,21-22-1,0 0-15,0 0 0,1 0 0,20 0 16,0 0-16,1 0 0,20 0 0,1 0 16,-1 0-16,22 0 0,-1 0 15,1 0-15,0 0 0,21 0 0,-1 21 16,1-21-16,21 0 0,0 0 16,21 21-16,-21 0 0,22-21 15,-1 0-15,0 21 0,0-21 16,0 0-16,0 0 0,1 21 0,-1-21 15,0 0-15,-21 0 0,21 0 0,0 22 16,-21-22-16,21 0 0,-21 0 16,0 0-16,-21 0 0,0 0 0,-21 0 15,-1 0-15,1 0 0,-21 21 16,-1-21-16,1 0 0,-22 0 0,0 0 16,1 0-16,-22 0 0,21 0 15,-42 21-15,21-21 0,0 0 16</inkml:trace>
  <inkml:trace contextRef="#ctx0" brushRef="#br2" timeOffset="132731.9">2582 12552 0,'0'21'0,"0"0"16,0 0 15,0 1 1,-21-22 14,0 0-46,0 0 16,21-22-16,-21 1 16,21 0-1,0 0-15,0 0 0,0 0 16,0-1 0,21 22-16,-21-21 0,21 21 15,0 0-15,0 0 16,0 0-16,1 0 0,-1 0 15,0 0-15,0 0 16,0 0-16,0 21 0,1 1 0,-1-22 16,-21 21-16,21 0 0,0 0 15,-21 0-15,0 22 0,0-22 0,0 21 16,0-21-16,0 22 0,0-1 16,0-21-16,0 21 0,0 1 0,-21-1 15,0 0-15,0 1 0,-1-22 16,1 21-16,-21 1 0,21-22 0,-22 21 15,22-21-15,-21 0 0,21 1 16,-22-1-16,22 0 0,0 0 16,-21 0-16,21-21 0,-1 0 0,1 0 15,-21 0-15,21 0 0,0 0 16,-1 0-16,1 0 0,0 0 0,0-21 16,0 0-16,0 0 0,-1 0 15,22-1-15,-21 1 0,0 0 0,21 0 16,-21-21-16,21 20 0,-21-20 15,21 21-15,0-21 0,0 20 16,0 1-16,0 0 0,0 0 0,0 0 16,21 0-16,0-1 0,0 1 15,0 21-15,1 0 0,20 0 0,-21 0 16,0 21-16,22 1 16,-22-1-16,21 0 0,-21 0 0,0 0 15,1 22-15,-1-22 0,0 0 16,0 0-16,-21 0 0,21 22 0,0-22 15,-21 0-15,22-21 0,-1 21 16,-21 0-16,21 0 0,0-21 0,-21 22 16,21-22-16,0 0 0,1 21 15,-1-21-15,0 0 16,0 0-16,0 0 16,0-21-1</inkml:trace>
  <inkml:trace contextRef="#ctx0" brushRef="#br2" timeOffset="133192.64">3111 13145 0,'0'21'16,"22"-21"15,-1 0-15,-21-21-16,21-1 15,-21 1-15,0 0 16,0 0 0,-21 21-16,0 0 15,-1 0 1,22 21 0,-21-21-16,21 21 15,0 0-15,0 1 16,0-1-16,0 0 15</inkml:trace>
  <inkml:trace contextRef="#ctx0" brushRef="#br2" timeOffset="134867.9">4635 12637 0,'22'-22'0,"-1"1"16,-21 0-16,0 0 15,0 0-15,0 0 16,-21-1-16,-1 22 0,1-21 16,0 21-16,-21 0 0,21-21 0,-1 21 15,-20 0-15,21 0 0,0 0 16,-22 21-16,22-21 0,-21 21 0,21 22 16,-22-22-16,22 21 0,0 1 15,0-1-15,0 21 0,0-20 16,-1 20-16,22 1 0,-21-1 0,21-20 15,0 20-15,0-21 0,0 1 16,0-1-16,21 0 0,1 1 0,-1-22 16,0 0-16,0 0 0,0 0 15,22 1-15,-1-1 0,0-21 0,1 0 16,-1 21-16,0-21 0,1 0 16,-1 0-16,0 0 0,1-21 0,-1 21 15,0-21-15,1-1 0,-22 1 0,21 0 16</inkml:trace>
  <inkml:trace contextRef="#ctx0" brushRef="#br2" timeOffset="135316.15">5101 12891 0,'0'0'16,"0"-22"-16,0 1 0,-21 0 16,0 21-16,0 0 0,-1 21 15,1 0-15,0 1 16,21-1-16,0 21 0,-21-21 0,21 22 15,-21-22-15,21 21 0,-21 0 0,21-20 16,0 20-16,0 0 0,0-21 16,-22 1-16,22-1 0,0 21 0,0-21 15,0 0-15,22 1 16,-1-22-16,0 0 0,0 0 16,21 0-16,-20 0 0,-1 0 15,0 0-15,0 0 0,0 0 16,0-22-16,1 1 0,20 0 0,-21 21 15,0-21-15,0 0 0,-21-22 16,22 22-16,-22 0 0,0 0 0,0-21 16,0 20-16,0 1 0,0-21 0,-22 21 15,22 0-15,-21-1 0,0 1 16,0 0-16,0 21 0,0 0 0,-22 0 16,22 0-16,0 0 0,0 0 15,0 0-15,-1 21 0,1 0 0,0 1 16,21-1-16,-21 0 0,21 0 15,-21 0-15,21 0 0,0 1 16,0-1-16,0 0 0,21 0 16,0 0-16,0-21 0,0 0 15,22 21-15,-22-21 0,0 0 0</inkml:trace>
  <inkml:trace contextRef="#ctx0" brushRef="#br2" timeOffset="135795.88">5546 12996 0,'0'22'31,"0"-1"-15,0 21-16,0-21 0,0 0 16,0 1-16,0-1 0,0 0 15,0 0-15,0 21 0,0-20 0,0-1 16,0 0-16,0 0 15,0 0-15,0 0 0,0 1 16,0-44 15,0 1-15,0 0-16,0 0 16,0 0-16,0-22 0,0 22 15,21 0-15,0-21 0,0-1 0,0 22 16,0-21-16,1 21 0,-1-22 15,0 22-15,21 0 0,-21 21 0,1 0 16,20 0-16,-21 0 0,0 0 0,22 21 16,-22 0-16,0 1 0,-21-1 15,21 0-15,-21 21 0,0-21 0,0 22 16,0-22-16,0 0 0,0 0 0,0 22 16,0-22-16,0 0 0,0 0 15,0 0-15,-21 0 16,21-42 31,21 0-47</inkml:trace>
  <inkml:trace contextRef="#ctx0" brushRef="#br2" timeOffset="136259.79">6583 12933 0,'0'0'0,"0"-21"16,-21 21-1,-1 0-15,1 0 0,0 0 16,0 0-16,0 0 0,0 0 0,-22 0 16,22 21-16,0-21 0,-21 21 0,20 0 15,1 0-15,0-21 0,0 22 16,0-1-16,21 0 0,0 0 0,0 0 15,0 0-15,0 1 16,21-22-16,0 0 0,0 21 16,0-21-16,22 0 0,-22 21 0,21 0 15,-21-21-15,22 21 0,-22-21 16,21 0-16,-21 21 0,1-21 16,-1 22-16,-21-1 0,0 0 15,0 0-15,0 0 16,-21-21-16,-1 0 0,1 0 15,0 21-15,0-21 0,0 0 0,-22 0 16,22 0-16,-21 0 0,21 0 16,0 0-16,-22 0 0,22 0 0,0 0 15,0 0-15,0 0 0,-1-21 16,1 21-16,0 0 0,0-21 0,21 0 16,0 0-16,0 0 15,21-1 1,0 1-16,0 21 15,22-21-15</inkml:trace>
  <inkml:trace contextRef="#ctx0" brushRef="#br2" timeOffset="137291.98">7027 12552 0,'0'0'16,"0"-21"-16,0 0 0,0-1 15,-21 22-15,0 0 16,21 22-16,0-1 0,-21 0 16,21 0-16,-21 21 15,21 1-15,0-1 0,0 0 0,0 22 16,-22-22-16,1 22 0,21-22 16,-21 0-16,21 22 0,0-22 0,-21 1 15,21-22-15,0 21 0,0-21 0,0 0 16,0 1-16,0-1 0,0 0 15,0 0-15,21-21 0,0 0 16,0 0-16,1 0 0,-1 0 16,0 0-16,0-21 0,21 0 15,-20 21-15,-1-21 0,0-1 0,21 1 16,-21-21-16,1 21 0,-1 0 16,0-22-16,0 22 0,-21-21 15,0 21-15,0-22 0,0 22 0,0 0 16,0 0-16,0 0 0,0-1 0,-21 22 15,0 0-15,0 0 16,-1 0-16,22 22 0,-21-1 0,0-21 16,0 21-16,21 0 0,0 0 15,0 0-15,0 1 0,0-1 16,21-21-16,0 0 0,0 0 16,1 21-16,-1-21 15,0 21-15,0-21 0,-21 21 0,21 0 16,-21 1-16,21-22 15,-21 21-15,22-21 0,-22 21 16,0 0-16,0 0 0,0 0 16,0 1-16,0-1 0,0 0 15,21-21-15,0 0 16,-21 21-16,21-21 0,0 0 0,0 0 16,1 0-16,-1 0 0,0-21 15,0 21-15,0-21 0,0 0 16,1-1-16,-1 1 0,0 0 15,0 0-15,-21 0 0,0 0 0,0-1 16,21 1-16,-21 0 0,0 0 16,0 0-16,0 0 0,0-1 15,0 44 17,0-1-32,0 0 0,0 0 15,0 0-15,0 0 0,-21 1 0,21-1 16,0 0-16,0 0 0,0 0 15,0 0-15,0 1 0,0-1 16,21-21-16,0 21 0,1-21 16,-1 0-16,0 0 15,0 0-15,0 0 0,0 0 0,1 0 16,-1 0-16,0-21 0,0 0 16,0 21-16,-21-22 0,21 1 15,1 0-15,-1 0 0,-21 0 0,0 0 16,0-1-16,21 1 0,-21 0 0,0-21 15,0 21-15,21-1 16,-21 1-16,0 42 16,0 1-16,0-1 15,0 0-15,0 0 0,-21 0 16,21 0-16,-21 1 0,21-1 0,0 0 16,-21 0-16,21 0 0,0 0 0,0 1 15,0-1-15,0 0 16,21-21-1,0 0-15,0 0 0,0 0 0,0 0 16,1 0-16,-1 0 0,21 0 16,-21-21-16</inkml:trace>
  <inkml:trace contextRef="#ctx0" brushRef="#br2" timeOffset="137588.97">8530 12891 0,'-21'-22'0,"42"44"0,-63-44 16,21 22-16,-1 0 15,1 0-15,0 0 0,0 0 16,21 22-16,0-1 0,-21 0 0,0 0 16,21 0-16,0 22 0,0-22 15,0 0-15,0 0 0,0 21 0,0-20 16,0-1-16,0 0 0,0 0 15,0 0-15,0 0 0,0 1 16,21-22-16,0 21 0,0-21 16,0 0-16,0 0 15,1 0-15,-1 0 0,0 0 0,0 0 16,21-21-16,-20-1 0,-1 22 16,0-21-16</inkml:trace>
  <inkml:trace contextRef="#ctx0" brushRef="#br2" timeOffset="137881.79">9059 12383 0,'0'-22'0,"0"44"0,0-65 0,0 22 0,-21 21 16,0 0-16,0 0 16,0 0-16,21 21 15,0 0-15,-22 22 0,22-22 0,-21 21 16,21 1-16,0-1 0,0 0 15,0 1-15,0-1 0,0 21 16,0-20-16,0-1 0,0 22 0,-21-22 16,21 0-16,0 1 0,0-1 0,-21-21 15,21 21-15,0-20 0,0-1 16,0 0-16,0 0 0,0 0 0,0 0 16,0 1-16,21-22 31,0 0-31,-21-22 0,21 22 0</inkml:trace>
  <inkml:trace contextRef="#ctx0" brushRef="#br2" timeOffset="138273.57">9356 12827 0,'0'21'15,"-22"0"-15,1 1 16,0-1-16,21 0 0,-21 21 0,21-21 15,-21 1-15,0-1 0,21 21 0,0-21 16,0 0-16,0 1 0,0-1 16,0 0-16,0 0 0,0 0 15,21-21-15,0 0 16,0 0-16,0 0 0,0 0 16,1 0-16,-1 0 0,0-21 15,0 0-15,0 21 0,0-21 0,1 0 16,-1-1-16,0 1 0,-21 0 15,0 0-15,0-21 0,0 20 0,0-20 16,0 0-16,0 21 0,0-22 0,0 22 16,0 0-16,-21 0 0,0 0 15,-1 21-15,1 0 0,0 0 16,0 21-16,0 0 16,21 0-16,-21-21 0,-1 21 0,22 0 15,-21 1-15,21-1 0,0 0 0,0 0 16,0 0-16</inkml:trace>
  <inkml:trace contextRef="#ctx0" brushRef="#br2" timeOffset="138668.87">9842 12891 0,'0'0'0,"0"-22"0,0 1 16,0 0-1,22 21 32,-1 0-47,0 21 0,-21 0 0,21 1 16,-21-1-16,21 0 0,-21 0 0,0 21 16,21-20-16,-21-1 0,0 0 15,0 0-15,0 0 0,0 0 0,0 1 16,0-1-16,0 0 0,-21 0 15,21 0-15,-21-21 16,0 21-16,0-21 16,21-21-1,0 0 1,0 0-16,0 0 0,0 0 16,21-1-16,0 1 0,0-21 0,-21 21 15,21-22-15,1 22 0,-1-21 16,0 21-16,0-22 0,0 22 0,0 0 15,1 0-15,-1 0 0,0 21 0,0-21 16,-21-1-16,21 22 16,-21-21-16</inkml:trace>
  <inkml:trace contextRef="#ctx0" brushRef="#br2" timeOffset="138981.69">8848 12510 0,'0'0'0,"0"21"0,42-21 31,-21 0-31,21 0 0,1 0 0,-1 0 16,0 0-16,1 0 0,20-21 15,-20 21-15,-1 0 0,0 0 0,22 0 16,-43 0-16,21 0 0,1 0 0,-22 0 16,0-22-16,0 22 15,0 0-15,-42 0 32,0-21-32,0 21 0,-22 0 15,22 0-15</inkml:trace>
  <inkml:trace contextRef="#ctx0" brushRef="#br2" timeOffset="139232.57">7324 12552 0,'0'0'0,"21"0"15,21 0-15,-21 0 0,22 0 16,-1 0-16,21 0 0,-20-21 16,20 21-16,-20 0 0,20 0 0,-21 0 15,22-21-15,-22 21 0,1 0 0,-1 0 16,0 0-16,-21 0 0,1 0 16,-1 0-16,0 0 0,0 0 0,0 0 15</inkml:trace>
  <inkml:trace contextRef="#ctx0" brushRef="#br2" timeOffset="140124.07">11515 12615 0,'0'0'0,"21"0"0,-21-21 16,0 42 15,0 22-31,0-22 15,0 0-15,-21 21 0,21 1 16,0-1-16,-22-21 0,1 22 0,21-1 16,-21 0-16,21-21 0,0 1 0,-21 20 15,21-21-15,0 0 0,0 0 16,0 1-16,0-44 31,0 1-15,21 0-16,0 0 15,-21 0-15,21 0 0,1-22 16,-1 22-16,-21 0 0,21 0 0,0 0 16,0-1-16,0 1 0,1 0 0,-1 21 15,0 0-15,0 0 16,-21 21-16,0 0 0,21-21 16,-21 43-16,0-22 0,0 0 15,0 0-15,0 0 0,0 1 0,21-1 16,-21 0-16,22 0 0,-1 0 0,-21 0 15,21-21-15,0 22 0,0-22 16,0 0-16,1 0 0,-1 0 0,0 0 16,21 0-16,-21 0 0,22 0 0,-22 0 15,21-22-15,1 1 16,-22 0-16,21 0 0,-21 0 0,0 0 16,1-22-16,-1 22 0,0-21 0,0-1 15,-21 1-15,0 0 0,0-1 16,0 1-16,0 21 0,0-21 0,-21-1 15,0 22-15,21 0 0,-21 0 0,-1 21 16,-20 0-16,21 0 0,0 0 16,0 0-16,-1 21 0,1 0 0,0 0 15,0 0-15,21 1 0,0-1 0,-21 21 16,21-21-16,0 0 16,0 1-16,0 20 0,0-21 0,21-21 15,0 21-15,0 0 0,0-21 16,1 0-16,20 0 0</inkml:trace>
  <inkml:trace contextRef="#ctx0" brushRef="#br2" timeOffset="140360.94">12700 12637 0,'0'0'0,"0"21"15,0 0 1,0 0-16,0 0 0,-21 0 15,21 1-15,0 20 0,-21-21 16,21 0-16,0 22 0,0-22 0,0 0 16,0 0-16,0 0 0,0 0 0,0 1 15,0-1-15,0 0 16,0-42 0,21 0-1,-21-1-15</inkml:trace>
  <inkml:trace contextRef="#ctx0" brushRef="#br2" timeOffset="140707.75">12763 12361 0,'0'0'0,"-21"0"0,0 0 16,0 0-1,21 22-15,-21-1 0,21 0 0,0 0 16,0 0-16,0 0 0,0 1 15,0-1-15,21-21 16,0 0-16,0 0 16,0 0-16,1 0 0,-1 0 15,0 0-15,0 0 0,0-21 0,-21-1 16,21 1-16,-21 0 16,0 0-16,0 0 0,0 0 15,0-1-15,-21 1 16,0 0-16,0 21 0,0 0 0,0 0 15,-1 0-15,1 0 16,0 0-16,0 21 0,0-21 0,21 21 16,0 1-16,0-1 0,-21 0 0,21 0 15,0 0-15,0 0 0,0 1 16,21-1-16,0 0 0</inkml:trace>
  <inkml:trace contextRef="#ctx0" brushRef="#br2" timeOffset="141216.46">13462 12340 0,'0'0'0,"-21"0"15,0 21-15,-43 64 16,43-64-16,0 22 0,0-1 0,-1 0 15,1 1-15,0-1 0,0 0 0,0 1 16,21-1-16,0 0 0,-21 1 16,21-1-16,0-21 0,0 0 15,0 22-15,0-22 0,0 0 16,21 0-16,0-21 0,0 0 16,0 0-16,0 0 0,1 0 0,20 0 15,-21-21-15,0 0 0,22 0 0,-22-1 16,21 1-16,-21-21 0,22 21 15,-22-22-15,21 1 0,-21 0 0,0-1 16,1 1-16,-1-21 0,0 20 0,0 1 16,-21 0-16,0-1 0,0 1 15,0 0-15,0 20 0,0 1 0,0 0 16,0 0-16,0 42 16,-21 0-1,0 22-15,0-22 0,21 21 0,0 0 16,-22 22-16,22-22 0,0 1 15,-21 20-15,21-21 0,0 1 0,0-1 16,0 0-16,0 1 0,0-22 0,0 0 16,0 0-16,21 0 0,1 1 15,-22-1-15,21-21 0,0 0 0,0 0 16,0 0-16,0 0 0,22 0 16,-1-21-16</inkml:trace>
  <inkml:trace contextRef="#ctx0" brushRef="#br2" timeOffset="141852.17">14838 12510 0,'0'21'31,"0"0"-16,21 0-15,-21 21 0,21-20 0,-21 20 16,0-21-16,0 21 0,0-20 0,0 20 16,0-21-16,0 0 0,0 22 15,0-22-15,0 0 0,0 0 16,-21 0-16,21 0 0,-21-21 0,0 0 31,21-21-15,0 0-16,0 0 0,-22-21 15,22 20-15,0 1 0,0 0 16,0-21-16,0-1 0,22 22 0,-1-21 16,0 0-16,0 20 0,0-20 15,22 21-15,-22 0 0,21 0 0,0-1 16,1 22-16,-1 0 0,0 0 0,-20 0 16,20 22-16,0-1 0,1 0 15,-22 0-15,0 0 0,0 22 16,0-1-16,-21-21 0,0 21 0,0-20 15,0 20-15,0-21 0,-21 21 0,0-20 16,0-1-16,0 0 0,-1-21 16,1 21-16,21 0 0,0-42 31,0 0-15,21 21-16,22-21 0,-22 0 15</inkml:trace>
  <inkml:trace contextRef="#ctx0" brushRef="#br2" timeOffset="142244.95">15811 12446 0,'0'21'16,"-21"0"-16,0 1 0,0-1 16,0 0-16,0 21 0,-1-21 0,22 22 15,-21-1-15,0-21 0,0 22 16,0-1-16,21-21 0,0 21 0,0-20 15,0-1-15,0 0 0,0 0 0,0 0 16,0 0-16,21-21 0,0 0 16,0 0-16,0 0 0,1 0 0,-1 0 15,21 0-15,-21-21 0,0 21 16,1-21-16,20 0 0,-21 0 16,0-22-16,0 22 0,1-21 0,-1 21 15,-21-22-15,0 1 0,0 0 16,0-1-16,0 22 0,0-21 0,0 0 15,-21 20-15,21 1 0,-22 0 0,1 0 16,-21 21-16,21 0 0,0 0 16,-1 21-16,1 0 0,0-21 0,0 21 15,0 1-15,21 20 0,0-21 0,0 0 16,0 0-16,0 1 0,0-1 16,0 0-16,21-21 0,0 0 0,0 21 15,0-21-15,1 0 0,20 0 16</inkml:trace>
  <inkml:trace contextRef="#ctx0" brushRef="#br2" timeOffset="142524.79">16510 12256 0,'0'-22'16,"0"44"-16,0-65 0,0 22 0,0 42 15,0 22 1,0-22-16,0 21 0,-21 0 15,0 1-15,-1-1 0,22 0 16,-21 1-16,0 20 0,0-20 0,0-1 16,0 21-16,-1-20 0,1-1 15,0 0-15,21 1 0,0-22 16,0 21-16,0-21 0,0 1 0,0-1 16,0 0-16,21 0 15,0-21-15,1 0 0,-1 0 16,0 0-16,0-21 0,0 0 0,0 0 15,1-1-15,-1 1 0,0 0 16</inkml:trace>
  <inkml:trace contextRef="#ctx0" brushRef="#br2" timeOffset="142700.69">16277 12531 0,'0'0'0,"-21"0"0,0 21 16,21 0-16,21-21 15,0 0 1,21 0-16,-20 0 0,-1 0 0,21 0 16,0 0-16,-20 0 0,20 0 0,-21 0 15,21 0-15,-20 0 0,-1-21 16,0 21-16</inkml:trace>
  <inkml:trace contextRef="#ctx0" brushRef="#br2" timeOffset="144408.72">17314 12933 0,'43'0'16,"-22"0"-16,0 0 0,0 0 0,21-21 16,-20 21-16,20-21 0,0-1 15,1 1-15,-1 0 0,0-21 0,1 21 16,20-22-16,-21 1 0,1 0 16,-1-1-16,0 1 0,1 0 0,-22-1 15,0-20-15,0 20 0,0-20 0,-21-1 16,0 22-16,0 0 0,0-1 15,-21 1-15,0 21 0,0-21 0,0 20 16,0 22-16,-1 0 16,1 22-16,0-1 0,0 21 0,0 0 15,0 1-15,21-1 0,0 22 0,-22-22 16,1 0-16,21 22 0,-21-22 16,21 0-16,0 1 0,-21-1 15,21 0-15,0 22 0,-21-43 0,21 21 16,0 1-16,0-22 0,0 21 15,0-21-15,0 1 0,0-1 0,0 0 16,21-21 0,0 0-16,0-21 15,-21 0-15,21-1 0,1 1 0,-1 0 16,0 0-16,0 0 0,-21-22 16,21 22-16,0-21 0,1 21 0,-1 0 15,0-1-15,0 22 16,0 0-16,0 0 0,1 0 15,-22 22-15,21-1 0,0 0 16,-21 0-16,0 0 0,21 0 0,0 22 16,-21-22-16,21 0 0,1 0 15,-1 0-15,0 1 0,0-22 0,0 21 16,22 0-16,-22-21 0,21 0 16,0 0-16,-20 0 0,20 0 0,0 0 15,1 0-15,-1-21 0,0 0 0,1 21 16,-22-22-16,21 1 0,0-21 15,-20 21-15,-1 0 0,0-22 0,0 1 16,0 21-16,-21-22 0,0 1 16,0 21-16,0-21 0,0 20 15,0 1-15,0 0 0,-21 0 0,0 0 16,0 21-16,0 0 0,-22 0 0,22 21 16,-21 0-16,21-21 0,-22 42 15,1-20-15,0-1 0,-1 21 0,22 0 16,-21-20-16,21 20 0,-1 0 15,22 1-15,0-22 0,0 21 0,0-21 16,0 22-16,22-22 0,-1 0 0,0-21 16,0 21-16,0-21 0,22 0 15,-22 0-15,21 0 0,-21 0 16,0 0-16,22-21 0,-22 21 0,0-21 16,0 0-16,0-1 0,22 1 15,-43 0-15,21-21 0,0 21 0,-21-1 16,0-20-16,21 21 0,-21-21 0,21 20 15,-21 1-15,0 0 0,0 42 32,0 0-17,0 1-15,0-1 0,-21 0 0,21 21 16,0-21-16,0 1 0,0 20 0,0-21 16,0 0-16,0 0 0,0 1 15,0-1-15,0 0 0,21-21 0,1 21 16,-1-21-16,0 21 0,0-21 15,0 0-15,0 0 0,1 0 16,-1 0-16,0 0 0,0-21 0,0 0 16,0 0-16,1 0 0,-1-1 0,0 1 15,0-21-15,0 21 0,0-22 16,-21 22-16,22-21 0,-1 21 0,0-22 16,0 22-16,-21 0 0,0 0 15,21 0-15,0 21 0,-21 21 16,0 0-16,0 0 15,0 0-15,0 22 0,0-22 16,0 21-16,-21-21 0,21 22 16,-21-22-16,21 21 0,0-21 0,0 1 15,0-1-15,0 0 0,0 0 16,0 0-16,21-21 0,-21 21 0,21-21 16,1 0-16,-1 0 0,0 0 0,21 0 15,-21 0-15,1 0 0,-1-21 16,0 0-16,21 0 0,-21 0 0,1 0 15,-1-1-15,0-20 0,0 21 0,21-21 16,-20-1-16,-1 22 16,21-21-16,-21 21 0,0-22 0,1 22 15,-1 21-15,-21-21 0,0 0 0,21 21 16,-21 21 0,0 0-16,0 21 0,0-20 15,0-1-15,-21 0 0,21 21 16,-21-21-16,21 22 0,0-22 0,-22 21 15,22-21-15,0 1 0,0-1 0,0 0 16,0 0-16,22 0 16,-1 0-16,0-21 0,0 0 0,0 0 15,22 0-15,-1 0 0,-21 0 0,21 0 16,1 0-16,-22 0 0,21-21 16,1 0-16,-1 0 0,-21 0 0,21-22 15,-20 22-15,20-21 0,-21 0 16,0-1-16,0 1 0,-21 21 15,0-43-15,0 43 0,0 0 0,0 0 16,0 0-16,-42 21 0,21 0 0,0 0 16,0 21-16,-1 0 0,1 0 15,-21 0-15,21 22 0,0-22 0,-1 63 16,22-41-16,0-22 16,-21 21-16,21-21 0,0 1 0,0 20 15,0-21-15,21-21 0,1 21 0,-1 0 16,0-21-16,0 0 0,0 0 15,0 0-15,1 0 0,-1 0 0,0 0 16,0 0-16,0-21 0</inkml:trace>
  <inkml:trace contextRef="#ctx0" brushRef="#br2" timeOffset="146556.03">21611 12848 0,'21'0'15,"0"-21"1,1 0-16,-1 0 0,0 0 16,0-1-16,21-20 0,-20 21 15,-1-21-15,0 20 0,21-20 16,-21 0-16,1-1 0,-1 1 0,0 21 15,-21-21-15,0 20 0,0-20 16,0 21-16,0 0 0,-21 21 16,0 0-16,-22 0 0,22 0 15,0 0-15,-21 0 0,20 21 0,1 0 16,0 0-16,21 0 0,0 1 0,0-1 16,0 0-16,0 0 0,21 0 15,0 0-15,1 1 0,-1-1 0,0 0 16,0 0-16,0 0 0,0 0 0,1 1 15,-1-1-15,-21 0 16,0 0-16,0 0 0,0 0 16,0 1-16,0-1 0,0 0 15,0 0-15,0 0 16,21-21-16,0 0 16,0 0-16,0 0 0,1 0 15,-1-21-15,0 0 0,21 21 0,-21-21 16,22 0-16,-22-1 0,21 1 15,-21 0-15,22 0 0,-22-21 0,0 20 16,0 1-16,22-21 0,-43 21 0,21 0 16,-21-1-16,0 1 0,0 0 15,0 0-15,-21 21 16,-1 0-16,1 0 16,0 21-16,0-21 0,0 21 15,0 0-15,-1 1 0,1-1 0,0 21 16,21-21-16,-21 0 0,21 1 0,-21 20 15,21-21-15,0 0 0,0 0 16,0 1-16,0-1 0,0 0 0,21 0 16,0-21-16,0 0 0,22 21 15,-1-21-15,-21 0 0,21 0 0,1 0 16,20-21-16,-20 21 0,-1-21 0,21 0 16,-20 0-16,-1-1 0,22-20 15,-22 21-15,-21-21 0,21 20 16,-20-20-16,62-85 15,-63 64-15,-21 20 0,22-20 16,-22-1-16,21 22 0,-21-22 0,0 1 16,0 21-16,0-1 0,0 1 15,0 21-15,0 0 0,0-1 0,0 1 16,-21 21-16,-1 21 16,22 22-16,-21-22 0,21 21 15,0 1-15,-21-1 0,0 21 0,21-20 16,-21 20-16,21 1 0,0-22 15,0 22-15,0-22 0,0 0 0,0 1 16,0 20-16,0-42 0,0 22 0,0-1 16,0-21-16,21 21 15,0-20-15,-21-1 0,21 0 0,0-21 16,1 21-16,-1-21 0,0 0 0,0 0 16,21 0-16,-20 0 0,-1 0 15,0-21-15,21 0 0,-21 0 0,1 21 16,-1-43-16,0 22 0,0 0 15,0 0-15,22 0 0,-22-22 0,0 22 16,-21-21-16,21 21 0,0-1 0,-21 1 16,0 0-16,0 42 31,0 0-31,0 1 16,-21-1-16,21 21 0,0-21 15,-21 0-15,21 1 0,-21 20 0,21-21 16,0 0-16,0 0 0,0 1 0,0-1 15,0 0-15,0 0 16,21-21-16,0 0 0,0 0 16,22 0-16,-22 0 15,0 0-15,21 0 0,-21-21 0,22 21 16,-22-21-16,21 0 0,-21-1 0,1 1 16,-1 0-16,0 0 0,0-21 15,0 20-15,0 1 0,-21-21 0,0 21 16,22 0-16,-22-1 15,0 44 17,-22-22-32,22 21 0,-21 0 0,0 0 15,21 0-15,-21 22 0,0-22 16,21 0-16,0 0 0,0 21 0,-21-20 16,21-1-16,0 0 0,0 0 15,0 0-15,21 0 0,0-21 16,0 22-16,0-22 0,22 0 15,-22 0-15,0 0 0,0 0 16,21 0-16,-20 0 0,20-22 0,-21 1 16,0 0-16,0 0 0,22 0 15,-22 0-15,0-22 0,-21 22 16,21-21-16,-21-1 0,21 22 0,-21-21 16,0 21-16,0 0 0,0-1 15,-21 22 1,0 0-16,0 22 0,21-1 15,-21 0-15,21 21 0,-21-21 16,21 1-16,-22 20 0,22-21 0,0 0 16,0 0-16,0 1 0,0-1 15,0 0-15,22 0 0,-1 0 0,0-21 16,0 0-16,0 21 0,0-21 16,1 0-16,-1 0 0,21 0 15,-21 0-15,0 0 0,1-21 0,-1 21 16,0-21-16,0 0 0,0 0 0,0 0 15,1-1-15,-1-20 0,0 21 16,0-21-16,-21 20 0,21-20 0,0 21 16,1 0-16,-22 0 0,0-1 0,0 44 31,0-1-31,0 0 16,0 21-16,-22-21 15,22 1-15,0-1 0,-21 0 0,21 0 16,-21 21-16,21-20 0,0-1 15,0 0-15,-21 0 0,21 0 16,-21-21-16,21 21 16,-21-21-1,21-21 1,0 0-16,0 0 0,0 0 16,0 0-16,0-1 0,21 1 0,0-21 15,0 21-15,0-22 0,0 1 16,22 21-16,-22-21 0,21-1 15,1 1-15,-1 21 0,-21 0 0,21-1 16,1 22-16,-1 0 0,-21 0 16,0 0-16,1 22 0,-1-1 0,0 0 15,-21 0-15,0 21 0,0 1 16,0-22-16,0 21 0,0-21 0,0 22 16,0-1-16,0-21 0,0 22 15,0-22-15,-21 0 0,21 0 0,0 0 16,-21 0-16,21 1 0,0-1 15,-22-21-15,1 0 16,0 0-16,21-21 16,-21-1-16,0 1 0,21 0 15</inkml:trace>
  <inkml:trace contextRef="#ctx0" brushRef="#br2" timeOffset="146764.42">22987 12086 0,'-42'0'0,"84"0"0,-63 0 32,42 0-32,21 0 15,1 0-15,-22 0 0,21 0 0,0-21 16,22 21-16,-22-21 0,22 21 15,-22 0-15</inkml:trace>
  <inkml:trace contextRef="#ctx0" brushRef="#br2" timeOffset="147192.18">25654 12129 0,'0'-22'0,"0"44"0,0-65 16,0 1-16,0 21 0,0 0 0,0-1 15,0 1-15,-21 21 16,21 21 0,0 1-16,-21-1 0,21 21 0,0 0 15,0 22-15,-22-22 0,22 1 16,-21 20-16,21-21 0,-21 1 16,21-1-16,0 0 0,0 1 0,0-1 0,0 0 15,0-20-15,0-1 16,0 21-16,0-21 0,0 0 0,0 1 15,0-1-15,0-42 47,0-1-47</inkml:trace>
  <inkml:trace contextRef="#ctx0" brushRef="#br2" timeOffset="147827.81">25379 12531 0,'0'0'0,"21"0"16,0 0-1,0 0-15,22 0 0,-22 0 0,21 0 16,0 0-16,-20 0 0,20 0 16,0 0-16,1 0 0,-1 0 0,0 0 15,1 0-15,-22 0 0,21-21 0,-21 21 16,0 0-16,1 0 0,-22-22 15,-22 44 17,1-22-17,0 21-15,21 0 0,-21 0 0,0 0 16,0 0-16,21 1 0,0-1 16,0 0-16,0 0 0,0 0 0,0 0 15,0 1-15,0-1 16,21-21-16,0 0 0,0 21 0,0-21 15,0 0-15,22 0 0,-22 0 0,0 0 16,0-21-16,22 21 0,-22-21 16,0-1-16,0 1 0,-21 0 15,21 0-15,-21 0 0,0 0 16,0-1-16,0 1 0,0 0 16,0 0-16,0 42 31,-21 0-16,21 0-15,0 1 0,0-1 0,0 0 16,-21 21-16,21-21 0,0 22 16,-21-22-16,21 0 0,0 21 0,0-20 15,0 20-15,0-21 0,0 21 16,0 1-16,-21-22 0,21 21 0,-22-21 16,22 22-16,-21-22 0,21 21 0,-21-21 15,0 1-15,0-1 0,0 0 16,-1 0-16,1 0 0,0-21 15,0 0-15,0 21 0,0-21 0,-1 0 16,1 0-16,0 0 0,0 0 16,21-21-16,0 0 15,0 0-15,0 0 0,0 0 16,21-1-16</inkml:trace>
  <inkml:trace contextRef="#ctx0" brushRef="#br2" timeOffset="148173.13">26522 12488 0,'0'0'0,"-21"0"0,-1 0 16,1 0-16,0 22 15,21-1 1,-21 0-16,21 0 0,0 21 0,0 1 15,0-1-15,0 0 0,0 1 16,0-1-16,0 22 0,0-22 0,0 0 16,0 1-16,0-1 0,0 0 0,0 1 15,0-1-15,0 0 0,0-21 16,-21 1-16,21 20 0,-21-21 0,-1 0 16,22 0-16,0 1 15,-21-22-15,21-22 47,21 1-47,1 0 16,-1-21-16,-21 21 0</inkml:trace>
  <inkml:trace contextRef="#ctx0" brushRef="#br2" timeOffset="148443.97">26501 12637 0,'0'0'0,"0"-22"0,0 1 0,0 0 15,0 0-15,21 21 32,0 0-32,0 0 0,0 0 0,0 0 15,1 0-15,-1 21 0,-21 0 16,0 0-16,0 1 16,0-1-16,0 0 0,0 0 0,0 0 15,0 0-15,-21 1 0,21-1 0,-22-21 16,1 21-16,0 0 0,0-21 15,0 0-15,21 21 0,-21-21 0,42 0 47,0 0-31</inkml:trace>
  <inkml:trace contextRef="#ctx0" brushRef="#br2" timeOffset="148775.78">26755 12785 0,'21'0'0,"0"0"15,0 0-15,-21-21 0,21 21 0,0 0 16,-21-22-16,22 1 0,-1 0 16,-21 0-1,0 0-15,0 0 16,-21 21-1,-1 0-15,1 0 16,0 21-16,0 0 0,0 0 0,21 0 16,-21 0-16,21 1 0,-22-1 15,22 0-15,0 0 0,0 0 0,0 0 16,0 1-16,0-1 0,0 0 0,0 0 16,22-21-1,-1 21-15,0-21 0,0 0 16,0 0-1</inkml:trace>
  <inkml:trace contextRef="#ctx0" brushRef="#br2" timeOffset="149800.91">2900 14753 0,'0'0'0,"0"-63"16,0 42-16,0-1 15,21 1-15,-21 0 0,0 0 16,0 0-16,0 0 16,0-1-16,0 1 0,0 0 15,-21 21 1,0 21-16,-1 0 0,1 1 15,21 20-15,-21 0 0,0 1 16,0-1-16,0 21 0,-1-20 0,22 20 16,-21 1-16,0 20 0,21-20 15,-21-1-15,21 1 0,0-1 0,0-20 16,-21 20-16,21-20 0,-21-1 16,21 0-16,0-21 0,0 22 0,0-22 15,0 0-15,0 0 16,0-42 15,0 0-31,0 0 0,0-22 16,0 22-16,0-21 0</inkml:trace>
  <inkml:trace contextRef="#ctx0" brushRef="#br2" timeOffset="150130.23">2328 14669 0,'-21'-22'0,"42"44"0,-63-86 0,42 43 16,0-21-16,0 20 0,0-20 0,0 21 16,0 0-16,42-22 15,-21 22-15,1 21 0,20-21 0,0 21 16,1 0-16,-1 0 0,0 0 16,1 21-16,-1 22 0,0-22 0,1 21 15,-22 0-15,0-20 0,0 20 16,-21 0-16,0 1 0,0-22 0,0 21 15,0-21-15,0 22 0,-21-22 16,0 0-16,0 0 0,-22 0 0,22 0 16,0 1-16,0-1 0,-22-21 15,22 0-15,0 0 0,0 0 16,21-21 15,21-1-15,0 1-16,0 0 0,1 0 0</inkml:trace>
  <inkml:trace contextRef="#ctx0" brushRef="#br2" timeOffset="150555.99">2984 14542 0,'22'42'15,"-22"-21"-15,0 0 0,0 0 16,0 1-16,0-1 0,21 21 0,-21-21 15,0 0-15,21 1 0,-21-1 0,0 0 16,0 0-16,0 0 16,0 0-16,21 1 0,0-1 15,0-21 1,1 0 0,-1-21-16,-21-1 15,21 22-15,0-21 0,-21 0 0,21 0 16,0 0-16,-21 0 0,0-22 15,22 22-15,-22 0 0,21-21 0,-21 20 16,0 1-16,0 0 0,0 0 16,0 0-16,0 42 15,0 0 1,0 0-16,0 0 0,0 1 16,0 20-16,0-21 0,0 21 0,0-20 15,0 20-15,21-21 0,-21 0 16,21 0-16,-21 1 0,21-1 0,-21 0 15,21-21-15,1 0 0,-1 0 16,0 0-16,0 0 0,0-21 16,22 21-16,-22-21 0,0-1 15</inkml:trace>
  <inkml:trace contextRef="#ctx0" brushRef="#br2" timeOffset="151020.72">3810 14245 0,'0'0'0,"-21"21"16,21 1-16,-21-1 0,21 21 15,-22-21-15,22 22 0,0-1 0,0 0 16,0 1-16,0-1 0,0 0 16,0 1-16,0-1 0,-21-21 0,21 21 15,0-20-15,0-1 0,0 0 16,0 0-16,0 0 15,-21-21-15,21-21 32,0 0-32,0 0 15,0 0-15,21-1 16,0 1-16,1 0 0,-1 0 0,0 0 16,0 21-16,0-21 0,22 21 15,-22 0-15,21 0 0,-21 0 0,0 0 16,1 21-16,20 0 0,-42 0 15,21 0-15,-21 0 0,0 1 0,0-1 16,0 0-16,0 0 0,0 0 0,-21 0 16,21 1-16,-21-1 15,-22 0-15,22-21 0,0 21 0,0 0 16,0-21-16,0 0 0,-1 21 16,1-21-16,0 0 0,0 0 0,0 0 15,21-21-15,0 0 16,0 0-16,0 0 15,0 0-15,0-1 0,0 1 0</inkml:trace>
  <inkml:trace contextRef="#ctx0" brushRef="#br2" timeOffset="151848.26">4254 14266 0,'0'0'15,"0"22"-15,0-1 0,0 0 0,0 21 16,0-21-16,0 22 0,0-1 0,0-21 16,0 22-16,0-1 0,0 0 15,0 1-15,0-22 0,0 21 0,0-21 16,0 22-16,0-22 0,0 0 0,0 0 16,0 0-16,0 0 0,0 1 15,22-22 1,-1 0-16,0 0 15,0 0-15,0 0 0,0-22 16,1 1-16,-1 0 0,0 0 0,0 0 16,0 0-16,0-1 0,1 1 15,-22 0-15,0 0 0,21 0 0,-21 0 16,21 21 0,-21 21-1,0 0-15,0 0 0,0 0 16,0 0-16,0 1 0,0-1 15,21 0-15,-21 0 0,21 0 16,-21 0-16,21-21 16,1 0-16,-1 0 15,0 0-15,0 0 16,0 0-16,0-21 0,1 0 16,-1 21-16,0-21 0,0 0 0,-21 0 15,21-1-15,0 1 0,1 0 16,-1 0-16,0 0 0,-21-22 0,21 43 15,0-21-15,0 0 0,-21 0 0,22 21 16,-1 0-16,0 0 16,0 0 15,0 0-15,-21-21 30,0 0-30,-21 21-16,0 0 16,0 0-16,0 0 15,-1 0-15,22 21 16,-21 0-16,0 0 0,21 0 0,-21 0 16,21 1-16,-21-1 0,21 21 0,0-21 15,0 0-15,0 1 0,0-1 16,0 0-16,0 0 0,0 0 15,0 0-15,21-21 16,0 22-16,0-22 0,0 0 16,1 0-16,-1 0 0,0-22 15,0 22 1,-21-21-16,21 0 0,-21 0 16,0 0-16,0 0 0,0-1 0</inkml:trace>
  <inkml:trace contextRef="#ctx0" brushRef="#br2" timeOffset="152056.14">4635 14288 0,'-21'0'0,"0"0"16,0 21-16,21 0 31,21-21 0</inkml:trace>
  <inkml:trace contextRef="#ctx0" brushRef="#br2" timeOffset="152499.89">6350 14266 0,'0'0'16,"0"-21"-16,0 0 0,0 0 0,0 0 16,0 0-16,21 21 15,0 0-15,0 21 0,1 0 16,-1 0-16,0 0 0,21 22 15,-21-1-15,1 0 0,-1 1 0,0-1 16,0 0-16,-21 1 0,0-1 16,0-21-16,0 21 0,0-20 15,0 20-15,0-21 0,0 0 0,0 0 16,-21-21-16,21-21 31,0 0-15,21 0-16</inkml:trace>
  <inkml:trace contextRef="#ctx0" brushRef="#br2" timeOffset="152720.26">6964 14182 0,'0'0'0,"21"-21"16,-42 42-1,0 0-15,-1 0 16,-20 0-16,21 0 0,0 22 0,-22-1 15,22 0-15,-21 1 0,21-1 16,0-21-16,-1 22 0,1-1 0,0 0 16,0-21-16,21 22 0,0-22 0,0 0 15,0 0-15,0 0 16,21-21 0,0 0-16,22-21 0</inkml:trace>
  <inkml:trace contextRef="#ctx0" brushRef="#br2" timeOffset="153120.04">7175 14372 0,'0'21'0,"0"-42"0,-21 64 15,0-22-15,21 21 0,-21-21 0,21 22 16,0-22-16,0 21 0,0 0 15,0-20-15,0 20 0,0-21 0,0 0 16,0 0-16,0 1 0,21-1 16,0-21-16,0 0 0,1 0 0,20 0 15,-21 0-15,0 0 0,0 0 16,22 0-16,-22 0 0,0-21 16,0-1-16,0 1 0,1 0 0,-1 0 15,0 0-15,-21 0 0,0-1 0,0-20 16,0 21-16,0-21 0,0 20 15,0-20-15,-21 0 0,0 21 0,-1-22 16,1 22-16,0 0 0,0 0 16,0 21-16,0 0 0,-1 0 0,1 0 15,0 0-15,0 21 0,0 0 16,21 0-16,0 22 0,0-22 16,0 0-16,0 21 0,0-21 15,0 1-15,0-1 0,0 0 0,0 0 16,21 0-16</inkml:trace>
  <inkml:trace contextRef="#ctx0" brushRef="#br2" timeOffset="153352.43">7832 14478 0,'0'0'15,"0"21"1,0 0-16,0 1 15,0-1-15,0 0 0,0 21 16,0-21-16,-22 1 0,22-1 16,0 0-16,-21 0 0,21 0 0,0 0 15,0 1-15,0-1 0</inkml:trace>
  <inkml:trace contextRef="#ctx0" brushRef="#br2" timeOffset="153529.32">7726 14288 0,'0'0'0,"-21"-22"0,-1 1 0,22 0 0,-21 0 16,42 42 30,1-21-30,-1 21-16</inkml:trace>
  <inkml:trace contextRef="#ctx0" brushRef="#br2" timeOffset="154199.94">8594 14605 0,'0'-42'16,"0"21"-16,0-1 0,0 1 16,0 0-16,0 0 0,-22 21 15,1-21-15,0 0 0,0-1 0,0 22 16,-22 0-16,22 0 0,0 0 16,-21 0-16,21 0 0,-1 0 0,-20 22 15,21-1-15,-21 0 0,20 0 0,-20 21 16,21-20-16,0 20 0,21 0 15,0 1-15,0-22 0,0 21 0,0-21 16,0 22-16,0-22 0,21 0 16,0 0-16,0 0 0,0-21 15,1 0-15,20 0 0,-21 0 0,0 0 16,22 0-16,-22 0 0,21 0 16,-21-21-16,22 21 0,-1-21 0,-21 0 15,21 0-15,-20-1 0,20-20 0,-21 21 16,0-21-16,0 20 0,22-20 15,-22 0-15,0-22 0,-21 22 0,21 0 16,-21-22-16,21 22 0,-21-1 0,0 1 16,0 0-16,0-1 0,0 1 15,0 21-15,0 0 0,0 0 0,-21-1 16,0 22-16,21 22 16,0-1-16,-21 0 0,0 21 15,21-21-15,-21 22 0,21 20 0,0-20 16,0-1-16,0 21 0,0-20 15,0 20-15,0-20 0,0-1 0,0 0 16,0 1-16,0-22 0,21 21 0,-21-21 16,21 0-16,0 1 0,0-1 15,0-21-15,1 0 0,-1 0 0,0 0 16,0 0-16</inkml:trace>
  <inkml:trace contextRef="#ctx0" brushRef="#br2" timeOffset="154901.06">10245 14753 0,'-22'-21'16,"1"0"0,0 0-16,21 0 15,0-1-15,0 1 16,0 0-16,0 0 0,0 0 0,0 0 16,0-1-16,0-20 0,0 21 0,-21-21 15,21-1-15,-21 22 0,0-21 16,-1 21-16,1-1 0,0 1 0,0 0 15,0 21-15,0 0 0,-22 0 0,22 0 16,0 21-16,-21 0 0,20 22 16,-20-22-16,21 21 0,0 1 0,0 20 15,-1-21-15,1 1 0,21 20 16,-21-20-16,21-1 0,0 0 16,0 1-16,0-22 0,0 0 0,21 0 15,0 0-15,1 0 0,-1-21 16,0 0-16,0 0 0,0 0 0,0 0 15,1 0-15,20 0 0,-21 0 0,0-21 16,22 0-16,-22 0 0,0 0 16,21 0-16,-21-1 0,1-20 0,-1 0 15,21-1-15,-21 1 0,0 0 0,1-1 16,-1-20-16,-21 21 0,21-22 16,-21 22-16,21-22 0,-21 22 0,0 0 15,0-1-15,0 22 0,0-21 16,0 21-16,-21 21 0,0 0 15,21 21-15,-21 0 0,-1 0 16,22 0-16,0 22 16,0-1-16,0 21 0,0-20 0,0-1 15,0 22-15,0-22 0,0 21 0,0-20 16,22-1-16,-22-21 0,0 22 16,0-1-16,21-21 0,0 0 0,-21 0 15,21 1-15,0-1 0,0-21 16,1 0-16,-1 0 15,0 0-15,0-21 16</inkml:trace>
  <inkml:trace contextRef="#ctx0" brushRef="#br2" timeOffset="155264">10562 14605 0,'0'21'15,"21"-21"-15,0 0 16,1 0-16,-1 0 16,0 0-16,0 0 15,-21-21-15,21 0 0,0 21 0,1-21 16,-22 0-16,21 21 16,-21-22-16,21 1 0,-21 0 0,0 0 15,0 0-15,-21 0 16,0 21-16,-1 0 15,1 0-15,0 0 0,0 0 0,21 21 16,-21-21-16,0 42 0,21-21 16,0 0-16,-22 1 0,22 20 0,-21-21 15,21 0-15,0 0 0,0 22 0,0-22 16,0 0-16,21 0 16,1 0-16,-1-21 0,0 0 0,0 22 15,0-22-15,0 0 0,22 0 0,-22 0 16,21 0-16,-21-22 15,22 22-15,-22-21 0</inkml:trace>
  <inkml:trace contextRef="#ctx0" brushRef="#br2" timeOffset="155936.65">11155 14330 0,'0'21'16,"0"0"-16,0 0 0,0 1 15,0 20-15,0-21 0,0 21 0,-21-20 16,21 20-16,-22 0 0,22-21 0,0 22 16,0-22-16,-21 0 15,21 0-15,0 0 0,-21 1 0,21-1 16,0 0-16,0-42 47,0 0-47,0-1 15,0 1-15,0 0 0,21 0 16,0 0-16,-21-22 0,22 22 0,-1 0 16,-21-21-16,21 21 0,0-22 0,0 22 15,0-21-15,1 21 0,20-1 16,-21 1-16,0 21 0,0 0 16,22 0-16,-22 0 0,0 21 0,0 1 15,0-1-15,1 0 0,-22 0 16,0 21-16,0-20 0,0-1 0,0 21 15,0-21-15,0 0 0,0 1 16,0-1-16,0 0 0,0 0 0,-22 0 16,22 0-16,-21-21 15,21-21 17,0 0-17,0 0-15,0 0 16,21 0-16,1-1 0,-1-20 15,-21 21-15,21-21 0,0 20 0,21-20 16,-20 21-16,-1 0 0,0 0 16,0-1-16,0 22 0,0 0 0,1 0 15,-1 0-15,-21 22 0,0-1 16,21 0-16,-21 0 0,0 0 0,0 0 16,0 1-16,0-1 0,0 0 0,0 0 15,0 0-15,0 0 0,0 1 16,0-1-16,0 0 0,0 0 15,-21-21-15,0 0 16</inkml:trace>
  <inkml:trace contextRef="#ctx0" brushRef="#br2" timeOffset="156332.43">12150 14351 0,'-22'21'15,"1"0"-15,0 1 0,21-1 16,-21 0-16,0 0 0,21 0 0,0 22 16,-21-22-16,-1 0 0,22 21 15,0-21-15,0 1 0,0-1 16,0 0-16,0 0 0,0 0 15,0 0-15,22-21 16,-1 0-16,0 0 0,0 0 16,0 0-16,0 0 0,1-21 0,-1 21 15,0-21-15,0 0 0,0 0 16,-21 0-16,21-1 0,-21 1 0,22-21 16,-22 21-16,0-22 0,0 1 0,0 21 15,0-21-15,0-1 0,0 22 16,0 0-16,-22 0 0,1 0 0,21-1 15,-21 22-15,0 0 16,0 0-16,0 0 16,-1 22-16,22-1 0,-21-21 0,21 21 15,-21 0-15,21 0 0,0 0 0,0 1 16,0-1-16</inkml:trace>
  <inkml:trace contextRef="#ctx0" brushRef="#br2" timeOffset="156636.25">13017 14076 0,'0'0'0,"-21"0"0,0 0 16,0 21-16,0-21 0,0 21 0,21 0 15,-22 22-15,1-22 0,21 21 16,-21-21-16,21 22 0,0-1 0,0 0 16,0-20-16,0 20 0,0 0 0,0-21 15,0 1-15,0 20 0,0-21 16,0 0-16,0 0 0,21 1 16,0-1-16,1-21 15,-1 0-15,0 0 0,0 0 16,0 0-16,0 0 0,1-21 15,-1-1-15</inkml:trace>
  <inkml:trace contextRef="#ctx0" brushRef="#br2" timeOffset="156892.1">13568 13991 0,'0'0'0,"21"0"0,0 21 16,0 1-16,-21 20 16,21-21-16,-21 0 0,0 22 0,0-1 15,0 0-15,0 1 0,0-1 16,0 0-16,0 1 0,0-22 0,0 21 16,0 0-16,-21 1 0,0-22 0,0 21 15,0-21-15,-22 22 0,22-22 16,-21 0-16,21 0 0,-22 0 0,1 1 15,21-22-15,-21 21 0</inkml:trace>
  <inkml:trace contextRef="#ctx0" brushRef="#br2" timeOffset="157680.48">7620 15452 0,'0'0'0,"0"-43"15,0 22-15,0 0 16,-21 21 15,0 0-31,-1 0 0,1 21 0,0 0 16,0-21-16,0 22 0,0-1 16,-1 0-16,1 0 0,0 0 15,21 0-15,0 1 0,0-1 16,0 0-1,21-21-15,0 0 16,1 0-16,-22 21 0,21-21 16,0 0-16,21 0 0,-21 0 15,1 0-15,-1 0 0,0 0 0,0 0 16,-21 21-16,21-21 16,-21 21-16,0 1 15,-21-22-15,0 21 16,0-21-16,0 0 0,-1 21 15,1-21-15,0 0 16,21 21 0,21-21 15,0 21-31,-21 0 16,22-21-16,-22 22 0,21-1 0,-21 0 15,0 0-15,0 0 16,0 0-16,0 1 0,0-1 0,0 0 15,0 0-15,0 0 0,-21 0 16,-1-21-16,22 22 0,-21-22 0,0 0 16,0 21-16,0-21 15</inkml:trace>
  <inkml:trace contextRef="#ctx0" brushRef="#br2" timeOffset="158004.76">7133 16235 0,'0'0'0,"21"0"0,64 0 15,-43 0-15,1 0 16,-1 0-16,21 0 0,-20 0 0,20 0 15,1 0-15,-1 0 16,1 0-16,-1 0 0,-20 0 0,20 0 0,-21 0 16,1 0-16,-1 0 0,-21 0 0,0 0 15,1 0-15,-1 0 16,-42 0 15,-1 0-31,1 0 0,-21 0 0,21 0 16,-22 0-16,22 0 0,-21 0 0</inkml:trace>
  <inkml:trace contextRef="#ctx0" brushRef="#br2" timeOffset="158300.6">7133 16383 0,'21'0'16,"0"0"-16,1 21 0,-1-21 15,21 0-15,0 0 0,-20 0 16,20 0-16,21 0 0,-20 0 0,-1 0 16,22 0-16,-22 0 0,21 0 0,-20 0 15,-1 0-15,0 0 0,1 0 16,-1 0-16,-21 0 0,0 0 0,1-21 16,-44 21 30,1 0-46,0 0 16,0 0-16,0 21 0,0-21 16,-22 0-16,1 0 0,21 0 0</inkml:trace>
  <inkml:trace contextRef="#ctx0" brushRef="#br2" timeOffset="158546.46">7133 16552 0,'0'0'0,"21"0"0,0 0 16,1 0-16,-1 0 0,0 0 16,21 0-16,1 0 0,-1 0 15,0 0-15,1 0 0,-1 0 16,21 0-16,-20-21 0,-1 21 0,0 0 16,1 0-16,-1-21 0,0 21 0,-20 0 15,-1 0-15,0 0 0,0 0 16,-42 0-1,0 0 1,0 0-16,-1 0 0,1 0 16,0 0-16</inkml:trace>
  <inkml:trace contextRef="#ctx0" brushRef="#br2" timeOffset="159180.17">7556 16976 0,'22'0'16,"-1"0"-1,0 0-15,0-21 0,0-1 16,0 22-16,1 0 0,-1-21 16,0 21-16,-42 0 47,0 21-47,-1 1 0,1-1 15,-21 0-15,21-21 0,0 21 16,-1 0-16,22 0 0,-21 1 0,21-1 15,-21 0-15,21 0 0,0 0 0,0 0 16,0 1-16,0-1 0,21 0 16,0 0-16,22 0 0,-22 0 15,0 1-15,21-1 16,1 0-16,-22 0 0,21-21 0,1 21 16,-22 0-16,21 1 0,-21-22 0,0 21 15,1-21-15,-1 21 0,-21 0 16,0 0-16,-21-21 15,-1 21 1,1-21-16,0 0 0,0 0 0,0 22 16,-22-22-16,22 21 0,0 0 15,0-21-15,-21 21 0,20-21 16,1 21-16,0 0 0,0-21 0,21 22 0,-21-1 16,0 0-1,21 0-15,-22-21 0,22 21 0,0 0 31,-21-21-15,21-21 0,0 0-16,-21 21 0,21-21 15</inkml:trace>
  <inkml:trace contextRef="#ctx0" brushRef="#br2" timeOffset="163317.51">19219 14203 0,'21'0'15,"-21"-21"1,0 0-16,0-1 16,-21 1-1,0 21-15,0-21 16,0 21-16,0-21 0,-1 21 15,1 0-15,0 0 0,0 0 16,0 0-16,0 0 0,-1 0 0,1 0 16,0 21-16,0 0 0,0-21 15,0 21-15,-1 1 0,1-1 16,0 21-16,21-21 0,0 0 0,-21 22 16,21-22-16,0 21 0,0-21 0,0 1 15,0-1-15,21 0 0,0 0 16,-21 0-16,21-21 0,1 0 0,-1 21 15,0-21-15,0 0 0,21 0 16,-20 0-16,-1-21 0,0 21 0,21-21 16,-21 0-16,22 0 0,-1 0 15,0-1-15,1 1 0,-1-21 16,0 21-16,-20 0 0,20-22 0,0 22 16,-21-21-16,1-1 0,-1 22 15,-21-21-15,0 21 0,0-22 0,0 1 16,0 21-16,0-21 0,0-1 0,0 22 15,0-21-15,0 21 0,0-22 16,0 22-16,0 0 0,-21 21 16,-1 0-16,22 21 15,-21 21-15,21-20 0,-21 20 0,21 0 16,-21 1-16,0-1 0,0 21 16,21-20-16,0-1 0,0 0 0,0 1 15,0-1-15,0 0 0,0 1 0,0-1 16,0-21-16,0 22 0,0-22 15,21 0-15,-21 0 0,21 0 16,-21 0-16,21-21 0,0 0 16,0 0-16,1 0 15,-1 0-15,0-21 0,0 0 0</inkml:trace>
  <inkml:trace contextRef="#ctx0" brushRef="#br2" timeOffset="163717.18">19812 14288 0,'21'0'16,"0"0"-16,0 0 0,1 0 0,-1 0 16,0-22-16,0 22 0,0-21 15,0 0-15,22 21 0,-22-21 0,0 0 16,0 21-16,0-21 0,1-1 15,-22 1-15,0 0 0,0 0 16,0 0-16,0 0 0,-22 21 16,1 0-16,0 0 0,0 0 15,-21 0-15,20 0 0,1 0 16,0 21-16,0 0 0,0 21 0,0-21 16,-1 22-16,22-22 0,-21 21 15,21 1-15,-21-1 0,21-21 0,0 21 16,0-20-16,0 20 0,0-21 15,0 0-15,21 0 0,0 1 0,1-22 16,-1 21-16,0-21 0,21 0 0,-21 0 16,22 0-16,-22 0 0,21 0 15,22-21-15,-22 21 0,0-22 0,1 1 16,-1 0-16,0 0 0,-20 0 16,20 0-16</inkml:trace>
  <inkml:trace contextRef="#ctx0" brushRef="#br2" timeOffset="164388.21">20532 14161 0,'0'-149'31,"0"298"-31,0-276 16,0 148-1,0 0-15,0 0 0,0 0 0,0 0 16,0 22-16,0-22 0,0 21 16,0-21-16,0 22 0,0-22 0,0 21 15,0-21-15,-22 1 0,22-1 16,0 0-16,0 0 0,0 0 0,-21-21 15,21 21-15,0-42 47,0 0-31,0 0-16,0 0 0,0-22 0,0 22 16,0-21-16,0 21 0,21-22 0,1 1 15,-22 21-15,21-21 0,21 20 16,-21-20-16,0 21 0,1 0 0,20 0 15,-21 21-15,0 0 0,0 0 16,1 0-16,-1 0 0,0 21 0,0 0 16,0 0-16,0 0 0,-21 0 0,0 1 15,0 20-15,22-21 0,-22 21 16,0-20-16,0-1 0,0 0 0,0 21 16,0-21-16,0 1 0,0-1 15,0 0-15,0 0 16,-22-21 15,22-21-15,0 0-16,0 0 15,22-22-15,-1 22 0,0 0 0,0-21 16,0 20-16,0-20 0,22 21 0,-22 0 16,21-22-16,-21 22 0,22 21 15,-22-21-15,21 21 0,1 0 0,-22 0 16,0 0-16,0 21 0,0 0 15,0 1-15,-21-1 0,0 0 16,0 21-16,0-21 0,0 1 0,0-1 16,0 21-16,0-21 0,0 0 15,-21 1-15,0-1 0,0 0 0,21 0 16,-21 0-16,0-21 16,21 21-1,0-42 1,21 0-16,0 21 15,0-21-15</inkml:trace>
  <inkml:trace contextRef="#ctx0" brushRef="#br2" timeOffset="164799.97">21823 14097 0,'-21'0'31,"-1"0"-31,1 21 0,0 0 15,0 1-15,0-1 16,0 21-16,-1-21 0,1 0 0,0 22 16,21-22-16,0 21 0,-21-21 0,21 1 15,0 20-15,0-21 0,0 0 16,0 0-16,21 1 16,0-22-16,0 0 0,1 21 0,-1-21 15,21 0-15,-21 0 0,22 0 16,-22 0-16,21 0 0,-21-21 0,0 21 15,22-22-15,-22 1 0,0 0 16,0 0-16,0 0 0,-21 0 0,22-22 16,-22 22-16,0-21 0,0 21 15,0-22-15,0 1 0,0 21 0,0 0 16,0-1-16,-22 1 0,1 21 0,0 0 16,0 0-16,0 0 0,0 0 15,-22 0-15,22 21 0,0 1 0,0-1 16,0 0-16,-1 0 15,1-21-15,0 21 0,21 0 0,0 1 16,0-1-16,0 0 0,21 0 16,0-21-16</inkml:trace>
  <inkml:trace contextRef="#ctx0" brushRef="#br2" timeOffset="165096.82">22839 13949 0,'0'0'0,"0"-21"0,-21 21 15,-1 0-15,1 0 16,0 0-16,0 21 0,0 0 0,0 0 16,-1 0-16,1 22 0,0-22 15,0 21-15,0 1 0,21-22 0,-21 21 16,-1 0-16,22-20 0,-21 20 15,21 0-15,0-21 0,0 1 0,0-1 16,0 21-16,0-21 0,21 0 16,1 1-16,-1-22 0,0 0 15,0 0-15,21 0 16,-20 0-16,-1 0 0,21 0 0,-21 0 16,0-22-16,22 22 0</inkml:trace>
  <inkml:trace contextRef="#ctx0" brushRef="#br2" timeOffset="165353.68">23326 13864 0,'0'0'0,"42"0"16,-21 0-1,0 21-15,0 1 16,-21-1-16,0 0 0,22 0 15,-22 21-15,21-20 0,-21 20 0,0 0 16,0-21-16,0 22 0,0-1 16,0 0-16,0-20 0,0 20 0,0 0 15,0 1-15,-21-22 0,-1 21 0,1-21 16,21 0-16,-21 1 0,0 20 16,-21-21-16,20-21 0,-20 21 0,0 0 15</inkml:trace>
  <inkml:trace contextRef="#ctx0" brushRef="#br2" timeOffset="166016.1">20510 15282 0,'0'-21'0,"0"42"0,0-63 16,0 21-16,0 0 0,-21 0 15,0 21-15,0 0 16,21-22-16,-42 22 0,20 0 0,1 0 16,0 0-16,0 0 0,0 0 15,0 0-15,-1 0 0,1 22 16,0-22-16,21 21 0,0 0 16,0 0-1,21-21-15,0 21 0,1 0 16,-1 1-16,0-1 15,0 0-15,0 0 0,0 0 16,-21 0-16,0 1 0,0-1 0,0 0 16,0 0-16,0 0 0,0 0 15,0 1-15,-21-22 0,0 21 16,0-21-16,0 0 16,42 0 30,0 0-30,0 0 0,-21 21-16,0 0 0,0 0 15,0 0-15,0 1 16,0-1-16,-21 0 16,0 0-16,0 0 15,21 0-15</inkml:trace>
  <inkml:trace contextRef="#ctx0" brushRef="#br2" timeOffset="166308.14">20024 15960 0,'0'0'0,"21"21"16,0-21-16,21 0 15,-21 21-15,22-21 0,-1 0 0,0 0 16,22 0-16,-22 0 0,22 0 0,-1 0 16,-20 0-16,20 0 0,1 0 15,-22 0-15,0 0 0,1 0 0,-1 0 16,-21 0-16,0 21 0,-42-21 31,0 0-31,0 0 16,-22 0-16,22 0 0,-21 0 0,21 21 15</inkml:trace>
  <inkml:trace contextRef="#ctx0" brushRef="#br2" timeOffset="166727.9">19939 16171 0,'-106'43'16,"85"-22"-16,402-148 0,-635 190 0,106 1 0,127-43 15,21 0-15,21-21 16,0 21-16,0-21 0,21 0 16,-20 0-16,20 0 0,0 0 0,1 0 15,-1 0-15,0 0 0,1 0 16,20 0-16,-21 0 0,22 0 0,-22 0 16,22 0-16,-22 0 0,22 0 15,-22 0-15,0-21 0,-21 21 0,1 0 16,-1 0-16,-42 0 31,-1 0-31,1 0 0,0 0 0,-21 0 16,21 0-16,-22 0 0,1 21 0,0-21 15,-1 0-15,1 22 0,-22-22 16,22 21-16,0-21 0,-22 21 16,22-21-16,21 21 0,-22 0 0,22-21 15,0 21-15,21 1 16,0-1-16,21-21 0,0 0 15,1 0-15,-1 0 0,21 0 16,-21 0-16,22 0 0,-1 0 0,0 0 16,1 0-16,-1 0 0,0-21 0,1 21 15,-1 0-15,0 0 0,1 0 16,-22 0-16,21 0 0,-21 0 0,0 0 16,1 0-16,-1 0 15</inkml:trace>
  <inkml:trace contextRef="#ctx0" brushRef="#br2" timeOffset="167252.6">20510 17145 0,'0'-21'0,"0"42"0,-21-42 0,21 0 16,0 0-16,0-1 15,0 1-15,21 21 16,-21-21-16,-21 21 31,0 0-31,0 21 16,0 0-16,0 1 0,-1-1 0,1 0 15,21 0-15,0 0 0,-21 0 16,21 1-16,0-1 0,0 0 0,0 0 16,0 0-16,0 0 0,21 1 15,0-22-15,1 21 0,-1-21 16,0 21-16,21-21 0,-21 0 0,1 0 0,20 0 16,-21 21-16,0-21 15,0 0-15,1 0 0,-22 21 0,0 0 16,0 1-1,0-1-15,-22 0 0,1-21 0,0 21 16,-21 0-16,21 22 0,-22-22 0,22 0 16,-21 0-16,-1 0 0,22 0 15,-21 1-15,0-22 0,20 21 0,-20 0 16,21-21-16,-21 0 0,20 0 16,1 0-16,0 0 0,-21 0 0,21 0 15,-1 0-15,-20-21 0,21 0 16,0-1-16,-22 1 0</inkml:trace>
  <inkml:trace contextRef="#ctx0" brushRef="#br2" timeOffset="168344.01">6096 14944 0,'0'21'0,"0"0"31,21-21-15,0 0-16,0 21 0,1-21 15,-1 0-15,21 21 0,0-21 16,1 0-16,20 0 0,1 0 0,20 22 16,-20-22-16,21 0 0,20 0 0,-20 0 15,21 0-15,-21 0 0,20 0 16,1 0-16,-21 0 0,21 0 0,0 0 16,-1 21-16,1-21 0,-21 0 15,21 0-15,-22 0 0,1 0 16,0 21-16,-22-21 0,22 0 0,-43 0 0,22 21 15,-22-21-15,0 0 16,-20 0-16,-1 0 0,0 0 0,-21 21 16,-21-21-1,0 0 1,-1 0-16,1 0 0,-21 0 0,21 0 16,0 0-16,-22 0 0</inkml:trace>
  <inkml:trace contextRef="#ctx0" brushRef="#br2" timeOffset="168792.26">6054 15198 0,'0'0'15,"-43"0"-15,1 0 0,0 0 0,-1 0 16,1 0-16,21 0 0,0 0 0,-1 0 16,22 21-1,22-21-15,20 0 0,0 0 16,1 0-16,-1 21 0,21-21 0,22 21 16,-21-21-16,20 21 0,22-21 15,0 0-15,0 22 0,21-22 16,0 0-16,-21 21 0,21-21 0,0 0 15,-22 0-15,22 0 0,0 21 16,0-21-16,0 0 0,-21 0 0,21 0 16,-21 0-16,0 0 0,0 0 0,-22 0 15,1 0-15,0 0 0,-22 0 16,1 0-16,-22 0 0,0 0 0,1 0 16,-22 0-16,0 0 0,-42 0 31,0 0-31,0 0 0,-1 0 15,-20 0-15,0 0 0,21 0 16,-22 0-16,-20 0 0,20 0 16,1 0-16</inkml:trace>
  <inkml:trace contextRef="#ctx0" brushRef="#br2" timeOffset="169212.55">5948 15007 0,'0'0'0,"-64"-21"16,43 21-16,21-21 15,21 21 1,0 0-16,22 0 0,-1 0 15,0 0-15,22 0 0,-1 0 0,22 0 16,0 0-16,-1 0 0,22 0 16,0 0-16,0 0 0,0 0 0,0 0 15,21 0-15,-22 0 0,1 21 0,0-21 16,0 0-16,0 21 0,0-21 16,-22 0-16,22 21 0,0-21 15,-21 22-15,20-22 0,-41 0 0,21 0 16,-22 21-16,1-21 0,-1 0 15,-21 0-15,1 0 0,-1 0 0,-21 21 16,0-21-16,-42 0 31,0 0-31,0 0 0,-21 0 16,-1 0-16,1 0 0,0 0 16</inkml:trace>
  <inkml:trace contextRef="#ctx0" brushRef="#br2" timeOffset="169572.52">5948 15261 0,'-21'0'16,"42"0"-16,-21 21 31,42-21-31,0 0 0,22 0 0,-1 22 16,22-22-16,0 0 0,21 21 15,-1-21-15,1 0 0,21 0 16,-21 21-16,21-21 0,-21 0 16,21 0-16,-21 0 0,21 0 0,0 0 15,-21 0-15,-1 0 0,22 0 0,-21 0 16,-21 0-16,21 0 0,-22 0 15,1 0-15,-21 0 0,-1 0 0,1 0 16,-1 0-16,-21 0 0,1 0 0,-22-21 16,0 21-16,-42-21 15,0 21 1</inkml:trace>
  <inkml:trace contextRef="#ctx0" brushRef="#br2" timeOffset="169995.84">6371 15050 0,'0'0'0,"-21"-22"16,42 22 0,21 0-1,1 0-15,-1 0 0,22 0 16,20 0-16,1 22 0,0-22 0,20 21 16,1-21-16,0 21 0,0-21 15,0 21-15,0 0 0,21-21 0,-22 21 16,1-21-16,0 0 0,0 22 0,0-22 15,0 0-15,-22 0 0,1 21 16,0-21-16,-22 0 0,1 0 0,-1 0 16,1 0-16,-22 0 0,-21 21 15,21-21-15,-20 0 16,-44 0 0,1 0-16,0 0 0,-21 0 15,-1 0-15,1 0 0,0 0 0,-22 0 16,-20 0-16</inkml:trace>
  <inkml:trace contextRef="#ctx0" brushRef="#br2" timeOffset="170351.91">6540 15177 0,'-42'0'15,"84"0"-15,-126 0 0,41 0 0,22 0 16,-42 0-1,42 0-15,-1 21 0,22 0 16,22-21 0,-1 21-16,21-21 0,22 0 0,-22 0 15,43 21-15,-1-21 0,22 0 16,0 0-16,0 0 0,0 0 0,-1 21 16,1-21-16,0 0 0,0 0 15,0 0-15,-22 0 0,22 0 0,-21 0 16,0 0-16,-1 0 0,-20 0 15,20 0-15,-20 0 0,-1 0 16,-20 0-16,-1 0 0,22 0 0,-43 0 16,21 0-16,-21 0 0,0 0 15,-42 0 1,0 0 0,-21-21-16,-1 21 0,1 0 15</inkml:trace>
  <inkml:trace contextRef="#ctx0" brushRef="#br2" timeOffset="170648.74">6604 15198 0,'0'0'0,"-85"0"15,85 21-15,0 0 16,21-21-16,22 21 0,-1-21 15,22 0-15,20 21 0,1-21 0,0 0 16,-1 0-16,1 22 0,21-22 0,-22 0 16,1 0-16,21 0 0,-21 0 15,-1 0-15,1 0 0,21 0 0,-22 0 16,1 0-16,-21 0 0,20 0 16,-20 0-16,20 0 0,-20 0 15,-1 0-15,-20 0 0,-1 0 0,0 0 16,-20 0-16,-1 0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23:45.49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1503 0,'-21'0'47,"21"-21"-16,0 0-15,21 21-16,0-22 0,1 22 16,-1-21-16,21 21 0,-21 0 0,22-21 15,-22 21-15,21 0 0,0 0 16,1 0-16,-22 0 0,21 21 16,-21 0-16,1 1 0,-1-1 0,0 0 15,-21 21-15,0-21 0,0 22 16,-21-1-16,-22 0 0,22 1 0,-21-1 15,0 0-15,-1 1 0,1-22 16,21 21-16,-22-21 0,1 1 16,21-22-16,0 21 0,0-21 15,-1 0-15,1 0 0,0 0 16,21-21 0,0-1-16,21 22 15,0 0-15,1-21 0,-1 21 16,0 0-16,21 0 0,-21-21 0,22 21 15,-1 0-15,-21 0 0,22 0 16,-1 21-16,-21 0 0,21 1 0,-20-22 16,-1 21-16,0 21 0,-21-21 15,21 0-15,-21 1 0,0 20 0,0-21 16,-42 0-16,21 22 0,-1-22 16,-20 0-16,0 0 0,-1 21 15,1-20-15,-21-1 0,20-21 16,1 21-16,-22 0 0,22-21 15,0 0-15,-1 0 0,1 0 0,0 0 16,21 0-16,-22 0 0,22 0 16,0-21-16,-21 0 0,20 0 15,1 21-15,21-22 16,21 1 0,1 21-1,-1-21-15,21 21 16,-21-21-16,22 0 0</inkml:trace>
  <inkml:trace contextRef="#ctx0" brushRef="#br0" timeOffset="227.86">2138 1926 0,'0'-21'94</inkml:trace>
  <inkml:trace contextRef="#ctx0" brushRef="#br0" timeOffset="987.16">3704 1355 0,'0'0'0,"0"-21"15,0-22-15,0 22 0,0-21 0,0 21 16,0-22-16,0 22 0,0 0 16,0 0-16,0 0 0,0 63 31,0-21-31,21 21 16,-21 1-16,21 20 0,-21 1 0,22-22 15,-22 22-15,0 20 0,0-20 16,0-1-16,0 1 0,0-1 0,0 1 15,-22-22-15,22 22 0,-21-22 16,21-21-16,0 21 0,0-20 0,0-1 16,0 0-16,-21 0 0,21-42 47,0 0-47,0 0 0,0-1 0,0 1 15,0-21-15,0 21 0,0-22 0,21 1 16,-21 0-16,21-1 0,1 1 15,-1 21-15,0-21 0,21-1 16,-21 22-16,1 0 0,20 21 0,-21 0 16,21 0-16,1 0 0,-22 0 15,21 21-15,-21 21 0,22-20 16,-22-1-16,0 21 0,-21 0 16,0-20-16,0 20 0,0 0 0,0-21 15,-21 22-15,0-22 0,0 21 16,-1-21-16,1 1 0,-21-1 0,21 0 15,0 0-15,-1 0 0,-20-21 0,21 0 16,0 21-16,-22-21 0,22 0 16,0 0-16,0 0 0,0 0 0,0 0 15,-1 0-15,22-21 16,0 0 0,22 0-1,-1 0-15,0 0 0,0-1 0</inkml:trace>
  <inkml:trace contextRef="#ctx0" brushRef="#br0" timeOffset="1675.9">4551 1715 0,'0'0'0,"0"21"15,0 0-15,0 0 16,0 0-16,-21 22 0,21-22 0,-22 0 15,22 21-15,0-21 0,-21 1 16,21 20-16,-21-21 0,21 0 16,0 0-16,0 1 0,0-1 0,21-21 15,0 0-15,1 0 16,-1 0-16,21 0 0,0 0 0,-20 0 16,20 0-16,0-21 0,1-1 15,-1 1-15,-21 0 0,21 0 0,-20 0 16,-1 0-16,0-1 0,0 1 15,0-21-15,0 21 0,-21 0 0,0-1 16,0 1-16,22 0 0,-22 0 16,0 0-16,0 0 0,21 21 15,-21 21 17,0 0-32,0 0 15,0 21-15,0 1 0,0-1 16,-21 0-16,21 1 0,-22 20 0,22 1 15,0-1-15,0 1 0,0 20 16,0 1-16,0-21 0,0 20 0,0 1 16,0 0-16,0-1 0,0 1 15,0 21-15,0-22 0,0 1 0,0 21 16,0-21-16,0-1 0,0 1 0,0 0 16,0-1-16,0-20 0,0-1 15,0 1-15,0-22 0,0 0 0,0 1 16,-21-1-16,0-21 0,0-21 0,0 0 15,-22 0 1,22 0-16,0 0 0,-21-21 0,-1-21 16,1 21-16,0-22 0,-1 1 0,-20 0 15,21-22-15,-1-21 0,22 22 16,-21-22-16,21 1 0,-1-22 0,1 21 16,21 0-16,0 22 0,0-22 15,0 22-15,0-22 0,0 22 0,21-1 16,1 1-16,-1 20 0,21-20 0,-21-1 15,22 22-15,-1-22 0,0 22 16,1-21-16,20 20 0,1 1 0,-22 0 16,21-1-16,1 1 15</inkml:trace>
  <inkml:trace contextRef="#ctx0" brushRef="#br0" timeOffset="2390.01">7133 1905 0,'21'0'16,"0"-21"-16,1 0 15,-1 0-15,-21-1 0,21 1 16,0 21-16,-21-21 0,0 0 0,0 0 16,0 0-16,0-1 0,0 1 15,0 0-15,0 0 0,-21 0 0,0 21 16,0 0-16,-1 0 0,-20 0 15,21 0-15,-21 0 0,20 21 16,-20 21-16,21-21 0,-21 22 0,-1-22 16,22 21-16,-21 1 0,21-1 15,-1 0-15,1 1 0,21-22 0,0 21 16,0-21-16,0 0 0,0 22 16,21-22-16,1 0 0,-1-21 15,0 0-15,21 0 0,-21 0 16,1 0-16,20 0 0,-21-21 0,21 0 15,-20 0-15,20-1 0,-21 1 16,21-21-16,-20 0 0,20-1 0,-21 1 16,21-22-16,-20 1 0,-1 21 15,0-22-15,0 1 0,-21-1 16,0 22-16,0-22 0,0 1 0,0 20 16,0 1-16,-21-21 0,0 41 15,21-20-15,-21 42 0,-1 0 0,22 21 16,-21 0-1,21 22-15,0 20 0,-21-20 0,21 20 16,0 1-16,0-1 0,0 1 16,0-1-16,0 1 0,0-22 0,0 21 15,0-20-15,21-1 0,0 0 16,-21 1-16,22-22 0,-1 0 16,-21 0-16,21 0 0,0 1 15,0-22-15,0 0 0,1 0 0,-1 0 16,21 0-16,-21 0 0,0 0 15,1-22-15,-1 1 0</inkml:trace>
  <inkml:trace contextRef="#ctx0" brushRef="#br0" timeOffset="2747.32">7662 1820 0,'0'22'0,"0"-44"0,-21 44 16,21-1-16,21-21 15,0 0-15,1 0 16,-1 0-16,21 0 0,-21-21 16,22-1-16,-1 22 0,0-21 0,1 0 15,-22 0-15,21 0 0,-21 21 16,0-21-16,1-1 0,-1 1 0,-21 0 16,0 0-16,0 0 15,-21 0-15,-1 21 0,1 0 16,-21 0-16,21 0 0,-22 21 15,1 0-15,0 0 0,21 21 0,-22-20 16,22 20-16,-21 0 0,21 22 16,-1-22-16,1 0 0,21-20 15,0 20-15,0 0 0,0-21 0,0 1 16,0-1-16,0 0 0,21 0 16,1-21-16,-1 0 0,21 0 0,0 0 15,1 0-15,-1-21 0,0 0 0,22 0 16,-22-1-16</inkml:trace>
  <inkml:trace contextRef="#ctx0" brushRef="#br0" timeOffset="3301.01">8721 1207 0,'0'-43'0,"0"86"0,-22-107 15,1 43-15,21-21 0,-21 20 16,0 1-16,0 21 0,21 21 15,0 1-15,-21-1 16,21 21-16,0 0 0,0 22 0,0-1 16,-22 1-16,22-1 0,0 22 15,0 0-15,-21-1 0,21 1 0,-21 0 16,0-1-16,21 1 0,0 0 16,-21-1-16,0 1 0,21 21 0,-22-21 15,1 20-15,21-20 0,0 21 0,-21-21 16,0 20-16,21 1 15,-21 0-15,0 0 0,21 0 0,-22 0 16,22-22-16,0 22 0,0-21 0,0-22 16,0 1-16,0-1 0,22-20 15,-1-1-15,0-21 0,0 0 0,21-21 16,-20 0-16,20-21 0,0 0 0,1 0 16,20-22-16,-21 1 0,1 0 15,20-1-15,-20 1 0,-1-21 0,0-1 16,-21 1-16,22-1 0,-43 1 0,0-22 15,0 21-15,0-20 0,0 20 16,-21 1-16,-22-22 0,1 22 0,0-1 16,-22 1-16,-21-1 0,22 1 15,-1 20-15,-20 1 0,20 0 16,-20-1-16,20 22 0,22-21 0,-22 21 16,22-1-16,21 22 0,0-21 15,-1 0-15,22 0 0,22 0 16,-1 21-16,0-21 15,0 21-15,21-22 0,1 1 0,-1 21 16,0-21-16,1 0 0,-1 0 16,0 0-16,22-1 0,-22 1 15</inkml:trace>
  <inkml:trace contextRef="#ctx0" brushRef="#br0" timeOffset="4716.84">9271 1609 0,'0'0'0,"-21"-21"0,21-1 0,-21 22 16,-1 0-16,1 0 0,-21 0 15,21 0-15,-22 0 0,22 22 0,-21-1 16,0 21-16,20-21 0,-20 22 16,21-1-16,-21 0 0,20 22 15,1-22-15,0 0 0,0-20 0,21 20 16,-21 0-16,21-21 0,0 1 0,0-1 15,0 0-15,21-21 16,0 21-16,0-21 0,0 0 0,22 0 16,-22 0-16,21 0 0,-21 0 0,22-21 15,-1 0-15,-21 0 0,22 21 16,-1-43-16,-21 22 0,0 0 0,0 0 16,1-22-16,-1 22 0,0-21 15,-21 21-15,0-22 0,0 22 0,0 0 16,0 0-16,0 42 31,0 0-31,0 22 16,-21-22-16,21 0 0,0 21 0,-21-21 15,21 22-15,0-22 0,0 21 16,0-21-16,0 1 0,21-1 16,0 0-16,-21 0 0,21-21 0,0 0 15,0 21-15,1-21 0,-1 0 16,21 0-16,-21 0 0,0 0 0,1-21 15,20 21-15,-21-21 0,0 0 0,22 0 16,-22-1-16,0 1 16,0 0-16,-21 0 0,21-21 0,-21 20 0,21-20 15,-21 0-15,22 21 16,-22-1-16,0 1 0,0 0 0,0 0 0,0 42 31,0 0-31,0 22 16,0-22-16,0 0 0,-22 21 0,22-21 15,0 22-15,0-22 0,0 0 16,0 21-16,0-20 0,0-1 0,0 0 16,22 0-16,-22 0 15,21-21-15,0 0 0,0 0 0,0 0 16,0 0-16,22 0 0,-22 0 0,0 0 16,0 0-16,22-21 0,-22 0 15,21 0-15,-21 0 0,0-1 16,22 1-16,-22 0 0,0-21 0,0 21 15,-21-22-15,21 22 0,-21-21 0,22 21 16,-22-1-16,0 1 0,0 42 31,0 1-15,0 20-16,0-21 0,0 21 16,0-20-16,0 20 0,0-21 0,0 21 15,0-20-15,0 20 0,0-21 16,0 0-16,0 0 0,21-21 0,0 22 15,0-1-15,0-21 0,0 0 0,22 0 16,-22 0-16,0 0 16,21 0-16,-20 0 0,20-21 0,-21-1 15,21 22-15,-20-21 0,-1 0 0,21-21 16,-21 21-16,0-22 0,1 1 16,-1 0-16,0-22 0,0 22 0,0-22 15,0 1-15,1-1 0,-1 1 16,-21-1-16,0 22 0,0 0 0,0-1 15,0 22-15,0 0 0,0 0 16,-21 42 0,-1 0-16,22 0 15,-21 0-15,0 22 0,21-1 0,-21 0 16,0 1-16,0-1 0,21 22 16,-22-22-16,22 21 0,-21-20 15,21-1-15,0 22 0,0-22 0,0-21 16,0 21-16,0 1 0,0-22 15,21 0-15,1 0 0,-1 0 0,0-21 16,21 22-16,-21-22 0,22 0 0,-22 0 16,21 0-16,1 0 0,-1-22 15,0 22-15,-21-21 0,22 0 0,-1 0 16,0 0-16,-20-22 0,20 22 16,-21-21-16,21-22 0,-20 22 0,-1-21 15,0-1-15,0 1 0,0-1 16,0 1-16,1-1 0,-22 1 15,0 20-15,0 1 0,0 21 0,0 0 16,0-1-16,-22 22 16,1 22-16,0-1 15,0 21-15,0 0 0,21 1 16,-21-1-16,-1 22 0,1-1 0,21-21 16,-21 22-16,21-1 0,0-20 0,0-1 15,0 0-15,0 1 0,0-1 16,0 0-16,0-20 0,0-1 0,21 0 15,0 0-15,1 0 0,-22 0 16,21-21-16,0 0 0,0 22 16,0-22-16,0 0 0,1 0 0,-1 0 15,0 0-15,0-22 16,0 1-16,0 0 0,1 0 16,-22-21-16,0 20 0</inkml:trace>
  <inkml:trace contextRef="#ctx0" brushRef="#br0" timeOffset="4939.71">11261 1757 0,'0'0'0,"-22"21"0,1-21 0,42 0 31,1 0-31,-1 0 16,21 0-16,-21 0 0,22 0 0,-1-21 15,0 21-15,1-21 0,-1 21 16,0-21-16,1 21 0,-22 0 0,21-22 16,-21 22-16,0 0 0,1 0 15,-1-21-15,0 21 0</inkml:trace>
  <inkml:trace contextRef="#ctx0" brushRef="#br0" timeOffset="5496.23">13568 1524 0,'0'0'0,"21"0"0,0-21 0,0 0 15,0 0-15,1-1 0,-1 22 0,0-42 16,0 21-16,0 0 0,-21 0 16,0-1-16,0 1 0,0 0 0,0 0 15,0 0-15,-21 21 0,0 0 16,0 0-16,0 0 0,-22 0 16,22 0-16,-21 21 0,-1 0 15,22 0-15,-21 22 0,0-1 0,-1 0 16,1 22-16,0-1 0,-1 1 15,22-1-15,-21 1 0,21-1 0,-1 1 16,1-22-16,21 22 0,0-22 0,0 0 16,0 1-16,21-22 0,1 21 15,-1-21-15,21 0 0,0-21 0,1 22 16,-1-22-16,0 0 0,1 0 16,20 0-16,-20 0 0,-1-22 0,21 22 15,-20-21-15,-1 0 0,22 0 0,-22 0 16</inkml:trace>
  <inkml:trace contextRef="#ctx0" brushRef="#br0" timeOffset="6635.33">14182 1693 0,'0'0'0,"-22"0"16,1 0-16,0 0 0,0 22 16,0-1-16,-22 21 0,22-21 0,0 22 15,0-22-15,0 21 0,0 0 16,21 1-16,0-22 0,0 21 0,0-21 15,0 1-15,0-1 0,0 0 16,21 0-16,0 0 0,21 0 16,-21-21-16,1 0 0,20 0 0,-21 0 15,21 0-15,1 0 0,-22 0 16,21-21-16,1 21 0,-22-21 0,21 0 16,0 0-16,-20 0 0,20-1 0,-21-20 15,0 21-15,-21-21 0,0-1 16,0 1-16,0 0 0,0-1 0,0 1 15,0 0-15,-21 20 0,21-20 16,-21 42-16,0 0 0,0 0 0,-22 0 16,22 0-16,0 21 0,0 0 15,-22 22-15,22-22 0,0 21 0,0-21 16,0 22-16,21-22 0,0 0 16,0 0-16,0 0 0,21 1 15,0-1-15,0-21 0,22 0 0,-22 0 16,21 0-16,0 0 0,1 0 15,-1 0-15,0 0 0,1 0 0,-22-21 16,21 21-16,1-22 0,-1 1 16,-21 21-16,21-21 0,-20 0 0,20 0 15,-21 0-15,0-1 0,0 1 0,1 0 16,-1 0-16,-21 0 0,21 21 16,-21 21-1,0 0-15,0 21 16,0-20-16,0-1 0,0 21 15,0 0-15,0-20 0,-21-1 0,21 21 16,0-21-16,-21 22 0,-1-22 16,1 0-16,21 0 0,-21 0 0,21 0 15,0 1-15,-21-22 0,21 21 16,0-42 15,0-1-31,0 1 16,0 0-16,0 0 0,21 0 0,0-22 15,0 1-15,1 0 0,-1-1 16,0 1-16,21 0 0,-21-1 0,22 1 16,-22 21-16,21-21 0,1 20 15,-1 22-15,-21 0 0,21 0 16,-20 0-16,-1 0 0,0 22 0,0 20 16,-21-21-16,21 0 0,-21 22 15,0-22-15,0 21 0,0 0 0,-21-20 16,0 20-16,0-21 0,21 21 15,-21-20-15,21-1 0,0 0 0,0 0 16,0 0-16,0 0 0,21-21 0,0 22 16,21-22-16,-21 0 0,1 0 15,-1 0-15,21 0 0,-21 0 0,22 0 16,-1-22-16,-21 22 0,21-21 0,-20 0 16,20 0-16,-21 0 15,21 0-15,-20-1 0,20-20 0,-21 21 16,0-21-16,-21 20 0,0-20 15,0 0-15,0 21 0,0-1 0,0 1 16,-21 21 0,0 0-16,0 21 0,0 1 15,-1-1-15,1 0 0,21 0 0,0 0 16,0 0-16,0 22 0,0-22 16,0 0-16,0 0 0,21 0 0,-21 1 15,22-1-15,-1 0 16,0 0-16,-21 0 0,21-21 0,-21 21 15,21 1-15,-21-1 0,0 0 16,0 0 0,-21-21-16,0 0 0,0 0 0,0 0 15,-1 0-15,1 0 0,0 0 16,0 0-16,0 0 0,0 0 16,-1 0-16,1 0 0,21-21 15,0 0-15,0 0 16,0-1-16,21 1 0,1 21 15,-1-21-15</inkml:trace>
  <inkml:trace contextRef="#ctx0" brushRef="#br0" timeOffset="7651.92">16446 1185 0,'0'0'0,"0"-21"0,0-21 0,0 21 15,0 0-15,0 42 16,0 0 0,-21 0-16,21 21 0,0-20 0,-21 20 15,0 0-15,0 22 0,21-22 16,-21 22-16,-1-1 0,22-21 16,-21 22-16,0-1 0,0 1 0,21-1 15,-21 1-15,21-22 0,-21 1 16,21-1-16,0 0 0,-22 1 0,22-1 15,0-21-15,0 0 0,0 0 16,0 1-16,22-1 0,-1 0 0,0-21 16,0 0-16,0 0 0,0 0 15,1 0-15,20 0 0,-21 0 16,21-21-16,-20 21 0,20-21 0,-21-1 16,21 1-16,-20 0 0,20-21 15,-21 21-15,0-22 0,0 1 0,1 0 16,-22 20-16,0-20 0,0 0 15,0 21-15,0-1 0,0 1 16,-22 21-16,1 0 0,-21 0 16,21 0-16,0 0 0,-1 21 15,-20-21-15,42 22 0,-21-1 0,21 0 16,-21 0-16,21 21 0,0-20 16,0-1-16,0 0 0,0 0 0,21 0 15,0 0-15,0 1 0,-21-1 0,21 0 16,1-21-16,-1 21 0,-21 0 15,21 0-15,0 1 0,0-22 16,-21 21-16,21-21 0,1 0 16,-1 0-1,0 0-15,0 0 0,0 0 0,0 0 16,1 0-16,-1 0 0,0-21 16,21 21-16,-21-22 0,1 1 0,-1 0 15,0 0-15,0 0 0,0 0 0,-21-1 16,21 1-16,1 0 0,-1 0 15,-21 0-15,0 0 0,21 21 16,-21 21 15,0 0-31,-21-21 16,21 21-16,0 0 0,0 0 0,-21 1 16,21-1-16,0 0 0,0 0 15,0 0-15,0 0 16,0 1-16,0-1 0,21-21 15,0 0-15,0 0 16,0 0-16,0 0 16,1 0-16,-1 0 0,0 0 0,0-21 15,0 21-15,-21-22 0,21 1 16,1 0-16,-1 0 0,-21 0 0,21 0 16,0-1-16,-21-20 0,21 21 15,0-21-15,1 20 0,-22 1 0,21 0 16,-21 0-16,21 0 0,-21 42 31,0 0-31,0 0 0,-21 22 16,0-22-16,-1 0 0,22 21 0,0-21 15,-21 1-15,0-1 0,21 0 16,0 0-16,0 0 0,0 0 0,0 1 16,0-1-16,21-21 15,0 0-15,1 0 16,-1 0-16,0 0 0,0 0 0,0 0 15,22 0-15,-22 0 0,21-21 16,0-1-16</inkml:trace>
  <inkml:trace contextRef="#ctx0" brushRef="#br0" timeOffset="7903.79">18140 1863 0,'0'0'0,"-21"0"16,-1 0-16,1 0 0,0 21 15,0 0-15,0-21 0,0 21 16,-1 22-16,1-22 0,0 0 16,0 0-16,0 0 0,21 22 0,-21-22 15,-1 0-15,22 0 0,0 0 0,0 0 16,0 1-16,0-1 0,0 0 16,0 0-1,22-21-15,-1 0 16,0 0-16,0 0 0,0 0 0,22 0 15,-22 0-15,0 0 0,21 0 0,-21 0 16,22-21-16</inkml:trace>
  <inkml:trace contextRef="#ctx0" brushRef="#br0" timeOffset="8215.95">18648 1334 0,'0'0'0,"-21"-43"0,-22-41 15,22 62-15,0 22 16,0 0-16,0-21 0,-1 21 16,1 0-16,21 21 0,-21 1 15,21-1-15,0 21 0,0-21 16,0 22-16,0 20 0,-21-21 0,21 22 16,0-22-16,0 22 0,-21-1 15,21 1-15,-21-1 0,21-20 0,0 20 16,-22-21-16,1 1 0,21-1 15,0-21-15,0 22 0,0-22 0,-21 21 16,21-21-16,0 0 16,0 1-16,21-22 31,0 0-31,1-22 16,20 22-16,-21-21 0</inkml:trace>
  <inkml:trace contextRef="#ctx0" brushRef="#br0" timeOffset="8595.75">18754 1863 0,'0'21'16,"0"0"-1,-22 0-15,22 0 0,0 1 16,0-1-16,-21 0 0,21 21 0,0-21 16,-21 1-16,21-1 15,0 0-15,0 0 0,0 0 16,0 0-16,0 1 0,21-22 0,0 21 15,1-21-15,-1 0 0,0 0 16,0 0-16,0 21 0,0-21 0,1 0 16,-1 0-16,0 0 0,0 0 15,0-21-15,0 0 0,1 21 0,-1-22 16,0 1-16,-21 0 0,0 0 16,21 0-16,-21-22 0,21 22 0,-21-21 15,0 21-15,0 0 0,0-22 16,0 22-16,0 0 15,-21 21-15,0 0 0,0 0 16,0 0-16,-1 21 16,1-21-16,0 21 0,0 0 0,21 1 15,-21-1-15,21 0 16,0 0-16,0 0 16,21-21-16</inkml:trace>
  <inkml:trace contextRef="#ctx0" brushRef="#br0" timeOffset="9015.5">19262 1905 0,'0'0'0,"21"0"0,0-42 16,0 21-1,0 21-15,0 0 0,1 0 16,-1 0-16,0 0 0,0 0 15,0 0-15,0 0 0,1 0 0,-1 21 16,-21 0-16,21 0 0,-21 0 16,0 0-16,0 1 0,0-1 0,0 0 15,0 0-15,0 0 0,0 0 16,0 1-16,0-1 0,-21 0 16,21 0-16,-21-21 0,21 21 0,0 0 15,-22-21-15,22 22 16,-21-22-1,21-22 1,0 1-16,0 0 16,0 0-16,21 0 15,1 0-15,-1-1 0,-21-20 0,21 21 16,0 0-16,0 0 0,-21-22 0,21 22 16,1 21-16,-1-21 0,-21 0 15,21 0 1,-21-1-16,21 22 0,-21-21 15,0 0-15</inkml:trace>
  <inkml:trace contextRef="#ctx0" brushRef="#br0" timeOffset="9299.34">18478 1503 0,'0'0'0,"-21"0"0,-21 0 16,42-21 0,42 21-1,-21 0-15,22 0 0,-1 0 0,0 0 16,1 0-16,-1 0 0,0 0 0,22 0 16,-22 0-16,1 0 0,-22 0 15,21 0-15,0 0 0,-20 0 0,-1 0 16,0 0-16,0 0 0,-21-21 15,21 21-15,-21-22 32,-21 22-32,0 0 0</inkml:trace>
  <inkml:trace contextRef="#ctx0" brushRef="#br0" timeOffset="9559.7">16362 1461 0,'-21'0'16,"42"0"-16,-85 21 0,85-21 16,22 0-16,-1 0 15,22 0-15,-22 0 0,21 0 16,1 0-16,-1 0 0,-20 0 15,-1 0-15,22 0 0,-22 0 16,-21 0-16,21 0 0,-20 0 0,-1 0 16,0 0-16,0 0 0,-21-21 0,21 21 15</inkml:trace>
  <inkml:trace contextRef="#ctx0" brushRef="#br0" timeOffset="10139.37">21632 1736 0,'0'0'0,"0"-21"16,21-1-16,-21 1 0,22 21 0,-22-21 15,0 42 1,0 0-1,0 1-15,0 20 0,0-21 16,0 21-16,0 1 0,0-22 0,-22 21 16,22 1-16,-21-1 0,0-21 0,21 0 15,0 22-15,0-22 0,-21 0 16,21 0-16,0 0 0,0 0 16,0 1-1,21-22 1,0 0-16,0 0 0,1 0 15,-1-22-15,21 1 0</inkml:trace>
  <inkml:trace contextRef="#ctx0" brushRef="#br0" timeOffset="10532.15">22267 1820 0,'0'0'0,"0"-21"0,21 0 0,-21 0 15,0 0-15,-21 21 16,0 0-16,0 0 0,0 0 15,-22 0-15,22 0 0,-21 21 16,21 0-16,-22 0 0,22 0 0,0 1 16,0-22-16,21 21 0,0 0 15,0 0-15,0 0 0,0 0 16,21 1-16,0-22 16,0 0-16,22 21 0,-22-21 0,21 0 15,1 0-15,-1 21 0,0-21 0,1 0 16,-1 21-16,-21-21 0,21 21 15,-20-21-15,20 21 0,-21-21 0,0 22 16,-21-1-16,0 0 16,0 0-16,-21 0 0,0 0 15,0-21-15,-22 0 0,22 0 16,-21 22-16,0-22 0,-1 0 0,22 0 16,-21 0-16,21 0 0,-22 0 15,22 0-15,0 0 0,0 0 0,0 0 16,21-22-1,-22 1-15,22 0 16,0 0-16,0 0 0</inkml:trace>
  <inkml:trace contextRef="#ctx0" brushRef="#br0" timeOffset="10748.04">21802 1418 0,'0'0'16,"-22"0"-1,22-21-15,-21 21 32,0 21-17,0 0 1,0 1-16</inkml:trace>
  <inkml:trace contextRef="#ctx0" brushRef="#br0" timeOffset="11573.24">11197 3535 0,'0'0'0,"0"-21"0,-21 21 0,0 0 16,0 0-16,-1 0 15,1 0 1,0 0-16,21 21 16,0 0-16,0 0 0,0 0 0,0 22 15,0-1-15,0-21 0,0 22 16,0-1-16,0-21 0,0 21 0,0 1 15,0-1-15,0-21 0,0 22 16,0-22-16,-21 0 0,21 0 0,-21 0 16,21 0-16,-21-21 0,-1 0 31,1-21-31,21 0 16,0 0-16,0-21 15,0 20-15,0 1 0,0 0 16,0-21-16,21-1 0,1 22 0,-22-21 15,42 0-15,-21-22 0,0 22 16,22-1-16,-22 22 0,21-21 0,0 21 16,1 0-16,-1 21 0,0 0 15,-20 0-15,20 21 0,-21 0 0,21 0 16,-20 21-16,-22-20 0,0 20 0,21 0 16,-21-21-16,0 22 0,0-1 15,0-21-15,-21 22 0,21-22 0,-22 21 16,1-21-16,21 0 0,0 1 15,-21-1-15,0 0 16,0-21-16,21-21 31,0 0-15,21 21-16</inkml:trace>
  <inkml:trace contextRef="#ctx0" brushRef="#br0" timeOffset="12331.32">11811 3598 0,'0'0'0,"0"-21"0,0 42 16,-21-21-1,21 22-15,-21-1 0,-1 0 16,1 0-16,0 21 0,0-20 0,0 20 16,0-21-16,-1 21 0,1-20 15,21 20-15,-21-21 0,21 0 0,0 0 16,0 22-16,0-22 0,21 0 15,0-21-15,1 0 0,-1 0 16,21 0-16,-21 0 0,22 0 0,-1 0 16,-21 0-16,21-21 0,-20 0 15,20 0-15,0-1 0,-21 1 0,1 0 16,-1 0-16,-21 0 0,0 0 0,0-1 16,0-20-16,0 21 15,-21 0-15,-1-22 0,1 22 0,0 0 16,0 0-16,0 21 0,0-21 0,-1 21 15,1 0-15,0 0 0,42 0 32,0 0-17,1 0-15,-1-21 0,21 21 0,0 0 16,1 0-16,-1-22 0,0 22 0,1 0 16,-1 0-16,0 0 0,1 0 15,-1 0-15,-21 0 0,22 22 0,-22-22 16,0 21-16,0 0 0,0 0 15,-21 21-15,0-20 0,0-1 16,0 0-16,0 21 0,0-21 0,0 1 16,0-1-16,0 0 0,0 0 15,0 0-15,-21 0 0,0 1 0,21-1 16,-21 0-16,21 0 16,-21-21-16,-1 0 15,1-21-15,21 0 16,0 0-16,0-1 15,0 1-15,21 0 0,1-21 0,-1 21 16,-21-1-16,21-20 0,0 0 16,21 21-16,-20-22 0,-1 22 15,0 0-15,0 0 0,21 0 0,-20 21 16,-1 0-16,21 0 0,-21 0 16,0 0-16,1 21 0,-1 0 0,0 0 15,0 0-15,-21 22 0,0-22 0,21 0 16,-21 21-16,0-21 0,0 1 15,0 20-15,0-21 0,0 0 0,0 0 16,-21 1-16,21-1 0,-21 0 16,21 0-16,0 0 15,0-42 17</inkml:trace>
  <inkml:trace contextRef="#ctx0" brushRef="#br0" timeOffset="13323.75">14436 3831 0,'0'21'0,"0"-42"0,-22 42 0,22-42 47,22 21-47,-1-21 0,0 0 0,0 21 15,21-21-15,-20 0 0,20-1 16,-21-20-16,21 21 0,1 0 16,-1-22-16,-21 1 0,22 21 0,-22-21 15,0-1-15,0 1 0,-21 21 16,0-22-16,0 22 0,0 0 0,0 0 16,-21 0-16,0 21 0,0 0 15,-1 0-15,-20 0 0,21 21 0,-21 0 16,20 0-16,1 0 0,0 22 15,21-22-15,0 21 0,0-21 0,0 22 16,0-22-16,0 21 0,21-21 0,0 22 16,22-22-16,-22 0 15,0 0-15,21 0 0,-20 22 0,20-43 16,-21 21-16,0 0 0,0 0 0,1-21 16,-22 21-16,0 1 15,-22-22-15,1 0 0,0 0 16,0 0-16,0 0 0,-22 0 15,22 0-15,-21 0 0,21-22 0,-22 22 16,22-21-16,-21 21 0,21-21 0,0 21 16,-1 0-16,1 0 0,21-21 15,0 42 1,21 0 0,1 0-16,-1-21 0,0 22 15,0-22-15,21 0 0,-20 0 0,20 0 16,-21 0-16,21 0 0,1 0 15,-1 0-15,0 0 0,1 0 16,20-22-16,-20 22 0,-1-21 16,0 0-16,1 21 0,-1-21 0,0 0 15,-21 0-15,1-1 0,20 1 0,-21 0 16,-21 0-16,21-21 0,-21 20 16,0-20-16,0 0 0,0-1 15,0-20-15,0 21 0,0-1 0,0 1 16,0 0-16,0-1 0,0 22 0,0-21 15,0 21-15,-21 42 32,21 0-32,-21 21 0,21 1 0,0-1 15,0 0-15,0 22 16,-21-22-16,21 0 0,0 22 0,-21-22 16,21 1-16,0-22 0,0 21 0,0 0 15,0-20-15,0-1 0,0 0 16,21 0-16,0 0 0,0 0 0,0-21 15,0 0-15,1 0 0,-1 0 16,0 0-16,0 0 0,21 0 0,-20 0 16,-1 0-16,0-21 0,0 21 0,-21-21 15,0 0-15,21 0 0,-21 0 16</inkml:trace>
  <inkml:trace contextRef="#ctx0" brushRef="#br0" timeOffset="13512.64">15303 3514 0,'0'21'15,"22"-21"1,20 0-16,-21 0 16,0 0-16,22 0 0,-1-21 15,-21 21-15,21 0 0,1-21 16,-1 21-16,-21 0 0,22-22 15,-1 22-15</inkml:trace>
  <inkml:trace contextRef="#ctx0" brushRef="#br0" timeOffset="15051.55">16108 3831 0,'0'0'0,"21"0"15,0 0-15,0 0 0,0 0 16,1 0-16,20-21 0,-21 21 16,0-21-16,0 21 0,1-21 15,20 0-15,-21-1 0,0 1 0,-21 0 16,21 0-16,-21 0 0,0 0 16,0-22-16,0 22 0,0-21 0,0-1 15,-21 22-15,0 0 0,0 0 0,0 0 16,0 0-16,-1 21 0,1 0 15,-21 0-15,21 21 0,-22 0 0,22 0 16,-21 0-16,21 22 0,0-22 16,-22 21-16,22 0 0,0-20 0,0 20 15,0 0-15,21-21 0,-22 22 16,22-22-16,0 0 0,0 21 16,22-20-16,-1-22 0,0 21 0,0 0 15,21-21-15,-20 0 0,-1 0 16,21 0-16,-21 0 0,22 0 0,-1 0 15,-21 0-15,21-21 0,-20 21 0,20-21 16,-21-1-16,0 1 0,0 0 16,1 0-16,-1 0 0,0 0 0,0-22 15,-21 22-15,0-21 0,0-1 16,21 1-16,-21 21 0,0-21 0,21 20 16,-21 1-16,0 0 0,0 42 15,0 0 1,0 1-16,0-1 0,0 21 15,0-21-15,0 22 0,0-22 16,-21 21-16,21-21 0,0 22 0,0-22 16,0 0-16,0 0 0,0 0 0,21 0 15,1 1-15,-1-22 0,0 0 16,0 21-16,21-21 0,-20 0 0,20 0 16,-21 0-16,21 0 0,1-21 15,-22 21-15,21-22 0,-21 1 0,22 0 16,-22 0-16,0 0 0,0 0 0,0-22 15,1 1-15,-1 0 0,-21-1 16,0 1-16,0-22 0,0 1 16,21 21-16,-21-22 0,0 1 15,0 20-15,0 1 0,21 21 0,-21-22 16,0 22-16,0 42 31,0 1-31,0 20 0,0-21 0,0 21 16,0 22-16,0-22 0,-21 1 15,0-1-15,21 21 0,0-20 0,0-1 16,0 0-16,-21 1 0,21-22 16,0 21-16,0-21 0,0 1 0,0 20 15,0-21-15,21-21 0,-21 21 0,21 0 16,0-21-16,0 0 0,22 22 16,-22-22-16,21 0 0,-21 0 15,22 0-15,-22 0 0,21-22 16,-21 22-16,22-21 0,-22 21 0,0-21 15,0 0-15,0 0 0,0 0 0,-21-1 16,22 1-16,-22-21 0,21 21 16,-21 0-16,0-1 0,0 1 0,0 0 15,0 42 1,0 0 0,0 1-16,0-1 0,0 0 15,0 0-15,-21 0 0,21 0 0,0 1 16,0-1-16,0 0 0,0 0 15,0 0 1,21-21-16,0 0 16,0 0-16,0 0 0,22 0 0,-22 0 15,0 0-15,0 0 0,21 0 16,-20 0-16,-1-21 0,21 0 0,-21 21 16,0-21-16,1 0 0,-1-1 15,0-20-15,21 0 0,-21-1 16,1 22-16,20 0 0,-21 0 15,0 0-15,0 21 16,1 0-16,-22 21 16,0 0-1,0 0-15,0 0 16,0 1 0,0-44 15,0 1-16,0 0-15,0 0 16,0 0-16,0 0 16,0-1-1,-22 22 1,1 0-16,0 0 0,21 22 16,-21-22-16,0 21 0,0 0 0,-1 0 15,1 21-15,0-20 16,0-1-16,21 21 0,-21-21 0,21 0 15,-21 22-15,21-22 0,0 0 16,0 0-16,0 0 0,0 1 16,21-1-16,0-21 0,0 0 0,0 21 15,0-21-15,1 0 0,-1 0 16,0 0-16,21 0 0,-21 0 0,1 0 16,20 0-16,-21-21 0,21 21 15,-20-21-15,20-1 0,-21 22 0,21-21 16,-20 0-16,-1 0 0,0 21 15,0-21-15,0 0 0,-21-1 16,0 1-16,0 0 0,0 0 16,-21 0-1</inkml:trace>
  <inkml:trace contextRef="#ctx0" brushRef="#br0" timeOffset="15295.12">18182 3112 0,'-21'0'0,"42"0"0,-63 0 0,21 0 16,-1-22-1</inkml:trace>
  <inkml:trace contextRef="#ctx0" brushRef="#br0" timeOffset="15552.01">16700 3387 0,'0'0'16,"22"0"0,-1 0-16,0 0 15,0 0-15,0 0 0,22 0 0,-22 0 16,0 0-16,21-21 15,-21 21-15,22 0 0,-1 0 0,-21 0 16,22 0-16,-1 0 0,-21-22 16,21 22-16,1 0 0,-22-21 0,21 21 15</inkml:trace>
  <inkml:trace contextRef="#ctx0" brushRef="#br0" timeOffset="15859.84">19685 4128 0,'0'0'16,"0"-22"46</inkml:trace>
  <inkml:trace contextRef="#ctx0" brushRef="#br1" timeOffset="51860.26">4297 5440 0,'-21'0'0,"-1"0"0,1 0 16,0 0 0,0-21-16,0 21 15,0-21-15,-1 21 16,1 0-16,0 0 16,42 0 46,22 0-62,-22 21 0,21-21 16,0 0-16,22 0 0,-1 0 15,1 0-15,-1 0 0,22 0 0,0 0 16,-22 0-16,22 0 0,0 0 16,-1 0-16,-20 0 0,20 0 0,-20 0 15,21 0-15,-22 0 0,1 0 16,-1-21-16,1 21 0,-22 0 0,0 0 15,1 0-15,-22 0 0,0 0 0,0 0 16,0 0-16,-42 0 31,0 0-31,0 0 0,0 0 16,-1 0-16,-20 0 0,21 0 16,-21 0-16,20 0 0,-20 0 15,21 0-15,-21 21 0,20-21 0</inkml:trace>
  <inkml:trace contextRef="#ctx0" brushRef="#br1" timeOffset="52217.05">5122 5440 0,'0'0'0,"-21"0"47,0 0-16,21 21-31,0 0 0,0 22 16,0-22-16,0 21 0,0-21 15,0 22-15,0-1 0,0 21 0,0-20 16,0-1-16,0 22 0,-21-22 16,0 21-16,21-20 0,0-1 0,-22 0 15,1 1-15,21-1 0,-21 0 0,21-20 16,0 20-16,0-21 0,0 0 15,0 0-15,0 1 0,0-1 16,0-42 31,0-1-47,0 1 16,0 0-16,0 0 0</inkml:trace>
  <inkml:trace contextRef="#ctx0" brushRef="#br1" timeOffset="52940.16">5313 5884 0,'0'0'0,"21"0"16,-21 22 31,0-1-47,0 0 15,0 0-15,0 0 0,0 0 0,0 1 16,0-1-16,0 0 0,0 0 16,0 0-16,0 0 0,0 1 15,0-1-15,0 0 0,0 0 16,21 0-16,0-21 0,0 0 16,1 0-16,-1 0 0,0 0 15,0 0-15,0 0 16,22 0-16,-22-21 0,0 21 0,21-21 15,-21 0-15,22 0 0,-22-1 16,0 1-16,0 0 0,0 0 0,1 0 16,-1-22-16,-21 22 0,21 0 0,-21-21 15,0 21-15,0-1 0,0 1 16,0 0-16,0 0 0,0 0 16,0 42 15,-21-21-16,21 21-15,0 21 0,0-20 16,0-1-16,-21 21 0,21-21 16,0 22-16,0-22 0,-22 21 15,22-21-15,0 22 0,0-22 0,0 21 16,0 0-16,0 1 0,0-1 0,0 0 16,0 22-16,0-22 0,0 1 15,0 20-15,0-21 0,0 22 0,0-22 16,0 1-16,0-1 0,0 0 0,0 1 15,0-22-15,0 21 0,0-21 16,0 0-16,0 1 0,-21-22 0,21 21 16,-21-21-16,0 0 0,0 0 15,0 0-15,-1 0 0,1 0 16,0 0-16,0-21 0,-21 21 16,20-22-16,1 22 0,-21-21 0,21 0 15,-22 21-15,1-21 0,21 0 16,-21 21-16,-1-21 0,22-1 0,0 22 15,-21-21-15,20 21 0,22-21 0,0 0 16,0 0 0,0 0-16,22-1 15,-1 1-15,-21 0 0,42 0 0</inkml:trace>
  <inkml:trace contextRef="#ctx0" brushRef="#br1" timeOffset="53319.94">6117 5927 0,'0'0'0,"0"-43"16,0 22-1,-21 21 1,21 21-16,0 1 15,0-1-15,0 21 0,0-21 16,0 22-16,0-22 0,21 106 16,-21-85-1,0 0-15,0 1 0,0 20 0,0-20 16,0-1-16,0 21 0,0-20 16,0-1-16,0 0 0,0 1 0,0-1 15,-21 0-15,0 1 0,0-1 0,21-21 16,0 0-16,-22 22 0,22-22 15,-21 0-15,21 0 0,0-42 47,0 0-47,0 0 0,21-22 16</inkml:trace>
  <inkml:trace contextRef="#ctx0" brushRef="#br1" timeOffset="53675.74">6075 5969 0,'0'0'0,"-21"0"0,21-63 16,0 41-16,0 1 0,0 0 16,21 0-16,0 0 15,0 21-15,0-21 0,0-1 16,1 22-16,-1 0 0,0 0 0,21 0 15,-21 0-15,22 0 0,-22 22 16,21-1-16,-21 0 0,1 0 0,-1 0 16,-21 0-16,0 1 0,0-1 15,0 0-15,0 21 0,-21-21 0,-1-21 16,1 22-16,-21-1 0,21 0 16,0 0-16,-22-21 0,22 21 0,0-21 15,0 0-15,0 0 0,-1 21 0,1-21 16,0 0-16,0 0 15,21-21 17,0 0-32,0 0 0,21 0 0</inkml:trace>
  <inkml:trace contextRef="#ctx0" brushRef="#br1" timeOffset="54055.52">6667 5948 0,'0'0'0,"22"0"0,-1 0 16,0 0-16,0 0 15,0 0-15,0 0 0,1 0 16,-22-21-16,21 21 16,0-21-16,0 21 0,0-22 0,-21 1 0,0 0 15,21 21-15,-21-21 0,0 0 16,0 0-16,0-1 0,0 1 15,0 0-15,-21 0 0,0 0 0,0 21 16,0 0-16,0 0 16,-1 0-16,1 0 0,0 21 0,0 0 15,0 0-15,21 0 0,-21 22 0,-1-22 16,22 0-16,-21 21 0,21-20 16,0-1-16,0 21 0,0-21 0,0 0 15,0 1-15,0-1 16,21-21-16,1 21 0,-22 0 0,21-21 15,0 0-15,0 21 0,0-21 16,0 0-16,1 0 16,-1-21-16,0 21 0,0-21 0,0 0 15,22 0-15</inkml:trace>
  <inkml:trace contextRef="#ctx0" brushRef="#br1" timeOffset="54471.8">7324 5715 0,'0'0'15,"21"0"-15,-21-21 0,0 0 16,-21 21 0,-1 0-16,1 0 15,0 0-15,0 0 0,0 21 0,0-21 16,21 21-16,-22 0 0,1 0 16,21 1-16,-21-1 0,21 0 15,0 0-15,0 0 0,0 0 16,21 1-1,0-22-15,1 0 0,-1 21 0,0-21 16,0 0-16,0 0 0,0 21 16,1-21-16,-1 0 0,0 0 0,0 21 15,0-21-15,-21 21 0,21-21 16,-21 21-16,22-21 0,-22 22 16,0-1-16,0 0 15,-22-21-15,1 0 0,-21 21 16,21-21-16,0 0 0,-1 21 15,-20-21-15,21 0 0,0 0 0,-22 0 16,22 0-16,0 0 0,0 0 0,0 0 16,0 0-16,-1 0 15,22-21 17,0 0-17</inkml:trace>
  <inkml:trace contextRef="#ctx0" brushRef="#br1" timeOffset="55183.39">9334 5736 0,'0'0'0,"0"-21"16,22 21-16,-1-21 0,-21 0 0,0 0 15,0-1-15,0 1 16,-21 21 0,-1 0-1,1 0-15,0 21 0,21 1 16,-21-1-16,0 0 0,0 0 15,21 0-15,0 0 0,-22 22 0,22-22 16,-21 21-16,21-21 0,0 1 16,0 20-16,0-21 0,0 0 0,21 0 15,1 1-15,-22-1 0,21-21 0,0 21 16,21-21-16,-21 0 0,1 0 16,20 0-16,-21 0 0,21 0 0,-20 0 15,20 0-15,0 0 0,1-21 16,-22 0-16,21-1 0,-21 1 15,22 0-15,-22 0 0,0-21 0,0 20 16,0-20-16,-21 0 0,0-1 0,-21-41 16,0 41-16,0 1 15,-22 21-15,1-21 0,0 20 0,-1 1 16,22 0-16,-21 21 0,0 0 16,20 0-16,-20 0 0,21 0 0,-21 21 15,20-21-15,1 21 0,0 1 0,0-1 16,0 21-16,21-21 0,0 0 15,0 1-15,0-1 0,0 0 0,21 0 16,21 0 0,-21-21-16,22 0 0,-1 0 0,0 0 15,22 0-15,-1-21 0</inkml:trace>
  <inkml:trace contextRef="#ctx0" brushRef="#br1" timeOffset="55687.62">10456 5144 0,'-21'-22'0,"42"44"0,-63-44 0,21 1 0,0 21 0,-1 0 15,-20 0-15,21 0 0,0 0 16,0 21-16,-1 1 0,1-1 16,0 0-16,0 21 0,0 1 0,21-1 15,-21 21-15,-1-20 0,22 20 16,-21 1-16,21-1 0,0 22 0,-21-22 15,21 1-15,-21-1 0,21 22 0,0-21 16,0-1-16,0 1 0,0 20 16,0-20-16,0 20 0,0 1 0,0-21 15,0 20-15,-21-20 0,21-1 0,0 1 16,-21-1-16,21 1 0,0-1 16,0 1-16,0-22 0,0 0 0,-22 1 15,22-1-15,0 0 0,0-20 0,-21-1 16,21 0-16,-21-21 15,0 0 1,0-21-16,0 0 0,-1-1 16,1 22-16,0-42 0,-21 21 0,21 0 15,-22-22-15,1 22 0,0-21 0,-1 0 16,22-1-16,-21 1 0,-1 0 16,1-22-16,0 22 0,21-22 0,-1 22 15,1 0-15,21-22 0,0 22 0,0-1 16,0 22-16,0-21 0,21 0 15,1 20-15,-1 1 0,0 0 0,21-21 16,1 21-16,-1-1 0,0 1 16,1 0-16,20 0 0,-21-21 0,22 20 15,-22 1-15,1 0 0</inkml:trace>
  <inkml:trace contextRef="#ctx0" brushRef="#br1" timeOffset="56719.47">12700 5271 0,'0'0'0,"0"-22"0,0 1 0,0 0 16,0 0-16,0 0 0,0-22 0,0 22 15,0 0-15,-21-21 0,0 21 16,-22-43-16,22 43 0,21 0 16,-42 0-16,21 21 0,-1 0 15,1 0-15,0 0 0,-21 0 0,21 21 16,-22 21-16,1-21 0,0 22 15,-1-22-15,22 42 0,-21-20 0,21-1 16,-1 21-16,-20 22 16,21-21-16,21-22 0,0 21 0,0-20 15,0-1-15,0 22 0,0-22 16,0-21-16,0 21 0,0 1 16,21-22-16,0 21 0,0-21 0,1 1 15,-1-1-15,0 0 0,21-21 0,-21 0 16,22 0-16,-22 0 0,21 0 15,1 0-15,-1 0 0,0-21 0,1 0 16,-22-1-16,21 1 0,0 0 0,1-21 16,-1 21-16,0-22 0,1 22 15,-22-21-15,21 21 0,-21-22 0,1 22 16,-1-21-16,-21 21 0,0-1 16,0 1-16,0 0 0,0 0 15,0 0-15,-21 21 16,-1 0-1,1 0-15,0 0 0,21 21 16,-21 0-16,21 21 0,-21-20 0,0-1 16,21 21-16,0 0 0,0-20 15,-22 20-15,22-21 0,0 21 0,0-20 16,0 20-16,0-21 0,0 0 16,22 0-16,-1-21 0,0 22 0,0-22 15,0 0-15,0 0 0,1 0 0,20 0 16,-21 0-16,21 0 15,-20 0-15,-1 0 0,21-22 0,-21 1 16,0 0-16,1 0 0,-1 0 0,0-22 16,0 22-16,-21-21 0,21 0 15,-21-1-15,0 22 0,0-21 0,0-1 16,-21 1-16,-21 21 0,21-21 16,-1 20-16,1 1 0,-21 0 0,21 21 15,0 0-15,-22 0 0,22 0 0,0 0 16,0 21-16,0 0 0,-1 1 15,1-1-15,0 21 0,0-21 0,21 22 16,0-1-16,0-21 16,0 21-16,0-20 0,0 20 0,0-21 15,21 0-15,0 0 0,0 1 0,1-1 16,20-21-16,0 0 0,1 0 16,-1 0-16,0 0 0,1 0 0</inkml:trace>
  <inkml:trace contextRef="#ctx0" brushRef="#br1" timeOffset="57219.83">13695 5546 0,'0'0'0,"0"-21"0,0-1 0,0 1 15,-21 42 17,21 1-17,0-1-15,0 0 0,-22 21 0,22-21 16,0 1-16,0-1 0,-21 21 15,21-21-15,0 0 0,0 22 0,0-22 16,0 0-16,0 0 0,0 0 0,0 1 16,0-1-16,0 0 15,-21-21-15,21-21 47,0 0-47,0-1 0,0 1 0,0-21 16,0 21-16,0-22 15,0 1-15,21 0 0,0-1 0,-21 1 16,22 21-16,-1-21 0,21-1 0,-21 22 16,0 0-16,1 0 0,20 21 15,-21 0-15,0 0 0,22 0 0,-22 0 16,0 21-16,0 0 0,0 0 16,0 22-16,1-22 0,-1 21 0,-21 0 15,21-20-15,-21 20 0,0 0 0,0-21 16,0 1-16,-21 20 0,0-21 15,21 0-15,-22 0 0,22 1 0,-21-1 16,21 0-16,-21-21 16,21-21 15,21 21-31,0-21 16,1-1-16,-22 1 0</inkml:trace>
  <inkml:trace contextRef="#ctx0" brushRef="#br1" timeOffset="58100.13">14626 5630 0,'21'0'0,"0"-21"0,1 0 16,-22 0 0,0 0-16,0 0 0,0-1 15,0 1-15,-22 0 16,1 21-1,0 0-15,-21 0 0,21 0 0,-1 0 16,1 21-16,0 0 0,-21 1 16,21-1-16,-1 0 0,1 0 0,0 0 15,21 0-15,0 22 0,0-22 16,0 0-16,0 0 0,0 0 16,0 1-16,21-1 0,0-21 15,22 0-15,-22 21 16,0 0-16,21-21 0,-20 0 0,-1 0 15,21 21-15,-21-21 0,0 0 0,22 21 16,-22-21-16,0 22 0,-21-1 16,21-21-16,-21 21 0,0 0 15,-21 0 1,0-21-16,0 21 0,-22-21 16,22 0-16,0 0 0,-21 0 0,21 0 15,-22 0-15,22 0 0,-21 0 16,21 0-16,-22 0 0,22 0 0,-21 0 15,21-21-15,-1 21 0,1-21 0,0 21 16,0 0-16,0-21 0,21 0 16,21 21 15,0 21-15,0-21-16,22 21 0,-22-21 0,0 0 15,21 21-15,-21 0 0,1-21 0,20 0 16,-21 0-16,21 0 0,-20 0 15,-1 0-15,0 0 0,21 0 0,-21 0 16,1 0-16,-1 0 0,0-21 0,0 21 16,21-21-16,-20 21 0,-1-21 15,0 0-15,21 0 0,-21-22 16,1 22-16,20-21 0,-21-1 16,0 1-16,0 0 0,22-22 0,-22 22 15,0 0-15,-21-1 0,21-20 0,-21 20 16,21 1-16,-21 21 0,0-21 15,0-1-15,0 22 0,0 0 0,0 0 16,0 0-16,0 42 31,-21 21-31,21-21 0,-21 22 16,0-1-16,21 0 0,-21 1 16,0-1-16,21 0 0,0 22 0,-22-22 15,22 0-15,-21 1 0,21-1 16,0 0-16,0 1 0,0-22 15,0 21-15,0-21 0,21 1 0,1-1 16,-22 0-16,21 0 0,0-21 0,0 21 16,0-21-16,0 0 15,1 0-15,-1 0 0,0-21 16,0 21-16,0-21 0,-21 0 16,21 0-16,-21-1 0,22 1 0,-22 0 15</inkml:trace>
  <inkml:trace contextRef="#ctx0" brushRef="#br1" timeOffset="58284.14">14986 5567 0,'0'0'0,"21"0"32,0 0-17,0 0-15,1 0 0,-1 0 16,0 0-16,21 0 0,-21 0 0,1 0 15,-1 0-15,0-21 0,0 21 16,-21-21-16</inkml:trace>
  <inkml:trace contextRef="#ctx0" brushRef="#br1" timeOffset="58950.61">15515 5525 0,'0'0'0,"0"-22"31,21 22-31,0 0 0,1 0 16,-1 0-16,0 0 15,0 0-15,0 0 0,0 0 16,1 0-16,-1 0 0,0 0 0,0 22 16,-21-1-16,21 21 0,0-21 15,1 22-15,-22-22 0,0 21 0,0 85 31,0-106-31,0 0 0,0 1 0,0-1 16,0 0-16,-22 0 0,1-21 16,21-21 15,0 0-15,0 0-16,0-1 0,0 1 15,0 0-15,0 0 0,21-21 0,1-1 16,-22 22-16,21-21 0,0-1 15,0 22-15,0 0 0,0 0 0,1 0 16,-1 0-16,0-1 0,0 22 16,0 0-16,0 0 0,1 0 15,-1 0-15,0 22 16</inkml:trace>
  <inkml:trace contextRef="#ctx0" brushRef="#br1" timeOffset="59383.67">16489 5546 0,'0'-21'15,"0"-1"1,-21 44 15,-1-22-31,22 21 0,-21 0 0,21 0 16,-21 21-16,0-20 0,21 20 15,0-21-15,-21 21 0,21-20 0,-21 20 16,21-21-16,0 0 0,0 22 0,0-22 16,0 0-1,21 0-15,0-21 0,0 0 0,0 21 16,0-21-16,1 0 0,20 0 0,-21 0 16,21 0-16,-20 0 0,20-21 15,-21 21-15,21-21 0,-20 0 0,-1 0 16,21-1-16,-42-20 0,21 21 15,0 0-15,-21-22 0,22 1 0,-22 21 16,0-21-16,0 20 0,0-20 0,0 21 16,0 0-16,0 0 0,0-1 15,0 1-15,0 42 32,0 1-17,0-1-15,0 0 16,0 0-16,0 0 15,21 0-15</inkml:trace>
  <inkml:trace contextRef="#ctx0" brushRef="#br1" timeOffset="59692.24">17378 5525 0,'0'-22'16,"0"44"-16,0-65 0,-21 22 15,-1 21-15,1 0 16,0 0-16,0 0 0,0 0 16,0 0-16,-1 21 0,22 0 15,-21 1-15,0-1 0,0 21 0,21-21 16,-21 0-16,0 22 0,21-22 0,0 21 16,0-21-16,0 22 0,0-22 15,0 0-15,0 21 0,0-20 0,0-1 16,0 0-16,21-21 0,0 21 15,0 0-15,0-21 0,0 0 0,1 0 16,20 0-16,-21 0 0,0 0 16,22 0-16,-22 0 0,21 0 15,-21-21-15,22 0 0,-1 0 0,-21 0 16</inkml:trace>
  <inkml:trace contextRef="#ctx0" brushRef="#br1" timeOffset="60021.08">17992 5017 0,'0'-43'0,"0"86"0,0-128 16,0 43-16,0 20 0,0-20 15,0 21-15,-22 42 32,22 0-32,0 0 0,-21 22 15,21-1-15,-21 0 0,0 1 0,21 20 16,0 1-16,-21-22 0,0 22 15,21-1-15,0 1 0,-22-22 0,1 21 16,21 1-16,-21-22 0,21 22 16,0-22-16,0 0 0,-21 1 0,21-1 15,-21 0-15,21-20 0,-21-1 0,21 0 16,0 0-16,0 0 0,0 0 16,21-21-1,0 0 1,0-21-16,-21 0 0,42 0 15,-20 0-15,-1 0 0,0-1 0,0-20 16</inkml:trace>
  <inkml:trace contextRef="#ctx0" brushRef="#br1" timeOffset="60417.85">18182 5503 0,'0'0'16,"-21"0"-1,0 22-15,0-22 16,21 21-16,-22 21 0,1-21 15,0 0-15,21 22 0,-21-22 0,21 21 16,0-21-16,0 22 0,0-22 16,0 0-16,0 21 0,0-20 15,0-1-15,21 0 0,0-21 0,0 21 16,1-21-16,-1 0 0,0 21 16,0-21-16,0 0 0,22 0 0,-22 0 15,0 0-15,0 0 0,0-21 0,0 21 16,1-21-16,-1 0 0,-21 0 15,0-22-15,21 22 0,-21-21 0,0-1 16,0 1-16,0 0 0,0 21 16,0-22-16,-21 22 0,0-21 0,-1 21 15,1 21-15,0 0 0,0 0 16,0 0-16,0 0 0,-1 0 16,1 21-16,0 0 0,0 0 15,21 0-15,0 0 0,0 1 0,-21-1 16,21 0-16,0 0 15,0 0-15,21-21 0,0 21 16,0-21-16,0 0 0,1 0 16,-1 0-16</inkml:trace>
  <inkml:trace contextRef="#ctx0" brushRef="#br1" timeOffset="60823.62">18648 5588 0,'21'0'0,"-42"0"0,42-21 0,0 0 15,-21 0-15,21 21 0,0-22 16,22 22-16,-22-21 0,0 21 16,0 0-16,0 0 0,1 0 15,-1 0-15,0 0 0,0 21 16,-21 1-16,0-1 0,21 21 0,-21-21 16,21 0-16,-21 22 0,0-22 15,0 0-15,0 21 0,0-20 0,0-1 16,0 0-16,0 0 0,-21 0 15,21 0-15,-21 1 0,0-1 16,21-42 31,0-1-47,0 1 0,0 0 16,21 0-16,-21 0 0,21 0 15,0-22-15,-21 22 0,22-21 0,-1 21 16,0-22-16,0 22 0,-21 0 15,21 0-15,0 0 0,1-1 0,-22 1 16,21 21-16,0 0 0,0 0 16,0 0-1,0 0-15,1 0 0,-1 0 16,0 0-16</inkml:trace>
  <inkml:trace contextRef="#ctx0" brushRef="#br1" timeOffset="61329.33">19833 5567 0,'42'-42'16,"-20"20"-16,-1 1 16,-21 0-16,0 0 0,0 0 15,-21 21 1,-1 0-1,1 0-15,0 0 0,0 0 16,0 21-16,-22 0 0,22-21 0,0 21 16,0 0-16,0 1 0,0-1 15,-1 0-15,1 0 0,0 0 0,21 22 16,0-22-16,0 0 0,0 0 0,0 0 16,0 0-16,21 1 15,0-1-15,1-21 0,-1 21 0,0-21 16,21 0-16,-21 0 0,1 21 0,20-21 15,-21 0-15,0 0 0,0 21 16,1-21-16,-1 21 16,0 1-16,-21-1 15,0 0-15,0 0 16,-21 0-16,0-21 0,-1 21 16,1-21-16,0 22 0,0-22 15,-21 0-15,20 21 0,1-21 0,-21 0 16,21 0-16,0 0 0,-1 0 0,-20 0 15,21 0-15,0 0 16,0 0-16,-1 0 16,22-21-16,-21-1 15,21 1 1,0 0-16</inkml:trace>
  <inkml:trace contextRef="#ctx0" brushRef="#br1" timeOffset="61695.64">17716 5101 0,'43'0'16,"-22"0"-16,21 0 15,-21 0-15,22 0 0,20 0 0,-20 0 16,20 0-16,1 0 0,-1 0 16,1 0-16,20 0 0,-20 0 0,-22 0 15,22 0-15,-22 0 0,0 0 16,1 0-16,-22 0 0,0 0 0,-42 0 31,0 21-15,-22-21-16,22 0 0,-21 0 0,-1 0 15,1 22-15,0-22 16,-1 21-16</inkml:trace>
  <inkml:trace contextRef="#ctx0" brushRef="#br1" timeOffset="62496.37">5313 6541 0,'0'0'0,"-43"0"0,22 0 0,0 0 16,0 0-16,-21 21 0,20-21 0,1 0 16,0 0-16,42 0 31,0 0-31,1 0 16,41 21-16,-21-21 0,43 0 15,0 0-15,-1 0 0,22 0 0,0 0 16,0 0-16,-21 0 0,20 0 0,1 0 15,0 0-15,-21 0 0,21 0 16,-22-21-16,22 21 0,-21 0 0,-22 0 16,22 0-16,-22 0 0,1 0 15,-22 0-15,1 0 0,-22 0 0,0 0 16,0 0-16</inkml:trace>
  <inkml:trace contextRef="#ctx0" brushRef="#br1" timeOffset="63041.03">8932 6371 0,'0'0'0,"21"0"31,22 0-31,-22 0 0,21 0 0,1 0 15,-1 0-15,21 0 0,-20 0 0,20 0 16,-20 0-16,20 0 0,1 0 16,-1 0-16,1 0 0,-1 0 0,1 0 15,-1 0-15,1 0 0,-22-21 16,0 21-16,1 0 0,-1 0 0,-21 0 16,0 0-16,0 0 0,1 0 15</inkml:trace>
  <inkml:trace contextRef="#ctx0" brushRef="#br1" timeOffset="63927.47">12213 6371 0,'-21'0'16,"42"0"31,0 0-47,0 0 0,1 0 15,-1 0-15,0 0 16,0 21-16,0-21 0,22 0 0,-22 0 16,21 0-16,-21 0 0,22 0 0,-1 0 15,-21 0-15,43 0 0,-22 0 16,0 22-16,22-22 0,-1 0 0,1 0 16,20 21-16,1-21 0,21 0 15,0 0-15,0 21 0,-1-21 0,22 0 16,0 0-16,0 21 0,22-21 0,-1 0 15,0 0-15,0 21 0,0-21 16,22 0-16,-1 21 0,0-21 16,-21 22-16,22-22 0,-1 21 0,0-21 15,22 0-15,-22 0 0,1 21 16,-1-21-16,0 0 0,1 0 0,-1 21 16,0-21-16,1 21 0,-1-21 15,-21 0-15,21 0 0,-20 0 0,20 0 16,-21 21-16,0 1 0,-21-22 0,0 0 15,0 21-15,-21-21 0,21 0 16,-21 21-16,-21-21 0,20 0 0,-20 0 16,-21 21-16,20-21 0,-20 0 15,-22 0-15,0 0 0,1 21 16,-1-21-16,-21 0 0,0 0 0,1 0 16,-1 0-1,-42 0 32,-1 0-47,1 0 0,0 0 16,21-21-16,-21 21 15</inkml:trace>
  <inkml:trace contextRef="#ctx0" brushRef="#br1" timeOffset="68311.89">1397 8043 0,'0'0'0,"21"0"94,-21-21 0,0 0-47,0 0-1,0 0-14,0 0-17,0-1 1,0 1 0,0 0-16,0 0 15,0 0 1,0 0-1,0-1 1,0 1 0,0 0-1,0 0 1,0 0 0,0 0-1,0-1 16,-21 22 16,0 22-15,21-1-17,0 0-15,0 0 0,0 0 16,0 22-16,0-22 0,0 21 15,0 0-15,0 22 0,0-22 0,0 1 16,0 20-16,0-21 0,0 1 16,0-1-16,-21 0 0,21 1 0,-22-1 15,22-21-15,-21 22 0,21-22 16,0 0-16,0 0 0,0 0 16,0 0-16,0 1 15,0-1 1,-21-21 46,21-21-46,-21 21 0,21-22 15,-21 22 250,21-21-265,0 0-1</inkml:trace>
  <inkml:trace contextRef="#ctx0" brushRef="#br1" timeOffset="68767.77">1905 8149 0,'-21'0'15,"0"21"1,21 1-1,0-1-15,0 0 16,0 0 0,21-21 15,0 0-31,0 0 16,-21-21-16,0 0 15,0 0 1,0-1-16,-21 1 31,0 21-15,0 0-1,21 21 1,0 1 0,21-22 30</inkml:trace>
  <inkml:trace contextRef="#ctx0" brushRef="#br1" timeOffset="71060.06">3344 7980 0,'21'0'31,"-21"-21"-31,0 0 16,0-1-16,0 1 16,0 0-1,-21 21-15,21-21 0,-21 21 16,0-21-16,0 21 0,-22 0 16,22 0-16,0 0 0,0 0 0,-21 0 15,20 21-15,1 0 0,0 0 16,0 0-16,0 1 0,0 20 0,-1-21 15,1 21-15,0 1 0,21-22 16,0 21-16,0 1 0,0-22 16,0 21-16,0 0 0,0-20 15,0-1-15,0 0 0,0 0 0,0 0 16,21-21-16,0 21 0,1-21 0,-1 0 16,0 0-16,0 0 0,0 0 15,0 0-15,1 0 0,20 0 0,-21 0 16,0-21-16,22 0 0,-22 21 15,21-21-15,-21 0 0,22-22 0,-22 22 16,21 0-16,-21-21 0,22-1 16,-22 1-16,0 0 0,0-1 0,0 1 15,0-21-15,1 20 0,-22 1 16,21 0-16,-21-1 0,0 1 16,0 0-16,0-1 0,0 1 15,0 0-15,0 20 0,-21-20 0,-1 21 16,22 0-16,-21 0 0,0 21 15,0 0 1,21 21-16,0 0 0,0 0 16,0 21-16,-21 1 0,21-22 0,0 21 15,0 22-15,0-22 0,0 0 16,-21 1-16,21 20 0,0-20 0,-22 20 16,22-21-16,0 1 0,0-1 15,0 0-15,0 1 0,0-22 0,0 0 16,22 0-16,-1 0 0,0 1 15,0-22-15,0 0 0,0 0 16,1 0-16,-1 0 0,0 0 0,0 0 16,0 0-16,0-22 0,-21 1 15,22 21-15,-1-21 0</inkml:trace>
  <inkml:trace contextRef="#ctx0" brushRef="#br1" timeOffset="71471.83">3937 8022 0,'21'0'31,"0"0"-31,0 0 16,1-21-16,-1 0 0,0 21 0,-21-21 15,21 0-15,0 21 0,-21-22 16,0 1-16,0 0 0,0 0 16,0 0-16,0 0 15,-21 21 1,0 0-16,0 0 16,0 0-16,21 21 0,-22 0 15,1 0-15,21 0 0,-21 0 0,21 22 16,-21-22-16,21 21 0,-21-21 15,21 22-15,0-22 0,0 0 0,0 21 16,0-20-16,0-1 16,21 0-16,0-21 0,0 0 15,0 0-15,1 0 0,-1 0 16,0 0-16,0 0 0,0 0 0,0 0 16,1-21-16,-1 0 0,0-1 0</inkml:trace>
  <inkml:trace contextRef="#ctx0" brushRef="#br1" timeOffset="72066.49">4720 7535 0,'0'0'16,"-21"0"-16,21 22 0,-21-1 15,21 0-15,-21 0 0,21 0 16,-22 0-16,22 22 0,0-1 0,-21 0 16,21 1-16,-21-1 0,0 22 15,21-1-15,-21 1 0,0-1 16,21 1-16,-22-1 0,1 1 0,0-1 16,21 1-16,-21-1 0,0 22 15,21-22-15,-21 1 0,-1-1 0,22 1 16,0-1-16,-21 1 0,21-1 0,-21 1 15,21-22-15,0 0 0,0 1 16,0-1-16,0 0 0,0-20 0,0-1 16,0 21-16,21-21 0,0 0 15,1 1-15,-1-22 16,0 0-16,0 0 0,0 0 16,22-22-16,-22 1 0,0 0 15,0 0-15,0 0 0,22-22 16,-22 22-16,0-21 0,0 0 0,0-1 15,0-20-15,-21 20 0,0-20 16,0 21-16,0-22 0,0 1 0,-21 20 16,-21-20-16,21 20 0,-22 1 0,1 0 15,0 21-15,-1-1 0,1 1 16,0 21-16,-1 0 0,1-21 0,21 21 16,-21 0-16,20 0 0,1 0 15,42-21 16,1 21-15,-1-21-16,0 21 0,21-21 0,1 21 16,-22-22-16,21 1 0,0 0 15,1 0-15,-1 0 0,22 0 0</inkml:trace>
  <inkml:trace contextRef="#ctx0" brushRef="#br1" timeOffset="73628.61">5186 7895 0,'0'0'0,"0"-21"16,0 0-16,-21 21 0,21-21 16,-22 21-16,1 0 0,0 0 15,0 0-15,0 0 16,0 21-16,-1 0 0,22 0 0,-21 0 15,0 22-15,0-22 0,0 21 16,21 1-16,0-1 0,0-21 0,0 21 16,0 1-16,0-22 0,0 21 15,0-21-15,0 1 0,0-1 0,0 0 16,21-21-16,-21 21 0,21-21 16,0 0-16,0 0 0,1 0 15,-1 0-15,0 0 0,0-21 0,0 21 16,0-21-16,1 0 0,-1-1 0,0 1 15,0 0-15,-21-21 0,21 21 16,0-22-16,1 22 0,-22-21 0,0-1 16,0 22-16,0-21 0,0 21 15,0 0-15,0-1 0,0 1 0,0 0 16,0 42 15,0 0-31,0 1 0,0-1 0,-22 0 16,22 21-16,0-21 15,0 22-15,0-1 0,0-21 0,0 22 16,0-22-16,0 21 0,0-21 16,0 0-16,22 1 0,-1-1 0,-21 0 15,21-21-15,21 21 0,-21-21 0,1 0 16,-1 0-16,0 0 0,0 0 16,21 0-16,-20 0 0,-1-21 0,0 21 15,21-21-15,-21 0 0,1-1 0,-1 1 16,0 0-16,0 0 0,0-21 15,0-1-15,1 22 0,-22-21 0,21-1 16,-21 1-16,0 0 0,21 21 16,-21-1-16,21-20 0,-21 21 15,0 0-15,21 21 0,-21-21 16,0 42 0,0 0-16,0 0 0,-21 0 15,21 0-15,-21 22 0,21-1 16,0-21-16,0 22 0,0-1 0,0 0 15,0-21-15,0 22 0,0-22 0,0 0 16,0 0-16,0 0 0,0 1 16,21-22-16,0 0 0,0 21 0,1-21 15,-1 0-15,0 0 0,0 0 16,0 0-16,0 0 0,1-21 0,-1-1 16,0 1-16,0 21 0,0-21 15,0-21-15,1 21 0,-1-1 16,0-20-16,0 21 0,0-21 0,-21 20 15,0-20-15,21 0 0,-21 21 0,22-1 16,-22 1-16,0 0 0,0 0 16,0 42-1,0 0 1,0 0-16,0 22 0,0-22 16,0 21-16,0-21 0,0 22 15,0-22-15,0 0 0,0 21 0,0-20 16,0-1-16,0 0 0,21 0 0,0 0 15,-21 0-15,21-21 0,0 0 16,0 0-16,1 22 0,-1-22 16,21 0-16,-21 0 0,0 0 0,22 0 15,-22-22-15,21 1 0,-21 0 0,22 21 16,-22-21-16,0-21 0,0 20 16,0 1-16,1-21 0,-1 0 0,0-1 15,0 1-15,-21 0 0,0-1 16,0 1-16,0 0 0,0-1 0,21 1 15,-21 0-15,0-1 0,0 22 0,0-21 16,0 21-16,0-1 0,0 1 16,-21 21-1,0 21 1,21 1-16,0-1 0,0 21 0,0-21 16,-21 22-16,21-1 0,0 0 0,0 1 15,0 20-15,-21-21 0,21 1 16,0-1-16,0 0 0,0 1 0,0-1 15,0 0-15,21-20 0,0-1 0,-21 0 16,21 0-16,0 0 0,-21 0 16,21-21-16,1 0 0,-1 22 15,0-22-15,0 0 0,0 0 0,0 0 16,22 0-16,-22-22 0,0 1 16,0 21-16,0-21 0,1 0 0,20 0 0,-21-22 15,0 22-15,0-21 16,-21 0-16,22-1 0,-1 1 0,0-22 15,-21 22-15,0 0 0,0-22 0,21 22 16,-21 0-16,0-1 0,0 1 16,0 0-16,0 20 0,0 1 0,0 0 15,-21 42 1,21 0-16,0 1 16,-21 20-16,0-21 0,21 21 0,-22 1 15,1-1-15,21 0 16,0 1-16,0-1 0,-21 0 0,21 1 0,0-1 15,0 0-15,0 1 0,0-1 16,0-21-16,0 22 0,0-22 16,0 0-16,0 0 0,21 0 0,0 0 15,1-21-15,-1 22 16,0-22-16,0 0 0,0 0 0,0 0 16,1 0-16,-1 0 0,0-22 0,0 1 15,0 0-15,0 0 16,1-21-16,-1 20 0,-21 1 0</inkml:trace>
  <inkml:trace contextRef="#ctx0" brushRef="#br1" timeOffset="73843.49">7239 7811 0,'0'0'0,"0"21"16,21-21-1,0 0 1,22 0-16,-22 0 0,0 0 16,0-21-16,21 21 0,-20 0 0,20 0 15,-21-22-15,0 22 0,0 0 0,1 0 16,-22-21-16,21 21 16,-21-21-16</inkml:trace>
  <inkml:trace contextRef="#ctx0" brushRef="#br1" timeOffset="74851.91">9356 7430 0,'0'0'0,"-43"-22"15,1 22-15,21-21 0,0 21 0,-22 0 16,1 0-16,0 0 0,-1 21 16,-20 1-16,20-1 0,-20 0 15,21 0-15,-1 21 0,-20 1 0,20-1 0,1 0 16,21 1-16,-21-1 16,20 0-16,1 22 0,21-22 0,0 22 15,0-22-15,0 22 0,0-22 16,0 0-16,0 1 0,0-1 0,21 0 15,1-21-15,-1 22 0,0-22 0,21 0 16,1 0-16,-1-21 0,0 0 16,1 0-16,20 0 0,1 0 0,-22 0 15,21-21-15,1 21 0,-1-21 16,-20 0-16,20 0 0,-20-1 0,20-20 16,-21 21-16,1-21 0,-1 20 0,0-20 15,-20 0-15,-1-1 0,0 22 16,0-21-16,-21 21 0,0-22 15,0 22-15,0 0 0,0 0 16,0 0-16,-21 21 0,0 0 0,0 0 16,-1 0-16,1 0 0,0 0 0,0 21 15,0 0-15,0 0 0,21 0 16,-22 1-16,1 20 0,0 0 0,21 1 16,0-22-16,0 21 0,0 0 15,0-20-15,0 20 0,0-21 0,0 0 16,0 0-16,21 1 0,0-1 0,1-21 15,20 0-15,-21 21 0,21-21 16,1 0-16,-1 0 0,22 0 0,-22 0 16,0-21-16,1 0 0,-1 21 15,0-22-15,1 1 0,-1-21 16,-21 21-16,0 0 0,0-22 0,-21 1 16,0 21-16,0-22 0,0 1 15,-21 0-15,-21 21 0,21-1 0,-22-20 16,1 21-16,21 21 0,-21-21 0,-1 21 15,1 0-15,0 0 0,20 0 16,-20 0-16,21 21 0,0 0 0,0-21 16,21 21-16,-22 0 0,22 1 15,0-1-15,0 0 0,0 0 0,22 0 16,20-21-16,-21 0 0,0 0 16,22 0-16,-1 0 0,0 0 15,1 0-15</inkml:trace>
  <inkml:trace contextRef="#ctx0" brushRef="#br1" timeOffset="75320.16">10393 7832 0,'21'0'0,"-21"21"32,0 0-32,0 0 15,0 0-15,0 1 0,0 20 0,0-21 16,0 0-16,0 22 0,0-22 15,0 0-15,0 21 0,0-21 16,0 1-16,0-1 0,0 0 0,0 0 16,0 0-16,0 0 0,-21-21 15,21-21 17,0 0-32,0 0 15,0 0-15,0 0 0,0-1 16,0-20-16,0 21 0,0-21 0,21-1 15,0 1-15,0 0 0,0-1 16,1 22-16,-1-21 0,21 21 0,-21-1 16,22 1-16,-1 21 0,-21 0 15,21 0-15,1 0 0,-22 0 16,21 0-16,-21 21 0,1 1 0,-1-1 16,0 21-16,-21-21 0,0 0 0,0 22 15,0-22-15,0 21 0,0-21 16,0 1-16,0 20 0,-21-21 0,0 0 15,-1 0-15,22 1 0,-21-1 0,0 0 16,21 0 0,21-21-1,0-21-15,1 0 16</inkml:trace>
  <inkml:trace contextRef="#ctx0" brushRef="#br1" timeOffset="75791.89">11642 7768 0,'0'0'0,"0"-21"0,0 0 16,-22 21-16,-20 0 16,21 0-16,0 0 0,-22 0 0,22 0 15,-21 21-15,21-21 0,-22 21 0,22 0 16,-21 1-16,21-1 15,0 0-15,-1 0 0,1 0 0,21 0 16,0 1-16,0-1 0,0 0 16,0 0-16,21-21 0,1 21 15,20-21-15,-21 0 0,21 0 0,-20 21 16,20-21-16,0 22 0,1-22 16,-1 21-16,0-21 0,-21 21 0,22 0 15,-22 0-15,21 0 0,-21 1 0,1-22 16,-22 21-16,0 0 0,0 0 15,0 0-15,0 0 0,0 1 16,-22-1-16,1-21 0,0 0 0,-21 21 16,21-21-16,-1 0 15,-20 0-15,21 0 0,-21 0 0,-1 0 16,22 0-16,-21 0 0,-1 0 0,1-21 16,21 21-16,-21-21 0,20 21 15,1 0-15,0-22 0,0 1 0,0 21 16,21-21-16,0 0 15,21 21 1,0-21-16,0 0 0,0 21 0,1-22 16,20 22-16</inkml:trace>
  <inkml:trace contextRef="#ctx0" brushRef="#br1" timeOffset="76119.7">12255 7366 0,'0'0'0,"-21"0"15,0 21 1,0 0-16,21 1 0,-21 20 0,0 0 16,-1-21-16,22 22 0,-21-1 15,0 0-15,0 1 0,21-1 16,-21 22-16,21-22 0,-21 0 0,21 1 15,0-1-15,-22 0 0,22 1 16,0-1-16,0 0 0,0-21 0,0 22 16,0-22-16,0 0 0,0 0 0,22 0 15,-1-21 1,0 0-16,0 0 0,0 0 16,0 0-16,1 0 0,-1 0 15,0-21-15,-21 0 0,0 0 16,0 0-16</inkml:trace>
  <inkml:trace contextRef="#ctx0" brushRef="#br1" timeOffset="76299.6">11917 7832 0,'0'0'0,"-21"0"0,21-21 16,21 21 15,0 0-31,21 0 0,-21 0 15,1 0-15,20 0 0,-21-22 16,21 22-16,-20 0 0,-1 0 0,0-21 16,0 21-16</inkml:trace>
  <inkml:trace contextRef="#ctx0" brushRef="#br1" timeOffset="77002.2">12488 7853 0,'0'-21'16,"0"0"-16,21 21 15,1 0-15,-1 0 0,0 0 0,0 0 16,0 0-16,0 0 0,22 0 15,-22 0-15,0 21 0,21 0 0,-20 0 16,-1 0-16,0 0 0,0 22 16,0-22-16,-21 21 0,0-21 0,0 22 15,0-22-15,0 21 0,0-21 0,-21 1 16,0 20-16,0-21 16,21 0-16,-21-21 0,21 21 0,-22-21 15,1 0-15,21-21 31,0 0-15,0 0-16,0 0 0,0 0 16,21-1-16,-21 1 0,22-21 0,-1 21 15,0-22-15,0 22 0,0-21 16,0 21-16,22 0 0,-22-22 16,21 22-16,-21 21 0,22-21 0,-22 0 0,0 21 15,0 0-15,0 0 0,1 0 16</inkml:trace>
  <inkml:trace contextRef="#ctx0" brushRef="#br1" timeOffset="77431.96">13441 7853 0,'0'0'0,"0"-21"31,-21 21-15,-1 0-16,1 21 0,0 0 16,21 0-16,-21 22 15,0-22-15,0 0 0,21 21 16,-22 1-16,22-22 0,-21 21 0,21-21 16,0 22-16,0-22 0,0 21 0,0-21 15,0 0-15,21 1 0,1-1 16,-1-21-16,21 21 0,-21-21 0,0 0 15,22 0-15,-1 0 0,-21 0 0,22 0 16,-1 0-16,-21-21 0,21 0 16,1-1-16,-22 1 0,0 0 0,21 0 15,-20 0-15,-1-22 0,0 22 16,0-21-16,-21 0 0,0 20 0,21-20 16,-21 0-16,0 21 0,0-1 15,0 1-15,0 0 0,0 0 16,0 42 15,0 0-15,0 0-16,0 1 0,21-1 15</inkml:trace>
  <inkml:trace contextRef="#ctx0" brushRef="#br1" timeOffset="77723.78">14351 7853 0,'0'0'0,"0"-21"0,0 0 16,-64-22-1,43 43-15,0 0 0,0 0 0,0 0 16,0 0-16,-1 0 0,1 21 0,-21 1 16,21-1-16,0 21 0,-1-21 15,1 22-15,0-1 0,21 0 0,0-21 16,-21 22-16,21-1 0,0 0 15,0 1-15,0-22 0,21 21 0,0-21 16,0 1-16,1-1 0,-1 0 0,21 0 16,-21-21-16,22 21 0,-1-21 15,0 0-15,-21 0 0,22 0 16,-1 0-16,0 0 0,1-21 0,-1 21 16,-21-21-16,22 0 0,-1 0 15</inkml:trace>
  <inkml:trace contextRef="#ctx0" brushRef="#br1" timeOffset="78011.64">14901 7260 0,'0'0'0,"0"21"15,0 1-15,0 20 0,-21 0 0,21 1 16,-21-1-16,0 0 0,21 1 0,-21-1 15,-1 21-15,1-20 0,0-1 16,0 0-16,21 1 0,-21 20 0,21-20 16,-21-1-16,21 0 0,-22-21 15,22 22-15,0-1 0,0-21 0,0 0 16,0 22-16,0-22 0,0 0 0,0 0 16,22 0-1,-1-21-15,0 0 16,0-21-16,0 21 15,0-21-15</inkml:trace>
  <inkml:trace contextRef="#ctx0" brushRef="#br1" timeOffset="78400.42">15176 7789 0,'-21'22'0,"0"-1"16,0 0-16,21 0 0,-21 21 0,0-20 15,-1 20-15,1 0 0,21 1 16,0-22-16,-21 21 0,21-21 16,0 0-16,0 22 0,0-22 0,0 0 15,21 0-15,0-21 0,1 21 16,-1-21-16,0 0 0,0 0 0,0 0 16,0 0-16,22 0 0,-22 0 0,0 0 15,0 0-15,0-21 0,1 0 16,-1 0-16,0 0 0,-21 0 0,0-22 15,0 22-15,0-21 0,0-1 16,0 1-16,0 21 0,0-21 0,0 20 16,-21 1-16,0 0 0,-1 0 0,1 21 15,0 0-15,0 0 0,0 0 16,0 0-16,-1 0 0,1 0 16,0 21-16,0-21 0,21 21 0,0 0 15,0 1-15,0-1 16,0 0-16,0 0 0,21-21 15,0 0-15,0 0 16,1 0-16</inkml:trace>
  <inkml:trace contextRef="#ctx0" brushRef="#br1" timeOffset="78799.2">15515 7895 0,'21'-21'0,"0"-21"16,1 42-1,-1-21-15,0 21 0,0 0 0,-21-22 16,21 22-16,0 0 0,1 0 16,-1 0-16,0 0 0,0 0 0,0 22 15,-21-1-15,21 0 0,1 0 0,-22 21 16,0-20-16,21 20 0,-21 0 16,0-21-16,0 22 0,0-22 0,0 21 15,0-21-15,0 1 0,0 20 16,-21-21-16,-1-21 0,22 21 0,0 0 15,-21-21-15,0 22 0,0-22 32,21-22-17,0 1-15,0 0 0,0 0 16,0 0-16,0-22 0,21 22 16,-21-21-16,21 0 0,0 20 0,1-20 15,-1 0-15,0-1 0,0 1 16,21 21-16,-20 0 0,-1 0 0,0-1 15,0 1-15,0 0 0,0 21 0,-21-21 16</inkml:trace>
  <inkml:trace contextRef="#ctx0" brushRef="#br1" timeOffset="80148.07">1291 9589 0,'0'0'0,"-21"-22"0,0 22 0,0 0 16,-1 0-16,22-21 0,-21 21 15,21-21-15,-21 21 0,21-21 16,-21 0-16,21 0 0,0-1 16,21 1-1,0 21-15,0 0 16,1 0-16,-1 0 16,21 0-16,-21 21 0,0-21 0,22 43 15,-22-22-15,0 0 0,21 21 16,-42 1-16,22-22 0,-22 21 0,0 1 15,0-1-15,0 0 0,-22 1 16,1-22-16,0 21 0,-21-21 0,21 22 16,-22-22-16,1 0 0,21 0 15,-22-21-15,1 21 0,21-21 16,-21 0-16,20 0 0,1 0 0,0 0 16,0 0-16,0 0 0,21-21 15,0 0-15,0 0 16,0-22-16,0 22 0,0 0 15,0-21-15,0 21 0,0-22 16,21 22-16,0 0 0,0 0 16,0 0-16,22 21 0,-22 0 0,0 0 15,21 0-15,-20 0 0,20 21 16,0 0-16,-21 0 0,1 0 0,20 0 16,-21 1-16,-21-1 0,21 0 15,-21 0-15,21 0 0,-21 0 0,22 1 16,-22-1-16,0 0 15,21-21-15,0 0 16</inkml:trace>
  <inkml:trace contextRef="#ctx0" brushRef="#br1" timeOffset="80347.95">2074 9758 0,'0'0'0,"21"0"0,1 0 15,-22-21-15,21 21 47,-21-21-47,21 21 16,0 0-16,0 0 16,0-22-16,1 22 0,-1 0 15</inkml:trace>
  <inkml:trace contextRef="#ctx0" brushRef="#br1" timeOffset="81259.98">14690 7387 0,'0'21'16,"21"-21"-16,0 0 15,0 0-15,0 0 0,22 0 0,-1 0 16,0 22-16,1-22 16,20 0-16,-21 0 0,22 0 0,-22 0 15,1 0-15,-1 0 0,0 0 16,1 0-16,-22 0 0,21 0 0,-21 0 16,0 0-16,-42 0 31,0 0-31,0 21 0,-21-21 15,20 21-15</inkml:trace>
  <inkml:trace contextRef="#ctx0" brushRef="#br1" timeOffset="82397.05">3048 9885 0,'0'-21'0,"21"21"16,-21-21-1,0-1-15,0 1 16,0 0-1,0 0 1,-21 42 15,21 0-31,-21 0 16,0 1-16,21 20 0,0-21 16,0 21-16,0 1 0,0-1 0,0 0 15,0 1-15,0 20 0,0 1 16,0-1-16,0 1 0,21-1 0,-21 1 15,21-1-15,-21 1 0,0-1 0,0 22 16,0-22-16,0 1 0,0-1 16,0 1-16,0-22 0,0 22 0,0-1 15,-21-20-15,21-1 0,-21-21 16,21 21-16,0-20 0,0-1 0,-22-21 31,1 0-31,0-21 16,21-1-16,-21 1 0,21 0 15,0 0-15,-21 0 0,21-22 16</inkml:trace>
  <inkml:trace contextRef="#ctx0" brushRef="#br1" timeOffset="82783.35">2879 10075 0,'0'0'0,"-22"-21"0,22 0 16,0 0-16,0-21 0,0 20 0,0 1 16,0 0-16,0 0 0,0-21 15,22 20-15,-1 1 0,0 0 0,21 0 16,-21 0-16,22 0 0,-22-1 16,21 1-16,1 21 0,-1 0 0,0 0 15,1 0-15,-1 0 0,0 21 16,1 1-16,-1 20 0,0-21 0,-21 21 15,1 1-15,-22-1 0,0-21 16,0 22-16,0-1 0,-22-21 16,1 21-16,0-20 0,0-1 0,-21 0 15,20 0-15,1 0 0,0 0 16,0-21-16,0 22 0,0-22 0,-1 0 16,1 0-16,0 0 0,21 21 15,-21-21-15,21-21 31,0-1-15,21 22-16,0-21 0,0 21 0</inkml:trace>
  <inkml:trace contextRef="#ctx0" brushRef="#br1" timeOffset="85991.27">4106 9821 0,'0'0'0,"0"-42"15,-21 42-15,21-21 16,-21 0-16,0 21 0,0 0 0,-1 0 16,1 0-16,0 0 15,0 0-15,0 21 0,0-21 0,-1 21 16,1 21-16,0-20 0,0-1 15,0 21-15,0-21 0,21 22 16,0-22-16,-22 0 0,22 21 0,0-21 16,0 1-16,0-1 0,0 0 15,0 0-15,0 0 0,22-21 16,-1 0-16,0 0 16,0 0-16,0 0 0,0 0 15,1 0-15,-1-21 0,0 21 0,-21-21 16,21 0-16,0 0 0,0-1 15,1 1-15,-1 0 0,0 0 0,0 0 16,-21 0-16,0-22 0,21 22 16,-21-21-16,21 21 0,-21-1 15,0 1-15,0 0 0,0 0 0,0 0 16,0 42 15,0 0-31,0 0 0,0 0 16,0 1-16,0-1 0,0 0 0,0 21 15,0-21-15,0 1 0,0-1 16,0 21-16,0-21 0,0 0 0,22-21 16,-22 22-16,21-1 0,0-21 15,0 21-15,0-21 0,0 0 16,1 0-16,-1 0 0,0 0 16,0 0-16,0-21 0,22 0 15,-22 21-15,0-22 0,0 1 16,0 0-16,0 0 0,1 0 0,-1 0 15,-21-22-15,21 22 0,0 0 16,-21 0-16,0-22 0,0 22 0,0 0 16,0 0-16,0 0 15,-21 21 1,21 21-16,0 0 0,0 0 16,0 0-16,0 1 15,0-1-15,21 0 0,0 0 0,-21 0 16,21 0-16,1 1 0,-22-1 15,0 0-15,21 0 0,-21 0 16,21 0-16,0-21 0,-21 22 0,21-1 16,0-21-16,1 21 0,-1-21 15,0 0-15,0 0 0,0 21 0,0-21 16,1 0-16,20 0 0,-21 0 0,0 0 16,22 0-16,-22 0 0,0-21 15,21 21-15,-21-21 0,22 21 0,-1-21 16,-21-1-16,22 1 0,-22 0 15,21 0-15,-21 0 0,0 0 0,1-1 16,-1-20-16,-21 21 0,0 0 0,0-22 16,0 22-16,0 0 0,0 0 15,-21 0-15,-1 0 0,1-1 16,0 1-16,0 21 0,0 0 16,0 0-16,-1 0 0,1 21 15,0 1-15,0-1 0,0 0 0,0 0 16,21 0-16,-22 22 0,22-22 15,-21 21-15,21-21 0,-21 22 0,21-22 16,0 0-16,0 0 0,0 0 16,0 0-16,0 1 0,0-1 0,0 0 15,21-21-15,0 0 0,1 0 0,-1 21 16,0-21-16,0 0 16,21 0-16,-20-21 0,-1 21 0,0-21 15,0 0-15,0-1 0,0 22 16,1-21-16,-1 0 0,0-21 15,0 21-15,-21-1 0,21 1 0,-21-21 16,0 21-16,0 0 0,0-1 16,0 1-16,0 0 0,0 0 0,-21 42 47,21 0-47,0 0 0,0 22 0,0-22 15,0 0-15,0 0 16,0 22-16,0-22 0,0 0 0,0 0 15,0 0-15,21 0 0,0-21 0,-21 22 16,22-22-16,-1 0 0,0 0 16,0 0-16,0 0 0,22 0 0,-22 0 15,21 0-15,-21 0 0,22 0 0,-22-22 16,21 22-16,-21-21 0,0 0 16,1 0-16,-1 0 0,0 0 0,-21-22 15,21 22-15,-21-21 0,0 21 16,0-1-16,0-20 0,0 21 0,0 0 15,0 0-15,0-1 0,-21 22 32,21 22-32,0-1 0,-21 0 15,21 0-15,0 21 0,0-20 0,0 20 16,0-21-16,0 21 0,0-20 16,0-1-16,0 0 0,0 0 0,-21 0 15,21 0-15,0 1 0,0-1 16,-22 0-16,22-42 47,0 0-47,0-1 15,0 1-15,0 0 0,0 0 0,0 0 16,0-22-16,0 22 16,22-21-16,-1 21 0,-21-22 0,21 22 15,0 0-15,0 0 0,0 0 0,1 0 16,-1 21-16,0 0 0,0 0 15,0 0-15,22 0 0,-22 21 0,-21 0 16,21 0-16,0 0 0,21 64 16,-42-64-16,0 0 15,22 0-15,-22 22 0,0-22 0,0 0 16,0 0-16,0 0 16,0 1-16,-22-22 0,22 21 15,0-42 16,0-1-15,0 1-16,0 0 0,0 0 0,0 0 16,0 0-16,22-1 0,-1-20 15,-21 21-15,21-21 0,0 20 0,0 1 16,22 0-16,-22 0 0,0 0 16,0 21-16,21 0 0,-20 0 0,-1 0 15,0 0-15,0 0 0,0 0 0,-21 21 16,0 0-16,21 0 0,-21 0 15,0 22-15,0-22 0,0 0 0,0 0 16,0 0-16,0 1 0,0-1 16,0 0-16,22 0 0,-22 0 15,0 0-15,21 1 0,0-22 16,0 0-16,0 0 0,0 0 16,1 0-16,-1 0 0,0 0 15,21 0-15,-21 0 0,22 0 0,-22-22 16,21 22-16,-21-21 0,22 0 0,-22 0 15,0 0-15,21 0 16,-20-1-16,-1-20 0,-21 21 0,21 0 16,-21-22-16,21 22 0,-21 0 0,0 0 15,0 0-15,0 0 0,-21 21 16,0 0 0,21 21-16,-21-21 15,-1 21-15,22 0 0,0 21 0,-21-20 16,21-1-16,-21 0 0,21 0 0,0 21 15,0-20-15,0-1 0,0 0 16,0 0-16,0 0 0,0 0 0,21 1 16,-21-1-16,21-21 0,1 0 15,-1 0-15,0 0 0,0 0 16,0 0-16,0 0 0,1 0 0,-1 0 16,0 0-16,0-21 0,0 21 0,0-22 15,1 1-15,-1 0 16,0 0-16,0 0 0,0-22 0,0 22 15,1-21-15,-1 0 0,0-1 16,0 1-16,0 0 0,-21-64 16,21 63-16,-21 1 0,0 0 15,22-1-15,-22 1 0,0 21 0,0 0 16,0 0-16,-22 21 16,22 21-1,-21 0-15,0 0 0,21 0 16,0 22-16,-21-1 0,21 0 0,-21 1 15,21-1-15,-21 0 0,21 1 16,0-1-16,0 0 0,-22 1 16,22-1-16,0-21 0,0 21 0,0-20 15,0-1-15,0 0 0,0 0 0,22 0 16,-22 0-16,21-21 0,0 22 16,0-22-16,0 0 0,22 0 0,-22 0 15,0 0-15,21 0 0,-21 0 0,1 0 16,20 0-16,-21-22 0,21 22 15,-20-21-15,-1 0 0,0 0 0,0 0 16,0 0-16,0-1 0,-21-20 16,0 21-16,0-21 0,22 20 0,-22 1 15,0-21-15,0 21 0,0 0 16,0-1-16,-22 22 16,1 0-16,21 22 15,0-1-15,-21 0 16,21 0-16,0 0 0,0 0 15,0 22-15,0-22 0,0 0 0,0 0 16,0 0-16,0 1 0,0-1 0,0 0 16,0 0-16,0 0 0,21 0 15,0 1-15,1-22 0,-1 0 16,0 0-16,0 0 0,0 0 16,0 0-16,1 0 0,-1 0 15,0 0-15,0-22 0,0 1 16,0 21-16,1-21 0,-1 0 0,0 0 15,0 0-15,-21-1 0,21-20 16,0 21-16,-21-21 0,0 20 0,0 1 16,0-21-16,0 21 0,0 0 0,0-1 15,0 1-15,-21 21 16,0 0-16,21 21 16,0 1-16,0-1 15,0 0-15,0 0 0,0 21 0,0-20 16,0-1-16,0 0 0,0 0 15,21 0-15,-21 0 0,21 1 16,1-22-16,-22 21 0,0 0 16,21-21-16,-21 21 0,21-21 0,0 21 15,0-21 1,0 0-16,1 0 16,-1 0-16,0 0 0,0 0 15,0 0-15,0-21 16,1 21-16,-1-21 0,0 0 15,0 21-15,0-21 0,0-1 0,1 1 0,-1 0 16,0-21-16,-21 21 16,21-22-16,-21 22 0,21 0 0,-21-21 15,0 20-15,0 1 0,0 42 32,0 1-32,0-1 0,0 21 15,0-21-15,0 0 0,0 22 0,0-22 16,0 0-16,0 0 0,0 0 15,21 1-15,-21-1 0,22 0 0,-22 0 16,21-21-16,0 21 0,0 0 16,0-21-16,0 0 0,1 0 15,-1 0-15,0 0 0,0 0 16,0 0-16,0-21 0,1 0 16,-1 0-16,0 0 15,0 0-15,0-22 0,-21 22 0</inkml:trace>
  <inkml:trace contextRef="#ctx0" brushRef="#br1" timeOffset="86175.17">9207 9313 0,'0'0'15,"-42"0"-15,21 0 0,0 0 16,0 0-16,-1 0 15</inkml:trace>
  <inkml:trace contextRef="#ctx0" brushRef="#br1" timeOffset="86407.57">7408 9504 0,'-21'0'0,"42"0"0,-42 21 16,42-21 0,0 0-1,22 0-15,-1 0 0,-21 0 0,43 0 16,-22 0-16,0 0 0,1 0 15,-1 0-15,0 0 0,-20-21 0,20 21 16,-21 0-16,0 0 0,0-21 0</inkml:trace>
  <inkml:trace contextRef="#ctx0" brushRef="#br1" timeOffset="87372.29">9483 9821 0,'0'-42'16,"0"21"-16,0 0 15,0 0-15,21 21 16,0-22-16,0 22 0,21 0 16,-20-21-16,-1 21 0,21 0 0,-21 0 15,0 0-15,1 21 0,-1 1 16,0-1-16,-21 21 0,0-21 0,0 22 16,0-22-16,0 21 0,-21-21 15,0 22-15,-22-22 0,1 21 16,21-21-16,-22 0 0,22 22 0,-21-22 15,21 0-15,0-21 0,-1 21 0,1-21 16,0 21-16,42-21 47,0 0-47,1 0 16,-1 0-16,21 0 0,-21 0 0,22 0 15,-22 0-15,21 0 0,0 0 16,1 0-16,-1 0 0,-21 22 0,22-1 15,-1 0-15,-21 0 0,0 0 0,0 0 16,-21 22-16,0-1 16,0-21-16,0 22 0,0-1 0,0 0 15,-21 1-15,0-1 0,-21 0 0,21 1 16,-22-1-16,22 0 0,-21 1 16,-1-1-16,1 0 0,0-21 0,-1 22 15,1-22-15,21 0 0,-21 0 16,-1 0-16,1-21 0,21 0 0,-22 0 15,1 0-15,0 0 0,21 0 0,-22-21 16,1 0-16,0 0 0,20 0 0,-20 0 16,21-1-16,0 1 0,0-21 15,-1 0-15,1 20 0,21-20 16,-21 0-16,21 21 0,0-22 0,0 1 16,0 0-16,21-1 0,0 22 0,1-21 15,-1-1-15,0 22 0,21-21 16,-21 21-16,22-22 0</inkml:trace>
  <inkml:trace contextRef="#ctx0" brushRef="#br1" timeOffset="87724.08">10096 10012 0,'22'0'15,"-1"0"-15,0 0 16,0 0-16,0 0 0,-21-21 0,21 0 16,1 21-16,-1-22 0,0 1 0,0 21 15,-21-21-15,0 0 0,21 0 16,-21 0-16,0-1 0,-21 22 16,0 0-1,0 0-15,0 0 0,-1 22 0,1-1 16,0 0-16,0 0 0,0 0 0,0 0 15,-1 1-15,22 20 0,-21-21 16,21 0-16,0 0 0,0 1 0,0-1 16,0 0-16,0 0 0,21 0 15,1-21-15,-1 21 0,0-21 16,0 0-16,21 0 0,-20 0 0,20 0 16,-21 0-16,21 0 0,1 0 0,-1 0 15</inkml:trace>
  <inkml:trace contextRef="#ctx0" brushRef="#br1" timeOffset="88244.79">11112 9843 0,'-21'-22'0,"42"44"16,-63-65-16,21 22 0,0 21 0,-22-21 16,22 21-16,0 0 0,-21 0 15,21 0-15,-22 0 0,22 0 16,0 0-16,-21 0 0,20 21 0,1 0 15,0 0-15,0 1 0,0-1 0,21 21 16,0-21-16,-21 22 0,21-22 16,0 0-16,0 21 0,0-21 0,0 1 15,0-1-15,0 0 0,0 0 16,21-21-16,-21 21 0,21-21 0,0 0 16,0 0-16,22 0 0,-22 0 0,21 0 15,-21 0-15,22-21 0,-1 0 16,-21 0-16,21 0 0,1-1 15,-1 1-15,-21 0 0,22-21 0,-22 21 16,0-22-16,21 1 0,-21 0 16,1-1-16,-1-20 0,-21 20 0,21-20 15,0 21-15,0-1 0,0 1 0,1 0 16,-1-1-16,-21 1 0,0 21 16,0 0-16,0-1 0,0 1 0,0 0 15,-21 21-15,-1 0 16,1 21-16,0 0 0,0 1 0,0 20 15,0-21-15,-1 21 0,1 22 16,21-22-16,-21 22 0,0-22 0,21 22 16,-21-22-16,21 0 0,0 22 15,0-22-15,0-21 0,0 22 0,0-1 16,0-21-16,21 0 0,0 0 16,0 1-16,0-22 0,1 21 0,-1-21 15,0 0-15,0 0 0,0 0 0,0 0 16,1 0-16</inkml:trace>
  <inkml:trace contextRef="#ctx0" brushRef="#br1" timeOffset="88775.48">13208 9356 0,'0'0'16,"0"-21"-16,0-1 0,0 1 0,0 0 16,-21 0-16,0 0 0,-1 0 0,1 21 15,0 0-15,-21 0 0,-1 0 16,22 0-16,-21 21 0,0-21 0,-1 21 15,1 21-15,21-21 0,-22 22 0,22-1 16,-21 22-16,21-1 16,0-21-16,-1 22 0,-20-1 0,21 1 15,0-1-15,0-20 0,-1 20 0,22-20 16,0-1-16,0-21 0,0 21 16,0-20-16,0 20 0,22-42 0,-1 21 15,0 0-15,21-21 0,-21 0 0,22 0 16,-1 0-16,0 0 0,1 0 15,-1-21-15,22 0 0,-22 0 0,0 0 16,22-1-16</inkml:trace>
  <inkml:trace contextRef="#ctx0" brushRef="#br1" timeOffset="89180.25">13420 9694 0,'0'0'0,"-64"22"16,43-1-1,-21 0-15,20 21 0,1-21 16,0 1-16,0 20 0,0-21 0,0 21 16,21-20-16,0 20 0,-22-21 0,22 0 15,0 0-15,0 1 0,0-1 16,22 0-16,-1 0 0,0-21 0,0 0 16,21 0-16,-20 0 0,20 0 0,-21 0 15,21 0-15,1 0 0,-22-21 16,21 21-16,-21-21 0,22 0 15,-22-1-15,0 1 0,0 0 0,0-21 16,1 21-16,-22-1 0,0-20 16,0 21-16,0-21 0,0-1 0,-22 22 15,1 0-15,0-21 0,-21 42 0,21-22 16,-22 22-16,22 0 0,-21 0 16,21 0-16,-22 0 0,22 22 0,0-1 15,0 0-15,0 0 0,-1 0 16,22 0-16,0 1 0,0-1 0,0 0 15,22 0-15,-1-21 0,0 0 16,0 0-16,21 0 0,1 0 16,-1 0-16,-21 0 0,22 0 15,-1-21-15</inkml:trace>
  <inkml:trace contextRef="#ctx0" brushRef="#br1" timeOffset="89651.98">14076 9610 0,'0'0'0,"0"21"16,0 0 0,0 0-16,-21 0 0,21 22 15,0-22-15,-22 21 0,22-21 0,-21 1 0,21 20 16,0-21-16,0 0 16,-21 22-16,21-22 0,0 0 0,-21 0 15,21 0-15,0 0 0,0 1 16,0-44 15,0 1-15,0 0-16,0 0 15,0 0-15,21-22 0,-21 22 0,21-21 16,0 21-16,1-22 0,-1 22 0,0-21 16,0 21-16,0 0 0,22-1 15,-22 22-15,0 0 0,0 0 0,0 0 16,0 0-16,22 0 15,-22 22-15,0-1 0,0 0 0,0 0 16,1 21-16,-22-20 0,0-1 0,0 21 16,21-21-16,-21 0 0,0 22 15,0-22-15,0 0 0,0 0 0,-21 0 16,-1 1-16,22-1 0,-21 0 0,0 0 16,0-21-1,21-21 16,0 0-31,21 0 0,0-1 16,0 1-16</inkml:trace>
  <inkml:trace contextRef="#ctx0" brushRef="#br1" timeOffset="91155.65">15007 9631 0,'0'0'16,"0"-21"-16,0 0 0,0-1 15,-21 1-15,0 21 0,0 0 16,-22 0-16,22 0 0,0 0 16,-21 0-16,20 0 0,1 0 0,0 21 15,0-21-15,0 22 0,0-1 16,-1 0-16,22 0 0,0 0 16,0 0-16,0 1 0,0-1 0,0 0 15,0 0-15,0 0 0,22 0 16,-1 1-16,0-1 0,0 0 0,0-21 15,22 21-15,-22 0 0,21 0 0,-21-21 16,0 22-16,22-1 0,-22-21 16,0 21-16,0 0 0,-21 0 15,0 0-15,-21-21 16,0 22-16,0-22 16,0 0-16,-22 0 0,22 0 15,0 0-15,0 0 0,-22 0 0,22 0 16,0-22-16,-21 22 0,21-21 15,-1 0-15,1 21 0,0-21 0,0 0 16,0 21-16,21-21 0,21 42 47,0 0-31,0 0-16,0-21 0,1 21 0,-1 0 15,0 1-15,0-22 0,0 21 0,0-21 16,1 0-16,-1 21 0,21-21 15,-21 0-15,0 0 0,22 0 0,-22 0 16,21 0-16,1 0 0,-1 0 0,0-21 16,1 21-16,-1-21 15,0-1-15,1 1 0,-1 0 0,0 0 16,-21-21-16,22 20 0,-22-20 0,21 0 16,-21-22-16,1 1 0,-1 20 15,0-20-15,-21-1 0,21 1 0,-21 21 16,21-22-16,0 22 0,-21-22 15,0 22-15,0 0 0,0-1 0,0 22 16,22-21-16,-22 21 0,0-1 16,0 44-1,0-1-15,-22 0 16,22 0-16,-21 21 0,0 1 16,0-1-16,0 0 0,0 1 0,-1 20 15,1-20-15,0 20 0,0-21 16,0 22-16,0-22 0,-1 22 0,22-22 15,0 0-15,-21 1 0,21-1 0,0-21 16,0 22-16,0-22 0,0 0 16,0 0-16,0 0 0,0 0 0,21-21 15,-21 22-15,22-22 0,-1 0 16,0 0-16,0 0 0,0 0 16,0 0-16,1-22 0,-1 1 0,0 21 15,0-21-15,0 0 16,0 0-16,1-22 0,-1 22 0,0 0 15,0-21-15,0-1 0,-21 22 0,0 0 16,0-21-16,0 21 0,0-1 16,0 44-1,-21-1 1,0-21-16,0 21 0,21 0 0,0 21 16,0-20-16,0-1 0,0 0 0,0 0 15,0 0-15,0 0 16,0 1-16,0-1 0,0 0 15,0 0-15,21-21 0,0 21 16,0-21-16,0 21 16,1-21-16,-1 0 15,0 0-15,0 0 16,0 0-16,0-21 0,1 21 16,-1-21-16,0 21 0,21-21 0,-21 0 15,1 0-15,-1-1 0,0 1 16,0-21-16,0 21 0,0-22 0,-21 1 15,0 21-15,22-21 0,-22 20 0,0 1 16,0 0-16,0 0 16,0 42-1,0 0-15,0 0 0,0 1 16,-22 20-16,22-21 0,0 21 16,0-20-16,0-1 0,0 21 0,0-21 15,0 0-15,0 1 0,0-1 16,22-21-16,-1 21 0,0 0 0,0-21 15,0 0-15,0 0 0,1 0 0,-1 0 16,0 0-16,21 0 0,-21 0 16,1 0-16,-1 0 0,0-21 0,21 21 15,-21-21-15,1 0 0,-1-1 0,-21 1 16,21 0-16,0 0 0,-21-21 16,21 20-16,-21-20 0,0 0 0,0-1 15,21 22-15,-21-21 0,0 21 16,0 0-16,0 42 15,0 21 1,0-21-16,0 0 0,0 22 16,0-22-16,0 21 0,0-21 0,0 22 15,0-22-15,0 0 0,0 0 16,0 0-16,0 1 0,22-22 0,-22 21 16,21-21-16,0 21 0,0-21 15,0 0-15,0 0 0,1 0 16,-1 0-16,0 0 0,0 0 0,0-21 15,0 0-15,1 21 0,-1-22 16,0 1-16,0 0 0</inkml:trace>
  <inkml:trace contextRef="#ctx0" brushRef="#br1" timeOffset="91407.51">17187 9462 0,'0'0'0,"-21"0"16,21 21-16,-21 0 15,0 21-15,0-21 0,-1 1 0,1 20 16,21 0-16,-21-21 0,21 22 16,-21-1-16,0-21 0,21 22 0,0-22 15,0 0-15,0 21 0,0-21 16,0 1-16,0-1 0,21 0 16,0 0-16,0-21 0,0 0 15,1 0-15,-1 0 0,0 0 0,21 0 16,-21 0-16,22 0 0,-22 0 15,21 0-15,1-21 0,-22 0 0,21 0 16,0-1-16,-20 1 0,-1-21 0</inkml:trace>
  <inkml:trace contextRef="#ctx0" brushRef="#br1" timeOffset="92084.53">17801 9102 0,'0'0'0,"21"-43"0,-21 22 16,0-21-16,0 21 0,0 0 15,0-1-15,0 1 0,-21 21 16,0 21 0,0 1-16,0-1 0,21 0 15,-22 21-15,1 1 0,0-1 0,21 21 16,-21-20-16,0 20 0,21-20 16,0 20-16,-21 1 0,21-1 0,-22 1 15,22-1-15,0-21 0,0 1 0,0 20 16,0-20-16,0-22 0,0 21 15,22-21-15,-22 22 0,21-22 0,0 0 16,0 0-16,0-21 16,0 0-16,1 0 15,-1 0-15,0 0 0,0 0 16,0-21-16,0 0 0,1 0 16,-1-1-16,0 1 0,-21 0 0,21-21 15,0-1-15,0 22 0,-21-21 0,22 0 16,-22-1-16,0 22 0,0 0 15,0 0-15,0 0 0,0 42 16,0 0 0,-22 0-16,22 0 0,-21 0 0,21 22 15,-21-22-15,21 0 0,-21 21 0,21-20 16,0-1-16,0 0 16,0 0-16,0 0 0,0 0 15,21-21-15,0 0 0,0 22 0,1-22 16,-1 0-16,0 0 15,0 0-15,0 0 0,0-22 16,1 1-16,-22 0 16,21 0-16,-21-21 0,0 20 15,0 1-15,0-21 0,0 0 0,0 20 16,0-20-16,0 21 0,0 0 16,-21 0-16,-1 21 0,1 0 15,0 0-15,0 0 16,0 0-16,21 21 0,-21-21 15,21 21-15,0 0 0,0 0 16,0 0-16,0 1 16,21-1-1,0-21-15,0 0 0,0 0 16,0 0-16,1 0 16</inkml:trace>
  <inkml:trace contextRef="#ctx0" brushRef="#br1" timeOffset="92456.32">18309 9652 0,'0'0'0,"0"-21"16,0 0-16,21 21 0,-21-21 0,21-1 15,1 1-15,-1 21 0,21 0 16,-21 0-16,0 0 0,22 0 16,-22 0-16,0 0 0,0 21 0,22 1 15,-22-1-15,0 0 0,-21 0 16,21 0-16,-21 22 0,0-22 0,0 0 15,0 0-15,0 21 0,0-20 0,0-1 16,0 0-16,-21 0 0,0 0 16,21 0-16,-21-21 15,21 22-15,-22-22 16,22-22 0,0 1-1,0 0-15,0 0 0,0 0 16,0 0-16,22-1 0,-1-20 15,0 21-15,0 0 0,-21-22 0,21 22 16,0 0-16,1 0 0,-1 0 16,0 0-16,0-1 0,0 1 0,0 0 15,1 0-15,-22 0 16,21 21-16</inkml:trace>
  <inkml:trace contextRef="#ctx0" brushRef="#br1" timeOffset="92752.67">17759 9186 0,'0'0'0,"0"-21"0,21 21 16,0 0-16,21 0 0,-20 0 15,20 0-15,0 0 0,1 0 0,-1 0 16,0 0-16,1 0 0,-1 0 16,0 0-16,1 0 0,-1 0 15,0 0-15,1 0 0,-22 0 16,0 0-16,0 0 0,-21-21 16,-21 21-1,0 0 1,0 0-16,-22 0 0,22-21 0</inkml:trace>
  <inkml:trace contextRef="#ctx0" brushRef="#br1" timeOffset="93019.52">15494 9186 0,'0'0'0,"-21"22"0,0-22 0,42 0 16,21 0-1,-21 0-15,22 0 0,-22 0 0,21 0 16,0 0-16,1 0 0,-22 0 16,21 0-16,1 0 0,-22 0 0,21 0 15,-21 0-15,0 0 16,1 0-16,-1 21 0,-21 0 15,-21 0-15,-22-21 16</inkml:trace>
  <inkml:trace contextRef="#ctx0" brushRef="#br1" timeOffset="94291.78">1037 11599 0,'0'-21'16,"0"0"-1,0 0-15,0 0 16,0 0-16,21 21 16,0-22-16,1 22 15,-1 0-15,0 0 0,0 0 16,0 0-16,-21 22 0,21-22 15,1 21-15,-22 0 0,21 21 0,-21-21 16,0 1-16,0 20 0,0-21 16,0 21-16,-21-20 0,-1 20 0,1-21 15,-21 21-15,21-20 0,0-1 16,-22 0-16,22 0 0,0 0 0,-21 0 16,20-21-16,1 22 0,-21-22 15,21 0-15,0 0 0,21-22 31,21 1-15,0 0-16,0 21 0,0-21 16,22 0-16,-22 0 0,21 21 15,0-22-15,-20 22 0,20 0 0,0 0 16,-21 0-16,22 0 0,-22 0 16,21 22-16,-21-22 0,1 21 0,-1 21 15,-21-21-15,0 0 0,0 22 16,0-22-16,0 21 0,0-21 15,-21 22-15,-1-22 0,1 0 16,0 21-16,-21-20 0,21-1 0,-22 0 16,1 0-16,21-21 0,-22 21 0,1-21 15,21 0-15,-21 0 16,20 0-16,1 0 0,0 0 0,0 0 16,0 0-16,0 0 0,21-21 15,0 0-15,-22 21 0,22-21 0,-21 0 16,21-1-16,0 1 0,0 0 15,0 0-15,0 0 0,21 0 16,1-1-16,-1 1 0,0 21 16,21-21-16</inkml:trace>
  <inkml:trace contextRef="#ctx0" brushRef="#br1" timeOffset="94499.66">2011 11832 0,'-21'0'0,"42"0"0,0 0 0,0-21 0,0 21 94</inkml:trace>
  <inkml:trace contextRef="#ctx0" brushRef="#br1" timeOffset="94975.39">3852 11345 0,'0'0'0,"21"-21"0,-21 0 15,0 42 17,0 0-32,-21 22 0,21-22 15,-21 21-15,0 1 0,21 20 0,-21-21 16,0 1-16,-1 20 0,22-20 0,-21-1 15,0 21-15,0-20 0,21-1 16,-21 0-16,0-20 0,-1 20 0,22-21 16,0 0-16,0 0 0,-21 1 15,21-1-15,-21-21 16,21-21 15</inkml:trace>
  <inkml:trace contextRef="#ctx0" brushRef="#br1" timeOffset="95445.91">3302 11684 0,'0'0'0,"-21"-21"0,0 0 0,-1-22 0,22 22 16,0-21-16,0 21 0,0-22 16,0 1-16,0 21 0,22-21 0,-1 20 15,0 1-15,21 0 0,1 0 16,-1 0-16,21 21 0,-20 0 0,20 0 15,1 0-15,-1 21 0,1 0 0,-22 21 16,22 1-16,-1-1 0,-21 0 16,1 1-16,-1-1 0,-21 0 15,0 1-15,1 20 0,-1-20 16,0-1-16,-21 0 0,0 1 0,0-1 16,0 0-16,0 1 0,0-22 0,0 21 15,0-21-15,0 0 0,-21 1 16,21-1-16,0-42 31,0-1-31,0 1 0,0 0 16,0 0-16,0-21 0,0-1 0,0 22 15,0-21-15,21-1 16,0-20-16,0 21 0,0-1 0,-21-20 0,22-1 16,-1 22-16,0-22 15,0 22-15,0-21 0,0 20 0,-21 1 16,22 21-16,-1-22 0,-21 22 0,21 21 15,0 0 1,-21 21-16,0 1 0,0-1 16,21 21-16,-21-21 0,0 22 15,0-22-15,0 21 0,0-21 0,21 22 16</inkml:trace>
  <inkml:trace contextRef="#ctx0" brushRef="#br1" timeOffset="96137.08">4868 11705 0,'-21'0'16,"0"0"-16,0 0 0,0 0 0,-1 0 16,1 21-16,0 1 0,0-1 0,0 0 15,0 0-15,-1 0 0,22 0 16,0 1-16,0 20 0,0-21 0,0 0 15,0 0-15,0 1 0,0-1 0,0 0 16,0 0-16,22-21 0,-1 0 16,0 0-16,0 0 0,0 0 0,0 0 15,1 0-15,-1 0 16,0 0-16,0-21 0,-21 0 16,21 21-16,-21-21 0,0-1 0,0 1 15,0 0-15,0-21 0,0 21 16,0-1-16,0-20 0,0 21 0,0-21 15,0 20-15,21-20 0,1 21 0,-1-21 16,0 20-16,0 1 0,0 21 16,0-21-16,1 21 0,20 0 0,-21 0 15,0 0-15,0 21 16,1-21-16,-1 21 0,0 1 0,0 20 16,0-21-16,0 0 0,-21 22 0,22-22 15,-22 63 1,0-41-16,0-22 0,-22 0 0,22 21 15,-21-20-15,0-1 0,21 0 16,0 0-16,-21-21 0,21-21 31,0 0-15,0 0-16,0-1 0,0 1 0,21 0 16,-21-21-16,21 21 0,0-22 0,1 22 15,-1-21-15,0 21 0,21-22 16,-21 22-16,22 0 0,-22 0 15,0 0-15,21 21 0,-20 0 0,-1 0 16,0 0-16,0 21 0,0 0 16,-21 0-16,0 0 0,21 0 0,-21 22 15,0-22-15,0 0 0,0 21 16,0-20-16,0-1 0,0 0 0,0 0 16,0 0-16,-21 0 0,21 1 0,0-1 15,0 0 1</inkml:trace>
  <inkml:trace contextRef="#ctx0" brushRef="#br1" timeOffset="96703.79">7154 11430 0,'0'0'0,"0"-21"16,0 42 0,0 0-1,0 0-15,0 22 0,0-1 16,0 0-16,0 1 0,0-1 0,0 22 15,0-22-15,0 21 0,0 1 16,0-1-16,0 22 0,0-21 16,0-1-16,0 1 0,0 20 0,0-20 15,0-1-15,0 22 0,-21-22 16,21 1-16,0 21 0,0-22 0,0 1 16,0-1-16,0 1 0,0-1 0,0 1 15,0-1-15,0-21 0,-21 1 16,21-1-16,-21 0 0,21 1 0,0-1 15,-21-21-15,-1 0 0,1-21 16,0 0 0,21-21-16,0-21 0,-21 21 15,21-22-15,-21 22 0,21-21 16,0 0-16,0-22 0,0 22 0</inkml:trace>
  <inkml:trace contextRef="#ctx0" brushRef="#br1" timeOffset="97062.48">6964 11938 0,'0'0'0,"0"-21"0,0-21 15,0 20-15,0-20 0,0 21 16,21-21-16,-21 20 0,21-20 16,0 21-16,22-21 0,-22 20 0,21-20 15,0 21-15,1 0 0,-1 0 0,0 21 16,1 0-16,-1 0 0,-21 0 15,22 0-15,-22 21 0,21 0 0,-21 0 16,-21 21-16,0-20 0,0 20 16,0 0-16,0 1 0,0-22 0,-21 21 15,0 0-15,0 1 0,-22-22 0,22 21 16,-21-21-16,21 1 0,0 20 16,-22-42-16,22 21 0,0 0 0,0-21 15,0 0-15,21 21 0,-22-21 16,22-21 15,22 21-15,-1-21-16,0 21 0,0-21 0,0 0 15,0 21-15,22-21 0</inkml:trace>
  <inkml:trace contextRef="#ctx0" brushRef="#br1" timeOffset="100179.79">8001 11790 0,'0'0'0,"0"-21"16,0 0-16,0-1 15,0 1-15,0 0 16,-21 0-16,0 21 0,-1-21 0,1 21 16,0 0-16,21-21 0,-21 21 15,0 0-15,0 0 0,-1 0 0,1 21 16,0-21-16,0 21 0,0 0 0,0 0 15,-1 22-15,22-22 0,0 0 16,-21 21-16,21-21 0,-21 22 0,21-22 16,0 0-16,0 21 15,0-20-15,0-1 0,0 0 0,0 0 16,21 0-16,0-21 0,1 0 16,-1 0-16,0 0 15,0 0-15,0-21 0,0 0 16,1 21-16,-1-21 0,0 0 15,0-1-15,0 1 0,0 0 0,1-21 16,-1 21-16,-21-1 0,0 1 0,21 0 16,-21-21-16,21 21 0,-21-1 15,0 1-15,0 42 32,0 1-17,0-1-15,0 0 0,0 0 0,0 0 16,0 22-16,0-22 0,-21 0 15,21 0-15,0 21 0,0-20 16,0-1-16,0 0 0,0 0 0,21 0 16,0-21-1,0 0-15,1 0 0,-1 0 0,0 0 16,21 0-16,-21 0 0,1-21 0,20 0 16,-21 0-16,21 0 0,-20-1 15,-1 1-15,0-21 0,0 21 0,0-22 16,0 1-16,1 21 0,-22-21 15,21 20-15,-21 1 0,0 0 0,0 0 16,0 0-16,-21 21 16,-1 0-16,1 0 15,0 21-15,0 0 0,0 0 0,21 0 16,0 1-16,0-1 0,0 0 16,0 0-16,0 21 0,0-20 15,0-1-15,21 0 0,0 0 0,0 0 16,0-21-16,1 21 0,-1 1 15,0-1-15,21 0 0,-21 0 0,1-21 16,-1 21-16,0 0 0,0-21 16,0 0-16,0 0 0,1 22 0,-1-22 15,0 0-15,21 0 0,-21 0 0,22 0 16,-22 0-16,21 0 0,-21-22 0,1 1 16,20 0-16,-21 21 15,0-21-15,0 0 0,1 0 0,-1-22 16,0 22-16,-21 0 0,21 0 0,-21-22 15,0 22-15,0 0 0,0-21 16,0 21-16,-21-1 0,0 1 0,0 0 16,-1 0-16,1 0 0,0 21 15,0 0-15,0 0 0,0 0 0,-22 0 16,22 21-16,0 0 0,0 0 0,0 0 16,-1 1-16,1-1 15,0 0-15,21 21 0,-21-21 0,21 22 0,0-22 16,0 0-16,0 21 0,0-20 0,21-1 15,0 0-15,0 0 16,1-21-16,-1 0 16,0 0-16,0 0 0,0 0 15,0 0-15,1 0 0,-1 0 0,0 0 16,0-21-16,21 0 0,-20 0 0,-1-1 16,0 1-16,0 0 0,-21 0 15,21 0-15,0 0 0,-21-22 0,0 22 16,0 0-16,0 0 0,0 0 0,0-1 15,0 1 1,0 42 0,-21-21-16,21 22 0,-21-1 15,21 0-15,0 21 0,0-21 16,0 1-16,0 20 0,0-21 0,0 0 16,21 0-16,0 1 0,-21-1 15,22 0-15,-1 0 0,0-21 0,0 0 16,0 21-16,0-21 0,1 0 0,-1 0 15,0 0-15,21 0 0,-21 0 16,1-21-16,-1 0 0,0 0 0,0 21 16,0-21-16,0-1 0,-21 1 15,0-21-15,22 21 0,-22 0 16,0-1-16,0-20 0,0 21 0,0 0 16,0 0-16,0-1 0,0 1 15,-22 21 1,22 21-16,0 1 15,0-1-15,0 0 0,0 0 0,0 0 16,0 0-16,0 1 0,0-1 16,0 0-16,0 0 0,0 0 0,0 0 15,0 1-15,0-1 16,0 0-16,0 0 0,-21-21 16,21-21 15,0 0-16,0 0-15,0-1 0,0 1 0,0 0 16,21-21-16,-21 21 0,22-1 16,-22-20-16,21 21 0,0 0 0,-21-22 15,21 22-15,0 0 0,0 0 16,1 21-16,-1 0 16,0 0-16,-21 21 0,21 0 0,0 0 15,-21 1-15,21-1 0,-21 0 16,0 0-16,22 0 0,-22 0 0,0 1 15,21-1-15,-21 0 0,0 0 0,0 0 16,0 0-16,0 1 16,21-22 31,-21-22-47,21 1 0,0 0 15,-21 0-15,21 0 0,1 0 0,-1-1 16,0 1-16,0-21 15,0 21-15,0 0 0,1-1 0,-22 1 0,21 0 16,0 0-16,0 0 0,0 21 16,0 0-16,1 21 15,-22 0-15,0 0 16,0 0-16,0 22 0,0-22 16,0 0-16,0 0 0,0 0 15,0 1-15,0-1 0,0 0 0,0 0 16,0 0-16,21-21 0,-21 21 15,21 1-15,0-22 16,0 0-16,0 0 0,1 0 0,-1 0 16,0 0-16,0 0 15,0 0-15,0-22 0,1 1 0,-1 21 16,0-21-16,0 0 0,0 0 0,0 0 16,-21-1-16,22 1 0,-22 0 15,21 0-15,-21 0 0,0-22 16,0 22-16,0 0 0,0 0 0,-21 21 31,-1 0-31,1 21 16,0-21-16,21 21 0,0 0 0,-21 1 15,21-1-15,-21 0 0,21 0 16,0 0-16,0 0 0,0 1 0,0-1 16,0 0-16,0 0 0,0 0 15,0 0-15,21-21 0,0 0 0,0 22 16,0-22-16,1 0 0,-1 0 0,0 0 15,0 0-15,0 0 0,0 0 16,1 0-16,-1-22 0,0 1 0,0 0 16,0 21-16,0-42 0,1 21 15,-1-1-15,0 1 0,0-21 16,-21 0-16,21 20 0,0-20 0,1-21 16,-22 20-16,21 1 0,0-22 0,-21 22 15,21 0-15,-21-1 0,21 1 16,-21 0-16,0 21 0,0-1 15,21 1-15,-21 0 0,0 42 32,0 0-32,-21 1 0,0 20 0,21 0 15,0-21-15,-21 22 16,21 20-16,-21-20 0,21-1 0,0 0 0,0-21 16,-21 22-16,21-1 0,0-21 15,0 22-15,0-22 0,0 0 16,0 0-16,0 21 0,0-20 15,0-1-15,21 0 0,0-21 16,0 21-16,0-21 0,0 0 16,1 0-16,-1 0 0,0 0 15,0 0-15,0 0 0,0 0 16,1-21-16,-1 0 0,0 21 0,0-21 16,0-1-16,0 1 0,1 21 15,-1-21-15,-21 0 0,0-21 0,21 20 16,-21 1-16,0 0 0,0 0 0,0 0 15,0 0-15,-21 21 32,0 0-32,21 21 0,-22 0 0,1-21 15,21 21-15,0 21 0,-21-20 0,21-1 16,-21 0-16,21 0 0,0 0 16,0 0-16,0 1 0,0-1 0,0 0 15,0 0-15,0 0 0,21-21 0,0 21 16,0-21-16,1 22 15,-1-22-15,0 0 0,0 0 0,0 0 16,0 0-16,1-22 0,-1 22 16,0-21-16,0 21 15,0-21-15,0 0 0,1 0 0,-1 0 16,-21-1-16,21 1 0,0 0 16,-21 0-16,0 0 0,0 0 0,0-1 15,0 1-15,0 0 0,-21 21 31,21 21-15,0 0-16,0 1 16,0-1-16,0 0 0,21 0 15,0-21-15,-21 21 0,21-21 16,-21 21-16,0 1 0,22-22 0,-1 21 16,-21 0-16,0 0 15,0 0-15,21-21 0,-21 21 16,21 1-16,-21-1 15,21-21-15,0 0 0,1 0 16,-1 0 0,0 0-16,0 0 0,0 0 15,0 0-15,-21-21 0,22-1 0,-1 22 16,0-21-16,0 0 0,-21 0 16,21 0-16,0 0 0,1-1 15,-22 1-15,0 0 0,21 0 0,0 0 0,-21 0 16,21-1-16,-21 44 47,0-1-47,0 0 0,0 0 15,0 0-15,0 0 0,0 1 16,0-1-16,0 0 16,0 0-1,21-21 1,0 0-16,1 0 15,-1 0 1,-21-21-16,0 0 16,21 21-16,-21-21 0,21-1 0,-21 1 0,0 0 15</inkml:trace>
  <inkml:trace contextRef="#ctx0" brushRef="#br1" timeOffset="100375.68">12340 11430 0,'0'0'0,"-21"0"16,0 0-16,0 0 15</inkml:trace>
  <inkml:trace contextRef="#ctx0" brushRef="#br1" timeOffset="100579.57">11091 11515 0,'0'0'0,"-42"21"16,21-21-16,0 0 0,21 21 0,21-21 31,21 0-31,-21 0 0,22 0 16,-22 0-16,21 0 0,0 0 0,-20 0 15,20 0-15,-21 0 0,21 0 0,-20 0 16,-1 0-16,-21-21 0</inkml:trace>
  <inkml:trace contextRef="#ctx0" brushRef="#br1" timeOffset="101492.2">12509 11705 0,'0'-21'16,"22"21"-16,-1-21 15,0 21-15,0-21 0,0 21 0,0 0 16,22 0-16,-22 0 0,21 0 16,1 0-16,-1 0 0,-21 0 0,21 0 15,-20 21-15,-1 0 0,0-21 0,-21 21 16,0 22-16,0-22 0,0 0 16,0 0-16,-21 0 0,0 0 0,-22 1 15,22 20-15,-21-21 0,21 0 0,-22 0 16,22 1-16,-21-1 0,21 0 15,-1 0-15,1-21 0,0 0 0,21 21 16,-21-21-16,42 0 47,0 0-47,0 0 16,1 0-16,-1 0 0,0 0 0,0 0 15,21 21-15,-20-21 0,20 22 0,0-1 16,-21-21-16,22 21 0,-1 0 15,-21 0-15,22 0 0,-22 1 0,0-1 16,0 0-16,0 0 0,-21 21 0,0-20 16,0-1-16,0 0 0,0 21 15,-21-21-15,0 22 0,-21-22 0,20 21 16,-20 1-16,0-22 0,-1 21 16,1 0-16,0 1 0,-1-22 15,1 0-15,0 21 0,-1-20 0,1-1 16,0 0-16,-1-21 0,1 21 0,0-21 15,-1 0-15,1 0 0,0 0 16,-1 0-16,1-21 0,21 0 0,0 0 16,-22-1-16,22 1 0,0-21 0,0 21 15,21-22-15,0 22 0,-21-21 16,21 21-16,0 0 0,0-22 0,0 22 16,0-21-16,21 21 0,0-22 0,0 22 15,0-21-15,1 21 0,-1-22 16</inkml:trace>
  <inkml:trace contextRef="#ctx0" brushRef="#br1" timeOffset="101872.98">13271 11769 0,'0'0'0,"22"0"0,-1 0 0,0 0 15,0 0-15,0 0 0,0 0 16,1-21-16,-1-1 16,0 22-16,-21-21 0,21 21 15,0-21-15,-21 0 0,0 0 16,0 0-16,0-1 16,0 1-16,0 0 0,-21 0 15,0 21-15,0 0 16,0 0-16,-1 21 15,1 0-15,0 0 0,0 22 0,0-22 16,0 0-16,21 21 0,0-20 0,-22 20 16,22-21-16,0 21 0,0-20 15,0-1-15,0 0 0,22 0 16,-1-21-16,0 21 0,0-21 0,21 0 16,-20 21-16,-1-21 0,21 0 15,-21 0-15,22 0 0,-22 0 0,21 0 16,0-21-16,1 21 0</inkml:trace>
  <inkml:trace contextRef="#ctx0" brushRef="#br1" timeOffset="102371.21">14160 11472 0,'0'0'0,"-21"0"15,-21 0-15,0 0 16,20 0-16,1 0 0,0 22 0,-21-22 0,21 21 15,-1 0-15,-20 0 0,21 0 16,0 0-16,21 22 0,-21-22 16,21 0-16,-22 21 0,22-20 0,0-1 15,0 0-15,0 21 0,0-21 16,0 1-16,0-1 0,22 0 0,-1-21 16,0 21-16,0-21 0,0 0 15,0 0-15,1 0 0,-1 0 16,21 0-16,-21 0 0,0-21 0,1 0 15,-1 0-15,0 21 0,0-43 0,21 22 16,-20 0-16,-1-21 0,0 20 16,0-20-16,-21 0 0,21-1 0,0 1 15,1 0-15,-1-22 0,-21 22 16,0 0-16,21-1 0,-21 1 16,21 0-16,-21-1 0,0 1 0,0 21 15,0 0-15,-21 21 16,0 0-16,21 21 15,-21 21-15,-1 0 0,22 1 0,0-1 16,-21 0-16,21 1 0,0-1 16,0 22-16,0-22 0,0 0 0,0 1 15,0-22-15,21 21 0,-21-21 16,22 22-16,-22-22 0,21 0 16,0 0-16,-21 0 0,21-21 15,0 0-15,0 0 16,1 0-16</inkml:trace>
  <inkml:trace contextRef="#ctx0" brushRef="#br1" timeOffset="102977.87">16065 11240 0,'0'0'0,"0"-22"0,0 1 15,0 0-15,0 0 0,0 0 0,0 0 16,-21-1-16,0 1 0,0 21 16,-21 0-16,20 0 0,-20 0 0,0 0 15,-1 0-15,1 21 0,0 1 16,-1 20-16,22 0 0,-21 1 0,0 20 16,20 1-16,1-1 0,0-21 15,0 22-15,0-1 0,0-20 16,21 20-16,0-20 0,0 20 0,0-21 15,0 1-15,0-1 0,0-21 0,21 22 16,0-22-16,0 0 0,0 0 16,22 0-16,-22-21 0,21 0 0,-21 0 15,22 0-15,-1 0 0,0-21 0,22 21 16,-22-21-16,22 0 0,-22-22 16,21 22-16,1 0 0,-1-21 0,1 21 15</inkml:trace>
  <inkml:trace contextRef="#ctx0" brushRef="#br1" timeOffset="103352.65">16552 11578 0,'-21'0'16,"0"0"-1,0 0-15,0 21 0,-1 1 0,1-1 16,0 0-16,0 0 0,21 21 16,-21-20-16,0-1 0,-1 21 0,1-21 15,0 0-15,21 22 0,-21-22 16,21 0-16,0 0 0,0 0 0,0 1 15,21-1-15,21 0 0,-20-21 16,-1 0-16,21 0 0,-21 0 0,0 0 16,22 0-16,-22 0 0,21 0 0,-21 0 15,22-21-15,-22 0 0,0 21 16,0-22-16,0-20 0,22 21 16,-43 0-16,0 0 0,21-22 0,-21 22 15,0-21-15,0 21 0,0-22 0,-21 22 16,0-21-16,-22 21 0,22-1 15,-21 1-15,21 21 0,-22 0 0,22-21 16,-21 21-16,21 0 0,-1 0 16,1 0-16,0 0 0,21 21 0,0 0 15,21-21 1,0 0-16,22 22 16,-22-22-16,21 0 0,-21 0 0,22 0 15,-1 0-15</inkml:trace>
  <inkml:trace contextRef="#ctx0" brushRef="#br1" timeOffset="103823.55">17293 11515 0,'0'21'16,"0"0"-16,-21 0 0,0 0 0,0 1 15,-1-1-15,1 0 0,0 0 16,0 0-16,0 22 0,0-22 15,21 0-15,-22 0 0,1 21 0,21-20 16,0-1-16,0 0 0,-21 0 0,21 0 16,-21 0-16,21 1 0,0-1 15,0-42 17,0-1-32,21 1 15,-21 0-15,21 0 0,0-21 0,-21 20 16,22 1-16,-1-21 0,0 21 15,21-22-15,-21 1 0,1 21 16,20-21-16,-21 20 0,21 1 0,-20 0 16,20 0-16,-21 21 0,21 0 15,-20 0-15,-1 0 0,0 21 0,0 0 16,-21 22-16,0-22 0,21 0 0,-21 21 16,0-21-16,0 22 0,0-22 15,0 0-15,0 21 0,-21-20 0,21-1 16,0 0-16,0 0 0,-21 0 15,21 0-15,-21 1 0,21-1 0,-21-21 16,21 21-16,21-21 31,0-21-15,0 21-16,0-21 0</inkml:trace>
  <inkml:trace contextRef="#ctx0" brushRef="#br1" timeOffset="105364.2">18288 11599 0,'0'-21'15,"0"0"-15,0 0 0,-21 21 0,0 0 16,-1-21-16,-20 21 0,21 0 16,0 0-16,-22 0 0,1 0 0,21 0 15,-21 21-15,20 0 16,-20 0-16,21 0 0,0 1 0,0-1 15,-1 0-15,22 0 0,-21 0 0,21 0 16,0 1-16,0-1 16,0 0-16,0 0 0,21-21 15,1 21-15,-1-21 0,0 0 16,0 21-16,0-21 0,0 0 16,1 22-16,-1-22 0,0 21 0,21-21 15,-21 21-15,1 0 0,-1 0 16,-21 0-16,21 1 0,-21-1 15,0 0-15,-21-21 16,0 0-16,-1 21 16,1-21-16,0 0 0,0 0 15,-21 0-15,20 0 0,1 0 0,0 0 16,0-21-16,0 21 0,0-21 16,-1 21-16,1-21 0,0 21 0,21-22 15,-21 22-15,0-21 0,42 21 63,0 0-63,0 0 0,0 0 15,1 0-15,-1 0 0,0 21 0,21-21 16,-21 0-16,1 0 16,20 0-16,-21 0 0,21 0 0,-20 0 15,20 0-15,0 0 0,-21 0 0,22 0 16,-22-21-16,21 0 0,-21 0 15,1 21-15,-1-21 0,21 0 0,-21-1 16,0 1-16,1-21 0,-1 21 16,0-64-16,-21 64 0,21-21 15,-21-22-15,0 22 0,0-1 0,21 1 16,-21-21-16,21 20 0,-21 1 16,0 0-16,0-1 0,0 1 0,0 21 15,22 0-15,-22-1 0,0 1 16,0 0-16,-22 42 15,22 0 1,-21 1-16,0-1 0,0 21 16,21 0-16,-21 1 0,0-1 0,21 0 15,-22 22-15,1-22 0,21 1 0,0 20 16,-21-21-16,0 1 0,21-1 16,-21 0-16,21-20 0,0 20 0,0 0 15,0-21-15,0 1 0,0-1 16,0 21-16,21-21 0,0 0 15,0 1-15,0-22 0,1 0 0,-1 21 16,21-21-16,-21 0 0,22 0 16,-22 0-16,21 0 0,-21 0 15,22-21-15,-1-1 0,-21 22 0,21-21 16,-20 0-16,-1 0 0,21 0 16,-21 0-16,0-22 0,-21 22 15,0 0-15,22 0 0,-22-22 0,0 22 16,0 0-16,0 0 0,-22 21 15,1 0-15,0 21 16,0 0 0,0 0-16,21 1 0,0-1 0,0 0 15,0 0-15,0 0 0,0 0 0,0 1 16,0-1-16,21 0 16,-21 0-16,21 0 0,0-21 15,-21 21-15,0 1 0,21-22 16,1 21-16,-1-21 15,0 21-15,0-21 0,0 0 16,0 0 0,1 0-16,-1-21 0,0 0 0,0 21 15,0-22-15,0 1 0,1 0 0,-1 21 16,0-21-16,0-21 0,0 20 16,0 1-16,1 0 0,-1 0 15,-21 0-15,21 0 0,-21-1 0,21 1 16,-21 0-1,0 42 1,0 0-16,-21 1 0,21-1 16,-21 0-16,21 0 0,0 0 15,0 0-15,0 1 0,0-1 0,0 0 16,0 0-16,0 0 0,0 0 16,21-21-16,-21 22 15,21-22-15,0 0 0,0 0 16,1 0-16,-1 0 0,0 0 15,0 0-15,0-22 0,0 1 16,1 21-16,-22-21 0,21 0 16,0 0-16,0 0 0,-21-1 15,21 1-15,0 0 0,1 0 0,-22-21 16,0 20-16,21 1 0,-21 0 0,21 0 16,-21 42 15,0 0-31,0 0 0,0 1 15,0-1-15,0 0 0,0 0 0,0 0 16,0 0-16,0 1 0,0-1 0,0 0 16,0 0-16,0 0 15,21 0-15,0-21 16,0 0-16,1 0 16,-1 0-16,0 0 0,0 0 15,0 0-15,22 0 0,-22-21 0,0 21 16</inkml:trace>
  <inkml:trace contextRef="#ctx0" brushRef="#br1" timeOffset="105632.56">20320 11515 0,'0'0'0,"-21"0"0,0 0 0,-1 0 15,1 0-15,0 21 0,0 0 16,0 0-16,21 0 0,-21 22 15,21-22-15,-22 0 0,22 21 0,0-20 16,0-1-16,0 21 0,0-21 16,0 0-16,0 1 0,0-1 0,0 0 15,0 0-15,22 0 0,-1 0 0,-21 1 16,21-22-16,0 0 0,0 21 16,0-21-16,1 0 0,-1 0 15,0 0-15,0 0 0,0 0 0,0-21 16,1-1-16,-1 22 0,0-21 15</inkml:trace>
  <inkml:trace contextRef="#ctx0" brushRef="#br1" timeOffset="106351.54">20913 11007 0,'0'0'0,"0"-21"0,0-1 0,-22 1 0,22 0 15,-21 21-15,21-21 0,-21 21 32,0 21-32,21 0 0,-21 22 15,21-22-15,0 42 0,-21-20 16,21 20-16,-22-21 0,22 22 16,0-1-16,0 1 0,0-22 0,-21 22 15,21-22-15,0 22 0,0-22 16,0 0-16,-21 1 0,21-22 0,-21 21 15,21-21-15,0 22 0,0-22 0,0 0 16,0 21-16,0-21 16,0 1-16,21-22 31,0 0-31,0 0 0,1-22 16,-1 1-16,0 21 0,0-21 0,21 0 15,-20 0-15,-1 0 0,0-1 16,0-20-16,-21 21 0,21 0 15,0 0-15,1-1 0,-22 1 0,0 0 16,0 0-16,0 0 0,0 42 47,-22 0-47,1 0 0,21 0 0,-21 1 16,21-1-16,0 0 0,0 0 0,0 0 15,0 0-15,0 1 16,0-1-16,0 0 0,21-21 15,0 0-15,1 21 0,-1-21 16,0 0-16,0 0 16,0 0-16,0 0 0,1 0 15,-1 0-15,0-21 0,-21 0 16,0 0-16,21 21 0,0-22 0,-21 1 16,0-21-16,0 21 0,0 0 0,0-1 15,0 1-15,0 0 0,0 0 16,-21 0-16,0 21 0,0 0 15,0 0-15,-22 0 0,22 0 0,0 0 16,0 0-16,21 21 0,-21-21 16,-1 21-16,22 0 15,22-21 1,-1 21 0,0-21-16,0 0 0,0 0 15,0 0-15</inkml:trace>
  <inkml:trace contextRef="#ctx0" brushRef="#br1" timeOffset="106781.3">21357 11642 0,'0'0'0,"0"-21"0,21 21 0,0-22 16,1 22-16,-1 0 15,0-21-15,0 21 0,0 0 16,22 0-16,-22 0 0,0 0 15,0 0-15,0 0 0,0 21 16,1 1-16,-22-1 0,0 0 16,0 0-16,0 0 0,0 0 15,0 1-15,0 20 0,0-21 0,0 0 16,-22 0-16,1 22 0,0-22 16,21 0-16,-21 0 0,21 0 0,-21 1 15,0-22-15,21 21 0,-22-21 16,1 0-1,21-21 17,0-1-32,0 1 0,0 0 15,21 0-15,1 0 0,-1 0 16,0-22-16,-21 22 0,21 0 16,21-21-16,-20 20 0,-1 1 0,0-21 15,0 21-15,0-22 0,22 22 0,-22 0 16,0 0-16,-21 0 0,21 0 15,0 21-15,-21-22 0,21 1 0</inkml:trace>
  <inkml:trace contextRef="#ctx0" brushRef="#br1" timeOffset="107099.63">21145 11176 0,'22'0'0,"-44"0"0,86-21 0,-22 21 15,1 0-15,-1 0 0,0 0 16,-21 0-16,22 0 0,-22 0 0,21 0 16,-21 0-16,1 0 0,-1 0 15,0-21-15,-21 0 32</inkml:trace>
  <inkml:trace contextRef="#ctx0" brushRef="#br1" timeOffset="107455.43">18627 11028 0,'-22'0'16,"44"0"-16,-44 21 0,44-21 15,-1 0-15,21 0 16,0 0-16,1 0 16,-1 0-16,0 0 0,1 0 0,-1 0 15,22 0-15,-22 0 0,0 0 0,1 0 16,-1 0-16,0 0 0,1 0 15,-22 0-15,0 0 0,0 0 0,0 0 16,0-21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26:02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1630 0,'0'0'0,"42"0"0,-21 0 0,43 21 16,-1-21-16,1 0 0,-1 0 15,22 0-15,0 0 0,-1 0 0,-20 0 16,21 0-16,-1 0 0,-20 0 15,20 0-15,-20-21 0,-1 21 16,1 0-16,-1 0 0,1-21 0,-22 21 16,22 0-16,-22 0 0,-21 0 15,22 0-15,-22-21 0,0 21 16,-42 0 15,0 0-31,-1 0 16,-20 0-16,21 21 15,-21-21-15,20 0 0,-20 0 0,21 21 16</inkml:trace>
  <inkml:trace contextRef="#ctx0" brushRef="#br0" timeOffset="391.77">3048 1715 0,'-21'0'16,"21"21"0,0 0-1,0 0-15,0 0 0,0 0 16,0 22-16,0-22 0,0 21 15,0 1-15,0-1 0,0 0 16,0 22-16,0-22 0,0 22 0,0-22 16,-21 21-16,21-20 0,-22 20 15,22-20-15,0-1 0,0 0 0,0 1 16,-21-22-16,21 0 0,0 0 16,0 0-16,0 0 0,21-21 46,1-21-46,-22 0 16,0 0-16,21 0 0,0 0 16</inkml:trace>
  <inkml:trace contextRef="#ctx0" brushRef="#br0" timeOffset="811.53">3387 2328 0,'21'0'15,"0"0"-15,0 0 16,0 0-16,0-21 0,1 21 16,-1-21-16,0 0 0,0 21 0,0-21 15,22 0-15,-22 21 0,0-22 16,0 1-16,0 0 0,-21 0 0,0 0 15,0 0-15,0-1 16,0 1-16,0 0 0,-21 0 16,0 21-16,0 0 15,0 0-15,-1 0 0,1 0 0,0 0 16,0 21-16,0 0 0,0-21 16,21 43-16,-22-22 0,1 0 0,0 0 15,0 21-15,0-20 0,21 20 16,-21-21-16,21 21 0,-22-20 0,22 20 15,0-21-15,0 0 0,0 0 16,0 1-16,0-1 0,0 0 0,0 0 16,22-21-16,-1 0 15,0 0-15,0 0 0,21 0 16,-20 0-16,-1-21 0</inkml:trace>
  <inkml:trace contextRef="#ctx0" brushRef="#br0" timeOffset="1291.82">4297 2074 0,'0'0'0,"0"-21"16,-21 21 0,-1 0-16,1 0 0,0 0 15,0 21-15,-21-21 0,20 22 0,1-1 16,0 0-16,0 0 0,0-21 15,0 21-15,21 0 0,0 1 16,0-1-16,-22 0 0,22 0 16,0 0-16,22-21 15,-1 21-15,0-21 16,0 0-16,0 0 0,0 0 16,1 22-16,20-22 0,-21 0 0,0 0 15,0 0-15,1 21 0,-1-21 16,0 0-16,0 0 0,0 21 0,0-21 15,-21 21-15,22-21 16,-22 21-16,0 0 0,0 1 16,-22-22-16,1 21 0,0 0 15,0-21-15,0 21 0,-22 0 0,22-21 16,0 21-16,-21-21 0,21 0 16,-1 22-16,-20-22 0,21 0 0,0 0 15,0 0-15,-1 0 0,1 0 0,0 0 16,0 0-16,0 0 15,21-22 1,0 1 0,0 0-16,0 0 0,21 0 15</inkml:trace>
  <inkml:trace contextRef="#ctx0" brushRef="#br0" timeOffset="1647.61">4826 1651 0,'0'0'16,"21"-21"-16,-21-21 16,0 63-1,0 0 1,0 0-16,0 21 0,0 1 15,0-22-15,0 42 0,-21-20 16,0-1-16,0 0 0,21 22 16,-22-22-16,1 1 0,21-1 0,0 0 15,-21 1-15,21-1 0,-21 0 16,21-21-16,0 22 0,-21-22 0,21 0 16,0 21-16,0-20 0,0-1 15,0 0-15,21-21 16,0 0-16,0 0 0,0 0 15,1 0-15,-1 0 0,0-21 16,-21 0-16,21 21 0,0-22 16,0-20-16</inkml:trace>
  <inkml:trace contextRef="#ctx0" brushRef="#br0" timeOffset="1854.49">4635 2117 0,'-42'0'15,"84"0"-15,-105 0 0,42 0 0,42 0 32,0 0-32,0 0 0,22 0 15,-1 0-15,0 0 0,1 0 16,-1 0-16,0 0 0,1 0 0,-1 0 16,0 0-16,-21-21 0,1 21 15,-1 0-15,0-22 0,0 22 16,0-21-16</inkml:trace>
  <inkml:trace contextRef="#ctx0" brushRef="#br0" timeOffset="2412.17">7324 1503 0,'0'21'31,"0"0"-31,0 0 0,-22 1 0,22 20 15,0 0-15,-21 1 0,0-1 16,0 21-16,0-20 0,21 20 0,-21-20 16,-1 20-16,1-21 0,0 22 15,21-22-15,0 22 0,-21-22 16,21 0-16,0 1 0,0-1 0,0 0 16,0-20-16,0-1 0,21 0 15,0 0-15,-21 0 0,43-21 0,-22 0 16,0 0-16,0 0 0,21 0 15,-20-21-15,-1 0 0,21 21 0,-21-21 16,0 0-16,22-1 0,-22 1 16,-21-21-16,21 21 0,-21 0 0,21-1 15,-21-20-15</inkml:trace>
  <inkml:trace contextRef="#ctx0" brushRef="#br0" timeOffset="2612.07">7027 2138 0,'0'0'16,"21"0"-1,1 0-15,-1 0 0,0 0 16,0 0-16,0 0 0,22 0 16,-22 0-16,21 0 0,-21 0 0,22 0 15,-22 0-15,21-21 0,0 21 16,1-21-16,-22 21 0,21 0 0,1-22 15</inkml:trace>
  <inkml:trace contextRef="#ctx0" brushRef="#br0" timeOffset="2882.91">8657 2117 0,'21'0'31,"0"0"-31,1 0 0,-1 0 16,0 0 0,0 0-16,0 0 0,0 0 0,1 0 15,20 0-15,-21 0 16,0 0-16,0 0 0,-42 21 31</inkml:trace>
  <inkml:trace contextRef="#ctx0" brushRef="#br0" timeOffset="3053.81">8551 2328 0,'0'22'16,"0"-1"-1,21-21-15,1 0 0,-1 0 16,0 0-16,0 0 0,0 0 16,0 0-16,22 0 0,-22 0 0,0 0 15,0 0-15,0-21 0,1 21 0,-1 0 16</inkml:trace>
  <inkml:trace contextRef="#ctx0" brushRef="#br0" timeOffset="3769.4">10647 1863 0,'0'0'0,"0"21"0,0 0 0,0 0 16,0 22-16,0-22 0,0 21 0,0 0 16,0-20-16,0 20 0,0 0 15,0-21-15,0 22 0,0-22 0,0 21 16,0-21-16,0 1 0,0-1 15,0 0-15,-21 0 0,21 0 16,-22-21 15,22-21-31,0 0 16,0 0-16,0 0 0,0-1 0,0 1 16,0-21-16,22 21 0,-1-22 0,0 22 15,-21-21-15,42 0 0,-21 20 16,1-20-16,20 21 0,0-21 0,1 20 15,-1 1-15,0 21 16,1 0-16,20 0 0,-21 0 0,1 0 16,-22 21-16,21 1 0,-21-1 15,22 21-15,-22-21 0,-21 22 0,0-22 16,0 21-16,0 0 0,0-20 0,0 20 16,0-21-16,0 0 0,0 0 15,0 1-15,-21-1 0,21 0 0,-21 0 16,21-42 15,0 0-15</inkml:trace>
  <inkml:trace contextRef="#ctx0" brushRef="#br0" timeOffset="4137.55">11578 2223 0,'0'0'0,"21"0"16,0 0-16,-21-22 0,22 22 15,-1-21-15,0 21 0,0-21 0,0 0 16,0 21-16,1-21 0,-1 0 16,0 21-16,0-22 0,0 1 0,-21 0 15,0 0-15,0 0 16,0 0-16,0-1 0,0 1 0,-21 21 15,0 0 1,0 0-16,0 0 0,-1 21 0,1-21 16,0 22-16,0 20 0,0-21 0,0 0 15,21 22-15,0-22 0,-22 21 16,22-21-16,0 0 0,0 22 0,0-22 16,0 0-16,0 0 0,0 0 15,0 1-15,22-1 0,-1 0 0,0 0 16,0-21-16,0 0 0,0 0 15,1 0-15,-1 0 0,21 0 0,-21 0 16,22 0-16,-1-21 0</inkml:trace>
  <inkml:trace contextRef="#ctx0" brushRef="#br0" timeOffset="4683.75">12425 1990 0,'0'0'0,"0"-21"0,21 21 16,-21 21 15,0 0-31,0 0 0,0 0 0,-21 22 16,0-22-16,-1 0 0,22 21 15,0-21-15,-21 1 0,0-1 0,21 0 16,0 0-16,0 0 16,0 0-16,0 1 0,0-1 0,0 0 15,21-21 1,0 0-1,1-21-15,-1 0 0,0-1 0,0 22 16,0-21-16,0 0 0,1 0 16,-1 0-16,0 0 0,0-1 0,-21 1 15,21 0-15,0 21 0,1 0 16,-22 21 0,21 0-16,-21 1 15,0-1-15,0 0 0,21 0 0,-21 0 16,0 0-16,0 1 0,21-1 15,0 0-15,0 0 0,-21 0 16,22 0-16,-1-21 0,0 0 0,0 22 16,0-22-16,0 0 0,22 0 15,-22 0-15,0-22 0,21 1 0,-20 0 16,20 0-16,-21 0 0,0 0 0,0-1 16,1-20-16,-1 21 0,0-21 15,0-1-15,0 1 0,-21 0 0,21-1 16,-21 22-16,0-21 0,0 21 15,0-1-15,0 1 0,0 0 0,-21 21 16,0 0-16,0 0 16,0 0-16,0 0 0,-1 0 15,1 21-15,0 0 0,0-21 16,21 22-16</inkml:trace>
  <inkml:trace contextRef="#ctx0" brushRef="#br0" timeOffset="5103.51">14795 1566 0,'0'0'0,"22"0"0,-1 0 0,0 0 16,21 0-16,1 0 0,-1 0 0,21 0 16,1 0-16,-1 0 0,1 0 15,-1 0-15,-20 0 0,20 0 0,-20 22 16,-1-22-16,0 0 0,-21 0 16,22 0-16,-64 0 31,-1 21-31,-20-21 0</inkml:trace>
  <inkml:trace contextRef="#ctx0" brushRef="#br0" timeOffset="5370.36">15071 1630 0,'0'0'0,"-22"0"15,1 21-15,21 0 16,0 0-16,0 1 15,0 20-15,0-21 0,0 21 0,0-20 16,0 20-16,0 0 0,0 1 16,0-1-16,0 0 0,-21 1 0,21-1 15,-21 0-15,21 1 0,-21-1 16,0 0-16,21-21 0,0 22 16,-22-22-16,22 21 0,-21-21 0,21 1 15,0-1-15,21-42 31,1-1-31</inkml:trace>
  <inkml:trace contextRef="#ctx0" brushRef="#br0" timeOffset="6039.53">15346 2180 0,'21'0'0,"0"0"0,0 0 16,0 0-16,1 0 16,-1 0-16,0 0 0,0-21 0,0 21 15,0-21-15,1 21 0,-1-21 16,0 0-16,-21-1 0,0 1 16,0 0-1,-21 21-15,0 0 16,-1 0-16,1 21 0,0-21 15,-21 21-15,21 1 0,-1 20 16,1-21-16,0 0 0,0 22 16,0-22-16,0 0 0,-1 21 15,1-21-15,21 22 0,0-22 0,0 0 16,0 0-16,0 0 0,0 1 16,21-22-16,1 21 0,-1-21 0,0 0 15,0 0-15,21 0 0,1 0 0,-22 0 16,21-21-16,1-1 0,-1 1 15,0 0-15,22 0 0,-22 0 0,0 0 16,1-1-16,-1 1 0,-21-21 16,22 21-16,-22 0 0,0-1 0,0-20 15,0 21-15,-21 0 0,0 0 16,0-1-16,0 1 16,-21 21-16,0 0 0,0 0 15,0 21-15,-1 1 0,1-1 16,21 0-16,0 0 0,-21 0 0,21 0 15,0 1-15,0-1 0,0 0 16,21 0-16,-21 0 0,21 0 16,1 1-16,-1-1 0,0 0 15,0 0-15,0 0 0,-21 0 0,21 1 16,-21-1 0,-21-21-1,0 0-15,0 0 16,0 0-16,0 0 0,-1 0 0,1 0 15,0-21-15,0 21 16,0-22-16,0 1 0,21 0 0,0 0 16,0 0-16,0 0 0,0-1 15,0 1-15</inkml:trace>
  <inkml:trace contextRef="#ctx0" brushRef="#br0" timeOffset="6375.99">16595 1566 0,'0'0'0,"0"22"47,0 20-47,0-21 0,0 21 0,-22 1 15,1-1-15,0 0 0,21 1 0,-21-1 16,0 0-16,0 22 0,-1-22 15,1 1-15,-21-1 0,21 0 0,0-21 16,-1 22-16,1-1 0,21-21 16,0 22-16,0-22 0,0 0 0,0 21 15,0-21-15,0 1 16,0-1-16,21-21 0,1 0 16,-1 0-16,0 0 0,0 0 15,0 0-15,0 0 0,1-21 0,20 21 16,-21-22-16,21 1 0,-20 0 0,-1 0 15,21-21-15,-21 20 0,0 1 16</inkml:trace>
  <inkml:trace contextRef="#ctx0" brushRef="#br0" timeOffset="6591.87">16425 1990 0,'21'0'31,"1"0"-31,20 0 0,-21 0 16,21 0-16,-20 0 0,20 0 0,-21 0 15,21 0-15,1 0 0,-22 0 16,21 0-16,-21 0 0,22 0 0,-22 0 16,0 0-16,0-21 0,0 21 15,1 0-15,-1 0 0</inkml:trace>
  <inkml:trace contextRef="#ctx0" brushRef="#br0" timeOffset="6899.69">17526 1778 0,'0'-21'0,"0"42"0,-21-42 0,0 21 0,-1 0 15,1 0-15,0 0 16,0 21-16,0 0 0,21 22 16,-21-22-16,-1 21 0,1-21 15,21 22-15,-21-1 0,0-21 0,21 21 16,-21 1-16,21-22 0,-21 21 16,21-21-16,0 22 0,0-22 15,0 0-15,0 0 0,21 22 0,0-22 16,0-21-16,0 21 0,22 0 15,-22 0-15,0-21 0,21 0 0,-21 0 16,22 0-16,-22 0 0,21 0 16,1-21-16,-22 0 0</inkml:trace>
  <inkml:trace contextRef="#ctx0" brushRef="#br0" timeOffset="7211.18">17992 1736 0,'0'0'16,"0"-21"-16,21-1 0,0 1 16,0 21-16,0 0 15,0 0-15,1 21 16,-1 1-16,0-1 0,0 0 0,0 0 16,0 21-16,1-20 0,-1 20 15,0 0-15,0 1 0,0-1 0,-21-21 16,0 21-16,0 1 0,0-1 0,0-21 15,0 22-15,0-22 0,-21 21 16,0-21-16,0 0 0,0 1 16,-1-1-16,1 21 0,0-42 15,0 21-15,0 0 0,0 1 0,-1-22 16,22 21-16,-21-21 16,21-21-1</inkml:trace>
  <inkml:trace contextRef="#ctx0" brushRef="#br0" timeOffset="7615.86">19262 1884 0,'0'0'0,"-22"0"0,1 0 16,0 0 0,21 21 62,0 0-78,0 0 15</inkml:trace>
  <inkml:trace contextRef="#ctx0" brushRef="#br0" timeOffset="7875.72">19177 2307 0,'0'0'0,"0"43"16,0-22-16,0 0 15,0 0-15,0 0 0,0 0 0,0 1 16,0 20-16,0-21 0,0 0 16,-21 0-16,0 1 0,-1 20 15,1-21-15,-21 0 0,21-21 16,-22 21-16,22 1 0,-42-1 0,20 0 15,1 0-15,-21 0 0,-1 0 0,-21-21 16</inkml:trace>
  <inkml:trace contextRef="#ctx0" brushRef="#br0" timeOffset="16639.91">14880 2921 0,'0'0'0,"-21"0"15,21 21 1,-21-21-16,0 0 16,-1 0-16,1 0 15,0 0-15,0 0 0,0 0 16,0 0 0,-1 0-16,1 0 0,21 21 46,21-21-14,1 22-17,-1-22-15,0 0 16,0 0-16,0 0 0,0 0 16,1 0-16,20 0 0,-21 0 0,0 0 15,22 0-15,-1 0 0,-21 0 16,21 0-16,1 0 0,-1 0 0,0 0 15,1 0-15,20 0 0,-20 0 16,20 0-16,-21 21 0,22-21 0,-22 0 16,22 0-16,-1 0 0,-20 0 15,20 0-15,1 0 0,-22 0 0,0 0 16,22 0-16,-22 0 0,0 0 16,1 0-16,-1 0 0,0 0 15,1 0-15,-1 0 0,0 21 0,1-21 16,20 0-16,-20 0 0,-1 0 15,21 0-15,-20 0 0,-1 0 0,22 0 16,-22 0-16,0 0 0,1 0 16,-1 0-16,-21 0 0,21 0 0,-20 0 15,20 0-15,-21 0 0,0 0 0,0 0 16,1 0-16,20 0 0,-21 0 16,0 0-16,0 0 0,1 0 15,-1 0-15,0 0 0,0 0 16,0 0-1,-42 0 110,0 0-125,0 0 16,0 0-16,-1 0 0</inkml:trace>
  <inkml:trace contextRef="#ctx0" brushRef="#br0" timeOffset="17491.31">9483 4128 0,'21'0'47,"0"0"-47,0 0 15,21 0-15,1 0 0,-1 0 16,0 0-16,1 0 0,-1 0 0,22 0 15,-22 0-15,0 0 0,1 0 0,-1 0 16,0 0-16,1 0 0,-22 0 16,21 0-16,-21 0 0,0 0 0,1 0 15,-1 0-15,-42 21 32,-1-21-17,1 0-15,0 0 0,0 0 16,0 0-16,0 0 0,-1 0 0,1 0 15,0 0-15</inkml:trace>
  <inkml:trace contextRef="#ctx0" brushRef="#br0" timeOffset="17816.12">9758 4170 0,'0'21'16,"0"0"0,0 0-16,0 1 15,0-1-15,0 0 0,0 0 16,0 21-16,0-20 0,-21-1 16,21 21-16,-22-21 0,22 22 0,0-22 15,-21 21-15,21-21 0,-21 22 0,0-22 16,21 21-16,0-21 0,0 22 15,-21-22-15,21 21 0,0-21 0,-21 0 16,21 1-16,0-1 0,0 0 16,0-42 15,0 0-15,21-1-16</inkml:trace>
  <inkml:trace contextRef="#ctx0" brushRef="#br0" timeOffset="18227.5">10118 4636 0,'0'0'0,"21"0"0,0 0 0,-21-22 0,21 22 16,0 0-16,-21-21 0,21 21 0,1 0 0,-1-21 15,0 0 1,0 21-16,-21-21 0,0 0 16,21 21-16,-21-22 0,0 1 15,0 0-15,-21 21 16,0 0-16,0 0 16,0 0-16,-1 0 0,1 0 15,0 21-15,-21-21 0,21 21 0,-1 1 16,1-1-16,0 0 0,0 0 15,0 0-15,21 0 0,0 1 0,0-1 16,0 0-16,0 0 0,0 0 0,0 0 16,0 1-16,0-1 15,0 0-15,0 0 0,0 0 16,21-21-16,0 0 0,0 0 16,0 0-16,1 0 0,-1 0 15,21 0-15,-21-21 0,0 0 0,22 0 16,-22 21-16</inkml:trace>
  <inkml:trace contextRef="#ctx0" brushRef="#br0" timeOffset="18667.75">10689 4466 0,'0'0'0,"0"-21"16,-21 21 30,0 21-46,0-21 0,-1 21 0,1-21 16,0 22-16,21-1 0,-21-21 16,0 21-16,21 0 0,0 0 0,0 0 15,0 1-15,0-1 16,21-21 0,0 21-16,0-21 0,0 0 15,1 21-15,-1-21 16,0 0-16,0 0 0,0 21 15,0-21-15,1 0 0,-1 0 0,-21 21 16,0 1 0,0-1-16,-21 0 15,-1-21 1,1 0-16,0 21 0,0-21 0,0 0 16,0 0-16,-1 0 0,1 0 15,-21 0-15,21 0 0,0 0 0,-1 0 16,1 0-16,21-21 31,0 0-15,21 0-1,1 21-15,-1-22 0,0 1 0</inkml:trace>
  <inkml:trace contextRef="#ctx0" brushRef="#br0" timeOffset="19011.57">11155 4128 0,'0'21'16,"0"0"-1,0 0-15,0 0 0,0 0 16,0 22-16,-21-22 0,-1 21 0,22-21 15,0 22-15,-21-1 0,21-21 16,-21 22-16,0-22 0,21 21 0,0-21 16,0 0-16,-21 1 0,21 20 0,0-21 15,0 0-15,0 0 16,0 1-16,0-1 0,0 0 16,21-21-1,0 0-15,0 0 16,0-21-16,-21 0 0,22 21 15,-1-22-15,-21 1 16,21 0-16,-21 0 0,21 21 0</inkml:trace>
  <inkml:trace contextRef="#ctx0" brushRef="#br0" timeOffset="19219.45">10964 4487 0,'21'0'32,"1"0"-32,-1 0 0,0 0 15,0 0-15,0 0 0,0 0 0,1 0 16,-1-21-16,21 21 0,-21 0 16,22 0-16,-22-21 0,21 21 0,-21-21 15,0 21-15,22-21 0,-22 21 16</inkml:trace>
  <inkml:trace contextRef="#ctx0" brushRef="#br0" timeOffset="19575.24">11874 4212 0,'0'-21'0,"-21"21"16,0 0 0,0 0-16,0 0 15,21 21-15,-21 0 0,-1-21 16,22 22-16,-21 20 0,21-21 0,-21 0 16,0 22-16,21-22 0,-21 21 15,21 0-15,0-20 0,0-1 16,0 21-16,0-21 0,0 0 0,0 22 15,0-22-15,0 0 0,0 0 16,0 0-16,21 1 0,0-1 16,0 0-16,0-21 0,1 0 15,-1 0-15,0 0 0,0 0 16,0 0-16,0 0 0,1 0 0,-1-21 16,0 0-16</inkml:trace>
  <inkml:trace contextRef="#ctx0" brushRef="#br0" timeOffset="19947.03">12404 4212 0,'0'0'0,"63"0"15,-42 0-15,0 0 0,-21 21 0,22-21 16,-1 22-16,0-1 16,-21 0-16,0 0 0,0 0 0,0 0 15,0 22-15,0-22 0,0 21 0,0-21 16,-21 1-16,21 20 0,-21-21 15,-1 0-15,22 0 0,-21 22 0,0-22 16,0 0-16,21 0 16,-21 0-16,21 1 0,-21-22 0,21 21 15,-22-21-15,22 21 0,-21-21 16,0 0-16,0 0 16</inkml:trace>
  <inkml:trace contextRef="#ctx0" brushRef="#br0" timeOffset="20740.58">13547 4043 0,'0'0'0,"-22"0"16,1 0-16,0 0 0,-21 0 16,21 0-16,-1 0 0,1 0 15,-21 0-15,21 21 0,0-21 0,-22 21 16,22-21-16,0 0 0,0 21 16,0 1-16,-1-22 0,1 0 15,21 21-15,-21-21 0,21 21 16,0 0-16,0 0 15,21-21 1,0 0-16,1 0 0,20 21 0,-21-21 16,0 0-16,0 22 0,1-22 0,-1 21 15,0-21-15,0 21 0,0-21 16,0 21-16,-21 0 0,0 0 16,0 1-16,0-1 15,0 0 1,-21 0-16,0-21 0,0 21 0,0-21 15,0 0-15,-1 21 0,1-21 16,0 0 0,42 0 15,0 0-15,1 0-16,-1 0 0,0 0 0,0 0 15,0 0-15,0 0 0,1 0 16,-1 0-1,-21 22-15,0-1 16,0 0-16,0 0 0,0 0 16,-21 0-16,-1 1 0,1-1 15,0-21-15,21 21 0,-21 0 0,0 0 16,0 0-16,21 1 16,0-1-16,-22-21 0,22 21 0,-21-21 15,0 0 1</inkml:trace>
  <inkml:trace contextRef="#ctx0" brushRef="#br0" timeOffset="21367.22">12996 6054 0,'21'0'0,"1"-21"0,-1-1 15,0 22-15,0 0 0,0-21 16,0 21-16,1 0 0,-22-21 16,21 21-16,-42 0 31,-1 21-16,1-21-15,0 21 0,0 1 16,0-1-16,0 0 0,-1 0 0,1 0 16,0 0-16,0 1 0,0 20 15,21-21-15,0 0 0,0 0 0,0 1 16,0-1-16,0 0 0,0 0 0,21 21 16,0-20-16,0-22 0,0 21 15,1 0-15,-1 0 0,0 0 0,21 0 16,-21-21-16,1 22 0,-22-1 15,21 0-15,-21 0 0,0 0 16,0 0-16,0 1 0,-21-22 0,-1 21 16,1 0-16,0 0 0,0 0 15,-21 0-15,20-21 0,-20 22 16,21-1-16,-21-21 0,-1 21 0,22-21 16,-21 0-16,21 0 0,-22 0 15,22 0-15,0 0 0,21-21 16,0 0-16,0-1 15,0-20-15,0 21 0</inkml:trace>
  <inkml:trace contextRef="#ctx0" brushRef="#br0" timeOffset="21911.92">13208 5249 0,'-42'0'15,"63"0"1,0 0-16,0 0 0,21 0 15,22 0-15,-22 0 0,22 0 0,-1 0 16,1 0-16,-1 0 0,1 0 16,-1 0-16,1 0 0,-1 0 0,1 0 15,-1 0-15,-20 0 0,20 0 16,-21 0-16,1 0 0,-1 0 16,-21 0-16,22 0 0,-22 0 0,-42 0 46,-22 0-46,22 0 16,0 0-16,-21 0 0,-1 0 0,1 0 16,0 0-16,20 0 0,-20 0 0,-21 0 15</inkml:trace>
  <inkml:trace contextRef="#ctx0" brushRef="#br0" timeOffset="22239.73">12996 5398 0,'0'0'16,"-21"21"-1,0-21-15,21 21 0,21-21 16,0 0 0,22 0-16,-1 0 0,0 0 0,22 0 15,-1 0-15,1 0 0,-1 0 16,1 0-16,20 0 0,-41 0 0,20 0 15,1 0-15,-1 0 0,-20 0 0,-1 0 16,0 0-16,1 0 0,-1 0 16,0 0-16,-21 0 0,22 0 15,-22 0-15,0 0 0,0 0 16,-42 0 15,0 0-31,-21 0 16,20 0-16,1 0 0,0 0 15,0 0-15</inkml:trace>
  <inkml:trace contextRef="#ctx0" brushRef="#br0" timeOffset="22564.07">12933 5694 0,'0'0'0,"-21"0"0,21 21 0,0 0 16,21-21-1,21 0-15,-21 0 0,22 21 16,-1-21-16,21 0 0,1 0 0,-1 0 16,1 0-16,-1 0 0,1 0 15,21 0-15,-22 0 0,1 0 16,-1 0-16,1 0 0,-22 0 15,21 0-15,-20 0 0,-1 0 0,0 0 16,-20 0-16,20 0 0,-21 0 16,0 0-16,-42 0 31,0 0-15</inkml:trace>
  <inkml:trace contextRef="#ctx0" brushRef="#br0" timeOffset="66179.41">5313 7091 0,'0'21'16,"-21"0"-16,-43 43 0</inkml:trace>
  <inkml:trace contextRef="#ctx0" brushRef="#br0" timeOffset="67329.32">2307 7811 0,'0'0'0,"0"-22"16,0 1-16,0 0 16,0 0-16,0 0 15,21 0-15,-21-1 0,0 1 16,0 0-16,0 0 16,0 0-16,21 21 31,-21 21-16,0 0-15,0 0 16,0 22-16,0-22 0,0 21 0,0 0 16,0 22-16,-21-1 0,0 1 15,21-1-15,-21 22 0,0 0 0,0-22 16,-1 22-16,1 0 0,0-1 16,0 1-16,0 0 0,0-1 15,-1 1-15,1 0 0,21-1 0,-21-20 16,21-1-16,0 1 0,0-1 0,0-20 15,0-1-15,0-21 0,0 21 16,0-20-16,0-1 0,0-42 31,0-1-31,0-20 16,0 21-16,0-21 0,0 20 16,0-41-16,0 21 0,0-22 0,21 22 15</inkml:trace>
  <inkml:trace contextRef="#ctx0" brushRef="#br0" timeOffset="67718.39">2117 8022 0,'0'0'0,"-22"-21"0,1 0 16,0 0-16,0 0 0,0-1 16,21 1-16,-21 0 0,21 0 15,-22 21-15,22-21 0,0 0 0,0-1 16,0 1-16,0 0 0,22 0 15,-1 0-15,21 0 16,-21 21-16,22-22 0,-1 1 0,0 21 16,1 0-16,20 0 0,-21 0 15,22 21-15,-22 1 0,22-1 0,-22 0 16,0 0-16,1 21 0,-1-20 16,-21 20-16,0 0 0,-21 1 0,0-1 15,0 0-15,-42 22 0,0-22 16,-1 0-16,1 1 0,-21-1 0,-1 0 15,1 1-15,-1-22 16,22 0-16,-1 0 0,1 0 0,0 1 0,21-22 16,-1 0-16,1 0 15,42-22 17,1 1-32,20 0 0,-21 0 0,21 0 15,22 0-15,-22-1 0</inkml:trace>
  <inkml:trace contextRef="#ctx0" brushRef="#br0" timeOffset="69837.17">3238 8001 0,'0'0'0,"43"-42"15,-43 21-15,21-1 0,0 1 16,-21 0-16,0 0 0,0 0 15,0 0-15,0-1 0,0 1 0,0 0 16,0 0-16,-21 21 0,0 0 0,0 0 16,-1 0-16,-20 0 0,21 0 15,0 21-15,0-21 0,-22 21 0,22 22 16,0-22-16,0 21 0,0 0 16,-1 1-16,1 20 0,0-20 0,0-1 15,0 0-15,21 1 16,0-1-16,0 0 0,0-21 0,0 1 15,0-1-15,0 0 0,21 0 16,0-21-16,0 0 0,0 0 16,1 0-16,-1-21 15,0 0-15,0 21 0,0-21 0,0-22 16,1 22-16,20 0 0,-21-21 16,0-1-16,0 1 0,-21 0 0,22-1 15,-22 1-15,21 0 0,-21 20 16,0-20-16,0 21 0,0-21 0,0 20 15,0 1-15,0 42 32,0 1-17,0-1-15,0 0 0,0 21 16,0-21-16,0 22 0,0-1 0,0-21 16,0 22-16,0-1 0,0-21 15,0 0-15,0 0 0,0 1 0,0-1 16,21 0-16,0-21 15,0 0-15,0 0 0,1 0 0,-1 0 16,21 0-16,-21-21 0,22 21 16,-22-21-16,21-1 0,-21-20 0,22 21 15,-1 0-15,-21-22 0,21 1 16,-20 21-16,-1-21 0,0 20 16,0 1-16,-21-21 0,0 21 15,0 0-15,-21 21 16,0 0-16,0 0 0,-1 0 0,-20 21 15,21 0-15,0-21 0,0 21 16,-1 0-16,22 0 0,0 22 0,0-22 16,0 0-16,0 0 0,0 0 15,22 1-15,-1 20 0,21-21 0,-21 0 16,0 0-16,1 1 0,-1-1 16,0-21-16,0 21 0,0 0 15,0 0-15,-21 0 0,22 1 16,-1-22-16,-21 21 0,21-21 15,-21 21 1,21-21-16,0 0 16,0 0-16,1 0 0,-1 0 15,0-21-15,0 0 0,21-1 16,1 1-16,-22 21 0,0-21 16,21 0-16,-20 0 0,-1 0 0,21-22 15,-21 22-15,-21 0 0,0-21 16,0 20-16,0-20 0,0 21 0,0 0 15,-21 0-15,0-1 0,0 1 16,0 0-16,-1 21 0,1 0 0,-21 0 16,21 0-16,0 0 0,-22 21 15,22 0-15,-21 1 0,-1-1 16,22 21-16,0-21 0,0 22 0,0-1 16,0 0-16,21-21 0,0 22 15,0-22-15,0 21 0,0-21 0,0 1 16,21-1-16,0-21 0,-21 21 15,21-21-15,21 0 0,-20 0 0,-1 0 16,0 0-16,21 0 0,-21 0 16,1-21-16,-1 0 0,21 21 0,-21-22 15,0 1-15,1 0 0,-1-21 0,0 21 16,0-1-16,0-20 0,-21 21 16,0-21-16,0 20 0,0-20 15,0 21-15,0 0 0,0 42 31,0 0-31,-21 0 16,21 0-16,-21 22 0,21-22 16,0 21-16,0-21 0,0 1 0,0 20 15,0-21-15,0 0 0,21 0 16,0-21-16,0 22 0,1-22 0,-1 0 16,0 0-16,21 0 0,-21 0 15,1 0-15,20 0 0,-21 0 0,21-22 16,-20 22-16,-1-21 0,21 0 15,-21 0-15,0 0 0,1 0 16,-1-1-16,0-20 0,0 21 0,-21 0 16,0-22-16,0 22 0,0-21 15,0 21-15,0 0 0,0-1 0,0 1 16,0 0-16,0 42 16,0 0-1,0 1-15,-21 20 0,21-21 0,-21 21 16,21 1-16,-21-22 0,21 21 15,0-21-15,0 1 0,0 20 0,0-21 16,0 0-16,0 0 0,0 1 16,0-1-16,21-42 47,0-1-47,0 1 0,-21 0 15,21 0-15,0 0 0,-21 0 0,22-22 16,-1 22-16,0-21 0,-21-1 15,21 22-15,0 0 0,0-21 0,1 21 16,-1-1-16,0 22 16,0 22-1,0-1-15,-21 0 0,21 21 0,-21-21 16,0 22-16,22-22 16,-22 0-16,21 21 0,-21-20 0,0-1 0,21 0 15,-21 0-15,21 0 16,-21 0-16,21 1 0,-21-1 15,21-21-15,1 0 16,-1-21 0,-21-1-16,21 1 0,0 0 15,0 0-15,0 0 0,-21-22 0,22 22 16,-1-21-16,0 21 0,0-22 16,0 22-16,0-21 0,1 21 15,-1 0-15,0-1 0,0 1 16,0 21-16,0 0 15,-21 21-15,0 1 16,0-1-16,0 0 0,0 0 16,0 21-16,0-20 0,22-1 0,-22 21 15,0-21-15,21 0 0,-21 22 0,21-22 16,0 0-16,0-21 0,-21 21 16,21 0-16,1-21 0,-1 0 0,0 22 15,0-22-15,0 0 0,0 0 16,22 0-16,-22 0 0,21 0 0,-21 0 15,22 0-15,-22-22 0,0 22 0,0-21 16,0 0-16,1 0 16,-1 0-16,-21-22 0,0 22 0,21-21 15,-21 0-15,0 20 0,0-20 0,0 0 16,0 21-16,0-1 0,0 1 16,-21 0-16,0 21 0,-1 0 15,1 0-15,0 21 0,0 0 16,0 1-16,21 20 0,0-21 15,-21 21-15,21-20 0,-22 20 0,22 0 16,0-21-16,0 1 0,0 20 16,0-21-16,0 0 0,22 0 0,-22 1 15,21-1-15,0 0 0,0-21 0,0 21 16,0-21-16,1 0 16,-1 0-16,21 0 0,-21 0 0,0 0 15,22 0-15</inkml:trace>
  <inkml:trace contextRef="#ctx0" brushRef="#br0" timeOffset="69993.09">6477 8319 0,'21'0'15,"-42"0"-15,63-22 0,-42 1 0,21-21 0,1 21 0,-1-22 16,0-20-16,-21 21 0,21-22 16,-21 1-16,21-1 0,-21-21 0,0 22 15,0-22-15,0 22 0,0-1 16,21 1-16,-21-1 0,0 1 0,0 20 16,0 22-16,0-21 0,0 21 0,0 0 15,-21 42 1,21 0-16,-42 0 15,0 21-15</inkml:trace>
  <inkml:trace contextRef="#ctx0" brushRef="#br0" timeOffset="70904.06">6519 7684 0,'0'42'16,"21"106"-1,-21-106-15,0 1 0,22 20 16,-22-20-16,0-1 0,0-21 16,0 21-16,0 1 0,21-22 0,-21 21 15,21-21-15,0 1 0,0-1 0,-21 0 16,21 0-16,1-21 0,-1 21 15,0-21-15,0 0 0,21 0 0,-20 0 16,-1 0-16,21 0 0,-21-21 16,22 21-16,-22-21 0,0 0 15,21 0-15,-21-1 0,1-20 0,-1 21 16,-21-21-16,21-1 0,-21 1 0,21 21 16,-21-22-16,0 22 0,0 0 15,0 0-15,0 0 0,0 0 0,-21 21 16,0 0-16,0 0 15,21 21-15,-22 0 0,1 0 16,21 0-16,-21 0 0,21 1 0,-21 20 16,21-21-16,-21 0 0,21 22 15,0-22-15,0 0 0,0 0 0,0 0 16,0 0-16,21 1 16,0-1-16,0-21 0,0 0 15,1 21-15,-1-21 0,0 0 0,0 0 16,0 0-16,0 0 0,1 0 0,-1-21 15,0 21-15,0-21 0,0-1 16,0 1-16,1 0 0,-1 0 0,0 0 16,0 0-16,0-1 0,-21-20 0,0 21 15,0 0-15,0 0 0,0-1 16,0 1-16,0 0 0,-21 21 31,0 21-31,0 0 16,21 1-16,0-1 0,0 0 15,0 0-15,0 0 16,0 0-16,0 1 0,0-1 16,0 0-16,0 0 0,21 0 15,0 0-15,-21 1 16,0-1-16,21-21 0,0 0 16,-21 21-16,22-21 15,-1 0-15,0 0 16,0 0-16,0 0 15,0 0-15,1 0 0,-1-21 16,0 0-16,0 21 16,-21-22-16,21 1 0,0 0 0,1 0 15,-22 0-15,21 0 0,-21-1 0,21 1 16,-21-21-16,0 21 0,0 0 16,0-1-16,21 1 0,-21 42 31,0 1-31,0-1 15,0 0-15,0 0 0,0 0 0,0 0 16,0 1-16,0-1 0,0 0 16,0 0-16,0 0 0,0 0 15,0 1-15,21-22 32,0 0-32,1 0 15,-1 0-15,0 0 0,0 0 16,0-22-16,-21 1 15,21 0-15,1 21 0,-22-21 16,0 0-16,0 0 0,0-1 0,21 1 16,-21 0-16,0 0 0</inkml:trace>
  <inkml:trace contextRef="#ctx0" brushRef="#br0" timeOffset="71103.94">7726 7747 0,'0'0'0,"-21"0"0,-22-21 16,22 21 46,0 0-46</inkml:trace>
  <inkml:trace contextRef="#ctx0" brushRef="#br0" timeOffset="71228.87">6519 7853 0,'0'0'0,"-21"0"0</inkml:trace>
  <inkml:trace contextRef="#ctx0" brushRef="#br0" timeOffset="71362.8">7048 7789 0,'22'0'15</inkml:trace>
  <inkml:trace contextRef="#ctx0" brushRef="#br0" timeOffset="72323.67">8064 8128 0,'0'-21'16,"22"21"-16,-1 0 15,0-21-15,0 21 32,0 0-32,0-21 0,1 21 15,-1 0-15,0 0 0,0 0 16,0 0-16,0 0 0,1 0 15,-1 0-15,0 0 0,0 0 0,0 21 16,-21 0 0,0 0-16,0 0 0,0 0 0,0 1 15,0 20-15,-21-21 0,0 0 0,0 22 16,-22-22-16,1 0 0,21 0 16,-21 0-16,-1 0 0,22 1 0,-21-1 15,21 0-15,-22-21 0,22 21 16,0-21-16,0 0 0,0 0 15,42 0 17,0 0-32,0 0 15,0 0-15,0-21 0,1 21 0,20 0 16,-21 0-16,21 0 0,-20 0 16,-1 0-16,21 0 0,-21 0 0,22 21 15,-22-21-15,0 21 0,0 0 0,0 1 16,0-1-16,1 0 0,-22 21 15,21-21-15,-21 22 0,0-1 0,0 0 16,0 1-16,-21-1 0,-1 22 0,1-22 16,0 0-16,0 1 15,-21-22-15,-1 21 0,22-21 0,-21 22 16,-1-22-16,22 0 0,-21-21 0,21 21 16,-22-21-16,22 0 0,0 0 15,-21 0-15,21 0 0,-1 0 0,-20-21 16,21 0-16,0 21 0,0-21 0,-1-1 15,1 1-15,0 0 0,0 21 16,0-21-16,21 0 0,0 0 0,0-1 16,0 1-16,0 0 0,0 0 0,0 0 15,0 0-15,0-1 0,0 1 16,21 0-16,0-21 0,0 21 0,22-22 16,-22 22-16,21-21 0</inkml:trace>
  <inkml:trace contextRef="#ctx0" brushRef="#br0" timeOffset="72687.49">8594 8319 0,'21'-22'16,"0"22"-16,-21-21 15,21 0-15,0 21 0,-21-21 0,21 21 16,1-21-16,-1 0 0,0-1 15,-21 1-15,21 0 0,0 21 0,0-21 16,-21 0-16,0 0 0,0-1 16,-21 22-1,0 0 1,0 0-16,0 0 0,0 22 16,-1-22-16,1 21 0,0 0 0,0 0 15,21 0-15,-21 22 0,21-22 16,0 0-16,0 0 0,0 0 0,0 0 15,0 1-15,0-1 16,21-21-16,0 21 0,0-21 16,0 0-16,1 0 0,20 0 0,-21 0 15,21 0-15,-20 0 0,20-21 16,0 0-16,1 21 0,-1-22 16</inkml:trace>
  <inkml:trace contextRef="#ctx0" brushRef="#br0" timeOffset="73266.14">9377 7938 0,'0'0'0,"0"-43"16,-21 43-1,-1 0-15,1 0 0,0 0 16,0 0-16,0 0 0,0 0 16,-22 21-16,22 1 0,0-1 0,0 0 15,0 21-15,-1-21 0,1 22 0,0-22 16,21 21-16,-21-21 0,21 1 15,0 20-15,0-21 0,0 0 0,0 0 16,0 1-16,0-1 0,21-21 16,0 21-16,0-21 0,1 0 15,-1 0-15,0 0 0,0 0 0,0 0 16,0 0-16,1-21 0,-1 21 16,0-21-16,0-1 0,0-20 0,22 21 15,-22-21-15,0-1 0,0 1 16,0 0-16,0-22 0,1 1 15,20 20-15,-21-20 0,0-1 0,0 1 16,1-1-16,-1 22 0,-21-22 16,21 22-16,-21-21 0,0 20 0,21 1 15,-21 21-15,0 0 0,0-1 0,0 1 16,-21 21-16,0 0 16,0 21-16,-1 1 0,1-1 15,0 21-15,21 22 0,-21-22 16,0 21-16,0-20 0,-1 20 0,22 1 15,0-1-15,-21 1 0,21-1 0,0 22 16,0-22-16,0-20 16,0 20-16,0-20 0,0-1 0,0 0 15,0 1-15,0-22 0,21 0 0,1 0 16,-22 0-16,21 0 16,0-21-16,0 0 0,21 0 0,-20 0 15,20 0-15,-21 0 0,21-21 0,-20 21 16,20-21-16,-21 0 0,21 0 15,-20 0-15,20-22 0,-21 22 0,0-21 16,0-1-16,1 1 0</inkml:trace>
  <inkml:trace contextRef="#ctx0" brushRef="#br0" timeOffset="73683.92">5969 7705 0,'0'0'0,"21"0"31,21-21-15,-20 21-16,-1 0 15,21 0-15,0-22 0,1 22 0,-1 0 16,22 0-16,-1-21 0,-21 21 0,22 0 15,-1 0-15,-20-21 0,20 21 16,1 0-16,-22 0 0,0-21 0,1 21 16,-22 0-16,21 0 15,-21 0-15,-21-21 16</inkml:trace>
  <inkml:trace contextRef="#ctx0" brushRef="#br0" timeOffset="73715.89">6921 7620 0,'0'0'0,"22"0"0</inkml:trace>
  <inkml:trace contextRef="#ctx0" brushRef="#br0" timeOffset="75367.52">12107 7451 0,'0'-21'0,"0"-1"0,0 1 16,0 0 0,0 0-16,-21 0 15,0 21-15,0-21 16,0 21-16,-22 0 0,1 0 15,21 0-15,-22 0 0,1 21 0,0 0 16,-1-21-16,1 21 0,0 21 16,-1-20-16,1-1 0,0 21 15,-1 0-15,22-20 0,-21 20 0,21 0 0,-22 1 16,22-1-16,0-21 0,21 21 16,0 1-16,0-1 0,0 0 15,0 1-15,0-1 0,0 0 0,0-20 16,42 20-16,-20-21 0,-1 21 15,0-20-15,21-1 0,-21-21 0,22 21 16,-1-21-16,0 0 0,1 0 16,-1 0-16,0 0 0,1 0 0,-1 0 15,0-21-15,1 21 0,20-21 0,-20-1 16,-1 1-16,0 0 0,1-21 16,-1 21-16,0-1 0,-21-20 15,22 21-15,-22 0 0,0 0 0,0-22 16,-21 22-16,0 0 0,0 0 15,0 0-15,0-1 0,0 1 16,-21 21-16,0 0 16,0 21-16,0 1 15,-1-1-15,1 0 0,0 0 0,21 0 16,-21 22-16,0-22 0,0 21 16,21 0-16,-22-20 0,22-1 0,0 21 15,0-21-15,0 0 0,0 1 0,0-1 16,0 0-16,22-21 0,-1 21 15,0-21-15,0 0 0,21 0 0,-20 0 16,20 0-16,-21 0 0,21 0 0,-20 0 16,20 0-16,-21-21 15,21 0-15,1 0 0,-22-1 0,0 1 16,0 0-16,22-21 0,-43 21 16,21-22-16,-21 22 0,0-21 0,0 21 15,0-22-15,0 22 0,0-21 0,-21 21 16,-1-1-16,1 1 0,0 21 15,0 0-15,-21-21 0,20 21 0,-20 0 16,21 0-16,-21 21 0,20-21 0,-20 21 16,21 1-16,0-1 0,0 0 15,-1 0-15,1 0 0,21 0 16,0 1-16,0-1 0,0 0 0,0 0 16,0 0-16,0 0 0,21 1 15,1-22-15,-1 0 0,0 21 0,0-21 16,21 0-16,-20 0 0,20 0 15,0-21-15,1 21 0</inkml:trace>
  <inkml:trace contextRef="#ctx0" brushRef="#br0" timeOffset="77225.03">12996 7853 0,'0'-21'16,"0"42"-16,0-63 0,0 20 16,0 1-16,-21 42 31,21 1-16,-21-1-15,21 0 0,0 0 0,0 0 16,-21 22-16,21-22 0,0 0 0,-21 21 16,21-21-16,0 1 0,0-1 15,0 0-15,0 0 0,0 0 0,0 0 16,0 1-16,0-1 16,-22-21-1,22-21 16,0-1-31,0 1 16,0 0-16,0-21 0,0 21 0,22-1 16,-22-20-16,21 21 0,21-21 15,-21 20-15,22-20 0,-22 21 0,21 0 16,0 0-16,1-1 0,-22 22 16,21 0-16,1 0 0,-22 0 0,0 0 15,0 0-15,0 22 0,0-1 0,-21 0 16,0 0-16,0 0 0,0 0 15,0 22-15,0-22 0,0 21 0,-21-21 16,0 22-16,21-22 0,0 0 0,-21 0 16,21 0-16,0 1 0,0-1 15,0 0-15,0 0 0,21-21 32,0 0-32,0 0 0,1 0 15,20-21-15,-21 0 0,21 21 0,-20-21 16,20-1-16,-21 1 0,21 0 15,-20-21-15,20 21 0,-21-22 0,21 22 16,-20-21-16,-1 21 0,0-22 0,0 22 16,-21 0-16,0 0 0,0 0 15,0-1-15,0 1 0,-21 21 16,0 0-16,0 0 0,-1 0 16,1 21-16,0 1 15,0-1-15,0 0 0,21 0 0,0 0 0,0 0 16,0 1-16,0-1 15,0 0-15,0 21 0,0-21 0,0 1 16,0-1-16,21 0 0,0 0 0,-21 0 16,21 0-16,-21 1 15,21-22-15,-21 21 0,22-21 16,-44 0 15,1 0-31,0 0 0,0 0 16,0-21-1,0 21-15,-1 0 16,22 21 15,0 0-31,22 0 16,-1-21-16,0 21 0,0-21 16,0 0-16,0 0 0,1 0 15,-1 0-15,21 0 0,-21 0 0,0 0 16,22 0-16,-22 0 0,21-21 0,-21 21 15,22-21-15,-1 0 0,-21 0 16,22-1-16,-22 1 0,21-21 16,0 21-16,1-22 0,-1 1 0,0 0 15,1-1-15,-22 1 0,21-21 16,1 20-16,-22 1 0,21-22 0,-21 1 16,0 21-16,-21-191 15,0 212 1,0-1-16,0-20 0,-21 42 15,21-21-15,-21 21 0,0 0 0,0 0 16,21 21-16,-21 0 0,-1 22 16,22-22-16,-21 21 0,21 0 15,0 1-15,-21-1 0,21 22 0,-21-22 16,21 0-16,0 1 0,0-1 16,0 0-16,0 1 0,0-1 0,0 0 15,0 1-15,0-1 0,0-21 16,0 21-16,0-20 0,0 20 15,0-21-15,0 0 0,21 0 0,0 1 16,0-22-16,-21 21 0,22-21 0,20 0 16,-21 0-16,0 0 0,0 0 15,22 0-15,-22 0 0,0 0 0,21 0 16,-20-21-16,20-1 0,-21 1 16,0 0-16,0 0 0,1 0 15,-1 0-15,0-22 0,-21 22 0,0 0 0,0-21 16,0 20-16,0 1 15,0 0-15,-21 21 16,0 0-16,-1 0 0,1 0 16,21 21-16,-21 0 0,0 1 15,21-1-15,-21 0 0,21 0 0,0 21 16,0-20-16,0-1 0,0 0 0,0 0 16,0 0-16,0 0 15,0 1-15,21-22 0,0 0 0,0 21 16,0-21-16,1 0 0,-1 0 15,0 0-15,0 0 0,0 0 16,0 0-16,1 0 0,-1-21 0,0 21 16,0-22-16,0 1 0,0 0 15,-21 0-15,22 0 0,-1 0 0,0-1 16,-21-20-16,21 21 0,0 0 16,-21-22-16,21 22 0,-21 0 15,0 0-15,0 42 31,0 0-15,0 22-16,0-22 0,-21 0 0,21 21 16,-21-21-16,21 1 0,0-1 15,0 0-15,0 0 0,0 0 0,0 0 16,21 1-16,0-22 0,1 0 0,-1 21 16,0-21-16,21 0 0,-21 0 15,1 0-15,-1 0 0,21 0 16,-21 0-16,0 0 0,1-21 0,-1-1 15,0 22-15,0-21 0,0 0 16,0 0-16,1-21 0,-1 20 0,0 1 16,-21-21-16,21 21 0,-21-22 0,0 22 15,0 0-15,0 0 0,0 0 16,0 42 15,0 0-31,0 0 0,0 22 0,0-22 16,-21 21-16,21-21 0,-21 0 0,21 22 15,0-22-15,0 0 0,0 0 16,0 0-16,0 1 0,42 20 16,-21-42-1,0 0-15,1 0 16,-1 0-16,0 0 0,0 0 16,0 0-16,0 0 15,1-21-15,-1 0 0,0 21 0,21-22 16,-21 1-16</inkml:trace>
  <inkml:trace contextRef="#ctx0" brushRef="#br0" timeOffset="77515.89">16341 7789 0,'0'0'16,"-22"-21"0,1 21-16,0 0 0,0 0 15,0 21-15,0-21 16,-1 22-16,22-1 0,0 0 0,-21 0 15,0 0-15,21 22 0,0-22 0,0 0 16,0 21-16,-21-21 0,21 1 16,0-1-16,0 0 0,0 0 0,0 0 15,0 0-15,0 1 0,21-22 0,-21 21 16,21-21-16,0 0 0,1 0 16,-1 0-16,0 0 0,0 0 0,0 0 15,0 0-15,22 0 0,-22 0 16,21-21-16,-21 21 0,22-22 15,-1 1-15,0 0 0,1 0 0,-22-21 16,21 20-16,1-20 0,-22 0 16</inkml:trace>
  <inkml:trace contextRef="#ctx0" brushRef="#br0" timeOffset="78731.98">16933 7472 0,'0'-64'0,"0"128"0,0-191 16,0 63-16,0 22 0,0-21 0,0 20 15,0 22-15,0 0 0,0-21 16,0 20-16,-21 22 0,0 0 15,0 0-15,0 22 16,21-1-16,0 21 0,-22 0 16,22 1-16,-21 20 0,0 1 15,21-1-15,0 1 0,0-1 16,-21 1-16,21-22 0,-21 22 0,21-1 16,0-21-16,0 1 0,0-1 0,0 0 15,0 1-15,0-22 0,0 21 16,0-21-16,0 1 0,0-1 0,0 0 15,21 0-15,0-21 0,0 0 16,0 0-16,1 0 16,-1 0-16,0 0 0,0 0 0,0-21 15,0 0-15,1 0 0,-1-1 16,0 1-16,0 0 0,0 0 0,22-21 16,-43 20-16,21 1 15,-21 0-15,21 0 0,-42 42 47,0 0-47,21 0 0,-22 1 16,22-1-16,0 0 0,-21 0 0,21 0 15,0 0-15,0 1 0,0-1 16,0 0-16,0 0 16,21-21-1,-21 21-15,22-21 0,-1 0 16,0 0-16,0 0 0,0 0 15,0-21-15,1 21 0,-1-21 0,0 21 16,0-21-16,0 0 0,-21-1 16,21-20-16,1 21 0,-1 0 0,-21-22 15,0 22-15,0-21 0,0 21 0,0 0 16,0-22-16,0 22 0,0 0 16,-21 0-16,-1 21 15,1 0-15,0 0 16,0 21-16,0 0 0,0-21 0,-1 21 15,1 0-15,21 1 0,0-1 16,-21 0-16,21 0 0,-21 0 16,21 0-16,0 1 0,0-1 0,0 0 15,0 0-15,21-21 0,0 0 16,-21 21-16,43-21 0,-22 0 16,0 0-16,0 0 0,21 0 0,-20-21 15,20 21-15,-21-21 0,0 21 0,0-21 16,22 0-16,-22 21 0,-21-22 15,21 1-15,0 21 0,0-21 0,1 21 16,-22-21-16,0 0 16,21 21-1,-21 21-15,0 0 16,0 0-16,0 0 16,0 1-16,0-1 0,0 0 15,-21 0-15,21 0 0,0 0 0,0 1 16,0-1-16,0 0 15,21 0 1,0-21-16,0 0 0,0 0 16,0 0-16,1 0 15,-1 0-15,0 0 0,0-21 0,0 21 16,0-21-16,-21 0 0,22-1 16,-1 1-16,0 0 0,0-21 0,0 21 15,0-1-15,-21 1 0,0-21 16,22 21-16,-22 0 0,21-1 15,-21 1-15,0 42 32,0 1-17,-21-22-15,21 21 0,-22 0 0,22 0 16,-21 0-16,21 0 0,0 1 16,0-1-16,0 0 0,0 0 0,-21 0 15,21 0-15,0 1 0,0-1 0,-21-21 16,21 21-16,0 0 0,0 0 15,0 0-15,0 1 16,0-44 62,0 1-78,0 0 0,0 0 16,0 0-16</inkml:trace>
  <inkml:trace contextRef="#ctx0" brushRef="#br0" timeOffset="79031.81">16510 7535 0,'21'0'16,"0"0"-16,0 0 15,22 0-15,-22 0 0,21 0 0,1 0 16,-22 0-16,21 0 0,0 0 0,1 0 16,-1 0-16,-21 0 0,22 0 15,-22 0-15,0 0 0,21 0 0,-21 0 16,1 0-16,-1 0 15,-21-21 17,-21 21-32,-1 0 0,-20 0 15</inkml:trace>
  <inkml:trace contextRef="#ctx0" brushRef="#br0" timeOffset="79560.46">14309 7387 0,'21'0'15,"21"0"1,-21 0-16,22 0 0,-1 0 0,21 0 16,1 0-16,-22 0 0,22 0 15,-1 0-15,1 0 0,-22-21 16,22 21-16,-22 0 0,0 0 0,1 0 15,-1 0-15,0 0 0,-21 0 16,1 0-16,-1 0 0,0 0 0,-42 0 47,0 0-47</inkml:trace>
  <inkml:trace contextRef="#ctx0" brushRef="#br0" timeOffset="80550.89">3323 8636 0,'0'0'0,"-21"0"0,-21 0 0,20 0 0,1 0 15,0 21-15,0-21 0,-21 0 16,20 0-16,1 0 0,0 21 0,0-21 16,0 0-16,0 0 0,21 22 15,21-22 1,0 0-1,0 0-15,21 0 0,22 0 16,-1 0-16,1 0 0,21 0 0,-1 0 16,22 0-16,-21 0 0,21 0 15,-1 0-15,1 0 0,21 0 0,0 0 16,21 0-16,-21 0 0,22 0 16,-1 0-16,0 0 0,0 0 15,0 0-15,0 0 0,1 0 0,-1 0 16,-21 0-16,21 0 0,0 0 15,-21 0-15,21 0 0,0 0 0,1 0 16,-1 0-16,0 0 0,0 0 0,0-22 16,0 22-16,1 0 0,-22 0 15,0 0-15,0 0 0,0 0 0,-22 0 16,1 0-16,0 0 0,-21 0 0,-1 0 16,-20 0-16,-1 0 0,1 0 15,-22 0-15,-21 0 0,1 0 0,-1 0 16,0 0-16,0 0 15,-42 0 32,21-21-47</inkml:trace>
  <inkml:trace contextRef="#ctx0" brushRef="#br0" timeOffset="81395.42">11811 8657 0,'-21'0'0,"-22"0"15,22 0 1,0 0-1,42 0 17,0 0-17,22 0-15,-22 21 0,21-21 0,22 0 16,-22 0-16,22 0 0,-1 0 16,22 22-16,-22-22 0,22 0 0,0 0 15,-1 0-15,22 21 0,0-21 16,0 0-16,21 0 0,0 21 0,21-21 15,0 0-15,0 21 0,0-21 16,22 0-16,-1 0 0,22 21 16,-22-21-16,0 0 0,22 0 0,-22 21 0,22-21 15,-1 0-15,-21 0 16,1 0-16,20 0 0,-20 0 0,-1 0 16,0 0-16,-21 0 0,1 0 15,-1 0-15,-21 0 0,0 0 0,0 0 16,-21 0-16,-22 0 0,1 0 0,0 0 15,-22 0-15,-21 0 0,1 0 16,-22 0-16,0 0 0,0 0 0,-21-21 16,0 0 31,-21 21-1</inkml:trace>
  <inkml:trace contextRef="#ctx0" brushRef="#br0" timeOffset="84303.86">2540 10181 0,'21'0'32,"-21"-21"-32,21 21 0,0-21 15,1 21-15,-22-21 0,21 0 0,-21-1 16,21 22-16,-21-21 0,0 0 16,0 0-16,0 0 0,0 0 0,0-1 15,-21 1-15,0 21 0,-22-21 16,22 0-16,-21 0 0,-1 0 0,1-1 15,0 22-15,-1 0 0,22 0 16,-21 0-16,0 0 0,-1 0 0,1 22 16,21-1-16,-22 0 0,22 0 15,0 0-15,-21 22 0,21-22 0,-1 21 16,1 0-16,21 1 0,0-22 16,-21 21-16,21 1 0,0-1 0,0 0 15,0-21-15,21 22 16,0-22-16,1 0 0,-1 0 0,21 0 15,-21-21-15,22 0 0,20 0 16,-21 0-16,1 0 0,20-21 0,-20 21 16,-1-21-16,21 0 0,-20-21 15,-1 20-15,0 1 0,1 0 0,-1-21 16,0 21-16,1-1 0,-22 1 0,0 0 16,0-21-16,0 21 0,-21-1 15,0 1-15,0 0 0,0 0 0,0 0 16,-21 21-1,0 0-15,0 21 16,21 0 0,0 0-16,0 0 0,-21 1 0,21 20 15,0-21-15,0 21 0,0-20 16,0 20-16,0-21 0,21 21 0,0-20 16,-21-1-16,21 0 0,0 0 0,22-21 15,-22 0-15,0 0 0,0 0 16,22 0-16,-22 0 0,0 0 0,21-21 15,-21 0-15,1 0 0,20-1 16,-21 1-16,0 0 0,0 0 0,1 0 16,-1 0-16,0-22 0,-21 22 15,21 0-15,-21 0 0,0 0 0,0-1 16,0 1-16,0 0 0,-21 21 31,21 21-15,-21 0-16,21 1 0,0-1 15,0 0-15,-21 21 0,21-21 0,-22 1 16,22 20-16,0-21 0,0 0 16,-21 0-16,21 1 0,0-1 0,-21-21 15,21 21-15,0-42 32,21 0-32,-21-1 0,21 1 15,1 0-15,-1 0 16,-21 0-16,21 0 0,0-22 0,0 22 15,0 0-15,-21-21 0,22 20 0,-1 1 16,-21 0-16,21 0 16,0 21-16,0 0 15,-21 21-15,21 0 16,-21 0-16,22 1 0,-22 20 16,0-21-16,0 0 0,0 0 15,0 22-15,21-22 0,-21 0 0,21 0 16,0 0-16,-21 1 0,21-1 0,-21 0 15,21-21-15,1 0 0,-1 0 16,0 0-16,0 0 0,0 0 16,0 0-16,1-21 0,-1 21 0,0-21 15,0-1-15,21 1 0,-20 0 16,-22 0-16,21 0 0,0 0 0,0-1 16,0 1-16,-21 0 0,0 0 15,0 0-15,21-22 0,-21 22 16,22 0-16,-22 42 31,0 0-31,0 1 0,0-1 16,0 0-16,0 0 0,0 0 15,0 0-15,0 1 0,0-1 0,0 0 16,0 0-16,0 0 0,21 0 16,0 1-16,0-22 15,0 0-15,0 0 0,1 0 0,20 0 16,-21 0-16,21 0 0,-20-22 0,20 1 15,-21 0-15,21 21 0,-20-21 16,20 0-16,-21 0 0,21-1 0,-20 1 16,-1 0-16,0 0 0,-21 0 0,0 0 15,0-1-15,0 1 0,0 0 16,0 0-16,0 42 31,-21 0-31,21 0 0,-21-21 16,21 43-16,-22-22 0,22 0 15,0 21-15,0 1 0,0-1 0,0 0 16,-21 22-16,21-22 0,0 22 16,0-1-16,0 1 0,0-1 0,0 1 15,0 20-15,0-20 0,0-1 0,-21 22 16,21-21-16,0 20 0,-21-20 16,0 20-16,0-20 0,-1-1 0,22 1 15,-21-1-15,0 1 0,0-22 0,-21 22 16,20-22-16,1 0 0,0 1 15,0-22-15,0 0 0,-22 0 16,22 0-16,0 1 0,0-22 0,0 0 16,-22 0-16,22 0 0,0-22 15,-21 1-15,21 0 0,-22-21 0,22 21 16,0-22-16,0-20 0,0-1 0,21 1 16,0-1-16,0-20 0,0-1 15,0 0-15,21-21 0,0 22 0,0-1 16,21 0-16,-20 1 0,20-1 0,0 22 15,1-22-15,-1 21 0,-21 1 16,21-1-16,1 22 0,-1 0 0,22-1 16,-22 22-16,0-21 0,-21 21 15,22 0-15,-1 21 0,-21-22 0,0 1 16,1 21-16</inkml:trace>
  <inkml:trace contextRef="#ctx0" brushRef="#br0" timeOffset="87080.12">6329 9800 0,'21'0'16,"-21"-42"-1,0 21-15,0 0 16,0-1-16,0 1 16,0 0-1,-21 21-15,0-21 0,21 0 16,-22 21-16,1-21 0,0 21 16,21-22-16,-21 22 0,0 0 0,0 0 15,-22 0-15,22 0 0,0 0 0,-21 22 16,20-1-16,-20 0 0,21 21 15,-21 1-15,20-1 0,1 0 0,-21 22 16,42-22-16,-21 22 0,21-22 16,0 21-16,0 1 0,0-22 0,0 1 15,0 20-15,0-21 0,21 1 0,0-22 16,0 21-16,22-21 0,-22 1 16,21-22-16,-21 0 0,22 0 0,-1 0 15,0 0-15,1 0 0,-22 0 16,21-22-16,0 1 0,1 0 15,-1 0-15,0 0 0,1-22 0,-1 22 16,0 0-16,1-21 0,-22 21 0,0-22 16,21 22-16,-42-21 0,22 21 15,-22-22-15,0 22 0,0 0 0,0 0 16,0 0-16,-22 21 16,1 0-16,0 21 15,21 0-15,0 0 0,-21 0 0,0 0 16,21 1-16,-21-1 0,21 21 15,0-21-15,0 22 0,0-22 0,0 0 16,0 21-16,0-21 0,0 1 16,0-1-16,21 0 0,0 0 15,0-21-15,0 0 0,0 0 0,1 0 16,20 0-16,-21 0 0,21-21 0,-20 21 16,20-21-16,-21 0 0,21-1 15,-20 1-15,-1 0 0,0 0 16,-21-21-16,0 20 0,0 1 0,0 0 0,0-21 15,0 21-15,-21-1 16,0 1-16,-1 0 0,-20 21 0,21 0 16,-21-21-16,20 21 0,1 0 0,-21 0 15,21 0-15,0 0 0,42 0 32,0-21-17,21 21-15,-21 0 0,22-21 0,-1 21 16,0 0-16,1 0 0,-1-22 0,0 22 15,1 0-15,-1 0 0,-21 0 16,22 0-16,-1 0 0,-21 22 0,0-22 16,0 21-16,1 0 0,-1 0 0,-21 0 15,21 0-15,-21 1 0,0-1 16,0 0-16,0 0 0,0 0 0,0 0 16,0 1-16,0-1 0,0 0 0,-21 0 15,21 0-15,-21-21 0,21 21 16,0 1-16,-22-22 15,22-22 17,0 1-32,0 0 0,0 0 15,0 0-15,0-22 0,22 22 16,-1 0-16,-21-21 0,21 21 0,0-22 16,0 22-16,22 0 0,-22 0 0,0 0 15,21-1-15,-21 1 0,1 21 16,20 0-16,-21 0 0,0 21 0,22 1 15,-43-1-15,21 0 0,-21 0 0,21 0 16,-21 0-16,0 22 0,0-22 16,0 0-16,0 21 0,0-20 15,0-1-15,0 0 0,-21 0 0,21 0 16,0 0-16,21-21 16,0 0-1,0 0-15,0 0 0,22-21 0,-22 21 16,0-21-16,21 0 0,-20 0 15,20 0-15,-21-1 0,0 1 0,22 0 16,-22 0-16,0 0 0,0 0 0,0-22 16,0 22-16,-21 0 15,0 0-15,0 0 0,0-1 0,-21 22 16,0 0-16,0 0 16,0 0-16,0 22 15,-1-22-15,1 21 0,0 0 0,0 0 16,21 0-16,0 0 0,0 1 0,0-1 15,0 0-15,0 0 0,21-21 16,0 21-16,0 0 0,1 1 0,-1-1 16,-21 0-16,21 0 0,0-21 0,0 21 15,0-21-15,-21 21 0,0 1 16,-21-22 0,0 0-1,0 0-15,0 0 16,0-22-16,-1 22 0,1-21 15,0 21-15,0-21 0,0 21 0,21-21 16,-21 21-16,42 21 31,0 0-15,0-21-16,-21 21 0,21-21 16,0 22-16,1-22 0,-1 0 0,0 0 15,0 0-15,0 0 0,0 0 16,1 0-16,20 0 0,-21 0 0,21 0 15,-20-22-15,-1 1 0,21 0 0,-21 21 16,22-21-16,-22 0 0,0 0 16,0-22-16,0 22 0,22-21 15,-22 21-15,0-22 0,0 1 16,0-22-16,0 22 0,1-21 0,20-64 16,-21 63-16,0 1 15,-21 20-15,21 1 0,-21 0 0,22-1 16,-22 22-16,0 0 0,0 0 0,0 0 15,-22 21 1,1 21-16,21 0 0,-21 0 16,0 21-16,0 1 0,21-1 15,-21 0-15,21 1 0,-22-1 16,22 0-16,0 22 0,-21-22 0,21 1 16,-21 20-16,21-21 0,-21 1 15,21-1-15,0 0 0,0-20 0,0 20 16,0-21-16,0 21 0,0-20 0,0-1 15,0 0-15,21 0 16,0-21-16,0 0 0,22 0 0,-22 0 16,0 0-16,21 0 0,-20 0 15,20-21-15,0 0 0,1 0 0,-22-1 16,21 1-16,0 0 0,-20 0 16,20 0-16,-21-22 0,0 22 0,0-21 15,1 21-15,-22-22 16,0 22-16,0 0 0,-22 21 15,1 0-15,0 0 0,0 0 16,0 0-16,21 21 0,-21-21 0,-1 21 16,1 1-16,21-1 0,0 0 15,0 0-15,0 0 0,0 0 16,0 1-16,0-1 0,0 0 0,0 0 16,21 0-16,1 0 0,-1 1 0,0-1 15,0-21-15,0 21 16,0-21-16,1 0 15,-1 0-15,0 0 16,0 0-16,0 0 0,0-21 0,1 21 16,-1-21-16,0-1 15,0 1-15,0 0 0,0 0 0,-21 0 16,22-22-16,-1 22 0,0 0 16,-21 0-16,0 0 0,21 0 0,-21-1 15,21 1-15,-21 42 31,0 1-31,0-1 16,0 0-16,0 21 0,0-21 0,0 1 16,0-1-16,0 0 0,0 0 15,0 0-15,0 0 16,0 1-16,21-1 16,1-21-16,-1 0 0,0 0 15,0 0-15,0 0 0,0 0 16,1-21-16,-1-1 0,0 22 0,0-21 15,0 0-15,0 0 0,1 0 0,-1 0 16,-21-1-16,0 1 0,21 0 16,-21-21-16,21 21 0,-21-1 0,0 1 15,0 42 17,0 1-32,-21-1 0,21 0 0,0 0 15,0 0-15,-21 0 0,21 1 16,-21-1-16,21 21 0,0-21 15,0 0-15,0 1 0,0-1 16,0 0-16,0 0 0,21-21 16,0 0-16,0 0 15,0 0-15,0 0 0,1 0 0,-1 0 16,0 0-16,0 0 0,21 0 0,-20-21 16,-1 0-16,21 21 0,-21-21 15</inkml:trace>
  <inkml:trace contextRef="#ctx0" brushRef="#br0" timeOffset="87344.65">10456 9843 0,'0'-22'15,"0"44"-15,-21-44 16,0 44 0,0-1-16,0 0 0,-1 0 0,22 0 15,-21 22-15,0-22 0,21 0 16,0 21-16,0-21 0,0 1 0,-21-1 15,21 0-15,0 0 0,0 0 0,0 0 16,0 1-16,21-1 16,0-21-16,0 0 15,1 21-15,-1-21 0,21 0 0,-21 0 16,0 0-16,1-21 0,-1 21 16,0-21-16,21-1 0,-21 22 15,22-21-15,-22-21 0,21 21 0,1 0 16</inkml:trace>
  <inkml:trace contextRef="#ctx0" brushRef="#br0" timeOffset="87624.74">10985 9504 0,'0'-42'0,"0"84"0,0-127 0,0 43 15,0 21-15,0 0 0,0-1 0,-21 22 16,0 0-16,0 0 16,0 0-16,0 22 15,-1-1-15,22 21 0,-21-21 0,21 22 16,0-1-16,0 21 0,0-20 15,0 20-15,0-20 0,0 20 16,0-21-16,0 1 0,0 20 0,0-20 16,0-22-16,0 21 0,0 0 15,0-20-15,0-1 0,0 0 0,0 0 16,0 0-16,21-21 0,1 0 16,-1 0-16,0 0 0,0 0 0,0 0 15,0 0-15,1-21 0,20 21 16,-21-21-16,21 0 0,-20 0 0,-1-1 15,21-20-15,-21 21 0,0 0 0</inkml:trace>
  <inkml:trace contextRef="#ctx0" brushRef="#br0" timeOffset="87983.55">11303 9906 0,'0'-21'16,"0"42"-16,0-63 15,-21 63 1,0-21-16,21 21 0,-22 0 16,1 0-16,0 1 0,0 20 0,21-21 15,0 0-15,0 0 0,-21 1 0,21 20 16,0-21-16,0 0 15,0 0-15,21 1 0,0-22 16,0 0-16,0 0 0,1 0 0,-1 0 16,0 0-16,0 0 0,21 0 15,-20 0-15,-1 0 0,0-22 16,0 1-16,0 21 0,0-21 0,-21 0 16,0 0-16,0 0 0,22-22 15,-22 22-15,0 0 0,0-21 0,0 20 16,-22 1-16,22 0 0,-21 0 0,0 0 15,0 21-15,0 0 0,0 0 16,-1 0-16,1 0 0,0 0 0,0 21 16,0 0-16,0-21 0,-1 21 0,22 0 15,0 1-15,-21-22 0,21 21 16,0 0-16,0 0 16,21-21-16,1 0 15,-1 0-15,0 0 0,0 0 16,0 0-16,0 0 0,1 0 15</inkml:trace>
  <inkml:trace contextRef="#ctx0" brushRef="#br0" timeOffset="88357.36">11642 9970 0,'0'0'0,"0"-22"16,21 1-16,0 21 15,-21-21-15,21 21 0,0 0 16,0 0-16,1 0 15,-1 0-15,0 21 0,0 0 16,0-21-16,-21 22 0,21-1 0,-21 0 16,0 0-16,0 0 0,0 0 0,0 1 15,0-1-15,0 0 16,0 0-16,-21 0 0,0-21 0,0 21 16,21 1-16,-21-22 0,21 21 0,-21-21 15,-1 0-15,1 0 16,21-21 15,0-1-31,0 1 0,0 0 16,21 0-16,-21 0 0,22 0 0,-1-22 15,0 22-15,0 0 0,0-21 16,0 20-16,1 1 0,-1-21 16,0 21-16,0 0 0,0 21 0,0-22 15,-21 1-15,22 0 0,-22 0 16</inkml:trace>
  <inkml:trace contextRef="#ctx0" brushRef="#br0" timeOffset="88667.7">10668 9504 0,'0'0'15,"-42"0"-15,20 0 0,22-21 16,43 21 0,-22 0-16,21 0 0,1 0 15,-1 0-15,0 0 0,22 0 0,-1 0 16,-20 0-16,20 0 0,1 0 16,-22 0-16,21 0 0,-20-21 0,-1 21 15,-21 0-15,0 0 0,22 0 0,-22 0 16,-21-22-1,-21 22 1,0-21-16,-1 21 0,-20 0 0,21 0 16,-21-21-16,-1 21 15,-20 0-15,-1 0 0,1-21 0</inkml:trace>
  <inkml:trace contextRef="#ctx0" brushRef="#br0" timeOffset="88915.56">8742 9440 0,'0'0'0,"-43"22"0,1-22 0,21 0 0,42 0 32,21 0-32,1 0 0,-1 0 15,0 0-15,22-22 0,-1 22 16,1 0-16,-1-21 0,22 21 0,-21 0 15,-1 0-15,1 0 0,-1-21 0,-21 21 16,22 0-16,-22 0 0,1 0 16,-22 0-16,0 0 0,0-21 0,0 21 15,0 0-15</inkml:trace>
  <inkml:trace contextRef="#ctx0" brushRef="#br0" timeOffset="91064.89">13483 9927 0,'0'-21'63,"0"0"-63,21 0 16,0 21-16,-21-21 15,22-1-15,-22 1 0,21 21 16,-21-21-16,0 0 15,0 0-15,0 0 0,0-1 16,0 1 0,0 42-1,-21 1-15,21-1 16,-22 21-16,1-21 0,21 22 16,-21-1-16,21-21 0,-21 21 15,0 1-15,21-1 0,0-21 0,-21 22 16,21-22-16,-22 21 0,22-21 15,0 0-15,0 1 0,0-1 16,22-21 15,-1 0-31,-21-21 0,21-1 0,0 22 16,-21-21-16,21 0 0,0 0 0,1 0 16,-22 0-16,21 21 0,0-22 15,-21 1-15,21 0 16,0 21-16,0 0 0,1 0 15,-1 0 1,-21 21-16,0 0 0,21 1 16,-21-1-16,0 0 0,21-21 0,-21 21 15,0 0-15,0 0 0,21-21 16,0 22-16,-21-1 0,22-21 16,-1 21-16,0-21 0,0 0 0,0 0 15,0 0-15,1 0 0,20 0 16,-21 0-16,0 0 0,0-21 0,22 0 15,-22 21-15,0-22 0,21 1 0,-20 0 16,-1 0-16,0 0 0,0 0 16,0-1-16,-21 1 0,0-21 15,21 21-15,-21 0 0,22-22 0,-22 22 16,0 0-16,0 0 0,0 0 16,0 42-1,-22 0 1,1 21-16,21-21 0,0 1 15,-21 20-15,0 0 0,21-21 0,-21 22 16,21-22-16,0 0 0,0 0 0,0 0 16,21 1-16,0-1 0,0 0 15,22-21-15,-22 0 0,21 21 0,-21-21 16,0 0-16,22 0 0,-22 0 16,21 0-16,-21-21 0,22 21 15,-22-21-15,0 0 0,21 21 0,-20-22 16,-1 1-16,0 0 0,0 0 0,0 0 15,0-22-15,1 22 0,-1-21 16,-21 21-16,21-22 0,-21 22 0,21 0 16,-21 0-16,0 0 0,0 0 0,0 42 31,0 0-31,-21 0 16,0 21-16,0-20 0,21 20 15,0-21-15,-22 0 0,22 22 0,-21-22 16,21 0-16,0 0 0,0 0 15,0 0-15,0 1 16,21-22-16,1 0 0,-1 21 16,0-21-16,0 0 0,0 0 0,0 0 15,1 0-15,-1-21 16,-21-1-16,21 22 0,0-21 0,0 0 16</inkml:trace>
  <inkml:trace contextRef="#ctx0" brushRef="#br0" timeOffset="91419.68">14986 9483 0,'0'0'0,"-42"21"16,20 0-16,1 0 0,0 0 0,0 1 16,0-1-16,21 0 0,0 0 0,0 0 15,0 0-15,0 1 0,0-1 16,21-21-16,0 0 0,0 0 15,0 0-15,1 0 0,-1 0 16,0 0-16,0 0 0,0-21 16,0-1-16,1 22 0,-22-21 0,21 0 15,-21 0-15,0-21 0,0 20 16,0 1-16,0 0 0,-21 0 0,-1 0 16,1 0-16,0-1 15,0 1-15,0 21 0,0 0 16,-1 21-16,1 1 15,21-1-15,-21 0 0,21 0 16,0 0-16,0 0 0,0 1 0,0-1 16,0 0-16,0 0 0,21-21 0,0 21 15,1-21-15,20 0 0</inkml:trace>
  <inkml:trace contextRef="#ctx0" brushRef="#br0" timeOffset="91736.84">15896 9271 0,'0'0'0,"0"-21"0,-21 0 0,0 21 15,0 0-15,-1 0 16,1 21-16,21 0 0,-21 0 0,0 0 16,21 22-16,-21-1 0,0 0 15,21 22-15,0-22 0,-22 22 0,1-1 16,0 1-16,21-1 0,0-20 15,-21-1-15,21 21 0,-21-20 0,21-1 16,-21-21-16,21 22 0,0-22 0,0 21 16,0-21-16,0 0 15,0 1-15,21-22 16,0 0 0,0 0-16,0-22 15,0 1-15,22 21 0,-22-42 0,0 21 16,0 0-16,22-22 0,-22 1 0,21 0 15</inkml:trace>
  <inkml:trace contextRef="#ctx0" brushRef="#br0" timeOffset="92215.29">16235 9398 0,'0'0'0,"0"-42"0,0 21 16,21-1-16,-21 1 0,0 0 0,-21 21 31,21 21-31,-21 0 0,21 1 0,0-1 16,-22 21-16,22 0 0,-21 1 0,21-1 15,0 0-15,-21 22 0,21-22 16,0 1-16,0 20 0,0-21 0,0 1 16,-21-1-16,21 0 0,-21 1 0,21-22 15,0 0-15,-21 21 0,21-20 16,0-1-16,0 0 0,0 0 0,0 0 16,0-42 30,0 0-46,0-21 0,0 20 16,21 1-16,0-21 0,0 21 16,0-22-16,0 1 0,1 0 0,-1-1 15,21 1-15,0 21 0,-20 0 16,20 0-16,0-1 0,-21 1 0,22 21 16,-22 0-16,21 0 0,-21 21 0,1 1 15,-1-1-15,-21 0 0,0 0 16,21 21-16,-21-20 0,0 20 0,0-21 15,0 21-15,0-20 0,0 20 0,-21-21 16,21 0-16,0 0 16,-21 1-16,21-1 0,-22 0 0,22 0 15,-21-21-15,0 21 0,0-21 32,0-21-17,21 0-15,-21 21 0</inkml:trace>
  <inkml:trace contextRef="#ctx0" brushRef="#br0" timeOffset="92427.17">15388 9758 0,'0'0'0,"-21"0"0,0 0 15,0 0-15,21-21 16,21 21-16,0 0 0,0 0 15,21 0-15,1-21 0,-1 21 0,0 0 16,1 0-16,-1 0 0,0 0 16,1-22-16,-1 22 0,0 0 0,-20 0 15,-1 0-15,0 0 0,0 0 0,0 0 16</inkml:trace>
  <inkml:trace contextRef="#ctx0" brushRef="#br0" timeOffset="93128.77">17632 9716 0,'21'-22'16,"-42"44"-16,84-44 0,-20 1 0,-1 0 16,0 0-16,1 0 0,-1-22 15,0 22-15,1 0 0,-1-21 0,0-1 0,-21 22 16,22-21-16,-22 0 16,0-1-16,0 1 0,-21 0 0,0-1 15,0 1-15,0 0 0,-21-1 16,0 1-16,0 0 0,0-1 0,-1 22 15,1 0-15,0 0 0,0 21 0,-21 0 16,20 21-16,1 0 0,0 0 16,0 22-16,-21 20 0,20 1 0,1-1 15,0 22-15,0-22 0,0 43 16,0-21-16,-1-1 0,22 22 0,-21 0 16,21-21-16,-21 21 0,0-22 0,21 22 15,0-21-15,-21 21 0,0-22 16,-1 22-16,1-21 0,0 21 15,21-22-15,-21 1 0,-21 21 0,20-22 16,1 1-16,0 0 0,-21-1 16,21-20-16,-1 21 0,1-43 0,-21 21 15,42-20-15,-21-22 0,21 21 0,0-21 16,0-42 15,0 0-31,21-21 0,-21 21 0,21-22 16,0 1-16,0-22 0,1 22 0,-1-43 15,0 22-15,0-1 0,0-20 16</inkml:trace>
  <inkml:trace contextRef="#ctx0" brushRef="#br0" timeOffset="93448.59">17653 10054 0,'0'0'0,"0"-42"0,0 21 0,0-22 15,0 22-15,0 0 0,0 0 16,0-21-16,0 20 0,0 1 0,21 0 15,0 0-15,0-21 0,1 20 0,20 1 16,0 0-16,1 0 0,-1 0 16,0 21-16,1 0 0,20 0 15,-21 0-15,1 0 0,-1 21 16,-21 0-16,22 21 0,-43-20 0,0 20 16,0-21-16,0 21 0,0-20 0,-22 20 15,1-21-15,0 0 0,-21 0 16,21 1-16,-22-1 0,1 0 0,21 0 15,-22-21-15,22 0 0,0 21 16,0-21-16,0 0 0,0 0 0,-1 0 16,44 0 15,-1 0-31,0-21 16,0 0-16,21 21 0</inkml:trace>
  <inkml:trace contextRef="#ctx0" brushRef="#br0" timeOffset="96500.5">18690 9631 0,'0'0'0,"0"-21"0,-21 21 16,0-21-16,0-1 0,-1 1 15,1 21-15,0-21 0,0 0 16,0 21-16,0 0 15,-1 21-15,22 0 0,-21 0 0,0 22 16,0-22-16,0 21 0,21 1 16,-21-1-16,-1 0 0,1 1 0,0-1 15,21 0-15,0-21 0,-21 22 16,21-22-16,0 0 0,0 0 0,0 0 16,0 1-16,21-22 15,0 0-15,0 0 0,1 0 16,-1 0-16,0-22 0,21 22 0,-21-21 15,1 0-15,20 0 0,-21 0 16,0 0-16,22-1 0,-22-20 0,0 21 16,-21-21-16,21-1 0,-21 22 15,21-21-15,-21 21 0,0-1 16,21 1-16,-21 0 0,0 42 31,0 0-31,0 1 0,0-1 0,-21 0 16,21 0-16,-21 21 0,21-20 15,-21 20-15,21-21 0,0 0 0,0 0 16,0 22-16,0-22 0,0 0 16,21 0-16,0 0 0,0-21 15,1 0-15,-1 0 0,0 0 0,0 0 16,0 0-16,22 0 0,-22 0 0,0-21 16,0 0-16,21 21 0,-20-21 15,-1 0-15,0 0 0,0-22 16,0 22-16,-21 0 0,0-21 15,21-1-15,-21 1 0,0 21 0,0-22 16,0 22-16,0 0 0,0 0 0,-21 0 16,0 21-16,0 0 0,0 21 15,0-21-15,21 21 0,0 0 16,0 22-16,0-22 0,0 21 16,0-21-16,0 22 0,0-22 0,21 0 15,-21 21-15,21-21 0,0 1 0,0-1 16,0 0-16,1 0 0,20 0 15,-21-21-15,21 21 0,1-21 0,-22 0 16,21 0-16,1 0 0,-1 0 16,0 0-16,1 0 0,-1 0 15,0-21-15,1 21 0,-1-21 0,-21 0 16,21 0-16,-20 0 0,20-1 16,-21 1-16,0-21 0,0 0 0,-21 20 15,0-20-15,22 0 0,-22-1 0,0 22 16,0-21-16,0 21 0,0 0 15,-22-1-15,1 22 0,0 0 0,0 0 16,-21 0-16,20 22 0,-20-1 16,21 0-16,-21 0 0,20 0 15,-20 22-15,0-22 0,21 21 0,-22 0 16,22-20-16,0 20 0,21-21 16,0 0-16,0 0 0,0 1 0,0-1 15,0 0-15,21 0 0,0-21 16,0 0-16,22 0 0,-22 0 15,0 0-15,21 0 0,-20 0 0,20-21 16,-21 21-16,0-21 0,0 0 16,22-1-16,-22 1 0,0 0 0,0 0 15,0-21-15,-21 20 0,0-20 0,22 21 16,-22 0-16,0 0 0,0-1 16,0 1-16,-22 42 31,1 1-31,21-1 0,0 0 0,0 0 15,-21 0-15,21 22 0,0-22 16,0 0-16,0 21 0,0-21 16,0 1-16,0-1 0,21 0 0,0-21 15,1 21-15,-1 0 0,21-21 0,-21 0 16,0 21-16,22-21 0,-22 0 16,21 0-16,-21 0 0,22 0 0,-22-21 15,0 0-15,0 21 0,22-21 0,-22 0 16,0 0-16,0-1 0,0 1 15,0-21-15,-21 21 0,0-22 16,22 22-16,-22-21 0,0 21 16,0 0-16,0-1 0,0 44 31,0-1-31,0 0 0,0 0 16,-22 21-16,22-20 0,-21 20 0,21-21 15,0 21-15,-21-20 0,0-1 0,21 0 16,-21 0-16,21 0 0,0 0 15,0 1-15,0-1 0,-21 0 16,21-42 15,0 0-15,0-1-16,21 1 0,0 0 16,-21 0-16,21 0 0,0-22 15,0 1-15,1 21 0,20-21 0,-21-1 16,0 22-16,22-21 0,-22 21 15,21-1-15,-21 1 0,0 21 0,22 0 16,-22 0-16,0 0 0,0 0 16,-21 21-16,21 1 0,-21-1 15,0 0-15,0 0 0,0 21 0,0-20 16,0-1-16,0 0 0,0 21 16,0-21-16,0 1 0,0-1 0,0 0 15,0 0-15,0 0 0,0 0 31,0-42 1,0 0-32,0 0 15,22 0-15,-1 0 0,-21-1 0,21 1 16,0-21-16,21 21 0,-20-22 16,-1 22-16,21 0 0,-21-21 15,0 21-15,22-1 0,-22 1 0,21 0 16,-21 21-16,1 0 0,-1 0 0,0 0 15,-21 21-15,21 0 16,-21 1-16,0-1 0,0 0 16,0 21-16,0-21 0,0 1 0,0 20 15,0-21-15,0 0 0,0 0 0,0 1 16,0-1-16,0 0 0,0 0 16,21 0-16,0 0 0,1-21 0,-1 22 15,0-22-15,0 0 0,0 0 0,0 0 16,1 0-16,-1 0 0,0 0 15,0 0-15,0 0 0,22 0 0,-22 0 16,0-22-16,0 1 0,21 0 0,-20 0 16,-1 0-16,0 0 15,0-1-15,-21-20 0,0 21 0,21-21 0,-21 20 16,0 1-16,0 0 16,0 0-16,-21 21 15,0 21 1,0 0-16,0 0 15,-1 1-15,22 20 0,-21-21 0,21 0 16,-21 0-16,21 22 0,0-22 16,0 0-16,0 0 0,0 0 0,0 1 15,0-1-15,21 0 0,0-21 16,1 0-16,-1 21 0,0-21 16,0 0-16,0 0 0,0 0 0,1 0 15,20 0-15,-21 0 0,0 0 0,22 0 16,-22-21-16,0 21 15,0-21-15,0 0 0,0-1 0,1 1 16,-1-21-16,0 0 0,0-1 16,0 1-16,0 0 0,1-22 0,-1 1 15,0 20-15,-21-20 0,21-1 0,0 22 16,0-22-16,-21 22 0,22 0 16,-22 21-16,21-22 0,-21 22 0,0 0 15,0 0-15,-21 21 16,-1 21-1,1 0-15,21 0 0,-21 22 16,0-22-16,0 21 0,21 0 16,0 22-16,-21-22 0,-1 1 0,22 20 0,0-21 15,0 1-15,0 20 16,-21-42-16,21 22 0,0-1 0,0 0 16,0-20-16,0-1 0,0 21 0,21-21 15,-21 0-15,22 1 0,-1-22 16,-21 21-16,21 0 0,0-21 0,0 0 15,-21 21-15,21-21 0,1 0 16,-1 0-16,0 0 0,0 0 0,21 0 16,-20 0-16,-1 0 0,0-21 0,0 0 15,0 21-15,0-21 16,1-1-16,-1 1 0,-21 0 0,0 0 16,21 0-16,-21 0 0,0-1 15,0 1-15,-21 21 31,0 21-31,21 1 16,-22-1-16,1-21 0,21 21 0,0 0 16,-21 0-16,21 0 0,-21 1 0,21-1 15,0 0-15,0 0 16,0 0 0,21-21-16,0 0 15,0 0 1,1 0-16,-1 0 0,0 0 0,0 0 15,0 0-15,0-21 0,22 21 0,-22-21 16,0 0-16,0 0 0,22-1 16,-22 1-16,21 0 0,-21 0 15,0 21-15,1-21 0,-1 0 0,0 21 16,0 0-16,0 0 0,-21 21 31,0 0-31,0 0 0,0 0 16,-21 0-16,21 1 0,-21-1 15,21 0-15,0 0 16,0 0-16,0 0 16,21-21-16,0 0 0,0 0 15,-21 22-15,22-22 0,-1 0 16,0 0-16,0 0 0,0 0 0,0 0 16,1 0-16,-1 0 0,21 0 0,-21-22 15,0 22-15,1-21 0,-1 0 16,0 0-16,21 0 0,-21 0 0,1-1 15,-1 1-15,-21 0 0,21 0 16,-21 0-16,21 0 0,-21-1 0,0 1 16,-21 21-1,0 21 1,0-21-16,21 22 0,0-1 16,0 0-16,-22 0 0,22 0 15,0 0-15,0 1 0,0-1 16,0 0-16,0 0 15,0 0-15,0 0 16,0 1-16,0-1 16,-21-21-16,0 0 15,0 21-15,0-21 16,0 0-16,-1 0 0,1 0 16,0 0-16,0 0 0,0 0 15,0 0 1,21-21-16,-22 21 0,22-21 0,0-1 15,-21 22-15,21-21 0,-21 21 16</inkml:trace>
  <inkml:trace contextRef="#ctx0" brushRef="#br0" timeOffset="96851.43">21738 9525 0,'0'0'0,"-21"-21"0,42 0 16,0 21-16,22 0 0,-1 0 16,0-21-16,1 21 0,20 0 0,-21 0 15,22 0-15,-22 0 0,1 0 16,20 0-16,-21-22 0,22 22 0,-22 0 15,1 0-15,-1 0 0,0 0 16,-21 0-16,22 0 0,-22 0 0,0 0 16,-42 0 15,0 0-15,0 0-16,-1 0 0,1 0 15,0 0-15</inkml:trace>
  <inkml:trace contextRef="#ctx0" brushRef="#br0" timeOffset="104420.79">5757 12192 0,'21'0'0,"-21"21"0,22-21 16,-22 21 62</inkml:trace>
  <inkml:trace contextRef="#ctx0" brushRef="#br0" timeOffset="105507.45">5800 12213 0,'0'-21'16,"21"21"124,-21-21-108,21 21 15,0 0 46,0 0-61,0 0-32,1 0 15,-1 0 1,0 0-16,0 0 15,0 0-15,0 0 0,1-21 16,-1 21-16,0 0 16,0-21-16,0 21 0,0-22 0,-21 1 15,22 21-15,-1-21 0,-21 0 16,21 21-16,-21-21 0,21 0 0,-21-1 16,0 1-16,0 0 15,0 0-15,-21 21 16,0 0-16,0 0 0,-1 0 15,-20 0-15,21 0 0,-21 0 0,20 21 16,-20 0-16,21 0 0,-21 1 16,20-1-16,1 0 0,0 0 15,0 0-15,0 22 0,0-22 0,21 0 16,0 21-16,0-21 0,0 1 16,0-1-16,0 0 0,0 0 0,21 0 15,0 0-15,0 1 0,21-1 0,-20 0 16,-1-21-16,21 21 0,-21-21 15,22 0-15,-22 0 0,0 0 0,0 0 16,0 0-16,0 0 0,1 0 16,-1 0-16,-21-21 31,-21 21-15,-1 0-16,1 0 0,0 0 15,0 0-15,0 0 0,-22 0 16,22 0-16,-21 21 0,21-21 0,0 21 15,-22 0-15,22 1 0,0-1 0,-21 0 16,20 0-16,1 0 0,0 0 16,0 22-16,21-22 0,0 21 0,0-21 15,0 22-15,0-22 0,0 0 16,0 0-16,0 0 0,42 1 0,-21-22 16,1 0-16,-1 0 0,21 0 15,-21 0-15,22 0 0,-1 0 0,-21 0 16,21-22-16,1 22 0,-22-21 0,21 0 15,1 0-15,-1 0 16,0 0-16,1 21 0</inkml:trace>
  <inkml:trace contextRef="#ctx0" brushRef="#br0" timeOffset="106193.02">6816 12467 0,'21'-21'0,"-42"42"0,42-63 15,-21 21-15,0 0 16,0-1-16,-21 22 15,-1 0-15,1 0 0,0 0 0,0 0 16,0 0-16,0 0 0,-22 22 16,22-22-16,0 21 0,0 0 15,0 0-15,-1 0 0,22 22 16,-21-22-16,21 0 0,-21 0 0,21 0 16,0 0-16,0 1 0,0-1 0,0 0 15,0 0-15,0 0 16,21-21-16,0 0 0,1 0 0,-1 0 15,0 0-15,0 0 0,0 0 16,0-21-16,22 0 0,-22 21 0,0-21 16,21 0-16,-20-1 0,-1 22 15,0-21-15,-21 0 0,21 0 16,-21 0-16,21 0 0,-21-1 0,0 1 16,0 0-16,0 0 15,0 42 16,-21 0-31,21 0 0,-21 1 16,21 20-16,0-21 0,0 0 16,0 0-16,0 22 0,0-1 0,0 0 15,0 1-15,-21-1 0,21 0 16,0 22-16,0-22 0,0 1 0,0 20 16,0-21-16,0 1 0,0 20 0,0-20 15,0-1-15,0 0 0,0 22 16,0-22-16,0 0 0,0 1 0,-21 20 15,21-20-15,0-1 0,-22 0 16,1 1-16,21-1 0,-21 0 16,0 1-16,0-22 0,0 21 0,-1-21 15,1 0-15,0 1 0,0-22 0,0 0 16,0 0-16,-1 0 16,1 0-16,0-22 15,0 1-15,0 0 0,21 0 0,-21 0 16,-1 0-16,1-1 0,0 1 0,0 0 15,0-21-15,0 21 16,21-1-16,-22 1 0,22 0 0,0 0 16,0 0-16,0 0 0,0-1 0,0-20 15,0 21-15,0 0 0,22-22 16,-1 22-16,0-21 0,-21 21 0,21-22 16,0 22-16</inkml:trace>
  <inkml:trace contextRef="#ctx0" brushRef="#br0" timeOffset="106524.83">7429 12467 0,'-21'-21'16,"0"21"15,21-21-31,-21 21 16,21 21 93,0 0-93</inkml:trace>
  <inkml:trace contextRef="#ctx0" brushRef="#br0" timeOffset="106941.72">7408 12891 0,'0'0'0,"0"21"0,0-42 47,21 21-31,-21-22-16,0 1 15,0 0 1,-21 21 0,0 21-1,21 0-15,-21 1 16,21-1-16,0 0 16,21-21 30,-21-21-14,21 21-32,-21-21 15,0-1 1</inkml:trace>
  <inkml:trace contextRef="#ctx0" brushRef="#br0" timeOffset="111647.55">10562 11684 0,'0'-21'16,"21"21"-16,-21-21 15,21 21-15,-21-21 16,0-1-16,0 1 15,0 0-15,0 0 16,0 0-16,0 0 16,0 42 15,0 0-15,0 0-16,0 21 0,-21-20 15,0 20-15,0 0 0,21 1 16,-21 20-16,0-21 0,-1 22 0,22-1 15,-42 1-15,21-22 0,0 22 16,0-22-16,-22 0 0,22 22 0,0-43 16,0 21-16,0 1 0,-1-22 0,1 0 15,0 0-15,21 0 0,0 1 16,-21-22-16,21-22 31,0-20-15,0 21-16,0 0 0,0 0 0,21-22 15,-21 22-15,0-21 0,0-1 16,21 22-16,-21-21 0,21 21 16,-21 0-16,0-1 0,0 1 0,22 21 15,-1 0-15,0 0 16,0 21-16,0 1 0,0-1 16,1 21-16,-22-21 0,21 0 15,0 22-15,-21-22 0,0 21 0,21-21 16,0 22-16,0-22 0,-21 0 0,22 0 15,-1 0-15,0 1 0,0-22 16,0 21-16,0-21 0,1 0 0,20 0 16,-21 0-16,0 0 0,22 0 15,-22 0-15,21 0 0,-21 0 0,22-21 16,-1 21-16,-21-22 0,21 1 16,-20 0-16,20-21 0,0 21 15,-21-22-15,1 1 0,-1 0 0,0-22 16,0 22-16,-21-22 0,0 1 0,0-1 15,0 22-15,0-22 0,-21 22 16,0-21-16,0 20 0,-1 1 0,-20-22 16,0 22-16,-1 0 0,1-1 15,0 1-15,-1 0 0,1-1 0,0 22 16,-1 0-16,1 0 0,21 21 0,-21 0 16,-1 0-16,22 0 0,-21 21 15,21 0-15,-1 22 0,1-1 0,0 0 16,0 1-16,0 20 15,21-21-15,0 1 0,0 20 0,0-20 16,0 20-16,0-21 0,0 22 0,0-22 16,0 22-16,0-22 0,0 0 15,0 1-15,21-1 0,0 0 0,-21 1 16,21-1-16,0-21 0,1 22 16,-1-22-16,0 21 0,0-21 0,0 0 15,22 1-15,-22-22 0,21 21 16,-21 0-16,22-21 0,-1 0 0,0 0 15,22 0-15,-22 0 0,0 0 0,22-21 16,-1 0-16,-20-1 0,20 1 16,-20 0-16,20 0 0,-21-21 15,1 20-15,-1-20 0,-21 0 0,22 21 16,-22-22-16,0 1 0,0 0 16,-21 20-16,0-20 0,0 21 0,0 0 15,0 0-15,0-1 0,0 1 0,-21 21 16,0 0-16,0 0 15,-1 0-15,1 21 0,0 1 0,0-1 16,0 0-16,0 21 0,21-21 16,-22 22-16,1-1 0,0-21 0,21 22 15,0-1-15,0-21 0,0 21 16,0-20-16,0-1 0,0 21 16,0-21-16,0 0 0,21-21 0,0 22 15,1-1-15,-1-21 0,0 0 0,21 21 16,-21-21-16,1 0 0,20 0 15,0 0-15,-21 0 0,22-21 0,-1 21 16,0-21-16,1-1 0,-1 1 0,0 0 16,1 0-16,-1 0 0,0 0 15,-20-1-15,-1-20 0,0 21 0,0-21 16,0 20-16,-21 1 0,0-21 16,0 21-16,0 0 0,0 42 46,-21 0-46,0 0 0,21 0 16,-21 22-16,21-22 0,0 0 0,-21 0 16,-1 0-16,1 0 0,21 22 15,0-22-15,-21 0 0,21 0 16,0 0-16,-21 1 0,21-1 16,0-42 30,0-1-46,21 1 16,-21 0-16,21 0 0,-21 0 16,21 0-16,1-22 0,-22 22 15,21 0-15,0-21 0,0 20 0,0 1 16,0 0-16,1 0 0,-1 0 0,0 0 16,0 21-16,0 0 15,0 0-15,1 0 0,-1 0 0,-21 21 16,0 0-16,21 0 0,-21 0 15,21 0-15,-21 22 0,0-22 0,0 0 16,0 0-16,0 0 0,0 1 0,0-1 16,21 0-16,0 0 0,-21 0 15,22-21-15,-22 21 0,21 1 16,0-22-16,0 0 31,0 0-31,-21-22 16,21 1-16,1 21 0,-22-21 15,21 0-15,-21 0 0,21-22 16,0 22-16,0 0 0,-21-21 0,21-1 16,1 22-16,-1 0 0,0-21 15,0 21-15,0 21 0,-21-22 0,21 22 16,1 0-16,-22 22 16,21-1-16,-21 0 15,0 0-15,0 0 0,0 0 0,0 1 16,0-1-16,0 21 0,0-21 0,0 0 15,0 1-15,0-1 16,0 0-16,0 0 0,0 0 0,0 0 16,0 1-16,0-1 15,21-21-15,0 0 16,0 0-16,0 0 0,1 0 0,-1 0 16,0 0-16,0-21 0,0 21 15,0-22-15,22 1 0,-22 0 0,0 21 16,0-21-16,0 0 0,1-22 15,-1 22-15,0 0 0,-21 0 16,21 0-16,-21 0 0,21 21 0,-21-22 16,0 1-1,0 42 17,0 1-32,-21-22 0,21 21 15,-21 0-15,21 0 0,0 0 0,0 0 16,-21 1-16,21-1 0,0 0 15,0 0-15,0 0 16,0 0-16,0 1 0,21-22 16,-21 21-16,21-21 0,0 0 15,0 0-15,1 21 16,-1-21-16,0 0 0,0 0 0,0 0 16,0 0-16,1 0 0,-1 0 15,0-21-15,0 21 0,0-21 16,0 21-16,1-22 0,-1 1 0,0 21 15,0-21-15,-21 0 0,21 0 16,0 0-16,-21-1 0,22-20 0,-22 21 16,21-21-16,-21-1 0,21 22 0,-21-21 15,0-1-15,0 22 0,0 0 16,0 0-16,-21 0 0,0 0 0,-1 21 16,1 0-16,0 0 0,0 0 15,-21 0-15,20 21 0,1-21 0,-21 21 16,21 0-16,-22 0 0,22 0 15,0 1-15,0 20 0,-21-21 16,-1 21-16,22-20 0,21 20 16,-21-21-16,21 0 0,-21 0 15,21 1-15,0-1 0,0 0 16,0 0-16,0 0 0,0 0 16,0 1-16,21-1 15,0-21 1,0 0-16,0 0 15,1 0-15,-1 0 16,0 0-16,0-21 16</inkml:trace>
  <inkml:trace contextRef="#ctx0" brushRef="#br0" timeOffset="112580.01">14584 11599 0,'0'0'0,"21"-21"0,-21 0 15,21 21-15,0-21 16,-21 0-16,21 0 16,-21-1-1,-21 22 1,0 0 0,0 22-16,0-1 15,-22-21-15,22 21 0,0 0 0,0 0 16,0 0-16,-22 22 0,22-22 0,0 21 15,0-21-15,0 22 0,-22-1 16,22 0-16,0 1 0,0-1 0,0 22 16,0-22-16,21 21 0,-22-20 15,1-1-15,21 22 0,-21-22 0,21 0 16,0 1-16,0 20 0,0-21 0,0 1 16,0-1-16,0 0 0,21 1 15,-21-22-15,21 21 0,22 1 0,-22-1 16,0-21-16,21 0 0,-20 22 15,20-22-15,0 0 0,-21-21 16,22 21-16,-1-21 0,-21 0 0,22 0 16,-22 0-16,21 0 0,-21 0 0,0 0 15,1 0-15,-1 0 0,0-21 16,0 21-16,-21-21 0,0 0 0,0-1 16,0 1-1</inkml:trace>
  <inkml:trace contextRef="#ctx0" brushRef="#br0" timeOffset="113449.03">12488 13208 0,'0'0'0,"0"-21"0,21-64 16,-21 64 0,0 0-16,-21 21 15,0 0-15,0 0 0,-21 0 0,20 0 16,-20 0-16,0 0 0,-1 0 15,1 0-15,0 21 0,-22-21 16,22 21-16,0 0 0,-1-21 0,1 22 16,0-1-16,20 0 0,-20 0 0,21 0 15,21 0-15,0 1 16,0-1-16,0 0 0,21 0 0,0-21 16,0 21-16,22 0 0,-22 1 15,21-22-15,1 21 0,-1 0 0,0 0 16,1 0-16,-1 0 0,0 1 0,-21-1 15,22 0-15,-22 0 0,0 21 16,-21-20-16,0-1 0,0 0 16,0 0-16,0 0 0,0 0 0,-42 1 15,21-1-15,-22 0 0,22 0 16,-21 0-16,-1-21 0,1 21 0,0 1 16,-1-22-16,22 0 0,-21 0 15,21 0-15,0 0 0,-1 0 0,22-22 31,0 1-15,22 0-16,-1 21 0,0-21 16,0 21-16,0 0 0,22 0 15,-22 0-15,0 0 0,0 0 0,0 21 16,0 0-16,1 0 0,-22 1 16,0-1-16,21 0 0,-21 0 0,0 0 15,0 22-15,0-22 0,0 21 16,-21-21-16,-1 0 0,1 22 0,0-22 15,0 21-15,0-21 0,21 22 0,-21-22 16,21 0-16,-22 0 0,22 0 16,0 1-16,0-1 0,0 0 0,0 0 15,22-21 1,-1 0-16,0 0 0,0 0 16,0 0-16</inkml:trace>
  <inkml:trace contextRef="#ctx0" brushRef="#br0" timeOffset="113831.19">11493 14838 0,'0'0'0,"-84"0"15,63 0 1,-1 0-16,22 21 16,22-21-1,-1 0-15,0 0 0,21 0 0,1 21 16,20-21-16,-21 0 0,43 0 0,-21 0 16,-1 0-16,22 0 0,-1 0 15,1 0-15,0 0 0,-1 0 0,-20 0 16,21 0-16,-22 0 0,1 0 0,-1 0 15,1 0-15,-22 0 0,0 0 16,1 0-16,-22 0 0,0 0 0,0 0 16,0 0-16,-21 21 15,-21-21 1,0 0-16,0 0 0,-22 0 16,22 0-16,-21 0 0,0 0 0,-22 0 15</inkml:trace>
  <inkml:trace contextRef="#ctx0" brushRef="#br0" timeOffset="114128.03">11197 15155 0,'0'0'0,"-42"22"0,21-1 0,21 0 16,0 0-16,21-21 15,21 0-15,-21 0 16,22 21-16,-1-21 0,21 0 0,1 0 15,-1 0-15,1 0 0,-1 0 0,1 0 16,21 0-16,-22 0 0,1 0 16,20 0-16,-20-21 0,-1 21 0,1 0 15,-1 0-15,1 0 0,-1 0 0,-20 0 16,20 0-16,-21 0 0,-20 21 16,20-21-16,-21 0 0,-21 21 15,-21-21 1,0 0-16,0 22 0,-22-22 15,22 0-15,-21 0 0,-1 0 0,-20 0 16</inkml:trace>
  <inkml:trace contextRef="#ctx0" brushRef="#br0" timeOffset="114373.4">10880 15558 0,'21'21'0,"21"-21"0,0 0 16,1 0-16,20 0 0,1 0 0,-1 0 16,1 0-16,-1 0 0,1 0 15,20 0-15,-20 0 0,21-21 0,-22 21 16,22 0-16,-22-22 0,1 22 16,20 0-16,-20-21 0,-22 21 15,22 0-15,-22 0 0,0 0 0,1 0 16,-22 0-16</inkml:trace>
  <inkml:trace contextRef="#ctx0" brushRef="#br0" timeOffset="114917.09">11472 16574 0,'0'0'0,"0"-22"0,0 1 16,0 0-16,21 0 15,1 0-15,-1 0 0,0-1 16,0 1-16,0 0 15,0 21-15,1-21 0,-1 21 0,-21-21 16,21 21-16,-42 0 31,0 0-15,-1 0-16,1 21 0,0 0 16,0 0-16,-21 0 0,20 22 0,1-22 15,0 0-15,0 0 0,0 22 0,21-22 16,0 0-16,0 21 0,0-21 15,21 1-15,0-1 0,21 21 0,1-21 16,-1 0-16,0 1 0,1-22 16,20 21-16,1 0 0,-22 0 0,22 0 15,-22-21-15,0 21 0,1 1 16,-22-22-16,0 21 0,-21 0 16,0 0-16,-21 0 0,-22-21 15,22 21-15,-21 1 0,-22-1 16,22 0-16,0 0 0,-22 0 0,1 0 15,20-21-15,-20 22 0,-1-1 16,22 0-16,0-21 0,-1 21 0,1-21 16,0 0-16,21 0 0,-1 0 15,1 0-15</inkml:trace>
  <inkml:trace contextRef="#ctx0" brushRef="#br0" timeOffset="114997.04">12001 3450 0,'43'-296'0,"-86"592"0,149-846 0</inkml:trace>
  <inkml:trace contextRef="#ctx0" brushRef="#br0" timeOffset="118988.58">15346 12340 0,'0'0'0,"0"-21"16,0 0-16,-21 21 15,-1 0 1,1 21-1,21 0-15,0 0 16,-21 1-16,21-1 0,-21 0 0,21 0 16,0 0-16,-21 0 0,21 1 0,0-1 15,0 0-15,0 0 0,0 0 16,0 0-16,0 1 0,-21-22 0,21 21 16,0 0-16,0-42 31,0 0-16</inkml:trace>
  <inkml:trace contextRef="#ctx0" brushRef="#br0" timeOffset="119399.34">15409 11811 0,'0'0'0,"-42"0"16,21 21-16,0 0 16,-1-21-16,1 22 0,21-1 0,0 0 0,-21 0 15,21 0-15,0 0 16,0 1-16,0-1 16,21-21-16,0 0 15,1 0-15,-1 0 0,0 0 0,21 0 16,-21 0-16,1-21 0,-1-1 0,0 22 15,0-21-15,0 0 0,0 0 16,-21 0-16,22 0 0,-22-1 0,0 1 16,0 0-16,-22 0 0,-20 21 15,21-21-15,0 21 16,0 0-16,-1 0 0,1 0 0,0 0 16,0 0-16,0 21 15,0-21-15,21 21 0,-22 0 0,22 0 16,-21 22-16,21-22 0,0 0 0,0 0 15,0 22-15,0-22 0,0 0 16,0 0-16,0 0 0,0 0 0,0 1 16,21-22-16,1 21 0</inkml:trace>
  <inkml:trace contextRef="#ctx0" brushRef="#br0" timeOffset="119932.04">15981 12234 0,'0'22'31,"0"-1"-31,0 0 0,-21 0 16,-1 0-16,22 0 16,-21 1-16,21-1 0,0 0 15,-21 0-15,21 0 0,-21-21 16,21 21-16,-21 1 0,21-1 15,-21 0-15,-1-21 0,1 21 16,21-42 15,0 0-15,0 0-16,0-1 16,21 1-16,-21-21 0,43 21 0,-22-22 15,0 22-15,0-21 0,22 0 0,-22 20 16,21-20-16,0 21 0,-20-21 15,20 20-15,-21 22 0,21-21 0,-20 21 16,-1 0-16,0 0 0,0 21 0,0 1 16,-21-1-16,0 0 0,0 0 15,0 0-15,0 22 0,0-22 0,0 21 16,0-21-16,0 0 16,-21 22-16,21-22 0,-21 0 0,21 0 15,-21 0-15,21 1 0,0-1 0,0 0 16,21-21-1,0 0 1,0 0-16,0 0 0,1-21 16,-1 21-16,0-21 0,0-1 15,0 1-15,0 0 0,1-21 0,-1 21 16,0-22-16,0 1 0</inkml:trace>
  <inkml:trace contextRef="#ctx0" brushRef="#br0" timeOffset="120192.89">16700 11959 0,'22'-42'0,"-128"296"16,190-466-16,-62 128 0,-22 41 0,21 1 0,-21 21 15,0 0-15,0-1 0,0 1 16,0 42 15,0 1-31,-21 20 0,21-21 0,-22 21 16,22 1-16,0-1 0,-21 22 0,0-22 16,21 21-16,-21-20 0,0-1 15,0 22-15,21-22 0,-22 0 0,1 1 16,0-1-16,21-21 0,0 21 15,0-20-15,0-1 0,0 0 0,0 0 16,0 0-16,21-21 31,0-21-31,1 0 16,-22 0-16,21 0 0,0-1 0,0 1 16,-21 0-16</inkml:trace>
  <inkml:trace contextRef="#ctx0" brushRef="#br0" timeOffset="120415.76">16531 12044 0,'0'0'16,"21"0"0,0 0-1,1 0-15,-1-21 16,21 21-16,-21 0 0,0 0 0,1-21 15,-1 21-15,21-22 0,-21 22 16,0 0-16,1-21 0,-1 21 0,0 0 16,0-21-16,0 21 0,0-21 0,1 21 15,-22-21-15</inkml:trace>
  <inkml:trace contextRef="#ctx0" brushRef="#br0" timeOffset="121028.72">17949 12256 0,'0'0'0,"21"0"0,-21-64 15,22 43-15,-22 0 16,21-22-16,-21 22 0,0 0 0,0-21 16,0 21-16,0-1 0,0 1 15,-21-21-15,-1 42 0,22-21 16,-21 0-16,0 21 0,0 0 16,0 21-16,0 0 0,-1 0 15,1 0-15,0 22 0,-21-1 0,21 0 16,-22 1-16,22-1 0,0 0 0,0-21 15,0 22-15,-1-22 0,22 21 16,0-21-16,0 1 0,0-1 0,0 0 16,22-21-16,-1 0 15,0 0-15,0 0 0,0 0 16,0 0-16,1-21 0,20 21 0,-21-21 16,0-1-16,0 1 0,1 0 15,-1 0-15,-21 0 0,21 0 16,0-22-16,-21 22 0,21-21 0,-21 21 15,0-1-15,0 1 0,0 0 16,0 0-16,0 42 16,0 0-16,0 0 15,0 22-15,0-22 0,0 21 16,0-21-16,0 22 0,0-22 0,0 0 16,0 0-16,21 22 0,1-22 15,-22 0-15,21 0 0,0 0 16,0-21-16,0 21 15,0-21-15,1 0 0,-1 0 16,0 0-16,0-21 16,0 0-16,0 21 0,1-21 0</inkml:trace>
  <inkml:trace contextRef="#ctx0" brushRef="#br0" timeOffset="121389.03">18415 11578 0,'0'0'0,"-42"-21"0,20-21 16,22-1-16,0 22 15,0 0-15,22 21 16,-1 0-16,0 0 0,0 0 16,0 0-16,22 21 0,-22 0 0,21 22 15,0-1-15,-20 0 0,-1 1 16,21-1-16,-21 0 0,-21 22 0,0-1 15,0 1-15,0-1 0,0 1 16,0-1-16,-21-20 0,0 20 0,0 1 16,0-22-16,-1 0 0,-20 1 15,21-1-15,-21 0 0,20-20 16,-20 20-16,0-21 0,-1 0 0,1 0 16,0 1-16,21-22 0,-22 21 0,1-21 15,21 0-15,0 21 0,-1-21 16,1 0-16,0 0 0,21-21 31,21 21-31,0-21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28:18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2096 0,'0'21'31,"0"0"-15,0 0-16,0 0 15,0 0 1,21-21-16,-21 22 16,21-22-16,1 0 0,-1 0 15,0 0-15,0 0 0,21 0 16,-20-22-16,-1 22 0,21-21 0</inkml:trace>
  <inkml:trace contextRef="#ctx0" brushRef="#br0" timeOffset="1003.79">1841 1101 0,'0'0'0,"22"0"0,-22-21 0,0-1 15,0 1-15,0 0 16,0 0-16,0 0 15,0 0-15,0-1 0,0 1 16,0 0-16,0 42 31,0 0-31,0 22 16,0-1-16,0 0 16,0 1-16,0 20 0,0-20 0,0 20 15,0 1-15,0-22 0,0 21 16,0 1-16,0-1 0,0 1 0,0-22 15,0 22-15,0-22 0,0 22 16,-22-22-16,22 0 0,0-21 16,0 22-16,0-22 0,0 0 0,0 0 15,0 0-15,0 1 16,0-44 15,0 1-31,0 0 0,0 0 0,0 0 16,0-22-16,0 1 15</inkml:trace>
  <inkml:trace contextRef="#ctx0" brushRef="#br0" timeOffset="1496.51">1524 953 0,'0'0'0,"0"-22"0,-21 1 0,21-21 31,0 21-31,21 21 0,21 0 16,-21 0-16,22 0 0,-1 0 0,22 21 16,-1 21-16,-21 1 0,22-1 15,-1 21-15,1 1 0,-22-22 0,22 22 16,-22 20-16,22-20 0,-43-1 16,21 1-16,-21-1 0,0 1 0,1-1 15,-22 1-15,21-22 0,-21 1 16,0-22-16,0 21 0,0-21 15,0 0-15,0 1 0,0-44 32,0 1-32,0-21 15,0 0-15,0-1 0,0-20 16,0-1-16,0 1 0,0-1 0,0-20 16,0-1-16,0 0 15,0 1-15,21-1 0,0 0 0,-21 1 16,21 20-16,0 1 0,1 20 15,-22 22-15,21-21 0,0 21 0,0 21 16,0 0 0,0 0-16,-21 21 15,0 0-15,0 0 16,0 21-16,0-20 0,0-1 16,0 0-16,0 21 0,0-21 0,0 1 15,0 20-15,0-21 16,0 0-16,0 0 0</inkml:trace>
  <inkml:trace contextRef="#ctx0" brushRef="#br0" timeOffset="2284.54">2815 1355 0,'0'42'15,"0"-21"-15,0 0 16,-21 1-16,0 20 0,21-21 15,-21 0-15,21 22 0,-22-22 0,22 21 16,0-21-16,0 22 0,0-22 16,0 0-16,0 0 0,0 0 15,0 0-15,0 1 0,22-22 0,-1 0 16,0 0-16,0 0 16,21 0-16,-20 0 0,-1-22 0,0 1 15,0 0-15,0 0 0,0 0 16,1 0-16,-22-22 0,0 22 0,0-21 15,0-1-15,0 22 0,0-21 16,0 21-16,-22-22 0,1 22 0,0 0 16,0 0-16,-21 21 0,20-21 15,-20 21-15,21 0 0,0 0 16,-22 0-16,22 0 0,0 0 16,0 0-16,42 0 31,0 0-31,22 0 15,-22-21-15,21 21 0,0 0 0,-20-22 16,20 22-16,0-21 0,-21 21 16,22 0-16,-1 0 0,-21 0 0,22 21 15,-22 1-15,0-1 0,0-21 16,0 21-16,0 0 0,1 21 16,-1-20-16,0-1 0,-21 0 0,21 0 15,-21 21-15,0-20 0,0-1 0,0 0 16,0 21-16,0-21 15,0 1-15,0-1 0,0 0 0,0 0 16,0-42 15,0 0-15,0 0-16,0-1 0,0-20 0,0 21 16,0-21-16,0-1 0,0 1 15,0 0-15,21-1 0,0 1 0,1 0 16,-1 20-16,21-20 0,-21 21 15,0 0-15,22 0 0,-22 21 16,21 0-16,1 0 0,-22 0 0,0 21 16,21 0-16,-21 0 0,1 21 15,-22-20-15,0 20 0,0-21 0,0 21 16,0-20-16,0 20 0,0-21 16,0 21-16,0-20 0,-22 20 0,22-21 15,-21 0-15,21 0 0,-21 1 16,21-1-16,0-42 31,0-1-31</inkml:trace>
  <inkml:trace contextRef="#ctx0" brushRef="#br0" timeOffset="2824.24">5694 656 0,'0'0'0,"0"-42"0,0-85 16,0 106-1,0 0-15,0-1 16,-21 22 0,21 22-16,0-1 0,0 0 0,0 21 15,0 22-15,0-22 0,0 43 16,0-22-16,0 22 0,0 0 16,0-1-16,0 1 0,0-22 0,0 1 15,0 21-15,0-22 0,0-21 16,0 22-16,0-22 0,0 22 0,0-22 15,0-21-15,0 22 0,0-22 16,0 0-16,0 0 0,0 0 0,0-42 31,0 0-31,21 0 16,-21 0-16,21-22 0</inkml:trace>
  <inkml:trace contextRef="#ctx0" brushRef="#br0" timeOffset="3184.03">5440 868 0,'0'0'15,"-21"-21"-15,-22-22 0,1 1 16,21 21-16,21-21 0,0 20 0,0 1 16,0-21-16,21 0 0,21 20 0,-21-20 15,22 21-15,20 0 16,-20 0-16,20-1 0,1 22 0,20 0 15,-20 0-15,-1 0 0,1 22 16,-1-1-16,1 0 0,-22 21 0,0 1 16,1-22-16,-43 42 0,0-20 15,0-1-15,0 21 0,0-20 0,-43 20 16,22-20-16,-21-1 0,-22 0 16,22 1-16,0-1 0,-22 0 0,22 1 15,-22-22-15,22 0 0,0 21 16,-1-42-16,1 21 0,21 1 0,0-22 15,42 0 17,0 0-32,0 0 0,0 0 15,22 0-15,-1 0 0</inkml:trace>
  <inkml:trace contextRef="#ctx0" brushRef="#br0" timeOffset="6378.52">6329 1524 0,'21'0'15,"-21"-21"1,21 21-16,0-21 0,0 0 16,-21-1-16,0 1 15,22 0-15,-22-21 0,0 21 16,0-1-16,0 1 0,0-21 0,-22 21 15,1 0-15,0-1 0,0 22 16,0 0-16,0 0 0,-1 0 16,1 0-16,0 22 0,0-1 15,0 0-15,-22 21 0,22-21 0,0 22 16,0-22-16,0 21 0,21 1 16,-21-22-16,21 21 0,0 0 0,0-20 15,0 20-15,0-21 0,0 0 16,0 0-16,21-21 0,-21 22 0,21-22 15,0 0-15,0 0 0,0 0 16,1 0-16,-1-22 0,0 1 16,0 0-16,21 0 0,-20 0 0,-1 0 15,0-22-15,0 22 0,0-21 16,0 21-16,1-22 0,-1 1 16,-21 21-16,21-22 0,-21 22 0,0-21 15,0 21-15,0 0 0,0 42 31,0 0-15,0 0-16,0 21 0,0-20 16,-21-1-16,21 21 0,0-21 15,0 22-15,0-22 0,-21 21 0,21-21 16,0 0-16,0 1 0,0-1 16,0 0-16,21 0 0,0-21 0,0 0 15,0 0-15,0 0 0,22 0 16,-1 0-16,-21 0 0,22 0 0,-1-21 15,0 0-15,1 0 0,-1-1 16,0 1-16,1 0 0,-22-21 0,21 21 16,-21-22-16,0 1 0,1 21 15,-1-22-15,-21 22 0,0-21 0,0 21 16,0 0-16,0-1 16,-21 22-16,-1 0 15,1 0-15,0 22 0,0-22 16,0 21-16,21 0 0,0 0 15,0 0-15,0 0 0,0 1 16,0 20-16,0-21 0,0 0 16,0 0-16,21 1 0,0-1 0,0 0 15,-21 0-15,21 0 0,1 0 16,-1 1-16,0-22 0,0 21 0,-21 0 16,21 0-16,0-21 0,1 0 15,-1 21-15,0-21 0,0 0 0,21 0 16,-20 0-16,-1 0 0,21 0 15,-21-21-15,22 0 0,-22 21 16,21-21-16,-21 0 0,0-1 0,22 1 16,-22 0-16,0 0 0,0 0 15,0-22-15,-21 22 0,0 0 0,22-21 16,-22 21-16,0-22 0,0 22 16,0 0-16,0 0 0,0 0 15,0-1-15,-22 22 0,1 0 0,0 0 0,0 0 16,0 0-16,0 22 0,-1-1 15,-20 0-15,21 21 0,-21-21 16,20 22-16,1-1 0,-21 0 0,21 1 16,0-22-16,-1 21 0,22 1 15,0-22-15,0 0 0,0 0 16,0 0-16,22 0 0,20-21 0,-21 0 16,0 0-16,22 0 0,-22 0 15,21 0-15,-21 0 0,22 0 0,-1-21 16,-21 0-16,21 0 0,-20 0 0,20 0 15,-21-1-15,0 1 0,-21 0 16,21-21-16,-21 21 0,0-1 0,0-20 16,0 21-16,0 0 15,0 0-15,0-1 0,0 44 32,-21-22-32,21 21 0,0 0 15,0 21-15,-21-21 0,21 1 0,0 20 16,0-21-16,0 0 0,0 22 15,0-22-15,0 0 0,0 0 0,21 0 16,0 0-16,1-21 0,20 0 16,-21 22-16,0-22 0,22 0 0,-1 0 15,-21 0-15,21-22 0,-20 1 0,20 21 16,-21-21-16,0 0 0,0 0 16,1-22-16,-1 22 0,0 0 15,-21-21-15,0 21 0,0-1 0,0-20 16,0 21-16,0 0 0,0 0 15,0-1-15,0 44 32,0-1-32,0 0 15,0 0-15,0 0 0,0 22 16,0-22-16,0 0 0,0 0 0,0 0 16,-21 0-16,21 1 0,0-1 15,0 0-15,0 0 0,0 0 16,0-42 15,0 0-15,0 0-16,0 0 0,0-1 15,21 1-15,-21-21 0,21 21 0,-21 0 16,21-1-16,-21-20 0,21 21 16,1 0-16,-22 0 0,21 21 0,0-22 15,0 22-15,-21-21 0,21 21 16,0 0-16,1 0 0,-22 21 15,21 1-15,-21-1 0,0 0 16,0 0-16,21 0 0,-21 0 16,0 1-16,0 20 0,0-21 0,0 0 15,0 0-15,0 1 16,0-1-16,0 0 0,0 0 16,21-21-16,-21 21 0,21-21 31,0-21-31,1 21 0,-22-21 15,21 0-15,0 0 0,-21-1 16,21 1-16,0 0 0,-21-21 0,21 21 16,1-22-16,-22 22 0,21 0 15,0-21-15,0 20 0,0 1 0,0 0 16,1 21-16,-1-21 0,0 21 16,0 0-16,-21 21 15,0 0-15,0 0 16,0 1-16,0-1 0,0 0 15,0 0-15,0 21 0,0-20 0,0-1 16,0 0-16,0 0 0,0 0 0,0 0 16,0 22-16,21-22 0,0 0 15,22 0-15,-22 0 0,0-21 0,21 22 16,-20-22-16,20 0 0,0 0 16,-21 0-16,22 0 0,-22 0 0,21-22 15,-21 1-15,22 21 0,-22-21 16,0 0-16,0-21 0,0 20 0,-21 1 15,0-21-15,22 21 0,-22-22 0,0 22 16,0 0-16,0-21 16,0 21-16,0-1 0,0 1 15,-22 21-15,1 0 16,0 0-16,21 21 0,-21-21 16,0 22-16,0-1 0,21 0 0,-22 0 15,1 21-15,21-20 0,-21-1 16,21 21-16,0-21 0,0 0 0,0 1 15,0 20-15,0-21 0,0 0 16,0 0-16,0 1 0,21-22 0,0 21 16,1-21-16,-1 0 0,-21 21 0,21-21 15,0 0-15,21 0 16,-20 0-16,-1-21 0,0 21 0,21-21 16,-21-1-16,22 1 0,-22 0 15,21 0-15,-21-21 0,1 20 0,20-20 16,-21 0-16,0-1 0,0 1 0,1 0 15,-1-22-15,0 22 0,0-22 16,0 1-16,0-1 0,-21 1 16,22 21-16,-22-1 0,21 1 0,-21 0 15,0-1-15,0 22 0,0 0 0,0 0 16,0 42 15,0 0-31,0 21 0,-21-20 16,21 20-16,0 21 0,-22-20 15,1-1-15,21 0 0,0 22 0,-21-22 16,21 1-16,-21-1 0,21 0 16,-21 1-16,21-22 0,-21 21 0,21-21 15,0 22-15,0-22 0,0 0 0,0 21 16,0-21-16,0 1 0,0-1 16,21 0-16,0 0 0,0-21 15,0 0-15,0 0 0,22 0 16,-22 0-16,21 0 0,-21 0 0,22 0 15,-1-21-15,0 0 0,-20 0 16,20-1-16,-21 1 0,21 0 16,-20 0-16,-1-21 0,0 20 0,-21-20 15,0 21-15,0-21 0,0 20 16,0 1-16,0 0 0,0 0 0,0 0 16,-21 21-1,0 0-15,-1 0 0,1 0 16,21 21-16,-21 0 0,0 21 0,0-20 15,21-1-15,-21 0 0,21 21 16,-22-21-16,22 1 0,0 20 0,0-21 16,0 0-16,0 0 0,0 1 15,0-1-15,0 0 0,0 0 0,22 0 16,-1-21-16,0 0 16,0 0-16,0 0 0,0 0 15,1 0-15,20 0 0,-21 0 0,21 0 16,1-21-16,-22 21 0,21-21 15,-21 0-15,1 0 0,20-1 0,-21 1 16,0-21-16,22 21 0,-22-43 16,-21 43-16,0-21 0,0 21 15,0-1-15,0 1 0,0 0 0,-21 21 16,-1 0 0,1 0-16,0 0 0,21 21 0,-21-21 15,21 21-15,-21 1 0,21-1 16,0 0-16,0 0 0,0 0 15,0 0-15,0 1 0,0-1 0,0 0 16,0 0-16,0 0 16,0 0-16,0 1 0,0-1 15,0 0-15,21-21 0,-21 21 0,21-21 16,0 0-16,0 0 16,1 0-16,-1 0 0,0 0 15,21 0-15,-21 0 0,1 0 0,-1 0 16,0-21-16,21 0 0,-21 21 15,1-21-15,20-1 0,-21 1 16,0 0-16,0 0 0,1 0 16,-22 0-16,21-1 0,-21 1 0,21 0 15,-21 0-15,0 0 0,0 0 16,0 42 0,-21-21-1,0 21-15,21 0 0,-22 0 16,22 0-16,0 1 0,-21-1 0,21 0 15,0 0-15,0 0 0,0 0 16,0 1-16,0-1 16,21-21-16,1 0 0,-1 0 15,0 0-15,0 0 16,0 0-16,0 0 0,1 0 0,-1 0 16,0-21-16,0 21 0,0-22 15,0 1-15,-21 0 0,22 0 16,-1 0-16,-21 0 0,0-1 0</inkml:trace>
  <inkml:trace contextRef="#ctx0" brushRef="#br0" timeOffset="6576.41">11112 995 0,'0'0'0,"-21"0"0,0-21 31,21 0 16,0-1-47,0 1 16</inkml:trace>
  <inkml:trace contextRef="#ctx0" brushRef="#br0" timeOffset="6768.3">9758 1101 0,'-43'21'0,"86"-42"0,-107 42 16,43 0-16,0-21 0,42 0 31,0 0-31,0 0 16,1 0-16,20 0 0,-21 0 0,21 0 15,-20 0-15,20-21 0</inkml:trace>
  <inkml:trace contextRef="#ctx0" brushRef="#br0" timeOffset="7534.38">11578 1376 0,'0'0'0,"0"-21"0,21 21 0,-21-21 16,21-1 0,-21 1-16,22 21 0,-22-21 15,21 21-15,0 0 16,0 0-16,0 0 0,0 0 15,1 21 1,-22 0 0,0 1-16,0 20 0,0-21 0,0 0 15,-22 0-15,-20 1 0,21 20 16,0-21-16,-22 0 0,1 22 0,0-22 16,21 0-16,-22 0 0,1 0 0,21 0 15,0 1-15,-1-1 0,1-21 16,42 0 15,1 0-31,-1 0 0,21 0 0,-21 0 16,22 0-16,-1 0 0,0 0 0,1 21 15,20-21-15,-21 21 0,22-21 16,-22 21-16,1 0 0,-1 1 16,0-1-16,1 0 0,-1 0 0,-21 21 15,0-20-15,-21 20 0,0-21 16,0 21-16,0 1 0,-42-22 0,21 21 15,-22 1-15,1-1 0,0 0 16,-22 1-16,22-1 0,-22 0 0,1 1 16,21-22-16,-22 0 0,1 0 0,20 0 15,-20 0-15,20-21 0,-20 0 0,21 0 16,-1 0-16,1 0 0,21-21 16,-22 0-16,22 0 0,0 0 0,0 0 15,0-22-15,21 22 0,-21-21 16,21-1-16,0 22 0,0-21 15,0 0-15,21-1 0,0 22 0,21-21 16,-21-22-16,22 22 0,-1 0 0</inkml:trace>
  <inkml:trace contextRef="#ctx0" brushRef="#br0" timeOffset="7877.7">12023 1461 0,'0'-22'47,"21"22"-47,0-21 0,0 21 0,0-21 16,0 21-16,1-21 0,-1 0 0,0 21 16,0-21-16,0-1 0,-21 1 15,-21 21 1,0 0-1,0 0-15,0 0 0,-22 21 0,22 1 16,0-1-16,-21 0 0,20 0 16,1 21-16,-21-20 0,21-1 0,21 0 15,0 0-15,-21 0 0,21 0 0,0 1 16,0-1-16,0 0 16,21 0-16,0 0 0,21 0 0,-21-21 15,22 22-15,-1-22 0,0 0 0,22 0 16,-22 0-16,1 0 0</inkml:trace>
  <inkml:trace contextRef="#ctx0" brushRef="#br0" timeOffset="8357.62">12806 1439 0,'0'0'0,"0"-21"0,0-21 0,0 21 16,0 0-16,-21-1 0,-1 1 0,1 21 15,0 0-15,0-21 0,0 21 0,0 0 16,-1 0-16,1 21 15,0 0-15,0-21 0,0 43 0,21-22 16,-21 0-16,-1 0 0,1 22 16,21-22-16,-21 21 0,21 0 0,-21-20 15,21 20-15,0-21 0,0 0 0,0 0 16,0 1-16,21-1 0,-21 0 16,21-21-16,0 0 0,1 0 0,-1 0 15,21 0-15,-21 0 0,0 0 16,1 0-16,-1-21 0,0 0 15,21-1-15,-21-20 0,1 21 0,-1 0 0,0-22 16,0 1-16,0 0 0,0-1 16,1-20-16,-1-1 0,0 1 15,0-1-15,0 1 0,-21-1 0,0 1 16,21 21-16,-21-1 0,0 1 16,22 0-16,-22 20 0,-22 44 31,1-1-31,0 21 0,0 0 15,0 22-15,0-22 0,-1 22 16,22-22-16,-21 22 0,0-1 0,0-21 16,21 1-16,0 20 0,0-20 0,0-22 15,0 21-15,0 0 0,0-20 16,0-1-16,0 0 0,0 0 0,21-21 16,0 0-16,0 0 15</inkml:trace>
  <inkml:trace contextRef="#ctx0" brushRef="#br0" timeOffset="8907.71">15557 995 0,'0'0'0,"0"-21"0,0-22 0,0 1 16,0 21-16,0-21 0,0 20 16,0 1-16,-21-21 0,0 21 0,-21 21 15,-1-21-15,1 21 0,0 0 16,-1 0-16,-20 0 0,21 21 0,-22 0 15,22 0-15,-1 21 0,-20 1 16,21-1-16,-1 22 0,22-1 0,-21 1 16,21-1-16,-1 1 0,1-1 15,21 1-15,-21-22 0,21 21 0,0-20 16,0 20-16,0-20 0,0-1 16,0 0-16,21-21 0,22 22 15,-22-22-15,0 0 0,21-21 0,1 0 16,-1 0-16,0 0 0,22 0 15,-1 0-15,1-21 0,-1 0 0,-20 0 16,20-1-16,1 1 0</inkml:trace>
  <inkml:trace contextRef="#ctx0" brushRef="#br0" timeOffset="9292.5">15833 1270 0,'0'0'0,"0"-21"0,0 0 0,-22 21 31,1 21-31,0 0 0,0 0 15,0 0-15,0 22 0,-1-22 0,1 21 16,0 1-16,-21-1 0,21 0 16,-1-21-16,22 22 0,0-1 0,-21-21 15,21 22-15,0-22 0,0 0 0,21 0 16,1-21-16,-1 21 0,0-21 16,0 0-16,21 0 0,-20 0 0,20 0 15,-21-21-15,21 0 0,-20 0 16,20 0-16,-21-1 0,0 1 0,0 0 15,1-21-15,-1 21 0,-21-22 16,0 1-16,0 0 0,0-1 16,0 1-16,0 21 0,-21-22 0,-1 22 15,1 0-15,0 0 0,0 21 16,0 0-16,-22 0 0,22 0 0,-21 21 16,0 0-16,-1 0 0,22 22 0,-21-22 15,21 0-15,-1 21 0,1-20 16,21-1-16,0 21 0,0-21 0,0 0 15,21 1-15,22-22 0,-22 0 16,21 0-16,1 0 0,-1 0 0,0 0 16,1 0-16</inkml:trace>
  <inkml:trace contextRef="#ctx0" brushRef="#br0" timeOffset="9736.23">16256 1355 0,'0'0'15,"0"-21"-15,0-1 0,21 1 0,-21 0 16,0 42-1,0 0 1,0 1-16,0-1 0,0 0 0,0 21 16,-21-21-16,21 1 0,0 20 15,0 0-15,-21-21 0,21 1 0,-21 20 16,21-21-16,0 0 0,0 0 16,0 1-16,0-1 0,0-42 46,21-1-46,-21 1 0,21 0 16,-21 0-16,21-21 0,0 20 16,0-20-16,1 0 0,-22-1 0,42 1 15,-21 0-15,0-1 0,0 22 0,22-21 16,-22 21-16,21 21 0,-21-21 16,1 21-16,20 0 0,-21 0 0,0 21 15,0 0-15,1 0 0,-22 0 16,0 0-16,0 22 0,0-22 0,0 21 15,0-21-15,0 22 0,0-1 16,-22-21-16,22 22 0,-21-22 16,0 21-16,0-21 0,21 0 0,0 1 15,-21-1-15,21 0 16,21-21 0,0 0-16,0-21 0,22 21 15,-22-21-15,21-1 0,22 1 0</inkml:trace>
  <inkml:trace contextRef="#ctx0" brushRef="#br0" timeOffset="10116.01">17399 1207 0,'0'0'0,"0"-22"15,0 1-15,0 0 16,-21 21 0,0 0-16,-1 0 0,-20 21 15,21 0-15,-21-21 0,-1 22 0,22-1 16,-21 0-16,21 0 0,-1 0 15,1 0-15,0 1 0,21-1 0,0 0 16,0 0-16,0 0 0,0 0 16,21-21-16,22 22 0,-22-22 15,0 21-15,21-21 0,1 21 0,-22 0 16,21-21-16,-21 21 0,0-21 16,22 21-16,-43 1 0,21-22 0,-21 21 15,0 0-15,0 0 16,0 0-16,-21-21 15,0 0-15,-22 0 0,1 21 0,0-21 16,20 0-16,-20 0 0,0 0 16,-1 0-16,1 0 0,0 0 0,21 0 15,-1 0-15,1 0 0,0 0 0,21-21 32,21 0-32,22 0 15,-22 21-15,21-21 0,0 0 16</inkml:trace>
  <inkml:trace contextRef="#ctx0" brushRef="#br0" timeOffset="10400.85">17886 868 0,'21'-42'16,"-42"84"-16,42-127 0,-21 43 0,0 0 16,0 20-16,0 1 0,0 0 0,-21 42 31,0 22-31,-1-22 0,22 21 0,-42 22 15,21-22-15,0 21 0,0 1 16,-1-1-16,1 1 0,0-1 0,0 1 16,0-1-16,0-20 0,-1-1 0,1 22 15,21-43-15,0 21 0,0 0 16,0-20-16,0-1 0,0 0 16,21 0-16,1-21 0,-1 0 15,21 0-15,-21 0 0,0 0 0,22 0 16,-22-21-16,0 21 0,21-21 0,-20 0 15,-1-1-15,0-20 0,0 21 16,0-21-16</inkml:trace>
  <inkml:trace contextRef="#ctx0" brushRef="#br0" timeOffset="10576.75">17632 1207 0,'0'0'0,"-21"0"15,-1 0-15,-41 0 16,63 21-16,21-21 31,0 0-31,0 0 0,22 0 0,-22 0 16,21 0-16,1 0 0,-1 0 0,0 0 15,-21 0-15,22-21 0,-1 21 16,-21 0-16,22-22 0</inkml:trace>
  <inkml:trace contextRef="#ctx0" brushRef="#br0" timeOffset="11016.5">18013 1376 0,'0'0'0,"-21"-64"15,21 43-15,0 0 16,0 0-16,0 0 0,21 0 15,0 21-15,0 0 0,0-22 0,0 22 16,1 0-16,-1 0 0,0 22 16,0-1-16,0 0 0,0 0 0,1 0 15,-1 22-15,-21-22 0,0 21 0,0 0 16,0-20-16,0 20 0,0-21 16,0 0-16,0 22 0,0-22 15,0 0-15,0 0 0,0 0 16,-21-21-16,21 21 0,-22-21 15,22-21 1,0 0-16,0 0 0,0 0 16,0 0-16,0-1 0,22-20 0,-1 21 15,0-21-15,0 20 0,0-20 16,0 21-16,1 0 0,-1 0 0,0-1 16,-21 1-16,21 21 0,0 0 15,0 0-15,1 0 0,-1 0 16,0 0-16,0 21 15</inkml:trace>
  <inkml:trace contextRef="#ctx0" brushRef="#br0" timeOffset="11473.76">18732 1334 0,'0'0'0,"0"-22"0,0 1 15,0 0-15,0 0 16,0 0-16,0 42 31,-21 0-15,21 0-16,0 22 0,-21-22 0,0 0 15,21 21-15,-21-21 0,21 22 16,0-1-16,-21-21 0,21 22 16,0-22-16,0 0 0,0 0 0,0 0 15,0 0-15,21 1 0,0-22 16,0 0-16,0 0 0,22 0 15,-22 0-15,0-22 0,21 22 0,-21-21 16,22 0-16,-22 0 0,0 0 16,0-22-16,0 22 0,1-21 0,-1 0 15,0-1-15,-21 1 0,0 0 16,21 20-16,-21-20 0,21 21 16,-21 0-16,0 42 15,0 0 1,-21 0-16,0 22 0,21-22 0,0 0 15,-21 21-15,21-21 0,-21 22 16,21-22-16,0 21 0,0-21 0,0 1 16,0-1-16,0 0 0,0 0 15,21 0-15,0-21 0,0 21 16,0-21-16,0 0 0,22 0 0,-22 0 16,21 0-16,-21 0 0</inkml:trace>
  <inkml:trace contextRef="#ctx0" brushRef="#br0" timeOffset="11732.61">19664 1228 0,'0'0'0,"0"-21"0,0-22 0,-21 1 15,-1 42-15,1-21 16,0 21-16,0 0 0,0 0 0,0 21 16,-1-21-16,1 21 0,-21 21 15,21-20-15,0-1 0,-1 21 0,22 0 16,-21-20-16,21 20 15,0 0-15,0 1 0,0-22 0,0 21 16,0-21-16,0 22 0,0-22 0,21 0 16,1 0-16,-1 0 0,0 0 15,0 1-15,0-22 0,0 0 0,1 0 16,20 0-16,-21 0 0,0 0 16,22 0-16,-22-22 0,21 1 0,-21 0 15,22 0-15,-1 0 0</inkml:trace>
  <inkml:trace contextRef="#ctx0" brushRef="#br0" timeOffset="12356.26">20193 783 0,'0'-42'0,"0"84"0,0-105 0,0 20 0,0 22 16,-21 21 0,0 0-16,-1 21 15,22 22-15,-21-22 0,0 21 0,0 22 16,21-22-16,-21 22 0,0-1 15,21 1-15,-22-1 0,22-21 0,0 22 16,-21-1-16,21-20 0,-21-1 16,21 22-16,0-22 0,0-21 0,0 21 15,0 1-15,0-22 0,0 0 0,0 0 16,0 0-16,0 1 0,21-22 16,0 0-1,1 0-15,-1-22 0,0 22 16,21-21-16,-21 0 0,1 0 0,20 0 15,-21-22-15,0 22 16,22-21-16,-22 21 0,0-22 0,0 22 16,0 0-16,0 0 0,-21 0 0,0 0 15,0 42 1,-21 0 0,21 0-16,-21 0 0,21 0 15,-21 1-15,21-1 0,0 0 0,0 0 16,0 21-16,0-20 0,0-1 15,0 0-15,0 0 0,21 0 16,0-21-16,0 0 0,1 21 16,-1-21-16,21 0 0,-21 0 15,22 0-15,-22 0 0,0 0 0,21-21 16,-21 0-16,1 0 0,-1 0 16,0 0-16,-21-1 0,0 1 0,21-21 15,-21 0-15,0 20 0,0-20 16,0 21-16,0 0 0,-21-22 0,0 43 15,0-21-15,-1 0 0,-20 21 16,21 0-16,0 0 0,0 0 0,-1 0 16,1 21-16,0 0 0,0 1 15,21-1-15,-21 0 16,21 0-16,0 0 0,0 0 0,21-21 16,-21 22-16,42-22 0,-21 21 15,1-21-15,20 0 0</inkml:trace>
  <inkml:trace contextRef="#ctx0" brushRef="#br0" timeOffset="12740.04">20913 1482 0,'0'0'0,"0"-21"15,0-1-15,0 1 0,0 0 16,21 0-16,0 0 0,0 0 0,0-1 16,0 1-16,1 21 0,-1 0 15,0 0-15,0 0 0,21 0 16,-20 0-16,-1 0 0,0 21 15,0 1-15,0-1 0,0 0 0,-21 21 16,0-21-16,0 1 0,0-1 16,0 21-16,0-21 0,0 0 0,0 22 15,0-22-15,-21 0 0,21 0 0,0 0 16,-21 1-16,0-22 0,21 21 16,0-42 15,0-1-16,0 1-15,0 0 0,21-21 16,0 21-16,0-1 0,1-20 16,-1 0-16,0 21 0,0-22 0,0 22 15,0-21-15,1 21 0,-1-1 16,-21 1-16,21 0 0,0 0 16,-21 0-16,-21 0 31</inkml:trace>
  <inkml:trace contextRef="#ctx0" brushRef="#br0" timeOffset="12992.89">20024 995 0,'0'0'16,"-64"-21"-16,43 21 0,-21 0 0,20 0 15,22-21-15,22 21 16,-1 0-16,21 0 0,0 0 16,1 0-16,20 0 0,-20 0 0,20 0 15,1 0-15,20 0 0,-20 0 16,-1 0-16,1 0 0,-1 0 0,1 0 16,-22 0-16,0 0 0,1 0 15,-22 0-15,-21-22 0</inkml:trace>
  <inkml:trace contextRef="#ctx0" brushRef="#br0" timeOffset="13860.81">1990 2307 0,'-43'0'0,"86"0"16,-107 0-16,43 0 0,0 0 0,0 0 15,63 0 1,-21-21-16,43 21 16,-1 0-16,22 0 0,-1-21 15,22 21-15,0 0 0,0-21 0,0 21 16,-22 0-16,1 0 0,0-21 15,-22 21-15,1 0 0,-1 0 0,-42 0 16,22 0-16,-22 0 0,-42 0 47,42 0-16,21 0-31,-21 0 0</inkml:trace>
  <inkml:trace contextRef="#ctx0" brushRef="#br0" timeOffset="14508.07">6583 2074 0,'0'0'0,"-43"22"15,22-22-15,0 0 16,21 21-1,21-21 1,22 0-16,-1 0 0,0 0 0,1 0 16,20 0-16,1 0 0,20 0 15,-20 0-15,20 0 0,1 0 16,21 0-16,0 0 0,0 21 0,-1-21 16,22 0-16,0 0 0,22 0 15,-22 21-15,21-21 0,0 0 0,21 0 16,1 0-16,-1 0 0,21 0 15,-20 0-15,20 0 0,1 0 0,-1 0 16,1 0-16,-22 0 0,0 0 16,1 0-16,-1 0 0,-21 0 0,0 0 15,1 0-15,-44 0 0,1 0 0,0 0 16,-21 0-16,-22 0 0,-20 0 16,-1 0-16,0 0 0,-21 0 0,-21-21 46</inkml:trace>
  <inkml:trace contextRef="#ctx0" brushRef="#br0" timeOffset="15260.16">15452 2244 0,'0'0'0,"-43"21"0,1-21 0,21 21 15,-22-21-15,22 0 0,0 0 0,0 0 16,21 21-16,21-21 15,21 0 1,22 0-16,-1 0 0,22 0 0,0 0 16,21 0-16,-1 0 0,22 0 15,0 0-15,0 0 0,22 0 0,-1 0 16,0 0-16,0 0 0,21 0 16,-20 0-16,20 0 0,-21 0 0,21 0 15,-20 0-15,-1 0 0,0 0 16,0 0-16,0 0 0,0 0 15,1 0-15,-22 0 0,0 0 0,-22 0 16,1 0-16,0 0 0,-21 0 16,-22-21-16,-20 21 0,-1 0 0,0 0 15,-21 0-15,1 0 0,-22-21 32,-22 0-17,1 21 1,-21 0-16,0 0 0,-1 0 0,1-21 15,0 21-15</inkml:trace>
  <inkml:trace contextRef="#ctx0" brushRef="#br0" timeOffset="18584.16">1587 3874 0,'0'-22'47,"0"1"-16,0 0-15,0 0 0,-21 21-16,0 0 15,21-21-15,-21 21 0,0-21 16,0 21 0,21-22-16,-22 22 0,1 0 15,0-21-15,0 21 0,0 0 16,0 0-16,-1 0 15,1 0 17,21-21 249,-21 21-265,0 0-16,0 0 15,0 0-15,-1 0 16,1 0-16,0 0 0,-21 21 15,21 0-15,-1 1 16,1-22-16,0 21 0,0 0 16,0 0-16,0 0 0,21 22 15,0-1-15,-22 0 0,22 1 16,0 20-16,0-21 0,0 22 0,0-22 16,0 1-16,0-1 0,22 0 15,-22-21-15,21 1 0,0-1 0,0 0 16,21-21-16,-20 0 0,20 0 15,-21 0-15,21 0 0,1 0 0,-1-21 16,-21 0-16,22-1 0,-1 1 16,0-21-16,1 21 0,-1-22 15,-21 1-15,0 0 0,0 21 0,1-22 16,-22 1-16,0 0 0,0-1 16,0 22-16,0-21 0,0 21 15,0-22-15,-22 22 0,1 0 16,0 21-1,0 0-15,21 21 16,0 0-16,0 22 0,0-1 0,0 0 16,0 1-16,0-1 0,0 0 15,0 1-15,0-1 0,21-21 16,0 21-16,-21-20 0,21-1 0,1 0 16,-1 0-16,21-21 15,-21 0-15,0 0 0,1 0 0,20 0 16,-21-21-16,21 21 0,-20-21 0,-1 0 15,21-1-15,-21-20 0,0 21 16,1-21-16,-1 20 0,0-20 16,0 0-16,-21-1 0,0 22 0,0-21 15,0 21-15,0 0 0,0-1 16,0 1-16,0 42 31,0 1-31,0 20 0,-21-21 16,21 21-16,0 1 0,0-22 15,0 21-15,0 1 0,0-1 16,0-21-16,0 0 0,0 0 16,0 1-16,0-1 0,0 0 0,0-42 47,0 0-47,0-1 0,21 1 15,-21-21-15,0 21 0,0-22 0,21 1 16,-21 21-16,21-21 0,-21-1 15,22 1-15,-22 21 0,21 0 16,0-1-16,-21 1 0,21 21 0,0 0 16,0 0-16,1 0 15,-22 21-15,21 1 0,-21-1 16,21 21-16,-21-21 0,0 0 0,21 22 16,-21-22-16,21 21 0,-21-21 15,0 1-15,0-1 0,21 0 0,1 0 16,-1 0-16,0-21 15,0 0-15,0 0 0,0 0 0,1 0 16,-1 0-16,0-21 0,0 0 16,0 0-16,0 0 0,1-1 0,-1 1 15,0-21-15,0 21 0,-21 0 16,0-22-16,21 22 0,-21 0 0,0 0 16,0 0-16,0-1 0,0 1 15,0 42 16,0 1-31,0-1 0,0 21 16,0-21-16,21 0 0,-21 22 16,0-22-16,0 0 0,0 0 0,22 0 15,-1 1-15,0-1 0,-21 0 16,21 0-16,0-21 0,0 0 0,22 0 16,-22 0-16,0 0 0,21 0 15,-20-21-15,20 0 0,-21 0 0,21-1 16,-20 1-16,20-21 0,21-43 15,-41 64 1,-22 0-16,0-21 0,0 20 0,0 1 16,0 0-16,0 0 0,0 0 15,0 0-15,0 42 32,0 0-17,0 0-15,0 0 0,0 22 16,0-1-16,0 0 0,0 1 0,0 20 15,0 1-15,0-22 0,0 21 16,0 22-16,0-21 0,0-1 0,21 1 16,-21 20-16,21 1 0,-21 0 15,0-1-15,0 1 0,0 0 16,0-1-16,0 1 0,0 0 0,0 20 16,0-20-16,0 0 0,-21-1 15,0 1-15,-1 0 0,1-22 0,0 22 16,-21-22-16,21-20 0,-1 20 15,1-20-15,0-22 0,0 21 0,0-21 16,0-21-16,-1 0 0,1 0 0,0 0 16,0-21-16,21 0 0,-21 0 15,-22-22-15,22 1 0,0 0 0,0-22 16,0 1-16,0-1 0,-22-20 16,22-1-16,21-21 0,-21 21 0,21-20 15,0-22-15,0 21 0,0 0 16,0 0-16,0 0 0,21 22 15,0-1-15,0 21 0,1-20 0,20 20 16,-21 22-16,21-22 0,-20 22 16,20 0-16,0 21 0,-21-22 0,22 22 15,-22 0-15,0 21 0,0-21 16,0 21-16,1 0 0,-1-21 0</inkml:trace>
  <inkml:trace contextRef="#ctx0" brushRef="#br0" timeOffset="21544.08">5165 4022 0,'0'21'0,"0"-42"0,0 63 0,0-21 16,0 0-16,0 1 0,-22-1 15,22 0-15,-21-21 0,21 21 16,-21-21-16,0 0 16,0 0-16,21-21 0,0 0 0,-21 0 15,21-1-15,-22-20 0,22 21 16,0-21-16,0-1 0,0 1 0,0 0 16,0-1-16,0 1 15,22-22-15,-1 1 0,0-1 0,0 1 0,21-1 16,-20 1-16,20-1 0,-21 1 15,21 21-15,1-1 0,-1 22 16,0 0-16,1 0 0,-1 21 0,-21 0 16,22 0-16,-22 0 0,0 21 15,0 0-15,0 0 0,-21 22 0,21-22 16,-21 21-16,0-21 0,0 0 16,0 22-16,0-22 0,0 0 0,0 0 15,0-42 16,0 0-15,0 0-16,0 0 0,0-1 16,0 1-16,0 0 0,0 0 0,-21 0 15,0-22-15,0 22 16,0 0-16,0 0 0,-1 21 0,1-21 16,0 0-16,0 21 0,0 0 15,0 0-15,-1 0 0,1 21 0,-21 0 16,21 21-16,0 1 0,-22-1 15,22 21-15,0 1 0,-21-1 0,20 1 16,1-1-16,0 1 0,21-1 0,0 1 16,0-1-16,0 1 0,0-1 15,0-20-15,21 20 0,-21-20 16,21-1-16,1 0 0,-1 1 0,21-22 16,-21 21-16,0-21 0,22-21 15,-1 21-15,-21-21 0,22 0 0,-1 0 16,0 0-16,-21-21 0,22 0 15,-1 0-15,0 0 0,-20-22 0,20 22 16,-21-21-16,21 0 0,-20-1 0,-1 1 16,0 0-16,-21 20 0,0-20 15,0 0-15,0-1 0,0 1 0,0 21 16,0-21-16,0 20 0,0 1 16,-21 21-16,21 21 15,-21 1-15,21-1 16,0 21-16,-22 0 0,22-20 15,0 41-15,0-21 0,0 1 0,0-1 16,0 0-16,0 1 0,0-1 16,0-21-16,22 22 0,-1-22 0,0 0 15,0 0-15,0-21 0,0 0 0,1 0 16,20 0-16,-21 0 0,0 0 16,22-21-16,-22 0 0,21 0 0,-21-1 15,0 1-15,22 0 0,-22-21 16,0-1-16,-21 1 0,0 0 0,0 21 15,0-43-15,0 43 0,0-21 0,-21-1 16,0 1-16,0 0 16,-1 20-16,1 1 0,-21 0 0,21 21 15,-22 0-15,22 0 0,-21 0 16,21 21-16,-22 0 0,22 1 0,0-1 16,0 21-16,0 0 0,21 1 0,0-1 15,0 0-15,0 1 0,0 20 16,0-20-16,0-1 0,21-21 0,0 21 15,0-20-15,22-1 0,-1 0 16,0-21-16,1 0 0,-1 0 0,21 0 16,-20 0-16,20 0 0,1-21 0,-1 0 15,-20-1-15,20-20 0,-21 21 16,1 0-16,-1-22 0,0 1 16,-20 21-16,-1-21 0,0-1 0,-21 22 15,0-21-15,0 21 0,0-1 16,0 1-16,0 0 0,-21 21 15,21 21 1,0 0-16,0 1 0,-21 20 16,21-21-16,0 21 0,0-20 0,-22 20 15,22 0-15,0-21 0,0 22 16,0-22-16,0 0 0,0 0 0,0 0 16,0 1-16,0-1 0,0 0 15,0-42 16,0 0-31,0-1 0,0 1 16,22 0-16,-1-21 0,0 21 0,-21-22 16,21 1-16,0 0 0,-21-1 0,21 1 15,1 0-15,-1 20 0,0 1 16,0-21-16,0 21 0,0 21 16,22-21-16,-22 21 0,0 0 0,0 0 0,0 21 15,1-21-15,-22 21 0,0 0 16,21 21-16,-21-20 0,0-1 0,0 21 15,0 0-15,0 1 0,0-22 16,0 21-16,0 1 0,0-22 16,0 21-16,21-21 0,-21 0 0,21 1 15,0-1-15,0 0 0,1-21 16,-1 0-16,0 0 0,0 0 0,21 0 16,1-21-16,-22 0 0,21-1 0,-21 1 15,22-21-15,-1 21 0,-21-22 16,22 1-16,-22 0 0,0-1 0,0 1 15,0 0-15,0-1 0,-21 22 16,22-42-16,-22 42 0,0-1 16,0 1-16,-22 21 0,1 0 15,0 21-15,0 1 0,0-1 16,0 0-16,21 0 0,-22 0 0,22 22 16,-21-22-16,21 0 0,0 21 15,0-21-15,0 22 0,0-22 16,0 0-16,21 21 0,1-20 0,-22-1 15,21 0-15,0 0 0,-21 0 16,0 0-16,21-21 16,-21 22-16,-21-22 31,0-22-31,0 22 0,-1-21 16,1 0-16,0 21 0,0-21 0,0 0 15,0 0-15,-1 21 0,1 0 16,21-22-16,0 44 15,0-1 1,0 0-16,0 0 0,21-21 16,1 21-16,-22 0 0,21 1 0,0-22 15,0 21-15,21 0 0,-20-21 16,-1 0-16,21 0 0,-21 0 0,22 0 16,-1 0-16,-21 0 0,21 0 0,1 0 15,-1-21-15,0 0 0,1-1 16,-1 1-16,0 0 0,22-64 15,-22 43-15,-21 0 0,22-1 16,-22 1-16,0-21 0,0-1 16,0 22-16,1-22 0,-1 1 0,-21-22 15,21 22-15,-21-1 0,0 1 16,0 20-16,0-20 0,0 42 0,0-22 16,0 22-16,0 0 0,0 42 31,0 21-31,-21 1 0,21-1 0,0 0 15,0 1-15,-21 20 0,-1-20 16,22 20-16,-21 1 0,0-22 0,21 0 16,0 22-16,0-22 0,-21 0 15,21 1-15,0-1 0,0 0 0,0 1 16,0-1-16,0-21 0,0 22 0,0-22 16,0 0-16,0 0 0,21-21 15,0 0-15,0 0 16,1 0-16,-1 0 0,21 0 0,-21-21 15,0 0-15,22 0 0,-22-1 16,21-20-16,1-21 0,-1 20 16,-21 22-16,0-21 0,-21 21 15,0-22-15,21 22 0,-21 0 0,0 0 16,0 0-16,-21 21 16,0 0-16,0 0 0,21 21 0,-21 0 15,0-21-15,-1 21 0,1 0 16,21 0-16,0 1 0,0-1 15,0 0-15,0 0 0,0 0 0,0 0 16,0 1-16,0-1 0,0 0 16,0 0-16,0 0 0,0 0 0,0 1 15,21-1-15,1-21 0,-22 21 16,21 0-16,0-21 0,0 0 0,0 0 16,22 0-16,-22 0 0,21 0 0,0 0 15,-20 0-15,20 0 0,0-21 16,-21 0-16,22 0 0,-22-1 15,0 1-15,0 0 0,0-21 0,1 21 16,-1-22-16,-21 22 0,0-21 16,0 21-16,0-1 0,21 1 0,-21 0 15,0 0-15,-21 42 32,21 0-32,0 0 0,0 1 15,-21-1-15,21 0 0,-22 0 0,22 21 16,0-20-16,0-1 0,0 21 15,0-21-15,0 0 0,0 1 0,0-1 16,22 0-16,-1-21 16,0 0-16,0 0 0,0 0 15,0 0-15,1 0 0,-1 0 16,0-21-16,0 0 0,0 21 0,0-22 16,1 1-16,-1 0 0,0-21 15,21-1-15,-42 1 16,0 21-16,21-21 0,-21 20 0,22 1 15,-22 0-15,0 0 0,0 0 0,0 42 32,0 0-32,0 0 15,-22 0-15,22 1 0,-21 20 0,21-21 16,0 21-16,0-20 0,-21-1 0,21 21 16,0-21-16,0 0 0,0 1 15,0-1-15,0 0 16,21-21-16,0 0 0,1 0 15,-1 0-15,0 0 16,21 0-16,-21-21 0,1 21 0,20-21 16,-21-1-16</inkml:trace>
  <inkml:trace contextRef="#ctx0" brushRef="#br0" timeOffset="22722.4">10202 3662 0,'0'0'0,"0"-21"0,-21 0 15,0 21-15,0-22 0,0 22 16,-1 0-16,1 0 0,0 0 16,-21 22-16,21-1 0,-1-21 0,1 21 15,-21 0-15,21 21 0,0-20 16,-1-1-16,22 21 0,-21 0 0,21-20 16,-21 20-16,21 0 0,0 1 0,0-22 15,0 21-15,0-21 0,0 0 16,0 22-16,21-22 0,0-21 0,1 21 15,-1 0-15,0-21 0,21 0 0,-21 0 16,1 0-16,20 0 0,-21 0 16,21-21-16,-20 0 0,20 0 0,0 0 15,1-1-15,-22 1 0,21-21 0,0 21 16,-20-22-16,20 1 16,-21-21-16,21 20 0,-20-20 0,-1-1 15,-21 1-15,21-1 0,-21-20 0,21-1 16,-21 21-16,0 1 0,0-1 15,0 1-15,0 21 0,0-1 0,0 22 16,0 0-16,-21 21 16,0 0-16,21 21 15,-21 21-15,-1 1 0,1-1 0,0 22 16,21-22-16,-21 21 0,0 22 16,21-21-16,0-22 0,-21 21 0,-1 1 15,22-22-15,0 22 0,-21-22 0,21 0 16,0 1-16,0-1 15,0 0-15,0-20 0,0-1 0,0 21 16,21-21-16,1-21 0,-1 21 0,21-21 16,-21 0-16,0 0 0,22 0 15,-22 0-15,21 0 0,-21 0 0,1-21 16,20 0-16,-21 0 0,0 0 0,22 0 16,-22-22-16,0 22 0,0-21 15,0 21-15,0-1 0,-21 1 16,0 0-16,22 0 0,-22 42 31,0 0-31,0 0 0,-22 1 16,22-1-16,0 0 0,0 0 15,0 21-15,0-20 0,0-1 16,0 0-16,0 0 0,0 0 16,22-21-16,-1 21 0,0-21 15,0 0-15,0 0 0,0 0 16,1 0-16,-1 0 0,21-21 0,-21 21 15,0-21-15,1 0 0,-1 0 0,0 0 16,-21-1-16,0 1 0,21-21 16,-21 0-16,0 20 0,0-20 0,0 0 15,0-1-15,0 22 0,-21-21 0,0 21 16,0 0-16,-1 21 16,1 0-16,0 0 0,0 0 0,-21 0 15,20 21-15,1 0 0,0 0 16,0 0-16,0 0 0,0 22 0,-1-22 15,22 21-15,-21-21 0,21 1 0,0 20 16,0-21-16,0 0 0,0 0 0,21 1 16,1-1-16,-1-21 0,0 21 15,21-21-15,-21 0 0,22 0 0,-22 0 16,0 0-16,21 0 0,-20 0 16,-1 0-16,21-21 0,-21 0 0,0 21 15,1-22-15,-1 1 0,0 0 16,0 0-16,0 0 0,0 0 0,1-1 15,-22 1-15,0 0 0,21 0 16,-21 0-16,0 0 0,0 42 31,0 0-31,0 0 0,0 21 16,0-20-16,0-1 0,0 0 16,0 0-16,0 0 0,0 0 15,0 1-15,0-1 0,0 0 0,0 0 16,0 0-16,0 0 0,0 1 15,21-22-15,0 0 16,0 0 0,0 0-16,1 0 15,-1-22-15,-21 1 16,0 0-16,0-21 0,0 21 16,0-22-16,0 22 0,0-21 0</inkml:trace>
  <inkml:trace contextRef="#ctx0" brushRef="#br0" timeOffset="22984.25">10393 3408 0,'0'0'0,"-43"0"16,22 0-16,0 0 0,42 0 31,22 0-31,-22 0 0,0 0 15,21 0-15,-21 0 0,22 0 0,-22 0 16,21 0-16,1 0 0,-22 0 0,0 0 16,21 0-16,-21 0 0,1-21 15,-1 21-15,-21-21 16,0-1 0,-21 22-16,-1-21 0,1 21 15,-21 0-15,0-21 0</inkml:trace>
  <inkml:trace contextRef="#ctx0" brushRef="#br0" timeOffset="23208.12">8678 3344 0,'-42'22'16,"84"-44"-16,-148 44 0,85-22 0,-21 21 0,21-21 15,0 0-15,42 0 31,21 0-31,-21 0 0,22 0 16,-1 0-16,0 0 0,1 0 16,20 0-16,-21 0 0,1 0 0,-1 0 15,-21-21-15,22 21 0,-22 0 16,0 0-16,0 0 0,0 0 0,0-22 16</inkml:trace>
  <inkml:trace contextRef="#ctx0" brushRef="#br0" timeOffset="24768.53">12404 3683 0,'0'0'0,"21"0"0,-21-21 0,21 0 16,0 21-16,-21-21 0,21 21 16,-21 21 15,0 0-31,-21 0 16,21 0-16,0 0 0,-21 22 15,21-22-15,-21 21 0,21-21 0,0 22 16,-21-22-16,-1 21 0,22-21 0,-21 22 15,21-22-15,0 0 0,0 0 16,0 0-16,21-21 31,1 0-31,-1-21 16,0 0-16,0 0 0,0 0 0,0 0 16,1-1-16,-1-20 0,0 21 15,-21 0-15,21 0 0,0-22 0,0 22 16,-21 0-16,22 21 0,-22-21 0,21 21 15,-21 21 1,0 0-16,0 0 16,0 0-16,0 1 0,0-1 15,0 21-15,0-21 0,0 22 16,0-22-16,0 0 0,21 0 0,-21 0 16,21 0-16,-21 1 0,21-1 15,0 0-15,1-21 0,20 0 16,-21 0-16,0 0 0,0 0 0,22 0 15,-22-21-15,21 0 0,-21-1 16,1 1-16,20 0 0,-21 0 0,0 0 16,22-22-16,-22 22 0,-21-21 0,21 21 15,0-22-15,-21 1 0,0 21 16,0-21-16,0 20 0,0 1 0,0 0 16,0 0-16,0 42 31,-21 0-31,0 0 0,0 1 15,21 20-15,-22-21 0,22 21 16,0-20-16,-21 20 0,21-21 0,0 21 16,0-20-16,0 20 0,0-21 0,0 0 15,0 0-15,21 1 0,1-1 16,-1-21-16,0 0 0,21 21 0,-21-21 16,22 0-16,-1 0 0,0 0 0,1-21 15,20 0-15,-20-1 0,-1 1 16,0 0-16,1 0 0,-1-21 15,-21 20-15,21-20 0,-20 0 0,20-1 16,-21 1-16,0-21 0,0 20 16,-21-20-16,0-1 0,22 1 0,-22 20 15,0-20-15,0 21 0,0-1 16,0 22-16,0 0 0,0 0 0,-22 21 16,1 0-16,21 21 0,-21 0 15,0 0-15,21 22 0,-21-1 16,0 0-16,21 1 0,-22 20 0,22-21 15,0 1-15,-21 20 0,21-20 16,-21-1-16,21 0 0,0 1 0,0-1 16,0-21-16,0 21 0,0-20 0,0-1 15,0 21-15,0-21 16,0 0-16,21-42 31,0 0-31,-21 0 16,22 0-16,-1 0 0,-21-22 0,21 22 15,0 0-15,-21 0 0,21 0 0,0-1 16,-21 1-16,22 21 16,-1 0-16,0 0 0,-21 21 15,0 1-15,0-1 16,0 0-16,0 0 0,0 0 16,0 0-16,0 1 0,21-1 0,-21 0 15,21 0-15,-21 0 0,21-21 16,1 21-16,-1-21 0,0 0 15,0 0-15,0 0 0,0 0 0,22 0 16,-22 0-16,0 0 0,0 0 16,0-21-16,1 0 0,-1 0 0,0 0 15,0 0-15,0-1 0,0 1 0,1-21 16,-1 21-16,-21 0 0,0-22 16,21 22-16,0 0 0,-21 0 15,0 42 16,0 0-31,0 0 0,-21 0 16,21 1-16,0-1 0,0 0 16,-21 0-16,21 0 0,0 0 15,-21-21-15,21 22 0,0-1 0,0 0 16,21-21 15,0 0-15,-21-21-16,21 0 15,-21-1-15,21 1 0,-21 0 0</inkml:trace>
  <inkml:trace contextRef="#ctx0" brushRef="#br0" timeOffset="24928.49">14520 3620 0,'-21'0'0,"0"0"15,21 21 48,21-21-63,-21 21 0,21-21 15</inkml:trace>
  <inkml:trace contextRef="#ctx0" brushRef="#br0" timeOffset="25635.89">15028 3598 0,'0'0'0,"0"-21"16,-21 21-1,0 21-15,0 1 0,0-1 16,21 0-16,-22 21 0,1-21 0,0 1 16,0 20-16,21-21 0,0 0 0,-21 22 15,21-22-15,0 0 0,0 0 16,0 0-16,0 0 0,0 1 0,0-1 15,21-21-15,0 21 0,0-21 16,0 0-16,1 0 0,20 0 16,0 0-16,1 0 0,-1 0 0,0 0 15,1-21-15,-1 21 0,0-21 0,1-1 16,-22 1-16,21-21 0,0 21 16,-20-22-16,-1 1 0,21 0 0,-21-1 15,0 1-15,-21-21 0,22-1 16,-22 1-16,21-1 0,-21 1 0,0 20 15,0 1-15,0 0 0,0-1 0,0 22 16,0 0-16,-21 21 16,-1 0-16,1 21 0,21 0 0,0 0 15,-21 22-15,21-1 16,-21 0-16,21 1 0,-21-1 0,21 22 16,0-22-16,0 21 0,-21-20 0,21-1 15,0 0-15,-22 1 0,22-22 16,0 21-16,-21-21 0,21 1 0,0-1 15,0 0-15,0 0 0,0 0 0,0-42 47,0 0-47,21 0 16,1 0-16,-1-1 0,0 1 0,0-21 16,21 21-16,1-22 0,-1 22 0,0-21 15,1 21-15,-1 0 0,0-1 16,-20 22-16,20 0 0,0 0 15,-21 0-15,1 22 0,-1-1 0,-21 0 16,0 0-16,0 21 0,0-20 16,0-1-16,0 21 0,0-21 0,0 22 15,0-22-15,0 21 0,0-21 16,0 0-16,0 1 0,0-1 0,0 0 16,-21 0-16,-1-21 15,44 0 16</inkml:trace>
  <inkml:trace contextRef="#ctx0" brushRef="#br0" timeOffset="26012.39">17314 3662 0,'-21'0'16,"42"0"-16,-42-21 0,21 0 0,0-1 15,0 1 1,0 0-16,0 42 31,0 0-15,0 1-16,0-1 0,0 0 0,0 0 15,0 21-15,0-20 0,0-1 16,0 0-16,0 21 0,-21-21 0,21 1 16,-21-22-16,21 21 0,-21 0 0,21 0 15,0 0 1,42-21-1,-21 0-15,0 0 0</inkml:trace>
  <inkml:trace contextRef="#ctx0" brushRef="#br0" timeOffset="26392.39">17886 3577 0,'0'0'0,"0"-63"15,0 42-15,0-1 0,-21 22 16,-1 0-1,1 0-15,0 22 0,0-1 0,-21 0 16,20 0-16,-20 0 0,21 0 16,0 1-16,0-1 0,-1 0 15,22 0-15,0 0 0,0 0 16,22 1-16,-1-22 0,0 0 16,21 0-16,-21 0 0,1 21 15,20-21-15,-21 0 0,0 0 0,0 0 16,1 0-16,-1 21 0,0-21 15,0 0-15,-21 21 0,0 0 16,0 0-16,0 1 16,-21-22-1,0 21-15,0-21 16,-1 0-16,1 0 0,0 0 16,0 0-16,0 0 0,0 0 15,-1 0-15,1 0 0,0 0 0,0 0 16,0-21-1,0-1-15,21 1 0</inkml:trace>
  <inkml:trace contextRef="#ctx0" brushRef="#br0" timeOffset="26583.87">17272 3281 0,'0'0'0,"-21"-21"15,0 21 1,21-21-16</inkml:trace>
  <inkml:trace contextRef="#ctx0" brushRef="#br0" timeOffset="27388.01">19516 3725 0,'21'0'0,"-42"0"0,63 0 0,-21 0 16,0 0-16,0-21 0,-21 0 15,0 0-15,0 0 16,0 0-16,0-1 0,-21 1 16,0 0-16,0 0 0,-21 0 0,20 0 15,-20 21-15,21-22 0,-21 22 16,-1 0-16,1 0 0,0 0 15,20 0-15,-20 22 0,0-1 0,-1 0 16,22 21-16,-21-21 0,21 22 16,0-22-16,-1 21 0,1 1 0,21-22 15,-21 21-15,21-21 0,0 0 16,0 22-16,0-22 0,21-21 0,0 21 16,22 0-16,-22-21 0,21 0 15,1 0-15,-1 0 0,0 0 0,1 0 16,-1-21-16,21 0 0,-20 0 0,-1 0 15,0-1-15,1 1 0,-1 0 16,-21 0-16,22-21 0,-22 20 16,0-20-16,0 0 0,0-22 0,0 22 15,1-22-15,-22 22 0,0-21 16,0-1-16,0 22 0,0-22 0,0 22 16,0 0-16,0-1 0,0 22 15,0-21-15,0 21 0,0 63 16,0-21-1,-22 21-15,22 1 0,0 20 0,-21 1 16,21-1-16,-21 1 0,0-1 16,21 1-16,0-1 0,0-20 0,0-1 15,-21 21-15,21-41 0,0 20 0,0-21 16,0 21-16,0-20 16,0-1-16,0 0 0,21-21 15,-21 21-15,21-21 16,0 0-16,0-21 15,1 0-15,-22 0 0</inkml:trace>
  <inkml:trace contextRef="#ctx0" brushRef="#br0" timeOffset="27748.8">20087 3620 0,'0'21'16,"21"-21"15,0 0-31,1 0 16,-1 0-16,0 0 0,0 0 15,-21-21-15,21 21 0,0-22 16,-21 1-16,0 0 16,0 0-1,-21 21-15,0 0 0,0 0 0,0 0 16,0 21-16,-1-21 0,1 21 15,0 0-15,0 1 0,0 20 16,0-21-16,-1 0 0,22 0 16,-21 1-16,21 20 0,-21-21 0,21 0 15,0 0-15,0 1 0,0-1 16,0 0-16,21 0 16,0-21-16,1 0 0,-1 0 15,0 0-15,21 0 0,-21 0 0,22 0 16,-1-21-16,0 21 0</inkml:trace>
  <inkml:trace contextRef="#ctx0" brushRef="#br0" timeOffset="29676.72">20743 3620 0,'0'0'0,"21"-85"16,-21 43-16,0-1 0,-21 43 16,0 0-1,0 0-15,0 0 0,-22 21 0,22 1 16,0-1-16,0 0 0,0 21 0,0 1 15,-1-22-15,1 21 0,0 0 16,21-20-16,0 20 0,0-21 0,0 21 16,0-20-16,0 20 0,0-21 15,0 0-15,21 0 0,0 1 0,22-1 16,-22 0-16,21-21 0,1 0 0,20 0 16,-21 0-16,1 0 0,-1 0 15,0 0-15,1-21 0,-1 0 0,0-1 16,-20 1-16,20-21 15,-21 21-15,21-22 0,-20 1 0,-1 0 16,0-1-16,0 1 0,0-21 0,0-1 16,1 1-16,-1-1 0,-21 1 15,21-1-15,0 1 0,-21 20 0,0 1 16,21 0-16,-21 20 0,21 1 16,-21 0-16,0 42 15,0 0-15,-21 1 16,21 20-16,-21 0 15,0 1-15,21-1 0,-21 0 0,0 1 0,21 20 16,0-21-16,-22 1 0,22 20 16,0-20-16,-21-1 0,21 0 15,0-21-15,0 22 0,0-1 0,0-21 16,0 22-16,21-22 0,1 0 16,-1 21-16,21-21 0,-21-21 0,22 22 15,-22-22-15,21 0 0,0 0 16,1 0-16,-1 0 0,0 0 0,1 0 15,-1-22-15,0 1 0,1 21 0,-1-21 16,-21 0-16,22 0 0,-22-22 16,0 22-16,0 0 0,0-21 0,0 21 15,-21-22-15,22 22 0,-22-21 16,0 21-16,0-1 0,-22 1 16,1 21-16,0 0 0,0 0 15,-21 0-15,20 21 0,-20 1 16,21-1-16,-21 0 0,20 21 0,-20-21 15,21 1-15,0-1 0,0 21 16,-1-21-16,22 0 0,0 1 0,0-1 16,0 0-16,0 0 0,22 0 15,-1-21-15,0 0 0,0 0 16,0 0-16,0 0 0,1 0 0,-1 0 16,0 0-16,0 0 0,21-21 15,-20 0-15,-1 21 0,0-21 0,-21 0 16,21-22-16,0 22 15,0 0-15,1-21 0,-22 20 0,21-20 16,-21 21-16,21 0 0,-21 0 0,0-1 16,0 44 15,0-1-31,0 0 16,0 0-16,0 0 0,0 0 0,-21 1 15,21-1-15,-21 0 0,21 0 16,0 0-16,0 0 0,0 1 0,0-1 15,21-21-15,-21 21 0,21-21 16,0 0-16,0 0 16,0 0-16,1 0 0,-1 0 0,0 0 15,0 0-15,0 0 0,0-21 16,1 0-16,-1 21 0,0-22 0,0 1 16,0 0-16,0-21 0,1 21 0,-1-1 15,0 1-15,0 0 0,0 0 16,0 0-16,-21 0 0,22 21 15,-22 21 1,0 0 0,0 0-16,0 0 0,0 0 15,0 1-15,0-1 0,-22 0 16,22 0-16,0 0 0,0 0 16,0 1-16,0-1 15,22 0-15,-1-21 0,0 0 0,0 21 16,0-21-16,0 0 0,1 0 0,-1 0 15,21 0-15,-21 0 0,22 0 16,-22 0-16,0-21 0,21 21 0,-21-21 16,1 0-16,-1-1 0,21 1 15,-21-21-15,0 21 0,1 0 0,-1-22 16,0 22-16,0-21 0,0 21 16,-21-1-16,21 1 0,-21 0 0,-21 21 46,0 21-46,0 0 0,0 1 0,21-1 16,-21 0-16,-1 0 0,1 0 16,21 0-16,0 1 0,0 20 0,0-21 15,0 0-15,0 0 16,0 1-16,0-1 0,21 0 0,1-21 16,-1 21-16,0-21 0,0 0 0,21 21 15,-20-21-15,20 0 0,0 0 16,1 0-16,-1 0 0,0 0 0,1 0 15,-1 0-15,0 0 0,1-21 16,-1 21-16,0-21 0,1 0 16,-22-22-16,21 22 0,-21 0 0,0-21 15,1 21-15,-22-22 0,0 22 16,0 0-16,0-21 0,0 20 0,-22 1 16,1 0-16,-21 21 15,21 0-15,0 0 0,-1 0 0,-20 21 16,21-21-16,0 21 0,0 1 15,-22-1-15,22 0 0,0 21 0,0-21 16,0 1-16,21-1 0,0 0 0,-22 21 16,22-21-16,0 1 0,0-1 15,0 0-15,0 0 0,0 0 16,22-21-16,-1 0 0,0 21 16,0-21-16,0 0 0,0 0 15,1 0-15,20 0 0,-21 0 0,0-21 16,22 0-16,-22 21 0,21-21 15,-21 0-15,22-22 0,-22 22 0,21 0 16,-21-21-16,22-1 0,-22 1 0,21-21 16,-21 20-16,0-20 0,1-1 15,-1 1-15,21-64 16,-42 84-16,0 1 0,0 0 0,0 21 16,0-1-16,-21 22 15,21 43 1,-21-22-16,0 21 0,-1 1 15,1 20-15,0-21 0,21 22 16,-21-22-16,21 1 0,-21 20 0,21-21 16,-21 1-16,21-1 0,0-21 0,0 22 15,0-22-15,0 21 0,0-21 16,0 0-16,0 1 0,0-1 16,21-21-1,0 0-15,0 0 0,0 0 16,0 0-16,1 0 15,-1 0-15,0 0 0,0 0 16,0-21-16,0 21 0,-21-22 16</inkml:trace>
  <inkml:trace contextRef="#ctx0" brushRef="#br0" timeOffset="29822.63">24193 3874 0,'0'0'0,"-21"0"0,0 0 16,0 0-16,0 21 0,0-21 15,-1 0-15,1 0 0,0 0 16,0 21-16,0-21 0,0 0 16,-1 0-16,1 0 0,0 0 15,-21 0-15,21 0 0,-1 0 16</inkml:trace>
  <inkml:trace contextRef="#ctx0" brushRef="#br0" timeOffset="31248.46">1333 5546 0,'0'0'0,"0"-21"16,0-1-16,0 1 15,0 0 1,-21 42-1,21 0 1,-21 1-16,0 20 0,21 0 16,-21 1-16,0-1 0,-1 0 0,1 1 15,0-1-15,0 0 16,0 1-16,0-1 0,-1-21 0,1 0 16,21 0-16,0 1 0,0-44 31,0 1-16,0 0-15,21-21 0,-21 21 0,22-22 16,-1 22-16,0-21 0,-21 21 16,21-1-16,0 1 0,0 0 15,1 0-15,-1 21 0,0 0 16,0 0-16,0 21 0,0 0 16,1 22-16,-1-22 0,0 21 0,-21 0 15,21-20-15,0 20 0,-21-21 16,21 21-16,1-20 0,-1-1 15,0 0-15,0 0 0,0-21 16,22 0-16,-22 0 0,21 0 0,-21 0 16,22-21-16,-1 0 0,-21 0 15,21-22-15,1 22 0,-22 0 0,0-21 16,0-1-16,0 1 0,1 0 16,-22-1-16,21 1 0,-21-22 15,0 22-15,0 0 0,0 21 0,0-22 16,-21 22-16,-1 0 0,1 0 0,21 0 15,-21 21-15,0 0 0,0 0 16,0 21-16,21 0 16,0 21-16,0-21 0,0 22 15,0-22-15,0 21 0,0 1 16,0-22-16,0 21 0,0-21 0,0 22 16,0-22-16,0 0 0,21-21 15,0 21-15,0-21 0,0 0 0,0 0 16,1 0-16,-1-21 0</inkml:trace>
  <inkml:trace contextRef="#ctx0" brushRef="#br0" timeOffset="31484.31">2455 5503 0,'0'0'0,"0"22"31,0-1-31,0 0 16,-21 0-16,0 0 0,21 22 0,0-22 15,-21 21-15,21 0 0,-21 1 16,-1-22-16,22 21 0,0-21 0,0 22 16,-21-22-16,21 0 0,0 0 0,0 0 15,0 1 1,21-44 0,1 22-16,-22-21 15,21 0-15,0 0 0,-21-21 0</inkml:trace>
  <inkml:trace contextRef="#ctx0" brushRef="#br0" timeOffset="31844.1">2455 5249 0,'-21'-21'0,"42"42"0,-42-84 0,0 63 16,0 0-16,0 0 16,21 21-16,0 0 0,0 0 0,0 1 15,0-1-15,0 21 0,0-21 16,0 0-16,0 22 0,21-22 0,0 0 15,0 0-15,0-21 16,0 0-16,1 0 0,-1 0 0,0 0 16,0 0-16,0 0 0,0-21 15,1 21-15,-1-21 0,-21 0 0,0 0 16,0-1-16,0 1 0,0 0 16,0 0-16,0 0 0,-21 0 0,-1-22 15,1 22-15,0 0 0,0 0 16,-21 0-16,20-1 0,1 22 0,-21 0 15,21 0-15,0 22 0,-1-1 16,1 0-16,0 0 0,21 21 16,-21-20-16,21 20 0,0-21 0,0 21 15,0 1-15,0-22 0,0 21 16,21-21-16,0 1 0,0-1 16,1-21-16,20 0 0,0 0 0</inkml:trace>
  <inkml:trace contextRef="#ctx0" brushRef="#br0" timeOffset="32127.94">3344 4911 0,'0'0'0,"-21"-21"0,0 21 0,0 0 16,0 0-16,-1 21 0,1 0 15,0 21-15,21 1 0,-21-1 16,0 0-16,21 22 0,-21-22 0,21 22 15,-22-1-15,1 1 0,21-1 16,0 1-16,-21-1 0,21 1 0,-21-22 16,21 21-16,0-20 0,0-1 15,0 0-15,0-20 0,0-1 0,0 0 16,21-21-16,0 0 16,0 0-16,1 0 0,-1 0 15,0-21-15,0-22 0,0 22 16,22 0-16,-22-21 0,0-1 0</inkml:trace>
  <inkml:trace contextRef="#ctx0" brushRef="#br0" timeOffset="32588.19">3514 4995 0,'0'0'0,"0"-63"16,0 84 0,0 0-16,0 0 15,-22 22-15,22-22 0,0 21 16,0 1-16,0 20 0,0-21 0,0 1 15,0 20-15,0-20 0,0 20 16,0-21-16,0 1 0,0 20 0,0-20 16,0-1-16,0-21 0,0 21 15,0-20-15,0 20 0,0-21 16,0 0-16,0-42 31,0 0-31,0 0 16,0-22-16,0 22 0,0-21 15,0 0-15,22-1 0,-1 1 0,0-22 16,0 22-16,0 21 0,0-21 0,22 20 16,-22 1-16,21 21 0,-21 0 15,22 0-15,-22 0 0,0 21 0,0 1 16,0-1-16,1 0 0,-1 21 16,-21-21-16,0 22 0,0-1 0,0 0 15,0-20-15,0 20 0,0 0 16,0-21-16,-21 22 0,-1-22 15,1 0-15,21 0 0,0 0 0,-21-21 16,21 22-16,-21-22 16,21-22-1,-21 1-15,21 0 16,-21 0-16,-1-21 0,1 20 16</inkml:trace>
  <inkml:trace contextRef="#ctx0" brushRef="#br0" timeOffset="32760.1">3111 5376 0,'0'0'0,"-21"0"16,0 0-16,0 0 15,42 0 1,0 0-16,22 0 16,-22 0-16,21 0 0,-21 0 0,22 0 15,-1 0-15,-21 0 0,21 0 16,1 0-16,-1 0 0,0-21 0,-20 21 15,20-21-15</inkml:trace>
  <inkml:trace contextRef="#ctx0" brushRef="#br0" timeOffset="33937.54">4318 5334 0,'-21'0'15,"0"0"-15,-1 0 0,22 21 16,-21-21-16,21 21 0,-21 1 16,21-1-16,0 0 0,-21 21 0,21-21 15,0 1-15,-21 20 0,21 0 16,0-21-16,0 22 0,0-1 0,0-21 16,0 22-16,0-22 0,0 0 15,21 0-15,0 0 0,0-21 16,0 21-16,1-21 0,-1 0 0,0 0 15,0 0-15,0 0 0,0 0 16,22 0-16,-22-21 0,0 0 0,0 0 16,0 21-16,22-42 0,-22 20 0,-21 1 15,21 0-15,-21-21 0,21 21 16,-21-22-16,0 1 0,0 0 0,0 20 16,-21-20-16,0 21 0,0-21 15,-22 20-15,22 1 0,0 0 0,-21 21 16,21 0-16,-1 0 0,-20 0 0,21 0 15,0 21-15,0 22 0,-1-22 16,1 0-16,0 21 0,21 1 16,0-1-16,0 0 0,0-21 15,0 22-15,0-1 0,0-21 0,21 0 16,0 1-16,22-1 0,-22 0 0,21-21 16,-21 0-16,22 0 0,-1 0 15,0 0-15,-20 0 0,41 0 0,-21 0 16,-20 0-16,20-21 0,0 0 15,1-1-15,-22 22 0,0-21 0,21 0 16,-42-21-16,21 21 0,1-1 0,-22 1 16,0-21-16,0 21 0,0 0 15,0-1-15,0 1 0,0 42 47,0 1-47,0-1 0,0 0 0,0 0 16,0 21-16,0-20 0,0-1 15,0 0-15,0 0 0,0 0 0,0 0 16,0 1-16,0-1 0,21 0 0,0-21 16,0 0-16,0 0 15,0 0-15,1 0 0,20 0 16,-21 0-16,0-21 0,0 21 16,1-21-16,-1-1 0,0 1 0,0 0 15,0 0-15,0 0 0,1-22 16,-1 22-16,-21 0 0,0 0 15,21-21-15,0 42 0,-21-22 0,21 1 16,-21 42 0,0 1-1,0-1-15,0 21 0,0-21 16,0 0-16,0 1 0,-21-1 16,21 21-16,0-21 0,0 0 15,0 1-15,0-1 0,21-21 16,0 0-16,1 0 15,-1 0-15,0 0 0,21 0 0,-21 0 16,22 0-16,-22-21 0,21-1 16,1 1-16,-22 21 0,21-42 15,-21 21-15,22 0 0,-22-22 0,0 22 16,21-21-16,-21-1 0,1 1 0,-1 0 16,-21-1-16,21 1 0,-21-21 15,0 20-15,0 1 0,0 0 0,0-1 16,0 22-16,0 0 0,-21 42 31,21 0-31,-21 0 0,21 22 0,0-22 16,-22 21-16,1 1 0,21-1 15,-21 0-15,21 1 0,-21-1 16,21 0-16,-21 1 0,21-1 0,0 0 16,0 1-16,0-22 0,0 0 15,0 0-15,0 0 0,0 0 0,0 1 16,21-22-16,0 0 0,0 0 15,0 0-15,1 0 0,-1 0 16,0 0-16,0-22 0,0 1 0,0 21 16,1-21-16,-1-21 0,0 21 15,0-1-15,-21 1 0</inkml:trace>
  <inkml:trace contextRef="#ctx0" brushRef="#br0" timeOffset="34164.4">5673 5249 0,'0'0'0,"-22"22"0,1-22 16,0 21-16,21 0 0,0 0 15,21-21-15,0 0 16,1 21-16,20-21 0,-21 0 0,21 0 16,1 0-16,-22 0 0,21 0 0,1 0 15,-22 0-15,21-21 0,-21 21 16,0 0-16,22 0 0,-43-21 0,21 21 15,0 0-15,0 0 0,-21-21 0,21 21 32</inkml:trace>
  <inkml:trace contextRef="#ctx0" brushRef="#br0" timeOffset="35859.94">7599 5503 0,'0'0'0,"21"0"0,21 0 16,-21-21-16,22 21 0,-22-21 15,21 0-15,-21 21 0,22-21 0,-22 0 16,21-1-16,-21 1 0,-21 0 0,0 0 16,0 0-16,0 0 0,0-1 15,0 1-15,-21 21 0,0-21 16,0 0-16,-21 0 0,-1 21 0,22 0 15,-21 0-15,-1 0 0,1 0 16,21 0-16,-21 21 0,-1 0 0,22 0 16,-21 0-16,21 1 0,-1 20 0,-20 0 15,21-21-15,0 22 0,21-1 16,0 0-16,0 1 0,0-22 0,0 21 16,0-21-16,0 22 0,21-22 15,0-21-15,0 21 0,0-21 0,1 0 16,20 0-16,0 0 0,-21 0 0,22 0 15,-1-21-15,0 0 0,1 0 16,-1-1-16,-21 1 0,22 0 16,-22 0-16,0-21 0,0 20 0,0 1 15,-21 0-15,21 0 0,-21 0 16,0-22-16,0 22 0,0 0 0,0 0 16,0 42-1,-21 0 1,21 0-16,0 22 0,0-22 15,0 0-15,0 0 0,0 22 16,0-22-16,0 0 0,0 0 0,21 0 16,1 0-16,-1-21 0,0 22 0,0-22 15,21 0-15,-20 0 0,20 0 16,0 0-16,-21 0 0,22-22 16,-1 22-16,-21-21 0,0 0 0,22 0 15,-22 0-15,-21 0 0,21-1 16,-21 1-16,21 0 0,-21 0 0,0-21 15,0 20-15,0 1 0,0 0 16,0 0-16,-21 21 16,0 0-1,21 21-15,0 0 0,0 0 16,-21 22-16,21-22 0,-21 0 0,21 21 16,0-20-16,0-1 0,0 21 0,0-21 15,0 0-15,0 1 16,0-1-16,0 0 15,0-42 1,0 0 0,21 21-16,0-22 0,-21 1 0,21 0 15,0 0-15,-21 0 0,21 0 16,1-1-16,-22 1 0,0-21 0,21 21 16,0 0-16,-21-1 0,0 1 0,21 21 15,0 0 1,-21 21-1,0 1-15,0-1 0,0 0 0,0 21 16,0-21-16,0 1 16,0-1-16,0 0 0,0 0 0,21 0 15,-21 0-15,22-21 0,-1 22 0,0-1 16,0-21-16,0 0 16,0 0-16,1 0 0,20 0 0,-21 0 15,0-21-15,0 21 0,1-22 0,-1 1 16,0 0-16,0 21 0,0-21 15,0 0-15,-21 0 0,22-1 0,-22 1 16,0 0-16,0 0 0,0 0 16,0 42 15,0 0-31,0 0 16,0 0-16,0 1 0,0-1 15,0 0-15,0 0 0,0 0 16,0 0-16,21 1 0,0-1 15,0-21-15,0 0 0,0 0 16,1 0-16,-1 0 0,0 0 0,21 0 16,-21 0-16,1-21 0,20-1 15,-21 22-15,0-21 0,22 0 0,-22 0 16,-21 0-16,21 0 0,0-1 16,-21 1-16,21 0 0,-21 0 15,0 0-15,0 0 0,0-1 0,0 1 16,0 0-16,21 21 15,-21 21 1,0 0 0,0 1-16,0-1 0,0 0 0,-21 21 15,21 1-15,-21-22 0,0 21 16,0 0-16,21 1 0,-21 20 0,-1-20 16,1 20-16,0-21 0,0 22 0,0-1 15,0 1-15,-1-1 0,22 1 16,0-1-16,-21 22 0,21-21 15,-21 20-15,21-20 0,-21 20 0,21-20 16,0-1-16,0 1 0,0-1 0,0 1 16,0-22-16,0 1 0,0-1 15,0 0-15,0-21 0,-21 1 0,21-1 16,-21-21-16,-1 0 16,1 0-16,0-21 0,0-1 0,21 1 15,-21 0-15,0 0 0,-1-21 16,1 20-16,0-41 0,0 21 0,21-1 15,0-20-15,0-1 0,0-20 0,0 20 16,0-21-16,0 22 0,0-22 16,21 22-16,0-1 0,0 22 0,1-22 15,-1 22-15,21 0 0,0-1 16,-20 1-16,20 0 0,0 21 0,-21-22 16,22 22-16,-1 0 0,-21-21 15,22 20-15,-22 1 0</inkml:trace>
  <inkml:trace contextRef="#ctx0" brushRef="#br0" timeOffset="36460.75">11239 5503 0,'0'0'0,"-21"0"0,21-42 15,0 21 1,0 0-16,21 0 0,1-1 15,-1 1-15,0 0 0,0 0 16,21-21-16,-20 20 0,-1-20 16,21 21-16,-21-21 0,0-1 15,1 22-15,-22-21 0,0-1 0,0 1 16,0 0-16,0-1 0,0 1 0,-22 21 16,1-21-16,0 20 0,0 22 15,0-21-15,0 21 0,-1 0 0,1 0 16,0 21-16,-21 1 0,21 20 15,-1 21-15,1 1 0,0-1 0,0 22 16,0 0-16,0-1 0,21 22 0,0-21 16,0 21-16,0 0 0,0-22 15,0 1-15,0 21 0,0-22 0,0 1 16,0 0-16,-22-1 0,1 22 16,0-21-16,0 0 0,0-1 0,0 1 15,-1 0-15,-20-22 0,21 22 16,-21-22-16,20-20 0,1 20 0,0-42 15,0 22-15,0-22 0,21 0 16,0-42-16,0 0 16,0-1-16,0 1 0,0-21 15,0 21-15,0-22 0,0 1 0,0-21 16,0 20-16,0-20 0,0-1 16,0-20-16</inkml:trace>
  <inkml:trace contextRef="#ctx0" brushRef="#br0" timeOffset="36789.07">10858 5757 0,'0'0'16,"-63"-148"-16,63 106 16,-21 0-16,21 20 0,-21-20 0,21 0 15,0 21-15,0-22 0,21 22 16,0-21-16,21 21 0,-21-1 0,43-20 16,-22 21-16,22 0 0,-1 21 0,1 0 15,-22 0-15,22 0 0,-1 21 16,-21 0-16,-20 0 0,-1 22 0,0-22 15,-21 21-15,0 0 0,0 1 16,0-1-16,-21-21 0,0 22 0,-1-1 16,1-21-16,0 0 0,-21 22 15,21-43-15,-1 21 0,1 0 16,0 0-16,0-21 0,0 0 0,0 0 16,-1 0-16,1 0 0,0 0 0,0 0 15,0 0 1,21-21-16,0 0 15,21 21-15,0 0 0,0-21 0,22-1 16,-1 22-16,21-21 0,-20 21 16</inkml:trace>
  <inkml:trace contextRef="#ctx0" brushRef="#br0" timeOffset="39648.5">11769 5461 0,'42'-21'0,"-84"42"0,126-42 0,-63 0 0,1 0 15,-1-1-15,-21 1 0,0 0 16,0 0-16,0 0 0,0 0 0,-21-1 15,21 1-15,-22 21 0,1 0 16,0 0-16,0 0 0,0 0 0,0 0 16,-1 21-16,1 1 0,21 20 0,-21-21 15,21 21-15,-21-20 0,0 20 16,21 0-16,0-21 0,0 22 0,0-22 16,-21 21-16,21-21 0,0 1 15,0-1-15,0 0 16,21-21-16,0 0 0,0 0 15,0-21-15,0 0 16,1-1-16,-1 1 0,0 0 0,0 0 16,0 0-16,0 0 0,-21-1 0,22 1 15,-1-21-15,-21 21 0,0 0 16,0-22-16,0 22 0,0 0 16,0 0-16,0 42 15,0 0 1,0 0-16,0 22 0,0-22 0,0 0 15,0 21-15,0-21 0,0 22 16,0-22-16,0 0 0,0 21 16,0-20-16,0-1 0,21 0 0,0-21 15,0 21-15,0-21 0,22 0 16,-22 0-16,21 0 0,-21 0 0,22-21 16,-1 21-16,0-21 0,-20 0 0,20-1 15,0 1-15,-21 0 0,22 0 16,-22-21-16,0 20 0,0-20 0,-21 21 15,0-21-15,0 20 0,0-20 16,0 21-16,-21 0 0,0 0 0,21-1 16,-21 22-16,0 0 0,21 22 15,0-1 1,0 0-16,0 0 16,0 21-16,0-20 0,21-1 0,-21 21 15,21-21-15,0 0 0,-21 22 16,21-22-16,0 0 0,1 21 0,-1-20 15,-21-1-15,21-21 0,0 21 0,21 0 16,-20-21-16,-1 0 0,21 0 16,0 0-16,-20 0 0,20 0 0,0 0 15,1 0-15,-22-21 0,21 0 16,0 0-16,-20 21 0,20-22 0,-21 1 16,21 0-16,-20-21 0,-1 21 15,0-1-15,-21-20 0,0 21 0,0-21 16,0 20-16,0 1 0,0-21 15,-21 21-15,0 21 0,-1-21 0,1 21 16,0 0-16,0 0 0,-21 0 16,20 0-16,1 21 0,-21 0 0,21 0 15,0 21-15,-22-20 0,22 20 16,0-21-16,0 21 0,0-20 0,21 20 16,0-21-16,0 0 0,0 0 0,0 1 15,0-1-15,0 0 0,21-21 16,0 0-16,21 0 0,-21 0 15,1 0-15,-1 0 0,21 0 0,-21-21 0,22 0 16,-22-1-16,21 22 0,-21-21 16,0 0-16,1-21 0,-1 21 15,0-1-15,0-20 0,-21 21 0,21-21 16,-21 20-16,0-20 0,0 21 16,0 0-16,0 0 0,0-1 0,0 44 31,-21-1-31,21 0 0,-21 0 15,0 0-15,21 0 0,0 22 0,0-22 16,0 21-16,-21-21 0,21 22 16,0-22-16,0 0 0,21 0 0,0 0 15,0 1-15,0-1 0,0-21 16,1 0-16,20 0 0,-21 0 0,21 0 16,-20 0-16,20 0 0,0 0 15,-21-21-15,22 21 0,-22-22 16,0 1-16,0 0 0,0 0 0,1 0 15,-1 0-15,-21-22 0,0 22 0,0-21 16,0 21-16,21-22 0,-21 22 16,0 0-16,0 0 0,0 0 0,0 42 31,0 0-31,0 0 0,0 0 0,-21 0 16,21 1-16,-21 20 0,21-21 15,-22 21-15,22-20 0,0-1 0,0 21 16,0-21-16,0 0 0,0 1 0,0-1 15,0 0-15,0-42 47,22 21-47,-22-21 16,0-1-16,0 1 0,21 0 0,0-21 16,-21 21-16,21-1 0,-21-20 0,0 21 15,21 0-15,0 0 0,-21-1 16,22 1-16,-1 21 0,0 0 15,0 21-15,-21 1 16,21-22-16,-21 21 16,0 0-16,0 0 0,0 0 0,0 0 15,0 1-15,0-1 0,0 0 0,0 0 16,21 0-16,-21 0 0,0 1 16,0-1-16,22-21 0,-1 0 0,-21 21 15,21-21-15,0 0 0,0 0 16,0 0-16,1 0 0,-22-21 15,21 0-15,0 21 0,0-22 0,-21 1 16,21 0-16,0 0 0,1-21 16,-22 20-16,21 1 0,0-21 15,0 21-15,0-22 0,0 22 0,1 0 16,-1 0-16,0 0 0,-21 0 16,21 21-16,0 0 0,-21 21 15,0 0-15,0 0 16,0 0-16,0 0 0,0 1 15,0-1-15,0 0 0,0 0 0,0 21 16,0-20-16,0-1 0,0 0 16,0 0-16,21 0 0,1-21 0,-1 21 15,-21 1-15,21-22 0,0 0 0,0 0 16,0 21-16,22-21 16,-22 0-16,0 0 0,0 0 0,22 0 0,-22-21 15,0-1-15,0 1 0,0 0 16,0 21-16,1-21 0,-22-21 15,0 20-15,21 1 0,-21 0 0,0 0 16,0 0-16,0 0 0,0-1 16,-21 22-1,-1 0 1,22 22-16,0-1 0,-21 0 16,21 0-16,-21 0 0,21 0 0,-21 1 15,21-1-15,0 0 0,0 0 16,0 0-16,0 0 0,0 1 15,0-1-15,21-21 0,0 21 0,0-21 16,1 0-16,-1 0 0,0 0 16,21 0-16,-21 0 0,22 0 15,-22 0-15,21 0 0,1 0 0,-22-21 16,21 21-16,-21-21 0,22-1 16,-22-20-16,21 21 0,-21-21 15,0 20-15,1-20 0,-1 0 0,0-22 16,0 22-16,0 0 0,-21-22 0,0 1 15,0 20-15,0-20 0,0-1 0,0 22 16,0 0-16,0-1 0,0 22 16,0 0-16,0 0 0,0 0 15,-21 42 1,0 21-16,21-21 0,-21 22 0,0-1 16,21 0-16,-22 22 0,1-22 15,0 22-15,21-22 0,-21 21 16,0-20-16,21-1 0,0 0 0,0 1 15,0-1-15,0-21 0,0 22 16,0-22-16,0 0 0,0 0 0,0 0 16,0 0-16,21 1 0,0-22 15,0 21-15,0-21 0,1 0 16,-1 0-16,21 0 0,-21 0 0,0-21 16,22-1-16,-22 22 0,21-21 0,-21 0 15,22 0-15,-22 0 0,0 0 16,0-1-16,0 1 0,1 0 15,-22 0-15,0 0 16,0 42 15,-22-21-31,22 21 16,-21 0-16,21 0 0,-21-21 0,21 22 16,0-1-16,0 0 0,0 0 15,0 0-15,0 0 16,21-21-16,0 0 15,1 0-15,-1 0 16,0 0-16,0 0 0,21 0 16,-20 0-16,-1 0 0,0-21 15,0 21-15,0-21 0,0 0 0,1 0 16,-1 0-16,0-1 0,0 1 16,0 0-16,-21 0 0,0 42 46,0 0-46,0 0 16,0 1-16,-21-22 0,21 21 0,0 0 16,0 0-16,0 0 15,0 0-15,21 1 16,0-22-16,1 0 16,-1 0-16,21 0 0,-21 0 15,0 0-15,1 0 0,-1 0 0,21 0 16,-21 0-16,0 0 0,1-22 0,-1 1 15,0 0-15,0 0 0,0 0 16,0 0-16,1-1 0,-1 1 0,-21-21 16,0 0-16,0 20 15,0 1-15,0 0 0,0 0 0,-21 42 32,-1 0-32,22 0 15,-21 1-15,21-1 0,0 0 0,-21 0 16,21 0-16,-21 22 15,21-22-15,0 0 0,0 0 0,0 0 16,0 0-16,-21-21 0,21 22 0,-21-1 16,21 0-16,0 0 15,-22-21-15,1-21 47,21 0-31,0 0-16,-21-1 15,21 1-15,0 0 0,-21-21 0,0 21 16</inkml:trace>
  <inkml:trace contextRef="#ctx0" brushRef="#br0" timeOffset="39900.35">15134 4995 0,'0'0'0,"-21"0"0,-21 22 0,20-22 15,44 0 1,-1 0-16,21 0 16,-21 0-16,22 0 0,20 0 0,-21 0 15,22 0-15,-22 0 16,22 0-16,-22 0 0,22 0 0,-22 0 16,0 0-16,1 0 0,-22 0 15,0 0-15,0 0 0,0 0 0,0 0 16</inkml:trace>
  <inkml:trace contextRef="#ctx0" brushRef="#br0" timeOffset="40472.03">17928 4763 0,'0'0'0,"0"-43"16,0 64 31,0 1-47,0-1 0,0 0 15,0 0-15,0 0 0,0 0 16,0 1-16,0-1 15,0 0-15,-21-21 0,21 21 0,0 0 32,21-21-1,-21-21-15,21 21-16,-21-21 0,21 0 0</inkml:trace>
  <inkml:trace contextRef="#ctx0" brushRef="#br0" timeOffset="40676.43">18182 4720 0,'0'0'0,"21"0"0,-21-21 16,21 21-16,-21 21 31,0 0-31,0 1 16,0-1-16,0 0 0,-21 0 15,21 0-15,-21-21 0,21 21 16,-21 1-16,21-1 0,0 0 0,0 0 15,-21 0-15,0 0 16,-1 1 0,1-22-16,0 0 0,0 21 15</inkml:trace>
  <inkml:trace contextRef="#ctx0" brushRef="#br0" timeOffset="41764.16">783 2942 0,'0'-21'0,"-21"21"16,0 0-1,21 21 16,-21-21-31,21 21 16,0 1-16,0-1 16,0 0-16,0 0 0,0 0 15,0 0-15,0 1 16,0-1-16,21-21 31,0 0-31,0 0 16,0 0-16,0-21 15,1-1-15</inkml:trace>
  <inkml:trace contextRef="#ctx0" brushRef="#br0" timeOffset="41944.06">931 2963 0,'21'0'0,"-21"-21"16,0 42 15,0 1-31,0-1 15,0 0 1,0 0-16,0 0 16,0 0-1,0 1 1</inkml:trace>
  <inkml:trace contextRef="#ctx0" brushRef="#br0" timeOffset="52305.13">3260 7768 0,'0'0'0,"0"21"0,0 1 0,0-1 16,0 0-16,0 0 15,21 0-15,-21 0 16,21-21-16,-21 22 0,21-1 0,0-21 16,0 0-16,1 21 0,20-21 15,-21 0-15,21 0 0,1 0 0,20-21 16,-20 0-16,-1 21 0,0-22 15,1 1-15,-1 0 0,0 0 0,-21 0 16,22 0-16,-22-1 0,0 1 0,-21 0 16,0 0-16,0 0 15,0 0-15,-21 21 0,0-22 0,-22 22 16,1 0-16,0 0 0,-1 0 16,1 0-16,0 0 0,-1 0 15,1 22-15,21-1 0,-21 0 0,-1 0 16,22 0-16,0 22 0,-21-1 15,42 0-15,0 1 0,0-1 0,0 0 16,0 1-16,0-1 0,0-21 16,21 21-16,0-20 0,0-1 0,0 0 15,22-21-15,-22 21 0,21-21 0,-21 0 16,22 0-16,-1 0 0,-21 0 16,0 0-16,22 0 0,-22 0 0,0-21 15,0 21-15,-21-21 16,0 0-16,-21 21 15,0 0-15,0 0 0,-1 0 16,-20 0-16,0 0 0,21 0 16,-22 0-16,1 21 0,0 0 0,-1 0 15,22 0-15,-21 0 0,21 22 16,-1-22-16,1 0 0,0 21 0,0-20 16,21 20-16,0-21 0,0 0 0,0 22 15,0-22-15,0 0 0,0 0 16,0 0-16,21 0 0,0-21 0,22 22 15,-22-1-15,0-21 0,0 0 16,21 0-16,-20 0 0,20 0 0,0 0 16,1-21-16,-22-1 0,21 22 0,0-21 15</inkml:trace>
  <inkml:trace contextRef="#ctx0" brushRef="#br0" timeOffset="52996.74">4297 8340 0,'21'-21'0,"-42"42"0,63-64 0,-21 1 0,-21 21 15,21 0-15,-21 0 0,0-1 0,0 1 16,0 0-16,-21 21 0,0 0 16,0 0-16,0 0 0,0 0 0,-1 0 15,1 0-15,0 0 0,0 21 16,0 0-16,0 22 0,-1-22 0,1 0 16,0 0-16,0 22 0,21-22 0,0 0 15,-21 21-15,21-21 16,0 1-16,0-1 0,0 0 0,0 0 15,21 0-15,0-21 16,0 0-16,0 0 16,22 0-16,-22-21 0,0 0 0,0 21 15,22-21-15,-22 0 0,0-1 0,0 1 16,0 0-16,0 0 0,1 0 16,-22 0-16,21-1 0,-21 1 15,0 0-15,0 0 16,0 42 15,0 0-31,0 0 16,0 1-16,0-1 0,0 21 0,0-21 15,0 22-15,0-22 0,0 21 0,0 0 16,0 1-16,0-1 0,21 0 16,-21 22-16,0-22 0,0 22 0,0-22 15,0 22-15,0-1 0,0 1 0,0-22 16,0 21-16,0 1 0,0-1 15,0 1-15,-21-1 0,0 1 0,21-22 16,-22 22-16,1-1 0,0 1 0,0-1 16,0-20-16,0 20 0,-1-21 0,1 1 15,0-1-15,0-21 0,0 22 16,0-22-16,-1-21 0,1 21 16,0-21-16,0 0 0,0 0 15,0-21-15,-1 0 0,1-1 0,-21 1 16,21-21-16,0 21 0,-22-43 15,22 22-15,-21 0 0,21-22 0,-1 1 16,1-1-16,0 1 0,21 20 0,-21-20 16,21 20-16,0-20 0,0 21 15,0-1-15,0 22 0,21-21 0,0-1 16,0 22-16,1-21 0,-1 0 16,0 20-16,0-20 0,21 0 15,-20 21-15,20-22 0,-21 1 0,21 0 0,-20 20 16,20-20-16</inkml:trace>
  <inkml:trace contextRef="#ctx0" brushRef="#br0" timeOffset="53236.62">5059 8213 0,'0'-21'15,"-21"21"1,-1 0 15,22 21-15,0 0 0,0 0-16,0 0 0,0 0 15,0 1-15,-21-1 0</inkml:trace>
  <inkml:trace contextRef="#ctx0" brushRef="#br0" timeOffset="53444.5">5038 8636 0,'-22'0'31,"1"0"-15,42 0 31,1 0-32</inkml:trace>
  <inkml:trace contextRef="#ctx0" brushRef="#br0" timeOffset="55728.22">7683 7684 0,'0'0'0,"22"-22"0,-22 1 0,0 0 16,0 0-16,0 0 15,0 0-15,-22 21 32,22 21-32,0 0 0,0 21 15,-21-21-15,0 22 0,21 20 0,0-20 16,-21 20-16,0-21 0,0 22 0,-1-1 15,1 1-15,-21-1 0,21 1 16,0-1-16,-22-20 0,22-1 0,0 0 16,-21 1-16,20-1 0,1-21 0,0 0 15,21 1-15,0-1 0,-21-21 16,21-21 0,0-22-1,0 22-15,0 0 0,0-21 16,0-1-16,0 1 0,0-22 15,0 22-15,21-21 0,-21 20 0,0 1 16,0 0-16,0-1 0,0 22 16,0 0-16,21 21 0,0 0 15,-21 21-15,0 21 0,22-20 16,-22 20-16,21-21 0,0 21 16,-21 1-16,0-1 0,21 0 0,0 1 15,-21-1-15,21-21 0,1 22 0,-1-22 16,0 0-16,0 0 0,21 0 15,-20 0-15,20 1 0,0-22 0,1 0 16,-1 0-16,0 0 0,1 0 0,-1 0 16,21-22-16,-20 22 0,-1-21 15,0 0-15,1 0 0,-1-21 16,0 20-16,-20-20 0,20 0 0,-21-1 16,0 1-16,-21-21 0,0 20 0,0-20 15,0-1-15,0 1 0,0-22 16,0 22-16,-21-1 0,-21 1 0,21 20 15,-1-20-15,-20 20 0,0 1 16,21 0-16,-22 21 0,1-22 0,0 43 16,-1 0-16,1 0 0,0 0 0,-22 21 15,22 1-15,-1-1 0,1 21 16,-21 0-16,41 22 0,-20-22 16,21 22-16,0-1 0,0 1 0,21-1 15,0 1-15,0-1 0,0 1 16,0-1-16,0-20 0,21 20 0,0-21 15,0 1-15,0-1 0,0 0 0,22-20 16,-1-1-16,0 0 0,1 0 16,-1 0-16,0-21 0,22 0 0,-22 0 15,22 0-15,-22 0 0,22 0 0,-1 0 16,-21-21-16,22 0 0,-22 0 16,1 0-16,-1-1 0,0 1 0,1 0 15,-1-21-15,-21 21 0,21-64 16,-42 64-16,22-22 15,-22 1-15,0 0 0,0 21 0,0-1 16,-22 1-16,1 0 0,0 21 16,0 0-16,0 0 0,0 21 15,-1 0-15,22 1 0,-21-1 0,0 21 16,21-21-16,-21 22 0,21-22 0,0 21 16,0-21-16,0 22 0,0-22 15,0 21-15,0-21 0,0 0 0,21-21 16,0 22-16,0-1 0,1-21 0,-1 0 15,21 0-15,-21 0 0,22 0 16,-22 0-16,21 0 0,0 0 16,-20-21-16,20-1 0,0 22 0,1-21 15,-22 0-15,0 0 0,21 0 16,-21 0-16,-21-22 0,0 22 0,22 0 16,-22-21-16,0 20 0,0 1 0,0 0 15,0 0-15,-22 21 16,22 21-1,-21-21-15,21 21 0,0 0 0,0 22 16,-21-22-16,21 0 0,0 0 16,0 22-16,-21-22 0,21 0 0,0 0 15,0 0-15,0 0 0,0 1 16,0-1-16,0 0 0,0 0 16,0-42 15,21 0-16,-21 0-15,21-22 16,-21 22-16,21 0 0,-21-21 0,22 20 16,-1-20-16,-21 0 0,21 21 0,0-1 15,0 1-15,0 0 0,1 21 16,-1 0-16,0 0 16,0 21-16,-21 0 0,21 1 0,-21-1 15,0 0-15,0 0 16,21 0-16,-21 0 0,0 1 0,0-1 15,22 0-15,-1 0 0,-21 0 0,21 0 16,0 1-16,0-1 16,0-21-16,1 0 0,-1 0 15,0 0-15,0 0 0,0 0 16,0 0-16,1-21 16,-1-1-16,0 1 0,0-21 15,-21 21-15,21 0 0,0-1 16,1-20-16,-22 21 0,21 0 0,-21 0 15,21-1-15,-21 1 0,21 0 16,0 21 0,-21 21-1,0 0 1,0 1-16,0-1 0,0 0 16,0 0-16,0 0 0,0 0 15,0 1-15,0-1 0,0 0 16,0 0-16,21-21 15,1 0-15,-22 21 0,21-21 16,0 0-16,0 0 0,0 0 0,0 0 16,1 0-16,-1 0 0,0-21 0,21 21 15,-21-21-15,1 0 0,-1 0 0,0-1 16,-21 1-16,21 0 16,0 0-16,0 21 0,-21-21 0,0 0 15,0-1-15,22 22 16,-22 22-1,0-1 1,-22 0-16,22 0 0,0 0 16,0 0-16,0 1 15,0-1-15,0 0 0,0 0 16,0 0-16,22-21 0,-1 0 16,0 21-1,0-21-15,0 0 0,0 0 0,1 0 16,-1 0-16,0 0 0,21-21 0,-21 21 15,1-21-15,-1 0 0,0 0 0,0 0 16,0-1-16,0 1 0,1-21 16,-1 21-16,-21-22 0,0 22 0,0-21 15,0 0-15,0 20 0,0-20 16,0 21-16,0-21 0,0 20 0,-21 1 16,-1 21-16,1-21 0,0 0 0,-21 21 15,-1 0-15,22 0 0,-21 0 0,21 0 16,-22 21-16,22 0 0,-21 0 15,21 1-15,0-1 0,-22 42 16,22-42-16,0 1 0,21-1 16,0 0-16,0 21 0,0-21 15,-21 1-15,21-1 0,0 0 16,0 0-16,0 0 16,21-21-16,0 0 0,0 0 15</inkml:trace>
  <inkml:trace contextRef="#ctx0" brushRef="#br0" timeOffset="56825.16">11578 7578 0,'21'-21'0,"0"21"16,-21-22 0,22 22-16,-22-21 0,21 21 15,-21 21 32,-21-21-47,-1 22 16,1 20-16,0-21 0,-21 21 0,21 1 15,-1-1-15,-20 0 0,21 22 0,0-1 16,0-20-16,-1 20 0,1 1 16,0-1-16,21-20 0,-21 20 0,21-21 15,0 1-15,0-1 0,0 0 0,0 1 16,21-22-16,0 0 0,0 0 0,22 22 15,-22-43-15,0 21 0,21 0 16,-20-21-16,20 0 0,-21 0 0,21 0 16,1 0-16,-22 0 0,21-21 0,1 0 15,-1-1-15,-21 22 16,21-21-16,1 0 0</inkml:trace>
  <inkml:trace contextRef="#ctx0" brushRef="#br0" timeOffset="57141.89">12700 7557 0,'0'0'0,"21"0"16,0 0-16,0 0 15,1 0-15,-1 0 0,0 0 16,0 21-16,0 0 0,0 0 0,1 0 15,-1 0-15,0 22 0,0-1 16,0 0-16,-21 1 0,0-1 0,21 0 16,-21 1-16,0-1 0,0 22 0,0-22 15,-21 0-15,21 1 0,-21-1 16,0 0-16,-21 1 0,20-1 0,1-21 16,-21 21-16,21-20 0,-22 20 0,22-21 15,-21 0-15,21 0 0,-22 1 0,1-1 16,0 0-16,-1 0 15,1 0-15,0 0 0,-22 1 0</inkml:trace>
  <inkml:trace contextRef="#ctx0" brushRef="#br0" timeOffset="57917.46">8594 9356 0,'21'-21'0,"-42"42"0,42-64 0,-21 22 16,0 0-16,0 0 0,0 0 15,0 0-15,0-1 16,-21 22 0,-1 0-16,1 0 0,0 0 0,0 0 15,0 0-15,-22 22 0,22-1 0,-21 0 16,21 0-16,-22-21 0,1 21 15,21 0-15,-21 1 0,20-1 16,1 0-16,0 0 0,0-21 0,21 21 16,0 0-16,0 1 15,21-1-15,0-21 16,0 21-16,22-21 0,-22 21 0,0 0 16,21-21-16,-20 21 0,20 1 15,-21-22-15,0 21 0,0 0 0,22 0 16,-22-21-16,-21 21 0,21 0 0,-21 1 15,0-1-15,0 0 0,0 0 0,0 0 16,0 0-16,-21 1 0,0-1 16,0-21-16,-22 21 0,22 0 15,-21 0-15,21-21 0,-22 21 0,22-21 16,0 0-16,0 22 0,0-22 16,-1 0-16,22-22 15,22 22 1,-1-21-16,0 0 0,21 21 15,-21-21-15,1 21 0,20 0 0,-21 0 16,0 0-16,0 0 0,1 0 0,-1 0 16,0 21-16,0 0 0,0 0 15,-21 22-15,0-22 0,0 0 0,0 21 16,0-20-16,0 20 0,-21-21 16,0 0-16,0 22 0,0-22 0,-1 0 15,1 0-15,21 0 0,0 0 16,0 1-16,-21-22 0,21 21 0,21-21 47</inkml:trace>
  <inkml:trace contextRef="#ctx0" brushRef="#br0" timeOffset="58334.82">7853 11261 0,'0'0'0,"42"0"31,-21 0-31,22 0 0,20 0 16,-21 0-16,22 0 0,21-21 0,-22 21 15,22 0-15,-1-22 0,22 22 16,0 0-16,-21-21 0,21 21 0,-1-21 16,1 21-16,-21 0 0,0 0 15,-1 0-15,-20 0 0,-1 0 0,1 0 16,-22 0-16,0 0 0,1 0 0,-22 0 15,0 21-15,-42-21 32,0 0-32,0 0 0,-22 0 0,1 0 15,0 0-15,-1 0 0,-20 0 16,-22 0-16,22 0 0,-22 0 16</inkml:trace>
  <inkml:trace contextRef="#ctx0" brushRef="#br0" timeOffset="58592.1">8086 11388 0,'-43'21'0,"86"-42"0,-128 63 0,64-21 0,0-21 16,21 21-16,21-21 0,21 0 15,-21 0-15,43 0 0,-22 0 16,22 0-16,20 0 0,-20 0 0,20 0 16,1 0-16,21 0 0,0 0 0,-22 0 15,22 0-15,0 0 16,0 0-16,-21 0 0,-1 0 0,22 0 15,-21 0-15,-1 0 0,-20 0 0,21 22 16,-22-22-16,1 0 0,-1 21 16,-21-21-16,1 21 0,-22-21 0,-21 21 15,-21-21-15,0 0 16,-22 0-16,1 0 0,0 21 0,-22-21 16,1 0-16</inkml:trace>
  <inkml:trace contextRef="#ctx0" brushRef="#br0" timeOffset="58888.92">7641 12086 0,'0'0'0,"-21"0"0,42 0 16,0 0-16,22 0 0,-1 0 15,0 0-15,22 0 0,20 0 0,-20 0 16,21 0-16,-1 0 0,22-21 0,-21 21 15,21-21-15,-1 21 0,1 0 16,21 0-16,-21-21 0,0 21 0,0 0 16,0 0-16,-1-21 0,-20 21 0,0 0 15,-22 0-15,1 0 0,-1 0 16,-20-22-16,-1 22 0,-21 0 16,-42 0-1,0 22-15,-22-22 0,22 21 16,-21-21-16,0 21 0,-1-21 0,1 21 15,0 0-15,-1 0 0</inkml:trace>
  <inkml:trace contextRef="#ctx0" brushRef="#br0" timeOffset="59585.84">8255 12996 0,'0'22'16,"21"-22"0,0 0-16,0 0 15,22 0-15,-1 0 0,-21 0 0,22 0 16,20 0-16,-21-22 0,1 22 16,20 0-16,-20 0 0,20 0 0,-21 0 15,1 0-15,-1 0 0,-21 22 0,0-1 16,-21 0-16,0 0 0,0 0 15,-21 0-15,-21 1 0,21-1 0,-43 0 16,22 0-16,-22 21 0,1-20 0,21-1 16,-22 21-16,1-21 0,-1 0 15,1 1-15,20 20 0,1-21 0,0 0 16,-1 0-16,22 22 0,-21-22 16,42 0-16,0 0 0,0 0 15,0 1-15,0-1 0,21-21 0,0 21 16,0 0-16,22 0 0,-22 0 0,21-21 15,-21 22-15,22-1 0,-1 0 16,-21-21-16,21 21 0,-20-21 0,20 21 16,-21-21-16,0 21 15,-21 1-15,0-1 0,0 0 16,0 0 0,-21 0-16,21 0 0,-21 1 15,0-1-15,0 0 0,-1 21 0,1-21 16,21 1-16,0 20 0,-21-21 15,21 21-15,0-20 0,0-1 0,0 21 16,0-21-16,0 0 0,0 1 0,0-1 16,0 0-16,0 0 0,-21 0 15,0-21-15,21 21 0,-43-21 0,22 0 16,0 0-16,0 0 0,-43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37:54.2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7853 4974 0,'0'-21'15,"21"0"-15,-21 0 16,0 0-16,21 21 0,-21-22 15,21 1-15,0 21 0,-21-21 16,0 0-16,22 21 16,-22-21-16,21 21 15,-21 21 17,0 0-32</inkml:trace>
  <inkml:trace contextRef="#ctx0" brushRef="#br0" timeOffset="27452.9">4191 3260 0,'0'0'0,"-21"-43"0,21 22 15,0 0-15,0 0 0,0 0 16,-21 0-16,-1-1 0,22 1 16,-21 21-1,21 21 1,0 1 0,0 20-16,0 0 0,0 43 15,0-22-15,0 43 0,0-21 16,21 42-16,-21 0 0,0 0 0,22 0 15,-22 0-15,21 0 0,-21 21 16,0-21-16,0 0 0,0 0 0,21 0 16,-21 0-16,21-21 0,-21 21 15,0-21-15,0 0 0,0-1 0,0 1 16,0 0-16,0-21 0,0-1 16,0 1-16,0-21 0,0 20 0,0-20 15,0-1-15,0 1 0,0-22 0,0 22 16,0-22-16,0-21 0,0 21 15,0-20-15,0-44 32,0 1-32,0-21 0</inkml:trace>
  <inkml:trace contextRef="#ctx0" brushRef="#br0" timeOffset="28545.28">4106 3387 0,'0'0'0,"0"-21"0,-21 21 16,42 0 15,0 0-31,22 0 0,-1 0 16,0 0-16,22 0 0,21 0 0,-1 0 16,22 0-16,0 0 0,0 0 15,0 0-15,21 0 0,0 0 16,0 0-16,21 0 0,0 0 15,-21 0-15,42 0 0,-21 0 0,22 0 16,-1 0-16,22 0 0,-43-22 16,21 22-16,0 0 0,1 0 0,-1 0 15,0 0-15,-20 0 0,20 0 16,-21 0-16,-21 0 0,21 0 0,-21 0 16,0 0-16,0 0 0,-21 0 15,0 0-15,0 0 0,-43 0 0,22 0 16,-22 0-16,-20 0 0,-1 0 15,0 0-15,-20 0 0,-1 0 0,0 22 16,0-22-16,0 0 16,-21 21-16,0 0 15,0 0-15,0 0 16,0 0-16,0 1 0,0-1 16,0 0-16,0 21 0,0-21 15,0 22-15,0-1 0,0 0 0,0 22 16,0-1-16,0 1 0,0-1 0,0 22 15,0-21-15,0 20 0,0 1 16,0 0-16,0-22 0,0 43 0,0-21 16,0-1-16,0 22 0,0-21 15,0-1-15,0 22 0,21-21 0,-21 0 16,0 20-16,0-20 0,22 0 16,-22 21-16,0-22 0,0 1 15,0-22-15,0 22 0,0-21 0,0-1 16,0 1-16,0-1 0,0 1 0,0-1 15,0-21-15,0 22 0,0-22 16,0 1-16,0-22 0,0 21 0,0-21 16,0 22-16,-22-22 0,22 0 0,0 0 15,-21 0-15,0-21 0,0 21 16,0 1-16,0-1 16,-1-21-16,1 0 0,0 21 0,-21-21 15,21 0-15,-1 0 0,-20 21 0,0-21 16,-1 0-16,-20 0 0,-1 0 15,1 0-15,-1 0 0,-20 0 0,-1 0 16,0 0-16,1 0 0,-22 0 0,0 0 16,0 0-16,0 0 0,-21 0 15,22 0-15,-22 0 0,0 0 0,0 0 16,0 0-16,0 0 0,-22 0 0,22 0 16,-21 0-16,0 0 0,0 0 15,21 0-15,-21 0 0,-22 0 0,22 0 16,0 0-16,0 0 0,0 0 15,0 0-15,-1 0 0,-20 0 16,0 0-16,-1 0 0,22 0 0,-21 21 16,0-21-16,-1 21 0,22 1 15,0-22-15,21 21 0,0 0 0,21-21 16,43 0-16,-1 0 0,1 0 16,41 0-16,1 0 0,21-21 15,21 0-15,22-1 16,-1 1-16,0 0 0,1 0 0,-1-21 15,22-1-15</inkml:trace>
  <inkml:trace contextRef="#ctx0" brushRef="#br0" timeOffset="29552.22">6667 1884 0,'0'0'0,"0"-21"16,0-22-16,0 22 0,0 0 0,0 0 16,0 0-16,0 0 0,0-1 15,-21 44 17,21-1-32,-21 0 0,21 21 15,-21 1-15,21-1 0,-21 21 0,0 1 16,21-22-16,-22 43 0,1-22 15,0 1-15,0-1 0,0 22 0,0-21 16,-1-1-16,1-21 0,21 22 16,0-22-16,-21 1 0,21-22 0,0 21 15,0-21-15,-21 0 0,21 1 16,0-44 15,0-20-15,0 21-16,0-21 0,0-22 15,0 1-15,0-1 0,21 1 0,0-1 16,0 1-16,1-22 0,-1 21 16,0-20-16,0 20 0,0 1 0,0-1 15,22 22-15,-22-22 0,21 22 16,-21 21-16,22 0 0,-1 0 0,-21 21 16,22 0-16,-1 0 0,-21 21 15,21 21-15,-20-21 0,-1 43 0,0-22 16,0 0-16,0 22 0,0-22 15,-21 22-15,0-1 0,0-20 16,0 20-16,0 1 0,0-22 0,0 21 16,0-20-16,0-1 0,0 0 15,0-20-15,0 20 0,0-21 0,0 21 16,0-20-16,0-1 16,0 0-16,0-42 31,-21 0-16,0-1-15,0-20 0</inkml:trace>
  <inkml:trace contextRef="#ctx0" brushRef="#br0" timeOffset="29773.1">6329 2413 0,'0'0'0,"0"-21"16,21 0-1,21 21-15,-21 0 16,22-21-16,-1 21 0,0-22 0,1 22 16,-1-21-16,22 21 0,-22 0 15,0-21-15,1 21 0,20 0 0,-21 0 16,-20 0-16,20 0 0,0 0 16,-21 0-16,22 0 0,-22 0 15,0 0-15,0 0 0,22 0 0,-22 0 16</inkml:trace>
  <inkml:trace contextRef="#ctx0" brushRef="#br0" timeOffset="30705.03">16679 3471 0,'0'-21'0,"0"42"0,0-63 0,0 21 16,-21 0-16,0 0 0,21-1 15,-21 1-15,0 0 16,-1 21 0,22 21-1,0 0-15,0 1 0,0 20 0,0 0 16,0 22-16,0-22 0,0 43 16,0-22-16,0 22 0,0 21 0,0-22 15,0 22-15,0 0 0,0 0 0,0 21 16,0-21-16,0 21 0,0-21 15,0 21-15,0 0 0,-21-22 0,21 1 16,-21 21-16,0-21 0,21 0 16,-21 0-16,21-22 0,0 22 15,-21-21-15,-1 0 0,22-22 0,0 22 16,-21-1-16,0-20 0,21-1 16,-21 1-16,0-1 0,21-20 0,0-1 15,0 0-15,0-20 0,0 20 0,-21-21 16,21-42-1,0 0-15,0 0 0,0-22 16,0 1-16,0-22 0,0 1 0,0-1 16,0 1-16</inkml:trace>
  <inkml:trace contextRef="#ctx0" brushRef="#br0" timeOffset="31796.4">16446 3323 0,'22'0'15,"-1"0"-15,21 0 0,0 0 16,22 0-16,-1 0 0,1 0 16,21 0-16,-1 0 0,22 0 0,21 0 15,0 0-15,21 0 0,0 0 16,1 0-16,20 0 0,0 0 15,1 0-15,-1 0 0,21 0 0,-20 0 16,20 0-16,1 0 0,-22 0 16,0 0-16,1 21 0,-22-21 0,0 0 15,0 0-15,0 0 16,-21 0-16,0 0 0,0 22 0,-21-22 16,-21 0-16,0 0 0,-22 0 15,1 0-15,-1 21 0,-21-21 0,1 0 16,-22 0-16,0 0 0,21 0 15,-20 21-15,-1-21 0,-21 21 16,21 0-16,-21 0 16,0 1-16,0-1 0,0 0 0,0 0 15,0 21-15,0-20 0,0 20 16,0 0-16,0 1 0,0-1 0,0 21 16,0 1-16,0-1 0,0 22 15,0-21-15,0 20 0,0 1 16,0 0-16,21-22 0,0 22 0,-21 21 15,21-22-15,-21 22 0,22-21 16,-22-1-16,0 22 0,0-21 0,0 0 16,0-1-16,0 1 0,0 0 15,0-1-15,-22 1 0,1-22 0,0 22 16,0-21-16,0-1 0,21 1 0,-21-22 16,-1 0-16,1 22 0,21-22 15,-21 0-15,21-20 0,0 20 0,0 0 16,0 1-16,-21-22 0,21 0 0,0 21 15,0-21-15,0 1 0,-21-1 16,21 0-16,0 0 0,0 0 16,-21 0-16,-1 1 0,1-1 0,21 0 15,-21-21-15,0 21 0,0 0 16,-22-21-16,22 21 0,0 1 0,0-22 16,0 21-16,-22-21 0,22 21 0,0-21 15,0 21-15,-21-21 0,20 0 16,-20 0-16,21 21 0,-21-21 0,-1 0 15,1 0-15,0 0 0,-1 0 0,1 0 16,-22 0-16,22 0 0,-21 0 16,-1 0-16,-21 0 0,22 0 15,-22 0-15,1-21 0,-1 21 0,0-21 0,-21 21 16,1-21-16,-1 21 0,0-21 16,0 21-16,0-22 0,-21 22 15,21-21-15,-21 21 0,22 0 0,-1-21 16,0 21-16,0 0 0,21 0 0,-20 0 15,20-21-15,0 21 0,1 0 16,20 0-16,-21 0 0,22 0 0,-22 0 16,22 0-16,-1 0 0,-20 0 0,20 0 15,1 0-15,20 0 0,-20 0 0,20 0 16,1 0-16,0 0 0,-1 0 16,22-21-16,-21 0 15,42-1-15,-21 1 0,21 0 0,0 0 16,0 0-16,0-22 0,0 1 15,0 0-15,21-1 0</inkml:trace>
  <inkml:trace contextRef="#ctx0" brushRef="#br0" timeOffset="32337.09">18119 2053 0,'0'0'0,"0"-21"0,0 0 0,0 0 15,-22 0 1,22 42 15,0 0-31,0 0 16,0 0-16,0 0 0,0 22 0,-21-1 15,21-21-15,0 22 0,-21-1 16,0 21-16,21-20 0,0-1 16,-21 22-16,21-22 0,-21 0 15,21-21-15,0 22 0,0-1 0,0-21 16,0 0-16,-22 1 0,22-1 15,0 0-15,0 0 0,-21-21 32,21-21-17</inkml:trace>
  <inkml:trace contextRef="#ctx0" brushRef="#br0" timeOffset="32984.37">17801 2032 0,'0'-42'16,"0"21"-16,0-1 16,21 1-16,0 21 15,1-21-15,-1 21 0,0 0 16,0-21-16,21 21 0,1 0 0,-1 0 15,0 0-15,1 0 0,-1 0 16,0 0-16,1 0 0,-1 21 0,-21 0 16,22-21-16,-22 43 15,-21-22-15,0 0 0,0 0 0,0 21 16,0-20-16,-21 20 0,-22 0 16,1-21-16,21 22 0,-22-22 0,1 21 15,0-21-15,-1 1 0,1-1 16,21 0-16,0-21 0,0 21 0,21-42 47,0 0-47,21 0 15,0 21-15,21-22 0,-21 1 16,22 21-16,-1-21 0,0 21 16,1 0-16,20-21 0,-20 21 15,-1 0-15,0 0 0,1 0 0,-1 0 16,0 21-16,1 0 0,-22 0 15,0 1-15,0 20 0,0-21 0,-21 21 16,0 1-16,0-1 0,0 22 16,-21-22-16,-21 0 0,21 1 0,-22-1 15,1 0-15,-22 1 0,22-22 16,-21 21-16,-1-21 0,1 0 0,20-21 16,-20 22-16,20-1 0,-20-21 15,21 0-15,20 0 0,-20 0 0,21 0 16,0 0-16,0 0 0,-1 0 15,1-21-15,21-1 16,0 44 15,0-1-31,0 0 16,0 21-16</inkml:trace>
  <inkml:trace contextRef="#ctx0" brushRef="#br0" timeOffset="33589.03">16531 6498 0,'0'0'0,"21"0"16,0 21-16,1-21 15,-1 0-15,0 0 0,0 0 0,21 0 16,-20 0-16,20 0 0,-21 0 16,21-21-16,-20 0 0,-1 21 15,0 0-15</inkml:trace>
  <inkml:trace contextRef="#ctx0" brushRef="#br0" timeOffset="35112.16">4233 3874 0,'0'0'0,"-21"-22"0,0 22 15,0 0-15,0 0 0,21-21 0,-22 21 16,1 0-16,0 0 16,42 0 30,0 0-46,1 0 16,20 0-16,0 0 0,1 0 0,20 0 16,1 0-16,-1 0 0,22 0 0,-22 0 15,1 0-15,-1 0 0,1 0 16,-22 0-16,0 0 0,1 21 0,-1-21 16,-21 0-16,22 0 0,-22 0 15,0 0-15,0 0 16,-42 0-1,0 0 1,0 0-16,-1 0 0,-20 0 16,21 0-16,0 0 0,-22 22 15,22-22-15,0 0 0,-21 0 0,21 0 16,-1 0-16,-20 0 0</inkml:trace>
  <inkml:trace contextRef="#ctx0" brushRef="#br0" timeOffset="35480.57">4635 3937 0,'-21'0'15,"0"21"1,21 0 0,-21 1-16,21-1 0,0 0 15,0 0-15,0 0 0,0 0 16,0 22-16,0-22 0,0 0 0,0 21 16,0-20-16,0 20 0,0-21 15,0 0-15,0 22 0,0-22 0,0 0 16,0 0-16,0 0 0,0 0 15,0 1-15,0-1 0,0 0 0,0 0 16,0 0 0,21-21-16</inkml:trace>
  <inkml:trace contextRef="#ctx0" brushRef="#br0" timeOffset="36016.26">4953 4466 0,'0'0'16,"0"21"-16,0 22 0,0-22 16,21 0-16,-21 0 0,0 0 15,21 1 1,0-22-1,1 0-15,-1 0 0,-21-22 16,0 1-16,21 21 0,0-21 16,-21 0-16,0 0 0,21 0 0,0-1 15,-21 1-15,0 0 0,0-21 16,0 21-16,0-22 0,0 22 0,0 0 16,0-21-16,0 20 0,0 1 15,0 0-15,0 0 0,-21 21 16,0 0-16,0 21 31,21 0-31,-21-21 0,21 21 0,0 1 16,-21-1-16,21 0 0,0 0 15,0 0-15,-22-21 0,22 21 16,0 1-16,-21-22 16</inkml:trace>
  <inkml:trace contextRef="#ctx0" brushRef="#br0" timeOffset="36591.92">5503 4128 0,'0'21'31,"0"-42"78,-21 21-78,21 21 1</inkml:trace>
  <inkml:trace contextRef="#ctx0" brushRef="#br0" timeOffset="36996.68">5524 4487 0,'0'-21'47,"-21"21"-1,21 21-14,-21 1-32</inkml:trace>
  <inkml:trace contextRef="#ctx0" brushRef="#br0" timeOffset="37492.92">6265 3979 0,'0'0'0,"-21"0"16,21 22-16,-21-22 0,21 21 15,0 0-15,0 21 0,0-21 16,0 22-16,0-1 0,0 0 0,0 1 16,0-1-16,0-21 0,0 22 0,0-1 15,0 0-15,0 1 0,0-22 16,0 0-16,0 21 0,0-21 0,0 1 15,0-1-15,0 0 16,0 0-16,0-42 47,0 0-47,0 0 16</inkml:trace>
  <inkml:trace contextRef="#ctx0" brushRef="#br0" timeOffset="38460.22">6244 4001 0,'21'0'0,"0"21"0,1-21 15,-1 0-15,21 0 0,-21 0 16,22 0-16,-1 0 0,0 0 16,1 0-16,20 0 0,1 0 0,20 0 15,1 0-15,0 0 0,-1 0 16,1-21-16,0 21 0,20 0 0,-20-22 16,21 22-16,-21 0 15,20 0-15,-20-21 0,0 21 0,-22 0 16,22 0-16,-22 0 0,1-21 0,-1 21 15,-20 0-15,20 0 0,-20 0 16,-22 0-16,21 0 0,-21 0 0,22 0 16,-22 0-16,0 0 0,0 0 15,0 0-15,0 0 0,1 0 0,-1 0 16,0 0-16,0 0 16,-21 21 15,0 0-16,0 1-15,0-1 16,0 0-16,0 0 16,0 0-16,0 0 0,0 1 0,0-1 15,0 0-15,0 0 0,0 0 0,0 22 16,0-22-16,0 0 0,0 21 16,0-21-16,0 1 0,0-1 0,0 21 15,0-21-15,0 0 0,0 1 0,0 20 16,0-21-16,0 0 0,-21 0 15,21 1-15,0-1 0,0 0 0,-21 0 16,21 0-16,0 0 0,0 1 16,0-1-16,0 0 0,0 0 15,0 0-15,0 0 32,-21-21-32,-1 0 15,1 0-15,0 0 16,0 0-16,0 0 0,0 0 15,-1 0-15,1 0 0,0 0 0,-21 0 16,-1 0-16,1 0 0,0 0 16,-1 0-16,-20 0 0,-1 0 0,1 0 15,-1 0-15,-20 0 0,20 0 0,-20 0 16,-22 0-16,21 0 0,0 22 16,-20-22-16,20 0 0,-21 0 0,0 21 15,0-21-15,22 0 0,-1 0 16,0 0-16,1 21 0,20-21 15,1 0-15,-1 0 0,22 0 0,0 0 16,20 0-16,1 0 0,0 0 16,0 0-16,0 0 0,0 0 15,21-21 1,0 0 62,21 21-62,-21-22-16</inkml:trace>
  <inkml:trace contextRef="#ctx0" brushRef="#br0" timeOffset="39753.19">4297 5948 0,'0'0'0,"0"-21"16,0 0-1,0-1-15,0 1 16,0 0-16,0-21 0,0 21 0,21-1 15,-21-20-15,21 21 16,0-21-16,-21-1 0,21 22 0,-21-21 0,22-1 16,-1 22-16,-21 0 0,0-21 15,21 21-15,0 21 0,-21-22 16,21 22-16,0 22 16,1-22-16,-22 42 15,21-21-15,0 0 0,0 22 0,-21-1 16,21 0-16,0 1 0,-21-1 15,0 0-15,0-21 0,22 22 0,-22-1 16,0-21-16,21 22 0,-21-22 16,0 0-16,0 0 0,0 0 0,0 0 15,0-42 17</inkml:trace>
  <inkml:trace contextRef="#ctx0" brushRef="#br0" timeOffset="39981.06">4233 5821 0,'0'0'0,"0"21"0,21-21 31,1 0-31,-1 0 15,0 0-15,0 0 0,21-21 16,1 21-16,-22 0 0,21-21 16,1 21-16,-1 0 0,-21-21 0,21-1 15,-20 22-15,20-21 0,-21 21 16,0 0-16</inkml:trace>
  <inkml:trace contextRef="#ctx0" brushRef="#br0" timeOffset="40276.89">5038 5567 0,'-22'0'15,"1"0"-15,0 21 16,0 0-16,0 0 15,21 1-15,0-1 0,-21 0 0,21 0 16,-22 0-16,22 0 0,0 1 16,0 20-16,0-21 0,0 0 0,0 0 15,0 1-15,0-1 16,22 0-16,-1-21 0,0 0 16,0 0-16,0 0 0,0 0 15,1 0-15,-1 0 0,0-21 16,0 21-16</inkml:trace>
  <inkml:trace contextRef="#ctx0" brushRef="#br0" timeOffset="40540.76">5482 5546 0,'0'0'0,"0"-21"0,-21 21 31,0 0-31,21 21 0,-21 0 15,-1-21-15,22 21 16,0 0-16,-21 22 0,0-22 0,21 0 16,0 0-16,0 21 0,0-20 0,0-1 15,0 0-15,0 0 0,0 0 16,0 0-16,0 1 0,21-22 16,0 0-1,1 0-15,-1 0 0,0 0 16,0 0-16,-21-22 0,21 22 0,0-21 15</inkml:trace>
  <inkml:trace contextRef="#ctx0" brushRef="#br0" timeOffset="41012.49">6117 5609 0,'-21'0'0,"21"-21"0,0 42 79,-21-21-79,21 21 15</inkml:trace>
  <inkml:trace contextRef="#ctx0" brushRef="#br0" timeOffset="41456.24">6562 5461 0,'0'21'15,"0"0"-15,0 1 0,0-1 16,0 0-16,0 0 0,-22 21 16,1-20-16,21-1 15,0 0-15,0 0 0,0 0 0,-21-21 16,21 21-16,21-42 47,-21 0-47,21 21 0</inkml:trace>
  <inkml:trace contextRef="#ctx0" brushRef="#br0" timeOffset="42092.39">6562 5313 0,'42'0'0,"-21"0"16,0 0-16,22 0 15,-1 0-15,0 0 0,22-21 0,-1 21 16,1 0-16,-1 0 0,22 0 16,0 0-16,-1-21 0,1 21 0,21-22 15,0 22-15,21 0 0,-22 0 0,1-21 16,0 21-16,0 0 0,-21 0 15,20-21-15,-20 21 0,-21 0 0,20-21 16,-20 21-16,-1 0 0,1 0 16,-22 0-16,0 0 0,1 0 0,-1 0 15,-21 0-15,0 0 0,-21 21 32,0 0-32,0 0 15,0 1 1,0-1-16,0 0 0,0 0 15,0 0-15,0 0 0,0 1 16,22-22-16,-22 21 0,0 0 16,0 0-16,21 0 0,-21 0 0,21-21 15,-21 22-15,0-1 0,0 0 0,0 0 16,21-21-16,-21 21 0,0 0 16,21-21-16,-21 22 0,0-1 15,0 0 1,-21 0-1,0-21-15,0 0 0,-22 0 0,22 21 16,-21-21-16,-22 0 16,1 21-16,-1 1 0,-20-22 0,-22 21 15,0 0-15,0-21 0,-42 21 0,21 0 16,-21 0-16,-21 1 0,20-1 16,1 0-16,0 0 0,21 0 0,0 0 15,21-21-15,22 0 0,-1 22 16,21-22-16,22 0 0,21 0 0,-21 0 15,20 0-15,22-22 16,0 1 0,22 21-1,-22-21-15,21 21 0</inkml:trace>
  <inkml:trace contextRef="#ctx0" brushRef="#br0" timeOffset="43152.9">4657 6202 0,'0'0'0,"-22"21"0,22 0 0,0 0 16,-21 22-16,21-1 0,0 0 16,-21 1-16,21-1 0,-21 0 0,0 1 15,0-1-15,-1 0 0,22 1 0,-21-22 16,0 21-16,21-21 0,0 1 16,0-1-16,-21-21 0,21 21 15,0-42 1,0 0-1,0-1-15,0 1 0,21 0 16,-21 0-16,0-21 0,0 20 16,21-20-16,-21 0 0,21-1 0,-21 1 15,0 0-15,0-1 0,22 22 16,-22-21-16,0 21 0,0 0 0,21-1 16,-21 1-16,21 21 0,-21 21 31,0 1-31,21-1 15,-21 21-15,0-21 0,0 22 0,21-1 16,-21 0-16,0-21 0,0 22 0,0-1 16,0-21-16,0 22 0,0-22 15,0 0-15,0 0 0,0 0 16,0 0-16,21-21 0,1 0 16</inkml:trace>
  <inkml:trace contextRef="#ctx0" brushRef="#br0" timeOffset="43960.44">4318 6668 0,'21'0'31,"0"0"-31,0 0 0,1-22 0,20 1 15,-21 21-15,21-21 0,1 21 0,-1-21 16,0 0-16,1 0 0,-1 21 16,0-22-16,-20 1 0,20 21 0,0-21 15,-21 21-15,22 0 0,-22 0 16,0 0-16,0 0 0,0 0 0,-21 21 16,0 0-1,0 1-15,0-1 0,0 0 16,0 0-16,0 0 0,0 0 0,0 1 15,0-1 1,0 0-16,0 0 0,0 0 16,0 0-1,-21-42 48,21 0-48,-21 0-15,21 0 0,0 0 16,0-1-16,0 1 0,0-21 0,0 21 16,0 0-16,0-1 0,0 1 15,0 0-15,21 21 0,0-21 16,1 21-16,-1 0 16,0 0-16,0 21 0,0-21 15,0 21-15,-21 0 0,22 22 0,-1-22 16,-21 0-16,0 0 0,21 22 15,-21-22-15,21 0 0,-21 0 0,0 0 16,0 0-16,0 1 16,0-1-16,0-42 47,0-1-47,0 1 0,0 0 15,21 0-15,-21 0 16,0 0-16,21-22 0,-21 22 0,22 0 15,-22-21-15,21 20 0,0 1 16,0 21-16,-21-21 0,21 21 0,0 0 16,1 0-16,-1 21 0,-21 0 15,0 22-15,21-22 16,-21 0-16,0 0 0,0 22 0,0-22 16,0 0-16,0 0 0,0 0 15,0 0-15,0 1 0,0-1 0,0 0 16,21-21 15,-21-21-15,21 21-16,-21-21 0,21-1 0,1 1 15</inkml:trace>
  <inkml:trace contextRef="#ctx0" brushRef="#br0" timeOffset="44199.96">5757 6287 0,'0'0'0,"0"21"0,0 21 0,0-21 0,0 22 15,0-1-15,0 0 0,0 1 16,0-1-16,0 0 0,0 1 0,0-22 16,0 21-16,0-21 0,0 22 0,0-22 15,0 0-15,0 0 16,21-21-1,1 0-15,-1 0 16,0-21-16,-21 0 0,0 0 16</inkml:trace>
  <inkml:trace contextRef="#ctx0" brushRef="#br0" timeOffset="44376.38">5609 6646 0,'21'-21'0,"0"21"0,1 0 16,20 0-16,-21-21 0,21 0 15,1 21-15,-22 0 0,21-21 0,1 21 16,-22-21-16,21 21 0,0-22 16,1 22-16,-1-21 0</inkml:trace>
  <inkml:trace contextRef="#ctx0" brushRef="#br0" timeOffset="44677.21">6710 6329 0,'0'0'0,"-21"0"15,21 21-15,0 0 0,0 0 16,0 22-16,0-22 0,0 0 16,0 21-16,0-20 15,0 20-15,-22 0 0,22-21 0,0 1 16,-21 20-16,21-21 0,0 0 0,0 0 16,0 1-16,0-44 46,0 1-46</inkml:trace>
  <inkml:trace contextRef="#ctx0" brushRef="#br0" timeOffset="45348.95">6562 6244 0,'21'0'16,"0"0"-16,0 0 0,21 0 0,-20 0 16,20 0-16,0 0 0,22 0 0,-22 0 15,43 0-15,-22 0 0,22 0 16,0-21-16,-1 21 0,22 0 0,0 0 16,21-21-16,-21 21 0,0 0 15,-1 0-15,1 0 0,0 0 0,-21 0 16,-1-21-16,1 21 0,-21 0 0,-1 0 15,1 0-15,-1 0 0,-21 0 16,1 0-16,-1 0 0,0 0 16,-20 0-16,20 0 0,-21 0 15,0 21-15,0-21 16,-21 21-16,22-21 16,-22 21-16,0 0 15,0 1 1,0-1-16,0 0 0,0 0 15,0 0-15,0 22 0,0-22 0,0 21 16,0-21-16,0 22 0,0-22 16,0 21-16,21-21 0,-21 22 15,0-22-15,0 0 0,21 21 0,-21-21 16,0 1-16,21-1 0,-21 0 16,0 0-16,0 0 0,0 0 15,0 1-15,-21-22 16,0 0-1,-22 0-15,22 0 0,-21 0 0,21 0 16,-43 0-16,22 0 0,0 0 0,-22 0 16,1 0-16,-1 0 0,1 0 15,-22 0-15,0 0 0,-21 0 0,1 21 16,-1-21-16,-21 0 0,21 0 0,0 21 16,0-21-16,0 0 15,1 0-15,20 0 0,0 0 0,22 0 16,-22 0-16,43 0 0,-22 0 0,22 0 15,0 0-15,20 0 0,-20 0 16,21 0-16,0 0 0,0 0 0,-1 0 16</inkml:trace>
  <inkml:trace contextRef="#ctx0" brushRef="#br0" timeOffset="46020.56">4551 7641 0,'0'0'0,"0"21"31,0 1-31,0-1 0,0 21 0,0-21 16,0 22-16,0 20 0,0-21 16,0 22-16,21-1 0,-21-20 0,0 20 15,0-20-15,0 20 0,0-21 16,0 1-16,0-1 0,0-21 0,-21 22 15,21-22-15,-21 0 0,21 0 16,0 0 0,0-42-1,0 0-15,0 0 16,0 0-16,0-1 0,0 1 16,0 0-16,0-21 0,0-1 0,0 1 15,0 0-15,21-1 0</inkml:trace>
  <inkml:trace contextRef="#ctx0" brushRef="#br0" timeOffset="46832.93">4530 7620 0,'21'0'0,"0"0"0,21 0 0,-21 0 15,22 0-15,20 0 0,-20 0 16,20 0-16,1-21 0,-1 21 0,1 0 15,20 0-15,1 0 0,21 0 16,0 0-16,-1 0 0,22 0 0,0 0 16,22 0-16,-22 0 0,21 0 15,0 0-15,0 0 0,21 0 0,-20 0 16,-22 0-16,21 0 0,-21 0 16,21 0-16,-21 0 0,0 0 15,-21 0-15,21 0 0,-21 0 0,-22 0 16,1 0-16,0 0 0,-22 0 0,22 0 15,-43 0-15,22 0 0,-22 0 16,0 0-16,1 0 0,-1-21 0,-21 21 16,0 0-16,0 0 0,1 0 15,-22 21 32,0 0-31,0 0-16,0 0 15,0 22-15,0-22 0,0 0 16,0 21-16,0-20 0,0 20 0,0 0 16,0-21-16,0 22 0,0-1 15,0 0-15,21 1 0,-21-1 0,0 0 16,21 1-16,-21-22 0,0 21 0,0 1 16,0-22-16,0 21 0,0-21 15,21 22-15,-21-22 0,0 0 0,0 0 16,0 0-16,0 0 0,0 1 0,0-1 15,0 0-15,0 0 0,-21-21 16,0 0-16,0 21 16,-1-21-16,1 0 0,-21 0 15,21 0-15,-22 0 0,1 0 0,-21 0 16,-1 0-16,1 0 0,-1 0 16,-21 0-16,1 0 0,-22 0 0,0 0 15,-21 0-15,0 0 0,0-21 0,-21 21 16,0 0-16,-22 0 0,1 0 15,0 0-15,-1 0 0,1 0 0,0 0 16,-1 0-16,1 0 0,0 0 0,21 0 16,-1 0-16,22 0 0,0 0 15,0 0-15,0 0 0,22 0 0,-1 0 16,0-21-16,0 21 0,43 0 0,-22 0 16,21-21-16,1 21 15,21 0-15,-1 0 0,22 0 0,0-21 16,0 21-16,21-22 15,21 22 1,0-21-16,0 0 0,0 21 16,22-21-16,-22 0 0</inkml:trace>
  <inkml:trace contextRef="#ctx0" brushRef="#br0" timeOffset="47424.65">5334 7938 0,'0'0'0,"21"0"0,-21-22 0,21 1 15,-21 0-15,0 0 0,0 0 16,0 0-16,0-1 0,0 1 15,0 0-15,0 0 0,0 0 16,-21 21 0,0 0-16,0 0 0,0 0 0,-1 0 15,-20 0-15,21 21 16,-21 0-16,-1-21 0,22 21 0,-21 0 16,21 1-16,-1-1 0,1 0 0,0-21 15,0 21-15,21 0 0,0 0 16,0 1-16,0-1 0,0 0 15,21 0-15,0 0 0,0 0 16,1 1-16,20-1 0,-21 0 0,21-21 16,-20 21-16,20 0 0,-21 0 0,21 1 15,-20-1-15,-1-21 0,0 21 16,0 0-16,-21 0 0,0 0 16,0 1-16,0-1 0,-21-21 15,0 21-15,-22-21 0,22 21 16,0-21-16,-21 0 0,-1 0 0,1 0 15,21 0-15,-21 0 0,-1 0 16,1 0-16,21 0 0,-22 0 0,22-21 16,0 0-16,0 21 0,0-21 0,0-1 15,-1 1-15,1 0 0,0 0 16,21 0-16,0-22 0,0 22 0,0 0 16,0 0-16,0 0 0,0 0 15,21-1-15,0 1 0,1 0 0,-1 21 16,0-21-16,21 0 0,1 21 15,-22 0-15,21 0 0</inkml:trace>
  <inkml:trace contextRef="#ctx0" brushRef="#br0" timeOffset="48264.7">5440 8192 0,'0'0'0,"21"0"0,-21 21 0,21-21 15,0 0-15,0 0 0,1 0 0,-1 0 16,0 0-16,0 0 0,0 0 16,0-21-16,1 21 0,-22-22 0,21 22 15,0-21-15,0 21 0,0-21 16,-21 0-16,21 0 0,-21 0 16,0-1-16,0 1 15,-21 21-15,0-21 16,0 21-16,0 0 0,0 0 15,-1 0-15,1 21 0,0 0 0,0 1 16,0-1-16,0 0 0,-1 0 0,1 0 16,21 22-16,0-22 0,0 0 15,0 21-15,0-21 0,0 1 0,0-1 16,0 0-16,0 0 0,21 0 0,1-21 16,-1 21-16,0-21 0,0 0 15,0 0-15,0 0 0,1 0 16,20 0-16,-21 0 0,21 0 0,-20 0 15,20-21-15,-21 0 0,0 21 16,22-21-16,-22 0 0,0 0 0,0-1 16,0 1-16,0 0 0,-21 0 0,0 0 15,22 0-15,-22-1 0,21 1 16,-21 0-16,0 0 0,0 42 47,0 0-47,0 0 0,0 1 15,0-1-15,0 0 0,0 0 16,-21 0-16,21 0 0,0 1 16,0-1-16,-22 0 0,22 0 15,0 0 1,-21-21 15,21-21-15,0 0-16,0 0 15,0 0-15,0-1 0,0-20 0,21 21 16,1 0-16,-1-22 0,0 22 16,0 0-16,0 0 0,22 0 15,-22 0-15,0-1 0,21 22 0,-21 0 16,22 0-16,-22 0 0,0 0 16,0 0-16,22 22 0,-43-1 0,21 0 15,0 21-15,-21-21 16,0 1-16,0-1 0,0 0 0,0 0 15,0 0-15,-21 0 0,0 1 0,21-1 16,-22 0-16,1 0 16,21 0-16,-21-21 0,21 21 15,-21-21 1</inkml:trace>
  <inkml:trace contextRef="#ctx0" brushRef="#br0" timeOffset="48921.08">7091 8192 0,'0'0'0,"-21"0"0,-1 0 0,1 0 0,0-22 15,0 22-15,0 0 0,0 0 0,-1 0 16,1 0-16,-21 0 0,21 0 16,0 0-16,-1 22 0,1-22 0,0 21 15,0 0-15,0 0 0,0 0 0,-1 0 16,1 1-16,21-1 0,0 0 15,0 0-15,0 0 0,0 0 0,0 1 16,0-1-16,0 0 0,0 0 16,0 0-16,21 0 15,1-21-15,-1 0 16,0 0-16,0 0 0,0 0 16,0 0-16,1 0 0,-1 0 15,0-21-15,0 0 0,0 0 0,0 21 16,1-21-16,-1-22 0,0 22 0,0 0 15,0-21-15,0-1 0,1 1 16,-1 0-16,-21-1 0,21 1 0,-21-21 16,21 20-16,-21 1 0,0 0 0,0-1 15,0 22-15,0-21 16,0 21-16,0-1 0,0 1 0,0 42 31,0 1-31,-21-1 16,21 21-16,-21-21 0,21 22 0,0 20 15,0-21-15,0 1 0,0 20 0,0-20 16,0-1-16,0 21 0,0-20 16,0-1-16,0-21 0,0 22 0,21-22 15,0 0-15,0 0 0,0 0 0,1 0 16,-1-21-16,0 0 0,21 0 16,-21 0-16,22 0 0,-22 0 0,21 0 15,1 0-15,-22-21 0,21 21 0,-21-21 16,43-21-16</inkml:trace>
  <inkml:trace contextRef="#ctx0" brushRef="#br0" timeOffset="50956.61">7324 4403 0,'0'-21'0,"0"-1"0,0 1 16,0 0-16,0 0 15,0 0-15,0 0 0,0-1 16,0 1-16,-22 21 0,22-21 16,0 42 15,0 0-31,0 1 0,0-1 16,-21 21-16,21-21 0,0 22 0,-21-22 15,21 0-15,0 21 0,0-21 16,0 1-16,0-1 0,0 0 0,0 0 15,0 0-15,0 0 0</inkml:trace>
  <inkml:trace contextRef="#ctx0" brushRef="#br0" timeOffset="51544.32">7133 4106 0,'0'-21'31,"21"21"-31,0 0 0,1 0 0,-1-21 16,0 21-16,0 0 0,0 0 15,0 0-15,22 0 0,-22 0 0,0 0 16,0 0-16,0 0 0,1 0 16,-1 21-16,0 0 0,0 1 0,-21-1 15,0 0-15,0 0 0,0 0 16,0 0-16,0 22 0,-21-22 0,0 0 16,0 0-16,-1 0 0,1 1 15,0-1-15,0-21 0,0 21 16,0-21-16,-1 0 15,44-21 32,-1 21-47,-21-21 0,21 21 0,0 0 16,21 0-16,-20-22 0,-1 22 16,0 0-16,21 0 0,-21 0 0,1 0 15,-1 22-15,0-1 0,0-21 16,-21 21-16,0 0 0,0 0 15,0 0-15,0 1 0,-21-1 0,0 0 16,0 0-16,-22 0 0,22 0 16,-21 1-16,21-1 0,-22 0 0,1-21 15,21 21-15,-22-21 0,22 0 16,0 0-16,0 0 0,0 0 0,0 0 16,-1 0-16,1 0 0,0 0 15,0 0-15,0-21 16,0 21-16,-1 0 15</inkml:trace>
  <inkml:trace contextRef="#ctx0" brushRef="#br0" timeOffset="52329.01">7091 5355 0,'-21'0'0,"21"-21"47,21 21-47,0 0 15,0 0 1,0 0-16,0 0 0,1 0 0,-1 0 16,0 0-16,0 21 0,-21 0 15,0 1-15,0-1 0,0 0 16,0 0-16,0 0 0,0 22 0,0-22 15,-21 0-15,0 21 0,-22-21 16,22 1-16,0-1 0,21 0 0,-21 0 16,0-21-16,21 21 0,21-21 47,0 0-32,0 0-15,0-21 0,1 21 16,-1-21-16,0 21 0,0-21 0,0 0 15,0 21-15,1-22 16,-1 1-16,0 0 0,0 0 0,0 21 16,0-21-16</inkml:trace>
  <inkml:trace contextRef="#ctx0" brushRef="#br0" timeOffset="52770.77">7535 5419 0,'0'-21'0,"21"21"16,-21-22-16,22 22 16,-1 0-16,0 0 15,0 0-15,0 0 0,0 0 16,-21 22 0,0-1-16,0 0 0,0 0 15,-21 0-15,0 0 16,0 1-16,0-1 0,0 0 0,21 0 15,-22-21-15,44 0 47,-1 0-47,0 0 16,0 0-16,0 0 0,0 0 0,1 0 16,20 0-16,-21 0 0,0 0 15,0 21-15,1-21 0,-22 21 16,21 1-16,-21-1 0,0 0 15,0 0-15,-21 0 16,-22-21-16,22 21 0,0 1 0,-21-1 16,20 0-16,-20 0 0,21-21 15,0 21-15,-22-21 0,22 0 0,0 21 16,0-21 0,21-21-1,0 0-15</inkml:trace>
  <inkml:trace contextRef="#ctx0" brushRef="#br0" timeOffset="53360.43">8128 5398 0,'0'-22'0,"-21"22"31,0 0-15,-1 22-16,22-1 15,0 0-15,0 0 0,-21 0 0,21 0 0,0 1 16,0 20-16,0-21 0,0 0 16,0 0-16,0 1 0,0-1 15,21-21 1,1 0-16,-1 0 15,0 0-15,0 0 0,-21-21 16,21 21-16,0-22 0,1 1 0,-1 0 16,-21 0-16,21 21 15,-21-21-15,0 42 32,0 0-17,0 0-15,0 0 0,0 1 16,-21-1-16,21 0 0,0 0 15,0 0-15,0 0 0,-21 1 0,21-1 16,0 0-16,21-21 31,0 0-31,0 0 0,-21-21 16,21 0-16</inkml:trace>
  <inkml:trace contextRef="#ctx0" brushRef="#br0" timeOffset="53777.51">8424 5482 0,'0'-21'15,"21"0"1,1 21-16,-1 0 16,-21-21-16,21 21 0,0-21 15,0 21-15,0 0 0,1 0 16,-1-22-16,-21 44 31,-21-22-15,-1 21-16,1 0 0,0-21 15,0 21-15,0 0 0,0-21 16,21 21-16,-22 1 0,22-1 16,0 0-16,22 0 15,-1-21 1,0 21-16,21-21 0,-21 0 15,1 0-15,-1 0 0,0 21 0,21-21 16,-21 0-16,1 0 0,-22 22 0,21-22 16,0 0-16,-21 21 15,0 0-15,-21-21 16,-22 21-16,22-21 0,0 21 16,-21 0-16,21-21 0,-22 22 15,22-22-15,-21 0 0,-1 21 0,22-21 16,-21 21-16</inkml:trace>
  <inkml:trace contextRef="#ctx0" brushRef="#br0" timeOffset="54348.47">7366 6181 0,'0'0'0,"0"21"16,0 0-1,0 0-15,0 0 0,0 22 16,0-22-16,0 21 0,0 1 16,0-22-16,0 21 0,0 0 0,0-20 0,0 20 15,0-21-15,0 0 16,0 0-16,0 1 0,0-1 0,0 0 15,21-42 32,-21 0-47,21-1 0</inkml:trace>
  <inkml:trace contextRef="#ctx0" brushRef="#br0" timeOffset="55306.44">7599 6414 0,'0'21'0,"0"0"16,0 0-16,0 0 15,0 0-15,0 1 0,0-1 0,0 0 16,0 0-16,0 0 0,0 0 16,0 1-16,0-1 0,21 0 0,0 0 15,0-21 1,0 0-16,1 0 15,-1 0-15,0 0 0,-21-21 16,21 21-16,-21-21 0,0 0 16,0-1-1,0 1-15,0 0 0,-21 21 16,0-21-16,0 0 0,-1 0 16,1-1-16,0 1 0,21 0 15,-21 0-15,21 0 0,0 0 16,0-1-16,0 1 0,21 21 15,0-21-15,22 21 0,-22 0 16,0 0-16,21 0 0,1 0 0,-22 0 16,21 0-16,0 0 0,-20 0 0,20 21 15,-21 0-15,0-21 0,0 22 16,1 20-16,-22-21 0,21 0 16,-21 0-16,0 1 0,0-1 0,0 21 15,0-21-15,0 0 0,-21 1 16,21-1-16,0 0 0,0 0 15,21-21 17,0 0-32,0 0 0,0 0 15,-21-21-15,21 21 0,-21-21 16,22 0-16,-22-1 0,21 1 16,-21 0-16,0 0 0,0 0 15,0 0-15,0-1 0,0 1 16,-21 0-16,-1 0 0,22 0 0,-21 21 15,21-21-15,-21 21 0,0 0 16,21-22 0,21 22-1,0 0-15,0 0 16,1 0-16,-1 0 0,0 0 16,0 0-16,0 0 0,0 0 15,-21 22-15,22-22 0,-1 21 0,-21 0 16,21 0-16,-21 0 0,0 0 15,21 1-15,-21-1 0,0 0 16,0 0-16,0 0 16,0 0-16,0 1 15,21-22-15,0 0 0,-21 21 0,22-21 16,-1 0 0,0 0-16,0 0 15,0-21-15,0-1 0,1 1 16,-22 0-16,0 0 0,0 0 15,21 0-15,-21-1 0,0 1 0,0 0 16,0 0-16,-21 0 0,-1 0 0,1-1 16,0 1-16,0 21 15,0 0-15,0-21 0,-1 21 0,1 0 0,0 0 32,0 21-32,21 0 15,0 1-15,0-1 0,0 0 0,0 0 16,0 0-16,0 0 15,-21-21-15,21 22 0,0-1 0</inkml:trace>
  <inkml:trace contextRef="#ctx0" brushRef="#br0" timeOffset="65576.66">9610 5271 0,'-22'0'15,"1"0"17,21-22 15,0 1-32,21 0-15,1 21 0,-1-21 16,0 0-16,0 0 0,0-1 15,0 1-15,1 21 0,-1-21 16,0 0-16,21 0 0,-21 0 16,1 21-16,20-22 0,-21 1 0,21 0 15,-20 0-15,20 0 0,0 0 16,1-1-16,-1 1 0,0 0 0,22 0 16,-22 0-16,0 0 0,22-1 15,-22 1-15,1 0 0,-1 21 0,21-21 16,-20 0-16,20 0 0,-20 21 15,20-22-15,-21 1 0,22 21 16,-22-21-16,22 21 0,-1-21 16,1 21-16,-22-21 0,22 0 0,-22 21 15,21 0-15,-20 0 0,20-22 0,-20 1 16,20 21-16,-21 0 0,22-21 16,-22 21-16,22 0 0,-1-21 0,1 21 15,-1-21-15,1 21 0,-1-21 16,1 21-16,-1-22 0,22 22 15,-22 0-15,1-21 0,-22 21 0,22-21 16,-1 21-16,1 0 0,-1-21 16,1 21-16,-1-21 0,1 21 15,-1 0-15,22 0 0,-22-21 0,1 21 16,-1 0-16,1 0 0,-22-22 16,22 22-16,-1 0 0,-20 0 0,20 0 15,-21 0-15,1-21 0,20 21 0,-20 0 16,20 0-16,-21 0 0,1 0 15,-1 0-15,22 0 0,-22 0 0,0 0 16,1 0-16,20 0 0,-21 0 16,1 0-16,-1 0 0,0 0 0,1 0 15,-1 0-15,0 0 0,1 0 16,-22 0-16,21 0 0,1 21 0,-1-21 16,0 0-16,1 22 0,-1-22 15,0 0-15,22 21 0,-22-21 16,22 0-16,-1 21 0,1 0 15,-1-21-15,1 21 0,-1-21 0,1 0 16,-1 21-16,1-21 0,-22 0 16,21 22-16,1-22 0,-22 21 0,22-21 15,-22 0-15,22 21 0,-22-21 16,0 0-16,22 21 0,-22 0 0,0-21 16,22 0-16,-22 21 0,1-21 0,-1 0 15,0 22-15,1-22 16,-22 0-16,21 21 0,0-21 0,-20 0 0,-1 21 15,21-21-15,-21 21 16,0-21-16,1 0 0,-1 0 0,0 21 16,0-21-16,0 0 0,0 0 15,-21 21-15,22-21 0,-1 0 32,-42 0-1,-1 0-16,1 0 1,0 0-16,0-21 0,0 21 16,0-21-16</inkml:trace>
  <inkml:trace contextRef="#ctx0" brushRef="#br0" timeOffset="66380.52">15769 3916 0,'0'21'16,"0"0"-16,0 0 16,21-21-16,0 22 0,1-1 0,-1 0 15,0 0-15,0-21 0,0 21 16,0 0-16,22 1 0,-22-1 0,21 0 15,-21 0-15,22-21 16,-1 21-16,-21 0 0,22 1 0,-1-1 16,-21 0-16,21 0 0,-20 0 15,20 0-15,-21 1 0,0-22 0,22 21 16,-22 0-16,0 0 0,0-21 16,-21 21-16,21 0 0,0-21 0,1 22 15,-22-1 1,21-21-16,-21 21 31,-21-21 16,21 21-47,-22-21 16,1 0-16,0 0 15,0 0-15,0 0 0,0 0 16,-22 21-16,22-21 0,-21 21 15,-1-21-15,1 22 0,0-22 0,-1 21 16,-20 0-16,21 0 0,-22 0 0,1 0 16,20 1-16,-20-1 0,-1 0 15,22 21-15,0-21 0,-1 1 0,1-1 16,0 0-16,-1 0 0,1 0 16,21 0-16,0 1 0,-22-22 15,22 21-15,0-21 16,21 21-16,-21 0 0,21 0 15,0 0 17,-21-21-32,-1 0 15,22 22-15,-21-22 0,0 0 16,0 0-16,0 0 0,0 0 16,-1 0-16,-20 0 0</inkml:trace>
  <inkml:trace contextRef="#ctx0" brushRef="#br1" timeOffset="82984.64">12446 3704 0,'-21'0'0,"0"-21"16,-1 21-16,1 0 16,21-21-1,-21 21-15,0 0 31,21-21-15,21 42 109,0 0-109,0-21-16,1 0 15,-22 21-15,21-21 0,0 21 16,0 1-16,0-22 16,-21 21-16,21-21 0,1 21 0,-1 0 15,0-21-15,0 21 16,0 0-16,0 1 0,1-22 15,-1 21-15,0 0 0,0 0 16,0 0-16,0 0 0,1 1 16,-1-1-16,21 0 0,-21-21 15,0 21-15,1 0 0,-1 0 16,0 1-16,0-1 0,0 0 0,0 0 16,1 0-16,-1 0 0,0 1 15,0-1-15,0 0 0,0 0 0,1-21 16,-1 21-16,0 0 0,0 1 0,21-1 15,-20 0-15,-1-21 0,0 21 16,0 0-16,0 0 0,0-21 0,-21 22 16,22-1-16,-1-21 0,0 21 0,-21 0 15,21-21-15,-21 21 0,21 0 16,0-21-16,-21 22 0,22-1 0,-1-21 16,-21 21-16,21-21 0,-21 21 15,21-21-15,0 21 0,0 0 16,1-21-16,-22 22 0,21-22 15,-21 21-15,21-21 0,0 21 16,0-21-16,0 21 0,1-21 16,-22 21-16,21-21 0,-21 21 15,21 1-15,0-22 16,0 0-16,-21 21 0,21-21 16,1 0-1,-22 21-15,21-21 31,-21-21 16,0 0-47,-21-1 16,21 1-16</inkml:trace>
  <inkml:trace contextRef="#ctx0" brushRef="#br1" timeOffset="84033.1">13737 3556 0,'0'-21'32,"0"42"61,-21 0-77,0-21-16,21 21 0,-21 1 16,-1-22-16,22 21 0,-21 0 15,0-21-15,0 21 0,21 0 16,-21 0-16,0 1 0,-1-1 0,1 0 16,0-21-16,21 21 0,-21 0 15,0 0-15,0 1 0,-1-1 0,1 0 16,0 0-16,0 0 0,0 22 0,0-22 15,21 0-15,-22 0 0,1 0 16,0 0-16,-21 1 0,21-1 0,-1 21 16,1-21-16,0 0 0,0 1 15,-21-1-15,20 0 0,1 0 0,0 0 16,0 0-16,0 1 0,0-1 16,-1 0-16,-20 0 0,21 0 15,0 0-15,0 1 0,-1-1 0,1 0 16,0 0-16,0 0 0,0 0 15,0 1-15,-1-1 0,1 0 16,21 0-16,-21-21 0,0 21 16,21 0-16,-21 1 15,0-1-15,-1 0 0,22 0 16,0 0-16,-21 0 0,0 1 16,21-1-1,-21 0 1,21 0-1,-21-21 1,21 21 15,0-42 32</inkml:trace>
  <inkml:trace contextRef="#ctx0" brushRef="#br1" timeOffset="103865">3641 9737 0,'0'0'0,"0"-21"15,0-1-15,0 1 16,-22 21-16,22-21 16,-21 21-16,21 21 31,-21-21-16,21 21-15,0 1 0,0 20 16,0-21-16,0 21 0,0-20 16,0 20-16,0-21 0,21 21 0,-21-20 15,0-1-15,0 21 0,21-21 0,-21 0 16,0 1-16,22-1 0,-22 0 16,0 0-16,0 0 31,0-42-16,0 0 1,-22 0-16,1 0 16,21-1-16,0 1 0,-21 0 0,0 0 15,21 0-15,-21-22 0,21 22 16,0-21-16,0 21 0,0 0 0,0-22 16,0 22-16,0 0 0,21 0 15,0 0-15,0-1 0,0 1 0,1 21 16,20-21-16,-21 21 0,21 0 0,1 0 15,-22 0-15,21 0 0,-21 0 16,22 21-16,-22 0 0,0 1 0,21-1 16,-42 0-16,22 0 0,-1 0 15,0 22-15,-21-22 0,0 0 0,0 0 16,0 0-16,0 0 0,0 1 16,0-1-16,0 0 0,0 0 15,0 0-15,0 0 0,-21-21 47,21-21-31,0 0-16,0 0 0,0 0 15,0-22-15,0 22 0,0 0 0,0-21 16,0 21-16,21-22 0</inkml:trace>
  <inkml:trace contextRef="#ctx0" brushRef="#br1" timeOffset="104041.9">4403 9885 0,'0'0'0,"0"21"0,0 0 15,0 0-15,0 1 0,0-1 16,0 0-16,-22 0 0,22 0 16,0 0-16</inkml:trace>
  <inkml:trace contextRef="#ctx0" brushRef="#br1" timeOffset="104292.76">4635 9991 0,'0'21'16,"22"-21"31,-1 0-47,-21-21 0,21 21 15,-21-21-15,21-1 16,-21 1-1</inkml:trace>
  <inkml:trace contextRef="#ctx0" brushRef="#br1" timeOffset="104786.48">4106 9885 0,'-21'0'16,"21"-21"-16,0 0 15,0-1-15,0 1 16,0 0 0,21 0-16,0 0 15,1 21-15,-22-21 0,21 21 0,0 0 16,0-22-16,0 22 0,0 0 16,1 0-16,-1 0 0,0 22 15,0-1-15,0 0 0,0 0 16,-21 0-16,22 0 0,-22 1 0,21-1 15,-21 0-15,0 0 0,0 21 0,0-20 16,0-1-16,0 0 0,0 0 16,0 0-16,-21 0 0,21 1 15,0-1-15,-22-21 16,22-21 31</inkml:trace>
  <inkml:trace contextRef="#ctx0" brushRef="#br1" timeOffset="105260.39">4678 9885 0,'0'0'16,"0"21"-16,0 0 15,21-21-15,0 0 16,0 0-16,0 0 16,1 0-16,-1 0 15,0 0-15,0-21 0,0 0 0,0 21 16,-21-21-16,22 21 0,-1-21 15,-21-1-15,21 1 0,-21 0 16,0 0-16,0 0 0,-21 21 31,0 0-31,-1 0 16,1 0-16,0 21 0,0 0 16,0-21-16,0 21 0,-1 0 0,1 1 15,0 20-15,0-21 0,21 0 0,-21 0 16,21 1-16,0-1 0,0 0 15,0 0-15,0 0 0,0 0 0,0 1 16,0-1-16,21-21 16,0 21-16,0-21 15,0 0-15,1 0 0,-1 0 0,0 0 16,0 0-16,0 0 16,0-21-16,1 21 0,-1-21 0,0-1 15,21 1-15</inkml:trace>
  <inkml:trace contextRef="#ctx0" brushRef="#br1" timeOffset="105560.24">5270 9525 0,'-21'0'0,"21"21"16,0 0-16,-21 1 0,21-1 15,0 0-15,0 21 0,0-21 16,0 1-16,0 20 0,0-21 0,0 21 16,0-20-16,-21 20 0,21-21 15,0 0-15,0 22 0,-21-22 0,21 0 16,0 0-16,0 0 0,0 0 0,0 1 16,0-1-16,0 0 15,0-42 16,21 0-15,0-1-16</inkml:trace>
  <inkml:trace contextRef="#ctx0" brushRef="#br1" timeOffset="106100.94">5546 9525 0,'0'21'16,"0"0"0,0 1-16,0-1 0,0 0 15,0 0-15,0 0 0,0 22 0,0-22 16,0 0-16,0 21 0,0-21 0,0 22 16,0-22-16,0 0 15,0 21-15,0-20 0,0-1 0,0 0 16,0 0-16,0 0 0,0 0 15,0 1 1,0-44 31,0 1-47,0 0 0,0 0 16,0 0-16,0 0 0,21-1 15,-21 1-15,21 0 0,0 0 0,0 0 16,0 0-16,1 21 0,-1-22 15,0 1-15,0 21 0,0 0 16,0 0-16,1 0 0,-1 0 0,0 0 16,0 0-16,-21 21 0,21-21 0,-21 22 15,21-1-15,1 0 16,-22 0-16,0 0 0,0 0 0,0 1 16,0-1-16,0 0 0,0 0 15,0 0-15,0 0 0,-22-21 16,22 22-16,-21-22 0,21 21 0,0 0 15,0-42 32,0 0-47,21-1 16</inkml:trace>
  <inkml:trace contextRef="#ctx0" brushRef="#br1" timeOffset="106576.2">6329 9821 0,'-21'0'16,"-1"0"0,22 22-16,-21-1 0,0 0 15,21 0-15,-21-21 16,21 21-16,-21 0 0,21 1 15,0-1-15,0 0 0,0 0 16,-21-21-16,21 21 0,0 0 0,0 1 16,0-1-16,0 0 15,21-21-15,0 0 16,0 0-16,0 0 0,0 0 16,1 0-16,-1 0 15,0 0-15,0 0 0,0-21 0,0 0 16,1 21-16,-22-22 15,21 1-15,-21 0 0,0 0 16,0 0-16,0 0 0,0-1 16,0 1-16,0 0 0,0 0 15,-21 21 1,21-21-16,-22 21 0,1 0 16,0 0-16,0 21 15,0-21-15,21 21 16,0 0-16,-21 0 15,42-21 17</inkml:trace>
  <inkml:trace contextRef="#ctx0" brushRef="#br1" timeOffset="107260.81">7070 9843 0,'0'-22'0,"-22"22"16,1 0-16,0 0 16,0 0-1,0 0-15,0 22 16,-1-22-16,1 21 0,0 0 15,0 0-15,0 0 16,21 0-16,-21 1 0,-1-1 0,22 0 16,0 0-16,0 0 0,-21-21 15,21 21-15,0 1 16,0-1 0,21-21-16,1 0 0,-1 0 15,0 0-15,0 0 16,0-21-16,0 21 0,1-22 15,-1 1-15,0 0 16,0 21-16,0-21 0,-21 0 16,21 0-16,1-1 0,-22-20 0,0 21 15,21 0-15,-21-22 0,21 22 0,-21-21 16,21 0-16,-21 20 0,0 1 16,0-21-16,0 21 0,0 0 0,0-1 15,0 1-15,0 0 16,0 42 15,0 0-15,0 1-16,0-1 0,0 0 15,0 0-15,0 21 0,-21-20 16,21-1-16,0 21 0,0-21 0,-21 22 16,21-22-16,-21 21 0,21-21 15,0 0-15,0 22 0,0-22 0,0 0 16,0 0-16,0 0 0,0 1 0,0-1 15,0 0-15,21 0 16,0-21-16,-21 21 16,21-21-16,0 0 0,0 0 15,1 0-15,-1 0 16,0 0-16,0-21 16,0 21-16,-21-21 0,21 0 0,1 0 0,-22-1 15</inkml:trace>
  <inkml:trace contextRef="#ctx0" brushRef="#br1" timeOffset="107696.78">5143 9716 0,'0'21'16,"22"-21"-1,-1 0 1,0 0-16,0 0 0,21 0 16,-20-21-16,-1 21 0,21 0 0,-21-22 15,22 22-15,-22 0 0,0 0 0,0-21 16,0 21-16,0 0 0,-21-21 15,0 0 1</inkml:trace>
  <inkml:trace contextRef="#ctx0" brushRef="#br1" timeOffset="118728.12">8043 8255 0,'0'-21'16,"-21"21"-1,0 0-15,0-21 16,0 21-16,-1 0 16,22-21-16,0-1 15</inkml:trace>
  <inkml:trace contextRef="#ctx0" brushRef="#br1" timeOffset="120242">8043 8213 0,'0'0'0,"-21"21"16,21 0-16,-21-21 0,21 21 0,-21-21 16,0 21-16,-1 1 15,22-1-15,0 0 16,22-21 15,-1 0-31,0 0 0,0-21 16,0 21-16,0-21 0,1-1 15,-1 22-15,-21-21 0,21 0 0,0 0 16,0 21-16,-21-21 0,0 0 16,0-1-16,0 1 15,0 0-15,0 0 0,-21 21 16,0 0-16,0 0 0,0 0 15,-1 0-15,1 0 0,0 0 0,0 21 16,-21 0-16,20-21 0,1 21 0,0 1 16,0-1-16,0 0 0,21 0 15,0 0-15,-21 0 0,21 1 16,0-1-16,21-21 16,0 0-1,0 0-15,0 0 0,0 0 0,1 0 16,-1 0-16,0-21 15,21-1-15,-21 1 0,1 21 0,-1-21 16,0 0-16,0 0 0,0 21 0,-21-21 16,0-1-16,0 1 15,0 0-15,-21 21 0,0-21 16,0 21-16,0 0 0,-22 0 16,22 0-16,0 0 0,0 0 0,0 0 15,-1 21-15,1 0 0,0-21 0,0 21 16,0 1-16,21-1 0,0 0 15,-21 0-15,21 0 0,0 0 0,0 1 16,0-1-16,21 0 16,0-21-16,0 0 15,0 0-15,0 0 0,1 0 0,20-21 16,-21 0-16,0 21 0,0-22 16,1 1-16,-1 0 0,0 0 0,0 0 15,-21 0-15,0-1 0,0 1 16,0 0-16,0 0 0,-21 0 15,0 21-15,0 0 0,-1 0 16,1 0-16,0 0 0,0 0 16,0 0-16,0 0 0,-1 21 0,1 0 15,-21 0-15,21 0 0,0 1 16</inkml:trace>
  <inkml:trace contextRef="#ctx0" brushRef="#br1" timeOffset="121338.93">8742 8234 0,'0'0'0,"0"21"0,-21-21 16,21 21 0,21-42 77,0 21-77,0-21-16,0 0 0,0 0 16,1 21-16,20-22 0,-21 22 15,0-21-15,0 0 0,1 0 16,-1 21-16,21-21 0,-21 0 15,22-1-15,-22 1 0,21 0 0,-21 0 16,22 0-16,20-22 0,-21 22 16,22 0-16,21-21 0,-1-1 0,1 1 15,42 0-15,-21-1 0,21 1 0,21-21 16,0 20-16,0-20 0,22-1 16,20 22-16,-21-22 0,22 1 0,-1-1 15,1 22-15,21 0 0,-1-22 16,1 22-16,0 0 0,20-1 0,-20 1 15,233-22-15,-234 43 0,1 0 16,-22 0-16,-20 0 0,-1 0 16,-21-1-16,-21 22 0,0-21 15,-21 0-15,-21 21 0,-1-21 16,1 21-16,-21 0 0,-1-21 0,-21 21 16,22 0-16,-22-21 0,-21 21 0,22 0 15,-22 0-15,0 0 0,21 0 16,-20 0-16,-1 0 0,0 0 0,0 0 15,0 0-15,0 0 0,1 0 16,-1 0-16,0 0 0,0 0 16,-42 0 77,0 0-77,21-22 0</inkml:trace>
  <inkml:trace contextRef="#ctx0" brushRef="#br1" timeOffset="122233.42">15028 6202 0,'-21'0'0,"42"0"0,-63 0 16,42-21-1,-21 21-15,21 21 63,0 0-63,21-21 0,0 21 0,21-21 16,-20 21-16,20-21 0,-21 22 15,21-22-15,1 21 0,-1-21 0,22 21 16,-22-21-16,0 21 0,1-21 15,-1 0-15,0 21 0,1-21 0,-1 0 16,0 0-16,1 21 0,-22-21 16,21 0-16,-21 0 0,22 0 0,-22 0 15,0 0-15,0 0 16,0 0-16,-21 22 62,-21-22-46,21 21 0,-21-21-1,21 21 1,-21-21-16,0 0 16,-1 0 46,1 0-46,21 21-16,-21-21 0,21 21 0,-21-21 15,0 21-15,0-21 0,-1 22 16,1-1-16,-21 0 0,0 21 0,-1-21 16,1 1-16,0 20 0,-22-21 15,1 21-15,20 1 0,-20-22 0,-1 21 16,1-21-16,20 22 0,-20-22 0,21 21 15,-1-21-15,1 1 16,0 20-16,20-21 0,1-21 0,0 21 0,0 0 16,0-21-16,21 22 15,0-1-15,0-42 125</inkml:trace>
  <inkml:trace contextRef="#ctx0" brushRef="#br1" timeOffset="123484.33">8615 11070 0,'-21'-21'0,"-43"-64"16,43 43-16,21 21 16,-21 0-16,0-22 0,21 22 0,-22 0 15,22 0-15,0 0 0,0 42 31,0 21-31,0-21 0,0 22 16,0 20-16,0 1 0,0 20 16,0-20-16,22 42 0,-22-22 0,21 1 15,-21 21-15,21-21 0,-21 20 0,21 1 16,0-21-16,-21 0 0,0-1 16,21 1-16,1-22 0,-22 22 0,0-43 15,0 22-15,21-22 0,-21 1 0,0-1 16,0-21-16,0 21 15,0-20-15,0-1 0,0 0 16,-21-42 0,21 0-16,-22-1 15,22 1-15,0-21 0,0 0 0,0-1 16,0-20-16,-21-1 0</inkml:trace>
  <inkml:trace contextRef="#ctx0" brushRef="#br1" timeOffset="124325.16">8721 11134 0,'0'0'0,"21"0"0,0 0 15,0 0-15,0 0 0,22 0 16,-1 0-16,21 0 0,1 0 0,-1-21 16,1 21-16,21-22 0,-1 22 15,1 0-15,21-21 0,0 21 0,21-21 16,0 21-16,0-21 0,-22 21 0,22 0 16,0 0-16,0 0 15,-21 0-15,21-21 0,0 21 0,-21 0 16,0 0-16,0 0 0,0 0 0,-22 0 15,1 0-15,-22 0 0,1 0 16,-1 0-16,1 0 0,-1 0 0,-20 21 16,20-21-16,-20 21 0,20-21 0,-21 0 15,1 0-15,-1 21 0,0 0 16,1 1-16,-1-22 0,0 21 0,1 0 16,-22-21-16,0 21 0,0 0 15,0 0-15,1 1 0,-1-1 0,-21 0 16,0 21-16,0-21 0,0 1 15,0 20-15,0-21 0,0 21 16,-21-20-16,-1 20 0,22 0 0,-21-21 16,0 22-16,0-1 0,21-21 0,-21 22 15,0-1-15,21 0 0,0 1 16,-22-1-16,22 0 0,-21 1 0,21-1 16,0 0-16,0 1 0,0-1 0,0-21 15,0 21-15,0 1 0,0-22 16,0 21-16,0-21 0,0 1 0,0 20 15,0-21-15,0 0 0,0 0 0,0 1 16,0-1-16,0 0 0,0 0 16,0 0-16,0 0 0,-21 1 0,21-1 15,-21 0-15,0-21 0,0 21 16,-1 0-16,1 0 0,0 1 16,-21-22-16,-1 21 0,1 0 0,0-21 15,-22 21-15,1 0 0,-1-21 0,-20 21 16,-22 1-16,21-22 0,-42 21 0,21 0 15,-42-21-15,21 21 0,-21-21 16,-21 21-16,-1-21 0,1 21 0,0-21 16,-1 0-16,1 22 0,0-22 0,-1 0 15,22 0-15,0 0 0,0 0 16,21 0-16,21 0 0,21 0 0,1 0 16,20 0-16,1-22 0,20 1 15,1 0-15,21 0 0,-22 0 16,43 0-16,-21-1 0,21 1 0,0 0 15,0 0-15,0-21 0,0 20 0,0-20 16,0 21-16,21-21 0,-21-1 16,0 1-16</inkml:trace>
  <inkml:trace contextRef="#ctx0" brushRef="#br1" timeOffset="125272.84">8128 10224 0,'0'0'0,"21"0"0,0 0 31,-21 21-31,21 0 0,-21 0 0,0 0 16,22 22-16,-22-1 0,21 0 16,-21 1-16,0-1 0,0 0 0,0 1 15,0-1-15,0 0 0,0-21 0,-21 22 16,21-22-16,0 0 0,-22 0 16,1 0-16,-21 1 15,21-22 1,0 0-16,-1 0 15,22-22-15,-21 1 0,21 0 16,0 0-16,0 0 0,0 0 0,0-22 16,0 1-16,0 0 0,0-1 15,0 1-15,0 0 0,0-22 0,0 22 16,21-1-16,1-20 0,-22 21 0,21 20 16,0-20-16,0 21 0,0 0 15,22 0-15,-22-1 0,0 22 16,0 0-16,0 0 0,0 22 15,1-1-15,-1 0 0,0 21 0,0-21 16,0 22-16,0-1 0,1 0 0,-1 43 16,0-43-16,-21 1 15,21-1-15,-21 0 0,21-20 0,-21-1 16,0 0-16,0 0 0,0 0 0,0 0 16,0-42 15,0 0-31,0 0 0,0 0 15,0 0-15,0-22 0,0 1 16,0 0-16,0-1 0,0 1 0,21-22 16,1 22-16,-1 0 0,-21-1 15,21 1-15,0 0 0,0 21 16,-21-1-16,21 1 0,1 0 0,-1 21 16,0 0-16,0 21 15,-21 22-15,21-22 0,0 21 0,1-21 16,-22 43-16,21-22 0,-21 0 0,21 22 15,-21-22-15,0 22 0,0-22 16,0 0-16,0 1 0,0-1 0,0-21 16,0 22-16,0-22 0,0 0 0,0 0 15,0 0-15,0 0 0,0 1 16,21-22 0,0 0-16,-21-22 15,0 1-15,21 0 16</inkml:trace>
  <inkml:trace contextRef="#ctx0" brushRef="#br1" timeOffset="125645.63">9080 10647 0,'0'21'16,"22"-21"0,-1 0-16,0 0 15,0 0-15,0 0 0,0-21 16,22 21-16,-22-21 0,0 21 15,0-21-15,0-1 0,1 1 16,-1 21-16,0-21 0,0 0 0,-21 0 16,0 0-16,21-1 0,-21-20 15,0 21-15,0 0 0,0 0 16,0 42 0,-21 0-1,21 0-15,-21 0 0,0 0 0,21 1 16,-21 20-16,-1-21 0,1 21 15,0-20-15,0-1 0,0 21 0,0-21 16,-1 0-16,22 1 0,0-1 16,0 0-16,22-21 15,-1 0-15,0 0 16,0 0-16,21 0 0,-20-21 0,20 0 16,-21-1-16,21 1 0,1 0 15,-1 0-15,0 0 0,-20-22 0</inkml:trace>
  <inkml:trace contextRef="#ctx0" brushRef="#br1" timeOffset="126017.42">9906 10351 0,'42'-22'0,"-84"44"0,105-65 0,-41 43 0,-44 21 31,1 1-15,0-1-16,0 21 0,0-21 0,0 0 16,-1 1-16,1 20 0,0-21 15,21 0-15,0 0 0,0 1 16,0-1-16,0 0 15,21 0 1,0-21-16,1 0 0,-1 0 16,0 0-16,0 0 0,0 21 0,0-21 15,1 0-15,-22 21 0,21-21 16,0 0-16,0 22 0,-21-1 31,-21-21-31,0 0 16,0 0-16,-1 0 0,1 21 0,0-21 0,-21 0 15,21 0-15,-22 0 0,22 0 16,0 0-16,0 0 0,-22 0 16,22 0-16,0 0 0,0 0 15,0 0 1,21-21 0,0 0-1</inkml:trace>
  <inkml:trace contextRef="#ctx0" brushRef="#br1" timeOffset="126468.16">10477 10393 0,'0'-21'15,"64"-43"1,-64 43-16,0 0 0,0 0 15,-21 21 1,0 0-16,-1 0 16,1 21-16,0 0 0,0-21 15,0 21-15,-22 0 0,22 1 0,0-22 16,21 21-16,0 0 0,-21 0 16,21 0-16,0 0 15,0 1-15,21-1 0,0 0 16,0-21-16,1 21 0,-1-21 15,0 21-15,0-21 0,0 21 16,0-21-16,1 22 0,-1-22 0,0 21 16,-21 0-16,21-21 15,-21 21-15,0 0 0,0 0 16,-21-21 0,0 0-16,0 22 0,-1-22 15,-20 0-15,21 0 0,-21 0 0,20 21 16,-20-21-16,0 0 0,21 0 15,-22 0-15,22 0 0,0 0 16,0 0-16,0 0 0,42 0 16,0 0-1,0-21-15,0 21 0</inkml:trace>
  <inkml:trace contextRef="#ctx0" brushRef="#br1" timeOffset="127608.54">10880 10562 0,'0'0'16,"21"0"-16,0-21 0,21-21 16,-42 21-1,21-1-15,-21 1 0,-21 21 32,0 0-17,0 0-15,0 21 0,-22-21 16,22 22-16,0-1 0,0 0 0,0 0 15,0 0-15,-1 0 0,1 1 16,21-1-16,-21 0 0,21 0 16,0 0-16,0 0 15,21-21 1,0 0-16,1 0 16,-1 0-16,0 0 0,0 0 15,0-21-15,0 0 0,1 21 16,-1-21-16,-21 0 0,21 0 0,0-1 15,0 1-15,0 0 0,-21 0 16,0 0-16,22 0 0,-22-1 0,21 22 16,-21 22 15,0-1-31,0 0 0,0 0 16,0 0-16,0 0 0,0 1 0,0-1 15,0 0-15,21 0 16,0 0-16,0 0 0,0-21 15,22 22-15,-22-22 0,21 0 0,-21 21 16,22-21-16,-1 0 0,-21 0 16,22 0-16,-1 0 0,0 0 0,-21 0 15,22 0-15,-22-21 0,21-1 0,-21 22 16,22-21-16,-22 0 0,0 0 16,0 0-16,0 0 0,-21-22 0,22 22 15,-22 0-15,0-21 0,0 20 0,0 1 16,0 0-16,0 0 0,-22 21 15,1 0-15,0 0 16,0 0-16,0 21 16,0-21-16,-1 21 0,1 0 15,0 1-15,21-1 0,0 0 0,-21 0 16,21 0-16,0 0 16,0 1-16,21-22 15,0 0-15,0 0 16,1 0-16,-1 0 0,0 0 15,0 0-15,0-22 0,0 22 16,1-21-16,-22 0 16,21 21-16,0 0 15,-21 21 32,0 0-47,0 1 0,0-1 0,0 0 16,-21 0-16,21 0 0,-21 22 15,21-22-15,0 21 0,0 0 0,-22-20 16,1 20-16,21 0 0,-21 22 0,0-22 16,21 0-16,-21 22 0,0-22 0,-1 1 15,22 20-15,-21-21 0,0 1 16,21 20-16,0-20 0,-21-1 0,0 0 16,21-21-16,-21 22 0,21-1 0,0-21 15,0 22-15,0-22 16,0 0-16,0 0 0,0 0 0,0 0 15,-22-21-15,22 22 0,-21-44 32,21 1-32,0 0 15,0 0-15,0 0 0,0 0 0,0-22 16,0 1-16,0 0 0,0-1 0,21 1 16,1-22-16,-22 1 0,21-1 15,0 1-15,0-1 0,0 22 0,0-21 16,1 20-16,-1-20 0,0 20 15,21 22-15,-21-21 0,1 0 0,-1 20 16,0-20-16,0 21 0,0 0 16,0 0-16,1-22 0,-1 22 0,0 0 15,0 21-15,0-21 0,0 0 0,1-1 16,-1 22-16</inkml:trace>
  <inkml:trace contextRef="#ctx0" brushRef="#br1" timeOffset="128024.3">12255 10605 0,'0'21'15,"22"-21"32,-1 0-47,0 0 16,-21-21-16,21 21 0,-21-22 0,21 22 15,0-21-15,1 0 16,-22 0-16,0 0 0,21 0 0,-21-1 16,0 1-16,0 0 0,0 0 15,-21 0 1,-1 21-16,1 0 0,-21 0 16,21 21-16,0 0 0,-1 0 0,-20 0 15,21 1-15,0 20 0,0-21 16,-1 21-16,1-20 0,21 20 15,0-21-15,0 0 0,0 22 0,0-22 16,0 0-16,0 0 0,43-21 16,-22 21-16,0 0 0,0-21 0,21 0 15,1 0-15,-22 22 0,21-22 0,-21 0 16,22 0-16,-22 0 0,0 0 16,0 0-16,22 0 0,-22-22 0,0 1 15,0 0-15</inkml:trace>
  <inkml:trace contextRef="#ctx0" brushRef="#br1" timeOffset="132524.89">9461 11515 0,'-21'0'16,"0"0"-16,0 0 0,0 0 15,0 21-15,-1-21 0,-20 0 16,21 0-16,0 21 16,42-21-1,0 0-15,0 0 0,22 0 16,-1 0-16,21 0 0,1 0 16,-1 0-16,22 0 0,0 0 0,21 0 15,-22 0-15,22 0 0,-21 0 0,-1 0 16,1 0-16,0 0 0,-22 0 15,1 0-15,-1 0 0,-20 0 16,-1 0-16,0 0 0,1 0 0,-22 0 16,0 0-16,21 0 0,-21 0 15,1 0-15,-65 0 32,22 0-17,0 0-15,0 0 0,-22 0 0,1 0 16</inkml:trace>
  <inkml:trace contextRef="#ctx0" brushRef="#br1" timeOffset="132908.68">9356 11896 0,'0'0'0,"-22"0"0,-20 21 0,21-21 15,-21 0-15,20 21 0,1-21 16,0 0-16,0 0 0,0 21 0,0-21 15,-1 0-15,44 0 16,-1 0 0,21 0-16,0 0 0,22 0 0,-1 0 15,1 0-15,21 0 0,-1-21 0,1 21 16,21 0-16,-22 0 0,22-21 16,-21 21-16,0 0 0,-1 0 0,-20 0 15,-1 0-15,1 0 0,-22 0 16,0 0-16,1 0 0,-22 0 15,0 0-15,0 0 0,0 0 0,1 0 16,-44 0 31,1 0-47,0 0 16,-21 21-16,-1-21 0,1 21 0,0 0 15,-1-21-15,1 22 0,0-1 16,-22-21-16,22 21 0</inkml:trace>
  <inkml:trace contextRef="#ctx0" brushRef="#br1" timeOffset="133276.97">9123 12531 0,'0'0'0,"21"0"32,0 0-17,0 0-15,22 0 0,-22 0 0,21 0 16,0 0-16,22-21 0,-22 21 16,22 0-16,-1-22 0,-20 1 0,20 21 15,1 0-15,-1 0 0,1-21 0,-1 21 16,1 0-16,-22 0 0,21 0 0,-20 0 15,-22 0-15,21 0 0,-21 0 16,22 0-16,-22 0 0,0 0 0,0-21 16,0 21-16,1 0 0,-1 0 0,0 0 15,0-21 1,-42 21 15,0 0-31,0 0 16</inkml:trace>
  <inkml:trace contextRef="#ctx0" brushRef="#br1" timeOffset="133792.26">9313 12848 0,'0'0'0,"-42"0"16,21 21-16,42-21 31,0 0-31,0 0 16,22 0-16,-22-21 0,21 0 15,0 21-15,1-21 0,-1 0 0,0 0 16,22-1-16,-22 1 0,22 0 16,-22 21-16,0-21 0,1 0 15,-1 0-15,-21 21 0,22-22 0,-22 22 16,0 0-16,0-21 0,0 21 0,0 0 16,-21-21-1,22 21-15</inkml:trace>
  <inkml:trace contextRef="#ctx0" brushRef="#br1" timeOffset="136652.81">17145 7768 0,'0'0'0,"-21"21"15,0 1 1,-22-22-16,22 42 0,-42-21 16,20 21-16,-20 1 0,-22-1 0,0 22 15,-20-1-15,-1 1 0,-21-1 0,0 1 16,-21 20-16,-1 1 0,-20-22 16,0 43-16,-1-21 0,1 0 0,-21 20 15,20-20-15,1 21 0,-22 0 0,22-22 16,-21 22-16,20 0 0,1-21 0,-22 21 15,22-22-15,0 1 0,-1 21 16,22-43-16,21 22 0,0-22 0,21 1 16,43-1-16,-1-20 0,22-1 15,21-21-15,0 0 0,21 1 0,21-22 32,-21-22-32,21 1 0,0 0 0,0 0 15,-21 0-15,22 0 0,-1-1 0,0 1 16,0 0-16</inkml:trace>
  <inkml:trace contextRef="#ctx0" brushRef="#br1" timeOffset="137022.5">13166 9440 0,'-22'0'16,"1"22"-16,0-1 0,0 0 15,0 0-15,-22 21 0,22-20 0,-21 20 16,0-21-16,-1 21 0,1 1 0,0-1 16,20 0-16,-20-20 0,21 20 15,-21 0-15,20-21 0,1 1 16,0 20-16,21-21 0,0 0 0,0 0 15,0 1-15,21-1 0,0-21 16,1 21-16,20 0 0,0-21 16,1 21-16,-1-21 0,0 21 0,22-21 15,-22 0-15,22 22 0,-22-22 0,21 0 16,1 21-16,-1-21 0,-20 0 0,20 21 16,-20-21-16,-1 0 0,0 21 15,1-21-15,-1 21 0,-21 0 0</inkml:trace>
  <inkml:trace contextRef="#ctx0" brushRef="#br1" timeOffset="172929.25">15642 10054 0,'0'0'16,"0"-42"0,0 21-16,-21 0 0,0 21 0,0-22 0,-1 22 15,1 0-15,0 0 0,-21 0 16,21 0-16,-22 0 0,22 0 0,-21 0 16,-1 0-16,1 0 15,21 22-15,-21-1 0,-1 0 0,1 0 16,0 0-16,-1 22 0,22-1 0,-21 0 15,21 1-15,-1-1 0,1 21 16,0 1-16,21-22 0,0 22 0,0 42 16,0-64-16,0 0 15,0 1-15,21-22 0,0 21 0,1-21 16,-1 0-16,0 1 0,21-1 0,-21 0 16,1 0-16,20-21 0,0 0 15,-21 21-15,22-21 0,-1 0 0,-21 0 16,22 0-16,20-21 0,-21 21 15,1-21-15,-1 0 0,0-22 16</inkml:trace>
  <inkml:trace contextRef="#ctx0" brushRef="#br1" timeOffset="173361.01">16002 10393 0,'0'0'0,"-21"-21"15,0 21-15,-1 0 16,1 21-16,0-21 0,0 21 15,21 0-15,-21 0 0,0 1 0,-1-1 16,22 21-16,0-21 0,0 22 16,-21-22-16,21 0 0,0 21 15,0-21-15,0 1 0,0-1 0,0 21 16,0-21-16,0 0 0,0 1 16,21-1-16,1-21 0,-1 0 15,0 0-15,0 0 0,0 0 0,22 0 16,-22 0-16,21 0 0,-21-21 15,22-1-15,-22 1 0,0 21 0,0-21 16,0 0-16,0 0 0,-21 0 16,22-22-16,-22 22 0,0 0 0,0-21 15,0 20-15,-22-20 0,1 21 0,0-21 16,0 20-16,0 1 0,0 0 16,-1 21-16,1 0 0,0 0 15,0 0-15,-21 0 0,20 0 16,1 21-16,0 0 0,0 1 15,0-1-15,21 0 0,0 0 0,0 0 16,0 0-16,0 1 0,0-1 16,0 0-16,21-21 0,-21 21 15,42-21-15,-21 0 0,1 0 16,20 0-16,0-21 0</inkml:trace>
  <inkml:trace contextRef="#ctx0" brushRef="#br1" timeOffset="173848.72">16595 10308 0,'0'0'16,"0"21"-1,0 1 1,0-1-16,0 0 0,0 0 16,0 21-16,-22-20 0,22 20 0,0-21 15,0 0-15,0 22 0,-21-22 16,21 21-16,-21-21 0,21 0 0,0 1 15,-21-1-15,21 0 0,0 0 0,0 0 16,0 0-16,0-42 47,0 0-31,0 0-16,0 0 0,0 0 15,0-1-15,0-20 0,21 0 16,-21 21-16,21-22 0,0 1 0,-21 0 15,22-1-15,-1 22 0,0-21 0,0 21 16,0-1-16,0 22 0,1 0 16,-1 0-16,0 0 0,0 0 0,0 0 15,-21 22-15,21-1 0,-21 21 16,22-21-16,-22 22 0,0-22 0,0 21 16,0-21-16,0 22 0,0-22 0,0 0 15,0 21-15,0-21 16,0 1-16,-22-1 0,1 0 15,21 0-15,0 0 0,-21-21 16,21-21 15</inkml:trace>
  <inkml:trace contextRef="#ctx0" brushRef="#br1" timeOffset="174316.97">17441 10372 0,'0'-21'0,"0"42"0,0-64 16,0 22-16,-21 21 0,0 0 16,0-21-16,0 21 15,-1 0-15,1 0 0,-21 0 0,21 0 16,0 0-16,-1 0 0,1 21 15,0-21-15,0 21 0,-21 1 0,42-1 16,-22 0-16,1 0 0,21 0 0,-21 0 16,21 1-16,0-1 15,0 0-15,0 0 0,21-21 0,0 21 0,1-21 16,-1 0-16,0 21 16,21-21-16,1 0 0,-22 0 0,21 22 15,-21-22-15,0 0 0,22 21 0,-22 0 16,0-21-16,0 21 0,0-21 15,-21 21-15,22 0 0,-22 1 16,0-1-16,0 0 0,-22 0 16,1 0-16,0-21 15,0 21-15,0-21 0,-22 0 0,22 22 16,-21-22-16,21 0 0,-22 0 16,1 0-16,21 0 0,-21 0 15,20 0-15,1 0 0,0 0 0,0 0 16,0 0-16,0 0 0,21-22 15,0 1-15,0 0 16,0 0-16,0 0 0,21 0 0</inkml:trace>
  <inkml:trace contextRef="#ctx0" brushRef="#br1" timeOffset="175353.32">17886 9885 0,'0'-21'0,"0"42"0,0-63 16,0 20-1,0 44 1,0-1-16,0 0 16,-21 0-16,21 0 0,0 22 15,-22-1-15,22 0 0,-21 1 0,0-1 16,21 0-16,-21 1 0,21 20 0,-21-21 15,0 22-15,-1-22 16,22 1-16,0 20 0,-21-21 0,21 1 16,0-22-16,0 21 0,0-21 0,0 22 15,0-22-15,0 0 0,0 0 16,0 0-16,21-21 0,1 22 0,-1-22 16,0 0-16,0 0 0,0 0 15,22 0-15,-22 0 0,21-22 16,-21 22-16,22-21 0,-1 0 0,-21 0 15,21 0-15,-20-22 0,-1 22 16,0-21-16,0 21 0,-21-22 0,0 22 16,0-21-16,0 21 0,0 0 0,0-1 15,0 1-15,-21 0 0,0 21 16,0 0-16,-1 0 0,1 0 0,0 0 16,0 21-16,21 0 0,-21 1 0,21-1 15,-21 0-15,21 0 16,0 0-16,0 0 0,0 1 0,0-1 15,0 0-15,0 0 0,21-21 16,0 21-16,-21 0 0,21 1 0,0-1 16,0 0-16,1 0 15,-1-21 1,-21 21-16,21-21 0,0 0 16,0 0-16,0 0 0,1 0 15,-1 0-15,0 0 16,-21-21-16,21 21 0,0-21 0,0 0 15,1 21-15,-22-21 0,21-1 16,-21 1-16,21 0 0,-21 0 16,0 0-16,0 0 0,21-1 0,-21 1 15,21 0-15,-21 0 0,0 0 0,0 0 16,0 42 15,0 0-15,0 0-16,0 0 0,0 0 15,0 1-15,0-1 0,0 0 0,0 0 16,0 0-16,0 0 0,0 1 16,0-1-16,0 0 15,21-21-15,1 0 16,-1 0-16,0 0 0,0 0 16,0 0-16,0 0 0,1 0 15,-1-21-15,0 0 0,0 21 0,0-22 16,-21 1-16,21 0 0,1 0 15,-22-21-15,0 20 0,21-20 0,-21 21 16,21 0-16,-21-22 0,0 22 0,0 0 16,0 0-16,0 42 31,0 0-31,0 0 0,0 1 16,0-1-16,0 0 0,0 0 15,-21 21-15,21-20 0,0-1 0,0 0 16,-21 0-16,21 0 0,0 0 0,0 1 15,0-1-15,0 0 16,21-21 0,0 0-16,0 0 15,0 0-15,0 0 0,1-21 0,-1 21 16</inkml:trace>
  <inkml:trace contextRef="#ctx0" brushRef="#br1" timeOffset="175644.67">19177 10351 0,'0'0'0,"0"-22"0,0 1 0,-21 0 16,0 21-16,21-21 15,-22 21-15,1 0 0,0 0 16,21 21-16,0 0 16,-21 0-16,0 1 0,0-1 0,21 21 15,0-21-15,-22 22 0,22-22 0,-21 21 16,0-21-16,21 0 0,0 22 15,0-22-15,0 0 0,0 0 0,0 0 16,0 1-16,0-1 16,21 0-16,0-21 0,1 0 15,-1 0-15,0 0 16,0 0-16,0 0 0,0 0 0,1 0 16,-1 0-16,0-21 0,0 0 15,0 21-15,0-22 0,22 1 0</inkml:trace>
  <inkml:trace contextRef="#ctx0" brushRef="#br1" timeOffset="175966.48">19537 9843 0,'0'0'0,"0"-22"15,-21 22 1,-1 0-16,22 22 15,0-1-15,0 0 0,0 0 16,-21 0-16,21 22 0,0-22 0,-21 21 16,21 0-16,-21 1 0,21-22 0,0 21 15,0 1-15,0-1 0,-21 0 16,21 1-16,0-22 0,0 21 0,-21 0 16,21-20-16,0 20 0,0-21 0,0 0 15,0 0-15,0 1 16,0-1-16,0 0 0,0 0 0,0 0 15,21-21-15,0 0 16,0 0-16,0 0 16,0 0-16,1-21 0,-1 0 15,0 21-15</inkml:trace>
  <inkml:trace contextRef="#ctx0" brushRef="#br1" timeOffset="176385.24">19812 10351 0,'0'0'0,"0"-22"0,0 44 31,-21-1-15,21 0-16,-21 0 0,-1 0 0,22 0 15,0 22-15,-21-22 0,21 0 0,-21 0 16,21 0-16,0 1 16,0-1-16,0 0 0,0 0 15,21-21-15,0 0 0,1 0 16,-1 0-16,0 0 15,0 0-15,0 0 0,0-21 0,1 21 16,-1-21-16,0 0 0,0-1 16,0 1-16,-21 0 0,21 0 0,-21-21 15,22 20-15,-22-20 0,0 21 0,0 0 16,0 0-16,0-1 16,0 1-16,0 0 0,-22 21 15,1 0-15,0 0 16,0 0-16,0 0 0,0 21 15,21 0-15,-22 1 0,1-22 0,21 21 16,0 0-16,-21 0 0,0 0 16,21 0-16,0 1 0,0-1 15,0 0-15,21-21 32,0 0-32,0 0 0,22 0 0,-22 0 15</inkml:trace>
  <inkml:trace contextRef="#ctx0" brushRef="#br1" timeOffset="176784.38">20256 10287 0,'0'0'0,"22"-21"15,-22 0-15,21 21 32,0 0-32,-21 21 15,21 0-15,0 0 16,-21 0-16,0 1 15,0-1-15,21 0 0,-21 0 16,0 0-16,0 0 0,0 1 16,0-1-1,0 0-15,0 0 0,0 0 32,0-42-1,0 0-16,22 0-15,-22 0 0,0-1 16,21 22-16,0-21 0,-21-21 0,21 42 16,0-21-16,-21 0 0,21-1 15,-21 1-15,22 0 0,-22 0 16,21 21-16,-21-21 16,21 0-16,-21-1 15,0 1-15,0 0 16,0 0-16</inkml:trace>
  <inkml:trace contextRef="#ctx0" brushRef="#br1" timeOffset="177112.19">19452 9800 0,'0'0'0,"-21"0"16,0 0-16,0 21 0,21 1 0,0-1 16,21-21-1,0 21-15,0-21 16,21 0-16,1 0 0,-1 0 0,0 0 16,1 0-16,20 0 0,-20 0 15,-1 0-15,0 0 0,1-21 0,-22 0 16,0 21-16,0-22 0,0 22 0,0-21 15,-21 0-15,0 0 16,0 0-16,-21 21 16,0-21-1,-21 21-15,21 0 0,-22 0 0,1 0 16,-22 0-16,22 0 0,-21 0 0</inkml:trace>
  <inkml:trace contextRef="#ctx0" brushRef="#br1" timeOffset="177441">17801 10224 0,'0'-22'16,"0"44"-16,-21-65 0,0 22 0,0 0 0,21 0 15,-22 0-15,22-1 0,0 1 16,0 0-16,0 0 0,22 0 0,-1 0 16,21-1-16,-21 22 0,0-21 0,22 0 15,-1 21-15,-21 0 0,22 0 16,-1-21-16,0 21 0,-21 0 0,22 0 15,-22 0-15,21 0 0,-21 21 16,1-21-16,-1 21 0</inkml:trace>
  <inkml:trace contextRef="#ctx0" brushRef="#br1" timeOffset="181669.45">3090 14118 0,'0'0'0,"0"-21"0,0 0 16,0 0-1,0 0-15,0-1 16,0 1-16,21 21 16,-21-21-16,22 21 0,-1 0 0,-21-21 15,0 0-15,21 21 16,-21-21-16,21 21 0,-21 21 62,0 0-62,-21 0 16,21 21-16,-21-20 0,21-1 16,0 21-16,0 0 0,0 1 15,0 20-15,0 1 0,0 20 0,0 1 16,0 0-16,0-1 0,0 1 16,0 21-16,0 0 0,0 0 0,0-1 15,0 1-15,0 21 0,0-42 16,0 21-16,21 0 0,-21-1 0,21 1 15,0-21-15,-21 21 0,21-22 16,1 1-16,-22 0 0,21-1 16,0 1-16,0-21 0,0 20 0,0-20 15,1 20-15,-22-20 0,21-22 0,0 22 16,-21-1-16,0-20 0,21-1 16,0 0-16,-21-21 0,21 1 15,-21 20-15,0-21 0,0-42 31,0 0-31</inkml:trace>
  <inkml:trace contextRef="#ctx0" brushRef="#br1" timeOffset="182644.88">3556 14372 0,'0'0'0,"0"-63"0,-21 20 0,-22-20 15,22 21-15,0 20 0,0 1 16,21 0-16,-21 21 0,21-21 16,-21 21-16,42 0 15,0 0 1,0 0-16,21 0 15,22 0-15,-22 0 0,22 0 0,20 0 16,-20 0-16,21 0 0,-1 0 16,22 0-16,0 0 0,0-21 0,21 21 15,21-21-15,-21 21 0,0 0 16,21 0-16,0 0 0,0-22 0,22 22 16,-22 0-16,21 0 0,22 0 0,-22 0 15,22 0-15,-1 0 0,1 0 16,20 0-16,-20 0 0,-1-21 0,1 21 15,-1 0-15,1 0 0,-22 0 16,22 0-16,-22 0 0,0 0 0,-21 0 16,1 0-16,-1 0 0,-21 0 15,-21 0-15,-1 0 0,-20 0 16,0 0-16,-22 0 0,1 0 0,-22 0 16,0 0-16,-20 0 0,-1 0 15,0 0-15,-21 21 16,0 1-16,0-1 15,0 0-15,0 0 16,0 0-16,0 0 0,-21 1 0,21 20 16,-21-21-16,-1 21 0,22 1 15,0 20-15,-21-20 0,0 20 0,0-21 16,0 22-16,21-22 0,-21 22 0,-1-1 16,22 1-16,-21-1 15,21 1-15,0 20 0,0-20 0,0 21 16,0-22-16,0 22 0,0-1 0,0-20 15,21 21-15,1-1 0,-1 1 16,0 0-16,0-1 0,0 1 0,0 0 16,-21-1-16,22 1 0,-1-22 15,-21 22-15,21 0 0,-21-22 0,0 22 16,0-22-16,0 22 0,0-21 0,0-1 16,0 1-16,0-1 0,0-21 15,-21 1-15,0-1 0,-1 0 0,1 1 16,0-22-16,21 21 0,-21-21 15,0 1-15,0-1 0,-1-21 16,-20 21-16,21-21 0,0 0 0,-22 21 16,1-21-16,0 0 0,-1 0 15,-20 0-15,-22 0 0,22 0 0,-43 0 16,21 0-16,-42 0 0,21 0 16,-21 0-16,0 0 0,-21 0 0,-21-21 15,21 21-15,-22 0 0,1 0 16,0-21-16,-22 21 0,22 0 0,0 0 15,-22-21-15,22 21 0,-1-22 0,-20 22 16,-1-21-16,1 21 0,-1 0 16,1-21-16,-1 21 0,1 0 0,21 0 15,-22-21-15,22 0 16,21 21-16,-22-21 0,43 21 0,0-22 16,21 1-16,22-21 0,-1 0 15,22-1-15,20 1 0,1-22 0</inkml:trace>
  <inkml:trace contextRef="#ctx0" brushRef="#br1" timeOffset="183132.63">5546 12806 0,'0'0'0,"0"21"0,21 0 16,-21 0-16,0 22 0,21-1 15,0 0-15,-21 1 0,21 20 0,0-20 16,-21 20-16,0-21 0,22 22 15,-1-22-15,-21 22 0,0-22 0,0 0 16,21 1-16,-21-1 0,0 0 16,21-20-16,-21-1 0,0 0 0,0 0 15,0 0-15,21-21 32,-21-21-17</inkml:trace>
  <inkml:trace contextRef="#ctx0" brushRef="#br1" timeOffset="183367.5">5588 13039 0,'0'-21'15,"21"-1"1,0 22-16,0-21 0,22 21 15,-22-21-15,21 21 0,1-21 0,-1 21 16,0-21-16,1 21 0,-22 0 16,21-21-16,0 21 0,-20-22 0,20 22 15,-21 0-15,0 0 0,0 0 16,1 0-16,-22 22 0</inkml:trace>
  <inkml:trace contextRef="#ctx0" brushRef="#br1" timeOffset="183560.94">5800 13420 0,'0'0'0,"0"21"16,21-21 0,0 0-16,0 0 0,0 0 15,22 0-15,-22 0 0,0-21 0,21 21 16,-21-21-16,22 21 0,-22-22 0,21 1 15,-21 21-15,22-21 0,-1 0 16,-21 0-16</inkml:trace>
  <inkml:trace contextRef="#ctx0" brushRef="#br1" timeOffset="184044.66">6752 12848 0,'0'0'0,"-21"0"31,21 21-31,0 1 0,0-1 16,0 0-16,0 21 0,0 1 0,0-22 15,0 21-15,0 0 0,21 1 16,-21 20-16,21-20 0,-21-1 16,0 0-16,0 1 0,0-1 0,0 21 0,0-20 15,21-1-15,-21-21 16,0 22-16,0-22 0,22 21 0,-22-21 15,0 0-15,0 1 16,0-44 15,0 1-31,0 0 0,0 0 16,21 0-16,-21 0 0,0-1 0,21-20 16,0 21-16,0 0 0,0-22 15,1 22-15,-1 0 0,21 0 0,0 0 16,1 0-16,-22 21 0,21 0 15,1 0-15,-22 0 0,21 0 0,0 0 16,-20 0-16,-1 21 0,0 0 16,0 0-16,0 21 0,-21-20 0,21-1 15,-21 21-15,0-21 0,0 22 16,-21-22-16,0 21 0,0-21 0,-21 22 16,20-22-16,-20 21 0,-21-21 0,20 22 15,1-22-15,-22 0 0,1 21 16,21-21-16,-22 1 0,1-1 0,20 0 15,1 0-15</inkml:trace>
  <inkml:trace contextRef="#ctx0" brushRef="#br1" timeOffset="184505.08">4572 14986 0,'0'-42'0,"0"84"0,0-105 0,0 41 0,-21 1 16,21 0-1,-21 21-15,-1 21 16,22 0-16,0 22 0,0-22 16,0 42-16,0-20 0,0 20 0,22 1 15,-22-1-15,0 1 0,21-1 16,0 1-16,-21-22 0,0 22 15,0-22-15,0 0 0,0 22 0,0-22 16,0-21-16,0 22 0,0-22 16,0 21-16,0-21 0,0 0 0,21 1 15,-21-44 1,0 1 0,0 0-16,0 0 0,0-21 0</inkml:trace>
  <inkml:trace contextRef="#ctx0" brushRef="#br1" timeOffset="185153.09">4466 14965 0,'0'-21'16,"0"0"-16,21 21 16,22 0-16,-1-22 15,0 22-15,1 0 0,41 0 16,-20 0-16,20-21 0,1 21 0,21 0 15,0-21-15,21 21 0,0 0 0,0 0 16,21-21-16,0 21 0,0-21 16,0 21-16,1 0 0,-1 0 0,21-21 15,-21 21-15,0 0 0,1 0 16,-1-22-16,-21 22 0,21 0 16,-21-21-16,0 21 0,-21 0 0,21-21 15,-21 0-15,-22 21 0,1-21 16,0 21-16,-1 0 0,-20-21 0,-22 21 15,22 0-15,-43 0 0,21 0 16,-21 0-16,0 0 0,-21 21 16,0 0-1,0 0-15,0 0 16,0 0-16,-21 1 0,21-1 0,0 0 16,0 0-16,0 0 0,0 22 0,0-22 15,0 21-15,0 0 0,0-20 16,0 20-16,0 0 0,0 1 15,0-1-15,0-21 0,0 21 0,0 1 16,0-22-16,0 21 0,0-21 16,0 22-16,0-22 0,0 21 0,0-21 15,0 22-15,0-22 0,0 0 16,0 0-16,-21 64 16,0-64-16,-21 0 0,-1 0 15,22 1-15,-21-1 0,-22 0 16,1 0-16,-1 0 0,1-21 0,-22 21 15,-21 1-15,0-1 0,-21 0 0,0 0 16,0 21-16,-21-20 0,-21-1 16,21 0-16,-43 0 0,22 21 15,0-20-15,-22-1 0,1 0 16,-1 0-16,1 0 0,20 0 0,1 1 16,21-22-16,21 0 0,0 21 0,21-21 15,0 0-15,43 0 0,-1-21 16,43-1-16</inkml:trace>
  <inkml:trace contextRef="#ctx0" brushRef="#br1" timeOffset="185698.3">5503 15155 0,'0'0'0,"-21"0"0,0 0 16,0 0-16,0 0 0,-1 0 15,1 0-15,0 22 0,0-1 16,0 21-16,0 0 0,-1 1 16,22-1-16,0 0 0,0 1 0,0 20 15,0-20-15,0-1 0,0 0 16,0 1-16,0-1 0,0 0 15,0-21-15,0 22 0,0-22 0,0 0 16,0 0 0,22-21-16,-1-21 15,-21 0-15,21 21 0,-21-21 16,21 0-16,-21-1 0,21-20 0,-21 21 16,0 0-16,21-22 0,-21 1 15,0 0-15,0-1 0,0 1 0,0-21 16,0 20-16,22 1 0,-22-22 0,0 43 15,21-21-15,-21 21 0,21 0 16,0 21 0,0 21-16,0 0 0,-21 0 15,22 21-15,-1 1 0,0-1 0,-21 0 16,21 22-16,0-22 0,-21 1 16,0-1-16,21 0 0,-21 1 0,22-1 15,-22-21-15,21 21 0,-21-20 0,0-1 16,0 0-16,0 0 0,0 0 15,-21-21 1,-1 0 0</inkml:trace>
  <inkml:trace contextRef="#ctx0" brushRef="#br1" timeOffset="185868.2">5249 15790 0,'0'0'0,"-21"0"16,21-21-1,21 21-15,0-21 16,1 21-16,-1 0 0,21 0 16,-21-21-16,22 21 0,-1-21 0,0 21 15,1 0-15,-1-21 0,0 21 16,1-22-16,-1 22 0,21-21 0,-20 21 16</inkml:trace>
  <inkml:trace contextRef="#ctx0" brushRef="#br1" timeOffset="186360.92">6265 15494 0,'0'0'0,"-21"0"15,0 0-15,0 0 16,0 0-16,-22 0 0,22 21 0,0-21 16,0 21-16,0 1 0,-1-1 15,1 0-15,0 0 0,0 0 0,21 0 16,0 22-16,0-22 0,0 0 0,0 0 15,0 0-15,0 1 16,0-1-16,0 0 0,21-21 0,0 21 16,0-21-16,1 0 15,-1 0-15,0 0 0,0-21 16,0 0-16,0 0 0,1 21 0,-1-22 16,0 1-16,0 0 0,-21-21 15,21 21-15,0-1 0,1-20 0,-22 21 16,0-21-16,21-1 0,-21 1 15,21 21-15,-21-22 0,0 1 0,0 0 16,0 21-16,0-1 0,0 1 16,0 0-16,0 42 15,-21 0-15,21 1 16,0 20-16,0-21 0,0 21 16,0 1-16,0-1 0,0 0 15,0 1-15,0-1 0,0 0 16,0 1-16,0-22 0,0 0 0,21 21 15,-21-20-15,21-1 0,0 0 0,-21 0 16,21-21-16,1 21 0,-1-21 16,0 0-16,0 0 0,0 0 0,0 0 15,22 0-15,-22 0 0,0 0 16,21-21-16,-20 0 0</inkml:trace>
  <inkml:trace contextRef="#ctx0" brushRef="#br1" timeOffset="186824.65">7006 15515 0,'0'0'0,"-21"-21"0,0 21 16,-22 0-16,22 0 0,0 0 15,0 0-15,0 0 0,0 21 16,-22 0-16,22-21 0,0 22 0,21-1 16,-21 0-16,0 0 0,-1 0 0,22 22 15,0-22-15,0 0 0,0 0 16,0 0-16,0 22 0,0-22 0,0 0 15,0 0 1,22-21-16,-1 0 0,0 0 16,0 0-16,0 0 0,22 0 0,-22-21 15,0 0-15,0 0 0,0-1 16,22 1-16,-22 0 0,0 0 0,0 0 16,0-22-16,0 1 0,-21 0 15,0 21-15,22-43 0,-22 22 0,0-1 16,21-20-16,-21 21 0,0-22 0,0 22 15,0-1-15,0 1 0,0 21 16,0-21-16,0 20 0,-21 22 16,-1 22-1,22-1-15,0 21 0,0-21 0,0 22 16,0-1-16,0 21 0,0-20 0,0-1 16,0 0-16,0 1 0,0-1 15,0-21-15,22 22 0,-22-22 16,21 0-16,-21 0 0,0 0 15,21 0-15,0-21 0,0 0 0,0 0 16,1 0-16,-1 0 16,0 0-16</inkml:trace>
  <inkml:trace contextRef="#ctx0" brushRef="#br1" timeOffset="188760.58">7429 15579 0,'22'-21'0,"-1"21"16,0-22-16,-21 1 0,21 0 15,0 0-15,-21 0 0,21 0 16,-21-22-16,0 22 0,22-21 0,-22 21 16,0-22-16,21 1 0,-21 0 15,0 20-15,0-20 0,0 0 0,0 21 16,0-1-16,0 1 0,0 0 15,-21 21 1,-1 0-16,1 21 16,21 0-16,-21 1 0,21 20 0,0 0 15,0 1-15,0-1 0,0 21 16,0-20-16,0 20 0,0-20 0,-21 20 16,21-21-16,0 22 0,0-1 15,0-20-15,0 20 0,-21 1 0,21-1 16,0 1-16,0-1 0,0 1 0,0-1 15,0 1-15,0-1 0,0 1 16,0-1-16,-21-20 0,21 20 0,0-21 16,-22 22-16,22-22 0,0 1 15,0-1-15,0 0 0,0-21 0,0 22 16,0-22-16,0 0 0,22-21 31,-1-21-31,0 21 0,0-42 16,-21 20-16,21-20 0,0 21 15,1-21-15,-1-22 0,0 22 0,0-1 16,0-20-16,-21 21 0,0-22 0,0 1 16,0-1-16,0 22 0,0-22 15,0 1-15,-21 20 0,0 1 0,0 0 16,0-1-16,-1 22 0,1 0 0,0 0 16,0 21-16,0 0 15,0 0-15,-1 0 0,1 0 16,21-21 31,21 0-32,1-1-15,-1 1 0,0 0 16,0 21-16,0-21 0,0 0 0,-21 0 16,22 21-16,-1-22 0,0 1 15,0 0-15,-21 0 0,21 21 0,0-21 16,1 0-1,-1 21-15,-21 21 16,0 0-16,21 0 16,-21 0-16,0 0 15,0 1-15,0-1 0,21-21 0,-21 21 16,0 0-16,0 0 0,0 0 16,21-21-16,0 0 15,1 0 1,-1 0-16,0 0 15,0-21-15,0 0 16,-21 0-16,21 0 0,-21 0 16,22-1-16,-22 1 0,0 0 15,0 0-15,0 0 0,0 42 47,0 0-47,0 0 16,0 0-16,0 1 0,0-1 15,0 0-15,21 0 16,-21 0-16,21-21 0,-21 21 16,21-21-16,0 0 15,0 0-15,1 0 16,-1-21-16,0 0 16,-21 0-16,21 0 15,-21 0-15,0-1 16,0 1-16,0 0 15,0 0 1,0 42 0,-21 0-1,21 0-15,0 1 16,0-1-16,0 0 0,0 0 16,0 0-1,21-21 1,0 0-1,0-21 1,1 0-16,-22 0 16,0 0-16,21 21 15,-21-22-15,21 22 16,-21-21-16,21 21 0,0 0 16,0 0-1,-21 21 1,0 1-16,0-1 15,22-21-15,-22 21 0,21-21 16,-21 21-16,21-21 16,0 0-16,0 0 15,0 0-15,1 0 0,-1-21 16,0 0 0,0 0-16,-21-1 15,0 1-15,0 0 16,0 0-16,0 0 15,0 0-15,-21 21 16,0 0 0,0 0-16,21 21 15,0 0-15,-22-21 0,22 21 0,-21 0 16,21 0-16,0 1 16,-21-1-16,21 0 0,0 0 15,21-21 16,0 0-15,1 0-16,-22-21 0,21 21 16,-21-21-16,21 0 0,0-1 15,-21 1-15,0 0 0,0 0 16,0 0-16,21 0 0,-21-1 16,0-20-16,0 21 0,0-21 0,0-1 15,0 1-15,0 0 0,0-1 0,0 1 16,0 0-16,0-1 0,0 22 15,0-21-15,0 21 0,0-1 0,0 1 16,0 42 0,0 1-1,0-1-15,0 0 0,0 0 0,0 21 16,0 1-16,0-22 0,0 21 16,0 1-16,0-1 0,0-21 0,0 21 15,0-20-15,21 20 0,-21-21 0,0 0 16,22 0-16,-22 1 0,21-1 15,0 0-15,-21 0 0,21 0 0,0-21 16,0 21-16,1-21 0,-1 0 16,0 0-16,0 0 0,0 0 15,0 0-15,1 0 0,-1 0 0,0 0 16,0 0-16,0-21 0,0 0 16,1 21-16,-1-21 0,0 0 15,-21 0-15</inkml:trace>
  <inkml:trace contextRef="#ctx0" brushRef="#br1" timeOffset="189000.45">8001 15155 0,'0'0'0,"0"43"16,0-22-1,0 0 1,0 0-16,21-21 16,-21 21-16</inkml:trace>
  <inkml:trace contextRef="#ctx0" brushRef="#br1" timeOffset="194569.85">3577 13356 0,'-21'0'16,"0"0"-16,0 0 15,-1 0-15,22 21 0,-21 1 16,21-1-16,0 0 0,0 0 16,-21 21-16,21 1 0,0 20 0,0-20 15,0 20-15,0 1 0,0-1 16,21-21-16,0 22 0,1-1 0,-1-20 16,21-1-16,-21 0 15,22 1-15,-1-1 0,0-21 0,22 22 16,-22-22-16,22 0 0,-22 0 0,21-21 15,-20 0-15,20 0 0,-20 0 16,20 0-16,-21 0 0,1-21 0,20 21 16,-20-21-16,-1 0 0,0-1 15,1-20-15,-1 21 0,-21 0 0,21-22 16,-20 22-16,-1-21 0,0 0 0,0-1 16,0 1-16,-21 0 0,0-22 15,0 1-15,0 20 0,0-20 0,0-1 16,-21 1-16,0 20 0,-21-20 15,-1 21-15,1-22 0,-22 22 16,1-1-16,21 1 0,-22 21 0,1-21 16,-1 20-16,1 22 0,-1 0 15,1 0-15,-1 0 0,1 22 0,20-1 16,-20 0-16,-1 0 0,22 21 16,0 1-16,-1-1 0,22 0 0,0 1 15,21 20-15,0-20 0,0 20 16,0-21-16,0 1 0,21-1 0,0 0 15,0 1-15,1-1 0,-22-21 16,21 22-16,0-22 0,0-21 16</inkml:trace>
  <inkml:trace contextRef="#ctx0" brushRef="#br1" timeOffset="194808.71">4022 13801 0,'-22'0'31,"22"21"-15,0-42 62,22 0-78</inkml:trace>
  <inkml:trace contextRef="#ctx0" brushRef="#br1" timeOffset="195050.57">4212 13653 0</inkml:trace>
  <inkml:trace contextRef="#ctx0" brushRef="#br1" timeOffset="195366.77">4170 13991 0,'0'0'0,"0"21"0,0 1 16,0-1-16,21-21 16,0 0-16,0 0 0,0 0 15,1 0-15,-1 0 16,0-21-16,0-1 0,0 22 0,-21-21 16,21 0-16,1 0 0,-22 0 15,21 0-15,0-1 16,-21 1-16,0 0 15,0 0 1,0 42 15,0 0-15,0 0-16</inkml:trace>
  <inkml:trace contextRef="#ctx0" brushRef="#br1" timeOffset="195656.61">4530 14203 0,'0'21'0,"0"-42"0,21 42 0,-21 0 16,0 0-16,0 1 0,21-1 15,0 0-15,-21 0 0,21 0 0,-21 22 16,0-22-16,21 0 0,1 0 15,-22 0-15,0 0 0,0 22 0,21-22 16,-21 0-16,0 0 0,21 0 16,-21 1-16,0-1 0,0 0 15,0 0-15,0 0 0,0 0 16,21-21-16,-21-21 47,0 0-47</inkml:trace>
  <inkml:trace contextRef="#ctx0" brushRef="#br1" timeOffset="196088.39">4593 14372 0,'-21'0'0,"-21"43"16,20-22-16,22 0 0,-21 0 15,0 0-15,21 22 0,-21-22 16,21 0-16,0 0 0,-21 21 0,21-20 15,0-1-15,-21-21 0,21 21 0,0 0 16,0-42 15,0 0-15,0 0-16,0-1 0,21 1 16,0-21-16,-21 21 0,21 0 0,0-22 15,-21 22-15,21 0 0,1-21 16,-1 20-16,0 1 0,0 0 15,0 21-15,0-21 0,1 21 16,-1 0-16,0 0 0,0 21 16,0 0-16,0 0 0,-21 1 15,0-1-15,22 0 0,-22 0 16,21 0-16,-21 0 0,0 1 16,0-1-16,0 0 0,21-21 15,-21 21 1,21-21 15,-21-21-31,0 0 16,0 0-1</inkml:trace>
  <inkml:trace contextRef="#ctx0" brushRef="#br1" timeOffset="202246.8">9334 15663 0,'-21'0'31,"0"0"0,63 0 48,-20 0-79,20 0 15,-21 0-15,43 0 0,-22-21 16,21 21-16,22 0 0,-21 0 0,20-21 15,1 21-15,0-21 0,-1 21 16,1 0-16,0 0 0,-1 0 0,1-21 16,-22 21-16,22 0 0,-21 0 15,20 0-15,-20 0 0,-1 0 16,1 0-16,-1 0 0,-20 0 0,-1 0 16,0 0-16,1 0 0,-1 0 15,0 0-15,-21 0 0,1 0 0,-1 0 16,0 0-16,-21-21 31,0-1 0,-21 22-31,0 0 0,-1 0 0,1-21 16,0 21-16,0 0 0,0-21 16</inkml:trace>
  <inkml:trace contextRef="#ctx0" brushRef="#br1" timeOffset="202697.6">10668 15240 0,'0'0'0,"-21"0"0,0 0 16,21 21 15,21-21-31,0 21 0,0 1 15,21-1-15,-20-21 0,20 21 16,0 0-16,1-21 0,-1 21 16,21-21-16,-20 21 0,-1-21 15,0 22-15,1-22 0,-1 0 0,0 21 16,-20-21-16,20 0 0,-21 0 0,0 0 16,0 21-16,1-21 0,-1 0 31,-21 21-31,0 0 15,-21 0-15,-1-21 0,1 22 16,0-1-16,0 0 0,0 0 16,-22 0-16,1 0 0,0 22 15,-1-22-15,1 21 0,0 1 0,-1-22 16,1 21-16,0 0 0,-1 1 0,1-1 16,21-21-16,-21 22 0,20-22 15,1 0-15,21 0 0,0 0 0,0 0 16,0 1-16</inkml:trace>
  <inkml:trace contextRef="#ctx0" brushRef="#br1" timeOffset="205030.72">11620 15325 0,'0'0'0,"22"0"0,-22-21 16,0-1-1,21 22-15,0 0 16,-21 22-1,0-1-15,0 0 0,21 0 16,-21 0-16,21 0 0,-21 1 0,0 20 16,0-21-16,0 21 0,0-20 15,0-1-15,0 21 0,0-21 0,0 0 16,0 1-16,0-1 0,0 0 16,0 0-16,0 0 0,0 0 15,0-42 16,21 0-15,-21 0-16,22 0 16,-22 0-16,0-1 0,0 1 15,21 0-15,-21-21 0,21 21 0,-21-22 16,0 1-16,21 21 0,0-22 16,0 22-16,1 0 0,-22-21 0,21 21 15,0 21-15,-21-22 0,21 22 16,0 0-16,0 0 0,1 0 15,-1 22-15,-21-1 0,21 0 0,0 21 16,-21-21-16,0 22 0,21-22 16,-21 21-16,21-21 0,-21 1 0,0 20 15,0-21-15,0 0 0,0 0 16,0 1-16,0-1 0,0 0 16,0-42 30,0 0-46,0-1 16,22 1-16,-22 0 0,0-21 16,21 21-16,0-1 0,-21-20 0,21 0 15,0-1-15,-21 1 0,21 21 16,22-21-16,-22 20 0,0 1 0,21 0 16,-20 0-16,-1 21 0,21 0 15,-21 0-15,0 21 0,1 0 16,-1 0-16,0 1 0,0 20 0,-21-21 15,0 21-15,0 1 0,0-22 16,0 21-16,0-21 0,0 22 0,0-22 16,0 0-16,0 0 0,0 0 15,0 1-15,0-1 0,0 0 16,-21-21 0,21-21-1,0 0-15,0-1 16</inkml:trace>
  <inkml:trace contextRef="#ctx0" brushRef="#br1" timeOffset="205437">12658 15515 0,'0'21'0,"21"-21"16,0 0-1,0 0-15,0 0 0,0 0 16,1 0-16,-1-21 0,0 0 0,0 21 16,0-21-16,0 0 0,1 0 15,20-1-15,-42 1 0,21 0 16,0 0-16,-21 0 0,21 0 16,-21-1-16,0 1 0,0 0 15,-21 21-15,0 0 0,0 0 16,0 0-16,0 21 15,-1 0-15,1 1 0,0-1 16,0 21-16,0-21 0,21 0 16,-21 1-16,21 20 0,0-21 0,0 0 15,0 0-15,0 1 0,0-1 16,0 0-16,0 0 0,0 0 0,0 0 16,0 1-16,21-22 15,0 0-15,0 0 16,0 0-16,0 0 0,1 0 15,-1-22-15,0 1 0,0 0 16,0 0-16</inkml:trace>
  <inkml:trace contextRef="#ctx0" brushRef="#br1" timeOffset="205724.84">13314 14923 0,'0'0'0,"0"-22"0,0 44 31,0-1-15,-21 21-16,21-21 0,0 22 0,0-1 15,0 0-15,-22 1 16,22-1-16,-21 21 0,21-20 0,-21-1 16,21 0-16,0 1 0,-21-22 0,21 21 15,-21 1-15,21-22 0,0 0 16,0 0-16,0 0 0,0 0 0,0 1 15,21-22 1,0 0 0,0-22-16,0 1 0,1 0 15,-22 0-15,21 0 16</inkml:trace>
  <inkml:trace contextRef="#ctx0" brushRef="#br1" timeOffset="206624.33">13631 14901 0,'0'22'15,"0"-1"-15,0 0 0,0 0 0,0 21 16,0-20-16,0 20 0,-21 0 16,21 22-16,-21-22 0,21 0 0,-21 1 15,21-1-15,-21 0 0,21 1 16,-22-1-16,1-21 0,21 22 0,-21-22 15,21 0-15,0 0 0,0 0 0,0 0 16,-21-21 0,21 22-16,0-44 31,0 1-31,21 0 16,-21 0-16,0 0 0,21 0 0,0-22 15,1 22-15,-1 0 0,-21-21 16,21 20-16,0 1 0,0 0 0,0 0 15,1 21-15,-1 0 16,0 0 0,0 21-16,-21 0 0,0 0 15,0 1-15,21-1 0,-21 0 16,0 0-16,0 0 0,0 0 16,0 1-16,0-1 0,0 0 0,0 0 15,0 0-15,0 0 16,0 1-16,21-22 15,1 0-15,-1 0 16,0 0 0,0 0-16,0 0 0,0-22 15,1 1-15,-1 21 0,-21-21 16,0 0-16,21 21 16,0-21-16,-21 0 0,21-1 0,-21 1 15,0 0-15,0 0 0,0 0 16,0 0-16,0 42 47,0 0-47,0 0 0,0 0 15,0 0-15,0 1 0,0-1 0,0 0 16,0 0-16,0 0 0,0 0 16,0 1-16,0-1 15,21-21-15,1 21 0,-1-21 16,0 0-1,0 0-15,0 0 16,0 0-16,1 0 0,-1-21 16,0 21-16,-21-21 0,0-1 15,21 22-15,0-21 0,-21 0 0,21 0 16,-21 0-16,0 0 0,0-1 16,0 1-16,0 0 0,0 0 0,0 0 15,0 0-15,-21 21 16,0 0-1,0 0-15,0 0 0,0 0 16,-1 0-16,22 21 16,-21-21-16,0 0 15,21 21-15,21-21 32,0 0-32,1 0 0</inkml:trace>
  <inkml:trace contextRef="#ctx0" brushRef="#br1" timeOffset="207304.95">14711 15367 0,'0'-21'15,"0"0"-15,-21 21 16,-1 0-1,1 0-15,0 0 16,21 21-16,-21-21 0,21 21 0,-21 0 16,0 0-16,21 1 0,-22-1 0,1 0 15,0 0-15,21 0 0,-21 0 16,21 22-16,-21-22 0,21 0 0,0 0 16,0 0-16,0 1 0,0-1 15,0 0 1,21-21-16,0 0 15,0 0-15,0 0 0,1 0 0,-1 0 16,0-21-16,0 0 16,0-1-16,0 22 0,-21-21 0,22 0 15,-1 0-15,-21-21 0,0 20 0,21 1 16,0-21-16,-21 0 0,21-1 16,-21 1-16,0 0 0,0-1 0,0 1 15,0 0-15,0-1 0,0 1 16,0 0-16,0-1 0,0 22 0,0 0 15,0 0-15,0 0 0,0-1 0,0 1 16,0 42 15,0 1-15,0-1-16,0 0 0,0 0 0,0 21 16,0-20-16,0 20 0,0 0 0,0 1 15,0-1-15,0 0 0,0-21 16,0 22-16,0-1 0,0 0 0,0 1 15,0-1-15,0 0 0,0-20 0,0 20 16,0 0-16,21-21 0,1 1 16,-1 41-16,-21-42 0,21 0 15,0 1-15,-21-1 0,21-21 16,0 0-16,1 0 16,-1-21-1,0-1-15,0 1 0,-21 0 0,21-21 16,0 21-16,-21-22 0,0 22 15,22-21-15,-22 21 0,21-22 0,-21 22 16</inkml:trace>
  <inkml:trace contextRef="#ctx0" brushRef="#br1" timeOffset="208216.46">13525 15452 0,'-21'0'0,"0"0"0,21-21 15,-21-1-15,0 22 0,0-21 0,-1 0 16,1-21-16,0 21 0,21-1 16,-21-20-16,0 21 0,0 0 15,-1-22-15,1 22 0,0-21 0,21 21 16,0 0-16,-21-1 0,21 1 16,0 0-16,-21 0 0,42 21 31,0 0-31,0 0 15,0 21-15,1-21 0,-1 21 0,21 0 16,-21 1-16,0-1 0,1 0 16,-1 0-16,21 0 0,-21 0 0,0 1 15,-21-1-15</inkml:trace>
  <inkml:trace contextRef="#ctx0" brushRef="#br1" timeOffset="208482.22">13525 15409 0,'0'0'0,"-21"0"0,0 0 0,0 0 16,0-21-16,21 0 0,-43 0 16,22 0-16,0 0 0,0-1 0,0 1 15,0 0-15,-1-21 0,1 21 16,21-1-16,-21 1 0,0 0 16,21-21-16,-21 42 0,21-21 0,0-1 15,0 1-15,0 0 16,21 21-16,0 0 15,0 0-15,0 0 0,1 0 16,-1 0-16,0 21 0,21 0 0,-21-21 16,22 22-16,-22-1 0,0 0 0,21-21 15,-20 21-15,-1 0 0,0 0 16,0 1-16</inkml:trace>
  <inkml:trace contextRef="#ctx0" brushRef="#br1" timeOffset="208697.03">13737 15346 0,'-21'0'0,"21"-21"16,-21 0-16,0 21 0,21-22 15,0 1-15,-22 0 0,1 0 0,0 0 16,21 0-16,-21-1 0,21 1 16,-21 0-16,0 21 0,21-21 0,0 0 15,0 0-15,-22 21 0,22-22 16,0 1-1,22 21 17</inkml:trace>
  <inkml:trace contextRef="#ctx0" brushRef="#br1" timeOffset="210913">18457 13145 0,'0'0'0,"0"-22"0,21 22 31,1 0-31,-1 0 0,21 0 16,-21 0-16,0 0 0,1 0 0</inkml:trace>
  <inkml:trace contextRef="#ctx0" brushRef="#br1" timeOffset="211496.67">18817 13229 0,'-21'0'0,"21"-21"0,-21 0 16,21 0-16,-21 0 15,-1 21-15,1-22 0,0 1 0,21 0 16,-21 0-16,0 0 0,21 0 16,-21-1-16,21 1 15,-22 21-15,22-21 0,0 0 16,-21 21 0,42 21 15,1 0-31,-1 0 0,0 1 15,0-22-15,-21 21 0,21 0 0,-21 0 16,21 0-16,-21 0 0,0 1 16,0-1-16,0 0 0,0 0 0,0 0 15,0 0-15,-21-21 16,0 22-16,0-22 0,0 21 0,0-21 16,-1 0-16,1 0 0,0 21 0,0-21 15,0 0-15,0 0 16,-22 0-16,22 0 0,0 0 0,0 0 15,0 0-15,-1-21 0,1 21 0,0 0 16,0-21-16,0 21 0,21-22 16,-21 22-16,-1 0 0,22-21 0,-21 21 15,21 21 17,0 1-32,0-1 0,0 21 0,21-21 15,1 43-15,-1-22 0,0 22 16,21 20-16,-21-20 0,1 20 15,-1 1-15,0 0 0,0-1 0,0 22 16,0 0-16,-21 0 0,22-21 16,-22 20-16,21 1 0,-21 0 0,0 0 15,0 21-15,0-21 0,0 0 16,0 21-16,0-22 0,0 1 0,0 0 16,-21 21-16</inkml:trace>
  <inkml:trace contextRef="#ctx0" brushRef="#br1" timeOffset="211640.81">18309 16616 0,'0'0'15,"-21"63"-15,0 22 0,21-21 0,0-22 16,-21 21-16,21-20 0,0-1 0,0-21 16,0 22-16,0-22 0,0-42 31,0-22-15,0 22-16,21-21 0,-21-1 0,21-20 15,0-1-15,0 1 0</inkml:trace>
  <inkml:trace contextRef="#ctx0" brushRef="#br1" timeOffset="212634.04">18732 13589 0,'0'21'0,"0"-42"0,0 0 0,0 0 0,0 0 0,0-1 16,22 1-16,-1 0 0,0 0 15,21 21-15,-21 0 0,1-21 16,20 21-16,0 0 0,1 0 15,-1 0-15,0 0 0,22 0 16,-1 0-16,1 0 0,-1 21 0,22-21 16,-22 21-16,22-21 0,0 0 15,21 21-15,-22-21 0,1 0 0,0 0 16,20 0-16,1 0 0,0 0 16,0 0-16,0 0 0,0 0 0,-1 0 15,-20 0-15,21 0 0,0 0 16,-22-21-16,1 21 0,21-21 0,-21 0 15,-1 21-15,1-21 0,-22 21 16,22-22-16,-21 22 0,-1-21 16,1 0-16,-1 21 0,-21-21 15,1 21-15,-1-21 0,0 21 0,1-21 16,-22 21-16,0 0 0,0 0 16,0-22-16,1 22 0,-1 0 15,0 0-15,0 22 16,-21-1-16,0 0 0,21 21 15,0 1-15,1-1 0,-22 21 0,0 1 16,21-1-16,-21 22 0,21-21 16,-21 20-16,0-20 0,0 20 0,0 22 15,0-21-15,0 21 0,0 0 16,0-22-16,21 22 0,-21 0 0,0 0 16,0 0-16,0-1 0,0 1 15,0 0-15,0 0 0,0 0 16,0-22-16,0 22 0,0-21 0,0 21 15,0-22-15,0 1 0,0 0 16,-21-1-16,0-20 0,0-1 0,-1 1 16,1-1-16,21-20 0,-21-1 15,0 0-15,0 1 0,21-22 0,-21 21 16,-1-21-16,22 1 0,-21-1 0,21 0 16,-21 0-16,21 0 15,-21-21-15,21 21 16,0 1-16,-21-22 15,21 21-15,-21-21 0,-1 21 0,1-21 16,21 21-16,-21 0 0,0-21 16,0 21-16,0-21 0,-1 22 0,-20-1 15,21-21-15,-21 21 0,-1 0 0,-20-21 16,20 21-16,-20 0 0,-22-21 16,1 22-16,-1-22 0,-21 0 0,0 0 15,-21 21-15,-21-21 0,21 0 16,-42 0-16,21 0 0,-43 0 0,22-21 15,-22-1-15,22 22 0,-22-21 0,1 0 16,21 0-16,-1 0 0,1 0 16,21-1-16,0-20 0,-1 21 15,22-21-15,-21-1 0,21 1 0,0 0 16,0-1-16,0 1 0,21 0 16,1-22-16,-1 22 0,21-22 0,22 1 15</inkml:trace>
  <inkml:trace contextRef="#ctx0" brushRef="#br1" timeOffset="213716.59">19981 14012 0,'-21'0'15,"0"-21"1,0 0 0,0 21-16,21-21 15,-22 21-15,1 0 16,0 0-16,0 21 16,0 0-16,0-21 15,21 21-15,-22 1 0,22 20 0,0-21 16,-21 0-16,21 0 0,0 1 15,0 20-15,0-21 0,0 0 0,0 22 16,0-22-16,0 0 0,0 0 16,0 0-16,21 22 0,1-22 0,-22 0 15,0 0-15,21-21 0,0 21 0,-21 0 16,0 1-16,21-22 0,0 0 16,0 0-1,-21-22 1,22 22-16,-22-21 0,21 0 15,0 0-15,-21 0 0,21 0 16,-21-1-16,0 1 0,21-21 16,0 21-16,-21 0 0,22-1 0,-22 1 15,0 0-15,21 0 0,0 0 0,0 0 16,0-1 0,0 22-16,1-21 0,-1 21 15,0 0-15,0 0 0,0 0 16,0 21-16,1-21 15,-1 22-15,0-1 0,0 0 0,0 0 16,0 0-16,-21 0 0,22 1 0,-1-1 16,-21 0-16,0 0 0,21 0 15,0 0-15,-21 1 0,21-1 0,-21 0 16,21-21-16,1 21 16,-22-42-1,21 0 1,-21 0-16,0-1 0,0 1 15,0-21-15,21 21 0,-21 0 0,0-22 16,0 22-16,0-21 0,0-1 0,-21 22 16,0-21-16,-1 0 15,1 20-15,0-20 0,0 21 0,0-21 16,-22 20-16,22 1 0,0-21 16,-21 21-16,21 21 0,-1-21 0,1-1 15,0 22-15,0 0 0,0 0 0,0 0 16,-1 0-16,1 22 15,0-1-15,21 0 0,-21 0 16,21 0-16,0 0 0,0 1 16,0-1-16,0 0 0,0 0 0,0 0 15,0 0-15</inkml:trace>
  <inkml:trace contextRef="#ctx0" brushRef="#br1" timeOffset="214185.32">19875 14457 0,'0'0'0,"-21"-21"0,0 0 16,21-1-16,-21 22 0,21-21 15,-21 0-15,21 0 0,0 0 16,0 0 0,21 42 15,-21 0-16,21 0-15,0-21 0,-21 21 0,21 0 16,-21 1-16</inkml:trace>
  <inkml:trace contextRef="#ctx0" brushRef="#br1" timeOffset="214417.19">19770 14351 0,'-22'0'0,"44"0"0,-44-21 0,22 0 31,22 21-15,-1 0-16,0 0 0,0 21 15,0-21-15,0 21 0,1-21 16,-1 0-16,0 21 0,0-21 15,0 21-15</inkml:trace>
  <inkml:trace contextRef="#ctx0" brushRef="#br1" timeOffset="-214315.79">18224 14923 0,'0'0'0,"-42"-22"0,21 1 0,0 0 0,0 0 16,-1 0-16,1 0 0,0-1 15,21 1-15,0 0 0,21 21 31,0 0-31,1 0 16</inkml:trace>
  <inkml:trace contextRef="#ctx0" brushRef="#br1" timeOffset="-214049.94">18119 14796 0,'0'0'0,"-64"-64"16,43 43-1,21 0-15,-21 21 0,21-21 0,0-1 0,21 22 31,0 0-15,0 0-16,0 0 0,22 22 0,-22-1 16</inkml:trace>
  <inkml:trace contextRef="#ctx0" brushRef="#br1" timeOffset="-213756.11">18838 14965 0,'0'0'0,"0"-21"0,0 0 0,0-1 15,0 1-15,0 0 0,0 0 16,0 0-16,21 0 0,-21-1 0,0 1 16,22 0-16,-1-21 0,-21 21 0,21-1 15,-21 1-15,21 0 0,0 0 16,0 0-16,1 0 0,-1 21 15,0-22-15,0 22 0,0 0 16,0 0-16,22 0 0,-22 0 0,21 0 16,-21 0-16,22 22 0,-1-22 0,0 21 15,22 0-15,-22 0 0,1-21 16,-1 21-16,21 0 0,-20 1 16</inkml:trace>
  <inkml:trace contextRef="#ctx0" brushRef="#br1" timeOffset="-213304.2">18542 14817 0,'-21'-21'16,"42"42"-16,-63-42 0,20-1 0,1 1 0,21 0 15,0 0 1</inkml:trace>
  <inkml:trace contextRef="#ctx0" brushRef="#br1" timeOffset="-213048.34">18246 14880 0,'-22'0'15,"44"0"-15,-65-21 0,43 0 0,0 0 16</inkml:trace>
  <inkml:trace contextRef="#ctx0" brushRef="#br1" timeOffset="-212500.32">18309 14986 0,'-21'-21'0,"42"42"0,-42-63 0,0 21 0,0-1 16,21 1-16,0 0 0,0 0 16,21 21 15,0 0-31,0 0 0,0 0 16,22 21-16</inkml:trace>
  <inkml:trace contextRef="#ctx0" brushRef="#br1" timeOffset="-212279.45">18648 15134 0,'0'0'0,"21"43"16,0-43-1,0 0 1,0 0 0,1 0-16,-1-22 0,21 1 15,-21 0-15,0 0 0,1 0 0,-1 0 16,0-1-16,21 1 0,-21 0 15,1 0-15,-1 21 0,0-21 0,0 0 16,0-1-16,0 22 0,1 0 0,-22-21 16,21 21-16,0 0 0,0 0 15,0 0-15</inkml:trace>
  <inkml:trace contextRef="#ctx0" brushRef="#br1" timeOffset="-211984.62">18394 15261 0,'0'0'0,"-21"-21"0,-1 0 0,22 0 16,-21 0-16,21-1 0,0 1 16</inkml:trace>
  <inkml:trace contextRef="#ctx0" brushRef="#br1" timeOffset="-210886.56">18563 15282 0,'21'0'16,"-42"0"-16,63 0 0,-20 22 0,-1-22 15,0 0-15,0 0 16,0 0-16,0 0 16,1 0-16,-1 0 0,0 0 0,21-22 15,-21 22-15,22-21 0,-22 21 0,21-21 16,1 0-16,-22 0 0,21 21 16,0-21-16,-20-1 0,20 22 0,-21-21 15,0 21-15,0-21 0,22 21 16,-22-21-16,0 21 0,0-21 0,0 21 15,1 0-15,-1 0 16,0 0 0,0 0-16,-21 21 15,0 0 1</inkml:trace>
  <inkml:trace contextRef="#ctx0" brushRef="#br1" timeOffset="-210127.54">18330 15494 0,'0'0'0,"-21"0"0,-21-21 0,21 21 16,-22-21-16,22 21 0,-21 0 15,21-21-15,-1 21 0,22-22 16,-21 22-16,0 0 16,21 22-1,0-1 1,0 0-16,21 0 0,0 0 15,1 0-15,-22 1 0,21-1 16,0 0-16,0-21 0,0 21 0,22 0 16,-22 0-16,21-21 0,-21 22 0,22-22 15,-22 0-15,21 0 0,-21 21 16,64-21-16,-64 0 16,21 0-16,-20 0 0,20 0 0,-21 0 15,0 0-15,22-21 0,-22-1 16,0 22-16,0-21 0,0 21 0,0-21 15,1 21-15,-22-21 0,0 0 16,0 0-16,0-1 16,-22 22-16,1 0 0,0 0 15,0 0-15,-21 0 0,20 0 16,-20 0-16,0 0 0,21 0 0,-22 0 16</inkml:trace>
  <inkml:trace contextRef="#ctx0" brushRef="#br1" timeOffset="-209811.72">17695 16044 0,'0'0'16,"0"-21"-16,0 0 0,0 0 0,0 0 0,21 0 16,1-1-16,-1 1 0,21 0 15,-21 0-15,22 0 0,-1 0 0,-21-1 16,21 1-16,1 0 0,-1 0 0,0 21 15,1-21-15,-1 0 0,0-1 16,1 22-16</inkml:trace>
  <inkml:trace contextRef="#ctx0" brushRef="#br1" timeOffset="-207048.64">21230 11959 0,'0'0'0,"0"21"0,0 1 16,0 20-16,-21 0 0,0-21 16,-22 22-16,22 20 0,-21-20 0,-22 20 15,1-21-15,-1 22 0,-20-1 16,-1 1-16,0 21 0,-20-22 0,20 22 16,0-22-16,1 22 0,-1-22 0,0 1 15,22-1-15,20 1 0,1-22 16,0 1-16,21-1 0,-1 0 0,22-21 15,0 1-15,0-1 0,0 0 16</inkml:trace>
  <inkml:trace contextRef="#ctx0" brushRef="#br1" timeOffset="-206740">19897 12933 0,'-22'-21'31,"1"21"-31,21 21 31,0 0-31,-21 0 0,21 0 0,0 1 16,-21-1-16,21 21 0,0-21 15,0 0-15,-21 1 0,21-1 0,0 0 16,0 0-16,0 0 0,0 0 0,21 1 16,0-22-16,0 0 0,0 0 15,22 0-15,-22 0 0,21 0 0,1 0 16,-1-22-16,0 22 0,22-21 0,-1-21 16,1 21-16,-1 0 0</inkml:trace>
  <inkml:trace contextRef="#ctx0" brushRef="#br1" timeOffset="-206179.67">22183 11959 0,'0'0'0,"0"-21"16,-22 42 15,1 0-31,0 1 0,0-1 16,-21 0-16,20 0 0,1 21 0,-21 1 15,21-1-15,0 0 0,-1 1 16,1-1-16,0 0 0,21-20 0,0 20 16,-21 0-16,21-21 0,0 22 0,0-22 15,0 0-15,0 0 0,0 0 16,0 1-16,0-1 0,21 0 0,0-21 16,0 0-16,22 0 15,-22 0-15,0 0 0,0 0 16,22 0-16,-22 0 0,21-21 0,-21 0 15,0-1-15,22 22 0,-22-21 16,21 0-16,-21 0 0,1 0 0</inkml:trace>
  <inkml:trace contextRef="#ctx0" brushRef="#br1" timeOffset="-204015.9">22458 12298 0,'0'-21'0,"-21"105"0,42-147 0,-21 21 16,-21 42-1,-1 0-15,1 21 16,0 0-16,0 0 0,0 0 0,21 0 15,-21 22-15,-1-22 16,22 0-16,0 0 0,0 22 0,0-22 16,0 0-16,0 0 0,0 0 15,0 0-15,22-21 16,-1 22-16,0-22 0,0 0 0,0 0 16,0 0-16,1 0 0,-1 0 15,0 0-15,21-22 0,-21 22 0,1-21 16,-1 21-16,21-21 0,-21 0 0,0 0 15,1 0-15,-1 21 0,0-43 16,-21 22-16,0 0 0,21 0 0,-21 0 16,0-1-16,0 1 0,0 0 15,0 0-15,0 0 0,-21 0 16,0-1-16,0 22 0,-1 0 0,1 0 16,0 0-16,0 0 15,21 22-15,-21-1 0,21 0 16,0 0-16,0 0 15,0 0-15,0 1 0,21-1 16,0 0-16,0-21 0,0 0 0,1 21 16,-1-21-16,0 0 0,21 0 15,-21 0-15,1 0 0,-1 0 0,21 0 16,-21 0-16,0 0 0,1-21 16,-1 0-16,0 21 0,-21-21 15,21 21-15,-21-22 0,0 1 16,0 0-1,21 21-15,-21 21 32,0 0-17,0 1-15,0-1 0,0 0 16,0 0-16,0 0 16,0 0-16,0 1 0,-21-22 15,21 21 1,0-42 31,21-1-47,-21 1 15,21 0-15,1 0 16,-1 0-16,-21 0 0,21-1 0,-21 1 16,21 0-16,0 0 0,0 0 0,1 0 15,-1-1-15,0 22 16,0 0-1,-21 22-15,0-1 16,0 0-16,0 0 16,0 0-16,0 0 0,0 1 15,0-1-15,0 0 16,0 0-16,0 0 16,21-21-16,0 0 15,1 0-15,-1 0 0,0 0 0,21 0 16,-21 0-16,22 0 0,-22 0 0,21 0 15,-21 0-15,22 0 0,-22-21 16,0 21-16,0-21 0,0 0 0,-21 0 16,0-1-1,0 1-15,0 0 0,0 0 16,-21 21-16,0 0 0,0 0 16,0 0-16,0 0 15,-1 0-15,1 21 0,0-21 0,0 21 16,21 0-16,0 1 0,-21-1 15,21 0-15,0 0 0,0 0 16,0 0-16,0 1 0,21-22 16,0 0-16,0 21 0,0-21 15,1 0-15,-1 0 0,0 21 16,0-21-16,-42 0 47,0 0-32,0 0-15,-1 0 0,1 0 16,0 0-16,21 21 0,0 0 31,21-21-15,0 0-16,1 0 0,20 0 0,-21 0 16,21 0-16,-20 0 0,20 0 15,0 0-15,-21 0 0,22-21 0,-22 21 16,21-21-16,-21 0 0,22 21 15,-22-21-15,0-1 0,21 1 0,-20 0 16,-1-21-16,0 21 0,0-1 0,0-20 16,0 0-16,1-1 15,-22 1-15,0 21 0,0-21 0,0-1 16,0 1-16,0 0 0,0-1 16,-22 22-16,22-21 0,-21 21 0,21-1 15,0 1-15,-21 21 16,21-21-16,-21 21 0,0 0 15,21 21-15,-21 0 0,-1 1 16,22-1-16,-21 21 0,21 0 16,0-20-16,-21 20 0,21 0 0,-21-21 15,21 22-15,0-1 0,0-21 16,0 22-16,0-22 0,0 0 16,0 0-16,0 21 0,0-20 15,0-1-15,0 0 0,0 0 16,0 0-16,0 0 0,21-21 15,0 0-15,0 22 16,1-22-16,-1 0 0,0 0 0,0 0 16,0 0-16,0 0 0,1-22 15,-1 1-15,0 21 0,0-21 16,0 0-16,-21 0 0,21 0 16,-21-1-16,22 22 15,-22-21-15,0 42 31,0 1-15,-22-1-16,22 0 0,-21 0 16,0 0-16,21 0 15,0 1-15,0-1 0,0 0 16,21-21 31,0 0-47,1 0 15,-1 0-15,-21-21 0,21 0 0,0-1 16,0 1 0,-21 0-16,21 0 15,1 21-15,-22-21 16,0 42 15,0 0-31,0 0 16,0 0-1,0 1-15,21-22 16,0 21 0,0-21-1,0 0-15,0 0 16,-21-21 0,22 21-16,-1-22 15,0 1-15,-21 0 16,0 0-16,21 0 0,-21 0 15,0-1-15,21 22 16,-21-21-16,0 42 47,0 1-47,0-1 16,0 0-1,0 0 16,21-21 16,1 0-47,-1 0 16</inkml:trace>
  <inkml:trace contextRef="#ctx0" brushRef="#br1" timeOffset="-203324.38">24913 12361 0,'0'-21'0,"0"42"0,-21-42 0,21 0 16,-21 21-16,21-21 0,-21 0 15,-1 21-15,22-21 16,-21 21-16,0 0 16,0 0-1,0 0-15,21 21 16,-21 0-16,21 0 0,-22-21 0,22 21 15,-21 0-15,21 1 0,-21-1 0,21 0 16,0 0-16,0 0 0,0 0 16,0 1-16,0-1 0,0 0 0,0 0 15,0 0-15,0 0 16,21-21-16,0 0 16,-21 22-16,22-22 0,-1 0 0,0 0 15,0 0-15,0 0 16,0 0-16,-21-22 0,22 1 15,-1 21-15,0-21 0,0 0 0,-21 0 16,21-22-16,0 22 0,1 0 16,-22-21-16,21 21 0,0-22 0,-21 1 15,0 0-15,21 20 0,-21-20 16,21 0-16,-21 21 0,0-22 0,0 22 16,0 0-16,21 0 0,-21 0 0,0-1 31,0 44-16,0-1-15,0 0 16,0 0-16,0 0 0,-21 22 0,21-22 16,0 21-16,0-21 0,-21 22 15,21-22-15,-21 21 0,21-21 0,0 22 16,0-22-16,0 0 0,0 0 0,0 0 16,0 22-16,0-22 15,0 0-15,0 0 0,0 0 16,21-21-1,0 0-15,0 0 16,1 0-16,-1 0 0,0 0 16,0 0-16,-21-21 0,21 21 15,0-21-15,1 0 0,-1 21 0,0-21 16,0-1-16,0 22 16,-21-21-1,-21 21 16</inkml:trace>
  <inkml:trace contextRef="#ctx0" brushRef="#br1" timeOffset="-202836.66">25633 12510 0,'0'-22'15,"21"22"-15,-21-21 0,21 21 16,-21-21 0,0 63 31,0-20-47,0-44 15,0 1 1</inkml:trace>
  <inkml:trace contextRef="#ctx0" brushRef="#br1" timeOffset="-202670.75">25696 12510 0</inkml:trace>
  <inkml:trace contextRef="#ctx0" brushRef="#br1" timeOffset="-202281.95">25104 12361 0,'21'-21'31,"-21"0"-31,0 0 16,21 21-16,0-21 0,0 0 15,-21-1-15,21 1 0,1 0 16,-22 0-16,21 0 16,0 0-16,0-1 0,0 1 15,0 0-15,1 21 0,-22-63 16,21 63-16,0 0 15,0 21-15,0 0 16,0 0-16,-21 0 16,0 0-16,0 1 0</inkml:trace>
  <inkml:trace contextRef="#ctx0" brushRef="#br1" timeOffset="-201883.99">24109 12340 0,'-21'0'15,"42"0"-15,-64 0 0,22 0 0,21-21 16,-21 21-16,0-21 0,0 0 16,0 0-16,-1-1 0,1 1 15,0 0-15,0 21 0,0-21 0,0 0 16,-1 21-16,1-43 0</inkml:trace>
  <inkml:trace contextRef="#ctx0" brushRef="#br1" timeOffset="-201776.01">23855 12107 0,'21'0'0,"-42"0"0,63 0 0,-21 22 15,0-22-15,1 21 0,-1 0 0,21-21 16,-21 21-16,0 0 0,1-21 16,-1 21-16,0 1 0,0-22 0,-21 21 15,21-21-15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3T01:42:22.1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656 0,'0'0'0,"0"-21"62,0 0-46,0 0 15,-22 21-31,1-21 31,0 21 0,0 0-15,21 21 0,-21 0-1,21 0-15,0 0 0,-21 22 16,21-22-16,0 21 16,0-21-16,0 22 0,0-1 15,0 0-15,0 22 0,0-22 0,0 0 16,0 1-16,-22-1 0,22 0 15,0 1-15,0-1 0,0 0 0,0-20 16,0-1-16,0 21 0,0-21 16,0 0-16,0 1 0,0-44 47,0 1-47,0 0 15,0 0-15,0-21 16,0 20-16,0 1 0,0-21 15,0 21-15,0-22 0,0 1 16,0 0-16,22-1 0,-22 1 0,21 0 16,-21-1-16,21 1 0,0 0 15,0 21-15,0-1 0,1-20 16,-1 21-16,0 0 0,0 0 0,0 21 16,22-22-16,-22 22 0,0 0 15,0 0-15,0 0 0,0 0 0,22 22 16,-22-1-16,0 0 0,0 0 15,0 21-15,-21-20 0,22 20 16,-1 0-16,-21 1 0,0-1 16,0-21-16,0 21 0,0 1 15,0-1-15,0-21 0,0 22 0,0-22 16,0 0-16,0 21 0,0-21 16,0 1-16,0-1 15,0-42 16,0-1-31,21 1 16,-21 0-16,0-21 0,21-1 16,-21 22-16,0-42 0,0 20 0,21 1 15,0 0-15,1-22 0,-1 22 16,0 0-16,21-1 0,1 22 16,-1-21-16,0 21 0,1-1 15,20 1-15,-21 0 0,1 21 16,-1 0-16,0 0 0,1 0 0,-1 21 15,-21 0-15,22 1 0,-22-1 16,0 0-16,-21 21 0,0 1 0,0-1 16,0 0-16,0 1 0,0-1 15,0 0-15,0 1 0,0-22 0,-21 21 16,0 0-16,21-20 0,0 20 16,-22-21-16,1 0 0,21 0 0,0 1 15,-21-22-15,21 21 0,0 0 31,0-42-15,0 0-16</inkml:trace>
  <inkml:trace contextRef="#ctx0" brushRef="#br0" timeOffset="451.76">3979 1122 0,'0'21'0,"21"-21"16,1 0-16,-1 0 16,0 0-16,0-21 0,0 21 15,0-21-15,1 21 0,-1-21 16,0-1-16,0 1 0,0 21 0,0-21 15,1 0-15,-22-21 0,21 20 16,-21 1-16,0 0 0,0 0 0,0 0 16,0 0-16,0-1 0,-21 22 15,-1 0 1,1 0-16,0 0 0,0 0 16,0 0-16,0 22 0,-1 20 15,1-21-15,0 0 0,0 22 0,21-1 16,-21 0-16,21 1 0,-21-22 15,21 21-15,0 0 0,0-20 0,0 20 16,0-21-16,0 0 0,0 0 16,0 1-16,21-22 0,0 21 0,0-21 15,-21 21-15,21-21 0,0 0 16,22 0-16,-22 0 0,0 0 0,0 0 16,22-21-16,-22 0 0,21-1 15,-21 1-15,22 0 0,-1 0 0</inkml:trace>
  <inkml:trace contextRef="#ctx0" brushRef="#br0" timeOffset="761.58">4784 487 0,'0'0'0,"-22"-21"0,1 21 16,0 0-1,0 0-15,0 21 16,21 0-16,-21 0 0,21 22 15,-22-22-15,22 21 0,0 0 16,0 1-16,0 20 0,0-20 16,0 20-16,-21 1 0,21-22 15,-21 21-15,21-20 0,0-1 0,0 0 16,-21 1-16,21-22 0,-21 21 16,21-21-16,0 1 0,0-1 0,0 0 15,0 0-15,-21-21 0,21 21 16,21-42 15,0 21-31,0-21 0,-21 0 0,21-22 16,0 1-16</inkml:trace>
  <inkml:trace contextRef="#ctx0" brushRef="#br0" timeOffset="1295.28">5016 445 0,'0'0'0,"0"21"32,0 0-32,0 0 0,0 0 0,0 22 15,0-22-15,0 21 0,0 0 16,-21 22-16,21-22 0,0 1 16,-21 20-16,21-21 0,0 1 0,0-1 15,-21 0-15,21 1 0,-21-1 16,21-21-16,-21 22 0,21-22 0,0 0 15,0 21-15,0-21 16,-22 1-16,22-1 0,0-42 47,0-1-31,0 1-16,0 0 0,0 0 15,0 0-15,0 0 0,22-22 0,-1 22 16,-21 0-16,21 0 0,0-22 15,0 22-15,0 0 0,22 0 16,-22 0-16,0 21 0,0-21 0,22 21 16,-22 0-16,0 0 0,0 0 15,0 0-15,0 21 0,1 0 16,-22 0-16,0 0 0,21 0 0,-21 22 16,0-22-16,0 0 0,0 21 15,0-20-15,0-1 0,-21 21 0,-1-21 16,22 0-16,-21 1 0,21-1 15,-21 0-15,21 0 0,-21 0 16,21 0 0,0-42 15,21 21-31,-21-21 16</inkml:trace>
  <inkml:trace contextRef="#ctx0" brushRef="#br0" timeOffset="1767">5757 1037 0,'0'0'0,"0"-21"16,0-21-16,-21 42 16,0 0-16,0 0 15,0 0-15,21 21 16,-22 0-16,1-21 0,0 42 15,21-20-15,-21-1 0,0 0 0,0 21 16,21-21-16,-22 22 0,22-22 16,-21 0-16,21 0 0,-21 22 0,21-22 15,0 0-15,0 0 16,0 0-16,21-21 0,0 21 16,1-21-16,-1 0 0,0 0 15,0 0-15,0 0 0,22 0 0,-22-21 16,0 21-16,0-21 0,0 0 15,22 21-15,-22-21 0,0 0 0,-21-1 16,21 1-16,-21 0 0,21-21 16,-21 21-16,0-1 0,0-20 15,0 21-15,0 0 0,-21 0 0,0-1 16,0 22-16,0 0 0,-1 0 16,1 0-16,0 0 0,0 0 0,0 0 15,0 0-15,-22 22 0,22-22 16,0 21-16,0 0 0,0-21 0,21 21 15,-22 0-15,1 0 16,21 1-16,21-22 16,1 0-1</inkml:trace>
  <inkml:trace contextRef="#ctx0" brushRef="#br0" timeOffset="2383.65">6477 1016 0,'0'0'0,"-21"0"16,0-21-16,-1 21 0,1-21 16,0 21-16,0 0 15,0 0-15,0 0 0,-1 0 16,1 21-16,0 0 15,0-21-15,0 21 0,21 0 16,-21 22-16,-1-22 0,22 0 0,-21 0 16,21 22-16,0-22 0,0 0 15,0 0-15,0 0 0,0 0 0,0 1 16,0-1-16,0 0 16,21-21-16,-21 21 0,22-21 15,-1 0-15,0 0 0,0 0 16,0 0-16,0 0 0,1 0 15,-1-21-15,0 0 0,21 21 16,-21-21-16,1-1 0,-1-20 0,0 21 16,0-21-16,-21-1 15,21 1-15,0 0 0,1-22 0,-22 1 16,21-1-16,-21 22 0,0-22 16,0 1-16,21-1 0,-21 22 0,0 0 15,0-1-15,0 22 0,0-21 16,0 21-16,0-1 0,0 44 31,0-1-31,0 0 0,0 0 16,-21 21-16,21 1 0,0-1 15,0 0-15,-21 1 0,21 20 0,-22-20 16,22 20-16,-21-21 0,21 1 16,0-1-16,0 0 0,0 1 15,0-1-15,0 0 0,0-20 0,0-1 16,0 0-16,0 0 0,0 0 15,0 0-15,0 1 0,21-22 16,1 0 0,-1 0-16</inkml:trace>
  <inkml:trace contextRef="#ctx0" brushRef="#br0" timeOffset="2883.48">7133 953 0,'0'0'0,"21"-22"0,43-41 16,-43 42-16,-21 0 0,0-1 15,0 1 1,-21 42 0,0-21-16,-1 22 15,1-1-15,0 0 0,0 0 16,0 21-16,0-20 0,-1-1 0,1 0 15,0 0-15,0 0 0,0 0 16,21 1-16,0-1 0,-21 0 0,21 0 16,21-21-1,0 21-15,0-21 16,0 0-16,0 0 0,1 0 0,-1 21 16,0-21-16,0 0 0,0 0 15,22 0-15,-22 22 0,0-22 0,0 0 16,0 0-16,0 21 0,1-21 15,-1 21-15,-21 0 16,0 0 0,0 0-16,-21 1 15,-1-22 1,1 0-16,0 21 0,0-21 0,0 0 16,0 21-16,-1-21 15,1 0-15,0 0 0,0 0 16,0 0-16,0 0 15,-1 0 1,1 0-16,0 0 0,0-21 16,21 0-16</inkml:trace>
  <inkml:trace contextRef="#ctx0" brushRef="#br0" timeOffset="3283.26">4678 699 0,'0'0'0,"21"0"15,0 0-15,0 0 0,0-22 16,22 22-16,-1 0 0,-21 0 0,22-21 16,-1 21-16,0 0 0,1 0 15,-1-21-15,0 21 0,-21-21 0,1 21 16,20 0-16,-21 0 0,0 0 15,0 0-15,1 0 16</inkml:trace>
  <inkml:trace contextRef="#ctx0" brushRef="#br0" timeOffset="6723.92">14033 783 0,'0'0'0,"0"-21"16,0 0-1,0 0 1,0 42 62,0 0-62,0 0-16,0 0 15,0 1-15,0-1 0,0 0 16,0 0-16,0 0 0,0 0 16,0 1-16,0-1 0,-21 0 15,21 0-15,0 0 0,0 0 0,0 1 16,0-1-16,0 0 15,0 0-15,0 0 0,0 0 16,0 1-16,0-1 16,0 0-16,0 0 0,21 0 15,-21 0-15,0 1 16,0-1-16,0 0 0,0 0 16,0 0-16,0 0 0,22-21 0,-22 22 15,0-1-15,21 0 0,-21 0 16,0 0-16,0 0 0,0 1 15,0-1-15,21 0 0,-21 0 16,0 0-16,0 0 16,21 1-16,-21-1 15,0 0-15,0 0 0,0 0 16,0 0-16,0 1 0,0-1 16,0 0-1,0 0-15,0 0 16,0 0-16,0 1 15,0-1-15,0 0 16,0 0 0,0 0-16,-21 0 0,21 1 15,0-1-15,0 0 16,-21 0-16,21 0 0,0 0 16,0 1-16,0-1 0,0 0 15,0 0-15,0 0 0,0 0 0,0 1 16,-21-1-16,21 0 0,0 0 15,-22 0-15,22 0 0,0 1 0,0-1 16,0 21-16,-21-21 0,21 0 16,-21 22-16,21-22 0,0 0 0,0 0 15,-21 22-15,21-22 0,0 0 0,-21 0 16,21 21-16,-21-20 0,21-1 16,0 0-16,0 0 0,0 0 0,0 22 15,-22-22-15,22 0 0,-21 0 16,21 0-16,0 22 0,0-22 15,-21 0-15,21 21 0,-21-21 0,21 1 16,0 20-16,0-21 0,0 0 16,0 22-16,-21-22 0,21 0 0,0 21 15,-21-21-15,21 1 0,0-1 16,0 0-16,0 21 0,0-21 0,-22 1 16,22-1-16,0 0 0,-21 0 0,21 0 15,0 0-15,0 1 0,0-1 16,0 0-16,-21 0 0,21 0 15,0 0-15,0 1 0,0-1 16,0 0-16,-21 0 0,21 0 0,0 0 16,0 1-16,0-1 0,0 0 15,0 0-15,0 0 0,0 0 16,0 1-16,0-1 0,0 0 0,0 0 16,0 0-16,0 0 0,0 1 0,0-1 15,0 0-15,0 0 0,0 0 16,0 0-16,-21 1 0,21-1 0,0 0 15,0 0-15,0 0 0,0 0 16,0 1-16,0-1 0,0 0 0,0 0 16,0 0-16,-21 0 0,21 1 15,0-1-15,0 0 0,0 0 0,0 0 16,0 0-16,0 22 0,0-22 0,0 0 16,0 0-16,0 22 0,0-22 15,0 0-15,0 0 0,0 21 16,0-20-16,0-1 0,0 0 0,0 21 15,0-21-15,0 1 0,0 20 16,0-21-16,0 0 0,0 0 0,0 22 16,0-22-16,0 0 0,-22 0 0,22 0 15,0 1-15,0 20 0,0-21 16,0 0-16,0 0 0,0 1 0,0-1 16,0 0-16,0 0 0,0 21 0,0-20 15,0-1-15,0 0 0,0 0 16,0 0-16,0 0 0,0 1 0,0-1 15,0 0-15,0 0 0,0 0 16,0 0-16,0 1 0,0-1 16,0 0-16,0 0 0,0 0 0,0 0 15,0 1-15,0-1 0,0 0 16,0 0-16,0 0 0,0 0 0,0 1 16,0-1-16,0 0 0,0 0 0,0 0 15,0 22-15,0-22 16,0 0-16,0 0 0,0 0 0,0 22 15,0-22-15,0 0 0,0 0 0,0 21 16,0-20-16,0-1 0,0 21 16,0-21-16,0 0 0,0 22 0,0-22 15,0 21-15,0-21 0,0 1 16,0 20-16,0-21 0,0 0 16,0 22-16,0-22 0,0 0 0,0 21 15,0-21-15,0 22 0,0-22 0,0 21 16,0-21-16,0 22 0,0-22 15,0 21-15,0-21 0,0 22 0,0-22 16,0 21-16,0-21 0,0 22 0,0-1 16,0-21-16,0 22 0,0-22 15,0 21-15,0-21 0,0 22 16,0-22-16,0 21 0,0-21 0,0 22 16,0-22-16,0 21 0,0-21 0,0 22 15,0-1-15,0-21 0,0 21 16,0 1-16,0-22 0,0 21 0,0 1 15,0-1-15,0-21 0,0 21 16,0-20-16,0 20 0,0 0 0,0-21 16,0 22-16,0-22 0,0 21 0,0-21 15,0 1-15,0 20 0,0-21 16,-21 21-16,21-20 0,0 20 0,0 0 16,0-21-16,0 22 0,0-1 0,0-21 15,0 22-15,0-1 0,0 0 16,0-21-16,-21 22 0,21-1 0,0 0 15,0-20-15,0 20 0,-21 0 16,21-21-16,0 22 0,0-1 0,0 0 16,0 1-16,0-1 0,0 0 15,-21 1-15,21-1 0,0 0 0,0 1 16,0-1-16,-21-21 0,21 22 0,0-1 16,0 0-16,0 1 0,0-1 15,0 0-15,0-21 0,0 22 0,0-1 16,0 0-16,-22-20 0,22 20 0,0 0 15,0 1-15,0-1 0,0 0 0,0 1 16,-21-1-16,21 0 0,0 1 16,0-1-16,0 0 0,0 1 0,0-1 15,0 0-15,0 1 0,0-1 16,0 0-16,0 1 0,0-1 16,-21 0-16,21 1 0,-21 359 46,21-318-46,0-41 16,0-1-16,0 0 0,0 1 0,0-1 16,0 0-16,0 1 0,0-1 0,0 0 15,0 22-15,0-22 16,0 1-16,-21 20 0,21-21 0,0 1 16,0 20-16,0-20 0,0 20 0,0-21 15,-21 1-15,21 20 0,0-20 16,0 20-16,0 1 0,0-1 0,0-21 15,0 22-15,-22-1 0,22 1 0,0-1 16,0-20-16,0 20 0,0 1 16,0-1-16,0 1 0,0-1 0,0 1 15,0-22-15,-21 22 0,21-1 0,0 1 16,0-1-16,0 1 0,0-1 16,0 1-16,-21-22 0,21 21 0,0 1 15,0-1-15,0 1 0,0-1 16,0 1-16,0-1 0,0 1 15,-21-1-15,21 1 0,0-1 0,-21-20 16,21 20-16,0 1 0,0-1 0,0 1 16,0-1-16,0 1 0,-21-1 15,21 1-15,0-1 0,-22-20 0,22 20 16,-21 1-16,21-1 0,0-21 0,0 22 16,0-1-16,0 1 0,-21-1 15,21 1-15,-21-22 0,21 22 0,0-1 16,0 1-16,0-22 0,0 22 15,-21-1-15,21-21 0,0 1 0,0 20 16,-21-20-16,21-1 0,0 21 16,0-20-16,0-1 0,0 22 15,-22-22-15,22 0 0,0 1 0,0-22 16,-21 21-16,21 0 0,0-20 0,-21-1 16,21 0-16,0 0 0,0 0 15,-21 0-15,0-21 16,21-21-1</inkml:trace>
  <inkml:trace contextRef="#ctx0" brushRef="#br0" timeOffset="8151.41">15938 995 0,'22'0'31,"-1"-21"-16,0 21-15,-21-21 16,0-1-16,21 22 16,-21-21-16,21 21 0,-21-21 15,0 0-15,0 0 16,0 0-16,-21-1 16,0 22-16,0 0 0,0 0 15,-22 0-15,22 0 0,-21 0 0,21 0 16,-22 0-16,1 0 0,0 22 15,-1-22-15,1 42 0,0-21 16,-1 0-16,1 22 0,0-1 16,20 0-16,-20 22 0,21-22 0,0 0 15,0 1-15,21 20 0,0-20 16,0-1-16,0 21 0,0-20 0,0-1 16,0 0-16,21 1 0,0-1 15,0 0-15,0-20 0,0 20 0,1-21 16,20 0-16,-21 0 0,21 1 0,-20-1 15,20-21-15,0 0 0,-21 0 16,22 0-16,-1 0 0,0 0 16,-20-21-16,20 21 0,0-22 0,1 1 15,-1 0-15,0 0 0</inkml:trace>
  <inkml:trace contextRef="#ctx0" brushRef="#br0" timeOffset="8635.48">16383 1397 0,'0'0'15,"-21"-42"1,0 21-16,-1-1 0,1 22 0,0 0 16,0 0-16,0 0 15,0 22-15,-1-1 0,1 0 16,21 0-16,-21 0 0,0 0 0,0 1 16,21 20-16,-21-21 0,21 21 0,0-20 15,0-1-15,0 21 0,0-21 16,0 0-16,0 1 0,0 20 15,21-21-15,0 0 0,0-21 16,0 0-16,0 21 0,1-21 16,-1 0-16,21 0 0,-21 0 0,22 0 15,-22-21-15,0 21 0,21-21 0,-21 0 16,22 0-16,-22 0 0,0-1 16,0 1-16,0-21 0,1 21 0,-22-22 15,0 22-15,0-21 16,0 21-16,0-22 0,0 22 0,0-21 0,-22 21 15,1-22-15,0 22 16,0 21-16,0-21 0,0 0 0,-22 21 16,22 0-16,0 0 0,-21 0 0,20 21 15,1 0-15,-21-21 0,21 21 16,0 1-16,-1 20 0,1-21 0,0 0 16,0 22-16,0-22 0,21 0 15,-21 21-15,21-21 0,0 22 0,0-22 16,0 0-16,0 0 0,21 0 15,21 1-15,-21-1 0,0 0 0,22-21 16,-1 0-16,0 0 0,1 0 0,-1 0 16,0 0-16</inkml:trace>
  <inkml:trace contextRef="#ctx0" brushRef="#br0" timeOffset="9143.19">16912 1376 0,'0'0'0,"-21"0"16,0 0 0,21 21-1,0 0-15,-21-21 0,21 21 16,0 1-16,-22-1 0,22 21 0,0-21 16,0 0-16,0 1 0,0-1 0,0 0 15,0 0-15,-21 0 16,21 0-16,0 1 0,0-1 0,0 0 15,0 0-15,0 0 16,0-42 15,0 0-15,0 0-16,0 0 0,0-1 16,21 1-16,-21-21 0,0 21 15,22-22-15,-1 22 0,0-21 0,0 0 16,0-1-16,0 22 0,1-21 15,-1 21-15,0-1 0,21 1 0,-21 0 16,22 21-16,-22 0 0,21 0 16,-21 0-16,1 21 0,20 0 15,-42 1-15,21-1 0,0 0 0,-21 0 16,21 21-16,-21-20 0,0-1 16,0 21-16,0-21 0,0 0 0,0 22 15,-21-22-15,21 0 0,-21 0 0,0 0 16,21 1-16,-21-22 0,21 21 15,0 0-15,-21-21 0,42-21 47</inkml:trace>
  <inkml:trace contextRef="#ctx0" brushRef="#br0" timeOffset="9667">17843 1439 0,'0'0'0,"22"-21"15,-1 21 1,-21-21-16,21 0 0,-21 0 0,0 0 16,0-1-1,0 1-15,-21 21 16,0 0-16,-1 0 15,1 0-15,-21 0 0,21 0 0,0 21 16,-22-21-16,22 22 0,0-1 0,-21 0 16,20 0-16,1-21 0,0 21 15,0 0-15,21 1 0,0-1 0,0 0 16,0 0-16,0 0 16,21 0-16,0-21 0,0 22 15,22-22-15,-22 0 0,0 21 16,21-21-16,-20 21 0,-1-21 0,0 0 15,21 21-15,-21-21 0,1 0 16,-1 21-16,-21 0 16,21-21-16,-21 22 0,0-1 15,0 0-15,0 0 16,-21 0-16,0-21 0,-1 21 0,1 1 16,-21-22-16,21 21 0,-22-21 0,22 0 15,-21 21-15,0-21 0,20 0 16,-20 0-16,0 0 0,21 0 0,-1 0 15,1 0-15,0 0 0,0 0 16,0 0-16,0 0 0,-1 0 0,1 0 16,21-21-16,0 0 0,0-1 15,0 1 1,0 0-16,0 0 0,0-21 0</inkml:trace>
  <inkml:trace contextRef="#ctx0" brushRef="#br0" timeOffset="10898.94">18436 847 0,'0'0'0,"0"-21"0,0-22 16,0 22-16,0 0 0,0 0 0,0 0 16,0-1-16,-21 22 31,21 22-16,0-1-15,-21 0 0,0 21 16,21 1-16,-22-1 0,22 0 16,-21 22-16,21-1 0,-21-20 0,0 20 15,21 1-15,-21-22 0,0 21 0,21 22 16,-22-43-16,22 1 16,-21-1-16,21 0 0,0 1 0,0-1 15,0 0-15,0-20 0,0-1 16,0 21-16,0-21 0,21 0 15,1 1-15,-1-22 0,0 0 16,0 0-16,21 0 0,-20 0 16,-1 0-16,21-22 0,-21 1 15,22 21-15,-22-21 0,21 0 16,-21 0-16,22-22 0,-22 22 0,0 0 16,0-21-16,0 21 0,0-22 15,-21 22-15,0-21 0,0 21 0,0-1 16,0-20-16,0 21 0,-21 0 15,0 21-15,0 0 0,0 0 16,0 0-16,-1 0 0,1 0 0,0 21 16,0 0-16,0-21 0,21 21 15,0 0-15,0 1 0,0-1 16,0 0-16,0 0 0,0 0 0,0 0 16,0 1-16,0-1 0,21 0 15,0-21-15,0 21 0,0 0 0,1-21 16,-1 21-16,-21 1 0,21-22 15,0 21-15,0-21 0,-21 21 0,21-21 16,-21 21-16,22-21 16,-22 21-1,21-21-15,0 0 16,0 0 0,0 0-16,0 0 0,1-21 15,-1 0-15,0 0 16,0 0-16,0-1 0,0 1 15,1 0-15,-22-21 0,21 21 0,-21-1 16,21 1-16,-21 0 0,0 0 16,0 0-16,21 0 0,-21-1 15,0 44 1,0-1 0,-21 0-16,21 0 15,0 0-15,-21 0 0,21 1 0,-21-1 16,21 0-16,0 21 0,0-21 0,0 1 15,0-1-15,0 0 16,0 0-16,0 0 16,21-21-16,0 0 0,0 0 15,0 0-15,0 0 0,1 0 16,-1 0-16,0 0 0,0 0 0,0 0 16,0-21-16,1 0 0,-1 0 15,0 0-15,0-1 0,-21 1 16,0 0-16,21 0 0,-21 0 15,0 0-15,21-22 0,-21 22 0,0 0 16,0 0-16,0 0 0,-21 42 31,0 0-15,21 0-16,-21 0 0,21 22 16,0-22-16,-21 0 15,21 0-15,-21 0 0,21 0 0,0 1 16,0-1-16,0 0 15,0 0-15,21-21 16,0 0 0,0 0-16,0 0 15,0 0-15,1 0 0</inkml:trace>
  <inkml:trace contextRef="#ctx0" brushRef="#br0" timeOffset="11203.76">19918 1439 0,'0'-21'0,"0"42"0,0-63 16,0 21-16,-21 0 15,-1 21-15,1 0 16,0 0-16,0 0 16,0 21-16,0-21 0,-1 21 15,1 0-15,0 0 0,0 1 0,0-1 16,0 0-16,-1 21 0,1-21 15,0 1-15,0 20 0,21-21 0,0 0 16,0 0-16,0 1 0,0-1 16,0 0-16,0 0 0,0 0 15,0 0-15,21-21 0,0 0 16,0 0-16,1 22 0,-1-22 16,21 0-16,-21 0 0,0 0 0,22-22 15,-22 22-15,21-21 0,-21 0 16</inkml:trace>
  <inkml:trace contextRef="#ctx0" brushRef="#br0" timeOffset="11543.56">20320 974 0,'0'0'0,"0"-43"0,0-20 15,0 42-15,0 0 16,-21 21-16,0 0 15,-1 21-15,22 0 16,-21 0-16,21 21 0,-21 1 0,0-1 16,21 0-16,-21 1 0,21-1 15,-21 22-15,21-22 0,0 0 0,-22 1 16,1-1-16,21 0 0,-21 1 16,21-1-16,-21 0 0,21-21 0,0 22 15,0-22-15,0 21 0,0-21 16,0 1-16,0-1 0,0 0 0,0 0 15,0 0-15,21-21 32,0 0-17,0 0-15,1-21 16,-22 0-16,21 0 0,0 0 0</inkml:trace>
  <inkml:trace contextRef="#ctx0" brushRef="#br0" timeOffset="11935.34">20383 1439 0,'0'-21'0,"0"42"0,-21-21 32,21 22-32,-21-1 15,0 0-15,21 0 0,-21 0 16,0 22-16,21-22 0,-22 0 0,22 0 16,0 0-16,-21 0 0,21 1 15,0-1-15,0 0 0,0 0 0,0 0 16,21-21-16,1 0 15,-1 0-15,0 0 0,0 0 0,0 0 16,0 0-16,1 0 0,-1 0 0,0 0 16,0 0-16,21-21 0,-20 21 15,-1-21-15,0 0 0,0 0 16,0-1-16,-21-20 16,0 21-16,0 0 0,0 0 0,0-22 0,0 22 15,0 0-15,-21 0 0,0 21 16,0-21-16,0 21 0,-1 0 15,1 0-15,0 0 0,0 0 0,0 0 16,0 21-16,-1-21 0,1 21 16,0-21-16,0 21 0,0 0 0,0-21 15,-1 21-15,22 1 0,-21-22 16,21 21 0</inkml:trace>
  <inkml:trace contextRef="#ctx0" brushRef="#br0" timeOffset="12463.24">20722 1630 0,'-21'-21'0,"42"42"0,-42-63 0,21 20 16,0 1 0,0 0-16,0 0 15,0 0-15,21 21 0,0-21 0,0 21 16,1 0-16,20-22 0,-21 22 16,0 0-16,0 0 0,1 0 0,-1 0 15,21 0-15,-21 0 16,0 22-16,-21-1 0,22 0 0,-22 0 15,0 0-15,0 0 0,0 1 16,0-1-16,0 21 0,0-21 0,0 0 16,0 1-16,0 20 0,0-21 0,-22 0 15,1 0-15,21 1 16,-21-22-16,21 21 16,0-42 15,0-1-16,0 1-15,21 0 16,0 0-16,-21 0 0,22 0 0,-1-22 16,-21 22-16,21 0 0,0 0 15,-21-22-15,21 22 0,0 0 0,-21 0 16,22 0-16,-1 21 0,0-21 16,0 21-16,0 0 15,0 0 1,1 0-16</inkml:trace>
  <inkml:trace contextRef="#ctx0" brushRef="#br0" timeOffset="12992.94">21717 1439 0,'0'0'0,"0"-21"16,0 0 0,-21 21-1,0 0 1,-1 0-16,1 0 0,0 0 16,0 0-16,-21 21 0,20 0 15,1-21-15,0 22 0,0-1 0,0-21 16,21 21-16,0 0 0,0 0 0,-21-21 15,21 21-15,0 1 16,21-22-16,-21 21 0,21-21 16,0 0-16,0 21 0,0-21 15,1 0-15,20 0 0,-21 0 0,0 0 16,0 21-16,1-21 16,-1 0-16,0 0 0,-21 21 0,21-21 15,-21 21-15,0 1 16,0-1-16,0 0 15,-21 0 1,0-21-16,0 21 0,-1-21 16,1 0-16,0 0 0,0 21 0,0-21 15,0 0-15,-1 0 0,1 0 16,0 22-16,0-22 0,0 0 0,0 0 16,-1 0-16,1 0 15,21-22 16,0 1-15</inkml:trace>
  <inkml:trace contextRef="#ctx0" brushRef="#br0" timeOffset="13371.72">20383 1122 0,'-21'0'0,"42"0"0,-63 0 15,42-21-15,21 21 32,0 0-32,1 0 0,20 0 0,-21 0 15,21 0-15,1-21 0,-1 21 16,0 0-16,1 0 0,-22 0 0,21 0 16,1 0-16,-22 0 0,21 0 15,-21 0-15,0 0 0,1 0 16,-22-22-16,21 22 0,-21-21 31,-21 21-31</inkml:trace>
  <inkml:trace contextRef="#ctx0" brushRef="#br0" timeOffset="13808.48">18627 1058 0,'0'0'0,"21"0"16,0 0-16,0 0 15,0 0-15,0 0 0,1 0 0,-1 0 16,0 0-16,0 0 0,0 0 15,0 0-15,1 0 0,-1 0 0,0 0 16,0 0 0,-21-21-16,21 21 0,0 0 31</inkml:trace>
  <inkml:trace contextRef="#ctx0" brushRef="#br0" timeOffset="15115.35">2603 1990 0,'0'0'0,"-21"0"15,0 0-15,42 0 63,0 0-63,22 0 16,-1 0-16,0 0 15,1-21-15,-1 21 0,22-22 0,-1 22 16,1 0-16,-1-21 0,1 21 15,-1 0-15,1 0 0,20-21 0,1 21 16,0 0-16,-1 0 0,22 0 16,0-21-16,0 21 0,0 0 0,-1 0 15,22 0-15,0 0 0,-21 0 16,21 0-16,-21 0 0,21-21 0,-21 21 16,0 0-16,-22 0 0,1 0 15,21 0-15,-43 0 0,22 0 0,0 0 16,-22 0-16,1-21 0,-1 21 0,-20 0 15,-1 0-15,0 0 16,1 0-16,-22 0 0,0-22 0,0 22 16,0 0-16,0 0 15,-21-21 79</inkml:trace>
  <inkml:trace contextRef="#ctx0" brushRef="#br0" timeOffset="16554.98">16722 2223 0,'0'0'0,"-22"0"0,1 0 0,0 0 0,0 0 15,0 0-15,0 0 0,-22 0 16,22 0-16,0 0 0,0 0 16,-22 0-16,22 0 0,0 0 0,-21 0 15,21 0-15,-1 0 0,1 0 16,0 0-16,0 0 0,0 0 15,21 21 17,21-21-32,0 0 15,0 0-15,0 0 0,1 0 16,-1 0-16,21 0 0,0 0 0,1 21 16,-1-21-16,0 0 0,22 0 0,-22 0 15,22 0-15,-22 0 0,0 0 16,22 0-16,-22 21 0,22-21 0,-22 0 15,22 0-15,-1 0 0,1 0 0,-1 0 16,22 0-16,-22 21 0,22-21 16,0 0-16,-1 0 0,1 0 0,-22 21 15,43-21-15,-21 0 0,0 0 16,-1 0-16,22 0 0,-21 22 16,-1-22-16,22 0 0,-21 0 0,0 0 15,20 0-15,-20 0 0,0 0 16,-1 0-16,1 0 0,0 0 0,21 0 15,-22 0-15,1 0 0,0 0 16,-1 0-16,1 0 0,0 0 0,-1 0 16,1 0-16,-22 0 0,22 0 15,-21 0-15,-1 0 0,1 0 0,-1 0 16,1 0-16,-1 0 0,-21 0 0,1 0 16,-1 0-16,0 0 0,1 0 15,-22 0-15,21 0 0,-21 0 0,1 0 16,-1 0-1,-42-22 48,-1 22-63,1 0 0,0 0 16,0-21-16,0 21 0</inkml:trace>
  <inkml:trace contextRef="#ctx0" brushRef="#br0" timeOffset="18483.38">720 2900 0,'-22'-21'0,"1"0"15,0 21 1,21-22-16,-21 22 15,0-21-15,0 21 16,21 21 0,0 1-1,0-1-15,0 0 0,0 21 16,0-21-16,0 22 0,21-1 16,-21 0-16,0 1 0,0-1 0,0 22 15,0-22-15,0 0 0,0 1 16,0-1-16,0 0 0,-21 1 15,21-22-15,0 0 0,0 0 16,0 0-16,0-42 31,0 0-31,0 0 16,0 0-16,0-1 0,0-20 16,0 21-16,0-21 0,0-1 15,0 1-15,21 0 0,0-1 0,-21 1 16,21 0-16,21-1 0,-20 1 15,-1 21-15,0 0 0,0-1 16,0 1-16,22 21 0,-22 0 0,0 0 16,0 0-16,0 21 15,22-21-15,-22 22 0,0 20 0,0-21 16,0 21-16,0 1 0,1-22 16,-22 21-16,0 1 0,21-1 0,-21 0 15,0 1-15,0-22 0,21 21 16,-21-21-16,0 0 0,0 1 15,0-1-15,0-42 32,0-1-17,0 1-15,0-21 16,0 21-16,0-22 0,0 22 16,21-21-16,0 0 0,0-1 15,1 1-15,-1 0 0,0-1 16,0 22-16,21-21 0,1 21 0,-22-1 15,21 22-15,-21 0 0,22 0 16,-22 0-16,21 0 0,-21 22 0,1-1 16,-1 0-16,-21 0 0,0 0 15,0 0-15,0 22 0,0-22 0,0 21 16,0 1-16,0-22 0,0 21 16,0-21-16,-21 0 0,21 1 15,-22-1-15,22 0 0,0 0 16,22-21 15</inkml:trace>
  <inkml:trace contextRef="#ctx0" brushRef="#br0" timeOffset="18901.65">1884 3366 0,'0'0'0,"0"-22"32,21 1-17,0 21-15,0-21 0,0 0 16,1 0-16,-1 0 0,0-1 16,0 1-16,0 0 0,22 0 0,-22 0 15,0 0-15,-21-1 0,0 1 16,21 0-16,-21 0 0,0 0 0,0 0 15,-21 21-15,0 0 16,0 0-16,-1 0 0,1 21 16,0-21-16,0 21 0,-21 21 15,20-21-15,1 22 0,0-1 16,0 0-16,0 1 0,21-1 16,-21-21-16,21 22 0,0-1 0,0-21 15,0 21-15,0-20 0,0-1 16,0 0-16,21-21 0,0 21 0,0-21 15,0 0-15,0 0 0,1 0 16,20 0-16,-21 0 0,21-21 0,-20 0 16,20 0-16,-21-1 0,21 1 15,1 0-15,-22 0 0</inkml:trace>
  <inkml:trace contextRef="#ctx0" brushRef="#br0" timeOffset="19200.48">2625 2836 0,'0'-42'0,"0"84"0,0-105 16,0 42-16,0 0 0,0-1 0,0 44 31,0-1-31,-22 21 16,22-21-16,0 22 0,0-1 16,0 0-16,0-21 0,0 22 0,-21-1 15,21 0-15,0 1 0,-21 20 16,21-20-16,-21-22 0,0 21 0,21 0 15,0-20-15,0 20 0,-21-21 16,21 0-16,0 0 0,0 1 0,0-1 16,0-42 15,0-1-15,21 1-16,-21 0 0,21-21 15,0-1-15,0 1 0,0 0 0</inkml:trace>
  <inkml:trace contextRef="#ctx0" brushRef="#br0" timeOffset="19671.41">2879 2709 0,'0'0'0,"0"22"16,0 20 0,0-21-16,0 0 0,0 22 0,0-1 15,0 0-15,-22 1 0,22-1 16,-21 0-16,21 1 0,0-1 0,-21 0 15,21 1-15,-21-1 0,21 0 16,-21 1-16,21-22 0,0 21 0,0-21 16,0 0-16,0 1 0,0-1 15,0-42 17,0-1-17,0 1-15,0 0 0,21 0 16,0 0-16,-21-22 0,21 22 0,0-21 15,-21 0-15,22 20 16,-1-20-16,0 21 0,0-21 0,0 20 16,0 1-16,1 21 0,-1 0 15,0 0-15,0 0 0,0 0 0,0 0 16,-21 21-16,0 1 0,22-1 0,-22 0 16,0 0-16,0 0 0,0 22 15,0-22-15,0 21 0,0-21 0,0 0 16,-22 1-16,22 20 0,0-21 15,-21 0-15,21 0 0,-21-21 0,21 22 16,0-1-16,21-42 47,0-1-47,1 1 0,-1 0 16</inkml:trace>
  <inkml:trace contextRef="#ctx0" brushRef="#br0" timeOffset="20059.43">3514 3090 0,'-22'0'15,"1"22"1,0-1-16,0 0 0,21 0 0,-21 0 16,21 0-16,-21 1 15,21 20-15,0-21 0,-22 0 0,22 0 16,0 22-16,0-22 0,0 0 15,0 0-15,0 0 0,0 1 16,22-22-16,-1 0 0,21 0 16,-21 0-16,0 0 0,1 0 15,20-22-15,-21 22 0,0-21 0,22 0 16,-22 0-16,0 0 0,0 0 16,0 21-16,0-43 0,-21 22 0,0 0 15,0 0-15,0 0 0,0-1 16,0 1-16,0-21 0,0 21 15,0 0-15,-21 21 0,0 0 16,0 0-16,0 0 0,0 0 16,-1 0-16,1 0 0,0 21 15,0 0-15,0-21 0,21 21 16,0 0-16,-21-21 0,21 21 0</inkml:trace>
  <inkml:trace contextRef="#ctx0" brushRef="#br0" timeOffset="20659.91">4276 3069 0,'0'0'0,"0"-21"0,-22 21 15,1 0 1,0 0-16,0 0 15,0 0-15,0 0 0,-1 0 0,1 21 16,0 0-16,0 1 0,0-1 16,0 0-16,-1 21 0,1-21 0,21 22 15,0-22-15,-21 0 0,21 21 16,0-20-16,0-1 0,0 0 16,0 0-16,0 0 0,0 0 0,21 1 15,0-22-15,1 0 16,-1 0-16,21 0 0,-21 0 0,0 0 15,1-22-15,-1 22 0,0-21 0,0 0 16,0 0-16,0 0 0,1 0 16,-1-1-16,-21 1 0,21-21 0,-21 21 15,21-22-15,-21 1 0,21 0 16,-21-1-16,0 1 0,0 0 0,0-1 16,0-20-16,0 21 0,0-22 15,21 22-15,-21-22 0,0 22 0,22 0 16,-22-1-16,0 22 0,0 0 15,0 42 1,-22 21-16,1 1 16,0-1-16,21 0 0,-21 1 15,0 20-15,0-20 0,-1 20 0,22-21 16,-21 22-16,21-22 0,-21 22 0,21-22 16,0 0-16,0 1 0,0-1 15,0 0-15,0-20 0,0 20 0,21-21 16,0 0-16,1-21 0,-1 21 15,0-21-15,0 0 0,0 0 0,0 0 16,1 0-16,20 0 0,-21 0 0,0-21 16,0 0-16,1 0 0,-1 21 15,0-42-15,0 20 0,0 1 16,0 0-16</inkml:trace>
  <inkml:trace contextRef="#ctx0" brushRef="#br0" timeOffset="20931.88">2307 2942 0,'0'0'0,"-42"21"0,21-21 16,42 0-1,21 0-15,0 0 0,1 0 16,-1 0-16,0-21 0,22 21 16,-22-21-16,22 21 0,-1-21 0,-20 21 15,20 0-15,-21-21 0,1 21 16,-1 0-16,0-21 0,-20 21 0,-1 0 16,21 0-16,-42-22 0</inkml:trace>
  <inkml:trace contextRef="#ctx0" brushRef="#br0" timeOffset="21509.81">6625 2794 0,'0'0'0,"21"0"0,0-21 16,1 0-16,20 21 0,-21-21 15,0-1-15,0 1 0,22 0 16,-22 0-16,-21 0 0,21 0 0,-21-1 16,0 1-16,0 0 15,0 0-15,-21 21 0,-21-21 0,20 21 16,-20 0-16,0 0 0,-1 0 15,1 0-15,-21 21 0,20-21 0,1 21 16,0 21-16,-22-20 0,22 20 16,-1 0-16,1 1 0,21-1 0,-21 0 15,20 22-15,1-22 0,21 0 0,0 22 16,0-22-16,0 1 0,0-1 16,0 0-16,21-21 0,1 22 0,-1-22 15,21 0-15,-21 0 0,22 0 16,-22 1-16,21-22 0,0 0 0,1 0 15,-1 0-15,0 0 0,1 0 16,20 0-16,-20-22 0,-1 22 16,0-21-16,22 0 0</inkml:trace>
  <inkml:trace contextRef="#ctx0" brushRef="#br0" timeOffset="22335.71">7197 3048 0,'0'0'0,"0"-21"0,0 0 0,0-22 15,0 22-15,0 0 0,0 0 16,-22 0-16,1 0 0,0 21 0,-21 0 15,21 0-15,-1 0 0,-20 0 16,21 21-16,-21-21 0,20 42 0,1-21 16,-21 0-16,21 22 0,0-22 15,-1 21-15,1 1 0,0-1 16,21 0-16,0-21 0,0 22 0,0-22 16,0 21-16,0-21 0,0 1 15,21-22-15,0 21 0,1-21 0,-1 0 16,21 0-16,-21 0 0,22 0 0,-22 0 15,21-21-15,0-1 0,1 22 16,-22-21-16,21 0 0,-21 0 0,22 0 16,-22-22-16,0 22 0,-21 0 15,21 0-15,-21 0 0,0 0 0,0-1 16,0 1-16,0 0 0,0 0 0,-21 21 31,21 21-15,-21-21-16,21 21 0,0 22 15,0-22-15,0 0 0,0 0 16,0 0-16,0 22 0,0-22 0,0 0 16,0 0-16,21-21 0,0 21 15,0-21-15,1 0 0,-1 0 0,0 0 16,0 0-16,0 0 0,0 0 0,22 0 16,-22-21-16,0 0 0,21 0 15,-20 0-15,-1-1 0,0 22 16,21-21-16,-21 0 0,-21 0 0,22 0 15,-22-22-15,0 22 0,0 0 16,0 0-16,0 0 0,0 0 0,0-1 16,0 44 15,0-1-31,0 0 0,-22 0 0,22 0 16,0 22-16,0-22 0,0 0 15,-21 21-15,21-21 0,-21 1 0,21-1 16,0 21-16,0-21 0,-21 0 0,21 1 15,-21-22-15,21-22 47,0 1-47,21 0 16,0 0-16,-21 0 0,21 0 0,0-22 16,1 22-16,-1-21 0,21-1 15,-21 22-15,22-21 0,-1 21 0,-21 0 16,21-1-16,1 22 0,-1 0 0,0 0 15,1 0-15,-1 0 0,-21 22 16,22-1-16,-22 0 0,-21 0 0,21 0 16,-21 22-16,0-22 0,0 21 15,0-21-15,0 22 0,-21-22 0,0 21 16,21-21-16,-22 0 0,1 1 16,0-1-16,21 0 0,-21 0 15,42-21 1,0-21-16</inkml:trace>
  <inkml:trace contextRef="#ctx0" brushRef="#br0" timeOffset="23418.63">9588 2794 0,'0'-21'0,"0"42"0,0-63 0,0 21 0,0-1 16,0-20-16,0 21 0,0-21 15,0-1-15,0 22 0,0-21 0,0-1 16,0 1-16,0 0 0,0-1 15,0 22-15,-21 0 0,21-21 0,-21 21 16,0 21-16,0 0 16,21 21-16,0 21 15,-21 0-15,21 1 0,-22-1 0,22 22 16,0 20-16,0-20 0,0-1 16,0 1-16,0-1 0,-21-20 0,21 20 15,0-21-15,0 22 0,0-22 0,0 1 16,0-22-16,0 21 0,0-21 15,0 22-15,0-22 0,-21 0 0,21 0 16,0-42 15,0 0-31,0 0 16,0-1-16,0 1 0,0-21 16,21 21-16,0-22 0,-21 22 15,22-21-15,-1 0 0,0 20 0,0-20 16,0 21-16,22-21 0,-22 20 15,21 22-15,-21-21 0,22 21 0,-22 0 16,21 0-16,-21 21 0,0 1 0,1-1 16,-1 0-16,0 0 0,-21 21 15,0-20-15,0-1 0,0 21 0,0-21 16,-21 0-16,0 1 0,-22 20 0,22-21 16,0 0-16,0-21 15,0 21-15,-1-21 0,1 0 0,0 22 16,0-22-16,0 0 0,0 0 0,-1 0 15,1-22-15,21 1 16,0 0-16,-21 21 0,21-21 16,0 0-16,0 0 0,0-1 15,21 22 17,-21 22-32,21-22 15,1 21-15,-1 0 0,-21 0 0,21-21 16,0 21-16,0 0 0,0-21 15,1 22-15,20-22 0,-21 0 0,21 0 16,-20 0-16,20 0 0,0 0 16,1 0-16,-1 0 0,0 0 15,1 0-15,-1 0 0,0-22 0,1 1 16,-1 21-16,0-21 0,1 0 0,-1 0 16,0 0-16,-21-1 0,22 1 15,-22 0-15,0-21 0,0 21 0,0-22 16,1 1-16,-22 21 0,21-22 0,-21 1 15,0 21-15,0-21 0,0 20 16,0 1-16,-21 21 0,-1 0 16,1 0-16,0 21 0,0-21 15,0 22-15,0 20 0,-1-21 0,1 21 16,0-20-16,0 20 0,0 0 0,0-21 16,-1 22-16,22-22 15,0 21-15,0-21 0,0 1 0,0-1 16,0 0-16,22 0 0,-1 0 0,21-21 15,-21 0-15,22 21 0,-1-21 16,0 0-16,1 0 0,-1 0 0,0-21 16,1 0-16,-1 21 0,0-21 0,1 0 15,-1 0-15,0-1 0,-21 1 16,1 0-16,-1 0 0</inkml:trace>
  <inkml:trace contextRef="#ctx0" brushRef="#br0" timeOffset="25360.02">3429 4403 0,'21'0'15,"0"-21"-15,-21-1 16,0 1-16,21 21 15,-21-21-15,0 0 0,0 0 16,0 0-16,0-1 0,0 1 16,0 0-16,-21 0 0,0 0 0,0 0 15,0-1-15,-22 1 0,22 21 16,-21-21-16,21 21 0,-22 0 0,22 0 16,-21 0-16,21 21 0,-22-21 15,22 21-15,0 22 0,-21-22 0,21 21 16,-1 1-16,1-1 0,0 0 15,0 1-15,21-1 0,0 0 16,0 1-16,0-1 0,0-21 16,0 21-16,21-20 0,0-1 0,0 0 15,1 0-15,-1-21 0,21 0 0,0 0 16,1 0-16,-1 0 0,0-21 16,1 0-16,-1 0 0,-21-1 0,22 1 15,-1 0-15,0 0 0,-21 0 16,1 0-16,20-22 0,-21 22 0,-21 0 15,0 0-15,21-22 0,-21 22 16,0 0-16,0 0 0,0-21 16,0 20-16,-21 22 0,21-21 0,-21 21 15,21 21 1,0 1-16,0-1 16,0 0-16,0 0 0,0 0 15,0 22-15,0-22 0,21 0 0,-21 21 16,21-21-16,0 1 0,1-1 15,-1 0-15,0 0 0,0 0 0,0-21 16,0 21-16,1-21 0,-1 0 0,0 0 16,0 0-16,0 0 0,0 0 15,1 0-15,-1 0 0,0-21 16,0 0-16,0 21 0,0-21 0,1 0 16,-1 0-16,-21-1 0,0 1 15,0 0-15,0 0 0,0 0 16,0 0-16,0-1 0,0 1 15,0 42 17,0 1-32,0-1 15,0 0-15,0 0 0,0 0 0,0 0 16,-21 1-16,21-1 0,-22 0 16,22 0-16,-21 0 0,21 0 0,0 1 15,0-1 1,-21-21-16,21-21 31,21-1-31,0 1 16,-21 0-16,22 0 0,-1 0 0,0 0 15,0-1-15,0 1 0,0-21 16,1 21-16,-1 0 0,-21-1 0,21 22 16,0-21-16,0 21 0,0 0 15,1 21 1,-22 1-16,0-1 0,0 0 0,0 0 15,0 0-15,0 0 0,0 1 16,0-1-16,0 0 0,0 0 0,0 0 16,0 0-16,0 1 0,21-1 15,-21 0-15,0 0 16,21-21-16,0 0 0,0 0 16,0 0-16,1 0 0,-1 0 15,0 0-15,0 0 0,21-21 0,-20 21 16,20-21-16,-21 0 0,21-1 0,-20 22 15,-1-21-15,21 0 0,-21 0 16,0-21-16,1 20 0,-1 1 0,0 0 16,-21 0-16,0 0 0,21 21 0,-21-21 15,0 42 17,0 0-17,0 0-15,0 0 0,0 0 16,0 1-16,0-1 0,0 0 0,0 0 15,0 0-15,0 0 0,0 1 16,0-1-16,21-21 0,0 0 16,1 0-16,-1 0 0,0 0 15,0 0-15,0 0 0,22 0 16,-22-21-16,0-1 0,21 22 0,-21-21 16,1 0-16,-1 0 0,0 0 0,0 0 15,0-1-15,-21 1 0,0 0 16,0 0-16,0 0 15,0 0-15,0-1 16,0 44 0,0-1-1,0 0-15,0 0 16,0 0-16,0 22 0,0-22 0,-21 0 16,21 21-16,0-21 0,0 22 0,0-1 15,0 0-15,0 1 0,0-1 16,0 0-16,0 22 0,0-22 0,0 22 15,0-22-15,0 0 0,21 22 16,-21-22-16,0 1 0,0-1 16,0 0-16,0 1 0,0-1 0,0 0 15,0 1-15,0-1 0,0 0 0,-21-21 16,0 22-16,0-22 0,21 21 16,-21-21-16,-1 1 0,1-1 0,21 0 15,-21 0-15,0-21 0,0 21 0,0-21 16,-1 0-16,1 0 0,-21 0 15,21 0-15,0 0 0,-22-21 0,22 0 16,-21 0-16,21 0 0,-1-1 16,-20-20-16,21 0 0,0-1 0,0 1 15,-1 0-15,22-1 0,0-20 0,0 21 16,0-22-16,0 22 0,0-1 16,0 1-16,22-21 0,-1 20 15,0 1-15,21 0 0,-21-1 0,22-20 16,-22 20-16,21 1 0,-21 21 0,22-21 15,-22-1-15,21 1 0,-21 21 16</inkml:trace>
  <inkml:trace contextRef="#ctx0" brushRef="#br0" timeOffset="25658.98">5694 3874 0,'0'0'0,"-21"0"0,-1 21 16,22 0-16,-21 0 15,21 0-15,0 22 0,0-22 16,0 42-16,0-20 0,-21-1 0,21 0 16,0 1-16,0 20 0,0-21 0,0 1 15,0-1-15,0-21 0,0 22 16,-21-22-16,21 0 0,0 0 0,0 0 15,0 0-15,21-21 32,0 0-32,0 0 15,1-21-15,-1 0 0,0 0 0,0-21 16</inkml:trace>
  <inkml:trace contextRef="#ctx0" brushRef="#br0" timeOffset="26128.24">5927 3937 0,'0'0'0,"-22"21"32,22 0-17,0 22-15,0-22 0,0 21 0,0 1 16,0-1-16,0 0 0,0-21 16,0 22-16,0-1 0,0 0 15,0-20-15,0 20 0,0-21 0,0 0 16,0 0-16,-21 1 0,21-1 15,0 0-15,-21 0 16,21-42 15,0 0-31,0 0 16,0-1-16,0 1 0,21 0 0,-21 0 16,21-21-16,1 20 0,-1 1 15,0 0-15,0-21 0,0 42 0,0-21 16,1-1-16,-1 22 0,0 0 15,0 0-15,0 22 16,0-1-16,-21 0 0,0 0 0,0 0 16,0 0-16,0 1 0,0-1 0,0 0 15,0 0-15,0 0 0,0 0 16,0 1-16,0-1 0,0 0 0,0 0 16,0 0-16,0 0 0,0 1 15,22-22 1,-1 0-1,0 0-15,0 0 0,0-22 16,0 1-16,1 0 16</inkml:trace>
  <inkml:trace contextRef="#ctx0" brushRef="#br0" timeOffset="26358.1">6498 4191 0,'0'21'15,"0"0"1,0 1-16,0-1 0,-21 21 0,21-21 16,-21 0-16,21 1 0,-21 20 0,21-21 15,0 0-15,0 0 0,0 1 16,-22-1-16,22 0 0,0 0 16,0 0-1,22-21 16,-22-21-31,0 0 0,21 21 0</inkml:trace>
  <inkml:trace contextRef="#ctx0" brushRef="#br0" timeOffset="26550.99">6456 3979 0,'0'0'0,"-21"0"0,-1 0 15</inkml:trace>
  <inkml:trace contextRef="#ctx0" brushRef="#br0" timeOffset="26775.38">5313 4191 0,'0'21'15,"0"-42"-15,-21 63 0,42-42 16,0 0-1,0 0-15,21 0 0,-20 0 0,20 0 16,0-21-16,1 0 0,-1 21 0,0-21 16,22 21-16,-22-21 0,0 0 15,1-1-15,20 22 0</inkml:trace>
  <inkml:trace contextRef="#ctx0" brushRef="#br0" timeOffset="27441.36">7027 4170 0,'0'0'0,"0"21"47,0 0-47,0 0 16,0 1-16,0-1 0,-21 0 0,21 0 15,-21 0-15,0 22 0,21-22 0,0 0 16,-21-21-16,-1 21 0,1 0 16,21 0-16,0 1 0,-21-22 15,21-22 17,0 1-17,0 0-15,0 0 0,0 0 16,21 0-16,-21-1 0,21 1 15,1-21-15,-1 21 0,0-22 0,0 1 16,21 21-16,-20-21 0,20 20 16,-21-20-16,21 21 0,-20 0 0,20 21 15,-21 0-15,0 0 0,22 0 16,-22 0-16,0 0 0,0 21 0,-21 0 16,21 0-16,-21 22 0,21-22 15,-21 21-15,0-21 0,0 22 0,0-22 16,0 21-16,0-21 0,-21 0 15,0 1-15,21 20 0,-21-21 0,21 0 16,-21-21-16,0 21 0,21 1 0,-22-22 16,22 21-16,0-42 47,0-1-47,22 22 0,-1-21 15</inkml:trace>
  <inkml:trace contextRef="#ctx0" brushRef="#br0" timeOffset="28231.42">8043 4064 0,'0'0'0,"0"-21"0,-21 21 0,21-21 0,-21 21 16,0 0-16,0-21 0,-22 21 15,22 0-15,-21 0 0,21 0 0,-22 21 16,1-21-16,21 21 0,-22 21 16,22-21-16,-21 1 0,21 20 0,0 0 15,-1-21-15,1 22 0,0-1 16,21-21-16,-21 22 0,21-22 0,0 0 16,0 0-16,0 0 0,0 0 15,21-21-15,21 0 0,-20 0 0,-1 0 16,21 0-16,-21 0 0,22 0 0,-22 0 15,21 0-15,-21-21 0,22 0 16,-22 21-16,0-21 0,21 0 0,-21 0 16,1-1-16,-1 1 0,0 0 0,-21 0 15,0 0-15,21 0 0,-21-1 16,0 1-16,21 0 0,-21 0 16,0 0-16,0 0 15,0 42 16,0 0-31,0 0 0,0 21 16,0-20-16,0 20 0,0-21 16,-21 21-16,21 1 0,-21-1 0,21 0 15,-21 1-15,21-1 0,-21 0 0,-1 1 16,22-1-16,-21 22 0,0-22 16,21 21-16,-21 1 0,21-1 0,0-20 15,0 20-15,0 1 0,0-1 0,0 1 16,0-1-16,0 1 0,0-22 0,0 22 15,0-1-15,21 1 16,-21-1-16,21 1 0,-21-1 0,21-21 16,-21 22-16,0-22 0,0 22 0,0-22 15,0 0-15,0 1 0,0-1 0,0-21 16,-21 0-16,0 22 0,0-22 16,0 0-16,0-21 0,-1 21 0,-20 0 15,21-21-15,-21 0 0,-1 0 0,22 0 16,-21 0-16,-1-21 0,1 0 0,0 0 15,-1 0-15,22 0 0,0-22 16,0 1-16,0 0 0,0-1 0,21 1 16,0-22-16,0 1 0,0-22 15,0 22-15,0-22 0,0 22 0,0-22 16,0 0-16,0 22 0,21-22 16,0 22-16,21-1 0,-21 1 0,22 20 15,-22-20-15,21 20 0,1 1 0,-1 0 16,0-1-16,1 1 0,20 0 15,-21 21-15,1-22 0,-1 22 0</inkml:trace>
  <inkml:trace contextRef="#ctx0" brushRef="#br0" timeOffset="41632.37">5186 2223 0,'0'0'0,"0"-22"16,0 44 15,0-1-15,0 0-16,0 0 16,0 0-16,0 0 0,0 22 0,0-22 15,0 0-15,0 21 0,0-20 16,0-1-16,0 21 0,0-21 0,0 0 15,0 1-15,0-1 0,0 0 16,0-42 31,0 0-47,21-1 16,-21 1-16,0-21 0,0 21 15,0 0-15,21-22 0,-21 22 0,0 0 16,0-21-16,21 20 0,0 1 15,1 21-15,-22-21 0,0 0 16,21 21-16,0 0 0,0 0 16,0 21-16,0 0 15,-21 0-15,0 1 0,0-1 16,22 0-16,-22 21 0,0-21 16,0 1-16,0-1 0,0 0 0,0 0 15,0 0-15,0 0 16</inkml:trace>
  <inkml:trace contextRef="#ctx0" brushRef="#br0" timeOffset="42147.28">5800 2244 0,'0'-21'0,"0"-1"15,-22 22 17,1 0-32,0 22 0,0-22 0,21 21 15,-21 0-15,0 0 16,21 0-16,0 22 0,-22-22 0,22 0 15,-21 21-15,21-21 0,-21 1 0,21-1 16,0 0-16,0 0 0,0 0 16,0 0-16,21-21 15,0 0-15,1 0 16,-1 0-16,0 0 0,0-21 16,0 0-16,0 0 0,1 0 15,-1 0-15,0-1 16,-21 1-16,0 0 0,0 0 0,21 0 15,-21 0-15,0-1 0,0 1 16,0 0-16,0 42 47,0 0-47,0 1 0,0-1 16,0 0-16,0 0 0,0 0 15,0 0-15,0 1 0,0-1 16,0 0-16,21-21 15,0 0 1,1 0 0,-1 0-16,0 0 0,0-21 15,-21 0-15</inkml:trace>
  <inkml:trace contextRef="#ctx0" brushRef="#br0" timeOffset="42863.87">6117 2201 0,'0'22'31,"0"-1"-31,0 0 16,0 0-16,0 0 0,0 0 16,0 1-16,0-1 0,0 0 15,0 0-15,0 0 16,0 0-1,0-42 32,0 0-31,0 0-16,0 0 0,0 0 16,0-1-16,0 1 0,0 0 15,0 0-15,21 21 16,-21-21-16,21 0 0,-21-1 0,22 22 15,-22-21-15,21 21 0,0 0 16,0 0 0,0 21-16,-21 1 0,0-1 15,0 0-15,21 0 16,-21 0-16,0 0 0,0 1 16,0-1-16,0 0 0,0 0 15,0-42 48,0 0-63,0 0 15,0-1-15,0 1 16,0 0-16,22 0 0,-22 0 0,0 0 16,0-1-16,21 22 0,0-21 15,-21 0-15,21 21 0,0 0 0,0 0 16,1 0-16,-1 0 15,-21 21-15,21 0 16,-21 1-16,0-1 0,0 0 0,0 0 16,0 0-16,0 0 15,0 1-15,0-1 16,0-42 46,21-1-62,0 1 16</inkml:trace>
  <inkml:trace contextRef="#ctx0" brushRef="#br0" timeOffset="43279.63">6689 2201 0,'0'0'0,"21"0"47,0 0-47,0 0 16,0-21-16,0 0 16,1 21-16,-22-21 15,0 0-15,21 21 0,-21-21 16,0-1-16,0 1 15,-21 21 17,-1 0-32,1 0 15,21 21-15,-21-21 0,0 22 0,21-1 16,0 0-16,-21 0 0,21 0 16,0 0-16,-21 1 0,21 20 0,0-21 15,0 0-15,0 0 0,21 1 16,0-22-16,-21 21 0,21-21 15,0 0-15,0 0 0,22 0 0,-1 0 16,-21 0-16,22 0 0,-1 0 16,-21 0-16,21 0 0,-20-21 0,20 21 15,-21-22-15,0 1 0,0 21 0</inkml:trace>
  <inkml:trace contextRef="#ctx0" brushRef="#br0" timeOffset="44815.4">14245 3112 0,'-21'0'31,"0"-22"-15,0 1-16,21 0 16,0 0-16,0 0 15,0 0-15,21-1 16,0 1-16,0 21 0,0 0 16,0-21-16,1 21 0,-1 0 0,21 0 15,-21 0-15,0 0 0,1 21 16,-1 0-16,0 1 0,0-1 0,-21 0 15,21 0-15,-21 21 0,21-20 16,-21 20-16,0 0 0,0-21 16,0 22-16,0-1 0,0-21 0,0 0 15,0 22-15,0-22 0,0 0 16,0 0-16,0 0 0,0-42 47,0 0-47,22 0 0,-1 0 15,-21 0-15,21-22 0,0 22 16,0-21-16,0 21 0,1-22 0,-1 1 16,0 21-16,0-22 0,0 22 0,22 0 15,-22-21-15,0 42 16,21-21-16,-21 21 0,1 0 0,-1 0 16,0 0-16,0 21 0,0 0 0,0 0 15,-21 0-15,0 0 0,22 22 16,-22-1-16,0 0 0,0-20 0,0 20 15,0 0-15,0-21 0,0 22 16,0-22-16,-22 21 0,22-21 0,-21 1 16,21-1-16,0 0 0,-21 0 15,21 0 1,0-42 0,21 0-1</inkml:trace>
  <inkml:trace contextRef="#ctx0" brushRef="#br0" timeOffset="45355.73">15579 3260 0,'21'0'0,"-42"0"0,63-21 16,-21 21-16,0-22 0,0 1 0,1 21 15,-22-21-15,0 0 0,21 21 16,-21-21-16,0 0 0,0-1 15,0 1-15,0 0 16,-21 0-16,-1 21 16,1 0-16,0 0 0,0 0 15,0 0-15,0 0 16,-1 21-16,1 0 0,0 22 0,0-22 16,0 21-16,0 0 0,21-20 0,-22 20 15,1 0-15,21 1 0,0-22 16,0 21-16,0-21 0,0 22 0,0-22 15,0 0-15,0 0 16,21-21-16,1 0 0,-1 0 0,0 0 16,0 0-16,0 0 0,0 0 0,22-21 15,-22 0-15,0 0 16,0 21-16,0-22 0,22 1 0,-22 0 16,-21 0-16,21 0 0,0 0 0,-21-22 15,21 22-15,-21 0 0,0 0 16,0 0-16,0-1 0,0 44 31,0-1-15,0 21-16,0-21 0,0 0 15,0 22-15,0-22 0,0 0 16,0 21-16,0-20 0,0-1 0,0 0 0,0 0 16,0 0-1,22-21-15,-1 0 16,0 0-16,0 0 0,0 0 0,0 0 15,1-21-15,-1 0 0</inkml:trace>
  <inkml:trace contextRef="#ctx0" brushRef="#br0" timeOffset="46021.56">16362 3154 0,'0'0'0,"0"21"15,0 0 1,-21 0-16,21 1 0,-22-1 15,22 0-15,-21 0 0,0 0 16,21 22-16,0-22 0,-21 0 0,0 0 16,21 0-16,-21 0 0,21 1 0,0-1 15,0 0-15,-22 0 0,22 0 16,-21-21 0,21-21 15,0 0-31,0 0 15,0 0-15,21-1 0,-21-20 16,22 21-16,-22-21 0,21-1 0,0 22 16,0-21-16,-21-1 0,21 22 15,0-21-15,1 21 0,20 0 16,-21 21-16,0 0 0,0 0 0,1 0 16,-1 0-16,0 0 0,0 21 15,0 0-15,-21 0 0,0 21 0,21-20 16,-21-1-16,0 21 0,0-21 0,0 22 15,0-22-15,0 0 0,0 0 16,-21 0-16,0 0 0,21 1 0,0-1 16,-21-21-16,21 21 0,-21-21 15,21-21 32,0 0-47,21 21 0,0-22 0,0-20 16,0 21-16,22 0 0,-22-22 0,0 22 15,0-21-15,22 21 0,-22 0 16,21-1-16,-21 1 0,22 21 0,-22 0 16,0 0-16,0 0 0,0 21 15,-21 1-15,0-1 0,0 0 16,0 21-16,0-21 0,0 1 0,0-1 16,0 21-16,0-21 15,0 0-15,0 1 0,0-1 0,-21-21 0,21 21 16,0 0-16,-21-21 0,21 21 15,21-21 17,0-21-32,0 0 15</inkml:trace>
  <inkml:trace contextRef="#ctx0" brushRef="#br0" timeOffset="46389.35">17357 3344 0,'21'0'31,"0"0"-31,0-21 16,0 21-16,-21-21 0,21 21 15,1-21-15,-1 0 0,0 0 16,-21-1-16,21 22 0,-21-21 15,0 0-15,0 0 0,0 0 16,0 0-16,-21 21 16,0 0-16,0 0 0,-1 21 15,1 0-15,0 0 0,0 0 16,-21 0-16,42 22 0,-22-22 16,1 0-16,0 21 0,21-20 0,0 20 15,-21-21-15,21 0 0,0 0 16,0 1-16,0-1 0,21-21 0,0 21 15,0-21-15,1 0 0,-1 0 16,21 0-16,-21 0 0,0 0 0,1 0 16,-1 0-16,21 0 0,-21-21 0</inkml:trace>
  <inkml:trace contextRef="#ctx0" brushRef="#br0" timeOffset="49284.12">19029 3620 0,'0'-22'47,"0"1"-31,21 0-1,0 0-15,0 0 0,0 21 16,-21-21-16,22-1 16,-1 1-16,0-21 0,0 21 0,0 0 15,0-22-15,1 22 0,20-21 0,-21-1 16,0 22-16,22-21 0,-22 0 15,0 20-15,0-20 0,0 21 0,0-21 16,-21 20-16,0 1 0,-21 21 16,0 0-1,-21 0-15,21 0 0,-22 0 16,1 21-16,21 1 0,-22-1 0,22 21 16,0-21-16,0 0 0,21 22 15,0-22-15,0 21 0,0-21 0,0 1 16,0 20-16,21-21 0,0 0 15,22 0-15,-22 1 0,0-1 16,0 0-16,0-21 0,0 21 0,1 0 16,-22 0-1,0 1 1,-22-22 0,1 0-16,0 0 0,0 0 15,0 0-15,0 0 0,-1-22 16,1 22-16,0 0 15,21 22 17,0-1-17,21 0-15,0 0 0,1-21 16,-1 0-16,0 0 0,0 0 16,0 0-16,22 0 0,-1 0 0,0 0 15,-21 0-15,22 0 0,20 0 16,-20-21-16,-1 21 0,0-21 0,1 0 15,-1-1-15,0 1 0,1 0 0,-1 0 16,-21-21-16,0 20 0,0-20 16,1 0-16,-1-1 0,0 1 0,0 0 15,0-1-15,-21 1 0,0 0 16,0-1-16,0 1 0,0 0 0,21-1 16,-21 22-16,0 0 0,0 0 15,0 0-15,0 0 0,0 42 16,0 0-16,0 0 15,0 21-15,-21-20 0,0 20 16,21 21-16,-21-20 0,0-1 0,0 22 16,-1-22-16,22 21 0,-21-20 15,0-1-15,0 0 0,21 1 0,-21-22 16,21 21-16,0-21 0,0 1 0,0-1 16,0 0-1,21-21 1,0-21-16,0 0 15,0-1-15,1 1 0,-1 0 16,0 0-16,0 0 0,0-22 0,-21 22 16,21 0-16,1 0 0,-1 0 15,-21 0-15,0-1 0,21 22 16,-21 22 0,21-1-16,-21 0 0,0 0 15,0 0-15,0 0 0,0 1 0,0-1 16,0 0-16,0 0 0,21-21 15,-21 21-15,21 0 0,1-21 16,-1 0-16,0 22 0,0-22 16,0 0-16,0 0 0,1 0 15,20 0-15,-21 0 0,21-22 0,-20 1 16,20 0-16,-21 21 0,21-21 16,-20 0-16,-1 0 0,21-1 0,-21 1 15,0 0-15,-21-21 0,22 21 0,-22-1 16,21 1-16,-21 0 0,0 0 15,-21 42 17,-1 0-32,22 0 15,0 1-15,0 20 0,0-21 0,0 0 16,0 0-16,0 1 16,0-1-16,0 0 0,0 0 0,0 0 15,22 0-15,-1-21 16,0 0-16,0 0 0,0 0 15,0 0-15,1 0 0,-1 0 16,0 0-16,0-21 0,0 0 16,0 21-16,1-21 0,-1 0 0,-21 0 15,21-1-15,0 1 0,-21-21 16,0 21-16,0 0 0,0-22 0,0 22 16,0-21-16,0 21 0,0-1 0,0 1 15,0 0-15,0 0 0,-21 21 16,0 0-16,0 0 0,-1 0 15,1 0-15,0 0 16,0 21-16,0 0 0,0 22 0,-1-22 16,22 0-16,-21 21 0,21 1 0,-21-22 15,21 21-15,0-21 0,0 22 16,0-22-16,21 0 0,0 0 0,1 0 16,-1 0-16,0-21 0,0 22 15,21-22-15,-20 0 0,-1 0 0,0 0 16,21 0-16,1 0 0,-22 0 0,21 0 15,-21-22-15,22 1 16,-22 21-16,0-21 0,21 0 0,-21 0 16,1 0-16,-1-1 0,-21 1 0,21 0 15,-21 0-15,21 0 0,-21 0 16,21-1-16,-21 1 0,0 0 0,0 42 31,0 0-15,0 1-16,0-1 0,0 0 0,0 0 15,0 0-15,0 0 0,0 1 16,0-1-16,0 0 0,0 0 0,0 0 16,21-21-1,1 0 1,-1 0-16,0 0 0,21 0 16,-21 0-16,1-21 0,-1 21 15,0-21-15,0 0 0,0 0 0,0 21 16,-21-43-16,22 22 0,-22 0 15,21 0-15,-21 0 0,0-22 0,0 22 16,0 0-16,21 21 0,-21-21 0,0 0 16,0 42-1,0 0 1,0 0-16,-21 0 0,21 0 0,0 22 16,0-22-16,0 0 0,0 0 15,0 0-15,0 1 0,0-1 16,0 0-16,0 0 0,21-21 15,0 0-15,0 0 16,0 0-16,1 0 0,20 0 0,-21 0 16,21 0-16,-20 0 0,20-21 15,-21 0-15,0 21 0,22-21 0,-22-1 16,0-20-16,0 21 0,0 0 16,0-22-16,1 22 0,-22-21 0,21 0 15,-21 20-15,21-20 0,-21 0 0,0-1 16,0 1-16,0 21 0,0-21 15,0 20-15,21 1 0,-21 0 0,0 0 16,0 42 0,0 0-16,0 0 0,-21 1 15,21-1-15,-21 21 0,0-21 16,21 22-16,-22-22 0,22 21 16,-21 0-16,0-20 0,21 20 0,0 0 15,0-21-15,0 22 0,0-22 16,0 21-16,0-21 0,0 1 0,0-1 15,0 0-15,21 0 0,0 0 16,22-21-16,-22 0 0,21 21 16,-21-21-16,22 0 0,-1 0 0,0 0 15,-20 0-15,20 0 0,0-21 16,1 21-16,-1-21 0,-21 0 16,21 0-16,-20 0 0,-1-1 0,0 1 15,0 0-15,0 0 0,-21-21 16,0 20-16,0 1 0,0-21 0,0 21 15,0 0-15,-21-1 16,0 22-16,0 0 0,0 0 16,-1 0-16,1 22 0,0-1 0,-21 0 15,21 0-15,-1 0 0,1 0 16,0 1-16,0-1 0,0 0 0,0 21 16,21 1-16,0-22 0,0 0 15,0 0-15,0 0 16,0 0-16,21-21 15,0 0-15,0 0 0,0 0 16,0 0-16,1 0 0,-1 0 16,21-21-16,-21 21 0,0-21 0,1 0 15,-1 0-15,0 0 0,0-1 16,0-20-16,0 21 0,-21-21 0,22-1 16,-1 1-16,-21 0 0,21 20 0,-21-20 15,0-21-15,21 20 0,-21 22 16,21-21-16,-21-1 0,0 1 0,0 0 15,0 21-15,0-1 0,0 1 16,0 42 0,-21 1-1,0-1-15,0 21 0,21-21 0,-21 22 16,-1-1-16,1 21 0,0-20 0,0-1 16,21 0-16,0 22 0,-21-22 15,21 1-15,0-1 0,0-21 0,0 21 16,0-20-16,0 20 0,0-21 15,21 0-15,0 0 0,0 1 0,0-1 16,1-21-16,-1 0 0,21 0 16,-21 0-16,0 0 0,22 0 15,-22 0-15,21 0 0,-21-21 0,22-1 16</inkml:trace>
  <inkml:trace contextRef="#ctx0" brushRef="#br0" timeOffset="50215.59">24003 2625 0,'0'0'0,"0"21"16,0 0 0,-21 0-16,21 0 0,-21 1 0,-1 20 15,22 0-15,0 1 0,0-1 16,-21 0-16,0-21 0,21 22 15,0-1-15,-21 0 0,0 1 16,21-1-16,0-21 0,-21 22 0,-1-22 16,22 21-16,-21-21 0,0 0 0,21 1 15,0-1-15,-21 0 16,0-21-16,21-21 31,0 0-15,21-1-16,0 1 0,-21 0 0,21 0 15,0-21-15,22 20 0,-22 1 16,0-21-16,0 21 0,0 0 16,22-1-16,-22 22 0,0 0 15,0-21-15,0 21 0,1 0 0,-1 0 16,-21 21-16,21 1 0,-21-1 16,0 0-16,0 0 15,0 0-15,0 22 0,0-22 0,0 0 16,-21-21-16,0 21 0,-1 0 15,22 0-15,-21-21 0,0 22 0,0-22 16,0 0-16,21 21 0,-21-21 0,-1 0 16,1 0-16,0 0 15,0 0 1,21-21 0,-21 21-16,21-22 15,0 44 32,21-22-47,0 21 16,0-21-16,0 0 0,1 0 0,-1 0 15,0 21-15,0-21 0,21 0 0,-20 0 16,20 0-16,0 0 0,-21 0 16,22 0-16,20 0 0,-20 0 0,-1 0 15,0-21-15,1 21 0,-22-21 16,21 21-16,-21-22 0,22 1 15,-22 0-15,0 0 0,0 0 0,-21 0 16,21-1-16,-21 1 0,21-21 16,-21 21-16,0 0 0,0-1 0,0 1 15,-21 21 1,0 0-16,0 0 0,0 0 0,0 0 16,-22 21-16,22 1 0,0-1 0,0 21 15,-22-21-15,22 22 0,0-22 16,21 21-16,0-21 0,-21 0 0,21 1 15,0-1-15,0 0 0,0 0 16,0 0-16,21-21 0,-21 21 16,21-21-16,0 22 0,1-22 0,-1 0 15,21 0-15,-21 0 0,0 0 16,1 0-16,-1 0 0,21 0 0,-21 0 16,0 0-16,1-22 0,-1 22 0,-21-21 15,21 21-15,0-21 0,-21 0 16</inkml:trace>
  <inkml:trace contextRef="#ctx0" brushRef="#br0" timeOffset="52564">14711 5038 0,'0'0'16,"-21"21"-16,-1-21 0,22 21 0,-21-21 16,0 21-16,0 0 15,0-21-15,0 0 16,-1 0 0,22-21-16,0 0 15,0 0-15,22 0 0,-1 0 0,0-1 16,0-20-16,0 0 0,0-1 15,1 1-15,-1 0 0,21-1 0,-21 1 16,22 0-16,-22-1 0,0 1 0,21 0 16,-21 21-16,-21-22 0,0 22 15,0-21-15,0 21 0,0-1 0,-21 22 16,0 0 0,0 22-16,0-22 0,0 21 0,-1 21 15,-20-21-15,42 22 0,-21-22 0,0 21 16,21 0-16,0 1 15,0-1-15,0 0 0,0 1 0,0-22 16,0 21-16,21 1 0,0-22 0,-21 0 16,21 21-16,0-21 0,1 1 15,-22-1-15,21 0 0,-21 0 16,0 0 0,-21-21-1,-1 0 1,1 0-16,21-21 15,-21 0-15,0 21 0,21-21 16,-21 21-16,21-21 0,-21 21 0,21 21 31,0 0-31,0 0 16,21 0-16,0 0 0,0 1 16,0-1-16,0 0 0,1 0 15,-1-21-15,21 21 0,-21-21 0,22 0 16,-1 0-16,-21 0 0,21 0 0,1 0 15,20 0-15,-20-21 0,-1 0 16,0 0-16,1 21 0,-1-21 0,0-1 16,1 1-16,-1 0 0,-21 0 15,0-21-15,0 20 0,1 1 16,-1-21-16,-21 21 0,0-22 0,0 22 0,0-21 16,0 21-16,0-22 15,-21 22-15,-1 0 0,1 0 0,0 0 16,21 0-16,-42 21 0,21 0 0,-1 0 15,1 0-15,0 0 0,-21 21 16,21 0-16,-22 0 0,22 0 0,0 22 16,-21-1-16,20 0 0,1 1 0,0-1 15,0 0-15,21-21 0,0 22 16,0-1-16,0-21 0,0 0 0,21 1 16,0-1-16,0-21 0,1 0 15,20 0-15,-21 0 0,0 0 0,22 0 16,-22 0-16,0 0 0,21-21 15,-21 21-15,22-22 0,-22 1 0,21-21 16,-21 21-16,1 0 16,-1-22-16,-21 22 0,0 0 0,0 0 15,0-22-15,0 22 0,0 0 16,0-21-16,0 21 0,0-1 0,0 1 16,-21 21-1,21 21-15,-22 1 16,22-1-16,0 21 0,0-21 0,0 22 15,0-22-15,0 21 0,0 0 0,0-20 16,0-1-16,0 21 16,22-21-16,-1 0 0,0 1 0,0-22 15,0 21-15,0-21 0,1 0 0,-1 0 16,0 0-16,0 0 0,21 0 16,-20-21-16,-1-1 0,0 22 0,0-21 15,0 0-15,0 0 0,1 0 0,-22 0 16,0-1-16,21 1 0,-21 0 15,0-21-15,0 21 0,0-1 0,0-20 16,0 21-16,0 0 0,0 0 16,0-1-16,0 44 15,0-1 1,0 0-16,0 21 0,0-21 16,0 1-16,-21-1 0,21 21 15,0-21-15,0 0 0,0 22 0,0-22 16,0 0-16,0 0 0,0 0 15,0 1-15,0-1 0,0-42 47,0-1-31,0 1-16,0 0 0,0-21 16,0 21-16,21-1 0,-21-20 15,21 21-15,-21-21 0,0 20 0,0-20 16,21 21-16,0 0 0,-21 0 15,21 21-15,1 0 0,-1 0 16,0 0-16,0 0 0,-21 21 16,21 0-16,0 0 0,1 21 15,-1-20-15,0-1 0,-21 21 16,21-21-16,-21 0 0,21 22 0,-21-22 16,0 0-16,21 0 0,1 0 15,-22 1-15,0-1 16,21-21-16,0 0 15,-21-21 1,0-1-16,21 1 16,0 0-16,-21 0 0,21 0 0,-21 0 15,22-22-15,-1 22 0,0-21 16,-21-1-16,21 22 0,0-21 0,0 21 16,1-22-16,-1 22 0,0 0 15,0 21-15,-21 21 16,0 0-16,0 1 15,0-1-15,0 0 0,0 21 16,0-21-16,0 22 0,0-22 0,0 0 16,0 21-16,0-20 0,0-1 0,0 0 15,0 0-15,0 0 0,21 0 16,0-21-16,1 22 0,-1-22 16,21 0-16,-21 0 0,0 0 0,1 0 15,20 0-15,-21 0 0,0 0 16,22 0-16,-22-22 0,0 22 0,0-21 15,0 0-15,0 0 0,1 0 0,-1 0 16,0-1-16,-21 1 0,0-21 16,0 21-16,0 0 0,0-22 0,0 22 15,0-21-15,0 21 0,0-1 0,-21 22 16,0 0 0,-1 0-16,22 22 0,-21-1 15,21 21-15,-21-21 0,21 22 16,0-22-16,0 21 0,0-21 15,0 22-15,0-22 0,0 0 0,0 0 16,0 0-16,0 0 0,0 1 16,21-22-16,0 0 0,1 21 15,-1-21-15,0 0 0,0 0 0,0 0 16,22 0-16,-22 0 0,21 0 16,0-21-16,1 21 0,-1-22 0,0 1 15</inkml:trace>
  <inkml:trace contextRef="#ctx0" brushRef="#br0" timeOffset="53406.71">18478 4720 0,'0'0'0,"0"-21"15,0 0-15,0 0 16,-21 0-16,21-1 0,-21 1 15,0 21-15,0-21 0,0 21 0,21-21 16,-22 21-16,1 0 0,0 0 16,0 0-16,0 21 0,0 0 0,-22 0 15,22 1-15,0 20 0,21-21 16,-21 21-16,0 1 0,-1-1 16,1 0-16,21 1 0,0-1 0,-21-21 15,21 22-15,0-22 0,0 0 16,0 0-16,0 0 0,0 0 0,21-21 15,0 0-15,1 0 0,-1 0 0,0 0 16,0 0-16,0 0 0,0 0 16,1 0-16,-1-21 0,0 0 0,0 0 15,0 21-15,0-21 0,1-22 0,-1 22 16,0 0-16,-21-21 0,0 21 16,21-22-16,-21 22 0,21-21 0,-21-1 15,0 22-15,0-21 0,0 21 0,0 0 16,0-1-1,0 44 1,0-1-16,0 0 16,0 0-16,0 0 0,0 22 15,0-22-15,0 0 0,-21 21 0,21-21 16,0 1-16,0-1 0,0 0 0,0 0 16,0 0-16,0 0 0,0 1 15,0-1-15,42 0 16,-20-21-1,-1 0-15,0 0 0,0 0 0,0 0 16,0 0-16,1-21 0,-1 0 0,0 21 16,21-22-16,-21 1 0,1 0 15,20 0-15,-21 0 0,0 0 16,22-22-16,-22 22 0,0-21 0,0 21 16,0-22-16,0 22 0,1-21 15,-1 21-15,-21-1 0,0 1 16,-21 42-1,-1-21-15,1 22 16,0-1-16,0 0 0,0 0 0,0 21 16,21-20-16,0-1 0,0 0 15,0 0-15,0 21 0,0-20 0,0-1 16,21 0-16,0-21 0,0 21 0,0 0 16,0 0-16,1 1 15,-1-1-15,0 0 16,-21 0-16,0 0 15,-21-21 1,0 0-16,21 21 0,-22-21 0,1 0 16,0 0-16,0 0 15,0 0-15</inkml:trace>
  <inkml:trace contextRef="#ctx0" brushRef="#br0" timeOffset="53445.68">18881 5038 0,'0'-21'15</inkml:trace>
  <inkml:trace contextRef="#ctx0" brushRef="#br0" timeOffset="53948.39">20108 4593 0,'0'0'0,"21"0"0,1 0 16,-1-21-16,0 0 0,0 21 0,0-21 15,0 21-15,1-21 0,-1-1 0,0 1 16,-21 0-16,21 0 16,-21 0-16,0 0 0,0-1 15,-21 22 1,0 0-16,0 0 0,-1 0 0,1 22 16,0-1-16,-21 0 0,21 0 15,-1 21-15,-20-20 0,21 20 16,0 0-16,0 1 0,21-1 0,0 0 15,0 1-15,0-1 0,0 0 0,0-21 16,0 22-16,0-22 0,21 21 16,0-21-16,0 1 0,0-1 0,22 0 15,-22-21-15,21 0 0,-21 0 16,22 0-16,-1 0 0,0 0 0,1 0 16,-1-21-16,0 21 0,1-21 0,-1-1 15,0-20-15,1 21 0</inkml:trace>
  <inkml:trace contextRef="#ctx0" brushRef="#br0" timeOffset="54215.76">21040 4339 0,'0'0'0,"0"-42"0,21 0 0,-21 20 16,0 1-16,0 0 16,-21 42-1,21 22-15,0-22 16,-22 21-16,1 0 0,21 1 15,-21-1-15,21 0 0,0 1 16,-21-1-16,0 0 0,21-20 0,-21 20 0,21 0 16,0 1-16,-22-22 15,1 21-15,21-21 0,-21 0 0,21 1 16,0-1-16,0 0 0,0 0 0,0 0 16,0 0-1,21-21 1,0-21-16,1 21 0</inkml:trace>
  <inkml:trace contextRef="#ctx0" brushRef="#br0" timeOffset="55336.66">21463 4720 0,'0'-63'16,"0"42"-16,0-1 0,0 1 0,0 0 15,0 0-15,0 0 0,-21 21 0,21-21 16,-21 21-16,-1 0 0,1 0 0,0 0 16,0 0-16,0 21 15,0 0-15,-1 0 0,22 0 0,-21 0 16,0 1-16,0-1 0,21 21 0,0-21 16,-21 0-16,21 22 0,-21-22 15,21 0-15,0 21 0,0-20 0,0-1 16,0 0-16,21 0 0,0-21 15,0 0 1,0 0-16,0 0 0,1 0 0,-1 0 16,0 0-16,0-21 0,0 0 15,0 21-15,-21-21 0,22-1 16,-22 1-16,21 0 0,-21 0 0,0 0 16,21 0-16,-21-22 0,0 22 0,21 0 15,-21 0-15,0 0 0,0-1 16,0 1-16,0 0 15,0 42 1,0 0 0,0 1-16,0-1 0,0 0 0,0 0 15,0 0-15,0 0 0,0 1 16,0-1-16,0 0 0,0 0 16,0 0-16,0 0 0,0 1 15,21-22-15,0 21 0,1-21 16,-1 0-16,0 0 15,0 0-15,0 0 0,0 0 0,1-21 16,-1-1-16,0 22 0,0-21 16,0 0-16,0 0 0,1-21 15,-1 20-15,0 1 0,0 0 16,-21 0-16,0 0 0,0 0 16,21-1-16,-21 1 0,-21 21 31,21 21-16,-21 1-15,0-1 0,21 0 0,-21 0 16,21 0-16,0 0 0,0 1 0,0-1 16,0 0-16,0 0 0,0 0 15,0 0-15,0 1 0,0-1 16,21-21 0,-21 21-16,0-42 46,0 0-30,-21 21-16,-1 0 31,22 21 1,22 0-17,-1-21-15,0 0 16,0 0-16,0 0 0,0 0 15,1 0-15,-1-21 0,0 21 16,0-21-16,0 21 0,0-22 0,1 1 16,-1 21-16,0-21 0,0 0 15,0 0-15,-21 0 0,21-1 16,-21 1-16,22 0 0,-22 0 16,0 0-16,0 0 0,0-1 0,0 1 15,-22 42 16,1 1-31,21-1 0,0 0 16,-21 21-16,21-21 0,0 1 16,0-1-16,0 0 0,0 0 0,0 0 15,0 0-15,0 1 16,0-1-16,0 0 16,-21-21-1,0 21 1,0-21-16</inkml:trace>
  <inkml:trace contextRef="#ctx0" brushRef="#br0" timeOffset="57639.36">22627 4720 0,'0'-21'0,"0"0"15,0 0 1,0 0-1,-21 21 17,21 21-17,0 0-15,-21 0 0,21 21 16,0-20-16,0 20 16,0 0-16,0-21 0,0 22 0,-21-22 15,21 21-15,0-21 0,0 1 0,0 20 16,0-21-16,0 0 15,0 0-15,0-42 47,0 0-47,0 0 16,0 0-16,0 0 0,0-22 16,21 22-16,0 0 0,0-21 0,0-1 15,0 22-15,1-21 0,-1-1 0,0 22 16,21-21-16,-21 21 0,22-22 15,-1 22-15,0 21 0,-20-21 16,20 21-16,-21 0 0,0 0 16,0 21-16,1 0 0,-1 1 0,-21 20 15,21-21-15,-21 21 0,0 1 0,0-1 16,0 0-16,0 1 0,-21-1 16,0 0-16,-1-20 0,22 20 0,-21-21 15,0 21-15,21-20 0,-21-22 16,21 21-16,0 0 0,0 0 15,21-21 17,0-21-32,0 0 0,1 21 15</inkml:trace>
  <inkml:trace contextRef="#ctx0" brushRef="#br0" timeOffset="58866.83">23770 4678 0,'0'0'0,"21"0"0,-21-21 0,0-43 16,0 43-1,0 0-15,-21 21 0,0-21 16,0 21-16,0 0 0,-1 0 16,1 0-16,0 0 0,-21 0 0,21 21 15,-22-21-15,22 21 0,-21 21 16,21-20-16,-22-1 0,22 21 0,-21 0 15,21 1-15,-1-22 0,1 21 16,0 1-16,21-22 0,0 21 0,0-21 16,0 0-16,0 1 0,0-1 0,0 0 15,21-21-15,0 0 0,1 21 16,-1-21-16,0 0 0,0 0 0,21 0 16,-20 0-16,-1-21 0,21 0 15,-21 21-15,22-21 0,-22-1 16,0 1-16,21 0 0,-21 0 0,22-21 15,-22 20-15,0-20 0,0 21 16,-21-21-16,21-22 0,1 43 16,-22-21-16,0 20 0,0 1 15,0 42 1,-22 1-16,1-1 16,21 21-16,-21-21 0,21 22 15,0-1-15,0-21 0,0 21 0,0-20 16,0 20-16,0-21 0,0 0 0,0 0 15,0 1-15,21-1 0,0 0 16,1-21-16,-1 0 16,0 0-16,0 0 0,0 0 0,0 0 15,1 0-15,-1 0 0,21 0 16,-21-21-16,0 0 0,1-1 0,-1 22 16,0-21-16,0 0 0,0-21 0,0 21 15,-21-1-15,22-20 0,-22 21 16,21 0-16,-21-22 0,21 22 0,-21 0 15,0 0-15,0 0 16,0 42 0,0 0-16,0 0 15,0 0-15,0 1 0,-21-1 16,21 0-16,0 0 0,-21 0 16,21 0-16,0 22 0,0-22 15,0 0-15,0 0 0,0 0 16,0 1-16,-22-22 0,22-22 62,0 1-62,0 0 16,0 0-16,0-21 0,0 20 0,0 1 16,0-21-16,22 21 0,-22 0 15,21-1-15,0 1 0,-21 0 0,21 0 16,-21 0-16,21 21 0,0 0 15,1 0-15,-1 0 16,0 0-16,-21 21 0,0 0 0,21 0 16,-21 0-16,21 1 0,-21-1 0,0 0 15,0 0-15,0 0 0,0 0 16,0 1-16,0-1 0,21 0 0,-21 0 16,0 0-16,0 0 15,-21-21 16,21-21-15,0 0 0,0 0-16,0 0 0,0 0 15,0-1-15,0 1 0,21-21 16,1 21-16,-1 0 0,0-1 0,0 1 16,0 0-16,-21 0 0,43 0 15,-22 21-15,0 0 0,0 0 16,0 0-16,-21 21 0,0 0 15,0 0-15,0 0 0,0 1 16,0-1-16,0 0 0,0 0 0,0 0 16,0 0-16,0 1 0,0-1 0,0 0 15,0 0-15,-21 0 0,21 0 16,-21-21-16,21 22 0,0-1 31,0-42 0,0-1-31,0 1 16,21 0-16</inkml:trace>
  <inkml:trace contextRef="#ctx0" brushRef="#br0" timeOffset="59270.61">24913 4805 0,'0'21'15,"21"-21"1,0 0 0,1 0-16,-1 0 0,0 0 15,0 0-15,0-21 0,0 21 0,1-21 16,-1 0-16,0 21 0,0 0 16,0-22-16,0 1 0,-21 0 15,0 0-15,0 0 16,-21 21-1,0 0-15,0 0 16,0 21-16,0 0 16,-1 0-16,-20 0 0,21 1 0,0-1 15,0 21-15,-1-21 0,1 0 0,21 1 16,0 20-16,0-21 0,-21 0 16,21 0-16,0 1 0,21-22 15,-21 21-15,21-21 0,1 0 16,-1 0-16,0 0 0,0 0 15,0 0-15,-21-21 32,-21 21-17</inkml:trace>
  <inkml:trace contextRef="#ctx0" brushRef="#br0" timeOffset="65459.49">1291 6668 0,'0'0'0,"0"-22"0,0 1 0,0 0 16,0 0-1,-21 21 1,0 21-1,21 0 1,0 22-16,-21-22 16,21 21-16,0 0 0,0 1 0,0-1 15,0 22-15,0-22 0,0 0 16,0 22-16,0-22 0,0 22 16,0-22-16,0 0 0,0-21 0,21 22 15,-21-22-15,0 0 0,0 0 16,21 0-16,0-21 0,0 0 15,0-21 1,1 0-16,-22 0 0,21 0 16,-21 0-16,21-1 0,0-20 15,-21 21-15,21-21 0,0 20 16,-21-20-16,0 21 0,22-21 0,-22 20 16,21 1-16,-21 0 0,0 0 15,0 0-15,0 0 0,0 42 31,0 0-31,0 0 16,0 0-16,21 22 0,-21-22 16,21 21-16,-21-21 0,0 22 15,0-22-15,21 0 0,0 0 0,-21 21 16,22-42-16,-22 22 0,21-1 16,0-21-16,0 0 0,0 0 15,0 0-15,1 0 16,-1-21-16,0-1 0,0 1 15,0 0-15,0 0 0,1 0 16,-1 0-16,0-22 0,-21 22 0,21 0 16,-21 0-16,21-22 0,-21 22 15,0 0-15,0-21 0,0 21 16,0-1-16,0 1 0,0 0 0,0 0 16,0 42 15,0 0-31,0 0 0,0 1 15,0-1-15,0 21 0,0-21 16,0 22-16,0-22 0,0 21 16,0-21-16,0 22 0,0-22 0,0 21 15,21-21-15,-21 0 0,22 1 16,-22-1-16,21 0 0,0 0 16,0-21-16,0 0 15,0 0-15,1 0 0,-1 0 0,21 0 16,-21-21-16,0 0 0,1 21 15,20-21-15,-21-1 0,0 1 16,0 0-16,1 0 0,-1 0 16,0 0-16,0-1 0,-21 1 15,0 0-15,21 0 16,-21 0-16,21 0 16,-21-1 405,0 1-389,0 0-32,0 0 15,0 0 1,0 0-16,0-1 16,0 1-16,0 0 15,0 0 1,-21 21-1,21 21-15,0 0 16,-21 0-16,21 1 0,0-1 16,0 0-16,0 0 0,0 21 0,0-20 15,0 20-15,0-21 0,0 21 16,0-20-16,0 20 0,0-21 16,0 0-16,0 0 0,0 1 15,0-1-15,21 0 0,0-21 16,1 0-16,-1 0 0,21 0 15,-21 0-15,0 0 0,1-21 0,20 21 16,-21-21-16,0-1 0,0 1 16,22 0-16,-22-21 0,0 21 15,0-1-15,22-20 0,-22 21 0,-21-21 16,21-1-16,0 22 0,0-21 0,-21-1 16,0 1-16,21 0 0,-21-1 15,0 1-15,0 0 0,0-1 0,0 22 16,0-21-16,0 21 15,0 0-15,0-1 0,-21 44 32,21-1-32,0 0 0,0 0 0,0 0 15,0 22-15,0-1 0,0-21 16,0 21-16,0 1 0,0-1 0,0 0 16,0-20-16,0 20 0,0-21 15,0 21-15,0-20 0,0 20 0,0-21 16,0 21-16,0-20 0,0-1 0,0 0 15,21 0-15,1 0 0,-1 0 16,0-21-16,0 0 16,0 0-16,0 0 0,1 0 15,20-21-15,-21 0 0,0 21 0,22-21 16,-22 0-16,21-22 0,-21 22 16,22 0-16,-22 0 0,0-21 0,0 20 15,21-20-15,-20 0 0,-22-1 16,21 22-16,0-21 0,-21 0 0,0-1 15,0 1-15,0 0 0,0-1 16,0 1-16,0 0 0,-21-1 0,21 22 16,-21 0-16,21 0 0,0 0 15,-22 21-15,1 0 0,21 21 16,0 0-16,0 21 0,0 1 16,0-22-16,0 42 0,-21-20 15,21-1-15,0 0 0,0 22 0,0-22 16,0 0-16,0 1 0,0-1 15,0 0-15,0-20 0,21 20 0,-21-21 16,21 21-16,1-20 0,-1-1 16,0-21-16,0 21 0,0-21 0,22 0 15,-22 0-15,21 0 0,-21 0 16,22 0-16,-22-21 0,0 21 0,0-21 16,0-1-16,0 1 0,1 0 0,-1 0 15,0-21-15,-21 20 16,21-20-16,-21 21 0</inkml:trace>
  <inkml:trace contextRef="#ctx0" brushRef="#br0" timeOffset="65691.36">2730 6541 0,'-21'21'0,"42"-42"0,-63 42 0,21-21 16,0 0-16,21 21 16,0 0 31,21-21-32</inkml:trace>
  <inkml:trace contextRef="#ctx0" brushRef="#br0" timeOffset="67606.89">5207 7133 0,'0'0'0,"0"21"16,0 1 0,21-22 15,0 0-31,0 0 0,1-22 16,-1 1-16,0 21 0,21-21 15,-21 0-15,22 0 0,-1 0 0,-21-22 16,22 22-16,-1 0 0,0-21 15,-21 20-15,22-20 0,-22 0 0,0-1 16,0 1-16,-21 0 0,0-1 16,0 1-16,0 0 0,0-1 15,0 22-15,-21-21 0,0 21 0,0 0 16,0 21-16,-1 0 16,1 0-16,21 21 0,-21 0 0,21 0 15,-21 21-15,0 1 0,21-1 16,0 0-16,0 1 0,-21 20 0,21-20 15,-22-1-15,1 0 0,21 1 0,-21-1 16,21 0-16,-21 1 0,21-1 16,0 0-16,0-21 0,0 1 0,0-1 15,0 0-15,0 0 0,21-21 32,0-21-17,0 0-15,1 0 16,-1-22-16,-21 22 0,21 0 0,0 0 15,0 0-15,0-1 0,-21 1 16,22 0-16,-1 0 0,0 21 16,0 0-1,0 21-15,0 0 16,-21 0-16,22 1 0,-1-1 16,-21 0-16,0 0 0,21 0 0,0 0 15,0 1-15,-21-1 0,21-21 0,1 21 16,-1 0-16,0-21 0,0 21 15,0-21-15,22 0 0,-22 0 16,21 0-16,-21 0 0,22 0 0,-1 0 16,-21-21-16,21 0 0,1 0 0,-1 0 15,0-1-15,-20 1 0,20 0 16,-21 0-16,21 0 0,-20 0 0,-1-22 16,-21 22-16,0 0 0,0-21 15,0 20-15,0-20 0,0 21 0,0 0 16,0 0-16,-21-1 0,-1 1 0,1 0 15,0 21-15,0 0 0,0 0 16,0 0-16,-1 21 0,1-21 16,0 21-16,0 1 0,0 20 15,0-21-15,-1 21 0,1 1 0,0-22 16,0 21-16,21 1 0,-21-1 0,21-21 16,0 21-16,0-20 0,0-1 15,0 21-15,0-21 0,21 0 16,0-21-16,0 0 0,0 0 15,1 0-15,-1 0 0,0-21 16,0 21-16,21-21 0,-20 0 0,-1 0 16,0 0-16,0-1 0,0 1 15,-21 0-15,21 0 0,1 0 16,-22 0-16,21-1 0,-21-20 0,0 21 16,0 0-16,21 0 15,-21-1-15,21 22 16,-21 22-1,0-1-15,0 0 0,0 0 0,0 0 16,0 0-16,0 1 0,0-1 0,0 21 16,0-21-16,21 0 0,-21 1 15,0-1-15,21 0 0,1 0 16,-1-21-16,0 0 16,0 0-16,0 0 0,0 0 0,1 0 15,-1 0-15,0 0 0,0-21 0,21 0 16,-20 0-16,-1-1 15,0 1-15,0 0 0,0 0 0,0 0 16,1 0-16,-1-1 0,-21 1 0,21-21 16,-21 21-16,21 0 0,-21-1 15,21 22 1,-21 22 0,0-1-1,0 0-15,0 0 0,0 0 16,0 0-16,0 1 0,0 20 0,0-21 15,0 0-15,0 0 0,0 1 0,21-1 16,-21 0-16,0 0 0,22-21 0,-1 0 16,-21 21-16,21-21 15,0 0-15,0 0 0,0 0 0,-21-21 16,22 21-16,-1-21 0,0 0 16,0 0-16,0-1 0,22 1 0,-22 0 15,-21 0-15,21 0 0,0 0 0,0-1 16,0 1-16,1 0 0,-22 0 15,21 0-15,0 0 0,-21-1 16,21 22-16,-21 22 31,0-1-31,0 0 0,0 0 16,0 0-16,0 0 16,0 1-16,0-1 0,0 0 0,0 0 15,0 0-15,0 0 0,0 1 16,21-1-16,-21 0 15,21-21-15,1 0 0,-1 0 16,0 0-16,0 0 0,0 0 0,0-21 16,1 21-16,20-21 0,-21-1 15,0 1-15,22 0 0,-22 0 0,0 0 16,21 0-16,-21-1 0,1 1 16,-22 0-16,21-21 0,0 21 0,-21-1 15,0 1-15,0 0 0,0 0 0,-21 21 31,0 0-31,-1 21 16,1 0-16,21 0 0,-21 1 0,0-1 16,0 21-16,21-21 0,0 0 15,0 22-15,-21-22 0,21 0 0,0 0 16,0 22-16,0-22 0,0 0 16,21 0-16,0 0 0,0-21 15,0 0-15,0 0 0,22 0 0,-22 0 16,0 0-16,21 0 0,-20 0 15,-1-21-15,21 0 0,0 0 0</inkml:trace>
  <inkml:trace contextRef="#ctx0" brushRef="#br0" timeOffset="68203.59">9356 6879 0,'0'0'0,"-22"0"0,1 0 0,0-21 16,0 21-16,21-21 0,0 0 15,0 0-15,0-1 0,0 1 16,0 0-16,0 0 0,21 0 16,0 0-16,22-1 0,-22 22 0,0-21 15,0 21-15,21 0 0,-20 0 16,20 0-16,0 21 0,1 1 15,-22-1-15,21 0 0,0 21 0,-20-21 16,20 22-16,-21-22 0,-21 21 16,0-21-16,0 22 0,0-22 0,0 0 15,0 21-15,-21-20 0,21-1 0,-21-21 16,0 21-16,-1 0 0,1-21 16,0 0-16,21-21 31,0 0-31,0 0 15,0-1-15,0 1 0,0 0 0,21-21 16,-21 21-16,21-22 16,1 1-16,-1 0 0,0 20 0,0-20 15,0 0-15,22-1 0,-22 22 0,0-21 16,0 21-16,0 0 0,0-1 16,1 22-16,-1 0 0,0 0 15,-21 22 1</inkml:trace>
  <inkml:trace contextRef="#ctx0" brushRef="#br0" timeOffset="68559.44">10118 6964 0,'21'0'0,"42"0"15,-42 0-15,1-21 16,20 21-16,-21-21 0,0-1 15,0 22-15,22-21 0,-22 0 0,0 0 16,-21 0-16,21 0 0,-21-22 16,0 22-16,0 0 0,0 0 0,0 0 15,0-1-15,-21 1 0,0 21 16,0 0-16,0 0 0,-1 0 16,1 21-16,0 1 0,0-1 0,-21 0 15,20 21-15,1-21 0,0 22 16,0-22-16,21 21 0,0-21 0,-21 22 15,21-22-15,0 0 0,0 0 16,0 0-16,0 1 0,0-1 0,21 0 16,0-21-16,0 0 0,0 0 15,1 0-15,20 0 0,-21 0 0,21 0 16,-20-21-16,20 0 0,0-1 16,-21 1-16,22 0 0,-22 0 0</inkml:trace>
  <inkml:trace contextRef="#ctx0" brushRef="#br0" timeOffset="70003.94">10943 6011 0,'0'-21'0,"0"42"0,-21-42 0,0 21 16,0 0-16,-1 0 0,1 0 0,21 21 15,-21 1-15,21-1 0,-21 21 16,21-21-16,0 22 0,-21-1 0,0 21 15,21-20-15,-22 20 0,22 1 16,0-22-16,-21 22 0,0-1 0,21-21 16,-21 22-16,21-22 0,0 1 0,-21 20 15,21-42-15,0 22 16,0-1-16,0-21 0,0 0 0,0 22 0,0-22 16,0 0-16,0 0 0,21-21 15,0 0 1,0 0-16,0 0 0,1 0 0,-1 0 15,0-21-15,0 0 0,0 0 0,0 21 16,22-22-16,-22-20 0,0 21 16,0 0-16,22-22 0,-22 22 0,0-21 15,0 21-15,0-22 0,-21 22 0,0 0 16,21 0-16,-21 0 0,0 0 16,0 42 15,0 0-31,-21 0 0,21 0 0,0 22 15,-21-22-15,0 0 0,21 0 0,0 21 16,-21-20-16,21-1 0,0 0 16,0 0-16,0 0 0,0 0 0,0 1 15,0-1-15,0 0 0,0 0 16,21-21-16,0 0 16,0 0-16,0 0 0,22 0 0,-22 0 15,0-21-15,21 0 0,-20 21 0,-1-21 16,0-1-16,21 1 0,-21 0 15,1 0-15,-1 0 0,0-22 16,0 22-16,-21 0 0,0 0 0,0 0 16,21 0-16,-21-1 0,0 1 15,0 42 17,-21-21-32,21 22 15,0-1-15,-21 0 0,0 0 0,21 0 16,-21 0-16,21 1 0,-22-1 15,22 0-15,0 0 0,0 0 0,0 0 16,0 1-16,22-22 0,-1 0 16,0 21-16,0-21 0,0 0 15,0 0-15,1 0 0,20 0 16,-21 0-16,21 0 0,-20 0 0,20 0 16,-21-21-16,0-1 0,22 22 15,-22-21-15,0 0 0,0 21 0,0-21 16,-21 0-16,0 0 0,0-22 0,0 22 15,0 0-15,0 0 0,0 0 16,0-1-16,-21 22 0,21-21 16,-21 21-16,0 0 0,0 0 15,21 21-15,-22 1 0,22-1 16,-21 0-16,21 0 0,0 0 0,0 0 16,0 1-16,0-1 0,0 0 15,0 0-15,0 0 0,0 0 16,0 1-16,0-1 0,21 0 15,1-21-15,-1 0 0,21 0 16,-21 21-16,22-21 0,-22 0 0,21 0 16,-21 0-16,22 0 0,-1-21 0,-21 21 15,21-21-15,-20 0 0,-1 21 16,21-22-16,-21 1 0,0 0 0,1 0 16,-22 0-16,0 0 0,21-1 0,-21 1 15,0-21-15,0 21 0,0 0 16,0-1-16,0 1 0,0 42 31,0 1-31,-21-22 16,21 21-16,-22 0 0,22 0 0,0 0 15,0 0-15,-21 1 0,21 20 16,-21-21-16,21 0 0,-21-21 0,21 21 16,0 1-16,0-1 0,-21 0 0,21 0 15,-21-21 1,21-21 15,0 0-31,0 0 16,0-1-16,0 1 0,21-21 15,0 21-15,0-22 0,0 22 16,0-21-16,22 0 0,-22-1 16,21 22-16,1-21 0,-22 21 0,21-1 15,0 1-15,1 21 0,-22 0 16,21 0-16,-21 0 0,1 21 0,-1 1 15,-21-1-15,0 21 0,0-21 0,0 22 16,0-22-16,0 21 0,0-21 16,0 0-16,-21 22 0,21-22 0,-22 0 15,1 21-15,21-20 0,-21-1 16,0 0-16,21 0 0,-21-21 16,21 21-16,0-42 46,0 0-46,0 0 16,0 0-16,0-1 0,0 1 16,-21 0-16</inkml:trace>
  <inkml:trace contextRef="#ctx0" brushRef="#br0" timeOffset="70279.78">10964 6329 0,'0'0'16,"-42"0"-16,0 21 15,63-21-15,0 0 16,21 0-16,1 0 0,-1 0 16,21 0-16,-20-21 0,20 21 0,1-21 15,-22 21-15,22 0 0,-22 0 0,0-21 16,1 21-16,-1 0 0,0 0 15,1 0-15,-22 0 0,0-22 0,0 22 16,0 0-16,-42 0 31,0 0-31</inkml:trace>
  <inkml:trace contextRef="#ctx0" brushRef="#br0" timeOffset="70915.41">5143 7747 0,'0'0'0,"0"-21"0,0 0 16,22 0-16,-22-1 0,0 1 15,0 42 17,0 1-32,0-1 0,-22 0 0,1 21 15,21 1-15,-21-1 0,21 0 16,-21 22-16,0-1 0,0-20 0,-1 20 16,22-21-16,-21 1 0,0 20 15,0-42-15,21 22 0,-21-1 16,21-21-16,0 0 0,0 1 0,0-1 15,21-21 1,0 0-16,0 0 0,0 0 16,1-21-16,-1 21 0,0-22 15,-21 1-15,0 0 0,21 0 16,-21 0-16,21 0 0</inkml:trace>
  <inkml:trace contextRef="#ctx0" brushRef="#br0" timeOffset="71918.89">4826 8170 0,'-21'0'0,"42"0"0,-42-21 47,42 0-47,0 21 0,0-21 16,0 0-16,1 0 0,-1-1 0,21 1 15,-21 21-15,0-21 16,85-42 0,-85 63-16,22-22 0,-22 22 15,0 0-15,0 0 0,0 22 16,1-22-16,-22 21 0,0 0 16,21 21-16,-21-21 0,21 22 15,-21-22-15,0 21 0,0 1 0,21-22 16,-21 21-16,21 0 0,-21 1 0,0-22 15,0 21-15,0-21 0,21 1 16,-21-1-16,22 0 0,-1 0 0,0 0 16,0-21-16,0 0 15,0 0-15,1 0 16,20 0-16,-21-21 0,0 0 0,0 21 16,1-21-16,20 0 0,-21-1 15,0 1-15,0 0 0,1 0 0,-1-21 16,0 20-16,0 1 0,-21 0 0,0 0 15,0 0-15,0 0 0,21-1 16,-21 1-16,0 0 16,0 42 15,0 0-15,0 1-16,0-1 15,0 0-15,0 0 16,0 0-16,0 0 31,0-42 16,0 0-31,-21 0-16,21 0 15,0 0-15,0-1 16,0 1-16,0 42 47,0 1-32,0 20-15,0-21 0,0 0 0,0 22 16,0-1-16,0-21 0,0 21 0,0 1 16,0-1-16,0 0 0,0 1 15,0-1-15,0 0 0,21 22 0,-21-22 16,0 22-16,0-22 0,0 22 0,0-22 15,0 21-15,0-20 0,0-1 16,0 0-16,-21 1 0,21-1 0,-21 0 16,0-20-16,0-1 0,-1 0 0,1 0 15,0-21-15,0 0 16,0 0-16,0 0 0,-1 0 16,1 0-16,0 0 0,0-21 0,0 0 15,0 0-15,-1-1 0,1 1 16,0-21-16,0 21 0,0-22 0,0 22 15,-1-21-15,1 0 0,0 20 0,21-20 16,0 0-16,-21 21 0,21-22 16,0 22-16,0 0 0,0 0 0,21 0 15,0-1-15,0 1 0,1 21 0,-1-21 16,21 0-16,-21 0 0</inkml:trace>
  <inkml:trace contextRef="#ctx0" brushRef="#br0" timeOffset="72303.67">6265 8192 0,'0'-22'0,"0"44"0,0-65 0,0 22 16,0 0-16,0 0 15,-21 21-15,21 21 16,0 0-16,0 0 15,0 0-15,0 22 0,0-1 16,0 0-16,0 22 0,0-22 0,21 22 16,0-22-16,-21 22 0,0-1 15,0-21-15,0 22 0,0-1 16,0 1-16,0-22 0,0 22 0,0-22 16,0 22-16,0-22 0,0 0 0,0 1 15,0-1-15,0-21 0,0 21 16,-21-20-16,21 20 0,0-21 0,0 0 15,0 0-15,-21-21 0,21 22 16,0-44 0,0 1-16,0 0 15,0-21-15,0 21 0,0-22 16,0 1-16,0 0 0,0-1 16,21-20-16</inkml:trace>
  <inkml:trace contextRef="#ctx0" brushRef="#br0" timeOffset="72612.06">6223 8382 0,'0'0'0,"0"-42"0,0 21 16,0-1-16,0 1 0,0 0 15,0 0-15,21 0 0,0 0 0,0-1 16,1 1-16,-1 0 0,21 21 0,-21 0 16,22 0-16,-1 0 0,-21 0 15,21 0-15,-20 0 0,-1 0 16,0 21-16,0 22 0,0-22 0,0 0 15,-21 21-15,0-21 0,0 1 16,0 20-16,0-21 0,-21 21 0,0-20 16,0-1-16,0 0 0,0 0 0,-1 0 15,1 0-15,0-21 0,-21 22 16,21-22-16,-1 0 0,1 0 0,0 0 16,0 0-1,0 0-15,21-22 16,0 1-16,21 0 15,0 0-15,0 21 16</inkml:trace>
  <inkml:trace contextRef="#ctx0" brushRef="#br0" timeOffset="73412.6">6794 8424 0,'22'0'0,"41"0"16,-42 0 0,0-21-16,1 21 0,-1-21 15,0 0-15,0 0 0,0 0 16,-21-1-16,0 1 0,21 0 16,-21 0-16,0 0 0,0 0 15,-21-1-15,0 22 0,0-21 16,0 21-16,0 0 15,-1 0-15,1 0 0,0 21 16,21 1-16,-21-1 0,21 0 16,-21 0-16,21 21 0,-21-20 0,21-1 15,0 0-15,0 21 0,0-21 16,0 1-16,0-1 0,0 0 0,0 0 16,0 0-16,0 0 0,21 1 15,0-22-15,0 21 0,0-21 0,0 0 16,1 0-16,-1 0 0,0 0 15,0 0-15,0 0 0,0 0 0,22 0 16,-22-21-16,0 21 0,0-22 16,0 1-16,1 21 0,-1-21 0,0 0 15,0 0-15,0-22 0,0 22 0,1 0 16,-1-21-16,-21 21 0,0-1 16,0 1-16,0 0 0,0 0 0,0 0 15,0 0-15,-21 21 31,-1 0-31,22 21 0,-21 0 0,21 0 16,-21 0-16,21 0 16,0 1-16,0-1 0,0 0 15,0 0-15,0 0 0,0 0 16,21-21-16,0 22 16,1-22-16,-1 0 0,0 21 0,0 0 15,0-21-15,0 0 0,-21 21 16,22-21-16,-1 21 15,-21 0-15,0 1 16,0-1-16,-21-21 16,-1 21-16,1-21 0,0 0 15,0 0-15,0 21 0,0-21 16,-1 0-16,1 0 0,0 0 16,0 0-1,0-21 1,21 0-1,0 0 17</inkml:trace>
  <inkml:trace contextRef="#ctx0" brushRef="#br0" timeOffset="78743.21">14817 6689 0,'0'0'0,"0"-21"15,0-1-15,0 1 16,0 0-16,0 0 16,0 0-16,0 0 0,-22-1 15,22 1-15,0 0 16,-21 21-16,21-21 0,0 42 31,0 21-15,0-20-16,0 20 0,0 0 0,0 1 15,0-1-15,0 0 0,-21 1 16,21-22-16,0 21 0,-21 0 0,21-20 16,0 20-16,0-21 0,0 0 15,0 22-15,0-22 0,0 0 16,0 0-16,21-21 31,-21-21-31,21 21 16,-21-21-16,21 0 0,1-1 15,-22 1-15,21 0 0,0 0 16,-21-21-16,21 20 0,0 1 0,-21-21 16,21 21-16,1 0 0,-22-22 15,0 22-15,0 0 0,21 0 0,-21 0 16,21 42 0,-21 0-1,0 0-15,0 0 0,0 22 16,0-22-16,0 0 0,0 21 0,0-21 15,0 1-15,0-1 0,0 21 16,0-21-16,21 0 0,0-21 0,-21 22 0,21-1 16,1 0-1,-1-21-15,0 0 0,0 0 16,0 0-16,22 0 0,-22 0 0,0 0 16,0-21-16,0 21 0,0-21 15,1-1-15,-1 22 0,0-21 0,21 0 16,-21 0-16,1-21 0,-1 20 15,-21 1-15,21-21 0,0 0 0,-21 20 16,0-20-16,21 0 0,-21 21 0,0-22 16,0 22-16,0 0 0,0 0 15,0 0-15,0-1 0,0 44 32,0-1-32,-21 21 0,21-21 15,0 22-15,-21-1 0,21 0 16,-21-21-16,21 22 0,0-1 15,0-21-15,0 22 0,0-22 0,0 0 16,0 0-16,0 0 0,0 0 16,21 1-16,0-22 0,0 0 0,0 0 15,1 21-15,-1-21 0,0 0 0,0 0 16,0 0-16,0 0 0,1-21 16,-1 21-16,0-22 0,0 1 0,0 21 15,0-21-15,1 0 0,-1 0 16,0 0-16,-21-1 0,21-20 0,0 21 15,-21 0-15,0-22 0,0 22 0,21-21 16,-21 21-16,0 0 0,0-1 16,0 1-1,0 42 1,-21 1-16,21-1 0,0 0 16,-21 21-16,21-21 0,-21 22 0,21-22 15,-21 21-15,21-21 0,0 1 0,0-1 16,0 21-16,0-21 0,0 0 15,0 1-15,0-1 0,21-21 16,0 21-16,0-21 16,0 0-16,1 0 15,-1 0-15,0 0 0,0 0 0,21 0 16,-20-21-16,-1 21 0,21-21 0,-21 21 16,22-22-16,-22 1 0,21 0 15,-21 0-15,0-21 0,22 20 0,-22-20 16,0 21-16,0-21 0,0-1 15,1 1-15,-1 0 0,-21-1 0,21 1 16,0-22-16,-21 22 0,0 21 0,21-21 16,-21-1-16,21 22 0,-21 0 15,0 42 17,-21 21-32,0-20 0,0 20 15,21 0-15,-21 22 0,0-22 0,-1 0 16,22 1-16,-21 20 0,21-20 15,-21-22-15,21 21 0,-21 0 0,21-20 16,0 20-16,0-21 0,0 0 0,0 0 16,0 1-16,0-1 0,21-21 15,0 21-15,0-21 0,1 0 16,-1 21-16,0-21 0,0 0 0,21 0 16,-20 0-16,-1 0 0,21-21 15,-21 21-15,22-21 0,-22 0 0,21-1 16,-21 1-16,0 0 0,22 0 15,-22-21-15,0-1 0,0 1 16,0 0-16,1-1 0,-1 1 0,0-22 16,-21 22-16,21-21 0,0 20 15,-21 1-15,21 0 0,-21-1 0,0 1 16,0 21-16,0 0 16,-21 21-1,0 42-15,0-21 0,0 21 16,0 1-16,21-1 0,-22 22 15,1-22-15,21 21 0,0-20 0,-21 20 16,0-20-16,21-1 0,0 0 16,-21 1-16,21-22 0,0 21 15,0-21-15,0 0 0,0 1 0,21-1 16,0 0-16,0-21 0,0 21 16,1-21-16,-1 0 0,0 0 0,0 0 15,0 0-15,22 0 0,-22 0 0,0 0 16,0-21-16,0 21 0,22-21 15,-22 0-15,0-1 0,-21 1 0,21 0 16,0-21-16,0 21 0</inkml:trace>
  <inkml:trace contextRef="#ctx0" brushRef="#br0" timeOffset="78972.08">16192 6477 0,'-42'0'0,"84"0"0,-105 0 0,42 0 0,0 0 15,21 21-15,-22-21 16,22 21-16,0 1 16,22-22-1,-22 21 1,21-21-16,0 0 0,0 0 15,0 0-15</inkml:trace>
  <inkml:trace contextRef="#ctx0" brushRef="#br0" timeOffset="79586.53">18034 6731 0,'0'0'0,"0"-21"16,0 0-16,0 0 15,0-1 1,0 44-1,0-1-15,0 0 16,-21 0-16,21 0 0,-21 0 16,21 1-16,0 20 0,-22-21 0,1 0 15,21 0-15,-21 1 0,21-1 16,-21 0-16,21 0 0,0 0 16,0 0-16,-21 1 0,21-44 62,0 1-62,0 0 0,21 0 16,0 0-16,0 0 0,-21-1 0,21-20 15,1 21-15,20-21 0,-21 20 16,0-20-16,22 21 0,-22-21 0,0 20 16,64 1-1,-43 21-15,-21 0 0,0 0 16,0 21-16,-21 1 0,0-1 0,0 21 15,0-21-15,0 0 16,0 22-16,0-22 0,0 21 0,-21-21 16,0 1-16,21-1 0,-21 0 0,0 0 15,21 0-15,0 0 0,-21 1 16,21-1-16,21-21 31,0 0-15,0-21-16</inkml:trace>
  <inkml:trace contextRef="#ctx0" brushRef="#br0" timeOffset="80034.55">18775 6604 0,'0'0'0,"0"21"15,-21 0-15,-1 1 16,1-1-16,0 0 0,0 0 15,0 21-15,0-20 0,-1 20 0,22-21 16,-21 21-16,0-20 0,0 20 16,21-21-16,0 0 0,0 0 0,0 1 15,0-1-15,0 0 0,0 0 16,21-21-16,0 0 16,0 0-16,22 0 0,-22 0 15,0 0-15,21 0 0,-20-21 0,-1 0 16,0 0-16,21 21 0,-21-22 15,1 1-15,-1 0 0,0-21 0,-21 21 16,0-22-16,21 22 0,-21-21 16,0 21-16,0-22 0,0 1 0,0 21 15,0 0-15,-21-1 0,0 1 0,0 21 16,-1 0-16,1 0 0,0 0 16,0 0-16,0 21 0,0 1 0,-1-1 15,1 0-15,0 0 16,0 0-16,21 0 0,0 1 0,0-1 0,0 0 15,0 0-15,0 0 0,0 0 16,21 1-16,0-22 16,0 0-16,22 0 0,-22 0 0,0 0 15,21 0-15,1-22 0,-22 1 16</inkml:trace>
  <inkml:trace contextRef="#ctx0" brushRef="#br0" timeOffset="80303.48">19537 6414 0,'0'-43'0,"0"86"0,21-107 16,-21 43-16,21 21 0,-42 21 16,0 0-1,0 22-15,-1-22 16,-20 21-16,21 0 0,0 22 0,-22-22 16,22 1-16,0-1 0,-21 0 0,21 1 15,-1-1-15,1 0 0,21-21 16,0 22-16,-21-22 0,21 0 0,0 0 15,0 0-15,0 1 0,0-1 16,21-21-16,0 21 0,1-21 16,-1 0-16,0 0 0,0 0 0,0 0 15,0 0-15,1-21 0,-1 0 16,0-1-16,0 1 0,0 0 16,0 0-16,1 0 0</inkml:trace>
  <inkml:trace contextRef="#ctx0" brushRef="#br0" timeOffset="80491.48">19156 6604 0,'-21'0'0,"42"0"0,-64 0 0,65 0 47,-1-21-47,21 21 0,-21 0 0,0 0 16,22-21-16,-22 21 15,21 0-15,-21-21 0,22 21 0,-22 0 16,21-22-16,-21 22 0</inkml:trace>
  <inkml:trace contextRef="#ctx0" brushRef="#br0" timeOffset="82371.78">20616 6900 0,'21'0'15,"1"0"-15,-1 0 0,0-21 16,0 21-16,0-21 0,0 0 15,1 0-15,-1 0 0,21-1 16,-21 1-16,0 0 0,1-21 0,20 21 16,-21-22-16,0 1 0,0 0 15,1-1-15,-1 1 0,0 0 0,0-22 16,-21 22-16,0-1 0,0 22 16,0-21-16,0 21 0,0-22 0,0 22 15,-21 21-15,0 0 0,0 0 16,-1 0-16,1 0 15,0 21-15,21 1 0,-42-1 0,21 0 16,-1 21-16,1 1 0,0-1 16,0 21-16,0-20 0,0 20 0,-1-20 15,-20-1-15,21 21 0,0-20 0,0-22 16,-1 21-16,22 1 0,0-22 16,0 0-16,-21 0 0,21 0 15,21-21 1,1 0-1,-1 0-15,0-21 0,0 0 16,0 21-16,0-21 0,1 0 16,-1-1-16,21-20 0,43-21 15,-64 41-15,0 22 16,0 0 0,-21 22-16,21-22 0,-21 21 15,0 0-15,0 0 0,0 0 16,22 0-16,-22 1 0,0-1 0,0 0 15,21-21-15,0 21 0,0 0 0,0-21 16,0 0-16,1 0 16,20 0-16,-21 0 0,0 0 0,22 0 15,-1 0-15,0 0 0,-21-21 16,22 21-16,-1-21 0,0 0 0,1 0 16,-22 21-16,21-22 0,-21-20 0,1 21 15,-1 0-15,0-22 16,-21 22-16,0-21 0,0 0 0,0 20 15,0-20-15,0 21 0,0 0 16,-21 0-16,0-1 0,-1 22 0,1 0 16,0 0-16,0 0 0,-21 22 0,20-1 15,-20 0-15,21 21 0,0 1 16,-22-22-16,22 21 0,0 0 0,0-20 16,21 20-16,0-21 0,0 21 15,0-20-15,0-1 0,0 0 0,0 0 16,21 0-16,0-21 15,0 0-15,1 0 0,-1 0 16,0 0-16,21 0 0,-21 0 0,1-21 16,20 21-16,-21-21 0,0 0 15,0 0-15,1 21 0,-1-22 0,0-20 16,0 21-16,-21 0 0,0 0 0,21-1 16,-21-20-16,21 21 0,-21 0 15,0 0-15,0 42 31,0 0-31,0 0 0,0 0 16,0 22-16,0-22 0,0 0 16,0 0-16,0 21 0,0-20 0,0-1 15,0 0-15,22 0 16,-1 0-16,0-21 0,0 21 16,0-21-16,0 0 0,1 0 15,-1 0-15,0 0 0,0 0 0,0-21 16,0 0-16,1 21 0,-1-21 15,-21 0-15,21 0 0,0 21 0,0-43 16,-21 22-16,0 0 0,21 0 0,1-22 16,-22 22-16,21 0 0,-21 0 15,0 0-15,21 0 0,-21 42 32,0 0-32,0 0 0,0 0 15,0 0-15,0 1 0,0 20 16,0-21-16,0 0 0,0 0 15,0 1-15,0-1 0,0 0 16,0 0-16,21-21 16,0 0-16,0 0 0,1 0 15,-1 0-15,0 0 0,0 0 0,21-21 16,-20 21-16,-1-21 0,21 21 16,-21-21-16,0-1 0,1 1 0,-1 0 15,0 0-15,0 0 0,0-22 16,0 22-16,1 0 0,-22 0 15,0 0-15,21 21 0,-21 21 32,0 0-32,0 0 15,0 0-15,0 1 0,0-1 16,-21 21-16,21-21 0,0 0 0,0 1 16,0-1-16,0 0 0,0 0 15,21 0-15,0-21 16,0 0-16,21 0 0,-20 0 0,20 0 15,-21 0-15,21 0 0,1 0 0,-22 0 16,21 0-16,-21 0 0,22-21 16,-22 21-16,21-21 0,-21 0 15,1 0-15,-1-1 0,0 1 16,0-21-16,0 21 0,-21-22 0,0 22 16,0-21-16,0 0 0,0 20 0,0-20 15,0 21-15,0 0 0,0 0 16,-21 21-16,0 0 15,0 21-15,0 0 0,-1 21 16,1-21-16,0 22 0,0-1 16,21 0-16,0-20 0,0 20 0,0 0 15,0-21-15,0 1 0,0-1 16,0 0-16,21 0 0,0 0 0,0-21 16,22 21-16,-22-21 0,21 22 15,-21-22-15,22 0 0,-1 0 0,0 0 16,1 0-16,-22 0 0,21 0 0,-21 0 15,1-22-15,-1 1 0,-21 0 16,0 0-16</inkml:trace>
  <inkml:trace contextRef="#ctx0" brushRef="#br0" timeOffset="83129.78">14859 8149 0,'-21'0'0,"42"0"0,-42-21 16,21 0-1,0 0-15,21 0 0,0-1 16,-21 1-16,21 21 0,22-21 0,-22 0 16,0 21-16,0 0 0,0 0 15,0 0-15,1 0 0,-1 21 0,0 0 16,0 0-16,0 22 0,0-22 0,-21 21 16,0 1-16,0-1 0,0-21 15,0 21-15,0-20 0,0 20 16,-21-21-16,21 0 0,0 0 0,-21 1 15,0-1-15,21-42 47,0-1-47,0 1 0,0 0 16,0 0-16,21 0 0,0-22 0,0 22 16,-21-21-16,22 0 0,-1-1 15,0 1-15,-21 0 0,21-1 0,0 22 16,22-21-16,-22-1 0,0 22 15,21 0-15,-21 0 0,22 0 0,-22 0 16,0 21-16,0 0 0,0 0 0</inkml:trace>
  <inkml:trace contextRef="#ctx0" brushRef="#br0" timeOffset="83495.61">15579 8319 0,'0'21'16,"0"-42"-16,21 42 0,0-21 0,0 0 0,0 0 16,0 0-16,1-21 15,-1-1-15,0 1 0,0 21 0,0-21 16,0 0-16,-21 0 0,0-22 0,22 22 16,-22 0-16,0 0 15,0-21-15,0 20 0,0 1 0,0 0 16,0 0-16,0 0 0,-22 0 15,1 21-15,0 0 0,21 21 16,-21 0-16,0 0 0,0 0 0,-1 22 16,22-1-16,-21-21 0,21 21 15,-21 1-15,21-1 0,0 0 0,0-20 16,0 20-16,0-21 0,0 0 16,0 0-16,0 1 0,21-22 0,0 21 15,1-21-15,-1 0 0,0 0 0,0 0 16,0 0-16,0 0 0,22-21 15,-22 21-15,21-22 0,-21 1 16,1 0-16,20 0 0,0-21 0</inkml:trace>
  <inkml:trace contextRef="#ctx0" brushRef="#br0" timeOffset="84851.23">16362 7662 0,'0'0'0,"-21"22"15,21-1-15,-22 0 0,1 0 16,21 21-16,-21-20 0,0 20 16,0 0-16,21 22 0,-21-22 0,-1 0 15,22 1-15,0-1 0,-21 0 16,21 1-16,-21-1 0,21 0 16,0-20-16,0-1 0,0 21 0,0-21 15,0 0-15,0 1 0,21-22 16,0 0-16,1 0 15,-1 0-15,0 0 0,0 0 0,0 0 16,22 0-16,-22-22 0,0 1 0,0 0 16,0 0-16,0 0 0,22-22 15,-22 22-15,-21-21 0,21 21 0,0-22 16,0 22-16,-21-21 0,0 21 16,0 0-16,0-1 0,22 22 15,-22 22 1,0-1-1,0 0-15,0 0 0,-22 21 0,22-20 16,0-1-16,0 21 0,0-21 0,-21 22 16,21-22-16,0 0 0,0 0 15,0 0-15,0 0 0,0 1 16,0-1-16,21 0 16,1-21-16,-1 0 15,0 0-15,0 0 0,0 0 0,0 0 16,22-21-16,-22 21 0,0-21 15,21-1-15,-20 22 0,20-21 16,-21 0-16,0-21 0,0 21 0,1-1 16,-22 1-16,0 0 0,0-21 15,0 21-15,0-1 0,0 1 16,0 42 15,0 1-31,0-1 0,0 0 0,0 0 16,-22 21-16,22-20 0,-21-1 15,21 0-15,0 0 0,0 0 0,0 0 16,0 1-16,0-1 0,0 0 0,0 0 16,21-21-1,1 0 1,-1 0-16,0 0 0,0 0 0,0 0 16,0 0-16,22 0 0,-22-21 15,21 0-15,1 21 0,-22-21 0,21-1 16,-21 1-16,22 0 0,-22-21 0,0 21 15,0-22-15,0 22 0,0 0 16,-21-21-16,0 20 0,0 1 0,0 0 16,0 0-16,-21 21 15,0 0-15,0 0 0,21 21 16,-21 0-16,0 0 0,-1 1 0,1-1 16,21 0-16,0 0 15,0 21-15,0-20 0,0-1 0,0 0 16,0 0-16,0 0 0,0 0 15,0 1-15,21-22 16,1 21-16,-1-21 0,0 0 0,0 0 16,21 0-16,-20 0 0,20 0 15,0 0-15,1 0 0,-1-21 0,0-1 16,-21 1-16,22 21 0,-22-21 0,21 0 16,-21 0-16,1 0 0,-1-1 15,-21-20-15,0 21 0,21 0 0,-21 0 16,0-22-16,0 22 0,0 0 15,0 42 1,0 0 0,-21 0-16,21 1 0,-21 20 15,-1-21-15,22 0 0,-21 22 0,21-22 16,0 0-16,0 0 0,-21 0 0,21 0 16,0 1-16,0-1 0,0 0 15,0-42 48,21 0-63,0-1 0,-21 1 0,22 0 15,-1 0-15,-21-21 0,21 20 16,0-20-16,21 0 0,-20 21 0,-1-22 16,0 1-16,0 21 0,21 0 15,-20 21-15,-1 0 0,0 0 0,0 0 16,-21 21-16,0 0 0,0 0 15,0 21-15,0-20 0,0 20 16,0 0-16,0-21 0,0 22 0,-21-22 16,21 0-16,-21 0 0,0 0 15,21 1-15,0-1 0,0 0 0,-22-21 16,22 21-16,-21-21 0,21-21 47,-21 0-47,0 0 15,0-1-15</inkml:trace>
  <inkml:trace contextRef="#ctx0" brushRef="#br0" timeOffset="85095.09">16489 7938 0,'0'0'0,"-43"0"0,22 0 0,0 0 16,0 0-16,21-22 16,21 22-1,0 0-15,0-21 0,1 0 16,20 21-16,-21 0 0,21 0 0,1-21 16,-22 21-16,21 0 0,1 0 0,-22-21 15,0 21-15,21 0 0,-21 0 16,1 0-16,-1-21 0,0 21 15</inkml:trace>
  <inkml:trace contextRef="#ctx0" brushRef="#br0" timeOffset="85636.03">19812 7705 0,'0'-21'16,"0"-1"0,21 1-16,-21 0 0,21 0 0,-21 0 15,21 0-15,-21-1 16,0 44-1,0-1-15,0 21 16,0-21-16,0 22 0,0-1 16,-63 170-1,42-170-15,0 21 0,-1-20 0,1-1 16,0 0-16,0 1 0,0-1 16,0 0-16,21-20 0,0-1 0,0 0 15,0 0-15,0 0 0,0 0 16,21-21-1,0 0-15,-21-21 0,21 21 16,-21-21-16,21 0 16,-21 0-16,0 0 0,0-1 0</inkml:trace>
  <inkml:trace contextRef="#ctx0" brushRef="#br0" timeOffset="86424.44">19558 8001 0,'0'0'0,"-64"0"15,43 0-15,0 0 0,21 21 16,0 0 0,0 1-16,21-22 15,0 0-15,1 0 0,-1 0 0,21 0 16,-21 0-16,22 0 0,-1 0 16,-21 0-16,21 0 0,1 0 15,20-22-15,-20 1 0,-1 21 16,0-21-16,-21 21 0,22-21 0,-1 0 15,-21 21-15,0-21 0,1 21 16,-1-22-16,0 1 0,-21 42 47,-21 1-47,21-1 0,-21 21 16,21-21-16,0 0 0,-22 22 15,22-22-15,0 0 0,0 0 0,0 22 16,0-22-16,0 0 0,22 0 15,-1-21-15,0 0 16,-21 21-16,42-21 0,-21 0 0,1 0 16,20 0-16,-21 0 0,21-21 0,-20 21 15,20-21-15,-21 0 0,21 21 16,-20-21-16,-1-1 0,21 1 0,-21 0 16,-21 0-16,21 0 0,-21 0 15,0-1-15,0 1 0,0 0 0,0 0 16,0 0-16,0 0 15,-21 21 1,21 21 0,0 0-16,-21 0 0,21 0 15,-21 22-15,21-22 0,-21 21 0,21-21 16,0 22-16,-21-1 0,-1 0 0,22 1 16,-21-1-16,21-21 0,0 21 15,0 1-15,-21-1 0,21 0 0,0 1 16,0-1-16,0 0 0,0 1 0,0-1 15,0 22-15,0-22 0,0 0 16,0 1-16,0-1 0,0 0 0,0-21 16,0 22-16,0-22 0,0 0 0,0 0 15,-21-21 1,0 0 0,21-21-16,0 0 0,0 0 15,-21 0-15,21-22 0,0 22 16,0-21-16,0-1 0,0-20 0,0 21 15,0-22-15,21 22 0,0-22 0,-21 22 16,21-22-16,0 22 0,22 0 16,-22-1-16,0 1 0,21 0 0,-21 21 15,22-22-15,-22 22 0,21 0 0,-21 0 16,22 0-16,-22-1 16,0 22-16</inkml:trace>
  <inkml:trace contextRef="#ctx0" brushRef="#br0" timeOffset="86735.27">21124 7895 0,'0'0'0,"0"-21"15,-21 21 1,0 21 0,21 0-16,0 22 15,0-22-15,-21 21 0,21 1 0,0-1 16,0 21-16,-21-20 0,21 20 15,0-20-15,0-1 0,0 21 0,-22-20 16,22-1-16,-21 0 0,21 1 0,-21-1 16,21 0-16,0 1 15,0-1-15,-21 0 0,21-20 0,0 20 16,-21-21-16,21 21 0,0-20 0,0-1 16,0 0-16,21-42 31,0 0-16,-21-1-15,21 1 0,-21 0 16</inkml:trace>
  <inkml:trace contextRef="#ctx0" brushRef="#br0" timeOffset="87035.1">21040 8170 0,'0'0'15,"0"-42"-15,0 0 0,0 21 0,0-22 16,0 22-16,0 0 0,21 0 0,0 0 15,0-1-15,0 1 16,0 21-16,22-21 0,-22 21 0,0-21 16,21 21-16,-20 0 0,20 0 0,-21 0 15,0 21-15,0 0 0,-21 0 16,0 22-16,0-22 0,0 21 0,0-21 16,0 22-16,-21-22 0,0 0 15,0 21-15,0-20 0,0-1 16,-1 0-16,1 0 0,0 0 0,0 0 15,0-21-15,0 0 0,21 22 16,-22-22-16,22-22 31,22 1-31,-22 0 16,21 21-16</inkml:trace>
  <inkml:trace contextRef="#ctx0" brushRef="#br0" timeOffset="87702.71">21463 8107 0,'0'0'0,"21"0"0,0 0 15,0 0-15,1 0 0,-1-21 16,0 21-16,0-21 16,21 21-16,-20-22 0,-1 1 0,0 21 15,21-21-15,-21 0 0,1 0 16,-1 0-16,0-1 0,0 22 0,-21-21 15,0 0-15,0 0 0,0 0 16,-21 21 0,0 0-16,0 0 0,-1 21 15,1 0-15,0-21 0,0 42 16,0-20-16,0-1 0,-1 0 16,1 21-16,0-21 0,21 22 0,-21-22 15,21 21-15,0-21 0,0 1 16,0-1-16,0 0 0,0 0 0,0 0 15,0 0-15,21-21 0,0 0 16,0 22-16,22-22 0,-22 0 16,0 0-16,0 0 0,0 0 0,1-22 15,20 1-15,-21 21 0,0-21 16,0 0-16,22 0 0,-22 0 0,0-22 16,0 22-16,0 0 0,1-21 15,-1-1-15,0 22 0,0-21 16,0 21-16,-21-1 0,0-20 0,0 21 15,0 0-15,-21 21 32,21 21-32,-21-21 0,0 21 15,0 0-15,21 0 0,0 1 0,-22 20 16,22-21-16,0 0 0,0 0 0,0 1 16,0 20-16,0-21 0,0 0 15,22 0-15,-1 1 0,-21-1 16,21 0-16,0-21 0,-21 21 15,0 0-15,21-21 0,-21 21 16,0 1 0,-21-22-16,0 0 15,0 0-15,-22 0 0,22 0 0,0 0 16,0 21-16,-21-21 0,20 0 16,1 0-16,0 0 0,-21-21 15</inkml:trace>
  <inkml:trace contextRef="#ctx0" brushRef="#br0" timeOffset="90463.71">487 10774 0,'-21'0'0,"-1"0"16,1 0-16,0 0 0,0 0 16,0-21-1,0 0-15,21-1 0,-22 1 16,22 0-16,0 0 15,0 0-15,0 0 0,0-1 16,0 1-16,0 0 0,0 0 16,22 21-16,-1 0 0,0 0 15,0 0-15,21 0 0,-20 21 0,20 21 16,-21-20-16,21-1 0,-20 21 16,-1 0-16,21 1 0,-42-22 0,21 21 15,-21 1-15,21-1 0,-21-21 16,0 21-16,0 1 0,0-22 15,0 21-15,0-21 0,0 1 16,0-1-16,-21 0 0,21 0 16,-21-21-16,0 0 15,0 0 1,21-21-16,0 0 0,0 0 0,0-22 16,0 22-16,0-21 0,0-1 15,21 1-15,0 0 0,0-22 0,22 22 16,-22-22-16,0 22 0,21 0 15,-21-1-15,22 1 0,-1 21 0,-21 0 16,22 21-16,-22 0 16,21 0-16,-21 21 0,0 0 0,22 0 15,-22 22-15,0-1 0,-21-21 16,21 21-16,-21 1 0,0-1 0,0 0 16,0 1-16,0-1 0,0 0 15,0 1-15,0-22 0,0 21 16,0-21-16,-21 1 0,21-1 0,0-42 31,0-1-15,0 1-16,21-21 15,0 21-15,1-22 0,20 22 0,-21-21 16,0 0-16,0-1 16,1 1-16,20 0 0,-21 20 0,0-20 15,0 21-15,1 0 0,20 21 16,-21 0-16,0 0 0,0 0 0,-21 21 15,22 0-15,-22 0 0,21 0 16,-21 22-16,0-1 0,0-21 0,0 22 16,0-22-16,0 21 0,0-21 15,0 22-15,0-22 0,0 0 0,0 0 16,0 0-16,0 0 0,0 1 16,21-44 15,-21 1-31,21 21 0</inkml:trace>
  <inkml:trace contextRef="#ctx0" brushRef="#br0" timeOffset="90873">2053 10880 0,'0'0'0,"0"21"0,-21-21 15,0 21-15,42-42 47,0 21-47,0-21 0,0 21 16,1-21-16,-1-1 0,0 1 15,0 0-15,0 0 0,0 0 16,1 0-16,-1-1 0,0 1 0,-21-21 16,0 21-16,0 0 0,0-1 15,0 1-15,-21 0 16,0 21-16,-1 0 0,1 0 15,0 21-15,0 0 0,0 22 0,0-22 16,21 21-16,-22-21 0,22 22 16,-21-1-16,21 0 0,-21 1 0,21-1 15,0 0-15,0-20 0,0 20 16,0-21-16,0 21 0,0-20 16,0-1-16,21 0 0,0 0 0,1 0 15,-1-21-15,0 0 0,0 0 16,85 0-1,-64-21-15,1 0 0,-1 0 0,0 0 16,1-22-16,-1 22 0,0-21 0</inkml:trace>
  <inkml:trace contextRef="#ctx0" brushRef="#br0" timeOffset="91134.85">2942 10372 0,'0'0'15,"0"-21"-15,0-22 0,-21-20 16,0 63-16,0 0 15,21 21-15,0 0 16,-22 0-16,22 22 0,0-1 0,0 0 16,-21 22-16,21-1 0,0-20 15,0 20-15,0 1 0,-21-22 0,21 0 16,-21 22-16,21-22 0,0 0 16,0 1-16,-21-22 0,21 21 0,-21-21 15,21 1-15,0-1 0,0 0 16,0 0-16,21-21 15,0 0-15,0-21 16,0 0-16,0 0 0,1-1 16,-1-20-16,0 21 0</inkml:trace>
  <inkml:trace contextRef="#ctx0" brushRef="#br0" timeOffset="91935.4">3217 10351 0,'0'-43'0,"0"86"0,0-107 0,0 85 31,0 0-31,0 1 0,0 20 16,-21 0-16,21 1 0,0 20 0,0-21 15,0 22-15,-21-22 0,21 22 16,0-22-16,0 0 0,-21 22 0,21-22 16,-21-21-16,21 22 15,-22-1-15,22-21 0,0 0 0,0 1 16,0-1-16,0 0 0,22-21 31,-1-21-31,0 0 0,-21-1 16,21 1-16,0 0 0,0 0 15,1 0-15,-1 0 0,-21-22 0,21 22 16,0 0-16,-21 0 0,0 0 0,21-1 16,0 1-16,1 42 15,-22 1 1,0-1-16,0 0 0,0 0 15,0 0-15,0 0 0,0 22 16,0-22-16,21 0 0,-21 0 0,0 0 16,0 1-16,0-1 0,21-21 15,0 21-15,0-21 0,0 0 16,1 0-16,20 0 16,-21 0-16,0 0 0,0-21 0,1 0 15,-1 21-15,0-22 0,0 1 0,0 0 16,0 0-16,1 0 0,-22 0 15,0-1-15,0 1 0,21 21 0,-21-21 16,0 42 15,0 0-31,0 1 0,0-1 16,0 0-16,0 0 0,0 21 16,0-20-16,0-1 0,0 0 0,0 0 15,0 0-15,0 0 0,21 1 0,0-22 16,0 21-16,0-21 15,1 0-15,-1 0 0,0 0 0,0 0 16,0-21-16,0-1 0,1 22 0,-1-21 16,0 0-16,-21 0 0,21 0 15,-21-22-15,0 22 0,0-21 16,0 21-16,0-22 0,0 1 0,0 21 16,0-21-16,-21 20 0,0 1 15,0 0-15,-1 0 0,22 0 0,-21 21 16,0 0-16,0 0 0,0 0 15,0 21-15,-1 0 0,1 0 0,0 0 16,0 1-16,0-1 0,21 0 0,0 0 16,-21 0-16,21 0 0,0 1 15,0-1-15,21 0 16,0-21-16,0 0 16,0 0-16,0 0 0,22 0 0</inkml:trace>
  <inkml:trace contextRef="#ctx0" brushRef="#br0" timeOffset="92720.54">4593 10837 0,'0'0'16,"0"-21"-16,0 0 0,-21 21 16,0 0-16,0 0 0,-1 0 0,1 0 15,0 0-15,0 0 0,0 0 0,0 21 16,-1 0-16,1 1 15,0-1-15,0 0 0,21 0 16,-21 21-16,21-20 0,-21-1 0,21 21 16,0-21-16,0 0 0,0 1 0,0-1 15,0 0-15,0 0 0,0 0 16,0 0-16,21-21 0,0 0 16,0 0-16,0 0 15,0 0-15,1-21 0,-1 0 0,0 21 16,0-21-16,0 0 0,-21 0 15,21-1-15,1 1 0,-1-21 0,0 21 16,0 0-16,-21-22 0,0 1 0,21 0 16,-21-1-16,0 1 0,21 0 15,-21-1-15,0 1 0,0 0 16,0-1-16,0 1 0,0 21 0,0 0 16,0-1-16,0 44 15,0-1 1,0 0-16,0 21 0,-21-21 0,21 22 15,0-1-15,0 0 0,-21 1 16,21-1-16,0 0 0,0-20 0,0 20 16,0 0-16,0-21 0,0 1 0,0 20 15,0-21-15,0 0 0,21 0 16,0-21-16,1 22 0,-1-22 0,0 0 16,0 0-16,0 0 0,0 0 15,1 0-15,20 0 0,-21 0 16,0-22-16,0 1 0,1 0 0,-1 21 15,21-21-15,-21 0 0,0 0 0,1-1 16,-22-20-16,21 21 0,0 0 16,-21 0-16,0-1 0,0 1 0,0 0 15,-21 21 1,0 21-16,-1-21 16,1 21-16,21 1 0,-21-1 0,21 0 15,0 0-15,0 0 0,0 0 16,0 1-16,0-1 0,0 0 15,21 0-15,-21 0 0,0 0 0,21-21 16,-21 22-16,22-1 0,-22 0 16,0 0-1,-22-21 17,1 0-17,0-21-15,21 0 0,-21 0 0,0-1 16,0 1-16,-1 0 15</inkml:trace>
  <inkml:trace contextRef="#ctx0" brushRef="#br0" timeOffset="92976.4">3344 10456 0,'0'0'0,"-21"0"0,0 0 15,42 0 1,0 0-16,22 0 0,-1 0 16,0 0-16,1-21 0,20 21 15,-21 0-15,22-21 0,-1 21 0,-20 0 16,20 0-16,-20-21 0,-1 21 0,-21 0 16,21 0-16,-20-21 0,-1 21 15,0 0 1</inkml:trace>
  <inkml:trace contextRef="#ctx0" brushRef="#br0" timeOffset="93565.06">6456 10499 0,'0'0'0,"0"-21"0,0-1 0,0 1 16,0 0-16,0 0 0,0 0 16,0 0-16,-21 21 0,-1 0 15,1 0-15,0 0 0,0 0 0,0 21 16,0 0-16,-1 21 0,1-21 16,0 22-16,21-1 0,-21 22 0,21-22 15,-21 0-15,21 1 0,0-1 16,0 0-16,0 1 0,0-22 15,0 21-15,21-21 0,0 0 0,0 1 16,0-1-16,1 0 0,20-21 0,-21 0 16,21 0-16,-20 0 0,20 0 15,0 0-15,1 0 0,20-21 0,-21 21 16,1-21-16,20-22 0,-20 22 0,20 0 16,-21-21-16,1 20 0,-1-20 15</inkml:trace>
  <inkml:trace contextRef="#ctx0" brushRef="#br0" timeOffset="93790.93">7197 10224 0,'0'-64'15,"0"128"-15,0-107 16,-22 64-16,22 1 0,-21-1 0,0 21 16,21 0-16,0 22 0,-21-22 15,0 1-15,0 20 0,21-21 0,-22 1 16,1-1-16,21 0 0,-21 1 0,21-1 15,0-21-15,0 22 0,0-22 16,0 0-16,0 0 0,0 0 0,0 0 16,21-21-16,0 0 0,1 0 0,-1 0 15,21 0-15,0 0 0,-20-21 16,20 0-16,0 21 0</inkml:trace>
  <inkml:trace contextRef="#ctx0" brushRef="#br0" timeOffset="96727.11">7683 10605 0,'0'0'0,"0"-22"0,0 1 0,0 0 16,0 0-16,0 0 0,-21 21 0,0 0 15,0-21-15,0 21 0,0 0 0,-1 0 16,1 21-16,0 0 0,0 0 16,0 0-16,0 0 0,-1 1 0,22 20 15,-21-21-15,21 21 0,-21-20 16,21 20-16,-21-21 0,21 21 15,0-20-15,0-1 0,0 0 0,0 0 16,0 0-16,21-21 0,0 21 0,0-21 16,1 0-16,-1 0 0,0 0 15,0 0-15,0 0 0,0 0 0,22-21 16,-22 0-16,0 21 0,0-21 0,0 0 16,1 0-16,-1-1 0,0 1 15,0 0-15,-21-21 0,0 21 0,21-1 16,-21-20-16,0 21 0,0-21 15,0 20-15,0 1 0,0 0 16,-21 42 15,21 0-31,-21 1 0,21 20 0,-21-21 16,21 0-16,0 22 0,0-22 0,0 21 16,-21-21-16,21 0 0,0 1 15,0-1-15,0 0 0,21 0 0,-21 0 16,21-21-16,0 0 0,21 0 0,-20 0 15,-1 0-15,21 0 0,-21 0 16,22 0-16,-22-21 0,21 21 0,-21-21 16,22 0-16,-1 0 0,0-1 0,-21 1 15,22 0-15,-1 0 0,-21-21 16,0 20-16,1-20 0,-1 0 16,0 21-16,0-64 0,-21 64 15,0 0-15,0-1 0,0 1 16,0 42-1,-21 1-15,21-1 0,-21 0 0,0 21 16,-1-21-16,1 22 0,0-22 16,21 21-16,0-21 0,-21 1 0,21-1 15,0 21-15,0-21 0,0 0 16,0 1-16,0-1 16,21-21-16,0 0 15,0 0-15,1 0 0,-22-21 31,0-1-15,0 1-16,0 0 0,-22 0 16,1 0-16,21 0 15,-21 21-15,0 0 0,0 0 16,0 0-16,21 21 16,0 0-16,0 0 15,0 0-15,0 0 0,0 1 0,0-1 16,0 0-16,0 0 0,0 0 15,21-21-15,21 0 16,-21 0-16,0 0 16,1 0-16,20 0 0,-21 0 0,21 0 15,-20-21-15,20 0 0,0 21 16,1-21-16,-1 0 0,0-1 0,-21 1 16,22 0-16,-1 0 0,-21-21 0,22 20 15,-22-20-15,0 21 0,-21-21 16,0 20-16,0 1 0,0-21 0,0 21 15,-21 21-15,0 0 0,-1 0 16,1 0-16,0 0 0,0 42 16,0-21-16,21 0 0,0 22 0,-21-22 15,21 21-15,0-21 0,0 22 0,0-22 16,0 0-16,0 0 0,0 22 16,0-22-16,0 0 15,0 0-15,21 0 0,-21 0 16,0-42 31,0 0-47,-21 0 15,-1 0-15,1 21 0,0-21 16,0 21 0,0 0-1,21 21-15,0 0 0,0 0 16,21 0-16,0-21 15,0 21-15,0-21 16,1 0-16,-1 0 0,0 0 0,21 0 16,-21 0-16,22 0 0,-22 0 0,21 0 15,1 0-15,-1-21 0,0 0 0,-21 21 16,22-21-16,-1 0 0,-21 21 16,0-21-16,1-1 0,20 1 0,-21 0 15,-21 0-15,21 0 0,0 0 16,1-22-16,-22 22 0,21 0 0,-21 0 15,0 42 17,0 0-32,0 0 0,0 0 15,-21 1-15,21-1 0,0 0 16,0 0-16,0 0 0,0 0 0,0 1 16,0-1-16,0 0 15,21-21-15,0 0 0,0 0 16,0 0-16,0 0 0,1 0 0,-1 0 15,0 0-15,21 0 0,-21 0 16,1-21-16,-1 21 0,0-21 0,0-1 16,0 1-16,0 0 0,1 0 0,-1-21 15,0 20-15,0-20 16,0 0-16,-21-1 0,21 1 0,1 0 16,-22-1-16,0 1 0,21 0 0,-21-1 15,21 22-15,-21 0 0,0 0 16,0 0-16,0 0 0,0 42 15,0 0-15,-21 0 16,0 0-16,21 22 0,0-1 16,-22 0-16,1 1 0,0 20 0,0-21 15,21 22-15,-21-22 0,0 22 0,-1-1 16,22-20-16,-21-1 0,0 21 16,21 1-16,0-22 0,-21 22 0,21-22 15,-21 22-15,21-1 0,-21-21 0,21 22 16,0-22-16,0 1 15,0 20-15,0-21 0,0 1 0,0-22 16,0 21-16,0 1 0,0-22 0,0 0 16,0 0-16,0 0 0,0 0 0,21-21 15,0 0-15,0 0 16,0 0-16,0-21 0,1 0 0,-1 0 16,0 0-16,0 0 0,0-1 0,0 1 15,1-21-15,-1 0 0,0-1 16,-21 1-16,21 0 0,0-22 15,-21 22-15,21-22 0,-21-63 16,0 85-16,0-22 0,0 22 0,-21 0 16,0-1-16,0 1 0,-21 21 15,20 0-15,1 0 0,0-1 0,0 22 16,0-21-16,0 21 0,42 0 47,0 0-47,0 0 0,0 0 0,22 0 15,-22 0-15,21-21 0,0 21 16,1-21-16,-1 21 0,0-21 0,1 0 16,-1-1-16,-21 22 0,22-21 15,-22 0-15,0 0 0,0 21 16,0-21-16,-21 0 0,0-1 0,-21 22 62,21 22-62,-21-1 0,21 0 16,0 0-16,-21 0 0,21 0 0,0 1 16,0-1-16,0 0 0,0 0 0,0 0 15,21 0-15,0 1 16,0-1-16,0-21 0,1 0 16,-1 0-16,0 21 0,0-21 0,0 0 15,0 0-15,1 0 0,20 0 16,-21-21-16,0 21 0,0-21 0,22-1 15,-22 22-15,21-21 0,-21 0 16,1 0-16,-1 0 0,0 0 16,-21-1-16,0 1 0,21 0 0,-21 0 15,0 0-15,0 0 0,0-1 0,0 1 16,0 0-16,-21 21 16,0 0-16,0 0 15,-1 21-15,22 22 0,-21-22 16,0 0-16,21 0 0,0 0 15,0 22-15,0-22 0,0 0 16,0 0-16,0 0 0,0 0 0,0 1 16,21-1-16,0-21 0,1 21 0,20 0 15,-21-21-15,0 0 0,22 0 16,-1 0-16,0 0 0,-21 0 0,22 0 16,-1 0-16,0 0 0,1 0 0,-1-21 15,0 0-15,1 21 0,-1-21 16,0-1-16,-20 1 0,20 0 15,-21 0-15,21 0 0,-20 0 0,-1-22 16,-21 22-16,0-21 0,21 21 16,-21-22-16,0 22 0,0 0 0,0 0 0,-21 21 15,0 0-15,-1 0 0,1 0 16,-21 0-16,21 0 0,-22 0 16,1 21-16,21 0 0,-21 0 0,20 0 15,-20 1-15,21-1 0,0 21 0,21-21 16,0 0-16,0 1 0,0-1 15,0 0-15,0 0 0,0 0 0,0 0 16,21 1-16,0-22 16,0 21-16,0-21 0,22 0 0,-22 0 15,0 0-15,0 0 0,0 0 0,22 0 16,-22-21-16,0-1 0,0 1 0,0 0 16,1 0-16,-1 0 0,0 0 15,0-22-15,0 1 0,0-43 16,1 43-16,-1 0 0,-21-22 15,21 22-15,0-22 0,-21 22 16,21 0-16,-21-1 0,21 1 0,-21 0 16,0 20-16,0 1 0,0 0 15,0 0-15,0 0 0,0 42 16,0 0 0,-21 0-16,0 22 0,21-22 15,-21 21-15,21 0 0,0 1 0,0-1 16,0 0-16,0 1 0,0 20 15,0-20-15,0-1 0,0 0 0,0 1 16,0-1-16,0 0 0,0 1 16,21-1-16,0-21 0,-21 0 0,21 22 15,-21-22-15,22-21 0,-1 21 16,0 0-16,0-21 0,0 0 16,0 0-16,1 0 0,-1 0 15,0 0-15,0 0 0,0 0 16,0-21-16,-21 0 0,22 0 0,-22-1 15,21 1-15,-21 0 0</inkml:trace>
  <inkml:trace contextRef="#ctx0" brushRef="#br0" timeOffset="96958.97">10562 10054 0,'0'0'0,"-42"0"15,21 0-15</inkml:trace>
  <inkml:trace contextRef="#ctx0" brushRef="#br0" timeOffset="97163.83">8742 10139 0,'-43'0'0,"86"0"0,-107 0 16,43 0-16,21 21 47</inkml:trace>
  <inkml:trace contextRef="#ctx0" brushRef="#br0" timeOffset="98084.62">2286 12277 0,'0'21'0,"0"-42"0,21 21 47,-21-21-47,21-1 0,22 1 0,-22 0 0,0 0 15,0 0-15,21-22 16,-20 22-16,-1 0 0,0-21 0,-21-1 16,0 22-16,0 0 0,0-21 15,0 21-15,0-1 0,-21 1 0,0 0 16,-22 0-16,1 21 0,0 0 15,20 0-15,-20 0 0,0 0 0,-1 0 16,1 21-16,0 0 0,-1 0 16,22 1-16,0 20 0,0-21 0,0 21 15,21-20-15,0 20 0,0 0 16,0-21-16,0 22 0,21-1 0,0-21 16,0 22-16,0-1 15,1-21-15,20 0 0,-21 22 0,21-22 16,-20 0-16,20 0 0,-21 0 15,0 0-15,-21 1 0,0-1 0,0 0 16,0 0-16,-21 0 16,0-21-16,-21 0 0,20 21 0,1-21 15,-21 0-15,0 0 0,20 0 16,-20 0-16,0 0 0,-1-21 0,22 21 16,-21-21-16,0 0 0,-1 0 15,22 0-15,-21-1 0,21-20 16,-22 21-16,22-21 0,0-1 0,0 1 15,21 21-15,-21-22 0,21-41 16,21 63 0,0-1-16,0 22 0,21 0 0,-20 0 15,20 0-15,0 22 0,1-1 16,-22 0-16,21 0 0,0 0 0,-20 22 16,20-22-16,-21 0 0,0 0 15,0 0-15,1 0 0,-1 1 16,0-22-16,0 21 0</inkml:trace>
  <inkml:trace contextRef="#ctx0" brushRef="#br0" timeOffset="98371.46">2836 11896 0,'0'0'0,"21"-21"0,-21-1 0,0 1 0,0 0 15,-21 42 1,0 0-16,21 1 0,0 20 16,-21-21-16,0 21 0,21 22 15,-21-22-15,21 1 0,0-1 0,0 0 16,-22 22-16,22-22 0,-21-21 16,21 22-16,0-1 0,0-21 15,0 0-15,0 0 0,0 1 0,0-1 16,0 0-1,0-42 1</inkml:trace>
  <inkml:trace contextRef="#ctx0" brushRef="#br0" timeOffset="98565.35">2519 12340 0,'0'0'0,"0"-21"16,21 21-1,0-21-15,0 21 16,0 0-16,1 0 0,20-21 16,-21 21-16,0 0 0,0-21 0,1 21 15,20 0-15,-21-22 0,0 22 16,0-21-16,1 21 0,-1 0 0,0 0 16,0 0-16,0 0 0,0 0 15</inkml:trace>
  <inkml:trace contextRef="#ctx0" brushRef="#br0" timeOffset="99123.03">3387 12446 0,'21'-21'0,"-42"42"0,63-63 16,-21 21-16,-21-1 0,0 1 15,0 0-15,0 0 0,0 0 16,0 0-16,0-1 0,-21-20 0,0 21 16,0 0-16,-1 21 0,-20-21 15,21 21-15,0 0 0,-22 0 0,22 0 16,0 21-16,-21-21 0,21 21 16,-1 21-16,1-21 0,0 1 15,0 20-15,21-21 0,0 21 0,0-20 16,0 20-16,0-21 0,0 0 15,0 0-15,0 1 0,0-1 0,0 0 16,21 0-16,0-21 16,0 0-16,1 0 0,-1 0 0,21 0 15,-21-21-15,0 21 0,22-21 0,-22 0 16,0 21-16,0-22 0,22 1 16,-22 0-16,0 0 0,-21-21 15,21 20-15,-21 1 0,21 0 16,-21-21-16,0 21 0,0-1 0,0 1 15,0 0-15,0 0 0,0 0 0,-21 21 32,21 21-32,0 0 0,0 0 15,0 0-15,-21 22 0,21-22 16,0 0-16,0 21 0,0-20 0,0 20 16,0-21-16,0 0 0,0 0 15,0 1-15,0-1 0,0 0 0,21-21 31,0 0-31,0 0 16,1-21-16,-1 21 0,0-21 16</inkml:trace>
  <inkml:trace contextRef="#ctx0" brushRef="#br0" timeOffset="100015.57">3810 11769 0,'0'0'0,"-21"-21"16,0 21-16,21 21 0,0 0 16,-22 0-16,1 21 0,21 1 0,0-1 15,0 22-15,-21-22 0,21 21 16,0-20-16,-21 20 0,21-20 0,0-1 16,0 0-16,0-21 15,0 22-15,0-22 0,0 0 0,0 0 16,0 0-16,21 1 0,0-22 0,0 0 15,1 0 1,-1 0-16,0 0 0,0 0 0,0 0 16,0-22-16,1 1 0,-1 21 15,0-21-15,0 0 0,0 0 16,0 0-16,1 21 0,-22-22 0,0 1 16,21 0-16,-21 0 0,0 42 46,0 0-46,0 0 0,0 1 16,0-1-16,0 0 0,0 0 0,0 0 16,0 0-16,0 1 0,0-1 15,0 0-15,0 0 0,21 0 16,0-21 0,0 0-16,0 0 15,1 0-15,-1 0 0,0-21 0,0 0 16,0 21-16,-21-21 0,21 0 0,1-1 15,-1 1-15,0 0 0,0 0 16,0 0-16,0-22 0,1 22 16,-1 0-16,0-21 0,0 21 0,0-1 15,0 1-15,1 21 16,-22 21 0,0 1-1,0-1-15,0 0 16,21-21 15,0-21-15,-21 0-1,0-1-15,0 1 16,0 0-16,0 0 16,-21 0-1,0 0-15,-1 21 0,1 0 16,0 0-16,21 21 15,-21 0-15,21 0 0,0 0 16,-21 0-16,21 22 0,-21-22 0,21 21 16,0-21-16,-22 22 0,22-22 0,0 0 15,0 0-15,0 0 0,0 1 16,0-1-16,22 0 0,-1-21 16,0 0-16,0 0 0,0 0 15,0 0-15,1 0 0,-1 0 0,21 0 16,-21 0-16,0-21 0,1 21 0,-1-21 15,0-1-15,21 1 16,-21 0-16,1 0 0,-1 0 16,-21-22-16,0 22 0,0 0 0,0-21 15</inkml:trace>
  <inkml:trace contextRef="#ctx0" brushRef="#br0" timeOffset="100227.45">4530 11726 0,'0'0'0,"-22"0"16,1 0-16,0 0 0,0 0 0,0 0 15,21 22 1,0-1 0</inkml:trace>
  <inkml:trace contextRef="#ctx0" brushRef="#br0" timeOffset="100423.35">3704 12107 0,'-21'22'16,"42"-44"-16,-63 44 0,42-1 0,21-21 31,0 0-31,0 0 0,22 0 16,-22-21-16,21 21 0,0 0 15,1-22-15,-22 22 0,21-21 0,1 21 16,-1-21-16,0 21 0,-21 0 16</inkml:trace>
  <inkml:trace contextRef="#ctx0" brushRef="#br0" timeOffset="101139.94">5800 12086 0,'0'0'0,"0"-21"0,21 21 15,-21-21-15,0 0 0,0 0 16,0-1-16,0 1 0,0 0 16,-21 0-16,-1 21 0,1 0 15,0-21-15,0 21 0,0 0 16,-22 0-16,22 0 0,0 21 0,0 0 16,-21 0-16,20 0 0,1 22 15,0-22-15,0 21 0,0 1 0,0-22 16,21 21-16,-22-21 0,22 22 0,0-22 15,0 0-15,0 0 0,0 0 16,22 0-16,-1 1 0,0-22 0,0 0 16,0 0-16,22 0 0,-22 0 0,21 0 15,-21 0-15,0 0 0,22 0 16,-22-22-16,0 22 0,0-21 16,0 21-16,-21-21 0,-21 21 31,0 0-31,-21 0 15,21 0-15,-1 0 0,1 21 0,-21-21 16,21 21-16,0 1 0,-22-1 16,22 0-16,0 0 0,0 0 0,0 0 15,-1 1-15,22-1 16,0 0-16,-21-21 0,21 21 0,0 0 16,21-21-1,1 0-15,-1 0 0,0 0 16,0 0-16,0-21 0,0 21 15,1-21-15,-1 21 0,21 0 0,-21-21 16,0 21-16,-21-21 0,22 21 16,-1 0-16,-21 21 31,0 0-31,0 0 16,0 0-16,-21 0 0,-1 1 0,22 20 15,-21-21-15,0 21 0,21-20 0,-21 20 16,0-21-16,21 0 0,0 0 15,-21 22-15,-1-22 0,22 0 16,0 0-16</inkml:trace>
  <inkml:trace contextRef="#ctx0" brushRef="#br0" timeOffset="102631.19">6540 12107 0,'0'0'0,"22"-21"0,-22 0 0,21 0 15,0 0-15,-21 0 0,21-1 16,0 1-16,-21 0 16,21 21-16,1 0 0,-22 21 15,0 0-15,0 1 0,0-1 16,0 21-16,0 0 0,0-20 0,0 20 16,0 0-16,0 1 0,-22-1 15,1-21-15,21 21 0,-21-20 0,0 20 16,0-21-16,21 0 0,0 0 0,-21 1 15,21-1 1,0-42 0,0-1-1,0 1-15,21 0 0,-21 0 16,21 0-16,0 0 0,-21-22 0,21 22 16,0-21-16,1 21 0,-22-22 0,21 1 15,0 21-15,-21-22 0,21 1 16,0 0-16,-21 63 31,21 0-31,-21 0 0,0 0 0,0 22 16,22-22-16,-22 21 0,0-21 15,0 22-15,0-22 0,0 21 0,0 1 16,0-22-16,0 0 0,21 21 0,-21-21 16,21 1-16,0-22 0,-21 21 15,21 0-15,0-21 0,1 0 16,-1 0-16,0 0 0,0 0 0,0 0 15,0 0-15,22 0 0,-22 0 0,0-21 16,21 0-16,-20-1 0,20 1 16,-21 0-16,0 0 0,0 0 0,22 0 15,-22-22-15,0 22 0,0-21 0,-21 21 16,21-22-16,-21 22 0,22 0 16,-22-21-16,0 20 0,0 1 15,0 42 1,0 1-1,0-1-15,0 21 0,-22-21 0,22 22 16,-21-22-16,21 21 0,0-21 16,0 22-16,0-22 0,0 0 0,0 0 15,0 0-15,0 0 0,0 1 0,0-1 16,21-21-16,1 21 16,-1-21-16,0 0 15,0 0-15,0 0 0,0 0 16,-21-21-16,0 0 0,22 21 15,-22-22-15,21 1 0,-21 0 16,0 0-16,0 0 0,0 0 16,-21-1-16,-1 1 0,1 0 0,0 0 15,0 0-15,0 21 16,0 0-16,21-21 0,-22 21 16,22-22-1,0 1 1,22 21-16,-22-21 15,21 21-15,0-21 0,21 21 0,-21 0 16,1-21-16,20 21 0,-21 0 0,0 0 16,22 0-16,-22 0 0,21 0 15,-21 0-15,0 21 0,1 0 0,-1 0 16,0 0-16,0 22 0,-21-22 16,0 0-16,0 21 0,0-20 15,0-1-15,0 21 0,0-21 0,0 0 16,0 1-16,0-1 0,0 0 15,0 0-15,0 0 16,-21-21 15,21-21-31,0 0 16,0 0-16,0 0 0,0-1 16,21-20-16,0 21 0,-21-21 15,21 20-15,1-20 0,-1 0 16,21 21-16,-21-22 0,0 22 0,1 0 15,-1 0-15,21 0 0,-21 21 16,0 0-16,1 0 0,-1 0 0,-21 21 16,21 0-16,0 0 0,-21 0 0,21 22 15,-21-22-15,0 21 0,0-21 16,0 22-16,0-22 0,0 21 0,0-21 16,0 0-16,0 1 0,0-1 0,0 0 15,0 0-15,0 0 16,-21-21-16</inkml:trace>
  <inkml:trace contextRef="#ctx0" brushRef="#br0" timeOffset="104748.53">8636 12510 0,'0'-22'47,"21"22"-47,0-21 0,-21 0 16,21 0-16,1 0 0,-1 0 0,0-1 15,-21 1-15,21 0 0,0-21 16,-21 21-16,21-22 0,-21 22 0,0 0 15,0 0-15,0 0 0,0-1 0,-21 22 32,0 0-32,0 0 0,0 22 15,0-1-15,21 0 0,0 0 16,-22 0-16,22 0 0,0 22 0,-21-22 16,21 0-16,0 0 0,0 22 0,0-22 15,0 0-15,0 0 0,0 0 16,21 0-16,-21 1 15,0-1-15,22 0 0,-44-21 63,22-21-63,-21 21 0,21-21 0,-21-1 16,0 22-1,0 0-15,21 22 31,0-1-15,0 0-16,0 0 0,21-21 16,0 0-16,0 21 0,0-21 15,1 0-15,-1 0 0,0 0 16,0 0-16,0 0 0,22 0 0,-1 0 16,-21 0-16,21 0 0,1-21 0,-1 21 15,0-21-15,1 21 0,-22-21 16,21 0-16,-21-1 0,22 1 0,-22 0 15,0 0-15,0 0 0,0-22 0,-21 1 16,0 21-16,0-21 0,0-1 16,22 1-16,-22 0 0,0-1 0,0 1 15,0 21-15,0-22 0,0 22 16,0 0-16,0 0 0,0 0 16,-22 21-16,1 21 15,21 0-15,0 0 16,0 22-16,-21-22 0,21 21 0,-21 0 15,21 1-15,0-1 0,0 0 0,0 1 16,0-1-16,0-21 0,0 22 16,0-22-16,0 0 0,0 21 0,21-21 15,-21 1-15,21-22 0,0 21 0,1 0 16,-1-21-16,0 0 0,0 21 16,21-21-16,-20 0 0,20 0 0,0 0 15,-21 0-15,22 0 0,-1 0 16,0-21-16,22 0 15,-22 0-15,1-1 0,-22 22 0,21-21 16,-21 0-16,0 0 0,-21 0 0,0-22 16,0 22-16,0 0 0,0 0 15,0 0-15,0 0 0,0-1 0,-21 1 16,0 21-16,0 0 0,0 0 16,0 0-16,-1 21 0,1 1 15,0-1-15,0 21 0,0-21 0,0 0 16,21 22-16,-22-22 0,22 0 0,-21 0 15,21 0-15,0 1 0,0-1 16,0 0-16,21-21 16,1 21-16,-1-21 0,0 0 15,0 0-15,0 0 0,0 0 16,1 0-16,-22-21 0,21 21 0,0-21 16,0 0-16,0 21 0,-21-22 0,0 1 15,21 0-15,-21 0 0,22 0 16,-22 0-16,0-1 0,0-20 0,0 21 15,0 0-15,0 0 0,0 42 32,0 0-17,0 0-15,0 0 0,0 0 0,0 1 16,0-1-16,0 0 16,0 0-16,0 0 0,0 0 0,0 1 15,21-22-15,0 21 0,0-21 16,0 0-16,0 0 0,1 0 15,-1 0-15,0 0 0,0 0 0,0 0 16,22 0-16,-22 0 0,0-21 0,0-1 16,21 22-16,-20-21 0,-1 0 15,0 0-15,0 0 0,0 0 0,-21-1 16,21-20-16,-21 0 0,22 21 0,-22-22 16,21 1-16,-21 0 0,0-1 15,0 1-15,0 0 0,0 20 16,0 1-16,0 0 0,0 0 0,0 42 31,-21 21-31,-1-20 16,22 20-16,-21-21 0,21 21 0,-21 1 15,21-1-15,0 0 0,0 1 16,0-22-16,-21 21 0,21-21 0,0 22 16,0-22-16,0 0 0,0 0 0,0 0 15,0 1-15,21-22 0,-21 21 16,21-21-16,0 0 0,1 0 15,-1 0-15,0 0 0,0 0 0,0 0 16,0 0-16,1-21 0,-1-1 16,0 22-16,-21-21 0,21 0 0,0 0 15,0 21-15,-21-21 0,22 0 16,-22-1-16,21 1 0,-21 42 31,0 1-15,0-1-16,0 0 0,0 0 15,0 0-15,0 0 0,0 1 0,21-1 16,0 0-16,0 0 16,0-21-16,1 0 15,-1 0-15,0 0 0,0 0 0,0 0 16,0 0-16,1 0 0,-1 0 16,0 0-16,0 0 0,0-21 0,0 21 15,-21-21-15,22 0 0,-1-1 16,0 1-16,0 0 0,0 0 0,0-21 15,1 20-15,-1-20 0,0 21 16,0-21-16,-21 20 0,21 1 0,0 0 16,1 0-16,-22 42 31,0 0-15,0 0-1,21-21 32,-21-21-31,0 0-1,0 0-15,0 0 0,0 0 16,0-1 0,-21 22-1,-1 0-15,1 22 16,0-1-16,0 0 0,21 0 15,-21 0-15,21 22 0,-21-22 0,21 0 16,0 21-16,0-21 0,0 1 16,0-1-16,0 0 0,0 0 15,0 0-15,0 0 0,0 1 0,0-1 16,21-21-16,0 0 16,0 0-16,0 0 15,0 0-15,1 0 0,-1 0 0,0 0 16,0-21-16,0-1 0,0 1 0,1 0 15,-1 0-15,0-21 16,-21 20-16,21 1 0,0-21 0</inkml:trace>
  <inkml:trace contextRef="#ctx0" brushRef="#br0" timeOffset="105000.43">11366 11663 0,'0'0'15,"-21"0"-15,0 0 0,0 21 0,0-21 16,0 0-16,-1 0 16,22 21-1,22-21 32</inkml:trace>
  <inkml:trace contextRef="#ctx0" brushRef="#br0" timeOffset="105243.28">10435 12023 0,'21'0'15,"0"0"1,22 0-16,-22-21 0,0 21 0,0 0 16,22-22-16,-22 22 0,0 0 0,0-21 15,0 21-15,22-21 0,-22 21 16,0 0-16,-21-21 0,0 0 31,-21 21-31</inkml:trace>
  <inkml:trace contextRef="#ctx0" brushRef="#br0" timeOffset="105488.66">9250 12065 0,'0'0'0,"-21"21"16,42-21-1,0 0-15,0 0 16,0 0-16,0 0 0,1 0 16,-1 0-16,21-21 0,-21 21 0,0 0 15,1 0-15,-1-21 0,21 21 16,-21 0-16,-21-21 0,21 21 15,1 0-15,-22-21 0,0-1 0</inkml:trace>
  <inkml:trace contextRef="#ctx0" brushRef="#br0" timeOffset="106239.73">15198 10456 0,'21'-21'16,"-42"42"-16,42-63 0,0 42 0,-21-21 0,21 21 16,-21-21-16,0 0 0,0-1 15,0 1-15,0 0 16,-21 21-16,0 0 16,0 0-16,-22 0 0,22 0 0,-21 0 15,21 21-15,-22 0 0,22 1 0,0 20 16,-21 0-16,20 1 0,1-1 15,21 0-15,-21 1 0,21-1 0,0 0 16,0 1-16,0-1 16,0 0-16,0-21 0,21 1 0,0-1 15,1 21-15,-1-42 0,0 21 0,21 0 16,1-21-16,-1 0 0,-21 0 16,21 0-16,1 0 0,-22 0 0,21 0 15,1 0-15,-22-21 0,21 21 0,-21-21 16,22 0-16,-22 0 0,21 0 15,-21-1-15,22-20 0,-1 21 0,-21-21 16,21 20-16</inkml:trace>
  <inkml:trace contextRef="#ctx0" brushRef="#br0" timeOffset="109389.57">15875 10266 0,'0'-21'0,"0"42"0,0-63 0,0-1 16,0 22-16,-21 21 15,21 21 1,-21 0-16,-1 1 0,22 20 15,0-21-15,0 43 0,-21-22 0,0 0 16,21 1-16,-21 20 0,21-21 0,0 1 16,-21-1-16,21 0 0,-21 1 15,21-22-15,0 21 0,0-21 0,0 1 16,0-1-16,0 0 0,0 0 16,21-21-16,0 0 0,0 0 15,0 0-15,0 0 0,1 0 16,20 0-16,-21 0 0,0-21 15,0 21-15,22-21 0,-22 0 16,21 21-16,-21-22 0,1 1 0,20 0 16,-21 0-16,0 0 0,22 0 15,-22-1-15,0 1 0,0 0 0,0 0 16,0 0-16,-21 0 0,0-1 0,22 1 16,-22 0-16,0 0 0,-22 21 15,1 0 1,0 21-16,0-21 0,0 21 0,0 0 15,-22 1-15,22 20 0,0-21 16,0 0-16,-22 0 0,22 22 16,0-22-16,0 0 0,-21 0 0,42 0 15,-22 1-15,22-1 0,0 0 16,0 0-16,0 0 0,22-21 16,-1 0-1,0 0-15,0 0 0,0 0 0,22 0 16,-22-21-16,21 21 0,-21-21 0,22 0 15,-22 21-15,0-21 0,21-1 16,-21 1-16,1-21 0,-1 21 0,-21 0 16,0-22-16,21 22 0,-21 0 0,0 0 15,0 0-15,0-1 16,0 1-16,0 42 16,0 1-1,0-1-15,-21 21 0,21-21 16,-21 0-16,21 1 0,0 20 0,0-21 15,0 0-15,0 0 0,0 1 0,0-1 16,0 0-16,0 0 16,21-21-16,0 0 0,0 0 0,21 21 15,-20-21-15,20 0 0,-21 0 16,21 0-16,-20 0 0,20-21 0,-21 21 16,21-21-16,1 0 0,-22 21 0,21-21 15,1-1-15,-22 1 0,21 0 16,-21-21-16,22 21 0,-22-1 15,0-20-15,-21 21 0,0-43 16,0 43-16,0 0 0,0 0 16,-21 21-16,0 21 15,-1 0-15,1-21 0,21 43 0,-21-22 16,21 0-16,-21 0 0,21 21 16,0-20-16,0-1 0,0 0 0,0 0 15,0 0-15,0 0 0,0 1 16,0-1-16,21-21 0,0 21 0,0-21 31,-42 0 0,0 0-31,21-21 16,-21 21-16,0 0 0,0-21 16,-1 21-16,1 0 15,21 21 1,0 0-1,0 0-15,21-21 16,1 21-16,-1-21 16,21 0-16,-21 0 0,0 0 15,22 0-15,-1 0 0,-21 0 0,22-21 16,-1 21-16,0-21 0,1 0 16,20 21-16,-21-21 0,1 21 15,-1-22-15,0 1 0,1 0 0,-1 0 16,-21 0-16,0-22 0,1 22 15,-22 0-15,21-21 0,-21 21 0,0-1 16,0 1-16,0 0 0,0 0 0,-21 21 16,-1 0-16,1 0 15,0 21-15,0 0 0,0 22 0,21-22 16,0 21-16,0-21 0,0 22 0,0-22 16,0 21-16,0-21 0,0 0 15,0 1-15,0 20 0,0-21 16,0 0-16,0 0 0,21 1 15,-42-44 32,0 1-31,-1 21 0,22-21-16,-21 21 15,21 21 1,21 0-1,1-21-15,-1 22 16,0-22-16,0 0 16,0 0-16,0 0 0,1 0 0,20 0 0,-21 0 15,21 0-15,-20 0 16,20 0-16,0 0 0,1-22 0,-22 22 16,21-21-16,-21 21 0,22-21 0,-22 0 15,0 0-15,0 21 0,0-21 16,0-22-16,-21 22 0,0 0 0,22 0 15,-22 0-15,0-1 0,0 1 0,0 0 16,0 0-16,0 42 31,0 0-31,-22 0 0,22 1 16,-21-1-16,21 0 0,0 0 0,0 0 16,0 22-16,0-22 0,0 0 0,0 0 15,0 0-15,21-21 16,1 21-16,-1-21 0,0 0 15,21 0-15,-21 0 0,1 0 0,20 0 16,-21 0-16,0 0 0,22 0 0,-22-21 16,0 0-16,0 21 0,0-21 15,0 0-15,1-22 0,-1 22 0,0-21 16,0 0-16,-21-1 0,21 1 16,0 0-16,-21-22 0,43-21 15,-43 22-15,21 21 0,-21-1 16,0 22-16,21-21 0,-21 21 0,21-1 15,-21 1-15,0 42 16,-21 1 0,0-1-16,0 0 0,21 21 15,-21 1-15,-1-1 0,1 21 0,0-20 16,0 20-16,0-20 0,0 20 0,-1-21 16,1 22-16,0-22 0,0 22 15,0-22-15,0 0 0,-1 1 16,1 20-16,0-20 0,0-1 0,21 21 15,-21-20-15,0-1 0,-1 22 16,22-22-16,0 0 0,-21 1 0,21-1 16,0 0-16,0-21 0,0 22 0,0-22 15,0 21-15,0-21 0,0 1 16,21-22-16,-21 21 0,22-21 0,-1 0 16,0 0-16,0 0 0,0 0 0,0 0 15,1 0-15,-1-21 0,0-1 16,0 1-16,0 0 0,22 0 0,-22 0 15,-21-22-15,21 22 0,0-21 16,-21 0-16,0-22 0,0 22 0,0-1 16,0-20-16,0 21 0,0-22 0,0 22 15,0-1-15,-21 1 0,0 21 16,-22-21-16,22 20 0,0 22 16,0-21-16,0 21 0,0 0 0,-1 0 15,44 0 16,-1 0-31,0 0 16,21 0-16,-21 0 0,22 0 0,-22 0 16,21-21-16,1 21 0,-22-21 15,21 21-15,0-21 0,1 0 0,-1 21 16,-21-22-16,22 1 0,-22 0 16,0 0-16,0 21 0,0-21 15,0 0-15,-21-1 0,22 1 0,-22 0 16,-22 42 15,1 0-31,0-21 0,21 22 0,0 20 16,-21-21-16,21 0 0,-21 0 15,21 1-15,0 20 0,0-21 0,0 0 16,0 0-16,0 1 0,0-1 16,0 0-16,21-21 0,-21 21 15,21-21-15,0 0 0,0 0 0,1 0 16,-1 0-16,0 0 0,0 0 0,0 0 15,0 0-15,1 0 0,-1-21 16,21 0-16,-21 21 0,22-21 16,-22-1-16,21 1 0,-21 0 0,22 0 15,-22 0-15,0 0 0,0-1 16,-21 1-16,0-21 0,0 21 16,0 0-16,-21 21 15,0 0 1,0 0-16,-1 21 0,1 0 15,21 0-15,0 0 0,-21 0 0,21 1 16,-21-1-16,21 0 16,0 0-16,0 0 0,0 0 0,0 1 15,21-1-15,0 0 0,0-21 0,1 0 16,-1 21-16,0-21 16,0 0-16,0 0 0,22 0 0,-22 0 15,21 0-15,0 0 0,22 0 0,-22 0 16,1-21-16,-1 0 0,0 21 15,-21-21-15,22-1 0,-22 1 0,0 0 16,21-21-16,-20-1 16,-22 22-16,0 0 0,0 0 0,0 0 15,0 0-15,0-1 0,-22 22 16,1 0-16,0 0 0,0 0 16,0 0-16,0 0 0,-1 22 0,-20-1 15,21 0-15,0 0 0,0 0 0,-1 0 16,1 22-16,21-22 15,0 0-15,0 0 0,0 0 16,0 1-16,0-1 0,0 0 16,21-21-16,1 0 15,-1 0-15,0 0 0,0 0 0,0 0 16,0 0-16,1 0 0,-1-21 16,0 0-16,0 21 0,0-22 15,-21 1-15,21 0 0,1 0 16,-1-64-16,0 22 15,0 20-15,0-20 0,-21 21 16,0-1-16,0 1 0,21-22 0,-21 22 0,22 0 16,-22-1-16,0 1 15,0 0-15,21 21 0,-21-1 0,21-20 16,-21 21-16,0 0 0,0 42 31,0 0-31,0 0 0,0 22 16,0-1-16,0 0 0,0 1 15,-21 20-15,0 1 0,-1-22 0,1 21 16,21 1-16,-21-22 0,0 22 16,21-22-16,-21 0 0,21 1 0,0-1 15,0 0-15,0-20 0,0-1 16,0 21-16,0-21 0,21 0 0,0-21 0,-21 22 16,21-22-16,0 21 15,1-21-15,-1 0 0,0 0 0,21 0 16,-21 0-16,22-21 0,-22-1 0,21 22 15,1-21-15,-22 0 0,21 0 16,0 0-16,43-22 0,-43 1 16,22-21-16,-43 20 0</inkml:trace>
  <inkml:trace contextRef="#ctx0" brushRef="#br0" timeOffset="109632.45">19240 10308 0,'-21'0'0,"42"0"0,-63 0 16,21 0 0,42 0 46,-21-21-46</inkml:trace>
  <inkml:trace contextRef="#ctx0" brushRef="#br0" timeOffset="109807.35">17970 10224 0,'-42'0'16,"84"0"-16,-105 21 0,42-21 0,42 0 47</inkml:trace>
  <inkml:trace contextRef="#ctx0" brushRef="#br0" timeOffset="111123.15">21272 10478 0,'0'0'16,"22"0"-16,-1 0 15,0 0-15,0 0 16,0 0-16,0 0 0,1-22 0,-1 22 16,0 0-16,0 0 0,0-21 15,22 21-15,-22-21 0,0 21 0,21 0 16,-21-21-16,1 21 0,-22-21 0,21 0 16,-21-1-1,0 1-15,0 0 16,-21 0-16,-1 0 0,1 21 0,0-21 15,0 21-15,0 0 0,0 0 16,-1 0-16,1 0 0,0 0 0,0 0 16,0 21-16,0 0 0,-1 0 15,1 0-15,0 0 0,0 22 0,0-22 16,0 0-16,-1 21 0,1-20 16,21-1-16,0 0 0,-21 0 0,21 0 15,0 0-15,0 1 0,0-1 16,0 0-16,21-21 15,0 0 1,1 0-16,-1 0 0,0 0 0,0 0 16,0 0-16,22-21 0,-22 21 0,0-21 15,21 21-15,-21-22 0,1 1 16,-1 0-16,21 21 0,-21-42 0,-21 21 16,21-1-16,1 1 0,-22 0 15,21 0-15,-21 0 0,0 0 0,0-1 16,0 1-16,0 42 31,-21 1-31,-1-1 16,22 0-16,-21 0 0,0 0 15,21 0-15,0 1 0,-21-1 16,0 21-16,21-21 0,0 0 16,0 1-16,0-1 0,0 0 15,0 0-15,21-21 16,0 21-16,0-21 0,0 0 0,22 0 15,-22 0-15,21 0 0,1 0 16,-22 0-16,21 0 0,0 0 0,1-21 16,-1 21-16,-21-21 0,22 21 0,-1-21 15,-21 0-15,21-1 16,-20 1-16,20 0 0,-21 0 0,0-21 0,22 20 16,-22-20-16,0 21 0,0-21 15,0 20-15,0-20 0,-21 21 16,0 0-16,0 0 0,0-1 0,-21 22 31,0 0-31,0 0 0,0 22 16,0-22-16,-22 21 0,22 21 0,0-21 15,-21 0-15,42 1 0,-22-1 16,22 0-16,0 0 0,0 0 0,0 0 16,0 1-16,0-1 15,22-21-15,-22 21 0,21-21 16,0 21-16,0-21 0,0 21 0,0 0 15,1-21-15,-22 22 0,21-1 16,0 0-16,-21 0 16,0 0-16,0 0 0,0 1 15,-21-1-15,0-21 16,-1 21-16,1 0 0,0-21 16,0 0-16,21 21 0,-21-21 15,0 0 1,-1 0-16,1 0 0,0 0 15,0 0-15,0 0 0,0 0 16,-22 0-16,22 0 0,-21 0 16</inkml:trace>
  <inkml:trace contextRef="#ctx0" brushRef="#br0" timeOffset="113018.85">14478 12277 0,'0'-21'16,"0"-22"-16,0 22 16,0 0-16,0-21 15,21 20-15,-21 1 0,21 0 0,-21-21 16,21 21-16,-21-1 0,22 1 0,-1 0 15,-21 0-15,21 21 16,0-21-16,0 21 0,0 0 16,-21 21-16,22 0 0,-22 0 15,21 0-15,0 22 0,-21-22 0,21 21 16,-21-21-16,0 22 0,21-1 0,-21-21 16,0 22-16,0-1 0,0-21 15,0 21-15,0-20 0,0 20 0,0-21 16,0 0-16,0 0 0,0 1 15,0-1-15,0 0 0,0 0 16,-21-42 31,21 0-47,0 0 0,0-1 0,0 1 16,0-21-16,0 21 0,0-22 0,0 1 15,0 0-15,0-1 0,0-20 16,21 21-16,0 20 0,1-20 0,-22 0 15,21 21-15,0-1 0,0 1 16,0 21-16,0 0 0,1 0 16,-1 0-16,0 21 0,0 22 15,-21-22-15,0 21 0,0-21 16,21 22-16,-21-1 0,0 0 0,21-20 16,-21 20-16,0-21 0,0 21 0,0-20 15,22 20-15,-22-21 0,21 0 16,-21 0-16,0 1 0,21-22 0,-21 21 15,21-21-15,0 0 0,0 0 16,1 0-16,-1 0 16,0 0-16,0 0 0,0-21 0,0-1 15,22 22-15,-22-21 0,0 0 16,0-21-16,0 21 0,1-1 16,-1-20-16,0 0 0,0 21 0,0-22 15,-21 22-15,21 0 0,-21 0 16,0 0-16,0 42 31,0 0-31,0 0 0,0 0 16,-21 0-16,21 1 0,-21 20 0,21-21 15,-21 0-15,21 0 0,0 1 0,0-1 16,0 0-16,0 0 0,0 0 16,0 0-16,0 1 0,0-1 15,21-21 1,0 0-16,0 0 15,1 0-15,-1 0 0,0-21 0,0 21 16,-21-22-16,21 22 0,0-21 0,-21 0 16,0 0-16,0 0 15,0 0-15,0-1 0,0 1 0,0 0 16,0 0-16,-21 0 0,0 21 0,21-21 16,-21-1-16,0 22 15,21-21-15,0 0 0,0 0 31,0 0-31,21 21 0,0-21 16,0 21-16,0-22 0,1 22 16,-1-21-16,0 21 0,0 0 15,0 0-15,0 0 0,1 0 0,-1 0 16,0 0-16,0 0 0,0 21 0,0 1 16,1-1-16,-22 21 0,0-21 15,0 0-15,0 1 0,0-1 0,0 21 16,0-21-16,0 0 0,0 1 0,0-1 15,0 0-15,0 21 0,0-21 16,0 1-16,0-1 0,0 0 16,0 0-16,0 0 0,0 0 15,0-42 17,0 0-17,0 0-15,0 0 16,0-22-16,0 22 0,0-21 0,21 0 15,0 20-15,0-41 0,0 21 0,0-1 16,1 1-16,20 0 0,0-1 16,-21 1-16,22 21 0,-1 0 0,0-1 15,1 22-15,-1 0 0,-21 0 0,22 22 16,-22-1-16,21 0 0,-21 0 16,0 21-16,1 1 0,-1-22 0,-21 21 15,0 1-15,0-22 0,0 21 0,0-21 16,0 22-16,0-22 15,0 0-15,-21 0 0,-1 0 0,22 0 16,0 1-16,-21-1 0,0-21 0,21 21 16,-21-21-16,0 0 15</inkml:trace>
  <inkml:trace contextRef="#ctx0" brushRef="#br0" timeOffset="114163.3">17505 12488 0,'-21'0'16,"-1"0"-16,22-21 0,-21 21 16,21-21-16,0 0 0,0 0 15,0 0-15,0-1 16,21 1-16,1 0 0,-1 0 16,0 0-16,21 0 0,-21-22 0,1 22 15,20 0-15,-21-21 16,21 20-16,-20-20 0,20 21 0,-21-21 15,0 20-15,0-20 0,1 21 0,-1 0 16,-21 0-16,21 21 0,-21-22 16,-21 22-1,0 22-15,-22-22 0,22 21 16,0 0-16,-21 21 0,20-21 0,-20 1 16,21 20-16,0-21 0,0 21 0,-1-20 15,22 20-15,0-21 0,0 0 16,0 22-16,0-22 0,0 0 0,22 0 15,-1 0-15,0-21 0,0 21 16,0-21-16,0 22 16,-21-1-16,22-21 15,-44 0 32,1 0-47,21 21 47,0 0-31,0 0-16,0 0 15,0 1-15,21-1 16,1-21-16,-1 21 16,0-21-16,0 0 15,0 0-15,0 0 0,1 0 16,20-21-16,-21 0 0,21 21 0,-20-22 15,20 1-15,-21 21 0,0-21 16,22 0-16,-22 0 0,21-22 0,-21 22 16,0 0-16,22-21 0,-22 21 0,0-22 15,0 1-15,0 0 16,1-1-16,-1 1 0,0 0 0,-21-1 0,21 22 16,0-21-16,0-1 0,-21 22 15,0-21-15,22 21 0,-22 0 16,21 21-16,-21-22 0,0 44 31,-21 20-31,-1-21 0,1 21 0,0 1 16,0 20-16,21-20 0,-21 20 0,0-21 15,-1 22-15,1-22 0,21 1 16,0-1-16,0 0 0,0-21 0,0 22 16,0-22-16,0 0 0,0 0 0,0 0 15,21-21-15,1 0 16,-1 0-16,0 0 0,0 0 15,0 0-15,22 0 0,-22-21 16,0 0-16,0 21 0,0-21 16,22 0-16,-22 0 0,0-1 15,0 1-15,0 0 0,-21 0 0,0-21 16,0 20-16</inkml:trace>
  <inkml:trace contextRef="#ctx0" brushRef="#br0" timeOffset="114398.16">18246 12171 0,'0'21'15,"21"-21"17,0 0-32,0 0 0,0 0 0,0 0 15,1 0-15,20 0 0,-21 0 16,0-21-16,22 21 0,-22-21 0,0 21 15,0-21-15,0 21 0,0-22 0,1 22 16,-1-21-16,0 21 0,0 0 16,0-21-16,0 21 0,1 0 0,-1 0 15</inkml:trace>
  <inkml:trace contextRef="#ctx0" brushRef="#br0" timeOffset="116013.27">19304 12488 0,'63'0'16,"-41"0"-16,-1 0 15,0 0-15,0-21 0,0 21 16,0-21-16,1 21 0,-22-21 0,0 0 15,21 21-15,-21-21 0,0-1 16,0 1-16,0 0 0,0 0 0,0-21 16,0 20-16,0 1 0,-21-21 0,21 21 15,-22 0-15,1-1 16,0 1-16,0 0 0,-21 21 0,20 0 16,1 0-16,0 0 0,-21 0 0,21 21 15,-1 0-15,1 1 0,0 20 16,0-21-16,0 0 0,0 22 0,-1-22 15,1 21-15,21-21 0,-21 22 0,21-22 16,-21 0-16,21 21 0,0-21 16,0 1-16,0-1 0,0 0 15,21-21-15,0 0 0,0 21 16,1-21-16,20 0 0,-21 0 0,0 0 16,0 0-16,1-21 0,20 21 15,-21-21-15,0 21 0,0-21 16,22-1-16,-22 1 0,0 21 0,0-21 15,0-21-15,1 21 0,-22-1 0,21 1 16,0 0-16,-21-21 0,21 21 16,-21-22-16,0 22 0,0 0 0,0 0 15,0 0-15,0-1 0,-21 44 32,21-1-32,-21 21 15,21-21-15,-21 0 0,21 1 16,0 20-16,0-21 0,0 0 15,0 0-15,0 1 0,0-1 0,0 0 16,0 0-16,21 0 0,0-21 0,0 21 16,0-21-16,0 0 0,1 0 15,20 0-15,-21 0 0,0 0 0,22 0 16,-22 0-16,21 0 0,-21-21 16,0 0-16,1 21 0,-1-21 0,0 0 15,0 0-15,0-1 0,0 1 0,-21-21 16,22 21-16,-22-22 0,21 1 15,-21 0-15,0-1 0,0 1 0,0 0 16,21-1-16,-21 1 0,0 0 16,0-1-16,21 1 0,-21 21 15,0 0-15,0 0 0,0-1 0,0 44 32,0-1-17,0 0-15,0 0 0,0 21 0,0 1 16,0-22-16,-21 21 0,21 1 15,0-1-15,-21 0 0,21 1 0,0-1 16,0 0-16,0-21 0,0 22 0,0-22 16,0 21-16,0-21 0,0 1 15,0-1-15,0 0 0,0 0 16,0 0-16,0 0 0,21-21 16,0 0-16,0 0 15,0 0-15,1 0 0,-1 0 0,0 0 16,0 0-16,0 0 0,22-21 15,-22 21-15,0-21 0,0 0 0,0 21 16,-21-21-16,21 0 0,1-1 0,-1-20 16,0 21-16,-21 0 0,0-22 15,21 22-15,0 0 0,-21 0 0,0 0 16,0 0-16,21 21 0,-21 21 16,0 0-1,0 21-15,0-21 0,0 1 16,0-1-16,0 0 0,-21 0 0,21 21 15,0-20-15,0-1 16,0 0-16,0 0 0,0 0 16,21-21-16,1 0 0,-1 0 0,0 21 15,21-21-15,-21 0 0,1 0 16,20 0-16,-21 0 0,0 0 0,22 0 16,-22-21-16,0 21 0,0-21 0,0 0 15,0 21-15,22-21 0,-22 0 16,0-22-16,0 22 0,0 0 15,1-21-15,20 20 0,-21 1 0,0-21 16,22 21-16,-22 0 0,0 21 16,21 0-16,-21-22 0,1 22 15,-1 22 1,-21-1-16,0 0 0,0 0 16,0 0-1,0-42 32,0 0-47,0 0 16,0 0-16,0-1 15,0 1-15,-21 0 16,-1 21 0,1 0-16,0 0 15,0 0-15,0 21 0,0 0 16,-1 1-16,1-1 0,21 0 0,-21 0 15,0 21-15,0-20 0,0-1 0,21 21 16,-22-21-16,22 0 0,0 1 16,0-1-16,0 0 0,0 0 15,22 0-15,-1-21 0,0 0 16,0 21-16,0-21 0,0 0 0,1 0 16,-1 0-16,0 0 0,0 0 0,0 0 15,0 0-15,1 0 0,-1-21 16,0 21-16,0-21 0,0 0 15,0 21-15,1-21 0,-1 0 0,0-1 16,0 1-16,0-21 0,0 21 16,1-22-16,-22 1 0,21 21 0</inkml:trace>
  <inkml:trace contextRef="#ctx0" brushRef="#br0" timeOffset="116239.15">21124 11748 0,'0'0'0,"-21"0"15,0 0 48,0 0-48,0 0 1,-1-22-16</inkml:trace>
  <inkml:trace contextRef="#ctx0" brushRef="#br0" timeOffset="116471.03">19812 11896 0,'0'0'0,"-21"21"0,42-21 32,0 0-32,0 0 0,0 0 0,22 0 15,-22 0-15,0 0 0,21 0 16,-20 0-16,20-21 0,-21 21 0,0 0 16,0 0-16,1 0 0,-1 0 0,-42 0 31,-1 0-16,-20 0-15</inkml:trace>
  <inkml:trace contextRef="#ctx0" brushRef="#br0" timeOffset="117431.8">1672 13991 0,'-21'-21'0,"0"-21"16,0 21-16,-1-1 15,22 1-15,0 0 16,0 0-1,0 42 17,0 0-32,0 0 0,0 1 15,0 20-15,-21 0 0,21 1 0,0 20 16,-21 1-16,21-1 16,0 22-16,0-22 0,-21 22 0,21 0 15,-21-1-15,0 1 0,21-22 16,0 22-16,0-21 0,0-1 0,-22 1 15,22-1-15,0 1 0,0-22 16,0 21-16,0-41 0,0 20 0,0-21 16,0 0-16,0 0 0,0 1 15,0-44 1,-21 1 0,21-21-16,0 21 0</inkml:trace>
  <inkml:trace contextRef="#ctx0" brushRef="#br0" timeOffset="117771.6">1164 14457 0,'0'0'0,"-21"-42"0,21-1 0,0 1 16,0 0-16,0-1 0,0 22 16,0-21-16,0 21 0,21-22 15,0 22-15,22 0 0,-22-21 0,21 20 16,0 22-16,1-21 0,20 21 15,-20 0-15,20 0 0,-21 0 0,22 0 16,-22 21-16,1-21 0,-1 43 16,-21-22-16,0 0 0,-21 0 15,0 22-15,0-1 0,0-21 16,-21 21-16,0 1 0,0-22 16,-22 21-16,22-21 0,-21 22 0,21-22 15,-22 0-15,22 0 0,-21 0 16,21 1-16,0-22 0,-1 0 0,1 21 15,21-42 1,0-1 0,21 22-16,1-21 0,20 0 15,-21 21-15</inkml:trace>
  <inkml:trace contextRef="#ctx0" brushRef="#br0" timeOffset="119595.56">1990 14478 0,'42'0'15,"-21"0"-15,-21-21 0,21 0 0,0 21 16,1-21-16,-1-22 0,0 22 16,0 0-16,0 0 0,0 0 0,1-1 15,-22-20-15,21 21 0,-21 0 16,0 0-16,0-1 0,0 1 15,0 0-15,0 0 16,-21 21-16,-1 0 16,22 21-16,-21 0 15,21 22-15,0-22 0,-21 0 16,21 21-16,0 1 0,0-1 0,0-21 16,0 21-16,0 1 0,0-22 15,21 0-15,0 0 0,-21 0 0,22 1 16,-1-1-16,0-21 0,0 0 15,0 0-15,0 0 0,1 0 0,-1 0 16,0-21-16,21-1 0,-21 1 16,1 0-16,-1 0 0,21 0 15,-21 0-15,0-22 0,1 22 0,20 0 16,-21-21-16,0 20 0,-21 1 16,21 0-16,-21 0 0,22 0 0,-22 0 15,0 42 16,0 0-31,0 0 0,0 21 16,0-20-16,0 20 0,0-21 0,0 21 16,0-20-16,21 20 0,-21-21 15,21 0-15,0 22 0,0-43 0,0 21 16,1 0-16,-1-21 16,0 0-16,0 0 0,0 0 0,22 0 15,-22 0-15,0 0 0,0-21 16,21 0-16,-20-1 0,-1 1 0,21 0 15,-21 0-15,0-21 0,1 20 0,-1-20 16,0 21-16,0-21 0,-21-1 16,0 22-16,0-21 0,0-1 0,0 1 15,0 21-15,0-21 0,0-1 16,0 22-16,0 0 0,0 0 0,0 0 16,0-1-16,-21 22 0,0 0 15,0 22-15,21 20 16,0-21-1,-22 21-15,22 1 0,-21-1 0,21 0 16,-21 22-16,21-1 0,0 1 16,-21-1-16,0 1 0,0-1 0,21 1 15,-22-1-15,22 22 0,0-43 0,-21 22 16,21-1-16,0 22 0,0-21 16,0-1-16,0 1 0,0 20 0,0-20 15,0-1-15,0 1 0,0-1 16,0 1-16,0-1 0,0-20 0,0 20 15,0-21-15,0 1 0,0-1 16,0 0-16,0-20 0,21-1 0,1 0 16,-1-21-16,0 0 15,0 0-15,-21-21 0,21 0 16,0-22-16,1 22 0,-1-21 0,0 21 16,0-22-16,0 1 0,-21 0 15,21-22-15,-21 22 0,22-22 0,-22 22 16,0-22-16,0 22 0,0-21 0,-22-1 15,1 1-15,0 20 0,0-20 16,-21 20-16,20 1 0,-20 0 16,0-1-16,21 1 0,-22 21 0,22 0 15,0 0-15,0 21 0,0 0 0,-1 0 16,1 0-16,21-22 31,21 22-31,1 0 0,-1-21 16,0 21-16,0-21 0,21 21 15,-20-21-15,20 0 0,0 0 0,1-1 16,-1 1-16,0 0 0,1 0 16,-1-21-16,-21 20 0,21 1 0,1 0 15,-1 0-15,-21 0 0,0 0 16,1-1-16,-1 1 0,-42 21 31,-1 21-15,1 1-16,0-1 0,21 0 15,-21 21-15,21-21 0,-21 1 16,21 20-16,0-21 0,0 21 0,0-20 16,0-1-16,0 0 0,0 0 15,21 0-15,0 0 0,0-21 0,0 0 16,1 22-16,-1-22 0,0 0 0,0 0 16,0 0-16,0 0 0,1-22 15,-1 1-15,21 21 0,-21-21 0,-21 0 16,21 0-16,1 0 0,-1-1 15,-21 1-15,0 0 0,0 0 0,0-21 16,0 20-16,0-20 0,0 21 0,-21-21 16,-1 20-16,1 1 15,0 0-15,0 0 0,0 0 0,0 21 16,-1 0-16,1 0 0,0 0 16,0 0-16,0 0 0,0 21 0,-1 0 15,1 0-15,0 0 0,0 22 16,21-22-16,0 21 0,0-21 0,0 22 15,0-22-15,0 21 0,21-21 0,0 1 16,0-1-16,1-21 0,-1 0 16,21 0-16,-21 0 0,22 0 0,-1 0 15,-21 0-15,21 0 0,-20-21 16,20-1-16,-21 22 0,21-21 0,-20 0 16,20 0-16,-21-21 0,21 20 15,-20 1-15,-1 0 0,21 0 16,-21 0-16,0 0 0,1-1 0,-1 22 15,0 0-15,0 0 16,0 0-16,-21 22 0,0-1 16,21 0-16,-21 0 0,0 21 0,0-20 15,0 20-15,0-21 0,0 21 16,0-20-16,-21-1 0,21 21 0,-21-21 16,0-21-16,21 21 0,-21 1 15,21-44 32,0 1-47,0 0 0,0 0 16,0 0-16,0 0 0,0-1 0,0-20 15,0 21-15,0-21 0,0-1 16,0 1-16,21 0 0,0 20 0,-21-20 16,21 21-16,0 0 0,-21 0 15,22-1-15,-1 22 0,0 0 0,0 0 16,0 0-16,0 0 15</inkml:trace>
  <inkml:trace contextRef="#ctx0" brushRef="#br0" timeOffset="120247.53">4762 14372 0,'0'21'0,"0"1"15,0-1-15,0 0 0,-21 0 16,21 0-16,-21 0 0,21 1 16,0-1-16,0 0 0,0 0 0,0 0 15,0 0-15,0 1 0,0-1 16,-21 0-16,21 0 0,0 0 0,0 0 16,0-42 30,0 0-30,0 0-16,0 0 0,0 0 16,0-22-16,21 22 0,-21-21 0,21-1 15,0 22-15,1-21 0,-1 0 0,42-43 16,-42 85 0,1 0-16,-1 0 0,0 0 15,0 21-15,-21 0 0,21 0 16,-21 1-16,0 20 0,0-21 15,0 0-15,0 22 0,0-22 0,0 0 16,0 21-16,0-21 0,0 1 16,0-1-16,0 0 0,0 0 0,0 0 15,0-42 32,0 0-47,21 0 16,1-22-16,-1 22 0,-21 0 15,21-21-15,0-1 0,21 1 0,-20 21 16,-1-21-16,21 20 0,-21 1 16,22 0-16,-1 0 0,-21 21 15,21 0-15,-20 0 0,-1 21 16,0 0-16,-21 0 0,0 1 0,0 20 0,0-21 16,0 0-16,0 22 0,0-22 15,0 21-15,0-21 0,0 0 0,0 1 16,0-1-16,-21 0 0,21 0 0,-21 0 15</inkml:trace>
  <inkml:trace contextRef="#ctx0" brushRef="#br0" timeOffset="120704.27">6540 14034 0,'0'0'16,"0"-22"-16,22 1 0,-22 0 0,0 0 0,21 0 16,-21 42-1,0 0-15,0 21 16,0-20-16,0 20 0,0 0 0,0 22 15,0-1-15,0-20 0,0 20 16,-21 1-16,-1-22 0,1 21 16,0-20-16,21-1 0,0 0 0,-21 1 0,21-1 15,-21-21-15,21 0 16,0 1-16,0-1 0,0 0 16,-21-21-16,-1 0 15,22-21 1</inkml:trace>
  <inkml:trace contextRef="#ctx0" brushRef="#br0" timeOffset="121512.75">5990 14542 0,'-21'0'0,"42"0"31,0 0-31,0 0 0,22 0 0,-1-22 16,0 22-16,1-21 0,20 21 15,-20-21-15,20 0 0,1 0 0,-1 0 16,1-1-16,-1 1 0,1-21 0,-1 21 16,-21 0-16,22-22 0,-22 22 15,1 0-15,-1-21 0,0 20 0,-21 1 16,1-21-16,-22 21 0,0 0 0,0-1 16,0 1-16,0 0 0,-22 21 31,1 0-31,0 21 0,21 0 15,-21 1-15,0-1 0,0 21 16,21-21-16,0 22 0,-22-1 0,22 0 16,-21 1-16,0-1 0,21 0 0,-21 22 15,0-22-15,21 0 0,-21 1 16,-1-1-16,22-21 0,0 22 0,-21-22 16,21 0-16,-21 0 0,21 0 0,0 0 15,21-21 16,0 0-31,1-21 0,-1 0 16,0 0-16,0 0 16,21 0-16,-20-1 0,-1-20 0,21 21 15,-21 0-15,0-22 0,1 22 0,-1 0 16,0 0-16,0 0 0,0 21 16,0 0-16,-21 21 15,22 0-15,-22 0 16,0 0-16,0 1 0,0-1 15,0 0-15,0 0 0,0 0 0,21 0 16,-21 1-16,0-1 0,0 0 0,21 0 16,0-21-16,-21 21 0,21-21 15,0 0-15,1 0 0,-1 0 0,0 0 16,0 0-16,0 0 0,0 0 16,22 0-16,-22-21 0,0 21 0,0-21 15,0 0-15,1 21 0,-1-21 16,0-1-16,0-20 0,0 21 0,-21 0 15,0-22-15,0 22 0,0-21 0,0 21 16,0-22-16,0 22 0,0 0 16,0 0-16,-21 21 15,0 0-15,0 21 16,21 21-16,-21-20 0,-1-1 0,22 21 16,-21-21-16,21 22 0,0-22 0,0 21 15,0-21-15,0 0 0,0 1 16,0-1-16,0 0 0,0 0 15,21-21-15,1 0 16,-1 0-16,0 0 0,0 0 16,0 0-16,0-21 0</inkml:trace>
  <inkml:trace contextRef="#ctx0" brushRef="#br0" timeOffset="122147.4">8911 14182 0,'0'0'16,"0"-64"0,-21 64-1,0 0-15,0 0 0,21 21 16,-22 1-16,1 20 0,0-21 15,0 21-15,0 22 0,21-22 0,-21 22 16,21-22-16,-22 22 0,22-22 16,0 0-16,0 1 0,0-22 0,0 21 15,22-21-15,-1 0 0,0 1 0,0-1 16,0-21-16,22 0 0,-22 0 16,21 0-16,0 0 0,-20-21 0,20 21 15,0-22-15,-21 1 0,22 0 0,-1 0 16,-21 0-16,22-22 0,-22 22 15,0-21-15,0 21 0,-21-22 16,0 1-16,0 0 0,0-1 0,0 1 16,-21 0-16,0-1 0,0 1 15,-1 21-15,-20-21 0,21 20 0,-21 1 16,-1 21-16,1 0 0,0 0 0,-1 0 16,1 21-16,0-21 0,20 22 15,1 20-15,0-21 0,0 21 0,21 1 16,0-1-16,0-21 0,0 22 15,0-1-15,21 0 0,0-21 0,0 1 16,22 20-16,-22-21 0,21-21 0,1 21 16,-22-21-16,21 0 0,0 0 15</inkml:trace>
  <inkml:trace contextRef="#ctx0" brushRef="#br0" timeOffset="122459.22">9610 14224 0,'0'0'0,"0"-21"0,0 42 31,0 0-31,0 0 0,0 22 16,-22-1-16,22 0 0,0 22 16,-21-1-16,21 1 0,-21-22 0,21 22 15,0-1-15,-21 1 0,0-1 16,0 1-16,-1-1 0,1 1 0,21 20 15,-21-20-15,0-1 0,21 1 0,0-1 16,-21 1-16,0-1 0,21 1 16,-22-22-16,22 22 0,-21-1 0,21-20 15,0-1-15,0 0 0,0 1 16,-21-1-16,21 0 0,0-21 0,0 1 0,0-1 16,0-42-1,0-1 1,21 1-16,0-21 0</inkml:trace>
  <inkml:trace contextRef="#ctx0" brushRef="#br0" timeOffset="122783.03">9440 14542 0,'0'-43'0,"0"86"0,0-128 16,21 43-16,-21-1 0,22 1 0,-1 0 15,0 20-15,21 1 0,-21 0 16,1 0-16,20 21 0,-21 0 16,21 0-16,-20 0 0,-1 21 0,0 0 15,0 22-15,0-22 0,-21 21 16,0-21-16,0 22 0,0-1 0,0-21 16,-21 0-16,0 22 0,0-22 15,0 0-15,-1 21 0,1-21 0,0 1 16,0-22-16,0 21 0,0 0 0,21 0 15,0 0-15,21-42 47,0 21-47,0-21 16</inkml:trace>
  <inkml:trace contextRef="#ctx0" brushRef="#br0" timeOffset="123399.68">10096 14520 0,'0'0'0,"43"-21"16,-22 0-16,-21 0 0,0 0 15,0 0-15,0-1 0,0 1 16,0 0-16,0 0 16,-21 21-16,0 0 0,-1 0 0,1 0 0,0 0 15,0 0-15,21 21 0,-21 0 16,0 0-16,-1 22 0,1-1 15,0-21-15,21 22 0,-21-22 0,21 21 16,0-21-16,0 0 0,0 22 16,21-22-16,0 0 0,0-21 15,1 0-15,-1 0 0,21 0 0,-21 0 16,0 0-16,1 0 0,20 0 16,-21 0-16,0-21 0,0 0 0,1 21 15,-1-21-15,0-1 0,-21 1 16,0 0-16,21 0 0,-21 0 0,21 0 15,-21-1-15,21-20 0,-21 21 0,22 0 16,-1 0-16,-21-1 0,21 1 16,0 21-16,0 0 0,0 0 15,1 0-15,-22 21 0,21-21 0,0 43 16,0-22-16,-21 0 0,0 21 16,0-20-16,0 20 0,0-21 0,0 0 15,0 22-15,0-22 0,0 0 0,0 0 16,0 0-16,0 0 0,0 1 15,-21-22-15,21-22 32,0 1-17,0 0-15,0 0 0,0 0 16,0 0-16,21-1 0,-21 1 16,21-21-16,0 0 0,-21 20 15,22-20-15,-1 21 0,0-21 0,0 20 16,21-20-1,-20 42-15,-22 21 16,0 0-16,0 1 16,0-1-16,0 0 15,21 0-15,-21 0 0</inkml:trace>
  <inkml:trace contextRef="#ctx0" brushRef="#br0" timeOffset="123875.95">11134 14542 0,'0'0'0,"0"-22"16,21 1-16,-21 0 0,0 0 15,0 0-15,0 0 0,0-1 0,0 1 16,0 0-16,0 0 0,-21 21 16,-1 0-16,1 0 15,0 21-15,0 0 0,0 0 0,0 1 16,-1 20-16,-20-21 0,21 0 0,0 22 15,0-22-15,21 0 16,0 21-16,-22-21 0,22 1 0,0-1 16,0 0-16,0 0 0,22 0 15,-1-21 1,0 0-16,0 0 0,0 0 16,0-21-16,1 0 0,-1 21 0,-21-21 15,21 0-15,0-1 0,0 22 16,-21-21-16,0-21 0,21 21 0,1 0 15,-22-1-15,0 1 0,0 0 16,21 0-16,-21 0 0,0 42 16,0 0-1,0 0-15,0 0 0,0 1 16,0-1-16,0 0 0,0 21 16,0-21-16,0 1 0,0-1 15,0 0-15,0 0 0,21-21 16,-21 21-16,21-21 0,0 0 15,0 0-15,1 0 0,-1 0 16,21-21-16,-21 0 0,0 0 16</inkml:trace>
  <inkml:trace contextRef="#ctx0" brushRef="#br0" timeOffset="125246">11769 13885 0,'0'0'0,"0"-21"0,-22 42 32,1 22-32,0-22 0,21 21 15,-21-21-15,0 22 0,21-1 16,0 0-16,-21-20 0,-1 20 0,22 0 16,-21 1-16,21-1 0,0 0 0,0 1 15,0-22-15,-21 21 0,21-21 16,0 22-16,0-22 0,0 0 0,0 0 15,0 0-15,0 0 16,21-21 0,0 0-16,1 0 0,-1 0 15,0-21-15,0 21 0,0-21 0,0 0 16,-21 0-16,22 21 0,-1-21 16,0-1-16,-21 1 0,0 0 0,21 0 15,-21 0-15,21 0 0,-21-1 16,0 44-1,0-1-15,0 0 16,0 0-16,-21 0 0,21 22 16,-21-22-16,0 0 0,21 0 0,0 0 15,0 0-15,0 1 0,0-1 0,0 0 16,0 0 0,21-21-16,0 0 15,0 0-15,0 0 0,1 0 0,-1 0 16,0 0-16,21-21 0,-21 0 15,1 21-15,-1-21 0,0-1 0,21 1 16,-21 0-16,1 0 0,-1-21 0,0 20 16,0 1-16,0 0 0,0 0 15,1 0-15,-1 21 0,-21 21 32,0 0-32,0 0 0,-21 0 15,-1 1-15,22-1 0,-21 0 0,21 0 16,-21 0-16,21 0 0,0 1 15,0-1-15,0 0 0,0 0 16,21-21 0,0 0-1,1 0-15,-1 0 16,-21-21-16,21 0 16,-21 0-16,0-1 0,0 1 15,0 0-15,0 0 0,0-21 16,0 20-16,-21 1 0,21 0 15,-21 0-15,-1 21 16,22-21-16,0 0 0,22 21 31,-1-22-31,0 22 16,0 0-16,0 0 0,0 0 0,1 0 16,-1 0-16,0 0 0,0 22 15,-21-1-15,21 0 0,-21 0 16,0 0-16,0 0 0,0 1 15,0-1-15,0 0 0,0 0 0,0 0 16,0 0-16,0 1 16,0-1-1,0-42 32,0-1-47,0 1 16,0 0-16,21 0 0,1 0 15,-1 0-15,-21-22 0,21 22 0,0 21 16,0-21-16,-21 0 0,21 21 16,1 0-16,-22 21 15,0 0-15,0 0 16,0 0-16,0 1 16,0-1-16,0 0 0,0 0 0,0 0 15,0 0 1,0 1-16,21-22 15,0 0 1,0 0-16,0 0 0,0 0 16,1 0-16,-1 0 0,0-22 15,0 22-15,0-21 0,-21 0 0,21 0 16,1 0-16,-22-22 16,0 22-16,0 0 0,21 0 0,-21-21 15,0 20-15,21 1 0,-21 0 0,0 42 31,0 0-31,0 1 0,0-1 16,0 0-16,0 0 0,0 21 16,-21-20-16,21-1 0,0 0 15,0 21-15,0-21 0,-21 1 0,21-1 16,0 0-16,0 0 16,-22-21-1,1 0-15,21-21 31,0 0-15,0 0-16</inkml:trace>
  <inkml:trace contextRef="#ctx0" brushRef="#br0" timeOffset="125667.47">11197 14118 0,'-21'0'15,"42"0"-15,-42 21 0,42-21 16,0 22-16,0-22 15,22 0-15,-1 0 0,-21 0 0,22 0 16,-1 0-16,0 0 0,1 0 16,-1 0-16,-21 0 0,21 0 0,1 0 15,-22-22-15,0 22 0,0 0 16,0-21-16,1 21 0</inkml:trace>
  <inkml:trace contextRef="#ctx0" brushRef="#br0" timeOffset="126195.17">14478 14351 0,'0'0'0,"0"-21"0,0 0 16,21 0-16,0 21 0,-21-22 15,0 1-15,21 21 0,1-21 0,-22 42 32,0 22-17,0-22-15,0 0 0,0 21 0,0 1 16,-22-1-16,1 0 0,21 1 15,-21-22-15,21 21 0,0 0 0,-21-20 16,0-1-16,21 0 0,0 0 16,0 0-16,0 0 0,-21-21 15,21 22-15,0-44 32,0 1-32,0 0 15,21 0-15,-21 0 0</inkml:trace>
  <inkml:trace contextRef="#ctx0" brushRef="#br0" timeOffset="126551.97">14563 14097 0,'0'0'16,"42"0"-1,-21 0-15,0-21 0,-21 0 0,21 21 0,-21-21 16,0-1-16,0 1 0,0 0 16,0 0-16,-21 0 0,0 21 15,0-21-15,0 21 0,0 0 0,-1 0 16,1 0-16,0 0 15,0 0-15,0 0 0,0 21 0,21 0 16,0 0-16,-22 0 0,22 0 16,0 22-16,0-22 0,0 21 0,0-21 15,22 22-15,-1-22 0,0 0 0,0 0 16,0 0-16,0 1 0,22-1 16,-22 0-16</inkml:trace>
  <inkml:trace contextRef="#ctx0" brushRef="#br0" timeOffset="127487.39">15071 14309 0,'0'0'0,"-22"0"16,22 21-16,0 0 0,-21 0 0,0 0 16,0 1-16,21-1 0,-21 21 15,21-21-15,0 22 0,-21-22 0,-1 21 16,22-21-16,0 0 0,-21 22 0,21-22 15,-21 0-15,0 0 0,21 0 16,0 1-16,0-44 47,0 1-47,0 0 0,21 0 0,0 0 16,0 0-16,1-22 0,-1 22 15,21-21-15,-21-1 0,22 1 16,-22 0-16,0-1 0,21 22 0,1-21 15,-22 21-15,21 0 0,-21-1 16,0 22-16,1 0 0,-1 0 0,0 22 16,-21-1-16,0 21 0,0-21 0,0 22 15,0-22-15,0 21 0,0 0 16,0-20-16,0 20 0,0 0 0,0-21 16,0 1-16,0-1 0,0 0 0,0 0 15,0 0-15,21 0 0,0 1 16,0-22-16,1 0 0,-1 0 15,0 0-15,0 0 0,21 0 0,-20 0 16,-1 0-16,0-22 0,21 22 16,-21-21-16,1 0 0,-1 0 0,0 0 15,0 0-15,0-1 0,0 1 0,1-21 16,-1 21-16,-21-22 0,0 1 16,0 21-16,21 0 0,-21-22 0,0 22 15,0 42 16,0 1-31,0-1 0,-21 21 0,21-21 16,0 22-16,0-22 0,0 0 16,-21 21-16,21-21 0,0 1 15,0-1-15,0 0 0,0 0 0,0 0 16,21-21-16,0 21 16,0-21-16,0 0 0,0 0 15,1 0-15,-1 0 0,0-21 16,21 0-16,-21 21 0,1-21 0,20 0 15,-21 0-15,0-1 0,0 1 0,1-21 16,-1 21-16,0-22 0,0 1 16,0 0-16,0-1 0,1 1 0,-1-21 15,-21 20-15,21 1 0,0 0 16,-21 20-16,0-20 0,21 21 0,-21-21 16,0 20-16,0 44 15,-21-22-15,0 42 16,21-21-16,-21 21 0,0 1 15,-1-1-15,1 0 0,0 22 0,0-22 16,21 22-16,0-22 0,0 0 16,-21 1-16,21-22 0,0 21 0,0-21 15,0 1-15,0-1 0,0 0 0,21 0 16,0 0-16,0-21 0,0 0 16,1 0-16,-1 0 0,0 0 0,0 0 15,0 0-15,0 0 0,1 0 0,20 0 16,-21-21-16,0 0 0,0 0 15,1 0-15,-1-1 0,0 22 16,0-42-16</inkml:trace>
  <inkml:trace contextRef="#ctx0" brushRef="#br0" timeOffset="127723.25">16383 14309 0,'0'0'0,"21"-21"32,0 21-32,0 0 0,1 0 15,-1-22-15,0 22 0,0 0 16,21 0-16,-20-21 0,-1 21 16,21-21-16,-21 21 0,0 0 0,1-21 15,-1 21-15,0 0 0,0 0 0,-21-21 16,21 21-16,-21-21 15</inkml:trace>
  <inkml:trace contextRef="#ctx0" brushRef="#br0" timeOffset="127935.14">15727 14118 0,'0'0'0,"-21"0"16,42 0 31</inkml:trace>
  <inkml:trace contextRef="#ctx0" brushRef="#br0" timeOffset="128683.73">17230 14478 0,'0'0'0,"21"0"0,0-21 0,21 21 0,-21-21 16,1 21-16,20-21 0,-21 21 15,21-22-15,-20 22 0,-1-21 0,0 0 16,0 21-16,0-21 0,-21 0 16,0 0-16,0-1 15,0 1-15,-21 21 0,0-21 16,0 21-16,0 0 0,-1-21 0,-20 21 15,21 0-15,-21 0 0,-1 0 16,1 0-16,21 21 0,-22 0 0,1 0 16,21 22-16,-21-22 0,20 21 0,1 1 15,0-22-15,0 21 0,0 0 16,21-20-16,0 20 0,0-21 0,0 21 16,0-20-16,0-1 15,0 0-15,21-21 0,0 0 0,0 0 16,0 0-16,22 0 0,-22 0 15,0-21-15,0 21 0,22-21 16,-22-1-16,0 1 0,0 0 0,21 0 16,-20 0-16,-1 0 0,0-22 0,0 22 15,0 0-15,0-21 0,-21-1 16,0 22-16,0-21 0,0 21 0,0-1 16,0 1-16,0 42 31,0 22-31,-21-22 15,21 0-15,0 21 0,0-20 16,0-1-16,0 21 0,0-21 0,0 0 16,0 1-16,0-1 0,0 0 15,0 0-15,0 0 0,21-21 16,1 0-16,-1 0 0,0 0 16,0 0-16,21 0 0,-20-21 0</inkml:trace>
  <inkml:trace contextRef="#ctx0" brushRef="#br0" timeOffset="129147.98">18034 14076 0,'0'0'0,"21"-21"0,-21-22 0,0 22 0,0 0 16,0 0 0,0 42-1,0 0-15,0 0 0,-21 1 0,0 20 16,21 0-16,-21 1 0,-1-1 15,22 0-15,-21 1 0,21-1 0,-21 0 16,21 1-16,0-1 0,0 0 16,0 1-16,0-22 0,0 21 0,0-21 15,0 0-15,21 1 0,0-22 16,1 0-16,-1 0 0,0 0 16,0 0-16,0 0 0,22 0 0,-22 0 15,0-22-15,0 1 0,0 21 16,0-21-16,1 0 0,-1 0 0,-21 0 15,21-1-15,-21 1 0,21 0 16,-21 0-16,0 0 0,0 0 16,0 42-1,0 0-15,0 0 16,-21 0-16,21 0 0,-21 1 16,0-1-16,21 0 0,0 0 0,-22 0 15,22 0-15,-21-21 0,21 22 0,0-44 63,21 1-48,-21 0-15</inkml:trace>
  <inkml:trace contextRef="#ctx0" brushRef="#br0" timeOffset="129355.37">18267 14182 0,'0'0'16,"-21"0"31,42 0 0,0 0-47,0 0 0,0 0 15,0 0-15,1 0 0,-1 0 0</inkml:trace>
  <inkml:trace contextRef="#ctx0" brushRef="#br0" timeOffset="129935.04">18669 14330 0,'21'-21'31,"0"21"-31,0 0 16,1 0-1,-22 21-15,0 0 0,0 0 16,0 0-16,0 22 0,0-22 16,-22 0-16,22 0 0,-42 0 15,21 22-15,0-22 0,-22 0 0,22 0 16,-21 0-16,21 1 0,-22-1 0,1 0 15,21-21-15,0 21 0,0 0 16,-1-21-16,1 0 0,42 0 31,1 0-15,-1 0-16,0 0 0,21 0 16,-21 0-16,1 0 0,-1 0 15,0 0-15,0 0 0,0 0 0,0 0 16,-21 21-16,22-21 0,-22 22 0,21-22 15,-21 21-15,0 0 0,0 0 16,21 0-16,0 0 0,-21 1 0,0-1 16,0 0-16,21 0 0,-21 0 0,0 22 15,0-22-15,0 21 0,0-21 16,0 22-16,-21-22 0,0 0 16,0 21-16,0-21 0,-22 22 0,1-22 15,0 0-15,-1 0 0,1 0 0,0 1 16,-1-1-16,1-21 0,0 21 15,20-21-15,-20 0 0,0 0 0,21 0 16,-22 0-16,22 0 0,0 0 0,0-21 16,0 21-16,21-21 0,0-1 15,0 1-15,0 0 0,0 0 0,0 0 16,0-22-16,0 22 0,0-21 16,21 21-16,0-22 0,0 1 0</inkml:trace>
  <inkml:trace contextRef="#ctx0" brushRef="#br0" timeOffset="130278.85">18986 14626 0,'0'0'15,"22"-21"-15,-22 0 0,21 0 0,0 21 16,0-21-16,0-1 0,0 1 0,-21-21 15,22 21-15,-22 0 0,21-1 0,-21-20 16,0 21-16,0 0 16,0 0-16,0-1 0,-21 22 15,-1 0-15,1 0 0,0 0 16,0 22-16,-21-1 0,20 0 16,1 21-16,0-21 0,0 22 0,21-1 15,0-21-15,0 22 0,-21-1 0,21-21 16,0 21-16,0-20 0,0-1 15,0 0-15,21 0 0,0 0 0,0 0 16,0-21-16,1 0 16,-1 0-16,0 0 0,0 0 15,-21-21-15,21 21 0</inkml:trace>
  <inkml:trace contextRef="#ctx0" brushRef="#br0" timeOffset="130791.55">20680 13949 0,'-21'-21'0,"42"42"0,-42-63 16,21 20-16,0 1 0,0-21 0,0 21 15,0 0-15,-22 21 16,1 21-1,21 21-15,0-21 16,0 22-16,-21-1 0,21 0 0,-21 22 16,0-22-16,21 0 0,-21 22 15,-1-22-15,22 22 0,-21-22 16,0 0-16,21 1 0,-21-1 0,21 0 16,-21-20-16,0 20 0,21-21 0,0 0 15,-22 0-15,22 1 0,-21-1 16,21 0-16,0-42 31,0 0-31,21-1 16,1 1-16,-1 0 0,0-21 0,0-1 15,0 1-15,0 0 0,22-1 16,-22-20-16,21 21 0</inkml:trace>
  <inkml:trace contextRef="#ctx0" brushRef="#br0" timeOffset="131463.68">20870 13907 0,'-63'84'0,"126"-168"15,-63 62-15,0 44 16,0-1-16,0 21 16,0-21-16,0 0 0,-21 22 0,0-1 15,21-21-15,-21 22 0,21-1 16,-21 0-16,-1 1 0,22-1 0,0 0 16,-21 1-16,0-22 0,21 21 0,-21-21 15,21 0-15,-21 1 0,21-1 16,0 0-16,0 0 15,21-21 17,0-21-32,0 0 0,0 0 15,1-1-15,-1 1 0,0 0 16,0 0-16,0 0 0,0-22 0,1 22 16,-1 0-16,0 21 0,0-21 0,0 21 15,0 0 1,-21 21-16,0 0 0,0 0 15,0 1-15,0-1 0,0 0 16,0 21-16,0-21 0,0 1 0,0-1 16,0 0-16,0 0 0,0 0 0,0 0 15,22 1 1,-1-22-16,0 0 0,0 0 16,0 0-16,0 0 0,1 0 15,20 0-15,-21 0 0,0-22 16,0 22-16,1-21 0,20 0 0,-21 0 15,0 0-15,0-22 0,1 22 16,20 0-16,-42-21 0,21-1 0,0 22 16,-21-21-16,0 21 0,0 0 15,0-22-15,-21 43 32,0 21-32,0 22 0,0-22 15,-1 0-15,1 21 0,21-20 16,0 20-16,-21-21 0,21 0 0,0 22 15,0-22-15,0 0 0,0 0 16,0 0-16,21-21 0,0 0 16,1 21-16,-1-21 0,0 0 15,0 0-15,0-21 0,22 21 16,-22-21-16,0 21 0,0-21 16,0 0-16,-21 0 0,21 21 0,-21-22 15,22 1-15,-22 0 0,0 0 16,0 0-16,0 0 0</inkml:trace>
  <inkml:trace contextRef="#ctx0" brushRef="#br0" timeOffset="131723.53">20468 14224 0,'0'0'0,"21"0"16,0 0-1,1 0-15,20 0 16,-21-21-16,0 21 0,22 0 0,-22 0 16,21-21-16,-21 21 0,0 0 0,22 0 15,-22-21-15,21 21 0,-21-22 16,1 22-16,20-21 0,-21 21 0,0-21 15,0 21-15</inkml:trace>
  <inkml:trace contextRef="#ctx0" brushRef="#br0" timeOffset="133647.43">23135 14415 0,'0'-22'16,"0"1"0,0 0-16,0 0 0,0 0 15,0 0-15,0-1 16,0 1-16,0 0 16,0 0-16,0 0 0,0 0 15,-21 21 1,0 0-1,0 0-15,-22 0 0,22 0 16,0 0-16,-21 21 0,-1 0 0,22 0 16,-21 0-16,21 22 0,-1-22 15,1 0-15,0 21 0,0 1 16,21-22-16,0 21 0,0-21 0,0 0 16,0 1-16,21-1 0,0 0 15,0 0-15,1-21 0,-1 0 0,0 0 16,0 0-16,21 0 0,-20 0 0,-1 0 15,21-21-15,-21 21 0,22-21 16,-22 0-16,0-1 0,21 1 0,-21 0 16,1-21-16,-1 21 0,0-22 15,0 22-15,0-21 0,-21-1 16,21 22-16,-21-21 0,22 0 0,-22 20 16,0-20-16,0 21 0,0-21 15,0 20-15,0-20 0,0 21 0,0 0 16,0 0-16,0-1 0,-22 44 31,22 20-31,-21-21 0,0 21 16,0 1-16,0-1 0,21 0 15,0 1-15,-21-1 0,21 22 0,0-22 16,0 0-16,0 1 0,0-1 16,0-21-16,0 21 0,21-20 0,0-1 15,0 0-15,0 0 0,0 0 16,1-21-16,20 0 0,-21 0 15,21 0-15,1 0 0,-22 0 0,21 0 16,1-21-16,-1 21 0,0-21 16,-21 0-16,22 0 0,-1-1 0,-21 1 15,22 0-15,-22-21 0,0 21 0,0-22 16,-21 22-16,0-21 0,0 21 16,0-1-16,0 1 0,0 0 0,0 0 15,-21 21-15,0 0 16,0 0-16,-1 0 0,-20 21 0,21 0 15,-21 0-15,-1 22 0,1-22 16,21 21-16,-22-21 0,22 22 16,-21-22-16,21 21 0,21-21 0,0 1 15,0-1-15,0 0 0,0 0 16,0 0-16,21-21 0,0 0 16,0 21-16,0-21 0,1 0 0,20 0 15,-21 0-15,0-21 0,22 0 16,-22 0-16,0 21 0,0-21 0,0 0 15,0-1-15,22-20 0,-43 21 0,21 0 16,0-22-16,0 22 0,0-21 16,-21 21-16,0-22 0,22 22 0,-22 0 15,0 0-15,0 42 32,-22 0-32,22 0 0,-21 22 15,0-22-15,21 0 0,0 21 16,0-20-16,-21 20 0,21-21 0,0 0 15,0 0-15,0 1 0,0-1 16,0 0-16,21-21 0,0 21 0,0-21 16,1 0-16,-1 0 0,21 0 0,-21 0 15,22 0-15,-22 0 0,21 0 16,-21-21-16,22 0 0,-22 21 0,21-21 16,-21-1-16,22 1 0,-22 0 15,0-21-15,21 21 0,-21-22 16,1 22-16,-1-21 0,0-1 0,0 1 15,0 21-15,22-21 0,-22-1 16,0 1-16,0 0 0,-21 20 0,21-20 16,0 21-16,-21 0 0,22 0 15,-22 63 1,-22-21-16,1 0 16,0 22-16,0-1 0,0 0 15,21 1-15,-21-1 0,-1 0 0,22 1 16,-21-1-16,21 0 0,0 1 15,0-22-15,0 21 0,0-21 0,0 0 16,0 1-16,0-1 0,43 0 0,-22-21 16,0 21-16,0-21 15,21 0-15,1 21 0,-1-21 0,-21 0 16,22 0-16,-1 0 0,0 0 0,1 0 16,-1-21-16,0 21 0,1-21 15,-1 0-15,0 21 0,-21-21 0,22-1 16,-22 1-16,0 0 0,0-21 15,-21 21-15,21-1 0,-21 1 16,0 0-16,0 0 0,0 0 0,-42 21 16,21 0-16,0 0 15,-22 0-15,22 0 0,-21 21 0,0 0 0,20 0 16,-20 22-16,21-22 16,0 0-16,0 0 0,-1 0 0,22 22 15,0-22-15,0 0 0,0 0 16,0 0-16,0 0 15,22-21-15,-1 0 0,0 0 16,0 0-16,0 0 0,0 0 16,22 0-16,-22-21 0,0 0 0,0 21 15,0-21-15,1 0 0,-1 0 0,0-1 16,0 1-16,-21 0 0,21 0 16,0 0-16,1 0 0,-22-1 0,0 1 15,21 0-15,-21 0 16,0 42-1,0 0-15,0 0 16,0 1-16,-21 20 0,21-21 0,0 0 16,0 0-16,0 22 0,0-22 0,0 0 15,0 0-15,0 0 16,0 1-16,21-22 0,0 0 0,-21 21 16,21-21-16,0 0 0,0 0 15,1 0-15,20 0 0,-21 0 0,21 0 16,-20 0-16,20 0 0,-21-21 0,21-1 15,-20 22-15,20-21 0,-21 0 16,21 0-16,-20-21 0,-1 20 16,0-20-16,-21 21 0,21-21 0,-21-1 15,21 22-15</inkml:trace>
  <inkml:trace contextRef="#ctx0" brushRef="#br0" timeOffset="133943.29">24744 14012 0,'0'0'0,"42"0"31,-21 0-31,22 0 0,-1 0 16,21 0-16,1 0 0,-1 0 0,1 0 15,-22 0-15,22 0 0,-1-21 16,1 21-16,-22-21 0,0 21 0,1 0 16,-1 0-16,-21-21 0,22 21 15,-22 0-15,0 0 0,0-21 0,0 21 16,-21-21 0,-21 21-1</inkml:trace>
  <inkml:trace contextRef="#ctx0" brushRef="#br0" timeOffset="136231.62">18500 15452 0,'0'0'15,"0"21"1,0 0-16,0 0 0,0 0 15,0 1-15,0 20 0,0-21 0,-22 21 16,1-20-16,0 20 0,21 0 16,-21-21-16,0 22 0,21-22 0,0 0 15,-21 21-15,21-20 0,-22-22 0,22 21 16,-21 0-16,21-42 31,0 0-31,0-22 16,21 22-16,1 0 15,-22 0-15,21-22 0,-21 22 16,0 0-16,21-21 0,-21 21 0,21-22 16,-21 22-16,0 0 0,0 0 15,21 21 1,-21 21-16,0 0 0,0 0 16,21 0-16,-21 1 0,0 20 15,0-21-15,0 0 0,0 22 0,0-22 16,0 0-16,0 21 0,22-21 15,-22 1-15,0-1 0,0 0 0,21 0 16,0-21-16,0 0 16,0 0-1,0 0-15,1 0 16,-1-21-16,-21 0 0,21 0 0,0-1 16,0 1-16,-21 0 0,21 0 15,1-21-15,-22 20 0,0 1 0,21 0 16,-21 0-16,21 0 0,-21 42 31,0 0-15,0 0-16,0 0 0,0 1 15,0-1-15,0 0 0,0 0 0,0 0 16,0 0-16,0 1 0,21-1 16,0 0-1,0-21-15,1 0 0,-1 0 16,0 0-16,0 0 0,0 0 15,0-21-15,1 0 16,-1-1-16,0 22 0,0-21 0,-21 0 16,21 0-16,0 0 0,-21 0 0,0-1 15,0 1-15,22 0 0,-22-21 16,0 21-16,0-1 0,0 1 16,-22 21 15,22 21-31,-21 1 0,0-1 15,21 0-15,-21 0 0,21 21 16,0-20-16,-21-1 0,21 21 0,0-21 16,0 0-16,0 22 0,0-22 0,0 0 15,21-21-15,0 21 0,0 0 16,0-21-16,1 0 0,-1 0 0,0 0 16,0 0-16,21 0 0,-20 0 0,-1 0 15,21-21-15,-21 0 0,22 0 16,-22 21-16,0-21 0,21 0 0,-21-1 15,1 1-15,-1-21 0,-21 21 0,21 0 16,-21-1-16,21 1 16,-21 0-16,0 0 0,0 0 15,0 42 1,0 0 0,0 0-16,0 0 0,0 1 15,0-1-15,-21 0 0,21 0 16,-21 0-16,21 0 0,0 1 0,0-1 15,0 0-15,0 0 0,0 0 16,0-42 15,0 0-15,21 0-16,-21 0 16,21 21-16,-21-43 0,0 22 0,21 0 15,-21 0-15,21 0 0,-21-1 0,22 1 16,-1 0-16,-21 0 0,21 0 15,0 21-15,0 0 32,-21 21-32,0 0 0,0 0 0,0 0 15,0 1-15,0-1 0,21 0 16,-21 0-16,0 0 0,0 0 16,22 1-16,-1-1 0,0 0 15,0 0-15,0-21 16,0 21-16,1-21 15,-1 0-15,0 0 0,-21-21 16,0 0-16,21 21 16,0-21-16,-21 0 0,0-1 0,0 1 15,21 0-15,1 0 0,-1 0 16,-21 0-16,0-1 0,0 1 16,21 21-16,0-21 0,-21 42 31,0 0-31,0 1 0,0-1 15,0 0-15,0 0 0,0 0 0,0 0 16,0 1-16,0-1 0,0 0 16,0 0-16,0 0 0,21-21 15,-21 21-15,21-21 0,1 0 0,20 0 16,-21 0-16,21 0 0,-20 0 16,20 0-16,0 0 0,-21 0 0,22-21 15,-22 21-15,0-21 0,0 0 0,0 0 16,1 0-16,-1-22 0,0 22 15,-21 0-15,21-21 0,-21 20 16,21-20-16,0 0 0,-21-1 0,0 22 16,0-21-16,22 0 0,-22-1 15,21 1-15,0 21 0,-21-22 0,21 22 0,-21 0 16,21 21-16,-21 21 31,0 22-31,-21-22 0,0 21 0,0 0 16,0-20-16,21 20 0,-22 0 15,1 1-15,0-22 0,21 21 0,0 0 16,-21-20-16,21 20 0,-21-21 16,21 0-16,0 22 0,0-22 0,0 0 15,0 0-15,0 0 0,0-42 47,0 0-47,21 0 16,-21 0-16,21-1 15,-21 1-15,21 0 0,0-21 16,1 21-16,-22-1 0,21 1 0,0 0 16,0 0-16,21 0 0,-20 21 15,-1 0-15,0 0 0,0 0 0,0 0 16,0 0-16,-21 21 16,0 0-16,0 0 0,0 0 0,0 1 15,0-1-15,0 0 0,0 0 0,0 0 16,0 0-16,0 1 0,0-1 15,0 0-15,-21 0 0,0 0 16,0-21-16,0 0 0,0 21 0,-1-21 16,1 0-16,0 0 0,0 0 15,0 0-15,0 0 0,-1 0 16,1 0-16,42 0 47,1 0-32,-1 0-15,21 0 0</inkml:trace>
  <inkml:trace contextRef="#ctx0" brushRef="#br0" timeOffset="136547.44">21167 15875 0,'0'0'0,"21"-21"16,0 0-16,-21 0 0,21-1 15,0 1-15,-21 0 16,0 0-16,21 21 0,-21-21 16,0 42 15,-21 0-31,21 0 16,0 0-16,0 1 0,-21-1 0,21 0 15,0 0-15,-21 0 0,21 0 16,0 1-16,0-1 0,0 0 15,0 0 17,21-21-17,0-21 1,0 21-16,-21-21 0,22 0 0,-1 21 16</inkml:trace>
  <inkml:trace contextRef="#ctx0" brushRef="#br0" timeOffset="136976.71">21611 15748 0,'0'0'0,"0"-21"15,0 0 1,21 0 0,0 21-16,1 0 15,-1 0-15,0 0 0,0 0 16,0 0-16,-21 21 15,0 0-15,21 0 0,-21 0 0,0 0 16,0 43 0,0-43-16,0 0 0,0 0 0,-21 1 15,0-1-15,21 0 0,0 0 16,-21 0-16,0 0 16,21-42 15,0 0-16,0 0-15,0 0 0,21 0 16,0-22-16,-21 22 0,21 0 16,0 0-16,1-22 0,-1 22 15,0 0-15,0-21 0,0 21 0,0-1 16,1 1-16,-22 0 0,21 21 0,0-21 16,0 21-16,0 0 15,-21 21 1,0 0-1,0 0-15</inkml:trace>
  <inkml:trace contextRef="#ctx0" brushRef="#br0" timeOffset="137367.48">22310 15790 0,'21'-21'16,"0"0"-16,-21 0 15,0 0-15,21 21 0,-21-21 0,0-1 16,0 1-16,-21 21 31,0 0-31,0 0 0,-1 0 16,1 0-16,0 21 0,0-21 16,-21 22-16,20-1 0,1 0 0,0-21 15,21 21-15,0 0 0,0 0 0,0 1 16,0-1-16,0 0 15,21 0-15,0-21 0,1 21 0,-1-21 16,0 21-16,0-21 0,0 0 16,0 0-16,1 22 0,-1-22 0,0 0 15,0 21-15,0-21 16,-21 21-16,0 0 31,-21-21-31,0 0 16,0 0-16,0 0 0,-22 0 15,22 0-15,-21 0 0,-1 0 0,-20 0 16,21-21-16,-1 21 0</inkml:trace>
  <inkml:trace contextRef="#ctx0" brushRef="#br0" timeOffset="144017.45">24342 8530 0,'0'21'31,"21"-21"-15,-21 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F60E-05D7-405B-83AF-14C9FDDF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8F3AB-8052-486E-A8E2-91339CE3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EB30-060E-412E-B2B9-5468F069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3A4E-25B3-42A4-A076-58609F65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9776-2DB2-473F-9F9A-296AE58C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7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D9B-4398-425E-A352-9BC4EA9F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F4E6C-D4DE-4325-8C50-DE694240C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4E31-FC9C-4869-A0D7-E6975DF2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7C23-443F-4672-9EDE-776A2DFD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512C-16F2-483E-9ECD-58E8887D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9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C08F9-2066-456F-B180-68B98C8F3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C8246-90D1-4606-8325-C2D40D78C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1D9D-00B1-4151-8A0F-984E48B7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0869-CD3A-454D-B4E1-29FD4E3B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86AF-4F29-4F65-966C-32FA29E2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0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CA46-36BD-4C22-868C-88341301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9785-5F9A-4997-AF51-F7583839D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0A00-DA54-4EE4-8933-C0F8B040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9CEF-47D2-4933-857F-29AE49B2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6C697-BCC8-4EF6-8030-E643657E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7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38F8-0F80-445B-97F1-0088DF83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2588B-6CC9-428C-ABC5-D4711F0F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504E6-5813-4BDD-8FEE-84FFE946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203F-13CD-4D85-A824-80B6196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48C7-3B3E-4B27-8264-5EC65520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CD3B-E5C0-46BE-AA53-110A20A5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2755-9E08-4704-9CCD-DB1AB51A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78D94-5C8A-4327-A18F-08F91C11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EBF4-751B-43FD-8E3E-382CCB1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0793C-D2F6-48FA-9719-CD8DAF6F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D998-E2AB-4F8C-9041-0E4402B6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5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95EB-FC78-48BC-9D00-96E986E5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9770-E948-4F1D-BA00-DB445DF8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CF2A7-7482-4C68-9441-8593EFE94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1837B-7A88-4006-9818-D130277E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EF501-92A4-460E-BC13-1ADCF471A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B1CBA-CB7F-46FE-BE9F-A537F1DA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E600C-22F1-4E13-B750-E1DE6A78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5F94B-D87B-4275-9AEA-A55DB868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8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A9BC-B6DD-45DA-82B5-9A253960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BBDC6-E750-4C3C-BD14-1AE09DFA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90129-947E-4927-8BD5-851E827C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9594-9600-404B-83F7-CF8D518F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66500-FA4A-4353-9EE2-EDCAAD68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40A27-1211-4BCF-8731-695910C9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BDCA8-F16E-4DBE-8223-CC6C66EE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5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FA1C-F170-4ABA-8B83-D9D584B2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B5FC-552E-45AF-A22F-CB0E0DD5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4207-0F35-4B57-AA7A-111BA1747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8B0D-84FF-4F3E-AE5B-7CA1F6A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4411-F220-4300-AB8B-3DF02620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4335-7546-45F6-8E2B-886E44C2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8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AA36-3DA3-4C9C-9263-54F2921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5024-E438-461E-9B5F-03CDF3C1F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1B612-5413-4AE4-8870-B9D79CBA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1BB9D-CA7E-4520-BC5C-F58BEED8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BF5D4-9332-4E3A-B639-00EFD844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E5473-4790-4D07-9D2A-ED4DCFD4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AA65A-8B34-4D5F-AF10-E3716E4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34E50-7972-4246-B9D2-C8952D457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60B4-7D50-44AE-82D1-AC754F06E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4DA2-519E-44E0-B723-A21F55FE78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279A-C2A8-4EC9-8BED-895321B2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E45F-E8B6-4A96-A862-E77D6CC9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CB18-FF5B-4703-B325-92F47D0C4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1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9BF777-D7AA-46A1-B51B-7949826C47A6}"/>
                  </a:ext>
                </a:extLst>
              </p14:cNvPr>
              <p14:cNvContentPartPr/>
              <p14:nvPr/>
            </p14:nvContentPartPr>
            <p14:xfrm>
              <a:off x="411480" y="426600"/>
              <a:ext cx="912924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9BF777-D7AA-46A1-B51B-7949826C47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17240"/>
                <a:ext cx="914796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94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7CDF02-404C-4821-B839-9BE7956AE842}"/>
                  </a:ext>
                </a:extLst>
              </p14:cNvPr>
              <p14:cNvContentPartPr/>
              <p14:nvPr/>
            </p14:nvContentPartPr>
            <p14:xfrm>
              <a:off x="167760" y="129600"/>
              <a:ext cx="932724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7CDF02-404C-4821-B839-9BE7956AE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20240"/>
                <a:ext cx="934596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67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5DCD98-D756-410B-AC05-25163E3BC3D1}"/>
                  </a:ext>
                </a:extLst>
              </p14:cNvPr>
              <p14:cNvContentPartPr/>
              <p14:nvPr/>
            </p14:nvContentPartPr>
            <p14:xfrm>
              <a:off x="76320" y="0"/>
              <a:ext cx="791748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5DCD98-D756-410B-AC05-25163E3BC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793620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88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95F3D0-7308-4B6D-96D4-995C97C2893E}"/>
                  </a:ext>
                </a:extLst>
              </p14:cNvPr>
              <p14:cNvContentPartPr/>
              <p14:nvPr/>
            </p14:nvContentPartPr>
            <p14:xfrm>
              <a:off x="106560" y="175320"/>
              <a:ext cx="8953920" cy="61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95F3D0-7308-4B6D-96D4-995C97C28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65960"/>
                <a:ext cx="897264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50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58706D-7D3A-4996-8CC8-9EA516FD9A39}"/>
                  </a:ext>
                </a:extLst>
              </p14:cNvPr>
              <p14:cNvContentPartPr/>
              <p14:nvPr/>
            </p14:nvContentPartPr>
            <p14:xfrm>
              <a:off x="259200" y="457200"/>
              <a:ext cx="9144360" cy="365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58706D-7D3A-4996-8CC8-9EA516FD9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447840"/>
                <a:ext cx="916308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6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A35777-1F56-4D54-A9DA-A7BEFE06C66A}"/>
                  </a:ext>
                </a:extLst>
              </p14:cNvPr>
              <p14:cNvContentPartPr/>
              <p14:nvPr/>
            </p14:nvContentPartPr>
            <p14:xfrm>
              <a:off x="228600" y="182880"/>
              <a:ext cx="9327240" cy="409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A35777-1F56-4D54-A9DA-A7BEFE06C6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73520"/>
                <a:ext cx="934596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17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07731A-580C-4009-9072-D838369D16F2}"/>
                  </a:ext>
                </a:extLst>
              </p14:cNvPr>
              <p14:cNvContentPartPr/>
              <p14:nvPr/>
            </p14:nvContentPartPr>
            <p14:xfrm>
              <a:off x="586800" y="266760"/>
              <a:ext cx="7338240" cy="49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07731A-580C-4009-9072-D838369D16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257400"/>
                <a:ext cx="7356960" cy="49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70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1A47F0-54F4-44D7-A9CE-B88C955D248F}"/>
                  </a:ext>
                </a:extLst>
              </p14:cNvPr>
              <p14:cNvContentPartPr/>
              <p14:nvPr/>
            </p14:nvContentPartPr>
            <p14:xfrm>
              <a:off x="213480" y="0"/>
              <a:ext cx="947196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1A47F0-54F4-44D7-A9CE-B88C955D24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-9360"/>
                <a:ext cx="949068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28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B8B5F0-6F09-40A0-BB59-7236B219A319}"/>
                  </a:ext>
                </a:extLst>
              </p14:cNvPr>
              <p14:cNvContentPartPr/>
              <p14:nvPr/>
            </p14:nvContentPartPr>
            <p14:xfrm>
              <a:off x="289440" y="373320"/>
              <a:ext cx="781848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B8B5F0-6F09-40A0-BB59-7236B219A3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363960"/>
                <a:ext cx="783720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83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EEBC58-36F0-480A-A66B-33431B8E5721}"/>
                  </a:ext>
                </a:extLst>
              </p14:cNvPr>
              <p14:cNvContentPartPr/>
              <p14:nvPr/>
            </p14:nvContentPartPr>
            <p14:xfrm>
              <a:off x="693360" y="541080"/>
              <a:ext cx="777276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EEBC58-36F0-480A-A66B-33431B8E5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531720"/>
                <a:ext cx="779148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56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18B578-CEB0-4235-81D1-65CF0AB8186D}"/>
                  </a:ext>
                </a:extLst>
              </p14:cNvPr>
              <p14:cNvContentPartPr/>
              <p14:nvPr/>
            </p14:nvContentPartPr>
            <p14:xfrm>
              <a:off x="259200" y="152280"/>
              <a:ext cx="845064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18B578-CEB0-4235-81D1-65CF0AB818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42920"/>
                <a:ext cx="846936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39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949C8B-7938-47E1-B74B-95137F3E9AEB}"/>
                  </a:ext>
                </a:extLst>
              </p14:cNvPr>
              <p14:cNvContentPartPr/>
              <p14:nvPr/>
            </p14:nvContentPartPr>
            <p14:xfrm>
              <a:off x="1112400" y="609480"/>
              <a:ext cx="8138520" cy="565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949C8B-7938-47E1-B74B-95137F3E9A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600120"/>
                <a:ext cx="8157240" cy="56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64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66E6-9194-4952-8991-61B39179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D413-8C47-4E25-B936-1CDDC6D53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049AA1-BCD8-4168-A360-807AFF333F04}"/>
                  </a:ext>
                </a:extLst>
              </p14:cNvPr>
              <p14:cNvContentPartPr/>
              <p14:nvPr/>
            </p14:nvContentPartPr>
            <p14:xfrm>
              <a:off x="114120" y="152280"/>
              <a:ext cx="922824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049AA1-BCD8-4168-A360-807AFF333F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42920"/>
                <a:ext cx="924696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02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2021-03-23T01:06:17Z</dcterms:created>
  <dcterms:modified xsi:type="dcterms:W3CDTF">2021-03-23T02:03:28Z</dcterms:modified>
</cp:coreProperties>
</file>