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06:07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1122 0,'-22'0'32,"1"0"-17,0 0 1,0 0-16,0 0 16,0 0-16,-1 0 15,1 0-15,0 0 0,0 0 0,0 0 16,0 0-16,-1 0 0,1 0 15,0 0-15,0 0 0,0 0 0,0 0 16,-1 0-16,1 0 0,0 0 16,0 0-16,0 0 31,42 0 31,0 0-62,21 0 0,-20 0 0,20 0 16,0 0-16,1 0 0,20 0 16,1 0-16,-1 0 0,22 0 0,-1 0 15,-20 0-15,21 0 0,-1 0 16,1 0-16,0-21 0,-1 21 0,-20 0 16,20 0-16,-20 0 0,-1 0 15,1 0-15,-1 0 0,1 0 16,-1 0-16,-20 0 0,20 0 15,-20 0-15,-1 0 0,0 0 0,-21 0 16,1 0-16,-1 0 0,0 0 16,0 0-16,-42 0 47,0 0-47,0 0 0,-1 0 15,1 0-15,0 0 0,0 0 0,-21 0 16,20 0-16,1 0 0</inkml:trace>
  <inkml:trace contextRef="#ctx0" brushRef="#br0" timeOffset="426.75">10372 1249 0,'0'0'0,"-22"0"0,22-21 16,0 0-16,-21-1 16,21 1-1,0 0 1,0 42 15,0 0-15,-21 1-16,21-1 0,0 0 0,0 21 15,-21-21-15,21 22 0,0-1 16,0 0-16,-21 1 0,21-1 0,-21 0 16,-1 22-16,22-22 0,0 1 15,0 20-15,-21-21 0,21 1 0,-21-22 16,21 21-16,0-21 0,0 22 0,0-22 16,0 0-16,0 0 0,0 0 15,0 1-15,0-44 63,21 1-63,0 0 0,1 0 0,-22 0 15,21 0-15</inkml:trace>
  <inkml:trace contextRef="#ctx0" brushRef="#br0" timeOffset="1127.85">10668 1609 0,'0'21'32,"0"0"-17,0 0-15,-21 0 0,21 1 16,0-1-16,-21 21 0,21-21 0,0 0 15,0 1-15,0-1 0,0 0 0,0 0 16,0 0-16,0 0 16,21-21-16,0 0 0,0 0 15,21 0-15,-20 0 16,-1 0-16,0-21 0,21 0 0,-21 21 16,1-21-16,-1 0 15,0-22-15,0 22 0,0 0 0,0 0 16,1-21-16,-1 20 0,-21 1 15,21 0-15,0 0 0,-21 0 0,0 0 16,0-1-16,21 22 0,-21-21 16,-21 21 15,21 21-31,-21 1 16,0-1-16,21 21 0,-21-21 0,21 22 15,0-1-15,0-21 0,-22 21 16,22 1-16,0-1 0,0 0 15,0 43-15,0-43 0,0 22 16,0-22-16,0 1 0,0-1 16,22 21-16,-22-20 0,0 20 0,0-20 15,0 20-15,0 1 0,0-22 0,0 21 16,0-20-16,0 20 0,-22-20 16,1-1-16,0 0 0,21 1 0,-21-1 15,0-21-15,21 21 0,-21-20 16,-1-1-16,1 0 0,0 0 15,0 0-15,0-21 0,0 0 0,-22 0 16,22 0-16,0 0 0,-21 0 0,20 0 16,1 0-16,-21-21 0,21 0 15,0 0-15,-22 0 0,22-1 0,0-20 16,0 21-16,21 0 0,-21 0 16,21-22-16,-22 22 0,22 0 15,0 0-15,0 0 0,0-1 0,0 1 0,0-21 16,22 21-16,-1 0 0,0-1 15</inkml:trace>
  <inkml:trace contextRef="#ctx0" brushRef="#br0" timeOffset="1552.81">11324 1651 0,'0'-21'0,"-42"21"16,21 21 0,21 0-16,-22 0 15,22 1-15,0 20 0,0 0 0,0 1 16,0 20-16,0-21 0,0 22 15,-21-1-15,21 1 0,-21 21 0,21-22 16,0 22-16,-21-1 0,0-20 16,0 21-16,-1-1 0,22-20 0,-21 20 15,0-20-15,0-1 0,21 1 0,0-1 16,-21 1-16,21-22 0,0 22 16,0-22-16,0 0 0,0-20 0,0 20 15,0-21-15,0 0 0,0 0 0,0 1 16,21-22-1,-21-22 1,21 1-16,0 0 0,22-64 16,-43 43-16,21 0 0,0-22 15,0 22-15</inkml:trace>
  <inkml:trace contextRef="#ctx0" brushRef="#br0" timeOffset="1903.78">11218 1799 0,'0'-21'0,"0"42"0,0-63 0,0 21 15,0 0-15,0-1 0,0 1 16,0 0-16,21 21 0,22-21 16,-22 0-16,0 21 0,21-21 15,-20 21-15,20 0 0,-21 0 0,21 0 16,-20 0-16,-1 21 0,21-21 15,-42 21-15,21 0 0,0 21 0,-21-20 16,0-1-16,0 21 0,0-21 16,-21 0-16,0 22 0,0-22 15,0 0-15,0 0 0,-22 0 0,22 1 16,-21-1-16,21 0 0,-1 0 0,1-21 16,0 0-16,0 21 0,0-21 15,0 0-15,21-21 31,21 0-15,0 0-16,0 21 0</inkml:trace>
  <inkml:trace contextRef="#ctx0" brushRef="#br0" timeOffset="2309.56">11853 1757 0,'21'-21'31,"1"21"-15,-1-21-16,0-1 0,0 22 15,0-21-15,22 0 0,-22 21 0,0-21 16,0 0-16,-21 0 0,21-1 15,-21 1-15,0 0 0,0 0 16,-21 21-16,0 0 16,0 0-1,0 0-15,-1 21 0,1 0 0,0 0 0,0 1 16,0-1-16,0 21 0,21 0 16,-22-20-16,1 20 0,21 0 15,-21-21-15,21 22 0,0-22 0,0 0 16,0 0-16,0 0 0,0 1 15,21-22-15,0 0 0,1 0 16,-1 0-16,0 0 0,0 0 16,0 0-16,22 0 0,-22 0 0,0 0 15,0 0-15,0-22 0</inkml:trace>
  <inkml:trace contextRef="#ctx0" brushRef="#br0" timeOffset="2591.66">12615 1503 0,'0'-21'0,"-21"21"0,0 0 16,0 0-16,0 0 16,-1 0-16,22 21 0,-21-21 0,0 21 15,-21 0-15,21 22 0,-1-22 0,22 21 16,-21-21-16,0 22 0,21-1 15,-21 0-15,21-21 0,0 22 16,0-22-16,0 0 0,0 0 16,21 0-16,0 1 0,0-1 0,1 0 15,-1-21-15,0 0 0,0 0 0,21 0 16,-20 0-16,-1 0 0,21-21 16,-21 0-16,22 21 0,-1-22 0</inkml:trace>
  <inkml:trace contextRef="#ctx0" brushRef="#br0" timeOffset="3080.56">13250 1503 0,'-21'0'0,"42"0"0,-42-21 0,0 21 15,0 0-15,0 0 0,-1 0 0,1 0 16,0 0-16,0 0 0,0 0 15,0 21-15,-1 0 0,1 0 0,0 0 16,0 1-16,0 20 0,0-21 16,21 21-16,0-20 0,0 20 0,0-21 15,0 21-15,0-20 0,0-1 16,0 21-16,0-21 0,21 0 0,0-21 16,-21 22-16,21-22 0,21 0 0,-20 0 15,-1 0-15,0 0 16,0 0-16,0 0 0,0 0 0,1-22 0,-1 1 15,0 0-15,0 0 0,0 0 16,-21 0-16,21-22 0,-21 22 16,0-21-16,0-1 0,0 22 0,0 0 15,0-21-15,0 21 0,0-1 16,22 1-16,-22 42 31,0 1-31,0-1 0,-22 21 16,22-21-16,0 22 0,0-22 0,0 21 15,0-21-15,0 0 0,0 1 16,0-1-16,0 0 0,0 0 0,22 0 16,-1 0-16,0-21 15,0 0-15,0 0 16,0 0-16,1 0 0,-1 0 0,0-21 16</inkml:trace>
  <inkml:trace contextRef="#ctx0" brushRef="#br0" timeOffset="3508.36">13928 1482 0,'0'0'0,"0"-21"0,0-1 0,0 1 16,-22 21-1,1 0-15,0 0 16,0 21-16,-21-21 0,20 22 15,1-1-15,-21 21 0,21-21 0,0 0 16,-1 1-16,1 20 0,21-21 16,0 0-16,0 0 0,0 1 0,0-1 15,0 0-15,21-21 16,1 0-16,20 21 0,-21-21 0,0 0 16,22 0-16,-1 0 0,-21 21 15,21-21-15,-20 0 0,-1 0 0,21 21 16,-21-21-16,0 0 0,-21 22 0,22-1 15,-22 0 1,0 0-16,-22-21 16,1 21-16,0-21 0,0 21 0,0-21 15,0 22-15,-22-22 0,22 21 16,0-21-16,0 0 0,0 21 0,-1-21 16,1 0-16,0 0 0,0 0 0,0 0 15,0 0 1,-1-21-16,22 0 15</inkml:trace>
  <inkml:trace contextRef="#ctx0" brushRef="#br0" timeOffset="4375.89">14457 1249 0,'21'-21'0,"-42"42"0,42-63 0,0 20 16,-21 1-16,0 0 0,0 0 15,21 0-15,-21 0 16,0 42-1,0 0 1,0 21-16,0-21 0,0 22 16,0-1-16,0 0 0,-21 1 15,21-1-15,0 0 0,-21 22 0,21-22 16,0 1-16,0 20 0,0-21 16,0 1-16,0-1 0,0-21 0,0 22 15,0-22-15,0 0 0,0 0 16,0 0-16,21 0 0,0-21 0,0 0 15,1 0-15,-1 0 16,0 0-16,0 0 0,0 0 0,0 0 16,1-21-16,-1 0 0,-21 0 0,21 0 15,0 0-15,0-22 0,0 22 16,1 0-16,-1-21 0,-21 20 16,0-20-16,0 21 0,0 0 15,21 21-15,-21-21 0,0 42 31,0 0-31,0 0 0,0 0 16,0 0-16,-21 22 0,21-22 0,0 0 16,0 21-16,0-20 0,0-1 15,0 0-15,0 0 0,0 0 0,0 0 16,21-21 0,0 0-16,0 0 0,0 0 15,-21-21-15,22 0 0,-1 0 0,0 0 16,0 0-16,-21-1 15</inkml:trace>
  <inkml:trace contextRef="#ctx0" brushRef="#br0" timeOffset="4584.03">15049 1291 0,'-21'0'0,"42"0"0,-63 0 46,63 0 1,-21 21-31,0 1 0</inkml:trace>
  <inkml:trace contextRef="#ctx0" brushRef="#br0" timeOffset="4783.43">14393 1588 0,'0'0'0,"21"0"16,1 0-1,-1 0-15,21 0 0,-21 0 16,0-22-16,22 22 0,-22 0 15,21 0-15,-21 0 0,22 0 0,-1-21 16,-21 21-16,22 0 0,-1 0 16</inkml:trace>
  <inkml:trace contextRef="#ctx0" brushRef="#br0" timeOffset="5355.37">15346 1609 0,'0'-21'0,"-21"-1"16,-1 22-16,1 0 31,21 22-31,0-1 16,0 0-16,0 0 0,0 0 15,0 0-15,-21 1 0,21 20 0,0-21 16,-21 0-16,21 0 0,0 1 16,0-1-16,0 0 0,0 0 15,0 0-15,0 0 0,-21-21 16,21 22-16,0-44 31,0 1-15,0 0-16,0 0 15,0 0-15,0-22 0,0 22 0,0-21 16,21 21-16,0-22 0,0 22 16,22-21-16,-22 21 0,21-22 0,0 22 15,1 0-15,-1 0 0,0 0 16,1 21-16,-1 0 0,0 0 0,-20 0 16,20 0-16,-21 0 0,0 21 15,0 0-15,1 21 0,-22-20 16,0 20-16,0-21 0,0 21 0,0-20 15,0 20-15,0-21 0,-22 21 16,22-20-16,-21-1 0,0 0 0,0 0 16,0 0-16,21 0 0,-21-21 15,-1 22-15,1-22 16,21-22 0,21 1-1,1 0-15</inkml:trace>
  <inkml:trace contextRef="#ctx0" brushRef="#br0" timeOffset="6120.08">16510 1566 0,'0'-21'0,"0"42"0,0-63 0,-21 21 0,0 21 15,-1-21-15,1 21 0,0 0 16,0 0-16,-21 0 0,20 0 0,-20 0 16,21 0-16,0 0 0,-22 21 15,22 0-15,-21 0 0,21 0 16,-22 1-16,22-1 0,0 21 0,0-21 16,21 22-16,0-22 0,-21 0 15,21 21-15,0-21 0,0 1 0,21-1 16,0 0-16,0-21 0,0 0 15,1 0-15,20 0 0,0 0 16,-21 0-16,22 0 0,-22 0 0,21-21 16,-21 21-16,1-21 0,-1-1 15,0 1-15,0 21 0,-21-21 0,21 0 16,-21-21-16,0 20 0,0 1 16,0 0-16,0 0 0,0 0 15,0 0-15,0 42 47,0 0-47,0 0 16,0 0-16,0 22 0,0-22 0,0 0 15,0 21-15,-21 1 0,21-1 16,-21 0-16,21 1 0,0-1 0,0 0 16,0 22-16,0-22 0,0 22 0,0-1 15,0 1-15,0-1 0,0 1 16,0 20-16,21-20 0,-21-1 0,21 1 15,-21 20-15,0-20 0,0-1 0,0 1 16,0-1-16,0 1 16,0-1-16,0 1 0,-21-22 0,0 1 15,0 20-15,0-21 0,-1 1 0,1-22 16,0 0-16,0 21 0,0-20 16,0-22-16,-1 0 15,1 0-15,0-22 0,21 1 16,0-21-16,0 21 0,-21-22 15,21 1-15,0 0 0,0-22 0,0 1 16,0-1-16,0 1 0,0-1 16,21-20-16,0-1 0,0 0 15,1 1-15,-1-1 0,0 0 0,0 1 16,0-1-16,22 21 0,-22 1 16,0 21-16,21-1 0,-21 1 0,1 21 15,20-22-15,-21 22 0,0 0 16,0 0-16,22 0 0</inkml:trace>
  <inkml:trace contextRef="#ctx0" brushRef="#br0" timeOffset="7037.57">10372 2307 0,'0'0'0,"-22"0"15,44 0 48,-1 0-63,0 0 0,0 0 0,21 0 16,1 0-16,-1 0 0,0 0 15,1 0-15,20 0 0,-20 0 0,20 0 16,1 0-16,-1 0 0,1 0 15,20 0-15,-20 0 0,-1 0 0,1-21 16,20 21-16,-20 0 0,21 0 0,-1-21 16,1 21-16,0 0 0,20 0 15,1-21-15,0 21 0,0 0 0,21 0 16,-21 0-16,0-21 0,21 21 16,0 0-16,0 0 0,21 0 0,-21-22 15,0 22-15,0 0 0,0 0 0,21 0 16,-21-21-16,0 21 15,0-21-15,0 21 0,0 0 0,0-21 16,-21 21-16,21 0 0,-21-21 16,21 21-16,-22 0 0,22 0 0,-21 0 15,0 0-15,-21 0 0,-1 0 0,1 0 16,-21 0-16,-1 0 0,-21 0 16,1-21-16,-1 21 0,-21 0 0,22 0 15,-22 0-15,0 0 16,-42 0 15,0 0-31,-1 0 0,-20 0 16,21 0-16</inkml:trace>
  <inkml:trace contextRef="#ctx0" brushRef="#br0" timeOffset="7797.3">10562 2307 0,'0'0'0,"21"0"79,22 0-64,-22 0-15,0 0 0,21 0 0,1 0 16,-1 0-16,21 0 0,1 0 15,-22 0-15,43-21 0,-22 21 0,22 0 16,-21 0-16,20 0 0,1-21 16,0 21-16,20 0 0,1 0 15,0-21-15,0 21 0,21 0 0,0 0 16,0-21-16,21 21 0,-21 0 16,21 0-16,0 0 0,1 0 0,-1 0 15,-21-22-15,21 22 0,-21 0 0,0 0 16,21 0-16,-42 0 0,21 0 15,0-21-15,-21 21 0,0 0 0,-1-21 16,-20 21-16,0 0 0,-1 0 16,1 0-16,0 0 0,-22 0 0,22-21 15,-22 21-15,1 0 0,-1 0 0,-20 0 16,-1 0-16,22 0 0,-43 0 16,21 0-16,0 0 0,-20 0 0,-1 0 15,0 0-15,0 0 16,-42 0 31,0 0-47,0 0 0</inkml:trace>
  <inkml:trace contextRef="#ctx0" brushRef="#br0" timeOffset="42560.69">10583 4382 0,'0'0'0,"43"-22"16,-1 1-16,-21-21 0,21 21 15,-20-22-15,20 22 0,0-21 0</inkml:trace>
  <inkml:trace contextRef="#ctx0" brushRef="#br0" timeOffset="45539.99">1524 3598 0,'0'0'0,"-21"0"31,0 0-31,-1 22 16,1-1-16,21 0 15,-21-21-15,21 21 16,0 0-16,21-21 47,0-21-32,-21 0-15,0 0 16,0 0-16,0-1 16,0 1-1,-21 21-15,0 0 16,0 0-16,0 0 15,0 0-15,21 21 0,-22-21 16,22 22-16,0-1 0,-21-21 0,21 21 16,-21 0-16,21 0 15,21-21 1,0 0 0,1 0-16,-1 0 15,0 0 1,0-21-16,0 21 0,-21-21 0,0 0 0,0 0 15,0-1 1,0 1-16,0 0 0,-21 21 16,0 0-1,0 0-15,0 0 0,-1 21 16,22 0-16,-21 1 0,21-1 0,-21 0 16,21 0-16,-21 0 0,21 22 15,0-22-15,0 0 0,0 0 16,0 0-16,0 0 0,0 1 0,21-22 15,0 0-15,0 0 16,1 0-16,20 0 16,-21 0-16,21 0 0</inkml:trace>
  <inkml:trace contextRef="#ctx0" brushRef="#br0" timeOffset="45887.46">1820 3577 0,'0'21'0,"21"-21"31,1 0-31,-1 0 16,0 0-1,0 0-15,-21-21 0,0 0 16,0 0-1,-21 21 17,0 0-32,0 0 15,-1 21-15,22 0 0,0 0 0,-21 1 16,21 20-16,-21-21 0,21 0 16,0 0-16,0 1 0,0-1 15,21 0-15,0-21 0,1 0 16,-1 0-16,0 0 15,0 0-15,0 0 0</inkml:trace>
  <inkml:trace contextRef="#ctx0" brushRef="#br0" timeOffset="46585.04">3344 3725 0,'0'0'15,"21"-21"-15,1 21 0,20-21 0,-21 0 16,0 21-16,0-21 0,1 0 0,-1 21 16,-21-22-16,0 1 0,0 0 15,0 0-15,0 0 16,0 0-16,-21-1 0,-1 22 16,1-21-16,-21 21 15,21 0-15,0 0 0,-22 0 16,22 0-16,-21 0 0,-1 21 15,1 1-15,21-1 0,-21 21 0,-1-21 16,22 22-16,0-22 0,-21 21 16,20 0-16,1 1 0,21-1 15,-21 22-15,21-22 0,-21 0 0,21 22 16,-21-1-16,21-20 0,0-1 16,0 21-16,0-20 0,0-1 0,0 0 15,0 1-15,0-1 0,21-21 16,0 22-16,0-22 0,0 0 0,22 21 15,-22-21-15,21-21 16,-21 0-16,1 0 16,-1 0-16,0 0 0,21 0 15,-21-21-15,1 21 0,20-21 0,-21 0 16,0 0-16,22-22 16,-22 22-16,0 0 0</inkml:trace>
  <inkml:trace contextRef="#ctx0" brushRef="#br0" timeOffset="47024.12">3683 4043 0,'21'-21'16,"-42"42"-16,21-21 31,0 21-31,-21 0 16,0 22-16,21-22 0,0 0 0,-22 21 0,1-21 15,21 22-15,-21-22 16,21 21-16,0-21 0,0 22 0,0-22 15,0 0-15,0 21 0,0-20 16,0-1-16,21 0 0,22-21 16,-22 0-16,0 0 15,21 0-15,-21 0 0,22 0 0,-1-21 16,-21 21-16,22-21 0,-22-1 16,21 1-16,-21-21 0,0 21 15,1-22-15,-1 22 0,-21-21 16,0 0-16,0 20 0,0-20 0,0 0 15,0 21-15,-21-1 0,-1 1 16,1 0-16,0 0 0,0 21 0,0 0 16,0 0-16,-22 0 0,22 0 15,0 0-15,0 0 0,0 21 0,-1 0 16,1 0-16,0 1 0,0-1 16,0 0-16,21 0 0,-21 0 0,21 0 15,0 1-15,0-1 0,0 0 16,0 0-16,0 0 0,21-21 15,0 0-15,0 0 0,0 0 16,0 0-16</inkml:trace>
  <inkml:trace contextRef="#ctx0" brushRef="#br0" timeOffset="47556.62">4360 4064 0,'0'0'0,"0"21"32,0 0-17,0 1-15,0 20 0,0-21 16,0 0-16,0 22 16,-21-22-16,21 21 0,-21-21 0,21 0 0,0 22 15,0-22-15,-21 0 16,21 21-16,-21-20 0,21-1 0,-22-21 15,22 21-15,0 0 0,0 0 16,-21-21 0,21-21-1,0 0-15,-21 0 16,21 0-16,0-1 0,0 1 16,0 0-16,0-21 0,0 21 0,21-22 15,0 1-15,1 21 16,20-22-16,-21 1 0,21 21 0,-20 0 15,20-22-15,0 22 0,1 21 16,-1-21-16,0 21 0,1 0 0,-22 0 16,21 21-16,0 0 0,-20 1 15,-1-1-15,0 0 0,0 21 16,-21-21-16,21 22 0,-21-1 0,0-21 16,0 22-16,0-22 0,0 0 0,-21 21 15,0-21-15,21 1 0,-21-1 0,0 0 16,21 0-16,0 0 15,0-42 32,0 0-47,21 21 0</inkml:trace>
  <inkml:trace contextRef="#ctx0" brushRef="#br0" timeOffset="47867.61">5038 4128 0,'21'0'0,"-21"-22"0,21 22 16,-21 22 0,21-1-16,-21 0 0,21 0 15,0 0-15,-21 22 0,0-22 16,0 21-16,22-21 0,-22 22 0,0-22 15,21 21-15,-21-21 0,0 0 0,0 1 16,0-1-16,0 0 0,0 0 16,0 0-16,0 0 0,0-42 47,0 0-32,0 0-15,0 0 16,0 0-16,21-1 0</inkml:trace>
  <inkml:trace contextRef="#ctx0" brushRef="#br0" timeOffset="48095.59">5419 4064 0,'0'0'0,"0"21"32,0 0-17,0 1-15,0-1 0,-22 0 0,22 21 16,-21-21-16,21 22 0,-21-1 15,0-21-15,21 22 0,-21-1 0,0-21 16,-1 21-16,22-20 16,-21-1-16,21 0 0,-21 0 0,21 0 15,-21-21-15,21 21 0,0 1 16,0-44 0,21 1-1</inkml:trace>
  <inkml:trace contextRef="#ctx0" brushRef="#br0" timeOffset="48508.24">5651 4382 0,'0'0'0,"0"21"16,22-21-1,-1 0 1,0 0-16,0 0 0,0-21 0,0 21 16,1-22-16,-1 1 0,0 21 15,0-21-15,0 21 0,0-21 0,-21 0 16,0 0-16,0-1 16,-21 22-1,0 0-15,0 0 16,-21 22-16,20-22 0,1 21 15,0 0-15,0 0 0,0 0 16,0 0-16,-1 1 0,1 20 16,21-21-16,0 0 0,0 0 0,0 1 15,0-1-15,0 0 0,0 0 0,0 0 16,0 0-16,21 1 16,1-22-16,-1 0 0,0 0 15,0 0-15,0 0 16,22 0-16,-22 0 0,0 0 0,0-22 15,0 1-15</inkml:trace>
  <inkml:trace contextRef="#ctx0" brushRef="#br0" timeOffset="48924.42">6054 4276 0,'0'0'0,"0"-21"16,0-1-16,21 22 15,0-21-15,0 0 16,0 21-16,0 0 0,1 0 16,-1 0-16,0 21 0,0 0 15,0-21-15,0 22 16,-21-1-16,22 0 0,-22 0 0,21 21 0,-21-20 16,0-1-16,0 0 15,0 0-15,0 21 0,0-20 0,0-1 16,0 0-16,0 0 0,0 0 0,0 0 15,0 1-15,-21-22 16,21 21-16,0-42 31,0-1-31,0 1 16,0 0-16,0 0 0,0-21 0,0 20 16,21-20-16,0 0 0,0 21 15,0-22-15,-21 22 0,21-21 0,22 21 16,-22-22-16,0 22 0,0 0 15,0 0-15,1 0 0,-1 21 16,0-22-16,0 22 0,0 0 0,0-21 16,1 21-16,-1 0 0,-21-21 15</inkml:trace>
  <inkml:trace contextRef="#ctx0" brushRef="#br0" timeOffset="49687.43">6858 4530 0,'-21'21'0,"42"-42"0,-63 42 0,20-21 15,1 0-15,42 0 47,1 0-47,-1 0 16,0-21-16,0 0 0,0 21 0,0-22 15,1-20-15,-1 21 0,21-21 16,-21-1-16,0 1 0,1 0 16,-1-22-16,0 22 0,21-22 15,-21 1-15,-21-1 0,22 22 0,-1-22 16,0 22-16,-21 0 0,0-1 0,0 1 15,0 21-15,0 0 0,0 0 16,0-1-16,0 1 0,0 42 31,0 1-31,0-1 0,-21 0 0,21 21 16,0 1-16,0-22 0,0 21 16,-21 0-16,21 1 0,-22 20 0,1-20 15,21-1-15,0 21 0,-21-20 16,21-1-16,-21 0 0,21 1 15,0-1-15,0 0 0,0-20 0,0 20 16,0-21-16,0 0 0,0 0 16,21 1-16,0-1 0,0 0 0,1-21 15,-1 0-15,0 21 0,0-21 16,0 0-16,22 0 0,-22 0 0,0-21 16,21 21-16,-21-21 0,22 0 0,-22-1 15,0 1-15,21-21 0,-20 21 16,-1-22-16,0 22 0,0-21 15,0 0-15,-21 20 0,0 1 0,21 0 16,-21 0-16,0 0 0,0 0 16,0-1-16,0 44 31,0-1-31,0 0 0,0 0 0,-21 0 16,21 22-16,0-22 0,0 0 15,0 0-15,0 21 0,0-20 0,0-1 16,0 0-16,0 0 0,0 0 15,21 0-15,1-21 0,-1 0 16,0 22-16,0-22 0,0 0 16,0 0-16,1 0 0,-1-22 15,-21 1-15,21 0 0,0 21 16</inkml:trace>
  <inkml:trace contextRef="#ctx0" brushRef="#br0" timeOffset="50020.93">7937 3704 0,'-21'0'0,"42"0"0,-63 0 0,21 0 0,0 0 16,0 0-16,21 21 0,-22 1 16,1-1-16,21 0 0,0 0 15,0 0-15,0 0 0,21-21 31,1 0-31,-1 0 0,0 0 0,0 0 16,0 0-16,0 0 0,1 0 16,-22-21-16,0 0 0,0 0 15,0 0-15,0 0 16,0-1-16,-22 22 0,1 0 16,0-21-16,0 21 15,0 0-15,0 0 16,-1 0-16,1 0 0,21 21 15,-21-21-15,0 22 16,-21-22-16</inkml:trace>
  <inkml:trace contextRef="#ctx0" brushRef="#br0" timeOffset="50218.95">6964 4022 0,'0'21'15,"0"-42"-15,21 42 32,21-21-32,-21 0 15,22 0-15,-22-21 0,21 0 0,1 21 16,-22-22-16,21 22 0,0-21 16,-20 21-16,-1 0 0,21-21 15</inkml:trace>
  <inkml:trace contextRef="#ctx0" brushRef="#br0" timeOffset="51031.54">8318 4255 0,'0'-22'16,"0"1"-16,22 21 0,-22-21 15,21 21-15,-21-21 16,0 42 15,0 0-31,0 0 16,0 1-16,0-1 0,0 0 0,-21 0 16,21 0-16,-22 22 0,22-22 15,0 0-15,0 0 0,-21 0 16,21 0-16,-21 1 0,21-1 15,0-42 32,0-1-47,0 1 16,0 0-16,0 0 0,0 0 0,0 0 16,21-22-16,0 1 0,1 21 15,-1-22-15,0 1 0,0 21 16,21 0-16,-20-22 0,20 43 0,0-21 15,1 21-15,-1 0 0,-21 0 16,21 0-16,-20 21 0,-1 1 16,0-1-16,0 21 0,-21 22 15,0-43-15,0 21 0,0-21 0,0 22 16,0-22-16,-21 21 0,0-21 16,21 0-16,0 1 0,-21-22 0,21 21 15,0 0 1,21-42-1,0 21 1,0-21-16,0-1 0</inkml:trace>
  <inkml:trace contextRef="#ctx0" brushRef="#br0" timeOffset="51726.47">9292 4128 0,'0'-22'0,"0"44"0,21-65 15,-21 22-15,0 0 0,-21 0 16,0 21-16,0 0 16,0 0-16,-1 21 0,1 0 0,0-21 15,0 21-15,0 22 0,0-22 16,-22 0-16,43 21 0,-21-21 0,0 22 16,0-22-16,21 0 0,-21 21 15,21-20-15,0-1 0,0 0 16,0 0-16,0 0 0,0 0 15,21-21-15,0 0 0,0 0 0,0 0 16,0 0-16,22 0 0,-22-21 16,21 0-16,-21 21 0,1-21 0,20 0 15,-21-22-15,0 22 0,0 0 16,-21-21-16,0 21 0,22-1 0,-22 1 16,21-21-16,-21 21 0,0 0 15,0-1-15,0 44 47,0-1-47,0 0 0,0 0 0,0 21 16,0 1-16,0-1 0,0-21 0,0 43 15,0-22-15,0 0 0,0 1 16,0 20-16,0 1 0,0-1 0,0 1 16,0-1-16,0 22 0,0 0 15,21-1-15,-21-20 0,0 20 0,0 1 16,0 21-16,0-21 0,0-1 0,0 1 15,0 0-15,-21-22 0,21 22 16,0-22-16,-21 1 0,21-22 0,-22 22 16,22-22-16,0-21 0,0 21 15,-21-20-15,21-1 0,0 0 0,-21-21 32,21-21-32,-21 0 0,21-1 15,0 1-15,-42-42 0,42 20 16,0 1-16,-22 0 0,1-22 0,21 1 15,-21-22-15,21 22 0,0-22 16,0 0-16,0 22 0,0-22 0,0 22 16,0-1-16,0 1 0,0-1 0,0 1 15,0 20-15,0 1 0,21 0 16,0-1-16,-21 1 0,22 0 0,-1 20 16,-21-20-16,21 21 0,0 0 15,-21-22-15</inkml:trace>
  <inkml:trace contextRef="#ctx0" brushRef="#br0" timeOffset="53927.55">10964 4276 0,'-21'0'16,"21"-21"31,0-1-47,21 1 15,0 0-15,-21 0 0,22 0 16,-1 0-16,0-1 0,21-20 16,-21 0-16,1 21 0,-1-22 15,0 22-15,0-21 0,21-22 16,-42 22-16,0 21 0,0 0 15,0-1-15,0 1 0,0 0 0,0 0 16,-21 21-16,0 0 0,0 0 0,0 0 16,0 0-16,-1 0 15,1 21-15,0 0 0,21 22 0,-21-22 16,21 42-16,-21-20 0,21 20 16,0 22-16,-21-1 0,21-20 0,0 21 15,0-1-15,-22 22 0,22-21 16,-21-1-16,21 22 0,0-21 15,0 21-15,0 0 0,-21-22 0,0 22 16,21-21-16,-21 21 0,0-22 0,-1 1 16,1 0-16,0-1 15,0 1-15,21-22 0,0 1 0,-21-1 0,21 1 16,0-22-16,0 1 0,0-22 0,0 21 16,21-21-16,0 0 0,0-21 15,22 0-15,-22 0 0,0-21 16,0 0-16,0 0 0,22-21 0,-22-1 15,21 1-15,0 0 0,-20-22 16,20 1-16,-21-22 0,21 21 0,-20-20 16,-1-1-16,-21 0 0,0 1 15,0-1-15,0 0 0,-21 1 0,-1-1 16,-20 0-16,21 22 0,-21-1 16,-1 1-16,-20 21 0,20-22 0,1 43 15,-21-21-15,20 20 16,1 1-16,-22 21 0,22 0 0,0 0 15,-1 0-15,22 0 0,-21 0 0,21 0 0,0 0 16,63 0 15,-21 0-31,0 0 0,22 0 16,-1-21-16,21 21 0,-20-21 16,20 0-16,1 0 0,20-22 0,-20 22 15,21-21-15,-22 21 0,1-22 16,-1 1-16,-21 21 0,1-22 0,-1 1 15,-21 21-15,0-21 0,-21-1 16,0 22-16,0 0 0,0-21 0,0 20 16,0 1-16,-21 0 0,0 21 15,0 0-15,0 0 16,21 21-16,0 0 0,0 1 16,0 20-16,0-21 0,0 21 15,0 1-15,0-1 0,0-21 16,0 22-16,0-22 0,0 21 0,0-21 15,0 0-15,0 1 0,0-1 16,21-21-16,0 21 0,0 0 16,0-21-16,1 0 0,-1 0 15,0 0-15,0 0 0,0 0 16,0-21-16,1 0 0,20 21 0,-21-21 16,0-1-16,0 1 0,1 0 15,-1 0-15,0 0 0,0 0 16,0-1-16,0-41 0,-21 42 15,22 0-15,-22-1 0,0 1 16,0 0-16,0 42 31,0 0-15,0 1-16,0-1 0,0 21 16,0-21-16,0 0 0,0 22 0,0-22 15,0 0-15,0 0 0,0 22 0,0-22 16,0 0-16,0 0 15,21-21-15,0 0 0,0 0 16,0 0-16,0 0 0,1 0 16,20 0-16,-21 0 0,0-21 15,0 0-15,1 21 0,-1-21 0,0-1 16,0 1-16,0-21 0,-21 21 16,21 0-16,-21-22 0,0 22 0,0-21 15,0 21-15,-21-22 0,0 22 16,0 21-16,0-21 0,0 21 0,-22 0 15,22 0-15,0 0 0,0 0 16,21 21 0,0 0-16,21-21 15,0 0-15,0 0 0,22 0 16,-22 0-16,21-21 0,0 21 0,-20-21 16,20 0-16,0 21 0,1-21 15,-22 21-15,21 0 0,0 0 16,-20 0-16,-1 0 0,21 0 0,-21 0 15,0 21-15,1 0 16,-22 0-16,0 21 0,0-20 0,0-1 16,0 21-16,0-21 0,0 22 15,0-22-15,0 21 0,0-21 0,0 0 16,0 1-16,0-1 0,0 0 16,0 0-16,0 0 0,0 0 15,0-42 16,0 0-31,0 0 16,0-21-16,0 20 0,0 1 16,0-21-16,0 21 15,0-22-15,21 22 0,0-21 0,-21 21 16,21-22-16,0 22 0,0 0 16,1-21-16,-1 42 0,0-21 0,0 21 15,0-22-15,0 22 0,1 0 16,-1 22-16,0-1 0,0 21 15,0-21-15,-21 0 0,0 1 0,21 20 16,1-21-16,-22 0 0,0 22 16,0-22-16,0 0 0,0 0 0,0 0 15,0 0-15,0 1 0,0-1 16,0-42 31,0-1-47,0 1 0,0-21 15,0 21-15,21-22 0,0 1 0,0 0 16,0-1-16,0 1 0,1 0 16,41-22-16,-42 43 0,64-21 15,-64 42-15,21 0 16,-20 0-16,-1 0 0,21 21 0,-21 0 16,0 0-16,1 22 0,-1-1 15,-21 0-15,0 1 0,21-22 0,-21 21 16,0 0-16,0-20 0,0 20 0,0-21 15,0 0-15,0 22 0,0-22 16,0 0-16</inkml:trace>
  <inkml:trace contextRef="#ctx0" brushRef="#br0" timeOffset="54823.32">15663 3577 0,'0'0'0,"0"-21"0,0 0 0,0 0 16,0 0-16,0-1 15,-21 22-15,0 0 16,0 0-16,0 0 0,-1 0 16,-20 0-16,21 0 0,-21 0 0,-1 22 15,1-1-15,0 0 0,-22 0 16,22 21-16,21-20 0,-22 20 0,1 0 16,21 1-16,-22-1 0,22 0 15,0 22-15,0-22 0,21 22 0,0-1 16,0-21-16,0 22 0,0-22 0,0 22 15,0-22-15,0-21 16,0 22-16,21-1 0,0-21 0,22 0 0,-22 0 16,0 1-16,21-22 0,-21 0 15,22 21-15,-1-21 0,0 0 16,1 0-16,-22 0 0,21-21 0,1-1 16,-1 1-16,21 0 0,-20-21 15,-1 21-15,0-22 0,-20 1 0,20 0 16,0-22-16,-21 22 0,1-22 15,-1 1-15,0 20 0,-21-20 16,0 21-16,0-22 0,0 22 0,0-1 16,-21 1-16,0 0 0,-22 21 0,22-22 15,0 43-15,-21-21 0,-1 21 0,22 0 16,-21 0-16,-1 0 16,1 21-16,0-21 0,21 21 0,-22 1 15,22-1-15,0 0 0,0 21 16,0-21-16,-1 1 0,22 20 0,-21-21 15,21 0-15,0 22 0,0-22 16,0 0-16,0 0 0,0 0 0,0 0 16,21 1-16,1-1 0,20 0 0,-21-21 15,21 0-15,-20 21 0,20-21 16,0 0-16,-21 0 0</inkml:trace>
  <inkml:trace contextRef="#ctx0" brushRef="#br0" timeOffset="55335.22">16150 3979 0,'0'0'0,"21"0"15,-21 22 1,0-1 0,0 0-16,-21 0 15,21 0-15,0 0 0,0 1 0,0-1 16,0 0-16,-21 0 0,21 21 15,0-20-15,-21-1 0,21 0 0,-21 0 16,21 0-16,0 0 16,0 1-16,-22-22 0,22 21 15,0-42 17,0-1-17,0 1-15,0 0 0,0 0 0,0 0 16,22-22-16,-1 22 0,0-21 15,0 21-15,0 0 0,22-22 0,-22 22 16,21 0-16,0 0 0,1 0 16,-22-1-16,21 22 0,-21 0 0,22 0 15,-22 0-15,0 0 0,0 22 16,-21-1-16,0 0 0,0 0 0,0 21 16,0-20-16,0-1 0,0 21 0,0-21 15,0 0-15,-21 1 16,21 20-16,0-21 0,-21 0 0,0 0 15,21 1-15,0-1 16,0-42 31,0-1-47,0 1 0,0 0 16</inkml:trace>
  <inkml:trace contextRef="#ctx0" brushRef="#br0" timeOffset="55775.48">16700 4106 0,'22'0'16,"-1"0"-16,0 0 16,0 0-1,0 0-15,0 0 16,-21-21-16,22 21 0,-1-21 15,0 0-15,0 0 0,0 21 16,-21-21-16,21-1 0,1 1 16,-1 21-16,-21-21 0,21 0 15,0 0-15,-21 0 0,0-1 16,-21 22 15,0 0-31,0 0 16,21 22-16,-22-1 0,1 0 0,0 0 15,21 0-15,-21 22 0,0-22 16,21 21-16,0-21 0,0 0 0,-21 22 16,21-22-16,0 0 0,0 0 0,0 0 15,0 1-15,0-1 0,0 0 16,21-21-16,-21 21 16,21-21-16,0 0 15,0 0-15,0 0 0,1 0 16,-1-21-16,0 21 0,0-21 15,0 0-15,22-1 0,-22 1 16,21-21-16,-21 21 0</inkml:trace>
  <inkml:trace contextRef="#ctx0" brushRef="#br0" timeOffset="56735.79">19092 3154 0,'0'0'0,"0"-42"0,21 20 0,-21-20 16,0 21-16,22 0 0,-22 0 15,0-1-15,0 1 0,0 42 31,0 1-31,0-1 0,0 21 16,0 0-16,0 1 0,-22 20 16,22-20-16,-21 20 0,0 1 15,21-1-15,-21 1 0,0-1 16,21-21-16,0 22 0,-21-22 0,-1 1 16,22-1-16,-21 0 0,21 1 15,-21-1-15,21 0 0,0-21 0,0 1 16,0-1-16,0 0 0,0 0 15,21-21-15,0 0 0,1 0 16,20 0-16,-21-21 0,0 0 16,0 0-16,22-1 0,-22 1 15,21 0-15,-21-21 0,22 21 0,-22-1 16,0-20-16,0 21 16,0 0-16,1 0 0,-1-1 0,-21 1 15,21 21-15,-21-21 0,0 42 31,-21 0-15,0 1-16,-1-1 16,22 0-16,0 0 0,0 0 0,-21 0 15,21 1-15,0-1 16,0 0-16,21-21 16,1 0-16,-1 0 0,0 0 15,0 0-15,21 0 0,-20 0 16,-1 0-16,21 0 0,-21-21 0,22 0 15,-22-1-15,0 1 16,0 21-16,0-21 0,0 0 0,1 0 16,-22 0-16,0-1 0,0 1 15,0 0 1,0 42 31,0 0-47,0 1 0,0 20 15,-22-21-15,22 0 0,-21 22 16,21-1-16,0 0 0,-21 1 16,21 20-16,0 1 0,0-1 0,0 1 15,0-1-15,0 1 0,0-1 16,0 1-16,0-1 0,0 1 16,0-1-16,0 1 0,0-1 0,0 1 15,0-22-15,0 21 0,0-20 0,0-1 16,-21 0-16,0 1 0,0-22 15,-1 0-15,-20 0 0,21 0 0,0 1 16,0-22-16,-1 0 0,1 0 16,0 0-16,0 0 0,0 0 0,0 0 15,21-22-15,0 1 16,0 0-16,0 0 0,0 0 16,0 0-16,0-1 0,0 1 15,0 0-15,0 0 0,21-21 0,0 20 16</inkml:trace>
  <inkml:trace contextRef="#ctx0" brushRef="#br0" timeOffset="57123.87">20278 3662 0,'0'0'0,"0"-21"0,0 0 0,0-1 15,-22 1-15,1 21 0,0 0 16,0 0-16,21 21 16,-21 1-16,21 20 15,0-21-15,0 21 0,0 1 16,0 20-16,0 1 0,0-1 0,0 22 16,0-22-16,0 22 0,0-21 0,0 20 15,0-20-15,0 20 0,0-20 16,0-1-16,-21 1 0,21-1 0,0 1 15,0-1-15,-22 1 0,1-1 16,21-20-16,-21-1 0,21 0 16,0 1-16,-21-22 0,21 21 0,0-21 15,-21-21-15,21 22 0,21-44 32,0 1-32,-21 0 0,0 0 15,21-21-15,0-1 0,-21 1 0,0 0 16,22-22-16,-1 1 0</inkml:trace>
  <inkml:trace contextRef="#ctx0" brushRef="#br0" timeOffset="57440.27">20256 3895 0,'0'-43'0,"0"86"0,-21-107 16,21 43-16,-21 0 0,21 0 0,0 0 15,0-1-15,0 1 0,0 0 16,0 0-16,21 21 0,0 0 15,1-21-15,-1 21 0,0 0 16,21 0-16,-21 0 0,22 0 0,-22 0 16,21 21-16,-21 0 0,1-21 15,-1 21-15,0 0 0,0 1 16,-21-1-16,0 0 0,0 0 0,0 21 16,0-20-16,-21-1 0,-21 0 0,20 0 15,1 0-15,-21 0 0,0 1 16,20-22-16,-20 21 0,21-21 15,0 0-15,0 0 0,-1 0 0,1 0 16,21-21 15,21 21-31,1-22 0,-1 1 0,0 21 16</inkml:trace>
  <inkml:trace contextRef="#ctx0" brushRef="#br0" timeOffset="57819.06">20722 3874 0,'21'0'0,"0"0"16,1 0-16,-1 0 15,0 0-15,0 0 0,21 0 16,-20-22-16,-1 22 0,21 0 0,-21-21 16,22 21-16,-22-21 0,21 21 15,-21-21-15,22 21 0,-22-21 0,0 0 16,0 21-16,-21-22 0,0 1 15,-21 21 1,0 0-16,0 0 0,-1 0 0,1 0 16,-21 0-16,21 0 15,-22 21-15,22-21 0,-21 22 0,21-1 16,0 0-16,-1 21 0,22-21 16,0 1-16,0-1 0,0 21 0,0-21 15,0 0-15,0 1 0,22-1 16,-1 0-16,0 0 0,0 0 0,21-21 15,-20 0-15,20 0 0,-21 0 0,21 0 16,1 0-16,-1 0 0,-21-21 16,22 21-16,-1-21 0,-21 0 0,0 0 15,0-1-15,1 1 0,-22 0 16,0 0-16</inkml:trace>
  <inkml:trace contextRef="#ctx0" brushRef="#br0" timeOffset="58069.23">19113 3429 0,'0'0'0,"-42"21"0,0-21 16,63 0-1,0 0-15,0 0 16,0 0-16,22 0 0,-1-21 0,0 21 15,1 0-15,20 0 0,-20-21 16,-1 21-16,21 0 0,-20 0 0,-1-21 16,22 21-16,-22-21 0,0 21 0,1-22 15,-22 22-15,21-21 16,-21 21-16</inkml:trace>
  <inkml:trace contextRef="#ctx0" brushRef="#br0" timeOffset="58688.88">23114 3429 0,'0'-21'16,"0"42"-16,0-63 0,0 21 0,21-1 0,-21-20 16,21 21-16,0 0 0,-21-22 15,0 22-15,0 0 0,22 0 0,-22 0 16,0 0-16,21 21 0,-21-22 15,0 44 1,0-1 0,0 0-16,0 21 0,0 1 0,0-1 15,0 21-15,-21 1 0,21-22 16,-22 22-16,1-1 0,21-20 0,-21 20 16,0 1-16,21-22 0,-21 0 0,21 1 15,-21-1-15,21 0 0,-22 1 16,22-22-16,0 0 0,0 0 0,0 0 15,0 0-15,0-42 32,22 0-17,-22 0-15,21-21 0,-21 20 0</inkml:trace>
  <inkml:trace contextRef="#ctx0" brushRef="#br0" timeOffset="59070.66">23410 3535 0,'21'-21'0,"-21"42"32,0 0-32,0 0 0,-21 0 15,0 22-15,21-22 0,0 21 0,0-21 16,-21 22-16,21-22 0,-21 21 16,21-21-16,0 22 0,0-22 0,0 0 15,0 0-15,0 0 0,21-21 16,0 22-16,0-22 0,0 0 15,1 0-15,-1 0 0,0 0 16,21 0-16,-21-22 0,1 1 0,-1 21 16,0-21-16,0 0 0,0 0 0,-21-22 15,0 22-15,0-21 0,0 21 16,-21-22-16,0 1 0,0 21 0,-22 0 16,22 0-16,0-1 0,0 22 15,0 0-15,0 0 0,-1 0 0,1 0 16,0 0-16,21 22 15,21-22 32,0 0-31,-21-22-16</inkml:trace>
  <inkml:trace contextRef="#ctx0" brushRef="#br0" timeOffset="59321.67">23093 3387 0,'0'0'16,"21"0"15,0-21-31,21 21 16,-20-22-16,20 22 0,-21-21 0,21 21 15,22-21-15,-22 0 0,22 21 16,-22-21-16,22 21 0,-22-21 0,21-1 15,-20 22-15,-1-21 0,0 21 16,1 0-16,-22 0 0,0 0 0,0 0 16,-63 0-1,0 21-15,-1 1 0,-41-1 16,20 21-16</inkml:trace>
  <inkml:trace contextRef="#ctx0" brushRef="#br0" timeOffset="61140.83">1376 6117 0,'21'0'31,"0"0"1,0-21-32,0 21 0,-21-21 15,22 0-15,-22 0 0,21-1 16,-21 1-16,21 0 0,-21 0 15,0 0-15,0 0 0,0-1 0,0-20 16,0 21-16,-21 0 0,-22 0 16,22-1-16,0 1 0,-21 0 0,-1 0 15,1 21-15,0 0 0,21 0 16,-22 0-16,1 0 0,0 21 16,-1 0-16,22 0 0,-21 1 0,-1 20 15,1 0-15,21 1 0,0-22 16,0 21-16,-1 0 0,1 1 15,21-1-15,0 0 0,0 1 16,0-1-16,0-21 0,0 0 16,21 1-16,1-1 0,-1 0 0,0 0 15,0-21-15,21 0 0,-20 0 16,20 0-16,-21 0 0,21-21 16,1 0-16,-22 0 0,21-1 0,1 1 15,-1 0-15,-21-21 0,21 21 16,-20-1-16,-1-20 0,0 0 0,-21 21 15,0-22-15,0 22 0,0-21 16,0 21-16,0-1 0,0 1 0,0 0 16,0 0-16,-21 21 15,0 21 1,21 0-16,0 0 0,0 1 16,0-1-16,-22 21 0,22-21 15,0 22-15,0-22 0,0 0 0,0 0 16,22 21-16,-1-20 0,0-22 15,0 21-15,21 0 0,-20-21 0,-1 0 16,21 0-16,-21 0 0,22 0 16,-22 0-16,21-21 0,-21 0 15,0-1-15,22 22 0,-22-21 0,0-21 16,0 21-16,-21 0 0,0-1 16,0-20-16,0 21 0,0-21 15,0 20-15,0-20 0,0 21 16,0 0-16,0 0 0,0-1 0,0 44 31,0-1-31,0 21 16,0-21-16,0 0 0,0 22 15,0-1-15,0-21 0,0 22 0,0-22 16,0 21-16,0-21 0,0 22 16,0-22-16,-21 0 0,21 0 0,-21 0 15,21 0-15,-21-42 47,21 0-47,0 0 16,0 0-16,0-22 0,0 22 15,0 0-15,0 0 0,21-21 16,-21 20-16,21-20 0,0 21 0,22-21 16,-22 20-16,0-20 0,21 21 15,1 0-15,-22 21 0,21 0 0,0 0 16,-20 0-16,20 0 0,0 21 15,-21 0-15,1 21 0,-1-20 16,0 20-16,-21-21 0,0 21 0,0-20 16,0 20-16,0-21 0,0 21 0,0-20 15,0-1-15,-21 0 16,21 0-16,-21 0 0,21 0 0,-22-21 16,22 22-16,0-44 31,0 1-16,0 0-15,22 0 0,-22 0 0</inkml:trace>
  <inkml:trace contextRef="#ctx0" brushRef="#br0" timeOffset="61598.79">2794 5779 0,'0'0'0,"0"-22"16,0 1-16,-21 21 15,0 0 1,-1 0-16,1 21 16,0 1-16,0 20 0,0-21 0,0 21 15,-1-20-15,1 20 0,21 0 16,-21 1-16,0-1 0,21-21 0,-21 21 16,21 1-16,0-22 0,0 21 15,0-21-15,0 1 0,0-1 0,21 0 16,0-21-16,21 0 0,-20 0 15,-1 0-15,21 0 0,-21 0 16,22-21-16,-22 21 0,21-21 16,-21-1-16,0 1 0,22 0 0,-22 0 15,0-21-15,0 20 0,0-20 0,1 21 16,-22-21-16,0-1 0,0 1 16,0 21-16,0-22 0,0 1 0,-22 21 15,1 0-15,0 0 0,0-1 16,-21 22-16,20 0 15,1 0-15,0 0 0,0 0 0,0 0 16,0 22-16,-1-1 0,1 0 0,0-21 16,21 21-16,0 0 15,0 0-15,0 1 0,0-1 16,21-21-16,22 0 16,-22 0-16,0 0 0,0 0 15</inkml:trace>
  <inkml:trace contextRef="#ctx0" brushRef="#br0" timeOffset="61908.76">3365 5440 0,'0'-21'0,"0"-22"16,0 65 15,0-1-16,0 0-15,0 0 0,-21 21 16,21-20-16,0 20 0,-21 0 0,21 1 16,0 20-16,0-21 0,0 1 15,-21-1-15,21 0 0,0 1 0,-21-1 16,21-21-16,0 22 0,0-22 16,0 0-16,0 0 0,0 0 0,0 0 15,21-21 16,0-21-15,0 0-16,0 0 0,-21 0 16</inkml:trace>
  <inkml:trace contextRef="#ctx0" brushRef="#br0" timeOffset="62411.68">3831 5313 0,'-21'0'31,"0"21"-31,21 0 16,-21 0-16,21 1 0,-22-1 15,22 21-15,0-21 0,-21 22 16,21-1-16,0 0 0,0 1 0,0-1 16,0 0-16,0 1 0,0-1 15,0 0-15,0-21 0,0 22 0,0-22 16,0 21-16,0-21 0,-21 1 15,21-1-15,0 0 0,0 0 16,-21-21 0,21-21-1,-21 0 1,21 0-16,0-1 16,0 1-16,0 0 0,0 0 0,0 0 15,0-22-15,21 22 0,0-21 16,0 21-16,0-22 0,1 22 0,-1 0 15,21 0-15,-21 0 0,22 0 16,-22-1-16,0 22 0,21 0 0,-21 0 16,1 22-16,-1-1 0,0 0 0,0 0 15,-21 0-15,0 22 0,21-22 16,-21 21-16,0-21 0,0 0 0,0 22 16,0-22-16,0 0 0,0 21 15,0-20-15,0-1 0,0 0 16,-21-21-16,0 21 15,0-42 1,0 21 0,21-21-16</inkml:trace>
  <inkml:trace contextRef="#ctx0" brushRef="#br0" timeOffset="62639.13">3133 5779 0,'0'0'0,"0"-22"16,21 1-1,0 21-15,21 0 0,-21-21 0,22 21 16,-1 0-16,0-21 0,1 21 16,-1 0-16,0 0 0,1 0 0,-22 0 15,21 0-15,-21 0 0,1 0 16,-1 0-16,0 0 0</inkml:trace>
  <inkml:trace contextRef="#ctx0" brushRef="#br0" timeOffset="63057.5">4360 5906 0,'0'0'0,"21"0"0,1 0 15,-1 0-15,0 0 0,0 0 16,0-22-16,0 22 0,1-21 0,-1 21 16,21-21-16,-21 0 0,0 21 15,1-21-15,-22 0 0,21-1 16,-21 1-16,0 0 15,-21 21 1,-1 0-16,1 0 0,0 0 0,0 0 16,-21 0-16,20 21 0,1-21 15,0 21-15,0 22 0,0-22 0,0 0 16,-1 0-16,1 22 0,21-22 16,0 21-16,0-21 0,0 0 0,0 1 15,0-1-15,0 21 0,0-21 16,0 0-16,21-21 0,1 0 15,-1 22-15,0-22 0,0 0 0,0 0 16,22 0-16,-22 0 0,0 0 16,21 0-16,-21-22 0,1 1 15,-1 21-15,0-21 0</inkml:trace>
  <inkml:trace contextRef="#ctx0" brushRef="#br0" timeOffset="63429.49">4932 5715 0,'0'0'0,"0"-21"16,21 21-16,0-21 15,0 21 1,0 0-16,1 0 0,-1 0 0,0 0 16,0 0-1,0 21-15,0 0 0,1 0 0,-1 0 16,0 1-16,-21 20 0,0-21 0,21 21 15,-21-20-15,0 20 0,0-21 16,0 0-16,0 22 0,0-22 0,0 0 16,0 0-16,0 0 0,-21 0 15,21 1-15,0-44 32,0 1-17,0 0-15,0 0 0,0-21 16,0 20-16,0 1 0,21-21 15,0 21-15,-21-22 0,21 1 16,1 21-16,-22-21 0,21-1 0,0 22 16,0-21-16,0 21 0,22-22 15,-22 22-15</inkml:trace>
  <inkml:trace contextRef="#ctx0" brushRef="#br0" timeOffset="64040.69">7451 5355 0,'0'0'0,"0"-21"0,0 0 0,21 0 15,-21 0-15,0-1 0,0 1 0,0 0 16,0 0-16,0 0 0,0 42 47,-21 0-47,21 0 0,-22 22 15,22-22-15,-21 21 0,21 22 0,-21-22 16,21 21-16,0 1 0,-21-1 16,0-20-16,21 20 0,0 1 0,-21-1 15,21-20-15,-22-1 0,22 0 16,0 1-16,0-22 0,0 0 0,0 0 16,0 0-16,0 0 0,22-21 0,-1 0 15,0 0 1,0 0-16,0 0 0,0-21 15,1 0-15,-1 0 0,0 0 16,-21 0-16,0-1 0,21 1 0,-21-21 16,0 21-16</inkml:trace>
  <inkml:trace contextRef="#ctx0" brushRef="#br0" timeOffset="64793.15">7345 5779 0,'-21'0'0,"42"0"0,-64 0 16,22 0-16,42 0 47,1 0-47,-1 0 15,0 0-15,0 0 0,21 0 0,-20-22 0,20 1 16,0 21-16,-21-21 16,22 21-16,-1 0 0,0-21 0,-20 21 0,20 0 15,-21-21-15,0 21 16,0 0-16,1 0 0,-1 0 15,-21 21-15,0 0 16,0 0-16,0 0 16,0 1-16,-21-1 0,21 0 0,-22 0 15,22 0-15,0 0 0,0 1 16,0-1-16,0 0 0,0 0 0,22 0 16,-1-21-16,0 0 15,0 0-15,21 0 0,-20 0 16,20-21-16,-21 0 0,21 21 15,-20-21-15,20 0 0,-21-1 0,0 22 16,22-21-16,-22 0 0,0 0 16,0 0-16,-21 0 0,0-1 0,21 1 15,-21 0-15,21 0 16,-21 0-16,0 0 0,0 42 47,0 0-47,0 0 0,0 0 15,0 0-15,0 22 0,0-22 0,-21 21 16,21 1-16,0-1 0,0 0 16,0 1-16,0-1 0,0 0 0,0 22 15,0-22-15,0 22 0,0-1 16,0 1-16,0-1 0,21 1 16,-21-1-16,22 1 0,-1-1 0,0 1 15,-21-1-15,0 1 0,21-22 0,-21 21 16,0-20-16,0-1 0,0 0 15,0-20-15,0 20 0,-21-21 0,0 0 16,21 0-16,-21 1 0,-22-1 0,22-21 16,0 0-16,-21 0 0,20 0 0,-20 0 15,0-21-15,-1-1 0,-20 1 16,21 0-16,-1 0 0,1-21 0,0 20 16,-1-20-16,22 21 0,0-21 15,0-1-15,0 22 0,-1-21 16,22 21-16,0-22 0,0 22 0,0-21 15,0-1-15,22 1 0,-1 21 0,0-21 16,0-1-16,0-20 0,22 20 16,-22 1-16,21 0 0</inkml:trace>
  <inkml:trace contextRef="#ctx0" brushRef="#br0" timeOffset="65153.63">8848 5630 0,'0'0'0,"-22"-21"15,1 0-15,0 21 16,0 0 0,21 21-16,-21 0 0,21 22 0,0-1 15,0 0-15,0 1 0,0-1 0,0 22 16,0-1-16,0 1 0,0-1 15,0 1-15,21-1 0,-21 22 0,21-22 16,-21 22-16,21-22 0,-21 22 16,0-21-16,0-1 0,0 1 0,0-1 15,0 1-15,0-1 0,0-21 16,0 22-16,0-22 0,0 1 0,0-1 16,0-21-16,-21 0 0,21 0 0,0 1 15,0-44 1,0 1-1,0-21-15,0 21 0,21-22 0,-21 1 16,0 0-16,0-1 0</inkml:trace>
  <inkml:trace contextRef="#ctx0" brushRef="#br0" timeOffset="65472.6">8848 5948 0,'0'0'0,"-22"-21"0,22 0 16,-21-22-16,21 22 0,0 0 0,0 0 15,0-22-15,0 22 0,0 0 16,0 0-16,21 0 0,22 21 0,-22-21 16,0-1-16,21 22 0,1 0 15,-22 0-15,21 0 0,-21 0 0,22 22 16,-22-1-16,0 0 0,0 0 0,0 21 16,-21-20-16,0 20 0,0-21 15,0 21-15,0-20 0,-21 20 0,-21-21 16,21 21-16,-22-20 0,22-1 0,-21 0 15,21 0-15,-22 0 16,1 0-16,21-21 0,0 22 0,0-22 16,-1 0-16,1 0 0,42 0 31,1 0-15,-1-22-16,0 1 0,0 21 0,0-21 15</inkml:trace>
  <inkml:trace contextRef="#ctx0" brushRef="#br0" timeOffset="65859.5">9250 6033 0,'0'0'16,"0"21"-16,21-21 0,0 0 16,0 0-16,0 0 0,1 0 15,-1 0-15,0-21 0,0 21 16,21-22-16,-20 22 0,-1-21 15,0 0-15,21 0 0,-21 21 0,22-21 16,-22 0-16,0-1 0,0 1 16,-21 0-16,0 0 0,0 0 0,0 0 15,0-1-15,0 1 0,0 0 16,-42 21-16,21 0 0,0 0 16,-1 0-16,-20 0 0,21 0 0,0 0 15,0 21-15,-1 0 0,1 1 0,0-1 16,0 21-16,21-21 0,-21 22 15,21-22-15,0 21 0,0-21 0,0 22 16,0-22-16,0 21 0,0-21 0,0 0 16,21 1-16,-21-1 0,21 0 15,0 0-15,0-21 0,1 0 0,20 21 16,-21-21-16,21 0 0,-20 0 0,20 0 16,0-21-16,1 0 0,-1 21 15,0-21-15,1 0 0,-1-1 0</inkml:trace>
  <inkml:trace contextRef="#ctx0" brushRef="#br0" timeOffset="66415.92">10372 5228 0,'0'-21'0,"0"42"78,0 0-78,0 1 16,0-1-16,0 0 0,0 0 15,0 0-15,0 0 16,-22-21-16,22 22 15,0-1-15</inkml:trace>
  <inkml:trace contextRef="#ctx0" brushRef="#br0" timeOffset="66647.88">10562 5249 0,'0'0'0,"21"-21"16,-21 42 15,0 1-15,0-1-1,0 0-15,0 0 0,0 0 16,0 0-1,-21-21-15,0 0 16,21 22-16</inkml:trace>
  <inkml:trace contextRef="#ctx0" brushRef="#br0" timeOffset="84703.39">7493 6604 0,'0'0'0,"-21"0"16,0 0-1,-1 0 1,1 0-16,0 0 16,42 0 77,0 0-93,22 0 0,-1 0 0,22 0 16,20 0-16,1 0 0,0 0 16,20 0-16,1 0 0,0 0 0,0 0 15,0-21-15,0 21 0,21 0 0,-22 0 16,1-21-16,0 21 0,-21 0 15,-1 0-15,1 0 0,0 0 0,-22-21 16,1 21-16,-1 0 0,1 0 16,-22 0-16,0 0 0,1 0 15,-22 0-15,21 0 0,-21 0 0,1 0 16,-1 0-16,0 0 0,-42 0 94,0 21-94,-1-21 15,1 0-15,0 0 16,0 0-16,0 21 0,0-21 0</inkml:trace>
  <inkml:trace contextRef="#ctx0" brushRef="#br0" timeOffset="85336.03">4974 7938 0,'0'0'0,"0"-22"0,0 1 0,-21 0 16,0 21-1,21-21-15,-21 21 0,-1 0 0,1 0 16,0 0-16,0 0 16,0 0-16,0 0 0,-1 0 0,1 21 15,0-21-15,0 21 0,0 22 16,0-22-16,-1 21 0,-20-21 16,21 22-16,21-1 0,-21 0 0,0 1 15,21-22-15,-22 21 0,22 0 16,0 1-16,0-1 0,0-21 0,0 0 15,0 22-15,22-22 0,-1 0 0,0 0 16,21-21-16,-21 21 0,22-21 16,-1 0-16,0 0 0,1 0 0,-1 0 15,0 0-15,1 0 0,-1-21 16,-21 0-16,22 0 0,-22 0 0,21 0 16,-21-1-16</inkml:trace>
  <inkml:trace contextRef="#ctx0" brushRef="#br0" timeOffset="85623.38">5461 7789 0,'0'0'0,"0"-42"0,21 21 15,-21 0-15,0 0 0,0-1 0,0 1 16,0 42 15,0 1-31,0 20 0,0-21 16,-21 21-16,21 1 0,0 20 15,-21-20-15,21 20 0,0 1 0,0-22 16,-21 21-16,-1 1 0,22-22 16,-21 1-16,21-1 0,-21 0 0,21 1 15,-21-1-15,21-21 0,0 0 16,0 0-16,0 1 0,-21-22 16,21 21-16,21-42 15,0-1 1,0 1-16,0 0 0</inkml:trace>
  <inkml:trace contextRef="#ctx0" brushRef="#br0" timeOffset="86143.94">5948 8170 0,'0'0'0,"21"0"0,0-21 0,0 0 0,-21 0 15,21 0-15,-21 0 0,22 21 16,-22-22-16,0 1 0,0 0 0,0 0 15,0 0-15,0 0 16,-22 21-16,1 0 0,0-22 0,0 22 16,0 0-16,0 0 0,-1 0 15,1 0-15,0 22 0,0-1 16,0 0-16,0 21 0,-1-21 0,22 22 16,-21-22-16,0 21 0,0 1 15,21-1-15,0 0 0,-21 1 0,21-22 16,0 21-16,-21-21 0,21 0 15,0 1-15,0-1 0,21-21 16,0 0-16,0 0 16,0 0-16,0 0 0,1 0 0,-1-21 15,0-1-15,0 1 0,0 0 16,0 0-16,1 0 0,-1-22 0,0 1 16,0 21-16,-21-21 0,21-1 15,-21 1-15,21 0 0,-21 20 16,0-20-16,0 21 0,0 0 0,0 42 31,0 0-31,0 0 16,0 0-16,0 22 0,22-1 0,-22-21 15,0 22-15,0-1 0,0-21 16,0 21-16,0-20 0,21 20 0,-21-21 16,0 0-16,0 0 0,0 1 15,21-22-15,-21 21 0,21-21 0,0 0 16,0 0-16,1 0 15,-1-21-15,0 21 0,0-22 16</inkml:trace>
  <inkml:trace contextRef="#ctx0" brushRef="#br0" timeOffset="86578.2">6752 8001 0,'21'-21'0,"-42"42"0,42-63 16,-21 21-16,0-1 15,-21 22-15,0 0 16,0 0-16,0 0 0,-1 22 16,1-22-16,0 21 0,0 0 15,0 0-15,0 0 0,-1 0 0,1 22 16,0-22-16,21 0 0,0 0 0,-21 0 16,21 1-16,0-1 15,0 0-15,21-21 16,0 0-16,0 0 0,1 21 0,-1-21 0,21 0 15,-21 0-15,0 0 16,1 0-16,20 0 0,-21 21 0,0-21 16,0 21-16,-21 1 15,0-1-15,0 0 16,-21 0-16,0-21 16,0 0-16,-21 21 0,20-21 15,1 0-15,-21 21 0,21-21 0,-22 0 16,22 0-16,0 0 0,-21 0 0,21 0 15,-1 0-15,1 0 16,0 0-16,21-21 16,21 21-1,0-21-15,22 0 16,-22 21-16,21-21 0,-21 0 0</inkml:trace>
  <inkml:trace contextRef="#ctx0" brushRef="#br0" timeOffset="87008.15">7408 7959 0,'0'0'15,"21"-21"-15,1-1 16,-22 1-16,0 0 16,-22 21-16,1 0 15,0 0-15,0 0 0,0 0 16,21 21-16,-21 0 0,-1-21 0,1 22 15,0-1-15,0 0 0,0 0 16,21 0-16,0 0 0,-21 1 0,21-1 16,0 0-16,0 0 15,21 0-15,0-21 16,0 0-16,0 21 0,0-21 16,22 0-16,-22 0 0,21 0 0,-21 22 15,1-22-15,-1 0 16,0 0-16,0 21 0,0-21 0,0 0 15,-21 21-15,0 0 16,0 0-16,-21-21 0,0 21 16,0-21-16,-21 22 0,20-22 0,-20 21 15,0-21-15,21 21 0,-22-21 0,1 0 16,21 21-16,-22-21 0,22 0 16,0 0-16,0 0 0,0 0 0,0 0 15,21-21 1,0 0-1</inkml:trace>
  <inkml:trace contextRef="#ctx0" brushRef="#br0" timeOffset="87595.96">9017 7408 0,'0'0'16,"0"-21"-16,-21 42 31,0 1-31,-1-1 0,1 21 16,0 0-16,0 1 0,0 20 0,0 1 15,-22-1-15,22 1 0,-21-1 16,-1 22-16,22-22 0,-21 22 15,21-21-15,0-1 0,-1 1 0,-20 63 16,21-85-16,21 0 0,0 1 16,0-22-16,-21 0 0,21 0 15,0 0-15,0 0 0,0-42 32,21 0-32,0-21 0,0 21 15</inkml:trace>
  <inkml:trace contextRef="#ctx0" brushRef="#br0" timeOffset="88148.3">9461 7620 0,'0'21'0,"0"0"0,0 1 15,0-1-15,0 0 0,22-21 16,-1 21-16,0-21 0,0 0 16,0 0-16,0 0 0,1 0 0,20 0 15,-21 0-15,21-21 0,1 21 0,-1-21 16,0 0-16,1-1 0,-22 1 16,21 0-16,-21 0 0,1 0 15,-1 0-15,0-1 0,-21 1 0,0 0 16,0 0-16,0 0 0,0 0 0,0-1 15,-21 22-15,0 0 0,-1 0 16,1 0-16,0 22 16,0-1-16,21 0 0,-21 0 0,21 21 15,-21 1-15,-1-22 0,22 21 0,-21 1 16,21 20-16,0-21 0,-21 1 16,21 20-16,-21-20 0,21-1 15,0 21-15,0-20 0,0-1 0,-21 0 0,21 1 16,-21-22-16,21 21 0,-22-21 15,22 1-15,0-1 0,-21 0 0,0-21 16,21 21-16,-21-21 0,0 21 16,0-21-16,-1 0 0,1 0 0,0 0 15,0 0-15,0 0 0,0 0 16,-22-21-16,22 0 0,0 21 0,21-21 16,-21 0-16,0-1 15,21 1-15,0 0 0,0 0 16,0 0-16,0 0 15,21 21-15,0-22 0,21 1 0,-21 21 16,22-21-16</inkml:trace>
  <inkml:trace contextRef="#ctx0" brushRef="#br0" timeOffset="88636.83">10118 7895 0,'0'21'16,"0"1"-16,0-1 16,0 0-16,0 0 0,0 0 0,0 0 15,0 1-15,0-1 0,-22 0 16,22 0-16,0 0 0,0 0 0,0 1 16,-21-22-16,21 21 0,0 0 15,-21-21-15,0-21 31,21 0-15,0-1-16,0 1 0,0-21 16,0 21-16,0 0 0,0-22 0,0 22 15,0-21-15,21 21 0,0-1 16,22-20-16,-22 21 0,21 0 0,0 0 16,1-1-16,-1 22 0,0 0 0,1 0 15,-22 0-15,21 0 0,1 0 16,-22 22-16,21-1 0,-21 0 0,0 21 15,1-21-15,-1 22 0,-21-22 16,0 21-16,0-21 0,0 22 0,0-22 16,0 21-16,0-21 0,0 1 0,-21-1 15,-1 0-15,22 0 0,-21-21 16,21 21-16,-21-21 0,21-21 47,0 0-47,0 0 0,21-22 0,0 22 15,-21 0-15</inkml:trace>
  <inkml:trace contextRef="#ctx0" brushRef="#br0" timeOffset="88915.74">11070 7535 0,'0'0'0,"0"-21"16,0 0-16,0 0 0,0 42 31,0 0-31,0 0 16,-21 1-16,21 20 0,-21 0 0,21-21 15,-21 22-15,21-1 0,0 0 0,-22 1 16,22-22-16,-21 21 0,21 1 16,0-1-16,0 0 0,0-21 0,0 1 15,0 20-15,0-21 0,0 0 0,0 0 16,0 1-1,21-22 1,1 0-16,-1 0 0,0-22 0,0 1 16,0 0-16,-21 0 0</inkml:trace>
  <inkml:trace contextRef="#ctx0" brushRef="#br0" timeOffset="89128.15">10837 7768 0,'0'0'0,"-21"0"0,42 0 31,0 0-15,1 0-16,-1 0 0,0 0 0,21-21 16,-21 21-16,1 0 0,20 0 0,-21 0 15,0 0-15,0 0 0,1-21 16,-1 21-16,0 0 0,0 0 0,0 0 15</inkml:trace>
  <inkml:trace contextRef="#ctx0" brushRef="#br0" timeOffset="89501.16">11388 7832 0,'0'0'0,"63"0"16,-42 0-16,0-21 16,1-1-16,-1 22 0,0-21 15,0 0-15,-21 0 0,21 21 16,-21-21-16,0 0 0,0-1 16,-21 22-1,0 0-15,0 0 16,0 0-16,-1 22 0,1-1 0,0 0 15,21 0-15,-21 21 16,21-20-16,-21 20 0,21-21 0,0 21 16,0-20-16,0 20 0,0 0 0,0-21 15,0 1-15,0-1 0,21 0 16,0 0-16,-21 0 0,21 0 0,0-21 16,1 0-16,-1 0 0,21 0 0,-21 0 15,0 0-15,1 0 0,20-21 16,-21 21-16,0-21 0,0 0 0</inkml:trace>
  <inkml:trace contextRef="#ctx0" brushRef="#br0" timeOffset="89887.15">11938 7768 0,'0'-21'16,"0"0"-16,21 21 15,0-21-15,0 21 16,1 0-16,-1 0 0,0 0 16,0 0-16,0 21 0,0 0 15,1 0-15,-22 0 16,0 1-16,0-1 0,0 0 0,0 21 16,0-21-16,0 1 0,0-1 15,0 0-15,-22 0 0,1 0 16,21 0-16,0 1 0,-21-1 0,0-21 15,21 21-15,0-42 32,0 0-32,0-1 0,0 1 15,21 0-15,-21 0 0,0 0 0,21-22 16,0 22-16,-21 0 0,22 0 16,-22 0-16,0 0 0,21-1 0,-21 1 15,21 0-15,-21 0 0,21 21 0,-21-21 16,21 0-1,0-1-15,1 22 0,-22-21 0</inkml:trace>
  <inkml:trace contextRef="#ctx0" brushRef="#br0" timeOffset="90776.98">12446 7916 0,'21'0'47,"0"-21"-47,0 21 0,1-21 15,-1 21-15,21-21 0,-21 0 16,0 21-16,1-21 0,20-1 0,-21 1 16,0 0-16,22 0 0,-22 0 15,0 0-15,21-22 0,-21 22 0,1-21 16,-1-1-16,0 22 0,-21-21 15,0 21-15,21-22 0,-21 22 0,0 0 16,0 0-16,0-21 0,0 20 16,0 1-16,-21 0 15,0 21-15,0 21 16,21 0-16,-22 1 0,1-1 16,21 21-16,-21 0 0,0 1 15,21-1-15,0 0 0,-21 1 0,0 20 16,21-20-16,-22 20 0,22 1 15,0-1-15,0 1 0,0-22 16,0 21-16,0 1 0,0-1 0,0 1 16,0-1-16,0-20 0,0 20 0,0 1 15,0-1-15,-21 1 0,21-1 16,0 1-16,0-1 0,0 1 0,0-1 16,0 1-16,0-1 0,0-20 0,0 20 15,0-21-15,0 1 0,0-22 0,0 21 16,0-21-16,0 1 0,21-22 15,1 0-15,-1 0 0,21 0 0,-21 0 16,0 0-16,22-22 0,-22 1 16,21 0-16,1 0 0,-22-21 0,21-1 15,0 22-15,-20-42 0,20 20 16,-21 1-16,0-22 0,0 22 0,1-21 16,-22 20-16,0-20 0,0-1 0,0 22 15,-22-22-15,1 22 0,0 0 16,-21-1-16,21 1 0,-22 0 0,1-1 15,21 22-15,-22-21 0,22 21 0,-21 0 16,21-1-16,0 22 0,-1 0 16,1-21-16,0 21 0,21-21 31,21 0-31,0 21 16,22-21-16,-22 21 0,21-21 15,-21 21-15,22-22 0,-1 22 0,-21-21 16,22 0-16,-1 21 0,-21-21 15,21 0-15,-20 21 0,-1-21 0,0 21 16,21-22-16,-21 1 0</inkml:trace>
  <inkml:trace contextRef="#ctx0" brushRef="#br0" timeOffset="91290.71">13843 7557 0,'0'-22'0,"0"44"0,0-65 0,0 22 16,-21 21-16,21-21 0,-21 21 15,-1 0-15,1 0 16,0 0-16,0 0 0,0 0 16,0 21-16,-1 0 15,1 0-15,0 1 0,21-1 0,-21 0 16,0 21-16,0-21 0,-1 1 15,1 20-15,21-21 0,0 0 0,0 0 16,0 1-16,0-1 0,0 0 16,21-21-16,1 21 15,-1-21-15,0 0 0,21 0 0,-21 0 16,22-21-16,-22 21 0,0-21 0,0 0 16,22-1-16,-22 22 0,0-21 15,-21 0-15,21 0 0,0 0 0,-21-22 16,0 22-16,0 0 0,0 0 0,0 0 15,0 0-15,0-1 16,0 44 0,0-1-16,0 0 15,0 0-15,0 0 0,0 22 16,0-22-16,0 0 16,0 0-16,0 0 0,0 0 15,0 1-15,0-1 16,0 0-16,21-21 15,1 0-15,-1 0 16,0 0-16,0 0 0,0 0 16,0 0-16,1-21 0</inkml:trace>
  <inkml:trace contextRef="#ctx0" brushRef="#br0" timeOffset="91572.32">14541 7514 0,'0'0'0,"0"-21"15,0 0-15,0 0 16,0 0 0,-21 21-16,0 0 0,0 0 15,0 0-15,0 21 0,-1 0 16,1-21-16,0 21 0,0 0 16,0 22-16,0-22 0,-1 0 0,1 21 15,0-21-15,0 22 0,21-22 0,0 21 16,-21-21-16,21 22 0,0-22 0,0 0 15,0 0-15,0 0 0,21 1 16,0-22-16,0 0 0,0 0 16,22 0-16,-22 0 0,0 0 15,0 0-15,0-22 0,22 1 0,-22 0 16,0 0-16</inkml:trace>
  <inkml:trace contextRef="#ctx0" brushRef="#br0" timeOffset="92004.25">14859 7599 0,'0'0'0,"0"21"0,21-21 47,0 0-47,0 0 0,1 0 16,-1 0-16,0 0 0,0 0 0,0 0 15,0-21-15,1 21 0,-1-21 16,0 21-16,21-21 0,-21-1 0,1 1 16,-1 0-16,-21-21 0,21 21 15,-21-1-15,0 1 0,0 0 16,-21 0-16,0 21 0,-1 0 16,1 0-16,0 0 0,0 0 15,-21 0-15,20 21 0,-20 21 0,21-20 16,-21-1-16,20 21 0,1 0 15,0-20-15,0 20 0,0 0 16,21-21-16,0 22 0,0-22 0,0 0 16,0 0-16,0 22 0,21-22 15,0 0-15,0 0 0,0-21 16,22 21-16,-22-21 0,0 0 16,0 0-16,0 0 0,1 0 15,-1 0-15,0 0 0,-21-21 0,21 0 0,0 0 16,-21 0-16,21-1 15</inkml:trace>
  <inkml:trace contextRef="#ctx0" brushRef="#br0" timeOffset="92179.75">15198 7895 0,'0'0'15,"0"21"1,-22-21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29:39.3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6943 1249 0,'0'0'0,"-22"-21"0,22 0 16,0-1-16,-21 22 15,21-21-15,-21 21 16,21 21 15,0 22-15,0-22-16,0 21 0,0 1 0,0 20 15,0 1-15,0-1 0,-21 1 16,21 20-16,0 1 0,0-22 0,0 22 16,0 0-16,0-1 0,0 1 15,0 0-15,0-1 0,21 1 0,0 21 16,-21-21-16,0-1 0,0 22 16,0-21-16,0-1 0,21 22 15,-21-21-15,0 0 0,0-1 0,0 1 16,22 0-16,-22-22 0,0 22 15,0-22-15,0 1 0,0-1 0,0 1 16,0-1-16,21-20 0,-21 20 0,0-21 16,0-20-16,0-1 0,21 0 15,-21 0-15,0-42 16,0 0-16,21-22 0,-21 1 0,21-21 16</inkml:trace>
  <inkml:trace contextRef="#ctx0" brushRef="#br0" timeOffset="1259.94">7112 1397 0,'0'-21'16,"0"0"-16,0 0 31,0-1-15,0 1-1,21 21 17,0 0-17,0 0-15,1 0 0,-1 0 16,0 0-16,21 0 0,1 0 0,-1 0 15,21 0-15,1 0 0,21 0 16,-1 21-16,1-21 0,21 0 0,0 0 16,21 0-16,-22 0 0,22 0 15,0 0-15,22 22 0,-22-22 0,21 0 16,-21 0-16,0 0 0,0 21 16,0-21-16,0 0 0,0 0 0,0 0 15,-21 0-15,21 0 0,-22 0 16,-20 0-16,0 0 0,-1 0 15,1 0-15,-21 0 0,-1 0 0,1 0 16,-22 0-16,0 0 0,1 0 16,-1 0-16,-21 0 0,0 0 0,0 0 15,1 0 1,-22 21 0,0 0-16,0 0 0,-22 0 15,22 1-15,-21-1 16,21 0-16,-21 21 0,21-21 0,0 22 15,-21-22-15,21 21 0,0 1 16,0-1-16,0 0 0,0 22 16,0-22-16,0 22 0,0-22 0,0 21 15,0 1-15,0-1 0,0 1 16,0 21-16,0-1 0,0-20 0,0 20 16,0 1-16,0 0 0,0-22 0,0 22 15,0 0-15,0-22 0,0 22 16,0-22-16,21 22 0,-21-22 0,21 1 15,0-1-15,-21 1 0,0-1 16,22 1-16,-1-22 0,-21 1 0,0 20 16,0-21-16,0 1 0,0-1 0,0-21 15,21 22-15,-21-22 0,0 21 16,0-21-16,0 0 0,0 1 16,-21-22-1,0 0-15,-1 0 16,1 0-16,0 0 0,-21 0 15,21 0-15,-1 0 0,-20 0 0,0 0 16,-1 0-16,1 0 0,-21 21 16,20-21-16,-20 0 0,-1 0 0,1 21 15,-22-21-15,22 0 0,-22 21 0,21 0 16,-20-21-16,-1 0 0,0 21 16,1-21-16,-1 0 0,0 22 0,1-22 15,-1 0-15,0 0 0,-20 21 0,20-21 16,-21 21-16,21-21 15,-20 0-15,20 0 0,0 0 0,22 21 16,-22-21-16,22 0 0,20 0 0,-20 0 16,20 0-16,-20 0 0,21 0 15,-22 0-15,1 0 0,-1 0 0,1 0 16,-1 0-16,1 0 0,-22 0 16,43 0-16,-22 0 0,1 0 0,20 0 15,-20 0-15,20 0 0,1-21 0,0 21 16,-1 0-16,1 0 0,21 0 15,0 0-15,0 0 0,-1-21 16,1 21-16,42 0 47,1 0-31,-22 21-16,21-21 0</inkml:trace>
  <inkml:trace contextRef="#ctx0" brushRef="#br0" timeOffset="2003.99">6731 7768 0,'0'0'0,"0"-21"0,0 0 16,0 0-16,0 0 15,-21-1-15,0 22 31,21 22-31,0-1 16,0 0-16,0 0 0,0 21 0,0 1 16,0-1-16,0 22 0,0-1 0,0 1 15,21-1-15,-21 22 0,21-1 16,-21 1-16,0-21 0,21 20 0,-21 22 16,21-21-16,-21-1 0,0 1 15,0 0-15,0-1 0,0 1 16,0 0-16,0-1 0,0 1 0,0 0 15,0-1-15,0 1 0,0 0 0,-21-1 16,21-20-16,-21-1 0,21-20 16,0 20-16,-21-20 0,21-1 0,-21-21 15,21 21-15,0-20 0,0-1 16,-22-21-16,22-21 16,0-1-16</inkml:trace>
  <inkml:trace contextRef="#ctx0" brushRef="#br0" timeOffset="2996.32">6964 7514 0,'42'0'15,"-84"0"-15,105 0 0,-20 0 0,-1 0 0,21 0 16,-20 0-16,20 0 0,1 0 0,20 0 15,1 0-15,21 0 0,0 0 16,0-21-16,21 21 0,0-21 0,0 0 16,0 21-16,0-21 0,0 21 15,21-22-15,-21 1 0,0 21 0,0-21 16,-21 21-16,21 0 0,0-21 0,0 21 16,0 0-16,0-21 15,-22 21-15,22 0 0,-21 0 0,-21-21 16,0 21-16,-1 0 0,1 0 0,0 0 15,-22-22-15,1 22 0,-22 0 16,0 0-16,1 0 0,-22 0 0,0 0 16,0 0-16,-21 22 0,21-22 0,-21 21 15,0 0-15,0 0 16,0 0-16,0 0 0,0 1 0,0-1 16,0 0-16,0 0 0,0 21 0,0-20 15,0 20-15,0-21 16,0 21-16,0 1 0,-21-1 0,21 0 15,0 1-15,-21 20 0,21 1 0,-21-1 16,21 1-16,0-1 0,0 1 0,-21 20 16,-1-20-16,22-1 0,-21 22 15,21-21-15,-21 20 0,21-20 0,-21 20 16,21 1-16,-21-21 0,21 20 0,0-20 16,0 20-16,0-20 0,0-1 15,0 22-15,0-21 0,0-1 0,0 1 16,0 20-16,0-20 0,0-1 0,0 1 15,0-22-15,0 22 0,0-22 16,-21 21-16,-1-20 0,1-1 0,0 0 16,0 1-16,0-1 0,0-21 15,-1 22-15,1-22 0,0 0 0,0 0 16,0 0-16,-22-21 0,22 0 16,0 0-16,-21 0 0,-1 0 0,22 0 15,-21 0-15,0-21 0,-22 21 0,22-21 16,-22 21-16,1-21 0,-22 0 15,22 21-15,-22-22 0,0 22 0,1 0 16,-1-21-16,-21 21 0,0 0 0,0-21 16,1 21-16,-22 0 0,21 0 0,-21 0 15,21 0-15,0 0 16,-21 0-16,0 0 0,21 0 0,-21 0 0,21 0 16,1 0-16,-1 0 0,0 0 15,21 21-15,22-21 0,-22 0 16,22 0-16,-1 0 0,22 0 0,-22 0 15,22 21-15,-22-21 0,22 0 0,0 0 16,-1 0-16,22 0 0,-21 0 16,21 0-16,0 0 0,21-21 15,0 0 1,0 0-16,21 21 0</inkml:trace>
  <inkml:trace contextRef="#ctx0" brushRef="#br0" timeOffset="4564.05">7451 2011 0,'0'0'0,"0"-21"0,0 0 0,0-1 15,-22 22 32,22 22-47,-21-1 0,21 0 0,0 21 16,0-21-16,0 22 0,0-22 15,-21 21-15,21-21 0,0 22 0,0-1 16,0 0-16,0 1 0,0-1 0,0-21 16,0 22-16,0-22 15,0 0-15,0 0 0,0 0 0,0 0 0,0-42 47,0 0-47</inkml:trace>
  <inkml:trace contextRef="#ctx0" brushRef="#br0" timeOffset="4956.3">7070 2011 0,'0'0'0,"0"-21"0,0 0 0,0-1 16,0 1-16,0 0 0,21 0 16,0 0-16,0 0 0,0 21 15,22-22-15,-22 1 0,21 21 0,0 0 16,1 0-16,-1 0 0,22 0 16,-22 0-16,21 21 0,-20 1 0,20-1 15,-20 0-15,-1 0 0,0 21 16,-21-20-16,22 20 0,-22-21 0,-21 21 15,0 1-15,0-22 0,0 21 16,-21-21-16,-22 22 0,22-1 0,-21-21 16,0 22-16,-1-1 15,1-21-15,0 21 0,-1-20 0,1 20 0,21-21 16,-22 0-16,1 0 0,21-21 16,0 22-16,0-22 0,-1 21 15,1-21-15,21-21 31,0-1-31,0 1 16,0 0-16,21 0 16,1 0-16</inkml:trace>
  <inkml:trace contextRef="#ctx0" brushRef="#br0" timeOffset="5363.49">8043 2328 0,'0'0'0,"21"0"0,1 0 0,-1-21 16,0 21-16,-21-21 0,21 0 15,0 0-15,-21 0 16,0-1-16,0 1 15,0 0 1,-21 21-16,0 0 0,0 0 16,0 0-16,-1 0 0,1 21 15,0-21-15,0 21 0,0 1 16,0-1-16,-1 0 0,22 0 0,0 0 16,0 0-16,0 1 0,0-1 15,0 0-15,0 0 0,0 0 0,0 0 16,22 1-16,-1-22 0,0 21 15,0-21-15,0 0 0,0 0 0,1 0 16,-1 0-16,21 0 0,-21 0 0,0 0 16,1 0-16,20-21 0,-21-1 15,0 1-15,0 0 0,1 0 16,-1 0-16</inkml:trace>
  <inkml:trace contextRef="#ctx0" brushRef="#br0" timeOffset="6068.45">8445 2117 0,'0'0'0,"0"21"32,0 0-32,0 0 15,0 0-15,0 1 16,0-1-16,0 0 0,0 0 0,0 0 16,0 0-16,0 1 0,0-1 15,0 0-15,0 0 0,0 0 16,0 0-16,0 1 0,0-1 15,-21-21 1,0 0 15,21-21-31,0-1 0,0 1 16,0 0-16,0 0 0,0 0 16,0-22-16,0 22 0,0 0 0,0 0 15,21 0-15,0-22 0,1 22 0,-1 0 16,21 0-16,0 0 15,-20 0-15,20 21 0,-21 0 0,21 0 16,-20 0-16,20 0 0,-21 0 16,0 21-16,0-21 0,1 21 0,-1 0 15,0 0-15,0 0 0,-21 1 16,0-1-16,0 0 0,0 0 16,0 0-16,0 0 0,0 1 0,0-1 15,0 0-15,-21-21 0,21 21 16,-21 0-16,21 0 15,-21-21-15,21-21 32,0 0-32,0 0 0,0 0 15,0 0-15,0-1 16,0 1-16,0 0 0,21-21 0,0 21 16,0-22-16,0 22 0,0 0 15,22 0-15,-22 0 0,21-1 0,1 1 16,-22 0-16,21 21 0,0 0 0,-20 0 15,-1 0-15,0 0 0,0 21 16,0 0-16,-21 1 0,0-1 0,0 0 16,0 0-16,0 0 0,0 0 15,0 1-15,0-1 0,0 0 0,-21 0 16,0 0-16,21 0 0,-21 1 0,21-1 16,-21-21-16,21 21 0,-22 0 15,22 0-15,0-42 31,0 0-15,22 0-16</inkml:trace>
  <inkml:trace contextRef="#ctx0" brushRef="#br0" timeOffset="6484.89">9694 2032 0,'0'0'0,"-21"0"0,0 21 0,0 0 0,0-21 16,-1 22-16,22-1 15,-21 0-15,21 0 0,-21 0 0,21 0 16,-21 1-16,21-1 0,0 0 0,0 0 16,0 0-16,0 0 0,0 1 15,0-1-15,21 0 0,0-21 16,0 0-16,1 0 0,-1 0 15,0 0-15,0 0 0,0 0 0,0 0 16,1 0-16,-1-21 0,0 0 0,0-1 16,0 22-16,0-21 0,1 0 15,-1 0-15,-21 0 0,0-22 0,0 22 16,0 0-16,0-21 16,0 21-16,0-1 0,0-20 0,-21 21 15,21 0-15,-22 0 0,1-1 0,0 22 16,0 0-16,0 0 0,0 0 15,-1 0-15,1 0 0,0 22 0,0-1 16,0 0-16,21 0 0,-21 0 16,21 0-16,-22 1 0,22-1 0,-21 0 15,21 0-15,0 0 0,0 0 16</inkml:trace>
  <inkml:trace contextRef="#ctx0" brushRef="#br0" timeOffset="7592.29">7620 8361 0,'0'0'0,"0"-21"0,21 21 16,-21-21-16,21-1 0,-21 1 16,21 21-16,-21-21 0,0 0 0,22 0 15,-22 0-15,21 21 0,-21-22 16,0 1-16,0 0 0,0 0 15,0 0-15,-21 0 16,-1 21-16,1 0 0,0 0 16,-21 0-16,21 0 0,-22 0 0,1 0 15,21 0-15,-22 0 0,22 21 16,0 0-16,-21 0 0,21-21 0,-1 21 16,1 0-16,0 1 0,21-1 15,-21 0-15,21 0 16,0 0-16,0 0 0,21 1 15,0-22-15,0 21 0,1 0 16,-1-21-16,0 21 0,0 0 0,21-21 16,-20 21-16,20 1 0,-21-22 0,0 21 15,22 0-15,-22-21 16,0 21-16,0 0 0,0 0 0,0-21 16,-21 22-16,0-1 0,0 0 0,0 0 15,0 0-15,-21 0 16,0 1-16,0-1 0,-21 0 0,20 0 15,-20 0-15,0-21 0,21 21 0,-22-21 16,1 0-16,21 0 0,-22 0 16,1 0-16,21 0 0,-21 0 0,20 0 15,-20-21-15,21 0 0,0 0 0,-22 0 16,22 0-16,0-1 16,0 1-16,0 0 0,0 0 0,-1 0 15,1 0-15,21-1 0,0 1 16,0 0-16,0 0 15,21 21-15,1 0 0,-1 0 0,0 0 16,0 0-16,0 0 0,22 0 16,-22 0-16,21 0 0,0 0 0,1 0 15</inkml:trace>
  <inkml:trace contextRef="#ctx0" brushRef="#br0" timeOffset="8116.04">7959 8488 0,'21'-21'0,"-42"42"0,42-63 15,-21 20-15,0 1 0,0 0 16,0 0 0,-21 21-16,-1 0 0,1 0 0,0 0 15,0 0-15,0 0 0,0 0 16,-1 0-16,1 21 0,-21 0 0,21-21 15,0 21-15,-1 1 0,1-1 0,0 0 16,0 0-16,0 0 0,21 0 16,0 1-16,0-1 0,0 0 0,0 0 15,0 0-15,0 0 0,0 1 16,21-22-16,0 0 16,0 0-16,0 0 0,1 0 15,-1 0-15,0-22 0,0 1 16,0 21-16,0-21 0,1 0 15,-1 0-15,0 0 0,0-1 16,-21 1-16,21 21 0,-21-21 0,0 0 16,0 0-16,21 0 0,-21-1 15,0 1-15,22 21 0,-22-21 0,0 0 16,21 42 15,-21 0-31,0 0 16,0 1-16,0-1 0,0 0 0,0 0 15,0 0-15,0 0 0,21 1 16,-21-1-16,0 0 0,21-21 16,-21 21-16,21-21 0,0 0 15,1 0 1,-1 0-16</inkml:trace>
  <inkml:trace contextRef="#ctx0" brushRef="#br0" timeOffset="8820.41">8234 8382 0,'0'-21'0,"0"42"47,0 0-47,0 0 0,0 1 16,0-1-16,0 0 0,0 0 15,0 0-15,0 0 0,0 1 16,0-1-16,-21 0 0,21 0 15,0 0-15,-22-21 32,22-21-1,0 0-31,0 0 16,0 0-16,0-1 0,0 1 15,0 0-15,0 0 0,0 0 16,22-22-16,-22 22 0,21 0 0,0 0 15,0 0-15,0 21 0,-21-21 0,21 21 16,1 0-16,-1 0 0,0 0 16,0 0-16,0 0 0,0 21 15,1 0-15,-22 0 0,0 0 0,0 0 16,21 1-16,-21-1 16,0 0-16,0 0 0,0 0 0,0 0 15,0 1-15,-21-1 16,21 0-1,-22-21-15,22-21 32,0 0-32,0-1 15,0 1-15,0 0 0,0 0 0,22 0 16,-22 0-16,0-1 0,21 1 16,0-21-16,0 21 0,0 0 0,0 21 15,1-22-15,-22 1 0,21 21 0,0 0 16,0 0-16,0 0 0,0 0 15,1 0-15,-1 0 0,0 21 0,21 1 16,-42-1-16,21-21 0,1 21 16,-22 0-16,21 0 0,-21 0 15,0 1-15,0-1 0,0 0 0,0 0 16,0 0-16,0 0 0,0 1 16,-21-1-16,-1 0 0,1-21 15,21-21 16,0 0-15,0-1-16</inkml:trace>
  <inkml:trace contextRef="#ctx0" brushRef="#br0" timeOffset="9168.21">9144 8170 0,'0'22'32,"-21"-1"-32,21 0 15,-21 0-15,21 0 0,0 22 16,0-22-16,0 0 0,0 21 16,0-21-16,0 22 0,0-22 0,0 21 15,0 1-15,0-22 0,0 21 16,0 22-16,0-22 0,0 0 0,0 1 15,0 20-15,0-21 0,0 1 16,0 20-16,0-20 0,0-1 0,0-21 16,0 21-16,0-20 0,0 20 0,0-21 15,0 0-15,0 0 16,0-42 0,0 0-1,0 0-15,0-21 0,0 20 16,0-20-16,0 0 0</inkml:trace>
  <inkml:trace contextRef="#ctx0" brushRef="#br0" timeOffset="9496.54">9144 8255 0,'0'0'15,"0"-21"-15,0 0 0,21 0 16,0-1-16,0 22 0,1-21 15,-1 21-15,0 0 0,0 0 0,0 0 16,0 0-16,1 0 0,-1 0 0,0 0 16,0 0-16,0 21 0,0 1 15,-21-1-15,0 0 0,22 0 0,-22 0 16,0 0-16,0 1 0,0-1 0,0 0 16,0 0-16,-22 0 15,22 0-15,-21 1 0,0-1 0,0 0 16,0 0-16,0-21 0,-1 21 0,22 0 15,-21-21-15,0 22 0,0-22 16,0 0 0,21-22-1,0 1 1,21 0-16</inkml:trace>
  <inkml:trace contextRef="#ctx0" brushRef="#br0" timeOffset="9828.35">9779 7641 0,'0'0'16,"0"-21"-16,0 42 31,0 0-31,0 1 0,0-1 15,0 21-15,0 0 0,0-20 0,0 20 16,0 21-16,0-20 0,0-1 0,0 0 16,0 22-16,0-22 15,0 1-15,0-1 0,-21 0 0,21-21 16,0 22-16,-21-1 0,21-21 0,0 0 16,0 1-16,0-1 0,0 0 15,0 0-15,0 0 16,0-42-1,0 0 1,21 0-16,0-22 16</inkml:trace>
  <inkml:trace contextRef="#ctx0" brushRef="#br0" timeOffset="10280.61">9969 8255 0,'0'21'16,"0"0"-1,22-21 1,-1 0-16,0 0 0,0 0 16,0 0-16,-21-21 0,21 21 15,1-21-15,-1 21 0,0-21 0,0 0 16,0 21-16,0-21 0,-21-1 15,22 1-15,-22 0 0,21 0 0,-21 0 16,0 0-16,0-1 0,0 1 16,0 0-16,-21 21 15,-1 0-15,1 0 16,0 0-16,0 21 0,0 0 16,0 1-16,-1-1 0,1 0 0,21 21 15,-21-21-15,0 1 0,21 20 0,0-21 16,0 0-16,0 22 0,0-22 15,0 0-15,0 0 0,0 0 16,0 0-16,21-21 0,0 0 16,0 0-16,1 0 0,20 0 15,-21 0-15,0 0 0,22 0 0,-22 0 16,21-21-16,-21 0 0,0 21 0,1-21 16,-1 21-16,0-21 0,0 0 0,-21-1 15,21 1-15,-21 0 0,21-21 16</inkml:trace>
  <inkml:trace contextRef="#ctx0" brushRef="#br0" timeOffset="11375.54">7027 2858 0,'0'0'0,"-63"0"16,42 0-1,-1 0-15,22-22 16,-21 22-16,0 0 0,63 0 47,-20 0-47,20 0 16,21 0-16,-20 0 0,20-21 0,22 21 15,0 0-15,-1-21 0,22 21 0,0 0 16,0 0-16,0-21 0,21 21 15,-22-21-15,1 21 0,0 0 0,21 0 16,-21 0-16,21 0 16,-21 0-16,21 0 0,-21 0 0,-1 0 15,1 0-15,0 0 0,-21 0 0,-1 0 16,1 0-16,-21 0 0,-1 0 16,1 0-16,-22 0 0,0 0 0,1 0 15,-1 0-15,-21 0 0,0 0 16,0 0-1,-21-21-15,0-1 32,-21 22-17,0 0 1,21-21-16</inkml:trace>
  <inkml:trace contextRef="#ctx0" brushRef="#br0" timeOffset="12636.26">12869 2138 0,'0'21'15,"21"-21"32,1 0-47,-1 0 16,0 0-16,0 0 16,0-21-16,0 0 15,-21 0-15,22 21 0,-1-22 16,0 1-16,-21 0 0,0 0 15,21 0-15,-21 0 16,0-1-16,0 1 0,-21 21 31,0-21-31,0 21 0,-1 0 0,1 0 16,0 0-16,-21 21 0,21-21 0,-22 21 16,22 1-16,-21-22 0,21 21 15,-1 0-15,-20 0 0,21 0 0,0 0 16,0 1-16,-1-1 0,22 0 15,0 0-15,0 0 0,0 0 16,0 1-16,0-1 16,22 0-1,-1-21-15,0 0 0,0 21 16,0-21-16,22 0 16,-22 0-16,0 21 0,21-21 0,-21 0 15,22 0-15,-1 21 0,-21-21 0,22 22 16,-1-1-16,-21-21 0,0 21 15,22 0-15,-22-21 0,0 21 0,-21 0 16,0 1-16,0-1 0,0 0 16,0 0-16,-21 0 0,0 0 0,-1 1 15,1-1-15,-21 0 0,21 0 0,-22 0 16,1 0-16,21-21 0,-21 22 16,-1-22-16,1 0 0,21 0 0,-22 21 15,22-21-15,0 0 0,-21 0 0,21 0 16,-1 0-16,1-21 15,0-1-15,0 22 0,0-21 0,21 0 16,-21 0-16,-1 0 0,22 0 16,0-1-16,-21 1 0,21 0 15,0 0-15,0 0 16,21 21-16,-21-21 16,22-1-16,-1 22 0,0 0 0</inkml:trace>
  <inkml:trace contextRef="#ctx0" brushRef="#br0" timeOffset="13076.01">13462 2244 0,'-21'0'16,"0"0"-16,-1 0 15,1 0-15,21 21 16,0 0-16,0 0 16,-21 0-16,21 22 0,0-22 15,0 0-15,0 0 0,0 22 0,0-22 16,0 0-16,0 0 0,0 0 16,0 0-16,21 1 0,0-1 15,1-21-15,-1 21 16,0-21-16,0 0 0,0 0 0,0 0 15,1 0-15,-1 0 0,0-21 0,0 21 16,0-21-16,0-1 0,1 22 16,-22-21-16,0 0 0,21 0 0,-21 0 15,21 0-15,-21-1 0,0-20 16,0 21-16,0 0 0,0 0 0,0-1 16,0 1-16,0 0 0,0 0 31,21 21 0,0 0-15</inkml:trace>
  <inkml:trace contextRef="#ctx0" brushRef="#br0" timeOffset="13408.82">14055 2159 0,'-43'0'16,"22"21"-16,0 0 16,21 1-16,0-1 15,0 0-15,0 21 0,0-21 0,-21 22 16,21-1-16,0 0 0,0 1 16,-21 20-16,21-20 0,0 20 0,0-21 15,0 22-15,0-22 0,0 22 0,0-1 16,0-20-16,0 20 0,0 1 15,0-22-15,0 21 0,0 1 0,-22-22 16,22 1-16,0-1 0,-21 0 0,21-21 16,0 22-16,0-22 0,0 0 15,0 0-15,0-42 32,0 0-32,0 0 15,0 0-15,21-22 0,1 1 0,-22 0 16,21-1-16</inkml:trace>
  <inkml:trace contextRef="#ctx0" brushRef="#br0" timeOffset="13723.64">14076 2371 0,'-21'-43'0,"42"86"0,-42-107 16,21 43-16,0 0 0,0 0 15,0 0-15,21 21 0,0-22 16,0 1-16,0 21 0,0 0 15,22-21-15,-22 21 0,0 0 0,0 0 16,0 0-16,22 0 0,-43 21 0,21 0 16,0-21-16,-21 22 0,0-1 15,0 0-15,0 0 0,0 0 0,0 0 16,-21 1-16,0 20 0,0-21 16,-22 0-16,22 0 0,-21 1 0,21-1 15,-1 0-15,1 0 0,-21 0 0,42 0 16,-21-21-16,0 0 15,42-21 32,0 21-47,0-21 0</inkml:trace>
  <inkml:trace contextRef="#ctx0" brushRef="#br0" timeOffset="14060.45">14478 2371 0,'0'0'0,"21"0"0,0-43 15,0 43-15,1-21 0,-1 21 16,-21-21-16,21 21 0,0-21 16,-21 0-16,21 21 0,-21-21 15,0-1 1,-21 22-1,0 0-15,0 22 16,0-1-16,-1 0 0,1 0 16,21 0-16,0 0 0,-21 1 0,21-1 15,-21 0-15,21 0 0,0 0 16,0 0-16,0 1 0,0-1 0,0 0 16,0 0-16,21 0 0,0-21 15,0 0-15,1 0 16,-1 0-16,0 0 0,0-21 15,0 21-15,0-21 0,1 0 16</inkml:trace>
  <inkml:trace contextRef="#ctx0" brushRef="#br0" timeOffset="14435.23">14838 2223 0,'0'0'0,"-21"-43"15,21 22 1,21 21-1,0 0-15,0 0 0,0 0 16,0 21-16,1 0 16,-1 1-16,0-1 0,-21 0 15,0 0-15,21 0 0,-21 0 0,0 1 16,0 20-16,0-21 0,0 0 16,0 0-16,0 1 0,-21 20 0,0-42 15,21 21-15,-21 0 0,21 0 0,-22-21 16,1 0-1,21-21 1,0 0-16,0 0 16,0 0-16,0 0 0,21-1 0,1-20 15,-1 21-15,0-21 0,0 20 0,0-20 16,0 0-16,1 21 0,20-1 16,-21-20-16,0 21 0,0 0 15,1 0-15,-1 21 0,0-22 0,0 22 16</inkml:trace>
  <inkml:trace contextRef="#ctx0" brushRef="#br0" timeOffset="14971.93">16277 2074 0,'0'-21'15,"0"42"-15,0-63 0,0 21 0,0 0 16,-21 0-16,0 21 0,0 0 15,-1 0-15,1 0 0,0 0 0,0 0 16,0 21-16,-22 0 0,22 0 0,0 0 16,0 0-16,-21 22 0,20-22 15,1 21-15,0 1 0,21-1 0,0-21 16,-21 21-16,21 1 0,0-1 16,0 0-16,0-20 0,0 20 15,0-21-15,21 0 0,0 0 0,0 1 16,1-1-16,-1-21 0,0 21 15,21-21-15,-21 0 0,22 0 0,-22 0 16,21 0-16,1 0 0,-22-21 16,21 0-16,0-1 0,1 1 0,-1 0 15,0-21-15</inkml:trace>
  <inkml:trace contextRef="#ctx0" brushRef="#br0" timeOffset="15267.76">16912 1736 0,'0'0'0,"0"-21"0,0-1 0,-21 44 31,0-1-31,21 0 16,-21 0-16,-1 21 0,22 1 0,-21-1 16,0 22-16,0-22 0,0 0 0,21 1 15,-21-1-15,-1 0 0,1 22 16,21-22-16,-21 0 0,21 1 0,-21-1 15,21-21-15,-21 22 0,21-1 16,0-21-16,0 0 0,0 0 16,0 1-16,0-1 0,0 0 0,0 0 15,21-21 1,0 0-16,0 0 0,0-21 16,-21 0-16,22 21 0,-1-21 0,21-1 15</inkml:trace>
  <inkml:trace contextRef="#ctx0" brushRef="#br0" timeOffset="15819.6">17399 2265 0,'0'0'0,"0"-21"16,21 0-1,-21-1-15,0 1 16,0 0-16,0 0 15,-21 21-15,0-21 0,0 21 0,-1-21 16,1 21-16,0 0 0,0 0 0,0 0 16,0 0-16,-22 21 0,22 0 15,0 0-15,-21 0 0,20 0 0,1 1 16,-21-1-16,21 21 0,0-21 16,-1 22-16,1-22 0,0 21 0,0 0 15,21-20-15,0 20 0,0-21 0,0 0 16,0 0-16,0 1 15,21-1-15,0-21 0,0 0 16,1 0-16,-1 0 0,0 0 16,0 0-16,21 0 0,-20-21 0,-1-1 15,0 22-15,21-21 0,-21 0 0,1 0 16,-1-21-16,0 20 0,21 1 16,-42-21-16,21 21 0,1 0 0,-1-22 15,0 22-15,-21 0 0,0 0 16,0 0-16,21-1 0,-21 1 0,0 42 31,0 1-31,0-1 16,-21 0-16,21 0 0,0 0 0,-21 22 15,21-22-15,-21 0 0,21 21 16,-22-21-16,22 1 0,0 20 16,0-21-16,0 0 0,0 0 15,0 1-15,22-22 16,-1 0-16,0 0 15,0 0-15,0 0 0,0-22 0,22 1 16,-22 21-16</inkml:trace>
  <inkml:trace contextRef="#ctx0" brushRef="#br0" timeOffset="16280.33">18097 2180 0,'0'0'0,"0"-21"16,22 0-16,-22 0 15,0 0-15,-22 21 32,1 21-17,0 0-15,0-21 0,0 21 16,0 0-16,-22 0 0,22 1 0,0-1 16,0 0-16,21 0 0,0 0 0,-21-21 15,21 21-15,0 1 16,0-1-16,21-21 15,0 21 1,0-21-16,0 0 0,0 0 16,1 0-16,-1 0 0,0 21 0,0-21 15,0 0-15,0 0 16,1 0-16,-22 21 0,21-21 0,-21 21 16,0 1-16,0-1 15,0 0 1,-21 0-16,-1-21 15,1 21-15,-21-21 0,21 21 16,0-21-16,-22 0 0,22 0 0,-21 0 16,21 22-16,-22-22 15,22 0-15,-21 0 0,21 0 0,-22 0 16,22 0-16,0 0 0,0 0 16,0 0-16,63-22 15,-21 1-15,0 21 16</inkml:trace>
  <inkml:trace contextRef="#ctx0" brushRef="#br0" timeOffset="16805.03">18881 2223 0,'0'0'0,"21"-22"0,-21 1 16,0 0-16,0 0 16,0 0-16,-21 21 15,-1 0 1,1 0-16,0 0 0,0 0 0,-21 0 16,20 0-16,-20 21 0,0 0 15,21-21-15,-22 21 0,22 0 0,-21 1 16,21-1-16,21 0 0,-22 0 15,22 0-15,0 0 0,0 1 16,0-1-16,22-21 0,-1 0 16,0 0-16,0 21 0,0-21 15,22 0-15,-22 0 0,21 0 0,0 0 16,-20 0-16,20 0 0,-21 0 0,0 0 16,0 0-16,1 0 0,-1 21 15,0-21-15,-21 21 0,21-21 0,-21 21 16,0 1-16,0-1 15,0 0-15,-21 0 0,0 0 16,-22 0-16,22-21 0,-21 22 16,21-1-16,-22-21 0,1 21 0,0-21 15,-1 0-15,1 21 0,0-21 16,21 0-16,-22 0 0,22 0 16,0 21-16,0-21 15,0 0-15,-1 0 16,22-21-16</inkml:trace>
  <inkml:trace contextRef="#ctx0" brushRef="#br0" timeOffset="17799.71">13483 7768 0,'0'0'0,"21"0"0,22 0 15,-22-21 1,0 0-16,0 21 0,0-21 16,0 0-16,-21-1 0,22 22 0,-1-21 15,-21 0-15,0 0 0,0 0 16,0 0-16,0-1 0,0 1 15,-21 21-15,-1-21 0,-20 0 0,21 21 16,-21 0-16,20-21 0,-20 21 16,0 0-16,-1 0 0,22 0 0,-21 0 15,0 21-15,20 0 0,-20 0 0,0-21 16,21 21-16,-22 22 16,1-22-16,21 0 0,0 21 0,-1-20 0,1 20 15,21-21-15,0 21 0,0 1 16,21-22-16,1 0 0,20 21 15,-21-20-15,21-1 0,1 21 0,-1-21 16,-21 0-16,22 1 0,-1-1 16,-21 0-16,0 0 0,22 0 0,-43 0 15,21 1-15,-21-1 0,0 0 0,0 0 16,0 0-16,-21 0 0,-1 1 0,1-1 16,-21 0-16,21 0 0,-22 0 15,-20-21-15,21 21 0,-1-21 0,-20 0 16,20 0-16,1 0 0,-21 0 0,20 0 15,1 0-15,21 0 0,-22-21 16,22 0-16,-21 21 0,21-42 16,0 21-16,21-1 0,-22 1 0,22 0 15,0-21-15,-21 21 0,21-22 16,0 22-16,0 0 0,0 0 0,0 0 16,21-1-16,1 1 0,-1 21 0,0-21 15,21 21-15,-21 0 0,1 0 16,20 0-16,0 0 0,-21 0 0,22 0 15,-1 0-15</inkml:trace>
  <inkml:trace contextRef="#ctx0" brushRef="#br0" timeOffset="18236.46">13568 7916 0,'0'0'0,"21"0"16,-21 22-1,0-1-15,0 0 0,0 0 16,0 0-16,0 0 0,0 22 0,0-22 16,0 0-16,0 0 0,0 0 15,0 1-15,0-1 0,0 0 0,0 0 16,0 0-16,0 0 16,21-21-1,0 0-15,0 0 0,1 0 16,-1-21-16,0 0 15,0 0-15,0 21 0,-21-21 0,0 0 16,21-1-16,-21 1 0,22 0 16,-22 0-16,0 0 0,0 0 0,0-1 15,0 1-15,0 0 0,0 42 32,0 0-32,0 1 0,0-1 15,21 21-15,-21-21 0,0 0 16,21 22-16,-21-22 0,0 0 0,0 0 15,21 0-15,-21 1 0,21-1 0,-21 0 16,21-21-16,1 0 16,-1 0-16,0 0 15,0 0-15,0-21 0,0 0 16,1 21-16</inkml:trace>
  <inkml:trace contextRef="#ctx0" brushRef="#br0" timeOffset="18716.18">14330 7789 0,'0'0'0,"0"-42"0,0 0 0,0-1 16,0 22-16,0 0 0,0-21 0,0 21 16,0 42 15,0 0-31,0 0 0,0 21 0,0-20 16,0 20-16,0 0 0,-21-21 15,21 22-15,0-1 0,0 0 16,-22 1-16,22-1 0,-21 0 0,21 1 15,0-1-15,0-21 0,0 22 0,0-22 16,-21 0-16,21 0 0,0 0 16,0 0-16,-21-21 0,21-21 47,0 0-47,0 0 15,21 0-15,0-22 0,0 22 0,-21-21 16,22 21-16,20-22 0,-21 22 15,0-21-15,0 21 0,22 0 16,-22-1-16,0 22 0,0 0 0,22 0 16,-22 0-16,0 0 0,-21 22 0,21-1 15,0-21-15,0 42 0,-21-21 16,0 0-16,0 1 0,0-1 0,0 21 16,0-21-16,-21 0 0,0 1 0,0 20 15,0-21-15,0 0 0,-22 0 16,22 1-16,-21-1 0,21-21 15,-22 21-15,22 0 0,-21-21 0,-1 0 16,22 0-16,-21 0 0,21 0 0,0 0 16,-1 0-16,22-21 0,0 0 15</inkml:trace>
  <inkml:trace contextRef="#ctx0" brushRef="#br0" timeOffset="19177.43">15430 7747 0,'0'-21'16,"0"42"-16,0-63 0,0 21 16,-21 21-1,0 0-15,0 0 0,21 21 0,-21-21 16,0 21-16,-1 0 15,1 21-15,21-20 0,0 20 0,-21 0 16,0 1-16,21-1 0,0 0 0,0 1 16,0-1-16,0 0 0,0 1 15,0-22-15,0 21 0,0-21 0,21 0 16,0 1-16,0-1 0,1 0 0,-1-21 16,21 0-16,-21 0 0,22 0 15,-22 0-15,21 0 0,0-21 0,1 21 16,-1-21-16,0-22 0,22 22 0,-22-21 15,1 21-15</inkml:trace>
  <inkml:trace contextRef="#ctx0" brushRef="#br0" timeOffset="19436.29">16108 7726 0,'0'0'0,"21"-42"0,-21-1 16,0-20-16,0 20 0,0 1 0,0 21 16,0 0-16,0 0 0,0-1 0,0 1 15,0 42 1,0 1-16,0-1 0,-21 21 0,21 0 15,0 1-15,0-1 0,-21 0 0,21 22 16,-22-22-16,1 22 0,21-22 16,0 22-16,-21-22 0,21 21 0,-21-20 15,21-1-15,0 0 0,0 1 16,0-22-16,-21 0 0,21 21 0,0-20 16,0-1-16,0 0 15,21-21 1,0 0-16,0 0 0,0 0 15,22 0-15,-22-21 0,21 0 0,1-1 16</inkml:trace>
  <inkml:trace contextRef="#ctx0" brushRef="#br0" timeOffset="20592.62">16637 7938 0,'0'0'0,"21"-22"0,-21 1 16,0 0-16,0 0 0,0 0 15,0 0-15,-21 21 16,0 0-16,0 0 15,-1 0-15,1 21 0,-21-21 16,21 21-16,0 0 0,-22 0 0,22 22 16,-21-22-16,21 0 0,-22 21 15,22 1-15,-21-22 0,21 21 0,-1-21 16,1 22-16,0-22 0,21 0 0,0 0 16,0 0-16,0 0 0,0 1 15,21-22-15,0 0 0,1 0 0,-1 0 16,21 0-16,-21 0 0,22-22 0,-1 22 15,-21-21-15,21 0 0,-20 21 16,-1-21-16,21 0 0,-21-22 0,0 22 16,1 0-16,-1 0 0,0-21 0,0 20 15,-21-20-15,0 21 16,0 0-16,0-22 0,21 22 0,-21 0 16,0 0-16,0 42 31,0 0-31,0 0 0,0 1 15,0-1-15,-21 21 0,21-21 0,0 0 16,0 22-16,0-22 0,-21 21 16,21-21-16,0 1 0,0-1 0,0 0 15,0 0-15,21 0 0,0 0 0,0-21 16,1 0-16,-1 22 0,21-22 16,-21 0-16,22 0 0,-1 0 15,-21 0-15,21-22 0,1 1 0,-22 21 16,21-21-16,1 0 0,-22 0 15,21 0-15,-21-22 0,22 22 0,-1-21 16,-21 21-16,21-22 0,-20 22 0,20-21 16,-21 21-16,0-1 0,0-20 15,-21 21-15,0 0 0,-21 21 32,0 21-32,0 0 0,0 0 0,0 0 15,-22 22-15,22-22 0,0 0 16,21 21-16,0-20 0,0-1 0,0 0 15,0 0-15,0 0 0,21 0 16,-21 1-16,21-1 0,0 0 0,1 0 16,-1-21-16,0 21 0,0-21 15,0 21-15,0-21 16,1 22-16,-44-44 31,1 22-15,0-21-16,0 0 0,0 21 15,0-21-15,-1 0 0,1 21 0,0 0 16,0-21-16,0 21 0,0 0 0,21 21 31,0 0-15,0 0-16,21-21 16,0 0-16,0 21 0,0-21 15,22 0-15,-22 0 0,0 0 0,21 0 16,-21 0-16,22 0 0,-22 0 0,21 0 15,-21 0-15,22-21 0,-1 21 16,-21-21-16,0 0 0,22 0 0,-22-1 16,21 1-16,-21 0 0,1 0 15,20-21-15,-21 20 0,0-20 0,0 0 16,1 21-16,-1-22 0,0 1 16,-21 21-16,0 0 0,21-22 0,-21 22 15,-21 21 16,21 21-31,-21 0 0,21 1 0,0-1 16,0 0-16,0 0 0,0 0 16,0 0-16,0 1 0,0-1 0,0 0 15,21 0-15,-21 0 0,21 0 0,0 1 16,-21-1-16,0 0 0,0 0 16,0 0-16,0 0 0,0 1 15,0-1-15,-21-21 16,0 0-16,0 21 0,0-21 15,-1 0-15,1 0 0,0 0 0,0 0 16,0 0-16,0 0 0,-1 0 16,1-21-16,0 0 0,0-1 15</inkml:trace>
  <inkml:trace contextRef="#ctx0" brushRef="#br0" timeOffset="21647.51">7937 3598 0,'22'-21'0,"-1"0"15,-21 0 1,0 0-16,21 21 0,-21-21 0,0-1 16,0 1-16,0 0 0,0 0 15,0 0-15,-21 0 16,0-1-16,-1 22 0,1 0 0,-21 0 15,21 0-15,0 0 0,-22 0 16,22 22-16,0-1 0,0 0 0,0 0 16,-1 0-16,1 0 0,21 22 0,0-22 15,0 0-15,0 0 0,0 0 16,0 1-16,0-1 0,0 0 0,0 0 16,21-21-16,-21 21 15,22-21-15,-1 0 0,0 0 16,0 0-16,0 0 0,0 0 0,1 0 15,-1-21-15,0 0 0,0 21 16,0-21-16,0 0 0,1-1 0,-1 1 16,-21 0-16,21 0 0,-21 0 0,21 0 15,-21-1-15,0 1 0,0 0 16,0 0-16,0 0 0,0 42 31,0 0-15,21 0-16,-21 22 0,0-22 15,0 0-15,0 0 0,0 21 16,0-20-16,21-1 0,-21 0 0,0 0 16,22 0-16,-1-21 0,0 0 15,-21 21-15,21-21 0,0 0 16,0 0-16,1 0 0,-1 0 0,0 0 16,0 0-16,21 0 15,-20-21-15,-1 21 0</inkml:trace>
  <inkml:trace contextRef="#ctx0" brushRef="#br0" timeOffset="22123.75">8594 3493 0,'0'0'0,"0"-22"0,0 1 15,0 0-15,0 0 16,-22 21 0,1 0-16,0 0 0,0 0 15,0 21-15,0 0 0,-1 0 16,1 1-16,0-1 0,0 0 15,0 0-15,21 0 0,0 0 0,-21 1 16,21-1-16,0 0 0,0 0 0,0 0 16,0 0-16,21-21 15,0 0 1,0 0-16,0 0 0,0 0 0,-21-21 16,22 0-16,-1 21 15,0-21-15,0 0 0,0 0 0,0-1 16,1-20-16,-1 21 0,0-21 0,0 20 15,-21-20-15,21 0 0,-21-1 16,21 1-16,-21 0 0,0-1 0,0 22 16,0-21-16,0 21 0,0 0 15,0 42 1,0 0-16,0 0 0,0 0 16,0 22-16,-21-1 0,21 0 15,-21-21-15,21 22 0,0-1 16,0 0-16,0-20 0,0 20 0,0-21 15,0 0-15,0 22 0,0-22 16,0 0-16,21-21 0,0 21 0,1-21 16,20 0-16,-21 0 0,0 0 15,22 0-15,-22 0 0,21 0 16,-21 0-16,22-21 0,-22 0 0,21 21 16</inkml:trace>
  <inkml:trace contextRef="#ctx0" brushRef="#br0" timeOffset="22588.13">9250 3450 0,'21'-21'15,"-42"42"-15,42-63 0,-21 21 16,0 0-16,0-1 0,0 1 0,-21 21 16,0 0-16,-1 0 0,1 0 15,0 0-15,0 0 0,0 21 16,0 1-16,-1-1 0,-20 0 0,21 0 16,0 0-16,0 0 0,-1 1 15,22-1-15,0 0 0,-21 0 0,21 0 16,0 0-16,0 1 0,0-1 15,21-21-15,1 0 16,-1 0-16,0 0 0,0 0 0,21 0 16,-20 0-16,-1-21 0,0-1 0,0 22 15,0-21-15,0 0 0,1 0 16,-1 0-16,-21 0 0,21-1 0,-21-20 16,21 21-16,-21-21 0,0 20 15,0-20-15,0 0 0,0 21 16,0-22-16,0 22 0,0 0 0,0 0 15,0 0-15,0-1 0,0 44 32,0-1-32,0 21 0,0-21 15,0 22-15,-21-1 0,21-21 16,0 21-16,0 1 0,0-1 0,0 0 16,0-20-16,0 20 0,0-21 15,0 0-15,0 0 0,0 1 0,0-1 16,0 0-16,21-21 0,0 21 15,0-21-15,1 0 16,-1 0-16,0 0 16,0-21-16,0 0 0,0 21 0</inkml:trace>
  <inkml:trace contextRef="#ctx0" brushRef="#br0" timeOffset="22828.56">9906 3175 0,'0'-21'0,"0"42"0,-21-42 0,0 21 16,-1 0-16,1 0 0,0 0 16,0 21-16,21 0 15,0 0-15,-21 1 0,0 20 0,21-21 16,-22 21-16,22-20 0,0 20 16,0-21-16,0 21 0,0-20 0,0 20 15,0-21-15,0 0 0,0 0 0,0 1 16,0-1-16,22-21 15,-1 0-15,0 0 16,0 0-16,0 0 0,0-21 16</inkml:trace>
  <inkml:trace contextRef="#ctx0" brushRef="#br0" timeOffset="23096.41">10223 3112 0,'0'0'0,"0"-22"0,22 22 16,-1 0-16,0 0 16,0 0-16,0 22 15,0-1-15,-21 0 0,22 0 16,-22 21-16,21-20 0,0 20 0,-21-21 16,0 21-16,0-20 0,0 20 15,0 0-15,0-21 0,0 22 0,0-22 16,-21 0-16,0 21 0,-1-20 15,1-1-15,0-21 0,0 21 16,0 0-16,0-21 0,-1 21 16,1-21-16,0 0 15</inkml:trace>
  <inkml:trace contextRef="#ctx0" brushRef="#br0" timeOffset="24173.31">6562 8890 0,'0'0'0,"-43"0"32,22 0-32,0 0 15,0 0 1,42 0-1,0 0 1,0 0-16,22 0 0,20 0 0,1 0 16,-1 0-16,22 0 0,-1 0 15,22 0-15,0 0 0,0 0 0,21 0 16,21 0-16,-21 0 0,42 0 16,-20-21-16,-1 21 0,21 0 0,0-21 15,22 21-15,-22 0 0,1-21 0,-1 21 16,0-22-16,1 22 0,-1 0 15,-21-21-15,0 21 0,0 0 16,-21-21-16,0 21 0,-21 0 0,-21-21 16,0 21-16,-22-21 0,-21 21 0,1 0 15,-43-21 1,-21 21 0,-1 0-16,1 0 0,0 0 15,0 0-15,0 0 16</inkml:trace>
  <inkml:trace contextRef="#ctx0" brushRef="#br0" timeOffset="26000.48">7620 9779 0,'0'0'0,"-21"0"15,21-21 1,0 0-16,0 0 16,0-1-16,21 1 15,-21 0-15,21 0 0,0 0 16,-21 0-16,21-1 0,1 1 0,-22 0 0,21 0 15,0 0-15,-21 0 0,21 21 16,-21-22-16,0 1 0,0 0 16,-21 21-1,-21 0-15,20 0 0,1 21 16,-21-21-16,0 21 0,-1 1 0,1-1 16,0 0-16,20 0 0,-20 21 15,21-20-15,0-1 0,21 0 0,0 0 16,0 0-16,0 0 0,0 22 0,21-22 15,0 0-15,0 0 0,22 0 16,-22 1-16,21-1 0,-21 0 0,22 0 16,-22 0-16,21 0 0,-21 1 0,0-22 15,1 21-15,-1 0 16,-21 0-16,0 0 0,0 0 16,-21-21-16,-1 22 15,1-22-15,-21 0 0,21 0 16,-22 0-16,22 0 0,-21 0 0,21 0 15,0 0-15,-22 0 0,22 0 0,0 0 16,0-22-16,0 22 0,-1-21 16,1 21-16,0-21 0,21 0 0,0 0 15,0 0-15,0-1 0,0 1 16,21 21 0,0 0-16,22 0 0,-22 0 0,21 0 15,1 0-15,-1 0 0,0 0 0,1 21 16,-1-21-16,0 22 15,1-22-15,-1 0 0,-21 21 0,21 0 16,-20-21-16,-1 0 0,0 0 0,21 0 16,-21 0-16,1 0 15,-1 0-15,0 0 0,-21-21 16,21 0-16,-21-1 0,21 22 16,-21-21-16,0 0 15,0 0-15,0 0 0,0 0 16,0-1-16,0 1 15,0 42 17,0 1-32,0-1 15,0 0-15,0 0 0,21 0 16,-21 0-16,0 1 0,22-1 0,-22 0 16,0 0-16,0 0 0,21 0 15,0-21-15,0 0 16,0 0-16,0 0 0,1 0 15,-1 0-15,0-21 0,0 0 16,0 21-16,0-21 0,-21 0 16,22 0-16,-1-1 0,-21 1 0,0 0 15,0 0-15,21-21 0,-21 20 0,0 1 16,0 0-16,0 0 16,0 0-16,0 42 15,0 0 1,0 0-16,0 0 0,0 1 15,0-1-15,-21 0 0,21 0 0,0 0 16,0 0-16,0 1 0,0-1 0,0 0 16,0 0-16,0 0 15,21-21-15,0 21 0,0-21 16,0 0-16,1 0 0,-1 0 0,0 0 16,0-21-16,0 0 15,0 21-15,1-21 0,-1 0 0,0 0 0,0-1 16,0 1-16,0-21 0,1 21 15,-1-22-15,-21 22 0,0-21 16,21 0-16,-21-1 0,0 1 0,0 0 16,0-1-16,0 22 0,0 0 0,0 0 15,0 0-15,0-1 0,-21 22 16,21 22 0,0-1-16,0 0 0,0 21 0,0-21 15,0 22-15,-21-1 0,21 0 16,0 1-16,-22-22 0,22 21 0,0 1 15,0-1-15,-21-21 0,21 21 0,-21-20 16,21 20-16,0-21 0,0 0 16,0 0-16,0 1 0,-21-22 15,21 21-15,0-42 32,21-1-17,-21 1-15,21 0 0,0 0 0,1 21 16,-1-21-16,0 0 0,0-1 0,0 1 15,0 0-15,1 21 0,20-21 16,-21 21-16,0 0 0,22 0 0,-22 0 16,0 0-16,0 0 0,0 0 0,0 21 15,-21 0-15,22 0 16,-22 1-16,0-1 0,0 0 16,0 0-16,-22 0 0,1 0 0,0 1 15,0-22-15,0 21 0,0 0 16,-1 0-16,1-21 0,-21 21 15,21-21-15,0 0 0,-1 0 0,1 21 16,0-21-16,0 0 0,21-21 31,0 0-31,0 0 16,21 0-16,0 21 0,0-21 16</inkml:trace>
  <inkml:trace contextRef="#ctx0" brushRef="#br0" timeOffset="26324.96">9588 9631 0,'0'-21'0,"0"42"0,-21-42 16,21 0-1,-21 21-15,0 0 0,0 0 16,0 21-16,21 0 0,0 0 15,-22 0-15,1 0 0,21 22 16,-21-22-16,21 21 0,0-21 0,0 22 16,0-22-16,0 21 0,0-21 15,0 1-15,0-1 0,0 21 16,0-21-16,0 0 0,0 1 16,0-1-16,21-21 0,0 21 15,1-21-15,-1 0 0,0 0 16,0 0-16,0 0 15,0 0-15,1-21 0,-1 21 0,0-21 16,0-1-16,0 1 0,0 21 0</inkml:trace>
  <inkml:trace contextRef="#ctx0" brushRef="#br0" timeOffset="26628.38">10054 9440 0,'21'0'15,"0"0"-15,-21 22 0,22-1 16,-1-21-16,-21 21 0,21-21 0,0 21 16,0 0-16,0 0 0,-21 1 15,22-1-15,-1 0 0,-21 0 16,21 0-16,-21 22 0,21-22 0,-21 0 15,0 21-15,0-21 0,0 1 16,0-1-16,0 21 0,0-21 0,0 0 16,-21 1-16,0-1 0,0 0 15,-1 0-15,1 0 0,0-21 16,0 0-16,0 0 16</inkml:trace>
  <inkml:trace contextRef="#ctx0" brushRef="#br0" timeOffset="29156.17">6329 9165 0,'0'0'16,"0"21"30,0 1-30,-21-22 0,-1 0-16,22 21 15,0 0 1,-190 85 46,21-43-46,-255 22 47,191-85-48,212 0 1,-2730-3916 531</inkml:trace>
  <inkml:trace contextRef="#ctx0" brushRef="#br0" timeOffset="31160.44">5905 9525 0,'-21'21'16,"0"-21"0,0 0-16,21 21 15,-21-21-15,0 0 0,-1 0 16,1 0-16,0 0 0,0 0 15,0 0-15,0 0 0,-1 0 0,1 0 16,0 0-16,0 0 0,0 0 0,0 0 16,-1 0-16,1 0 0,0 0 15,0 0-15,0 0 0,21-21 0,-21 21 16,-1-21-16,1 21 0,0-21 0,0 21 16,0-21-16,0 21 0,-1-21 15,1-1-15,0 22 0,21-21 16,-21 21-16,0-21 0,0 0 0,-1 21 15,22-21-15,-21 0 0,0 21 0,0-22 16,0 1-16,0 0 0,-1 0 16,1 0-16,0 0 0,0 21 15,0-22-15,21 1 0,-21 0 0,-1 0 16,1 0-16,0 21 0,0-21 0,21-1 16,-21 1-16,0 0 0,-1 0 0,1 0 15,0 0-15,0-1 0,-21-20 16,20 21-16,1 0 0,0 0 15,0-1-15,-21 1 0,20-21 0,1 21 16,0 0-16,0-1 0,0-20 0,0 21 16,-1 0-16,1-22 0,0 22 15,0 0-15,0-21 0,0 21 0,-1-22 16,1 1-16,0 21 0,21-22 0,-21 1 16,0 21-16,0-21 0,-1-1 0,22 1 15,-21 21-15,0-22 0,0 1 16,21 0-16,-21-1 0,0 22 0,-1-21 15,22 0-15,-21-1 0,0 22 16,21-21-16,-21-1 0,0 22 0,0-21 16,-1 0-16,1-1 0,21 22 15,-21-21-15,0-1 0,0 1 0,0 21 16,-1-21-16,1-1 0,0 22 16,0-21-16,21 21 0,-21-22 0,0 22 15,-1 0-15,1 0 0,0 0 0,0-22 16,0 22-16,0 0 0,-1 0 0,1 0 15,0-1-15,0-20 0,0 21 16,0 0-16,-1 0 0,1-22 16,0 22-16,0 0 0,0-21 0,0 20 15,-1-20-15,1 21 0,0 0 0,0-22 16,-21 1-16,20 0 16,1 21-16,0-1 0,0 1 15,-21-21-15,20 21 0,1 21 16,0-21-16,0-1 0,0 1 15,21 0-15,-21 21 0,-1-21 16,1 0-16,0 0 0,21-1 0,-21 22 0,0-21 16,21 0-16,0 0 0,-21 0 15,-1 0-15,1-1 0,21 1 16,-21 0-16,21 0 0,-21 0 0,21-22 16,-21 22-16,21 0 0,-21-21 15,-1-22-15,22 22 16,-21 21-16,21-22 0,0 22 15,0-21-15,0 21 0,0-22 0,-21 1 16,21 21-16,0-21 0,0-1 0,0 1 16,0 21-16,0-22 0,0 1 15,0 0-15,0-1 0,0 1 0,21-43 16,-21 43-16,21 0 16,-21-1-16,22 1 0,-1 0 0,0-1 15,0 1-15,-21 0 0,64-43 16,-43 43-16,0-1 15,0 1-15,0 0 0,22-1 0,20-41 16,-42 41-16,22 1 0,-1 21 16,-21-21-16,21-1 0,1 1 15,-1 21-15,0-22 0,1 1 0,-1 21 16,22-21-16,-22 20 16,0-20-16,22 21 0,-1 0 0,-20-22 0,20 22 15,1 0-15,-22-21 0,21 21 16,1-1-16,-22-20 0,22 21 0,-22 0 15,22-22-15,-22 22 0,21 0 16,1 0-16,-22 0 0,22 0 0,-1-1 16,-20 1-16,168-63 15,-168 84-15,-1-22 16,21 1-16,-20 0 0,-1 0 0,0 0 16,22 21-16,-22-21 0,1-1 0,-1 1 15,0 21-15,1-21 0,20 21 16,-21-21-16,1 0 0,-1 21 15,22-21-15,-22 21 0,21-22 0,-20 1 16,-1 21-16,22-21 0,-22 21 0,0-21 16,22 21-16,-22 0 0,0-21 15,1 21-15,-1 0 0,0-21 0,-20 21 16,20 0-16,-21 0 0,21-22 0,-20 22 16,-1 0-16,0 0 0,0 0 15,0 0-15,0-21 0,1 21 16,-1 0-16,-21-21 15,21 21-15,-42-21 94,0 21-94,-1 0 16,1-21-16</inkml:trace>
  <inkml:trace contextRef="#ctx0" brushRef="#br0" timeOffset="31764.82">5821 2561 0,'0'0'15,"-21"-21"1,-1 21-16,44 0 47,-1 0-47,0 21 16,0-21-16,-21 21 0,42-21 15,-20 22-15,-1-1 0,0-21 0,21 21 16,-21-21-16,22 21 0,-22-21 15,21 21-15,-21 0 0,22-21 0,-1 22 16,-21-22-16,22 21 0,-22-21 0,21 21 16,0-21-16,-20 0 0,20 0 15,0 21-15,-21-21 0,22 21 0,-22-21 16,0 0-16,0 0 0,0 0 16,1 0-16,-1 0 0,-21 21 46,0 1-30,-21-1-16,-1-21 0,1 21 16,0 0-16,-21 21 0,21-20 15,-22 20-15,1-21 0,0 21 0,-22 22 16,22-22-16,-22 22 0,1-22 16,20 0-16,-20 22 0,21-22 0,-22 1 15,43-1-15,-21 0 0,20 1 0,1-22 16,0 21-16,0-21 0,0 0 15,21 1-15,-21-1 0,21 0 16,0 0-16,0 0 16,-22-21 15,22 21-31,-21-21 0,0 0 16,0 0-16,0 22 15</inkml:trace>
  <inkml:trace contextRef="#ctx0" brushRef="#br0" timeOffset="34635.81">9588 6308 0,'0'0'0,"43"-21"16,-43-1 0,-21 22 15,-1 0-15,1 22-16,0-1 15,-21 0-15,21 21 0,-22-21 16,1 22-16,0 20 0,-1 1 0,-20-22 15,-1 22-15,1 20 0,-22-20 0,0 20 16,-20 1-16,20 0 0,-21 21 16,0-22-16,0 22 0,1 0 0,-1-21 15,-21 20-15,21 1 0,-21 0 16,0 0-16,21 0 0,-21 0 0,21-22 16,0 1-16,1 0 0,-1-1 0,0 1 15,21-22-15,1 1 0,-22 21 16,21-22-16,22 1 0,-22-22 15,0 21-15,22-20 0,-1 20 0,1-20 16,-1-1-16,22-21 0,-22 21 0,22-20 16,21-1-16,0 0 0,0 0 15,42-42 1,21 0-16,0-22 0,1 1 16,20 0-16,1-22 0,20 1 0</inkml:trace>
  <inkml:trace contextRef="#ctx0" brushRef="#br0" timeOffset="35245.22">11070 6646 0,'0'0'0,"21"-21"0,22-21 0,-22 21 0,21 0 16,-21-1-16,0 22 0,1-21 0,-1 0 15,0 21-15,0 0 16,-42 21 0,0 0-16,0 22 0,-22-1 15,1 0-15,-22 1 0,1 20 16,-1-20-16,-20 41 0,-1-20 0,-21 20 15,0 22-15,-21 0 0,0 0 16,-21 0-16,-21 21 0,0 0 0,20 0 16,-41 0-16,21 0 0,-1 0 0,1 21 15,21-21-15,0 0 0,-1 0 16,22-21-16,22 0 0,-22-1 0,21 1 16,0-21-16,21 0 0,-21 20 0,22-20 15,-1 0-15,0-1 0,22-20 0,-22 21 16,22-22-16,20 1 0,-20-1 15,21-21-15,-1 1 0,22-1 16,0 0-16,0-20 0,21-1 0,0 0 0,21-42 31,0 21-31,21-43 0,-20 22 16,41-21-16,-21 0 0,22-22 0</inkml:trace>
  <inkml:trace contextRef="#ctx0" brushRef="#br0" timeOffset="35772.51">11747 8065 0,'22'-22'0,"-44"44"0,65-44 0,-22 22 16,0 0-1,-21 22 1,-21-1-16,0 0 0,-22 21 0,22-21 16,-42 22-16,20-1 0,-41 22 15,-1-22-15,0 21 0,-42 1 0,0-1 16,0 22-16,-21 0 0,0-1 0,-21 22 16,-1-21-16,1 21 0,-21 0 15,20-1-15,-20 1 0,-1 0 0,1 0 16,20 0-16,1 0 0,0-22 0,42 22 15,0-21-15,0-1 0,21 1 0,21-21 16,1-1-16,20-21 16,1 1-16,-1-1 0,22 0 0,-1-20 15,1 20-15,-21-21 0,41-21 16,1 0-16,21-21 16,0 0-16,21-22 0,22 1 0,-1-21 15,0-22-15,22 0 0</inkml:trace>
  <inkml:trace contextRef="#ctx0" brushRef="#br0" timeOffset="105451.94">9102 4636 0,'0'-22'0,"0"44"0,-22-65 0,22 22 0,0 0 16,0 0-16,0 0 0,0-1 15,0 1-15,0 0 0,0 0 16,0 0-16,0 0 0,-21 21 47,21 21-47,0 0 15,-21 0-15,21 21 0,0 1 16,0 20-16,0 1 0,0-1 0,0 22 16,0 21-16,0-22 0,0 22 15,-21-21-15,21 21 0,-21 21 0,21-21 16,-21-1-16,21 1 0,0 0 0,-22 0 15,1 0-15,21-22 0,0 22 16,-21 0-16,0-21 0,0-1 0,21 1 16,-21 0-16,-1-1 0,22-20 0,-21-1 15,21 1-15,-21-1 0,21-20 16,-21-1-16,21 0 0,0 1 0,0-22 16,0 0-16,0 0 0,0 0 15,-21-21-15,21-21 16,0 0-16,-21 0 15,21 0-15,0-22 0,0 1 0,0 21 16,0-43-16,0 22 0,0-21 16</inkml:trace>
  <inkml:trace contextRef="#ctx0" brushRef="#br0" timeOffset="106252.29">9102 4276 0,'-22'21'31,"1"0"-31,0 21 0,0-20 16,0 20-16,-22 0 0,22 1 0,-21-1 16,0 21-16,20-20 0,-20 20 15,0 1-15,-1-1 0,1 1 0,21-22 16,-21 0-16,20 1 0,1-1 0,0-21 16,21 0-16,0 1 15,0-44 16,0 1-31,0 0 0,21 0 16,0-21-16,1 20 0,-1-20 16,0 0-16,0-22 0,21 22 0,-20 0 15,-1-22-15,21 22 0,-21-22 16,22 22-16,-22 0 0,0-22 0,21 22 16,-21 21-16,1-22 0,-1 22 0,-21 0 15,21 21-15,0 0 16,-21 21-16,21 21 0,-21 1 15,21-1-15,-21 0 0,22 22 16,-22-1-16,0-20 0,0 20 0,21 1 16,0-1-16,0 1 0,-21-22 15,21 22-15,0-22 0,1 0 0,-1 1 16,-21-1-16,21 0 0,0-21 0,0 22 16,0-22-16,1 0 0,-1 21 15,-21-20-15,21-1 0,0 0 16,-21 0-16,21-21 15,-21 21-15,0-42 47,-21 0-31,21 0-16,-21 21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31:58.7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1228 0,'0'0'0,"0"-21"0,0-1 16,0 1-16,0 0 16,0 0-16,-21 0 15,21 0-15,-21 21 0,21-22 16,0 1-16,0 0 0,-21 0 16,21 0-16,0 0 15,-22 21-15,22-22 0,0 1 31,-21 21-15,0 21 0,21 1-16,0-1 0,0 21 15,0-21-15,0 22 0,0-22 16,0 21-16,0 0 0,0 1 16,0-1-16,0 22 0,0-22 0,0 0 15,0 22-15,0-22 16,0 22-16,0-22 0,0 21 0,0 1 15,0-22-15,0 22 0,0-22 16,0 22-16,0-22 0,21 0 0,0-21 16,-21 22-16,22-1 0,-1-21 15,0 0-15,0 1 0,0-1 0,0 0 16,1 0-16,-1 0 0,0-21 16,0 0-16,0 0 0,0 0 0,1 0 15,-1 0-15,21 0 0,-21-21 16,0 21-16,22-21 0,-22 0 0,21-22 15,-21 22-15,22-21 0,-22 21 16,21-22-16,-21-20 0,22 21 16,-22-22-16,0 1 0,0-1 15,0 1-15,1-1 0,-1 1 0,0-1 16,-21 1-16,0-1 0,21 22 16,-21-22-16,21 22 0,-21 0 0,0-1 15,0 1-15,0 21 0,0-22 16,0 22-16,0-21 0,0 21 15,0 0-15,0-1 0,0 1 16,0 0-16,0 42 47,0 0-47,0 1 0,0-1 0,0 21 16,21-21-16,1 0 15</inkml:trace>
  <inkml:trace contextRef="#ctx0" brushRef="#br0" timeOffset="492.35">3302 1715 0,'0'0'0,"-21"-22"0,21 1 16,0 0-16,-21 0 15,-1 21-15,1 0 32,21 21-32,0 21 0,0-20 0,0 20 15,0-21-15,0 43 0,0-22 16,0 0-16,0 22 0,0-22 0,0 22 15,0-1-15,0 1 0,0 20 16,0-20-16,0 20 0,0 1 0,0 0 16,0-22-16,0 22 15,0 0-15,0-1 0,0 22 0,0-21 16,0 21-16,0-22 0,0 1 16,0 21-16,0-22 0,0 1 0,-21 0 15,0-1-15,21-20 0,-21 21 0,21-22 16,0-21-16,0 22 0,-21-22 15,21 1-15,0-22 0,-22 0 0,22 0 16,0 0-16,0-42 16,0 0-16,0-21 15,0 20-15,0-20 0,0 0 0,0-22 16,0 1-16,22 20 0,-1-20 16,-21-22-16</inkml:trace>
  <inkml:trace contextRef="#ctx0" brushRef="#br0" timeOffset="876.29">3133 1969 0,'0'-43'0,"0"86"0,0-107 0,0 43 15,0 0-15,0 0 0,0-22 16,0 22-16,0 0 0,0 0 15,21 0-15,0-1 0,0 1 0,0 0 16,0 0-16,22 0 0,-22 0 16,21 21-16,-21 0 0,22 0 0,-22 0 15,21 0-15,-21 21 0,1 0 16,-1 0-16,0 0 0,-21 0 0,21 22 16,-21-1-16,0-21 0,-21 22 15,0-1-15,0-21 0,-1 21 0,-20-20 16,21 20-16,-21-21 0,-1 0 15,22 0-15,-21 1 0,21-1 16,-22 0-16,22-21 0,0 21 0,0-21 16,42-21 31,0 0-47,0 21 15</inkml:trace>
  <inkml:trace contextRef="#ctx0" brushRef="#br0" timeOffset="1223.76">4022 1566 0,'0'0'16,"0"-21"-16,0 0 15,-22 21 1,1 0-16,0 0 0,0 0 16,-21 21-16,20 0 0,1 1 15,0 20-15,0-21 0,-21 21 16,20 1-16,1-1 0,-21 0 0,21 1 16,0-1-16,21 0 0,0 1 15,0-22-15,0 21 0,0-21 16,0 1-16,21-1 0,0 0 0,0 0 0,0 0 15,22-21-15,-22 0 16,21 0-16,-21 0 0,22 0 0,-22 0 16,21 0-16,-21 0 0,22 0 15,-22-21-15,0 21 0,21-21 0,-21 0 16</inkml:trace>
  <inkml:trace contextRef="#ctx0" brushRef="#br0" timeOffset="1716.16">4572 1609 0,'0'0'0,"0"-21"0,0-1 0,-21 22 15,0 0-15,-1 0 16,1 0-16,0 0 0,0 0 16,0 22-16,-22-1 0,22 0 0,0 0 15,-21 0-15,21 22 0,-1-1 16,1 0-16,0 1 0,0-1 0,0-21 15,0 21-15,21 1 0,0-1 16,0-21-16,0 0 0,0 1 0,0-1 16,0 0-16,0 0 0,21-21 15,0 0-15,0 0 0,0 0 0,0 0 16,1 0-16,-1 0 0,21 0 16,-21-21-16,0 0 0,22 0 15,-22-1-15,0 1 0,21-21 0,-20 21 16,-1 0-16,-21-22 0,21 1 15,-21 21-15,21-22 0,-21 1 0,0 21 16,0-21-16,0 20 0,0 1 16,0 0-16,0 0 0,0 42 31,0 0-31,-21 0 0,21 1 0,0 20 16,0-21-16,0 21 0,0 1 15,0-22-15,0 21 0,0-21 0,0 22 16,0-22-16,0 0 0,0 0 15,0 0-15,0 1 0,0-1 16,21-21 0,0 0-16,0 0 0,1 0 15,-1 0-15,0 0 0</inkml:trace>
  <inkml:trace contextRef="#ctx0" brushRef="#br0" timeOffset="2192.6">5355 1524 0,'0'0'0,"0"-42"31,-21 42-15,0 0-16,0 0 0,-1 21 15,1 0-15,-21 0 0,21 0 16,0 1-16,-1-1 0,1 21 0,-21-21 15,21 22-15,0-22 0,21 21 16,0-21-16,-22 0 0,22 1 0,0-1 16,0 0-16,22-21 15,-1 21-15,0-21 0,0 0 16,0 0-16,0 0 0,1 0 0,-1 0 16,21 0-16,-21 0 15,0 0-15,1 0 0,-1 0 0,0 21 16,0-21-16,0 0 0,-21 21 15,21-21-15,-21 22 16,22-22-16,-22 21 0,0 0 0,0 0 16,-22-21-16,1 21 15,0 0-15,0-21 0,-21 22 0,20-1 16,1-21-16,-21 21 0,21-21 0,-22 21 16,22-21-16,-21 0 0,21 0 15,0 21-15,-1-21 0,1 0 0,0 0 16,0 0-16,0 0 0,0 0 15,-1 0 1,22-21-16,0 0 16</inkml:trace>
  <inkml:trace contextRef="#ctx0" brushRef="#br0" timeOffset="3500.03">5884 1143 0,'0'0'0,"0"-21"0,0 0 16,0 0-16,-21 21 16,0 0-1,21 21 1,0 0-16,-21 21 0,21-21 0,-21 22 15,21-1-15,-22 0 0,22 1 16,0-1-16,0 22 0,0-22 0,-21 21 16,21 1-16,0-22 0,0 22 15,0-22-15,0 0 0,0 1 0,0-1 16,0 0-16,0-20 0,21 20 0,-21-21 16,22 0-16,-1 0 0,-21 1 15,21-22-15,0 0 0,0 21 0,0-21 16,1 0-16,-1 0 0,0 0 15,0-21-15,0-1 0,0 22 0,1-21 16,-1 0-16,0 0 0,0-21 0,0 20 16,-21-20-16,0 21 15,21-21-15,-21-1 0,0 22 0,22-21 16,-22-1-16,0 22 0,0 0 16,0 0-16,0 0 0,0 0 15,0 42 1,0 0-16,0 0 15,0 0-15,0 0 0,0 1 0,0 20 16,0 0-16,0-21 0,0 22 16,0-22-16,0 0 0,0 21 0,21-20 15,-21-1-15,0 0 0,21-21 16,0 21-16,0-21 16,0 0-16,1 0 0,-1 0 15,21 0-15,-21 0 0,0-21 16,1 0-16,20 0 0,-21-1 0,0 1 15,22 0-15,-22 0 0,0-21 16,-21 20-16,21 1 0,-21-21 0,21 21 16,-21 0-16,21-22 0,-21 22 15,0 0-15,0 42 32,0 0-17,-21 0-15,21 1 0,0-1 0,0 21 16,-21-21-16,21 0 0,0 22 15,0-22-15,0 0 0,0 0 16,0 0-16,0 1 0,-21-1 0,21 0 16,0 0-16,-21 0 15,21-42 32,0 0-47,0 0 0,0 0 0,0-1 16,0 1-16,0 0 0,0-21 15,0-1-15,21 22 0,0-21 0,0 0 16,0 20-16,1-20 0,20 21 16,0 0-16,1-22 0,-1 43 0,0-21 15,-21 0-15,22 21 0,-1 0 16,-21 0-16,22 0 0,-22 21 16,0 0-16,0 1 0,0-1 0,-21 21 15,0-21-15,0 22 0,0-22 0,0 21 16,0-21-16,0 22 0,0-22 15,-21 0-15,21 21 0,-21-21 0,21 1 16,0-1-16,-21-21 0,0 21 16,21 0-16,-22-21 0,22 21 15,0-42 17,22 0-17</inkml:trace>
  <inkml:trace contextRef="#ctx0" brushRef="#br0" timeOffset="4256.85">7832 1545 0,'-22'-42'15,"1"21"-15,0 21 0,0-21 0,0 21 16,-22 0-16,22 0 16,0 0-16,0 0 0,0 21 0,-22-21 15,22 21-15,0 0 0,0 0 0,-21 0 16,20 22-16,1-22 0,21 21 16,-21 1-16,21-22 0,-21 21 0,21-21 15,0 22-15,0-22 0,0 0 16,0 0-16,0 0 0,21 0 0,0-21 15,0 22-15,22-22 0,-22 0 16,0 0-16,0 0 16,0 0-16,22-22 0,-22 22 0,0-21 15,21 0-15,-20 21 0,-1-21 0,0 0 16,0 0-16,-21-1 0,21 1 16,0 0-16,-21 0 0,0-21 0,0 20 15,22 1-15,-22 0 16,0 0-16,0 0 15,0 42 17,0 0-32,0 0 0,0 22 15,-22-22-15,22 0 0,0 21 16,0 1-16,0-22 0,-21 21 16,21 0-16,-21 22 0,21-22 0,0 1 15,0 20-15,0 1 0,0-1 16,0 1-16,0-1 0,0 22 0,0-22 15,0 22-15,21-22 0,-21 22 0,21-21 16,1 20-16,-1 1 0,-21-22 16,21 22-16,0-21 0,0 20 0,0-20 15,-21 20-15,0-20 0,22-1 0,-22-20 16,21 20-16,-21-20 0,0 20 16,0-21-16,0-20 0,0 20 0,0-21 15,0 0-15,0 0 0,0 1 16,-21-1-16,-1-21 0,1 0 0,0 0 15,0 0-15,0 0 16,0 0-16,-1-21 0,1-1 0,0 22 16,0-21-16,0 0 0,21 0 0,0 0 15,0 0-15,-21-1 0,21 1 0,-22 0 16,22 0-16,0-21 0,0 20 16,0 1-16,-21-21 0,21 0 0,-21-1 15,21 1-15</inkml:trace>
  <inkml:trace contextRef="#ctx0" brushRef="#br0" timeOffset="4572.22">7112 974 0,'-21'0'15,"0"0"1</inkml:trace>
  <inkml:trace contextRef="#ctx0" brushRef="#br0" timeOffset="4868.06">6054 1228 0,'0'21'15,"21"-21"-15,0 0 16,0 0-16,0 0 0,0 0 15,1 0-15,-1 0 0,0 0 0,0 0 16,21-21-16,-20 21 0,-1 0 0,21 0 16,-21 0-16,0 0 0,1 0 15,-1 0-15</inkml:trace>
  <inkml:trace contextRef="#ctx0" brushRef="#br0" timeOffset="5696.32">2540 2709 0,'0'0'0,"-21"0"16,0 0-16,-1 0 0,1 0 0,0 0 16,0 0-16,0 0 15,42 0 17,0 0-17,0 0-15,0 0 0,22 0 16,-1 0-16,0 0 0,22 0 0,-22 0 15,22-21-15,-1 21 0,1 0 0,20 0 16,-20 0-16,21-21 0,20 21 16,-20 0-16,21 0 0,0 0 0,0-21 15,21 21-15,-22-21 0,22 21 16,22 0-16,-1-21 0,0 21 16,21 0-16,-21-22 0,22 22 0,-1-21 15,0 21-15,22-21 0,-22 21 16,1-21-16,-1 21 0,0 0 0,1-21 15,-1 21-15,0-21 0,-21 21 16,22-22-16,-22 22 0,0 0 0,0-21 16,-21 21-16,21 0 0,-21 0 0,-21-21 15,0 21-15,0 0 0,-21 0 16,-1 0-16,-20 0 0,20 0 0,-41 0 16,20 0-16,-20 0 0,-22 0 15,21 0-15,-21 0 0,-42 0 47,0 0-47,0 21 0,0-21 0,-1 0 16,1 21-16,-21-21 0</inkml:trace>
  <inkml:trace contextRef="#ctx0" brushRef="#br0" timeOffset="7039.97">1566 4530 0,'0'-21'78,"-21"21"0,21 21-62,-21-21-16,21 21 15,0 0-15,0 0 16,0 0-1,21-21 32,0 0-47,-21-21 16,21 21-16,1-21 16,-1 21-16,-21-21 0,0 0 15,-21 21 32,-1 21-47,1 0 16,21 0-16,0 0 15,0 1-15,0-1 0,0 0 16,0 21-16,0-21 0,0 1 0,0-1 16,0 0-16,0 0 15,21-21-15,1 0 16,-1 0-16,0 0 0,0 0 15,0-21-15,0 0 0</inkml:trace>
  <inkml:trace contextRef="#ctx0" brushRef="#br0" timeOffset="7399.77">2074 4572 0,'0'21'16,"-21"-21"-16,42 0 47,-21-21-31,0 0-16,21 21 15,-21-21-15,0 0 16,-21 21-1,0 0-15,0 21 16,0-21 0,21 21-16,0 0 0,0 0 15,0 0-15,-21 1 0,21-1 0,0 0 16,0 0-16,0 0 16,0 0-16,0 1 15,21-22-15,0 0 0,0 0 16,0 0-16,0 0 0</inkml:trace>
  <inkml:trace contextRef="#ctx0" brushRef="#br0" timeOffset="7944.45">3619 4403 0,'0'0'15,"22"-21"-15,-22-1 0,0 1 0,0 0 16,0 0-16,0 0 0,0 0 16,-22 21-16,1 0 0,0 0 15,0 0-15,0 0 0,0 0 0,-22 0 16,1 0-16,21 21 0,-22 0 15,22 0-15,-21 21 0,0-20 0,20 20 16,1 0-16,-21 1 0,21 20 16,0-21-16,-1 22 0,1-1 15,21 1-15,0-1 0,0 1 0,0-1 16,0 1-16,0-1 0,0-20 16,0 20-16,0-20 0,21-1 0,1-21 15,-1 21-15,0-20 0,0-1 16,21 0-16,-20 0 0,-1 0 0,0-21 15,21 0-15,-21 0 0,22 0 16,-22 0-16,21 0 0,-21-21 0,22 0 16,-22 0-16</inkml:trace>
  <inkml:trace contextRef="#ctx0" brushRef="#br0" timeOffset="8388.23">3979 4805 0,'0'0'0,"-21"0"32,0 21-32,21 0 0,0 0 0,-21 22 15,0-22-15,21 21 0,-22-21 16,22 22-16,0-1 0,-21 0 0,21-20 16,-21 20-16,21 0 0,0 1 15,0-22-15,0 0 0,0 21 0,0-21 16,0 1-16,21-1 0,0-21 0,1 21 15,-1-21 1,0 0-16,0 0 0,0 0 0,0 0 16,1 0-16,20 0 0,-21-21 0,0 0 15,0-1-15,1 1 0,-1 0 16,0 0-16,0 0 0,-21-22 0,0 22 16,0-21-16,0 0 0,0-1 15,0 1-15,0 0 0,0-1 0,-21 1 16,21 21-16,-21 0 0,0-1 0,-1 1 15,1 0-15,0 21 16,0 0-16,0 0 0,0 21 0,-1 0 16,22 1-16,-21-1 0,21 0 15,-21 0-15,21 0 0,0 0 16,0 1-16,0-1 0,0 0 0,0 0 16,0 0-16,21-21 0,0 0 15,1 0-15,-1 0 0,0 0 0</inkml:trace>
  <inkml:trace contextRef="#ctx0" brushRef="#br0" timeOffset="8948.12">4657 4847 0,'0'-21'0,"-22"21"16,22 21-1,0 0-15,0 1 16,-21-1-16,21 0 0,0 0 0,0 0 16,0 22-16,0-22 0,0 21 15,0-21-15,0 22 0,0-22 0,0 21 16,0-21-16,0 0 0,0 22 0,0-22 16,0 0-16,0 0 0,0 0 15,0 1-15,-21-1 0,21 0 16,0-42 15,-21 21-15,21-21-16,0-1 0,0 1 15,0 0-15,0-21 0,0 21 0,0-1 16,0-20-16,0 0 0,21 21 0,0-22 16,-21 1-16,43 0 0,-22 20 15,0-20-15,0 21 0,21 0 16,-20 0-16,20-1 0,-21 22 0,21 0 15,-20 0-15,20 0 0,-21 0 16,0 0-16,22 22 0,-22-1 0,-21 21 0,21-21 16,-21 22-16,21-22 15,-21 21-15,0-21 0,0 22 0,0-1 16,0-21-16,0 0 0,0 22 0,0-22 16,0 0-16,-21 0 0,21 0 15,-21 0-15,21 1 0,0-1 0,0 0 16,0 0-16,0-42 47,21 21-47</inkml:trace>
  <inkml:trace contextRef="#ctx0" brushRef="#br0" timeOffset="9255.95">5355 4847 0,'0'21'47,"0"1"-47,0-1 0,0 0 0,0 21 15,21-21-15,0 1 0,-21 20 16,0-21-16,0 21 0,22-20 15,-1 20-15,-21-21 0,21 0 0,-21 0 16,0 22-16,0-22 0,21 0 0,-21 0 16,0 0-16,21 1 15,-21-1-15,21-21 16,1 0 0,-22-21-16,0-1 0,21 1 15</inkml:trace>
  <inkml:trace contextRef="#ctx0" brushRef="#br0" timeOffset="9500.29">5778 4784 0,'0'-21'0,"0"42"0,-21-42 31,0 42-31,21 0 16,-21 0-16,0 0 0,21 22 0,-21-22 15,-1 21-15,22 0 0,-21 1 16,0-1-16,0 0 0,0-20 0,0 20 16,21 0-16,-22-21 0,1 1 15,21-1-15,-21 0 0,21 0 0,0 0 16,0 0-16,0 1 16</inkml:trace>
  <inkml:trace contextRef="#ctx0" brushRef="#br0" timeOffset="10204.23">6308 5080 0,'-22'21'0,"1"0"16,42-21 46,1-21-62,-1 0 0,0 21 0,0-21 16,0 0-16,0 0 0,-21-1 16,22 1-16,-1 0 0,-21 0 0,0 0 15,0 0-15,0-1 0,0 1 16,0 0-16,-21 21 15,-1 0-15,1 0 0,0 0 0,0 0 16,0 21-16,0-21 0,-1 21 0,1 1 16,0-1-16,0 21 0,0-21 15,21 22-15,0-22 0,0 21 0,0-21 16,0 22-16,0-22 0,0 0 16,0 21-16,0-21 0,0 1 0,0-1 15,0 0-15,21 0 16,0-21-16,0 0 0,0 0 15,1 0-15,-1 0 0,0 0 16,21 0-16,-21 0 0,1-21 0,-1 0 16,0 0-16,0 21 0,0-22 15</inkml:trace>
  <inkml:trace contextRef="#ctx0" brushRef="#br0" timeOffset="10610.13">6773 4911 0,'0'0'15,"0"-21"-15,0-1 16,0 1-16,21 0 16,1 21-16,-1 0 15,0 0-15,0 0 16,0 0-16,0 0 0,1 0 16,20 21-16,-21 0 0,0 22 15,0-22-15,1 21 0,-22-21 0,21 22 16,-21-1-16,0 0 0,0 1 0,0-22 15,0 21-15,-21 1 0,21-22 16,-22 21-16,1-21 0,21 0 0,0 1 16,-21-1-16,0-21 0,21 21 15,-21-21-15,21-21 16,0 0-16,0-1 16,0 1-16,21 0 0,0 0 15,-21-21-15,21-1 0,0 22 16,1-21-16,-1-1 0,0-20 0,-21 21 15,21-1-15,0 1 0,0 21 0,1-22 16,-1 22-16,0 0 0,0 0 16,0 0-16,0 0 0,1 21 15,-1 0-15,0 0 0,0 0 16,0 0-16</inkml:trace>
  <inkml:trace contextRef="#ctx0" brushRef="#br0" timeOffset="11265.06">7556 5398 0,'0'21'16,"22"-21"-16,-1 0 15,-21-21-15,21-1 0,0 22 16,-21-21-16,21 0 0,0 0 0,1-21 15,-1 20-15,0-20 0,0 0 16,0-1-16,0-20 0,1 21 16,-1-22-16,0 1 0,-21 20 0,0-20 15,0 20-15,0 1 0,21 0 0,-21 21 16,0-22-16,21 22 0,-21 0 16,0 0-16,0 42 31,-21 0-31,21 21 15,-21-20-15,21 20 0,0 0 0,0 1 16,-21-1-16,21 21 0,-21-20 16,21-1-16,0 22 0,0-22 0,0 0 15,0-21-15,0 22 0,0-1 0,0-21 16,0 0-16,0 1 0,21-1 16,0 0-16,0 0 0,0-21 15,0 0-15,1 0 0,-1 0 0,21 0 16,-21 0-16,0 0 0,22 0 0,-22 0 15,21-21-15,-21 0 0,1 0 16,20-1-16,-21 1 0,0 0 0,0-21 16,1 21-16,-22-22 0,21 22 0,-21-21 15,21 21-15,-21-22 0,0 22 16,0-21-16,0 21 0,0-1 16,0 44-1,0-1 1,0 21-16,0-21 0,0 0 0,0 22 15,0-22-15,0 0 0,0 21 16,0-20-16,0-1 0,0 0 0,0 0 16,0 0-16,21-21 15,0 0-15,0 0 16,1 0-16,-1 0 0,0 0 16,21 0-16,-21-21 0,1 0 0,-1 0 15,0 0-15,0-1 0</inkml:trace>
  <inkml:trace contextRef="#ctx0" brushRef="#br0" timeOffset="11475.72">8530 4551 0,'-21'0'0,"42"0"0,-63 0 0,21 0 0,-1 0 16,1 0-1,21 21 32</inkml:trace>
  <inkml:trace contextRef="#ctx0" brushRef="#br0" timeOffset="11668.4">7662 4932 0,'0'0'16,"21"0"0,22 0-16,-22 0 15,0-21-15,21 21 16,1-21-16,-1 21 0,0-22 0,-20 22 15,20-21-15,0 21 0,1 0 0</inkml:trace>
  <inkml:trace contextRef="#ctx0" brushRef="#br0" timeOffset="12256.19">8953 4784 0,'-42'0'16,"21"0"-1,21 21-15,0 0 0,0 0 16,0 0-16,0 1 0,0-1 0,-21 0 15,21 21-15,0-21 0,0 1 16,-21 20-16,21-21 0,0 0 0,0 0 16,-22 1-16,22-1 0,-21 0 0,21 0 15,0 0-15,0 0 16,-21-21-16,0 0 31,21-21-15,0 0-16,0 0 0,0 0 15,0 0-15,0-1 0,0-20 0,21 21 16,0-21-16,-21-1 0,21 22 16,1-21-16,-1-1 0,0 1 0,21 21 15,-21 0-15,22 0 0,-22-1 0,21 1 16,1 0-16,-22 21 0,21 0 16,-21 0-16,22 0 0,-22 0 0,21 21 15,-21 0-15,0 1 0,1-1 0,-22 21 16,0-21-16,0 22 15,0-22-15,0 21 0,0-21 0,0 22 16,0-22-16,0 21 0,-22-21 0,1 0 16,21 1-16,0-1 0,-21 0 15,21 0-15,-21-21 0,21 21 0,21-42 47</inkml:trace>
  <inkml:trace contextRef="#ctx0" brushRef="#br0" timeOffset="13016.17">10139 4741 0,'0'0'0,"0"-21"16,-21 21-16,-1 0 0,-20 0 15,21 0-15,0 0 0,-22 0 16,22 0-16,-21 0 0,0 21 0,20 1 16,-20-22-16,21 42 0,0-21 0,-22 0 15,22 0-15,0 22 0,0-22 16,0 0-16,21 21 0,0-20 16,0-1-16,0 0 0,0 0 0,0 0 15,21-21-15,0 21 0,0-21 16,0 0-16,22 0 0,-22 0 0,0 0 15,21 0-15,1 0 0,-22-21 0,21 0 16,-21 21-16,22-21 0,-22 0 16,0 0-16,0-1 0,0 22 0,1-21 15,-1 0-15,-21 0 0,0 0 0,0 0 16,0-1-16,0 1 0,0 0 16,0 0-16,0 42 46,0 0-30,0 0-16,-21 22 0,21-22 0,-22 0 16,22 21-16,-21 1 0,21-1 0,0-21 15,-21 43-15,21-22 0,0 0 16,0 22-16,0-1 0,0-20 0,0 20 16,0 22-16,0-22 0,0 1 0,0 21 15,0-22-15,21 1 0,-21-1 0,21 22 16,1-22-16,-22 22 0,21-22 15,0 22-15,-21-21 0,21-1 0,0 22 16,-21-22-16,0 22 0,21-22 0,-21 1 16,0-1-16,0-20 0,0 20 15,0-20-15,-21 20 0,0-21 0,21-20 16,-42 20-16,21-21 0,-1 0 16,-20 0-16,0-21 0,21 0 0,-22 0 15,1 0-15,21 0 0,-22-21 0,1-21 16,21 21-16,-21-22 0,20 1 0,-20 0 15,0-1-15,21-20 0,-22 21 0,22-22 16,-21-21-16,21 22 16,-1-22-16,1 22 0,0-22 0,21 22 0,0-1 15,0-21-15,0 43 0,0-21 0,0-1 16,42 1-16,-20 20 16,20 1-16,0-22 0,1 22 0,-1 0 15,0-22-15,22 22 0,-22 0 0,22-1 16</inkml:trace>
  <inkml:trace contextRef="#ctx0" brushRef="#br0" timeOffset="14897.66">12107 4890 0,'-21'0'16,"21"-22"15,0 1-16,0 0-15,21 0 0,-21 0 16,21 0-16,1-22 0,20 22 0,-21-21 16,0 21-16,22-22 0,-22 1 0,21 0 15,0-22-15,-20 22 0,-1-1 16,21 1-16,-21 0 0,-21-1 16,0 1-16,0 21 0,0 0 0,0 0 15,-21 21 1,-21 0-16,21 0 0,-22 21 0,1 0 15,21 0-15,-22 0 0,22 22 16,-21-22-16,21 0 0,21 21 0,0-21 16,0 22-16,0-22 0,0 21 0,21-21 15,0 22-15,0-22 0,22 0 16,-22 21-16,0-20 0,0 20 0,21-21 16,-20 21-16,-1-20 0,0-1 0,-21 0 15,0 21-15,0-21 16,0 1-16,0-1 0,0 0 15,-21-21-15,-22 0 0,22 0 16,0 0-16,0 0 0,0 0 16,-22 0-16,22-21 0,-21 0 0,21-1 15,0 1-15,-22 0 0,22 0 0,0 0 16,0 0-16,21-1 0,0 1 16,-21 0-16,21 0 15,0 42 1,21-21-1,0 21-15,-21 0 0,21 1 0,0-1 16,0 0-16,1 0 0,-1 0 16,21 0-16,-21 1 0,0-22 15,1 21-15,-1 0 0,0 0 0,21-21 16,-21 21-16,1-21 0,-1 0 0,0 0 16,0 0-16,21 0 0,-20 0 15,20-21-15,-21 21 0,21-21 0,-20 0 16,20 0-16,0-22 0,-21 22 0,22 0 15,-22-21-15,21 20 0,-21-20 16,1 0-16,-22 21 0,21-22 0,0 22 16,-21-21-16,0 21 0,0-1 0,0 1 15,21 0-15,-21 0 16,0 42 15,0 0-31,0 0 16,0 1-16,0-1 0,0 0 0,0 21 15,0-21-15,0 1 0,0 20 0,-21-21 16,21 0-16,0 0 0,0 1 16,0 20-16,0-21 0,21-21 0,0 21 15,0 0-15,1-21 0,-1 0 16,21 0-16,-21 0 0,0 0 16,22 0-16,-22-21 0,21 0 15,-21 0-15,22 0 0,-1 0 0,-21-22 0,0 22 16,1 0-16,-1-21 15,0-1-15,0 22 0,0-21 0,-21 21 16,21-22-16,-21 22 0,0 0 0,0 0 16,0 0-16,0-1 0,0 44 31,0-1-31,0 0 16,0 0-16,0 21 0,0-20 15,0-1-15,0 21 0,0-21 0,0 22 16,0-22-16,0 0 0,0 21 0,0-21 15,0 1-15,0-1 0,0 0 16,22-21-16,-1 21 0,0-21 16,0 0-16,0 0 0,0 0 0,1 0 15,-1-21-15,0 21 16,21-21-16,-21 0 0,1-1 0,-1 1 16,0-21-16,21 21 0,-42-22 0,21 1 15,1 0-15,-1-1 0,0 1 16,-21 0-16,0-22 0,0 22 0,21 0 15,-21-22-15,0 22 0,0-1 0,0 1 16,0 0-16,0 21 0,0-1 16,0 1-16,0 0 0,0 0 0,0 42 31,-21 0-15,21 0-16,0 1 0,0 20 0,0 0 15,0 1-15,0-1 0,0 0 16,0 1-16,0-1 0,0 0 0,0 1 15,0-1-15,0 0 0,0 1 0,0-22 16,0 21-16,0-21 0,0 22 16,-21-22-16,21 0 0,-21 0 0,21 0 15,-22 0-15,22 1 0,0-1 0,0 0 16,-21-21 0,21-21-1,0 0-15,0-1 16,0 1-16,0 0 0,21 0 0,-21 0 15,22 0-15,-1-1 0,0 1 16,0 0-16,0 0 0,22 0 0,-22 0 16,21-1-16,-21 22 0,22-21 0,-22 21 15,21 0-15,-21 0 0,22 0 16,-22 0-16,0 0 0,21 0 0,-21 21 16,1 1-16,-1-1 0,0 0 0,-21 0 15,0 0-15,0 0 16,0 1-16,0-1 0,-21 21 0,-22-21 15,22 0-15,0 1 0,-21-1 0,-1 0 16,1 0-16,21-21 16,-21 21-16,-1 0 0,22-21 0,-21 0 15,21 0-15,-22 0 0,22 0 0,0 0 16,0 0-16,0 0 0,-1 0 16,1 0-16,21-21 0,0 0 15,0 0-15,0 0 16</inkml:trace>
  <inkml:trace contextRef="#ctx0" brushRef="#br0" timeOffset="15496.32">15811 4339 0,'0'0'0,"0"-21"15,22-21 1,-22 21-16,0-1 0,0 1 0,0 0 15,-22 21-15,1-21 16,0 21-16,0 0 0,0 0 16,0 0-16,-1 0 0,-20 21 15,21 0-15,-21 0 0,20 1 0,1-1 16,-21 0-16,21 21 0,0-21 16,21 22-16,-22-1 0,22 0 0,0 1 15,0-1-15,0-21 0,0 22 0,0-1 16,0 0-16,22 1 0,-1-22 15,0 21-15,0-21 0,0 0 0,0 1 16,22-1-16,-22-21 0,0 21 0,21-21 16,1 0-16,-22 0 0,21 0 15,-21 0-15,22-21 0,-1 21 0,-21-21 16,22-1-16,-1 1 0,-21-21 16,21 21-16,-20 0 0</inkml:trace>
  <inkml:trace contextRef="#ctx0" brushRef="#br0" timeOffset="15812.25">16468 3895 0,'0'-21'0,"0"42"0,0-64 16,-22 22-16,1 21 16,0 0-1,0 0-15,0 21 16,21 22-16,0-22 0,0 21 15,0 1-15,-21-1 0,21 21 16,0-20-16,0 20 0,-22-20 0,1 20 16,21-21-16,-21 22 0,21-22 15,0 1-15,-21-1 0,21 0 0,-21 1 16,21-22-16,-21 21 0,21-21 0,0 0 16,0 1-16,0-1 0,0 0 15,0 0-15,21-21 31,0 0-31,-21-21 0,21 0 16,0 0-16,0-1 0,22 1 16</inkml:trace>
  <inkml:trace contextRef="#ctx0" brushRef="#br0" timeOffset="16340.46">16933 4445 0,'21'-21'0,"-42"42"0,42-63 16,-21 21-16,0-1 0,0 1 16,0 0-16,0 0 0,0 0 15,-21 0-15,0-1 0,0 1 0,21 0 16,-21 21-16,0-21 0,-1 21 16,1 0-16,0 0 15,0 0-15,0 21 0,21 0 0,-43 0 16,22 1-16,0-1 0,0 21 0,0 0 15,0-20-15,-1 20 0,1 0 16,0 1-16,0-1 0,21-21 0,0 21 16,0-20-16,0 20 0,0-21 0,0 0 15,0 0-15,0 1 0,21-22 16,0 21-16,0-21 0,1 0 0,20 0 16,-21 0-16,0 0 0,22-21 15,-22-1-15,21 22 0,-21-21 0,0 0 16,1 0-16,-1 0 0,0-22 15,0 22-15,0-21 0,0 21 16,-21-22-16,0 1 0,22 21 0,-22-21 16,21 20-16,-21 1 0,0 0 0,0 0 15,0 42 1,0 0 0,0 0-16,0 1 0,-21-1 0,-1 21 15,22-21-15,-21 22 0,21-22 16,0 21-16,-21-21 0,21 0 0,-21 1 15,21-1-15,0 0 0,0 0 0,0 0 16,0 0-16,21-21 16,0 0-1,0 0-15,1 0 0,-1 0 0</inkml:trace>
  <inkml:trace contextRef="#ctx0" brushRef="#br0" timeOffset="16824.54">17801 4360 0,'0'0'0,"0"-21"0,0 0 0,0 0 15,0 0-15,0 0 16,-21 21 0,0 0-16,0 0 0,-1 0 15,1 0-15,0 0 0,-21 21 0,21 0 16,-22 0-16,22 0 0,-21 0 15,21 1-15,-1-1 0,1 0 0,0 0 16,21 0-16,-21 0 0,21 1 0,0-1 16,21-21-1,0 0-15,0 21 0,1-21 0,-1 0 16,0 0-16,21 0 0,-21 0 0,1 0 16,20 21-16,-21-21 0,0 21 15,0-21-15,1 0 0,-1 21 0,0-21 16,0 22-16,-21-1 15,0 0-15,0 0 16,0 0-16,-21-21 16,21 21-16,-21 1 0,0-22 0,-22 0 15,22 0-15,0 21 0,0-21 16,-22 0-16,22 21 0,-21-21 0,21 0 16,0 0-16,-1 0 0,1 0 15,0 0-15,0 0 0,0 0 0,0 0 16,21-21-1,0 0 1,21 21-16,-21-22 0,21 22 16,0 0-16,0 0 0</inkml:trace>
  <inkml:trace contextRef="#ctx0" brushRef="#br0" timeOffset="17280.41">18436 4403 0,'0'0'15,"21"0"-15,-21-21 0,0-1 0,0 1 16,-21 0 0,0 21-16,-21 0 0,20 0 15,1 0-15,-21 0 0,21 0 0,0 21 16,-22-21-16,22 21 0,-21 1 15,21-22-15,-1 21 0,1 0 0,21 0 16,0 0-16,0 0 0,0 1 16,0-1-16,0 0 15,21-21-15,1 21 0,-1 0 0,21-21 16,-21 21-16,0-21 0,22 22 0,-22-22 16,0 21-16,0-21 0,0 21 15,1 0-15,-1-21 0,-21 21 0,0 0 16,0 1-16,0-1 15,-21 0-15,-22 0 16,22-21-16,0 21 0,-21 0 0,-1-21 16,22 22-16,-21-22 0,-1 0 0,1 0 15,0 21-15,21-21 0,-22 0 16,22 0-16,0 0 0,0 0 0,0 0 16,-1 0-16,1 0 0,42-21 31,1-1-31,-1 1 0</inkml:trace>
  <inkml:trace contextRef="#ctx0" brushRef="#br0" timeOffset="18040.93">20468 4170 0,'21'-21'0,"-42"42"0,63-63 0,-20-1 0,-22 22 16,0 0-16,0 0 0,0 0 15,0-1-15,0 1 0,-43 21 16,22 0-16,0 0 15,-21 0-15,20 0 0,-20 0 16,21 0-16,-21 21 0,-1 22 0,22-22 16,-21 21-16,-1 1 0,22-1 15,-21 21-15,0-20 0,20 20 0,1-20 16,0-1-16,0 21 0,0-20 0,21-1 16,0 0-16,0 1 0,0-22 15,0 21-15,0-21 0,21 1 0,0-1 16,-21 0-16,42 0 0,-20-21 0,-1 0 15,21 0-15,0 0 0,1 0 16,-1 0-16,0-21 0,1 21 0,20-21 16,-20 0-16,20-1 0,-21-20 15,22 21-15,-22 0 0,1-22 16,-1 1-16,-21 0 0,21-1 0,-20 1 16,-22-21-16,0-1 0,0 22 0,0-22 15,0 1-15,-43-1 0,22 22 16,-21 0-16,-1-1 0,22 1 0,-21 21 15,0 0-15,-22-1 0,22 22 16,-1 0-16,1 0 0,0 0 0,21 0 16,-22 22-16,22-1 0,0 21 0,0 0 15,0 1-15,21-1 0,0 0 16,0 1-16,-22-1 0,22 0 16,0-20-16,0 20 0,0-21 15,0 21-15,22-20 0,-22-1 0,21-21 16,21 21-16,-21-21 0,22 0 0,-1 0 15,0 0-15,1-21 0</inkml:trace>
  <inkml:trace contextRef="#ctx0" brushRef="#br0" timeOffset="19132.68">21294 3450 0,'0'-21'0,"0"42"0,0-84 0,0 42 0,0-1 15,0 1-15,0 0 16,-22 21-16,1 0 0,0 21 16,21 0-16,-21 1 0,21 20 15,0 0-15,-21 1 0,0-1 0,21 0 16,-22 22-16,22-22 0,0 22 0,-21-1 16,0 1-16,21-1 0,-21 22 15,0-22-15,21 1 0,-21-1 0,-1 1 16,22-1-16,0-20 0,-21 20 0,21-21 15,-21 1-15,21-22 16,-21 21-16,21-21 0,0 1 0,0-1 16,0 0-16,0 0 0,-21-21 15,21-21 17,0 0-32,0 0 15,0-1-15,0 1 0,21 0 16,-21 0-16,21 0 0,0-22 0,0 22 15,1-21-15,-1 21 0,0 0 0,0-22 16,0 22-16,0 0 0,1 0 16,20 0-16,-21 21 0,21-22 0,-20 22 15,20 0-15,-21 0 0,0 0 16,22 0-16,-22 22 0,0-1 16,0 0-16,0 0 0,0 0 0,1 0 15,-22 1-15,0-1 0,0 0 16,0 21-16,0-21 0,0 1 0,0-1 15,-22 0-15,1 0 0,0 0 0,0-21 16,-21 21-16,20 1 0,-20-1 0,21-21 16,-21 21-16,20 0 0,1-21 15,-21 0-15,21 21 0,-22-21 0,22 0 16,0 0-16,-21 0 0,21 0 0,-1 0 16,1 0-16,42 0 46,1 0-46,-1 0 0,0 0 16,0 0-16,21 0 0,1 0 0,-22-21 16,21 21-16,1-21 0,-1 21 0,0 0 15,1-21-15,-1 21 0,0-21 16,1 21-16,-22-22 0,21 1 0,0 0 16,-20 0-16,-1 0 0,21 0 0,-21-1 15,0 1-15,1 0 0,-1 0 16,-21 0-16,21 0 0,-21-1 0,21 1 15,-21 0-15,0 0 0,0 0 0,0 0 16,0-1-16,0 1 16,0 42 15,0 1-15,0-1-16,0 0 0,0 0 0,0 21 15,-21-20-15,21 20 0,-21-21 0,21 21 16,0-20-16,0 20 0,0 0 15,0 1-15,0-1 0,0 0 0,0 1 16,0 20-16,0 1 0,0-22 0,0 21 16,0 1-16,0-1 0,0 1 15,0-1-15,0 1 0,0-1 0,0 1 16,0-1-16,0 1 0,0-1 16,0 1-16,-21-1 0,21 1 0,-22-1 15,22-20-15,-21-1 0,0 0 16,21-20-16,-21-1 0,0 0 0,21 0 15,-21 0-15,-1-21 0,1 0 0,0 0 16,-21 0-16,21 0 0,-1 0 0,1 0 16,0-21-16,0 0 0,21 0 15,-21 0-15,21-1 0,-21 1 16,21 0-16,0-21 0,0 21 0,0-22 16,0 1-16,0 0 0,0-22 0,0 22 15</inkml:trace>
  <inkml:trace contextRef="#ctx0" brushRef="#br0" timeOffset="19372.59">22013 3895 0,'0'0'0,"-21"0"15,0 0 1,21 21 47,0 0-63</inkml:trace>
  <inkml:trace contextRef="#ctx0" brushRef="#br0" timeOffset="19732">22161 4318 0,'22'0'31,"-1"0"-31,0 0 0,0-21 16,0 0-16,0 21 0,1-21 0,-1-1 15,0 1-15,0 0 0,0 0 0,0 0 16,-21 0-16,0-1 0,0 1 16,0 0-16,0 0 15,-21 21-15,0 0 16,0 0-16,-21 0 0,20 21 0,1 0 16,0 0-16,0 1 0,0-1 0,0 21 15,-1-21-15,1 22 0,21-22 16,-21 21-16,21-21 0,0 0 15,0 1-15,0 20 0,0-21 0,0 0 16,0 0-16,21 1 16,0-1-16,1-21 0,-1 0 0,0 21 15,0-21-15,0 0 0,22 0 16,-22 0-16,21 0 0,0 0 0</inkml:trace>
  <inkml:trace contextRef="#ctx0" brushRef="#br0" timeOffset="20308.91">22987 4128 0,'0'-22'0,"0"44"0,0-65 0,0 22 15,-21 21-15,0-21 16,-1 21-16,1 0 0,0 0 16,0 21-16,0-21 0,21 21 15,-21 0-15,-1 22 0,22-22 0,0 0 16,-21 21-16,0 1 0,0-22 0,21 21 15,0-21-15,0 22 0,0-22 16,-21 21-16,21-21 0,0 1 0,0-1 16,0 0-16,21-21 0,0 21 15,0-21-15,0 0 0,1 0 0,-1 0 16,0 0-16,21 0 0,-21 0 16,22 0-16,-22 0 0,21-21 15,-21 21-15,22-21 0,-1 0 0,-21-1 16,22-20-16,-22 21 0,21-21 0,-21-1 15,22 1-15,-22 0 0,0-22 16,0 1-16,0 20 0,0 1 0,1-22 16,-1 22-16,0 0 0,0 21 0,0-22 15,-21 22-15,0 0 0,0 0 16,0 42 15,0 0-31,-21 0 16,0 22-16,0-22 0,0 21 0,21 0 15,-22 22-15,1-22 0,21 1 16,-21 20-16,0-21 0,21 22 0,-21-22 16,21 1-16,0-1 0,0 0 0,0-21 15,0 22-15,0-22 0,0 0 16,0 0-16,0 0 0,0 1 0,21-22 16,0 21-16,0-21 0,22 0 15,-22 0-15,0 0 0,21 0 16,-21-21-16,1 21 0,20-22 0,-21 1 15,21 21-15,-20-21 0,-1 0 0,0 0 16,0 0-16</inkml:trace>
  <inkml:trace contextRef="#ctx0" brushRef="#br0" timeOffset="20535.84">23431 4149 0,'-21'0'0,"42"0"0,-63 0 15,63 0 1,0 0-16,22 0 16,-22 0-16,21 0 0,-21 0 15,22 0-15,-1 0 0,0 0 0,-20 0 16,20 0-16,-21 0 0,0 0 16,0-21-16,1 21 0,-22-22 31,0 1-31,0 0 0,-22 21 15,22-21-15</inkml:trace>
  <inkml:trace contextRef="#ctx0" brushRef="#br0" timeOffset="24844.4">25209 3852 0,'0'-21'94,"0"0"-63,0 0-31,0 0 16,0 0-16,22-1 15,-22 1-15,21 0 0,-21 0 16,0 0-16,0 0 0,0-1 16,0 1-16,21 0 0,-21 0 0,0 0 15,0-22-15,21 22 0,-21 0 16,0 0 0,0 42 15,-21-21-31,21 21 0,-21 22 15,21-22-15,0 21 0,-21 0 0,21 1 16,-22-1-16,1 0 0,21 1 16,-21-1-16,0 22 0,21-22 0,-21 0 15,0 22-15,21-22 0,-22 0 16,22 22-16,-21-22 0,0 1 0,21-22 16,0 21-16,0 0 0,0-20 0,-21-1 15,21 0-15,0 0 0,0 0 16,0 0-16,21-42 47,0 21-47,-21-21 15,21 0-15,1 0 0,-1 0 0,21-1 16</inkml:trace>
  <inkml:trace contextRef="#ctx0" brushRef="#br0" timeOffset="25296.14">25590 3958 0,'0'-21'0,"0"42"0,22-63 16,-22 21-16,0 42 47,0 0-47,-22 0 16,22 22-16,0-22 15,0 21-15,-21-21 0,21 22 0,-21-22 16,21 21-16,0-21 0,0 22 0,0-22 15,0 21-15,0-21 0,0 0 16,0 1-16,0-1 0,0 0 16,0 0-16,21-21 15,0 0-15,1 0 0,-1 0 16,21 0-16,-21 0 0,0 0 0,22-21 16,-22 21-16,0-21 0,21 0 0,-20-1 15,-1 1-15,0-21 0,-21 21 16,0 0-16,0-22 0,0 1 0,0 0 15,0 20-15,0-20 0,-21 21 16,21-21-16,-21 20 0,-1 1 16,1 21-16,0-21 0,-21 21 0,21 0 15,-1 0-15,1 0 0,0 0 16,0 0-16,0 0 16,0 0-16,21 21 15</inkml:trace>
  <inkml:trace contextRef="#ctx0" brushRef="#br0" timeOffset="25564.99">25082 3831 0,'22'0'47,"-1"0"-47,0 0 0,21 0 0,1 0 15,-22 0-15,42 0 0,-20 0 0,-1 0 16,0 0-16,22 0 0,-22 0 16,0 0-16,1 0 0,-1 0 15,0 0-15,-20 0 0,-1 0 0,0 0 16,0 0-16,0 0 31,0 0-31,1 0 16</inkml:trace>
  <inkml:trace contextRef="#ctx0" brushRef="#br0" timeOffset="26059.7">27051 3831 0,'0'0'0,"0"-21"15,0 0 1,0 42 15,0 0-31,0 0 0,0 22 16,-21-22-16,0 0 0,21 21 15,-22 1-15,22-22 0,-21 21 0,21-21 16,-21 22-16,0-22 0,21 0 16,0 0-16,-21 0 0,21 1 15,-21-1-15,21 0 0,0-42 47,21 0-47,0-1 0</inkml:trace>
  <inkml:trace contextRef="#ctx0" brushRef="#br0" timeOffset="26416.74">27178 3535 0,'-21'0'0,"42"0"0,-63 0 0,20 0 0,-20 21 16,21 0-16,0-21 0,0 21 16,-1-21-16,22 22 0,0-1 15,0 0-15,43-21 16,-22 0-16,0 0 0,0 0 16,0 0-16,22 0 0,-22 0 0,0 0 15,0-21-15,0 0 0,1 21 16,-1-22-16,0 1 0,-21 0 0,0 0 15,0 0-15,0 0 16,-21-1-16,0 1 0,-1 21 16,1-21-16,-21 21 0,21 0 0,0 0 15,-22 0-15,22 0 0,0 0 16,0 21-16,0 0 0,-1-21 0,1 22 16,21-1-16,0 0 0,0 0 15,0 0-15,0 0 0,0 1 16,21-22-16,1 0 0,-1 0 0,0 0 15,21 0-15</inkml:trace>
  <inkml:trace contextRef="#ctx0" brushRef="#br0" timeOffset="26696.09">27834 3239 0,'0'0'0,"0"-22"16,0 1-16,-21 21 15,0 21-15,0-21 16,21 43-16,-22-22 0,1 21 0,21 1 16,-21-1-16,0 0 0,0 22 15,0-1-15,-1-20 0,1 20 0,0-21 16,0 22-16,0-1 0,-22-20 0,22 20 16,0-20-16,0-1 0,21 0 15,-21 1-15,21-22 0,-21 21 0,21-21 16,0 0-16,0 1 0,0-1 15,0 0 1,21-21-16,0 0 0,0 0 16,0-21-16,0 0 0</inkml:trace>
  <inkml:trace contextRef="#ctx0" brushRef="#br0" timeOffset="27101.91">28130 3874 0,'0'0'0,"22"-43"16,-1 22-16,-21 0 16,-21 21-1,-1 0-15,1 0 16,0 21-16,0 0 0,-21-21 16,20 21-16,-20 1 0,21-1 0,0 0 15,0 0-15,-1 0 0,22 0 0,0 1 16,0-1-16,0 0 0,0 0 15,0 0-15,22-21 0,-1 21 16,0-21-16,21 0 0,-21 22 16,1-1-16,20-21 0,-21 21 0,0-21 15,0 21-15,1-21 0,-22 21 16,0 0-16,0 1 16,0-1-1,-22-21-15,1 0 0,0 0 16,0 21-16,0-21 0,0 0 15,-1 0-15,1 0 0,0 0 0,0 0 16,0 0-16,0 0 0,-1 0 16,1 0-16,0-21 15,21 0-15,-21-1 0,21 1 16,0 0-16</inkml:trace>
  <inkml:trace contextRef="#ctx0" brushRef="#br0" timeOffset="27349.03">27792 3556 0,'-21'-21'0,"21"0"16,21 0-16,0 21 16,0-22-16,21 22 0,1-21 0,-1 0 15,0 21-15,1-21 0,20 21 16,-20 0-16,-1 0 0,0-21 0,1 21 15,-22 0-15,21 0 0,-21 0 0,0 0 16,1 0-16,-1 0 16</inkml:trace>
  <inkml:trace contextRef="#ctx0" brushRef="#br0" timeOffset="28998.43">29570 3789 0,'21'-21'32,"0"21"-32,0-21 15,0-1-15,1 1 0,20 0 16,0 0-16,1 0 0,-1 0 0,0-22 16,1 22-16,-1-21 0,0 21 15,-21-22-15,1 1 0,20 21 0,-42-22 16,0 22-16,0-21 0,0 21 15,-21 0-15,-22 21 0,1-22 0,0 22 16,-1 0-16,-20 0 0,-1 0 16,1 0-16,-1 0 0,22 0 15,-21 22-15,20-1 0,1-21 0,0 21 16,-1 0-16,22 21 0,21-20 16,0-1-16,0 21 0,0-21 0,0 22 15,21-1-15,0 0 0,1 1 16,-1-1-16,63 21 15,-62-20-15,20-1 0,-21 0 0,21 1 16,-20-1-16,20 0 0,-21 1 0,0-1 16,0-21-16,-21 22 0,0-22 0,0 21 15,-21-21-15,0 0 0,-21 1 16,21-1-16,-22 0 0,-20 0 16,20 0-16,-20-21 0,21 0 0,-22 21 15,1-21-15,20 0 0,1 0 16,0 0-16,-1-21 0,22 0 0,-21 0 15,21 0-15,-1-22 0,1 22 16,21-21-16,0 0 0,0-1 0,0 1 16,0 0-16,0-22 0,21 22 0,1-1 15,-1 22-15,0-21 0,0 21 16,0 0-16,0-1 0,1 22 16,-1 0-16,0 0 0,0 0 0,-21 22 15,21-1-15,-21 0 0,21 0 0,-21 21 16,0-20-16,0 20 0,0 0 15,0 1-15,0-22 0,22 21 16,-22 0-16,0 1 0,0-22 0,21 21 16,-21-21-16,21 1 0,-21-1 15,21 0-15,0 0 0,0 0 0,1-21 16,-1 0-16,0 0 0,0 0 0,0 0 16,0 0-16,22 0 0,-22 0 15,21 0-15,1-21 0,-22 0 0,21 0 16,-21 21-16,22-21 0,-22-1 15,0 1-15,0 0 0,0-21 0,0 21 16,1-1-16,-1-20 0,-21 21 16,0 0-16,0 0 0,0-1 15,0 44 17,0-1-32,-21 0 0,21 0 0,-22 0 15,22 0-15,-21 1 0,21 20 16,0-21-16,0 0 0,-21 0 0,21 1 15,0-1-15,0 0 0,0 0 0,0 0 16,21-21-16,-21 21 16,21-21-16,1 0 0,-1 0 0,0 0 15,21 0-15,-21 0 0,1-21 16,20 21-16,-21-21 0,21 0 16,-20 21-16,-1-21 0,21 0 0,-21-1 15,0 1-15,-21 0 0,22-21 16,-22 21-16,21-1 0,-21 1 15,0 0-15,0 42 32,0 0-32,-21 1 15,-1-1-15,22 0 0,-21 0 16,21 0-16,0 0 0,0 1 0,0-1 16,0 0-16,0 0 15,21-21-15,1 21 16,-1-21-16,0 0 0,0 0 0,0 0 15,0 0-15,1 0 0,-1-21 16,21 21-16,-21-21 0,0 0 0,1 21 16,-1-21-16,0-1 0,-21 1 15,21 0-15,-21-21 0,21 21 0,-21-1 16,0 1-16,0 0 0,0 0 16,0 0-16,0 0 0,0-1 0,0 44 31,0-1-31,0 0 0,-21 0 15,21 0-15,-21 22 0,0-1 0,21-21 16,0 21-16,-21 1 0,-1 20 16,1-20-16,21-1 0,0 0 0,-21 22 15,0-22-15,21 22 16,-21-22-16,0 21 0,-1 1 0,1-1 16,0 1-16,0-1 0,21 1 0,-21-1 15,0-20-15,-1 20 0,1-20 16,0 20-16,21-21 0,0-20 0,-21 20 15,21-21-15,0 0 0,0-42 32,21 0-32,0 0 15,0 0-15,-21-1 0,22-20 0,-1 21 16,0-21-16,0-1 0,21 1 16,-20 0-16,-1-22 0</inkml:trace>
  <inkml:trace contextRef="#ctx0" brushRef="#br0" timeOffset="29287.87">30734 4233 0,'0'0'0,"0"-21"0,0-21 0,0 21 15,0-22-15,0 22 0,0 0 0,0 0 16,0 0-16,21 0 0,0-1 16,0 22-16,1 0 0,-1 0 15,21 0-15,-21 0 16,22 0-16,-22 0 0,0 22 0,0-1 15,0 21-15,0-21 0,-21 0 16,0 22-16,0-22 0,0 0 0,-21 0 16,0 22-16,0-22 0,0 0 0,0-21 15,-22 21-15,22 0 0,0 0 16,-21-21-16,20 0 0,1 22 0,0-22 16,0 0-16,0 0 0,21-22 31,0 1-31,21 0 15</inkml:trace>
  <inkml:trace contextRef="#ctx0" brushRef="#br0" timeOffset="29627.7">31178 4191 0,'0'-21'0,"0"42"0,22-42 0,-1 0 15,0 21-15,0-21 0,0-1 16,0 22-16,1-21 0,-1 0 0,0 0 16,0 21-16,0-21 0,0 0 0,1-1 15,-22 1-15,21 0 16,-42 21 15,-1 0-31,1 21 0,-21 0 0,21 1 16,0-1-16,-22 0 0,22 21 15,0-21-15,0 22 0,21-22 0,0 21 16,-21-21-16,21 1 0,0-1 16,0 0-16,0 0 0,0 0 0,0 0 15,21-21-15,0 22 0,0-22 16,0 0-16,0 0 0,1 0 16,-1 0-16,21 0 0,-21 0 0,0-22 15</inkml:trace>
  <inkml:trace contextRef="#ctx0" brushRef="#br0" timeOffset="30008.19">31644 4001 0,'0'0'0,"0"-22"16,0 1-1,21 21-15,0 0 0,1 0 16,-1 0-16,0 0 0,-21 21 15,21 1-15,-21-1 16,21 0-16,-21 21 0,0-21 0,0 1 16,0 20-16,0-21 15,0 0-15,0 0 0,0 22 0,0-22 16,-21 0-16,0 0 0,0-21 16,21 21-16,-21 1 0,-1-22 15,1 21-15,21-42 31,0-1-31,0 1 16,0 0-16,0 0 0,21-21 16,1 20-16,-22-20 0,21 21 0,0-21 15,-21 20-15,21 1 0,0-21 16,-21 21-16,21 0 0,1-1 0,-22 1 16,0 0-16,21 0 15,0 0-15,0 0 0</inkml:trace>
  <inkml:trace contextRef="#ctx0" brushRef="#br0" timeOffset="30321.07">32046 3366 0,'0'0'0,"0"-22"16,-21 22-16,42 0 16,0-21-16,1 21 15,20 0-15,0 0 0,1 0 0,20 0 16,-21 0-16,1 0 0,20 0 16,-20 0-16,-1 0 0,0 0 0,1 0 15,-1 0-15,-21 0 0,0 0 16,0 0-16,-21 21 31,-21-21-31,0 0 0,-21 0 16,-1 0-16</inkml:trace>
  <inkml:trace contextRef="#ctx0" brushRef="#br0" timeOffset="30619.9">32343 3387 0,'-22'0'15,"22"21"1,0 0 0,0 0-16,0 0 15,0 1-15,0-1 0,0 21 16,0-21-16,0 22 0,0-1 16,-21 0-16,21 1 0,-21 20 0,0-21 15,0 1-15,21-1 0,-21 0 16,-1 1-16,1-1 0,0-21 15,21 22-15,0-22 0,-21 0 0,21 0 16,0 0-16,0 0 0,-21 1 16,42-22 15,0 0-31,0-22 16,0 22-16</inkml:trace>
  <inkml:trace contextRef="#ctx0" brushRef="#br0" timeOffset="31251.96">32533 3979 0,'0'0'0,"21"-21"15,-21 42 32,-21-21-47,21 22 0,-21-1 0,21 0 16,0 0-16,0 0 0,-21 0 15,21 1-15,0-1 0,-21 0 0,21 0 16,0 0-16,0 0 16,0 1-1,21-22-15,0 0 0,0 0 16,0 0-16,22 0 0,-22 0 0,0 0 16,0-22-16,21 1 0,-20 21 15,-1-21-15,0 0 0,-21 0 0,21 0 16,0-1-16,-21 1 0,21 0 15,-21 0-15,0 0 0,22 0 16,-22-1-16,0 1 16,0 42 15,0 1-31,0-1 16,0 0-16,0 0 0,-22 0 15,1 0-15,21 1 0,-21 20 16,0-21-16,21 21 0,-21-20 0,0 20 15,-1 0-15,1-21 0,0 22 16,21-1-16,-21 0 0,0 1 0,0-1 16,-1 0-16,1 1 0,0-1 15,0 0-15,-21 1 0,20-1 0,1 0 16,-21 1-16,21-22 0,0 21 16,-1 1-16,1-22 0,0 0 0,-21 21 15,21-21-15,-1-21 0,1 22 0,0-22 16,0 0-1,0 0 1,21-22 0,0 1-1,0 0-15,21 0 0,0 21 16,0-21-16,0 0 0,1-1 16,-1 1-16,0 0 0,0 0 0,0 0 15</inkml:trace>
  <inkml:trace contextRef="#ctx0" brushRef="#br0" timeOffset="31632.74">33105 4001 0,'0'0'0,"0"-22"0,0 1 15,0 42 16,-22 1-31,22-1 16,0 0-16,0 21 0,0 1 0,0-1 16,0 0-16,-21 1 0,21-1 15,-21 0-15,21 22 0,0-22 0,-21 0 16,0 1-16,0-1 16,-1 0-16,1 1 0,0-1 0,0 0 15,0 1-15,0-22 0,-1 21 16,1 1-16,0-22 0,0 0 0,21 21 15,-21-21-15,0 1 0,-1-1 16,22 0-16,0 0 0,0 0 16,22-21 15,-22-21-31,21 21 16,0-21-16,0 0 0,0 0 0,0-1 15,1-20-15</inkml:trace>
  <inkml:trace contextRef="#ctx0" brushRef="#br0" timeOffset="31988.55">33105 4212 0,'-22'-21'0,"22"0"0,0 0 16,-21 0-16,21-1 0,0 1 15,0 0-15,0 0 16,21 21-16,1 0 0,-1 0 15,0-21-15,0 21 0,0 0 0,0 0 16,1 0-16,-1 0 0,0 0 16,0 0-16,0 21 0,0 0 15,-21 0-15,0 0 16,0 1-16,0-1 0,0 21 0,0-21 16,0 0-16,-21 1 0,0-1 15,0 0-15,0 21 0,0-42 0,-22 21 16,22 1-16,0-1 0,-43 0 15,43 0-15,0-21 0,21 21 16,-21-21-16,42 0 47,-21-21-47,21 21 16,0-21-16</inkml:trace>
  <inkml:trace contextRef="#ctx0" brushRef="#br0" timeOffset="32376.33">33422 4212 0,'0'0'0,"21"0"0,0-21 0,1 21 16,-1 0-16,0-21 15,0 21-15,0 0 0,0-21 16,-21 0-16,22-1 0,-22 1 16,0 0-1,0 0 1,-22 21-16,1 0 16,0 0-16,0 21 0,0 0 0,0 0 15,-1 1-15,1-1 0,0 0 16,0 0-16,0 21 0,21-20 15,-21-1-15,21 0 0,0 0 0,0 0 16,0 0-16,0 1 0,21-1 16,0 0-16,0-21 0,0 0 15,0 21-15,22-21 0,-22 0 16,0 0-16,21 0 0,1 0 0,-22-21 16,0 0-16,21 21 0,-20-21 15</inkml:trace>
  <inkml:trace contextRef="#ctx0" brushRef="#br0" timeOffset="33192.86">33147 2836 0,'21'0'15,"0"0"1,-21 22 46,0-1-62,0 0 16,0 0 0,-21-21-16,0 0 15,21 21-15,0-42 47,0 0-31,0 0-1,21 21-15,0-21 16,0 21 0,-21 21-1,0 0 1,0 0-16,0 0 15,-21-21-15,0 21 0,0 1 0,0-1 16,0-21-16,21 21 16</inkml:trace>
  <inkml:trace contextRef="#ctx0" brushRef="#br0" timeOffset="33628.61">33507 2900 0,'-21'0'46,"21"-21"-30,0 0 15,0-1 1,0 1-17,21 21 1,-21 21 15,21 1-31,-21-1 16,0 0-16,0 0 0,0 0 15,-21 0-15,0-21 0,-1 22 16,1-1-16,0-21 0,0 21 0,0-21 16,-22 21-16,22-21 15,-21 21-15</inkml:trace>
  <inkml:trace contextRef="#ctx0" brushRef="#br1" timeOffset="42408.11">3408 6964 0,'0'-21'0,"0"0"16,0-1-16,0 1 0,0 0 16,0 0-1,0 0-15,-21 42 47,-1 0-31,22 0-16,0 0 0,0 1 15,-21 20-15,21-21 16,-21 21-16,21 1 0,-21 20 0,21-20 16,0 20-16,0 1 0,0-1 15,0 1-15,0-1 0,0 22 0,-21-22 16,21 22-16,-21 0 0,21-1 16,-22 1-16,22 21 0,-21-22 0,0 1 15,0 0-15,0-1 0,0 1 0,-1 0 16,1-1-16,0 1 0,0 0 15,0-1-15,0 1 0,-1-21 0,1 20 16,0-20-16,0-1 0,0-20 16,0 20-16,21-21 0,-22 1 0,22-1 15,-21 0-15,21-20 0,0-1 16,0 0-16,0-42 31,0 0-31,21-22 16,-21 22-16,22-21 0,-1-1 0,0 1 15</inkml:trace>
  <inkml:trace contextRef="#ctx0" brushRef="#br1" timeOffset="44208.21">3429 6985 0,'0'0'0,"0"-21"32,-21 21-32,21-21 31,0 0-15,21 21 15,0 0-16,0-22-15,0 22 0,1 0 16,-1 0-16,0 0 0,21 0 0,-21 0 16,22 0-16,-1 0 15,22 0-15,-22 0 0,21 0 0,-20-21 16,20 21-16,22 0 0,-22 0 16,22 0-16,0 0 0,21 0 0,-1 0 15,1 0-15,0 0 0,0 0 0,0 0 16,21 0-16,-21 21 0,21-21 15,0 0-15,0 0 0,0 0 0,-22 22 16,22-22-16,-21 0 0,0 0 16,0 0-16,0 21 0,0-21 0,-1 0 15,-20 0-15,21 0 0,-21 0 0,-1 0 16,1 0-16,-22 0 0,22 0 16,-21 0-16,-1 0 0,1 0 15,-22 0-15,21 0 0,-20 0 0,20 0 16,-20 0-16,-1 0 0,-21 0 15,21 0-15,-20 0 0,20 0 0,-21 0 16,0 0-16,0 0 16,1 0-16,-22 21 15,0 0 1,0 0 0,0 0-16,0 1 15,0-1-15,0 0 0,0 0 16,0 0-16,0 0 0,0 1 0,-22 20 15,22-21-15,0 21 0,0 1 16,-21-22-16,21 21 0,-21 1 16,21-1-16,-21 0 0,21 1 0,0-22 15,0 21-15,-21 0 0,21 22 0,-21-22 16,21 1-16,0 20 0,0-21 16,0 22-16,0-1 0,0 1 0,-22-1 15,22 1-15,0-1 0,0 1 0,0-22 16,0 22-16,0-1 0,0 1 15,0-22-15,0 22 0,0-1 0,0 1 16,0-1-16,0-21 0,22 22 0,-22-1 16,0-20-16,0 20 15,0-20-15,0-1 0,21 0 0,-21 1 16,0-1-16,21 0 0,-21 1 0,0-1 16,0 0-16,0 1 0,0-22 15,0 21-15,0 0 0,21-20 0,-21-1 16,0 0-16,0 0 0,0 0 0,0 0 15,0 1-15,0-1 16,-21-21-16,21 21 16,-21-21-16,0 0 0,-1 0 0,1 21 15,0-21-15,0 0 16,0 21-16,0-21 0,-1 0 16,1 0-16,0 21 0,0-21 0,0 0 15,0 0-15,-22 22 0,22-22 16,-21 0-16,21 0 0,-22 21 0,1-21 15,0 0-15,-1 0 0,1 21 0,-22-21 16,1 0-16,-1 0 0,1 21 16,-1-21-16,1 0 0,-22 0 0,22 21 15,-1-21-15,-20 0 0,20 0 0,1 0 16,-1 0-16,1 0 0,-1 0 16,1 0-16,-1 0 0,1 0 15,-22 0-15,21 0 0,-20 0 0,20 0 16,1 0-16,-22 0 0,22 0 15,-22 0-15,21 0 0,1 0 0,-1 0 16,1 0-16,-1 0 0,1 0 0,21 0 16,-22 0-16,22 0 0,-22 0 15,22 0-15,0 0 0,-1 0 0,-20 0 16,20 0-16,1-21 0,0 21 0,-1 0 16,1 0-16,0 0 0,-1 0 15,-20 0-15,21 0 0,-1 0 0,22 0 16,-21 0-16,-1 0 0,1 0 0,0 0 15,-85-21 1,84 21-16,22 0 16,-21 0-16,21 0 0,0 0 0,-22 0 15,22 0-15,0 0 0,0 0 16,0 0-16,-1 0 0,1 0 0,0 0 16,0 0-16,0 0 15,0 0-15,-1 0 0,1 0 16,0 0-16,0 0 0,0 0 15,0 0-15,-1 0 16,1 0 0,0 0-16,0 0 15,0 0-15,0 0 16,-1 0 0,1 0-1,0 0-15,0 0 16,0 0-1,0 0 1,-1 0 0,22-21 15,0 0-31,-21-1 16,21 1-16,0 0 0,0-21 15,0 21-15,0-1 0,0 1 16,0-21-16,0 21 0,0-22 15,21 1-15,-21 21 0,0-21 16,22 20-16,-1 1 0,-21 0 0,21 0 16,-21 0-16,21 0 0,0-1 15</inkml:trace>
  <inkml:trace contextRef="#ctx0" brushRef="#br1" timeOffset="45117.04">3556 13801 0,'0'0'0,"0"-21"0,0-1 15,0 1-15,0 0 16,0 0-16,0 0 0,0 0 0,0-22 16,0 22-16,-21 0 0,21 0 15,0 0-15,-21-1 0,21 1 0,0 0 16,0 0-16,0 0 0,0 0 15,0-1-15,0 1 0,0 0 32,0 42-17,0 0 1,0 1-16,0 20 0,0 0 0,0 1 16,0 20-16,0 1 0,0 20 15,0-20-15,0 20 0,0 1 0,0 0 16,0-1-16,0 22 0,21-21 0,0 21 15,0-22-15,0 1 0,0 0 16,1-1-16,-1 22 0,-21-21 0,0 0 16,21-1-16,-21 1 0,0 0 15,0-1-15,0 1 0,-21-22 16,0 22-16,-1 0 0,1-22 16,0 22-16,0-22 0,0 22 0,0-21 15,-22-1-15,22 1 0,21-22 0,-21 21 16,0-20-16,0-22 0,21 21 15,0-21-15,0 1 0,-22-1 0,22 0 16,0-42 15,0 0-31,0-22 0,0 22 16,0-21-16,22-1 0,-22-20 0,21 21 16,0-22-16</inkml:trace>
  <inkml:trace contextRef="#ctx0" brushRef="#br1" timeOffset="46652.75">3577 13229 0,'0'0'0,"0"-21"0,0 0 16,0 0-1,-21 21-15,0 0 16,0 0-16,-1 0 16,22-21-16,-21 21 15,0 0-15,0 0 0,42 0 63,0 0-63,0 0 0,22 0 15,-22 0-15,21 0 0,1 0 0,20 0 16,-21 0-16,22 0 0,-1 0 16,1 0-16,-1 0 0,22 0 0,0 0 15,-1 0-15,22 0 0,0 0 16,0 0-16,0-22 0,0 22 0,-1 0 16,22-21-16,0 21 0,0 0 0,0 0 15,22-21-15,-22 21 0,21 0 16,-21 0-16,0 0 0,21-21 15,0 21-15,-21 0 0,21 0 16,-21 0-16,21 0 0,-21-21 0,-21 21 16,21 0-16,-21 0 0,0 0 0,0 0 15,-22 0-15,22-21 0,-42 21 16,20 0-16,86 0 16,-107 0-16,-20 0 0,-22 0 15,21 0-15,-21 0 0,0 0 0,1 0 16,-1 0-16,0 0 31,-21 21-15,0 0-1,0 0 1,0 0-16,0 0 0,0 1 16,0-1-16,0 0 0,0 0 15,0 0-15,0 0 0,0 1 0,0-1 16,0 0-16,0 21 0,0-21 0,0 22 15,0-1-15,-21 0 0,21 1 16,-21 20-16,21-20 0,0-1 0,0 21 16,-22-20-16,22 20 0,0 1 0,-21-22 15,21 22-15,0-22 0,0 21 16,0 1-16,0-1 0,0 1 16,0-1-16,0 1 0,0-1 0,0 1 15,0-1-15,0 1 0,0-22 16,0 22-16,0-1 0,0-20 0,0 20 15,0-21-15,0 22 0,0-22 16,0 22-16,0-22 0,0 0 0,0 22 16,0-22-16,-21 1 0,21-1 0,0 0 15,-21 1-15,0-1 0,21 0 16,0-21-16,-21 22 0,21-22 0,-22 21 16,1-21-16,21 1 0,0-1 0,0 0 15,-21 0-15,21 0 16,-21 0-16,0 1 0,21-1 0,0 0 15,-21-21-15,-1 21 16,22 0 0,-21-21-16,21 21 15,-21-21-15,21 22 0,-21-22 16,21 21-16,-21-21 0,0 0 16,-1 0-16,1 21 15,0-21-15,0 0 0,0 21 16,0-21-16,21 21 0,-43-21 15,22 0-15,0 0 0,0 21 0,0-21 16,-22 0-16,22 0 0,-21 0 16,-1 22-16,1-22 0,21 0 15,-43 0-15,22 0 0,0 0 0,-22 0 16,1 0-16,-1 0 0,1 0 0,-22 0 16,22 0-16,-22 0 0,21-22 15,-20 22-15,20 0 0,-20-21 0,20 0 16,1 21-16,-22-21 0,21 21 15,-20 0-15,-1-21 0,0 21 0,1 0 16,-22-21-16,0 21 0,21-22 0,-20 22 16,-1 0-16,0 0 0,0 0 15,0 0-15,22 0 0,-22 0 16,21 0-16,-21 0 0,22 0 0,20 0 16,-21 0-16,22 0 0,-1 0 15,22 0-15,-21 0 0,20 0 0,-20 0 16,20 0-16,-20 0 0,21 0 15,-1 22-15,-20-22 0,20 21 0,-20-21 16,21 0-16,-22 21 0,22-21 16,-1 0-16,22 0 0,-21 21 0,21-21 15,0 0-15,-1 0 0,1 0 0,0 0 16,0 0-16,21 21 16,0-42-1,0 0 1,0 0-16</inkml:trace>
  <inkml:trace contextRef="#ctx0" brushRef="#br1" timeOffset="47476.63">5419 10266 0,'0'-21'16,"0"42"-16,21-63 0,-21 20 15,0 1-15,0 0 16,0 42 31,-21 0-47,21 1 0,-22 20 16,1 0-16,21 22 0,-21-1 0,21 1 15,-21 20-15,0-20 0,0 21 0,21-1 16,-22 1-16,1 0 0,21-1 15,-21 22-15,21-21 0,0 21 0,0-22 16,0 1-16,0 0 0,0-1 16,0 1-16,0 0 0,0-1 15,0-20-15,0 20 0,0 1 0,-21-21 16,21-1-16,-21 22 0,21-22 0,0 1 16,-21-1-16,21 1 0,-22-1 15,22-20-15,0-1 0,0 0 0,0-21 16,0 22-16,0-22 0,0-42 31,0 0-15,0-1-16,0 1 0,0 0 15,0 0-15,0-21 0,0 20 0,0-20 16,0 0-16</inkml:trace>
  <inkml:trace contextRef="#ctx0" brushRef="#br1" timeOffset="48248.47">5249 10329 0,'0'-21'15,"0"0"1,0 0 15,-21 21-15,21 21-1,-21 0-15,21 0 0,-21 1 16,0 20-16,21 0 0,-22 1 0,1-1 16,0 0-16,0 22 0,0-22 0,0 22 15,-1-22-15,1 0 0,0 1 16,0-1-16,0 0 0,0 1 0,-1-22 15,1 0-15,0 0 0,21 0 16,0 0-16,-21-21 16,21-21 15,0 0-31,0 0 0,0 0 0,0 0 16,21-1-16,-21 1 0,21-21 15,0 21-15,1-22 0,-1 1 16,0 0-16,0-22 0,0 22 0,22-64 15,-22 43-15,21 20 16,-21 1-16,0 0 0,-21 20 0,22 1 16,-1 0-16,0 21 0,0 0 15,0 0-15,0 21 0,-21 0 16,22 22-16,-1-1 0,0 0 0,0 1 16,0-1-16,0 0 0,1 1 15,-1-1-15,0 0 0,0 1 0,0-22 16,0 21-16,1-21 0,-1 22 15,0-22-15,-21 0 0,21 0 16,0 0-16,0 1 0,-21-1 0,22 0 16,-1 0-16,-21 0 0,21-21 0,-21 21 15,21 1-15</inkml:trace>
  <inkml:trace contextRef="#ctx0" brushRef="#br1" timeOffset="51492.98">4403 7366 0,'0'-21'0,"0"0"15,0 0 1,0-1 0,0 1 15,-22 21-16,22-21 79,22 21-63,-22-21-31,0 42 63,0 0-63,0 22 16,0-1-16,0 0 0,0 1 15,0-1-15,0 0 0,0 22 16,-22-22-16,1 22 0,0-22 0,0 21 15,0 1-15,-22-22 0,22 22 16,0-1-16,-21-20 0,21-1 0,-1 0 16,-20 1-16,21-22 0,0 0 15,0 0-15,21 0 0,-22-21 16,1 0-16,21-21 16,0 0-16,0 0 0,0-22 15,0 22-15,0-21 0,0 21 0,0-22 16,0 1-16,21 0 0,-21 21 15,22-22-15,-22 22 0,0 0 16,21 0-16,0 0 0,-21-1 0,21 22 16,0 0-16,0 0 15,-21 22-15,22-1 0,-22 0 16,21 0-16,0 21 0,-21-20 16,21-1-16,-21 21 0,21-21 0,0 0 15,1 1-15,-1-1 0,0 0 16,0 0-16,0 0 0,22-21 0,-22 0 15,0 0-15,0 0 0,21 0 0,-20 0 16,-1 0-16,21 0 0,-21 0 16,0-21-16,22 0 0,-22 0 15,21 0-15,-21-1 0,1-20 0,-1 21 16,21-21-16,-21-1 0,0 22 16,-21-21-16,22-1 0,-22-20 0,21 21 15,-21-1-15,0-20 0,0-1 16,0 22-16,0-22 0,0 1 0,-21 21 15,-1-22-15,1 22 0,0-1 16,-21 22-16,21-21 0,-22 21 0,1 0 16,0 21-16,-1 0 0,1 0 0,0 0 15,-1 0-15,1 21 0,0 0 16,20 0-16,-20 21 0,21 1 16,0 20-16,0-20 0,-1 20 15,22 1-15,0-22 0,0 21 0,0-20 16,0 20-16,22-20 0,-22-1 15,21 0-15,21 1 0,-21-22 0,0 21 16,22-21-16,-22 0 0,21 1 16,1-1-16,-1-21 0,0 0 0,1 21 15,20-21-15,-21 0 0,1 0 0,-1 0 16,0-21-16,1 0 0,20 21 16,-42-22-16,22 1 0,-1 0 0,0 0 15,-20 0-15,20 0 0,-21-1 0,0 1 16,0-21-16,-21 21 15,0 0-15,0-1 0,0 1 0,0 0 16,0 0-16,0 0 0,0 0 16,-21 21-16,0 0 15,0 0-15,0 21 0,0 0 16,21 0-16,-22 21 16,22-20-16,0-1 0,0 0 0,0 21 15,0-21-15,0 1 0,0-1 16,0 0-16,0 0 0,22 0 0,-1 0 15,-21 1-15,21-22 0,0 21 0,0-21 16,0 0-16,1 0 0,-1 0 16,0 0-16,0 0 0,0 0 15,0-21-15,1-1 0,-1 22 16,0-21-16,0 0 0,0 21 0,0-21 16,-21 0-16,22 0 0,-22-1 0,21 1 15,-21 0-15,21 0 0,-21 0 16,0 0-16,0 42 47,0 0-47,0 0 0,0 0 15,0 0-15,0 1 0,0-1 16,0 0-16,0 0 0,-21-21 16,21 21-16,0 0 0,0 1 0,-21-22 15,21 21-15,-22 0 16,22-42 15,0 0-31,0-1 0,0 1 16,0 0-16,0 0 0,0 0 0,0 0 15,22-1-15,-1 1 0,-21 0 16,21 0-16,0 0 0,0 0 0,0-1 16,1 22-16,-22-21 0,42 21 0,-21 0 15,0 0-15,0 0 0,1 0 16,-1 0-16,0 21 15,0-21-15,-21 22 0,0-1 0,21 0 0,-21 0 16,0 0-16,21 0 16,-21 1-16,0-1 0,0 0 15,0 0-15,0 0 0,0 0 16,0 1-16,0-44 47,0 1-32,0 0-15,22 21 0,-22-21 0,21-21 16,0 20-16,-21 1 0,21 0 16,0-21-16,0 21 0,1-1 15,-1 1-15,0 0 0,0 21 0,0-21 16,0 21-16,1 0 0,-1 0 16,0 0-16,0 0 0,-21 21 0,0 0 15,0 0-15,0 1 16,0-1-16,0 0 0,0 0 0,0 0 15,0 0-15,0 1 0,-21-1 0,21 0 16,0 0-16,-21 0 16,21 0-16,0 1 0,0-1 15,21-42 17,0 21-32</inkml:trace>
  <inkml:trace contextRef="#ctx0" brushRef="#br1" timeOffset="51916.45">6667 7599 0,'-21'0'0,"0"0"16,0 0-16,0 0 0,0 21 15,-1 0-15,22 0 16,0 1-16,-21-1 0,0-21 15,21 21-15,-21 0 0,21 0 0,0 0 0,0 1 16,0-1-16,0 0 16,0 0-16,0 0 0,0 0 0,0 1 15,0-1-15,0 0 0,21-21 16,0 0-16,0 0 0,1 0 16,-1 0-16,0 0 0,0 0 0,0 0 15,22 0-15,-22 0 0,0-21 16,0 0-16,21 21 0,-20-22 0,-22 1 15,21 0-15,-21 0 0,21 0 0,-21 0 16,0-1-16,0 1 0,0-21 16,0 21-16,-21 0 0,0-1 0,21 1 15,-22 0-15,1 0 0,0 21 16,0 0-16,0 0 0,0 0 16,-1 0-16,1 0 0,0 0 15,0 21-15,0 0 0,0-21 16,-1 21-16,1-21 0,0 0 15,21 22-15,-21-22 0</inkml:trace>
  <inkml:trace contextRef="#ctx0" brushRef="#br1" timeOffset="52488.38">3619 8403 0,'0'0'0,"-42"0"31,21 0-31,0 0 0,0 0 0,63 0 47,-21 0-47,21 0 16,22 0-16,-1 0 0,1 0 0,21 0 15,-22 0-15,22 0 0,21 0 0,-1 0 16,1 0-16,21 0 0,21-21 15,-21 21-15,0-21 0,22 21 0,-1 0 16,0-21-16,21 21 0,-21 0 16,22 0-16,-22-21 0,0 21 15,0 0-15,0 0 0,1 0 0,-22 0 16,0 0-16,-22 0 0,1 0 16,-21 0-16,0 0 0,-22 0 0,1 0 15,-22 0-15,0 0 0,-21 0 0,1 0 16,-1 0-16,0 0 15</inkml:trace>
  <inkml:trace contextRef="#ctx0" brushRef="#br1" timeOffset="53956.14">4572 13822 0,'0'0'0,"21"0"0,0 0 0,0-21 15,1 21-15,-1-21 0,0-1 16,0 22-16,-21-21 0,21 0 0,0 0 15,1 0-15,-22 0 0,0-1 16,0 1-16,0 0 0,0 0 16,0 0-16,0 0 0,0-1 15,-22 1-15,1 21 0,0 0 16,-21 0-16,21 0 0,-22 0 0,1 21 16,0 1-16,-22-1 0,22 0 15,-1 0-15,1 0 0,21 22 16,-21-22-16,20 0 0,1 21 15,0-21-15,21 1 0,0 20 0,0-21 16,0 0-16,0 0 0,0 1 16,21-1-16,0-21 0,1 21 0,-1 0 15,21 0-15,0-21 0,1 21 16,-1 1-16,0-1 0,1-21 0,-1 21 16,0 0-16,1 0 0,-22-21 0,21 21 15,-21 1-15,1-1 0,-22 0 16,0 0-16,0 0 0,-43 0 15,22 1-15,0-1 0,-21 0 16,-1 0-16,1-21 0,0 21 16,-1-21-16,-20 21 0,20-21 15,1 0-15,0 0 0,-1 0 0,1 0 16,0-21-16,-1 0 0,22 0 16,-21 0-16,21 0 0,0-1 0,-1 1 15,1 0-15,21 0 0,0 0 0,0 0 16,0-22-16,0 22 15,0 0-15,0 0 0,21 0 0,1 21 16,20-22-16,-21 22 0,21-21 16,-20 21-16,20 0 0,0-21 0,1 21 15</inkml:trace>
  <inkml:trace contextRef="#ctx0" brushRef="#br1" timeOffset="54496.16">5249 14055 0,'0'0'15,"0"-21"-15,21 21 0,-21-22 16,22 1-16,-22 0 0,0 0 16,-22 0-1,1 21-15,0 0 0,0 0 0,0 0 16,0 0-16,-1 0 0,1 0 15,-21 0-15,21 0 0,0 21 16,-22 0-16,22 0 0,-21 0 0,21 1 16,-1 20-16,1-21 0,0 0 15,0 22-15,21-22 0,0 21 0,0-21 16,0 22-16,0-22 0,0 0 16,21 0-16,0 0 0,0-21 0,1 0 15,-1 0-15,0 0 0,21 0 16,-21 0-16,1-21 0,20 0 0,-21 0 15,0 0-15,0-1 0,1 1 0,-1 0 16,0 0-16,0 0 0,0 0 16,-21-1-16,0 1 0,0 0 15,0 0-15,0 0 16,0 42 15,0 0-31,0 0 16,0 0-16,0 1 0,0-1 0,0 0 15,0 0-15,0 0 0,21 0 16,1 1-16,-22-1 0,21 0 0,0 0 16,-21 0-16,21-21 15,0 0-15,0 0 0,1 0 16,-1 0-16,-21-21 16,21 21-16,0-21 0</inkml:trace>
  <inkml:trace contextRef="#ctx0" brushRef="#br1" timeOffset="55152.35">5567 14118 0,'0'-21'16,"0"0"-16,-21 190 0,42-296 0,-21 64 16,0 84 15,0 0-31,0 0 16,0 0-16,0 1 0,0-1 0,0 0 15,0 0-15,0 0 16,0 0-16,0 1 0,0-1 0,0 0 15,0 0-15,-21-21 0,21 21 16,0 0-16,-22-21 0,22-21 47,0 0-47,0 0 0,0 0 16,0 0-16,0-1 0,0 1 0,22-21 15,-1 21-15,0 0 0,0-22 16,0 22-16,22 0 0,-22 0 15,0 0-15,21 21 0,-21 0 0,22 0 0,-22 0 16,21 0-16,-21 0 0,1 0 16,-1 21-16,0-21 0,0 21 0,0 0 15,-21 0-15,21 0 0,-21 1 16,0-1-16,0 63 16,0-62-16,0-1 15,-21 0-15,21 0 0,-21-21 16,21 21-16,0-42 31,0 0-31,0 0 0,21 0 16,-21-1-16,21-20 0,1 21 15,-1 0-15,0 0 0,-21-1 16,21 1-16,0 0 0,0 0 16,1 0-16,-1 0 0,0 21 0,0 0 15,0 0-15,0 0 0,1 0 16,-1 0-16,0 21 0,-21 0 15,21-21-15,-21 21 0,0 0 16,0 0-16,0 1 0,0-1 0,0 0 16,0 0-16,0 0 0,0 0 0,0 1 15,0-1-15,0 0 16,0 0-16,21-21 31,0-21-15,1 0-16,-1 21 0</inkml:trace>
  <inkml:trace contextRef="#ctx0" brushRef="#br1" timeOffset="55492.35">6689 13970 0,'0'21'31,"0"0"-16,0 1-15,0-1 0,-22 0 16,22 0-16,0 0 0,0 0 16,0 1-16,-21 20 0,21-21 0,0 21 15,0-20-15,-21 20 0,21 0 16,-21 1-16,0-1 0,21 0 16,-21 1-16,21-1 0,0 0 0,-22 1 15,22-1-15,-21-21 0,21 21 0,0-20 16,0 20-16,0-21 0,0 0 15,0 0-15,0 1 0,0-1 0,0 0 16,0-42 15,0 0-31,0-1 0,21 1 16,1 0-16,-22-21 0,21-1 0,0 22 16,-21-21-16</inkml:trace>
  <inkml:trace contextRef="#ctx0" brushRef="#br1" timeOffset="55784.28">6731 14012 0,'0'0'0,"0"-21"0,0 0 0,0 0 0,21 0 15,0 21-15,0-21 0,-21-1 16,22 22-16,-1 0 0,0 0 0,0 0 16,0 0-16,0 0 0,1 0 0,-1 22 15,0-1-15,-21 0 16,21 0-16,0 0 0,-21 0 0,21 1 0,-21-1 15,0 0-15,0 0 0,0 21 16,0-20-16,-21-1 0,0 0 16,0 0-16,0 0 0,0-21 0,-1 21 15,1 1-15,0-1 0,0-21 16,0 21-16,0-21 0,-1 0 0,1 0 16,21-21 15,0 0-31,21 21 0,-21-22 15</inkml:trace>
  <inkml:trace contextRef="#ctx0" brushRef="#br1" timeOffset="56084.74">7324 13483 0,'0'0'0,"0"-21"15,0 42 1,0 0 0,0 22-16,0-22 0,0 21 15,-22-21-15,22 22 0,0-1 0,-21 0 16,21 1-16,0-22 0,0 21 0,-21 1 16,21-1-16,-21-21 15,21 21-15,0-20 0,0-1 0,-21 0 16,21 21-16,-21-21 0,21 1 15,0-1-15,21-21 32,0 0-32,0-21 0,0-1 15</inkml:trace>
  <inkml:trace contextRef="#ctx0" brushRef="#br1" timeOffset="56484.16">7429 13991 0,'0'21'16,"22"-21"0,-1 0-1,0 0-15,0 0 0,0 0 16,22 0-16,-22 0 16,0-21-16,0 21 0,0-21 0,0 0 15,1 21-15,-1-21 0,0 21 0,0-21 16,-21-1-16,0 1 0,0 0 15,0 0-15,0 0 16,-21 21 0,0 0-16,0 0 0,-1 0 15,1 0-15,0 21 0,0 0 0,0 0 16,0 0-16,21 1 0,-22-1 16,22 0-16,-21 0 0,21 0 0,-21 22 15,21-22-15,0 0 0,0 0 0,0 0 16,0 0-16,0 1 15,0-1-15,21-21 0,-21 21 0,21-21 16,1 21-16,-1-21 0,0 0 0,0 21 16,21-21-16,-20 0 15,-1 0-15,0 0 0,0 0 0,0 0 16,0 0-16,1 0 0,-1-21 16</inkml:trace>
  <inkml:trace contextRef="#ctx0" brushRef="#br1" timeOffset="57225.26">4339 14796 0,'-21'0'0,"42"0"0,-63 0 15,21 21-15,-1-21 0,1 0 16,0 0-16,21 21 62,21-21-62,0 0 16,1 0-16,20 0 0,21 0 16,-20 0-16,41 0 0,-20 0 0,21 0 15,-1 0-15,1 0 0,21 0 16,-22 0-16,22-21 0,0 21 16,21 0-16,0 0 0,0-21 0,0 21 15,0 0-15,0 0 0,21 0 0,-21 0 16,0 0-16,21 0 0,-21 0 15,0 0-15,0 0 0,-21 0 0,0 0 16,0 0-16,-21 0 0,-1 0 0,1 0 16,-22 0-16,1 0 0,-22 0 15,22 0-15,-22 0 0,0 0 0,1 0 16,-22 0-16,21 0 0,-21 0 0,1 0 16,-1 0-16,0 0 15,-21-22 1,-21 22 46,0 0-62</inkml:trace>
  <inkml:trace contextRef="#ctx0" brushRef="#br1" timeOffset="57331.92">7937 14774 0,'0'-21'32,"-21"21"-32,21-21 15</inkml:trace>
  <inkml:trace contextRef="#ctx0" brushRef="#br1" timeOffset="79168.32">6202 16552 0,'0'0'0,"0"-21"31,0 0-31,21 0 16,0 0-1,-21 0-15,0-1 0,0 1 16,0 0-16,0 0 15,0 0-15,-21 21 16,0 0-16,0 0 16,-1 0-16,1 0 0,0 0 0,-21 0 15,21 21-15,-22-21 0,22 21 0,-21 0 16,21 0-16,-22 1 0,22-1 16,0 0-16,-21 0 0,20 0 0,22 0 15,0 1-15,0-1 0,0 0 16,0 0-16,0 0 0,22-21 15,20 21-15,-21 1 0,0-22 16,22 21-16,-22 0 0,21 0 0,0-21 16,-20 21-16,20 0 0,-21 1 15,0-22-15,0 21 0,1 0 0,-1 0 16,-21 0-16,0 0 0,0 1 16,-21-1-16,-1 0 15,1 0-15,-21 0 0,21-21 0,-22 21 16,1 1-16,0-22 0,-1 0 15,1 0-15,21 0 0,-21 0 0,-1 0 16,1 0-16,21 0 0,-22-22 16,1 1-16,21 0 0,-21 0 0,20 21 15,1-21-15,0 0 0,0-1 16,0 22-16,21-21 0,0 0 0,0 0 16,21 21-1,0-21 1,21 21-16,-20 0 0,20 0 0,-21-21 15,21 21-15,1 0 0</inkml:trace>
  <inkml:trace contextRef="#ctx0" brushRef="#br1" timeOffset="79617.22">6350 16679 0,'0'0'16,"0"-21"-1,0 42 32,-21-21-47,21 22 0,0-1 0,0 0 16,0 0-16,0 21 0,0-20 16,0-1-16,0 0 0,0 21 0,0-21 15,0 1-15,0-1 0,0 0 16,0 0-16,0 0 0,21 0 0,0-21 15,0 22-15,0-22 16,1 0-16,-1 0 0,0 0 0,0 0 16,0-22-16,0 1 0,1 0 15,-1 21-15,0-21 0,0 0 0,0-22 16,0 22-16,-21 0 0,0 0 16,22-21-16,-22 20 0,0 1 15,0 0-15,0-21 0,0 21 0,0-1 16,0 1-16,-22 21 15,22-21-15,-21 21 16,21 21 0,0 0-16,-21-21 0,21 22 0,0-1 15,0 0-15,0 0 16</inkml:trace>
  <inkml:trace contextRef="#ctx0" brushRef="#br1" timeOffset="80173.42">7070 16341 0,'0'0'0,"-22"0"16,1 21-1,21 0-15,-21 0 16,21 0-16,0 1 0,-21-1 15,21 21-15,0-21 0,0 22 16,0-22-16,0 21 0,-21 0 0,21-20 16,-21 20-16,21 0 0,0-21 0,0 1 15,-22 20-15,22-21 0,-21 0 16,21 0-16,0 1 16,-21-22-1,21-22 1,0 1-1,0 0-15,0 0 0,0 0 16,21 0-16,-21-1 0,21-20 0,1 21 16,-1 0-16,21 0 0,-21-1 0,0 1 15,22 21-15,-22-21 16,0 21-16,0 0 0,22 0 0,-22 0 0,0 0 16,0 0-16,0 0 15,0 21-15,-21 0 0,0 1 16,0-1-16,0 0 0,0 0 15,0 0-15,0 22 0,-21-22 0,0 0 16,0 21-16,0-21 0,0 1 0,-22-1 16,22 0-16,0 0 0,-21 0 15,20-21-15,1 21 0,0-21 0,0 0 16,0 0-16,0 0 0,-1 0 16,1 0-16,21-21 15,-21 21-15,21-21 16,-21 21-16,21-21 0,0 0 0,-21 0 15,21-1-15,0 1 0,0 0 16</inkml:trace>
  <inkml:trace contextRef="#ctx0" brushRef="#br1" timeOffset="81347.78">8826 7154 0,'0'0'0,"0"-21"31,0 0-15,22 21-16,-1-21 0,0 21 0,0-21 16,0 21-16,0-21 0,1-1 0,-1 22 15,0-21-15,0 21 16,0-21-16,-21 0 0,0 0 16,0 0-1,-21 21-15,-21 0 0,21 0 16,-22 0-16,1 0 0,0 21 0,-1 0 15,1-21-15,0 21 0,-1-21 16,1 21-16,21 0 0,-22 1 0,22-22 16,0 21-16,21 0 0,0 0 15,0 0-15,0 0 0,0 1 16,21-1-16,0-21 0,22 21 0,-1 0 16,-21 0-16,22 22 0,-1-22 15,0 0-15,1 0 0,-22 0 16,21 0-16,-21 1 0,0-1 0,1 0 15,-22 0-15,0 0 0,0 0 16,0 1-16,-22-1 0,1 0 0,-21 0 16,21 0-16,-22-21 0,22 21 0,-21-21 15,0 0-15,-1 0 0,1 0 16,21 0-16,-22 0 0,22 0 0,0 0 16,-21 0-16,21 0 0,-1-21 15,22 0-15,-21 0 0,0 0 16,21 0-16,0-1 0,-21 1 0,21 0 15,0 0-15,0 0 0,21 0 16,0-1-16,0 22 16,1-21-16,-1 21 0,0-21 0,0 21 15,21 0-15,-20-21 0,20 21 16,-21 0-16</inkml:trace>
  <inkml:trace contextRef="#ctx0" brushRef="#br1" timeOffset="81739.83">9123 7281 0,'0'0'0,"0"22"47,0-1-47,0 0 16,0 0-16,0 0 0,0 22 15,-21-22-15,21 0 0,-22 0 0,22 0 16,0 0-16,0 1 0,0-1 15,0 0-15,0 0 0,0 0 16,22-21-16,-1 0 0,-21 21 0,21-21 16,0 0-16,0 0 15,0 0-15,1 0 0,-1 0 0,-21-21 16,21 21-16,0-21 0,0 0 0,0 0 16,-21 0-16,22-1 15,-22 1-15,21 0 0,-21 0 16,0 0-16,0 0 0,0-1 0,0 1 15,0 0-15,0 0 16,0 42 31,21-21-31,0 0-16</inkml:trace>
  <inkml:trace contextRef="#ctx0" brushRef="#br1" timeOffset="82052.64">9652 7303 0,'-21'0'16,"21"21"0,-21-21-16,21 21 0,0 0 0,-22 0 15,22 22-15,0-22 0,0 0 16,0 21-16,0 1 0,0-22 0,0 21 15,0 0-15,0-20 0,0 20 16,0 0-16,-21 1 0,21-1 0,-21-21 16,21 21-16,-21 1 0,21-1 0,0 0 15,0 1-15,-21-22 0,21 0 16,0 21-16,-21-20 0,21-1 16,0 0-16,0-42 31,0 0-31,0-1 15,0 1-15,0 0 0,0-21 0,21 21 16,-21-22-16</inkml:trace>
  <inkml:trace contextRef="#ctx0" brushRef="#br1" timeOffset="82348.57">9567 7408 0,'0'0'15,"0"-21"-15,0 0 0,0 0 16,0 0-16,0 0 15,21 21-15,1 0 0,-1-22 16,0 22-16,0 0 16,0 0-16,0 0 0,1 0 0,-1 22 15,0-1-15,-21 0 16,0 21-16,0-21 0,0 1 16,0-1-16,0 0 0,-21 0 0,0 21 15,-1-20-15,1-1 0,0-21 0,0 21 16,0 0-16,0 0 0,-1-21 15,1 0-15,21 21 0,-21-21 16,21-21 15,21 21-15,-21-21-16</inkml:trace>
  <inkml:trace contextRef="#ctx0" brushRef="#br1" timeOffset="82736.35">9906 7493 0,'21'0'32,"0"0"-17,0 0 1,1 0-16,-22-21 0,21 21 0,-21-21 15,21 21-15,-21-21 0,21-1 16,-21 1 0,-21 21 15,0 0-31,0 21 0,-1-21 16,1 22-16,21-1 0,-21 0 0,0 0 15,0 0-15,21 0 0,0 22 0,0-22 16,0 0-16,0 0 15,0 0-15,0 1 0,0-1 16,21-21 0,0 0-16,0 0 15,0 0-15,1 0 16,-1-21-16,0 21 0,0-22 16</inkml:trace>
  <inkml:trace contextRef="#ctx0" brushRef="#br1" timeOffset="83161.78">10287 7345 0,'0'-21'16,"21"21"0,0 0-1,0 0 1,1 0-16,-22 21 0,21-21 15,-21 21-15,0 0 0,21-21 0,-21 21 16,0 1-16,21-1 0,-21 0 16,0 0-16,0 0 0,0 0 15,0 1-15,0-1 0,0 0 0,0 0 16,0 0-16,0 0 16,-21 1-16,0-22 15,21-22 32,0 1-47,0 0 16,0 0-16,0 0 0,0 0 0,0-1 15,21 1-15,-21 0 0,21 0 0,-21 0 16,0 0-16,21-1 0,-21 1 16,21 0-16,-21 0 0,0 0 15,22 0-15,-22-1 16,0 1-16,0 0 15</inkml:trace>
  <inkml:trace contextRef="#ctx0" brushRef="#br1" timeOffset="85328.37">12573 5376 0,'-21'0'16,"0"0"-1,21-21-15,-22 21 16,1 0 0,0 0-16,0 0 31,0 0-15,21 21 30,21-21-30,0 0-16,0 22 0,0-22 16,1 0-1,20 0-15,-21 0 0,0 0 0,22 21 16,-1-21-16,-21 0 0,21 0 16,1 0-16,20 0 0,-20 21 0,-1-21 15,0 0-15,22 0 0,-22 0 0,22 0 16,-22 21-16,0-21 0,22 0 15,-22 0-15,0 0 0,1 0 0,-1 0 16,0 0-16,22 0 0,-22 0 0,1 21 16,-1-21-16,0 0 0,22 0 15,-22 0-15,0 0 0,22 21 16,-22-21-16,22 0 0,-22 0 0,0 0 16,22 22-16,-22-22 0,1 0 15,-1 0-15,0 0 0,22 0 0,-22 0 16,0 21-16,1-21 0,-1 0 15,0 0-15,1 0 0,-1 0 0,0 0 16,1 21-16,-1-21 0,-21 0 16,22 0-16,20 0 0,-21 0 0,1 0 15,-1 0-15,0 0 0,1 0 0,-1 0 16,0 21-16,1-21 0,-1 0 16,0 0-16,1 0 0,20 0 0,-20 0 15,-1 0-15,0 0 0,1 0 16,-1 0-16,0 0 0,1 0 0,-1 0 15,0 0-15,1 0 0,20 0 16,-21 0-16,1 0 0,-1 0 16,0 0-16,1 0 0,20 0 0,-20 0 15,-1 0-15,21 0 0,-20 0 16,-1 0-16,22 0 0,-22 0 0,0 0 16,1 0-16,-1 0 0,0 0 15,-21 0-15,22 0 0,-1 0 0,0 0 16,-20 0-16,20 0 0,0-21 0,1 21 15,-22 0-15,21 0 0,0 0 16,1 0-16,-22-21 0,21 21 0,1 0 16,-1 0-16,0 0 15,-21 0-15,22-21 0,-1 21 0,0 0 16,1 0-16,-1 0 0,0 0 0,22 0 16,-22 0-16,22-22 0,-1 22 15,1 0-15,-1 0 0,22 0 0,0 0 16,-1 0-16,1 0 0,21 0 15,-22 0-15,22 0 0,-21 0 0,21 0 16,-22 0-16,22 0 0,0 0 0,0 0 16,0 0-16,0 0 0,-22 0 15,22 0-15,0 0 0,-21 0 0,-1 0 16,1 0-16,21 0 0,-22 0 0,1 0 16,0 0-16,21 0 15,-22 0-15,1 0 0,0 0 0,-22 0 16,22 0-16,-22 0 0,22 0 15,-22 0-15,1 0 0,-1 0 0,1 0 16,21 0-16,-22 0 0,1 0 0,-1 0 16,22 0-16,-22 0 0,1 0 15,-1 22-15,1-22 0,-22 0 0,22 0 16,-1 0-16,-21 0 0,22 0 16,-1 0-16,43 0 15,-42 0-15,-22 0 0,22 0 0,-22 0 16,21 0-16,-20 0 0,-1 0 15,0 0-15,1 0 0,-1 0 0,0 0 16,1 0-16,-22 0 0,21 0 0,-21 0 16,1 0-16,-1 0 0,21 0 15,-21 0-15,0-22 0,1 22 16,-1 0-16,0 0 16,0 0-1,-21-21 1,-21 21 15,0 0-15,0 0-16,-1 0 0,1 0 15</inkml:trace>
  <inkml:trace contextRef="#ctx0" brushRef="#br1" timeOffset="119932.52">15219 8361 0,'0'0'0,"21"0"0,0 0 32,0 0-17,0 0 1,1 0-16,-1 0 16,0 0-16,0 0 0,0-21 15,0 0-15,1 21 16,-1 0-16,0-22 0,0 22 0,-21-21 15,21 0-15,0 21 0,-21-21 16,0 0-16,22 0 0,-22-1 16,0 1-16,0 0 15,0 0-15,0 0 16,-22 0-16,1 21 0,0 0 0,0 0 0,0 0 16,-22 0-16,1 0 15,0 0-15,-1 0 0,-20 21 0,21 0 16,-22 0-16,1 0 0,20 0 15,-20 1-15,20 20 0,1-21 0,21 0 16,-21 0-16,20 1 0,1-1 16,21 0-16,0 0 0,0 0 0,0 0 15,0 1-15,0-1 0,0 0 0,0 0 16,21-21-16,1 21 0,-1 0 16,0-21-16,0 22 0,0-1 0,22-21 15,-1 21-15,-21-21 0,21 21 0,1 0 16,-1-21-16,0 21 0,1 1 15,-1-1-15,-21-21 0,22 21 16,-22 0-16,0 0 0,0 0 16,0 22-16,0-22 0,-21 0 0,0 0 15,0 0-15,0 22 0,0-22 0,-21 0 16,0 21-16,0-20 0,-21-1 16,-1 0-16,1 0 0,0 21 0,-1-20 15,1-22-15,0 21 0,-22 0 0,22-21 16,-1 0-16,1 21 0,21-21 15,-21 0-15,-1 0 0,22 0 0,-21 0 16,21-21-16,-1 21 0,1-21 16,0 0-16,-21 21 0,42-22 15,-21 1-15,-1 0 0,1-21 0,0 21 16,21-1-16,0 1 0,-21 0 16,21 0-16,0 0 0,0 0 0,0-1 15,0 1-15,0 0 16,21 21-16,0-21 0,0 21 15,1 0-15,-1-21 0,21 21 0,-21 0 16,22 0-16</inkml:trace>
  <inkml:trace contextRef="#ctx0" brushRef="#br1" timeOffset="120568.42">15917 8827 0,'0'0'15,"0"-22"-15,0 1 0,21 21 0,-21-21 16,22 0-16,-22 0 0,0 0 16,0-1-16,0 1 0,0 0 15,0 0-15,-22 0 0,1 21 16,0 0-16,0 0 15,0 0-15,0 0 0,-22 0 0,22 0 16,0 21-16,-21 0 0,20 0 16,-20 0-16,21 22 0,-21-22 0,20 21 15,-20 1-15,21-1 0,0-21 0,0 21 16,-1 1-16,22-22 0,0 21 16,0-21-16,0 1 0,0-1 0,0 0 15,0 0-15,22 0 0,-1-21 16,0 21-16,0-21 0,0 0 0,0 0 15,22 0-15,-22 0 0,0 0 0,0 0 16,0 0-16,1 0 0,-1-21 16,0 0-16,0 0 0,21 0 15,-20 0-15,-1-1 0,0 1 0,0-21 16,0 0-16,0 20 0,1-20 16,-1 0-16,-21-1 0,21 1 0,-21 21 15,21 0-15,-21-22 0,0 22 16,0 0-16,0 42 31,0 0-31,-21 1 16,21 20-16,-21 0 0,21-21 0,-21 22 15,-1-1-15,22-21 0,0 22 16,0-1-16,0-21 0,0 0 16,0 22-16,0-22 0,0 0 0,0 0 15,0 0-15,22 0 16,-1-21-16,0 0 0,0 0 15,0 0-15,0 0 0,1 0 0,-1 0 16,0 0-16,21-21 0,-21 0 16,1 0-16</inkml:trace>
  <inkml:trace contextRef="#ctx0" brushRef="#br1" timeOffset="121320.29">16616 8721 0,'0'0'0,"-21"0"16,-1 0 0,22 21-16,0 0 15,0 0-15,0 0 16,0 1-16,0-1 0,0 0 0,0 21 16,0-21-16,0 1 0,0-1 15,0 0-15,0 0 0,0 0 0,0 0 16,-21-21-16,21 22 0,0-1 0,-21-21 15,21 21-15,0 0 16,-21-21 0,0 0-1,21-21 1,0 0-16,0 0 16,0-1-16,0 1 0,0 0 0,0-21 15,0 21-15,0-1 0,0-20 16,0 21-16,21 0 0,0 0 0,21-22 15,-20 22-15,-1 0 0,0 0 16,21 21-16,-21-21 0,1 21 0,-1 0 16,21 0-16,-21 0 0,0 0 0,1 0 15,-1 0-15,0 0 0,0 21 16,0 0-16,-21 0 0,0 21 16,21-20-16,-21-1 0,0 0 0,0 0 15,0 21-15,0-20 0,0-1 16,0 0-16,0 0 0,0 0 15,0 0-15,-21-21 0,21 22 16,0-44 31,0 1-47,0 0 0,0-21 0,0 21 16,21-22-16,1 22 0,-1-21 0,0 21 15,0-22-15,0 22 16,0 0-16,1 0 0,-1 0 0,21 21 15,-21 0-15,0-22 0,1 22 0,-1 0 16,0 0-16,0 22 0,0-1 16,0 0-16,1 21 0,-22-21 15,0 1-15,0-1 0,0 0 16,0 0-16,0 0 0,0 22 0,0-22 16,-22 0-16,1-21 0,21 21 0,0 0 15,0 0-15,-21 1 16,21-1-16,21-21 31,0 0-15,1-21-16</inkml:trace>
  <inkml:trace contextRef="#ctx0" brushRef="#br1" timeOffset="121744.75">17801 8636 0,'-21'0'0,"42"0"0,-42-21 15,0 21-15,0 0 0,21-21 16,-22 21 0,22 21-1,-21 0-15,21 0 0,0 0 16,-21 1-16,21 20 0,0 0 15,0-21-15,-21 22 0,21-1 0,-21 0 16,21 1-16,0-1 0,0 0 0,-21 1 16,21-1-16,-22 0 0,1 1 15,21-1-15,0 0 0,0 1 0,-21 20 16,21 1-16,0-22 0,-21 22 0,21-1 16,0 22-16,0-22 15,0-20-15,0 20 0,-21 1 0,21-22 0,0 21 16,0-20-16,0-1 0,0-21 15,0 22-15,0-22 0,0 0 0,0 0 16,0 0-16,21-42 31,-21 0-31,0 0 16,21-22-16,0 22 0,-21-21 16,21 0-16,1-22 0</inkml:trace>
  <inkml:trace contextRef="#ctx0" brushRef="#br1" timeOffset="122084.16">17780 8784 0,'0'-21'16,"0"42"-16,0-63 0,0 21 0,0 0 0,0-1 16,0 1-16,0 0 0,21 0 15,0 0-15,0 21 0,1 0 16,-1 0-16,0 0 0,0 0 0,0 0 15,0 0-15,22 0 0,-22 21 16,0 0-16,0-21 0,0 42 0,-21-20 16,0-1-16,0 21 0,0 0 0,0-20 15,0 20-15,-21-21 0,0 21 16,0 1-16,0-22 0,0 0 16,-22 0-16,22 0 0,-21 1 0,21-1 15,-22 0-15,22-21 0,0 0 16,0 21-16,0-21 0,-1 0 0,1 0 15,21-21 1,21 0 0,1 0-16,-1-1 0,0 1 15,0-21-15</inkml:trace>
  <inkml:trace contextRef="#ctx0" brushRef="#br1" timeOffset="122416.08">18542 8086 0,'0'-21'0,"0"42"0,0-64 0,0 65 32,0-1-17,-21 0-15,21 21 0,-21 1 0,21-1 16,0 0-16,-22 1 0,1 20 15,21-21-15,-21 1 0,21-1 0,-21 0 16,21 1-16,0-1 0,-21 0 0,21 1 16,-21-1-16,21-21 15,0 22-15,0-22 0,0 21 0,0-21 16,-22 0-16,22 1 0,0-1 16,0 0-16,22-21 31,-1 0-31,0-21 0,0 0 15,0-1-15</inkml:trace>
  <inkml:trace contextRef="#ctx0" brushRef="#br1" timeOffset="122803.92">18732 8700 0,'22'0'31,"-1"0"-31,0 0 16,0 0-16,0 0 0,0-22 0,1 22 16,-1 0-16,0-21 0,0 21 0,-21-21 15,21 0-15,0 21 0,-21-21 16,22 21-16,-22-21 0,0-1 0,0 1 16,0 0-16,0 0 15,-22 21-15,1 0 16,0 0-16,0 0 0,-21 0 0,20 0 15,-20 0-15,21 21 0,-21 0 16,20 0-16,1 1 0,0 20 16,0-21-16,0 21 0,0 1 0,21-22 15,0 21-15,0 1 0,0-22 16,0 0-16,0 21 0,0-21 0,21 1 16,0-22-16,0 21 0,0 0 0,0-21 15,1 0-15,20 0 0,-21 0 16,0 0-16,22 0 0,-22 0 0,0 0 15,21 0-15,-21-21 0,1 0 0,-1-1 16,0 22-16</inkml:trace>
  <inkml:trace contextRef="#ctx0" brushRef="#br1" timeOffset="123584.02">21018 8573 0,'22'0'0,"-44"0"0,65-22 0,-1 1 16,-21 21-16,0-21 0,1 0 0,-1 21 15,0-21-15,0 0 0,0-1 16,0 1-16,-21 0 0,0 0 16,0 0-16,-21 0 15,0 21-15,0 0 0,-21 0 0,20 0 16,-20 0-16,21 0 0,-21 0 16,-1 0-16,1 0 0,21 0 0,-22 21 15,1 0-15,21 0 0,-21 0 0,20 0 16,1 1-16,0-1 0,21 0 15,0 21-15,0-21 0,0 1 0,0-1 16,21 0-16,0-21 0,1 21 16,-1 0-16,0-21 0,0 21 0,0 1 15,0-22-15,22 21 0,-22-21 16,21 21-16,-21-21 0,22 21 16,-22 0-16,21-21 0,-21 21 0,1-21 15,-1 22-15,0-1 0,-21 0 16,0 0-16,0 0 15,-21-21-15,0 21 0,-22-21 0,22 22 16,-21-22-16,-1 0 0,1 0 0,0 0 16,-1 0-16,22 0 0,-21 0 15,21 0-15,-22 0 0,22 0 0,-21-22 16,21 22-16,0-21 0,-1 0 0,1 21 16,0-21-16,0 21 0,0 0 15,21-21-15,0 0 16,0-1 15,21 22-31,0 0 16,0 0-16,0-21 0,22 21 15,-22-21-15</inkml:trace>
  <inkml:trace contextRef="#ctx0" brushRef="#br1" timeOffset="123877.98">21865 8573 0,'0'0'0,"-21"0"0,0 0 16,42 0 15,0 0-16,0 0-15,0 0 0,1 0 16,-1 0-16,0 0 0,0 0 16,0 0-16,0 0 0,1 0 15,-1 0 1</inkml:trace>
  <inkml:trace contextRef="#ctx0" brushRef="#br1" timeOffset="124083.86">21717 8784 0,'0'0'0,"-21"0"16,21 21-16,-21-21 16,21 22-16,21-22 15,0 0 1,0 0-16,0 0 0,0 0 15,1 0-15,-1 0 0,0 0 0,0 0 16,0 0-16,0-22 0,1 22 16,-1 0-16,0-21 0,0 21 15,0 0-15</inkml:trace>
  <inkml:trace contextRef="#ctx0" brushRef="#br1" timeOffset="124760.06">22796 8551 0,'-21'0'0,"42"0"0,-63 0 16,42-21-16,0 0 15,21 21 32,0 21-31,-21 0-16,0 1 0,0-1 16,22 0-16,-22 0 0,0 0 15,0 0-15,0 22 0,0-22 0,0 0 16,0 21-16,0-20 0,0-1 0,0 0 15,0 0-15,0 0 0,0 0 16,0 1-16,-22-1 0,22 0 16,0-42 31,0 0-47,0-1 15,0 1-15,0 0 0,0 0 0,0 0 16,22-22-16,-1 1 0,0 21 0,0-21 15,0 20-15,22-20 0,-22 21 16,21-21-16,0 20 0,-20 1 0,20 0 16,0 0-16,1 0 0,-22 21 0,21 0 15,0 0-15,-20 0 0,-1 0 16,21 0-16,-21 21 0,0 0 0,1 0 16,-1 0-16,-21 1 0,0-1 15,0 21-15,0-21 0,0 22 0,0-22 16,0 0-16,0 21 0,0-21 0,-21 1 15,21-1-15,0 0 16,-22 0-16,1 0 0,0 0 16,21 1-16,-21-22 15,21 21-15,0-42 32,0-1-32,21 1 15,-21 0-15,21 0 0</inkml:trace>
  <inkml:trace contextRef="#ctx0" brushRef="#br1" timeOffset="125151.84">23622 8721 0,'21'0'31,"0"0"-31,0-21 16,1 21-16,-1 0 0,0-22 15,0 22-15,0-21 0,0 21 0,1-21 16,-1 0-16,0 21 0,-21-21 0,21 0 16,0-1-16,-21 1 0,0 0 15,0 0-15,0 0 0,0 0 16,-21 21-16,0 0 16,0 0-16,0 0 15,-22 0-15,22 0 0,0 21 0,-21 0 16,20 0-16,1 0 0,0 22 0,0-22 15,0 21-15,0-21 0,21 22 16,0-22-16,-22 0 0,22 21 0,0-21 16,0 1-16,0 20 0,0-21 0,0 0 15,0 0-15,22-21 0,-22 22 16,21-1-16,0-21 0,42 21 16,-20-21-16,-22 0 15,0 0-15,21 0 0,1-21 16,-1 0-16,-21 21 0,22-22 0</inkml:trace>
  <inkml:trace contextRef="#ctx0" brushRef="#br1" timeOffset="125715.85">24299 8551 0,'0'-21'0,"0"42"0,0-63 16,0 21-16,0 42 31,-21 0-31,21 0 0,-21 1 15,21-1-15,0 0 0,-21 0 0,0 0 16,21 0-16,-22 22 0,22-22 16,0 0-16,0 0 0,-21 0 0,21 1 15,0-1-15,0 0 16,0 0-16,21-21 31,1 0-31,-1-21 0,0 21 16,0-21-16,0 0 0,0-1 15,1 1-15,-1 0 0,0 0 0,0 0 16,0 0-16,0 21 0,-21-22 0,22 22 16,-22 22 15,0-1-31,0 0 0,0 0 0,0 0 16,-22 0-16,22 1 15,0-1-15,0 0 0,0 0 0,0 0 16,0 0-16,0 1 0,22-22 15,-1 0-15,0 0 0,0 0 16,0 0-16,0 0 0,1 0 0,-1 0 16,0-22-16,85-41 15,-85 42-15,0 0 16,0-1-16,0-20 0,1 21 16,-1-21-16,-21 20 0,0-20 0,0 21 0,0-21 15,0 20-15,0 1 0,0 0 16,0 0-16,0 0 0,0 0 15,-21 21 17,-1 0-32,1 0 15</inkml:trace>
  <inkml:trace contextRef="#ctx0" brushRef="#br1" timeOffset="126577.64">26501 8170 0,'21'0'0,"-42"0"0,63-21 16,-21 21-16,0-21 0,0 0 15,1 0-15,-1 0 0,21-1 0,-21-20 16,22 21-16,-1-21 0,0 20 16,1-20-16,-1 0 0,0 21 15,-21-22-15,22 1 0,-22 21 0,0-22 16,0 22-16,-21 0 0,0 0 15,-21 0-15,0 21 0,0 0 0,-43 0 16,22 0-16,-22 0 0,1 0 0,-22 0 16,22 21-16,-1 0 0,-20-21 15,20 21-15,1 0 0,20 1 0,-20-1 16,42-21-16,-22 21 0,22 0 16,0 0-16,21 0 0,0 1 0,0-1 15,0 0-15,21-21 0,0 21 0,0 21 16,22-20-16,-1-1 0,0 0 15,1 21-15,20-21 0,1 22 16,-1-1-16,85 43 0,-84-43 16,-1 0-16,-20 1 0,-1-1 15,-21 0-15,0 1 0,-21-1 0,-21 0 16,0 1-16,-21-1 0,-1 0 16,-20-20-16,-1 20 0,-20 0 0,20-21 15,1 1-15,-22-1 0,22-21 0,-1 21 16,1-21-16,-1 0 0,-21 0 15,43 0-15,-21-21 0,-1 0 0,22-1 16,-22 1-16,22 0 0,0-21 0,20-1 16,-20 22-16,21-21 0,0 0 15,0-1-15,21 1 0,0-22 0,0 22 16,0 0-16,0-1 0,21 1 16,0 21-16,0-21 0,21 20 0,-20 22 15,-1-21-15,0 21 0,0 0 16,21 0-16,-20 21 0,20-21 15,-21 22-15,0 20 0,22-21 0,-22 0 16,21 22-16,-21-22 0,0 21 0,1-21 16,-1 0-16,21 1 0</inkml:trace>
  <inkml:trace contextRef="#ctx0" brushRef="#br1" timeOffset="127093">27326 8551 0,'0'0'0,"21"0"0,-21-21 0,0 0 15,0 0-15,0 0 16,-21 0-16,0 21 0,0-22 16,0 1-16,-1 21 0,-20 0 0,21 0 15,-21 0-15,20 0 0,-20 0 0,0 0 16,-1 21-16,1 1 0,0-1 15,21 0-15,-22 0 0,1 0 0,21 0 16,-22 1-16,22 20 0,0-21 16,0 0-16,21 0 0,-21 22 0,21-22 15,0 0-15,21 0 16,0 0-16,0-21 0,0 0 0,22 0 16,-1 0-16,0 0 0,1 0 15,-1-21-15,0 0 0,1 0 0,20 0 16,-20 21-16,-1-21 0,-21-1 15,21 1-15,1-42 16,-43 42-16,21-1 0,-21 1 0,0 0 16,-21 21 15,21 21-31,0 0 0,-21-21 16,-1 22-16,22-1 0,-21 0 15,21 0-15,0 0 0,0 0 0,0 1 16,0-1-16,0 0 0,0 0 0,0 0 15,21 0-15,1-21 16,-1 0-16,0 0 0,0 0 16,0 0-16,22 0 0,-22 0 0,0-21 15,0 21-15,21-21 0</inkml:trace>
  <inkml:trace contextRef="#ctx0" brushRef="#br1" timeOffset="127748.24">27686 8509 0,'0'0'15,"0"21"17,-21 0-17,21 1-15,0-1 16,-21-21-16,21 21 0,0 0 0,0 0 16,0 0-16,0 1 15,0-1-15,0 0 0,0 0 31,-22-21-15,1-21 0,21 0-16,0 0 15,0-1-15,0 1 16,0 0-16,0 0 0,0 0 0,0 0 16,0-1-16,0 1 0,21 0 15,1 0-15,-1 0 0,21 0 0,-21 21 16,22 0-16,-1-22 0,-21 22 0,21 0 15,1 0-15,-22 0 0,21 22 16,-21-22-16,1 21 0,-1 0 0,0 0 16,-21 0-16,0 0 0,0 1 15,0-1-15,0 0 0,0 0 16,0 0-16,-21 0 0,0 1 16,-1-22-16,22 21 15,-21-21-15,0 0 16,0 0-16,21-21 31,0-1-31,21 1 0,0 0 16,-21 0-16,21 0 0,1 0 0,-1-1 15,21 1-15,-21 0 0,0 0 16,22 0-16,-22 0 0,21-1 0,-21 22 16,22 0-16,-22 0 0,21 0 15,-21 0-15,1 0 0,-1 0 16,0 0-16,0 22 0,-21-1 0,0 0 0,21 0 15,-21 0-15,0 0 0,0 1 16,0-1-16,0 0 0,0 0 16,-42 0-16,21 0 0,21 1 15,-21-1-15,-1 0 16</inkml:trace>
  <inkml:trace contextRef="#ctx0" brushRef="#br1" timeOffset="128112.04">28808 8361 0,'0'0'0,"-21"0"0,-1 0 15,1 0 1,0 21-1,21 0-15,0 0 0,-21 22 16,0-22-16,21 0 0,-21 21 16,21 1-16,0-1 0,-22 0 0,1 1 15,21-1-15,-21 0 0,21 1 16,0-1-16,0 22 0,-21-22 0,21 0 16,-21 22-16,21-22 0,0 0 15,-21 1-15,21 20 0,0-20 0,0-1 16,-22 0-16,22 22 0,-21-22 15,0 0-15,21 1 0,-21-22 0,0 21 16,21-21-16,-21 22 0,-1-22 16,22 0-16,-21-21 0,21-21 31,0 0-31,0 0 0,21-22 16</inkml:trace>
  <inkml:trace contextRef="#ctx0" brushRef="#br1" timeOffset="128455.84">28829 8446 0,'0'0'16,"0"-22"-16,0 1 0,0 0 0,0 0 15,63 0 1,-41 21-16,-1 0 0,21 0 0,-21 0 15,0 0-15,1 0 0,-1 0 16,0 21-16,0 0 0,0 0 16,-21 0-16,0 1 0,0 20 0,0-21 15,-21 0-15,0 22 0,-21-22 0,20 0 16,-20 0-16,0 0 0,-1 0 16,1 1-16,0-1 0,21 0 0,-22 0 15,22-21-15,-21 0 0,21 21 16,-1-21-16,1 0 15,21-21 1,21 0-16,1 0 16,-1 0-16,0-1 0,0 1 0,0 0 15</inkml:trace>
  <inkml:trace contextRef="#ctx0" brushRef="#br1" timeOffset="128767.66">29612 7557 0,'0'0'15,"0"-22"1,0 44-16,0 20 16,0-21-16,0 21 15,-21 1-15,0 20 0,0 1 0,-1-1 0,1 1 16,0-1-16,0 22 15,0-22-15,0 1 0,-1-1 0,1-20 16,21 20-16,-21-20 0,21-1 0,0-21 16,0 21-16,0-20 0,0-1 15,0 0-15,0 0 0,21-21 32,0 0-32,1 0 15,-1-21-15,0 0 0,0 0 0,0-1 16</inkml:trace>
  <inkml:trace contextRef="#ctx0" brushRef="#br1" timeOffset="129144.45">29676 8319 0,'0'21'31,"21"-21"-15,0 0-16,0 0 0,0 0 15,0 0-15,1 0 16,-1 0-16,0-21 0,0 21 0,0-22 16,0 22-16,-21-21 0,22 21 15,-22-21-15,21 0 0,-21 0 16,0 0-16,-21-1 16,-1 22-16,1 0 15,0 0-15,0 0 0,0 22 0,-22-1 16,22 0-16,-21 0 0,21 0 15,-22 0-15,22 22 0,0-22 0,0 21 16,0-21-16,21 22 0,0-22 0,0 0 16,0 0-16,0 0 0,0 1 15,0-1-15,0 0 0,21-21 0,0 21 16,0-21-16,0 0 0,22 0 16,-22 0-16,0 0 0,21 0 0,-20 0 15,20 0-15,0 0 0,-21-21 0,22 21 16</inkml:trace>
  <inkml:trace contextRef="#ctx0" brushRef="#br1" timeOffset="129456.48">30628 7938 0,'0'0'16,"0"-22"-16,0 1 0,-21 21 15,0 0-15,0 0 16,-1 0-16,1 21 0,0 1 16,21-1-16,-21 21 0,0-21 15,0 22-15,21-1 0,-22 0 16,1-21-16,21 22 0,-21-1 0,21 0 16,-21-20-16,21 20 0,-21 0 15,21-21-15,0 1 0,0-1 0,0 0 16,0 0-16,0 0 0,0 0 0,21 1 15,0-22-15,0 0 16,0 0-16,1 0 0,-1 0 0,0 0 16,21 0-16,-21-22 0,1 22 15</inkml:trace>
  <inkml:trace contextRef="#ctx0" brushRef="#br1" timeOffset="129816">31115 7938 0,'0'-22'0,"0"44"0,0-65 15,0 22-15,21 21 16,0 0 0,0 0-16,1 0 15,-1 21-15,0 0 0,-21 1 16,21 20-16,-21-21 0,0 21 15,0 1-15,0-1 0,0-21 0,0 22 16,0-1-16,0 0 0,-21 1 16,0-22-16,0 21 0,-1-21 0,-20 22 15,21-22-15,0 0 0,0 0 16,-1 0-16,1-21 0,0 21 0,0 1 16,0-22-16,21 21 15,-21-21-15,21-21 31,21-1-15,0 1-16,0 21 0,0-21 16</inkml:trace>
  <inkml:trace contextRef="#ctx0" brushRef="#br1" timeOffset="130167.83">31919 8107 0,'0'0'0,"-21"0"93,0 0-77,0 0 0,21 21-1,-21 0 1,-1 0-16,22 1 15</inkml:trace>
  <inkml:trace contextRef="#ctx0" brushRef="#br1" timeOffset="130705.67">31792 8594 0,'0'0'0,"-21"21"0,0-21 15,42-21 32,0 21-16,-21 21-15,0 0-16,0 0 16,-21 0-1,0-21-15,0 0 16,0 0 15,21-21 0,0 0-15,21 21-16,-21-21 0,21 21 0,0-21 16,0 21-16,0 0 0,1 0 15,-1 0-15,0 0 16,-21 21-16,0 0 0,0 0 16,0 0-16,0 22 15,0-22-15,0 0 0,-21 0 0,0 0 16,-1 1-16,1-1 15,-21 0-15,21 0 0,0-21 0,-22 21 16,22-21-16,0 0 0,0 21 0,0-21 16,-1 0-16</inkml:trace>
  <inkml:trace contextRef="#ctx0" brushRef="#br1" timeOffset="131360.18">31940 8170 0,'-21'0'63,"21"22"-63,-21-22 16,0 0 77,0 0-93,0 0 32,-1 21-32,22 0 15,0 0 1,22-21 15,-1 0-31,0 0 16,-21-21-16,21 21 15,-21-21-15,0 0 16,0-1 0,-21 22-1,0 0-15,0 0 0,-1 0 16,22 22-16,-21-22 0,21 21 15,0 0-15,-21-21 0,21 21 16,0 0-16,0 0 16,21-21-1,0 0-15,1 0 16,-1 0 0</inkml:trace>
  <inkml:trace contextRef="#ctx0" brushRef="#br1" timeOffset="137979.97">29295 4932 0,'0'0'0,"0"-21"15,-22 21 32,1 0-47,0 0 16,0 0-16,21 21 16,-21-21-16,21 21 0,-21-21 15,-1 0 1,44 0 78,-1 0-79,0 0-15,0 0 16,0 0-1,0 0 1,1 21 0,-1-21-16,-21 21 15,21-21-15,0 0 32,-21 22-32,21-22 15,0 0 1,-21 21-16,22-21 15,-1 0-15,0 0 0,0 0 16,0 0-16,0 0 0,1 0 16,-1 0-16,0 0 0,0 0 0,21 0 15,1 0-15,-22 0 0,21 0 16,1 0-16,-1 0 0,21 0 16,-20 0-16,20 0 0,22 0 15,-22 0-15,22 21 0,0-21 0,-1 21 16,1-21-16,0 0 0,-1 21 15,-20-21-15,21 0 0,-1 21 0,1-21 16,-22 0-16,22 22 0,0-22 16,-22 0-16,22 21 0,-22-21 0,1 0 15,-1 0-15,22 0 0,-21 0 16,-1 0-16,1 0 0,-1 0 0,22 0 16,-22 0-16,1 0 0,20 0 15,1 0-15,-21 0 0,20 0 16,-20 0-16,20 0 0,-20 0 15,-1 0-15,22 0 0,-21 0 16,-1 0-16,1 0 0,-1 0 0,22 0 16,-22 0-16,22 0 0,-22 0 15,22 0-15,-21 0 0,20 0 16,1 0-16,0 0 0,-1 0 0,-63 21 16,-21 0 15</inkml:trace>
  <inkml:trace contextRef="#ctx0" brushRef="#br1" timeOffset="141631.92">14055 8869 0,'0'-21'16,"-22"21"-1,22-21-15,22 21 47,-1 0-47,0 0 16,0 0-16,0 0 0,0 0 15,22 0-15,-22 21 0,21-21 0,-21 0 16,22 0-16,-1 21 16,0-21-16,1 0 0,20 0 0,-20 0 0,20 0 15,1 0-15,-1 0 16,22 0-16,21 0 0,-22 0 0,22 0 16,0 0-16,0 0 0,0 0 15,-22 0-15,22-21 0,0 21 0,0 0 16,0 0-16,21-21 0,-22 21 0,22 0 15,0 0-15,-21-22 0,21 22 16,0 0-16,0 0 0,0 0 0,0 0 16,0-21-16,0 21 0,-21 0 15,21-21-15,-21 21 0,-21 0 0,20 0 16,-20 0-16,-21-21 0,20 21 16,-20 0-16,-1 0 0,1 0 15,-1 0-15,-20 0 0,-1 0 16,0-21-16,1 21 0,-22 0 0,21 0 15,-21 0-15,0 0 0,1 0 0,-1 0 16,-42 0 47,-1-21-63,1 21 15,0 0-15</inkml:trace>
  <inkml:trace contextRef="#ctx0" brushRef="#br1" timeOffset="144155.63">15981 6795 0,'0'0'0,"21"-22"0,0 1 16,-21 0-1,-21 42 16,0 0-15,0 1-16,-1-1 0,1 21 0,0 0 16,0 1-16,0-1 0,0 0 15,-1 22-15,1-22 0,0 22 0,0-22 16,0 22-16,0-1 0,-1-21 16,-20 1-16,21-1 0,0 0 15,0 1-15,-1-1 0,1-21 0,0 0 16,0 1-16,0-1 0,21 0 15,-21-21-15,-1 0 16,22-21 0,0 0-16,0-1 15,0 1-15,0 0 0,0-21 0,0 21 16,0-22-16,0 1 0,0 0 16,0 20-16,0-20 0,22 0 0,-1 21 15,-21-22-15,0 22 0,0 0 16,21 21-16,0 0 0,0 0 15,-21 21-15,21 0 16,1 0-16,-1 22 0,-21-22 0,21 0 16,0 21-16,-21-20 15,0-1-15,21 21 0,0-21 0,-21 0 16,22 1-16,-1-1 0,0 0 0,0 0 16,0-21-16,0 21 0,22-21 15,-1 0-15,0 0 0,1 0 0,-1 0 16,22 0-16,-22 0 0,21-21 15,1 0-15,-22 0 0,22 0 0,-22-1 16,22-20-16,-22 0 0,0 21 16,-21-43-16,22 22 0,-22-1 15,0 1-15,0-21 0,0 20 0,-21 1 16,0-22-16,0 22 0,0-21 0,0 20 16,0 1-16,0-22 0,0 22 15,-21-21-15,-21 20 0,21-20 16,0 20-16,-22 1 0,22 0 0,-21 21 15,-1-22-15,1 22 0,-21 0 16,20 0-16,1 21 0,-22 0 0,22 0 16,-21 0-16,20 0 0,-20 21 0,20 0 15,1 0-15,-21 22 0,20-1 16,1 0-16,21 22 0,-22-22 16,22 22-16,-21-22 0,21 21 15,21-20-15,0 20 0,0-20 0,0-1 0,0 21 16,0-20-16,21-1 0,0 0 15,0 1-15,0-1 0,22 0 16,-22-20-16,21 20 0,1-21 0,20 0 16,-21 0-16,22 1 0,-22-22 15,22 0-15,-1 0 0,1 0 0,-1 0 16,1 0-16,-1 0 0,1 0 16,-1-22-16,-20 1 0,20 0 0,-21 0 15,1 0-15,-1-22 0,0 22 16,1-21-16,-22 21 0,0-22 0,21 22 15,-42 0-15,22 0 0,-22 0 16,0 0-16,0-1 0,-22 22 16,1 0-1,0 0-15,0 0 0,0 0 16,0 0-16,-22 22 0,22-1 0,0 0 16,0 0-16,-22 0 0,43 22 15,-21-22-15,21 0 0,-21 21 0,21-21 16,0 1-16,0 20 0,0-21 0,0 0 15,0 0-15,21 1 0,0-1 16,1 0-16,-1-21 0,0 21 0,0-21 16,21 0-16,-20 0 0,-1 0 15,0 0-15,21 0 0,-21 0 0,1 0 16,20-21-16,-21 21 0,21-21 16,-20 0-16,-1 21 0,0-22 0,21 1 15,-21 0-15,1 0 0,-22-21 16,21 20-16,-21 1 0,21 0 15,-21 0-15,0 0 0,0 0 0,0-1 16,0 44 15,0-1-15,0 0-16,0 0 0,0 0 16,-21 0-16,21 1 0,-21 20 15,21-21-15,0 0 0,0 0 0,-22 1 16,22-1-16,-21 0 15,21 0-15,0 0 0,0 0 16,-21-21 0,21-21 15,0 0-31,0 0 16,0 0-16,21 0 0,-21-1 15,21-20-15,1 21 0,-1-21 0,0 20 16,0-20-16,0 0 0,22 21 15,-22-1-15,21 1 0,-21 0 16,22 0-16,-22 21 0,21 0 0,-21 0 16,0 0-16,22 0 0,-22 0 15,0 0-15,0 0 0,-21 21 0,0 0 0,21 0 16,-21 1-16,22-1 0,-22 21 16,0-21-16,0 0 0,0 1 15,0-1-15,0 21 0,0-21 0,0 0 16,0 1-16,0-1 0,0 0 15,0 0-15,0 0 0,0 0 16,21-42 15,0 0-15,-21 0-16,21 0 16,0 0-16,-21-1 0,21 1 0,1-21 15,-1 21-15,0-22 0,0 22 16,0-21-16,0 21 0,1 0 0,-1-1 15,0 1-15,0 0 0,0 21 0,0-21 16,1 21-16,-1 0 16,0 21-1,-21 0-15,0 0 16,0 1-16,0-1 0,0 0 0,0 0 16,0 0-16,0 0 0,0 1 0,0 20 15,-21-21-15,21 0 16,0 0-16,0 1 0,0-1 15,0 0-15,0 0 0,0 0 16,21-21-16,0 0 16,0 0-16,0 0 0,1 0 0,20 0 15,-21 0-15,21 0 0,1 0 16,-22 0-16,21-21 0,1 21 0,-22-21 16,21 0-16,-21 0 0,0 21 15,1-22-15,-1 1 0,0 0 0,0 0 16,0-21-16,-21 20 15,0 1-15,0 0 0,0 42 47,-21 0-31,0-21-16,21 22 0,-21-1 16,21 0-16,0 0 0,0 0 0,0 0 15,0 1-15,0-1 0,0 0 16,0 0-16,21 0 15,0-21-15,0 0 0,0 0 16,1 0-16,-1 0 0,0 0 16,0 0-16,21 0 0,-20 0 0,-1-21 15,0 21-15,0-21 0,0 0 16,0 0-16,1 21 0,-1-22 16,-21 1-16,0-21 0,0 21 0,0 0 15,0-22-15,0 22 0,0 0 16,0-21-16,0 20 0,-21 1 15,-1 0-15,1 21 16,0 0-16,0 0 0,0 0 16,0 0-16,-1 21 0,1 0 15,0 1-15,21-1 16,-21-21-16,21 21 0,-21 0 0,0 0 16,21 0-1,-22 1 1</inkml:trace>
  <inkml:trace contextRef="#ctx0" brushRef="#br1" timeOffset="146792.1">14922 12467 0,'0'0'0,"0"-21"0,0 0 16,0 42 0,0 0-1,0 22-15,-21-22 0,0 21 16,0 0-16,0 22 0,0-1 0,-1 1 15,1 21-15,0-22 0,-21 1 16,21-1-16,-1 1 0,-20-1 0,0 1 16,21-22-16,-22 21 0,1 1 15,0-22-15,-1 1 0,22-1 0,-21 0 16,21 1-16,-22-22 0,22 0 16,0 0-16,0 0 0,0-21 15,-1 0-15,1 0 0,21-21 16,-21 0-16,0-21 0,21 20 15,0-20-15,0 21 0,0-21 0,0-1 16,0 1-16,0-22 0,0 22 16,0 0-16,21-1 0,0 1 0,0 0 15,1 21-15,62-85 16,-63 106-16,1 0 16,-1 0-16,0 0 0,0 0 15,0 21-15,0 0 0,1 0 16,-22 0-16,21 22 0,0-22 0,-21 21 0,21-21 15,0 22-15,0-22 0,1 21 16,-1-21-16,0 22 0,0-22 16,21 21-16,-20-21 0,20 1 0,-21-1 15,21 0-15,1-21 0,-1 21 16,0-21-16,1 0 0,20 0 0,-20 0 16,20-21-16,-21 0 0,22 0 15,-1-1-15,-20 1 0,20-21 0,-20 0 16,20-1-16,-21 1 0,1-22 0,-22 22 15,21-43-15,-21 22 16,1-1-16,-1-20 0,0 20 0,-21-20 16,21 20-16,-21 1 0,0-1 0,0 22 15,0-22-15,-21 22 0,-21 0 16,20-1-16,-20 22 0,21-21 16,-43 21-16,22-1 0,0 22 0,-22 0 15,1 0-15,-22 0 0,22 22 0,-22-1 16,0 21-16,22 0 0,-22 1 15,22-1-15,-1 22 0,1-1 16,20 1-16,1 20 0,0 1 0,20-22 16,1 22-16,21 0 0,0-22 0,0 1 15,0-1-15,0 1 0,21-1 16,1-20-16,20 20 0,-21-21 16,21 1-16,22-22 0,-22 21 0,22-21 15,-1 1-15,22-22 0,-22 0 16,22 0-16,0 0 0,-1 0 0,-20 0 15,21-22-15,-1 1 0,-20 0 16,-1-21-16,1 21 0,-1-1 0,1-20 16,-22 21-16,0-21 0,1 20 15,-22-20-15,0 21 0,0 0 0,-21-22 16,0 22-16,0 0 0,0 0 0,0 0 16,-21 0-16,0 21 15,0 0-15,0 0 16,-1 21-16,1 0 0,-21-21 15,21 42-15,0-21 0,-1 1 0,22-1 16,0 21-16,0-21 0,0 0 0,0 22 16,0-22-16,0 0 0,22 21 15,-1-20-15,21-1 0,-21 0 0,22-21 16,-22 21-16,21-21 0,0 0 16,1 0-16,-1 0 0,0 0 0,1 0 15,-1 0-15,0-21 0,1 21 16,-22-21-16,21 0 0,-21-1 0,1 1 15,-1 0-15,0 0 0,-21 0 16,0 0-16,0-1 0,0 1 16,0 0-16,0 0 0,0 42 47,0 0-47,0 0 0,0 1 15,-21-1-15,21 0 0,-21 0 16,21 0-16,0 0 0,-22 22 0,22-22 15,0 0-15,0 0 16,0 0-16,0 1 0,0-44 31,22 22-15,-22-21-16,21 0 0,0 0 0,-21-21 16,21 20-16,0 1 15,-21 0-15,21-21 0,1 21 0,-1-1 16,-21 1-16,21 0 0,0 21 0,-21-21 15,21 21-15,0 0 16,1 0-16,-1 0 16,0 21-16,-21 0 15,0 0-15,0 1 0,0-1 0,0 0 16,0 21-16,0-21 0,0 1 0,0-1 16,0 0-16,0 0 0,21 0 15,-21 0-15,21 1 0,0-1 16,1-21-1,-1 0-15,0 0 0,0-21 16,0-1-16,0 22 0,1-21 16,-1 0-16,0 0 0,0-21 15,0 20-15,0 1 0,1 0 0,20-21 16,-21 21-16,0-1 0,-21 1 16,21 0-16,1 0 0,-1 0 0,0 21 15,-21-21-15,0 42 31,0 0-31,0 0 0,0 0 16,0 0-16,0 1 0,0-1 16,0 0-16,0 0 0,0 85 31,0-85-31,0 0 0,21 0 0,0 1 16,0-1-16,22-21 0,-22 0 0,21 21 15,1-21-15,-1 0 0,0 0 16,1 0-16,-1-21 0,0 21 0,1-21 15,-1-1-15,-21 22 0,21-21 0,-20 0 16,-1-21-16,0 21 0,0-1 16,-21 1-16,0-21 0,0 21 0,0 0 15,0-1-15,0 1 0,0 0 16,0 0-16,0 42 31,-21 0-31,0 0 16,21 22-16,-21-22 0,21 0 0,0 21 15,0-20-15,0 20 0,0-21 16,0 21-16,0-20 0,0-1 0,0 0 16,0 0-16,21 0 0,-21 0 0,21-21 15,21 0-15,-21 22 0,1-22 16,20 0-16,-21 0 0,21 0 0,1 0 16,-22-22-16,21 22 0,-21-21 15,1 0-15,-1 0 0,0 0 0,0 0 16,-21-22-16,0 22 0,0-21 15,0 21-15,0-22 0,0 22 16,-21-21-16,21 21 0,-21-1 0,0 1 16,-1 0-16,1 21 0,0 0 15,0-21-15,0 21 0,0 0 0,-1 0 16,1 0-16,0 0 0,0 21 0,21 0 16,-21-21-16,0 21 15,21 1-15,-22-22 0,22 21 0,0 0 16,22 0-1</inkml:trace>
  <inkml:trace contextRef="#ctx0" brushRef="#br1" timeOffset="147360.66">19897 13272 0,'21'0'0,"-21"-22"0,21 22 0,0-21 15,0 21-15,-21-21 0,21 0 16,1 21-16,-1-21 0,0 0 0,0-1 15,-21 1-15,0 0 0,0 0 0,0 0 16,0 0 0,-21 21-16,0 0 0,-22 0 0,22 0 15,-21 21-15,0 0 0,-1-21 16,22 21-16,-21 0 0,-1 22 0,22-22 16,0 0-16,21 0 0,0 0 15,0 0-15,0 1 0,0-1 0,21 0 16,0 0-16,1 0 0,20 0 15,-21-21-15,21 22 0,-20-1 16,20 0-16,-21 0 0,21 0 0,-20 0 16,-1 1-16,-21-1 0,0 0 0,0 0 15,0 0-15,0 0 0,0 1 16,-43-22-16,22 21 0,-21 0 0,0-21 16,-1 0-16,1 0 0,-22 0 15,22 0-15,0 0 0,-22 0 0,22 0 16,0 0-16,20-21 0,-20 21 0,21-21 15,0 21-15,0-22 0,21 1 16,0 0 0,0 0-1,21 21-15,0 0 0,21-21 0,-21 0 16,22 21-16,-1-22 0,0 22 0,1-21 16</inkml:trace>
  <inkml:trace contextRef="#ctx0" brushRef="#br1" timeOffset="147595.53">20828 13335 0,'21'0'0,"-21"-21"0,21 21 16,0-21-1,1 21-15,-1 0 0,0 0 16,0 0-16,0 0 15,0 0-15,1 0 16,-44 0 15,1 0-31,0 21 16</inkml:trace>
  <inkml:trace contextRef="#ctx0" brushRef="#br1" timeOffset="147768.84">20807 13483 0,'0'21'15,"0"-42"-15,-21 42 0,21 1 16,0-1 0,21-21-1,0 0-15,0 0 16,0 0-16,0 0 0,1 0 0,-1 0 16,0 0-16,0 0 0,0-21 15,0-1-15,1 22 16</inkml:trace>
  <inkml:trace contextRef="#ctx0" brushRef="#br1" timeOffset="149180.26">22373 13250 0,'-21'-21'0,"42"42"0,-63-63 15,21 21-15,-1 0 0,1 21 16,21-21-16,-21 21 16,0 0-16,0 0 15,0 0 1,21 21-16,-22-21 0,22 42 0,0-21 15,-21 0-15,0 1 0,0 20 0,21-21 16,-21 21-16,0-20 0,21 20 16,-22-21-16,1 0 0,21 22 0,0-22 15,-21 0-15,0 0 0,21 0 16,-21-21-16,21 21 0,0-42 31,0 0-15,0 0-16,21 0 0,0 0 0,0-1 0,-21-20 15,21 21-15,1-21 0,-1-1 16,0 22-16,21-21 0,-21 21 16,1-22-16,-1 22 0,21 0 0,-21 0 15,0 0-15,1 21 0,-1 0 16,0 21-16,-21 0 16,0 0-16,0 0 0,0 0 0,0 1 15,0-1-15,0 0 0,21 0 16,-21 21-16,21-20 0,-21-1 0,21 0 15,-21 0-15,22 0 0,-1 0 16,21 1-16,-21-1 0,22-21 0,-22 21 16,21-21-16,0 0 0,1 0 0,-1 0 15,22 0-15,-22 0 16,0 0-16,1-21 0,-1 21 0,0-21 16,1-1-16,-1 1 0,-21 0 15,21-21-15,-20 21 0,-1-1 0,0-20 16,-21 21-16,0-21 0,0 20 0,0-20 15,0 21-15,0-21 0,0 20 16,0 1-16,-21 21 16,0 0-16,-1 0 15,1 21-15,0 1 0,0-1 0,0 0 16,0 0-16,-1 21 0,1-20 0,0 20 16,21-21-16,0 21 15,0-20-15,0-1 0,0 21 0,0-21 16,0 0-16,21 1 0,-21-1 15,21 0-15,1-21 0,-1 0 0,0 0 16,0 0-16,21 0 0,-20 0 0,-1 0 16,0 0-16,21-21 0,-21 0 15,1-1-15,20 1 0,-21 0 16,0 0-16,22 0 0,-22-22 0,0 22 16,0 0-16,0-21 0,0 21 15,-21-1-15,0 1 0,22 0 0,-22 0 16,21 21-16,-21 21 31,0 0-31,0 0 0,0 1 16,0-1-16,-21 0 0,21 0 15,-22 21-15,22-20 0,0-1 0,0 0 16,0 0-16,0 0 0,0 0 16,0 1-16,0-1 0,0 0 0,22 0 15,-1-21 1,0 0-16,0 0 0,0 0 15,0-21-15,1 21 0,-1-21 0,21 0 16,-21-1-16,0 22 16,1-21-16,-1 0 0,0 0 0,0 0 15,0 0-15,0-1 0,-21 1 16,22 21-16,-22 21 31,-22 1-15,22-1-16,0 0 0,0 0 15,0 0-15,0 0 0,0 1 16,0-1-16,22 0 16,-1-21-16,0 0 0,0 21 0,21-21 15,-20 0-15,20 0 0,-21 0 16,21 0-16,-20 0 0,20 0 16,-21 0-16,0-21 0,0 21 0,1-21 15,-22 0-15,0-1 0,21 1 16,-21 0-16,0 0 0,0-21 0,0 20 15,0 1-15,0-21 0,0 21 16,-21 0-16,-1-1 0,22 1 16,-21 21-16,21-21 0,-21 21 31,42 0 0,0 0-31,1 0 16,-1 0-16,0 0 15,0 0-15,0-21 0,0 0 16,1 21-16</inkml:trace>
  <inkml:trace contextRef="#ctx0" brushRef="#br1" timeOffset="151388.88">26352 12891 0,'0'0'0,"0"21"0,22-21 32,-1 0-32,0-21 0,21-1 15,1 1-15,-1 21 0,0-21 0,43-21 16,-22 21-16,1-1 0,21-20 0,-1 21 16,1-21-16,0 20 15,-22-20-15,22 0 0,-22 21 0,-20-22 16,-1 1-16,-21 0 0,0-1 15,-21 22-15,0-21 0,-21-1 0,-21 22 16,-1-21-16,1 21 0,-21 0 0,-1 21 16,-21 0-16,22 0 0,-22 0 15,22 0-15,-22 0 0,22 0 16,20 21-16,-20 0 0,20 0 0,1 21 16,21-20-16,0 20 0,0 0 0,21 1 15,0-1-15,0 21 0,0-20 16,21 20-16,0 1 0,0-1 0,21 1 15,-20-1-15,20 1 0,-21-1 16,21 1-16,-20-22 0,-1 22 0,0-1 16,-21-21-16,0 22 0,0-22 15,-21 1-15,-22 20 0,1-21 0,0 1 16,-22-1-16,1 0 0,-1 1 16,1-22-16,-1 0 0,-20 0 0,20 0 15,-21-21-15,22 0 0,-1 0 0,1 0 16,-1 0-16,1 0 0,-1-21 15,1-21-15,-1 21 0,22-22 0,-21 1 16,41 0-16,-20-22 0,21 22 0,-21-22 16,42-20-16,0 20 15,0-20-15,0-1 0,0 0 0,21 22 16,0-22-16,21 22 0,-21-1 16,22 1-16,-1 20 0,0 22 0,1 0 15,-1 0-15,43 21 16,-64 21-16,0 21 0,0 1 15,0-1-15,1 0 0,-1 22 16,0-1-16,0 1 0,0-1 0,0-20 16,1 20-16,-1 1 0,21-1 0,-21-21 15,0 1-15,1 20 0,-1-20 0,21-1 16,-21 0-16,22 1 0,-1-1 16,-21 0-16,21-21 0,1 1 15,-1-1-15,0 0 0,1 0 0,-1-21 16,0 0-16,22 0 0,-22 0 15,22 0-15,-22-21 0,22 21 0,-1-21 16,-21 0-16,22-22 0,-22 22 16,1-21-16,-1 21 0,0-22 0,1 1 15,-22 0-15,21-1 0,-21 22 0,0-21 16,-21-1-16,0 1 0,0 21 16,0 0-16,0 0 0,0-1 0,-21 1 15,0 21-15,0 0 0,-21 0 0,-1 0 16,22 21-16,-21 1 15,-22-1-15,22 0 0,0 0 0,-1 0 16,22 0-16,-21 1 0,21 20 16,-1-21-16,1 0 0,21 22 0,-21-22 15,21 0-15,0 0 0,0 0 0,0 0 16,21-21-16,0 22 0,1-1 16,-1-21-16,0 0 0,21 0 0,-21 0 15,1 0-15,20 0 0,-21 0 0,21-21 16,-20-1-16,-1 1 0,21 0 15,22-64 1,-43 64-16,-21 0 16,21 0-16,-21 0 15,0 42 17,0 0-32,0 0 0,0 0 15,0 1-15,0-1 16,21 0-16,0 0 15,0-21-15,1 0 0,-1 0 16,0 0-16,0 0 0,0 0 16,0 0-16,1 0 0,-1-21 15,0 21-15,0-21 0,0 0 16,0-1-16,1 1 0,-1 0 16,-21 0-16,0 0 0,0 0 15,21 21-15,-21-22 0,0 1 0,0 42 47,0 1-47,0-1 0,0 0 16,0 0-16,-21 0 0,21 0 15,-21 1-15,21-1 0,0 0 0,0 0 16,-22-21-16,22 21 0,0 0 16,0 1-16,-21-22 0,21 21 15,0-42 16,0-1-31,21 22 0,1-21 16,-22 0-16,21 0 0,0 0 0,-21 0 16,21-1-16,0 1 0,0-21 15,1 21-15,-1 0 0,0-1 0,0 22 16,0-21-16,0 21 0,1 0 16,-1 0-16,0 0 0,0 0 15,0 0-15,-21 21 0,0 1 0,0-1 16,0 0-16,0 0 0,0 21 15,0-20-15,0-1 0,0 0 0,0 0 16,0 0-16,0 0 0,0 1 16,0-1-16,21-21 31,1-21-15,-1-1-16,0 1 0,0 0 15,0 0-15,0 0 0,22 0 0,-22-1 16,0 1-16,0 0 15,22 0-15,-22-21 0,0 42 0,21-43 16,-21 43-16,1 0 0,-1 0 16,0 0-16,0 0 0,-21 21 15,0 1-15,0-1 16,0 0-16,0 0 16,0 0-16,21 0 0,0 1 15,-21-1-15,22-21 0,-1 21 16,0 0-16,0-21 0,21 21 15,-20-21-15,20 0 0,-21 21 0,21-21 16,1 0-16,-22 0 0,21 0 16,-21 0-16,22-21 0,-22 0 0,0 0 15,0 0-15,0 0 0,1-1 16,-1 1-16,0 0 0,0 0 16,-21-21-16,21 20 0,0 1 0,1 0 0,-1 0 15,-21 0-15,0 0 0,21-1 16,-42 44 15,0-1-31,21 0 0,-22 0 16,1 0-16,0 22 0,0-22 0,-43 42 15,43-20-15,0-1 16,0 0-16,0 1 0,0-1 0,-1 0 16,1 22-16,-42 42 0,42-43 15,-1-21-15,-20 22 0,21-1 16,-21 1-16,20-1 0,1 1 15,-21-1-15,-22 86 0,22-86 16,-21 43-16,41-43 0,1-20 16,-21-1-16,42-21 0,-21 0 15,21 1-15,0-1 0,21-21 16,0-21 0,0-1-16,0-20 0,22 21 15,-22-21-15,21-1 0,1-20 0</inkml:trace>
  <inkml:trace contextRef="#ctx0" brushRef="#br1" timeOffset="151720.16">29062 13250 0,'0'0'0,"0"-21"0,0 0 15,0 0-15,0 0 0,0 0 0,21-1 16,0 22-16,0 0 15,22 0-15,-22 0 0,0 0 0,21 0 16,-21 0-16,22 0 0,-22 0 16,0 0-16,0 22 0,0-1 0,-21 0 15,0 0-15,0 0 0,0 22 0,-21-22 16,0 0-16,-21 0 0,21 0 16,-22 22-16,1-22 0,0 0 0,-22 0 15,22 0-15,-1-21 0,1 21 16,0 1-16,-1-22 0,1 21 15,21-21-15,0 0 0,0 0 0,42 0 32,0-21-17,21-1-15,-21 1 0,22 0 0,-1 0 16</inkml:trace>
  <inkml:trace contextRef="#ctx0" brushRef="#br1" timeOffset="152036.09">29930 12488 0,'21'0'0,"-42"0"0,42-21 16,-21 0-16,0 42 31,0 0-31,-21 1 0,-1 20 0,1 0 16,0 1-16,0-1 0,0 21 15,0 1-15,-1-22 0,22 22 0,-21-1 16,0-20-16,0 20 0,21-21 16,0 1-16,-21-1 0,0-21 0,21 22 15,0-22-15,0 21 0,0-21 16,-22 0-16,22 1 0,0-1 16,22-21 15,-1 0-31,0-21 0,0-1 15,0 22-15</inkml:trace>
  <inkml:trace contextRef="#ctx0" brushRef="#br1" timeOffset="152403.88">29972 13166 0,'21'0'16,"0"-21"-16,0 21 15,1 0 1,-1 0-16,0 0 0,0 0 0,0 0 0,0 0 15,1 0-15,-1 0 16,0 0-16,21-22 0,-21 22 0,1-21 16,-1 21-16,0-21 0,0 0 15,-21 0 1,-21 21-16,0 0 16,0 0-16,-22 0 0,22 0 15,-21 21-15,-1-21 0,22 21 0,-21 0 16,0 22-16,20-22 0,-20 0 15,21 0-15,0 21 0,0-20 0,-1-1 16,22 0-16,0 0 0,0 0 16,0 0-16,0 1 0,0-1 15,22 0-15,-1 0 0,0-21 16,0 0-16,21 21 16,-20-21-16,-1 0 0,0 0 0,21 0 15,-21 0-15,22 0 0,-22 0 16,21 0-16,-21-21 0,22 0 0</inkml:trace>
  <inkml:trace contextRef="#ctx0" brushRef="#br1" timeOffset="152708.22">31348 12764 0,'-21'-22'0,"42"44"0,-64-44 15,22 1-15,0 21 0,0 0 16,0 0-16,0 0 0,-1 21 0,1 1 16,-21-1-16,21 0 0,0 0 15,-1 21-15,1-20 0,21 20 0,-21 0 16,0 1-16,0-22 0,21 21 16,0 0-16,-21-20 0,21 20 0,-22-21 15,22 0-15,0 22 0,0-22 0,0 0 16,0 0-16,0 0 15,0 0-15,0 1 0,22-22 16,-1 0-16,0 21 0,0-21 16,0 0-16,0 0 0,22 0 0,-22 0 15,0 0-15</inkml:trace>
  <inkml:trace contextRef="#ctx0" brushRef="#br1" timeOffset="153147.96">32067 12637 0,'-21'-22'0,"42"44"0,-63-44 0,21 1 16,0 21-16,42 21 46,0-21-46,0 22 0,0-1 16,1-21-16,-1 21 0,0 0 16,-21 0-16,0 22 0,21-22 0,-21 21 15,0 0-15,0-20 0,0 20 16,0 21-16,0-20 0,-21-1 0,0 0 16,0 1-16,-22-1 15,22 0-15,0-20 0,-21 20 0,20 0 16,-20-21-16,21 1 0,-21 20 15,20-21-15,1 0 0,-21 0 0,21 1 16,0-1-16,-1 0 0,1 0 16,0-21-16,0 21 0,0-21 15,21 21-15,0-42 47,0 0-31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34:50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1058 0,'0'-21'0,"0"42"0,-22-63 0,22 21 0,0 0 16,-21 0-16,21-1 16,-21 22-16,21-21 0,0 0 15,0 0-15,-21 21 16,21-21-16,-21 21 16,21 21-1,0 0-15,0 0 16,0 22-16,0-22 0,0 21 15,0 0-15,0-20 0,0 20 0,0 0 16,0 1-16,0-1 0,0 0 16,0 22-16,0-22 0,0 22 15,-21-22-15,21 21 0,0 22 0,0-21 16,0 20-16,-22-20 16,22 20-16,0-20 0,0 21 0,0-1 15,-21 1-15,21 0 0,-21-1 16,0 1-16,21 0 0,-21-1 0,0 1 15,-1 0-15,1-1 0,21 1 16,-21 21-16,0-22 0,0 1 0,21 0 16,-21-1-16,-1-20 0,22 21 15,0-22-15,-21 22 0,0-22 16,21 22-16,-21-22 0,0 22 0,21-21 16,0-1-16,0-21 0,0 22 15,-21-22-15,21-21 0,0 1 0,0-1 16,0 0-16,0-42 15,0 0 1,0-1-16,0-20 0,0 0 16</inkml:trace>
  <inkml:trace contextRef="#ctx0" brushRef="#br0" timeOffset="1575.44">1609 826 0,'0'0'0,"-22"0"15,22 21 17,0 0-17,22 0 1,-1-21-16,0 0 0,0 0 15,21 0-15,1 0 0,-22 0 16,42 0-16,-20 0 0,20 0 16,1 0-16,-1 0 0,22 0 15,0 0-15,-1 0 0,1 0 0,21 0 16,-22 0-16,22 0 0,-21 0 16,21 0-16,-22 0 0,22 0 0,-21 0 15,21 0-15,0 0 0,-1-21 16,1 21-16,0 0 0,0 0 15,0-21-15,0 21 0,-1-21 0,1 21 16,0 0-16,0 0 0,0-22 16,0 22-16,-22 0 0,1 0 0,0 0 15,-1 0-15,-20 0 16,20-21-16,-20 21 0,-1 0 0,1 0 16,-1 0-16,1 0 0,-1 0 15,-20-21-15,20 21 0,1 0 0,-22 0 16,0 0-16,22 0 0,-22 0 15,-21 0-15,22 0 0,-22 0 0,0 0 16,0 0-16,0 0 0,1 0 16,-22 21-1,0 0 1,0 1-16,0-1 16,0 0-16,0 0 0,-22 0 15,22 0-15,0 1 0,0 20 0,-21-21 16,21 0-16,0 0 0,0 22 15,0-22-15,-21 21 0,21 1 0,-21-22 16,21 21-16,0 0 0,0 1 16,-21-1-16,21 0 0,0 1 0,-21-1 15,21 22-15,0-22 0,0 21 16,0 1-16,-22-1 0,22 1 0,0-1 16,-21 1-16,21-1 0,-21 1 0,21-1 15,0 1-15,0 21 0,-21-22 16,0 22-16,21-1 0,-21-20 15,-1 21-15,22-22 0,0 1 16,-21 20-16,0-20 0,0-1 0,21 22 16,-21-22-16,21 1 0,0 21 0,-21-22 15,21-21-15,-22 22 0,22-1 16,-21-20-16,21-1 0,0 0 0,0 1 16,0-1-16,-21 0 0,21-20 15,0 20-15,-21-21 0,21 0 0,0 0 16,0 1-16,0-1 0,0 0 15,-21 0 17,0-21-17,-1 0 1,1 0-16,0 0 16,0 0-16,0 0 0,-22 0 15,22 0-15,0 0 0,0 0 16,-21 0-16,-1 0 0,22 0 0,-21 0 15,-1 21-15,1-21 0,-21 0 16,20 0-16,-20 21 0,-1-21 0,-20 0 16,20 22-16,-21-22 0,1 21 0,-1-21 15,0 21-15,1-21 16,20 0-16,-20 21 0,-1-21 0,0 0 0,1 0 16,-1 0-16,21 21 15,-20-21-15,-1 0 0,0 0 0,1 0 16,-1 0-16,0 0 0,1 0 15,-1 0-15,0 0 0,1 0 0,-1 21 16,-21-21-16,22 0 0,-1 0 16,-21 22-16,21-22 0,22 0 0,-22 21 15,22-21-15,-1 0 0,1 21 16,20-21-16,-20 0 0,21 0 0,-1 0 16,22 0-16,-21 0 0,21 0 15,-22 0-15,22 0 0,0 0 0,0 0 16,0 0-16,-1 0 15,1 0-15,0 21 16,0-21 0,0 0 15,0 0-31,21-21 16,0 0-1,0 0-15,0-1 0,0 1 0</inkml:trace>
  <inkml:trace contextRef="#ctx0" brushRef="#br0" timeOffset="2291.63">2730 1249 0,'0'0'0,"-21"0"16,0 0-1,21 21 1,-21 0-16,21 0 16,0 1-16,0 20 0,0-21 15,0 21-15,0 22 0,0-22 16,0 22-16,0-22 0,0 22 0,0-1 16,0-21-16,0 22 0,0-22 15,0 1-15,0-1 0,0-21 0,-21 21 16,21-20-16,0-1 0,0 0 15,0 0-15,0 0 0,0-42 47,0 0-47,0-21 16,0 20-16,0 1 0</inkml:trace>
  <inkml:trace contextRef="#ctx0" brushRef="#br0" timeOffset="2927.79">2349 1524 0,'-21'-21'15,"42"42"-15,-63-42 0,21 21 0,21-21 16,0 0-16,0-1 16,0 1-16,21 21 0,0-21 15,0 0-15,22 0 0,-22 0 16,21 21-16,1-22 0,-1 1 15,21 21-15,-20 0 0,20-21 16,-20 21-16,20 0 0,-21 0 0,1 21 16,-1 0-16,0 1 0,-20-1 15,20 0-15,-42 21 0,0-21 16,0 22-16,0-1 0,-21 22 0,0-22 16,-22 0-16,1 1 0,0 20 15,-1-42-15,1 22 0,0-1 0,-1-21 16,22 0-16,-21 0 0,-1 1 15,22-1-15,0-21 0,0 0 0,21-21 32,0-1-32,0 1 15,21 0-15,0 0 0,22 0 16,-22 0-16,21-1 0,-21 1 0,22 0 16,-1 0-16,0 21 0,1-21 15,20 21-15,-21 0 0,1 0 0,-1 0 16,0 0-16,1 21 0,-1 0 15,-21 0-15,0 0 0,1 1 0,-22 20 16,0-21-16,0 21 0,0 1 16,-22-22-16,1 21 0,-21 1 0,0-22 15,-1 21-15,1 0 0,0-20 16,-22 20-16,1-21 0,-1 0 0,1 0 16,-1 1-16,1-1 15,-1-21-15,22 0 0,-22 0 0,22 0 16,-22 0-16,22 0 0,21 0 15,-21-21-15,20-1 0,-20 1 0,21 0 16,0-21-16,21 21 0,0-1 16,0 1-16,0-21 0,0 21 15,0 0-15,0-1 0,0 1 0,21 0 16,21 0-16,-21 21 0,22-21 16,-22 0-16</inkml:trace>
  <inkml:trace contextRef="#ctx0" brushRef="#br0" timeOffset="3400.79">3492 1757 0,'-21'0'0,"21"21"0,-21-21 15,0 21-15,0 0 0,0 1 0,-1-1 16,1 21-16,21-21 0,-21 22 16,0-22-16,0 21 0,21-21 15,0 22-15,0-22 0,0 0 16,0 0-16,0 0 0,0 0 0,0 1 16,0-1-16,0 0 0,21-21 15,0 0-15,21 0 0,-20 0 16,-1 0-16,0 0 0,21 0 0,-21 0 15,22-21-15,-22 0 0,21-1 16,-21 1-16,1 0 0,20 0 0,-21 0 16,-21-22-16,0 22 0,0 0 15,0-21-15,0 21 0,0-1 0,0-20 16,-21 21-16,-21 0 0,20 0 16,1-1-16,-21 22 0,21 0 15,-22 0-15,1 0 0,21 0 16,-21 0-16,20 22 0,1-22 0,0 21 15,0 0-15,21 0 0,0 0 16,0 0-16,21 1 16,21-22-16,-20 0 15,20 0-15,0 0 0</inkml:trace>
  <inkml:trace contextRef="#ctx0" brushRef="#br0" timeOffset="3846.75">4170 1693 0,'-43'0'15,"22"0"-15,0 22 16,21-1-16,-21-21 0,0 21 16,0 0-16,21 0 0,-22 0 0,1 1 15,0 20-15,21-21 0,0 0 16,-21 22-16,21-22 0,-21 0 0,21 21 15,0-21-15,0 1 0,0-1 0,0 0 16,21 0-16,0 0 16,0-21-16,0 0 0,1 0 0,-1 0 15,0 0-15,0 0 16,0 0-16,0 0 0,1 0 0,20 0 16,-21-21-16,0 0 0,0 0 15,1 0-15,20-1 0,-42 1 0,21-21 16,-21 21-16,21 0 0,-21-22 15,0 1-15,0 21 0,0-22 0,-21 1 16,0 21-16,0 0 0,-22 0 16,22-1-16,-21 22 0,21 0 0,0 0 15,-22 0-15,22 0 0,0 22 16,0-1-16,0 0 0,-1 0 0,22 0 16,0 0-16,0 1 0,0-1 15,0 0-15,22 0 16,-1-21-16,0 0 0,0 0 0,0 0 15</inkml:trace>
  <inkml:trace contextRef="#ctx0" brushRef="#br0" timeOffset="4640.13">4911 1291 0,'0'0'0,"0"-42"16,0 21-1,0 42 1,0 0-16,-22 0 16,22 0-16,-21 1 0,21 20 0,0 0 15,0 1-15,-21-1 0,21 0 16,-21 22-16,0-22 0,21 22 0,-21-22 16,21 0-16,-22 22 0,1-22 15,21 0-15,-21 1 0,21-22 0,0 21 16,-21-21-16,21 22 0,-21-22 15,0 0-15,21 0 0,0 0 0,0 1 16,-22-22-16,22 21 0,-21-21 16,21-21 15,0-1-15,0 1-16,21 0 0,1 0 0,-1 0 15,0-22-15,0 22 0,21-21 16,-20 0-16,-1 20 0,0-20 0,21 21 15,-21-21-15,1 20 0,20 1 16,-21 0-16,0 0 0,22 0 0,-22 0 16,0 21-16,0 0 0,0 0 0,0 0 15,-21 21 1,0 0-16,0 0 0,0 0 0,0 0 16,0 1-16,-21-1 15,0 0-15,-21 0 0,21 0 0,-22 0 16,22 1-16,-21-1 0,21 0 15,-22-21-15,22 21 0,-21-21 0,21 0 16,-1 0-16,1 0 0,0 0 0,0 0 16,0 0-16,0 0 0,-1-21 15,22 0-15,0 42 32,22 0-17,-1 0-15,0 0 16,-21 1-16,21-1 0,0 0 15,0 0-15,-21 0 0,22 0 0,-1-21 16,0 22-16,0-22 0,0 0 16,0 21-16,1-21 0,20 0 0,0 0 15,-21 0-15,22 0 0,-22 0 16,21 0-16,1 0 0,-22 0 0,0-21 16,21-1-16,-21 22 0,1-21 15,-22 0-15,21 0 0,0 0 16,-21 0-16,0-1 0,21 1 15,-21 0-15,0 0 0,0 0 16,-21 21 0,0 0-1</inkml:trace>
  <inkml:trace contextRef="#ctx0" brushRef="#br0" timeOffset="5495.61">1630 6858 0,'0'0'0,"0"-21"16,0-64-1,0 64-15,0 0 0,0 0 0,0 0 16,0-1-16,0 1 0,0 0 16,21 42-1,-21 0 1,0 22-16,0-1 16,21 0-16,-21 22 0,0-1 0,0 1 15,21 21-15,-21-1 0,21 1 16,-21 21-16,0 0 0,0-22 0,0 22 15,0-21-15,0 21 0,0-1 16,0-20-16,0 21 0,0-21 0,0 20 16,-21-20-16,0 0 0,21-22 15,-21 22-15,0-22 0,21 1 0,0-22 16,-21 22-16,-1-22 0,22 0 16,-21-20-16,21-1 0,0 0 0,0 0 15,-21-21 1,21-21-16,0-21 15,0 20-15,0-20 0,0 0 0,0-1 16,0 1-16,0-21 0</inkml:trace>
  <inkml:trace contextRef="#ctx0" brushRef="#br0" timeOffset="6446.35">1799 6604 0,'-21'0'0,"42"0"0,-63 0 0,21 0 16,21-21 0,21 21-1,0 0-15,21 0 0,1 0 16,-1 0-16,21-21 0,1 21 0,42-21 15,0 21-15,-1 0 0,22-22 16,0 22-16,0-21 0,22 21 0,-1-21 16,0 21-16,0-21 0,0 0 15,0 21-15,-21 0 0,22-21 0,-1 21 16,-21 0-16,21-22 0,0 22 16,-21 0-16,0 0 0,0 0 15,0 0-15,-21 0 0,0 0 0,0 0 16,-22 0-16,1 0 0,0 22 15,-22-22-15,1 0 0,-1 0 0,1 0 16,-22 0-16,0 21 0,-21-21 16,1 0-16,-1 0 0,0 0 0,-21 21 15,0 0-15,0 0 16,0 0-16,-21 1 16,21-1-16,-21 0 0,21 0 0,-22 0 15,1 0-15,21 22 0,0-22 16,0 21-16,-21-21 0,21 22 0,-21-1 15,21-21-15,-21 22 0,0-1 16,21 21-16,0-20 0,0 20 0,0 1 16,0-1-16,0-20 0,0 41 15,0-20-15,0-1 0,0 1 0,0-1 16,0 1-16,0-1 0,0 1 0,0-1 16,0 1-16,0-1 0,0 1 15,0-1-15,21-20 0,-21 20 0,0 1 16,0-22-16,0 0 0,0 22 0,0-22 15,0 0-15,0 1 0,0-1 16,0-21-16,0 22 0,-21-1 0,21-21 16,0 0-16,-22 22 0,1-22 15,0 0-15,21 0 0,-21 0 16,0-21-16,0 21 0,-1-21 16,1 0-16,0 22 0,0-22 15,-21 0-15,20 0 0,1 0 0,-21 0 16,0 21-16,-1-21 0,1 0 0,0 0 15,-1 0-15,-20 0 0,20 0 16,-20 21-16,21-21 0,-22 0 0,1 0 16,-22 0-16,0 0 0,1 21 0,-22-21 15,21 0-15,-21 0 0,-21 0 16,21 0-16,-21 0 0,-21 0 0,0 0 16,0 0-16,0 0 0,0 0 15,-1 0-15,1 0 0,21 0 16,-21 0-16,42 0 0,-21 0 0,43 0 15,-22 0-15,21 0 0,0 0 16,1 0-16,20 21 0,-20-21 0,20 0 16,-21 21-16,22-21 0,-1 0 15,22 0-15,-21 0 0,20 0 0,22 0 16,0 0-16,0 0 0,21-21 16,0 0-16,21-21 15,0 21-15</inkml:trace>
  <inkml:trace contextRef="#ctx0" brushRef="#br0" timeOffset="6880.33">2349 7006 0,'0'0'0,"0"-21"16,0 42 30,0 0-46,0 22 0,0-1 16,0 0-16,0 22 0,22-1 0,-22-20 16,0 41-16,0-20 0,0-1 15,0 1-15,0-1 0,0-20 0,0 20 16,-22 1-16,1-22 0,21 22 0,-21-22 16,21-21-16,-21 21 15,21 1-15,0-22 0,0 0 0,-21 0 16,0-21-1,21-21 1,0 0-16,0-21 16,0-1-16</inkml:trace>
  <inkml:trace contextRef="#ctx0" brushRef="#br0" timeOffset="7251.73">2117 7154 0,'-22'0'0,"44"0"0,-65-21 16,22 0-16,0 21 0,21-21 0,0 0 16,0 0-16,0-1 0,0 1 15,0 0-15,21 21 0,0-21 0,0 0 16,22 0-16,-1-1 0,0 1 16,1 0-16,20 21 0,-20-21 0,20 21 15,-21 0-15,22 0 0,-1 0 16,-20 0-16,-1 21 0,0 0 0,1 0 15,-22 22-15,0-1 0,-21 0 16,0 1-16,0-1 0,-21 0 0,0 22 16,-22-22-16,1 22 15,0-22-15,-1 0 0,1 1 0,-21-1 16,20 0-16,1 1 0,0-22 16,-1 0-16,22 0 0,0 0 0,0 1 15,0-22-15,42 0 31,0 0-31,0-22 0,0 22 16,0-21-16,22 0 0,-22 21 16</inkml:trace>
  <inkml:trace contextRef="#ctx0" brushRef="#br0" timeOffset="7636.03">2815 7726 0,'0'21'0,"0"-42"0,0 63 16,0-21-16,21-21 16,0 0-1,1 0-15,-1-21 16,0 21-16,0-21 0,0 0 16,0 21-16,22-21 0,-22 0 0,0-1 15,0 1-15,-21 0 0,21 0 0,-21 0 16,22-22-16,-22 22 15,0 0-15,0 0 0,-22 21 16,1 0-16,0 0 16,0 0-16,0 21 0,0 0 15,-1 0-15,22 1 0,-21 20 0,21-21 16,-21 21-16,21-20 0,0 20 16,0-21-16,0 21 0,0-20 0,0 20 15,0-21-15,0 0 0,0 0 16,21 1-16,0-1 0,1-21 0,-1 0 15,0 21-15,0-21 0,0 0 16,22 0-16,-22-21 0,21 0 0,0 21 16,1-22-16,-1 1 0</inkml:trace>
  <inkml:trace contextRef="#ctx0" brushRef="#br0" timeOffset="8123.8">3789 7408 0,'-21'0'32,"21"22"-32,-22-1 15,22 0-15,0 0 0,-21 0 0,21 22 16,0-22-16,0 21 0,0-21 0,0 22 16,0-22-16,0 21 15,0-21-15,0 0 0,0 1 0,0-1 16,-21 0-16,21 0 0,0 0 15,0 0-15,0 1 0,-21-22 16,0-22 15,21 1-31,0 0 0,0-21 16,0 21-16,0-1 0,0-20 16,0 0-16,21 21 0,0-22 15,0 1-15,0 0 0,1-1 0,-1 1 16,21 0-16,-21-1 0,22 22 15,-1-21-15,0 21 0,1-1 16,20 1-16,-21 21 0,1 0 0,-1 0 16,-21 21-16,22 1 0,-22-1 15,21 21-15,-21-21 0,-21 22 0,0-1 16,0 0-16,0 1 0,0-1 0,0 0 16,0-21-16,0 22 0,0-22 15,0 21-15,-21-21 0,21 1 0,-21-1 16,21 0-16,0 0 0,-21-21 0,21 21 15,-21-21 1</inkml:trace>
  <inkml:trace contextRef="#ctx0" brushRef="#br0" timeOffset="8835.96">3048 4403 0,'0'0'0,"21"0"0,-21-21 15,21-1-15,-21 1 0,21 0 16,-21 0-16,22 21 0,-22-21 15,21 21 1,-21 21-16,0 21 16,21-21-16,-21 22 0,0-1 15,0 22-15,0-1 0,0 22 16,0-1-16,0 1 0,0 0 0,0 21 16,0-22-16,0 1 0,0 0 15,-21 20-15,21-20 0,0 0 0,-21-1 16,21-20-16,-22 21 0,22-22 0,0 22 15,0-22-15,0 1 0,0-22 16,0 22-16,0-22 0,0 0 0,0 1 16,0-1-16,0-21 0,0 0 15,0 22-15,0-22 16,0-42 0,0-1-1,0 1-15,0-21 0,0 21 0,0-22 16,0 1-16,0-21 0</inkml:trace>
  <inkml:trace contextRef="#ctx0" brushRef="#br0" timeOffset="9427.83">3238 4445 0,'-21'0'0,"42"0"0,-63-21 0,21 21 0,21-21 16,-21 21-16,0 0 0,-1 0 15,1 0-15,0 21 16,0 0-16,21 0 0,-21 0 16,0 1-16,-1-1 0,22 0 0,-21 21 15,0 1-15,0-22 0,21 21 16,-21 0-16,0 1 0,-1-1 0,22 0 15,0-20-15,-21 20 0,21-21 16,0 0-16,-21 0 0,21 1 0,21-22 47,0-22-47,-21 1 0,22 0 16,-1 0-16,0 0 0,-21-22 15,21 1-15,0 21 0,0-21 0,1-1 16,-1 1-16,0 0 0,0-1 15,0 22-15,0-21 0,1-1 0,-1 22 16,0 0-16,0 0 0,-21 0 16,21 21-16,0 0 15,1 0-15,-1 0 16,-21 21-16,21 0 0,0 0 0,0 22 16,0-22-16,1 21 15,-1 0-15,0 1 0,0-1 0,0 0 16,0 1-16,1-1 0,-1 0 0,0 1 15,0-1-15,-21-21 0,21 22 16,-21-22-16,21 0 0,-21 0 0,0 0 16,22 0-16,-22 1 15,0-1-15,-22-21 32</inkml:trace>
  <inkml:trace contextRef="#ctx0" brushRef="#br0" timeOffset="10647.65">1418 7260 0,'-21'0'47,"0"0"-47,0 0 15,-1 0-15,1 0 16,0 0-16,0-21 16,0 21-16,0 0 0,-1-21 0,1 0 15,0 21-15,-21-21 0,21 21 16,-1-22-16,-20 1 0,21 0 0,0 0 15,-22 0-15,22 0 0,-21-1 16,21-20-16,0 21 0,-22 0 0,22-22 16,0 1-16,-21 21 15,20-21-15,1-1 0,-21 1 0,21-22 16,0 22-16,-1 0 0,1-22 16,0 22-16,0-22 0,0 22 0,21-21 15,0 20-15,-21-20 0,21 20 16,-22-20-16,22-1 0,0 22 15,0-21-15,0-1 0,0 1 0,0-1 16,0 1-16,0-1 0,0 1 16,0-22-16,0 21 0,0 1 15,0-1-15,0-20 0,0 20 0,0-20 16,0 20-16,0-21 0,0 22 0,22-1 16,-22-20-16,0 20 15,0 1-15,21-22 0,0 22 0,0-22 16,0 21-16,0-20 0,1 20 15,-1 1-15,0-22 0,0 22 16,21-1-16,-20 1 0,20-1 0,-21-21 16,21 22-16,1-1 0,-22 1 15,21-1-15,1 1 0,-1-1 0,0 1 16,-21 21-16,22-22 0,-1 22 16,0-1-16,1 1 0,-1 0 15,-21 21-15,22-22 0,-22 22 0,0 0 16,0 0-16,0 0 0,0 21 15,-21-22-15,0 44 47,0-1-31,22 0 0,-22-42 46,0 0-46,0-1-16</inkml:trace>
  <inkml:trace contextRef="#ctx0" brushRef="#br0" timeOffset="11124.03">1143 2582 0,'0'0'16,"-21"0"-16,0 0 16,-1 0-1,22 22-15,0-1 16,22 0 0,-1-21-16,0 0 15,0 21-15,0-21 0,22 0 16,-22 0-16,0 0 0,21 0 15,-21 0-15,22 0 0,-1 0 16,-21 0-16,22 0 0,-22 0 0,21 0 16,-21-21-16,0 21 0,1 0 15,-1-21-15,0 21 0,0 0 0,-21 21 63,-21 0-63,0 21 0,0-20 0,21 20 15,-22-21-15,1 21 0,0 1 16,0-1-16,0 0 0,21 1 16,-21-1-16,-1 0 0,1 1 15,21-1-15,-21 0 0,21 1 16,0-22-16,0 21 0,-21-21 0,21 1 16,0-1-16,0 0 0,0 0 15,0 0 1,21-21 15</inkml:trace>
  <inkml:trace contextRef="#ctx0" brushRef="#br0" timeOffset="23111.63">9017 1376 0,'0'0'0,"0"-21"0,21 21 16,-21-21-16,0-1 15,0 1-15,0 0 16,0 0-16,0 0 16,0 0-1,0 42 17,0 0-17,-21 0-15,21 21 0,0-20 16,0 20-16,-21 0 0,21 22 0,-21-22 15,21 22-15,0-1 0,0 1 16,0-1-16,-22-21 0,22 22 16,-21-1-16,21-20 0,0 20 0,0-20 15,-21-1-15,21-21 0,-21 21 16,21-20-16,0-1 0,-21 0 0,21 0 16,0 0-1,0-42 1,0 0-16,0 0 0,0 0 15,0-1-15,0 1 16,0 0-16</inkml:trace>
  <inkml:trace contextRef="#ctx0" brushRef="#br0" timeOffset="23796.19">8763 1334 0,'0'0'16,"-21"-22"-16,0 1 15,21 0-15,0 0 16,0 0-16,0 0 16,21-1-16,0 1 0,21 21 15,1-21-15,-1 0 0,0 0 16,1 21-16,20 0 0,-21 0 0,22 0 15,-22 0-15,1 0 0,-1 21 16,0 0-16,-21 0 0,22 22 0,-22-22 16,-21 21-16,0 0 0,0 1 15,0-1-15,-21 0 0,-22 1 0,22-1 16,-21 0-16,0 22 0,-1-43 16,1 21-16,0 1 0,-1-22 0,1 21 15,21-21-15,0-21 0,-1 22 16,1-22-16,0 21 0,0-21 15,21-21 1,0-1-16,21 1 16,0 0-16,0 0 0,1 0 15,20 21-15,0-21 0,-21-1 0,22 1 16,-1 0-16,0 21 0,1 0 16,-1 0-16,0 0 0,1 0 0,-1 0 15,0 0-15,-20 21 0,20 0 16,-21 1-16,0-1 0,-21 0 0,0 21 15,0-21-15,0 22 0,0-22 0,-21 21 16,0 1-16,0-22 16,-22 21-16,1-21 0,0 22 0,21-22 0,-22 21 15,1-21-15,0 0 16,-1 1-16,1-22 0,0 21 0,20-21 16,-20 0-16,21 0 0,-21 0 0,20 0 15,1 0-15,-21 0 0,21-21 16,-22-1-16,22 22 0,0-21 0,0 0 15,0 0-15,0 21 0,-1-21 16,22 0-16,-21-1 0,21 1 16,0 0-16,21 0 15,1 21-15,-1-21 0,0 21 16,21-21-16,1-1 0,-22 22 16</inkml:trace>
  <inkml:trace contextRef="#ctx0" brushRef="#br0" timeOffset="24318.08">9864 1672 0,'0'0'15,"0"-21"-15,-22 21 47,22 21-47,-21 0 0,0 1 16,21-1-16,-21 0 0,0 21 15,21-21-15,0 1 0,-21 20 0,-1-21 16,22 21-16,-21-20 0,21-1 16,0 0-16,0 0 0,0 0 0,0 0 15,0 1-15,0-1 0,0 0 16,21-21-16,1 0 0,-1 0 15,0 0-15,21 0 0,-21 0 0,1 0 16,20 0-16,-21 0 0,0-21 16,22 21-16,-22-21 0,21-1 15,-21 1-15,0 0 0,1 0 0,-1 0 16,0 0-16,-21-1 0,0-20 16,0 21-16,0-21 0,0 20 0,0-20 15,0 21-15,-21-21 0,0 20 16,-1 1-16,1 21 0,0-21 0,0 21 15,0 0-15,0 0 0,-22 0 16,22 0-16,0 0 0,-21 21 0,20 0 16,1 1-16,0-22 0,0 21 15,0 0-15,0 21 0,21-21 0,0 1 16,0-1-16,0 0 16,0 0-16,21-21 0,0 0 15,21 0-15</inkml:trace>
  <inkml:trace contextRef="#ctx0" brushRef="#br0" timeOffset="24828.31">10562 1672 0,'-42'-21'16,"21"21"-1,-1 0-15,1 0 16,0 0-16,0 21 0,0 0 16,0 1-16,21-1 0,-22 0 15,1 0-15,21 21 0,-21-20 0,21-1 16,0 21-16,0-21 0,0 0 0,0 22 16,0-22-16,0 0 0,0 0 15,0 0-15,0 1 0,0-1 0,21 0 16,0-21-16,1 21 15,-1-21-15,0 0 0,21 0 0,-21 0 16,1 0-16,-1 0 0,21-21 16,-21 0-16,22 0 0,-22 21 0,21-22 15,-21 1-15,0 0 0,1 0 16,-1-21-16,0 20 0,-21 1 16,0 0-16,0-21 0,0 21 0,0-22 15,0 22-15,-21-21 0,0 21 16,-1-1-16,1 1 0,-21 0 0,21 21 15,0 0-15,-1 0 0,-20 0 16,21 0-16,0 0 0,0 21 0,-1 0 16,1 1-16,0-1 0,0 0 0,21 0 15,0 0-15,0 0 0,0 1 16,0-1-16,0 0 0,0 0 16,0 0-16,0 0 0,21-21 15,0 0-15,0 0 0,1 0 0,-1 0 16</inkml:trace>
  <inkml:trace contextRef="#ctx0" brushRef="#br0" timeOffset="25196.1">11197 1249 0,'0'-21'16,"0"42"-16,-21-42 31,0 42-31,21 0 16,0 0-16,0 22 0,-21-22 0,21 21 15,-22-21-15,22 22 0,0-1 16,0 0-16,-21 1 0,0-1 0,21 0 16,-21 1-16,21-1 0,0 0 0,-21-21 15,0 22-15,21-1 0,-22-21 16,22 0-16,-21 1 0,21-1 0,0 0 15,0 0-15,0 0 16,-21-21-16,42-21 63,-21 0-63,21 0 0,1 0 15,-22-1-15,21 1 0</inkml:trace>
  <inkml:trace contextRef="#ctx0" brushRef="#br0" timeOffset="26107.58">11112 1672 0,'0'-21'62,"22"0"-62,-1 21 16,0-21-16,0 21 0,0-21 16,0-1-16,1 22 0,-1-21 0,0 21 15,0-21-15,21 21 0,-20 0 16,-1-21-16,0 21 16,0 0-16,0 0 0,-21 21 15,0 0 1,0 0-16,0 1 0,0-1 15,-21 0-15,21 0 0,-42 0 16,21 0-16,-1 1 0,1-1 0,0 0 16,0-21-16,0 21 0,-22-21 0,22 21 15,0-21-15,0 0 16,0 0-16,0 0 16,-1 0-1,22-21-15,0 0 0,-21 21 31,21 21 1,0 0-32,0 0 15,0 1-15,0-1 0,0 0 16,0 0-16,21 0 0,-21 0 16,0 1-16,0-1 0,22-21 0,-1 21 15,-21 0-15,21-21 0,0 21 16,0-21-16,0 0 0,1 0 15,-1 0-15,0 0 0,0 0 16,0 0-16,0 0 0,1 0 16,-1 0-16,0-21 0,0 21 15,0-21-15,-21 0 0,21 21 16,-21-21-16,0-1 0,0 1 16,0 0-1,0 0 1,0 0-1</inkml:trace>
  <inkml:trace contextRef="#ctx0" brushRef="#br0" timeOffset="26959.24">12827 1884 0,'42'0'16,"-21"0"-16,1 0 15,-1 0-15,0-21 16,0 21-16,0-21 15,0-1-15,1 1 0,-1 21 16,0-21-16,0 0 0,0 0 16,0 0-16,1-1 0,-22 1 0,0 0 15,0 0-15,0 0 0,0-22 16,0 22-16,0 0 0,0 0 0,-22 0 16,1 0-16,0-1 0,0 1 0,-21 21 15,-1 0-15,1 0 0,21 0 16,-22 0-16,1 0 0,0 21 0,-1 1 15,1-1-15,0 21 0,-1-21 16,22 22-16,-21 20 0,21-21 16,0 1-16,-1-1 0,22 22 0,-21-22 15,21-21-15,0 21 0,0 1 16,0-22-16,21 0 0,1 0 0,-22 0 16,21-21-16,0 0 0,0 22 15,21-22-15,-20 0 0,-1 0 0,21 0 16,-21-22-16,22 22 0,-1-21 15,-21 0-15,21 0 0,1-21 0,-22 20 16,21 1-16,-21-21 0,1 21 16,-1-22-16,0 22 0,-21-21 0,0 0 15,0 20-15,0-20 0,0 21 16,0 0-16,0 0 16,-21 42-1,21 0-15,-21 0 0,21 0 16,0 0-16,0 22 0,0-1 0,0 0 15,0 1-15,0-22 0,0 21 16,0 1-16,0-22 0,0 0 0,0 21 16,0-21-16,21 1 0,0-22 0,0 21 15,0 0-15,22-21 0,-22 0 16,0 0-16,21 0 0,-21 0 0,1 0 16,20 0-16,-21 0 0,21-21 15,1 21-15,-22-21 0,21-1 0,-21 1 16,22 0-16</inkml:trace>
  <inkml:trace contextRef="#ctx0" brushRef="#br0" timeOffset="27311.03">14203 1736 0,'0'0'0,"21"0"47,0 0-47,0 0 0,0 0 16,1-21-16,-1 21 0,0-22 15,0 22-15,0 0 0,0 0 16,1-21-16,-1 21 16,0 0-16</inkml:trace>
  <inkml:trace contextRef="#ctx0" brushRef="#br0" timeOffset="27523.43">14139 1947 0,'0'0'0,"-21"22"16,21-1-1,21-21 1,0 0-16,1 0 15,-1 0-15,0 0 0,0 0 0,21 0 0,-20-21 16,-1 21-16,0-22 16,0 22-16,-21-21 0,21 21 0,0-21 15,1 21-15,-22-21 0</inkml:trace>
  <inkml:trace contextRef="#ctx0" brushRef="#br0" timeOffset="29551.29">15642 1630 0,'0'0'0,"0"-21"16,0 0-1,-21 21-15,21-22 16,0 1-16,-21 21 16,21-21-16,0 42 78,0 0-47,0-42 94,0 0-109,0 0 15,0 42 47,0 0-78,0 0 0,0 1 16,0-1-16,0 21 0,0-21 15,0 0-15,0 22 0,0-1 0,0-21 16,0 22-16,0-22 0,0 0 0,-21 21 16,21-21-16,0 1 0,-22-1 15,22 0-15,0 0 0,0 0 0,0 0 16,-21-21-1,21 22-15,0-1 16,-21-21 62,21 21 63,0 0-126,0 0 1,0-42 31,0 0-47,0 0 16,0 0-16,0-1 15,0 1-15,0 0 0,0-21 16,0 21-16,21-22 0,0 22 0,-21-21 15,22-1-15,20 1 0,-21 0 16,0-1-16,22 22 0,-22-21 0,21 21 16,0 0-16,-20 21 0,20 0 0,-21 0 15,21 0-15,-20 0 0,20 21 16,-21 0-16,0 21 0,0 1 0,1-22 16,-1 21-16,-21 0 0,0 1 15,0-22-15,0 21 0,0 1 0,0-22 16,0 21-16,0-21 15,0 0-15,0 1 0,0-1 0,0 0 16,0 0 0,0-42 15,0 0-31,21 0 16,-21-1-16</inkml:trace>
  <inkml:trace contextRef="#ctx0" brushRef="#br0" timeOffset="29940.26">16404 1884 0,'-21'21'0,"42"-21"32,0 0-32,0 0 15,22-21-15,-22 21 16,0-21-16,21 0 0,-20 21 0,-1-22 15,21 1-15,-21 0 0,0 0 16,-21 0-16,22 0 0,-22-1 0,21 1 16,-21 0-16,0 0 0,0 0 15,-21 21 1,-1 0-16,1 0 16,0 21-16,21 0 0,-21 21 15,0-20-15,0 20 0,-1-21 0,1 21 16,0 1-16,0-22 0,0 21 15,0 1-15,21-22 0,0 0 0,0 21 16,0-21-16,0 1 0,0-1 0,0 0 16,21 0-1,0-21-15,0 0 0,0 0 16,0 0-16,22 0 0,-22-21 16,0 21-16,21-21 0,-20 0 0,20-1 15</inkml:trace>
  <inkml:trace contextRef="#ctx0" brushRef="#br0" timeOffset="30595.8">17124 1715 0,'0'0'0,"0"-43"15,0 22-15,0 42 32,0 0-32,0 1 15,-21 20-15,21-21 16,-22 0-16,22 0 0,-21 22 0,21-22 15,0 0-15,0 0 0,-21 22 0,21-22 16,0 0-16,-21 0 16,21 0-16,0 0 15,21-21 1,0 0 0,0-21-16,1 21 0,-1-21 0,-21 0 15,21 0-15,0 0 0,0-1 16,0 1-16,-21 0 0,22 0 0,-1 0 15,-21 0-15,21-1 0,0 22 16,-21 22 15,0-1-31,0 0 0,0 0 16,0 0-16,0 0 0,0 1 16,0-1-16,21 0 15,-21 0-15,21-21 0,-21 21 0,22-21 16,-1 0-16,0 0 0,0 0 0,0 0 15,0 0-15,1 0 0,-1 0 16,21 0-16,-21 0 0,0 0 0,22-21 16,-22 0-16,0 0 0,0 0 15,0-1-15,1 1 0,-1 0 0,-21-21 16,0 21-16,0-22 0,0 1 0,0 0 16,0 20-16,0-20 0,-21 21 15,-1 0-15,22 0 0,-21-1 0,0 1 16,0 21-16,0-21 15,42 21 32,0 0-47,0 0 16,0 0-16,1 0 16,-1 0-16,0 0 0,0 0 15,0-21 1</inkml:trace>
  <inkml:trace contextRef="#ctx0" brushRef="#br0" timeOffset="31099.51">19473 1397 0,'-21'-21'0,"42"42"0,-42-63 16,21-1-16,-21 22 0,21 0 16,0-21-16,0 21 0,0-22 0,0 22 15,0 0-15,0 0 0,0 0 16,0-1-16,0 44 16,0-1-1,0 21-15,0-21 0,0 43 0,0-22 16,0 0-16,0 22 15,0-22-15,0 22 0,0-1 0,0-20 0,0 20 16,0 1-16,-21-22 16,21 0-16,-21 1 0,21-1 0,-22 0 15,22 1-15,0-22 0,0 0 0,0 0 16,0 0-16,0 0 16,0-42 15,-21 0-31,21 0 0,0 0 15,0 0-15</inkml:trace>
  <inkml:trace contextRef="#ctx0" brushRef="#br0" timeOffset="31428.32">19135 1376 0,'0'-42'16,"0"84"-16,0-106 0,-22 22 0,22 0 0,0 21 15,0-22-15,0 1 0,0 0 16,0 20-16,22-20 0,20 0 0,-21 21 15,43-22-15,-22 22 0,21 0 16,22 0-16,-21 21 0,20 0 0,-20 0 16,-1 21-16,1 0 0,-22 21 15,0 1-15,1-1 0,-22 0 16,-21 22-16,0-22 0,0 1 16,-21-1-16,0 0 0,-22 1 0,22-1 15,-21-21-15,-22 21 0,22-20 16,0-1-16,20 0 0,-20 0 0,0 0 15,21-21-15,-1 21 0,1-21 16,21 22 15,21-22-15,1 0-16,-1 0 0,0 0 16,0 0-16</inkml:trace>
  <inkml:trace contextRef="#ctx0" brushRef="#br0" timeOffset="32235.39">19770 1799 0,'0'0'0,"0"21"16,21-21-16,0 0 16,0 0-16,0 0 15,0-21-15,1 21 0,-1-21 0,0 0 16,0 0-16,0 21 0,0-21 15,1-1-15,-1 22 0,-21-21 0,0 0 16,0 0-16,0 0 16,-21 21 15,-1 0-31,1 21 0,0-21 16,0 42-16,0-21 0,0 1 0,-1-1 15,1 21-15,21-21 0,0 0 16,-21 22-16,21-22 0,0 0 0,0 0 15,0 0-15,0 1 16,21-22-16,0 0 0,1 0 0,-1 0 16,0 0-16,21 0 0,-21 0 15,22 0-15,-22 0 0,21-22 0,1 22 16,-1-21-16,-21 0 0,21 0 16,-20 0-16,20 0 0,-21-1 15,0 1-15,0 0 0,1 0 0,-22 0 16,0 0-16,0-1 0,0 1 15,-22 42 17,22 1-32,-21-1 0,21 0 15,-21 0-15,21 0 0,0 0 16,0 1-16,-21-1 0,21 0 0,-21 0 16,21 0-16,0 0 0,0 1 15,-21-1-15,-1 0 16,22-42 31,0 0-47,0-1 15,0 1-15,0 0 0,0 0 0,0-21 16,22 20-16,-1-20 0,0 21 16,0-21-16,21 20 0,-20-20 0,20 21 15,0 0-15,22 0 0,-22-1 0,0 22 16,1 0-16,-1 0 0,0 0 15,-20 22-15,-1-1 0,0 0 0,0 0 16,-21 0-16,0 0 16,0 22-16,0-22 0,0 21 0,-21-21 15,0 22-15,21-22 0,-43 0 16,22 0-16,0 0 0,0 1 0,0-1 16,21 0-16,-21-21 0,21 21 0,-22-21 15,44 0 16,-1-21-31,0 0 16</inkml:trace>
  <inkml:trace contextRef="#ctx0" brushRef="#br0" timeOffset="32555.36">21590 1439 0,'0'0'16,"-64"0"-1,43 22-15,0-22 0,0 21 0,0 0 16,0 0-16,-1 21 0,1-20 16,0-1-16,0 21 0,0 0 0,0-20 15,-1 20-15,1-21 0,21 21 16,0-20-16,0-1 0,0 21 0,0-21 15,0 0-15,0 1 0,0-1 16,21 0-16,1 0 16,-1 0-16,0-21 0,0 21 0,0-21 15,22 0-15,-22 22 0,0-22 16,0 0-16,0 0 0,22 0 0,-22 0 16,0 0-16,0-22 0</inkml:trace>
  <inkml:trace contextRef="#ctx0" brushRef="#br0" timeOffset="32891.31">22056 1418 0,'0'0'0,"0"-21"16,21 21-16,0-21 0,0 21 15,0 0-15,0 0 0,1 0 0,-1 0 16,0 21-16,0-21 0,0 21 16,0 0-16,1 1 0,-22 20 0,21-21 15,0 21-15,-21-20 0,21 20 16,-21 0-16,0-21 0,0 22 0,0-1 16,0-21-16,0 22 0,-21-22 15,0 0-15,0 21 0,-22-21 16,22 1-16,0-1 0,-21 0 0,20 0 15,-20-21-15,21 21 0,0-21 16,0 0-16,-1 21 0,1-21 0</inkml:trace>
  <inkml:trace contextRef="#ctx0" brushRef="#br0" timeOffset="33344.56">23135 1482 0,'0'-21'15,"0"42"79,0 0-78,0 0-16,-21-21 0,0 21 15</inkml:trace>
  <inkml:trace contextRef="#ctx0" brushRef="#br0" timeOffset="33571.96">23029 1947 0,'0'0'0,"-21"43"16,21-22-1,-21-21-15,21 21 0,0 0 16,0 0 0,0 1-16,0-1 15,0 0-15,0 0 0,-21-21 16,0 21-16,-1 0 16,1-21-16,0 22 0,0-22 0,-21 0 15,20 21-15,-20 0 0</inkml:trace>
  <inkml:trace contextRef="#ctx0" brushRef="#br0" timeOffset="34903.48">2201 11853 0,'0'0'0,"-21"-63"15,21 42 1,0 0-16,0-1 0,-21 22 16,21-21-16,-21 0 0,21 0 15,0 42 17,0 0-17,0 0-15,0 22 0,0-1 0,0 0 16,0 22-16,0-1 0,0 1 15,0 21-15,0-22 0,0 22 0,21-1 16,0-20-16,-21 21 0,21-1 16,0 1-16,-21 21 0,0-22 0,22 1 15,-22 0-15,21-1 0,-21 1 16,0 0-16,0-1 0,0 1 16,0 0-16,-21-1 0,-1 1 0,22 0 15,0-1-15,-21-20 0,0-1 16,0 22-16,21-21 0,-21-22 0,21 21 15,-21-20-15,-1-22 0,22 21 16,0-21-16,-21-21 0,21-21 16,-21-21-1,21 21-15,0-22 0,0-20 0</inkml:trace>
  <inkml:trace contextRef="#ctx0" brushRef="#br0" timeOffset="36435.89">2138 11811 0,'-21'0'0,"42"0"0,-42-21 16,-1 21-1,44 0 1,-1 0 0,0 0-16,21-21 0,1 21 0,20 0 15,1-21-15,-1 21 0,22-22 16,-1 1-16,1 21 0,0-21 0,21 21 15,-1-21-15,1 0 0,0 21 0,21-21 16,0 21-16,0 0 0,0-22 16,0 22-16,0 0 0,21-21 0,-21 21 15,21-21-15,-21 21 0,22-21 16,-44 21-16,22-21 0,-21 21 16,0-21-16,0 21 0,-21 0 0,-1-22 15,1 22-15,-22 0 0,1-21 16,-22 21-16,1 0 0,-1 0 0,0 0 15,-21 0-15,1 0 0,-1 0 16,0 0 0,-21 21-1,0 1-15,0-1 16,0 0-16,0 21 0,0-21 16,0 1-16,0-1 0,0 21 0,0-21 15,0 22-15,0-1 0,0-21 16,0 21-16,0 1 0,0 20 15,0-20-15,0-1 0,0 21 0,0 1 16,0-22-16,0 22 0,0-22 16,0 22-16,0-1 0,0-21 0,0 22 15,21-1-15,-21 1 0,0-22 16,0 22-16,0-1 0,21 1 0,-21-1 16,21-20-16,-21 20 0,0-21 0,0 22 15,0-1-15,0-20 0,0 20 16,0-20-16,0 20 0,0 1 0,0-1 15,0 1-15,-21-1 0,21 1 16,-21-1-16,21 1 0,0-1 0,0-21 16,0 22-16,-21-1 0,21-20 15,0 20-15,0-20 0,0 20 0,-21-21 16,21 1-16,0-1 0,0 0 0,0 1 16,-21-1-16,21-21 0,-22 22 15,1-22-15,21 0 0,0 0 0,-21 0 16,0-21-16,0 21 0,0-21 15,-1 0-15,1 0 0,0 0 16,0 0-16,-21 0 0,20 0 16,1 0-16,0 0 0,-21 0 0,-1 0 15,1 0-15,21 0 0,-43 0 16,22 0-16,-21 0 0,20 0 16,-41 0-16,20 0 0,-21 0 0,1 0 15,-22 0-15,21 0 0,-21 0 16,1 0-16,20 0 0,-21 0 0,0 0 15,22-21-15,-22 21 0,0 0 16,0 0-16,0 0 0,0 0 0,1 0 16,-1 0-16,0 0 0,0 0 0,21 0 15,1 0-15,-1 21 0,0-21 16,22 0-16,-1 0 0,1 0 0,21 0 16,-1 0-16,1 0 0,21 0 15,-22 0-15,22 0 0,0 0 0,0 0 16,0 0-1,0 0-15,-1 0 16,22-21 0,-21 0 31,0 21-32,21-21 79,-21 21-94,21-21 0,-21 21 16,21-21-16,0-1 15,0 1-15,0 0 16,0 0-1,-21 0-15,21 0 16,0-1-16,0 1 16,0 0-1,0 0 79,0 0-78,0 0-16,0-1 15,0 1-15,0 0 0,0 0 0,0 0 16,21 0-16,-21-1 0,0 1 16,0 0-16,21-21 0,0 21 0</inkml:trace>
  <inkml:trace contextRef="#ctx0" brushRef="#br0" timeOffset="37095.56">2942 12107 0,'0'-21'0,"0"42"0,-21-63 16,0 21-16,21 0 0,-21 0 0,21-1 16,-22 22-16,1-21 15,21 42-15,0 1 16,0-1-16,0 21 0,0 0 15,0 1-15,0 20 0,0-20 16,0 20-16,0-21 0,0 22 0,0-22 16,0 1-16,0-1 0,0 0 15,0 1-15,0-1 0,0-21 0,0 21 16,0-20-16,0-1 16,0 0-16,21-21 15,-21-21 1,0 0-16,0-1 0,0 1 0,0 0 15</inkml:trace>
  <inkml:trace contextRef="#ctx0" brushRef="#br0" timeOffset="37616.3">2646 12277 0,'0'0'0,"-21"-21"0,21-1 16,-22 1-16,22 0 0,-21 0 15,21 0-15,0 0 0,0-1 0,0 1 16,0 0-16,21 0 0,1 0 15,-1 21-15,21-21 0,0 21 0,-20 0 16,20 0-16,0 0 0,1 21 16,-1-21-16,0 21 0,1 0 0,-22 21 15,21-20-15,-21 20 0,-21 0 16,0-21-16,0 22 0,0-1 0,0 0 16,-21-20-16,0 20 0,0-21 15,0 0-15,-22 0 0,22 1 16,0-1-16,0 0 0,0-21 0,-1 0 15,22-21 1,0 0-16,0-1 16,22 1-16,-1 21 0,0-21 15,0 0-15,0 21 0,22-21 0,-1 21 16,0 0-16,1 0 0,-1 0 0,0 0 16,1 21-16,20-21 0,-21 21 15,-20 0-15,20 0 0,-42 1 0,0 20 16,0-21-16,0 21 0,-21-20 15,0 20-15,-22 0 0,22-21 16,-21 22-16,-1-22 0,1 21 16,0-21-16,-1 1 0,22-1 0,-21 0 15,21-21-15,0 0 0,-22 0 0,22 0 16,0 0-16,0 0 0,0-21 16,-1 0-16,22-1 0,0 1 0,-21 0 15,21 0-15,0 0 0,0 0 16,0-1-16,0 1 0,0 0 15,21 0-15,1 21 0,-1-21 16,0 0-16</inkml:trace>
  <inkml:trace contextRef="#ctx0" brushRef="#br0" timeOffset="38003.26">3662 12361 0,'0'22'15,"0"-1"1,-21 0-16,-1 0 0,22 0 16,0 22-16,-21-22 0,21 0 0,-21 0 15,21 21-15,0-20 0,0-1 0,0 0 16,0 21-16,0-21 16,21 1-16,0-1 0,1-21 15,-1 0-15,0 0 16,0 0-16,21 0 0,-20-21 0,-1 21 15,0-22-15,0 1 0,0 0 0,0 0 16,1 0-16,-22 0 0,0-1 16,21-20-16,-21 21 0,0 0 0,0 0 15,0-22-15,-21 22 0,-1 0 16,1 0-16,0 0 0,0-1 16,0 1-16,-22 21 0,22 0 0,0 0 15,0 0-15,0 0 0,0 0 0,-1 21 16,1 1-16,0-1 0,21 0 15,0 0-15,-21-21 0,21 21 16,0 0-16,21-21 16,0 0-16</inkml:trace>
  <inkml:trace contextRef="#ctx0" brushRef="#br0" timeOffset="38287.76">4085 12023 0,'0'0'0,"0"-21"16,0-1-16,0 1 0,0 42 31,0 1-31,0 20 0,0-21 0,0 21 16,0 1-16,0-1 0,0 0 16,0 1-16,0 20 0,0-20 0,0-1 15,0 0-15,0 1 0,0-22 0,0 21 16,0 0-16,0-20 0,0-1 15,0 21-15,0-21 0,0 0 0,0 1 16,21-44 15,0 22-31,-21-21 0,22 0 0,-1-21 16</inkml:trace>
  <inkml:trace contextRef="#ctx0" brushRef="#br0" timeOffset="38547.74">4403 11917 0,'0'0'0,"0"-21"0,0 0 16,-22 21-16,22 21 15,0 0-15,0 0 16,0 0-16,0 22 0,0-1 0,0 0 16,0 1-16,0-1 0,0 21 15,0-20-15,0-1 0,0 22 0,0-22 16,0 0-16,0 1 0,0-22 15,0 21-15,0 0 0,0-20 16,0-1-16,0 0 0,0 0 0,22 0 16,-22 0-1,21-21 1,-21-21-16,21 0 0,-21 0 16</inkml:trace>
  <inkml:trace contextRef="#ctx0" brushRef="#br0" timeOffset="38851.72">4805 11980 0,'21'-21'0,"-42"42"0,42-63 0,-21 21 16,0 0-16,0 42 31,0 0-31,0 21 16,0 1-16,0-1 0,0 0 0,0 1 15,0 20-15,0-20 0,0-1 16,0 21-16,0-20 0,0-1 0,0-21 16,0 22-16,0-1 0,-21-21 15,21 21-15,0-20 0,0-1 16,0 0-16,0 0 0,0 0 16,0 0-16,0-42 31,0 0-31,21 21 0,-21-21 0,21 0 15,0 0-15</inkml:trace>
  <inkml:trace contextRef="#ctx0" brushRef="#br0" timeOffset="39244.01">4974 12467 0,'0'21'15,"21"-21"-15,-21 22 16,21-22-16,1 0 15,-1 0-15,0 0 0,0 0 16,0-22-16,0 22 16,1-21-16,-1 21 0,0-21 0,0 0 15,0 21-15,0-21 0,-21 0 0,0-1 16,22 22-16,-22-21 0,0 0 16,0 0-16,-22 21 15,1 0 1,0 0-16,21 21 0,-21 0 0,0 0 15,0 1-15,-1-1 0,1 0 0,0 0 16,0 21-16,0-20 0,0-1 16,-1 21-16,22-21 0,0 0 15,0 1-15,0 20 0,0-21 0,22 0 16,-1-21-16,21 0 16,-21 0-16,0 21 0,22-21 0,-1 0 15,0 0-15,1 0 0,-1-21 16,0 21-16,1-21 0,-1 0 0,0 21 15,-20-21-15,20 0 0,-21-1 0,0 1 16,-21 0-16,0 0 0</inkml:trace>
  <inkml:trace contextRef="#ctx0" brushRef="#br0" timeOffset="39499.23">4170 12234 0,'0'0'0,"-43"0"0,22 0 15,0 22-15,42-22 32,22 0-32,-22 0 0,21-22 0,-21 22 15,22 0-15,-1-21 0,0 21 0,1-21 16,-1 21-16,0 0 0,-21 0 15,22 0-15,-22-21 0,0 21 16</inkml:trace>
  <inkml:trace contextRef="#ctx0" brushRef="#br0" timeOffset="40019.48">2646 13399 0,'-21'0'0,"42"0"0,-64 0 0,22 0 0,0 0 16,42 0 15,0 0-31,22 0 16,-22 0-16,21 0 0,1-22 16,20 22-16,1 0 0,-1-21 0,1 21 15,20-21-15,22 21 16,-21-21-16,42 21 0,-21-21 0,21 0 15,-22 21-15,22-22 0,0 22 0,0-21 16,0 21-16,0 0 0,0-21 16,0 21-16,-21-21 0,0 21 0,-21 0 15,-1 0-15,1 0 0,-21 0 16,-1 0-16,1 0 0,-22-21 0,0 21 16,1 0-16,-1 0 0,-21 0 0,0 0 15,0 0-15,-21-21 16,-21-1 15,0 22-31,21-21 16,-21 21-16,-21 0 0,20-21 0,1 21 15,0 0-15</inkml:trace>
  <inkml:trace contextRef="#ctx0" brushRef="#br0" timeOffset="42383.46">2032 13039 0,'0'0'0,"21"0"32,-21 21 15,-21-21-47,0 0 15,0 0 1,-1 0-16,1 0 0,0 0 15,0 0-15,0 0 0,0 0 16,-1 0-16,1 0 0,0 0 16,0 0-16,0 0 0,0 0 0,-1 0 15,1 0-15,0 0 16,0 0-16,0-21 0,0 21 0,-22-21 16,22 21-16,0 0 0,-21-22 15,20 1-15,1 21 0,-21-21 0,21 21 16,-22-21-16,22 0 0,-21 0 15,21-1-15,-22 1 0,22 0 16,0 0-16,0 0 0,0 0 0,0-22 16,-1 22-16,1 0 0,0 0 15,0-22-15,0 22 0,21 0 16,-21 0-16,-1-21 0,22 20 0,-21 1 16,21-21-16,-21 21 0,0 0 15,21-22-15,0 22 0,-21-21 16,21 21-16,-21-22 0,21 22 0,-22-21 15,22 21-15,0-22 0,0 1 16,-21 21-16,0-22 0,0 1 0,21 21 16,0-21-16,-21-1 0,0 22 15,-1-21-15,22-1 0,-21 1 0,0 21 16,21-21-16,-21-1 0,0 1 16,21 0-16,-21-1 0,-1-20 0,1 20 15,21 1-15,-21 0 16,0-1-16,0-20 0,21 21 0,-21-1 15,21 1-15,-22 0 0,1-1 16,21 1-16,0 0 0,-21-1 0,21 1 16,-21 0-16,21-22 0,-21 22 15,21-1-15,0 1 0,0-21 16,0 20-16,0 1 0,-21 0 0,21-1 16,-22 1-16,22 0 0,0 20 15,0-20-15,0 0 0,-21-1 0,21 22 16,-21-21-16,21 0 0,-21 20 15,21-20-15,0 0 0,0 21 0,-21-22 16,21 22-16,-21-21 16,21-1-16,0 22 0,-22-21 0,22 21 0,0-22 15,0 1-15,0 21 16,0-21-16,-21 20 0,21-20 0,0 21 16,-21 0-16,21-22 0,0 22 15,0-21-15,0 21 0,0-22 0,-21 22 16,21-21-16,-21 0 0,21 20 15,0-20-15,0 21 0,0-21 16,0 20-16,-21-20 0,21 0 0,0 21 16,-22-22-16,22 22 0,0 0 15,0-21-15,0 20 0,0 1 16,0 0-16,0-21 0,0 21 0,0-1 16,0 1-16,0 0 0,0-21 0,0 21 15,0-1-15,0 1 16,0 0-16,0 0 0,0-21 0,0 20 15,0 1-15,0 0 0,0-21 16,0 21-16,0-1 0,0 1 0,0-21 16,0 21-16,0 0 0,0-1 15,0-20-15,0 21 0,0 0 16,0 0-16,0-1 0,22 1 0,-22 0 16,0 0-16,0 0 0,0 0 15,0-1-15,0 1 0,0 0 0,0-21 16,0 21-16,0-1 15,0 1-15,21 0 0,-21-21 0,0 21 0,0-1 16,0-20-16,0 21 16,0-21-16,0 20 0,0-20 0,0 0 15,0 21-15,0-22 0,0 1 16,0 21-16,0-22 0,0 22 16,0-21-16,0 21 0,21-22 0,-21 22 15,0-21-15,0 21 0,0 0 16,0-22-16,0 22 0,21-21 0,-21 21 15,21-22-15,-21 22 0,21-21 16,-21-1-16,0 22 0,0-21 16,22 0-16,-1 20 0,-21-20 15,21 21-15,-21-21 0,0-1 16,21 22-16,-21 0 0,21-21 0,-21 20 16,21-20-16,-21 21 0,0 0 15,0-22-15,22 22 0,-22 0 0,21-21 16,-21 21-16,0-1 0,0-20 15,0 21-15,21-21 0,-21 20 16,0-20-16,21 0 0,-21 21 0,0-22 16,21 22-16,-21-21 0,0-1 15,0 22-15,21-21 0,-21 0 0,22 20 16,-22-20-16,0 0 16,0 21-16,21-22 0,-21 1 0,0 0 15,0 20-15,0-20 0,0 0 16,21-1-16,-21 1 0,0 21 15,21-21-15,-21-1 0,0 1 0,21 0 16,-21-1-16,0 1 0,0 21 16,0-22-16,0 22 0,21-21 0,-21 21 15,22-22-15,-22 22 0,0-21 16,0 21-16,21-22 0,-21 22 16,21-21-16,-21 21 0,0-22 0,21 22 15,-21-21-15,21 21 0,-21-22 16,0 22-16,21-21 0,1 21 15,-22-22-15,21 22 0,-21-21 16,0 21-16,21-22 0,0 22 0,-21 0 16,0 0-16,0-21 0,21 20 15,-21 1-15,21 0 0,-21 0 0,22 0 16,-22 0-16,0-1 0,0 1 16,21 0-16,0 0 15,-21 0-15,0 0 0,21-1 16,0 1-16,0 0 15,-21 0-15,22 0 0,-1 0 16,-21-1 0,21 1-16,0 21 0,-21-21 15,21 21-15,0-21 16,1 0-16,-1 21 16,0-21-16,0 21 15,-21-22-15,21 22 16,0-21-1,-21 0-15,22 21 16,-22-21-16,21 21 16,0-21-16,-21 0 31,-21 21 47,0 0-62,-1 0-16</inkml:trace>
  <inkml:trace contextRef="#ctx0" brushRef="#br0" timeOffset="43031.22">825 2985 0,'0'0'0,"-21"0"16,0 0 0,0 0-16,42 0 62,0 0-62,22 0 16,-22 0-16,21 0 0,0 0 15,1 0-15,-1 0 0,22 0 16,-22 0-16,21-22 0,-20 22 0,-1-21 16,22 21-16,-22-21 0,0 21 15,1 0-15,-1-21 0,-21 0 0,0 21 16,0 0-16,1 0 16,-1 0-16,-21 21 46,0 0-46,0 0 16,-21 0-16,-1 22 0,1-1 16,-21 0-16,21 22 0,0-22 0,-22 43 15,22-22-15,-21 1 0,21-1 16,-22 1-16,22-22 0,-21 22 16,21-22-16,-1 0 0,22 1 0,0-22 15,-21 0-15,21 21 0,0-20 16,-21-1-16,21 0 31,-21-21 0,0 0-15</inkml:trace>
  <inkml:trace contextRef="#ctx0" brushRef="#br0" timeOffset="62715.52">9504 5990 0,'0'-21'0,"0"42"16,0-63-16,0 21 0,0 0 0,0-1 15,0 1-15,0 0 0,0 0 16,0 0-16,-21 21 0,21-21 16,-22 21-1,22 21-15,-21 0 16,21 0-16,0 21 0,0-20 0,0 20 16,-21 0-16,21 22 0,-21-22 15,21 0-15,0 22 0,0-1 0,-21-20 16,21 20-16,-21 1 0,21-1 0,-22 1 15,22-1-15,0 1 0,-21-22 16,21 22-16,-21-22 0,21 0 16,-21 1-16,21-22 0,0 0 0,0 21 0,0-21 15,0 1 1,0-44 15,0 1-31,0 0 0,0 0 16,-21-21-16,21-1 0,0 1 0</inkml:trace>
  <inkml:trace contextRef="#ctx0" brushRef="#br0" timeOffset="63391.45">9102 6054 0,'0'0'0,"-43"-21"0,22-1 0,0 22 0,0-21 16,0 21-16,-1-21 0,1 0 0,21 0 15,-21 0-15,21-1 16,0 1-16,0 0 0,0 0 0,21 0 16,0 0-16,1-22 0,20 22 15,-21 0-15,21 0 0,1 21 0,-1-21 16,0-1-16,1 22 0,-1 0 16,0 0-16,1 0 0,-1 22 0,0 20 15,1-21-15,-1 21 0,0 1 16,1-1-16,-22 0 0,0 1 15,-21-1-15,0 22 0,0-22 0,-21 0 16,-21 1-16,20 20 0,-20-21 16,0 1-16,-1-1 0,1-21 0,0 22 15,-1-22-15,1 0 0,0 0 16,-1 0-16,1 0 0,21-21 0,-21 0 16,20 0-16,1 0 0,0 0 0,21-21 15,0 0-15,0 0 0,0 0 16,0 0-16,21-1 0,0 1 15,22 0-15,-22 0 0,21 21 16,-21-21-16,22 21 0,-1-21 0,0 21 16,1 0-16,20 0 0,-20 0 15,-1 0-15,21 21 0,-20 0 16,20 0-16,-20 21 0,-1-20 0,0-1 16,-21 21-16,22 0 0,-22 1 15,-21-1-15,0 0 0,0 1 0,-21-1 16,0 0-16,-22 1 0,22-1 0,-21 0 15,-1-20-15,-20 20 0,21 0 16,-1-21-16,1 1 0,0-1 0,-1 0 16,-20-21-16,20 0 0,1 0 15,0 0-15,21 0 0,-22 0 16,1 0-16,21-21 0,-22 21 0,1-21 16,21-1-16,0 1 0,0 0 15,-22 21-15,43-21 0,0 0 16,-21 0-16,21-1 0,0 1 15,21 0-15,0 21 0,22-21 16,-22 0-16,21 21 0,1-21 16,-1 21-16,-21-22 0,21 22 0,1 0 15</inkml:trace>
  <inkml:trace contextRef="#ctx0" brushRef="#br0" timeOffset="64187.4">10202 6541 0,'0'0'0,"0"-22"15,-21 44 1,0-1 0,0 0-16,21 0 0,-21 0 0,-1 0 15,22 1-15,0 20 0,-21-21 16,21 0-16,-21 22 0,21-22 0,0 0 15,0 0-15,0 21 0,0-20 0,0-1 16,0 0 0,21 0-16,0-21 0,1 0 0,-1 21 15,0-21-15,0 0 0,0 0 0,0 0 16,1 0-16,-1 0 0,0-21 16,0 21-16,0-21 0,0 21 0,1-21 15,-22 0-15,21-1 0,-21 1 0,21 0 16,-21 0-16,0-21 0,0 20 15,0 1-15,0-21 0,-21 21 0,0 0 16,-1-1-16,1 1 0,0 21 0,0-21 16,0 21-16,0 0 0,-1 0 15,22-21 17,22 21-32,-1 0 15,0-21-15,0 21 0,21 0 0,-20-21 16,-1-1-16,21 22 0,-21 0 15,22 0-15,-22 0 0,0 0 0,0 0 16,0 0-16,0 0 0,1 0 0,-1 22 16,0-1-16,-21 0 0,0 0 15,0 0-15,0 0 0,0 1 0,0-1 16,0 21-16,0-21 0,0 0 0,-21 1 16,21-1-16,0 0 0,0 0 15,0 0-15,0 0 0,0 1 0,0-1 16,21 0-16,0-21 15,0 0-15,0 0 0,1 0 16,20 0-16,-21 0 0,0 0 16,0 0-16,22-21 0,-22 0 0,0-1 15,0 1-15,0 21 0,1-21 16,-1 0-16,-21 0 0,0-22 0,0 22 16,0 0-16,0 0 0,0-21 0,-21 20 15,-1 1-15,1-21 0,-21 21 16,21 0-16,-22-1 0,22 22 0,-21 0 15,0 0-15,20 0 0,-20 0 16,21 0-16,0 0 0,-22 0 16,43 22-16,-21-22 0,21 21 0,0 0 15,0 0 1,21-21-16,1 0 0,-1 0 16,0 0-16,21-21 0,1 0 0,-1 0 15</inkml:trace>
  <inkml:trace contextRef="#ctx0" brushRef="#br0" timeOffset="64767.6">11515 5948 0,'0'21'0,"0"-42"0,0 0 0,0 0 0,0-1 0,-22 22 16,1 0-16,21-21 0,-21 21 16,0 0-16,21 21 15,-21 1-15,21-1 0,-21 21 0,21 0 16,0 1-16,0-1 0,0 22 15,-22-22-15,22 21 0,-21 22 0,0-21 16,21-1-16,-21 1 0,0-1 0,0 1 16,-1-22-16,1 0 0,0 1 15,21-1-15,0-21 0,-21 0 0,21 0 16,-21 1-16,21-1 0,0-42 31,0-1-31,21 1 0,0 0 16,0-21-16,0 21 0,1-22 15,-1 1-15,0 0 0,21-1 16,-21 22-16,1-21 0,20-1 0,-21 22 16,21 0-16,-20 0 0,-1 0 0,0 21 15,0 0-15,0 0 0,-21 21 32,-21 0-17,0-21-15,0 21 0,0-21 0,-1 21 16,-20-21-16,21 0 0,0 0 0,0 0 15,-1 0-15,1 22 0,0-22 16,0 0-16,21 21 16,0 0-16,0 0 15,0 0-15,0 0 16,0 1-16,0 20 0,21-21 0,0 0 16,-21 0-16,21 1 0,1-1 0,-1-21 15,0 21-15,0 0 0,0 0 16,0-21-16,1 0 0,-1 0 15,0 21-15,0-21 0,0 0 0,22 0 16,-22 0-16,0 0 0,21 0 16,-21-21-16,22 21 0,-1-21 0,0 0 15</inkml:trace>
  <inkml:trace contextRef="#ctx0" brushRef="#br0" timeOffset="65367.63">13652 5800 0,'-42'0'0,"84"0"0,-105 0 0,42 0 15,0 0-15,-1 0 0,1 0 16,0 0-16,21 21 15,0 21-15,0-21 16,0 22-16,0-1 0,0 0 0,0 1 16,0 20-16,0-20 0,0 20 0,0-21 15,0 22-15,-21-1 0,21 1 16,-21-22-16,21 22 0,-21-22 0,21 0 16,-22 1-16,1-22 0,21 21 0,0-21 15,-21 1-15,0-1 0,0-21 16,0 0-1,21-21-15,0-1 16,0 1-16,0 0 0,0 0 16,0-21-16,0-1 0,21 22 0,0-21 15,0 21-15,21-22 16,1 22-16,-1-21 0,0 21 0,1-1 16,-1 1-16,22 21 0,-22 0 0,0 0 15,22 0-15,-22 0 0,-21 21 16,22 1-16,-22-1 0,0 0 0,-21 0 15,0 21-15,0-20 0,0-1 0,0 21 16,-42-21-16,20 0 0,1 22 16,-21-22-16,0 0 0,-1 0 0,1 0 15,0 1-15,-1-1 0,1-21 16,0 21-16,-1-21 0,22 0 0,-21 0 16,-1 0-16,22 0 0,0 0 15,0 0-15,0 0 0,42-21 31,0 0-31,0-1 16,22 1-16,-22 0 0</inkml:trace>
  <inkml:trace contextRef="#ctx0" brushRef="#br0" timeOffset="65600.3">14563 6392 0,'21'0'0,"0"0"16,0 0-1,0 0-15,0 0 0,1 0 16,-1 0 0,0 0-1,0 0-15,-21 22 31</inkml:trace>
  <inkml:trace contextRef="#ctx0" brushRef="#br0" timeOffset="65763.21">14605 6625 0,'0'0'0,"0"21"16,0 1-16,21-22 31,0 0-31,0 0 0,1 0 15,-1 0-15,0 0 0,0 0 16,0-22-16,0 22 0,1-21 16,-1 21-16,-21-21 0,21 0 0</inkml:trace>
  <inkml:trace contextRef="#ctx0" brushRef="#br0" timeOffset="67300.14">16531 6456 0,'0'0'0,"0"-21"0,0-22 0,-21 1 16,21 21-16,0-21 0,0 20 0,0-20 15,0 21-15,0 0 0,0 0 16,0-1-16,0 44 31,0-1-31,0 0 0,0 0 0,0 21 16,0 1-16,0-1 0,0 22 15,-21-22-15,0 21 0,21-20 16,-22-1-16,22 22 0,-21-22 0,0-21 16,0 21-16,21-20 0,0-1 0,-21 0 15,21 0-15,0 0 0,-21-21 16,21-21-1,0 0-15,21 0 16,0 0-16,-21-1 0,21-20 16,0 21-16,0-21 0,1-1 0,-1-20 15,21 20-15,-21 1 0,0 0 16,1-1-16,-1 1 0,21 21 16,-21-21-16,0 20 0,1 22 15,-1 0-15,0 22 16,-21-1-16,0 21 15,0 0-15,0-20 0,0 20 0,0 21 16,0-20-16,0-1 0,0 0 16,0 1-16,0-22 0,0 21 0,0-21 15,0 22-15,21-22 0,-21 0 16,21 0-16,0-21 0,1 21 0,-1-21 16,0 0-16,0 0 0,21 0 0,-20 0 15,20-21-15,0 0 0,1 0 16,-1 0-16,0 0 0,22-1 0,-22-20 15,0 0-15,1 21 0,-1-22 16,0 1-16,-20 0 0,-1-1 16,0 1-16,0 21 0,-21-22 0,0 22 15,0 0-15,0 0 0,-21 21 32,0 0-32,21 21 0,-43-21 0,22 42 15,0-20-15,0-1 0,0 21 16,0 0-16,-1 1 0,1-22 15,0 21-15,0 1 0,21-22 0,0 0 16,0 21-16,0-21 0,0 1 0,0-1 16,21 0-16,0-21 0,0 0 15,22 0-15,-22 0 0,0 0 16,21 0-16,1 0 0,-1-21 16,0 21-16,-20-21 0,20-1 0,0 1 15,-21-21-15,22 21 0,-22 0 16,0-1-16,0-20 0,0 21 0,1 0 15,-1 0-15,-21-1 0,0 1 0,0 0 16,0 42 15,0 0-31,0 1 0,0-1 16,0 0-16,0 0 0,0 0 16,0 0-16,0 1 0,0-1 0,0 0 15,0 0-15,0 0 0,0 0 16,0 1-16,0-1 0,0 0 15,21-21-15,0 0 16,0 0-16,0 0 16,1 0-16,-1 0 0,-21-21 0,21 21 15,0-21-15,0-1 0,0 1 0,1 0 16,-1 21-16,0-21 0,0 0 16,0 0-16,0-1 0,-21 1 15,0 0-15,0 42 31,0 0-31,0 1 0,0-1 16,0 0-16,0 0 16,0 0-16,0 0 0,0 1 15,22-22 1,-1 0-16,0 0 16,0 0-16,21 0 0,-20 0 0,20 0 15,-21-22-15,21 22 0,-20-21 0,20 21 16,-21-21-16,0 0 0,0 0 15,1 21-15,-22-43 0,0 22 0,0 0 16,0 0-16,0-21 0,0 20 16,0 1-16,0 0 0,-22 0 0,1 0 15,0 21-15,0 0 0,0 0 16,-22-21-16,22 21 16,0 0-16,42 0 31,0 0-31,1 0 15,-1 0-15,0 0 0,0 0 0,0 0 16,0 0-16,22 0 0,-22-22 16,0 22-16,0 0 0,-21-21 15,21 0-15,1 21 16,-22-21-16,0 0 16</inkml:trace>
  <inkml:trace contextRef="#ctx0" brushRef="#br0" timeOffset="67839.03">20468 5609 0,'21'-21'0,"-42"42"0,42-63 0,-21 21 16,0 0-16,-21 21 31,21 42-31,-21-21 0,21 21 16,-21 22-16,21-22 0,0 22 0,0 20 15,-21-20-15,-1-1 0,1 1 16,21 21-16,-21-22 0,0 1 0,0-1 15,0 1-15,-1-1 0,22-21 16,-21 22-16,0-22 0,21-21 0,-21 22 16,21-22-16,0 0 0,0 0 0,0 0 15,0 1-15,-21-22 16,21-22 0,0 1-1,0-21-15,0 21 16,21-22-16,0 22 0</inkml:trace>
  <inkml:trace contextRef="#ctx0" brushRef="#br0" timeOffset="70047.88">20214 5757 0,'0'0'0,"-21"-21"15,0 21-15,21-21 16,-21 21-16,21-21 0,0 0 16,0 0-16,0-1 0,0 1 15,0 0-15,0 0 0,0 0 16,21 0-16,0-1 0,21 22 15,1-21-15,-22 0 0,42 21 0,-20 0 16,-1 0-16,0 0 0,1 0 16,-1 0-16,0 0 0,1 21 15,-22 22-15,0-22 0,-21 21 16,0 22-16,0-22 0,-21 0 0,0 22 16,-22-22-16,1 22 0,0-22 0,-1 0 15,-20 1-15,20-22 0,1 21 16,0-21-16,-1 0 0,22 1 0,-21-22 15,21 21-15,0-21 0,42-21 47,0 21-47,0-22 0,0 1 0,22 21 16,-1-21-16,0 21 0,1 0 0,-1 0 16,0 0-16,22 0 15,-22 0-15,0 0 0,1 21 0,-1-21 16,0 21-16,1 1 0,-22-1 15,0 21-15,0-21 0,-21 0 0,0 22 16,0-1-16,0-21 0,-21 22 0,0-1 16,-21-21-16,-1 21 0,1 1 15,-22-1-15,22-21 0,-21 0 0,20 22 16,-20-22-16,20-21 0,1 21 0,0 0 16,-1-21-16,1 0 0,21 0 15,-21 0-15,20 0 0,1 0 0,0 0 16,0-21-16,0 21 0,21-21 15,0 0-15,0 0 0,0-1 16,0 1-16,0 0 0,0 0 0,0 0 16,0-22-16,0 22 0,0 0 15,21 0-15,0 21 0,0-21 0,0 0 16,22-1-16,-1 22 0,-21-21 16</inkml:trace>
  <inkml:trace contextRef="#ctx0" brushRef="#br0" timeOffset="70776.94">21167 6160 0,'-22'21'31,"1"0"-31,21 0 16,-21 0-16,0 0 0,0 1 0,0 20 15,-1-21-15,22 0 0,0 22 16,-21-22-16,21 0 0,0 0 0,0 0 16,0 0-16,0 1 0,0-1 15,21-21 1,1 0-16,-1 0 0,0 0 0,0 0 16,0 0-16,0 0 0,1-21 0,-1-1 15,0 22-15,0-21 0,-21 0 16,0 0-16,21 0 0,-21 0 15,0-1-15,0 1 0,0 0 16,0 0-16,0 0 0,-21 0 0,0 21 16,21-22-16,-21 22 0,21-21 15,-21 21-15,21-21 16,21 0 0,21 21-16,-21-21 15,22 21-15,-22 0 0,21-21 0,-21 21 16,22 0-16,-22 0 0,21 0 15,-21 0-15,22 0 0,-22 0 16,0 0-16,0 0 0,-21 21 16,0 0-16,0 0 0,0 0 15,0 0-15,-21 1 0,21-1 0,-21 21 16,0-21-16,-1 0 0,1 1 16,21-1-16,0 0 0,0 0 0,-21 0 15,21 0-15,0 1 0,21-22 16,0 0-1,1 0-15,-1 0 0,0 0 0,0 0 16,0-22-16,0 22 16,22-21-16,-22 0 0,0 21 0,0-21 15,0 0-15,1 0 0,-22-1 0,21 1 16,-21 0-16,0 0 0,0-21 16,0 20-16,0 1 0,-21 0 0,-1 0 15,1 0-15,0 21 0,0-21 16,0 21-16,0 0 0,-1 0 15,1 0-15,0 0 0,0 0 16,21 21 0,21-21-1</inkml:trace>
  <inkml:trace contextRef="#ctx0" brushRef="#br0" timeOffset="71079.77">22183 5736 0,'0'0'0,"0"-21"0,0 0 0,0 0 15,0 42 1,0 0 0,0 21-16,0-20 0,0 20 15,0 0-15,-22 1 0,22-1 0,0 0 16,-21 1-16,0-1 0,0 0 15,21 22-15,-21-22 0,0 0 16,21 1-16,0-22 0,-22 21 0,22 1 16,-21-22-16,21 21 0,0-21 15,-21 0-15,21 1 0,0-1 0,0 0 16,21-21 15,0-21-31,1 0 0,-1-1 0,0 1 16</inkml:trace>
  <inkml:trace contextRef="#ctx0" brushRef="#br0" timeOffset="71591.78">22669 5609 0,'0'0'0,"0"-21"0,0 42 31,-21 0-31,0 22 0,21-22 15,-21 21-15,0 1 0,21-1 0,-21 0 16,-1 22-16,1-22 0,21 0 16,-21 1-16,0-1 0,0 0 0,0 1 15,21-1-15,0 0 0,-22 1 16,22-22-16,0 21 0,0-21 0,0 1 16,0-1-16,0 21 0,0-21 15,0 0-15,22 1 16,-1-22-16,0 0 0,0 21 0,0-21 15,0 0-15,22 0 0,-22 0 16,21-21-16,-21 21 0,22-22 0,-1 1 16,-21 0-16,22 0 0,-22 0 0,21-22 15,-21 22-15,0 0 0,1 0 16,-1-21-16,-21 20 0,0 1 0,0 0 16,0 0-1,-21 21-15,-1 21 16,1 0-16,0 0 0,0 1 15,0-1-15,0 0 16,21 0-16,-22 0 0,22 0 0,0 1 16,0-1-16,0 0 0,0 0 0,0 0 15,22 0-15,-1-21 16,0 22-16,0-22 0,21 0 16,-20 0-16,-1 0 0,0 0 15,0 0-15,21-22 0,-20 1 0,-1 21 16,0-21-16,0 0 0,-21 0 0</inkml:trace>
  <inkml:trace contextRef="#ctx0" brushRef="#br0" timeOffset="71831.64">21992 5990 0,'-21'0'0,"42"0"0,-63 0 16,63 0 0,0 0-16,0 0 15,0 0-15,1 0 0,20 0 0,-21 0 16,21 0-16,1 0 0,-1 0 0,0-21 16,1 21-16,-1 0 0,0 0 15,1-21-15,-1 0 0,22 21 16,-22 0-16</inkml:trace>
  <inkml:trace contextRef="#ctx0" brushRef="#br0" timeOffset="72167.7">23622 5800 0,'-21'-21'16,"0"21"-16,-1 0 16,1 0-16,21 21 15,-21 0-15,21 0 0,0 21 16,-21-20-16,0 20 0,0 0 0,21 1 16,-22-1-16,1 0 0,21-21 15,0 22-15,-21-1 0,21 0 0,0 1 16,0-22-16,0 21 0,0-21 0,0 1 15,0-1-15,21 0 0,-21 0 16,21 0-16,1 0 0,-1 1 0,0-22 16,0 0-16,0 0 15,0 0-15,1 0 0,-1 0 16,0 0-16,21-22 0,-21 22 0</inkml:trace>
  <inkml:trace contextRef="#ctx0" brushRef="#br0" timeOffset="72519.49">24066 5884 0,'0'-21'16,"22"21"0,-1 0-16,0 0 0,0 0 15,0 0-15,0 21 16,1 1-16,-1-1 0,0 0 15,0 0-15,-21 21 0,0-20 0,0 20 16,0-21-16,0 21 0,0-20 0,0 20 16,0 0-16,0-21 0,-21 22 15,0-22-15,21 21 0,-21-21 0,-1 22 16,1-22-16,0 0 0,0 0 16,0 0-16,0 1 0,-1-1 0,1 0 15,0-21-15,0 21 0,0-21 0,0 21 16,-1-21-16,22-21 47,0 0-47,0 0 15,22 0-15</inkml:trace>
  <inkml:trace contextRef="#ctx0" brushRef="#br0" timeOffset="72771.52">24744 6138 0,'0'-21'16,"0"0"0,0 42 30,-21-21-30,21 21-16,-22 1 0,22-1 16,-21 0-1,0 0-15</inkml:trace>
  <inkml:trace contextRef="#ctx0" brushRef="#br0" timeOffset="73031.37">24786 6710 0,'0'21'15,"0"0"1,0 0 0,0 1-16,0-1 15,0 0 1,-21-21-16,21 21 0,-21 0 0,21 0 15,-21-21-15,21 22 0,-22-1 0,1 0 16,0-21-16,0 21 16,-21 0-16,20-21 0,1 21 0,-21 1 15,21-22-15,-22 21 0,22 0 0,-21-21 16</inkml:trace>
  <inkml:trace contextRef="#ctx0" brushRef="#br0" timeOffset="77879.8">2582 16150 0,'0'0'0,"0"-42"0,0 21 15,-21 0-15,21-1 0,-21-20 16,21 21-16,0 0 0,0 0 0,0-1 16,0 1-16,0 0 15,0 42 17,0 22-32,0-22 15,0 42-15,0-20 0,0 20 0,0 1 16,0 20-16,0-20 0,0 20 15,21 1-15,-21 21 0,21-21 0,-21 20 16,21-20-16,-21 0 0,0 21 16,0-22-16,22 1 0,-22-22 0,0 22 15,0-21-15,0-1 0,0 1 16,0-1-16,0-21 0,0 22 0,0-22 16,0 1-16,0-1 15,0 0-15,0-21 0,0 1 0,0-1 16,0 0-16,-22-21 15,1-21-15,21 0 16,-21-1-16,21-20 0,0 21 16,-21-21-16</inkml:trace>
  <inkml:trace contextRef="#ctx0" brushRef="#br0" timeOffset="78873.86">2667 15960 0,'0'-21'0,"0"42"0,-21-42 0,21-1 15,0 1 1,21 0-16,0 0 15,0 21-15,22-21 0,-1 21 16,0-21-16,1-1 0,20 22 0,1-21 16,-1 21-16,22-21 15,-1 0-15,22 21 0,-21 0 0,21-21 16,0 21-16,-1 0 0,1-21 0,0 21 16,0 0-16,0 0 0,21 0 15,-21 0-15,-1 0 0,22 0 0,-21 0 16,0 0-16,0 0 0,0 0 15,0 0-15,-1 0 0,1 0 0,-21 0 16,21 0-16,-22 21 0,1-21 16,0 0-16,-22 0 0,1 21 0,-22-21 15,22 21-15,-43-21 0,21 0 0,-21 21 16,0-21-16,-21 21 16,0 1-16,0-1 15,0 0-15,-21 0 16,21 0-16,-21 0 15,21 1-15,-21-1 0,21 0 0,-21 0 16,21 21-16,0-20 0,0 20 16,0-21-16,0 21 0,-21 1 0,21-22 15,0 21-15,0 1 0,0-1 0,0 0 16,0 1-16,0 20 0,0-21 16,0 1-16,0 20 0,0-20 0,0 20 15,0 1-15,0-22 0,0 21 16,21-20-16,-21 20 0,0-20 0,0-1 15,0 0-15,0 1 0,0-1 0,0 0 16,0 1-16,0-22 16,0 21-16,0 0 0,0-20 0,0 20 15,-21-21-15,21 0 0,-22 0 16,1 22-16,0-22 0,0-21 0,0 21 16,0 0-16,-1 0 0,-20-21 0,21 22 15,-21-22-15,-1 0 0,1 21 16,0-21-16,-1 0 0,1 0 0,-22 0 15,22 0-15,0 0 0,-22 0 16,1 0-16,20 0 0,-20 0 16,-1 0-16,1 0 0,-1 0 15,-20 21-15,20-21 0,-20 0 0,-22 21 16,21-21-16,-21 21 0,22 0 16,-22-21-16,0 22 0,21-22 0,-21 21 15,1 0-15,-1-21 0,0 21 16,21-21-16,-21 21 0,22-21 0,-1 0 15,0 21-15,22-21 0,-1 0 16,1 0-16,-1 0 0,22 0 16,0 0-16,-1 0 0,1 0 0,21 0 15,-21 0-15,20 0 0,1 0 16,0 0-16,0 0 0,0 0 16,0 0-16,-1 0 15,1 22-15,0-22 0,0 0 16,21 21-16,-21-21 15,0 0 1,-1 0-16</inkml:trace>
  <inkml:trace contextRef="#ctx0" brushRef="#br0" timeOffset="79806.91">3387 16171 0,'21'-21'0,"-42"42"0,42-63 0,-21 21 15,0 0-15,0 0 16,0-1-16,0 1 0,0 0 16,21 21-1,-21 21 1,21 0-16,-21 22 16,21-1-16,-21 0 0,0 1 0,0 20 15,21-20-15,-21 20 0,0 1 16,0-22-16,0 21 0,0-20 0,0 20 15,0-20-15,0-1 0,0 0 16,0 1-16,0-1 0,-21-21 0,21 0 16,0 0-16,0 1 15,0-44 1,0 1 0,0 0-16,0-21 0</inkml:trace>
  <inkml:trace contextRef="#ctx0" brushRef="#br0" timeOffset="81379.71">3365 16277 0,'0'0'0,"0"-21"0,-21 0 16,21 0-16,-21 21 0,21-21 16,0-1-16,0 1 0,0 0 15,0 0-15,21 0 0,0 0 16,1-1-16,20 1 0,-21 21 15,21 0-15,-20 0 0,20 0 16,0 0-16,1 0 0,-1 21 16,-21 1-16,21-1 0,-20 0 0,-1 0 15,0 21-15,-21 1 0,0-22 16,0 21-16,0 1 0,-21-1 0,0-21 16,-1 21-16,-20 1 0,21-22 15,-21 0-15,20 21 0,-20-20 0,21-1 16,-21-21-16,20 21 0,1-21 15,0 0-15,0 0 0,0 0 0,42 0 47,0 0-31,0 0-16,22 21 0,-22 0 0,21 0 16,-21 1-16,22-1 0,-1 0 15,-21 0-15,21 0 0,-20 0 0,-1 1 16,21-1-16,-21 0 0,0 0 15,1 0-15,-1-21 0,0 21 0,0 1 16,0-22-16,0 0 16,1 0-16,-1 0 0,0 0 0,0 0 15,0-22-15,0 1 0,1 0 16,-1 0-16,21 0 0,-21 0 16,0-1-16,22-20 0,-22 21 15,0-21-15,0 20 0,0-20 0,1 21 16,-1-21-16,-21 20 0,0 1 15,0-21-15,0 21 0,0 0 0,0-1 16,-21 1-16,-1 0 0,1 0 16,0 21-16,0 0 0,-21 0 0,20 0 15,1 21-15,0 0 0,0 0 0,0 1 16,0-1-16,21 0 0,-22 0 16,22 21-16,-21-20 0,21-1 15,-21 21-15,21-21 0,0 0 0,0 22 16,0-22-16,0 0 0,0 0 15,21-21 1,0 0-16,1 0 16,-1 0-16,0-21 0,-21 0 15,21 0-15,0 0 0,0-22 0,1 22 16,-1 0-16,0-21 0,-21 20 16,0 1-16,21 0 0,-21-21 0,0 21 15,0-1-15,21 44 47,-21-1-47,0 0 0,21 0 0,-21 0 16,22 0-16,-22 22 15,0-22-15,21 0 0,0 0 0,0 22 16,-21-22-16,21 0 0,0-21 16,1 21-16,-1 0 0,0-21 0,0 0 15,0 21-15,0-21 0,1 0 0,-1 0 16,0 0-16,0 0 15,0-21-15,0 0 0,1 21 0,-1-21 16,-21 0-16,0 0 0,21-1 16,-21 1-16,0 0 0,0 0 0,0 0 15,0 0-15,0-1 16,0 1 0,0 42-1,21-21 1,-21 22-16,21-1 0,-21 0 0,0 0 15,21 0-15,1 0 16,-22 1-16,21-22 0,-21 21 0,21-21 16,0 0-16,0 0 0,0 0 15,1 0-15,-1 0 0,0 0 16,0 0-16,0-21 0,0-1 16,1 1-16,-1 21 0,-21-21 15,21 0-15,0 0 0,-21 0 0,0-1 16,0 1-16,21 0 0,-21 0 15,21 0-15,-21 42 47,0 0-31,0 0-16,0 0 0,0 1 0,0-1 16,0 0-16,0 0 15,0 0-15,0 0 0,0 1 0,0-1 16,0 0-16,0 0 15,0-42 32,0 0-47,0 0 0,-21-1 16,21 1-16,0 0 0,0 0 16,0-21-16,0 20 0,0-20 0,21 21 15,1-21-15,-22 20 0,21 1 16,21-21-16,-21 21 0,0 0 0,22 21 15,-22 0-15,21 0 0,-21 0 0,22 0 16,-22 0-16,21 0 0,-21 21 16,1 0-16,-1 0 0,0 21 0,0-20 15,-21-1-15,0 0 0,21 0 16,-21 0-16,0 22 0,0-22 0,0 0 16,0 0-16,0 0 0,0 0 15,0 1-15,0-1 16,-21-21-16,0 0 15,0 0 1,21-21-16,-21 21 0,-1-22 0,1 1 16,0 0-16</inkml:trace>
  <inkml:trace contextRef="#ctx0" brushRef="#br0" timeOffset="81652.69">4953 16044 0,'0'22'16,"-21"-22"15,21 21-31,0 0 15,-21-21-15,21 21 16,-22-21 15</inkml:trace>
  <inkml:trace contextRef="#ctx0" brushRef="#br0" timeOffset="83847.74">2349 17018 0,'0'21'16,"-21"-21"15,0 0-15,0 0-1,0 0-15,0 0 16,-1 0-16,1 0 0,0 0 16,0 0-1,0 0-15,0 0 0,-1 0 16,1 0-16,0 0 16,0 0-16,0-21 15,0 21-15,-1-21 16,1 0-1,0 21-15,0-21 16,21-1-16,-21 22 0,0-21 0,-1 21 16,22-21-16,-21 0 0,0 21 15,0-21-15,0 0 0,0-1 16,-1 22-16,1-21 0,0 0 0,0 0 16,0 0-16,0 0 0,-1-1 15,1 1-15,0 0 0,0 21 0,0-21 16,0 0-16,-1 0 0,1-1 15,-21 1-15,21 0 0,0 21 0,-22-21 16,22 0-16,0 0 0,-21-1 16,20 22-16,-20-21 0,21 0 15,0 0-15,-22 0 0,22 0 16,-21-1-16,21 1 0,0 0 0,-22 0 16,22 0-16,0 0 0,0-1 15,0 1-15,-1 0 0,1 0 16,0 0-16,0 0 0,0-1 0,0 1 15,-1 0-15,1 0 0,0-21 16,21 20-16,-21 1 0,21 0 0,-21-21 16,21 21-16,0-1 0,-21 1 15,21 0-15,-22-21 0,22 21 0,-21-1 16,21 1-16,0-21 16,0 21-16,-21 0 0,21-22 0,-21 22 15,21 0-15,0-21 0,0 20 16,0 1-16,-21-21 0,21 21 0,0-22 15,-21 22-15,21-21 0,0 21 16,0-22-16,0 22 0,0-21 16,0 21-16,-22-22 0,22 22 0,-21-21 15,21 21-15,-21-22 0,21 22 16,0 0-16,0-21 0,-21 21 0,21-22 16,-21 1-16,21 21 0,-21-22 15,21 22-15,0-21 0,-22 0 0,22 20 16,-21-20-16,0 21 0,21-21 15,0-1-15,-21 22 0,21-21 16,-21 21-16,21-22 0,-21 22 16,21-21-16,0 21 0,0-22 0,-22 22 15,22-21-15,0 21 0,-21-22 16,21 1-16,0 21 0,0-22 16,0 1-16,0 21 0,0-21 0,0-1 15,-21 1-15,21 0 0,0-1 16,0 1-16,0 0 0,0 20 0,0-20 15,0 0-15,-21-1 0,21 1 16,0 0-16,0-1 0,0 1 0,0 0 16,0-22-16,0 22 15,0 0-15,0-22 0,0 22 0,0-1 16,0-20-16,0 21 0,0-1 16,0 1-16,0 0 0,0-22 15,0 22-15,21-1 0,-21 1 0,21 0 16,-21-22-16,0 22 0,0 0 15,21-22-15,-21 22 0,22-1 0,-22-20 16,0 21-16,0-22 0,21 22 16,-21-1-16,21 1 0,-21-21 0,0 20 15,0 1-15,21-22 16,-21 22-16,21-21 0,-21 20 0,21-20 0,-21 20 16,0-20-16,0 21 15,22-22-15,-22 22 0,21-1 0,-21 1 16,0 0-16,21-1 0,-21 1 15,0 0-15,0-1 0,21 1 0,0 0 16,-21-1-16,21 1 0,-21 0 16,22-1-16,-1 1 0,0 0 0,0-1 15,-21 1-15,21 0 0,0-1 16,1 1-16,-1 21 0,0-21 16,-21-1-16,21 22 0,0-21 0,0 21 15,1-22-15,-1 22 0,0-21 16,0 21-16,0-22 0,0 1 0,1 21 15,-1-22-15,0 1 0,0 0 16,0 21-16,0-22 0,1 1 0,-1 21 16,21-22-16,-21 1 0,0 21 15,22-21-15,-22 20 0,21-20 0,-21 21 16,22-21-16,-1 20 0,0-20 16,-20 21-16,20-21 0,-21 20 0,21-20 15,1 21-15,-22-21 0,21 20 16,-21 1-16,22 0 0,-22-21 15,42-1-15,-20 22 0,-22 0 16,85-42 0,-85 41-16,0 1 15,0 21-15,0-21 0,1 21 0,-1 0 16,0-21-16,0 21 0,0 0 16,0 0-16,1 0 15,-22 21 63,0 0-15,-22-21-63,1 0 0,0 0 0,0 0 15,0 0-15</inkml:trace>
  <inkml:trace contextRef="#ctx0" brushRef="#br0" timeOffset="84467.95">1609 8615 0,'0'0'0,"-22"0"15,1 0-15,0 0 16,42 21 15,0-21-15,1 0-16,-1 0 0,0 21 15,0-21-15,0 0 0,22 0 0,-22 0 16,21 0-16,0 21 0,1-21 16,-1 0-16,0 0 0,1 0 15,-1 0-15,0 0 0,1 0 16,-1 0-16,0 0 0,1 0 0,-1-21 16,-21 21-16,22 0 0,-22 0 15,0 0-15,0 0 16,-21 21-1,0 1-15,0-1 16,-21 0-16,0 0 0,0 21 16,-1-20-16,1 20 0,0-21 15,0 21-15,-21 1 0,20-1 0,-20 0 16,21 1-16,-21-1 0,20 0 16,-20 1-16,21-22 0,0 21 15,0-21-15,-1 22 0,1-22 16,0 0-16,21 0 0,-21 0 15,0-21-15,21 22 16,21-22 62,0 0-78,-21-22 16,21 22-16,22-21 0</inkml:trace>
  <inkml:trace contextRef="#ctx0" brushRef="#br0" timeOffset="97411.29">10393 11091 0,'0'0'16,"0"-21"-16,0-21 0,-21 21 0,21 0 15,0-1-15,-22 1 0,22 0 16,0 0-16,-21 21 15,0 0 1,21 21-16,0 21 0,0 1 16,0-1-16,0 22 0,-21-1 15,0 22-15,21-1 0,-21 1 0,-1 0 16,1-1-16,21 1 0,-21 0 16,0-22-16,0 22 0,0-22 15,-1 22-15,1-43 0,21 22 0,-21-22 16,0 1-16,21-1 0,0-21 15,-21 0-15,21 0 0,-21 1 0,21-1 16,0-42 0,0-1-1,0 1-15,0 0 0,0-21 0,0-1 16,0 1-16</inkml:trace>
  <inkml:trace contextRef="#ctx0" brushRef="#br0" timeOffset="97744.1">9864 11176 0,'0'0'0,"0"-42"0,0-1 15,0 22-15,0-21 0,0 0 0,21 20 16,0-20-16,21 21 0,1 0 16,20-22-16,-21 22 0,22 0 0,-22 21 15,22 0-15,-22 0 0,0 0 0,1 0 16,-1 21-16,0 22 0,-20-22 15,-1 21-15,0 0 0,-21 22 0,0-1 16,0 1-16,-21-1 0,0-20 16,-22 20-16,22 1 0,-21-22 15,21 22-15,-22-22 0,1 0 0,0-21 16,-1 22-16,1-22 0,21 0 16,-22 0-16,22 0 0,0 1 0,0-22 15,0 0-15,21 21 0,21-42 31,0 21-31,0-22 16,0 22-16</inkml:trace>
  <inkml:trace contextRef="#ctx0" brushRef="#br0" timeOffset="98532">10414 12044 0,'0'0'0,"21"63"15,0-63 1,0 0-16,1 0 16,-1-21-16,21 0 0,-21 0 15,22 0-15,-22-22 0,21 22 0,-21 0 16,22-21-16,-22 21 0,0-1 16,0-20-16,0 21 0,-21 0 15,0 0-15,0-1 0,0 1 16,-21 21-16,0 0 0,0 0 15,0 21-15,-22 1 0,22-22 16,-21 21-16,21 21 0,-1-21 0,-20 22 16,21-22-16,0 21 0,21-21 15,0 22-15,0-1 0,0-21 0,0 21 16,0-20-16,0-1 0,21 0 16,0 0-16,0 0 0,0-21 0,22 0 15,-22 0-15,21 0 0,1 0 0,-1 0 16,21 0-16,-20-21 0,-1 21 15,0-21-15,1-21 0,-1 20 16,0 1-16,1-21 0,-22 21 16,0-22-16,0 22 0,0 0 0,-21-21 15,0 21-15,0-1 0,0 1 0,0 0 16,0 0-16,0 0 0,0 42 47,0 0-47,0 0 0,0 0 15,0 1-15,0-1 0,0 0 0,0 21 16,0-21-16,0 1 0,0-1 16,0 0-16,0 21 0,0-21 0,0 1 15,0-1-15,-21 0 0,0 0 16,21 0 0,-21-21-16,0 0 0,0-21 15,21 0 1,0 0-16,0-22 0,0 22 15,0-21-15,21 0 0,21-1 0,-21 1 16,22 21-16,-22-22 0,21 1 16,0 21-16,1 0 0,-1 0 0,0 21 15,1 0-15,-1 0 0,0 0 0,-20 0 16,20 0-16,-21 21 0,0 0 16,0 0-16,1 0 0,-22 0 0,0 1 15,0 20-15,0-21 0,0 21 16,0-20-16,-22 20 0,1-21 0,21 21 15,-21-20-15,0-1 0,0 0 16,21 0-16,-21 0 0,21 0 0,0 1 16,0-44 15</inkml:trace>
  <inkml:trace contextRef="#ctx0" brushRef="#br0" timeOffset="99803.27">13525 11663 0,'0'0'0,"0"-21"16,0 0-16,0-22 16,0 22-16,0 0 0,0 0 15,0 0-15,0-1 0,0 1 31,0 0 1,0 0-1,22 21 16,-22-21-47,0 0 15,21-1-15,-21 1 16,21 0-16,-21 0 16,0 0-16,0 0 0,0-1 15,0 1-15,0 0 0,0 0 0,0 0 16,0 0 0,0 42-1,0 0-15,0 0 16,-21 21-16,21-20 0,-21-1 0,21 21 15,-22-21-15,22 22 0,0-22 0,0 21 16,0 0-16,0 1 16,0-1-16,0 22 0,0-22 0,0 21 15,0 1-15,0 21 0,0-1 0,0-20 16,0 20-16,0 1 0,0-21 16,0 20-16,0-20 0,0 20 0,0 1 15,0-21-15,0 20 0,0-20 16,0-1-16,-21 1 0,0-1 0,0 1 15,21-22-15,0-21 0,0 22 0,-21-22 16,0-21-16,-1 0 16,22-43-1,-21 22-15,21-21 0,0 0 0,-21-1 16,21-20-16,0 20 16,0-20-16,0-1 0</inkml:trace>
  <inkml:trace contextRef="#ctx0" brushRef="#br0" timeOffset="100099.62">13398 11875 0,'0'-22'0,"0"44"0,0-86 16,22 22-16,-1-1 0,-21 22 0,21-21 15,0 21-15,0-22 0,0 22 16,22 0-16,-22 0 0,21 0 0,-21 21 16,22 0-16,-1 0 0,0 0 15,-20 0-15,20 0 0,0 21 0,-21 0 16,1 0-16,-1 0 0,0 22 15,-21-22-15,0 21 0,0 1 16,-21-22-16,-22 21 0,1 0 0,21 1 16,-21-22-16,-1 21 0,1 1 0,0-22 15,20 0-15,-20 0 0,21 0 16,0 0-16,0 1 0,-1-22 16,44-22-1,-1 22 1,0-21-16,0 0 0,21 0 0,-20 0 15,20-22-15</inkml:trace>
  <inkml:trace contextRef="#ctx0" brushRef="#br0" timeOffset="100367.47">14922 11663 0,'0'0'0,"22"0"16,-1 0-16,0 0 0,0 0 15,0 0-15,0 0 16,1 0-16,20 0 0,-21-21 0,0 21 16,0 0-16,1 0 0,-1-21 15,0 21-15,0 0 0,0 0 0,0 0 16,1 0-16,-44 0 31,1 21-31</inkml:trace>
  <inkml:trace contextRef="#ctx0" brushRef="#br0" timeOffset="100539.88">14944 11896 0,'0'21'15,"0"-42"-15,0 63 0,0-21 0,21 0 16,0-21-16,0 0 15,0 0-15,0 0 0,1 0 16,-1 0-16,21 0 0,-21 0 16,22-21-16,-22 21 0,0-21 0,0 0 15,0 21-15,0-21 0,1 21 0,-1-21 16,0-1-16</inkml:trace>
  <inkml:trace contextRef="#ctx0" brushRef="#br0" timeOffset="103995.29">17293 11409 0,'0'0'0,"0"-21"0,0 0 16,0-1-16,0 1 16,-21 21-1,0 0 1,21 21 0,-21 1-16,-1-1 0,22 21 0,-21 0 15,0-20-15,0 20 0,21 0 16,-21-21-16,0 22 0,-1-22 0,22 21 15,-21-21-15,0 1 0,21 20 0,0-21 16,-21 0-16,0 0 16,21 1-16,-21-22 31,-1-22-31,22 1 16,0 0-16,0 0 15,0 0-15,0 0 0,0-22 16,0 22-16,0 0 0,22-21 0,-1 20 15,0-20-15,-21 21 0,21 0 16,0 0-16,0-1 0,1 1 0,-1 0 16,0 21-16,0 0 0,0 21 15,-21 0-15,0 1 0,21-1 16,1 0-16,-22 21 0,21 1 0,-21-22 16,0 21-16,21 0 15,0-20-15,-21 20 0,0-21 0,21 21 0,0-20 16,1-1-16,-22 0 0,21 0 0,0 0 15,0 0-15,21-21 16,-20 0-16,-1 0 0,0 0 0,21 0 16,-21 0-16,22 0 0,-22-21 15,21 0-15,-21 0 0,1 0 0,20 0 16,-21-1-16,0 1 0,0 0 0,22-21 16,-43 21-16,21-22 0,0 22 15,0-21-15,-21 21 0,0-22 0,0 22 16,0-21-16,0 21 0,0-1 15,0 1-15,0 0 0,0 42 32,-21-21-32,21 21 0,-21 1 15,0 20-15,0-21 0,-1 21 16,22-20-16,-21 20 0,0 0 0,21-21 16,0 22-16,0-22 0,0 21 15,0-21-15,0 1 0,0-1 0,0 0 16,0 0-16,0 0 0,21 0 15,0-21-15,1 0 0,-1 0 16,0 0-16,0 0 0,0 0 0,0-21 16,1 0-16,20 21 0,-21-21 15,0 0-15,0-22 0,1 22 16,-1 0-16,0 0 0,0-21 0,0 20 16,0 1-16,1 0 0,-22-21 15,0 21-15,0-1 0,21 22 0,-21-21 16,21 21-16,-21 21 31,0 1-31,0-1 0,0 0 16,0 0-16,0 0 0,0 0 15,0 1-15,0-1 0,0 0 0,0 0 16,0 0-16,0 0 0,0 1 0,21-1 16,-21 0-16,0 0 15,21-21-15,-21 21 0,21-21 0,1 0 16,-1 0-16,0 0 15,0 0-15,0 0 0,0-21 16,1 21-16,-1-21 0,0 0 16,0 0-16,0-1 0,0 22 15,-21-21-15,22 0 0,-22 0 0,21 0 16,-21 0-16,0-1 0,21 22 16,-21 22 15,0-1-31,0 0 15,0 0-15,0 0 0,0 0 16,0 1-16,0-1 0,21 0 16,0-21-1,0 0-15,1 0 16,-1 0-16,0 0 0,0 0 16,0 0-16,0 0 0,1 0 0,-1-21 15,0 21-15,0-21 0,-21-1 0,21 1 16,0 21-16,-21-21 0,22 0 15,-22 0-15,0 0 0,0-1 0,0 1 16,0-21-16,0 21 0,0 0 0,0-1 16,-22 1-16,1 21 0,0-21 15,21 0-15,-21 21 0,0 0 16,21-21 0,21 21 15,0 0-31,-21-21 15,21 21-15,0 0 0,1 0 0,-1 0 16,0-22-16,0 22 16,0 0-16,0-21 62</inkml:trace>
  <inkml:trace contextRef="#ctx0" brushRef="#br0" timeOffset="105476.08">21061 10668 0,'0'-42'16,"0"21"-16,0 42 31,0 0-31,-21 0 16,-1 21-16,1 22 0,21-1 0,-21 1 15,0-1-15,0 22 0,0 0 16,-1-1-16,-20 1 0,21 0 0,0-22 16,-22 1-16,22-1 0,0 1 0,0-22 15,0 0-15,0-20 0,21 20 16,0-21-16,0 0 0,0 0 0,0-42 47,21-21-47,-21 21 15,21 0-15,-21-1 0</inkml:trace>
  <inkml:trace contextRef="#ctx0" brushRef="#br0" timeOffset="106911.71">20595 11197 0,'0'0'0,"-21"-63"0,0 20 0,0-20 0,21 21 16,0-1-16,0-20 0,0 20 0,0 1 15,0-21-15,42 20 0,-21 1 16,21 0-16,22 20 0,-22-20 0,22 21 15,-1 21-15,1 0 0,-1 0 16,1 0-16,-1 21 0,1 0 16,-1 22-16,-20-1 0,-1 0 15,-21 1-15,0-1 0,-21 0 0,0 22 16,0-22-16,0 0 0,-42 1 0,0-1 16,-1 0-16,1 1 0,0-1 15,-22 0-15,22-20 0,-22-1 0,22 0 16,-22 0-16,1 0 0,-1-21 15,22 0-15,-21 0 0,20 0 0,1 0 16,0 0-16,20 0 0,1-21 0,0 21 16,0 0-16,21-21 0,21 42 15,0 0 1,22 22-16,-22-22 0,21 21 16,0 0-16,-20 1 0,20-1 15,0 0-15,-21 1 0,22-1 0,-22-21 16,21 22-16,1-22 0,-22 21 15,21-21-15,0 0 0,1 1 0,-1-1 16,0-21-16,1 0 0,-1 0 16,0 0-16,22 0 0,-22 0 0,1 0 15,-1-21-15,0-1 0,22 22 0,-22-21 16,0-21-16,-20 21 0,20 0 16,-21-22-16,21 22 0,-20-21 15,-1-1-15,-21 1 0,0 21 0,0-21 0,0-1 16,0 22-16,0 0 15,-21 0-15,-1 0 0,1 21 0,0 0 16,-21 0-16,-1 0 0,1 0 16,0 21-16,-1 0 0,1 21 0,0-21 15,-1 1-15,22 20 0,-21-21 0,21 21 16,0-20-16,-1 20 0,22-21 16,0 0-16,0 0 0,0 1 0,0-1 15,22-21-15,-1 21 0,0-21 16,21 0-16,-21 0 0,22 0 15,-1-21-15,0 21 0,1-21 0,-1-1 16,0 1-16,-20 0 0,20 0 16,-21 0-16,0-22 0,0 22 15,1 0-15,-1 0 0,-21-21 0,0 20 16,0 1-16,0 42 31,0 1-31,-21-1 0,21 21 16,-22-21-16,22 0 0,0 1 15,0-1-15,0 0 0,0 0 0,0 0 16,0 0-16,22 1 16,-1-1-16,0-21 0,0 0 0,0 0 15,0 0-15,1 0 0,-1 0 0,0 0 16,0-21-16,21 21 16,-20-22-16,-1 1 0,21 0 0,-21 0 15,0 0-15,1 0 0,-1-1 0,0-20 16,0 21-16,-21-21 0,21 20 15,-21-20-15,0 21 0,0 0 0,0 42 32,-21 0-17,21 21-15,-21-20 0,21-1 0,-21 21 16,21-21-16,0 0 0,0 1 16,0-1-16,0 0 0,0 0 0,21 0 15,0 0-15,0-21 0,0 22 0,1-22 16,20 0-16,0 0 15,-21 0-15,22 0 0,-1 0 0,0 0 16,1 0-16,-22 0 0,21-22 0,1 1 16,-22 0-16,21 0 0,-21 0 15,0 0-15,-21-1 0,22 1 0,-22 0 16,21 0-16,-21 0 0,0 0 16,0-1-16,0 44 15,-21-1 1,21 0-16,-22 0 15,22 0-15,-21 0 0,0 1 0,21-1 16,-21 0-16,21 0 0,0 0 16,-21-21-16,21 21 0,-21 1 15,21-44 32,21 1-47,0 0 16,0-21-16,0 21 0,0-22 15,22 22-15,-22-21 0,0-1 0,21 1 16,1 21-16,20-43 0,-20 43 16,-22 0-16,21 21 15,-21 0-15,0 0 0,1 21 0,-1 0 0,0 1 16,-21-1-16,21 21 16,-21-21-16,0 22 0,0-22 0,0 0 15,0 21-15,0-21 0,0 1 0,0-1 16,0 0-16,0 0 0,-21 0 15,21 0-15,0 1 0,-21-22 16,0-22 15,-1 1-31,22 0 16,-21 0-16</inkml:trace>
  <inkml:trace contextRef="#ctx0" brushRef="#br0" timeOffset="107168.19">22458 11091 0,'-21'0'0,"42"0"0,-64 0 0,22 0 0,0 0 16,0 0-16,21-21 31,0 0-15,21 21 15,0 0-15,0 0-16,1 21 15,-1-21-15,0 21 0,0-21 16,0 22-16,22-1 0,-22-21 0</inkml:trace>
  <inkml:trace contextRef="#ctx0" brushRef="#br0" timeOffset="107463.63">23643 11113 0,'0'0'16,"21"-22"-16,-42 22 31,0 0-31,0 22 0,0-1 16,21 21-16,-22-21 0,1 22 15,0-1-15,0 0 0,21 1 0,-21-1 16,21 0-16,-21 1 0,21-22 0,-22 21 16,22-21-16,0 22 0,0-22 15,0 0-15,0 0 0,0 0 0,0 0 16,0 1-16,22-1 0,-1-21 16,0 0-16,0 21 0,21-21 0,-20 0 15,-1 0-15,21 0 0,-21 0 0,22-21 16,-22 0-16,21-1 0</inkml:trace>
  <inkml:trace contextRef="#ctx0" brushRef="#br0" timeOffset="107751.08">24193 11134 0,'22'-21'0,"-44"42"0,44-64 0,-1 22 15,0 0-15,0 21 0,0 0 0,0 0 16,22 0-16,-22 0 0,21 0 0,-21 0 15,22 21-15,-22 0 0,0 22 16,0-22-16,0 21 0,-21 1 0,22-1 16,-22 0-16,0 1 0,0-1 15,0-21-15,-22 21 0,1 1 16,0-1-16,0-21 0,0 22 0,0-22 16,-1 0-16,-20 0 0,21 0 15,0 0-15,0 1 0,-1-1 0,1 0 16,0-21-16,21 21 0,-21-21 15</inkml:trace>
  <inkml:trace contextRef="#ctx0" brushRef="#br0" timeOffset="108095.96">25104 11367 0,'0'0'16,"21"-22"0,-21 1-16,21 21 0,-21-21 31,21 21-31,0 0 16,-21 21 15,0 0-31,-21 1 15</inkml:trace>
  <inkml:trace contextRef="#ctx0" brushRef="#br0" timeOffset="108288.85">24934 11748 0,'0'21'0,"0"0"0,0 0 15,0 0-15,-21 43 16,21-43-16,0 0 0,-21 21 15,0-20-15,0-1 0,21 0 0,-22 0 16,1 0-16,-21 0 0,21 1 0,0-1 16,-1 0-16,-20-21 0,21 21 15,-21-21-15,20 0 0,-20 21 0,0-21 16,-1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37:07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1185 0,'0'-21'15,"0"42"-15,0-84 0,0 42 0,0 0 0,0-22 16,0 1-16,0 0 0,0 20 15,0-20-15,0 21 0,0-21 16,0 20-16,0 1 0,0 0 0,-21 21 31,0 0-15,21 21-16,-21 22 0,21-1 16,0 0-16,0 22 0,0-22 15,0 43-15,0-22 0,0 1 0,0 20 16,0 1-16,0 21 0,0 0 15,-21 0-15,21-1 0,0 1 16,-22 0-16,22 0 0,-21 21 0,21-21 16,0 21-16,0-21 0,-21 21 15,21-22-15,0 1 0,-21 0 0,21 0 16,0 0-16,0-22 0,0 1 16,0 0-16,0-1 0,0 1 0,0-21 15,0-1-15,0-21 0,0 22 16,0-22-16,21-21 0,-21 1 15,21-22-15,-21-22 16,0 1-16,0-21 0,0 0 16,0-1-16,0 1 0</inkml:trace>
  <inkml:trace contextRef="#ctx0" brushRef="#br0" timeOffset="1080.86">3154 1016 0,'21'0'0,"0"0"16,0-21-16,0 21 0,1 0 16,-1 0-16,0 0 0,21 0 15,1-21-15,-1 21 0,21 0 16,1 0-16,-1 0 0,22-21 0,0 21 15,21-22-15,-1 22 0,22-21 16,22 0-16,20 21 0,0-21 16,1 0-16,-1 21 0,0-21 0,22-1 15,-1 22-15,-20 0 0,-1 0 16,0-21-16,-21 21 0,22 0 16,-22 0-16,0 0 0,0 0 15,-21 0-15,-21 0 0,0 0 0,0 0 16,-22 0-16,-20 21 0,21-21 15,-43 0-15,0 0 0,1 0 16,-1 22-16,-21-22 0,0 0 0,0 0 16,-21 21-1,0 0-15,0 0 0,0 0 16,0 22-16,-21-22 16,21 0-16,-21 21 0,0 1 15,0-1-15,21 0 0,-21 1 0,-1-1 16,1 0-16,21 1 0,-21 20 15,21-21-15,-21 22 0,21-1 16,0 1-16,0-1 0,0 22 0,0-21 16,0 20-16,0-20 0,0 20 15,0-20-15,0 21 0,0-1 0,0 1 16,0 0-16,0-1 0,0 1 16,0 0-16,0-22 0,0 22 0,0-22 15,21 22-15,-21-22 0,0 22 16,0-21-16,0-1 0,0 22 0,0-22 15,0-20-15,0 20 0,0 1 16,0-22-16,0 0 0,0 1 0,0-1 16,0 0-16,0-21 0,0 22 0,0-22 15,0 0-15,0 0 16,0 0-16,0 1 0,-21-22 0,21 21 16,-21-21-1,0 0-15,-1 0 0,1 0 0,0 0 16,0 21-16,0-21 0,-22 0 15,22 0-15,-21 0 0,0 0 0,-1 0 16,-20 0-16,-1 0 0,-20 21 0,-1-21 16,-21 0-16,21 0 0,-42 21 15,22-21-15,-22 0 0,0 21 0,0-21 16,-22 0-16,1 0 0,0 22 16,0-22-16,0 21 0,0-21 0,-1 0 15,-20 0-15,21 21 16,0-21-16,0 0 0,21 0 0,0 0 15,21 0-15,-21 0 0,21 0 16,0 0-16,21 0 0,1 0 0,-1 0 16,22-21-16,-1 21 0,1-21 15,20 21-15,22 0 0,-21 0 0,21-22 16,-1 22-16,22-21 16,0 0-1,0 0-15,22 0 16,-1 0-16,0-1 0</inkml:trace>
  <inkml:trace contextRef="#ctx0" brushRef="#br0" timeOffset="1892.13">3979 1355 0,'21'0'15,"1"-21"1,-22-1-16,21 22 0,-21 22 31,0 20-15,0-21-16,-21 21 0,-1 22 15,22-22-15,0 22 0,-21 20 16,0-20-16,0-1 0,21 1 16,-21-1-16,21-20 0,-21 20 0,21-20 15,-22-22-15,22 21 0,0-21 16,0 0-16,0 1 0,22-44 31,-22 1-15,0 0-16,0-21 0,0 21 15,0-22-15,0 22 0</inkml:trace>
  <inkml:trace contextRef="#ctx0" brushRef="#br0" timeOffset="2384.85">3704 1482 0,'0'0'0,"0"-21"0,0-1 0,0 1 16,0 0-16,0 0 0,21 21 16,0-21-16,1 21 0,-1 0 15,21 0-15,-21 0 0,22 0 16,-1 0-16,0 21 0,1 0 0,-1 0 16,0 22-16,-21-1 0,22 0 15,-22 1-15,21 20 0,-42 1 16,0-22-16,21 21 0,-21-20 0,0-1 15,0 0-15,0-20 0,0 20 0,0-21 16,0 0-16,0 0 16,0 1-16,-21-22 0,21-22 31,0 1-31,0 0 16,0-21-16,0-1 0,0 1 0,0-21 15,0 20-15,21-20 0,1-1 16,-1 1-16,0 20 0,21 1 0,-21 0 15,22-1-15,-1 22 0,-21 0 16,22 21-16,-1 0 0,-21 0 16,21 0-16,-20 21 0,-1 22 0,0-22 15,0 21-15,-21 0 0,0 22 16,0-22-16,0 22 0,0-22 16,-21 0-16,21 1 0,-21-1 0,0 0 15,-1 1-15,22-1 0,-21-21 16,0 22-16,0-22 0,21 0 15,0 0-15,-21 0 0,21-42 32,21 0-17</inkml:trace>
  <inkml:trace contextRef="#ctx0" brushRef="#br0" timeOffset="2751.64">4974 1757 0,'0'0'15,"0"21"1,0 0-16,0 0 16,0 1-16,-21-1 0,21 21 15,-21-21-15,21 22 0,-21-1 0,21-21 16,0 21-16,0-20 0,0 20 16,0-21-16,0 0 0,0 0 0,0 1 15,21-22-15,0 0 0,0 0 16,21 0-16,-20 0 0,20 0 0,-21-22 15,21 22-15,-20-21 16,20 0-16,-21 0 0,21-21 0,-20 20 16,-1 1-16,-21-21 0,0 21 15,0-22-15,0 1 0,0 21 0,-21-21 16,-22 20-16,22-20 0,-21 21 16,21 0-16,-22 21 0,22 0 0,-21 0 15,21 0-15,-1 0 0,1 0 16,0 21-16,0-21 0,21 21 0,0 0 15,0 0-15,21-21 16,0 0-16,0 0 0,1 0 16,-1 0-16</inkml:trace>
  <inkml:trace contextRef="#ctx0" brushRef="#br0" timeOffset="3260.35">5630 1291 0,'0'0'0,"0"-21"0,0 42 32,0 0-32,0 1 15,0 20-15,0-21 0,0 21 0,0 22 16,0-22-16,0 1 16,0 20-16,0-21 0,0 22 0,0-22 15,0 22-15,0-22 0,-21-21 16,21 22-16,-21-22 0,21 21 0,-21-21 15,21 0-15,0 1 0,-21-22 32,21-22-17,0 1-15,0 0 16,0 0-16,0 0 0,21-22 0,0 22 16,0-21-16,0 21 0,22 0 15,-22-22-15,21 22 0,0 0 16,1 0-16,-1 0 0,22 21 15,-22 0-15,0 0 0,-21 0 0,22 0 16,-22 21-16,0 0 0,0 0 16,-21 0-16,0 22 0,0-22 0,0 21 15,0-21-15,-21 0 0,0 22 16,-21-22-16,20 21 0,-20-21 0,0 1 16,21-1-16,-22 0 0,22-21 15,-21 21-15,-1 0 0,22-21 0,0 0 16,0 0-16,0 0 0,0 0 15,-1 0-15,22-21 16,22 0 0,-1 0-16,0 0 0,21-1 15,-21 1-15</inkml:trace>
  <inkml:trace contextRef="#ctx0" brushRef="#br0" timeOffset="3464.23">6244 1651 0,'0'0'0,"21"-21"15,-21 42 1,0 0-16,0 0 0,0 1 16,0-1-16,0 21 0,0-21 15,0 22-15,0-22 0,0 0 0,-21 21 16,21-21-16,0 1 0,-21-1 16,21 0-16,0 0 0,0 0 15,0-42 16</inkml:trace>
  <inkml:trace contextRef="#ctx0" brushRef="#br0" timeOffset="3803.57">6244 1418 0,'0'0'0,"0"-21"0,-21 21 0,0 0 0,21 21 16,-21-21-1,21 21-15,0 1 0,0-1 16,0 0-16,0 0 16,21-21-16,0 0 15,0 0-15,0 0 16,0-21-16,1 21 0,-22-21 16,0 0-16,21 21 0,-21-22 15,0 1-15,0 0 0,0 0 16,-21 21-16,21-21 0,-22 0 15,1 21-15,0 0 0,0 0 16,0 0-16,0 0 16,21 21-16,0 0 15,0 0-15,0 0 0,0 0 16,0 1-16,21-22 16,0 0-16,0 0 15</inkml:trace>
  <inkml:trace contextRef="#ctx0" brushRef="#br0" timeOffset="4080.41">6752 1143 0,'0'0'16,"-21"0"-16,0 0 16,21 21-1,-21 0-15,21 22 16,0-22-16,-22 21 0,22 1 0,0-1 15,0 0-15,0 1 0,-21-1 16,0 21-16,21-20 0,-21 20 0,21-20 16,0-1-16,-21 0 0,21 1 15,-21-22-15,21 21 0,0-21 0,0 0 16,0 1-16,0-1 0,0 0 0,21-21 16,0 0-1,0 0-15,0-21 0,0 0 16,1-1-16</inkml:trace>
  <inkml:trace contextRef="#ctx0" brushRef="#br0" timeOffset="4440.2">6794 1736 0,'-21'21'16,"21"0"0,0 0-1,21-21 1,1 0-16,-1 0 0,0 0 0,21 0 15,-21 0-15,1-21 0,20 0 16,-21 21-16,0-21 0,0 0 0,1-1 16,-1 1-16,0 0 15,-21 0-15,0 0 0,0 0 0,0-1 16,0 1-16,-21 0 16,0 21-16,-1 0 0,1 0 0,0 0 15,0 21-15,-21 0 0,20 1 16,-20 20-16,21 0 0,0 1 0,0-1 15,21 0-15,0 1 0,0-1 16,0-21-16,0 21 0,0-20 0,0-1 16,0 0-16,21 0 0,21 0 15,-21 0-15,0-21 0,22 0 0,-22 0 16,21 0-16,1 0 0,-22 0 16,21 0-16,-21 0 0,22-21 15,-22 21-15,0-21 0,0 21 0</inkml:trace>
  <inkml:trace contextRef="#ctx0" brushRef="#br0" timeOffset="5164.22">2900 6477 0,'0'0'0,"0"-21"16,0 0-16,-21 0 15,21-1-15,0 1 0,-22 0 16,22 0-16,-21 21 15,0 0-15,0 0 16,0 42-16,21 1 16,0-1-16,0 21 0,0 1 0,0 21 15,0-1-15,-21 1 0,21 42 16,0 0-16,0 0 0,0 0 0,0 0 16,-22 21-16,22 0 0,0 0 15,0-21-15,0 0 0,0 0 0,0 0 16,0-21-16,0 0 0,0-21 15,0-1-15,0 1 0,0-21 16,0-1-16,0 1 0,0-43 16,0 21-16,0-21 0,0 0 0,0-42 15,0 0 1,0-21-16,0-1 0,0-20 16</inkml:trace>
  <inkml:trace contextRef="#ctx0" brushRef="#br0" timeOffset="5920.3">2603 6541 0,'0'-22'0,"0"44"0,0-65 15,22 43-15,-1 0 0,21-21 0,-21 21 16,43-21-16,-22 0 0,22 0 15,-1-1-15,22 22 0,-1-21 0,22 0 16,0 0-16,21 0 0,0 0 16,21 21-16,0-22 0,1 1 0,20 0 15,0 0-15,1 0 0,-1 0 16,0-1-16,1 22 0,-1-21 0,0 0 16,1 0-16,-1 0 0,0 21 15,-21-21-15,22-1 0,-22 22 16,0-21-16,0 21 0,-21 0 0,-21 0 15,0-21-15,-21 21 0,-1 0 16,-20 0-16,-1 0 0,-20 21 0,-22-21 16,21 21-16,-21 1 0,-21-1 15,0 0-15,0 21 0,0-21 0,0 1 16,0 20-16,0 0 0,0 1 16,0-1-16,0 0 0,0 1 0,-21 20 15,21-21-15,-21 22 0,21-1 16,-21 1-16,21-22 0,0 22 15,0-1-15,0 1 0,0 20 0,0-20 16,0 21-16,21-22 0,0 22 16,-21-1-16,21-20 0,-21 21 0,21-22 15,1 22-15,-22-1 0,0-20 0,0 21 16,21-1-16,-21 1 0,21-22 16,-21 22-16,0-21 0,0 20 0,0-20 15,0-1-15,0 22 0,-21-22 0,0 1 16,-1-1-16,1 1 0,-21-22 15,21 22-15,-22-22 0,1 0 0,0 1 16,-1-1-16,1-21 0,-21 22 0,-1-22 16,1 0-16,-1 0 0,-42 0 15,22 0-15,-22-21 0,0 0 16,-21 22-16,0-22 0,0 0 0,-21 0 16,0 0-16,-1 0 0,-20 0 0,21 0 15,-21 0-15,20 0 0,-20 0 16,21 0-16,-21 0 0,42 0 0,-22 0 15,22 0-15,-21 0 0,42 0 16,-21 0-16,22 21 0,-1-21 0,21 0 16,0 0-16,1 0 0,41 0 0,-20 0 15,21 0-15,-1 0 0,22 0 16,0-21-16,0 21 0,0-22 0,-1-20 16,22 21-16</inkml:trace>
  <inkml:trace contextRef="#ctx0" brushRef="#br0" timeOffset="6340.04">3281 6773 0,'0'0'0,"0"-21"0,0 0 16,-21 21-16,-1 0 0,1 0 15,0 21-15,0 0 0,0 1 16,0-1-16,-22 21 0,22-21 0,0 22 15,21-1-15,-21 0 0,21 22 16,-21-22-16,21 22 0,0-22 0,0 21 16,0-20-16,0-1 0,0-21 15,21 22-15,0-22 0,0 0 16,0-21-16,22 0 0,-22 0 16,21 0-16,-21 0 0,22-21 0,-1 0 15,0-1-15,1-20 0,20 0 16,-21-1-16,1 1 0,-1 0 0,-21-22 15,22 22-15</inkml:trace>
  <inkml:trace contextRef="#ctx0" brushRef="#br0" timeOffset="7420">3725 6689 0,'0'0'0,"0"-21"15,0-22-15,0 22 0,-21 21 16,21 21 0,0 0-16,0 1 0,0 20 15,0 0-15,0 1 0,0-1 16,0 0-16,0 1 0,0 20 15,0-21-15,0 1 0,0 20 0,0-20 16,0-1-16,0 0 0,0-21 16,0 1-16,0 20 0,0-21 15,0-42 1,0 0 0,21 0-16,-21-1 0,21-20 15,1 0-15,-22 21 0,21-22 16,0 22-16,-21-21 0,21 21 0,0-1 15,0 1-15,1 0 0,-1 21 16,0 0-16,0 0 0,0 0 16,0 21-16,-21 0 0,22 1 15,-22 20-15,21-21 16,-21 0-16,0 0 0,21 22 0,-21-22 16,0 0-16,0 21 0,0-20 0,21-1 15,0 0-15,-21 0 16,21-21-16,1 0 0,-1 0 0,21 0 15,-21 0-15,0 0 16,1 0-16,20-21 0,-21 0 0,21 0 16,1-1-16,-22 1 15,21-21-15,-21 21 0,1-22 0,-1 22 16,0-21-16,0 21 0,-21-22 16,0 22-16,0-21 0,0 21 0,0 0 15,-21-1-15,0 1 0,0 0 16,-1 21-16,-20 0 0,21 0 0,0 0 15,0 0-15,-1 0 0,1 21 16,-21 0-16,21 1 0,0-1 0,-1 0 16,22 21-16,0-21 0,-21 22 15,21-1-15,0-21 0,0 22 0,0-22 16,0 21-16,0-21 0,0 0 16,21 1-16,1-1 15,-1-21-15,0 0 0,0 0 0,0 0 16,0-21-16,1 21 0,-1-22 15,0 1-15,0 0 0,0-21 0,0 21 16,1-1-16,-1 1 0,-21-21 16,0 21-16,0 0 0,0-1 0,0 1 15,0 0-15,0 0 0,0 0 16,0 42 15,0 0-31,0 0 0,0 0 16,0 1-16,0 20 0,0-21 15,0 0-15,0 0 0,0 22 16,0-22-16,0 0 0,0 0 0,0 0 16,0 1-16,21-1 15,0-21-15,0 0 0,0 0 0,1 0 16,-1 0-16,21-21 0,0 21 16,-20-22-16,20-20 0,0 21 0,-21 0 15,22-22-15,-22 22 0,21-21 16,-21 21-16,1-22 0,-1 22 0,-21 0 15,0-21-15,0 21 0,21 21 16,-21-22-16,-21 22 31,0 22-31,21-1 16,0 0-16,0 0 0,-22 0 16,22 0-16,0 1 0,0-1 0,0 0 15,0 21-15,0-21 0,0 1 16,0-1-16,0 0 0,0 0 0,0 0 15,22 0-15,-22 1 0,21-22 16,0 21-16,0-21 0,0 0 16,0 0-16,1 0 0,-1 0 15,0 0-15,21 0 0,-21-21 0,1-1 16,20 1-16,0 0 0,-21 0 16,22 0-16</inkml:trace>
  <inkml:trace contextRef="#ctx0" brushRef="#br0" timeOffset="7971.57">5800 6879 0,'0'0'0,"21"-21"0,-21-21 16,0 21 0,-21 21-16,-1 0 0,1 0 15,0 0-15,-21 21 0,21-21 0,-22 21 16,1 0-16,0 0 0,20 0 16,-20 22-16,21-22 0,-21 0 0,20 0 15,1 22-15,0-22 0,21 0 16,0 0-16,0 0 0,21-21 31,22 0-31,-22 0 0,21 0 0,-21 0 16,22-21-16,-1 0 0,0 21 0,-21-21 15,22 0-15,-1-1 0,-21 1 16,0 0-16,1 0 0,-1 0 0,-21 0 16,0-1-16,0 44 46,0-1-46,0 0 0,0 0 0,0 21 16,0-20-16,0 20 0,0 0 0,0 1 16,0 20-16,0-21 0,0 22 15,0-1-15,0 1 0,0-1 16,21 1-16,-21-22 0,21 22 0,-21-1 16,0 1-16,21-22 0,-21 22 15,0-22-15,0 21 0,0-20 0,0-1 16,0 0-16,0-20 0,0 20 0,-21-21 15,0 0-15,0 0 0,0 1 16,-1-22-16,-20 0 0,21 0 0,-21 0 16,-1 0-16,-20 0 0,20 0 15,1-22-15,0 1 0,-1 0 0,1-21 16,0 21-16,21-22 0,-22 1 16,22 0-16,0-1 0,0 1 15,21 0-15,0-1 0,0 1 0,0 0 16,0-1-16,21 1 0,0 0 0,0-22 15,0 22-15,22-1 0</inkml:trace>
  <inkml:trace contextRef="#ctx0" brushRef="#br0" timeOffset="8312.37">6117 6985 0,'21'0'47,"0"0"-47,1 0 0,-22-21 16,21 0-16,0 0 0,0-1 15,-21 1-15,0 0 0,21 0 16,-21 0-16,0 0 0,0-1 16,-21 22-1,21 22 1,-21-1-16,0 0 0,21 0 0,-21 0 15,21 0-15,0 22 0,0-22 16,0 21-16,0-21 0,0 1 0,0-1 16,0 21-16,0-21 15,0 0-15,0 1 0,21-22 16,0 0-16,0 0 0,0 0 0,0 0 16,1 0-16,-1 0 0,0-22 15,21 1-15,-21 21 0</inkml:trace>
  <inkml:trace contextRef="#ctx0" brushRef="#br0" timeOffset="8648.18">6625 6795 0,'0'0'0,"-21"0"0,21-22 0,-21 1 16,21 0-16,21 21 31,0 0-31,0 0 16,0 0-16,1 21 0,-1 0 0,21 1 15,-21-1-15,0 0 0,1 0 16,-1 21-16,0-20 0,-21 20 0,0-21 16,0 21-16,0-20 0,0-1 15,0 21-15,0-21 0,-21 0 0,0 1 16,21-1-16,-22-21 0,1 21 0,0-21 31,21-21-31,0 0 16,0-1-16,0-20 0,0 21 15,0 0-15,0-22 0,21 1 16,0 0-16,1 21 0,-1-22 0,0 1 16,0 0-16,0 20 0,0-20 15,-21 21-15,0 0 0,22 0 0,-22-1 16</inkml:trace>
  <inkml:trace contextRef="#ctx0" brushRef="#br0" timeOffset="9132.54">3344 7726 0,'0'0'16,"-42"21"-16,0-21 0,-1 0 0,1 0 0,21 21 16,0-21-16,-1 0 0,1 0 15,0 0-15,42 0 16,22 0 0,-1 0-16,21 0 0,1 0 0,-1 0 15,22 0-15,21 0 16,0 0-16,0-21 0,-1 21 0,22-21 15,0 21-15,0-21 0,22 21 0,-1-21 16,0 21-16,-21-22 0,21 22 16,0-21-16,0 0 0,1 0 0,-1 21 15,0-21-15,-21 0 0,0 21 16,0-22-16,-21 1 0,0 21 0,-1-21 16,1 0-16,0 21 0,-21-21 0,-22 21 15,22 0-15,-43 0 16,22-21-16,-43 21 0,21 0 0,-21 0 15,-21-22-15,-21 1 16,0 0 0,0 0-16,0 21 0,0-21 0,-1-22 15</inkml:trace>
  <inkml:trace contextRef="#ctx0" brushRef="#br0" timeOffset="9864.26">3725 2625 0,'0'0'15,"0"-21"-15,-21 21 32,0 0-17,42 21 17,0-21-32,22 0 0,-1 0 0,0 0 15,22 0-15,20 0 0,1 0 16,21 0-16,0 0 0,42 0 0,-21 0 15,42 0-15,-21 0 0,22-21 16,-1 21-16,22-22 0,-22 22 0,0 0 16,1 0-16,-1-21 15,0 21-15,-21 0 0,22 0 0,-43 0 16,0 0-16,0 0 0,-43 0 16,1 0-16,0 0 0,-22 0 0,-20-21 15,-1 21-15,0 0 0,-21 0 16,1 0-16,-44 0 31,1 0-31,0 0 0</inkml:trace>
  <inkml:trace contextRef="#ctx0" brushRef="#br0" timeOffset="10559.86">4974 4657 0,'0'-21'15,"0"-1"-15,0 1 16,0 0-16,0 0 0,0 0 15,0 0 1,0 42 15,0 0-31,0 0 0,0 21 16,0 1-16,0-1 0,0 22 0,0-1 16,0 1-16,0 20 0,-21-20 15,21 20-15,0-20 0,-21 21 16,21-22-16,0 1 0,0 20 0,0-20 15,0-1-15,0 1 0,0-1 16,0-20-16,0-1 0,0 0 0,0-21 16,0 1-16,0-1 0,0 0 15,0 0-15,0-42 16,0 0 0,0 0-16,0-22 0,0 1 0,0 0 15,0-1-15</inkml:trace>
  <inkml:trace contextRef="#ctx0" brushRef="#br0" timeOffset="11031.59">4868 4572 0,'0'-21'16,"0"42"-16,-21-63 0,0 21 0,0 21 0,-22-22 16,22 22-16,0 0 0,0 0 15,0 0-15,0 22 0,-1-22 0,1 42 16,0-21-16,0 0 0,0 22 15,0-1-15,-1 0 0,22 1 0,0-1 16,-21 0-16,21-21 0,-21 22 16,21-1-16,0-21 0,0 0 15,0 1-15,0-1 0,21-21 16,0 0-16,1-21 16,-1-1-16,0 1 15,0-21-15,-21 21 0,21-22 0,0 1 16,-21 0-16,22-1 0,-1 1 15,-21 0-15,21 21 0,0-22 0,0 1 16,0 0-16,1 20 0,-1 1 0,-21 0 16,21 21-16,0 0 0,0 0 15,0 0-15,1 0 0,-1 21 0,0 0 16,21 1-16,-21-1 16,1 21-16,-1-21 0,21 22 0,-21-1 15,0 0-15,22 1 0,-22-1 16,0 0-16,21-21 0,-20 22 0,20-1 15,-21-21-15,0 22 0,0-22 16,1 0-16,-1 21 0,0-21 0,-21 1 16,0-1-16,0 0 15,0 0-15,0 0 0,-21-21 0,0 21 16,-1 1-16,1-22 0</inkml:trace>
  <inkml:trace contextRef="#ctx0" brushRef="#br0" timeOffset="11847.76">2709 7091 0,'0'21'0,"0"0"0,-21 0 15,21 1-15,-21-1 16,0 0-16,0 0 0,-22 0 16,22 0-16,0 1 0,0-1 15,-22 0-15,1-21 0,0 21 16,-1-21-16,1 0 0,0 0 15,-22 0-15,22 0 0,0 0 0,-1 0 16,1 0-16,-22-21 0,22-21 16,0 20-16,-1-20 0,-20 0 0,21-1 15,-22 1-15,22 0 0,-22-22 16,1 1-16,-1-1 0,22-20 0,-22-1 16,1 0-16,21 1 0,-1-1 15,-20 0-15,42-21 0,-22 22 16,22-22-16,-21 0 0,21 21 0,21-126 15,0 105 1,0-21-16,0 21 0,0-21 0,0 21 16,21-21-16,0 21 0,21 1 15,1-1-15,-1 0 0,21 0 0,1 0 16,-1 22-16,1-22 0,21 21 16,-22 22-16,22-22 0,-22 21 15,1 1-15,-1 21 0,1-1 0,-22 1 16,22 0-16,-1 20 0,-21 1 15,22 0-15,-1 0 0,-20 0 0,-1 21 16,0 0-16,1 0 0,-1 0 16,0 0-16,-20 0 0,-1 0 15,0 0-15,0 0 16,-21 21-16,0 0 16,-21-21-1,0 21 1,0-21-16,-1 0 0,1 0 15,0-21-15,0 0 0</inkml:trace>
  <inkml:trace contextRef="#ctx0" brushRef="#br0" timeOffset="12271.51">2095 3112 0,'0'0'0,"-21"-22"0,0 22 16,0 0-1,21 22-15,0-1 16,21 0 0,21 0-16,-20 0 0,20-21 15,-21 21-15,21 1 0,1-1 16,20-21-16,-20 21 0,-1-21 16,21 21-16,-20-21 0,-1 21 0,22-21 15,-22 0-15,0 0 0,1 0 16,-1 0-16,0 0 0,-21 0 15,1 0-15,-1 0 0,0 0 16,0 0-16,-21 21 16,-21 1-1,0 20-15,0-21 0,-1 21 0,1-20 16,0 20-16,0 0 0,0 1 16,0-1-16,-1 0 0,1 1 15,0-22-15,21 21 0,-21 0 0,0-20 16,21 20-16,0-21 0,0 21 15,-21-20-15,21-1 0,0 0 0,0 0 16,0 0-16,0 0 16,21-21-1</inkml:trace>
  <inkml:trace contextRef="#ctx0" brushRef="#br0" timeOffset="22075.74">10393 3281 0,'0'0'0,"21"-21"0,-21-22 0,21 1 0,-21 21 16,0-21-16,0-1 0,0 22 15,0 0-15,0-21 0,0 20 0,0 1 16,0-21-16,0 21 0,0 0 15,0-1-15,0 1 0,0 0 0,-21 0 16,0 21-16,21-21 0,-21 21 16,-1 0-16,1 21 31,21 0-31,-21 21 0,21 1 0,0-1 0,-21 0 16,21 22-16,0 21 15,0-22-15,-21 22 0,0-1 0,21-20 16,-22 21-16,1-22 0,21 22 15,-21-22-15,21 1 0,-21-22 0,21 22 16,0-1-16,0-21 0,0 1 16,0-1-16,0 0 0,0-20 0,0-1 15,0 0-15,0 0 0,0 0 16,0-42 0,-21 0-16,21 0 15,0 0-15,-21-1 0,-1-20 16,1 21-16</inkml:trace>
  <inkml:trace contextRef="#ctx0" brushRef="#br0" timeOffset="22716.44">9525 3556 0,'0'0'16,"-85"-63"-1,64 41-15,0-20 0,0 21 0,21-21 0,0-1 16,0 1-16,0 0 0,0-1 15,0 1-15,0 21 0,21-22 16,21 22-16,-21-21 0,22 21 0,-1-22 16,0 22-16,22 0 0,-1-21 15,22 21-15,-21-1 0,20 1 16,-20 21-16,-1 0 0,1 0 0,-1 0 16,1 21-16,-22 1 0,22 20 15,-22 0-15,0 1 0,-21-1 16,22 21-16,-22 1 0,0 21 0,0-22 15,0 1-15,1-1 0,-22 1 16,0-1-16,0-21 0,0 22 0,0-22 16,0 1-16,0-22 0,0 21 0,0-21 15,-22 0-15,22 1 0,-21-1 16,21 0-16,0-42 31,0 0-31,0-22 16,0 22-16,0-21 0,0 21 15,0-43-15,0 22 0,21-22 0,1 1 16,-1-1-16,0-20 0,0 20 16,0 1-16,0-1 0,22 1 0,-1-1 15,0 22-15,1-1 0,-22 22 16,21-21-16,1 42 0,-22 0 0,21 0 16,-21 0-16,0 0 0,22 21 15,-22 21-15,0-20 0,-21 20 0,0 21 16,0 1-16,0-1 0,0 1 15,0-1-15,0 22 0,0-21 0,0-1 16,0-21-16,-21 22 0,21-22 16,0 22-16,-21-22 0,21 0 15,-21 1-15,-1-1 0,22 0 0,0-20 16,-21 20-16,21-21 0,-21 0 16,21 0-16,0 1 0,21-44 31,0 22-31,1-21 0,-22 0 15,21-21-15</inkml:trace>
  <inkml:trace contextRef="#ctx0" brushRef="#br0" timeOffset="23107.82">11430 3747 0,'21'0'16,"-21"21"-1,0 0 1,-21 0-16,21 0 0,0 0 15,0 1-15,-21 20 0,21-21 16,0 0-16,0 22 0,0-22 16,0 0-16,0 0 0,0 0 0,0 0 0,21 1 15,0-22-15,0 21 16,0-21-16,1 0 0,-1 0 16,21 0-16,-21-21 0,22-1 15,-1 1-15,-21 0 0,21 0 0,1 0 16,-1-22-16,-21 22 0,22-21 15,-22 0-15,0 20 0,-21-20 0,0 0 16,0-1-16,0 22 0,0-21 0,0 21 16,-21 0-16,-22-1 0,22 1 15,-21 21-15,0 0 0,20 0 0,-20 0 16,0 21-16,21-21 0,-22 22 16,22-1-16,0 0 0,0 0 0,21 0 15,0 0-15,0 1 0,0-1 16,0 0-16,0 0 0,21-21 15,0 0 1,21 0-16</inkml:trace>
  <inkml:trace contextRef="#ctx0" brushRef="#br0" timeOffset="23676.06">12467 3112 0,'0'-22'0,"0"44"0,0-86 0,0 43 15,-21 0-15,0 21 0,21-21 0,-21 21 16,-1 0 0,1 21-16,21 0 0,-21 21 15,21 1-15,0-1 0,0 21 16,0-20-16,-21 20 0,21 1 16,-21-1-16,21 1 0,0-1 0,0-20 15,-21 20-15,21-21 0,-22 1 16,22-1-16,-21 0 0,21 1 0,0-1 15,0-21-15,0 22 0,0-22 16,0 0-16,-21 0 0,21 0 0,0-42 31,0 0-15,0 0-16,0 0 0,0-1 16,0 1-16,0-21 0,0 21 15,21 0-15,0-22 0,1 22 0,20-21 16,-21 21-16,21-1 0,1 1 15,-1 0-15,-21 0 0,22 0 0,-1 21 16,0 0-16,1 0 0,-22 0 16,21 0-16,-21 0 0,22 21 0,-22 0 15,0 0-15,-21 0 0,0 1 16,0-1-16,0 0 0,-21 21 0,0-21 16,-1 1-16,-20 20 0,21-21 15,-21 21-15,-1-20 0,1 20 0,0-21 16,-1 0-16,1 0 0,0 1 0,20-1 15,-20 0-15,0-21 16,-1 0-16,22 0 0,0 0 0,0 21 16,0-21-16,0 0 15,21-21-15,0 0 16,21 21-16,0-21 0,21-1 0,-21 1 16,1 0-16,-1-21 0</inkml:trace>
  <inkml:trace contextRef="#ctx0" brushRef="#br0" timeOffset="23927.43">13102 3662 0,'0'0'0,"21"0"0,-21 21 32,0 0-32,0 0 0,0 1 15,-21 20-15,0-21 0,21 0 16,-21 22-16,0-22 0,21 21 0,-22-21 15,1 0-15,21 22 0,0-22 16,-21 0-16,21 0 0,-21 0 0,21 1 16,21-22-1,0 0 1,0-22-16,1 1 16,-1 0-16,0-21 0</inkml:trace>
  <inkml:trace contextRef="#ctx0" brushRef="#br0" timeOffset="24248.56">13250 3450 0,'0'0'0,"-21"-21"0,0 21 15,0 0-15,0 21 16,-1-21-16,22 21 0,0 1 16,0-1-16,0 0 0,0 0 15,22-21 1,-1 0-16,0 0 15,0-21-15,0 21 0,0-21 0,1 0 16,-22-1-16,21 1 0,-21 0 16,0 0-16,0-21 0,0 20 0,0 1 15,0 0-15,0 0 0,-21 0 16,-1 0-16,1 21 0,0 0 16,0 0-16,0 0 0,0 0 15,-1 0-15,22 21 0,0 0 0,-21 0 16,21 0-16,-21 0 0,21 1 15,0-1-15,0 0 0,0 0 16,21-21-16,0 0 0,1 0 16,-1 0-16</inkml:trace>
  <inkml:trace contextRef="#ctx0" brushRef="#br0" timeOffset="24556.51">13758 2963 0,'0'-21'0,"0"42"0,0-63 15,0 0-15,0 21 0,0-1 16,0 1-16,0 0 16,-21 42-1,21 0-15,0 1 0,0-1 0,-21 21 16,21 0-16,-21 1 16,21-1-16,0 22 0,0-1 0,-21 1 15,-1-1-15,1 22 0,21-22 16,-21 1-16,0-1 0,0 1 0,0-22 15,-1 22-15,22-22 0,0 0 16,-21 1-16,21-1 0,0 0 0,0-21 16,0 22-16,0-22 0,0 0 0,21 0 15,-21 0-15,22-21 0,-1 0 16,0 0-16,0 0 0,0 0 0,22-21 16,-22 0-16,21 0 0,-21-21 15</inkml:trace>
  <inkml:trace contextRef="#ctx0" brushRef="#br0" timeOffset="24926.93">13906 3768 0,'-21'0'0,"0"0"15,21 21-15,0 0 16,21-21 0,0 0-16,1 0 15,-1 0-15,0 0 0,0 0 0,21 0 16,-20-21-16,20 21 0,0-21 0,-21 0 15,22 21-15,-22-22 0,21 1 16,-21 0-16,1 0 0,-1 0 0,-21-22 16,0 22-16,0 0 15,0 0-15,-21 21 0,-1-21 0,1 21 16,-21 0-16,0 0 0,20 21 16,-20 0-16,0 0 0,-1 0 0,1 22 15,21-22-15,-21 21 0,20 1 0,1-1 16,0-21-16,0 21 0,21 1 15,0-22-15,0 0 0,0 21 0,0-20 16,21-1-16,0-21 0,0 21 16,1-21-16,20 0 0,0 0 15,-21 0-15,22 0 0,-1 0 0,22 0 16,-22 0-16,21 0 0,1-21 0,-1 0 16,-20-1-16,20 1 0</inkml:trace>
  <inkml:trace contextRef="#ctx0" brushRef="#br0" timeOffset="25426.26">15811 3344 0,'0'0'0,"22"-21"0,-22 0 16,21 21 0,-21 21-16,0 0 15,0 22-15,0-22 0,0 21 16,0 1-16,0-1 0,-21 0 0,21-21 15,-22 22-15,1-1 0,21-21 16,0 22-16,0-22 0,-21 0 0,21 0 16,0 0-16,0 0 0,0-42 47,21 0-47</inkml:trace>
  <inkml:trace contextRef="#ctx0" brushRef="#br0" timeOffset="25747.7">15938 3239 0,'0'-43'0,"0"86"0,0-107 0,0 43 0,-21 0 15,21 0-15,-21 21 0,0 0 16,0 0 0,0 0-1,21-22 16,21 22-31,0-21 16,0 0-16,0 0 0,0 21 16,-21-21-16,0 0 15,-21 21 1,0 0-16,0 0 16,0 0-16,0 0 0,-1 21 0,1 0 15,21 0 1,-21-21-16,21 21 0,0 0 0,0 1 15,21-1-15,0 0 16,22-21-16,-22 21 0,21-21 0,1 21 16</inkml:trace>
  <inkml:trace contextRef="#ctx0" brushRef="#br0" timeOffset="25975.75">16785 3493 0,'21'0'0,"0"0"16,1 0-1,-1 0-15,0-22 0,0 22 16,0 0-16,0-21 16,1 21-16,-1 0 15,-21 21 16,-21 1-31,-22-1 16</inkml:trace>
  <inkml:trace contextRef="#ctx0" brushRef="#br0" timeOffset="26115.67">16785 3683 0,'0'42'16,"0"-20"-16,21-22 15,0 0 1,1 0-16,-1 0 15,0 0-15,0 0 0,0 0 16,0 0-16,1-22 0,-1 1 0,0 21 16</inkml:trace>
  <inkml:trace contextRef="#ctx0" brushRef="#br0" timeOffset="26731.64">18013 3323 0,'0'0'0,"0"-21"16,0 42 15,0 0-31,0 1 0,0-1 16,-21 0-16,21 21 0,0-21 0,0 22 16,0-22-16,0 21 15,-22-21-15,22 22 0,-21-22 0,21 0 16,0 0-16,-21 0 0,0 1 15,21-1-15,-21-21 0,21 21 0,0-42 47,0 0-47,0-1 0,0 1 16,21 0-16,-21-21 0,21 21 0,0-22 16,22 1-16,-22 0 0,0-1 15,21 1-15,1 0 0,-22-1 0,21 22 16,0 0-16,1 0 0,-1 0 15,0 21-15,-20 0 0,20 0 16,-21 21-16,0 0 0,0 21 16,1-21-16,-22 22 0,0-1 0,0 0 15,0-20-15,0 20 0,0 0 0,-22 1 16,1-22-16,21 21 0,-21-21 16,21 0-16,-21 1 0,0-1 0,21 0 15,0 0 1,21-42 15,-21 0-31</inkml:trace>
  <inkml:trace contextRef="#ctx0" brushRef="#br0" timeOffset="27637.55">18796 3620 0,'0'0'0,"21"-22"0,0 22 0,-21-21 16,21 0-16,1 0 0,-1 21 0,0-21 15,0 0-15,0-22 0,0 22 16,1 0-16,-1 0 0,0-22 0,-21 22 16,21 0-16,-21-21 0,0 21 15,0-1-15,-21 22 16,0 0-16,0 0 0,-1 0 0,1 0 16,0 22-16,0-1 15,0 21-15,0-21 0,-22 22 0,22-1 16,0-21-16,0 21 0,21 1 0,-21-22 15,21 21-15,0-21 0,0 1 16,0-1-16,0 0 0,0 0 0,0 0 16,21-21-16,0 0 15,0 0-15,0 0 0,22 0 0,-22 0 16,0 0-16,21 0 0,1-21 16,-1 0-16,0 0 0,1 0 0,-1-1 15,0 1-15,1-21 0,-1 21 16,-21-22-16,0 22 0,0 0 15,1-21-15,-1 21 0,-21-1 16,0 44 15,-21-1-31,21 0 16,-22 0-16,1 0 0,21 0 16,-21 1-16,21-1 0,-21 0 0,21 0 15,0 0-15,0 0 16,21-21-1,0 0-15,0 0 0,1 0 16,-1 0-16,0 0 0,0-21 0,21 21 16,-20-21-16,-1 0 0,21 0 15,-21 0-15,0-1 0,1 1 16,-1 0-16,0 21 0,0-21 0,-21 42 31,0 0-15,0 0-16,0 1 0,0-1 15,-21 21-15,21-21 0,0 0 0,0 1 16,0-1-16,0 0 0,0 0 16,0 0-16,21-21 0,0 21 0,0-21 15,1 0-15,-1 0 0,21 0 16,-21 0-16,22 0 0,-1 0 0,-21 0 16,21-21-16,-20 21 0,-1-21 0,21 0 15,-21 0-15,0 0 16,1-1-16,-22-62 15,0 63-15,0-22 0,0 22 16,0 0-16,-22-21 0,1 20 0,0 1 16,0 0-16,0 21 0,0-21 15,-1 21-15,44 0 47,-1 0-31,0 0-1,0 0-15,-21-21 32,0 0-17</inkml:trace>
  <inkml:trace contextRef="#ctx0" brushRef="#br0" timeOffset="28628.36">21611 2688 0,'21'-21'0,"-42"42"0,42-63 0,-21 21 16,0-22-16,0 22 15,-21-21-15,0 21 0,0 0 0,-22-22 16,22 22-16,-21 21 0,-22 0 15,22 0-15,0 0 0,-22 21 0,22 0 16,0 22-16,-22-1 0,22 22 16,-1-1-16,22 1 0,-21-1 0,21 22 15,0-22-15,-1 22 0,22 0 16,0-1-16,0-20 0,0 20 0,0-20 16,43-1-16,-22 1 0,0-22 15,0 22-15,22-43 0,-22 21 0,21-21 16,0 22-16,1-43 0,20 21 15,-20-21-15,-1 0 0,21 0 16,-20 0-16,-1-21 0,0 0 16,1-1-16,-1 1 0,0-21 0</inkml:trace>
  <inkml:trace contextRef="#ctx0" brushRef="#br0" timeOffset="29125.79">22140 2392 0,'0'0'0,"0"-64"16,-21 43 0,0 21-16,0 0 0,0 21 15,21 1-15,-22-1 0,22 21 16,-21 22-16,21-1 0,-21 1 0,21-1 16,0 22-16,0-22 0,0 1 15,-21-1-15,21 22 0,0-22 0,-21 1 16,21-1-16,0 1 0,0-1 15,-21 1-15,-1-1 0,22-20 0,-21-1 16,21 0-16,0-20 0,-21-1 16,21 0-16,0 0 0,0 0 0,0-42 31,0 0-31,0 0 0,0 0 0,0-1 16,21-20-16,0 0 0,-21-1 15,22 1-15,-1 0 0,0-1 16,0 1-16,0 0 0,0-1 0,22 22 15,-22 0-15,0 0 0,21 21 16,-20 0-16,-1 0 0,21 0 0,-21 21 16,-21 0-16,21 22 0,-21-22 15,0 21-15,0 0 0,0-20 0,0 20 16,0 0-16,0 1 0,-21-22 16,0 21-16,0-21 0,21 22 0,-21-22 15,0 0-15,-1 0 0,22 0 16,0 0-16,-21 1 0,0-22 15,21-22 17</inkml:trace>
  <inkml:trace contextRef="#ctx0" brushRef="#br0" timeOffset="29551.73">22669 3344 0,'0'0'15,"0"-21"-15,22 0 0,-22 0 0,0 0 16,0 0-16,-22 21 16,1 0-16,0 0 0,0 0 15,0 0-15,0 21 16,-22 0-16,22 21 0,0-21 16,0 1-16,0 20 0,-1 0 0,1-21 15,0 22-15,0-22 0,0 0 16,21 0-16,0 0 0,0 1 0,21-22 31,0 0-31,0 0 0,0 0 16,22-22-16,-22 1 0,0 0 0,0 0 15,0 0-15,1 0 16,-1-1-16,0-20 0,0 21 0,-21 0 0,0 0 16,0 42 15,0 0-31,0 0 0,0 0 15,0 0-15,0 22 0,0-22 0,0 0 16,0 21-16,0-20 0,0-1 16,0 0-16,0 0 0,0 0 0,0 0 15,21-21-15,0 0 0,1 0 16,-1 0-16,0 0 0,0 0 16,0 0-16,0 0 0,22-21 0</inkml:trace>
  <inkml:trace contextRef="#ctx0" brushRef="#br0" timeOffset="29935.81">23008 3450 0,'0'0'0,"0"-21"0,-21 21 0,0-21 16,21 0-16,0 0 16,0-1-16,21 1 15,0 21 1,0-21-16,0 21 0,1 0 0,-1 0 15,21 0-15,-21 0 0,0 21 16,1 0-16,-1 1 0,0-1 16,-21 0-16,0 0 0,0 0 0,0 0 15,0 22-15,0-22 0,0 0 0,0 0 16,0 0-16,0 1 0,-21-1 16,0-21-1,-1 0 1,22-21-1,0-1-15,0 1 0,0 0 16,0 0-16,0 0 0,0 0 16,0-22-16,22 22 0,-1 0 0,-21 0 15,21 0-15,0-1 0,0 1 16,0 0-16,1 21 0,-22-21 0,21 21 16,0 0-16,0 0 0,0 0 15,0 0-15</inkml:trace>
  <inkml:trace contextRef="#ctx0" brushRef="#br0" timeOffset="30642.63">23812 3535 0,'0'0'0,"22"0"0,-1 0 15,0-21-15,0 0 16,0-1-16,0 1 0,-21 0 15,22 0-15,-22 0 0,0 0 16,0-1-16,0 1 0,0 0 16,0 0-16,-22 0 0,1 21 15,0 0-15,0 0 0,0 0 16,-22 0-16,22 0 0,0 21 0,0 0 16,-21 0-16,20 0 0,1 1 15,0-1-15,21 0 0,-21 0 0,21 21 16,-21-20-16,21-1 0,0 0 15,0 0-15,0 0 0,21-21 16,0 0 0,0 0-16,0 0 0,1 0 0,20 0 15,-21-21-15,0 21 0,22-21 16,-22 0-16,0 21 0,0-21 16,0-1-16,-21 1 0,21 0 0,1 0 15,-22 0-15,0 0 16,0 42 15,0 0-15,0 0-16,0 0 0,0 22 0,0-22 15,0 21-15,0-21 0,0 22 16,0-1-16,-22 21 0,22 1 16,0-1-16,0 1 0,0 21 0,0-1 15,22 1-15,-22 0 0,0-1 16,0 22-16,0-21 0,0-1 0,0 1 15,0 0-15,0-1 0,0 1 16,-22-21-16,1-1 0,0-21 0,0 1 16,0-1-16,-22-21 0,22 0 0,0-21 15,-21 0-15,21 0 0,-22 0 16,1 0-16,0 0 0,-1-21 0,1 0 16,0 0-16,-1 0 0,1-22 0,0 22 15,-1-21-15,22 21 16,-21-22-16,21 22 0,-1-21 0,1 0 15,0 20-15,21-20 0,-21 0 0,21-1 16,0 22-16,0-21 0,0 0 16,21-1-16,0 1 0,0-22 0,1 22 15,20-21-15,0-1 0</inkml:trace>
  <inkml:trace contextRef="#ctx0" brushRef="#br0" timeOffset="31000.42">24215 3408 0,'21'-21'16,"21"-22"-16,-21 22 15,-21 0-15,21 0 16,-21 0-16,0 0 0,0-1 15,-21 22 17,0 22-32,0-1 0,21 0 15,-21 0-15,0 21 0,21-20 0,-22 20 16,22-21-16,-21 21 16,21 1-16,0-22 0,0 0 0,0 0 0,0 0 15,0 1-15,0-1 16,0 0-16,21-21 15,1 0-15,-1 0 0,0 0 0,0 0 16,0 0-16,0-21 0,1 21 16,20-21-16,-21-1 0</inkml:trace>
  <inkml:trace contextRef="#ctx0" brushRef="#br0" timeOffset="31389.35">24596 3196 0,'0'0'16,"0"-21"-16,0 0 16,21 21-16,0 0 15,0 0-15,0 0 0,0 0 16,1 0-16,-1 42 16,0-21-16,0 1 0,0-1 0,-21 21 15,0 0-15,0-20 0,0 20 16,0-21-16,0 21 0,0-20 0,0-1 15,0 0-15,-21 0 0,0 0 16,0 0-16,21 1 16,-21-22-16,21-22 31,0 1-31,0 0 0,0 0 0,0 0 16,0 0-16,0-1 0,0-20 15,0 21-15,0 0 0,0-22 0,21 22 16,-21 0-16,0 0 0,21 0 15,0 21-15,0-21 0,-21-1 0,21 22 16,1 0-16,-1 0 16,0-21-16,0 21 0</inkml:trace>
  <inkml:trace contextRef="#ctx0" brushRef="#br0" timeOffset="31656.27">25125 3112 0,'-21'21'31,"-1"0"-15,1 0-16,0 0 0,21 22 15,-21-22-15,0 21 16,21-21-16,0 22 0,-21-22 0,21 21 0,-22-21 15,22 0-15,0 1 0,0-1 16,0 0-16,0 0 0,0 0 16,22-21-16,-1 0 15,0 0-15,0 0 16,0 0-16,0-21 0</inkml:trace>
  <inkml:trace contextRef="#ctx0" brushRef="#br0" timeOffset="31975.81">25315 3133 0,'0'-21'0,"0"-1"31,21 22-15,1 0-16,-1 0 15,-21 22-15,21-1 16,0 0-16,-21 0 0,0 0 0,0 22 15,0-1-15,0-21 0,0 21 16,0 1-16,0-22 0,0 21 0,0-21 16,0 22-16,-21-22 0,21 0 15,-21 0-15,0 0 0,-1 1 0,1-1 16,0 0-16,21 0 16,-21-21-16,0 0 15,21-21 16,0 0-31,0 0 0,0-1 16</inkml:trace>
  <inkml:trace contextRef="#ctx0" brushRef="#br0" timeOffset="32195.71">25569 3323 0,'0'-21'16,"0"42"47,0 0-48,0 1 1</inkml:trace>
  <inkml:trace contextRef="#ctx0" brushRef="#br0" timeOffset="32440.6">25548 3704 0,'0'0'16,"-21"21"-16,21 1 15,0-1 1,0 0-1,0 0 1,0 0-16,0 0 16,0 1-16,0-1 15,-21 0-15,21 0 0,-21-21 16,-1 21-16,-20 0 0,21 22 0,0-22 16,-22 0-16,1 0 15,0 0-15,-22 1 0,1-1 0</inkml:trace>
  <inkml:trace contextRef="#ctx0" brushRef="#br0" timeOffset="33567.46">3281 11663 0,'21'-21'16,"-21"0"-16,0-1 15,0 1-15,0 0 16,0 0-16,0 0 0,0 0 16,0-1-16,0 1 0,0 0 0,0 0 15,0 42 32,0 0-47,0 0 0,0 22 0,0-1 16,0 0-16,0 1 0,0-1 15,0 22-15,21-1 0,-21 1 0,0 20 16,21-20-16,-21 20 16,0 1-16,0 0 0,21-1 0,-21 1 15,0 0-15,0-1 0,0 22 16,0 0-16,0-21 0,0-1 0,0 1 15,0 0-15,0-22 0,0 22 0,-21-43 16,21 22-16,0-22 0,0 0 16,0 1-16,0-22 0,-21 0 0,21 0 15,0 0-15,-21-21 16,21-21 0,0 0-16,0-21 15,0 21-15,0-22 0,0 1 0</inkml:trace>
  <inkml:trace contextRef="#ctx0" brushRef="#br0" timeOffset="34432.24">3260 11451 0,'0'0'0,"-22"-21"0,1 21 16,0 0-16,21-21 0,-21 21 0,42 0 47,21 0-47,-20 0 16,20-21-16,21 21 0,1-21 0,21 21 15,-1-22-15,1 22 0,0-21 16,20 21-16,1 0 0,21-21 0,0 21 15,21-21-15,1 21 0,-1-21 16,0 0-16,0 21 0,21-22 0,1 1 16,-22 0-16,21 21 0,-21-21 0,22 0 15,-22 21-15,0-21 0,0 21 16,0 0-16,-21-22 0,0 22 0,-21 0 16,0 0-16,-21 0 15,-22 0-15,22 0 0,-22 0 0,-20 0 16,20 0-16,-42 0 0,22 0 0,-22 0 15,21 22-15,-42-1 0,21-21 16,-21 21-16,0 0 0,22 0 0,-22 0 16,0 22-16,0-22 0,0 21 0,0 1 15,-22-1-15,1 0 0,0 1 16,0-1-16,0 0 0,21 22 0,-21-1 16,-1 1-16,1-1 0,0 22 0,0-22 15,0 22-15,21 0 0,-21-1 16,21 1-16,-22 0 0,1-1 0,21 22 15,0-21-15,-21 21 0,0-22 16,21 22-16,-21-21 0,0 0 16,21-1-16,-22 1 0,1 0 0,0-1 15,0-20-15,0 20 0,0-20 0,-1-22 16,1 22-16,0-22 0,21 0 16,-21 1-16,0-22 0,0 21 0,-1-21 15,1 1-15,21-1 0,-42 0 0,21-21 16,0 21-16,-22 0 0,22-21 0,-21 0 15,-1 21-15,1-21 0,-21 0 16,-1 0-16,1 0 0,-1 0 0,-21 0 16,-20-21-16,-1 21 0,0-21 15,-21 0-15,0 21 0,-21-21 16,0 0-16,-1 21 0,1-22 0,-21 22 16,21-21-16,0 21 0,-1 0 0,22 0 15,0 0-15,22 0 0,20 0 16,-21 0-16,21 0 0,1 0 0,-1 0 15,0 0-15,22-21 0,-1 21 16,1 0-16,-1 0 0,22 0 0,0 0 16,21 0-16,-22 0 0,22-21 15,21 0 1,0 0 0,21-1-16,0 1 0,1 0 15,-1 0-15</inkml:trace>
  <inkml:trace contextRef="#ctx0" brushRef="#br0" timeOffset="34900.17">4085 11345 0,'0'-21'0,"0"42"0,-21-63 0,0 42 16,0 0-16,-22 0 0,22 0 16,-42 21-16,20-21 0,1 43 15,-22-22-15,1 21 0,21 0 0,-1 1 16,1-1-16,0 22 0,20-22 16,1 21-16,0 1 0,0-1 0,21 1 15,0-1-15,0 1 0,0-22 16,0 22-16,21-22 0,0 0 0,22-20 15,-22-1-15,21 0 0,-21 0 16,22 0-16,-1-21 0,0 0 0,1 0 16,20 0-16,-21 0 0,1-21 15,-22 0-15,21 0 0,1 0 0,-22-1 16</inkml:trace>
  <inkml:trace contextRef="#ctx0" brushRef="#br0" timeOffset="35284.12">4212 11896 0,'0'0'0,"0"-21"15,-21 21-15,0 0 16,0 0-16,-1 21 16,22 0-16,0 0 0,-21 0 0,21 22 15,-21-1-15,21-21 0,0 21 16,0 1-16,0-1 0,0-21 0,0 22 16,0-22-16,0 0 0,0 0 0,0 0 15,21 0-15,0-21 16,1 0-16,-1 0 15,0 0-15,21 0 0,-21 0 16,1-21-16,20 0 0,-21-21 0,21 21 16,-20-22-16,-1 22 0,0-21 15,0 21-15,-21-22 0,0 22 0,0 0 16,0-21-16,-21 20 0,0 1 0,0 0 16,-1 0-16,-20 21 0,21 0 15,0 0-15,0 0 0,-22 0 0,22 21 16,0 0-16,0 0 0,0 1 15,21-1-15,0 0 0,-22 0 0,22 0 16,0 0-16,0 1 0,0-1 16,0 0-16,0 0 0,22-21 15,-1 0-15,0 0 0,0 0 16,0 0-16,22 0 0</inkml:trace>
  <inkml:trace contextRef="#ctx0" brushRef="#br0" timeOffset="35883.53">4635 11959 0,'0'21'15,"0"1"-15,0-1 16,0 0-16,0 0 0,0 0 0,0 0 16,0 22-16,0-22 0,0 0 15,0 0-15,0 0 0,0 1 16,0-1-16,0 0 0,0-42 47,0 0-32,0-1-15,22 1 0,-22-21 16,21 21-16,0 0 0,-21-1 0,0-20 16,21 21-16,0 0 0,0 0 15,1 21-15,-22-22 0,21 22 0,0 0 16,0 0-16,0 0 15,0 0-15,-21 22 0,22-1 0,-1 0 16,-21 0-16,0 0 0,0 0 0,21 1 16,-21-1-16,0 0 0,0 0 15,0 0-15,0 0 0,0 1 0,0-1 16,0 0-16,0-42 47,0 0-47,0-1 0,0 1 15,21 0-15,-21 0 0,0 0 0,21 0 16,0-22-16,-21 22 0,22 0 16,-1 21-16,0-21 0,0 21 15,0 0-15,0 0 0,1 21 16,-22 0 0,21 0-16,-21 0 0,0 1 0,0 20 15,0-21-15,0 0 0,0 0 16,0 22-16,0-22 0,0 0 15,0 0-15,0 0 16,0-42 0,21 21-16,0-21 15</inkml:trace>
  <inkml:trace contextRef="#ctx0" brushRef="#br0" timeOffset="36160.47">5355 11959 0,'0'21'32,"0"1"-32,0-1 0,0 0 0,0 0 15,0 21-15,0-20 0,0 20 0,0 0 16,0 1-16,0-22 0,0 21 16,0 0-16,0 1 0,0 20 0,0-20 15,0-1-15,0 0 0,0 1 16,0 20-16,0-21 0,0 1 15,0-1-15,0 0 0,0-20 0,0-1 16,0 21-16,0-21 16,0-42-1,0 0-15,0 0 16,0-22-16,0 22 0</inkml:trace>
  <inkml:trace contextRef="#ctx0" brushRef="#br0" timeOffset="36435.96">5228 12150 0,'0'-21'0,"0"42"0,0-85 0,0 43 16,0 0-16,0 0 0,0 0 0,0-1 15,21 1-15,0 21 16,1 0-16,-1 0 0,0 0 16,0 0-16,0 0 0,0 0 0,1 21 15,-1 1-15,0-1 0,-21 0 16,0 0-16,0 21 0,0-20 0,0-1 15,0 21-15,-21-21 0,0 22 0,-1-22 16,1 0-16,0 0 0,0-21 16,0 21-16,21 0 0,-21-21 0,21-21 31,0 0-15,21 0-16,0 0 0,0 0 15</inkml:trace>
  <inkml:trace contextRef="#ctx0" brushRef="#br0" timeOffset="36836.4">5673 11875 0,'0'21'16,"0"0"0,0 0-16,21 0 0,-21 0 15,0 1-15,21 20 0,-21-21 16,0 0-16,0 0 0,21 1 15,-21-1-15,21 0 0,-21 0 16,21-21-16,1 0 16,-1 0-16,0 0 15,0-21-15,-21 0 0,21 0 0,-21-1 16,21-20-16,-21 21 16,0 0-16,0 0 0,0-1 0,0 1 15,0 0-15,0 0 0,0 42 31,0 0-15,0 0-16,0 1 0,0 20 16,0-21-16,0 0 0,0 0 0,0 22 15,0-22-15,0 0 0,22 0 16,-22 0-16,21-21 16,0 0-16,0 0 15,0 0-15,0-21 0,1 0 16,-1 0-16,-21-21 15</inkml:trace>
  <inkml:trace contextRef="#ctx0" brushRef="#br0" timeOffset="37081.89">6308 11494 0,'0'0'0,"0"-22"0,0 1 16,-22 21-1,22 21 1,-21 22-16,21-22 0,0 0 15,0 21-15,0 1 0,0-1 0,0 0 16,0 1-16,0-1 0,0 0 0,0 1 16,0-1-16,0 0 0,0 1 15,0-22-15,0 21 0,0-21 0,0 1 16,0-1-16,0 0 0,0 0 0,21-21 16,1 0-1,-1 0-15,-21-21 16,21 0-16,0 21 0,-21-21 0</inkml:trace>
  <inkml:trace contextRef="#ctx0" brushRef="#br0" timeOffset="37447.83">6456 11959 0,'0'21'0,"21"-21"31,0 0-31,0 0 0,0 0 16,1-21-16,-1 0 0,0 0 16,0 0-16,-21 0 15,21 21-15,-21-22 0,0 1 0,0 0 16,0 0 0,-21 21-16,0 0 15,0 0-15,0 0 0,21 21 16,-22-21-16,1 21 0,21 0 15,0 1-15,0 20 0,0-21 0,0 0 16,0 22-16,0-22 0,0 21 0,0-21 16,0 0-16,0 1 0,0-1 15,0 0-15,0 0 0,0 0 0,21-21 16,1 0-16,-1 0 0,0 0 16,0 0-16,0 0 0,0-21 15,1 21-15,-1-21 16,0 0-16</inkml:trace>
  <inkml:trace contextRef="#ctx0" brushRef="#br0" timeOffset="37771.82">6858 11769 0,'0'0'0,"21"0"16,0 0-16,0 0 15,1 21-15,-22 0 16,21 0-16,0 0 0,-21 1 0,0-1 15,0 0-15,21 21 0,-21-21 16,0 22-16,0-22 0,0 21 16,0-21-16,0 1 0,0 20 0,0-21 15,0 0-15,0 0 0,0 1 16,0-44 15,0 1-31,21 0 0,-21 0 16,0 0-16,0 0 0,0-22 15,21 1-15,-21 21 0,22-22 0,-22 22 16,0-21-16,0 21 0,21-22 0,-21 22 16,0 0-16,0-21 15,0 21-15,0-1 0,0 1 0,0 0 16</inkml:trace>
  <inkml:trace contextRef="#ctx0" brushRef="#br0" timeOffset="37984.3">6096 11705 0,'-21'0'0,"42"0"0,-21 0 32,21 0-32,0 0 15,0-21-15,22 21 0,-22-21 0,21 21 16,-21-21-16,22 0 0,-22 21 15,0-22-15,21 22 0,-20-21 0,-22 0 16,0 0-16,21 0 0</inkml:trace>
  <inkml:trace contextRef="#ctx0" brushRef="#br0" timeOffset="38460.76">5334 9546 0,'0'0'0,"-21"0"16,0 0-16,-1 0 0,22 21 15,0 1 1,0 20-16,0-21 0,0 43 0,0-22 16,0 21-16,0 1 0,0-1 15,0 1-15,0-1 0,0 22 0,0 0 16,-21-1-16,21 1 0,0 21 0,-21-21 15,21-22-15,0 22 0,0-1 16,-21-20-16,21 21 0,-21-22 0,21 1 16,0-1-16,0-21 0,-21 1 0,21-1 15,0 0-15,0-20 0,-22 20 16,22-21-16,0-42 31,0 0-31,0 0 16,0-22-16,0 1 0,0 0 0,0-22 15</inkml:trace>
  <inkml:trace contextRef="#ctx0" brushRef="#br0" timeOffset="38952.17">5249 9885 0,'0'0'0,"0"-42"0,0 20 15,0 1-15,0 0 0,-21 21 16,0 0-16,0 0 0,0 0 15,-22 0-15,22 21 0,0-21 0,-21 21 16,20 1-16,-20 20 0,0-21 16,21 21-16,-22-20 0,1 20 0,21-21 15,-22 21-15,22-20 0,0 20 16,0-21-16,0 0 0,21 0 0,0 1 16,0-1-16,21-42 31,0-1-31,21 1 15,-20 0-15,20 0 0,-21-21 16,21 20-16,-20-20 0,20 0 0,0-1 16,-21 1-16,22-21 0,-22 20 15,21 1-15,-21 0 0,1-1 16,20 1-16,-21 21 0,-21 0 0,21-1 16,0 1-16,1 21 15,-1 21-15,0 1 0,-21-1 16,21 21-16,0 0 0,0 1 15,1-1-15,-1 22 0,0-22 0,0 21 16,0-20-16,0-1 0,1 0 16,20 22-16,-21-22 0,0 1 0,-21-22 15,21 21-15,1 0 0,-1-20 0,0 20 16,-21-21-16,0 0 0,21 0 16,-21 1-16,21-1 0,-21 0 15,0 0-15,0 0 0,0 0 16,-21-21-16,-21 22 0</inkml:trace>
  <inkml:trace contextRef="#ctx0" brushRef="#br0" timeOffset="39719.54">3175 12764 0,'21'0'0,"-42"0"0,63 0 16,-42 21 15,0 0-31,0 0 0,-21-21 0,0 21 16,0 0-16,0 1 0,-1-1 16,1 0-16,0 0 0,-21 0 0,-1 0 15,1 1-15,0-22 0,-22 21 16,1 0-16,-1 0 0,-20-21 0,20 21 15,-21-21-15,-20 21 0,20-21 0,0 0 16,1 0-16,-1-21 0,0 0 16,1-21-16,-22 21 0,21-22 0,0 1 15,-20-22-15,20 1 16,-21-1-16,21 1 0,1-1 0,20-20 16,-20-1-16,20 0 0,1-20 15,-22-1-15,21 0 0,22-21 16,-21 0-16,20 0 0,1-21 0,0 0 15,20-1-15,1 1 0,21-21 16,0 0-16,0 20 0,0 1 0,21 0 16,22 0-16,-1 0 0,22 0 15,-1 21-15,1 0 0,-1 0 0,1 0 16,20 0-16,-20 21 16,20-21-16,1 42 0,0-21 0,-1 22 15,1 20-15,0-21 0,-1 22 0,1-1 16,-21 22-16,-1 0 0,1 21 15,-22-22-15,0 22 0,1 21 16,-1 0-16,-21 0 0,21 0 0,-20 0 16,-1 0-16,0 21 15,0 0-15,0 1 0,-21-1 16,0 0-16,0 0 16,0 0-16,-21-21 31,0 0-31,0 0 15,0 0-15,-1-21 0</inkml:trace>
  <inkml:trace contextRef="#ctx0" brushRef="#br0" timeOffset="40155.92">1651 7874 0,'0'0'0,"-21"21"16,0 0-16,-1 1 0,22-1 16,0 21-16,0-21 0,0 43 15,0-43-15,22 0 0,-1 0 16,0 0-16,21 1 0,1-22 0,-1 0 16,0 0-16,1 0 0,20 0 15,-21 0-15,22-22 0,-1 1 16,22 0-16,-21-21 0,20 21 0,-20-22 15,-1 22-15,1 0 0,-22 0 16,0 0-16,-20-1 0,-1 22 16,-42 22-1,-1-1-15,-20 0 0,21 21 0,-21 1 16,-1-1-16,1 21 0,0 1 16,-22-1-16,22 1 0,-1-1 0,22 22 15,-21-21-15,0-1 16,20 1-16,1-1 0,-21 1 0,21-22 15,21 21-15,0-20 0,-21-22 0,21 21 16,0-21-16,0 1 0,0-1 16,21-21-16,0 0 15,0 0-15,0 0 0,0 0 0,22-21 16,-1-1-16</inkml:trace>
  <inkml:trace contextRef="#ctx0" brushRef="#br0" timeOffset="52447.95">9292 7027 0,'21'0'16,"0"0"-16,1 0 15,-1 0-15,0-21 16,-21 0-16,21 21 16,-21-21-16,0 0 0,0 0 0,0-1 15,-21 1-15,0 21 16,0 0-16,-22 0 0,22 0 16,-21 0-16,-1 0 0,1 0 0,0 21 15,-1 1-15,1-1 0,0 21 16,-1 0-16,22 1 0,-21 20 0,21 1 15,-22-1-15,22 1 0,0-1 0,21 1 16,0-1-16,0 1 0,0-1 16,0-20-16,0-1 0,21 0 0,-21-21 15,43 22-15,-22-22 0,21 0 16,0 0-16,1 0 0,-1-21 16,0 0-16,1 0 0,-1 0 0,0 0 0,1-21 15,-1 0-15,0 0 0,1-21 16</inkml:trace>
  <inkml:trace contextRef="#ctx0" brushRef="#br0" timeOffset="52908.68">9800 7027 0,'0'0'0,"-21"-42"0,0 0 16,21-1-16,-21 22 0,-1 0 0,22 0 16,-21 0-16,21 42 15,0 21-15,0-21 16,0 22-16,0-1 0,0 0 15,0 1-15,0 20 0,0 1 0,0-1 16,0 1-16,0-1 0,0-20 16,0 20-16,0-21 0,0 22 15,0-22-15,0 1 0,0-22 0,-21 21 16,21-21-16,0 0 0,0 1 16,-21-22-16,21-22 15,0 1 1,0 0-16,0 0 0,0-21 15,0 20-15,21-20 0,21 0 0,-20-1 16,-1 1-16,21 0 0,0 21 16,1-22-16,-1 1 0,22 21 15,-22 0-15,0 21 0,22 0 0,-22 0 16,0 0-16,-20 21 0,20 0 16,-21 0-16,0 0 0,0 22 0,-21-22 15,0 21-15,0 0 0,0-20 0,0 20 16,0-21-16,-21 21 0,0-20 15,0 20-15,0-21 0,0 0 0,-1 0 16,22 1-16,0-1 0,-21-21 0,21 21 16,0-42 15,21 0-31,1-1 0</inkml:trace>
  <inkml:trace contextRef="#ctx0" brushRef="#br0" timeOffset="53339.44">10964 7324 0,'0'0'0,"0"-21"16,0-1-16,0 1 0,0 0 15,-21 0-15,0 0 0,0 21 0,-22 0 16,1 0-16,21 0 0,-21 21 0,-1 0 16,1 0-16,21 0 0,-22 22 15,1-1-15,21 0 0,0 1 0,-22-1 16,22 0-16,0 1 0,21-1 15,0 0-15,0-20 0,0 20 16,0-21-16,0 0 0,0 0 0,21 1 16,22-22-16,-22 0 0,0 0 15,21 0-15,1 0 0,-1-22 16,-21 22-16,21-21 0,1 0 0,-1 0 16,0-21-16,1 20 0,-22 1 0,21-21 15,-21 21-15,1-22 0,-22 22 16,0-21-16,0 21 0,0 0 0,0-1 15,0 44 1,0-1-16,0 0 16,0 0-16,0 21 0,0-20 15,0-1-15,0 21 0,0-21 0,0 0 16,0 1-16,0-1 0,0 0 16,0 0-16,21-21 0,0 21 0,0-21 15,0 0-15,0 0 0,1 0 0,-1 0 16,0 0-16,0 0 0,0 0 15,22 0-15</inkml:trace>
  <inkml:trace contextRef="#ctx0" brushRef="#br0" timeOffset="53705.23">11451 7430 0,'0'0'15,"0"-64"-15,0 43 16,21 0-16,0 21 15,1 0-15,-1-21 0,0 21 0,0 0 16,0 0-16,0 0 0,1 21 16,-1 0-16,0 0 0,0 0 0,0 0 15,-21 22-15,0-22 0,0 21 0,0-21 16,0 22-16,0-22 0,-21 21 16,21-21-16,-21 1 0,0 20 0,0-21 15,-1 0-15,1-21 0,21 21 0,-21-21 16,21-21 15,0 0-31,0 0 16,0-21-16,21 20 0,0 1 15,-21-21-15,22 21 0,-1-22 0,0 1 16,0 21-16,0-21 0,0 20 0,1 1 16,-1 0-16,0 0 0,0 0 15,0 0-15,0 21 0,1 0 0,-22-22 16,21 22-16,0 0 0</inkml:trace>
  <inkml:trace contextRef="#ctx0" brushRef="#br0" timeOffset="54419.88">12531 7578 0,'21'-21'0,"21"-43"15,-21 22-15,-21 21 0,0-1 16,0 1-16,0 0 0,0-21 0,0 21 16,-21 21-16,0-22 0,0 22 0,-22 0 15,1 0-15,0 0 0,-1 0 16,1 22-16,21 20 0,-21-21 15,-1 0-15,1 22 0,21-1 0,-22 0 16,22-21-16,21 22 0,0-22 0,-21 21 16,21-21-16,0 1 0,0-1 15,21 0-15,22-21 0,-22 21 16,0-21-16,21 0 0,-21 0 0,22 0 16,-22-21-16,21 21 0,-21-21 15,22 0-15,-22-1 0,21 1 0,-21 0 16,1 0-16,-1 0 0,0 0 0,-21-1 15,0 1-15,0 0 16,0 0-16,0 0 0,0 0 0,-21 21 31,21 21-15,0 21-16,0-21 0,-21 0 0,21 22 16,0-22-16,0 21 0,0 1 0,0-1 15,0 0-15,0 1 0,0 20 16,0 1-16,0-1 0,0 1 0,0-1 15,0 22-15,0-22 0,0 22 0,0-22 16,0 22-16,0-21 16,0 20-16,0 1 0,0-22 0,0 22 0,0-21 15,-22-1-15,22 1 0,-21-1 16,0-21-16,0 1 0,0-22 0,-22 21 16,22-42-16,-21 21 0,21-21 15,-22 0-15,1 0 0,0 0 0,-1 0 16,1-21-16,0-21 0,-1 21 0,1 0 15,-21-64-15,41 43 16,1-1-16,0 22 0,21-21 0,0-1 16,0 1-16,0 0 0,0-1 0,0 1 15,0 0-15,21-1 0,0 1 0,1 0 16,20-1-16,-21-20 0,21-1 16,-20 1-16</inkml:trace>
  <inkml:trace contextRef="#ctx0" brushRef="#br0" timeOffset="54792.67">12869 7493 0,'0'0'0,"-21"0"0,21-21 16,0 0-1,21 21-15,-21-21 16,21-1-16,1 1 0,-1 21 16,0-21-16,0 0 0,0 0 0,0 0 15,-21-1-15,22 1 0,-22 0 16,-22 21-16,1 0 16,0 0-16,-21 0 0,21 0 0,-22 21 15,22 0-15,0 22 0,-21-22 16,20 21-16,1 1 0,0-1 0,21-21 15,0 21-15,0-20 0,0 41 16,0-42-16,0 0 16,21 1-16,0-22 0,1 21 0,-1-21 15,21 0-15,-21 0 0,22 0 0,-1 0 16,0-21-16,1-1 0,20 22 16,-21-21-16</inkml:trace>
  <inkml:trace contextRef="#ctx0" brushRef="#br0" timeOffset="55115.32">13335 7366 0,'0'0'0,"-21"0"0,0-21 0,-1-21 16,22 20-1,22 1-15,-1 21 16,21 0-16,-21 0 0,0 21 16,22 1-16,-22-1 0,0 0 15,21 0-15,-20 21 0,-1-20 16,-21 20-16,0-21 0,21 21 0,-21-20 15,0 20-15,0-21 0,0 0 16,0 0-16,-21 1 0,0-1 0,-1 0 16,1-21-16,0 0 0,0 0 31,21-21-31,0 0 0,0-1 16,0 1-16,0 0 0,0 0 0,21-21 15,-21-1-15,21 1 0,0 0 16,1-1-16,-1 22 0,0-21 0,0-1 15,0 22-15,22-21 16,-22 21-16,21 0 0,0-1 0,1 22 16</inkml:trace>
  <inkml:trace contextRef="#ctx0" brushRef="#br0" timeOffset="55421.4">14901 7154 0,'0'-42'15,"0"21"-15,0 0 0,-21 0 0,0 21 16,0 0-16,0 0 16,-1 0-16,-20 0 0,21 21 15,0 0-15,0 21 0,-22-21 16,22 22-16,0-1 0,0 0 0,0 22 15,-1-22-15,22 1 0,-21-22 0,21 21 16,0 0-16,0-20 0,0-1 16,21 0-16,1 0 0,-1-21 0,21 21 15,-21-21-15,0 0 0,22 0 0,-1 0 16,0-21-16,1 21 0,-1-21 16,0 0-16</inkml:trace>
  <inkml:trace contextRef="#ctx0" brushRef="#br0" timeOffset="55631.28">15536 7239 0,'21'0'31,"1"0"-31,-1 0 0,0 0 16,0 0-16,0 0 15,0-21-15,1 21 0,-1 0 16,0 0-16</inkml:trace>
  <inkml:trace contextRef="#ctx0" brushRef="#br0" timeOffset="55772.2">15494 7430 0,'-21'0'0,"42"0"0,-42 21 0,21 0 16,0 0-16,0 0 15,21-21 1,0 0-16,0 0 16,0 0-16,1-21 0,-1 21 0,21-21 15,-21 0-15,0 21 0,1-21 16</inkml:trace>
  <inkml:trace contextRef="#ctx0" brushRef="#br0" timeOffset="56424.05">17060 7133 0,'-21'0'0,"42"0"0,-63-21 16,21 21-16,21-21 0,-21 21 15,21-21-15,-22 21 0,22 21 31,0 0-15,0 0-16,-21 22 0,21-1 0,0 0 16,-21 1-16,0 20 0,21-21 15,-21 1-15,0-1 0,21 0 0,-22 1 16,1-22-16,21 21 0,0-21 0,-21 1 16,21-1-16,-21 0 0,21-42 31,0 0-16,21-1-15,0-20 0,0 21 16,1-21-16,-1-1 0,0 1 0,21 0 16,1-22-16,-22 22 0,21-22 15,22 22-15,-22 0 0,0 20 16,1-20-16,-1 42 0,0 0 0,-21 0 16,22 0-16,-22 0 0,0 42 15,0-20-15,-21 20 0,0 0 0,0 1 16,0-1-16,0 0 0,0 1 0,0-22 15,0 21-15,-21 0 0,21 1 16,-21-22-16,21 0 0,0 0 0,0 0 16,0 1-16,0-1 15,21-42 1,0 21-16,0-22 16,1 1-16,-1 0 0</inkml:trace>
  <inkml:trace contextRef="#ctx0" brushRef="#br0" timeOffset="56784.1">17759 7387 0,'21'21'15,"0"-21"-15,0 0 16,0 0-16,1 0 16,-1 0-16,21-21 0,-21 0 15,0 21-15,1-21 0,-1 0 16,21 0-16,-21-1 0,0 1 0,1 0 15,-22 0-15,0 0 0,0 0 16,0-1-16,0 1 16,-22 21-16,1 0 0,-21 0 15,21 0-15,0 21 0,-1 1 16,1-1-16,0 21 0,0 0 0,0-20 16,0 20-16,21 0 0,0 1 0,0-1 15,0-21-15,0 21 0,0-20 16,0-1-16,0 0 0,0 0 0,0 0 15,21 0-15,0-21 0,0 0 16,0 0-16,0 0 0,22 0 0,-22 0 16,21 0-16,-21 0 0,22-21 15,-22 21-15,21-21 0,1 0 0,-1 0 16,0 0-16,1-1 0</inkml:trace>
  <inkml:trace contextRef="#ctx0" brushRef="#br0" timeOffset="57351.41">18648 7303 0,'0'0'0,"42"-43"16,-21 22-16,-21-21 0,0 21 0,21-1 15,-21 1-15,0 0 0,0 0 0,0 42 32,0 0-32,0 0 0,0 22 15,0-22-15,-21 21 0,21 1 16,-21-1-16,21 0 0,0-21 0,0 22 16,-21-22-16,21 0 0,0 21 15,0-20-15,0-1 16,21-21-1,0 0 1,0 0-16,1-21 16,-1-1-16,0 1 0,0 0 0,0 0 15,0 0-15,-21 0 0,22-1 0,-1 1 16,0 0-16,-21 0 0,21 21 16,-21 21-1,0 0 1,0 0-16,0 22 0,0-22 15,0 0-15,0 0 0,0 0 0,0 1 16,0-1-16,21 0 16,0-21-16,1 0 15,-1 0-15,0 0 0,21 0 0,1 0 16,-22-21-16,21 21 0,-21-21 16,22-1-16,-22 22 0,0-21 0,0 0 15,-21 0-15,0 0 0,0 0 16,0-1-16,0 1 0,0-21 0,-21 21 15,0 0-15,0-1 0,-1-20 0,1 21 16,0 21-16,0-21 0,21 0 16,-21 21-16,0 0 15,42 0 17,0 0-32,0 0 0,0 0 0,0 0 15,1 0-15,-1 0 0,0 0 16,0 0-16,21 0 0,-20 0 0,20-22 15,-21 1-15,0 21 0,22-21 0,-22 0 16</inkml:trace>
  <inkml:trace contextRef="#ctx0" brushRef="#br0" timeOffset="57937.79">21590 6541 0,'0'0'0,"21"-43"0,21 22 0,-20-21 0,-22-1 16,0 22-16,21-21 0,-21 0 0,0 20 15,0 1-15,-21 0 0,-22 0 16,1 0-16,0 0 0,-1 21 16,-20 0-16,-1 0 0,1 0 0,-1 21 15,1 0-15,-22 0 0,0 21 16,22 1-16,-22 20 0,22 1 16,-22-1-16,22 22 0,-1 0 0,1-22 15,20 22-15,1-22 0,0 22 0,20 0 16,-20-22-16,21 22 0,21-22 15,0 1-15,0-1 0,0-20 0,42-1 16,-21 0-16,22 1 0,-22-1 0,42-21 16,-20 0-16,-1 0 0,22 1 15,-1-22-15,-21 0 0,22 0 16,-1 0-16,-20 0 0,20-22 0,-20 22 16,20-21-16,-21-21 0,22 21 15,-22 0-15,1-22 0</inkml:trace>
  <inkml:trace contextRef="#ctx0" brushRef="#br0" timeOffset="58308.15">21548 7218 0,'0'0'0,"0"-21"0,0 0 0,0-1 0,0 1 16,-22 21-16,1 0 0,0 0 15,0 0-15,0 0 0,0 21 16,-1 1-16,1-1 0,-21 21 16,42 0-16,-21-20 0,0 20 0,-1 0 15,22-21-15,-21 22 0,21-1 0,0-21 16,0 0-16,0 1 0,0-1 15,21 0-15,1-21 0,20 0 16,-21 21-16,0-21 0,22 0 0,-22 0 16,21 0-16,0 0 0,1-21 15,-1 0-15,0 21 0,1-21 0,-1-1 16,-21-20-16,0 21 0,22 0 16,-43-22-16,0 1 0,0 0 0,0-1 15,0 22-15,0-21 0,-21 0 0,-22 20 16,22 1-16,-21 0 0,-1 21 15,1 0-15,21 0 0,-21 0 0,-1 0 16,1 21-16,21 0 0,-22 1 16,22-1-16,0 0 0,0 0 15,21 0-15,0 0 0,-21 1 0,21-1 16,0 0-16,0 0 0,0 0 16,21 0-16,0-21 15,0 0-15</inkml:trace>
  <inkml:trace contextRef="#ctx0" brushRef="#br0" timeOffset="60004.36">22225 7197 0,'0'0'0,"0"-21"16,0-1-1,0 44 16,-21-1-15,21 21-16,-21-21 0,21 22 16,-22-22-16,22 21 0,0-21 0,-21 22 15,21-22-15,-21 0 0,21 0 0,-21 0 16,21 0-16,0 1 0,0-1 16,-21-21-1,0 0 1,21-21-1,0-1-15,0 1 0,0 0 16,0 0-16,0 0 16,0 0-16,0-22 0,0 22 0,21-21 15,-21 21-15,21-22 0,0 1 16,0 21-16,0 0 0,1-1 0,-1 1 16,0 0-16,21 21 0,-21 0 0,1 0 15,20 21-15,-21 0 0,0 1 16,0 20-16,1-21 0,-1 21 15,0-20-15,-21 20 0,0 0 0,0 1 16,0-22-16,0 21 0,0-21 16,-21 0-16,0 1 0,21-1 0,-22-21 0,1 21 15,0-21 1,0 0 0,21-21-16,0 0 15,0-1-15,0 1 0,0 0 16,21 0-16,0-21 0,0 20 0,1-20 15,-1 21-15,0-21 0,21-1 16,1 22-16,-1 0 0,0 0 0,-21 21 16,22 0-16,-1 0 0,-21 0 15,22 21-15,-22 0 0,0 0 0,-21 22 16,0-22-16,0 21 0,0-21 0,0 22 16,0-22-16,0 21 15,-21-21-15,21 22 0,-21-22 0,-1 0 16,1 0-16,21 0 0,0 0 15,21-42 17,-21 0-32</inkml:trace>
  <inkml:trace contextRef="#ctx0" brushRef="#br0" timeOffset="60340.28">23135 7154 0,'-42'0'16,"42"22"0,-21-1-16,21 0 0,0 0 0,-22 0 15,22 22-15,0-1 0,-21-21 0,21 21 16,0 22-16,0-22 0,0 1 16,-21 20-16,21-21 0,-21 22 0,0-1 15,21 1-15,0 21 0,-21-22 0,-1 22 16,22-1-16,-21 1 0,0 21 15,0-21-15,0-1 0,0 1 0,-1 0 16,1-1-16,0-20 0,0-1 0,21 1 16,-21-22-16,21 0 15,-21 1-15,21-1 0,-22-21 0,22 0 16,0-42 15,0 0-31,0 0 0,0-21 16,0-1-16,0 1 0,22-22 0,-22 22 15,21-21-15</inkml:trace>
  <inkml:trace contextRef="#ctx0" brushRef="#br0" timeOffset="60656.13">23008 7324 0,'0'0'0,"0"-43"15,0 22-15,21-21 0,-21 21 16,0 0-16,0-1 0,21 1 0,1 0 15,-1 0-15,0 21 0,0 0 16,21 0-16,-20 0 0,20 0 0,0 0 16,-21 21-16,22 0 0,-1 0 0,-21 1 15,0 20-15,1 0 0,-22 1 16,0-22-16,0 21 0,-22 0 0,1 1 16,0-22-16,-21 21 0,21-21 15,-22 1-15,22-1 0,-21 0 0,-1 0 16,22 0-16,0-21 0,-21 0 0,21 21 15,-1-21-15,1 0 16,21-21 0,0 0-1,21 0-15,1 0 0,-1 0 16,21-1-16,-21 1 0</inkml:trace>
  <inkml:trace contextRef="#ctx0" brushRef="#br0" timeOffset="61664.06">23601 7154 0,'0'22'16,"-21"-1"-16,-1 21 15,22-21-15,0 0 16,0 1-16,0-1 0,0 0 0,0 0 16,0 0-16,0 0 0,0 1 15,0-1-15,0 0 0,22-21 16,-1 0-16,0 0 15,0 0-15,0 0 16,0 0-16,1-21 0,-1 0 0,0-1 16,-21 1-16,21 0 0,0 0 15,0-21-15,1 20 0,-1 1 16,-21-21-16,21 21 0,0 21 0,-21-21 0,0-1 16,0 44-1,0-1-15,0 0 16,0 0-16,0 21 0,0-20 0,0 20 15,0-21-15,-21 21 0,21-20 16,0-1-16,0 0 0,0 0 0,0 0 16,0 0-16,21-21 15,0 0-15,0 0 0,1 0 16,-1 0-16,0 0 0,0 0 0,0-21 16,0 0-16,1 0 0,20 0 15,-21 0-15,0-22 0,0 1 0,1 0 16,-1-1-16,0 1 0,0-22 15,0 22-15,0 0 0,-21-1 16,22-20-16,-1 21 0,-21-1 0,0 1 16,21 21-16,-21 0 0,0-1 15,0 1-15,0 0 0,0 42 16,-21 0 0,21 1-16,-21-1 0,-1 21 0,1-21 15,21 22-15,-21-1 0,0 0 0,0 1 16,21-1-16,0 0 0,0 22 15,0-22-15,0 0 0,0 1 0,0-22 16,0 21-16,0-21 0,0 22 16,0-22-16,0 0 0,21-21 15,0 21-15,0-21 0,0 21 0,1-21 16,20 0-16,-21 0 16,0-21-16,0 0 0,1 21 0,-1-21 15,0 0-15,0 0 0,0-1 16,0 1-16,1 0 0,-22 0 0,0 0 15,0-22-15,0 22 0,0 0 0,0 0 16,0 0-16,0 42 31,-22 0-31,22 0 0,-21 0 16,21 1-16,-21-1 0,21 0 16,0 0-16,0 0 0,0 0 0,0 1 15,0-1-15,0 0 16,21-21-16,0 0 0,1 0 15,-1 0-15,0-21 0,0 0 16,0-1-16,0 1 16,1 0-16,-1 0 0,0 21 0,-21-21 15,21 0-15,0-1 0,-21 1 16,0 42 0,0 1-16,0-1 15,0 0-15,0 0 0,0 0 16,0 0-16,0 1 0,0-1 0,0 0 15,0 0-15,0 0 16,21-21 15,-21-21-15,0 0-16,0 0 16</inkml:trace>
  <inkml:trace contextRef="#ctx0" brushRef="#br0" timeOffset="61852.95">24193 7112 0,'0'0'0,"-21"0"0,0 0 0,0 0 15,0 0-15,42 0 32,0 0-32,0 0 15,0 0-15,22 0 0,-22 0 16,21 0-16,1 0 0,-1 0 0,-21 0 15,21 0-15,1 0 0,-1 0 0</inkml:trace>
  <inkml:trace contextRef="#ctx0" brushRef="#br0" timeOffset="62107.81">25146 7027 0,'-21'0'15,"0"0"-15,-1 22 16,1-1-16,0 0 0,0 0 16,0 0-16,0 22 0,-1-22 0,1 21 15,21-21-15,-21 22 0,21-22 16,-21 21-16,21-21 0,0 0 0,0 1 16,0-1-16,0 0 0,0 0 0,0 0 15,0 0 1,21-21-16,0 0 0,0 0 0,1 0 15,-1-21-15,21 0 0,-21 21 16</inkml:trace>
  <inkml:trace contextRef="#ctx0" brushRef="#br0" timeOffset="62376.17">25252 7091 0,'0'0'15,"0"-42"1,21 42 15,0 21-31,-21 0 16,0 0-16,0 0 0,0 0 0,21 22 15,-21-22-15,0 21 0,0-21 0,0 22 16,0-22-16,0 21 0,0-21 16,0 22-16,-21-22 0,0 0 0,21 0 15,-21 0-15,0 1 0,21-1 16,-22-21-16,1 21 0,21 0 0,-21-21 15,21-21 17,0 0-32</inkml:trace>
  <inkml:trace contextRef="#ctx0" brushRef="#br0" timeOffset="62575.67">25590 7112 0,'0'-21'16,"-21"21"15,0 0 1,21 21-32,0 0 0,0 0 15,0 1-15,0-1 16</inkml:trace>
  <inkml:trace contextRef="#ctx0" brushRef="#br0" timeOffset="62780.05">25590 7535 0,'0'0'0,"0"22"15,-21-1-15,0 0 0,0 0 16,21 0-1,0 0-15,-21-21 0,0 22 0,21-1 16,-22-21-16,22 21 0,-21 0 0,0 0 16,0-21-16,0 21 15,0 1-15,-22-22 0,22 21 0,-21-21 16,21 0-16,-22 21 0</inkml:trace>
  <inkml:trace contextRef="#ctx0" brushRef="#br0" timeOffset="63856.3">3937 15515 0,'0'0'0,"0"-42"15,0 21-15,0-22 0,0 22 16,0-21-16,0 0 0,0 20 0,0-20 16,0 21-16,0 0 0,0 0 15,0-1-15,0 44 16,-21-1 0,21 0-16,0 21 0,0 22 0,0-22 15,0 43-15,0-22 0,-21 22 16,21 0-16,0-1 0,0 22 0,0 0 15,0-21-15,0 20 0,0 1 0,0 0 16,0 0-16,0 0 0,0 0 16,0-22-16,0 22 0,0-21 0,0-1 15,-22-20-15,22-1 16,-21 1-16,0-1 0,21-20 0,-21 20 16,0-20-16,0-22 0,21 21 15,-22-21-15,1-21 0,0 0 0,0 0 16,0-21-1,0 0-15,-1 0 0,22-22 0,-21 1 16,21 0-16</inkml:trace>
  <inkml:trace contextRef="#ctx0" brushRef="#br0" timeOffset="64711.97">3789 15452 0,'-21'-21'16,"42"42"-16,-64-64 0,22 43 0,0-21 0,0 21 15,0-21 1,21 0 0,21 21-16,0-21 15,21 21-15,1-21 0,-1-1 0,0 22 16,22-21-16,21 0 0,-1 0 15,22 21-15,0-21 0,21 0 16,-21-1-16,42 1 0,-21 0 0,0 0 16,21 0-16,21 0 0,-20 21 15,-1-22-15,0 1 0,0 21 0,-21 0 16,21 0-16,-21 0 0,0 0 16,0 0-16,-21 0 0,-21 0 0,21 0 15,-43 0-15,22 0 0,-43 0 0,22 0 16,-22 0-16,-21 0 0,0 0 15,0 0-15,1 0 0,-1 0 16,-21 21-16,0 1 16,0-1-16,0 0 15,0 0-15,0 0 0,0 0 16,0 22-16,0-22 0,0 21 0,0 1 16,0-1-16,0 0 0,0 1 15,0 20-15,0-21 0,0 22 0,0-1 16,0 1-16,0 21 0,0-1 15,0 1-15,0 0 0,0-1 0,0 22 16,0-21-16,0 21 0,21-22 0,-21 22 16,0 0-16,21-21 0,-21-1 15,0 1-15,0 0 0,0-1 0,0 1 16,0-22-16,0 22 0,0-21 16,0-1-16,0 1 0,0-22 0,0 21 15,-21-20-15,21-1 0,-21 0 16,21-20-16,0-1 0,-21 21 15,-1-42-15,1 21 0,21 0 0,-21-21 16,0 0-16,0 0 0,-22 0 16,1 0-16,0 0 0,-1 0 0,-20 0 15,-1 0-15,-20 0 0,20 0 16,-42 0-16,22-21 0,-22 21 0,-21 0 16,0 0-16,0 0 0,-21 0 15,0 0-15,21 0 0,-43 21 0,22-21 16,0 22-16,-21-1 15,20-21-15,1 21 0,21-21 0,0 21 16,21-21-16,1 0 0,20 0 16,0 0-16,1 0 0,20 0 0,22 0 15,-22 0-15,22 0 0,0 0 16,20 0-16,1 0 0,0 0 0,0 0 16,42 0 15,0-21-31,0 0 15</inkml:trace>
  <inkml:trace contextRef="#ctx0" brushRef="#br0" timeOffset="66492.42">4572 15812 0,'-21'21'0,"21"0"16,0-42 31,21 21-47,0-21 0,21-1 15,-20 1-15,20 0 0,-21-21 16,21 21-16,1-1 0,-22-20 0,21 21 15,-21-21-15,1 20 0,-1-20 0,0 21 16,-21 0-16,0 0 0,0-1 16,0 1-16,0 0 0,-21 0 0,0 0 15,-1 21-15,1 0 16,0 0-16,0 0 0,0 0 16,0 42-16,-22-21 0,22 0 15,0 22-15,0 20 0,0-20 0,-1 20 16,22 1-16,-21 20 0,0 1 15,0 21-15,0-22 0,0 22 0,-1-21 16,22 21-16,0-22 0,-21 1 0,21 21 16,0-21-16,0-1 0,0-20 15,0-1-15,21 1 0,1-22 0,-1 22 16,-21-43-16,21 0 0,0 0 16,0 0-16,0-21 0,1 0 0,-1 0 15,0 0-15,0-21 0,0 0 16,0-21-16,1 20 0,-1-20 15,0 0-15,0-1 0,-21 1 0,0-21 16,0 20-16,0 1 0,0 0 16,-21-1-16,0 1 0,-22 0 0,22-1 15,-21 1-15,0 21 0,-22-22 16,22 22-16,-1 0 0,-20 0 0,21 0 16,-1 0-16,22 21 0,-21-22 15,21 22-15,-1 0 0,1 0 0,21-21 16,0 0-1,0 0-15,21 0 16,22 0-16,-22-1 0,21 1 16,22 0-16,-22-21 0,22-1 15,-1 1-15,1 0 0,-1-1 0,1 1 16,-1 0-16,1-22 0,-22 22 16,21 0-16,-20-1 0,-22 1 0,21 0 15,-21-1-15,1 1 0,-1 21 16,-21 0-16,21-22 0,-21 22 15,0 0-15,-21 21 16,0 21-16,21 0 16,-22 22-16,22-1 0,-21 0 0,0 1 15,21-1-15,0 0 0,-21 22 16,0-22-16,21 22 0,-21-22 0,21 21 16,0-20-16,0-1 15,0 0-15,0 1 0,0-22 0,0 21 16,0-21-16,0 1 0,21-22 0,-21 21 15,21-21-15,0 0 16,0 0-16,0-21 0,1-1 16</inkml:trace>
  <inkml:trace contextRef="#ctx0" brushRef="#br0" timeOffset="66872.21">5482 15790 0,'0'0'16,"-21"0"-1,0 0 1,0 22-16,-1-1 0,22 0 16,0 0-16,0 21 0,-21-20 15,21 20-15,0-21 0,0 21 0,0 1 16,0-22-16,0 0 0,0 21 16,0-20-16,0-1 0,21 0 0,1-21 15,-22 21-15,21-21 0,0 0 0,0 0 16,0 0-16,0 0 0,1 0 15,-1 0-15,0-21 0,0 21 0,0-21 16,0 0-16,-21-1 0,22 1 16,-22-21-16,0 21 0,0 0 15,0-1-15,0 1 0,0-21 0,-22 21 16,1 0-16,0-1 0,0 1 16,0 21-16,0 0 0,21-21 0,-22 21 15,1 0-15,0 0 0,0 0 16,21 21-16,-21-21 15,21 21-15,0 1 16,21-22 0,0 0-16</inkml:trace>
  <inkml:trace contextRef="#ctx0" brushRef="#br0" timeOffset="67380.28">5948 15769 0,'21'0'0,"-21"21"0,0 1 16,0-1-16,0 0 16,0 0-16,0 21 0,0-20 0,0-1 15,-21 0-15,21 0 0,-21 0 0,21 0 16,0 1-16,0-1 16,0-42 15,21-1-31,0 1 15,-21 0-15,21 0 0,-21 0 16,0 0-16,21 21 0,-21-22 16,21 1-16,1 21 15,-1 0 1,-21 21-16,21 1 0,-21-1 0,0 0 16,0 0-16,21 0 0,-21 0 0,0 1 15,21-1-15,-21 0 0,0 0 16,21-21-16,1 0 15,-1 0-15,0 0 16,-21-21-16,21 21 16,-21-21-16,0 0 0,21-1 15,-21 1-15,0 0 0,0-21 16,0 21-16,0-1 0,0 1 0,0-21 16,0 21-16,0 0 0,-21-1 0,21 1 15,0 0-15,-21 0 0,21 0 16,-21 21-16,21-21 15,0 42 1,0 0-16,0 0 16,0 0-16,0 0 0</inkml:trace>
  <inkml:trace contextRef="#ctx0" brushRef="#br0" timeOffset="67692.11">6477 15896 0,'0'0'0,"21"0"16,-21-21-16,0 0 15,21 0-15,0 0 0,-21-1 16,0 1-16,0 0 0,0 0 16,0 0-16,-21 21 15,0 0 1,0 21-16,0 0 0,0-21 15,21 21-15,0 0 0,-22 1 16,22-1-16,-21 0 0,21 0 0,0 21 16,0-20-16,0-1 15,0 0-15,21 0 0,1-21 0,-22 21 16,21-21-16,0 0 16,0 0-16,0 0 0,0 0 15,1-21-15,-1 21 0</inkml:trace>
  <inkml:trace contextRef="#ctx0" brushRef="#br0" timeOffset="68064.13">6858 15663 0,'0'-21'31,"21"21"16,0 0-47,0 0 16,1 0-16,-22 21 0,21 1 0,0-1 15,0 0-15,-21 0 0,0 0 0,21 0 16,-21 1-16,0 20 0,0-21 16,0 21-16,0-20 0,0 20 0,-21-21 15,21 21-15,-21-20 0,0-1 16,21 0-16,0 0 0,-21-21 15,21-21 1,0 0 0,0 0-16,0-1 0,21-20 15,-21 0-15,0 21 0,21-22 0,0 1 16,-21 0-16,21-1 0,-21 1 16,0 0-16,0-1 0,21 1 0,-21 0 15,0 20-15,0 1 0</inkml:trace>
  <inkml:trace contextRef="#ctx0" brushRef="#br0" timeOffset="72164.35">3683 16976 0,'21'0'0,"-21"21"16,21-21-16,-21 21 47,-21-21-32,0 0-15,0 0 16,0 0-1,-1 0-15,22 21 16,-21-21-16,0 0 16,0 0-16,0 21 15,0-21-15,-1 0 0,1 0 16,0 0-16,0 0 0,0 0 16,0 0-16,-1 0 15,1 0-15,0 0 0,0 0 16,0 0-16,0 0 0,-1-21 15,1 21-15,0 0 0,0-21 16,0 0 0,0 21-16,21-21 0,-22 0 15,1 21-15,0-22 0,0 1 16,0 21-16,21-21 0,-21 0 16,-1 21-16,1-21 0,0 0 0,0-1 15,0 1-15,0 0 0,-1 0 16,1 0-16,0 0 0,-21-1 0,21 1 15,-1 0-15,1 0 16,0 0-16,0 0 0,-21-1 0,20-20 16,1 21-16,0 0 0,0-22 0,0 22 15,0-21-15,-1 21 0,1-22 16,0 22-16,0-21 0,0 0 0,21-1 16,-21 22-16,-1-21 0,1-1 15,0 1-15,0 0 0,0-1 0,0 1 16,21 0-16,-22-1 0,1 1 15,0 0-15,0-1 0,21 22 0,-21-21 16,0 0-16,-1-1 0,1 1 16,0 0-16,21-1 0,-21 1 15,0 0-15,0-1 0,-1 1 16,1 0-16,0 20 0,-21-20 0,21 0 16,-1-1-16,1 1 0,0 0 0,-21-1 15,21 1-15,-1 0 0,1-1 16,0 1-16,-21 0 0,21-22 0,-1 22 15,-20-22-15,21 22 0,0-21 16,-22-1-16,22 22 0,-21-22 16,21 1-16,0 20 0,-22-20 0,22-1 15,0 1-15,-21-1 0,20-20 16,1 20-16,0 1 0,-21-1 16,21-20-16,-1 20 0,1 1 0,0-22 15,21 21-15,-21 1 0,0-22 16,0 22-16,21-22 0,-22 22 15,1-22-15,21 21 0,0 1 0,-21-1 16,0 1-16,21-1 0,-21-20 16,21 20-16,-21 1 0,21-1 0,0 1 15,0-1-15,-22 1 0,1-1 16,21 1-16,-21-1 0,21 1 0,0-1 16,0 1-16,-21-1 0,21 1 15,-21-1-15,21 1 0,-21-1 0,21 1 16,0-1-16,0 1 0,0 20 0,0-20 15,0-1-15,0 22 16,0-21-16,0-1 0,0 1 0,0-1 16,0 22-16,0-22 0,0 1 15,0-1-15,0 1 0,0 20 0,0-20 16,0 21-16,0-22 0,0 22 16,0-1-16,0-20 0,0 21 0,0-1 15,21-20-15,-21 20 0,21-20 16,-21 21-16,0-1 0,0-20 0,21 20 15,-21 1-15,21-21 0,-21 20 16,21 1-16,-21-22 0,22 22 16,-22 0-16,0-22 0,21 1 15,-21 20-15,21-20 0,-21 21 0,0-22 16,0 1-16,21 20 0,-21-20 16,21 20-16,-21-20 0,0 21 0,0-22 15,0 22-15,0-22 0,21 1 16,-21 20-16,0-20 0,0-1 0,22 1 15,-22 21-15,0-22 0,0 22 16,0-22-16,0 22 0,21-22 0,-21 22 16,0-21-16,21 20 0,-21-20 15,0-1-15,0 22 0,0-22 0,0 1 16,0-1-16,21 22 16,-21-21-16,0 20 0,0-20 0,0 20 0,0 1 15,0 21-15,0-21 16,21-1-16,-21 22 0,0-21 0,21-1 15,-21 1-15,0 21 0,0-21 16,0-1-16,22 1 0,-22 0 16,21 20-16,-21-20 0,0 21 0,0-21 15,0 20-15,0 1 0,0-21 16,21 21-16,-21 0 0,0-1 0,21 1 16,-21 0-16,0 0 0,0 0 15,0 0-15,0-1 0,21 1 0,-21 0 16,0 0-16,21 0 15,-21 0-15,0-1 0,0 1 16,0 0-16,0 0 0,0 0 16,0 0-1,0-1-15,0 1 0,0 0 16,0 0-16,0 0 16,0 0-16,0-1 0,0 1 15,0 0-15,0 0 16,0 0-16,0 0 15,22-1-15,-22 1 0,0 0 16,0 0-16,0 0 16,21 0-16,0-1 15,-21 1-15,21 0 16,-21 0-16,0 0 0,21 21 16,-21-21-16,0-1 15,21 1-15,-21 0 0,22 21 16,-22-21-16,0 0 0,0 0 15,0-1-15,0 1 16,0 0-16,0 0 0,0 0 16,0 0-16,0-1 0,0-20 15,0 21-15,0 0 0,0-22 0,0 1 16,0 21-16,0-21 0,0-1 16,0 22-16,0-21 0,0-1 15,0 1-15,0 21 0,0-21 16,0-1-16,0 1 0,21 0 0,-21-1 15,0 1-15,21 0 0,-21-1 16,0-20-16,0 20 0,21 1 0,0-21 16,-21 20-16,21-20 0,1 20 15,-22 1-15,21-21 0,0 20 16,0 1-16,0 0 0,0-1 16,-21 22-16,22-21 0,-22 21 0,21-1 15,0 1-15,-21 0 0,21 0 0,0 0 16,-21 0-16,21-1 0,1 1 15,-1 0-15,0 0 0,0 0 16,0 0-16,0 21 0,1-22 16,-1 1-16,0 21 0,-21-21 15,0 0-15,21 21 0,0-21 16,0 0-16,-21-1 16,22 22-16,-1-21 0,0 21 15,-21-21-15,21 21 0,0-21 16,0 21-16,1-21 0,-1 0 0,0 21 15,0 0-15,0-22 0,0 22 16,-21-21-16,22 21 0,-1 0 16,-21-21-16,21 21 15,-21-21-15,21 21 16,0-21-16,-21 0 16,21 21-16,1 0 0,-1-22 0,0 1 15,0 21-15,0-21 16,0 21-16,1-21 0,-1 0 15,0 21-15,-21-21 16,21 21-16,-21-22 31,21 22-15,-21-21-16,21 0 16,-21 0-1,0 0 1,-21 21-1,0-21-15,0 21 0,-21 0 16,20 0-16,-20 0 0,21 0 0,-21 0 16,-1 0-16,1 0 0,0 0 15,-1 0-15,1-22 0,0 22 16,-1 0-16,22 0 0,-21 0 0,-1 0 16,1-21-16,0 21 0,-1 0 15,1 0-15,0 0 0,-1 0 0,1 0 16,21 0-16,0 0 0,0 0 15,-1 0-15,1 0 16,42 0 15,1 0-15,-1 0-16,21 0 0,-21 0 16,22 0-16,-1 0 0,0 0 0,1 0 15,-1-21-15,0 21 0,22 0 16,-1 0-16,1-21 0,-1 21 0,1-21 15,-1 21-15,1-21 0,-1 21 16,-20-22-16,20 22 0,-21 0 16,22-21-16,-22 21 0,-21 0 15,1 0-15,20-21 0,-21 21 16,-21-21-16,21 21 0,-42 0 47,0 21-47,0 0 15,0 0-15,-1 1 0,-20-1 0,21 21 16,-21-21-16,-1 22 0,1-1 16,0-21-16,-1 21 0,1 1 0,0-1 15,-1 0-15,1 1 16,0 41-16,20-41 0,1-22 16,0 21-16,21-21 0,-21 1 0,21-1 15,0 0-15,21-21 16,0 0-1,0 0-15,1-21 0,20-22 16,-21 22-16,21 0 0,1-21 0,-1-1 16,-21 22-16,22-21 0,-1 0 15,-21-1-15,21 1 0,-20 0 0,-1-1 16,0 22-16,0-21 16,-21 21-16,0-22 0,21 22 0,0 0 15,-21 0-15,0 0 31,0 42 16,0 0-15,-21-21-17,0 21-15,0-21 0,0 0 16,-22 0-16,1 0 0,0 0 0,-1 0 15,-20 0-15,-1 0 16,22 0-16,-21 0 0,-1-21 0,1 21 16,-1 0-16,22 0 0,-22-21 0,22 21 15,0 0-15,-1 0 16,1 0-16,21 0 0,0 0 0,-1 0 16,1 0-16,42 0 31,22 0-16,-22 0-15,21 0 0,-21 0 16,22 0-16,-1 0 0,22 0 0,-22 0 16,21-21-16,1-1 0,21 22 15,-22 0-15,1-21 0,20 21 16,-20 0-16,-1-21 0,1 21 16,-1-21-16,-20 21 0,-1 0 0,0-21 0,-21 21 15,22 0-15,-22 0 16,-21 21-1,0 21-15,-21-21 16,0 22-16,-1-1 0,-20 0 0,21 1 16,-21 20-16,-1-20 15,-20 20-15,20 1 0,-41 41 0,20-20 16,-20 42-16,41-63 16,-63 41-16,64-41 15,21-22-15,-21 1 0,-1-1 16,1 21-16,21-41 0,21-1 15,0 0-15,-21-21 16,21 21-16,21-21 47,0 0-47,0 0 16</inkml:trace>
  <inkml:trace contextRef="#ctx0" brushRef="#br0" timeOffset="102631.89">11684 11409 0,'0'0'0,"0"-21"46,0 0-30,0-1 0,0 1-16,0 0 15,0 0-15,0 0 16,0 0-16,-21 21 0,21-22 16,0 1-16,-21 0 0,21 0 15,0 0-15,-22 0 16,1 21-1,21 21 17,-21 21-32,21 0 15</inkml:trace>
  <inkml:trace contextRef="#ctx0" brushRef="#br0" timeOffset="102791.87">11430 12277 0,'0'21'15,"0"0"1,-21 0-16,0-21 31,21-21-15,0 0-16,0 0 0,0 0 16,0-1-16</inkml:trace>
  <inkml:trace contextRef="#ctx0" brushRef="#br0" timeOffset="103192.17">11134 11642 0,'-43'-21'16,"86"42"-16,-107-64 0,43 22 0,0 0 16,0 21-16,-1-21 0,22 0 0,0 0 15,0-22-15,0 22 0,0 0 16,0 0-16,0 0 0,0-22 0,22 22 15,20 0-15,-21-21 0,21 20 16,1-20-16,-1 21 0,22 0 0,-22 0 16,0-1-16,22 1 0,-22 21 0,22 0 15,-22 0-15,21 0 0,-20 21 16,-1 22-16,22-1 0,-22 0 0,0 1 16,1 20-16,-22-20 0,0 20 15,21 1-15,-21-1 0,-21-21 16,0 22-16,22-22 0,-22 1 0,0-1 0,0 0 15,0 1-15,0-22 0,0 21 16,0-21-16,0 0 0,-22 1 16,22-1-16,-21 0 0,0 0 15,0-21-15,0 0 0,0 0 16,-1 0-16,1 0 0,0 0 16,0 0-16,0-21 0,0 0 15,21 0-15,-22-1 0,1 1 0</inkml:trace>
  <inkml:trace contextRef="#ctx0" brushRef="#br0" timeOffset="103592.5">11388 11240 0,'0'0'0,"0"-22"0,0 1 0,0 0 15,0 0-15,0 63 32,0-21-32,0 22 15,0-1-15,0 0 0,0 22 0,0-1 16,21 1-16,-21-1 0,0 1 15,0-1-15,0 1 0,0-1 0,0 22 16,0-21-16,0-1 0,0 1 0,0-1 16,-21-21-16,21 1 0,0-1 15,-22 0-15,1 1 0,21-22 0,-21 0 16,21 0-16,0 0 0,0 1 16,-21-22-16,21-22 15,0 1-15,-21 0 16,21 0-16,0-21 15,0-1-15,0 1 0</inkml:trace>
  <inkml:trace contextRef="#ctx0" brushRef="#br0" timeOffset="104156.03">11303 11515 0,'0'-21'0,"0"42"0,0-64 15,0 22-15,0 0 0,21 0 16,0 0-16,0-22 0,1 22 0,-1 0 15,0 0-15,21 0 0,-21 0 16,22 21-16,-22 0 0,21 0 0,1 0 16,-1 0-16,0 21 0,1 21 15,-1-21-15,0 22 0,1-1 16,-1 0-16,-21 1 0,21 20 0,-20-21 16,-1 1-16,0 20 0,0-20 0,-21-1 15,0 0-15,0 1 0,0-1 16,0 0-16,0 1 0,0-1 0,0-21 15,0 0-15,0 0 0,0 1 16,0-1-16,0 0 0,0-42 31,0 0-31,0-22 16,0 22-16,0-21 0,21-1 16,0 1-16,1 0 0,-1-22 0,21 22 15,-21-22-15,22 1 0,-1 21 16,-21-22-16,21 1 0,1 20 0,-1 1 15,-21 0-15,22 20 0,-22-20 16,0 42-16,21 0 0,-21 0 0,1 0 16,-1 0-16,0 21 0,-21 22 0,0-1 15,21-21-15,-21 43 0,0-22 16,0 0-16,0 22 0,0-22 0,-21 22 16,0-22-16,21 21 0,-21-20 15,-1 20-15,1 1 0,0-22 0,21 0 16,-21 1-16,0-1 0,0 0 15,21 1-15,-22-22 0,22 0 0,0 0 16,0 0-16,0 1 0,22-22 31,-1 0-31,0 0 0,0-22 16,0 1-16,0 0 0</inkml:trace>
  <inkml:trace contextRef="#ctx0" brushRef="#br0" timeOffset="104552.45">13166 11748 0,'-22'0'31,"1"0"-31,0 0 0,21 21 16,-21 0-16,0 0 0,0 21 0,-1-20 16,1 20-16,0 0 0,0 1 15,0-22-15,0 21 0,-1 0 0,22 1 16,0-22-16,0 0 0,0 0 0,0 0 15,0 1-15,0-1 0,22-21 16,-1 0-16,0 0 0,0 0 0,21 0 16,-20 0-16,20 0 0,-21-21 0,21 21 15,1-22-15,-22-20 0,21 21 16,-21-21-16,22 20 0,-22-20 0,0 0 16,0-1-16,0 1 0,-21 0 15,0-1-15,0 22 0,0-21 16,0 21-16,-21 0 0,0-1 0,0 1 15,-21 21-15,20 0 0,1 0 0,-21 0 16,21 0-16,-22 0 0,22 0 16,-21 21-16,21 1 0,0-22 0,-1 21 15,1-21-15,21 21 0,0 0 16,21-21 0,1 0-16,20 0 0</inkml:trace>
  <inkml:trace contextRef="#ctx0" brushRef="#br0" timeOffset="105088.2">13758 11155 0,'0'-21'0,"-21"42"31,21 21-31,-21-21 16,21 22-16,-21-1 0,0 0 0,21 1 15,0 20-15,0-20 0,-22 20 0,22-21 16,-21 1-16,21 20 0,-21-20 16,21-1-16,0 0 0,0 1 15,-21-1-15,21 0 0,0 1 0,-21-22 16,21 21-16,0-21 0,0 0 16,0 1-16,0-1 0,0-42 46,0-1-46,0 1 0,0 0 0,0-21 16,21 21-16,0-1 0,0-20 0,0 21 16,1-21-16,-1 20 0,0 1 15,0 0-15,21 0 0,-20 21 0,20 0 16,0 0-16,-21 0 0,22 0 16,-22 0-16,21 0 0,-21 21 15,1 0-15,20 0 0,-42 1 0,21-1 16,-21 21-16,0-21 0,0 22 15,0-1-15,-21-21 0,0 21 0,0 1 16,-22-22-16,1 21 0,0-21 0,-1 22 16,1-22-16,0 0 0,-1 0 15,22 0-15,-21-21 0,21 22 0,-22-22 16,22 21-16,0-21 0,0 0 0,0 0 16,21-21-1,0-1-15,0 1 0,0 0 16,0 0-16,21 0 0,0 0 0,0-1 15</inkml:trace>
  <inkml:trace contextRef="#ctx0" brushRef="#br0" timeOffset="105347.74">14330 11726 0,'0'0'0,"0"22"31,0-1-31,0 0 0,0 0 16,0 21-16,0-20 0,0 20 0,0-21 16,0 21-16,0 1 0,0-22 15,0 21-15,-21-21 0,21 22 16,0-22-16,0 21 0,-22-21 0,22 1 16,0-1-16,0 0 15,22-21 1,-22-21-16,21 0 15,0 21-15,-21-22 0</inkml:trace>
  <inkml:trace contextRef="#ctx0" brushRef="#br0" timeOffset="105696.22">14478 11578 0,'-42'0'16,"20"0"-16,22 21 15,0 1-15,0-1 0,0 0 32,22-21-32,-1 0 0,0 0 15,0 0-15,0-21 16,0 0-16,1-1 0,-1 1 16,-21 0-16,21 0 0,-21 0 0,0 0 15,0-1-15,0 1 0,0 0 16,0 0-16,-21 0 0,0 21 0,-1 0 15,1 0-15,0 0 16,0 0-16,21 21 16,-21 0-16,0-21 0,21 21 0,0 0 15,0 1-15,-22-1 0,22 0 16,0 0-16,0 0 0,0 0 16,0 1-16,22-22 15,-1 0-15,0 0 16</inkml:trace>
  <inkml:trace contextRef="#ctx0" brushRef="#br0" timeOffset="106008.1">15155 10964 0,'0'0'0,"0"-21"0,0 0 15,-21 21 1,0 0-1,0 0-15,21 21 0,-21 0 0,-1 1 16,1 20-16,0-21 0,21 43 16,-21-22-16,0 21 0,0 1 0,-1-1 15,1 1-15,0-1 0,0 1 16,21-1-16,-21 1 0,0-1 0,21 1 16,0-22-16,0 22 0,0-22 0,0 0 15,0 1-15,0-1 0,0-21 16,0 22-16,0-22 0,0 0 15,0 0-15,0 0 0,21-21 16,0 0 0,0-21-16,0 0 0,-21 0 15</inkml:trace>
  <inkml:trace contextRef="#ctx0" brushRef="#br0" timeOffset="106408.05">15049 11853 0,'0'0'0,"-21"22"0,21-1 16,0 0-1,21-21 1,1 0-16,-1 0 0,21 0 16,-21 0-16,22 0 0,-22-21 0,21 21 15,-21-21-15,22 21 0,-22-22 0,0 1 16,21 21-16,-21-21 0,1 0 15,-22 0-15,21 0 0,-21-1 16,0 1-16,0 0 0,-21 21 16,-1 0-16,1 0 0,-21 0 15,21 0-15,-22 21 0,22 0 16,-21 1-16,0-1 0,-1 0 0,1 21 16,21 1-16,0-22 0,-1 21 15,1 0-15,21 1 0,0-22 0,0 21 16,0-21-16,0 1 0,0-1 15,21 0-15,1 0 0,-1 0 0,0-21 16,0 0-16,21 21 0,-20-21 0,20 0 16,-21 0-16,21 0 0,1 0 15,-22 0-15,21-21 0,1 0 0,-22 21 16,0-21-16,21 0 0</inkml:trace>
  <inkml:trace contextRef="#ctx0" brushRef="#br0" timeOffset="107331.76">16616 11726 0,'0'-21'0,"0"42"0,0-63 15,21 21-15,-21 0 0,21 0 16,-21-1-16,0 1 0,21 21 16,0 0-16,1 0 15,-22 21 1,21 1-16,-21 20 0,0-21 16,0 0-16,0 22 0,0-1 0,0-21 15,0 21-15,0 1 0,0-1 16,0-21-16,0 22 0,0-22 0,0 0 15,-21 0-15,21 0 0,0 0 16,0 1-16,0-44 31,0 1-15,0 0-16,0 0 0,0-21 0,0 20 16,0-20-16,0 0 0,0-1 15,0 22-15,21-21 0,-21 0 16,21-1-16,21 22 0,-21-21 0,1 21 15,-1-1-15,21 1 0,0 21 16,1 0-16,-22 0 0,21 0 0,1 21 16,-22 1-16,21 20 0,-21-21 0,22 0 15,-22 22-15,0-22 0,-21 21 16,0 0-16,0-20 0,0 20 0,0-21 16,0 21-16,0-20 0,0-1 15,0 0-15,0 0 0,0 0 16,0-42 15,0 0-31,0 0 16,0 0-16,0-22 0,0 22 0,0-21 15,21-1-15,0 22 0,0-21 16,1 0-16,20-1 0,-21 1 0,21 0 16,1 20-16,-1 1 0,-21 0 15,22 21-15,-1 0 0,-21 0 0,0 0 16,0 0-16,1 21 0,-1 22 0,0-22 15,-21 21-15,0-21 0,0 22 16,0-22-16,0 21 0,0 0 0,0 1 16,-21-1-16,0-21 0,21 22 0,0-1 15,-22-21-15,22 0 16,-21 0-16,21 1 0,0-1 0,0 0 16,21-21-1,1 0-15,-1 0 16,0-21-16,0 0 0,0-1 0</inkml:trace>
  <inkml:trace contextRef="#ctx0" brushRef="#br0" timeOffset="107559.62">18690 11748 0,'21'0'15,"0"0"1,1 0-16,-1 0 0,0 0 16,0 0-16,0 0 0,0 0 15,1 0-15,-44 0 32</inkml:trace>
  <inkml:trace contextRef="#ctx0" brushRef="#br0" timeOffset="107711.54">18669 11959 0,'106'-169'0,"-212"338"0,106-126 0,0-22 0,-21-21 0,21 21 15,0 0-15,0 0 16,21-21 0,0 0-16,0 0 0,22 0 15,-22-21-15,0 0 0,21 21 0,-21-21 16,1 0-16,20-1 0,-21 1 15</inkml:trace>
  <inkml:trace contextRef="#ctx0" brushRef="#br0" timeOffset="108332.18">20129 11599 0,'0'-21'0,"0"42"0,-21-63 0,0 42 0,21-21 16,0 0-16,-21 21 0,0-21 15,0 42 1,21 0 0,0 0-16,0 21 0,-22-20 0,22 20 15,0-21-15,0 21 0,0 1 16,0-1-16,-21 0 0,0 1 0,21-22 16,-21 21-16,21-21 0,0 22 15,-21-22-15,21 0 0,-21-21 16,21 21-16,-22-21 0,22-21 47,0-21-47,0 21 0,0-1 0,0-20 15,22 0-15,-1 21 0,0-22 16,0 1-16,21 0 0,-20-1 0,20 1 16,0 0-16,1-1 0,-1 22 15,0 0-15,22 0 0,-22 21 0,0 0 16,1 0-16,-1 0 0,-21 21 0,0 0 15,22 0-15,-43 22 0,21-1 16,-21-21-16,0 21 0,0 1 0,0-1 16,0 0-16,-21 1 0,0-1 0,21-21 15,-22 22-15,1-22 16,0 21-16,0-21 0,21 0 0,0 1 16,-21-22-16,21 21 0,21-21 31,0-21-31,0-1 0</inkml:trace>
  <inkml:trace contextRef="#ctx0" brushRef="#br0" timeOffset="108739.47">20976 11790 0,'21'0'31,"0"0"-31,1 0 16,-1 0-16,0-21 0,0 21 16,0-21-16,0 21 0,-21-22 15,22 1-15,-1 0 0,-21 0 0,0 0 16,0 0-16,0-1 0,0 1 16,0 0-16,0 0 0,0 0 0,-21 21 15,-1 0-15,1 21 16,0 0-16,0 0 15,0 0-15,0 1 0,-1 20 0,1 0 16,0-21-16,0 22 0,0-1 0,0 22 16,-1-22-16,22 0 0,0 1 15,-21-1-15,21 0 0,0-21 0,0 22 16,0-22-16,0 0 0,0 0 16,21 0-16,1-21 0,-1 0 15,21 0-15,-21 0 0,22 0 0,-1 0 16,-21-21-16,21 0 0,1 0 15,-1 0-15,0 0 0,1-1 0,-22 1 16,21-21-16,1 21 0,-22-22 0</inkml:trace>
  <inkml:trace contextRef="#ctx0" brushRef="#br0" timeOffset="109296.15">21548 11811 0,'0'-85'32,"0"64"-32,-22 169 0,44-190 0,-22-43 31,0 107-31,0-1 0,0 0 0,0 0 15,-22 21-15,22-20 0,-21-1 16,21 21-16,-21-21 0,21 22 0,0-22 16,0 0-16,0 0 0,0 0 15,0 0-15,0 1 0,0-1 16,21-21 0,0 0-1,1 0-15,-1 0 0,0-21 16,0-1-16,21 1 0,-20 0 0,-1 0 15,0 0-15,0 0 0,0-1 16,-21 1-16,21 21 0,-21-21 0,22 21 16,-22 21-1,0 0-15,0 1 16,0-1-16,0 0 0,0 21 0,0-21 16,0 1-16,0-1 0,0 0 15,0 0-15,0 0 0,21 0 16,0-21-16,0 0 15,21 0 1,-20 0-16,-1 0 0,0 0 0,0 0 16,0-21-16,22 0 0,-22 0 0,0 0 15,0 0-15,0-22 0,-21 22 16,0-21-16,0-1 0,0 1 0,0 21 16,0-21-16,0 20 0,0-20 0,-21 21 15,21 0-15,-21 21 0,0-21 16,0 21-16,-1 0 15,1 0-15,42 0 32,1 0-17,-1-22 1,0 22-16,0 0 0,0-21 0,0 0 16,1 21-16,-1-21 0</inkml:trace>
  <inkml:trace contextRef="#ctx0" brushRef="#br0" timeOffset="110632.39">23283 11684 0,'0'0'0,"21"-21"31,1 0-31,20 21 16,-21-21-16,0-22 0,22 22 15,-1-21-15,0 21 0,22-22 0,-22-20 16,22 20-16,-1-20 15,1-1-15,-22 22 0,21-21 0,-20 20 0,-22-20 16,0-1-16,0 22 0,-21 0 16,0-22-16,0 22 0,0-1 15,0 22-15,-21-21 0,0 21 0,0 0 16,0 21-16,-1 0 0,-20 0 16,0 0-16,-1 21 0,1 0 0,21 0 15,-21 21-15,-1 1 0,22 20 0,-21 1 16,21-1-16,-22 22 0,22 21 15,0-22-15,0 22 0,0 0 0,-1 0 16,22 0-16,-21-22 0,21 22 16,0 0-16,0-21 0,0 21 0,0-22 15,0 22-15,0-21 0,-21-1 0,21 22 16,-21-21-16,21 0 16,0 20-16,0-20 0,0 0 0,0-22 15,-21 22-15,21-22 0,0-20 0,0-1 16,0 0-16,21 1 0,-21-22 0,21-21 15,21 0-15,-20 0 0,20 0 16,-21-21-16,21 0 0,1-1 0,-1-20 16,0 0-16,1-1 0,-1 1 0,-21-21 15,0-1-15,1 1 0,-1-1 16,-21 1-16,0-22 0,0 21 0,-21-20 16,-1 20-16,-20-20 0,0 20 15,-1 1-15,1-1 0,0 1 0,-22-1 16,22 22-16,0-1 0,-1 1 15,22 21-15,0 0 0,0 0 16,21-1-16,-21 1 0,21 0 16,21 0-16,0 21 0,0 0 15,21-21-15,-20 0 0,20 21 16,0-22-16,22 1 0,-22 0 0,0 0 16,22 0-16,-1 0 0,1-22 15,-1 22-15,-20-21 0,20-1 0,1 1 16,-22-21-16,22 20 0,-22-20 15,0 20-15,1-20 0,-1-1 16,-21 22-16,0 0 0,0-22 0,1 22 16,-22 21-16,0-22 0,0 22 15,0 0-15,0 0 0,0 0 0,-22 21 16,1 21-16,0 0 0,21 0 16,-21 22-16,0-1 0,0 0 15,-1 1-15,22 20 0,-21-21 0,0 22 16,21-22-16,0 22 0,0-22 15,-21 0-15,21 1 0,0-1 0,-21 0 16,21-20-16,0 20 0,0-21 0,0 21 16,0-20-16,0-1 15,0 0-15,0 0 0,21 0 16,0 0-16,0-21 0,0 0 16,1 0-16,-1-21 15,0 0-15,21 0 0,-21 21 0,1-21 16,20 0-16,-21-22 0,0 22 15,0 0-15,1 0 0,-1-22 0,0 22 16,-21 0-16,0 0 0,0 0 0,-21 21 31,0 21-31,-1 0 16,1 0-16,0 0 0,0 1 16,21-1-16,-21 0 0,0 0 15,21 0-15,0 0 0,0 1 0,0-1 16,0 0-16,21 0 15,0-21-15,21 0 16,-21 0-16,1 0 0,20 0 0,-21 0 16,0-21-16,0 21 0,22-21 15,-22 0-15,-21-1 0,21 1 0,-21 0 16,0 0-16,0-21 0,0 20 0,0 1 16,-21 0-16,0 0 0,0 0 15,-1 21-15,1 0 0,0-21 0,0 21 16,0 0-16,0 0 0,-1 0 15,1 0-15,21 21 0,-21-21 16,21 21-16,0 0 16,21-21-16,0 0 15</inkml:trace>
  <inkml:trace contextRef="#ctx0" brushRef="#br0" timeOffset="111136.1">24998 11472 0,'0'0'0,"0"22"0,-21 20 15,-1-21-15,22 0 0,-21 0 16,21 1-16,-21-1 0,0 0 0,21 0 16,0 0-1,21-21 16,-21-21-31,21 0 0,0 21 16,-21-21-16,22 0 0,-1 21 16,0-22-16,-21 1 0,0 0 0,21 0 15,-21 42 17,0 0-32,0 0 0,0 1 15,0-1-15,0 0 0,0 0 16,0 0-16,0 0 0,0 1 15,21-1-15,0-21 0,1 21 16,-1-21 0,0 0-16,0 0 0,0-21 15,0 0-15,-21-1 0,22 1 16,-1 0-16,-21 0 0,0-21 16,0 20-16,21 1 0,-21-21 0,0 21 15,0 0-15,0-1 0,0 1 16,0 0-16,0 0 15,0 42 1,0 0 0,0 0-1,0 1-15</inkml:trace>
  <inkml:trace contextRef="#ctx0" brushRef="#br0" timeOffset="111427.93">25421 11557 0,'0'0'0,"21"0"0,-21-21 0,0 0 15,21 21 1,-42 0 15,0 0-31,21 21 0,-21-21 0,0 21 16,0 0-16,21 0 0,-22 1 15,22-1-15,-21 0 0,21 0 0,0 0 16,0 0-16,0 1 0,0-1 16,0 0-16,0 0 15,21-21 1,1 0-16,-1 0 16,0 0-16,0-21 0,0 21 15</inkml:trace>
  <inkml:trace contextRef="#ctx0" brushRef="#br0" timeOffset="111795.72">25569 11494 0,'0'0'15,"0"-22"-15,0 1 16,21 21-16,1 0 16,-1 0-1,-21 21-15,21-21 0,-21 22 16,21-1-16,0 0 0,-21 0 0,0 0 15,21 0-15,1 1 0,-22-1 0,0 0 16,0 0-16,0 0 0,0 0 16,0 1-16,0-1 0,0 0 0,0 0 15,-22 0 1,1-21-16,21-21 31,0 0-15,0 0-16,0 0 15,0-1-15,0-20 0,21 21 16,1 0-16,-22 0 0,21-1 0,0 1 16,-21 0-16,21 0 0,0 21 0,0-21 15,1 21 1,-1-21-16,0 21 0,0 0 16,-21-22-16,21 22 0</inkml:trace>
  <inkml:trace contextRef="#ctx0" brushRef="#br0" timeOffset="112107.54">26204 11345 0,'0'-21'0,"-21"42"31,0 1-15,21-1-16,-21 0 0,0 0 0,21 0 16,-22 0-16,22 1 0,-21 20 0,21-21 15,-21 0-15,21 22 0,0-22 16,-21 0-16,21 0 0,0 0 0,0 0 16,0 1-16,0-1 15,0 0-15,21-21 31,0 0-31,0 0 0,1-21 16</inkml:trace>
  <inkml:trace contextRef="#ctx0" brushRef="#br0" timeOffset="112475.85">26416 11388 0,'0'-21'0,"0"42"0,21-42 16,-21-1 0,21 22-16,0 0 15,1 22 1,-22-1-16,0 0 16,21 0-16,-21 0 0,0 0 15,0 1-15,0 20 0,0-21 0,0 0 16,0 0-16,0 1 0,0 20 0,0-21 15,-21 0-15,21 0 0,0 1 16,-22-1-16,1-21 0,21 21 0,-21 0 16,0 0-16,0-21 31,21-21 31,0 0-62,0 0 16</inkml:trace>
  <inkml:trace contextRef="#ctx0" brushRef="#br0" timeOffset="112719.87">26903 11557 0,'0'0'0,"-21"0"16,21-21-1,0 42 48,0 0-63,0 0 15,0 1-15</inkml:trace>
  <inkml:trace contextRef="#ctx0" brushRef="#br0" timeOffset="112988.71">26733 12044 0,'0'0'0,"0"21"47,0 0-47,0 0 16,0 1-16,0-1 0,0 0 16,0 0-16,0 0 15,0 0-15,0 1 0,-21-1 0,0 0 16,0 0-16,0 0 0,0 0 0,-1 1 15,1-1-15,0 0 0,0-21 16,-21 21-16,-1 0 0,22-21 0</inkml:trace>
  <inkml:trace contextRef="#ctx0" brushRef="#br0" timeOffset="116600.55">3852 15409 0,'0'22'156,"-21"-22"-156,21 21 16,-21 0-1,21 0 1,-21-21-16,0 0 0,21 21 16,-22-21-16,22 21 15,-21-21-15,21 22 0,-21-22 16,0 0-16,0 21 0,0-21 15,-1 0-15,1 0 0,0 21 16,0-21-16,-21 0 0,20 0 16,1 0-16,-21 0 0,21 0 0,-22 0 15,1 0-15,21 0 0,-21 0 16,-1 0-16,1 0 0,0 0 0,-1 0 16,1-21-16,0 21 0,-1-21 15,-20 21-15,20-22 0,1 1 16,-21 21-16,-1-21 0,22 0 0,-22 0 15,1 0-15,-1-1 0,1 1 16,20 0-16,-20-21 0,21 21 0,-22-1 16,22-20-16,-1 0 0,1 21 15,0-22-15,21 1 0,-22 0 0,1-1 16,21 1-16,0 0 0,-22-1 16,22-20-16,0-1 0,0 22 0,0-22 15,-1 1-15,22-22 0,0 22 16,0-1-16,0 1 0,-21-1 0,64-20 15,-22 20-15,-21 1 0,0-22 16,0 21-16,21 1 0,-21-1 16,21-20-16,0 20 0,0 1 0,1-1 15,62-190 1,-41 191-16,-1-1 0,0 1 16,1 20-16,20-20 0,-21-1 15,22 22-15,-1 0 0,1-1 0,-22 1 16,22 0-16,-1-1 0,1 22 15,-22-21-15,22 21 0,-1-22 0,-21 22 16,22-21-16,-22 21 0,1 0 16,-1-1-16,21 1 0,-20 0 0,-1 0 15,0 0-15,1 21 0,-22-21 16,21 21-16,-21 0 0,1-22 16,-1 22-16,0 0 0,0 0 15,-42 0 63,0 0-62,0-21-16,-1 21 0,1 0 16,0 0-16,0-21 0,0 0 15,0 21-15,-1 0 0,1-21 16,0 21-16,0-21 0,0 21 15,0-22-15,-1 1 0,-20 21 0,21-21 0,0 21 16,-22-21-16,22 21 16,0-21-16,-21 21 0,21 0 0,-22 0 15,22-21-15,0 21 0,0 0 16,0 0-16,-1 0 16,44 0 15,-1 0-16,0 0-15,0 21 0,0 0 0,0-21 16,1 21-16,20-21 16,-21 21-16,21-21 0,1 0 0,20 0 15,-20 21-15,20-21 0,-21 0 16,22 0-16,-1 0 0,1 0 0,-1 0 16,1 0-16,-1 0 0,1-21 0,-22 21 15,22 0-15,-22 0 0,-21 0 16,22 0-16,-22 0 0,0 0 0,0 0 15,-21 21 1,0 1-16,0-1 0,0 21 16,-21-21-16,-21 22 0,20-1 15,1 0-15,-21 1 0,21-1 16,-22 0-16,1 1 0,-21 20 0,20-21 16,-20 22-16,-1-1 0,22-20 15,-22 20-15,1 1 0,21-22 0,-1 22 16,-20-22-16,20 0 0,22 1 15,-21-22-15,21 21 0,0-21 0,-1 0 16,1 1-16,21-1 0,-21-21 16,21 21-16,-21-21 0,21-21 47,0 0-47,0-1 15,0-20-15,0 21 0,0 0 16,0-22-16,0 1 0,0 0 15,0-1-15,21 1 0,-21-21 16</inkml:trace>
  <inkml:trace contextRef="#ctx0" brushRef="#br0" timeOffset="118476.67">2857 12213 0,'0'0'0,"-21"0"0,0 0 0,0 0 15,0-21-15,0 21 0,-1 0 16,1 0-16,0 0 0,0 0 16,0 0-16,0 0 15,42 0 17,0 0-32,21 21 0,-21 0 15,22-21-15,-1 22 0,0-1 16,1-21-16,-1 21 0,0-21 0,22 0 15,-22 21-15,22-21 0,-1 0 0,1 0 16,-1 0-16,1 0 0,-1 0 16,22 0-16,-22 0 0,1 0 0,-22 0 15,22-21-15,-22 21 0,22-21 16,-43 21-16,21-21 0,-21 21 16,0 0-16,1 0 0,-1 0 15,-21 21 1,-21-21-1,-1 21-15,1 0 0,-21 21 16,21-20-16,-22-1 0,22 21 0,-21 0 16,0 1-16,-1-1 0,1 0 15,0 1-15,-1-1 0,1 22 0,0-22 16,-1 21-16,1-20 0,0 20 16,-1-20-16,1-1 0,21 0 0,-22 1 15,22-22-15,0 21 0,-21 22 31,21-43-31,21-42 32,0-1-32,21 1 15,-21-21-15,21 0 0,0 20 16,0-41-16,22 21 0,-22-22 0,0 22 16,21-22-16,-21 1 0,22 20 15,-1-20-15,0-1 0,-20 22 0,20-21 16,0 20-16,-21 1 0,22 0 15,-22-1-15,0 1 0,0 0 16,0 20-16,1-20 0,-1 21 16,-21 0-16,0 0 0,0-1 15,-21 22-15,-1-21 16,-20 21-16,21 0 0,-21 0 16,-1 0-16,1 0 0,-22 0 0,22 0 15,-21 0-15,-1 0 0,22 0 16,-22 21-16,22-21 0,-22 22 0,22-22 15,-21 0-15,20 21 0,1-21 16,0 0-16,-1 21 0,1-21 0,21 0 16,-22 0-16,22 0 0,0 0 15,0 21-15,0-21 0,42 0 47,0 0-47,0 0 0,22 0 16,-1 0-16,-21-21 0,21 21 0,22 0 15,-22 0-15,1 0 0,20 0 16,1 0-16,-1 0 0,1 0 0,-1 0 16,22-21-16,-22 21 0,22 0 15,-22 0-15,22 0 0,-21-21 0,-1 21 16,1 0-16,-22 0 0,21 0 0,-20 0 16,-1 0-16,0 0 0,-20 0 15,-1 0-15,0 0 0,0 0 0,0 0 16,-21 21-16,0 0 15,0 0-15,0 0 0,-21 0 16,0 1-16,0-1 0,0 21 16,-22-21-16,22 22 0,-21-1 0,-1-21 15,1 21-15,-21 1 0,20-1 16,-20 22-16,-1-22 0,1 21 0,-1-20 16,22 20-16,-22-20 0,1 20 0,-1-21 15,22 1-15,-21-1 0,20 0 16,1-20-16,21 20 0,-22-21 15,22 0-15,0 0 0,0-21 0,21 22 16,0-44 0,21 1-16,0-21 15,0 0-15,22-1 0,20 1 16,1-22-16,-1 1 0,1-1 16,-1 1-16,22-1 0,0 22 0,-22-21 15,1-1-15,-1 1 0,22 20 16,-22-20-16,22 20 0,0 1 0,-22 0 15,1-1-15,-1 1 0,-21 21 16,22 0-16,-22 0 0,-21-1 0,1 1 0,-1 21 16,0 0-16,-42 0 31,0 0-31,-22 0 16,22 0-16,0 0 15,0 0-15,-22 0 0,22 0 0,-21 21 0,21-21 16,-22 0-16,22 0 15,-21 0-15,0 0 0,-1 0 0,1 0 16,0 0-16,-1 0 0,-20 0 0,-1 22 16,22-22-16,-22 0 0,1 0 15,-1 0-15,1 0 0,-1 0 16,1 0-16,21-22 0,-22 1 0,22 21 16,-1 0-16,22-21 0,-21 21 0,21 0 15,0 0-15,-1-21 0,1 21 16,0 0-16,42 21 47,0-21-32,1 21-15,-1-21 0,21 21 0,0-21 16,1 0-16,-1 22 0,0-22 16,22 0-16,-1 0 0,1 21 0,-1-21 15,1 0-15,-1 0 0,1 0 0,-1 0 16,1 0-16,-1 0 0,1 0 15,-1 0-15,1 0 0,-1 0 0,-20 0 16,20 0-16,-20 0 0,-22 0 16,21 0-16,-21 0 0,0 0 0,-21 21 31,-21 0-15,-21 0-16,21 0 0,-22 22 0,1-22 15,0 21-15,-1-21 16,-62 64-16,62-43 0,-20 1 0,20 20 15,-20-20-15,-1-1 0,1 21 16,-1-20-16,1-1 0,-1 22 0,1-22 16,-1 21-16,1-20 15,-43 41-15,43-41 0,20-1 16,1 0-16,21-20 0,-22 20 16,22-21-16,0 0 0,21 22 0,0-22 15,0 0-15,21-21 31,-21 21-31,21-21 0,22-21 0,-1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40:02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1926 0,'0'0'0,"0"-63"16,0 42-16,0-1 15,0 1-15,0 0 16,0 0-16,0 0 0,-21 21 16,21-21-16,-21 21 31,21 21-15,0 0-16,0 21 0,0-21 15,0 22-15,0-1 0,0 0 0,0 1 16,0-1-16,0 22 0,0-22 15,0 21-15,0 1 0,0-1 0,0 1 16,0-1-16,0 22 16,0-21-16,0 20 0,0 1 0,0-22 15,0 22-15,0 21 0,-21-21 16,21-1-16,-22 22 0,1 0 0,21-21 16,-21 20-16,0 1 0,21 21 15,-21-21-15,0 21 0,21-21 0,0 21 16,-22 0-16,22 0 0,-21 0 15,21 0-15,0-21 0,0 21 0,0 0 16,0-21-16,0-1 0,0 1 16,0 0-16,0-21 0,0 21 0,0-43 15,0 22-15,0-22 0,0 1 16,0-1-16,0-20 0,21-1 16,-21-21-16,0 21 0,0-20 0,0-44 31,0 1-31,0-21 0,0 0 0,0-22 15,0 1-15,0-22 0</inkml:trace>
  <inkml:trace contextRef="#ctx0" brushRef="#br0" timeOffset="1392.2">2963 1905 0,'0'-42'16,"0"21"-1,0-1 1,21 22 0,1 0-16,-1-21 15,0 21-15,21 0 16,-21 0-16,43-21 0,-22 21 0,22 0 16,20 0-16,-20 0 0,42 0 15,-22 0-15,22 0 0,0 0 0,0 0 16,0 0-16,21 0 0,0 0 15,-21 0-15,21 0 0,0 21 0,0-21 16,-22 0-16,1 21 0,0-21 16,0 0-16,0 0 0,0 22 0,-22-22 15,22 0-15,-42 0 0,20 0 16,1 0-16,-22 0 0,1 0 16,-22 0-16,22 0 0,-22 0 0,0 0 15,1 0-15,-22 21 0,0-21 16,21 0-16,-20 0 0,-1 0 15,0 0-15,-21 21 0,21-21 16,-21 21-16,0 0 16,0 0-16,0 1 15,0-1-15,0 0 0,0 0 16,0 0-16,0 0 0,0 22 0,21-22 16,-21 21-16,21-21 0,-21 22 15,0-1-15,0 0 0,0 22 0,0-22 16,0 22-16,0-1 15,0 1-15,0-1 0,0 1 0,0-1 0,-21 1 16,21 20-16,-21-20 0,0 21 16,21 20-16,0-20 0,-21 0 15,21-1-15,-21 1 0,21 0 0,0-1 16,0 22-16,0-21 0,0 0 16,0 20-16,0-20 0,0 0 0,0-1 15,0 1-15,0 0 0,0-22 16,21 22-16,-21 0 0,21-1 0,-21 1 15,0 0-15,0-22 0,0 1 0,21 20 16,-21-20-16,0-1 0,0-20 16,0 20-16,0 1 0,0-22 15,0 0-15,21 1 0,-21 20 16,0-42-16,0 22 0,0-1 0,0-21 16,0 0-16,0 22 0,0-22 15,0 0-15,-21 0 0,21 0 16,-21-21-16,0 0 15,21 21-15,-21-21 0,-1 0 16,1 0 0,21 22-16,-21-22 0,0 0 15,0 0-15,0 0 16,-1 0-16,22 21 0,-21-21 16,-21 0-16,21 0 0,-22 0 0,22 0 15,-42 21-15,20-21 0,-20 0 16,-22 0-16,22 21 0,-22-21 0,0 0 15,-20 21-15,20-21 0,-21 0 0,21 0 16,-20 0-16,-1 21 0,0-21 16,0 0-16,0 0 0,0 0 0,1 0 15,-1 0-15,0 0 0,0 0 0,0 0 16,0 0-16,1 0 0,-1 0 16,0 0-16,21 0 0,1-21 0,-1 21 15,21 0-15,-20 0 0,20-21 16,1 21-16,-1 0 0,1 0 15,20-21-15,1 21 0,0 0 16,-1 0-16,22-21 0,0 21 0,0 0 16,0 0-16,0-21 15,42 21 48,0 0-63,0 0 0,0-22 15,-21 1-15,21 21 0,-21-21 16,22 21-16,-1-21 0</inkml:trace>
  <inkml:trace contextRef="#ctx0" brushRef="#br0" timeOffset="3129.98">3069 3260 0,'-21'0'15,"0"0"1,0 21-1,-1-21 1,44 0 78,-1 0-94,0 0 0,0 0 0,21 0 15,1 0-15,-1 0 0,0 0 16,22 0-16,21 0 0,-1 0 16,1 0-16,21-21 0,0 21 0,-1-21 15,1 21-15,21 0 16,21-22-16,1 1 0,-1 21 0,0 0 16,21 0-16,-21-21 0,1 21 15,-22 0-15,21 0 0,-21 0 0,0 0 16,0 0-16,-21 0 0,-22 0 15,22 0-15,-42 0 0,20 0 0,-20 0 16,-22 0-16,22 0 0,-22 0 16,-21 0-16,0 0 0,0 0 0,1 0 15,-1 0 1,-42 0 15,-1 0-31,1 0 0,0 0 16,0-21-16,0 21 0,0 0 15,-22-21-15,22 0 0,0 21 0</inkml:trace>
  <inkml:trace contextRef="#ctx0" brushRef="#br0" timeOffset="4604.13">3683 2371 0,'0'0'0,"21"-21"15,-21-1-15,0 1 16,0 0-16,0 0 31,-21 21-31,0 0 0,0 0 0,-22 0 16,22 0-16,-21 0 0,-1 21 16,1-21-16,0 21 0,-1 22 0,1-22 15,0 21-15,21 0 0,-22 1 16,22-1-16,0 0 0,21 1 0,0-1 15,0 0-15,0 1 0,0-1 16,0-21-16,0 22 0,0-22 16,0 21-16,21-21 0,0 0 0,0 1 15,22-22-15,-22 21 0,0-21 16,21 0-16,-20 0 0,20 0 0,0 0 16,1 0-16,-22 0 15,21-21-15,-21 21 0,22-22 0,-22 1 16,21 0-16</inkml:trace>
  <inkml:trace contextRef="#ctx0" brushRef="#br0" timeOffset="5007.89">3873 2646 0,'0'0'0,"0"-21"0,0 0 15,0-1-15,0 1 0,0 42 32,-21 1-32,21-1 15,-21 0-15,21 0 0,0 0 0,0 0 16,0 22-16,0-22 0,0 0 15,0 0-15,0 0 0,0 1 16,0-1-16,0 0 16,21-21-16,0 0 15,1 0-15,-1 0 0,0 0 16,0 0-16,0-21 0,0 21 0,1-21 16,-22-1-16,21 1 0,0 0 15,-21 0-15,0 0 0,0 0 0,0-1 16,0 1-16,0 0 0,0 0 15,-21 0-15,0 0 0,-1-1 0,-20 1 16,21 21-16,0 0 0,-22 0 16,22 0-16,0 0 0,0 0 0,0 0 15,0 0-15,-1 21 16,22 1 0,22-22-16,-1 0 15,0 0-15,21 0 0,-21 0 0,22 0 16,-1-22-16,-21 1 0,22 0 15,-1 0-15,0 0 0,-21 0 0,22-1 16</inkml:trace>
  <inkml:trace contextRef="#ctx0" brushRef="#br0" timeOffset="5308.25">4466 2201 0,'0'0'16,"0"-21"-16,0 0 0,0 0 16,-21 21-16,0 0 15,0 0-15,-1 0 16,22 21-16,-21 0 0,21 0 15,-21 1-15,21 20 0,0 0 0,0 22 16,0-1-16,0 1 0,-21-1 16,21 1-16,0-1 0,-21 22 0,21-22 15,0 1-15,-21 21 0,-1-22 16,22 1-16,-21 20 0,21-20 0,-21-1 16,21-20-16,0 20 0,0-21 15,0-20-15,0 20 0,0-21 0,0 0 16,0 0-16,0 1 15,21-22-15,0 0 0,1 0 16,-22-22-16,0 1 16,0 0-16,21 0 0,-21-21 0,0-1 15,0 1-15,0 0 0,-21-1 16,21 1-16</inkml:trace>
  <inkml:trace contextRef="#ctx0" brushRef="#br0" timeOffset="5908.02">4085 2985 0,'0'0'0,"0"-22"0,-21 1 16,0 0-16,21 0 15,0 0-15,21 0 16,0-1-16,0 22 0,0-21 16,22 0-16,-1 21 0,0-21 15,22 0-15,-1-22 0,1 22 16,21 0-16,-22-21 0,22-1 0,-22 1 16,1 0-16,-1-1 0,1 22 15,-1-21-15,-20 0 0,-22-1 0,0 22 16,0-21-16,-21 21 0,0-1 15,0 1-15,0 0 0,-21 0 0,0 21 16,0 0-16,-1 0 0,1 0 16,0 0-16,-21 0 0,21 0 0,-1 21 15,-20 0-15,21 0 0,0 22 16,0-1-16,21 0 0,0 22 0,-22-1 16,22 1-16,0-1 0,-21 22 15,21-21-15,0 20 0,0-20 16,0-1-16,0 22 0,0-22 0,0 22 15,0-21-15,0-1 0,0 1 16,0-1-16,0 1 0,0-22 0,0 0 16,0 1-16,0-1 0,0-21 15,0 21-15,0-20 0,21-1 16,1-21-16,-1 0 0,0 0 16,0 0-16,0-21 0,0-1 15,1 1-15,-1 0 0,0 0 0,-21-21 16,21-1-16,-21 1 15,0 0-15,0-22 0,0 22 0,0-22 16,0 22-16,-21-22 0,0 22 16,0 0-16,-22-1 0,1 1 0,21 21 15,-22-21-15,1 20 0,0 1 16,21 21-16,-1-21 0,-20 21 0,21 0 16,21-21-1,21 21-15,0-21 16,0 21-16,1-21 0,20 21 0,0-22 15,-21 1-15,22 21 16,-1-21-16,-21 0 0,22 0 0,-1 0 0,-21-1 16,21 1-16</inkml:trace>
  <inkml:trace contextRef="#ctx0" brushRef="#br0" timeOffset="6251.82">5270 2561 0,'0'21'0,"0"-42"0,0 64 16,0-22-1,22-21-15,-1 0 16,0 0-16,0-21 0,0 21 16,0-22-16,1 1 0,-1 0 0,0 0 15,0 0-15,0 0 16,-21-1-16,0 1 0,0 0 15,0 0-15,-21 21 16,0 0-16,0 0 0,0 0 16,-1 21-16,1 0 0,0 0 15,21 1-15,-21-1 0,0 21 0,0-21 16,21 22-16,0-22 0,0 0 16,0 0-16,0 0 0,0 0 0,0 1 15,21-1-15,0-21 16,0 21-16,0-21 0,0 0 0,1 0 15,-1 0-15</inkml:trace>
  <inkml:trace contextRef="#ctx0" brushRef="#br0" timeOffset="6631.12">5757 2477 0,'0'0'0,"0"-22"0,21 22 15,-21-21-15,22 21 16,-1 0-16,0 0 0,-21 21 16,21-21-16,-21 22 15,21-1-15,-21 21 0,0-21 0,0 0 16,21 22-16,-21-22 0,0 21 0,0-21 16,0 22-16,0-22 0,-21 21 15,0-21-15,21 1 0,-21-1 0,0 0 16,21 0-16,-21 0 15,-1-21-15,1 0 32,21-21-32,0 0 0,0 0 0,0 0 15,0-1-15,0 1 0,21-21 16,1 0-16,-22-1 0,21 1 0,0 0 16,0-1-16,0 1 15,0 0-15,1-1 0,-1 22 0,0 0 16,0 0-16,0 0 0,0 21 0,1 0 15</inkml:trace>
  <inkml:trace contextRef="#ctx0" brushRef="#br0" timeOffset="7479.75">2582 9694 0,'0'0'0,"0"-21"0,0 0 16,0 0-16,0 0 15,0 0-15,0 42 32,0 21-32,0 0 0,0 1 15,21 41-15,1-20 0,-1 21 0,0 20 16,0 1-16,0 21 0,0 0 16,1-21-16,-22 21 0,21 21 0,0-21 15,-21 0-15,21 0 0,-21 0 0,0 0 16,0 0-16,0 0 0,0 0 15,0-21-15,0 21 0,0-21 0,0-21 16,-21 20-16,21-20 0,-21 0 16,21-1-16,-21 1 0,-1-21 15,22-1-15,0-21 0,-21 1 16,21-1-16,0-21 0,-21-21 0,21-21 16,-21-21-16,21-1 15,0 1-15,0-21 0,0-22 16,0 21-16</inkml:trace>
  <inkml:trace contextRef="#ctx0" brushRef="#br0" timeOffset="8255.26">2709 9504 0,'0'0'16,"0"-64"-1,21 64-15,22-21 0,-22 0 0,21 0 0,22 21 16,-1-21-16,1 0 0,-1 21 16,22-22-16,21 1 0,0 21 0,21-21 15,-22 21-15,22 0 0,-21-21 16,42 21-16,-21-21 0,22 21 15,20-21-15,-21 21 0,21-22 0,1 22 16,-22-21-16,21 21 0,1 0 16,-22-21-16,0 0 0,-21 21 15,0 0-15,-21 0 0,0-21 0,-22 21 16,22 0-16,-42 0 0,20 0 0,-41 0 16,20 0-16,-21 0 0,-20 0 15,20 0-15,-21 0 0,-21 21 16,0 0-16,0 21 15,0-20-15,-21 20 0,0 0 0,0 1 16,-1 20-16,1 1 0,0-1 0,0 22 16,0-1-16,0 1 15,21 0-15,0-22 0,-22 22 0,22 21 16,-21-22-16,21 22 0,0-21 0,0 21 16,0 0-16,0-1 0,0 1 15,0 0-15,0 0 0,0 21 0,0-21 16,0 21-16,0-21 0,21-1 0,-21 1 15,0 0-15,0 0 0,0 0 16,0 0-16,0-22 0,0 22 0,0-21 16,0-1-16,0 1 0,0-21 0,0 20 15,0 1-15,0-22 0,0 1 16,0-1-16,-21 1 0,0-22 16,0 1-16,0-1 0,21 0 0,-21-21 0,-22 1 15,22-22-15,0 0 16,-21 0-16,-1 0 0,-20 0 0,20 0 15,-20 0-15,-22-22 0,22 22 0,-22-21 16,-21 0-16,22 0 0,-22 0 16,0 0-16,21 21 0,-21-22 0,1 1 15,-1 0-15,0 0 0,0 21 0,0 0 16,0-21-16,1 21 0,-1 0 16,0 0-16,0 0 0,0 0 0,0 0 15,22 0-15,-22 0 0,21 0 0,22-21 16,-1-1-16,1 22 15,-1-21-15,22-21 0,0 21 0,20-22 16</inkml:trace>
  <inkml:trace contextRef="#ctx0" brushRef="#br0" timeOffset="8652.29">2942 11007 0,'0'0'0,"21"0"16,0 0-16,43 0 15,-1 0-15,22 0 0,21 0 16,0 0-16,21 0 0,21 0 0,0 0 16,0 0-16,22 0 0,-1 0 15,21 0-15,-20 0 0,20 0 0,-20 0 16,20 0-16,1-21 0,-22 21 0,0-22 16,-21 1-16,1 21 15,-22-21-15,0 21 0,0-21 0,-43 0 16,22 21-16,-21-21 0,-22-1 0,-20 22 15,-1-21-15,-21 21 0,-21-21 16,0 0-16,-21 21 0,-21-21 16,-1 0-16</inkml:trace>
  <inkml:trace contextRef="#ctx0" brushRef="#br0" timeOffset="9072.04">3111 9927 0,'0'0'0,"-21"0"0,0 0 0,42 0 32,0-21-17,22 21-15,20-21 0,-20 0 16,20 0-16,22 21 0,-22-22 0,22 1 15,-22 0-15,22 21 0,-21-21 16,-1 21-16,1 0 0,-22 0 0,0-21 16,1 21-16,-22 0 0,0 0 15,0 0-15,-21 21 0,0 0 16,-21 0-16,0-21 0,0 21 16</inkml:trace>
  <inkml:trace contextRef="#ctx0" brushRef="#br0" timeOffset="9339.9">3746 9864 0,'-21'0'0,"42"0"0,-63 0 16,42-21-16,-21 21 15,21-22-15,0 44 16,0-1 0,0 0-16,0 21 15,21-21-15,-21 22 0,0-1 0,0-21 16,0 22-16,0-1 0,0 0 15,0 22-15,0-22 0,0 0 16,0 22-16,0-22 0,-21 1 16,21-22-16,0 21 0,-21-21 0,21 0 15,0 1-15,0-1 0,21-21 32,0 0-32,0-21 0,-21-1 15,21 1-15</inkml:trace>
  <inkml:trace contextRef="#ctx0" brushRef="#br0" timeOffset="9679.7">4064 10266 0,'0'0'0,"0"21"16,21-21-16,0 0 15,0 0-15,1 0 0,-1 0 16,-21-21-16,21 0 0,0 21 15,0-21-15,0-1 0,1 22 0,-1-21 16,0 0-16,0 0 0,-21 0 16,-21 21-1,-21 0-15,20 0 0,1 0 16,0 0-16,-21 21 0,21 0 16,-1-21-16,1 21 0,0 0 0,0 1 15,0-1-15,21 21 0,0-21 16,0 0-16,0 1 0,0 20 15,0-21-15,0 0 0,0 0 0,21 1 16,0-22-16,0 21 0,0 0 16,1-21-16,-1 0 0,21 0 0,-21 0 15,22 0-15,-1-21 0,0 0 0,1 21 16</inkml:trace>
  <inkml:trace contextRef="#ctx0" brushRef="#br0" timeOffset="10115.45">5165 9927 0,'0'0'0,"0"-21"0,-22 21 31,1 0-31,0 21 0,-21-21 0,21 21 16,-1 1-16,1-1 0,-21 21 15,21-21-15,0 0 0,-1 22 0,1-22 16,0 21-16,0-21 0,0 22 0,21-22 15,0 21-15,0-21 0,0 1 16,0-1-16,0 0 0,0 0 16,21-21-16,0 0 15,0 0-15,0 0 0,1-21 16,-1 0-16,0 0 0,0-1 0,0 1 16,0 0-16,1 0 0,-1 0 0,0 0 15,0-22-15,0 22 0,0 0 16,-21-21-16,0 20 0,0 1 0,0 0 15,0 0-15,0 42 16,0 0 0,0 0-16,0 1 0,0-1 0,0 0 15,0 0-15,0 21 0,0-20 16,22-1-16,-1 0 0,0 0 0,0 0 16,0-21-16,22 21 0,-1-21 0,0 0 15,22 0-15,-1 0 16,-20 0-16,20-21 0,1 0 0,-22 0 15</inkml:trace>
  <inkml:trace contextRef="#ctx0" brushRef="#br0" timeOffset="11697.3">5016 5990 0,'22'-21'16,"-44"42"-16,44-21 15,-22 21-15,0 22 16,0 20-16,0 1 0,-22 20 0,22 22 16,0 0-16,0 0 0,0 0 0,0 21 15,0 0-15,0 21 0,0-21 16,0 0-16,0 21 0,0-21 16,0 0-16,0 0 0,0 0 0,-21-21 15,21 21-15,0-21 0,0-22 16,-21 22-16,21-21 0,-21 0 0,21-22 15,-21 1-15,21-1 0,0-21 0,0 1 16,-21-22-16,21 0 0,0 0 16,-22-21-16,22-21 0,0 0 15,0 0-15,0-22 0,0 1 0,0-21 16,0-1-16,0 1 0,-21-22 16</inkml:trace>
  <inkml:trace contextRef="#ctx0" brushRef="#br0" timeOffset="12167.9">4720 6202 0,'-42'0'0,"84"0"0,-127 0 16,43 0-16,0 21 0,-1 0 0,1 0 15,0 1-15,-1 20 0,22 21 0,-21-20 16,21-1-16,0 22 0,-22-22 15,22 21-15,0-20 0,0-1 0,21 0 16,0-20-16,-21 20 0,21-21 16,0 0-16,0 0 0,21-42 31,-21 0-31,42 0 16,-21 0-16,0-22 0,22 22 0,-1-21 15,-21-22-15,22 22 0,-1-21 16,0 20-16,1-20 0,-22 20 0,21-20 15,0 21-15,1-1 0,-1 22 16,0-21-16,1 21 0,-1-1 0,0 22 16,-20 0-16,20 0 0,-21 0 15,21 22-15,-20-1 0,20 0 0,-21 21 16,21 1-16,1 20 0,-22 1 16,21-1-16,1 1 0,-22-1 0,21 1 15,-21-22-15,22 21 0,-22 1 16,0-22-16,0 1 0,0-1 15,-21 0-15,21 1 0,-21-1 0,22 0 16,-22 1-16,0-1 0,0 0 0,0 1 16,-22-22-16,1 21 0,0 0 15,-21-20-15</inkml:trace>
  <inkml:trace contextRef="#ctx0" brushRef="#br0" timeOffset="12875.3">2857 10202 0,'22'22'0,"-44"-44"0,44 65 15,-22-22-15,0 0 0,0 0 16,0 0-16,0 1 0,-22-1 15,1-21-15,-21 21 0,21 0 0,-22-21 16,22 0-16,-42 21 0,20-21 0,1 0 16,-21 0-16,-1 0 0,1 0 15,-22-21-15,21 0 0,1-21 0,-22 20 16,22-20-16,-22 21 0,0-43 16,1 22-16,-1-21 0,0-1 0,1 1 15,-1-22-15,0 0 0,1 1 16,-1-22-16,22 0 0,-22 0 15,0 0-15,22-21 0,-22 0 0,22 0 16,-1 0-16,1-21 0,20 0 16,1 0-16,21 0 0,-22-22 15,43 1-15,0-22 0,0 22 0,0 0 16,22-1-16,20 1 0,0 21 16,1 0-16,20 0 0,1-1 0,-1 22 15,1-21-15,20 21 0,1 21 16,0-21-16,-1 22 0,22-1 0,-21 21 15,21 0-15,-22 1 16,1 20-16,0 1 0,-22-1 0,1 1 16,20 20-16,-20 1 0,-22 0 15,22 21-15,-22-1 0,0 1 16,-21 21-16,1 0 0,-1 0 0,0 0 16,0 0-16,-21 21 15,0 1-15,0-1 0,0 0 16,-21 0-16,-21 0 15,20-21-15,-20 0 0</inkml:trace>
  <inkml:trace contextRef="#ctx0" brushRef="#br0" timeOffset="13261.79">1609 4699 0,'0'0'16,"-22"-21"-16,22 0 0,-21 21 0,21-21 15,21 21 1,1 0 0,-1 0-16,21 0 0,-21 0 15,22 0-15,-1 0 0,0 0 0,1 0 16,20 0-16,-21 0 0,22 0 16,-1 0-16,1 0 0,-1 0 0,1 0 15,-1 0-15,1 0 16,-22 0-16,-21 0 0,22 21 0,-43 0 15,0 0-15,0 0 0,0 22 16,-21 20-16,-22-21 0,22 22 0,-21-1 16,21-20-16,-22 20 0,22 1 15,-21-22-15,21 22 0,-1-22 16,1 0-16,-21-21 0,42 22 0,-21-22 16,21 0-16,-21 21 0,21-20 15,-22-1-15,22 0 0,0 0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44:37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550 0,'0'-21'15,"0"0"1,-21 0-16,21 0 15,0 0-15,0-1 16,0 1-16,0 0 16,0 0-16,0 0 0,0 0 15,-21 21 17,21 21-17,0 0-15,0 0 0,0 21 0,0-20 16,-22 20-16,22-21 0,0 21 15,-21 1-15,21-1 0,0 22 0,-21-22 16,0 21-16,0 1 0,0-1 16,21 1-16,-22-1 0,1 1 15,21-1-15,-21 1 0,21-22 0,0 22 16,0-22-16,0 0 0,0 1 16,0-1-16,21-21 0,0 22 15,1-22-15,20 0 0,-21-21 16,21 0-16,1 0 0,-22 0 0,21 0 15,1 0-15,-1-21 0,-21 0 16,21-1-16,1-20 0,-22 21 0,21-21 16,-21-1-16,22 1 0,-22 0 15,0-1-15,0-20 0,0 20 0,1-20 16,-1-1-16,0-20 0,-21 20 16,0 1-16,21-1 0,-21 22 0,21-22 15,-21 22-15,0 0 0,0 21 16,0-22-16,0 22 0,0-21 15,0 21-15,-21-1 0,0 1 16,0 21 0,0 0-16,-1 0 15,1 0 1,21 21-16,0 1 0,0-1 16,0 0-16,0 0 0,21 0 15,-21 22-15,22-22 0</inkml:trace>
  <inkml:trace contextRef="#ctx0" brushRef="#br0" timeOffset="412.27">4699 1058 0,'-21'-42'15,"0"42"1,-1-21-16,1 21 16,0 0-16,21 21 15,-21 0-15,21 0 0,0 1 16,0-1-16,0 21 0,0 0 16,0 1-16,0 20 0,0-20 0,0 20 15,0 22-15,-21-22 0,21 43 16,-21-21-16,21 21 0,-22-22 0,22 22 15,0 0-15,-21 0 0,21-22 16,-21 22-16,21-21 0,0-22 0,0 22 16,0-21-16,0-22 0,0 0 15,0 1-15,0-1 0,0-21 0,0 21 16,0-20-16,0-1 0,0-42 31,0-1-31,0 1 0,0 0 16,0-21-16,0 21 15,0-22-15,0-20 0,-21 20 0,21-20 16</inkml:trace>
  <inkml:trace contextRef="#ctx0" brushRef="#br0" timeOffset="720.61">4339 1185 0,'0'0'0,"0"-21"0,0-21 15,21 21-15,0 0 0,22-22 16,-22 22-16,21 0 0,1 0 16,-22 0-16,21-1 0,0 22 15,-20 0-15,20 0 0,-21 0 0,21 22 16,-20-1-16,-22 21 0,0-21 16,0 22-16,0-1 0,0 0 0,0 1 15,-22-22-15,1 21 0,0 0 16,0 1-16,-21-22 0,20 21 15,-20-21-15,21 1 0,0-1 0,-22 0 16,22-21-16,21 21 0,-21-21 16,21-21-1,21 0 1,-21 0-16</inkml:trace>
  <inkml:trace contextRef="#ctx0" brushRef="#br0" timeOffset="1211.81">5270 1164 0,'0'0'0,"0"-21"16,0 0-1,0 0-15,0 0 0,0-1 16,0 1-16,0 0 15,0 0-15,0 0 16,-21 21 0,0 0-16,0 0 0,0 21 0,0-21 15,-1 21-15,1 0 0,-21 22 16,21-22-16,0 0 0,-1 21 0,1 1 16,0-22-16,0 21 0,0 0 15,21 1-15,-21-1 0,-1-21 0,22 22 16,0-22-16,0 0 0,0 21 15,0-21-15,22 1 0,-1-1 16,0-21-16,21 0 0,-21 0 16,22 0-16,-1 0 0,0 0 15,-20 0-15,20 0 0,0-21 16,22-1-16</inkml:trace>
  <inkml:trace contextRef="#ctx0" brushRef="#br0" timeOffset="1692.54">5948 1058 0,'0'0'16,"0"-21"-16,0 0 0,0 0 0,-21 21 15,-1-21-15,1 21 0,-21 0 0,21 0 16,-22 0-16,22 0 0,-21 21 16,21 0-16,-22 0 0,22 0 15,-21 1-15,21 20 0,-22 0 16,22-21-16,0 22 0,0-1 0,0 0 15,0-20-15,21 20 0,0-21 16,0 21-16,0-20 0,0-1 0,0 0 16,21 0-16,0-21 0,0 0 15,21 0-15,-20 0 0,20 0 0,-21 0 16,21 0-16,1 0 0,-1-21 16,-21 0-16,22 0 0,-1-1 0,-21 1 15,21 0-15,-20 0 0,-1-21 16,0 20-16,0-20 0,0 0 0,-21 21 15,0-22-15,0 22 16,0-21-16,0 21 0,0-1 0,0 1 16,0 42-1,-21-21 1,21 43-16,-21-22 0,21 0 16,-21 21-16,0 1 0,21-22 0,0 21 15,0-21-15,0 22 0,0-22 16,0 0-16,0 0 0,0 0 0,0 1 15,21-22-15,0 21 16,0-21-16,0 0 0,0 0 0,22 0 16,-22-21-16,0 21 0,0-22 15</inkml:trace>
  <inkml:trace contextRef="#ctx0" brushRef="#br0" timeOffset="2119.81">6667 1080 0,'0'0'0,"0"-22"0,22-20 16,-22 21 0,-22 21-16,1 0 15,0 0-15,0 0 0,-21 0 0,20 0 16,-20 21-16,21-21 0,-21 21 16,20 22-16,-20-22 0,21 0 15,0 0-15,0 21 0,-1-20 16,1-1-16,21 0 0,0 0 0,0 0 15,0 0-15,0 1 0,21-1 16,1-21-16,-1 0 16,0 0-16,21 0 0,-21 21 15,22-21-15,-1 0 0,0 0 0,-20 0 16,20 21-16,-21-21 0,0 0 16,0 21-16,-21 0 0,0 1 15,0-1-15,-21-21 16,0 21-16,-21 0 0,-1-21 0,1 21 15,0 0-15,-1-21 16,22 0-16,-21 22 0,0-22 0,-1 0 16,22 0-16,0 0 0,-21 0 15,20 0-15,1 0 0,0 0 0,21-22 16,0 1-16,0 0 16,0 0-16,21-21 0,0 20 15,1 1-15</inkml:trace>
  <inkml:trace contextRef="#ctx0" brushRef="#br0" timeOffset="2824.41">7048 635 0,'0'0'0,"43"-42"15,-43 21 1,21-1-16,-21 1 0,0 0 15,-21 42 17,21 0-17,-21 1-15,-1-1 0,22 21 16,0 0-16,-21 1 0,21-1 0,-21 22 16,0-1-16,0 1 0,21-1 15,-21 1-15,-1-1 0,1-21 0,0 22 16,0-1-16,21-20 0,0-1 15,0 0-15,0-20 0,0 20 16,0-21-16,0 0 0,21 0 0,0-21 16,22 0-16,-22 0 15,0 0-15,21 0 0,-21-21 0,22 21 16,-22-21-16,21 0 0,1 0 16,-22 0-16,21-22 0,-21 22 0,0-21 15,1 21-15,-1-22 0,0 22 16,-21-21-16,0 21 0,21-22 0,-21 22 15,0 0-15,0 0 16,-21 21 0,0 21-16,21 0 0,-21 0 15,21 0-15,-22 1 0,1 20 16,21-21-16,0 21 0,0-20 16,0-1-16,0 21 0,0-21 0,0 0 15,0 1-15,21-1 16,1-21-16,-1 0 0,0 0 15,0 0-15,0 0 0,0 0 16,1 0-16,-1 0 0,0-21 0,0-1 16,0 1-16,0 0 0,1 0 15,-1-21-15</inkml:trace>
  <inkml:trace contextRef="#ctx0" brushRef="#br0" timeOffset="3029.29">7641 783 0,'0'0'0,"-21"0"16,0 0-16,0 0 15,21 21 32,-22-21-31,1 0-1</inkml:trace>
  <inkml:trace contextRef="#ctx0" brushRef="#br0" timeOffset="3275.66">6689 995 0,'0'21'0,"0"-42"0,21 42 32,0-21-32,0 0 15,0-21-15,0 21 0,22 0 16,-22 0-16,21-21 0,1 21 0,-22 0 16,21 0-16,-21 0 0,0 0 15,1 0-15,-1 0 0,0 0 0,0 0 16,-21-21-16</inkml:trace>
  <inkml:trace contextRef="#ctx0" brushRef="#br0" timeOffset="10672.23">7768 1122 0,'0'-21'16,"0"0"30,0-1-30,0 1 0,0 0-1,0 42 32,0 0-47,0 1 16,0-1-16,0 0 0,0 0 0,0 21 15,0-20-15,0-1 0,0 21 16,0-21-16,0 0 0,-21 22 0,21-22 16,0 0-16,0 0 0,0 0 15,0 1-15,0-44 63,0 1-63,0 0 15,0 0-15,0 0 0,0-22 16,0 22-16,0 0 0,0-21 16,21 21-16,0-22 0,-21 1 0,21 21 15,1 0-15,-1-22 0,0 22 16,0 0-16,0 0 0,0 21 0,1 0 16,-1 0-16,0 0 0,21 0 15,-21 0-15,1 0 0,-1 21 16,0 0-16,-21 0 0,21 0 0,0 22 15,-21-22-15,21 0 0,-21 0 0,0 22 16,0-22-16,0 0 16,0 0-16,0 21 0,0-20 0,0-1 15,0 0-15,0 0 16,0 0-16,0 0 16,0-42 30,0 0-30,0 0-16</inkml:trace>
  <inkml:trace contextRef="#ctx0" brushRef="#br0" timeOffset="11555.62">9080 1058 0,'0'-21'0,"0"-21"15,0 21 1,-21 0-16,0-1 0,0 1 16,0 21-16,0 0 0,-1 0 15,1 0-15,-21 0 0,21 0 0,-22 0 16,22 0-16,-21 21 15,0 1-15,20-1 0,-20 21 0,21-21 16,-21 22-16,20-22 0,1 21 16,0 0-16,21-20 0,0 20 0,0-21 15,0 21-15,0-20 0,0-1 16,0 0-16,0 0 0,0 0 0,21-21 16,22 21-16,-22-21 15,0 0-15,21 0 0,-21 0 0,1 0 16,20 0-16,-21-21 0,21 21 0,-20-21 15,-1 0-15,21 0 0,-21 0 16,0-1-16,1 1 0,-1 0 0,-21 0 16,21 0-16,-21 0 15,21-1-15,-21-20 0,0 21 0,0 0 16,0 0-16,0-1 0,0 1 16,0 0-16,0 42 31,-21 0-16,21 1-15,0 20 0,-21-21 16,21 21-16,0 1 0,0-1 16,0 0-16,0 1 0,0-1 0,0 0 15,0 22-15,0-1 0,0 1 0,0-1 16,0 1-16,0 21 0,0-22 16,0 22-16,0-22 0,0 22 15,0 0-15,0-22 0,0 22 0,0-1 16,0 1-16,0-21 0,0 20 0,0-20 15,0 20-15,21-20 0,-21-1 16,21 1-16,-21-22 0,0 22 0,0-22 16,21 0-16,-21 1 0,0-1 0,0-21 15,0 0-15,0 1 0,-21-1 16,0-21-16,0 0 16,0 0-16,21-21 0,-22-1 15,1 1-15,0 0 0,0 0 16,0-21-16,0-1 0,-1 1 0,1 0 15,-21-22-15,21 22 0,0-22 0,-22 1 16,22-22-16,0 22 0,0-22 16,-22 0-16,43 1 0,-21-1 0,21 21 15,0-20-15,0-1 0,0 0 0,0 22 16,21-22-16,1 22 0,-1-1 16,21 1-16,-21-1 0,22 22 0,-22 0 15,21 20-15,0-20 0,-20 21 16,20 0-16,-21 0 0,21-1 0,-20 22 15,-1 0-15,0-21 16,0 21-16</inkml:trace>
  <inkml:trace contextRef="#ctx0" brushRef="#br0" timeOffset="12408.13">3577 2053 0,'0'0'0,"-21"0"0,0 0 0,-22 0 32,22 0-32,0 0 0,0 0 15,42-21 17,0 21-32,22 0 0,-1-21 15,0 21-15,1 0 0,20 0 16,1 0-16,-1 0 0,1-21 0,20 21 15,1 0-15,0 0 0,20 0 16,22 0-16,0-21 0,22 21 16,-1 0-16,0 0 0,21 0 0,1 0 15,-1 0-15,0 0 0,22 0 0,-22 0 16,22 0-16,-1 0 16,1 0-16,-22 0 0,21 0 0,1 0 15,-22 0-15,22 0 0,-22 0 0,0 0 16,1 0-16,-22 0 0,0 0 15,-21 0-15,0 0 0,0 0 0,-21 0 16,0 0-16,0 0 0,-43 0 16,22 0-16,-43-22 0,22 22 0,-43 0 15,21 0-15,-21 0 0,0-21 16,-21 0-16,0 0 31,-21 21 0,0 0-31,0 0 0</inkml:trace>
  <inkml:trace contextRef="#ctx0" brushRef="#br0" timeOffset="14415.78">3175 4085 0,'0'-21'0,"-21"0"16,21 0-16,-21 0 0,-1-1 16,1 44 30,21-1-46,0 0 0,0 0 0,0 0 16,0 22-16,0-1 16,0 0-16,0 1 0,0-1 0,0 21 15,0-20-15,0-1 0,0 22 0,0-1 16,0-21-16,0 22 0,0 21 16,0-22-16,0 22 0,0-22 15,0 22-15,0-22 0,0 22 0,0 0 16,0-22-16,0 22 0,-21 0 15,21-22-15,0 22 0,0-1 0,-21-20 16,21-1-16,0 1 0,0-1 0,-21 1 16,21-1-16,0 1 0,0-1 15,0 1-15,0-1 0,0-20 0,0 20 16,0-20-16,0 20 0,0-21 16,0 1-16,0-22 0,0 21 0,0-21 15,0-42 16,0 0-31,0-21 0,0 21 16,0-22-16</inkml:trace>
  <inkml:trace contextRef="#ctx0" brushRef="#br0" timeOffset="16223.96">3154 3810 0,'-21'0'63,"21"21"-16,0 0-32,0 1 1,21-22-1,0 0-15,0 21 0,0-21 0,0 0 16,22 0-16,-22 0 0,42 0 16,-20 21-16,20-21 0,1 0 0,-1 0 15,22 0-15,0 0 0,-22 0 16,43 0-16,-21 0 0,-1 0 0,22 0 16,21-21-16,0 21 0,0 0 15,0 0-15,0-21 0,0 21 0,21 0 16,-21-22-16,21 22 0,-21 0 15,22-21-15,-22 21 0,-22-21 16,22 21-16,-21 0 0,-21 0 0,21-21 16,-22 21-16,1 0 0,0 0 15,-22 0-15,1 0 0,-1 0 0,-20 0 16,20-21-16,-21 21 0,-20 0 16,20 0-16,-21 0 0,0 0 0,0 0 15,-21 21 32,0 0-31,-21 0-1,21 0-15,-21 1 0,21-1 0,0 0 16,0 0-16,0 21 0,-21-20 16,21 20-16,-21 0 0,21 1 0,-21-1 15,21 0-15,0 1 0,0-1 16,0 0-16,-22 1 0,22-1 0,0 0 15,0 1-15,0-1 0,0 0 0,0 22 16,0-22-16,0 0 0,0 22 16,0-22-16,0 22 0,0-1 0,0-20 15,22 20-15,-22-21 0,0 22 16,0-22-16,0 22 0,0-22 0,21 22 16,-21-22-16,21 0 0,-21 22 15,0-22-15,0 0 0,0 22 16,21-22-16,-21 1 0,0 20 0,0-21 15,0 1-15,0 20 0,0-20 0,0-1 16,0 21-16,0-20 0,-21 20 16,21-20-16,-21 20 0,21-21 0,0 22 15,0-22-15,-21 64 16,-1-64-16,22 1 0,-21-1 0,21 0 16,0-20-16,0 20 0,-21-21 0,21 21 15,-21-20-15,21-1 0,0 0 16,-21 0-16,21 0 0,-21-21 31,-1 0-15,1 0-16,0 0 15,0 0-15,0 0 0,0 0 16,-1 0-16,1-21 0,0 21 0,0 0 16,-21 0-16,20-21 0,-20 21 15,0 0-15,21 0 0,-22 0 0,1 0 16,0 0-16,-1 0 0,1-21 15,-22 21-15,22 0 0,-21 0 0,-1 0 16,1 0-16,-1 0 0,1 0 0,-1 0 16,1 0-16,-22 0 0,21 0 15,-20 0-15,20 0 0,1 0 16,-1 0-16,1 0 0,-1 0 0,1 0 16,-1 0-16,-20 0 0,20 0 15,1 0-15,-22 0 0,21 21 0,1-21 16,-1 0-16,1 0 0,-1 0 0,1 0 15,21 0-15,-22 0 0,22 0 16,-1 0-16,1 0 0,0 0 0,-1 21 16,22-21-16,-21 0 0,0 0 15,20 0-15,1 0 0,-21 0 0,21 0 16,0 0-16,-1 0 0,1 0 16,0 0-16,0 0 0,-21 0 0,20 0 15,1 0-15,0 0 0,0 0 0,0 0 16,0 0-16,-1 0 15,1 0-15,0 0 0,0 0 16,0 0-16,0 0 0,-1 0 16,1 0-16,0 0 15,0 0-15,0 0 16,0 0 0,-1 0-1,1 0-15,0 0 16,0 0-16,0 0 15,0 0 1,-1 0 0,1 0-16,0 0 31,0 0-15,21-21 15,0 0-31,0 0 15,0-1 1,0 1-16,-21 0 0,21 0 0,0 0 16,0 0-1,0-1-15,0 1 0,0 0 0,0 0 16,21 0-16,0 0 0,0 21 16</inkml:trace>
  <inkml:trace contextRef="#ctx0" brushRef="#br0" timeOffset="17208.91">3175 9800 0,'0'0'16,"0"-21"-16,-21 0 0,21 0 16,0 0-16,0-1 0,-21 1 15,21 0-15,-22 21 0,22-21 16,0 0-16,0 0 15,-21-1-15,0 22 16,21-21-16,-21 21 31,21 21-31,-21 1 0,21-1 16,0 0-16,0 0 0,0 21 16,0 1-16,0-1 0,0 0 0,0 22 15,0-1-15,0 1 0,0-1 16,0 1-16,0 21 0,0-22 0,0 22 15,0-1-15,0 1 0,0 0 16,0-1-16,0 1 0,0 21 16,-21-21-16,-1-1 0,22 22 0,-21-21 15,21-1-15,0 1 0,0 0 16,0-22-16,0 1 0,0-1 0,0 1 16,0-1-16,0-20 0,0-1 15,0 0-15,0 1 0,0-1 0,0-21 16,0 21-16,0-20 0,0-1 15,0-42 17,0-1-32,0 1 15,0-21-15,0 21 0,0-22 0,0 1 16</inkml:trace>
  <inkml:trace contextRef="#ctx0" brushRef="#br0" timeOffset="18687.59">3133 9440 0,'0'0'0,"0"-21"16,0 0-16,-22 21 15,22-21 1,-21 21-16,0 0 16,21-21-1,-21 21-15,42-21 63,0 21-63,0 0 0,22 0 0,-22 0 15,42-22-15,-20 22 16,20 0-16,22-21 0,-22 0 0,22 21 16,21-21-16,-21 21 0,-1 0 15,22-21-15,0 0 0,21 21 0,0-22 16,21 1-16,-21 21 0,0-21 15,21 0-15,-21 21 0,0-21 0,0 0 16,0 21-16,0-22 0,-21 1 0,0 21 16,0-21-16,0 21 0,-22 0 15,1-21-15,-22 21 0,22 0 0,-21-21 16,-1 21-16,1 0 0,-1 0 16,-21 0-16,1 0 0,-1 0 0,0 0 15,1 0-15,-22 0 0,0 0 16,0 0-16,0 0 0,1 0 15,-1 0 1,-21 21-16,0 0 16,0 0-16,0 0 0,0 1 15,0-1-15,0 0 0,0 21 16,0-21-16,0 22 0,0-22 0,0 21 16,0 1-16,0-1 0,0 21 0,0 1 15,0-22-15,0 22 0,0-1 16,0 1-16,0 20 0,0-41 15,0 20-15,0 1 0,0-1 0,-21 1 16,21-1-16,0 1 0,0-22 16,0 22-16,0-1 0,0-21 0,0 22 15,0-22-15,21 22 0,-21-22 16,0 0-16,0 22 0,21-22 0,-21 1 16,21-1-16,-21 0 0,21 1 0,-21 20 15,0-21-15,0 1 0,0 20 16,21-20-16,-21 20 0,0-21 0,0 1 15,0-1-15,0 0 0,0 1 0,0-22 16,0 21-16,0-21 0,0 1 0,22-1 16,-22 0-16,0 0 15,0 0-15,0 0 0,0 1 16,0-1-16,-22 0 0,1-21 16,0 21-16,0 0 0,-21-21 15,20 21-15,1-21 0,0 22 16,0-22-16,0 0 0,0 21 0,-1-21 15,1 0-15,0 21 0,0-21 0,0 0 16,0 0-16,-1 21 16,1-21-16,0 0 0,0 0 0,-21 0 15,20 0-15,-20 0 0,21 21 0,-21-21 16,-1 0-16,1 0 0,0 0 16,-1 21-16,1-21 0,-22 0 15,22 0-15,0 0 0,-22 0 0,22 0 16,-22 0-16,1 0 0,-1 0 0,1 0 15,-1 0-15,1 0 0,-1 0 16,1 0-16,-22 0 0,22 0 0,-22-21 16,0 21-16,1 0 0,-22 0 15,21 0-15,1 0 0,-1 0 0,0 0 16,1 0-16,-1 0 0,21 0 0,1 0 16,-1 0-16,1 0 0,21 0 15,-22 0-15,1 0 0,20 0 0,-20 0 16,-1 0-16,22 0 0,-22 0 15,1 0-15,21 0 0,-1 0 16,1 0-16,0 0 0,-1 0 0,22 0 16,0 0-16,0 0 0,0 0 15,-1 0-15,1 0 63,0 0-48,0 0-15,0 0 16,21 21 0,-21-21-16</inkml:trace>
  <inkml:trace contextRef="#ctx0" brushRef="#br0" timeOffset="18864.5">3175 11980 0,'-21'0'47,"0"0"-47,21 22 16</inkml:trace>
  <inkml:trace contextRef="#ctx0" brushRef="#br0" timeOffset="20631.95">2815 10054 0,'0'21'16,"-21"-21"-16,0 0 16,0 22-16,-1-22 15,1 0-15,0 21 0,0-21 16,0 0-16,0 0 16,-1 0-16,1 0 0,0 0 15,0 0-15,0 0 0,0 0 16,-22 0-16,22 0 0,0 0 15,-21 0-15,-1 0 0,22 0 0,-21 0 16,21-21-16,-22 21 0,22-22 16,-21 22-16,21-21 0,-1 21 0,-20-21 15,21 0-15,0 21 0,-22-21 16,22 0-16,0-1 0,0 1 0,0 0 16,-22 0-16,22 0 0,0 0 15,-21-22-15,21 22 0,-22 0 0,22-21 16,-21 20-16,21-20 0,-22 0 15,22 21-15,-21-22 0,21 1 0,-22 0 16,22 20-16,-21-20 16,21 0-16,-1-1 0,-20 22 0,21-21 15,-21 0-15,20-1 0,1 1 16,-21 0-16,21-1 0,0 1 0,-22 0 16,22-1-16,0 1 0,0 0 15,0-1-15,-1 1 0,1 0 0,0-1 16,0 1-16,0-22 0,0 22 15,-1-21-15,22 20 0,0-20 0,-21-1 16,21 1-16,-21 20 0,21-20 16,0-1-16,0 1 0,0-1 15,0 1-15,0-1 0,0 22 0,0-21 16,0-1-16,0 1 0,0-1 16,0-21-16,0 22 0,0-1 15,21 1-15,0-1 0,1 1 0,-1 21 16,0-22-16,0 1 0,0-1 15,0 1-15,1-1 0,20 1 0,0-1 16,1 1-16,-1-1 0,0 1 16,1-1-16,20 1 0,1 20 15,-1-20-15,1-1 0,-1 1 0,22 20 16,-22-20-16,1-1 0,20 1 16,-20 21-16,21-22 0,-22 22 0,22-22 15,-1 22-15,1 0 0,0 20 16,-1-20-16,-20 21 0,21 0 15,-22 0-15,-21-1 0,22 1 0,-22 0 16,1 21-16,-22 0 0,21-21 16,-21 21-16,0 0 0,1 0 15,-1 0 1,0 0-16,-21-21 125,-21 21-109,0-21-16,-1-1 15,22 1-15,0 0 16</inkml:trace>
  <inkml:trace contextRef="#ctx0" brushRef="#br0" timeOffset="21212.15">2582 4995 0,'0'0'0,"-42"-21"15,21 21-15,0 0 0,-1 0 16,1 0-16,21 21 47,21-21-31,1 22-16,-1-22 0,0 21 15,21-21-15,-21 21 0,22-21 16,-1 0-16,-21 21 0,22-21 0,-1 21 15,0-21-15,1 0 0,-1 0 16,0 0-16,1 0 0,-1 0 0,-21 0 16,21 0-16,-20 0 0,-1 0 15,21 0-15,-21 0 0,0 0 0,1 0 16,-22 21 0,0 1-1,0-1-15,-22 0 16,1 0-16,0 0 0,0 0 15,0 22-15,-22-22 16,22 0-16,0 21 0,0 1 0,-21-1 16,20 0-16,1 1 0,-21-1 15,21 0-15,0 1 0,-1-1 0,1 0 16,0 1-16,0-22 0,0 21 16,21-21-16,0 1 0,0-1 0,-21 0 15,21 0-15,0 0 16,-22-21-16,22-21 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46:54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7091 0,'0'0'0,"0"-21"16,0 0-16,21 21 15,-21-22 1,21 22-16,-21-21 16,0 42 62,0 1-63,0-1-15,0 0 16,0 21-16,0-21 0,0 22 0,0-1 16,0 0-16,0 1 0,0-1 15,0 0-15,0 22 0,0-22 0,0 22 16,0-22-16,0 22 0,21-22 0,-21 21 15,0 1-15,21-1 0,-21-20 16,0 41-16,0-20 0,0-1 0,21 1 16,-21-1-16,0 1 0,22-1 15,-22 1-15,0-22 0,0 22 16,0-1-16,0-20 0,0 20 0,0 1 16,21-22-16,-21 21 0,0-20 15,0-1-15,0 0 0,21-20 0,-21 20 16,0-21-16,0 0 0,0 0 0,0 1 15,0-44 1,0 1 0,0-21-16,0 21 0,0-22 15,-21 1-15,0 0 0,-1-1 16,22-20-16</inkml:trace>
  <inkml:trace contextRef="#ctx0" brushRef="#br0" timeOffset="811.95">4614 7154 0,'0'0'0,"21"0"0,-21-21 16,22 21-16,-22 21 47,0 22-32,0-22-15,-22 0 0,1 21 16,0 1-16,0-22 16,-21 21-16,20 22 0,1-22 0,0 0 15,-21 1-15,21-1 0,-1 0 0,-20 1 16,21-1-16,0-21 0,0 0 15,21 1-15,0-1 0,-22 0 0,22 0 16,-21-21 0,21-21-1,0 0-15,0 0 16,0-1-16,0 1 0,21 0 0,1 0 16,-1 0-16,-21-22 0,21 1 15,0 21-15,0-21 0,-21-1 0,21 1 16,1 21-16,-1-22 0,0 1 15,0 0-15,0 21 0,0-1 16,1-20-16,-1 21 0,0 0 0,-21 0 16,21 21-16,0-22 0,-21 1 15,21 21-15,1 0 0,-1 0 16,0 0-16,0 21 16,0 1-16,-21-1 0,21 0 15,1 21-15,-1-21 0,0 22 16,0-1-16,0 0 0,-21 1 0,21-1 15,1 0-15,-1 1 0,0-1 0,0-21 16,0 22-16,-21-22 16,21 0-16,1 21 0,-22-21 0,21 1 15,0-1-15,-21 0 16,21 0-16,-21 0 16,0-42 15,-21 0-16,0 0-15</inkml:trace>
  <inkml:trace contextRef="#ctx0" brushRef="#br0" timeOffset="2287.94">11705 2350 0,'0'0'0,"0"-22"16,0 1-16,0 0 0,0 0 15,0 0-15,0 0 16,0-1-16,0 1 0,0 0 16,-21 21 15,0 0-15,21 21-16,0 0 15,0 1-15,0-1 16,-21 0-16,21 21 0,0 1 0,0-1 15,0 21-15,0-20 0,0 20 16,0 1-16,0-1 0,0 1 0,0-22 16,0 22-16,0-1 0,0 22 15,0-22-15,0 22 0,0 0 0,21-22 16,-21 22-16,0-1 0,0 1 16,0-21-16,0 20 0,0 1 0,0 0 15,0-1-15,0 1 0,0-22 0,0 22 16,0 0-16,0-22 0,0 22 15,0-22-15,-21 1 0,21-1 0,-22-20 16,22 20-16,0-20 16,0-1-16,0-21 0,-21 0 0,21 0 15,0 1-15,-21-44 32,21 1-32,0-21 0,0 21 0,0-22 15,0 1-15,0 0 0,0-1 0</inkml:trace>
  <inkml:trace contextRef="#ctx0" brushRef="#br0" timeOffset="3503.92">11684 2265 0,'0'0'0,"-21"-21"16,0 21-1,21-21-15,0-1 31,0 1-15,0 0-16,21 21 47,21 0-31,-21 0-16,22 0 0,-1 0 15,0-21-15,22 21 0,-1 0 0,22 0 16,0 0-16,-22 0 0,22 0 15,-1 0-15,22 0 0,0 0 0,0 0 16,0 0-16,21 0 0,0 0 16,21 0-16,-21 0 0,0 0 15,21 0-15,0 0 0,0 0 0,1 0 16,-22 0-16,21 0 0,0 0 16,0 0-16,0 0 0,0 0 0,1 0 15,-22 0-15,0 0 0,-22 0 16,-20 0-16,0 0 0,-22 0 0,1 0 15,-22 0-15,0 0 0,-20 0 16,-1 0-16,0 21 0,0-21 0,-21 21 31,0 0-31,0 1 16,0-1-16,0 0 0,0 0 16,0 0-16,0 0 0,0 22 15,0-1-15,0 0 0,0 1 16,0-1-16,0 22 0,0-22 0,0 0 15,0 22-15,0-22 0,0 0 16,0 22-16,0-22 0,0 1 0,0 20 16,0 1-16,0-22 0,0 21 15,0 1-15,0-1 0,0 1 0,0-22 16,0 22-16,0-1 0,0 1 16,0-22-16,0 22 0,0-1 15,0 1-15,0-22 0,0 21 0,0 1 16,0-22-16,0 22 0,0-22 15,0 0-15,0 1 0,0-1 0,0 0 16,0-20-16,0 20 0,0-21 0,0 0 16,-21 0-16,0 1 0,0-1 15,-1 0-15,1 0 0,0 0 16,0-21-16,0 0 0,0 21 16,-1-21-16,1 22 0,0-22 0,0 0 15,0 0-15,0 0 0,-22 21 0,22-21 16,-21 0-16,-1 0 0,1 0 15,-21 0-15,-1 21 0,1-21 16,-1 0-16,1 0 0,-22 0 0,0 21 16,1-21-16,-1 0 0,0 0 15,-21 0-15,22 21 0,-22-21 0,21 0 16,-21 0-16,22 0 0,-22 21 0,21-21 16,1 0-16,-22 0 0,21 22 15,-21-22-15,0 0 0,1 21 0,-22-21 16,21 0-16,0 21 0,0-21 15,0 0-15,0 21 0,22-21 0,-22 0 16,42 0-16,-20 21 0,20-21 0,1 0 16,-1 0-16,22 21 0,-22-21 15,22 0-15,0 0 0,-1 22 0,1-1 16,0-21-16,21 0 16,-22 21-16,1-21 0,21 21 0,-22-21 15,22 0-15,0 21 0,0-21 0,0 0 16,21 21-16,-21-21 15,42 0 32,0 0-47,0 0 0,0 0 16,-21-21-16,21 21 0</inkml:trace>
  <inkml:trace contextRef="#ctx0" brushRef="#br0" timeOffset="4239.49">11578 6879 0,'0'-21'0,"0"42"0,0-84 0,0 42 15,0-1-15,0 1 0,0 0 0,0 0 16,0 0-16,0 0 0,0-1 16,21 22-1,-21 22 1,0-1 0,0 0-16,0 0 0,21 21 15,-21 1-15,22-1 0,-22 0 16,0 1-16,0 20 0,21 1 0,-21 20 15,0-20-15,0 21 0,21-1 16,-21-20-16,0 20 0,0 1 0,0-21 16,0 20-16,0 1 0,0-22 0,0 22 15,0-21-15,0 20 0,-21-20 16,21-1-16,-21-20 0,-1 20 0,22-21 16,0 22-16,0-22 0,0 1 0,0-22 15,0 21-15,0 0 0,0-20 16,0-1-16,0 0 0,0 0 0,0 0 15,0 0-15,-21-21 0,21-21 32,0 0-32,0 0 0,0 0 15,0 0-15,0-22 0,0 1 0</inkml:trace>
  <inkml:trace contextRef="#ctx0" brushRef="#br0" timeOffset="5299.89">11663 6414 0,'0'0'0,"-21"-22"16,-1 22-16,44 0 31,-1 0-15,21 0-16,-21 0 0,22 0 0,20 0 15,1 0-15,-1 0 0,22 0 16,-22 0-16,22 0 0,21 0 0,-22-21 16,22 21-16,0-21 15,0 21-15,21-21 0,0 21 0,21-21 16,-21 21-16,0-21 0,21 21 15,-21-22-15,21 22 0,1-21 0,-1 21 16,0-21-16,0 21 0,-21-21 0,42 21 16,-20 0-16,-1-21 0,0 21 15,-21 0-15,0-21 0,0 21 0,-21 0 16,-22 0-16,1 0 0,0 0 16,-22 0-16,1 0 0,-1 0 0,-20 0 15,-22 0-15,0 0 0,0 0 0,0 0 16,-21 21-1,0 0 1,0 0 0,0 0-16,0 0 0,0 1 15,0 20-15,-21-21 0,21 21 0,0 1 16,0-22-16,0 21 0,0 1 16,0-1-16,0 0 0,0 22 0,0-22 15,0 0-15,0 1 0,21-1 0,-21 0 16,21 22-16,1-22 0,-22 1 15,0 20-15,21-21 0,0 22 0,-21-22 16,0 22-16,21-1 0,-21-20 16,21 20-16,-21 1 0,21-22 0,-21 21 15,0-20-15,0-1 0,22 22 16,-22-22-16,0 21 0,0-20 16,0 20-16,0-20 0,0-1 0,0 21 15,0-20-15,0-1 0,-22 0 0,1 1 16,0-1-16,0-21 0,21 22 15,-42-22-15,20 21 0,1-21 0,0 0 16,-21 1-16,21-1 0,-1 0 0,-20 0 16,0 0-16,21-21 0,-22 21 15,1-21-15,0 0 0,-1 22 0,1-22 16,-22 0-16,22 0 0,-21 21 0,-1-21 16,1 0-16,-1 0 0,-21 0 15,22 0-15,-22 0 0,1 0 16,20 0-16,-21 0 0,1 0 0,-1 0 15,0 0-15,-20 0 0,-1 0 16,21 0-16,-21 0 0,0 0 0,1 0 16,-1 0-16,21 0 0,0 0 15,-20 0-15,20 0 0,0 0 0,1 0 16,-1 0-16,-21 0 0,21 0 0,-20 0 16,20 0-16,0 21 0,-21-21 15,1 0-15,20 21 0,-21-21 0,0 0 16,22 0-16,-1 21 0,21-21 15,1 0-15,-1 0 0,1 0 0,21 0 16,-1 0-16,1 0 0,0 0 16,20 0-16,-20 0 0,21 0 15,0 0-15,0 21 0,-1-21 0,1 0 16,0 0-16,0 0 0,0 0 16,21-21-1,0 0-15,0 0 16,0 0-16,0 0 0</inkml:trace>
  <inkml:trace contextRef="#ctx0" brushRef="#br0" timeOffset="5755.74">11557 6795 0,'0'-22'16,"-21"22"-16,21-21 31,0 0-16,0 0 1,0 0-16,0 0 16,0-1-16,0 1 15,0 0-15,21 21 16,0 0-16</inkml:trace>
  <inkml:trace contextRef="#ctx0" brushRef="#br0" timeOffset="6547.8">11853 11218 0,'0'0'0,"-21"-21"0,21 0 0,0 0 15,0 0-15,0 0 0,0-1 16,0 44 15,0-1-31,0 0 0,0 21 0,0 1 16,0-1-16,0 21 0,0-20 15,0 20-15,0 1 0,0-1 0,0 22 16,0-22-16,21 22 0,-21 0 16,0-1-16,0 22 0,0-21 15,0 0-15,0 20 0,0-20 0,0 21 16,0-21-16,0 20 0,0 1 0,-21-21 15,21 21-15,0-22 0,-21 1 16,21 0-16,0-1 0,0 1 0,0 0 16,0-1-16,0-20 0,0-22 0,0 22 15,0-22-15,0 0 0,0-20 16,0-1-16,0 0 0,0 0 0,0-42 31,0 0-31,0-22 16,0 22-16</inkml:trace>
  <inkml:trace contextRef="#ctx0" brushRef="#br0" timeOffset="7619.98">11917 11303 0,'0'0'0,"-21"0"0,-1-21 16,1 21-16,0 0 0,0-21 16,0 21-16,0 0 0,-1 0 0,22-21 15,-21 21 1,42 0 15,1 0-31,20 0 0,0 21 16,1-21-16,-1 0 0,21 0 15,1 0-15,21 0 0,-22 0 0,22 0 16,-1 0-16,22 0 0,0 0 16,0-21-16,42 21 0,-21-22 15,21 22-15,0-21 0,22 21 0,-22-21 16,21 21-16,1 0 0,20-21 15,-21 21-15,1 0 0,20 0 0,-20 0 16,20-21-16,1 21 0,-22 0 16,0 0-16,1 0 0,-1 0 0,0 0 15,-21 0-15,1 0 0,-22 0 0,0 0 16,-22 0-16,1 21 0,-21-21 16,0 0-16,-22 21 0,-21-21 0,1 0 15,-1 0-15,-21 0 0,0 0 16,1 0-16,-22 21 15,0 0 1,0 1-16,0-1 16,0 0-16,0 0 0,0 0 0,0 0 15,0 22-15,0-22 0,0 21 16,0-21-16,0 22 0,0-1 0,0 0 16,0 1-16,-22-1 0,22 0 0,0 22 15,0-1-15,0-20 0,0 41 16,0-20-16,0-1 0,0 1 0,0 21 15,0-22-15,0 1 0,0 20 0,22-20 16,-22-1-16,0 22 0,0-22 16,21 1-16,-21 21 0,0-22 15,21 1-15,-21-1 0,0-21 0,0 22 16,0-22-16,0 22 0,0-22 0,-21 0 16,21 1-16,-21-1 0,-1 0 15,22 1-15,-21-1 0,21-21 0,-21 22 16,0-1-16,21-21 0,-21 0 0,0 22 15,-1-22-15,1 0 0,0 0 16,0 0-16,0-21 0,-22 21 0,1-21 16,0 22-16,-1-22 0,1 0 0,-21 21 15,-1 0-15,1-21 16,-1 0-16,-21 21 0,22-21 0,-22 0 16,22 0-16,-22 21 0,0-21 0,1 0 15,-1 0-15,0 0 0,-20 0 16,-1 0-16,-21 0 0,21 0 0,-21 0 15,-21 0-15,21 0 0,-21 0 0,21 0 16,-22 0-16,1 0 0,0 0 16,21 0-16,0 0 0,0 0 0,0 0 15,0 0-15,21 0 0,-21 0 0,0 0 16,0 0-16,21 0 0,-21 0 16,22 0-16,-22 0 0,21 0 0,-21 0 15,21 0-15,0 0 0,0 0 16,22 0-16,-1 0 0,21 0 15,1 0-15,-1 0 0,1 0 0,21 0 16,20 0-16,-20 0 0,21 0 16,0-21-16,21 0 0,-21 21 0,21-21 15,0 0-15,0-1 0,0 1 0,0-21 16</inkml:trace>
  <inkml:trace contextRef="#ctx0" brushRef="#br0" timeOffset="8363.54">13970 8848 0,'0'0'0,"-21"-64"16,0 43-16,21 0 0,-22 0 0,22 0 15,-21 21 1,21-22-16,0 44 16,0 20-1,0-21-15,0 43 0,0-22 16,21 21-16,-21 1 0,22 21 0,-1-22 15,-21 43-15,0-21 0,21-1 16,-21 22-16,21 0 0,-21 0 0,0-22 16,0 22-16,0-21 0,21 21 15,-21-22-15,0 1 0,0 0 16,0-1-16,0 1 0,0-21 0,0-1 16,0-21-16,0 22 0,0-22 0,0 1 15,0-22-15,0 0 0,0 0 16,0 0-16,-21-21 15,21-21-15,0 0 16,0 0-16,0 0 0,-21-22 0,21 1 16,-21 0-16,21-22 0,0 1 15,0-1-15,-21 1 0</inkml:trace>
  <inkml:trace contextRef="#ctx0" brushRef="#br0" timeOffset="8879.25">13928 9038 0,'-22'0'0,"-41"0"16,42 0-16,0 0 15,-22 21-15,22 1 0,-21-1 16,21 0-16,-1 0 0,1 0 0,0 22 0,-21-22 15,21 21-15,-1-21 0,1 22 16,0-22-16,0 21 0,0-21 16,21 0-16,0 1 0,0-1 0,-21 0 15,21 0-15,0-42 32,21 0-32,0 0 15,0-1-15,0 1 0,0 0 16,-21 0-16,22-21 0,-1 20 0,0-20 15,0 0-15,0-1 0,0 1 16,1 0-16,-1-1 0,0 1 16,0 0-16,21-1 0,-20 22 0,-1-21 15,0 21-15,0 0 0,0-1 16,0 22-16,1 0 0,-1 22 16,0-1-16,0 0 0,0 0 0,22 21 15,-22 1-15,0-1 0,21 0 16,-21 1-16,1-1 0,20 0 0,-21 1 15,21-1-15,-20 0 0,-1-20 0,0 20 16,0-21-16,0 0 0,0 0 16,-21 1-16,-21-44 31</inkml:trace>
  <inkml:trace contextRef="#ctx0" brushRef="#br0" timeOffset="9627.84">13568 5207 0,'0'0'0,"21"-42"16,0 42-1,-21-21 1,0 42-1,0 0 1,0 0-16,0 0 0,0 0 0,-21 22 16,21-1-16,0 0 0,-21 22 0,21-1 15,0 1-15,0 21 0,0-22 16,-21 22-16,21-22 0,-22 1 0,22-1 16,0 1-16,0-22 0,0 0 0,0 1 15,0-1-15,0 0 0,0-20 16,0-1-16,0 0 0,0 0 15,0-42 17,0 0-32,0-22 0,0 22 15,0 0-15,0-21 0,0-1 0,0 1 16,0-21-16</inkml:trace>
  <inkml:trace contextRef="#ctx0" brushRef="#br0" timeOffset="10184.03">13525 4932 0,'0'0'16,"0"-21"-16,0 0 0,-21 21 15,0 0 1,0 21-16,0 0 16,0 0-16,21 0 0,-22 22 0,1-1 15,0-21-15,21 21 0,-21 1 0,0 20 16,0-20-16,-1-1 0,1 0 15,0 1-15,0-1 0,0 0 0,0-21 16,-1 22-16,22-22 0,0 0 16,-21 0-16,21 0 0,0-42 47,0 0-47,21-21 0,1 21 15,-22-1-15,21-20 0,0 0 16,0 21-16,0-22 0,0-20 0,1 20 15,-1-20-15,0 21 0,21-22 0,-21 22 16,1-1-16,20-20 0,-21 21 16,0 20-16,0-20 0,1 21 0,-1 0 15,0 0-15,0 21 16,0 0-16,-21 21 0,21 21 16,1-21-16,-1 22 0,-21-1 15,21 21-15,0-20 0,0 20 16,-21-20-16,21 20 0,1 1 0,-1-22 15,0 21-15,0-20 0,0-1 16,0 0-16,1 1 0,20-1 0,-21 0 16,0-20-16,0 20 0,1-21 15,-22 0-15,21 0 0,0 1 0,0-1 16,-21 0-16,21-21 16,-42-21 15,0 21-31,0 0 15</inkml:trace>
  <inkml:trace contextRef="#ctx0" brushRef="#br0" timeOffset="11243.46">11515 7662 0,'0'0'15,"0"22"-15,0-1 16,-22-21 0,1 21-16,0-21 0,0 21 15,0-21-15,-22 0 0,22 21 16,-21-21-16,0 0 0,-1 21 0,1-21 15,0 22-15,-1-22 0,1 0 16,0 0-16,-1 0 0,-20 0 0,20 0 16,1 0-16,0 0 0,-22-22 15,22 1-15,0 21 0,-1-21 0,1 0 16,0 0-16,-1 0 0,1-1 0,0-20 16,-1 21-16,1-21 0,0 20 15,-22-20-15,22 0 0,-1-1 0,-20 1 16,-1 0-16,1-22 0,21 22 0,-22-22 15,1 22-15,-1-21 0,1 20 0,20-20 16,-20-1-16,20 1 0,1 20 16,0-41-16,-1 20 0,1 1 0,0-1 15,-1 1-15,1-1 0,0 1 16,21-1-16,-22-20 0,22 20 16,0 1-16,0-1 0,0-21 0,-1 22 15,22-22-15,0 22 0,0-1 0,0-20 16,0 20-16,22 1 0,-1-22 15,0 21-15,0-20 0,21 20 0,-20-20 16,20 20-16,0 1 0,1-1 0,20 1 16,-21-1-16,1 1 0,20-1 15,1 1-15,-1 20 0,1-20 0,-1-1 16,22 22-16,-22 0 0,22-22 0,0 22 16,-22-1-16,22 1 0,-22 21 15,1-21-15,-1 20 0,1 1 16,-1 0-16,-20 21 0,-1-21 0,0 21 15,1 0-15,-22 0 0,21 0 16,-21 0-16,1 0 0,-1 0 0,0 0 16,0 0-16,0 0 0,0 0 0,1 0 15,-1 0-15,0 0 16,0 0-16,-21 21 31,-21-42 16,0 21-31,0-21-16,-1 21 0,22-21 15,-21 21-15,0-22 0,0 1 0,0 21 16</inkml:trace>
  <inkml:trace contextRef="#ctx0" brushRef="#br0" timeOffset="11728.18">10477 3577 0,'0'0'0,"-21"-21"0,0 0 16,0 21-16,21-21 0,-21 21 16,42 21 46,0-21-62,0 21 0,0-21 16,1 21-16,20-21 0,0 0 15,-21 21-15,22-21 0,20 0 0,-20 22 16,-1-22-16,21 0 0,-20 21 0,20-21 16,-20 0-16,-1 0 0,0 0 15,1 0-15,-1 0 0,0 0 0,1 0 16,-1 0-16,-21-21 0,21 21 16,-20 0-16,-1 0 0,0 0 15,0-22-15,-21 44 31,-21-1-31,0-21 0,0 21 0,-22 0 16,22 0-16,0 0 0,-21 1 0,20 20 16,-20-21-16,21 0 0,-21 22 15,20-1-15,-20 0 0,0 1 0,21-22 16,-22 21-16,22 0 0,0-20 0,0 20 16,0-21-16,-1 0 0,1 22 15,0-43-15,21 21 0,0 0 0,0 0 16,-21-21-1,21-21 17</inkml:trace>
  <inkml:trace contextRef="#ctx0" brushRef="#br0" timeOffset="13216.85">12213 12467 0,'0'0'16,"0"21"-16,0 1 0,0-1 16,0 0-16,0 0 15,-21-21-15,21 21 0,-21-21 16,0 21-16,-1-21 16,1 22-16,0-22 15,0 0-15,0 21 16,0-21-16,-1 0 0,1 21 15,-21-21-15,21 0 0,-22 21 0,22-21 16,-21 21-16,0-21 0,-1 21 16,1-21-16,0 0 0,-1 22 0,1-22 15,0 0-15,-1 0 0,1 21 0,-22-21 16,22 0-16,0 0 0,-22 0 0,22 0 16,-22 0-16,22 0 0,-21 0 15,20-21-15,1 21 0,-22-22 0,22 22 16,-21-21-16,20 0 0,-20 0 0,20 21 15,-20-21-15,-1 0 0,1-1 16,-1 1-16,1 0 0,-1-21 0,1 21 16,-1-1-16,1-20 0,-1 0 15,1 21-15,-1-22 0,1 1 0,21 0 16,-22-22-16,1 22 0,20-22 16,1 22-16,-22-22 0,22 22 0,0-21 15,-1-1-15,1 1 0,0 20 0,-1-20 16,1-1-16,21 1 0,-21-1 0,-1-20 15,22 20-15,0 1 0,0-1 16,0 1-16,-1-22 0,22 21 0,-21 1 16,21-22-16,0 22 0,0-22 15,0 22-15,21-22 0,1 21 0,-22-20 16,42 20-16,-21-20 0,0 20 0,22-21 16,-22 22-16,21-1 0,0-20 15,1 20-15,-1-20 0,0 20 0,1-21 16,-1 22-16,0-1 0,22 1 15,-22-1-15,22-20 0,-1 20 0,1 1 16,-1-1-16,1 1 0,-1-1 0,22 1 16,-22-1-16,1 22 0,-1-22 0,22 22 15,-21 0-15,-1-1 0,22 1 16,-22 0-16,1 21 0,20-22 0,-20 1 16,21 21-16,-22 0 0,22-22 15,-22 22-15,1 0 0,-1 0 0,1 21 16,-22-21-16,0-1 0,1 22 15,-1 0-15,0 0 0,-20 0 0,-1-21 16,0 21-16,0 0 0,0 0 31,-21 21 1,-21-21 14,0 0-46,21-21 16,-21 0 0</inkml:trace>
  <inkml:trace contextRef="#ctx0" brushRef="#br0" timeOffset="13683.27">11134 7980 0,'0'0'0,"-22"-21"0,1 21 16,0-21 0,42 21 31,0 0-47,1 0 15,-1 0-15,0 0 0,0 0 0,21 0 16,-20 21-16,20-21 0,-21 0 0,21 0 15,-20 21-15,20-21 0,-21 21 16,21-21-16,-20 0 0,20 0 0,-21 21 16,0-21-16,0 0 0,1 0 0,-1 0 15,-21 21 1,0 1-16,0-1 16,0 0-16,-21-21 15,-1 21-15,1 0 0,0 0 0,-21 1 16,-1 20-16,22-21 0,-21 0 15,0 22-15,20-22 0,-20 0 0,21 21 16,0-21-16,-22 1 0,22-1 0,0 0 16,0 0-16,0 0 0,21 0 15,0 1-15,-21-1 16,42-42 31,0-1-47,-21 1 15</inkml:trace>
  <inkml:trace contextRef="#ctx0" brushRef="#br0" timeOffset="14832.12">22796 2688 0,'0'0'0,"-21"-21"0,21 0 16,0 0-16,-21-22 15,21 22-15,0 0 0,-21 0 16,21 0-16,-21 21 0,21-21 15,-21 21 17,21 21-32,0 0 0,0 21 0,0 1 15,0-1-15,0 21 0,0-20 16,0 20-16,0 1 0,0-1 0,0 22 16,0-22-16,0 22 0,0 0 0,0-1 15,0 1-15,-22 0 0,22-1 16,-21 1-16,21 0 0,-21-1 0,21 1 15,-21 0-15,21-1 0,-21 1 16,21 0-16,-21-1 0,-1 1 16,22-21-16,0 20 0,0 1 0,-21-22 15,21 1-15,-21-1 0,21 1 0,0-1 16,0-20-16,-21-22 0,21 21 16,0-21-16,0 1 0,0-1 0,0-42 31,0-1-31,0 1 15,0-21-15,0 21 0,0-22 0,0 1 16,0-21-16,0-1 0</inkml:trace>
  <inkml:trace contextRef="#ctx0" brushRef="#br0" timeOffset="15759.6">22500 2688 0,'-21'-21'0,"42"42"0,-42-63 0,0 21 16,21 0-16,0-1 0,0 1 15,0 0-15,0 0 0,0 0 16,0 0-16,0-1 0,21 1 15,0 0-15,0 21 0,22-21 0,-1 0 16,21 21-16,1 0 0,-1-21 16,22 21-16,0 0 0,-1 0 0,22-22 15,0 22-15,0 0 0,21 0 16,21 0-16,-21-21 0,0 21 0,21-21 16,-21 21-16,21 0 0,1 0 0,-22-21 15,21 21-15,-21 0 0,0 0 16,-21-21-16,-1 21 0,1 0 0,0 0 15,0 0-15,-21-21 0,-1 21 16,-20 0-16,-1 0 0,1 0 16,-22 0-16,0 0 0,1 0 15,-1 0-15,-21 0 0,0 0 0,1 0 16,-1 0 0,-21 21-16,0 0 0,21 0 0,-21 0 15,0 0-15,0 22 0,0-22 16,0 21-16,0 1 0,0-1 0,0 0 15,0 22-15,-21-22 0,21 22 16,-21-22-16,21 21 0,0-20 0,0 20 16,0 1-16,0-1 0,0 22 0,0-22 15,0 1-15,0 21 0,0-22 16,0 1-16,0 20 0,0-20 16,0-1-16,0 1 0,0-1 0,0 1 15,0-1-15,0 1 0,0-1 16,0-20-16,21 20 0,-21 1 0,21-22 15,-21 21-15,0-20 0,0-1 0,0 22 16,0-22-16,0-21 0,0 21 16,0 1-16,0-22 0,-21 0 0,0 0 15,-1 22-15,1-22 0,0-21 16,21 21-16,-21 0 0,0-21 0,-22 21 16,22 0-16,0-21 0,-21 22 0,21-22 15,-22 0-15,1 21 0,0-21 16,-1 0-16,-20 21 0,-1-21 15,1 0-15,-1 21 0,-20-21 0,-1 0 16,-21 21-16,0-21 0,-21 21 0,0-21 16,-21 22-16,21-22 0,0 21 15,-21 0-15,21-21 0,0 21 0,0-21 16,0 21-16,21-21 0,0 21 0,0-21 16,22 0-16,-22 22 0,21-22 15,1 0-15,20 0 0,-21 21 0,1-21 16,20 0-16,1 0 0,-1 21 15,22-21-15,0 21 0,-1-21 0,1 0 16,21 0-16,0 0 0,21-21 31,0 0-31,0 0 16,0-1-16,21 1 0,0 0 0,0 0 16</inkml:trace>
  <inkml:trace contextRef="#ctx0" brushRef="#br0" timeOffset="16619.9">22458 6837 0,'0'0'15,"0"-42"1,0 20-16,0 1 0,0 0 0,0 0 16,0 0-16,0 0 0,21 21 47,-21 21-47,0 0 0,0 0 15,0 21-15,0 1 0,0-1 0,0 22 16,0-1-16,0 1 0,0 20 0,0 1 15,0 0-15,21-1 0,-21 22 16,0-21-16,0 21 0,21-22 0,-21 22 16,21 0-16,1 0 0,-22 0 0,0-1 15,0 1-15,0-21 0,0 21 16,0 0-16,-22-22 0,22 22 0,-21-42 16,0 20-16,0-20 0,0-1 0,0 1 15,-1-22-15,1 0 0,21 1 16,0-22-16,-21 0 0,21-42 31,0 0-31,0 0 0,0-22 16,0 1-16,0 21 0,21-43 0,-21 22 15,0-22-15,0 22 0,21-21 16</inkml:trace>
  <inkml:trace contextRef="#ctx0" brushRef="#br0" timeOffset="17575.34">22585 6710 0,'0'0'16,"-21"0"-16,21-21 0,-22 21 15,22-21 1,22 21 0,-1 0-16,0 0 0,21 0 15,22-22-15,-1 1 0,1 21 0,-1 0 16,22-21-16,0 21 0,-1-21 16,22 0-16,0 21 0,21-21 15,0-1-15,0 22 0,0-21 0,21 21 16,0-21-16,22 21 0,-22-21 15,21 21-15,-21 0 0,0 0 0,1-21 16,-1 21-16,-21 0 0,21 0 16,-21 0-16,0 0 0,0 0 0,-21 0 15,0 0-15,-22 0 0,1 0 16,-22 0-16,1 0 0,-22 0 0,1 0 16,-1 0-16,-21 0 0,0 0 0,-21 21 15,21-21 1,-21 21-16,0 0 0,22-21 0,-22 21 15,0 1-15,0-1 0,0 0 16,0 0-16,0 0 0,0 0 0,-22 22 16,1-22-16,21 21 0,-21-21 0,0 22 15,21-1-15,-21-21 0,21 22 16,0-1-16,-21 21 0,21-20 0,0 20 16,0 1-16,0-1 0,21 1 15,0-1-15,-21 22 0,21-22 0,0 1 16,0-1-16,1 1 0,-1-1 15,0 1-15,0-1 0,-21 1 0,0-1 16,0 1-16,21-1 0,-21 1 0,0-22 16,0 22-16,0-22 0,0 0 15,0 1-15,0-1 0,0 0 16,0-20-16,-21 20 0,21-21 0,-21 0 16,0 0-16,21 1 0,-21-22 0,-1 21 15,1 0-15,0-21 0,0 21 16,0-21-16,0 21 0,-1 0 0,-20-21 15,0 22-15,-1-1 0,1-21 0,-21 21 16,-1 0-16,1 0 0,-1-21 0,-21 21 16,-20 1-16,20-1 15,-21 0-15,0 0 0,0-21 0,-21 21 16,0 0-16,0-21 0,0 22 0,-21-1 16,21-21-16,-21 21 0,0-21 15,0 21-15,0-21 0,-1 21 0,1-21 16,21 21-16,0-21 0,-21 22 0,42-1 15,-21-21-15,0 21 0,21 0 0,22 0 16,-22-21-16,21 21 0,22-21 16,-1 0-16,1 0 0,20 22 0,1-22 15,21 0-15,-21 0 0,20 0 16,1 0-16,0 21 16,0-21-1,0 0-15,0 0 0,-1 0 16,22-21-1,0-1-15,22 1 16,-1 21-16</inkml:trace>
  <inkml:trace contextRef="#ctx0" brushRef="#br0" timeOffset="18243.48">22394 10499 0,'0'0'0,"-21"-21"0,21-1 0,0 1 0,-21 0 15,21 0-15,-21 0 0,21 0 0,0-1 16,0 44 15,0 20-31,0 0 0,0 22 16,0-1-16,0 1 0,0 20 15,0 1-15,0 21 0,0-21 0,0 20 16,0 1-16,0 0 0,0 0 16,0 0-16,0 0 0,0-22 0,0 22 15,0 0-15,0-21 0,0-1 0,0 1 16,0 0-16,0-22 0,0 1 16,0-22-16,0 0 0,0 1 0,21-1 15,-21-21-15,21 21 0,-21-20 0,0-1 16,0 0-16,0 0 15,0-42 17,0-21-32,0 20 0,0-20 15,0 0-15,0-1 0,0-20 16</inkml:trace>
  <inkml:trace contextRef="#ctx0" brushRef="#br0" timeOffset="19079.87">22669 10562 0,'0'0'0,"-21"0"0,0-21 0,0 21 16,21-21-16,-21 21 15,21-21 1,21 21-16,0 0 15,21-21-15,1 21 0,41-22 0,-20 22 16,42-21-16,0 21 0,21-21 16,0 0-16,42 21 0,0-21 0,1 0 15,-1-1-15,21 22 0,22-21 16,-21 0-16,-1 21 0,1-21 0,-1 0 16,1 21-16,-22 0 15,21-21-15,-41 21 0,20 0 0,-21-22 16,-21 22-16,21-21 0,-21 21 0,0 0 15,-21-21-15,0 21 0,-21-21 16,-1 21-16,1 0 0,-22 0 0,-20 0 16,-1 0-16,0 0 0,-20 0 15,-1 0-15,0 0 0,0 0 0,-21 21 16,0 0 0,0 0-16,0 1 0,0-1 15,0 21-15,-21-21 0,0 22 16,21-1-16,-21 0 0,-1 1 0,1-1 15,21 21-15,0-20 0,-21 20 16,21-20-16,0 20 0,0 1 16,0-1-16,0 1 0,0-1 0,0 1 15,0-1-15,0 1 0,0-1 16,0 1-16,0-1 0,-21 1 0,21-1 16,-21-21-16,0 22 0,21-22 0,-22 1 15,1 20-15,0-21 0,0 1 16,0-1-16,0 0 0,-1-20 0,1 20 15,-21-21-15,21 21 0,-22-20 0,22-1 16,-21 0-16,21 0 0,-22 0 16,1 0-16,0 1 0,21-22 0,-22 21 15,1-21-15,0 21 0,-1-21 16,1 0-16,-22 21 0,1-21 16,-1 21-16,1-21 0,-22 0 0,1 0 15,-1 0-15,-21 21 0,21-21 0,-20 0 16,-1 0-16,0 0 0,-21 22 15,21-22-15,-21 21 0,0-21 0,0 21 16,0-21-16,0 21 0,-21-21 0,0 21 16,-22-21-16,22 21 0,0 1 15,0-22-15,21 21 0,0 0 0,0 0 16,21-21-16,21 21 0,1-21 0,20 21 16,1-21-16,-1 0 0,22 0 15,21 0-15,0 22 0,-1-22 16,44 0-1,-1 0-15,0 0 16,0 0-16,21 0 0</inkml:trace>
  <inkml:trace contextRef="#ctx0" brushRef="#br0" timeOffset="19763.48">22394 14457 0,'0'0'15,"0"-21"-15,0 0 0,0-1 0,0 1 16,0 0-16,-21 21 16,0 0-16,0 0 15,21 21 1,0 0-16,-21 22 0,21-1 0,0 0 16,0 1-16,0 20 0,0-20 15,0 20-15,0 1 0,0 20 16,21-20-16,-21-1 0,0 22 0,0 0 15,0-1-15,0 1 0,0 0 16,0-1-16,0-20 0,-21 20 0,21 1 16,-22 0-16,22-1 0,-21 1 0,21 0 15,0-1-15,0 1 0,-21 0 16,21-1-16,0-20 0,-21 21 0,21-22 16,0 1-16,0 20 0,0-20 0,0-22 15,0 22-15,0 41 16,0-83-16,0 20 0,0 0 0,0-21 15,0 1-15,0-1 0,0-42 32,0-1-32,21-20 15,-21 21-15,21-21 0,-21-1 0,0-20 16,21-1-16,1 1 0,-22-1 0,21-20 16</inkml:trace>
  <inkml:trace contextRef="#ctx0" brushRef="#br0" timeOffset="20571.53">22458 14774 0,'0'0'0,"-21"-42"0,-1 21 0,1 0 0,21 0 16,0-1-16,0 1 31,21 21-31,1 0 0,20 0 0,21 0 15,-20 0-15,20 0 0,22 0 0,0 0 16,-1 0-16,1 0 0,21 0 16,0 0-16,21 0 0,0 0 0,21 0 15,-21 0-15,21 0 0,21 0 16,-21-21-16,22 21 0,20 0 0,-20 0 16,-1 0-16,0 0 0,1 0 15,-1 0-15,0 0 0,-21 0 16,1 0-16,-22 0 0,0 0 0,-43 0 15,1 0-15,0-21 0,-43 21 16,21 0-16,-41 0 0,20 0 0,-21 0 16,0 0-16,0 0 15,1 0-15,-22 21 16,0 0-16,0 0 16,0 1-16,0-1 0,0 0 0,0 0 15,0 0-15,0 22 0,0-22 16,0 21-16,0 0 0,0 1 0,0-1 15,0 22-15,0-1 0,0 1 16,0-1-16,0 1 0,0-1 16,0 22-16,0-22 0,0 1 0,0-1 15,0 22-15,0-22 0,0 1 0,0 21 16,0-22-16,0 1 0,-22-1 16,22 22-16,-21-22 0,0-20 0,21 20 15,-21 1-15,0-1 0,0-21 0,21 22 16,-22-22-16,1 22 0,0-22 15,0 0-15,21 1 0,-21-1 0,0-21 16,-1 22-16,1-22 0,-21 0 16,21 0-16,0 0 0,-22 0 0,22 1 15,-21-22-15,21 21 0,-22 0 0,1-21 16,0 21-16,-22-21 0,1 0 16,-1 21-16,-21-21 0,22 0 15,-43 0-15,21 0 0,-42 0 0,22 0 16,-22 0-16,-22 0 0,1 0 0,21 0 15,-21 0-15,-21 0 0,21 0 16,-1 0-16,1 0 0,-21 0 0,21 0 16,0 0-16,21 0 0,-22 21 0,22-21 15,22 0-15,-1 0 0,21 22 16,0-1-16,1-21 0,41 0 0,-20 0 16,21 21-16,20-21 0,1 0 15,0 0-15,21-21 16,21 0-1,0-1-15,1 1 0,-1 0 0,0-21 16</inkml:trace>
  <inkml:trace contextRef="#ctx0" brushRef="#br0" timeOffset="21427.26">24511 12615 0,'0'0'0,"0"-21"0,0 0 16,0 0-16,0 0 0,0 0 15,21 42 16,-21 0-31,21 0 16,-21 21-16,0 22 16,0-22-16,21 22 0,-21-1 0,0 22 15,22-22-15,-22 22 0,0-21 0,0-1 16,0 22-16,0-22 0,0 22 16,0-22-16,0 22 0,0-21 0,0-1 15,0 1-15,0-1 0,21 1 0,-21-22 16,0 0-16,0 22 0,0-22 15,0 0-15,0 1 0,0-1 0,0-21 16,-21 22-16,21-22 0,0 0 0,0 0 16,-22 0-16,22 0 0,-21-21 15,0 0-15,0 0 16,0-21-16,21-21 0,-21 21 16,21 0-16,0-22 0,0 1 15,0 0-15,0-22 0,21 22 0,0-22 16,-21 1-16,21-22 0,0 22 0</inkml:trace>
  <inkml:trace contextRef="#ctx0" brushRef="#br0" timeOffset="22023.04">24553 12615 0,'0'0'0,"0"-21"16,-21 21 0,0 0 15,0 0 0,0 21-31,21 1 0,-22-1 16,1 0-16,-21 21 0,21 1 0,0-1 15,-1 0-15,1 22 0,0-22 16,0 0-16,-21 1 0,20-1 16,22 0-16,-21 1 0,0-22 0,21 0 15,-21 0-15,21 0 0,0 1 16,0-1-16,0-42 31,0-1-31,21-20 16,0 21-16,0-21 0,1-1 0,-22 1 15,21 0-15,0-22 0,0 22 16,0-22-16,0 22 0,1-22 0,-1 22 16,0 21-16,0-21 0,-21 20 0,21 1 15,-21 0-15,21 21 16,1 0-16,-1 0 16,-21 21-16,21 0 0,0 1 15,-21-1-15,21 0 0,0 21 16,1-21-16,-1 22 0,0-1 0,0-21 15,0 0-15,0 22 0,-21-22 16,22 0-16,-1 0 0,0 0 0,0 1 16,-21-1-16,21-21 0,-21 21 0,21-21 31,-21-21-15,-21 21-16,21-21 0,-21-1 0</inkml:trace>
  <inkml:trace contextRef="#ctx0" brushRef="#br0" timeOffset="23059.02">24469 9483 0,'0'0'0,"0"-21"0,0-1 15,0 1-15,0 0 0,0 0 0,0-21 16,0 20-16,0 1 0,0 0 15,0 0-15,0 0 0,0 0 0,0-1 16,0 1-16,0 0 16,0 42 15,-22 0-31,22 22 16,0-22-16,0 21 0,0 1 15,0-1-15,0 0 0,0 1 0,0 20 16,0 1-16,0-1 0,0 1 0,0-1 15,0 1-15,0-1 0,0 1 16,0-22-16,0 21 0,-21-20 0,21-1 16,0-21-16,0 22 0,0-22 0,0 0 15,0 0-15,0 0 0,0-42 32,-21 0-17,21 0-15,-21 0 16,21-1-16,0-20 0,0 0 0,-21-1 15,21 1-15</inkml:trace>
  <inkml:trace contextRef="#ctx0" brushRef="#br0" timeOffset="23567.74">24342 9292 0,'0'-21'16,"0"42"-16,0-63 0,0 21 0,0 0 15,0-1-15,0 1 16,0 42-1,-22 1 1,22-1-16,-21 0 16,21 0-16,-21 0 0,0 22 0,21-22 15,0 21-15,-21 0 0,0-20 0,-1 20 16,22 0-16,-21-21 0,21 1 16,-21-1-16,21 0 0,0 0 0,0 0 15,0-42 16,0 0-31,0 0 0,21 0 16,0-22-16,-21 22 0,0-21 16,22-1-16,-1 1 0,-21 0 0,21-1 15,-21 1-15,21 0 0,0-1 16,-21-20-16,21 42 0,1-22 16,-22 22-16,0-21 0,21 42 0,-21-21 15,21 21-15,0 0 16,-21 21-16,21 0 0,0 21 15,1-20-15,-22 20 0,21-21 0,0 21 16,0 1-16,0-22 0,0 21 16,1-21-16,-22 22 0,21-22 0,0 0 15,0 0-15,0 0 0,-21 1 0,21-1 16,1 0-16,-22 0 16,21-21-16,-21-21 31,0 0-16,0 0-15,0-1 0</inkml:trace>
  <inkml:trace contextRef="#ctx0" brushRef="#br0" timeOffset="24484.21">24236 5228 0,'0'21'16,"0"1"0,0-1-16,0 21 0,0-21 15,0 22-15,21-1 0,-21 21 0,0 1 16,0-1-16,0 1 0,0 21 15,21-22-15,-21 1 0,0-1 0,0 1 16,0-1-16,0-21 0,0 22 0,0-22 16,0 1-16,0 20 0,0-42 15,0 22-15,0-1 0,0-21 16,0 0-16,0 0 0,0 1 0,-21-22 16,21 21-16,0-42 31,0-1-16,-21 1-15,21 0 0,0 0 16,0-21-16,-21 20 0,21-20 0,0 0 16,0 21-16,0-43 0,0 22 15,0-1-15</inkml:trace>
  <inkml:trace contextRef="#ctx0" brushRef="#br0" timeOffset="24983.92">24299 5207 0,'0'0'0,"0"-21"16,-21 21-1,0 21-15,0 0 0,0 0 16,-1 1-16,1 20 16,0-21-16,0 0 0,21 22 0,-21-22 15,0 21-15,-1-21 0,22 22 16,-21-22-16,21 0 0,-21 0 0,21 0 15,-21 0-15,21 1 0,21-22 47,0-22-47,0 1 0,1 0 16,-1 0-16,0 0 0,0-22 0,0 22 16,0-21-16,22 21 0,-22-22 0,0 1 15,0 0-15,22-1 0,-22 1 16,0 0-16,0 21 0,0-1 0,0 1 15,1 0-15,-1 21 0,0 0 16,0 0-16,0 21 0,-21 22 16,21-22-16,1 21 15,-1 0-15,-21 1 0,21-1 0,-21 0 16,21 1-16,-21-1 0,0 0 0,21 22 16,-21-22-16,21-21 0,1 22 15,-22-1-15,0-21 0,21 22 0,-21-22 16,21 0-16,-21 0 0,0 0 15,-21 0 32,0-21-47</inkml:trace>
  <inkml:trace contextRef="#ctx0" brushRef="#br0" timeOffset="26035.8">21251 8107 0,'21'0'16,"1"0"-1,-22 21 32,-22 0-31,1-21-16,0 0 0,0 21 0,0-21 15,-22 0-15,1 22 0,0-22 16,-1 0-16,1 0 0,-21 0 0,20 0 16,-20 0-16,-1 0 0,1 0 15,-1 0-15,1 0 0,-1 0 0,-20-22 16,20 22-16,1-21 0,-22 0 15,21 0-15,1 0 0,-1 0 0,1-1 16,-1-20-16,22 21 0,-21-21 16,20 20-16,1-20 0,-170-127 15,170 126 1,-22 1-16,22-21 0,-21 20 0,20-20 16,-20-1-16,20 1 0,-20-1 0,21 1 15,-22 20-15,22-20 0,-22-1 16,22 1-16,0-22 0,-22 22 0,22-22 15,-1 22-15,1-22 0,0 0 16,-1 1-16,22-1 0,-21 21 0,21-20 16,0-1-16,-1-21 0,1 22 15,21-1-15,0 0 0,0-21 0,0 22 16,0-1-16,21 0 0,22-20 16,-22 20-16,21-21 0,1 21 0,20 1 15,-21-1-15,22 0 0,21-20 16,-22 20-16,22 0 0,21 1 0,-22-1 15,43 21-15,-21-20 0,0 20 0,21-20 16,-21 41-16,21-20 0,-21 20 16,-1-20-16,22 21 0,-21-1 15,-21 22-15,21-21 0,-22 21 0,1-1 16,-21 1-16,-1 21 0,-21 0 16,-20-21-16,20 21 0,-21 0 15,0 0-15,-21 21 16,21-21-1,-21 21-15,22-21 0,-22 22 16,0-1 0,0 0-1,-22-21 1,1 0 0,0 0-16,0 0 0,0 0 0,0-21 15,-1 21-15</inkml:trace>
  <inkml:trace contextRef="#ctx0" brushRef="#br0" timeOffset="26587.48">20383 3196 0,'0'0'0,"0"-21"16,-21 0-16,21 0 0,0 0 0,-21 21 15,21-22-15,-21 22 0,21 22 47,0-1-47,0 0 0,21 0 16,0 0-16,0 0 0,22 1 15,-1 20-15,0-21 0,1 0 16,20 0-16,1 1 0,-22-1 0,22-21 16,-1 21-16,-21 0 0,22-21 15,-1 21-15,-20-21 0,20 0 0,-20 0 16,20 0-16,-21 0 0,1 21 15,-1-21-15,0 0 0,1 0 0,-22 0 16,21 0-16,-21 0 0,-21 22 0,0-1 16,0 0-1,0 0-15,-21 0 16,-21 22-16,21-22 0,-22 0 0,1 21 16,0-21-16,-1 22 0,1-1 15,0 0-15,-1 1 0,1-1 0,0 22 16,-1-22-16,1 21 0,0-20 15,-1 20-15,1-20 0,21-1 0,-21-21 16,20 21-16,-20-20 0,21 20 16,0-21-16,21 0 0,-21 0 15,21 1-15,-22-22 0,22 21 16,22-21 62,-1 0-78,0 0 16</inkml:trace>
  <inkml:trace contextRef="#ctx0" brushRef="#br0" timeOffset="28139.23">27538 11007 0,'0'0'0,"-21"0"15,-1 0 1,22 21-16,0 0 31,22-21-15,-1 0-1,0 0-15,21 21 0,1-21 16,-22 0-16,21 0 0,22 0 0,-22 0 16,21 0-16,1 0 0,-1 0 0,1 0 15,-1 0-15,22-21 0,-21 21 16,-1-21-16,22 21 0,-22-21 0,1 0 16,-1 21-16,22-22 0,-22 1 0,1 0 15,-1 0-15,22 0 0,-21 0 16,-1-1-16,1-20 0,-1 21 0,1 0 15,-1-22-15,1 22 0,-1-21 0,1 0 16,-22 20-16,21-20 16,1 0-16,-22-1 0,22 1 0,-1 0 15,-20-1-15,20-20 0,1 21 0,-22-1 16,21 1-16,-20-22 0,-1 22 16,0-21-16,-20-1 0,20 1 0,-21-1 15,0 1-15,0-22 0,1 21 16,-22 1-16,0-1 0,21 1 0,-21-22 15,0 22-15,0-22 0,0 22 0,0-22 16,0 21-16,0-20 0,-21 20 16,-1-20-16,1 20 0,0 1 0,-21-22 15,-1 21-15,1 1 0,0-22 16,-1 22-16,-20-1 0,-1 1 16,1-1-16,-1 1 0,-20 20 0,20 1 15,-20-21-15,-1 20 0,0 22 16,1-21-16,-1-1 0,-21 22 0,0-21 15,0 21-15,22 0 0,-22-1 0,21 1 16,-21 0-16,22 21 0,-1-21 16,-21 21-16,0 0 0,22 0 0,-22 0 15,21 0-15,1 0 0,-22 0 16,42 0-16,-20 0 0,-1 0 0,21 0 16,1 21-16,-1-21 0,22 0 0,-21 0 15,20 21-15,1-21 0,21 0 16,-22 0-16,22 21 0,0-21 15,0 0-15,21 22 16,0-1 0,21-21 15,0 0-31,0 0 16,1-21-16</inkml:trace>
  <inkml:trace contextRef="#ctx0" brushRef="#br0" timeOffset="28623.95">27834 6964 0,'0'0'0,"21"-21"0,0 21 16,-21-21-16,-21 21 31,0 0-31,0 21 15,0 0-15,-22-21 0,1 21 16,0 21-16,-1-20 0,1-1 0,0 0 16,-1 21-16,1 1 0,-21-22 0,20 21 15,1 0-15,-22-20 16,22 20-16,0-21 0,-1 0 0,1 22 16,0-22-16,21-21 0,-1 21 15,1 0-15,21 0 16,0 0-1,21 1-15,1-22 16,-1 21-16,0 0 0,0-21 0,21 21 16,-20 0-16,20 0 0,-21 1 0,21-1 15,1 0-15,-22 0 0,21 0 16,1 0-16,-1 1 0,0-1 0,1 0 16,-1 0-16,0 0 0,-21 0 15,22 1-15,-22-1 0,21 0 16,-21 0-16,1-21 0,-1 21 0,0 0 15,0-21-15,0 22 16,-21-1 0,-21-21 15,0 0-31</inkml:trace>
  <inkml:trace contextRef="#ctx0" brushRef="#br0" timeOffset="29911.22">22119 15494 0,'0'0'0,"0"21"15,-21 0 1,21 1-1,-21-22 1,0 0-16,21 21 0,-22-21 16,1 0-1,0 21-15,0-21 0,0 0 0,-22 0 16,22 21-16,-21-21 0,21 0 0,-22 0 16,1 0-16,-21 0 0,20 0 0,1 0 15,-22 0-15,1 0 0,-1 0 16,22-21-16,-21 21 0,-1-21 0,1 0 15,-1-1-15,1 1 0,-1-21 0,1 21 16,-22-22-16,21 1 0,1 0 16,-1-22-16,1 22 0,-22 0 0,22-22 15,-1 22-15,22-1 0,-22-20 0,22 21 16,-21-22-16,20 22 0,22-22 16,-21 22-16,-1-22 0,22 1 0,-21-1 15,21 1-15,-22-1 0,22 1 16,0-1-16,-21-20 0,21 20 15,-1-20-15,1 20 0,21-21 0,0 1 16,-21-1-16,21 0 0,0 1 0,0 20 16,0-20-16,0-1 0,0 21 15,0-20-15,21-1 0,0 0 0,1 1 16,-1 20-16,0-20 0,0-1 0,0 21 16,0-20-16,22 20 0,-1 1 15,0-22-15,1 22 0,-1-22 0,22 21 16,-1 1-16,22-1 0,-22 1 0,22 21 15,0-22-15,-1 22 16,1-1-16,21 1 0,-22 0 0,1 21 16,0-22-16,-1 22 0,1 0 0,0 0 15,-1 0-15,1-1 0,-21 22 16,20-21-16,-20 21 0,-22 0 0,22 0 16,-22 0-16,0 0 0,1 0 0,-22 0 15,21 0-15,-21 0 0,0 0 16,1 0-16,-1 0 0,0 0 0,-21 21 15,21-21 1,-21 22-16,21-22 16,-21 21-16,-21-21 47,0 0-47,0 0 0,0-21 15,-1-1-15</inkml:trace>
  <inkml:trace contextRef="#ctx0" brushRef="#br0" timeOffset="30364.96">21590 11007 0,'0'0'0,"-21"0"0,21 21 46,0 0-46,21-21 0,0 21 16,0 0-16,0 1 0,1-1 16,20 0-16,-21-21 0,21 21 0,1 0 15,-1 0-15,0-21 0,1 22 0,20-1 16,-20-21-16,-1 21 0,0-21 16,1 21-16,-1-21 0,-21 0 0,21 21 15,-20-21-15,-1 0 0,0 21 16,-21 1-16,0-1 15,0 0-15,0 0 0,-21 0 16,0 0-16,-1 1 16,1-1-16,-21 21 0,21-21 0,-22 22 15,1-1-15,0-21 0,-1 21 0,1 22 16,-21-22-16,-1 1 0,22-1 16,-22 21-16,1-20 0,20-1 0,-20 0 15,21 1-15,-1-22 0,1 21 0,0-21 16,-1 1-16,22-1 0,0 0 15,0 0-15,0-21 0,21-21 32,0 0-17,0 0-15</inkml:trace>
  <inkml:trace contextRef="#ctx0" brushRef="#br0" timeOffset="42439.51">21040 8192 0,'-22'0'0,"22"21"15,0 0 17,0 0-1,22-21-16,-1 0-15,0 0 0,0 0 16,0 0 0,22 0-16,-22 0 0,0 0 0,21 0 15,-21 0-15,22 0 0,-22 0 0,21 0 16,1 0-16,-22 0 0,0-21 16,21 21-16,-21-21 0,1 21 0,20 0 15,-21 0-15,0-21 0,0 21 16,1 0-16,-1-22 0,0 22 0,0 0 15,0 0-15,0-21 0,1 21 0,-1-21 16,0 21-16,0-21 16,0 21-16,0-21 15,-21 0 17,22 21-32,-1 0 171,-21-22-155,21 22-16,0 0 0,0-21 16,0 21-16,1 0 15,-1-21-15,0 21 0,0-21 16,0 21-16,0 0 0,1-21 16,-1 21-16,-21 21 46,-21-21-30,-1 21-16,1-21 0,0 21 16,0-21-16,0 21 0,0-21 15,-1 22-15,-20-22 0,0 21 16,-1 0-16,1-21 0,0 21 0,-22 0 16,22-21-16,-22 21 0,22-21 0,0 22 15,-1-22-15,1 0 0,0 21 16,-1-21-16,22 0 0,-21 21 0,0-21 15,20 21-15,-20-21 0,0 0 16,21 0-16,-22 21 0,22-21 0,-21 0 16,21 0-16,-1 0 0,1 0 0,0 0 15,0 0-15,0 0 0,0 0 16,-1 0 0,1 0-16,0 0 0,0 21 15,0-21-15,0 0 0,-1 0 16,22-21-1,0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47:49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677 0,'0'-21'15,"0"0"-15,0 0 16,0 0-16,-21 21 31,21 21 0,-22 0-31,22 0 0,-21 0 0,21 1 16,-21 20-16,21-21 0,-21 43 16,21-22-16,0 0 0,-21 22 15,0-22-15,21 22 0,-22-1 0,1-21 16,0 22-16,0-1 0,0 1 16,0-1-16,-1 1 0,-20-1 0,21 1 15,-21-1-15,20-20 0,1-1 16,0 22-16,0-43 0,0 21 15,21-21-15,0 22 0,-21-43 0,21 21 16,-22 0-16,1-21 16,0-21-1,0 0-15,21-1 0,-21 1 16,0-21-16,21 21 0,0-22 0,0 1 16,-22 0-16,22-1 0,0 1 15,0 21-15,0-21 0,0 20 16,0 1-16,22 0 0,-22 0 0,0 0 15,21 0-15,0 21 0,0 0 16,0 0-16,0 0 0,1 21 16,-1 0-16,0 0 15,-21 0-15,21 22 0,0-22 16,-21 21-16,21-21 0,1 22 16,-1-1-16,0-21 0,-21 0 15,21 22-15,0-22 0,0 0 0,1 0 16,-1 0-16,0 0 0,0-21 15,0 0-15,22 0 0,-22 0 0,0 0 16,0 0-16,21 0 0,-20 0 16,-1-21-16,21 0 0,-21 0 0,22-21 15,-22 20-15,0-20 0,0 21 16,21-21-16,-20-1 0,-1-20 16,0 20-16,-21 1 0,0 0 0,21-22 15,-21 1-15,0 20 0,0-20 16,0-1-16,0 1 0,0-1 15,-21-20-15,0 20 0,0 1 16,-22 20-16,22-20 0,-21 21 0,-1-1 16,1 1-16,0 0 0,-1 20 15,-20 22-15,21 0 0,-22 0 16,1 0-16,-1 22 0,1-1 0,20 0 16,-20 21-16,20 1 0,22-1 15,-21 0-15,42 22 0,0-22 16,0 22-16,0-22 0,21 21 0,0-20 15,0-1-15,22 0 16,-22 1-16,21-22 0,1 21 0,-22-21 0,21 1 16,0-1-16,-20-21 15,20 21-15,0 0 0,-21-21 0,22 0 16,-22 0-16,0 0 0,0 0 16,22 0-16,-22 0 0,0 0 0,0 0 15,0-21-15</inkml:trace>
  <inkml:trace contextRef="#ctx0" brushRef="#br0" timeOffset="720.49">2709 1482 0,'0'-21'0,"0"42"0,0-64 16,0 22-16,0 0 15,0 0-15,0 0 0,0 0 0,0-1 16,0 1-16,-21 21 31,0 0-31,0 21 0,0-21 16,-1 22-16,1-1 0,0 21 0,0-21 15,21 22-15,-21-1 16,0 0-16,-1 1 0,22-1 0,-21 0 16,21 22-16,0-22 0,0 0 15,0 1-15,0-22 0,0 21 0,0-21 16,21 1-16,1-1 0,-1 0 16,0 0-16,21-21 0,-21 0 0,22 0 15,-22 0-15,21 0 0,-21 0 16,1-21-16,20 0 0,-21 0 15,0-1-15,0-20 0,1 21 0,-1-21 16,0-1-16,0 1 0,-21 0 16,0-1-16,0 1 0,0 0 0,0-1 15,0 1-15,0 0 16,-21 20-16,0-20 0,0 21 0,-22 0 16,22 0-16,0 21 0,-21 0 15,-1 0-15,22 0 0,-21 0 0,21 0 16,-22 0-16,22 21 0,0 0 15,0 0-15,0 0 0,21 0 0,-22-21 16,22 22-16,0-1 0,0 0 16,0 0-16,22 0 0,-1 0 0,0 1 15,0-22-15,0 0 0,22 0 16,-1 0-16,-21 0 0</inkml:trace>
  <inkml:trace contextRef="#ctx0" brushRef="#br0" timeOffset="1423.92">3365 1355 0,'0'0'0,"-21"0"32,0 0-32,0 0 0,0 21 15,0 0 1,21 0-16,0 0 0,-22 22 0,22-22 15,0 21-15,0-21 0,0 22 16,0-22-16,0 21 0,0 1 16,0-22-16,0 21 0,0-21 15,0 0-15,0 1 0,0 20 0,0-21 16,0 0-16,0 0 16,22-21-16,-1 0 15,0 0-15,0 0 0,0-21 16,0 0-16,1 0 0,-1 0 15,0 0-15,0-22 0,0 22 16,0-21-16,1-1 0,-1 22 0,0-21 16,-21 21-16,21-22 0,-21 22 15,21 0-15,-21 0 0,0 0 0,21 0 16,-21 42 31,0 0-47,0 0 0,0 21 0,0-20 15,0 20-15,-21-21 0,21 21 16,0-20-16,0 20 0,0-21 0,0 0 16,0 0-16,0 1 0,0-1 15,21 0-15,1-21 0,-1 0 0,0 0 16,0 0-16,0 0 0,0 0 16,22 0-16,-22 0 0,21-21 0,-21 0 15,1-1-15,20 1 16,-21 0-16,0 0 0,0-21 0,1 20 15,-22-20-15,0 21 0,0 0 16,0-22-16,0 22 0,0 0 0,0 0 16,0 0-16,0 0 0,-22-1 15,1 22-15,0 0 0,0 0 16,0 0-16,0 0 0,-1 0 16,1 0-16,0 0 15,21 22-15,0-1 16,-21-21-16,42 21 31,0-21-31</inkml:trace>
  <inkml:trace contextRef="#ctx0" brushRef="#br0" timeOffset="1939.9">4318 1418 0,'0'0'0,"0"-21"15,0 42 32,0 0-47,-21-21 16,21 22-16,0 20 0,-21-21 16,21 0-16,0 22 0,0-22 0,0 21 15,-22-21-15,22 22 0,-21-22 16,21 21-16,0-21 0,0 0 0,-21 22 15,21-22-15,-21 0 0,21 0 16,-21-21-16,21 21 0,-21-21 31,-1 0-15,22-21-16,0 0 0,0-21 16,0 21-16,0-1 0,0-20 0,0 21 15,0-21-15,0-1 0,22 1 16,-1 0-16,21 20 0,-21-20 15,22 21-15,-1-21 0,0 20 0,1 1 16,20 0-16,-21 21 0,1 0 16,-1 0-16,0 0 0,1 0 0,-22 21 15,0-21-15,21 21 0,-42 22 16,0-22-16,0 0 0,0 21 0,0 1 16,0-1-16,0 0 0,-21 1 15,0-22-15,0 21 0,0 1 16,0-22-16,21 0 0,-22 0 0,1 0 15,21 0-15,-21 1 0,21-44 32,21 22-32</inkml:trace>
  <inkml:trace contextRef="#ctx0" brushRef="#br0" timeOffset="2484.54">5334 1545 0,'0'0'0,"63"-21"16,-41 0-16,-22 0 15,21 21-15,0-21 0,0-1 16,0 1-16,0 0 0,-21 0 15,0 0-15,0 0 0,0-1 16,0 1-16,-21 0 16,0 21-16,0 0 0,-21 0 0,20 0 15,-20 0-15,0 21 0,-1 0 16,22 1-16,-21-1 0,0 21 0,-1-21 16,22 22-16,-21 20 0,21-21 15,-1 1-15,1 20 0,21-20 0,0-1 16,0 21-16,0-20 0,0-22 15,0 21-15,21-21 0,1 22 0,-1-22 16,21-21-16,-21 21 0,22-21 16,-22 0-16,21 0 0,0 0 15,1 0-15,-1 0 0,0 0 0,1-21 16,-1 0-16,0 0 0,1-1 16,-1 1-16,0 0 0</inkml:trace>
  <inkml:trace contextRef="#ctx0" brushRef="#br0" timeOffset="2962.27">6054 1545 0,'0'0'0,"0"-21"16,0-21-16,0 21 15,0-1-15,-22 1 0,1 0 0,0 21 16,0 0-16,0 0 0,-22 0 16,22 0-16,0 0 0,0 0 15,-21 0-15,20 21 0,-20 0 0,21 1 16,0 20-16,0-21 0,-22 21 15,22 1-15,0-1 0,21 0 0,-21 1 16,21-1-16,-21 0 0,21 1 0,0-22 16,0 21-16,0-21 0,21 1 15,0-1-15,0-21 0,0 0 16,22 0-16,-22 0 0,0 0 16,0-21-16,0-1 0,22 22 0,-22-21 15,0-21-15,21 21 0,-21 0 16,1-22-16,-1 1 0,0 21 15,-21-22-15,21 1 0,-21 0 16,21 21-16,-21-22 0,21 22 0,-21 0 16,0 0-16,0 42 31,0 0-31,0 21 16,0-20-16,0 20 0,0 0 15,0 1-15,-21-1 0,21 0 0,-21 1 16,21-22-16,-21 21 15,21-21-15,0 0 0,0 1 0,0-1 0,0 0 16,0 0-16,21-21 0,0 0 16,0 0-16,22 0 15,-22-21-15,0 0 0,21 0 0,-20-1 16</inkml:trace>
  <inkml:trace contextRef="#ctx0" brushRef="#br0" timeOffset="3408.43">6752 1503 0,'0'-21'0,"0"42"0,0-63 0,0 20 0,0 1 16,-21 0-1,0 21-15,-22 0 16,22 0-16,0 0 0,-21 21 0,21-21 16,-1 21-16,-20 1 0,21-1 15,0 0-15,0 0 0,-1 21 16,1-20-16,0-1 0,21 0 0,-21 0 15,21 0-15,0 0 0,0 1 0,0-1 16,21 0-16,0-21 16,0 0-16,22 0 0,-22 21 0,21-21 15,-21 0-15,22 0 0,-1 21 16,-21-21-16,0 0 0,22 0 0,-22 21 16,0-21-16,0 22 0,-21-1 15,0 0-15,0 0 16,0 0-16,0 0 0,-42 1 15,21-1-15,0-21 0,-22 21 16,22 0-16,-21 0 0,-1-21 0,22 0 16,-21 0-16,0 0 0,20 0 15,-20 0-15,21 0 0,0 0 0,0 0 16,-1 0-16,1 0 0,0 0 0,0-21 16,21 0-16,0 0 15,0 0-15,0-1 16,0 1-1,21 0-15,0 0 0,0 0 0</inkml:trace>
  <inkml:trace contextRef="#ctx0" brushRef="#br0" timeOffset="3999.7">7324 783 0,'0'0'0,"0"-21"0,0-42 16,0 41-16,0 44 31,0-1-31,0 0 16,0 21-16,-22 1 0,1-1 15,21 21-15,-21 1 0,0-1 16,0-20-16,-22 20 0,22 1 0,0-1 15,0 1-15,0-1 0,0 1 0,-1-1 16,1-20-16,21 20 0,0-21 16,0 22-16,0-22 0,0 1 0,0-22 15,0 21-15,0-21 0,0 0 16,21 1-16,1-1 0,-1 0 0,0-21 16,0 0-16,0 0 0,22 0 15,-22 0-15,21 0 0,-21-21 0,22 0 16,-22-1-16,21 1 0,0 0 15,-20-21-15,-1 21 0,21-22 16,-21 1-16,0 21 0,1-22 0,-1 1 16,0 0-16,-21 21 0,0-1 15,0 1-15,0 0 0,0 0 0,0 42 32,-21 0-32,0 0 0,21 1 15,-22-1-15,1 21 0,21 0 0,0-20 16,0 20-16,0-21 0,0 21 15,0-20-15,0-1 0,0 0 16,0 0-16,21 0 0,1-21 16,-1 0-16,21 0 0,-21 0 15,22 0-15,-22 0 0,21 0 0,0-21 16,-20 0-16,20 0 0,-21 0 16,0-1-16,22 1 0,-22 0 0,0 0 15,0 0-15,0-22 0</inkml:trace>
  <inkml:trace contextRef="#ctx0" brushRef="#br0" timeOffset="4199.59">8022 1185 0,'0'0'0,"-21"0"0,0-21 15,0 21 1,-1 0 46</inkml:trace>
  <inkml:trace contextRef="#ctx0" brushRef="#br0" timeOffset="4387.47">7048 1418 0,'0'0'16,"-21"0"-16,21 21 0,-21-21 0,42 0 31,0 0-31,1 0 0,-1 0 0,21 0 16,-21 0-16,22 0 0,-1 0 15,0-21-15,1 21 0,-1-21 0,0 0 16,1 21-16</inkml:trace>
  <inkml:trace contextRef="#ctx0" brushRef="#br0" timeOffset="5076.12">8276 1588 0,'0'0'0,"0"-64"16,0 43-16,0 0 0,-21 21 16,21-21-16,-21 21 31,21 21-31,0 0 16,0 0-16,0 0 0,0 22 0,0-1 15,0 0-15,0 1 0,0-22 16,-21 21-16,21 0 0,-22 1 15,22-22-15,0 21 0,0-21 0,0 1 16,-21-1-16,21 0 0,0 0 16,-21-21-16,21-21 31,0 0-31,0 0 16,0-1-16,0 1 0,0-21 0,0 21 15,21-22-15,0 1 0,1 0 16,-1-1-16,0 1 0,21 0 15,1 21-15,-22-22 0,21 22 0,22 0 16,-22 0-16,0 0 0,1-1 0,-1 22 16,0 0-16,1 0 15,-22 22-15,0-1 0,21 0 0,-21 0 16,-21 0-16,0 22 0,0-22 0,0 21 16,0 0-16,0-20 0,0 20 15,0 0-15,-21-21 0,0 22 0,0-22 16,21 0-16,-21 0 0,0 0 15,-1 1-15,44-22 32,-1-22-17,0 22-15</inkml:trace>
  <inkml:trace contextRef="#ctx0" brushRef="#br0" timeOffset="5888.25">9631 1482 0,'0'21'0,"0"-42"0,0 0 0,0-1 15,0-20-15,-21 21 0,-1 0 16,1 0-16,0-1 0,0 1 16,0 21-16,0 0 0,-22 0 15,22 0-15,-21 0 0,21 21 0,-22 1 16,22-1-16,-21 0 0,21 0 15,-22 21-15,22 1 0,-21-1 16,21 0-16,-1 1 0,22-22 0,0 21 16,0 1-16,0-1 0,0-21 0,0 0 15,0 0-15,22 1 0,-1-1 16,0 0-16,21-21 0,1 0 0,-22 0 16,21 0-16,0 0 0,-20 0 15,20-21-15,-21 21 0,21-21 0,-20-1 16,-1 1-16,0 0 0,0 0 0,0 0 15,0-22-15,-21 22 16,0 0-16,22-21 0,-22 21 0,0-1 16,0 1-16,0 0 0,0 0 15,0 0-15,0 0 0,21-1 16,-21 44 15,0-1-31,0 0 0,0 21 16,0-21-16,0 22 0,0-1 15,0 0-15,0 1 0,0-1 0,0 22 16,0-22-16,0 21 0,0 1 0,0-22 16,0 22-16,0 20 0,0-20 15,0-1-15,0 22 0,0-21 16,0 20-16,0 1 0,0-22 0,0 22 16,0 0-16,0-22 0,0 22 15,0-22-15,0 22 0,0-21 0,21-1 16,-21 1-16,0-1 0,0 1 0,0-22 15,0 0-15,0-21 0,0 22 16,0-22-16,0 0 0,0 0 0,-21-21 16,0 0-16,-1 0 0,1 0 15,0 0-15,0-21 16,21 0-16,-21 0 0,0-22 16,-1 1-16,22 21 0,-21-43 0,0 22 15,21-21-15,0-1 0,0 1 16,-21-1-16,21-21 0,0 22 15,0-22-15,0 22 0,0-22 0,0 0 16,0 22-16,21-22 0,0 22 16,0-1-16,-21 1 0,22-1 0,-1 1 15,0-1-15,0 22 0,0-22 0,0 22 16,1-21-16,-1 20 0,0 1 16,0 21-16,-21-22 0,0 22 0,0 0 15,0 0-15,0 0 0,0 0 16,-21 21-16</inkml:trace>
  <inkml:trace contextRef="#ctx0" brushRef="#br0" timeOffset="6651.81">2307 2455 0,'0'0'0,"-42"0"16,21 0-16,-1 0 16,1 0-16,0 0 0,0 0 15,21 22 32,21-22-47,0 0 16,22 21-16,-1-21 0,21 0 0,1 21 15,-1-21-15,22 0 16,-21 21-16,41-21 0,-20 21 0,21-21 0,0 0 16,0 21-16,21-21 0,0 22 15,0-22-15,21 0 0,0 21 16,0-21-16,21 0 0,22 0 0,-1 21 16,1-21-16,-1 0 0,22 0 15,-21 0-15,20 0 0,1 0 0,0 0 16,-1 0-16,22 0 0,-21 0 15,-1 0-15,1-21 0,0 21 0,-1 0 16,1-21-16,-21 21 0,-22 0 0,21-22 16,-20 1-16,-22 21 0,0-21 15,0 21-15,-42 0 0,0-21 16,0 21-16,-43 0 0,1-21 16,-22 21-16,-21 0 0,0 0 0</inkml:trace>
  <inkml:trace contextRef="#ctx0" brushRef="#br0" timeOffset="8855.58">12319 1588 0,'0'0'0,"0"-22"0,0 1 15,0 0-15,0 0 0,21 0 0,-21 0 16,0-1-16,0 1 16,-21 21 15,21 21-31,-21 1 0,21-1 16,-21 21-16,-1-21 0,22 22 0,-21-1 15,21 0-15,0 22 16,0-22-16,-21 0 0,21 22 0,0-22 15,0-21-15,-21 22 0,21-1 16,0-21-16,0 0 0,0 1 0,0-1 16,21-21-1,0 0-15,0-21 16,1 21-16,-22-22 0,21 1 0,0 0 16,0 0-16,0-21 0,0 20 15,-21-20-15,22 21 0,-1-21 0,-21 20 16,0-20-16,21 21 0,-21 0 15,21 0-15,-21-1 0,21 22 0,-21 22 32,0-1-32,0 0 15,0 0-15,0 21 0,0-20 0,0 20 16,0-21-16,0 21 0,21-20 16,-21 20-16,0-21 0,0 0 0,0 0 15,22 1-15,-22-1 0,21 0 0,0 0 16,0-21-16,0 0 15,0 0-15,22 0 0,-22 0 16,0-21-16,0 21 0,22-21 16,-22 0-16,0-1 0,21 1 0,-21 0 15,1-21-15,-1 21 0,0-22 0,-21 1 16,0 21-16,0-22 16,0 1-16,0 0 0,0 21 0,0-22 15,0 22-15,0 0 0,-21 0 16,0 0-16,-1 21 0,1 0 0,0 0 15,0 0-15,21 21 16,-21-21-16,21 21 0,0 0 0,0 0 16,0 0-16,0 1 0,0-1 15,21-21-15,0 21 0,0-21 0,0 0 16,1 0-16,20 0 0,0 0 0,1 0 16,-1 0-16,0 0 0,1-21 15,20 0-15,-21-1 0,1 1 16,-1 0-16,0 0 0,1 0 15,-1-22-15,-21 22 0,22-21 0,-22 21 16,0-22-16,-21 1 0,0 0 0,21 21 16,-21-22-16,0 1 0,0 21 15,0-22-15,0 22 0,-21 0 0,21 0 16,-21 21-16,0 0 16,-1 0-16,1 21 0,0 0 15,0 0-15,0 22 0,0-22 16,21 21-16,-22 1 0,22 20 0,-21-21 15,21 22-15,0-1 0,-21-20 16,21 20-16,-21 1 0,21-22 16,0 22-16,0-22 0,-21 0 0,21 1 15,0-1-15,-21-21 0,21 0 16,0 22-16,0-22 0,0 0 16,21-42 15,-21 0-16,21-1-15,0 1 0,0-21 16,0 21-16,1-22 0,-1 22 0,0-21 16,0 21-16,0-22 0,0 22 15,1 0-15,-1 0 0,0 0 0,0 21 16,0 0-16,0 0 0,-21 21 16,22-21-1,-22 21-15,0 0 0,0 0 0,0 1 16,0 20-16,0-21 0,0 0 15,0 0-15,0 1 0,0-1 0,0 0 16,0 0-16,21 0 0,0 0 16,0-21-16,0 0 15,0 0-15,1 0 0,-1 0 0,0 0 16,0 0-16,0 0 0,22-21 16,-22 0-16,21 21 0,-21-21 0,0 0 15,22 0-15,-22-1 0,0-20 0,0 21 16,0 0-16,1 0 15,-1-1-15,0 1 0,-21 0 0,0 0 16,0 42 15,0 0-31,0 0 0,0 1 16,0-1-16,-21 0 0,21 0 16,0 0-16,0 0 0,0 1 0,0-1 15,0 0-15,0 0 0,21-21 16,0 21-16,0-21 15,22 0-15,-22 0 0,21 0 16,0 0-16,1 0 0,-22-21 16,21 21-16,1-21 0,-22 0 0,21 0 15,-21-1-15,0 1 0,1 0 0,-1 0 16,-21-21-16,21 20 0,-21 1 16,21 0-16,-21-21 0,0 21 0,0-1 15,0 1-15,0 0 0,0 0 16,0 42 15,0 0-31,0 0 0,0 1 16,-21 20-16,0-21 0,21 21 0,0 1 15,-21-22-15,-1 21 16,1 1-16,21-1 0,0 0 0,-21 1 16,21-1-16,0 21 0,0-20 15,0-1-15,0 0 0,0 1 0,0 20 16,0-20-16,21-1 0,-21 21 0,0-20 15,0-1-15,0 0 0,0 1 16,0-1-16,0 0 0,0 1 0,0-22 16,-21 21-16,0 1 0,0-22 0,0 0 15,-1 0-15,1 0 0,0 0 16,0-21-16,0 0 0,0 0 16,21-21-16,0 0 15,0 0-15,0-21 0,0 20 16,0-20-16,0 0 0,0-1 15,0-20-15,21 21 0,0-22 0,0 1 16,0-1-16,0 1 0,22-1 0,-22 22 16,21-22-16,-21 22 0,22-22 15,-1 22-15,-21 0 0,22-1 0,-1 22 16,-21-21-16,21 21 0,-20 0 16,-1-1-16</inkml:trace>
  <inkml:trace contextRef="#ctx0" brushRef="#br0" timeOffset="9308.33">12277 2307 0,'0'0'0,"-43"21"0,-20-21 15,42 22-15,42-22 32,21 0-17,-21 0-15,22 0 0,20 0 16,1 0-16,-1 0 0,1 0 0,20 0 15,22 0-15,-21 21 0,21-21 16,21 0-16,-22 0 0,22 0 0,0 0 16,0 21-16,0-21 0,0 0 15,0 21-15,0-21 0,0 21 0,0-21 16,-21 0-16,-21 21 0,0-21 0,-1 0 16,-20 22-16,-1-22 0,-20 0 15,-1 21-15,-21-21 0,0 0 0,0 0 16,-42 0-1,0 0 1,0 0-16,-21 0 0,-1 0 0,1 0 16,-22 0-16</inkml:trace>
  <inkml:trace contextRef="#ctx0" brushRef="#br0" timeOffset="9716.09">11832 2646 0,'0'0'0,"21"0"15,0 0-15,22 0 0,-1 0 16,22 0-16,-1 0 0,22 0 0,-22 0 15,22 0-15,21 0 0,-22 0 0,22 0 16,21 0-16,0 0 0,0 0 16,0 0-16,21 0 0,-21 0 0,22 0 15,-22 0-15,0 0 0,-22 0 16,1 0-16,0-21 0,-21 21 0,-1 0 16,-20 0-16,-22 0 0,22 0 15,-43 0-15,21 0 0,-21 0 16,1 0-16,-1 0 0,0 0 0,-21-21 31,-21 21 0,0 0-31,-1 0 16,1 0-16</inkml:trace>
  <inkml:trace contextRef="#ctx0" brushRef="#br0" timeOffset="12304.64">3873 5165 0,'0'0'0,"-21"0"0,21-21 31,0-1-31,0 1 16,0 0-16,21 0 0,-21-21 16,0 20-16,0 1 0,22-21 0,-22 21 15,0-22-15,0 22 0,0-21 16,0 21-16,-22 0 0,1-1 0,-21 1 16,21 0-16,-22 0 0,1 0 15,-21 21-15,20 0 0,1 0 16,-22 0-16,22 0 0,-21 21 0,-1 0 15,22 21-15,-22-20 0,22 41 16,0-21-16,-1 22 0,22-1 0,-21 1 16,21-1-16,21 1 0,0-22 15,0 22-15,0-22 0,0 0 0,0 1 16,0-22-16,0 0 0,0 0 16,21 0-16,0-21 0,0 0 0,21 0 15,-20 0-15,20 0 0,-21-21 16,21 0-16,1 0 0,-1-21 0,0 20 15,1-20-15,-1 0 16,22-1-16,-22-20 0,0 21 0,-21-1 16,22 1-16,-22 0 0,0-1 15,0 1-15,-21 0 0,0 20 0,0 1 16,0 42 0,0 1-16,0 20 15,0 0-15,0 1 0,0-1 0,0 0 16,0 22-16,21-22 0,1 0 15,-1 1-15,-21-1 0,21 0 0,0 1 16,0-22-16,0 21 0,1-21 16,-1-21-16,0 22 0,0-22 15,0 0-15,0 0 16,1 0-16,-1-22 0,0 1 0,0 0 16,0 0-16,0 0 0,1 0 0,-1-22 15,-21 1-15,21 21 0,0-22 16,0 1-16,-21-21 0,21 20 0,1 1 15,-22 0-15,21-1 0,0 22 16,-21 0-16,0 0 0,21 0 0,0 21 16,0 0-16,-21 21 15,22-21-15,-22 21 0,21 0 16,-21 0-16,0 0 16,21 1-16,-21-44 46,0 1-46,0 0 0,0 0 16,-21 0-16,21 0 16,-21 21-16,21-22 0,0 1 0,-22 21 15,1-21-15,0 21 16,0 0-16,0 21 16,21 0-16,0 1 15,0 20-15,-21-21 0,21 21 0,0 1 16,0-22-16,0 21 0,0 1 15,0-1-15,0 0 0,0 1 0,0-22 16,0 21-16,21-21 0,-21 22 16,21-22-16,0 0 0,0 0 15,22-21-15,-22 21 0,0-21 0,0 0 16,0 0-16,22 0 0,-22 0 16,0-21-16,21 21 0,-21-21 0,22 0 15,-22 0-15,21-1 0,-21 1 0,1-21 16,-1 21-16,21-22 0,-21 1 15,0 0-15,1-1 0,-1 1 0,0 0 16,0-1-16,0 22 0,0 0 16,1-21-16,-1 42 0,0-21 0,0 21 15,-21 21 1,21-21 0,-21 21-16,0 0 0,0 0 15,0-42 32,0 0-47,0 0 16,0 0-16,-21 21 15,21-22-15,-21 22 16,0 0-16,0 0 0,-1 0 16,1 0-16,0 0 15,0 22-15,21-1 16,-21 0-16,0 21 0,21-21 15,0 22-15,0-1 0,-22-21 0,22 22 16,-21-1-16,21 0 0,0-21 16,0 22-16,0-1 0,0-21 0,0 0 15,0 1-15,21-1 0,-21 0 16,22 0-16,-1-21 0,0 21 0,21-21 16,-21 0-16,1 0 0,-1 0 0,21 0 15,-21 0-15,22 0 0,-22-21 16,21 21-16,0-21 0,1 0 0,-1 0 15,0-1-15,1 1 0,-1-21 16,0 21-16,-20-22 0,-1 22 0,21-21 16,-21 0-16,-21 20 0,0-20 15,0 21-15,0-21 0,0 20 16,0 1-16,0 0 0,0 0 0,-21 21 16,0 0-16,0 0 15,0 21-15,-1 0 16,1 0-16,21 22 0,-21-22 0,21 21 15,0-21-15,0 22 0,0-1 16,0-21-16,0 22 0,0-22 0,0 21 16,0-21-16,0 0 0,0 1 0,0-1 15,21 0-15,0-21 16,1 21-16,-1-21 0,0 0 0,0 0 16,0 0-16,22 0 0,-22 0 0,0-21 15,21 21-15,1-21 0,-22 0 16,21-1-16,0-20 0,-20 21 0,20-21 15,-21 20-15,21-20 0,-20 0 16,-1-1-16,0 1 0,-21 0 0,21 21 16,-21-22-16,0 22 0,21 0 0,-21 0 15,0 0-15,-21 42 16,21 0 0,-21 21-16,21-21 0,0 1 15,0 20-15,0-21 0,0 0 16,0 22-16,0-22 0,0 0 0,0 0 15,0 0-15,0 0 0,21 1 0,0-1 16,0-21-16,-21 21 0,22 0 16,-1-21-16,0 21 0,0 0 15,-42-21 17,0 0-32,0 0 15,21-21-15,-22 21 0,1-21 16,0 0-16,0 21 0,0 0 0,21-21 15,-21 21-15,-1 0 16,1 0 0,21 21-16,0 0 15,0 0-15,0 0 0,0 1 16,0-1-16,21 0 16,1 0-16,-1 0 0,21-21 15,-21 0-15,0 0 0,1 0 0,-1 0 16,21 0-16,-21 0 0,0 0 15,22-21-15,-1 21 0,-21-21 0,22 0 16,-1 0-16,0-1 0,1 1 0,-22-21 16,21 21-16,0-22 0,-20 22 15,20-21-15,-21 0 0,0 20 16,0-20-16,1 0 0,-22 21 0,21-22 16,-21 22-16,0 0 0,-21 21 15,-1 0-15,1 0 16,0 21-16,0 0 15,0 0-15,21 1 0,0-1 0,0 21 16,0-21-16,0 0 0,0 22 0,0-22 16,0 0-16,0 0 0,0 0 15,21 1-15,0-1 0,-21 0 0,0 0 16,0 0-16,21 0 0,-21 1 16,0-1-16,0 0 15,0 0 1,-21-21-16,0 0 0,0 0 15,0 0-15,-1 0 0,1 0 16,0 0-16,0 0 0,21-21 16</inkml:trace>
  <inkml:trace contextRef="#ctx0" brushRef="#br0" timeOffset="12764.38">8382 4530 0,'0'0'0,"0"-21"16,0-22-16,0 22 0,0-21 0,0 21 15,0-1-15,0 1 0,0 0 16,0 42 0,0 22-1,0-22-15,0 21 0,0 0 0,0 1 16,0 20-16,0-20 0,0 20 0,0 22 15,0-22-15,-21 1 0,21-1 16,0 1-16,-21-22 0,21 22 0,0-22 16,0 0-16,0-21 0,0 22 15,0-22-15,0 0 0,0 0 0,0 0 16,0-42 15,0 0-31,-22 0 0,1 0 16,0 0-16</inkml:trace>
  <inkml:trace contextRef="#ctx0" brushRef="#br0" timeOffset="13611.42">7874 4995 0,'0'0'15,"-21"0"-15,0-21 0,-1 21 0,1 0 16,42 0 0,1 0-16,20 0 15,0-21-15,1 0 0,-1 21 16,21-21-16,1 0 0,-1-1 0,1 1 15,-1 0-15,1 0 0,21-21 16,-22 20-16,22 1 0,-22-21 0,22 21 16,-22-22-16,1 22 0,-1-21 15,-20 21-15,-1-22 0,-21 22 16,0-21-16,1 21 0,-22-22 0,0 22 16,0-21-16,0 21 0,-22 0 0,1-1 15,-21 1-15,21 21 0,0 0 16,-22 0-16,22 0 0,-21 21 0,21 1 15,-1 20-15,1 0 0,0 1 0,0-1 16,21 0-16,-21 22 0,21-22 16,0 22-16,0-1 0,0 1 0,0-1 15,-21 1-15,21-22 0,0 21 16,0-20-16,-22-1 0,22 0 0,0 1 16,0-1-16,0-21 0,0 0 15,-21 1-15,21-1 0,0-42 47,0-1-47,0 1 0,0 0 0,0 0 16,21-21-16,-21 20 0,22-20 15,-1 21-15,0-21 0,0 20 0,0-20 16,0 21-16,1 0 0,-1 21 16,0-21-16,0 21 0,0 0 0,0 0 15,1 21-15,-22 0 0,21 0 16,-21 0-16,0 0 15,21 22-15,-21-22 0,0 0 0,0 0 16,0 22-16,0-22 0,0 0 0,0 0 16,0 0-16,21 0 0,0-21 15,-21 22-15,21-1 0,1-21 0,-1 0 16,0 0-16,21 0 0,-21 0 16,1 0-16,20 0 0,-21-21 15,21-1-15,-20 22 0,20-21 0,0 0 16,-21 0-16,22-21 0,-1 20 0,-21 1 15,22 0-15,-22-21 0,0 21 16,0-22-16,0 1 0,-21 21 16,0-22-16,0 22 0,0 0 0,0 0 15,0 0-15,-21 21 16,0 0-16,0 0 0,0 0 0,-1 21 16,1 21-16,0-21 0,0 22 0,21-1 15,0 0-15,-21-20 0,21 20 16,0 0-16,0 1 0,0-22 0,0 0 15,0 0-15,0 0 0,21 0 0,0 1 16,0-22-16,0 0 0,1 0 16,-1 0-16,0 0 0,0 0 0,0 0 15,0 0-15,22 0 0,-22-22 0,0 1 16,0 0-16,0 0 16,1 0-16,-1 0 0</inkml:trace>
  <inkml:trace contextRef="#ctx0" brushRef="#br0" timeOffset="14595.37">11747 5271 0,'-21'-22'15,"0"22"-15,21-21 0,0 0 16,0 0-1,21 0-15,0 0 0,22-1 16,-22-20-16,0 21 0,21-21 0,-20-1 16,20 1-16,0 0 0,1-1 15,-22 1-15,21-22 0,0 22 0,1-21 16,-22 20-16,21-20 0,-21 20 16,1-20-16,-1 21 0,0-22 0,-21 22 15,0-1-15,0 1 0,0 0 16,0-1-16,0 22 0,0 0 0,-21 21 15,0 0-15,-1 0 0,1 21 16,-21 0-16,21 22 0,0-22 16,-22 42-16,22-20 0,0 20 0,0-20 15,0 20-15,-1 1 0,1 20 16,0-20-16,0 20 0,0-20 0,0-1 16,21 1-16,0-1 0,-22 1 15,22-22-15,-21 1 0,21-1 16,0-21-16,0 0 0,0 0 0,0 1 15,0-1-15,0-42 16,0-1 0,21 22-16,1-42 0,-1 21 0,0 0 15,-21-22-15,21 1 0,0 0 16,0-1-16,1 1 0,20 0 0,-21 21 16,0-22-16,0 22 0,1 0 0,-1 21 15,0 0-15,0 21 16,-21 0-16,21 0 15,-21 22-15,0-22 0,0 21 0,0 1 16,21-1-16,-21 0 0,22-21 16,-22 22-16,0-22 0,21 0 0,0 0 15,0 0-15,-21 1 0,21-22 16,0 0-16,1 0 0,-1 0 0,0 0 16,0 0-16,0 0 0,0 0 0,1 0 15,-1-22-15,0 1 0,0 0 16,0 0-16,0-21 0,1 20 0,-1-20 15,0 0-15,0-1 0,0 22 16,-21-21-16,21 21 0,1-22 16,-22 22-16,21 21 0,-21 21 15,0 1 1,0-1-16,0 0 0,0 21 16,0-21-16,0 1 0,0 20 0,0-21 15,0 0-15,0 0 0,0 1 16,0-1-16,21-21 15,0 0-15,0 0 0,0 0 16,1 0-16,-1-21 16,0 21-16,-21-22 0,0 1 15,21 0-15,-21 0 0,0 0 0,0 0 16,0-1-16</inkml:trace>
  <inkml:trace contextRef="#ctx0" brushRef="#br0" timeOffset="14772.27">12890 4551 0,'0'0'0,"-42"0"16,63 0 46,-21 21-62,21-21 16,1 0-16,-22 21 0,21-21 15</inkml:trace>
  <inkml:trace contextRef="#ctx0" brushRef="#br0" timeOffset="16544.25">13631 5080 0,'21'0'0,"-42"0"0,64 0 0,-22 0 0,0-21 16,0 0-16,0 21 0,0-21 0,1-1 0,-1 1 16,-21 0-16,0 0 15,21 0-15,-21-22 0,0 22 0,0 0 16,0 0-16,-21 0 0,0 0 0,-1-1 16,1 1-16,0 21 0,-21 0 15,-1 0-15,22 0 0,-21 0 0,0 0 16,-1 21-16,1 1 0,21-1 15,-22 21-15,1 0 0,21-20 0,0 20 16,0 0-16,-1 1 0,1-1 0,21-21 16,0 21-16,0-20 0,0-1 15,0 0-15,0 0 0,21 0 0,1-21 16,-1 0-16,0 0 0,0 0 16,21 0-16,-20 0 0,20-21 15,-21 21-15,21-21 0,1 0 0,-1 0 16,-21-22-16,22 22 0,-1-21 15,0-1-15,-21 1 0,22 0 0,-22-1 16,21-20-16,-21 21 0,1-22 0,-1 22 16,0-22-16,-21 22 0,0-22 15,0 22-15,0-21 0,0 20 0,0 1 16,0 0-16,0-1 0,0 22 0,0 0 16,0 0-16,0 42 15,0 0-15,0 21 16,-21 1-16,21-1 15,-21 0-15,21 1 0,-22 20 0,22-20 16,0 20-16,0 1 0,0-1 0,0-21 16,0 22-16,0-1 0,0 1 15,0-22-15,22 1 0,-1-1 0,0 0 16,0 1-16,0-22 0,0 21 0,22-21 16,-22 0-16,21-21 0,1 0 15,20 0-15,-21 0 0,1 0 0,-1 0 16,0 0-16,1-21 0,-1 21 15,0-21-15,1 0 0,-1 0 16,0 0-16,-20-22 0,20 22 0,-21 0 16,0-21-16,0-1 0,1 1 15,-22 0-15,21 20 0,-21-20 0,0 0 16,0 21-16,0-22 0,-21 22 0,-1 21 16,1-21-16,0 21 0,0 0 15,-21 0-15,20 0 0,-20 21 0,21 0 16,-21 0-16,20 22 0,-20-22 0,21 21 15,0 1-15,-22-1 16,43 0-16,-21-21 0,21 22 0,0-1 0,0-21 16,0 0-16,0 22 0,0-22 15,0 0-15,21 0 0,1-21 16,-22 21-16,21-21 0,0 0 0,0 0 16,21 0-16,-20 0 0,-1 0 0,0 0 15,0-21-15,0 0 0,22 0 16,-22 0-16,0 0 0,0-1 0,0-20 15,0 0-15,1-1 0,-1 1 16,0-21-16,0 20 0,-21-20 0,21 20 16,-21-20-16,21-1 0,-21 22 0,0-21 15,0-1-15,0 22 0,0-22 16,0 22-16,0 0 0,0-1 0,0 22 16,0 0-16,0 0 0,0 0 15,0 42 1,0 0-16,-21 21 15,21 1-15,-21-1 0,21 0 16,0 22-16,0-22 0,0 22 0,0-22 16,-21 21-16,21-20 0,0 20 0,0-20 15,-21-1-15,21 21 0,0-20 16,0-1-16,0-21 0,0 22 0,0-22 16,21 21-16,0-21 0,0 0 15,0-21-15,1 22 0,20-1 0,0-21 16,1 0-16,20 0 0,-21 0 0,22 0 15,-22 0-15,22-21 16,-22-1-16,0 22 0,1-21 0,-1 0 0,0 0 16,-20 0-16,-1-22 0,0 22 15,0 0-15,-21-21 0,0 21 16,0-1-16,0-20 0,0 21 0,0 0 16,0 0-16,-21 21 15,0 21-15,0 0 16,-1 21-16,1-21 0,0 1 15,21 20-15,0-21 0,-21 21 16,21-20-16,0-1 0,0 21 0,0-21 16,0 0-16,21 1 15,0-22-15,0 0 0,1 0 0,-1 0 16,0 0-16,0 0 0,21 0 16,-20 0-16,20 0 0,0 0 0,-21 0 15,22-22-15,-22 1 0,0 0 16,0 0-16,0-21 0,1 20 0,-22 1 15,0-21-15,0 21 0,0-22 16,21 22-16,-21-21 0,0 21 16,0 0-16,0 42 15,0 0-15,0 0 16,-21 0-16,21 0 0,-22 1 0,1 20 16,0-21-16,21 21 0,-21-20 15,21-1-15,-21 0 0,0 0 16,21 0-16,0 0 0,0 1 0,0-1 15,-22-21-15,22 21 0,0-42 47,0 0-47,0-1 16,0-20-16,22 21 0,-1 0 0,-21-22 16,42 22-16,-21-21 0,0 0 0,1-1 15,20 22-15,0 0 0,-21-21 16,22 20-16,-22 22 0,21-21 0,-21 21 15,22 0-15,-22 0 0,0 21 16,0-21-16,0 22 0,-21-1 16,0 21-16,22-21 0,-22 0 0,0 22 15,0-22-15,0 0 0,0 0 16,0 0-16,0 1 0,0-1 0,0 0 16,0 0-16,0 0 0,0 0 15,-22-21 1,1 0-16,0 0 15,0 0-15,0 0 16</inkml:trace>
  <inkml:trace contextRef="#ctx0" brushRef="#br0" timeOffset="17127.99">17695 4741 0,'0'0'0,"64"-63"16,-64 42-16,21 0 16,0-22-16,-21 22 0,21 0 0,-21 0 15,21-22-15,-21 22 0,0 0 16,0 0-16,0 42 31,0 0-31,0 22 16,0-1-16,0 21 0,0 1 0,0-1 15,0 22-15,0 0 0,0-1 16,0 22-16,0-21 0,0 21 0,0 0 16,-21-1-16,0 1 0,0 0 0,0 0 15,0 0-15,-1 0 0,-20-1 16,21 1-16,0-21 0,0 0 0,-1-1 15,1 1-15,0-22 0,21 1 0,0-22 16,-21 1-16,21-22 0,0 21 16,0-21-16,0-42 31,0 0-31,0-21 0,21 20 0,0-20 16,-21 0-16,0-22 0,21 1 15,-21-1-15,22-20 0,-22 20 0</inkml:trace>
  <inkml:trace contextRef="#ctx0" brushRef="#br0" timeOffset="17463.96">17547 4890 0,'0'0'16,"0"-43"-16,-21 1 0,0 0 0,21-1 16,0 22-16,0-21 0,0-1 0,0 22 15,0-21-15,21 0 0,0 20 16,21-20-16,1 21 0,-1 0 15,0 0-15,22 21 0,-1 0 0,-20 0 16,20 0-16,1 42 0,-1-21 16,-20 21-16,-1 1 0,0-1 0,-21 0 15,-21 22-15,0-22 0,0 22 0,-21-22 16,-21 22-16,21-22 0,-22 0 16,1 1-16,0-1 0,-1-21 0,22 0 15,-21 0-15,21 1 0,0-1 16,-1-21-16,1 0 0,0 0 15,21-21 1,0-1 0,21 22-16,0-21 0,1 0 0,-1-21 15,0 21-15,0-1 0,21-20 16,-20 21-16</inkml:trace>
  <inkml:trace contextRef="#ctx0" brushRef="#br0" timeOffset="17840.25">18288 4678 0,'0'-21'15,"0"42"-15,0-63 0,0 20 16,0 1-16,0 0 0,0 0 16,21 0-16,0 0 0,0-1 15,1 1-15,20 0 16,-21 21-16,21-21 0,1 21 0,-1 0 16,0 0-16,-20 21 0,20-21 0,0 21 15,1 22-15,-22-22 0,21 21 16,-21-21-16,0 22 0,-21-1 0,0-21 15,0 21-15,0 1 0,0-1 16,0-21-16,0 22 0,0-22 0,-21 0 16,0 0-16,0 0 0,0-21 15,0 0 1,21-21-16,0 0 16,0 0-16,0 0 0,0-22 15,0 22-15,21-21 0,-21-1 16,21 22-16,0-21 0,-21 0 0,21 20 15,0-20-15,1 21 0,-22 0 16,21 0-16,0-1 0,0 22 0,0 0 16,0 0-16,1 0 15,-1 0-15,0 0 0,0 0 0,0 0 16</inkml:trace>
  <inkml:trace contextRef="#ctx0" brushRef="#br0" timeOffset="18256.02">19558 4466 0,'0'0'0,"-21"0"15,0 0-15,-1 0 16,-20 0-16,21 0 0,0 0 0,0 0 16,-22 21-16,22 1 0,0 20 15,0-21-15,0 21 0,21 1 0,-22-1 16,1 0-16,21 22 0,0-22 15,0 1-15,0-1 0,0 0 0,0 1 16,0-1-16,0-21 0,21 0 0,1 0 16,-1 1-16,21-22 0,-21 0 15,22 0-15,-22 0 0,21 0 0,-21-22 16,22 22-16,-1-21 0,0 0 0,1 0 16,-1-21-16,-21 20 15,21 1-15,-20-21 0,-1 0 0,0-1 16,-21 22-16,0-21 0,0-1 0,0 1 15,0 0-15,-21-1 0,-22 1 16,22 21-16,-21 0 0,21 0 0,-22-1 16,1 22-16,0 0 0,21 0 15,-22 0-15,1 0 0,21 0 0,-22 22 16,22-1-16,0 0 0,21 0 0,0 0 16,0 0-16,0 1 0,0-1 15,21 0-15,0 0 0,1 0 16</inkml:trace>
  <inkml:trace contextRef="#ctx0" brushRef="#br0" timeOffset="18660.31">20172 4445 0,'0'0'0,"-21"0"16,21 21-16,-22 0 0,22 1 15,0-1-15,0 21 0,0-21 0,0 22 16,0-1-16,0 21 0,0-20 16,0 20-16,0 1 0,-21-1 0,21 1 15,-21 20-15,21-20 0,-21 21 0,0-22 16,21 22-16,-21-1 0,-1 1 15,22 0-15,-21-1 0,0-20 0,0 21 16,0-1-16,0-20 0,-1 20 0,1-20 16,0-1-16,0 1 0,0-1 15,0-20-15,21 20 0,-22-20 0,1-22 16,21 21-16,-21-21 0,21 0 16,0-42-1,0 0 1,0-21-16,0 21 0,21-22 15,-21 1-15,21 0 0,1-22 0</inkml:trace>
  <inkml:trace contextRef="#ctx0" brushRef="#br0" timeOffset="18992.13">19960 4720 0,'0'0'0,"0"-42"0,-21 21 0,21-22 15,0 22-15,0-21 0,0 21 16,0 0-16,0-1 0,21 1 0,21 0 16,-20 0-16,20 21 0,-21 0 0,21 0 15,1 0-15,-22 0 0,21 0 16,1 21-16,-22 0 0,21 0 0,-21 1 16,0-1-16,1 0 0,-22 21 15,0-21-15,0 1 0,0 20 0,0-21 16,-22 21-16,1-20 0,0-1 0,-21 0 15,21 21-15,-22-21 16,22 1-16,0-22 0,-21 21 0,20 0 0,1-21 16,42-21 15,1 0-15,20-1-16,-21 1 15</inkml:trace>
  <inkml:trace contextRef="#ctx0" brushRef="#br0" timeOffset="19323.91">20532 4763 0,'21'0'15,"0"0"-15,0 0 0,0-22 16,0 22-16,1-21 0,-1 21 16,0 0-16,0-21 0,21 0 0,-20 21 15,-1-21-15,0 0 0,0-1 16,0 22-16,0-21 0,-21 0 0,0 0 15,22 0-15,-22 0 16,-22 21-16,1 0 16,0 0-16,0 0 0,-21 21 0,20 0 15,-20 0-15,21 0 0,0 22 16,-22-22-16,22 21 0,21-21 0,0 0 16,0 22-16,0-22 0,0 0 15,0 0-15,0 0 0,0 1 16,0-1-16,21 0 0,1-21 0,-1 0 15,0 0-15,0 0 0,0 0 0,22 0 16,-22 0-16,21 0 0,-21 0 16,22 0-16,-22-21 0,0 21 0,0-21 15,0-1-15</inkml:trace>
  <inkml:trace contextRef="#ctx0" brushRef="#br0" timeOffset="19683.71">21124 4678 0,'0'0'0,"0"-64"16,0 43-16,0 0 15,0 0-15,0 0 0,21 21 16,1-21-16,-1 21 0,0 0 16,0-22-16,0 22 0,0 0 0,1 0 15,-1 0-15,0 22 0,0-22 16,0 21-16,0 0 0,1 21 0,-1-21 16,-21 1-16,0 20 0,0-21 0,0 21 15,0 1-15,0-22 0,0 21 16,0 1-16,-21-22 0,-1 0 0,1 0 15,21 0-15,-21 0 0,0-21 0,0 0 16,0 0 0,21-21-16,0 0 15,0 0-15,0 0 0,0 0 16,0-1-16,0-20 0,0 21 16,21-21-16,0 20 0,-21-20 0,21 21 15,0-21-15,-21 20 0,21-20 0,1 21 16,-22-21-16,21 20 0,0 1 15,-21 0-15,21 0 0,0 21 0,-21-21 16,0 0-16,21 21 0,1-22 16,-1 22-16</inkml:trace>
  <inkml:trace contextRef="#ctx0" brushRef="#br0" timeOffset="20509.75">22034 3979 0,'0'0'0,"0"-21"15,0-21-15,0 21 16,0 0-16,-21 21 16,21 21-1,-21 0-15,21 21 0,-21 1 16,0-1-16,21 21 0,-21 1 0,-1-22 16,1 22-16,0-1 0,0 1 15,0-1-15,0-20 0,-1 20 0,1-21 16,0 22-16,0-22 0,21 1 15,0-1-15,0 0 0,0-21 0,0 22 16,0-22-16,0 0 0,21 0 16,0 0-16,0-21 0,1 0 15,-1 0-15,0 0 0,21 0 0,-21 0 16,22-21-16,-22 0 0,0 21 0,21-21 16,-20 0-16,20 0 0,-21-22 15,21 22-15,-20 0 0,-1-21 0,0 20 16,21-20-16,-42 21 0,21 0 15,1 0-15,-22-1 0,21 1 0,-21 42 32,-21 1-17,21-1-15,-22 21 0,1-21 0,21 0 16,0 22-16,0-22 0,0 0 16,0 21-16,0-20 0,0-1 15,0 0-15,0 0 0,21 0 16,1 0-16,-1-21 0,0 0 0,21 0 15,-21 0-15,1 0 0,20 0 16,-21-21-16,0 0 0,22 21 0,-22-21 16,0 0-16,21-22 0,-21 22 15,1 0-15,-1 0 0,0-21 0,-21 20 16,0 1-16,21 0 0,-21 0 0,21 0 16,-21 0-16,0 42 31,0 0-16,-21 0-15,0 0 0,21 22 16,-21-22-16,0 21 0,-1 0 0,1 1 16,0-1-16,21 0 0,-21 1 15,21 20-15,-21-20 0,21 20 0,0-21 16,0 22-16,0-22 0,0 22 0,0-22 16,21 22-16,-21-1 0,0 1 15,0-1-15,0-21 0,0 22 0,0-1 16,0-20-16,0-1 0,0 22 0,-21-22 15,0-21-15,-1 21 0,1-20 16,-21-1-16,21 0 0,-22 0 16,22-21-16,-21 0 0,21 0 0,0 0 15,-22 0-15,22 0 0,0 0 16,21-21-16,0 0 16,0 0-16,0-1 0,0 1 15,0-21-15,0 21 0,0-22 0,0 1 16</inkml:trace>
  <inkml:trace contextRef="#ctx0" brushRef="#br0" timeOffset="20768.59">21505 4424 0,'0'0'0,"0"-21"0,21 0 15,1-1-15,-1 22 0,21-21 16,0 21-16,1-21 0,-1 21 0,22 0 16,-22 0-16,0 0 0,22-21 15,-22 21-15,0 0 0,1 0 0,-1 0 16,-21 0-16,22 0 0,-22 0 16,0 0-16</inkml:trace>
  <inkml:trace contextRef="#ctx0" brushRef="#br0" timeOffset="21891.58">24596 4403 0,'0'0'0,"0"-21"0,0-22 15,-22 22-15,22 0 16,-21 0-16,21 0 0,-21-22 16,21 22-16,0 0 0,-21 21 15,0 0-15,0 0 16,-1 21-16,1 0 0,0 0 0,0 1 15,0 20-15,0 0 0,-1 1 16,1-1-16,0 0 0,0 22 0,0-22 16,0 0-16,-1 1 0,22 20 0,0-20 15,0-1-15,0 0 0,0-21 16,0 22-16,0-22 0,22 0 0,-1-21 16,0 0-16,21 0 0,1 0 15,-1 0-15,0 0 0,1-21 0,-1 0 16,21 0-16,-20-22 0,-1 22 15,0 0-15,1-21 0,-1 20 16,-21-20-16,0 0 0,1-1 0,-22 1 16,0 21-16,0-21 0,-22-1 0,-20 1 15,21 0-15,-21-1 0,-1 1 16,1 21-16,0 0 0,-22-1 0,22 1 16,-1 21-16,1 0 0,21 0 15,-21 0-15,20 0 0,44 0 16,-1 0-1,0 0-15,21 0 0,22 0 16,-1 0-16,22 0 0,0 0 0,-1 0 16,1-21-16,21 21 15,0-21-15,-22 0 0,22 0 0,0-1 16,-21 1-16,20-21 0,-41 21 0,21 0 16,-43-22-16,0 22 0,1 0 15,-43-21-15,0 20 0,0 1 0,-22-21 16,1 21-16,-21-22 0,0 22 15,-1 0-15,1 0 0,0 0 0,-22 0 16,22 21-16,-1 0 0,1 0 16,0 0-16,-1 21 0,1 21 0,0 0 15,-1 1-15,22 20 0,-21 1 0,21-1 16,-22 22-16,22 0 16,0 20-16,0-20 0,0 0 0,0-1 15,-1 1-15,1 21 0,0-21 0,0-1 16,0 1-16,0 0 0,-1-1 15,1 1-15,0-22 0,0 22 0,0 0 16,0-22-16,-1 22 0,-20 0 0,21-22 16,0 22-16,0-22 0,-22 22 15,22-22-15,0 1 0,0-1 0,0 1 16,-1-1-16,1-20 0,0 20 0,0-20 16,0-22-16,0 21 0,-1-21 15,22 0-15,-21-21 16,0-21-1,0 0-15,21 0 0,0 0 0,-21 0 16,0-1-16,-1 1 0,1 0 16,0 0-16,0 0 0,0-22 0,-22 22 15,22 0-15,0 0 0,0 0 0,0 0 16,0 21-16,21-22 0,0 1 0,0 0 16,0 0-16,0 0 0,0 0 15,21-22-15,0 22 0,0-21 0,0-1 16,22 1-16,-1 0 0</inkml:trace>
  <inkml:trace contextRef="#ctx0" brushRef="#br0" timeOffset="23504.7">26882 4995 0,'0'0'0,"-22"0"0,22-21 15,0 0 1,22 0-16,-1 0 0,0 0 0,0-1 16,21-20-16,-20 21 0,20-21 0,-21 20 15,21-20-15,1 0 0,-1-1 16,-21 1-16,22 0 0,-22-1 0,21-20 16,-21 21-16,-21-1 0,0 1 15,0 0-15,0-1 0,0 1 0,0 21 16,0 0-16,-21-1 15,0 22-15,0 0 0,-22 0 0,22 0 16,-21 22-16,0-1 0,20 21 0,-20-21 16,21 22-16,0-1 0,21 0 15,0 1-15,0 20 0,0-21 0,0 1 16,21-1-16,0 0 0,0 1 16,0-1-16,1 0 0,-1 1 0,0-22 15,-21 21-15,0 1 0,0-22 0,0 0 16,0 0-16,0 0 0,0 0 15,-21 1-15,0-22 0,-1 0 0,-20 0 16,21 0-16,0 0 0,-22 0 0,22 0 16,0-22-16,-21 22 15,21-21-15,-1-21 0,1 21 0,0 0 16,0-1-16,0 22 0,0-21 16,21 0-16,-22 21 0,22 21 15,0 0 1,0 1-16,22-22 0,-1 21 15,0 0-15,0 0 0,0 0 0,0 0 16,22-21-16,-22 22 0,21-22 0,1 0 16,-1 0-16,0 0 0,1 0 15,-1 0-15,0 0 0,1 0 0,-1 0 16,0-22-16,1 1 16,-1 21-16,-21-21 0,0 0 0,22 0 15,-22-22-15,-21 22 0,21 0 0,-21-21 16,21 21-16,-21-22 0,0 22 15,0 0-15,0-21 0,0 20 0,0 1 16,0 42 15,0 1-31,0-1 0,0 0 0,0 21 16,0-21-16,0 22 0,0-1 16,0-21-16,0 22 0,0-22 0,0 0 15,0 21-15,0-21 0,21 1 16,0-22-16,1 0 15,-1 0-15,0 0 0,0 0 0,0 0 16,22 0-16,-22-22 0,0 22 0,0-21 16,21 0-16,-20 0 0,-1 0 15,0-22-15,0 22 0,-21 0 0,21-21 16,0 21-16,-21-22 0,22 22 16,-22 0-16,0 0 0,0 0 0,0-1 15,0 1-15,-22 42 16,1 1-1,0-1-15,21 0 0,-21 21 0,0-21 16,21 22-16,0-1 0,0-21 16,-21 22-16,21-22 0,0 21 15,0-21-15,0 0 0,0 1 0,0-1 16,21 0-16,0-21 0,0 0 16,0 0-16,0 0 0,1 0 0,20 0 15,-21 0-15,21 0 0,1-21 0,-22 0 16,21-1-16,1 1 0,-22-21 15,0 21-15,21-22 0,-21 1 0,1 0 16,-1-1-16,-21 1 0,21 0 16,-21-1-16,21-20 0,-21 21 0,0-22 15,21 22-15,0-1 0,-21 1 0,0 0 16,0 21-16,0-1 16,0 44-1,0-1-15,0 21 0,-21-21 16,21 22-16,-21-1 0,0 0 0,0 22 15,0-22-15,-1 0 0,1 1 0,0-1 16,0 22-16,0-22 0,0 0 16,-1 1-16,22-22 0,0 21 0,-21-21 15,0 22-15,21-22 0,0 0 16,-21 0-16,0 0 0,0-21 16,21-21 15,0 0-31,0 0 15,0 0-15,21-22 0,0 22 0,0-21 16,21 21-16,-20-22 0,20 1 16,0 21-16,1-22 0,-1 22 0,0 0 15,1 0-15,-1 21 0,0 0 16,-21 0-16,22 0 0,-22 0 0,21 0 16,-21 0-16,1 21 0,-22 0 0,0 0 15,0 1-15,0 20 0,0-21 16,0 0-16,-22 22 0,1-22 0,0 0 15,0 0-15,-21 0 0,20 0 16,-20 1-16,21-1 0,-21 0 16,20-21-16,-20 21 0,21-21 0,0 0 15,0 0-15,-1 0 0,1 0 16,0 0-16,21-21 16,21 0-1,0 0-15,1-1 0</inkml:trace>
  <inkml:trace contextRef="#ctx0" brushRef="#br0" timeOffset="25226.02">29824 4382 0,'0'0'0,"-21"-22"0,-1 1 0,1 0 15,0 21-15,0 0 0,0 0 16,0 0-16,-1 0 0,1 21 16,-21 0-16,21 1 0,0 20 15,-1 0-15,-20-21 0,21 22 0,0-1 16,0 0-16,-1 1 0,22-1 0,0 0 16,0 1-16,0-1 15,0-21-15,0 22 0,0-22 0,22 0 16,-1 0-16,0 0 0,0-21 0,21 0 15,-20 21-15,20-21 0,0 0 16,-21 0-16,22 0 0,-1-21 0,0 0 16,1 0-16,-1 0 0,0 0 15,1-22-15,-1 22 0,0-21 0,1-1 16,-1 1-16,-21 0 0,22-1 16,-22 1-16,0-21 0,0-1 0,0 1 15,0-1-15,1 1 0,-22 20 16,0-20-16,0 20 0,21 1 0,-21 0 15,0 21-15,0-1 0,0 1 16,-21 42 0,-1 22-16,1-1 0,0 0 15,0 1-15,0-1 0,0 0 16,-1 22-16,1-22 0,21 1 0,0 20 16,-21-21-16,21 1 0,-21-1 15,21 0-15,0 1 0,0-1 0,0 0 16,0-20-16,0 20 0,0-21 15,21 0-15,0 0 0,0 1 0,1-1 16,20 0-16,0-21 0,-21 0 0,22 0 16,-1 0-16,0 0 0,1 0 15,-1 0-15,-21-21 0,22 0 16,-1-1-16,-21 1 0,21 0 16,-20 0-16,20 0 0,-21 0 0,0-22 15,0 22-15,1-21 0,-22-1 16,0 22-16,0-21 0,0 21 0,0 0 15,0-22-15,0 22 16,-22 21-16,1 0 0,0 0 0,0 0 16,0 21-16,-22 0 0,22 1 0,-21-1 15,21 0-15,0 0 0,-1 21 16,1-20-16,0 20 0,0-21 0,21 21 16,0-20-16,0 20 0,0-21 15,0 0-15,0 0 0,21 1 16,0-22-16,0 0 15,1 0-15,-1 0 0,0 0 16,0 0-16,0-22 0,0 1 0,1 0 16,-1 0-16,-21 0 0,21 0 15,0-1-15,0-20 0,0 21 0,-21-21 16,22 20-16,-1-20 0,-21 21 16,0 0-16,21 0 0,-21-1 0,0 1 15,0 42 1,0 1-1,0-1-15,-21 0 16,21 0-16,0 0 0,-21 0 0,21 1 16,-22 20-16,22-21 0,0 21 0,0-20 15,0-1-15,0 21 0,0-21 16,0 0-16,0 1 0,0 20 0,0-21 16,22-21-16,-1 21 0,0 0 15,0-21-15,21 0 0,-20 0 0,20 0 16,-21 0-16,21 0 0,-20 0 15,20 0-15,-21-21 0,21 0 0,1 0 16,-22 0-16,21 0 0,1-1 16,-22-20-16,21 21 0,-21-21 0,22-1 15,-22 1-15,0 0 0,0-1 16,0 22-16,0-21 0,1 21 16,-22-1-16,0 1 0,-22 21 15,1 0-15,0 21 16,0 1-16,0-1 0,0 0 0,-1 21 15,1-21-15,0 22 0,21-1 16,0-21-16,0 22 0,0-22 0,0 0 16,0 21-16,0-21 0,0 1 15,21-1-15,0 0 0,1-21 16,-1 0-16,0 0 0,-21 21 16,21-21-16,0 0 0,-21-21 31,0 0-31,0 0 15,-21-1 1,0 22-16,0 0 0,0-21 16,-1 21-16,1 0 0,0 0 15,0 0-15,21 21 0,-21-21 16,21 22-16,0-1 0,0 0 16,0 0-16,0 0 0,21-21 15,0 21-15,0-21 0,0 0 16,1 0-16,-1 0 0,0 22 0,21-22 15,1 0-15,-1 0 0,-21 0 16,21 0-16,1-22 0,-1 22 16,-21-21-16,22 0 0,-1 0 0,-21 0 15,21-22-15,-20 22 0,20-21 16,-21 21-16,21-22 0,-20 22 0,-1-21 16,0 0-16,0 20 0,-21 1 15,0 0-15,0 0 0,0 0 16,0 0-16,-21 21 15,0 0-15,0 21 16,-1 0-16,22 0 0,0 21 0,-21-20 16,21-1-16,0 21 0,0 0 15,0-20-15,0 20 0,0-21 0,0 21 16,0-20-16,0-1 0,0 21 16,0-21-16,0 0 15,-21 1-15,21-1 0,-21 0 16,0-21-1,0 0-15,-1 0 16,1 0 0,0 0-16,0 0 15,21-21-15,-21 0 16,0 21-16,-1 0 0,22-22 0</inkml:trace>
  <inkml:trace contextRef="#ctx0" brushRef="#br0" timeOffset="46232.08">1630 7789 0,'0'0'0,"-21"22"0,-1-22 16,1 0-16,21 21 15,0 0-15,0 0 31,21-21 1,-21-21-17,22 21-15,-22-21 0,0 0 16,0-1-16,0 1 16,-22 0-1,1 21 1,0 0-16,0 0 0,0 0 15,0 21-15,-1 0 16,22 1-16,-21-22 0,21 21 16,-21 0-16,21 0 15,0 0-15,0 0 16,21-21 0,0 0-1,1 0-15,-1 0 16,0 0-1,-21-21-15,21 0 0,-21 0 16,0 0 0,0 0-16,0-1 0,-21 1 31,0 21-31,0 0 16,-1 0-16,22 21 15,-21 1-15,21-1 0,-21 0 0,21 0 16,0 0-16,-21 0 0,21 1 15,0-1-15,0 0 0,0 0 16,0 0-16,0 0 0,0 1 0,0-1 16,0 0-16,0 0 15,21-21-15,0 0 0,-21 21 16,21-21-16,1 0 0,-1 21 16</inkml:trace>
  <inkml:trace contextRef="#ctx0" brushRef="#br0" timeOffset="47060.72">2984 7938 0,'0'0'0,"22"0"0,-22-22 16,21 22-16,0-21 0,-21 0 15,21 21-15,0-21 0,-21 0 16,21 0-16,1-1 0,-22 1 15,0 0-15,0 0 0,0 0 16,0 0-16,0-1 0,0 1 16,-22 0-16,1 0 0,0 21 15,0 0-15,0-21 0,-22 21 0,1 0 16,0 0-16,-1 0 0,-20 21 16,21 0-16,-22 0 0,1 0 0,20 1 15,-20 20-15,20-21 0,-20 21 16,21 22-16,-1-22 0,1 22 0,0-1 15,20 1-15,1 20 16,0-20-16,0-1 0,0 1 0,0-1 16,21 1-16,0-1 0,0 1 15,0-1-15,0 1 0,0-22 0,0 1 16,21 20-16,0-42 0,0 22 16,21-1-16,-20-21 0,20 0 0,-21 0 15,21-21-15,1 0 0,-22 22 16,21-22-16,1 0 0,-1 0 0,-21-22 15,21 1-15,1 21 0,-22-21 0,21-21 16,1 21-16,-22-1 0,21-20 16,-21 21-16</inkml:trace>
  <inkml:trace contextRef="#ctx0" brushRef="#br0" timeOffset="47483.78">3175 8509 0,'0'0'0,"0"-21"0,-21 21 16,0 0-1,-1 21-15,1-21 16,0 21-16,21 0 0,-21 1 0,21-1 16,-21 21-16,21-21 0,-21 22 15,21-22-15,0 21 0,0 0 0,0-20 16,0 20-16,0 0 0,0-21 16,0 1-16,0 20 0,0-21 0,0 0 15,21-21-15,0 21 0,0-21 16,0 0-16,0 0 0,1 0 15,-1 0-15,21 0 0,-21-21 0,22 0 16,-22 0-16,21 0 0,0-22 16,-20 22-16,20-21 0,-21 0 0,21-1 15,-20 1-15,-1 0 0,-21-1 16,0 1-16,0 0 0,0 20 0,0-20 16,-21 0-16,-1 21 0,1-1 0,0 1 15,-21 0-15,21 21 0,-22 0 16,22 0-16,-21 0 0,21 0 0,-22 21 15,22 0-15,0 1 0,0-1 16,0 0-16,21 0 0,-22 0 16,22 0-16,0 1 0,0-1 0,0 0 15,0 0-15,0 0 0,22-21 16,20 0-16,-21 21 0,0-21 0,22 0 16,-22 0-16</inkml:trace>
  <inkml:trace contextRef="#ctx0" brushRef="#br0" timeOffset="47968.95">3746 8488 0,'0'0'0,"0"21"47,0 0-47,0 0 0,0 1 15,0-1-15,0 0 0,0 21 16,0-21-16,0 1 0,0 20 0,0-21 15,-21 21-15,21-20 0,0-1 16,-21 21-16,21-21 0,0 0 0,0 1 16,0-1-16,-21-21 15,0 0 1,21-21 0,0-1-16,0 1 15,0 0-15,0-21 0,0 21 0,0-22 16,0 22-16,0-21 0,0-1 0,0 1 15,21 21-15,0-21 16,0-1-16,0 22 0,1 0 0,20 0 16,-21 0-16,0-1 0,22 22 15,-22 0-15,0 0 0,21 0 0,-21 22 16,1-1-16,-1 0 0,0 0 0,0 0 16,-21 22-16,0-22 0,21 21 15,-21-21-15,0 0 0,21 22 0,-21-22 16,0 21-16,0-21 0,0 1 0,0 20 15,-21-21-15,21 0 0,-21-21 16,21 21-16,0-42 47</inkml:trace>
  <inkml:trace contextRef="#ctx0" brushRef="#br0" timeOffset="48276.49">4318 8424 0,'0'0'0,"21"0"32,-21 22-32,21-1 15,0 0-15,-21 0 0,22 0 16,-1 0-16,-21 1 0,0 20 0,0-21 15,21 0-15,-21 0 0,0 1 0,0 20 16,0-21-16,0 0 0,0 0 16,0 1-16,0-1 0,0 0 15,0 0 1,21-42 15,-21 0-31,0 0 16,0-1-16,21 1 0,-21 0 15,21 0-15</inkml:trace>
  <inkml:trace contextRef="#ctx0" brushRef="#br0" timeOffset="48483.9">4805 8382 0,'0'0'0,"0"-21"0,0 42 31,0 0-31,-21 0 0,-1 1 16,1-1-16,0 0 0,0 21 0,0-21 15,0 1-15,-1 20 0,1-21 16,21 0-16,-21 0 0,0 22 0,0-22 16,0 0-16,-1-21 0,22 21 15,-21 0-15,0-21 16,0 0 0,21-21-16</inkml:trace>
  <inkml:trace contextRef="#ctx0" brushRef="#br0" timeOffset="49124.84">677 7662 0,'0'-21'0,"21"21"16,1 0-1,-1-21 1,0 21 0,-21-21-16,21 0 31,-21 42 0,-21-21-31,0 21 0,21 0 16,0 22-16,0-22 0,-21 21 0,21-21 15,0 22-15,0-22 16,0 21-16,0-21 0,0 22 0,21-22 16,-21 0-16,21 21 0,0-42 15,21 21-15,-20 1 0</inkml:trace>
  <inkml:trace contextRef="#ctx0" brushRef="#br0" timeOffset="49992.57">5038 8551 0,'0'0'0,"0"22"15,-22-22-15,44 0 47,-1 0-47,0 0 16,0-22-16,0 1 0,0 21 15,1-21-15,-1 0 0,0 0 16,0 21-16,-21-21 0,0-1 16,0 1-16,0 0 15,-21 21 1,0 0-16,0 0 16,-1 21-16,1 0 0,0 1 0,-21-1 15,21 0-15,-1 0 0,1 21 16,0-20-16,0 20 0,0 0 0,21 1 15,0-22-15,0 21 0,0 0 0,0-20 16,0 20-16,0-21 16,21 0-16,0 0 0,0-21 0,0 22 15,1-22-15,-1 0 0,0 0 0,0 0 16,0 0-16,22 0 0,-22-22 16,0 22-16,21-21 0,-21 0 0,22 0 15</inkml:trace>
  <inkml:trace contextRef="#ctx0" brushRef="#br0" timeOffset="50395.94">5588 8446 0,'0'0'0,"-21"-43"16,0 22-16,21 0 16,21 21-1,0 0-15,0 0 16,21 0-16,-20 21 0,-1-21 0,21 21 15,-21 0-15,22 1 0,-22 20 16,21-21-16,-21 0 0,22 22 0,-22-22 16,0 0-16,-21 21 0,0 1 0,0-22 15,0 21-15,0 0 0,0-20 16,0-1-16,0 21 0,0-21 0,-21-21 16,0 21-16,21 1 0,-22-22 15,1 0-15,21-22 16,0 1-16,0 0 15,0 0-15,0-21 0,0 20 16,0 1-16,21-21 0,-21 0 16,22 20-16,-22-20 0,21 0 0,0-1 15,-21 22-15,21-21 0,0 21 16,0-22-16,1 22 0,-22 0 0,21 0 16,0 21-16,0 0 15,0 0-15,0 0 16,-21 21-16,0 0 0</inkml:trace>
  <inkml:trace contextRef="#ctx0" brushRef="#br0" timeOffset="51467.92">6329 8932 0,'0'0'0,"0"22"15,0-1-15,21-21 16,0 0-1,0-21-15,-21-1 0,21 1 16,1 0-16,-1 0 0,0-21 16,0 20-16,0-20 0,0 0 0,1-1 15,-1 1-15,0 0 0,0-1 16,0-20-16,0 21 0,-21-22 16,0 1-16,0-1 0,0 22 0,0-22 15,0 22-15,0 0 0,0-1 16,-21 1-16,21 21 0,-21 0 0,0-1 15,0 22-15,0 0 0,-1 0 0,1 22 16,0-1-16,0 21 0,0-21 16,21 43-16,0-22 0,-21 0 0,21 22 15,0-1-15,0-20 0,0 20 16,0 1-16,0-22 0,0 22 0,0-22 16,21 0-16,-21 22 0,0-22 0,0 0 15,0 1-15,21-22 16,-21 21-16,21-21 0,-21 1 0,0-1 15,21 0-15,0 0 0,1-21 0,-1 0 16,0 0-16,0 0 0,0 0 16,0 0-16,22-21 0,-22 21 0,0-21 15,0 0-15,22-1 0,-22-20 0,0 21 16,0 0-16,0-22 0,0 22 16,1-21-16,-1 21 0,0-22 0,-21 22 15,0 0-15,0 0 0,0 0 0,21 0 16,-21 42 15,0 0-31,0 0 0,-21 0 0,21 0 16,0 1-16,0-1 15,0 21-15,0-21 0,0 0 0,0 1 16,0-1-16,0 0 0,0 0 0,21 0 16,0 0-16,0-21 15,1 0-15,-1 0 0,0 0 16,0 0-16,0 0 0,0 0 0,1 0 15,-1-21-15,0 0 0,0 0 16,0 0-16,0 0 0,1-1 0,-1-20 16,-21 21-16,0 0 0,0-22 0,0 22 15,21 0-15,-21 0 0,0 0 16,0 0 0,0 42-1,0 0-15,0 0 16,0 0-16,0 0 0,0 1 0,-21-1 15,21 0-15,0 0 0,-21 0 0,21 0 16,0 1-16,0-1 0,0 0 16,0 0-16,-22-21 0,22 21 15,0-42 17,0 0-17,0 0-15,0 0 0,0-22 0,22 22 16,-1 0-16,-21-21 0,21 20 15,0-20-15,0 21 0,22-21 16,-22 20-16,0 1 0,21 0 0,-21 21 16,22 0-16,-22 0 0,0 0 15,0 0-15,0 0 0,1 21 0,-1 0 16,-21 1-16,0-1 0,0 21 16,0-21-16,0 0 0,0 1 15,0-1-15,0 0 0,-21 21 0,-1-21 16,22 1-16,-21-1 0,21 0 0,-21 0 15,0-21-15,21 21 16,0 0-16,21-21 31,0-21-15,0 21-16</inkml:trace>
  <inkml:trace contextRef="#ctx0" brushRef="#br0" timeOffset="52120.39">8594 8488 0,'0'0'0,"-22"-21"0,1 21 16,0-21-16,0 21 0,0 0 16,0 0-16,-1 0 0,1 0 15,0 0-15,0 0 0,0 0 0,0 21 16,-1 0-16,1 0 0,0 0 0,0 0 15,0 1-15,0 20 0,-1-21 16,1 0-16,21 22 0,0-22 0,0 0 16,0 0-16,0 0 0,0 0 15,21-21-15,1 0 16,-1 0-16,0 0 0,0 0 0,0 0 16,0 0-16,1 0 0,-1-21 0,0 0 15,0 0-15,0 0 16,0 0-16,-21-1 0,22 1 0,-1 0 15,0 0-15,-21 0 0,0 0 0,21-1 16,0 1-16,-21 0 16,0 42 15,0 0-15,0 1-16,0-1 0,0 0 0,0 0 15,0 21-15,0 1 0,-21-22 0,21 21 16,-21 22-16,0-22 0,21 22 15,0-22-15,-21 21 0,-1 1 0,22-1 16,-21 1-16,21-1 0,-21 22 16,21-21-16,0 20 0,-21 1 15,21-22-15,-21 22 0,21 0 0,-21-22 16,21 22-16,-22-22 0,22 22 0,-21-21 16,0-1-16,21 1 0,-21-1 0,0 1 15,0-1-15,-1-21 0,1 1 16,21-1-16,-21-21 0,0 22 0,0-43 15,0 21-15,21 0 0,-22-21 0,1 0 16,0 0-16,0 0 0,0-21 16,0 0-16,21-1 0,-22 1 15,1 0-15,0 0 0,0-21 16,0-1-16,21 1 0,-21-22 0,-1 22 16,1-21-16,0-1 0,0 1 0,21-1 15,-21-21-15</inkml:trace>
  <inkml:trace contextRef="#ctx0" brushRef="#br0" timeOffset="52384.33">7620 7578 0,'0'0'0,"-21"0"16,21 21 47,-21-21-48,-1 0-15,-20 0 16</inkml:trace>
  <inkml:trace contextRef="#ctx0" brushRef="#br0" timeOffset="52580.3">6286 8086 0,'0'0'0,"0"21"16,22-21-16,-1 0 15,0 0-15,0 0 0,21 0 0,-20 0 16,20-21-16,0 21 0,1 0 0,-1-21 16,0 21-16,1-22 0,-1 22 15,0-21-15,-21 21 0</inkml:trace>
  <inkml:trace contextRef="#ctx0" brushRef="#br0" timeOffset="54184.32">10541 8107 0,'0'0'16,"-21"0"-16,0 0 16,21-21-16,0 0 15,21-1-15,0 1 16,0 0-16,0 0 0,22 0 0,-1 0 15,0-22-15,1 22 0,-1 0 16,21-21-16,-20 20 0,20-20 16,-20 0-16,-1 21 0,-21-22 0,21 1 15,-20 21-15,-1-22 0,-21 1 0,0 21 16,-43 0-16,22 0 0,-21-1 16,-22 22-16,1 0 0,-22 0 0,22 0 15,-22 0-15,22 22 0,-22-1 0,21 0 16,-20 0-16,20 21 0,1-20 15,-1-1-15,22 21 0,0-21 0,-1 0 16,22 22-16,21-22 0,0 21 16,0-21-16,42 22 0,-20-1 0,20 0 15,0 1-15,1-1 0,20 0 0,-21 1 16,22-1-16,-22 0 16,22 22-16,126 105 15,-147-126-15,-22-1 0,0-21 16,-21 21-16,0 1 0,-21-1 15,0-21-15,-1 22 0,-20-22 0,0 21 16,-22-21-16,22 0 0,0 1 0,-22-22 16,22 21-16,-22-21 0,22 0 15,0 0-15,-22 0 0,22-21 0,-1-1 16,22 1-16,-21 0 0,0 0 0,20 0 16,1-22-16,0 1 0,0 21 15,-21-21-15,42-22 0,-22 22 0,22-1 16,-21-20-16,21 21 0,0-1 15,0 1-15,0 0 0,0-1 16,21 22-16,1 21 0,-1 0 0,0 0 16,0 0-16,0 0 0,0 21 0,1 22 15,-1-22-15,0 21 0,0 0 16,0 1-16,0-1 0,1-21 0,-1 22 16,0-1-16,-21 0 0,21 1 15,0-22-15,0 21 0,1-21 16,-1 22-16,0-22 0,0 0 0,21 0 0,-20 0 15,-1-21-15,0 21 0,0-21 16,21 0-16,-20 0 0,20 0 16,0 0-16,-21-21 0,22 0 0,-1 0 15,0 0-15,1 0 0,-22-1 16,21 1-16,1-21 0,-22 21 0,0 0 16,21-22-16,-42 22 0,21 0 0,1 0 15,-22 0-15,0-1 0,0 1 16,0 0-16,0 42 15,-22 0 1,1 1-16,21 20 16,0-21-16,0 0 0,0 0 15,-21 1-15,21-1 0,0 0 0,0 0 0,0 0 16,0 0-16,0 1 0,21-1 16,0 0-16,1-21 15,-1 0-15,0 0 0,21 0 0,-21 0 16,1 0-16,20 0 0,-21-21 15,21 21-15,-20-21 0,20-1 0,0 1 16,-21 0-16,22 0 0,-22 0 0,0 0 16,0-22-16,0 22 0,-21 0 0,0 0 15,0 0-15,-21 42 47,0 0-31,21 0-16,0 0 0,0 0 0,0 22 15,0-22-15,0 0 0,0 0 0,0 0 16,0 1-16,0-1 0,0 0 16,0 0-16,21 0 0,0 0 0,1-21 15,-1 0-15,0 0 0,0 0 0,0 0 16,22 0-16,-22 0 0,0-21 16,21 21-16,-21-21 0,22 0 0,-22 0 15,21 0-15,-21-1 0,1 1 0,-1-21 16,0 21-16,-21 0 0,0-1 15,21-20-15,-21 21 0,21 0 16,-21 0-16,0-1 0,0 1 0,0 0 16,0 42 15,-21-21-31,21 21 0,-21 22 0,21-22 16,0 0-16,-21 21 0,0 1 0,21-1 15,-22 0-15,22 1 0,0-1 16,-21 22-16,0-1 0,21 1 0,-21-1 15,21 1-15,0-1 0,0 1 0,-21-1 16,21 1-16,-21-1 0,21 22 16,0-22-16,0 1 0,-22-1 0,1 1 15,21-1-15,-21-20 0,21 20 16,0-21-16,-21 1 0,0-1 0,0 0 16,21-20-16,-22-1 0,22 0 15,0 0-15,-21 0 0,21 0 0,-21-21 16,21-21-1,0 0-15,0 0 0,0 0 16,0 0-16,0-22 0,0 22 0,0-21 16</inkml:trace>
  <inkml:trace contextRef="#ctx0" brushRef="#br0" timeOffset="54507.81">11853 8446 0,'0'-22'0,"0"44"0,0-86 0,0 43 0,0 0 16,21 0-16,-21-1 0,22 1 0,-1 0 15,0 0-15,0 21 0,0-21 16,0 21-16,1 0 0,20 0 0,-21 0 16,0 0-16,0 21 0,1 0 0,-1 21 15,0-20-15,-21-1 0,0 21 16,0 0-16,0-20 0,0 20 0,-21 0 15,0-21-15,-22 22 0,22-22 16,0 0-16,0 21 0,-22-20 16,22-22-16,21 21 0,-21 0 0,0-21 15,21 21-15,-21-21 0,21-21 32,0 0-17,21 0-15,0-1 0,0 1 0</inkml:trace>
  <inkml:trace contextRef="#ctx0" brushRef="#br0" timeOffset="54840.24">12340 8509 0,'0'0'0,"42"0"16,-20-21-1,-1 0-15,0 21 16,0-21-16,0 21 0,0-22 15,1 1-15,-1 0 0,0 0 0,0 0 16,0 21-16,0-21 0,-21-1 0,22 1 16,-22 0-16,0 0 0,-22 21 31,1 0-31,0 21 0,0 0 16,0 0-16,0 1 0,-1 20 15,1-21-15,0 21 0,21-20 16,0 20-16,-21-21 0,21 0 0,0 22 15,0-22-15,0 0 0,0 0 16,0 0-16,21 0 0,0-21 16,0 0-16,1 0 0,-1 0 15,0 0-15,0 0 0,0 0 16,0-21-16</inkml:trace>
  <inkml:trace contextRef="#ctx0" brushRef="#br0" timeOffset="55184.15">12869 8297 0,'0'0'16,"0"-21"-16,0 0 16,21 0-16,1 21 15,-1 0-15,0 0 16,0 0-16,0 0 16,0 21-16,1 0 0,-1 0 0,0 1 15,0 20-15,0-21 0,0 21 0,1-20 16,-22 20-16,21-21 0,-21 21 15,0 1-15,0-22 0,0 0 0,-21 0 16,-1 22-16,1-22 0,0 0 16,21 0-16,-21-21 0,0 0 15,21-21 1,0 0 0,0 0-16,21-1 0,0 1 0,0 0 15,-21-21-15,21 21 0,1-22 16,-1 1-16,0 0 0,0-1 0,0 22 15,0-21-15,1-1 0,-1 22 0,-21-21 16,21 21-16,0 0 0,-21-1 16</inkml:trace>
  <inkml:trace contextRef="#ctx0" brushRef="#br0" timeOffset="57356.24">14647 8678 0,'0'0'0,"21"0"16,1 0 15,-22-21-16,21 0-15,-21 0 16,0 0-16,21 0 0,0-22 16,-21 22-16,0 0 0,21 0 0,0-22 15,1 22-15,-1-21 16,-21 0-16,21-1 0,0 1 0,21 0 16,-20-1-16,20 22 0,-21 0 0,21 0 15,-20 0-15,20 21 0,-21 0 16,0 0-16,0 0 0,1 0 0,-1 21 15,0-21-15,-21 21 0,0 0 16,0 0-16,21-21 0,-21 21 16,0-42 31,0 0-32,0 0-15,0 0 0,0 0 16,0-1-16,-21 1 15,21 0-15,0 0 16,-21 0-16,0 21 0,-1 0 16,1 0-1,0 21-15,0 0 0,0 0 0,0 0 16,21 22-16,-22-1 0,1 0 0,0 1 16,0-1-16,21 0 0,0 1 15,-21-1-15,21 0 0,0 1 0,0-22 16,0 21-16,0-21 0,0 1 0,21 20 15,0-21-15,0 0 0,0 0 16,1 1-16,-1-1 0,0-21 16,21 21-16,-21-21 0,22 0 0,-22 0 15,21 0-15,1 0 0,-1 0 16,0-21-16,1 0 0,-1-1 0,-21 22 16,21-42-16,1 21 0,-1 0 15,0-22-15,1 1 0,-22 0 16,21-1-16,1-20 0,-1-1 0,-21 22 0,21-21 15,-20-1-15,20 1 0,-21-1 16,0 22-16,-21-22 0,0 22 0,21 0 16,-21 20-16,0-20 0,0 21 15,0 0-15,-21 21 16,21 21 0,-21 0-16,0 0 0,0 22 15,-22 20-15,22-21 0,0 1 0,0 20 16,21 1-16,-21-22 0,21 22 15,-21-1-15,21-21 0,0 1 0,0-1 16,0 0-16,0 1 0,0-1 0,0-21 16,21 22-16,0-22 0,0 21 15,0-21-15,0 0 0,1 1 0,20-22 16,0 21-16,1-21 0,20 0 0,1 0 16,-1 0-16,1 0 0,-1 0 15,1 0-15,-1 0 0,1-21 16,-1-1-16,-21 1 0,1 0 0,-1 0 15,0 0-15,1-22 0,-22 22 16,0-21-16,0 21 0,-21-22 0,21 1 16,-21 0-16,0-22 0,0 22 0,0 0 15,-21 20-15,0-20 0,0 21 16,21 0-16,-21 0 0,0 21 0,-1 0 16,1 0-16,0 21 0,0 0 15,0 0-15,-22 0 0,22 22 0,-21-1 16,21 0-16,-22 1 0,22-1 15,0-21-15,0 21 0,0 1 16,21-22-16,-21 21 0,21-21 0,0 1 16,0-1-16,0 0 0,21 0 0,0-21 15,0 21-15,0-21 0,0 0 16,1 0-16,20 0 0,-21 0 0,0 0 16,0 0-16,22-21 0,-22 0 0,0 21 15,0-21-15,22 0 0,-22-22 16,0 22-16,0 0 0,0-21 0,-21-22 15,21 22-15,-21-1 0,0 22 16,0-21-16,0 21 0,0-22 16,0 22-16,0 0 0,-21 21 15,0 0 1,0 21-16,21 22 16,0-22-16,0 0 0,-21 21 0,21 1 15,0-1-15,-21-21 0,21 21 16,0 1-16,0-22 0,0 0 0,0 21 15,21-20-15,0-1 0,-21 0 0,21-21 16,0 21-16,0-21 0,22 0 16,-22 0-16,0 0 0,0 0 0,0 0 15,1 0-15,-1 0 0,0 0 0,21-21 16,-21 21-16,1-21 0,20 0 16,-21-1-16,21 1 0,-20 0 0,20-21 15,0 21-15,-21-22 0,22 1 16,-22 0-16,0-1 0,0 1 15,-21 21-15,0-22 0,0 22 0,0 0 16,0 0-16,-21 21 16,0 0-16,0 0 0,0 21 0,-1 21 15,1-20-15,0 20 0,0 0 0,21-21 16,0 22-16,0-1 0,0-21 16,0 22-16,0-22 0,0 0 0,0 21 15,21-21-15,0 1 0,0-22 0,-21 21 16,22 0-16,-1-21 0,-21-21 62,-21 21-62,-1-21 0,1-1 16,0 1-16,0 21 0,0 0 16,0-21-16,21 42 31,0 0-16,0 1-15,21-1 16,0 0-16,0-21 0,0 21 16,0-21-16,1 0 0,-1 21 0,21-21 15,-21 0-15,22 0 0,-22 0 16,21 0-16,-21 0 0,22 0 16,-1 0-16,-21-21 0,21 21 0,1-21 15,-1 0-15,-21 0 0,22 21 16,-1-22-16,-21-20 0,0 21 0,22 0 15,-22 0-15,0-22 0,0 22 0,0-21 16,-21 21-16,0-1 0,0 1 16,0 0-16,0 0 0,-21 21 15,0 0-15,0 21 16,0 0-16,-1 0 0,1 1 16,21 20-16,-21-21 0,21 0 15,0 22-15,0-22 0,0 0 0,0 0 16,0 0-16,0 0 0,21 1 15,-21-1-15,21 0 0,-21 0 16,-21 0 0,0-21-16,0 0 15,0 0-15,0 0 0,-1 0 0,1 0 16,0 0-16,-21 0 0,21-21 0,-1 0 16</inkml:trace>
  <inkml:trace contextRef="#ctx0" brushRef="#br0" timeOffset="58072.06">19897 7959 0,'21'-21'16,"-42"42"-16,63-64 0,-21 22 0,0 0 16,0 0-16,-21 0 0,0 0 0,22-1 15,-22 1-15,0 0 0,-22 21 32,1 0-32,-21 0 0,21 21 0,0 22 15,-22-22-15,1 21 0,21 0 0,-22 22 16,1-22-16,21 22 15,-21-1-15,20 1 0,-20-22 0,21 22 16,0-1-16,21-21 0,0 1 0,0-1 16,0 0-16,0 1 0,42-22 15,-21 0-15,0 21 0,22-42 0,-1 22 16,0-1-16,1-21 0,-1 0 16,0 0-16,1 0 0,-1 0 0,0 0 15,1-21-15,20-1 0,-20 1 0,-1 0 16,0 0-16,22-21 0,-22-1 15,-21 22-15,22-42 0,-22 20 0,0-20 16,-21 20-16,0-20 0,0-1 16,0 1-16,-21-1 0,0 22 15,-1-21-15,-20 20 0,0 22 0,21-21 16,-22 21-16,1-1 0,0 1 0,-1 21 16,1 0-16,0 0 0,-1 0 15,1 0-15,0 21 0,20-21 0,1 22 16,0-1-16,0 0 0,0 0 15,21 21-15,0-20 0,0-1 0,0 21 16,21-21-16,-21 0 0,21 1 0,0-22 16,22 21-16,-22-21 15,21 0-15</inkml:trace>
  <inkml:trace contextRef="#ctx0" brushRef="#br0" timeOffset="59024.75">21018 7684 0,'0'-22'0,"0"44"0,0-65 16,0 22-16,0 0 16,0 0-16,-21 21 15,0 21-15,0 21 16,21-21-16,-21 22 0,0-1 16,-1 0-16,22 1 0,-21 20 15,0 1-15,21-1 0,-21 1 0,0-1 16,21 1-16,-21-1 0,-1 1 15,1-22-15,21 0 0,-21 1 0,0-1 16,0 0-16,21-20 0,0-1 0,-21 21 16,-1-21-16,1-21 31,21-21-15,0 0-16,0 0 0,0 0 15,0-1-15,21 1 0,1 0 0,-1-21 16,0 21-16,0-1 0,21-20 15,-20 21-15,20 0 0,-21 0 0,21-1 16,1 1-16,-22 21 0,21 0 16,1 0-16,-22 0 0,0 0 15,0 21-15,21 1 0,-20-1 0,-22 0 16,21 0-16,-21 0 0,0 0 0,0 1 16,0-1-16,0 0 0,0 0 15,-21 0-15,-1 0 0,1 1 0,0-1 16,0-21-16,-21 21 0,20 0 0,-20-21 15,21 21-15,-21-21 0,20 0 16,-20 0-16,21 0 0,0 21 0,0-21 16,-1 0-16,1 0 0,0 0 15,42 0 17,0 0-32,1 0 0,-1 0 0,0 0 15,21 0-15,-21 0 0,22 0 16,-22 0-16,21 0 0,-21 0 0,22-21 15,-22 21-15,21-21 0,1 21 0,-22-21 16,21 0-16,0 0 0,1-1 16,-1 1-16,-21 0 0,22 0 0,-22 0 15,0 0-15,0-1 0,0 1 0,0 0 16,1 0-16,-22 0 16,0 0-16,21 21 31,-21 21-16,0 0-15,0 0 0,0 0 16,0 0-16,0 1 0,0-1 0,0 21 16,0-21-16,0 0 0,0 22 15,0-22-15,0 0 0,0 21 0,0 1 16,0-1-16,0 0 0,-21 1 0,-1-1 16,22 22-16,-21-22 0,0 21 15,0 1-15,0-22 0,0 22 0,-1-22 16,1 22-16,0-1 0,0-21 0,-21 22 15,20-22-15,1 22 0,0-22 0,0 0 16,0 1-16,0-22 16,-1 21-16,22-21 0,-21 1 0,0-1 15,21 0-15,-21-21 0,21 21 16,-21-21-16,0 0 0,-1 0 16,1-21-1,21 0-15,-21 21 0,21-21 0,0-1 16,0-20-16,0 21 0,0-21 0,0-1 15</inkml:trace>
  <inkml:trace contextRef="#ctx0" brushRef="#br0" timeOffset="59243.62">21526 8065 0,'0'0'0,"0"-22"0,0 1 15,0 0-15,-21 21 16,0 0-16,21-21 16,0 42 15,21-21-31,0 21 0,1-21 16,-1 21-16,0 1 0</inkml:trace>
  <inkml:trace contextRef="#ctx0" brushRef="#br0" timeOffset="59583.94">21759 8446 0,'0'0'0,"21"0"0,1 21 16,-1-21 0,0 0-16,0 0 0,0 0 15,0-21-15,1-1 0,-1 22 16,0-21-16,0 0 0,0 0 0,0 0 15,-21 0-15,0-1 0,22 1 16,-22 0-16,0 0 0,0 0 16,-22 21-1,1 0-15,0 0 0,0 0 16,0 21-16,0 0 0,-1 0 0,1 0 16,0 22-16,0-22 0,0 21 0,21-21 15,0 22-15,0-22 0,0 21 16,0-21-16,0 1 0,0-1 0,0 0 15,0 0-15,21 0 0,0-21 16,0 0-16,0 0 16,1 0-16,-1 0 0,0 0 15,0 0-15,0-21 0,0 0 16</inkml:trace>
  <inkml:trace contextRef="#ctx0" brushRef="#br0" timeOffset="60104.15">22627 8213 0,'0'0'0,"0"-21"0,0-1 0,-21 22 32,0 0-32,0 0 0,-1 0 15,1 22-15,0-1 0,0 21 0,0-21 16,0 0-16,-1 1 0,1 20 0,0-21 16,0 21-16,21-20 15,-21 20-15,21-21 0,0 0 0,0 0 16,0 1-16,0-1 0,0 0 0,0 0 15,21-21-15,21 21 0,-21-21 16,1 21-16,-1-21 0,21 0 0,-21 0 16,22 0-16,-22 0 0,21-21 0,-21 0 15,22 21-15,-22-21 0,21 0 16,0-22-16,-20 22 0,-1-21 0,42-43 16,-20 22-16,-22 20 0,0-20 15,0-22-15,21 22 0,-20-1 16,-1 1-16,-21-1 0,21 22 0,-21 0 15,21-1-15,-21 22 0,0 0 16,0 0-16,0 0 0,-21 42 16,0 0-1,0 21-15,-1-21 0,1 22 0,0 20 16,0-20-16,0 20 0,-22-21 16,22 22-16,0-22 0,0 22 0,0-22 15,21 22-15,-21-22 0,21 0 16,0 1-16,-22-22 0,22 21 0,0-21 15,0 0-15,0 1 0,0-1 0,22 0 16,-1-21-16,0 0 16,0 0-16,0 0 0,0 0 15,1-21-15,-1 21 0,0-21 16,0-1-16,0 1 0,-21 0 0,0-21 16</inkml:trace>
  <inkml:trace contextRef="#ctx0" brushRef="#br0" timeOffset="60293.19">22839 8149 0,'0'0'16,"-43"0"-1,65 0 1,-1 0 0,-21 21-16,42-21 0,-21 0 15,0 0-15,1 0 0,-1 0 0,0 0 16,0 0-16,21 0 0,-20 0 15,-1 0-15,0 0 0,21-21 0,-21 21 16,22-21-16</inkml:trace>
  <inkml:trace contextRef="#ctx0" brushRef="#br0" timeOffset="60636.07">24405 7747 0,'0'-21'0,"0"42"0,0-63 15,0 21-15,0-1 0,-21 22 32,0 0-32,0 22 0,-1-1 15,1 0-15,0 0 0,21 21 0,-21 1 16,0-1-16,0 0 0,-1 22 15,1-22-15,0 22 0,0-1 0,0-20 16,0-1-16,-1 0 0,22 1 16,-21-1-16,0 0 0,21-21 0,-21 1 15,21-1-15,0 0 0,-21 0 0,21 0 16,21-21 15,0 0-31,21-21 16,-20 21-16</inkml:trace>
  <inkml:trace contextRef="#ctx0" brushRef="#br0" timeOffset="60987.86">24426 8213 0,'0'0'0,"21"-21"0,1-1 15,-22 1-15,0 0 0,0 0 16,0 42 0,0 0-1,0 0-15,0 1 0,-22-1 16,1 21-16,0 0 0,21-20 0,-21 20 15,0 0-15,21-21 0,-21 22 0,21-22 16,0 21-16,0-21 0,0 1 16,0-1-16,21 0 0,0-21 15,0 0-15,0 0 0,22 0 0,-22 0 16,0 0-16,0 0 0,0 0 0,0-21 16,1 0-16,-1-1 0,0 1 15,-21 0-15,0-21 0,21 21 0,-21-22 16,0 1-16,0 0 0,0 20 0,0 1 15,0-21-15,0 21 0,-21 21 16,0-21-16,0 21 16,-1 0-16,1 0 0,0 0 0,0 0 15,0 0-15,0 0 16,-1 0-16,22-22 16,-21 22-16,21-21 0</inkml:trace>
  <inkml:trace contextRef="#ctx0" brushRef="#br0" timeOffset="61259.75">23961 7916 0,'0'0'0,"-22"0"16,44 0 0,20 0-1,0 0-15,1 0 0,20 0 0,-21 0 16,22 0-16,-1 0 0,1 0 15,-1 0-15,1 0 0,-1 0 0,1 0 16,-22 22-16,-21-22 0,22 0 0,-22 0 16,0 0-16,-42 0 47,0 0-47,0 0 15,-1 0-15,1 0 0,0 0 16,-21 21-16</inkml:trace>
  <inkml:trace contextRef="#ctx0" brushRef="#br0" timeOffset="63339.65">3027 10287 0,'21'-21'47,"0"21"-47,0 0 0,0 0 0,1-21 16,-1 21-16,0-21 0,0 21 15,21-22-15,-20 22 0,-1-21 0,0 0 16,0 21-16,0-21 0,-21 0 16,0 0-16,0-1 15,-21 22-15,0-21 16,-21 21-16,20 0 0,-20 0 0,0 0 16,-1 0-16,-20 21 0,21-21 15,-1 22-15,1-1 0,-22 0 0,22 0 16,21 0-16,-21 0 0,20 1 15,1-1-15,21 0 0,0 0 0,0 0 16,0 0-16,21 1 0,1-1 16,-1 0-16,0 0 0,21 21 0,-21-20 15,22 20-15,-22-21 0,21 0 0,-21 22 16,22-22-16,-22 0 16,0 21-16,-21-21 0,0 1 0,0-1 15,0 0-15,0 0 0,0 0 0,-21 0 16,-21 1-16,20-1 0,-20-21 15,0 0-15,-1 21 0,1-21 0,-21 0 16,20 0-16,-20 0 0,20-21 16,1 21-16,0-21 0,-1-1 0,-20 1 15,21 0-15,-1 0 0,22 0 16,-21-22-16,-1 22 0,22-21 0,0 21 16,-21 0-16,42-22 0,-21 22 15,21 0-15,0 0 0,21 21 31,0 0-31,0 21 0,0 0 16,0 0-16,1 0 0,20 22 0,-21-22 16,21 21-16,1-21 0,-22 22 15,21-1-15,-21-21 0,22 22 0,-22-22 16,0 0-16,21 21 0,-20-21 16,-1 1-16,21-22 0,-21 21 0,0-21 15,22 0-15,-22 0 0,0 0 0,21 0 16,-20 0-16,-1 0 0,21 0 15,-21-21-15,22-1 0,-22 1 0,21 0 16,0 0-16,-20-21 0,20 20 16,0-20-16,-21 0 0,22 21 15,-22-22-15,0 1 0,0 21 0,0-22 16,-21 22-16,0 0 0,0 0 16,0 0-16,0 42 15,0 0 1,0 0-16,0 0 0,0 22 15,0-22-15,0 0 0,0 21 0,0-20 16,22 20-16,-22-21 0,21 0 16,0 22-16,-21-22 0,21 0 15,0 0-15,0-21 0,1 0 16,-1 0-16,0 0 0,0 0 16,0 0-16,22-21 0,-22 21 15,0-21-15,0 0 0,0-1 0,0 1 16,1 0-16,-1-21 0,0 21 15,0-1-15,-21-20 0,0 0 0,0 21 16,0-22-16,21 22 0,-21 0 0,0 0 16,0 0-16,0-1 0,0 44 31,0-1-31,0 0 0,0 0 16,0 0-16,0 22 0,0-22 15,0 21-15,0-21 0,0 22 0,0-22 16,0 0-16,21 0 0,-21 0 15,22 0-15,-1 1 0,0-1 0,0-21 16,0 0-16,0 0 0,22 0 16,-22 0-16,0 0 0,21 0 15,-20-21-15,20-1 0,0 22 0,-21-42 16,22 21-16,-1 0 0,-21 0 0,22-22 16,-22 1-16,0 0 0,0-1 15,0-20-15,0 20 0,1 1 0,-1-21 16,0 20-16,-21 1 0,0 0 0,0-1 15,0 22-15,0-21 16,0 21-16,0-1 0,0 1 0,0 42 31,0 1-31,0-1 16,0 21-16,0-21 0,21 22 0,-21-1 16,0 0-16,0 1 0,0-1 0,0 21 15,0-20-15,0-1 0,0 0 16,-21 1-16,21-1 0,-21 0 0,0 1 15,21-22-15,-22 21 0,1-21 0,21 1 16,-21-1-16,0 0 16,0-21-1,21-21 1,0 0-16,0-1 0,0 1 16,0-21-16,0 21 0,0-22 0,21 1 15,0 21-15,0-21 0,0-1 0,22 1 16,-22 0-16,21 20 0,-21 1 15,22 0-15,-1 21 0,-21 0 0,22 0 16,-22 0-16,21 21 0,0 0 16,-20 1-16,20 20 0,-21-21 0,0 0 15,0 22-15,-21-22 0,0 0 0,0 21 16,0-21-16,-21 1 0,0-1 0,0 0 16,0 0-16,-22 0 0,22 0 15,-21 1-15,0-1 0,20-21 16,-20 21-16,0-21 0,-1 0 0,1 21 15,21-21-15,-21 0 0,20 0 16,1 0-16,0 0 0,21-21 16,0 0-16,21 0 15,0-22-15,1 22 0,20 0 16</inkml:trace>
  <inkml:trace contextRef="#ctx0" brushRef="#br0" timeOffset="65000.04">6265 10245 0,'0'0'0,"0"-21"0,0-43 15,0 43-15,0 0 16,-21 21-16,0 0 0,0 0 15,0 0-15,-1 0 0,1 0 0,-21 21 16,21 0-16,0 0 0,-22 0 0,22 22 16,0-1-16,0 0 0,0 1 15,-1-1-15,22 0 0,0 22 16,0-22-16,0 1 0,0-1 0,0 0 16,0 1-16,0-1 0,0-21 0,0 0 15,22 22-15,-1-22 0,0-21 16,0 21-16,21 0 0,-20-21 0,-1 0 15,21 0-15,-21 0 0,22 0 0,-22 0 16,21-21-16,-21 0 0,22 21 16,-1-21-16,0-22 0,-21 22 0,22 0 15,-1-21-15,-21-1 0,22 1 0,-22-22 16,21 22-16,-21-21 0,0-1 16,1 1-16,-1-1 0,0 22 0,-21-22 15,0 22-15,0 0 0,0-1 16,0 1-16,0 21 0,0 0 0,0-1 15,-21 22 1,0 22-16,21-1 0,-22 0 16,1 21-16,21 1 0,-21-1 0,21 0 15,0 22-15,-21-22 0,21 22 16,0-1-16,-21 1 0,21-22 0,0 21 16,0-20-16,0-1 0,0 0 0,21-20 15,0 20-15,0-21 0,0 0 16,1 0-16,-1 1 0,21-1 0,0-21 15,1 0-15,-1 21 0,0-21 0,1 0 16,-1 0-16,22 0 0,-22 0 16,0-21-16,22 21 0,-22-21 15,0-1-15,1 22 0,-1-21 0,0 0 16,-20-21-16,20 21 0,-21-1 0,0-20 16,-21 0-16,0 21 0,0-22 15,0 1-15,0 21 0,-21-22 0,0 22 16,0 0-16,0 0 0,-22 21 0,22 0 15,0 0-15,-21 0 0,20 0 16,-20 0-16,21 21 0,-21 0 0,20 0 16,1 22-16,0-22 0,0 0 0,0 21 15,21-20-15,0 20 0,0-21 0,0 0 16,0 0-16,0 22 16,0-22-16,21-21 0,0 21 0,-21 0 15,21-21-15,0 21 0,1-21 0,-1 0 16,0 0-16,0 0 15,0 0-15,0 0 0,1 0 16,-22-21-16,21 0 0,0 21 0,-21-21 16,42-64-1,-42 64-15,21-21 0,-21 21 0,22-22 16,-22 1-16,21 21 0,-21-22 16,0 22-16,0 0 0,0 0 0,0 42 31,0 0-31,0 0 15,0 1-15,0 20 0,-21-21 0,21 0 16,0 22-16,0-22 0,0 0 16,0 21-16,0-21 0,21 1 15,0-1-15,0-21 0,0 0 0,0 21 16,1-21-16,-1 0 0,0 0 0,0 0 16,0 0-16,0 0 0,1-21 15,20 21-15,-21-21 0,21-1 0,-20 1 16,20 0-16,-21 0 0,21 0 0,-20-22 15,-1 22-15,0-21 0,0 21 16,0-22-16,0 22 0,1-21 16,-22 21-16,0 0 0,0-1 15,-22 44 1,1-1-16,21 0 0,0 0 16,-21 21-16,21-20 0,0-1 0,0 21 15,0-21-15,0 22 0,0-22 0,0 0 16,0 0-16,0 0 0,0 0 15,21 1-15,-21-1 16,0-42 31,-21-1-31,0 22-16,21-21 0,-21 21 15,21-21-15,-21 21 16,21 21-1,0 0 1,0 1-16,0-1 0,0 0 16,21-21-16,0 21 0,0-21 15,0 0-15,22 21 0,-22-21 16,21 0-16,0 0 0,-20 0 0,20 0 16,0 0-16,-21 0 0,22 0 0,-1 0 15,-21-21-15,22 21 0,-22-21 16,21 0-16,-21 0 0,22-1 15,-22 1-15,0 0 0,0 0 0,-21 0 16,0-22-16,21 22 0,-21 0 0,0-21 16,0 21-16,0-22 0,0 22 15,0 0-15,0 0 0,-21 21 16,0 0-16,21 21 16,-21 0-16,21 21 0,0-20 0,0-1 15,0 21-15,0-21 0,0 22 16,0-22-16,0 21 0,0-21 0,0 0 15,0 1-15,0-1 0,0 0 0,0 0 16,0 0-16,0 0 0,-21-21 16,-1 22-16,1-22 15,0 0-15,0 21 0,0-21 16,0 0-16,-1 0 0,1 0 0,0 0 16,0 0-16,0 0 0,21-21 15,-21 21-15,21-22 0</inkml:trace>
  <inkml:trace contextRef="#ctx0" brushRef="#br0" timeOffset="65543.75">10710 10033 0,'0'0'0,"21"-21"0,43-64 15,-64 64-15,0 0 0,0 0 16,0 0-16,0-1 0,-21 22 16,0 0-1,-1 22-15,1-1 0,0 0 16,0 21-16,0 1 0,0-1 0,-1 21 15,1 1-15,0-1 0,-21 1 16,21-1-16,-1 1 0,1-1 16,0 1-16,0-1 0,0-20 0,21-1 15,0 0-15,0 1 0,0-1 0,0-21 16,0 0-16,0 1 0,0-1 16,21-21-16,0 21 0,0-21 0,0 0 15,1 0-15,-1 0 0,0 0 16,0-21-16,0 21 15,-21-21-15,0-1 0,0 1 0,21 0 16,-21 0-16</inkml:trace>
  <inkml:trace contextRef="#ctx0" brushRef="#br0" timeOffset="66279.85">10477 10499 0,'0'0'0,"-21"0"0,-63-21 16,62 21-16,1 0 15,21 21 1,0 0-1,21-21-15,1 0 0,-1 0 16,0 0-16,21 0 0,1 0 16,-22 0-16,42 0 0,-20 0 0,-1 0 15,0-21-15,1 21 0,-1-21 0,0 21 16,1-22-16,-1 22 0,0 0 16,-21 0-16,1-21 0,-1 21 0,-21 21 31,0 1-16,0-1-15,0 0 0,0 0 0,0 0 16,0 22-16,0-22 0,0 0 0,0 0 16,0 0-16,0 0 0,0 1 15,0-1-15,0 0 0,21 0 16,0-21-16,0 0 0,0 0 0,1 0 16,20 0-16,-21 0 0,0 0 0,0 0 15,22-21-15,-22 0 0,21 0 16,-21 21-16,1-22 0,20 1 0,-21 0 15,0 0-15,0-21 0,-21 20 0,0 1 16,22 0-16,-22 0 0,0 0 16,0 0-16,0-1 15,0 44 17,0-1-32,0 0 0,0 21 15,-22-21-15,22 22 0,-21-1 0,21 0 16,0 1-16,-21-1 0,21 0 0,-21 1 15,21-1-15,-21 22 0,21-22 16,0 21-16,0 1 0,-21-22 0,21 22 16,-22-1-16,22-20 0,-21 20 0,21-21 15,0 1-15,0 20 0,-21-20 16,0-1-16,21 0 0,-21-21 0,21 22 16,0-22-16,-21 21 0,21-21 15,-22 1-15,1-1 0,0 0 0,0-21 16,0 0-16,0 0 0,-1 0 15,1-21-15,0 0 16,21-22-16,-21 22 0,0-21 0,21-1 16,-21 1-16,21 0 0,0-1 0,0-20 15,0-1-15,0 22 0,0-21 0,0-1 16,0 22-16,0-22 0,0 22 16,0 0-16,0-1 0,21 1 15,0 0-15,21 20 0,-21-20 0,1 21 16,20-21-16,-21 20 0,21 1 15,-20 0-15,20-21 0</inkml:trace>
  <inkml:trace contextRef="#ctx0" brushRef="#br0" timeOffset="66624.23">12023 10329 0,'0'0'0,"-43"-21"16,22 21 0,21 21-16,-21 1 15,21 20-15,0-21 0,0 21 0,0 1 16,0 20-16,0-20 0,0-1 0,0 21 16,0-20-16,0 20 0,0-20 15,0 20-15,0-21 0,-21 22 0,21-1 16,-21-20-16,21 20 0,-22-20 0,22 20 15,-21-21-15,21 22 0,-21-22 16,0 1-16,21-22 0,-21 21 0,21-21 16,0 0-16,0 1 0,0-1 0,0-42 47,0-1-32,21 1-15,0 0 0</inkml:trace>
  <inkml:trace contextRef="#ctx0" brushRef="#br0" timeOffset="66960.03">11959 10710 0,'0'-105'16,"0"62"-16,0 22 0,0-21 0,21 21 15,-21-1-15,21 1 0,-21 0 16,22 0-16,-1 21 0,0-21 0,0 21 15,0 0-15,0 0 0,1 0 16,20 0-16,-21 0 0,0 0 0,22 0 16,-22 21-16,0 0 0,0 0 0,0 0 15,-21 1-15,0-1 0,0 0 0,0 0 16,0 21-16,0-20 0,-42-1 16,21 0-16,0 0 0,-22 0 0,22 0 15,-21-21-15,21 22 0,-22-22 0,22 21 16,0-21-16,0 0 0,0 0 15,-1 0-15,44 0 47,-1-21-47,0 21 0,-21-22 16</inkml:trace>
  <inkml:trace contextRef="#ctx0" brushRef="#br0" timeOffset="67368.8">12488 10583 0,'0'0'0,"21"0"0,1 0 0,-1 0 16,0-21-16,0 21 16,0-21-16,0 0 0,1 0 15,-1 0-15,0-1 0,0 1 16,0 0-16,-21 0 0,21-21 0,1 20 15,-22 1-15,0 0 0,21 0 0,-21 0 16,0 0-16,0-1 0,0 1 16,-21 0-16,-1 21 15,1 0-15,0 0 0,0 21 16,0 0-16,-22 1 0,22 20 16,0-21-16,0 21 0,21 1 15,-21-1-15,21 0 0,0 1 0,0-22 16,0 21-16,0 1 0,0-22 0,21 21 15,-21-21-15,21 0 0,0 1 16,0-1-16,22 0 0,-22 0 0,0-21 16,0 0-16,0 0 0,22 0 0,-22 0 15,0 0-15,0 0 0,0-21 16,1 0-16,20 21 0,-21-21 0,-21-1 16,21-20-16,0 21 0,1 0 0,-1-22 15</inkml:trace>
  <inkml:trace contextRef="#ctx0" brushRef="#br0" timeOffset="67791.56">13843 9610 0,'0'-21'0,"-21"21"15,21-22-15,0 1 16,-21 21-16,21 21 47,0 1-47,0-1 15,0 0-15,0 0 16,0 0-16,0 0 0,0 1 0,0-1 16,0 0-16,0 0 15,0 0 1,0-42 15</inkml:trace>
  <inkml:trace contextRef="#ctx0" brushRef="#br0" timeOffset="67984.85">13991 9652 0,'0'-21'15,"0"42"1,0 0-1,0 0 1,0 1-16,0-1 16,0 0-16,-21-21 15,21 21-15,-21-21 16,21 21-16,-21-21 0,21 21 16,0 1-16</inkml:trace>
  <inkml:trace contextRef="#ctx0" brushRef="#br0" timeOffset="73744.56">1651 13208 0,'0'21'0,"-21"-21"0,0 0 16,-1 21 0,1-21-16,0 0 0,0 0 15,0 22-15,0-22 0,-22 0 0,22 0 16,-21 21-16,21-21 0,-22 0 15,22 0-15,-21 0 0,21 0 16,-1 21-16,1-21 0,0 0 16,0 0-16,63 0 62,-21 0-62,22 0 0,20 0 0,-20 0 16,20 0-16,1 0 0,20 0 15,-20 0-15,20 0 0,1 0 0,0 0 16,-1 0-16,1 0 0,21 0 16,0 0-16,-22 0 0,22 0 0,-21 0 15,0 0-15,-1 0 16,-20 0-16,-1 21 0,1-21 0,-22 0 16,22 0-16,-22 0 0,-21 0 15,21 0-15,1 0 0,-22 0 0,0 0 16,0 0-16,0 0 0,1 0 15,-1 0-15,-21-21 47,0 0-31,-21 21 0,21-21-16,-22-1 0,1 22 15</inkml:trace>
  <inkml:trace contextRef="#ctx0" brushRef="#br0" timeOffset="76056.07">2857 12975 0,'0'0'0,"-21"0"0,0 0 16,0 0-1,0 0-15,42 0 47,0 21-31,0 1-16,0-22 0,22 21 16,-22-21-16,0 21 0,0 0 0,22 0 15,-22-21-15,0 21 0,21 1 16,-21-22-16,1 21 0,-1 0 0,21-21 15,-21 21-15,0 0 0,1-21 16,-1 0-16,0 21 0,0-21 0,0 0 16,0 22-16,1-22 15,-22 21-15,0 0 32,0 0-17,-22-21-15,1 21 0,0-21 16,0 21-16,0 1 0,-22-22 15,1 21-15,21 0 0,-21 0 0,-1 0 16,1 0-16,21 1 0,-22-1 16,1 21-16,0-21 0,21 0 0,-22 1 15,22-22-15,0 21 0,0 0 16,0-21-16,-1 0 0,22 21 0,-21-21 16,42-21 15,1 0-16,-1 21-15,21-21 0,-21-1 16,22 1-16,-22 0 0,21 0 0,0 0 16,1 0-16,-22-1 0,21 1 15,1 0-15,-1-21 0,-21 21 0,21-1 16,-20 1-16,-1 0 0,0 21 16,0-21-16,0 0 0,0 21 0,1-21 15,-22 42 110,0 0 1141,0-42-985,21 21-265</inkml:trace>
  <inkml:trace contextRef="#ctx0" brushRef="#br0" timeOffset="77823.89">5736 12764 0,'0'-22'0,"0"1"16,0 0-16,-21 21 0,21-21 15,-21 0-15,21 0 0,0-1 16,0 1-16,0 0 0,-21 21 0,21-21 15,0 0-15,-22 0 16,22-1-16,0 1 16,-21 21-1,0 21 1,21 1-16,-21-1 0,21 21 0,0-21 16,0 43-16,0-22 0,0 22 15,0-22-15,0 21 0,0 1 0,0-1 16,-21-20-16,21 20 0,0-20 15,0-1-15,0 21 0,0-20 0,0-22 16,0 21-16,0-21 0,0 22 16,21-22-16,0 0 0,0 0 0,0-21 15,1 0-15,20 0 16,-21 0-16,21 0 0,-20-21 0,20 0 16,0 21-16,1-21 0,-22-22 15,21 22-15,0 0 0,1-21 16,-1 21-16,-21-22 0,22 22 0,-22-21 15,21-1-15,-21-20 0,0 21 0,22-1 16,-22-20-16,0 20 0,0 1 16,-21 0-16,0-1 0,21 1 0,-21 21 15,0 0-15,22 0 0,-22-1 16,0 1-16,0 0 16,0 42 15,0 0-16,0 1-15,0-1 16,0 0-16,0 0 0,0 0 16,0 0-16,0 1 15,0-1-15</inkml:trace>
  <inkml:trace contextRef="#ctx0" brushRef="#br0" timeOffset="78200.69">6816 12891 0,'-22'0'47,"1"0"-47,0 0 16,21 21-16,0 0 0,0 0 0,0 0 16,-21 22-16,21-22 0,0 21 0,0 0 15,0 1-15,0-1 0,0 0 16,0 1-16,0 20 0,0-20 0,0 20 15,0 1-15,0-1 0,0 1 16,0-1-16,0 1 0,0 20 0,0-20 16,-21-1-16,21 1 0,0-1 0,-21 22 15,21-22-15,0 1 0,-22 21 16,1-22-16,21 1 0,-21-22 16,0 21-16,0-20 0,21 20 0,-21-20 15,-1-22-15,22 21 0,-21-21 0,21 0 16,0-42-1,0 0-15,0-21 16,0 21-16,0-22 0,21 1 0,-21-22 16,0 22-16,0-21 0,0-22 15,22 21-15</inkml:trace>
  <inkml:trace contextRef="#ctx0" brushRef="#br0" timeOffset="78524.02">6731 13145 0,'0'0'0,"0"-43"0,0 1 16,0 0-16,0 20 0,21-20 16,0 21-16,-21-21 0,21 20 0,1-20 15,20 21-15,-21 0 0,0 0 16,22-1-16,-22 1 0,21 21 0,-21 0 16,0 0-16,22 0 0,-22 21 15,0 1-15,0-1 0,0 0 0,-21 21 16,0-21-16,0 22 0,0-1 0,0-21 15,0 22-15,0-1 0,-21-21 16,21 0-16,-21 22 0,-21-22 0,21 0 16,-1 0-16,1 0 0,0 0 15,-21-21-15,21 22 0,-1-22 16,1 0-16,0 21 0,0-21 0,0 0 16,0 0-16,-1 0 0,22-21 31,22-1-31,-1 22 15</inkml:trace>
  <inkml:trace contextRef="#ctx0" brushRef="#br0" timeOffset="78851.83">7832 12785 0,'0'0'0,"0"-21"0,0-1 0,0 1 16,-22 21 0,1 0-16,0 0 0,0 0 15,0 0-15,0 0 0,-22 21 0,22 1 16,0-1-16,-21 0 0,20 21 16,1-21-16,0 22 0,0-1 15,0 0-15,0 1 0,21-1 0,0 0 16,-22 1-16,22-1 0,0-21 15,0 22-15,0-22 0,0 0 0,0 0 16,22 0-16,-1-21 0,0 21 0,21-21 16,-21 0-16,22 0 0,-22 0 15,21 0-15,1 0 0,-1 0 0,0 0 16,1-21-16,-1 0 0,0 21 16</inkml:trace>
  <inkml:trace contextRef="#ctx0" brushRef="#br0" timeOffset="79372.59">8530 12891 0,'0'0'0,"0"-22"0,0 1 0,0 0 15,0 0-15,0 0 0,-21 0 16,0 21-16,0 0 16,-1 0-16,1 0 0,0 21 15,0 0-15,0 0 0,21 0 0,-21 0 16,-1 22-16,1-1 0,0-21 15,0 22-15,0-1 0,21-21 0,-21 21 16,21-20-16,-22 20 0,22-21 0,0 0 16,0 0-16,0 1 0,0-1 15,0 0-15,0 0 16,22-21-16,-1 0 0,0 0 16,0 0-16,0 0 0,0 0 15,1 0-15,-22-21 0,21 21 0,0-21 16,0 0-16,0-1 0,0 1 0,1 0 15,-1 0-15,0-21 0,-21 20 16,21-20-16,0 21 0,-21-21 0,0-1 16,0 22-16,21-21 0,-21 21 0,0-1 15,0 1-15,0 0 16,0 42 0,0 0-16,0 1 15,0 20-15,0-21 0,-21 21 16,21-20-16,0 20 0,0 0 0,0-21 15,0 22-15,0-22 0,0 0 16,0 21-16,0-20 0,0-1 16,0 0-16,0 0 15,21-21 1,1 0-16,-1 0 0,0-21 16,21 21-16,-21-21 0,1 0 0,20-1 15,-21 1-15</inkml:trace>
  <inkml:trace contextRef="#ctx0" brushRef="#br0" timeOffset="80933.57">9250 12891 0,'0'0'0,"0"-22"0,21 1 0,-21-42 15,-21 63 17,0 0-17,-1 0-15,1 21 0,0-21 16,0 21-16,-21 0 0,20 0 0,1 1 15,0-1-15,0 0 0,0-21 0,0 21 16,21 0-16,-22 0 0,22 1 16,0-1-16,22 0 15,-1-21-15,0 0 0,0 21 16,0-21-16,0 0 16,1 21-16,-1-21 0,0 0 0,0 21 15,0-21-15,0 22 0,1-22 0,-1 21 16,-21 0-16,21-21 15,-21 21-15,0 0 0,21-21 0,-21 21 16,0 1-16,-21-1 16,0-21-1,0 21-15,-1-21 0,1 0 0,0 0 16,0 0-16,0 0 16,0 0-16,-1 0 0,1 0 0,0 0 15,0 0-15,0 0 0,0 0 16,-1 0-16,22-21 15,0 42 32,0 0-47,22-21 16,-1 21-16,0 0 0,0-21 16,0 0-16,0 0 0,1 0 15,-1 22-15,21-22 0,-21 0 0,22 0 16,-22 0-16,0 0 0,21 0 0,-21 0 15,22-22-15,-22 22 0,21-21 16,-21 21-16,22-21 0,-22 0 0,0 0 16,0 21-16,22-43 0,-22 22 15,0 0-15,0-21 0,0-1 16,0 1-16,1-21 0,20 20 0,-21-20 16,0-1-16,-21 1 0,21 20 0,1-20 15,-1 21-15,0-22 0,-21 22 16,0 21-16,0-22 0,0 22 0,0 0 15,0 0-15,-21 21 16,0 0-16,21 21 16,-22 0-16,1 0 0,21 0 0,0 1 15,-21 20-15,21 0 0,-21 1 16,21-1-16,-21 0 0,21 1 0,0 20 16,0-21-16,0 1 0,0-1 15,0 0-15,0 1 0,0-1 16,0 0-16,0 1 0,0-22 0,0 0 15,0 21-15,0-20 0,0-1 16,21 0-16,0-21 0,0 21 16,0-21-16,22 0 0,-22 0 0,21 0 15,1 0-15,-1 0 0,0 0 0,-21 0 16,22 0-16,-1 0 0,-21-21 0,22 0 16,-22 21-16,0-21 0,0-1 15,0 1-15,0 0 0,1 0 16,-1-21-16,0 20 0,-21 1 0,0 0 15,0 0-15,0 0 0,0 0 16,0-1-16,0 44 31,0-1-31,0 0 16,0 0-16,0 0 0,0 0 0,0 1 16,0-1-16,0 0 0,0 0 15,0 0-15,0 0 0,0 1 16,21-22-16,0 21 0,0-21 15,1 0-15,-1 0 0,0 0 16,0 0-16,0 0 16,0 0-16,1-21 0,-1 21 15,0-22-15,0 1 0,0 0 16,0 0-16,-21 0 0,0-22 16,0 22-16,22 0 0,-22 0 0,0-21 15,0 20-15,0 1 0,0 0 16,0 42-1,0 0-15,0 1 16,0-1-16,0 0 0,0 21 16,0-21-16,0 1 0,0-1 15,-22 0-15,1 0 16,21 0-16,0 0 0,0 1 16,-21-22-16,21 21 15,-21-21-15,21-21 47,0-1-47,0 1 16,0 0-16,0 0 0,21 0 0,0 0 15,0-1-15,-21 1 0,22 0 16,-1 0-16,21 0 0,-21-22 0,0 22 16,22 0-16,-1 21 0,0-21 0,1 0 15,-22 21-15,21 0 16,1 0-16,-22 0 0,0 21 0,0 0 15,0 0-15,0 0 0,-21 1 0,0-1 16,22 0-16,-22 21 0,0-21 16,0 1-16,0 20 0,0-21 0,0 0 15,0 0-15,-22 1 0,1-1 0,0 0 16,21 0-16,-21-21 16,0 0-16,21 21 0,-21-21 15,42 0 32,0-21-47,0 21 0,0-21 16,0 0-16</inkml:trace>
  <inkml:trace contextRef="#ctx0" brushRef="#br0" timeOffset="81551.74">11832 13039 0,'0'0'0,"21"-21"0,0-1 0,1 22 0,-22-21 15,0 0-15,0 0 0,21 21 0,-21-21 16,0 0 0,-21 21-16,-1 0 15,1 0-15,0 0 0,0 21 0,21 0 0,-42-21 16,20 21-16,1 0 0,0 0 16,0 22-16,-21-22 0,20 0 15,1 0-15,0 0 0,0 1 0,21-1 16,0 0-16,0 0 15,0 0-15,21-21 16,0 0-16,22 0 0,-22 0 0,0 0 16,21 0-16,-21 0 0,22-21 0,-22 21 15,0-21-15,21 0 0,-20 0 16,-1 21-16,0-22 0,0 1 0,0 0 16,0 0-16,1 21 0,-1-21 0,-21 0 15,0 42 16,0 0-15,-21 0-16,21 0 16,-22 0-16,22 1 0,-21-1 0,21 0 15,0 21-15,0-21 0,0 22 0,-21-1 16,21 0-16,0 1 0,0-1 16,-21 22-16,21-1 0,0-21 0,0 22 15,-21-1-15,21 1 0,-21-1 0,21 1 16,-22-1-16,22 1 0,-21-1 15,0 1-15,21 21 0,-21-22 16,0 1-16,0-1 0,-1 1 0,1-1 16,0 1-16,0-1 0,0-21 0,0 1 15,-1-1-15,1-21 0,0 22 16,0-22-16,0-21 0,21 21 0,-21-21 16,-1 0-16,1 0 15,0-21-15,0 0 16,21-1-16,-21 1 0,21 0 15,0-21-15,0 21 0,-21-43 0,-1 22 16,1-22-16,21 1 0,-21-1 0</inkml:trace>
  <inkml:trace contextRef="#ctx0" brushRef="#br0" timeOffset="81796.21">10901 12658 0,'0'0'0,"-21"0"0,-1 0 0,22-21 15,-21 21 1,0 0 0,0 0 30,0 0-46,0 0 0,-1 0 16</inkml:trace>
  <inkml:trace contextRef="#ctx0" brushRef="#br0" timeOffset="81992.1">9525 12806 0,'0'0'0,"-42"42"15,42-21-15,0 1 0,21-22 16,21 21-16,-21-21 16,22 0-16,-1 0 0,0 0 15,1 0-15,-1 0 0,0 0 0,22 0 16,-22 0-16,0 0 0,1 0 16,-1 0-16,0 0 0,-20 0 0,20 0 15</inkml:trace>
  <inkml:trace contextRef="#ctx0" brushRef="#br0" timeOffset="82507.88">14012 12785 0,'0'0'0,"21"-21"0,1-1 0,-1 1 0,-21 0 16,0 0-16,0 0 16,0 42 15,0 0-31,0 0 0,-21 0 0,-1 1 15,22 20-15,-21-21 0,21 21 16,0 1-16,-21-22 0,0 21 16,21-21-16,-21 1 0,21-1 0,-21 21 15,21-21-15,0 0 0,0 1 16,21-22 15,0 0-31,0 0 0,0-22 16</inkml:trace>
  <inkml:trace contextRef="#ctx0" brushRef="#br0" timeOffset="82928.64">14584 12742 0,'21'-21'0,"-42"42"0,63-63 0,-21 21 16,-21 0-16,0 0 0,0-1 16,0 1-1,-21 21-15,0 0 0,0 0 16,0 0-16,-22 0 0,22 21 15,-21-21-15,21 22 0,-1-1 0,1 0 16,0 0-16,0 0 0,0 0 0,21 1 16,0-1-16,0 0 15,21-21-15,0 0 0,-21 21 16,42-21-16,-20 21 0,-1-21 16,21 21-16,-21-21 0,0 22 0,22-22 15,-22 21-15,0 0 0,0 0 16,0 0-16,1 0 0,-1 1 15,-21-1-15,0 0 0,0 0 16,0 0-16,0 0 0,-21 1 16,-1-1-16,1-21 0,-21 0 15,21 21-15,0-21 0,-22 0 0,1 0 16,21 0-16,-22 0 0,1 0 0,21 0 16,0 0-16,-22 0 0,22 0 15,0 0-15,0-21 0,0 0 0,0 21 16,-1-22-16,22 1 0,0 0 15,-21 0-15,21 0 0,0 0 0,-21-1 16,21-20-16,0 21 0,0-21 16</inkml:trace>
  <inkml:trace contextRef="#ctx0" brushRef="#br0" timeOffset="83036.58">13885 12383 0,'0'0'0</inkml:trace>
  <inkml:trace contextRef="#ctx0" brushRef="#br0" timeOffset="83108.53">13949 12340 0,'0'21'15,"21"1"1</inkml:trace>
  <inkml:trace contextRef="#ctx0" brushRef="#br0" timeOffset="84116.04">16044 12658 0,'0'-21'0,"0"42"0,21-64 0,-21 22 15,0 0-15,0 0 16,0 42 15,0 0-31,0 0 16,0 1-16,0 20 0,0-21 0,0 21 15,0 1-15,0-22 0,0 21 0,0 1 16,0-22-16,0 21 0,0-21 16,0 22-16,0-22 0,0 0 0,0 0 15,0 0-15,0 0 0,-21-21 32,21-21-17,0 0-15,0 0 16,0 0-16,0-22 0,0 22 15,0-21-15,0 0 0,0-1 0,21 1 16,1 0-16,-22 20 0,21-20 16,0 0-16,0 21 0,0-1 0,22 1 15,-22 0-15,0 21 0,0 0 0,21 0 16,-20 0-16,-1 0 0,0 0 16,21 21-16,-21 0 0,1 1 0,-1 20 15,0-21-15,0 21 0,-21 1 16,0-22-16,0 21 0,0-21 15,0 22-15,0-22 0,0 0 0,0 0 16,0 0-16,0 1 0,0-1 16,0 0-16,-21-21 0,0 0 15,0 0-15,-1 0 16,1 0-16,21-21 16,0 0-16,0-1 0,0 1 0,0 0 15,0 0-15,0 0 0,0-22 16,0 1-16,21 21 0,1-21 0,-1-1 15,21 1-15,-21 21 0,22-22 0,-1 22 16,0 0-16,1 0 0,20 21 16,-21 0-16,1 0 0,-1 0 15,0 0-15,1 0 0,-22 21 0,21 0 16,-21 0-16,1 1 0,-1-1 16,-21 21-16,0-21 0,0 22 0,0-22 15,0 21-15,-21-21 0,-1 0 16,1 22-16,21-22 0,-21 0 0,0 0 15,0 0-15,21 1 0,-21-1 16,-1-21-16,1 21 16,21-42 15,0 0-15,0-1-16</inkml:trace>
  <inkml:trace contextRef="#ctx0" brushRef="#br0" timeOffset="87402.53">17822 12764 0,'0'0'16,"0"-22"-16,21 1 0,-21 0 0,0 0 15,22 21-15,-22-21 16,0 0-16,0-1 15,0 1-15,0 0 0,0 0 16,0 0-16,0 0 16,-22 21-16,22-22 15,-21 22-15,0-21 0,0 21 16,0 0-16,0 0 0,-1 0 16,1 0-16,0 0 0,-21 21 0,21 1 15,-22-22-15,1 21 0,21 0 16,-22 0-16,1 21 0,0-20 0,21 20 15,-22 0-15,22-21 0,-21 22 16,21-1-16,21-21 0,0 22 16,0-22-16,0 21 0,0-21 0,0 0 15,0 1-15,42-1 0,-21 0 16,0-21-16,22 0 0,-22 0 16,21 0-16,0 0 0,-20 0 0,20 0 15,0-21-15,-21 21 0,22-21 0,-22-1 16,21 1-16,-21 0 0,1 0 15,-1-21-15,0 20 0,0-20 0,0 21 16,-21-21-16,21 20 0,-21-20 16,0 21-16,0 0 0,0 0 0,0-1 15,0 1-15,0 42 32,-21 1-17,21-1-15,-21 0 0,0 0 0,21 21 16,-21-20-16,21 20 0,0 0 15,0-21-15,0 1 0,0 20 0,0-21 16,0 0-16,21 0 0,-21 1 16,21-1-16,0-21 0,0 21 0,1-21 15,-1 0-15,21 0 0,-21 0 0,0 0 16,22 0-16,-22 0 0,21 0 16,-21 0-16,1-21 0,20 0 0,-21 21 15,0-22-15,0 1 0,1-21 16,-1 21-16,-21-22 0,0 22 15,21-21-15,-21 21 0,0-22 0,21 22 16,-21-21-16,0 21 0,0 0 0,0-1 16,-21 22 15,0 22-31,0-1 0,21 0 16,0 21-16,-22-21 0,1 22 0,21-22 15,-21 21-15,0-21 0,21 22 0,0-22 16,0 0-16,-21 0 0,21 0 15,0 1-15,-21-1 0,21 0 16,0-42 31,0 0-47,0-1 0,21 22 0,0-21 16,0-21-16,-21 21 0,21 0 15,0-22-15,1 22 0,-1-21 0,0 21 16,21-22-16,-21 22 0,1 0 15,20 0-15,0 21 0,-21-21 0,22 21 16,-1 0-16,-21 0 0,0 0 0,1 21 16,-1 0-16,-21 0 0,0 0 15,0 22-15,0-22 0,0 0 0,0 21 16,0-21-16,0 22 0,0-22 0,0 0 16,0 0-16,0 0 15,21 1-15,0-1 0,0 0 0,0 0 16,1 0-16,-1-21 0,21 21 0,-21-21 15,22 0-15,-22 0 0,21 0 16,0 0-16,-20 0 0,20 0 0,-21 0 16,21 0-16,-20-21 0,20 0 0,-21 21 15,0-21-15,22 0 0,-22-22 16,0 22-16,0 0 0,-21-21 0,0 21 16,0-22-16,0 1 0,0 21 15,0 0-15,0-22 0,0 22 16,0 0-16,-21 21 0,0-21 0,0 21 0,-1 0 15,1 0-15,-21 0 0,21 0 16,-22 21-16,22 0 0,-21 0 16,0 0-16,20 1 0,-20-1 0,21 21 15,0-21-15,0 0 0,21 22 16,0-22-16,0 0 0,0 0 0,0 0 16,21 1-16,0-1 0,0 0 0,0-21 15,22 0-15,-22 21 0,0-21 16,0 0-16,21 0 0,-20 0 0,-1 0 15,0-21-15,0 0 0,0 21 16,0-21-16,1-22 0,-1 22 0,0-21 16,0-1-16,0 1 0,0 0 15,1-1-15,-1-20 0,0 21 0,-21-22 16,21 1-16,0 20 0,0-20 16,22-1-16,-22 1 0,0-1 0,-21 1 15,21 20-15,-21 1 0,21 0 16,-21 21-16,0-1 0,0 1 0,-21 21 15,0 21-15,-21 1 16,21 20-16,-1-21 0,-20 21 0,21 22 16,-21-22-16,20 22 0,1-22 0,0 22 15,21-22-15,0 21 0,0-20 16,0 20-16,0 1 0,0-22 16,0 0-16,0 22 0,0-22 0,0 1 15,21-1-15,0-21 0,-21 0 16,22 22-16,-1-22 0,-21 0 0,21-21 15,0 21-15,0-21 0,0 0 0,1 0 16,-1 0-16,0 0 0,21 0 16,-21 0-16,1-21 0,20 0 0,-21 21 15,21-21-15,-20-22 0,-1 22 16,21 0-16,-21 0 0,0-22 0,22 22 16,-22-21-16,0 21 0,0 0 0,-21-1 15,0 44 16,0-1-31,0 0 0,0 0 16,0 0-16,-21 0 0,21 1 16,0 20-16,0-21 0,0 0 0,0 0 15,0 1-15,0-1 16,21 0-16,0-21 0,1 21 0,-1-21 16,0 0-16,0 0 0,0 0 0,0 0 15,1 0-15,20 0 0,-21-21 16,0 21-16,22-21 0,-1 0 0,-21-1 15,21-20-15,1 21 0,-22-21 16,21-1-16,1-20 0,-1 20 0,0-20 16,1-1-16,-22 22 0,21-21 15,0-1-15,-20 1 0,-1-1 0,0 1 16,0-1-16,-21 1 0,0 20 16,21 1-16,-21 21 0,0-22 0,0 22 15,0 0-15,-21 21 16,0 21-16,0 0 15,0 22-15,-1-1 0,1 0 16,0 1-16,0 20 0,-21-20 16,20 20-16,1 1 0,0-22 0,0 21 15,0 1-15,21-1 0,-21-20 0,21 20 16,0-20-16,0-1 0,0 0 0,0 1 16,0-1-16,0-21 0,0 0 15,21 0-15,-21 1 0,21-1 16,0-21-16,21 0 0,-20 0 0,-1 0 15,21 0-15,0 0 0,-20 0 0,20 0 16,0 0-16,-21-21 0,22-1 16,-22 1-16,21-21 0,-21 21 0,1 0 15,20-1-15,-42-20 0,21 21 16,0 0-16,-21 0 0,21-1 0,-21 1 16,0 42 15,-21 1-31,21-1 0,-21 0 15,0 0-15,21 0 0,0 0 16,0 1-16,0-1 0,0 0 16,0 0-16,0 0 0,0 0 0,0 1 15,0-1-15,21-21 0,0 21 16,0-21-16,1 21 0,-1-21 16,0 0-16,0 0 0,0 0 15,0 0-15,-21-21 0,22 0 16,-1 21-16,0-21 0,0-1 0,0-20 15,-21 21-15,21-21 0,-21 20 0,0-20 16,0 0-16,0-1 0,22 1 16,-22 0-16,0 21 0,0-22 15,0 22-15,0 0 0,-22 0 0,1 21 16,0 0-16,0 0 16,0 0-16,0 0 0,-1 0 0,1 21 15,0 0-15,0 0 0,0 0 0,0 1 16,-1-1-16,1 21 0,21-21 15,-21 22-15,21-22 0,0 0 0,0 21 16,0-21-16,21 1 0,0-1 16,1 0-16,-1 0 0,21 0 15,-21-21-15,22 21 0,-22 1 0,21-22 16,0 0-16,1 0 0,-1 0 16,0 0-16,-20 0 0,20 0 0,0-22 15,1 1-15,-22 21 0,21-21 0,-21 0 16,0 0-16,22-22 0,-22 22 15,0 0-15,0-21 0,-21 21 0,0-1 16,21 1-16,-21 0 0,0 0 16,-21 21-1,0 0-15,21 21 0,-21 0 16,21 0-16,0 1 0,0 20 16,0-21-16,0 21 0,0-20 0,0-1 15,0 0-15,0 21 0,0-21 0,0 1 16,21-1-16,0 0 15,0 0-15,1-21 16,-1 0-16,0 21 0,0-21 16,0 0-16,0 0 0,1 0 15,-1-21-15,0 0 0,0 21 0,0-21 16,-21 0-16,21-1 0,1 1 16,-1 0-16,0 0 0,0-21 0,0 20 15,0 1-15,1 0 0,-1 0 16,-21 0-16,21 21 15,-21 21 1,0 0-16,-21 0 16,21 22-16,-21-22 0,21 0 0,0 0 15,-22 21-15,22-20 0,0-1 0,0 0 16,0 0-16,0 0 16,0 0-16,22 1 0,-1-22 15,0 0-15,0 0 0,0 0 16,0 0-16,1 0 0,-1 0 15,0-22-15,0 1 0,0 0 0,22 0 16,-22 0-16,0 0 0,21-1 0,-21-20 16,1 21-16,-1-21 15,21 20-15,-21 1 0,-21 0 0,0 0 16,21 0-16,-21 0 0,0 42 31,-21 0-15,21 0-16,-21 0 0,0 0 15,0 22-15,21-22 0,-21 21 0,-1 1 16,1-22-16,0 21 0,0 0 16,0 1-16,0-1 0,21 0 0,-22 1 15,1 20-15,0-20 0,0 20 0,21-21 16,-21 22-16,0-1 0,-1 1 16,1-1-16,0 1 0,0-22 15,0 22-15,0-22 0,21 22 0,-22-22 16,1 0-16,0 1 0,21-1 0,-21 43 15,0-43-15,0-21 16,21 21-16,-22-20 0,1-1 0,0 0 16,0-21-16,0 21 0,-22 0 0,22-21 15,0 0-15,0 0 0,0 0 16,0 0-16,21-21 16,0 0-16,0 0 15,0 0-15,0-1 16,0-20-16,0 21 0,0-21 0,21-1 15</inkml:trace>
  <inkml:trace contextRef="#ctx0" brushRef="#br0" timeOffset="87582.42">20468 12552 0,'0'-21'0</inkml:trace>
  <inkml:trace contextRef="#ctx0" brushRef="#br0" timeOffset="87691.36">20807 12488 0,'42'0'0,"-84"0"0,126 0 15,-41 0-15,-1 0 0,-21 0 16,22-21-16,-1 21 0,-21 0 0,0-21 15,0 0-15,1 0 0,-22 0 16,0-1 0,-22 1-16,1 21 0,0-21 0</inkml:trace>
  <inkml:trace contextRef="#ctx0" brushRef="#br0" timeOffset="87904.25">19960 12192 0,'0'21'15,"-21"-21"1,21 21 0,21-21-1,-21 22-15,21-22 16,-21 21-1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49:21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6033 0,'0'0'15,"0"21"1,0 0 0,21-21-1,21 0-15,-20 0 0,20 0 16,-21 0-16,43-21 0,-22 0 0,0 21 16,22-22-16,-1 1 15,1-21-15,-1 21 0,22-22 0,0 1 16,-1 0-16,22-22 0,21 1 0,-21 20 15,21-20-15,0-1 0,0 1 16,0-1-16,0 1 0,0-1 0,21-20 16,-21-1-16,0 22 0,21-22 15,-21 21-15,0-20 0,0 20 0,0-20 16,0 20-16,0-21 0,0 1 16,-21 20-16,21-20 0,0-1 0,0 0 15,0 1-15,0-1 0,21 21 16,-21-20-16,0-1 0,0 0 15,0 1-15,0 20 0,-21-20 0,21-1 16,0 21-16,-21 1 0,21-22 16,-21 22-16,0-1 0,-1 1 0,1-1 15,0 22-15,21-22 0,-21 1 16,0 21-16,0-22 0,-1 22 0,1-1 16,0 1-16,0 0 0,0 21 0,-22-1 15,22-20-15,-21 21 0,0 21 16,20-21-16,-20 21 0,0 0 0,-22 0 15,22 0-15,-22 0 0,1 0 16,-22 21-16,22 0 0,-22 0 16,0 22-16,1-22 0,-22 21 0,21 0 15,1 22-15,-22-22 0,21 22 16,-21-22-16,22 22 0,-22-1 0,21-21 16,0 22-16,-20-1 0,20 1 15,0-1-15,1 22 0,-1-21 0,0 20 16,1-20-16,20 20 0,-21 1 0,22-21 15,-22 20-15,1 1 0,20 0 16,1-1-16,-22 1 0,21 0 0,1 20 16,-1-20-16,22 21 0,-21-21 15,20 20-15,1 1 0,21 0 16,-22 0-16,1 0 0,21 0 0,-21-22 16,-1 22-16,22-21 0,0-1 15,-21 1-15,20 0 0,1-1 0,0-20 16,0 21-16,0-22 0,0 1 15,-22-1-15,22 1 0,-21-22 0,21 21 16,-22-20-16,1-1 0,21 0 0,-22 1 16,1-22-16,-21 0 0,20 0 15,-20-21-15,-1 0 0,1-21 0</inkml:trace>
  <inkml:trace contextRef="#ctx0" brushRef="#br0" timeOffset="1212.8">12721 1122 0,'0'-21'15,"0"42"-15,-21-42 0,21 0 0,-21 21 16,21 21-1,0 0 1,-21 21-16,21-21 0,0 22 0,0-1 16,-22 22-16,22-22 0,0 0 15,0 22-15,-21-1 0,21-20 0,-21 20 16,21 1-16,-21-22 0,21 0 16,0 1-16,0-1 0,0-21 0,0 0 15,0 0-15,0 1 0,0-44 47,21 1-47,0 0 0,0-21 0,-21 21 16,22-22-16,-1 1 0,0 21 15,0-22-15,0 1 0,-21 21 16,21-21-16,1 20 0,-1 1 16,-21 0-16,21 21 15,0 42 1,-21-20-16,0-1 0,0 21 0,21-21 15,-21 22-15,0-22 0,0 21 16,21-21-16,-21 22 0,22-22 0,-22 0 16,21 0-16,-21 0 0,21-21 15,0 21-15,0-21 0,0 0 16,1 0-16,-1 0 16,0-21-16,0 0 0,0 0 0,22 0 15,-22 0-15,0-22 16,0 22-16,0 0 0,0-21 0,1-1 15,-1 22-15,-21 0 0,0-21 16,0 20-16,0 1 0,0 42 31,0 1-31,0 20 16,0-21-16,-21 21 0,21 1 0,-22-22 16,22 21-16,0-21 0,0 1 15,0 20-15,0-21 0,0 0 16,22-42-1,-1 0 1,0 21-16</inkml:trace>
  <inkml:trace contextRef="#ctx0" brushRef="#br0" timeOffset="1536.61">13293 1334 0,'0'0'0,"0"21"0,21-21 0,0 0 16,0 0-16,0 0 0,0 0 16,1 0-16,-1-21 0,-21-1 15,21 22-15,0-21 0,-21 0 0,21 21 16,-21-21-16,0 0 0,0 0 15,-21-1-15,0 22 0,0 0 16,-22 0-16,22 0 0,0 0 16,0 0-16,0 0 0,0 22 0,-1-1 15,1 0-15,21 0 0,-21-21 16,21 21-16,0 0 0,21 1 16,0-22-16,1 0 15</inkml:trace>
  <inkml:trace contextRef="#ctx0" brushRef="#br0" timeOffset="1820.45">13906 1058 0,'-21'0'31,"0"22"-31,21-1 0,-21 0 16,0 21-16,21-21 0,0 22 0,-21-1 15,-1-21-15,22 22 0,-21-1 16,21 0-16,-21 1 0,21 20 0,0-21 16,0 1-16,0-1 0,0 0 15,0 1-15,0-1 0,0 0 16,0-20-16,0-1 0,0 0 0,0 0 16,21-21-16,0 0 15,1 0-15,-1 0 0,0-21 0,21 0 16,1-22-16,-22 1 0,21 0 15,-21-1-15</inkml:trace>
  <inkml:trace contextRef="#ctx0" brushRef="#br0" timeOffset="2064.31">14372 1016 0,'0'0'0,"-21"21"31,21 0-31,-21 1 0,0-1 0,-1 21 15,22 0-15,-21 1 0,0 20 16,21-20-16,-21 20 0,21-21 0,-21 22 16,0-22-16,21 22 0,0-22 15,0 0-15,0 1 0,0-22 0,21 0 16,0 0-16,0 0 0,21-21 16,1 0-16,-22 0 0,21 0 0,1 0 15,-22 0-15,21-21 0,-21 0 16,0 0-16,22 0 0,-22 0 0</inkml:trace>
  <inkml:trace contextRef="#ctx0" brushRef="#br0" timeOffset="2916.02">5651 4657 0,'0'0'0,"-21"21"0,0-21 0,0 0 15,0 21-15,0-21 0,-1 0 0,1 0 16,0 0-16,42-21 31,0 0-31,22 0 16,20-1-16,1-20 0,20 0 0,1-22 16,21 1-16,0-1 0,42-20 15,0-1-15,21 0 0,1-21 16,-1 22-16,43-22 0,-1 0 0,1-21 15,21 21-15,0-21 16,0 21-16,21-21 0,-22 22 0,1-1 16,-21 0-16,21 0 0,-22 21 0,1 1 15,-43-1-15,1 22 0,-22 20 16,0-20-16,-42 42 0,0-22 16,-22 22-16,-20 0 0,-22 0 0,1 21 15,-22 0-15,0-21 0,-42-1 16,0 22-1,-1 0-15,1 0 16,0-21-16,0 21 0,0-21 0,0 21 16,-1 0-16,1 0 0,0-21 15,0 21-15,0 0 0,0 0 16,-1-21-16,1 21 0,0 0 16,0 0-16,0-21 0,0 21 0,-1 0 15,1-22-15</inkml:trace>
  <inkml:trace contextRef="#ctx0" brushRef="#br0" timeOffset="3260.82">10054 1842 0,'0'0'0,"21"-22"31,0 22-31,22-21 0,-22 21 16,21 0-16,1-21 0,-1 0 15,0 21-15,22-21 0,-22 21 16,0 0-16,1 0 0,-1 0 0,0 0 16,1 0-16,-22 0 0,21 0 15,-42 21-15,0 0 0,0 0 0,0 22 16,0-22-16,-21 21 0,0 0 16,0 1-16,-22 20 0,1-20 0,0-1 15,-1 21-15,1 1 0,0-22 16,-1 22-16,1-1 0,0 1 0,-22-1 15,22-20-15,-22 20 0,22-21 16,0 1-16,-22-1 0,22-21 16,21 22-16,0-22 0,21 0 15,0 0-15,21-21 0,0 0 16,21 0-16,1-21 0</inkml:trace>
  <inkml:trace contextRef="#ctx0" brushRef="#br0" timeOffset="4000.4">15621 2201 0,'0'0'0,"0"-21"0,0-42 15,0 42-15,0-1 0,0 1 16,21 21-1,0 0 1,0 21-16,1 22 16,-1-22-16,0 0 15,0 21-15,21 1 0,1 20 0,-1 1 16,0 20-16,22-20 0,-1 42 16,22-22-16,-21 1 0,41 0 0,-20 21 15,0-1-15,21 1 0,-1 0 16,1 0-16,21 0 0,-21 0 0,21-1 15,0 1-15,0 21 0,-21-21 16,0 0-16,0 21 0,-1-21 0,-20 0 16,21-1-16,-21 1 0,-1 0 0,1 0 15,21-21-15,-43 20 0,22-20 16,-22 0-16,22-1 0,-43-20 16,22 21-16,-22-22 0,1 1 15,-1-22-15,0 21 0,-21-20 0,1-1 16,-1-21-16,0 22 0,0-22 0,-21 0 15,21-42 17,-21 0-32,0-1 15,0-20-15,0 21 0,0-21 0</inkml:trace>
  <inkml:trace contextRef="#ctx0" brushRef="#br0" timeOffset="4387.68">19029 4868 0,'0'0'0,"-21"0"15,-1-21-15,1 21 0,0 0 16,0 0-16,21 21 16,0 1-16,0-1 15,0 0-15,0 0 0,0 0 0,21 0 16,0 22-16,0-1 0,1-21 15,20 22-15,-21-1 0,21-21 16,1 21-16,-22-20 0,21 20 0,1-21 16,20 21-16,-21-20 0,1-1 15,-1 0-15,0 0 0,-20 0 0,20 0 16,-21 1-16,0-1 0,0-21 16,-21 21-16,0 0 0,-21 0 15,0-21-15,-21 21 0,-1 1 16,-20-22-16,21 21 0,-22 0 0,1 0 15,-1 0-15,1 0 0,-22 1 0,21-1 16,1 0-16,-1-21 0,1 21 16,21 0-16,-22-21 0,22 0 0,-1 0 15,1 0-15,21 0 0,-21 0 16,20 0-16,1 0 0</inkml:trace>
  <inkml:trace contextRef="#ctx0" brushRef="#br0" timeOffset="5183.85">4212 7133 0,'-63'21'0,"126"-42"0,-190 42 0,85-21 15,-22 0-15,1 0 0,20 22 0,-20-22 16,21 0-16,-22 0 0,22 21 16,-22-21-16,22 0 0,0 0 0,-1 0 15,1 21-15,0-21 0,-1 0 16,1 0-16,21 0 0,-22 0 0,22 0 15,0 0-15,0 0 0,42 0 32,0 0-32,22 0 15,-1 0-15,21 0 0,1 0 16,21 0-16,20 0 0,1 0 16,0 0-16,21 0 0,21 0 0,22-21 15,20 21-15,-21 0 0,43 0 16,0 0-16,21 0 0,21 0 0,0 0 15,0 0-15,21 0 0,0 0 0,21 0 16,22 0-16,-22 0 0,22 21 16,20-21-16,-20 0 0,20 0 0,22 21 15,0-21-15,0 21 0,21-21 16,0 0-16,0 21 0,-21-21 0,21 22 16,0-22-16,0 0 0,0 21 15,-21-21-15,-1 0 0,1 21 16,0-21-16,0 0 0,-21 21 0,20-21 15,-41 21-15,21-21 0,-22 0 16,-21 0-16,1 0 0,-22 0 0,0 0 16,0 21-16,-42-21 0,0 22 15,-21-22-15,-22 0 0,1 21 0,-22-21 16,-42 21-16,0-21 0,-21 21 16,-22-21-16,-20 21 0,-22 0 0,-21-21 15,-21 22-15,-21-22 0,-21 0 16,0 0-16</inkml:trace>
  <inkml:trace contextRef="#ctx0" brushRef="#br0" timeOffset="22816.84">19452 3471 0,'0'0'0,"21"0"15,0-21 16,-21 0-15,0 0-16,0 0 16,0 0-16,0-1 0,0 1 0,-21 0 15,0 0-15,0 0 16,-21 0-16,-1-1 0,22 1 0,-21 21 16,-22-21-16,22 21 0,0 0 15,-1 0-15,1 0 0,0 0 16,-1 21-16,22 0 0,-21 1 15,-1-1-15,1 21 0,21 0 0,-21-20 16,20 20-16,1 0 0,0 1 16,0-1-16,0 0 0,21-21 0,-21 22 15,21-22-15,0 21 0,0-21 16,0 1-16,21-22 0,0 21 0,0-21 16,21 0-16,-20 0 0,-1 0 15,21 0-15,0 0 0,-20 0 0,20-21 16,0-1-16,1 1 0,-1 0 15,0-21-15,1-1 0,-1 22 0,0-21 16,22-22-16,-22 22 16,0-21-16,1-1 0,-22 1 0,21-1 15,-21 1-15,22-1 0,-22 1 16,0 20-16,-21-20 0,0 20 0,21 1 16,-21 0-16,0 21 0,0-1 15,0 1-15,0 42 16,-21 1-16,0 20 0,0-21 15,0 21-15,21 1 0,-43 20 0,22-20 16,0 20-16,0 1 0,0-1 16,-1 1-16,1-22 0,0 21 15,0-20-15,21 20 0,-21-20 16,21-22-16,0 21 0,0-21 0,0 22 16,21-22-16,0-21 0,0 21 15,0 0-15,22-21 0,-22 0 0,21 0 16,-21 0-16,22 0 0,-1 0 15,0-21-15,1 0 0,-1 0 0,-21-1 16,22 1-16,-1 0 0,-21 0 0,0-21 16,22 20-16,-22 1 0,-21-21 15,21 21-15,-21 0 0,0-1 0,0 1 16,-21 42 0,0 1-1,-1 20 1,1-21-16,0 0 0,0 0 0,0 1 15,0-1-15,21 0 0,0 0 16,-22 0-16,22 0 0,0 1 0,22-1 16,-1-21-1,0 0-15,0 0 0,0 0 0,22 0 16,-22-21-16,21-1 0,-21 22 0,22-21 16,-22 0-16,21 0 0,-21 0 15,0 0-15,1-1 0,-22 1 0,0 0 16,0-21-16,0 21 0,0-1 15,0 1-15,-22 0 0,1 0 0,0 21 16,0-21-16,0 21 0,0 0 16,-1 0-16,1 0 0,0 0 15,0 0-15,-21 21 0,20 0 16,1-21-16,0 21 0,0 0 0,0 1 16,21-1-16,0 0 0,0 0 15,0 0-15,21-21 16,0 0-16,0 0 0,22 0 15</inkml:trace>
  <inkml:trace contextRef="#ctx0" brushRef="#br0" timeOffset="23756.16">20341 3239 0,'0'0'0,"0"21"31,0 0-31,0 0 0,0 0 15,-21 22-15,0-22 0,21 0 16,-21 0-16,-1 21 0,1-20 0,21-1 16,0 0-16,0 0 0,-21 0 15,21 0-15,0 1 16,21-22-16,0 0 16,1-22-16,-1 1 15,0 0-15,0 21 0,0-21 16,0 0-16,1 0 0,-1-1 15,0 1-15,0-21 0,-21 21 0,0 0 16,21-1-16,-21 44 31,0-1-15,0 0-16,0 21 0,-21-21 0,21 1 16,-21-1-16,21 0 0,0 0 15,0 0-15,0 0 0,0 1 16,21-22-16,0 0 0,0 0 15,1 0-15,20 0 0,-21 0 16,0 0-16,0-22 0,22 22 16,-22-21-16,0 0 0,-21 0 15,21 0-15,-21 0 0,0-1 16,0 1-16,0 0 0,0 0 16,0 0-16,0 0 0,-21-1 0,0 1 15,21 0-15,-21 21 16,21-21-16,-21 21 0,21-21 31,21 21-31,21 0 0,-21 0 16,0 0-16,22 0 0,-22 0 15,0 0-15,21 0 0,-20 0 16,-1 0-16,0 0 0,0 21 0,0-21 16,0 21-16,-21 0 0,0 0 15,22 1-15,-22-1 0,0 0 16,0 0-16,0 0 0,0 0 15,0 1-15,0-1 0,-22 0 0,1 0 16,0 0-16,21 0 16,-21-21-16,0 0 15,0 0 1,21-21 0,0 0-1,0 0-15,0 0 0,0 0 0,0-22 16,21 22-16,0 0 0,0-21 15,0 20-15,0-20 0,1 21 16,20 0-16,-21 0 0,0-1 0,22 22 16,-1 0-16,-21 0 0,21 0 15,1 0-15,-22 22 0,21-1 0,-21 0 16,1 0-16,-1 0 0,-21 22 16,0-22-16,0 21 0,0-21 0,-21 0 15,-1 22-15,1-22 0,0 0 16,0 0-16,0 0 0,0 1 0,21-1 15,-22-21-15,1 21 0,0-21 16,21 21-16,0-42 31,0 0-15,21 0-16</inkml:trace>
  <inkml:trace contextRef="#ctx0" brushRef="#br0" timeOffset="24048.46">21950 3196 0,'0'0'0,"0"-21"0,0 0 16,-21 21-16,-1-21 16,1 21-16,0 0 0,0 0 15,0 0-15,0 21 0,-1 0 16,1 0-16,0 22 0,-21-1 0,21 0 15,-1 1-15,1-1 0,-21-21 16,0 127 0,42-127-16,0 1 0,0-1 0,0 0 15,0 0-15,21-21 0,0 0 16,0 0-16,21 0 0,-20 0 0,20 0 16,-21 0-16,21 0 0,-20-21 15,-1 21-15,21-21 0,-21 0 0</inkml:trace>
  <inkml:trace contextRef="#ctx0" brushRef="#br0" timeOffset="24492.2">22183 3302 0,'0'0'15,"21"-21"-15,-21-43 16,-21 64 0,-1 0-16,1 22 0,0-1 15,0 0-15,0 0 0,0 21 16,21-20-16,-22-1 0,1 21 0,0-21 15,21 22-15,-21-22 16,21 0-16,-21 0 0,21 0 0,0 0 0,0 1 16,21-22-1,0 0 1,0 0-16,0 0 0,1-22 16,-1 22-16,0-21 0,0 0 15,0 0-15,0-21 0,-21 20 0,22 1 16,-22-21-16,21 21 0,-21 0 15,0-22-15,0 22 0,0 0 0,0 0 16,21 21-16,-21 21 31,0 0-31,0 0 16,0 22-16,-21-22 0,21 21 0,-21-21 0,21 0 16,0 22-16,0-22 15,-22 0-15,22 0 0,0 0 0,0 1 16,0-1-16,0 0 15,22-21-15,-1 0 16,21 0-16,-21 0 0,22 0 0,-22-21 16,21 0-16,0-1 0,1 1 15,-22 0-15</inkml:trace>
  <inkml:trace contextRef="#ctx0" brushRef="#br0" timeOffset="24846">22754 3323 0,'0'0'0,"0"-42"16,-21 42-1,0 0-15,0 0 16,-1 0-16,-20 0 0,21 21 0,0 0 16,-22 0-16,22-21 0,0 22 0,0-1 15,0 0-15,21 0 0,0 0 16,0 0-16,0 1 16,21-22-16,0 21 15,0-21-15,0 21 0,1-21 0,-1 0 16,0 21-16,0-21 0,0 0 15,0 21-15,-21 0 16,22-21-16,-22 22 0,0-1 16,-22 0-1,1-21-15,0 0 0,-21 21 0,21-21 16,-22 0-16,22 0 0,-21 0 16,21 21-16,-1-21 0,-20 0 0,21 0 15,0 0-15,0 0 0,-1 0 16,22-21-1,0 0 1,0 0-16,22 21 0</inkml:trace>
  <inkml:trace contextRef="#ctx0" brushRef="#br0" timeOffset="25740.49">23135 2773 0,'0'0'0,"0"-21"16,0 42-1,-21 0-15,0 0 16,0 22-16,21-22 0,-22 21 0,1 0 16,0 22-16,21-22 0,-21 22 15,0-22-15,0 22 0,-1-22 16,1 21-16,0-20 0,21-1 15,0 0-15,-21 1 0,21-22 0,0 21 16,0-21-16,0 1 0,0-1 0,0 0 16,21 0-16,0-21 15,0 0-15,1 0 0,-1 0 0,21 0 16,-21 0-16,0-21 0,1 21 16,20-21-16,-21 0 0,0 21 0,0-22 15,-21 1-15,22 0 0,-1 0 16,0 0-16,-21-22 0,0 22 0,0 0 15,0 0-15,0 42 32,-21 0-17,0 0-15,-1 1 0,22-1 16,0 0-16,-21 0 0,21 0 0,-21 0 16,21 1-16,0-1 0,0 0 15,0 0-15,21 0 16,0-21-16,1 0 0,-1 0 15,0 0-15,0 0 0,0 0 0,0 0 16,1-21-16,20 0 0,-21 21 16,0-21-16,0 0 0,1 21 0,-1-22 15,0 1-15,-21 0 0,21-21 0,0 21 16,-21-1-16,0 1 16,0 0-16,0 42 31,-21-21-31,21 21 0,-21 1 15,0-1-15,21 0 0,-21 0 16,21 0-16,-22 0 0,1 1 0,21-1 16,0 0-16,-21-21 15,21-21 32,21 21-47,-21-21 0,21-1 0,1 1 16,-1 0-16,0 0 15,0 0-15,0 0 0,0-22 0,1 22 16,-1 0-16,0 0 0,21 0 0,-21 21 16,1 0-16,-1 0 0,0 0 15,0 0-15,0 0 0,0 21 0,-21 0 16,0 0-16,0 0 16,0 22-16,0-22 0,0 0 0,0 0 15,0 0-15,-21 0 0,0 1 16,21-1-16,-21 0 0,0 0 15,0-21-15,21 21 16,21-21 0,21 0-1,-21-21-15</inkml:trace>
  <inkml:trace contextRef="#ctx0" brushRef="#br0" timeOffset="26364.13">24426 3450 0,'0'0'16,"0"-21"-16,0 0 16,-21 21-16,0 0 0,21-21 0,-21 21 15,0 0-15,-1 0 0,1 0 16,0 0-16,0 0 0,0 0 0,-22 21 16,22 0-16,0 0 0,0 0 15,0 1-15,0-1 0,-1 0 16,1 0-16,0 0 0,21 0 0,-21 1 15,21-1-15,0 0 16,0 0-16,21-21 0,0 0 16,0 0-16,22 0 0,-22 0 15,0 0-15,0 0 0,0 0 0,22-21 16,-22 0-16,0 21 0,0-21 0,-21-1 16,21 22-16,-21-21 0,22 0 15,-22 0-15,21 21 0,-21-21 16,0 0-16,0-1 0,0 44 47,0-1-47,0 0 0,0 0 15,0 0-15,0 0 0,0 22 0,-21-22 16,-1 21-16,1-21 0,0 22 16,0-1-16,0 0 0,0 1 0,-1 20 15,22 1-15,-21-1 0,0 22 0,0-22 16,21 22-16,-21-21 0,0 20 15,-1 1-15,1-22 0,0 22 0,21 0 16,-21-1-16,0-20 0,0-1 16,-1 1-16,1-1 0,0-20 0,0-1 15,0 0-15,21-20 0,-21 20 16,-1-42-16,1 21 0,0 0 0,0-21 16,0 0-1,0 0-15,21-21 0,-22 21 16,1-21-16,21 0 0,-21 0 0,21-1 15,0 1-15,0 0 0,-21 0 16,21-21-16,0 20 0,-21-20 0,21 0 16,0-1-16,0-20 0,0 21 0,0-22 15</inkml:trace>
  <inkml:trace contextRef="#ctx0" brushRef="#br0" timeOffset="26597.51">23707 2879 0,'0'-21'16,"-22"21"46,1 0-62,0 0 16</inkml:trace>
  <inkml:trace contextRef="#ctx0" brushRef="#br0" timeOffset="26804.39">22542 3090 0,'0'0'0,"22"0"16,-1 0-1,0 0-15,21 0 0,1 0 0,-1 0 16,0 0-16,1 0 0,-1 0 16,0 0-16,1 0 0,-22 0 0,0 0 15,0 0-15</inkml:trace>
  <inkml:trace contextRef="#ctx0" brushRef="#br0" timeOffset="27819.9">2244 2053 0,'0'-21'0,"0"0"16,0 0-16,0 0 16,0-1-16,21 1 0,-21 0 15,0 0-15,0 0 16,-21 21 15,21 21-31,-22 0 16,22 0-16,0 22 0,-21-22 0,21 21 15,0 0-15,0 1 0,0-1 16,0-21-16,0 22 0,0-1 0,0 0 16,0 1-16,21-22 0,1 21 15,-1-21-15,0 0 0,0 1 16,0-22-16,0 0 0,1 0 0,-1 0 16,21-22-16,-21 22 0,22-21 15,-22-21-15,21 21 0,0 0 0,-20-22 16,20 22-16,-21-21 0,0-1 15,22 22-15,-43-21 0,21 0 16,-21 20-16,0-20 0,0 21 16,0-21-16,0 20 0,0-20 0,0 21 15,0 0-15,0 0 0,0-1 16,-21 22 0,21 22-1,0-1 1,21-21-1</inkml:trace>
  <inkml:trace contextRef="#ctx0" brushRef="#br0" timeOffset="28159.7">3154 1799 0,'0'21'31,"0"1"-31,0-1 16,0 0-16,0 21 0,0-21 16,0 22-16,0 20 0,0-20 0,0 20 15,0-21-15,0 43 0,0-21 16,0 20-16,0 1 0,0 0 0,0-1 16,0 1-16,0 0 0,-21 20 15,21-20-15,-22 21 0,22-21 16,-21-1-16,21 22 0,0-42 0,0 20 15,0-20-15,0-1 0,0 1 16,0-1-16,0-20 0,0-1 0,0-21 16,0 0-16,0-42 15,0 0-15,0-21 0,21-1 16,1 1-16,-22-22 0,21 1 0,-21-1 16,0-20-16,0 20 0,0-20 15</inkml:trace>
  <inkml:trace contextRef="#ctx0" brushRef="#br0" timeOffset="28472.52">3027 2286 0,'0'0'0,"0"-63"0,-21-1 0,-1-84 15,22 106 1,0-1-16,0 1 0,0 0 0,0-1 16,0 22-16,22-21 0,-1 21 15,0-1-15,0 1 0,21 0 0,1 21 16,-22 0-16,21 0 0,1 0 15,-1 21-15,0 0 0,1 1 0,-22 20 16,0 0-16,0-21 0,-21 22 16,0-1-16,0 0 0,0 1 0,-21-1 15,0-21-15,-22 22 0,22-22 16,0 0-16,-21 0 0,21 0 16,-1-21-16,-20 21 0,21-21 0,0 0 15,0 0-15,-1 0 0,1 0 16,42 0 15,1-21-31,-1 0 16</inkml:trace>
  <inkml:trace contextRef="#ctx0" brushRef="#br0" timeOffset="28752.36">4022 1630 0,'0'0'0,"0"-21"16,-22 21-16,1 0 0,0 0 15,0 0-15,0 0 0,-22 21 0,22 0 16,0 21-16,-21-20 0,21-1 16,-1 21-16,1 0 0,21 1 0,-21-1 15,21-21-15,-21 22 0,21-1 16,0 0-16,0-21 0,0 22 0,0-22 15,0 0-15,21 0 0,0 0 16,0-21-16,1 0 0,20 0 0,0 0 16,-21 0-16,22 0 15,-1-21-15,0 0 0,1 0 0,-1 0 16</inkml:trace>
  <inkml:trace contextRef="#ctx0" brushRef="#br0" timeOffset="29209.1">4678 1630 0,'0'0'0,"0"-21"0,-64-22 16,22 43 0,21 0-16,-22 0 0,22 0 15,0 0-15,-21 0 0,21 22 0,-1-1 16,-20 0-16,21 0 16,0 21-16,0-20 0,-1 20 0,22 0 15,0 1-15,-21-22 0,21 21 16,0 0-16,0-20 0,0-1 0,0 0 15,0 0-15,21 0 0,-21 0 16,22-21-16,-1 0 0,0 0 0,0 0 16,0 0-16,0 0 0,1 0 15,20-21-15,-21 0 0,21 0 0,-20 0 16,-1 0-16,21-1 0,-21-20 16,0 21-16,22-21 0,-22 20 15,-21-20-15,21 21 0,-21-21 0,21 20 16,-21 1-16,0 0 0,0 0 15,0 42 1,-21 0 0,21 22-16,-21-22 0,21 0 0,0 21 15,0-21-15,-21 22 0,21-1 16,0-21-16,-21 0 0,21 22 0,0-22 16,0 0-16,0 0 0,0 0 15,21 1-15,0-22 16,0 0-16,21 0 0,-20 0 0,-1-22 15,0 1-15,21 21 16,-21-21-16</inkml:trace>
  <inkml:trace contextRef="#ctx0" brushRef="#br0" timeOffset="30919.64">5292 1609 0,'0'0'0,"0"-21"15,0-1-15,0 1 0,-22 21 31,1 21-31,0-21 0,-21 22 16,21-1-16,-1 0 0,1 21 0,0-21 16,0 1-16,21-1 0,0 0 15,-21 0-15,21 0 0,0 0 16,0 1-16,21-22 16,0 0-16,0 0 0,0 21 0,1-21 15,-1 0-15,21 0 0,-21 0 16,0 21-16,1-21 0,20 21 0,-21-21 15,0 21-15,0-21 0,1 21 0,-22 1 16,21-1-16,-21 0 16,0 0-16,-21 0 0,-1-21 15,1 21-15,0 1 0,0-22 16,-21 0-16,20 21 0,-20-21 0,21 0 16,-21 0-16,20 0 0,1 0 15,-21 0-15,21 0 0,0 0 16,-1 0-16,1 0 0,21-21 0,-21 21 15,21 21 17,21-21-32,0 21 15,1-21-15,-1 0 0,0 21 16,0-21-16,0 0 0,0 0 0,1 0 16,-1 0-16,21 0 0,-21 0 15,22 0-15,-1 0 0,-21 0 0,21-21 16,1 0-16,-1 0 0,0-1 15,1 1-15,-1 0 0,0 0 0,-20-21 16,20-1-16,0 22 0,-21-21 0,22-22 16,-22 22-16,0 0 15,0-22-15,0 22 0,-21-22 0,0 22 16,0-22-16,0 22 0,0-21 16,0 20-16,0 1 0,0 0 0,0 20 15,0-20-15,0 21 0,0 0 16,-21 21-16,0 0 0,0 21 15,21 0-15,0 0 0,-21 22 16,0-1-16,-1 0 0,22 1 16,0-1-16,-21 0 0,0 22 0,21-22 15,-21 22-15,21-1 0,0-21 16,0 22-16,0-22 0,0 22 16,0-22-16,0 0 0,0 1 15,0-22-15,0 21 0,0-21 0,21 1 16,0-1-16,0 0 0,1-21 0,20 0 15,-21 0-15,21 0 0,-20 0 16,20 0-16,0 0 0,1-21 0,-1 0 16,-21-1-16,21 22 0,-20-21 15,-1 0-15,0-21 0,0 21 0,0-1 16,-21 1-16,21 0 0,-21 0 0,0 0 16,0 0-16,0-1 15,0 1-15,0 42 16,0 1-1,0-1-15,0 0 0,0 0 16,0 0-16,0 0 0,0 1 0,0-1 16,0 0-16,0 0 0,0 0 15,0 0-15,0 1 0,22-22 16,-1 0-16,0 0 16,0 0-16,0 0 0,0 0 0,1 0 15,-1 0-15,0-22 0,21 1 0,-21 0 16,1 21-16,-1-21 0,0 0 15,0 0-15,0-1 16,-21 1-16,0 0 0,0 0 16,0 42 15,0 0-31,0 0 16,0 1-16,0-1 0,-21 0 0,0 0 15,0-21-15,21 21 0,-21 0 0,21 1 16,0-44 31,21 1-47,-21 0 15,21 21-15,0-21 0,0 0 16,-21 0-16,21-1 0,1 1 16,-1 0-16,-21 0 0,21 0 0,0 21 15,0 0 1,-21 21-1,0 0-15,0 0 0,0 0 16,0 1-16,0-1 0,0 0 16,0 0-16,21 0 0,1 0 15,-1-21-15,0 0 0,21 22 16,-21-22-16,22 0 0,-1 0 16,22 0-16,-22 0 0,0 0 0,1 0 15,-1-22-15,0 22 0,1-21 16,-22 21-16,21-21 0,-21 0 15,0 0-15,1 0 0,-1-1 0,0 1 16,-21-21-16,21 21 0,-21-22 16,0 22-16,0 0 0,0-21 0,0 21 15,0-1-15,-21 1 0,0 21 16,0 0-16,-1 0 0,1 0 0,0 0 16,-21 0-16,21 0 0,-1 0 0,1 21 15,0 1-15,0-1 0,0 0 16,21 0-16,-21 21 0,21-20 0,-22-1 15,22 0-15,-21 0 0,21 0 16,0 0-16,0 1 0,0-1 16,0 0-16,0 0 0,0 0 0,0 22 15,0-22-15,0 21 0,0 0 16,21 1-16,1 20 0,-22 1 0,21-22 16,-21 22-16,21-1 0,-21 22 0,0-22 15,0 1-15,0-1 0,0 1 16,0-1-16,0 1 0,0-22 0,-21 22 15,0-22-15,-1 21 0,1-20 0,0-22 16,0 21-16,0-21 0,0 1 16,-1-1-16,1 0 0,0-21 15,0 0 1,21-21 0,0-22-16,0 22 0,0-21 0,0 0 15,21-1-15,-21 1 0,0-22 0</inkml:trace>
  <inkml:trace contextRef="#ctx0" brushRef="#br0" timeOffset="31188.78">6964 1164 0,'-64'-21'0,"43"21"16,0 0 0,21 21 46,-21-21-62,0 0 16</inkml:trace>
  <inkml:trace contextRef="#ctx0" brushRef="#br0" timeOffset="31408.66">6075 1461 0,'21'0'16,"0"0"-16,0 0 15,0 0-15,1 0 0,-1 0 0,0 0 16,0 0-16,0-22 0,0 22 16,1 0-16,-1-21 0,0 21 0,0-21 15,0 21-15,0 0 16,-21-21-16,22 21 0,-22-21 16,-22 21-1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50:3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1609 0,'0'0'0,"0"-21"16,0-1-16,0 1 0,0 0 15,0 0-15,0 0 0,0 0 0,0-1 16,0 1-16,-21 0 16,0 21 30,21 21-46,-21 0 0,21 1 16,-21 20-16,21-21 0,0 21 0,0 22 16,-22-22-16,22 22 0,0-1 15,-21 1-15,21-1 0,0 1 0,0-1 16,0 1-16,0-1 0,0 1 16,0-1-16,0 22 0,0-22 0,21 22 15,-21-21-15,0 20 0,22 1 16,-22-22-16,0 22 0,0 0 0,0-1 15,0 1-15,0 0 0,0 21 16,-22-22-16,22 1 0,0-22 16,0 22-16,-21 0 0,21-22 0,-21 22 15,21-22-15,0 1 0,0-1 16,0 1-16,0-22 0,0 1 0,0-1 16,0 0-16,0-21 0,0 1 15,0-1-15,0 0 0,0-42 31,0 0-31,0-1 16,0 1-16,0-21 0,0 0 0,0-22 16,21 1-16,-21-1 0</inkml:trace>
  <inkml:trace contextRef="#ctx0" brushRef="#br0" timeOffset="1011.42">3852 1397 0,'0'0'0,"0"-21"0,-21 21 0,42 0 94,0 0-94,1 0 0,-1 0 16,21 0-16,0 0 0,22 0 0,-1 0 15,22 0-15,21-21 0,0 21 16,0 0-16,21-21 0,0-1 0,0 22 15,0 0-15,21-21 0,21 21 16,-21 0-16,0 0 0,1 0 0,-1 0 16,21 0-16,-21 0 15,0 0-15,1 0 0,-22 21 0,0-21 16,0 0-16,0 22 0,-43-22 16,22 0-16,-21 0 0,-22 21 0,1-21 15,-1 0-15,-20 0 0,-1 0 0,0 0 16,-21 0-16,22 21 0,-22-21 15,0 0-15,0 0 0,0 21 16,1 0 0,-22 0-16,0 1 0,0-1 15,0 0-15,0 21 16,0-21-16,0 22 0,-22-1 0,1 22 16,0-1-16,0-21 0,21 22 15,-21-1-15,0 22 0,-1-21 0,22-1 16,-21 22-16,21-22 0,0 22 0,-21 0 15,21-1-15,-21-20 0,21 20 16,0 1-16,-21 0 0,0-1 0,-1 1 16,22-21-16,-21 20 0,0 1 15,21 0-15,-21-22 0,0 22 0,0-22 16,21 1-16,-22-1 0,1-20 0,21 20 16,-21-21-16,21 1 15,0 20-15,-21-20 0,21-1 0,-21 0 16,0-21-16,21 22 0,0-22 0,0 21 15,-22-21-15,22 1 16,-21-1-16,0 0 16,0-21-16,0 0 15,0 0-15,-1 0 16,-20 0-16,21 0 0,-21 0 0,-1 0 16,1 0-16,-22 0 0,1 0 0,-1 0 15,-20 0-15,-1 0 0,0 0 16,-20 0-16,-1 0 0,0 21 0,0-21 15,-21 0-15,0 21 0,0-21 16,0 0-16,0 21 0,-21 1 16,21-22-16,-21 21 0,0-21 0,-1 21 15,1-21-15,21 21 0,0-21 16,0 0-16,0 21 0,0-21 0,0 0 16,21 21-16,1-21 0,-1 22 15,21-22-15,0 0 0,22 0 0,-1 0 16,1 0-16,21 0 0,20 0 0,1 0 15,0 0-15,21-22 16,0 1-16,0 0 16,42 21-16,-20-21 0,-1-21 15,21 20-15,0 1 0</inkml:trace>
  <inkml:trace contextRef="#ctx0" brushRef="#br0" timeOffset="1783.49">4487 1778 0,'0'-21'16,"0"0"-1,0 0-15,0 42 32,0 0-32,0 21 15,0 1-15,0-1 0,-21 21 16,21-20-16,-21 20 0,21-20 0,-21 20 16,0 1-16,21-1 0,-22-21 15,1 22-15,0-22 0,0 1 16,21-1-16,0 0 0,0-21 0,0 1 15,0-1-15,0 0 0,0-42 47,0 0-47,0-1 0,21 1 0,-21-21 16,0 21-16,0-22 0,0 1 16</inkml:trace>
  <inkml:trace contextRef="#ctx0" brushRef="#br0" timeOffset="2292.15">4191 1842 0,'0'0'0,"0"-22"0,0 1 16,0 0-16,0 0 0,0 0 15,0 0-15,42-1 0,-21 1 16,1 0-16,20 21 0,0-21 16,1 0-16,20 21 0,-21 0 0,22 0 15,-22 0-15,22 0 0,-22 0 16,22 21-16,-22 0 0,-21 21 0,21-20 15,-20 20-15,-22 0 0,0 1 16,0-1-16,-22 0 0,1 1 0,-21-1 16,0 0-16,-1-21 0,1 22 0,21-22 15,-22 0-15,1 0 0,21-21 16,0 0-16,0 0 0,-1 0 16,44-21-1,-1 0-15,0 0 16,21 0-16,-21 21 0,22-22 15,20 1-15,-20 21 0,-1 0 0,0 0 16,22 0-16,-22 0 0,0 0 0,1 0 16,-22 21-16,21 1 0,-21-1 15,1 0-15,-22 0 0,0 21 0,0-20 16,0-1-16,-22 21 0,-20-21 16,21 22-16,-21-22 0,-1 0 0,1 21 15,0-21-15,-22 1 16,22-1-16,-1-21 0,1 21 0,0-21 15,-1 21-15,1-21 0,21 0 0,-21 0 16,20 0-16,1 0 0,0 0 16,21-21-16,0 0 0,-21 21 0,21-21 15,0-1-15,0 1 0,0 0 16,0 0-16,21 0 0,0 0 16,0-1-16,1 1 0</inkml:trace>
  <inkml:trace contextRef="#ctx0" brushRef="#br0" timeOffset="2679.5">5482 1990 0,'0'21'16,"-21"0"-16,0 0 0,0 0 15,-1 1-15,1-1 0,0 0 0,-21 21 16,21-21-16,21 1 0,-22-1 15,22 0-15,-21 21 0,21-21 0,0 1 16,0-1-16,21-21 16,1 0-16,-1 0 0,0 0 0,0 0 15,0 0-15,22 0 0,-22 0 16,21-21-16,-21-1 0,22 22 16,-22-21-16,0 0 0,0 0 0,0 0 15,-21 0-15,0-1 0,0-20 16,0 21-16,0 0 0,0-22 0,-21 22 15,0 0-15,0 0 0,0 0 16,-22 0-16,22-1 0,0 22 0,-21 0 16,20 0-16,1 0 0,0 0 15,0 22-15,0-1 0,0-21 0,21 21 16,-22 0-16,22 0 0,22-21 31,-1 0-31</inkml:trace>
  <inkml:trace contextRef="#ctx0" brushRef="#br0" timeOffset="2951.86">5842 1672 0,'0'0'0,"0"-21"0,0 0 0,0 0 16,0 42-1,0 0-15,0 0 0,0 0 16,0 22-16,0-1 0,-21 0 15,21 1-15,0 20 0,-21-20 0,-1-1 16,1 21-16,0-20 0,0-1 16,21 0-16,-21-20 0,21 20 15,-21 0-15,21-21 0,0 1 0,0-1 16,0 0-16,21-21 16,0 0-1,0-21-15,0 21 0,-21-21 16,21-1-16,1-20 0,-1 21 0</inkml:trace>
  <inkml:trace contextRef="#ctx0" brushRef="#br0" timeOffset="3191.73">6096 1588 0,'0'0'0,"0"-22"0,21 1 0,-21 0 16,0 42 15,0 22-31,0-22 0,0 21 0,-21 22 15,21-22-15,-21 0 0,21 22 0,-21-1 16,21-20-16,-22-1 0,22 21 16,-21-20-16,0-1 0,21 0 0,0-20 15,0 20-15,-21-21 0,21 0 16,0 0-16,0 1 0,21-22 31,0-22-31,0 1 16</inkml:trace>
  <inkml:trace contextRef="#ctx0" brushRef="#br0" timeOffset="3439.58">6413 1757 0,'0'21'15,"0"0"-15,0 0 0,0 1 16,-21 20-16,21-21 0,-21 21 15,0-20-15,21 20 0,0 0 16,0 1-16,-21-22 0,21 21 16,0-21-16,0 0 0,-21 1 0,21 20 15,0-21-15,0 0 0,0 0 16,21-21 0,0 0-16,0 0 15,-21-21-15,21 21 0,0-21 16</inkml:trace>
  <inkml:trace contextRef="#ctx0" brushRef="#br0" timeOffset="3939.62">6456 1609 0,'0'-21'0,"0"42"0,-21-42 0,21-1 15,-22 1-15,1 21 16,21 21 0,-21 1-16,21 20 15,0 0-15,0 1 0,0-1 0,0 0 16,-21 1-16,21 20 0,0-21 15,-21 1-15,21-1 0,0 0 0,0-20 16,0 20-16,0-21 0,-21 0 16,21 0-16,0 1 0,0-1 15,0 0-15,0 0 0,0 0 16,21-21 0,0 0-1,-21-21-15,21 0 0,0 21 0,-21-21 16</inkml:trace>
  <inkml:trace contextRef="#ctx0" brushRef="#br0" timeOffset="4351.39">6498 2180 0,'0'0'0,"0"21"16,21-21 0,0 0-16,1 0 15,-1 0-15,0-21 0,-21 0 16,21 21-16,0-21 0,0 21 16,-21-21-16,0 0 0,0-1 15,0 1 1,-21 21-1,0 0-15,0 0 0,0 0 16,0 0-16,-1 21 0,1 1 16,0-1-16,0 0 0,21 0 0,0 0 15,0 0-15,0 1 0,0-1 16,0 0-16,0 0 0,0 0 0,0 0 16,0 1-16,21-22 0,0 21 15,22-21-15,-22 0 16,0 0-16,0 0 0,21 0 0,-20-21 15,-1-1-15,21 1 0,-21 0 16,0 0-16</inkml:trace>
  <inkml:trace contextRef="#ctx0" brushRef="#br0" timeOffset="4660.21">5842 1757 0,'0'0'0,"-64"21"16,-20 0-16,63-21 0,-1 0 15,22 21-15,22-21 0,20 0 16,0 0-16,22 0 16,-1 0-16,1-21 0,-1 21 0,22-21 15,0 0-15,-22 0 0,22 21 16,-1-21-16,-20-1 0,-1 22 0,1-21 15,-1 0-15,1 21 0,-22-21 16,1 21-16,-22 0 0,0 0 0,0 0 16,-42 0 15,0 21-31,0 0 0,-1 0 16</inkml:trace>
  <inkml:trace contextRef="#ctx0" brushRef="#br0" timeOffset="5367.92">3598 6350 0,'0'0'16,"0"-63"-1,0 41-15,0 44 32,21-1-32,-21 21 0,0 22 15,22-1-15,-1 22 16,-21-22-16,0 22 0,21 21 0,-21-22 15,0 43-15,0-21 0,0 0 0,0 21 16,0-21-16,-21 21 0,21-21 16,-21 21-16,-1 0 0,1-21 0,0-1 15,0 1-15,0 0 0,0 0 16,-1 0-16,1-22 0,0 1 0,21 0 16,0-22-16,-21 1 0,0-1 0,21-20 15,-21-22-15,21 0 0,0 0 16,0-42-16,0-21 15,0 20-15,21-20 0,0 0 0,0-22 16,0 1-16,0-1 0,1-20 16,-1-1-16</inkml:trace>
  <inkml:trace contextRef="#ctx0" brushRef="#br0" timeOffset="6051.67">3704 6498 0,'0'-21'0,"0"42"0,0-63 0,0 21 16,0 0-16,21 21 15,0 0-15,1 0 16,20 0-16,21 0 0,1 0 16,21 0-16,-1 0 0,22 0 15,21-22-15,21 1 0,-21 21 16,21-21-16,22 0 0,-22 0 0,21 0 15,1 21-15,-1-22 0,-21 1 16,21 21-16,-42-21 0,22 0 0,-22 21 16,0 0-16,-22-21 0,1 21 0,-21 0 15,0-21-15,-22 21 0,1 0 16,-22 0-16,21 0 0,-41 0 0,20 0 16,-21 0-16,0 0 0,0 0 0,-21 21 15,0 0 1,0 0-16,0 0 0,0 22 0,0-1 15,0 0-15,-21 22 0,21-1 16,-21 1-16,0-1 0,21 22 16,0 0-16,-21-1 0,21 22 0,-21-21 15,21 21-15,0-1 0,-22-20 16,22 21-16,0-21 0,0 20 0,0-20 16,0 21-16,0-21 0,0 20 0,0-20 15,0 0-15,22-1 0,-22 1 0,21 0 16,-21-22-16,0 22 0,0-22 15,0 1-15,0-1 0,0 1 0,-21-22 16,-1 22-16,1-22 0,0-21 16,0 0-16,0 22 0,0-22 0,-1-21 15,-20 21-15,0-21 0,-1 0 16,-20 21-16,-1-21 0,-20 0 0,-1 0 16,-21 0-16,-21 0 0,0 21 0,-21-21 15,0 0-15,0 0 0,-22 22 16,1-22-16,-21 0 0,20 0 0,1 21 15,0-21-15,-1 0 0,22 0 0,21 0 16,-21 0-16,21 0 0,0 0 16,21 0-16,0 0 0,22 0 15,-1 0-15,21 0 0,22 0 0,0 0 16,-1-21-16,43-1 0,0 1 0,0 0 16,0-21-16,22-1 0,20 1 15,-21 0-15</inkml:trace>
  <inkml:trace contextRef="#ctx0" brushRef="#br0" timeOffset="6735.6">4043 6943 0,'0'0'0,"-21"0"0,21-21 0,0 42 32,0 0-32,0 0 0,0 0 15,0 22-15,0 20 0,-22-21 0,1 1 16,21 20-16,-21 1 0,21-22 15,-21 22-15,21-22 0,-21 0 0,21-21 16,-21 1-16,21 20 0,0-21 16,0-42 15,0 0-31,21 0 0,0-1 16,-21-20-16,21 21 0,0-21 0,-21-1 15,21 1-15,1 0 0,-22 20 16,21-20-16,0 21 0,0 0 0,-21 0 15,21 21-15,0 0 0,1 21 16,-1 0-16,0 0 0,0 21 16,0-20-16,0-1 0,1 21 0,-1-21 15,0 0-15,0 1 0,0-1 16,22 0-16,-22 0 0,21-21 16,0 0-16,-20 0 0,20 0 0,0 0 15,1-21-15,-22 0 0,21 0 16,-21-1-16,22 1 0,-22-21 0,0 21 15,0-22-15,0 1 0,-21 0 0,0-1 16,0 1-16,0 0 0,-21-1 16,0 1-16,0 0 0,-22-1 0,1 1 15,21 0-15,-21 21 0,-1-1 16,1 1-16,0 0 0,20 21 0,-20 0 16,21 0-16,0 21 0,0 0 15,-1 1-15,22-1 0,0 21 16,0-21-16,0 22 0,0-22 0,22 21 0,-1-21 15,0 22-15,0-22 16,0 0-16,22 0 0,-1 0 0,0 0 16</inkml:trace>
  <inkml:trace contextRef="#ctx0" brushRef="#br0" timeOffset="7147.36">5143 7006 0,'0'-21'16,"0"0"-1,0 0-15,-21 21 16,0 21-16,0 0 16,0 0-16,0 0 0,21 1 15,-22-1-15,1 21 0,0-21 0,21 22 16,0-1-16,-21 0 0,21-21 16,-21 1-16,21 20 0,0-21 0,0 0 15,0 0-15,21-21 16,0 0-1,0-21-15,0 21 0,-21-21 0,22 0 16,-1 0-16,0-22 0,-21 22 0,21-21 16,0 21-16,-21-22 0,0 22 15,0 0-15,0-21 0,21 21 16,-21-1-16,0 1 0,0 0 16,0 42-1,0 0-15,0 1 16,0-1-16,0 0 0,0 21 15,0-21-15,0 1 0,0 20 0,0-21 16,0 0-16,0 0 0,0 1 0,0-1 16,0 0-16,22-21 0,-1 0 15,0 0-15,0 0 16,-21-21-16</inkml:trace>
  <inkml:trace contextRef="#ctx0" brushRef="#br0" timeOffset="7392.22">5588 6625 0,'0'0'0,"0"-21"0,0 0 0,0 42 15,0 0 1,-21 0-16,21 22 0,-21-1 16,-1 0-16,22 1 0,-21-1 0,0 0 15,21 22-15,-21-22 0,0 22 16,21-22-16,-21 0 0,21 1 0,-22-1 15,22 0-15,0-20 0,-21 20 0,21-21 16,0 0-16,0 0 16,21-21-1,1 0-15,-1-21 0,0 0 0,0 0 16</inkml:trace>
  <inkml:trace contextRef="#ctx0" brushRef="#br0" timeOffset="7744.02">5673 7197 0,'21'0'16,"0"0"-16,0 0 0,0 0 16,0-21-16,1 21 0,-1-22 15,0 1-15,0 21 0,0-21 0,0 0 16,1 0-16,-1 21 0,-21-21 15,21-1-15,-21 1 16,-21 21 0,0 0-16,21 21 15,-22 1-15,1-1 0,0 0 0,0 0 16,21 0-16,-21 22 0,21-22 16,-21 0-16,21 21 0,0-21 0,0 1 15,0-1-15,0 0 0,0 0 0,0 0 16,0 0-16,21-21 15,0 0-15,0 0 0,0 0 16,0 0-16,22 0 0,-22-21 16,0 0-16,21 21 0</inkml:trace>
  <inkml:trace contextRef="#ctx0" brushRef="#br0" timeOffset="8075.83">6286 6985 0,'0'0'0,"0"-21"15,22 0 1,-1 0-16,0 21 0,0 0 16,0 0-16,0 0 15,-21 21-15,0 0 0,22 0 0,-22 0 16,21 0-16,-21 1 0,0 20 16,0-21-16,0 21 0,0-20 0,0 20 15,0-21-15,0 21 0,0 1 0,0-22 16,0 0-16,0 0 0,0 0 15,0 1-15,-21-1 0,21 0 0,-22-21 16,22-21 15,0 0-31,0-22 0,0 22 16,0 0-16,22-21 0,-1 20 0,-21-20 16,21 21-16,0-21 15,0-1-15,0 22 0,-21-21 0,22 21 16,-1-22-16,0 22 0,-21 0 0</inkml:trace>
  <inkml:trace contextRef="#ctx0" brushRef="#br0" timeOffset="8295.7">5567 6900 0,'-21'0'0,"42"0"0,-64 0 16,65 0 0,20 0-16,-21 0 0,21-21 15,1 0-15,-22 21 0,21-21 0,22 21 16,-43-21-16,21 0 0,1 21 16,-1-22-16,-21 1 0,0 21 0</inkml:trace>
  <inkml:trace contextRef="#ctx0" brushRef="#br0" timeOffset="8903.87">5821 4191 0,'0'0'0,"0"21"31,0 0-31,0 1 0,0 20 0,0-21 16,0 21-16,0 1 0,0 20 16,0 1-16,0-22 0,0 43 0,0-22 15,0 22-15,0 0 0,21-1 0,-21 1 16,0-22-16,0 22 0,0 0 16,0-1-16,0 1 0,0 0 0,-21-22 15,21 22-15,-21-22 0,-1 22 0,1-21 16,21-22-16,0 21 0,-21-20 15,21-1-15,-21-21 0,21 0 0,0 1 16,0-1-16,0-42 31,0-1-31,0 1 0,0-21 16,0 21-16,0-22 0,0 1 0</inkml:trace>
  <inkml:trace contextRef="#ctx0" brushRef="#br0" timeOffset="9376.37">5757 4572 0,'0'0'0,"0"-42"0,-21 21 15,0-22-15,0 22 0,0 0 0,-1 0 16,1 21-16,0 0 0,0 0 0,-21 0 16,20 0-16,1 0 0,-21 21 15,21 0-15,0 0 0,-1 22 16,-20-22-16,21 21 0,0-21 0,21 22 15,-21-22-15,-1 21 0,1 0 16,21-20-16,0 20 0,0-21 0,0 0 16,0 0-16,0 1 15,0-44 1,21 22-16,1-21 0,-1 0 16,21-21-16,-21 21 0,0-1 15,22-20-15,63-64 16,-64 85-16,-21-21 15,21 21-15,-20-22 0,20 22 0,-21 0 16,0 0-16,22 21 0,-22 0 0,0 0 16,0 0-16,0 0 0,0 21 15,1 0-15,-1 0 0,21 22 0,-21-1 16,0 0-16,1 1 0,-1-1 16,21 21-16,-21-20 0,-21-1 0,21 0 15,1 1-15,-1-1 0,0 0 0,-21-20 16,0 20-16,21-21 0,0 0 15,-21 0-15,0 1 0,0-1 0,0 0 16,0 0-16,0 0 0,0 0 16,0 1-16,0-1 15</inkml:trace>
  <inkml:trace contextRef="#ctx0" brushRef="#br0" timeOffset="10299.25">3344 8001 0,'0'0'0,"0"21"16,0 0-1,-21-21-15,21 22 16,-21-22-16,-21 0 0,20 0 0,1 0 16,-21 0-16,21 0 0,-22 0 15,1 0-15,0-22 0,-1 1 16,-20 21-16,-1-21 0,1 0 0,-1 0 16,1-22-16,-22 22 0,22-21 15,-22 0-15,0-1 0,22 1 0,-22 0 16,22-22-16,-1 1 0,-20-1 15,-192-253 1,213 232-16,-1 0 0,-20-21 16,20 22-16,1-22 0,20 0 0,-20 0 15,21 0-15,-1 1 0,1-22 16,21 0-16,0 0 0,21 0 16,0 0-16,0 0 0,0-22 15,21 22-15,21-21 0,0 0 0,22 21 16,-1 0-16,1-21 0,21 21 15,-1 0-15,22 0 0,-21 0 0,21 21 16,-1 0-16,1 0 0,0 1 16,21 20-16,-21 0 0,0 1 0,21-1 15,-21 21-15,-22 1 0,22-1 16,-21 22-16,-1 0 0,1-1 0,-21 1 16,-1 21-16,1 0 0,-22 0 15,0-1-15,-21 1 0,1 21 0,-1 0 16,0 0-16,-21 21 31,0 1-15,0-1-16,-21-21 0,0 0 15,-1 21-15,1-21 0,0 0 16,0 21-16,0-21 0,0 0 16,-1 0-16,1 0 0,0 0 15</inkml:trace>
  <inkml:trace contextRef="#ctx0" brushRef="#br0" timeOffset="10739.64">2900 2519 0,'0'0'0,"-21"0"0,-1 0 15,22 21-15,0 0 16,0 0-16,0 1 15,0-1-15,22 0 0,-22 0 0,21 0 16,0 0-16,21 1 0,-21-22 16,1 0-16,20 21 0,0-21 0,-21 0 15,22 0-15,20 0 0,-20 0 16,-1 0-16,0-21 0,1 21 16,-1 0-16,0-22 0,1 22 15,-1 0-15,-21 0 0,0 0 0,0 0 16,-21 22-16,0 20 15,0-21-15,-21 0 0,0 22 16,-21-1-16,21 0 0,-1 1 0,-20 20 16,0-21-16,21 22 0,-22-1 15,22 1-15,-21-22 0,21 22 0,-1-22 16,1 22-16,-21-22 0,21 0 16,0-21-16,21 22 0,0-22 0,-22 0 15,22 0-15,0 0 16,22-21-1,-1 0-15,0 0 16,0-21-16,0 0 16,0 0-16</inkml:trace>
  <inkml:trace contextRef="#ctx0" brushRef="#br0" timeOffset="17943.66">11493 1672 0,'0'-21'0,"0"0"16,0 0-1,0 0-15,0-1 0,0 1 16,-21 21 31,21 21-47,0 1 16,0 20-16,0-21 0,0 21 15,0 1-15,0-1 0,0 0 0,0 1 16,0-1-16,0-21 0,0 22 0,0-1 15,0 0-15,0-21 16,0 1-16,0 20 0,21-21 0,-21 0 16,22 0-16,-1-21 0,0 0 15,0 0-15,0 0 0,0 0 0,1 0 16,20 0-16,-21-21 0,21 0 0,-20 0 16,20-21-16,0 20 0,-21-20 15,1 21-15,20-21 0,-21-1 0,0 22 16,0-21-16,-21-1 0,0 1 15,0 21-15,0-21 0,0 20 0,0-20 16,0 21-16,0 0 0,0 0 16,-21-1-16,21 1 0,-21 21 15,0 0 1,0 0-16,21 21 16,0 1-16,0-1 15,0 0-15,21 0 0,0 0 16,0-21-16</inkml:trace>
  <inkml:trace contextRef="#ctx0" brushRef="#br0" timeOffset="18267.48">12277 1651 0,'0'21'16,"0"0"-16,0 1 15,0-1-15,0 21 0,0 0 0,0 1 16,0-1-16,0 22 0,0-1 0,0 1 16,0-1-16,0 22 0,0-1 15,-22 1-15,1 0 0,21-1 0,-21 1 16,0 0-16,0-1 0,0 1 16,-1 0-16,22-22 0,0 22 0,-21-22 15,21 1-15,0-22 0,0 22 16,0-22-16,0 0 0,0-20 0,0-1 15,0 0-15,21-21 16,-21-21-16,0 0 0,22-1 16,-1 1-16,-21-21 0,21 0 0,-21-1 15,21-20-15,-21-1 0,21 22 16</inkml:trace>
  <inkml:trace contextRef="#ctx0" brushRef="#br0" timeOffset="18571.31">12128 1884 0,'0'0'0,"0"-106"16,0 85-16,0 0 0,0 0 15,0-1-15,22 1 0,-1 21 16,0-21-16,21 21 0,-21 0 0,22 0 16,-1-21-16,0 21 0,1 0 15,-1 0-15,-21 21 0,22 0 0,-22 0 16,0 1-16,0-1 0,-21 21 15,0-21-15,0 22 0,0-1 0,0-21 16,-21 21-16,0 1 0,-22-22 0,22 0 16,0 21-16,-21-20 0,21-22 15,-1 21-15,-20 0 0,21-21 16,0 0 0,42 0-1,0 0-15,0 0 0,0-21 16,1 21-16</inkml:trace>
  <inkml:trace contextRef="#ctx0" brushRef="#br0" timeOffset="18827.2">12996 1757 0,'0'0'0,"0"-21"15,0 0-15,-21-1 16,0 22-16,0 0 0,0 0 15,-1 0-15,1 0 0,0 22 0,0-1 16,0 0-16,0 0 0,-22 0 16,43 22-16,-21-22 0,0 21 0,0 0 15,21-20-15,-21-1 0,21 21 16,0-21-16,0 0 0,0 1 0,0-1 16,0 0-16,0 0 0,21-21 0,0 0 15,21 0-15,-21 0 0,22 0 16,-1 0-16,0-21 0,1 21 0</inkml:trace>
  <inkml:trace contextRef="#ctx0" brushRef="#br0" timeOffset="19255.96">13483 1715 0,'0'0'0,"0"-22"0,-21 22 0,0 0 0,-22 0 15,22 0-15,0 0 16,0 22-16,0-1 0,0 0 0,-1 0 15,-20 0-15,21 22 0,0-22 16,0 21-16,-1-21 0,22 22 0,-21-22 16,21 21-16,-21-21 0,21 0 15,0 1-15,0-1 0,0 0 16,21-21-16,0 0 16,1 0-16,-1 0 15,21 0-15,-21-21 0,0 21 0,1-21 16,-1-1-16,21 1 0,-21 0 0,0 0 15,-21 0-15,22 0 0,-1-1 16,-21-20-16,21 21 0,-21 0 0,0 0 16,0-1-16,0 1 15,0 42 1,0 1-16,0-1 16,0 0-16,0 0 0,-21 0 0,21 22 15,0-22-15,0 0 0,0 0 0,0 0 16,0 0-16,0 1 15,0-1-15,0 0 0,21-21 16,0 0-16,0 0 16,0 0-16,1 0 0,-1-21 15,0 21-15</inkml:trace>
  <inkml:trace contextRef="#ctx0" brushRef="#br0" timeOffset="19643.74">13991 1778 0,'0'0'0,"0"-21"15,0-21-15,-21 42 16,0 0 0,0 0-16,-1 0 0,-20 21 15,21 0-15,0 0 0,0 0 16,21 0-16,-22 1 0,22-1 0,-21 0 16,21 0-16,0 0 0,0 0 15,21 1-15,1-22 16,-1 21-16,0-21 0,0 21 15,0-21-15,0 21 0,1-21 16,-1 21-16,0-21 0,0 21 0,-21 1 16,0-1-16,0 0 15,0 0-15,-21-21 16,21 21-16,-21-21 0,0 21 0,-1-21 16,1 0-16,0 0 0,-21 0 15,21 0-15,-1 0 0,1 0 16,0 0-16,0 0 0,0 0 0,0 0 15,-1 0 1,22-21-16,0 0 16,0 0-16,0 0 0,22 21 15,-1-21-15,0-1 0,0 1 16</inkml:trace>
  <inkml:trace contextRef="#ctx0" brushRef="#br0" timeOffset="20591.39">14520 1270 0,'0'0'0,"-42"-21"16,21 21-16,0 0 0,-1 0 16,22 21-16,-21 0 0,0 0 15,21 1-15,-21-1 0,21 21 0,0 0 16,-21 1-16,21-1 0,-21 22 0,21-22 15,0 0-15,0 22 0,0-22 16,0 22-16,0-22 0,0 0 0,0-21 16,0 22-16,21-22 15,0 0-15,0 0 0,-21 0 0,21 1 16,0-1-16,1-21 0,-1 0 0,0 0 16,0 0-16,0 0 0,0 0 15,1 0-15,-1 0 0,-21-21 0,21-1 16,0 1-16,0 0 0,-21 0 15,0 0-15,21 0 0,-21-1 0,0-20 16,22 21-16,-22-21 0,0 20 0,0 1 16,0 0-16,0 0 0,0 42 31,0 0-15,0 0-16,0 1 0,0 20 0,0-21 15,0 0-15,0 22 0,0-22 0,0 0 16,0 0-16,0 0 0,0 0 15,21 1-15,-21-1 0,21-21 16,0 0-16,0 0 0,0 0 16,1 0-16,-1 0 0,0 0 0,0 0 15,0-21-15,0-1 0,22 22 0,-22-21 16,0 0-16,0 0 0,0-21 16,1 20-16,-22 1 0,21-21 0,-21 21 15,0 0-15,21-1 16,-21 1-16,0 0 0,-21 21 15,0 0 1,-1 21-16,22 0 16,-21 1-16,21-1 0,0 0 0,0 0 15,0 0-15,0 0 0,0 1 16,0-1-16,0 0 0,0 0 0,0 0 16,0 0-16,-21-21 0,21 22 0,0-1 15,0 0 1,0-42 15,0 0-15,0-1-16,0 1 15,0 0-15,0 0 0,21-21 16,0 20-16,1-20 0,-1 21 0,0-21 16,0 20-16,21-20 0,-20 21 0,20-21 15,21 20-15,-20 22 0,-1 0 16,0 0-16,1 0 0,-1 0 0,0 22 15,1-1-15,-22 21 0,0-21 16,0 22-16,-21-22 0,0 21 0,0-21 16,0 22-16,0-22 0,0 0 15,-21 21-15,21-21 0,-21 1 16,0-1-16,0 0 0,21 0 16,0-42 15,0 0-16,21 0-15,0 21 0</inkml:trace>
  <inkml:trace contextRef="#ctx0" brushRef="#br0" timeOffset="21220.82">16383 1693 0,'0'0'0,"0"-21"0,-21 0 0,0 21 16,-1 0-16,1 0 0,0 0 16,0 0-16,-21 0 0,20 0 0,-20 0 15,21 21-15,-21 0 0,20 1 16,-20-1-16,21 21 0,-21-21 0,20 22 16,1-1-16,0-21 0,0 21 0,0-20 15,21 20-15,0-21 0,0 0 16,0 0-16,21 1 0,0-22 15,0 0-15,0 0 0,22 0 16,-22 0-16,0 0 0,21 0 16,-20-22-16,-1 22 0,21-21 0,-21 0 15,0 0-15,1 21 0,-1-21 16,0 0-16,-21-1 0,0 1 0,21 0 16,-21 0-16,0 0 0,0 0 15,0-1-15,0 1 0,0 0 16,0 42 15,0 0-31,0 1 0,0-1 0,-21 0 16,21 21-16,0-21 0,0 22 15,0-1-15,-21-21 0,21 22 0,-21-1 16,-1 0-16,22 22 0,0-22 0,0 22 16,0-1-16,0 22 15,0-22-15,0 22 0,0-22 0,0 22 16,0-21-16,0 20 0,0 1 0,-21 0 15,21-22-15,-21 22 0,21-22 16,-21 1-16,21-1 0,0-20 0,-21 20 16,0-42-16,-1 22 0,22-22 0,-21 0 15,0 0-15,0-21 0,0 0 0,0 0 16,-1 0-16,1 0 16,0-21-16,21 0 0,-21 21 15,21-43-15,0 22 0,0 0 0,0-21 16,0-1-16,0 1 15,0 0-15,0-1 0,0-20 0,0-1 16</inkml:trace>
  <inkml:trace contextRef="#ctx0" brushRef="#br0" timeOffset="21456.68">15494 1143 0,'0'0'0,"0"-21"31,-21 21-15,0 0-1</inkml:trace>
  <inkml:trace contextRef="#ctx0" brushRef="#br0" timeOffset="21679.06">14351 1334 0,'0'0'0,"-42"21"0,42 0 32,21-21-32,0 0 15,0 0-15,0 0 0,0 0 0,22 0 16,-22 0-16,0 0 0,0 0 0,0 21 16,1-21-16</inkml:trace>
  <inkml:trace contextRef="#ctx0" brushRef="#br0" timeOffset="22255.33">11366 2815 0,'0'0'0,"-21"0"0,-63 21 16,41-21-16,22 0 0,-21 0 16,21 0-16,-1 0 0,1 0 15,0 0-15,0 0 0,21 22 16,21-22 0,21 0-16,-20 0 0,20 0 15,21 0-15,1 0 0,-1 0 0,22 0 16,0 0-16,42 0 0,0 0 15,42 0-15,0 0 0,22-22 0,-1 22 16,43 0-16,-21 0 0,21-21 16,21 21-16,0 0 0,21 0 0,-21 0 15,21 0-15,21 0 0,-20-21 16,-1 21-16,0 0 0,-21 0 0,0 0 16,0-21-16,-42 21 0,20-21 15,-41 21-15,-1-21 0,-20 21 0,-22 0 16,-21-22-16,-21 22 0,-22 0 15,-20 0-15,-22-21 0,-21 21 16,1-21-16,-22 0 16,0 0-1</inkml:trace>
  <inkml:trace contextRef="#ctx0" brushRef="#br0" timeOffset="28883.95">10329 5144 0,'0'-22'0,"0"1"0,0 0 16,0-21-16,0 21 0,0-1 0,0 1 15,0 0-15,0 0 0,0 0 0,0 0 16,-21-1-16,21 1 15,0 42 1,0 22 0,0-22-16,0 21 0,0 1 0,0 20 15,0-21-15,0 22 0,-21-1 0,21 1 16,0-1-16,0 1 0,-21-1 16,0 1-16,21-1 0,-22 1 0,1-1 15,21-20-15,0-1 0,-21 0 16,0-20-16,21 20 0,0-21 0,0 0 15,-21-21-15,21 21 0,0-42 32,-21 0-32,21 0 0,0 0 15,0 0-15,0-1 0</inkml:trace>
  <inkml:trace contextRef="#ctx0" brushRef="#br0" timeOffset="29419.49">9906 5122 0,'0'0'0,"0"-42"0,0 21 0,0 0 0,0-22 16,0 22-16,0 0 0,21-21 0,0 21 15,22-1-15,-1 1 0,0 0 16,1 0-16,20 21 0,-21 0 0,22 0 16,-22 0-16,1 21 15,20 0-15,-21 0 0,-20 1 0,-1 20 16,21 0-16,-42 1 0,0-1 15,0 0-15,0 1 0,-21-1 0,0 0 16,-22 1-16,22-1 0,-21-21 0,21 21 16,-22-20-16,1-1 0,21 0 15,-21-21-15,20 0 0,1 21 0,0-21 16,0 0-16,0 0 0,21-21 16,0 0-16,21 0 15,0-1-15,0 1 0,0 21 0,22 0 16,-1-21-16,0 21 15,1 0-15,-1 0 0,22 21 0,-22 0 16,0 1-16,1-1 0,-1 0 0,0 0 16,-21 21-16,1-20 0,-1 20 15,-21 0-15,0 1 0,0-1 0,-21 0 16,-22 1-16,22-1 0,-21 0 0,-1 1 16,-20-1-16,21-21 0,-22 21 15,22-20-15,-22-1 0,1 0 0,-1 0 16,22-21-16,-22 0 0,22 0 0,0 0 15,-1 0-15,22 0 0,-21 0 16,21-21-16,0 0 0,-1 0 0,1-1 16,0-20-16,21 21 0,0 0 15,0-22-15,0 22 0,0-21 16,21 0-16,0 20 0,22-20 0,-22 0 16,21 21-16,1-22 0,20 22 0</inkml:trace>
  <inkml:trace contextRef="#ctx0" brushRef="#br0" timeOffset="29839.52">11155 5355 0,'0'21'0,"0"22"0,0-22 15,-21 0-15,-1 21 0,1 1 0,0-1 16,21-21-16,-21 22 0,0-1 15,0 0-15,21 1 0,-22-22 0,22 21 16,-21-21-16,21 0 0,0 22 0,0-22 16,0 0-16,21-21 15,1 0-15,-1 0 0,0 0 16,0 0-16,0-21 0,22 0 0,-22 0 16,21-1-16,-21 1 0,22 0 15,-22-21-15,21 21 0,-21-22 16,0 22-16,1-21 0,-1-1 0,-21 22 15,0-21-15,0 0 0,0 20 16,0 1-16,-43 0 0,22 0 0,0 0 16,-21 21-16,21 0 0,-22 0 15,1 0-15,21 0 0,-22 0 0,22 21 16,-21 0-16,21-21 0,0 21 0,-1 0 16,1 1-16,21-1 15,0 0-15,21-21 16,1 0-16,-1 0 0,21 0 15,-21-21-15</inkml:trace>
  <inkml:trace contextRef="#ctx0" brushRef="#br0" timeOffset="30108.36">11790 4953 0,'-21'21'0,"-1"0"15,22 1-15,-21-1 0,21 21 0,0 0 16,-21 1-16,0 20 0,21-20 16,-21 20-16,0-21 0,21 22 0,-22-22 15,1 22-15,21-22 16,-21 0-16,21 1 0,0-1 0,0 0 16,0-20-16,0 20 0,0-21 0,0 0 15,21-21 1,0-21-1,1 0-15,20 0 0,-21 0 0,0-22 16,0 1-16,22 0 0</inkml:trace>
  <inkml:trace contextRef="#ctx0" brushRef="#br0" timeOffset="30344.23">12044 4974 0,'0'0'15,"0"-21"-15,0 0 0,-21 21 0,-1 21 31,22 0-31,-21 22 0,21-22 0,0 21 16,0 0-16,-21 22 0,21-22 0,-21 1 16,21 20-16,0-21 0,0 22 15,-21-22-15,0 22 0,21-22 0,-22 0 16,22 1-16,0-1 0,0 0 16,0-20-16,0-1 0,0 0 0,0 0 15,0 0-15,22-21 0,-1 0 0,0 0 16,0 0-16,0-21 0,22 0 15,-22 0-15,0 0 0,21-1 0</inkml:trace>
  <inkml:trace contextRef="#ctx0" brushRef="#br0" timeOffset="30599.08">12573 4868 0,'0'0'0,"0"-42"0,0 21 0,0 42 31,0 0-31,0 0 0,0 22 0,-21-1 16,21 0-16,-21 1 0,21 20 0,0 1 16,0-22-16,-22 22 0,1-22 15,0 21-15,21 1 0,-21-22 0,0 1 16,0 20-16,-1-21 0,22 1 16,0-22-16,-21 21 0,21-21 15,0 1-15,0-1 0,21-21 16,1 0-1,-1-21-15,0-1 16,0 1-16</inkml:trace>
  <inkml:trace contextRef="#ctx0" brushRef="#br0" timeOffset="30983.87">12700 5525 0,'0'0'0,"0"21"0,0 0 15,21-21 1,0 0 0,0 0-16,1 0 0,-1 0 0,21-21 15,-21 21-15,22-21 0,-22-1 16,0 22-16,21-21 0,-21 0 0,1 0 16,-1 0-16,-21 0 0,0-1 15,0 1-15,0 0 16,-21 21-16,-1 0 0,1 0 0,0 0 15,0 0-15,0 21 0,0-21 0,-22 21 16,22 1-16,0-1 0,0 21 16,21-21-16,-21 22 0,21-22 15,-22 21-15,22 0 0,0-20 0,0-1 16,0 21-16,0-21 0,0 0 16,0 1-16,22-1 0,-1-21 0,0 21 15,0-21-15,0 0 0,0 0 0,22 0 16,-22 0-16,0 0 0,0-21 0,22 0 15,-22-1-15,0 1 0,21 0 16,-21 0-16,1-21 0,-1 20 0</inkml:trace>
  <inkml:trace contextRef="#ctx0" brushRef="#br0" timeOffset="31223.73">11515 5186 0,'0'0'0,"-22"0"0,-20 21 15,84-21 1,-20 0-16,20 0 16,0-21-16,22 0 0,-1 0 15,1 21-15,-1-22 0,1 1 0,20 0 16,-20 0-16,21 21 0,-22-21 0,1 0 15,-22 21-15,0 0 0,1 0 16</inkml:trace>
  <inkml:trace contextRef="#ctx0" brushRef="#br0" timeOffset="31919.33">14478 4911 0,'0'0'0,"0"-43"15,0-20-15,0 42 16,0 0-16,0-1 0,0 44 16,0-1-16,0 0 15,0 0-15,0 21 0,0 22 16,0-22-16,0 22 0,0-1 0,0-20 15,0 20-15,0 1 0,0-1 16,0 1-16,-21-1 0,21 1 0,0-22 16,0 21-16,-21-20 0,-1-1 0,22 0 15,0-20-15,0-1 0,0 0 16,0 0-16,-21 0 0,21-42 16,0 0-1,21 0-15,-21 0 16,0-1-16,22-20 0,-1 21 0,0-21 15,-21-1-15,21 22 0,0-21 0,0-1 16,1 1-16,-1 21 0,21-21 16,0 20-16,-20 1 0,20 0 0,0 21 15,1 0-15,20 0 0,-21 0 0,1 21 16,-22 0-16,21 1 0,-21-1 16,1 0-16,-22 21 0,0-21 0,0 1 15,-22 20-15,-20 0 0,21-21 0,-21 1 16,-1 20-16,1-21 0,0 0 15,-1 22-15,1-22 0,0 0 0,-1-21 16,1 21-16,21-21 0,0 0 16,-1 21-16,1-21 0,0 0 15,21-21 1,0 0-16,21 0 16,0 0-16,1 21 0</inkml:trace>
  <inkml:trace contextRef="#ctx0" brushRef="#br0" timeOffset="32168.19">15790 5398 0,'43'0'15,"-22"0"-15,0 0 0,0 0 16,0 0-16,0 0 0,1 0 0,-1 0 16,0-22-16,0 22 0,0 0 15,0 0-15,-42 0 32</inkml:trace>
  <inkml:trace contextRef="#ctx0" brushRef="#br0" timeOffset="32324.1">15727 5588 0,'0'0'0,"-21"21"15,42-21 1,0 0 0,0 0-16,0 0 0,0-21 15,1 21-15,-1-21 0,0 21 0,0-21 16,21 0-16,-20 21 0</inkml:trace>
  <inkml:trace contextRef="#ctx0" brushRef="#br0" timeOffset="32999.71">17272 5207 0,'0'0'0,"0"-21"0,-21 0 16,21-43 0,0 43-16,0 0 0,0 0 0,0 0 0,0-1 15,-21 22-15,21 22 16,0-1-16,0 0 16,0 0-16,0 21 0,0 1 15,0-1-15,0-21 0,0 22 0,-22-1 0,22 0 16,0 1-16,0-1 15,-21-21-15,21 21 0,-21-20 0,21 20 16,-21-21-16,21 0 0,0 0 16,0-42 15,0 0-15,0 0-16,0-21 0,0 20 0,0-20 15,21 21-15,0-21 0,0 20 0,1-20 16,-1 0-16,21-1 0,-21 1 15,22 0-15,-1 21 0,0-1 0,1 1 16,-1 0-16,0 21 0,-21 0 16,22 0-16,-1 21 0,0 0 15,-20 1-15,-1-1 0,0 21 0,0-21 16,0 22-16,-21-1 0,0 0 16,0-21-16,0 22 0,0-1 0,0-21 15,-21 0-15,0 22 0,0-22 0,0 0 16,21 0-16,-22-21 0,22 21 15,-21-21-15,42 0 32,1-21-32,-1 0 0</inkml:trace>
  <inkml:trace contextRef="#ctx0" brushRef="#br0" timeOffset="33375.49">17992 5249 0,'0'0'0,"0"22"16,0-1-16,21 0 16,0-21-16,0 0 15,0 0-15,22 0 0,-22 0 16,0 0-16,21-21 0,1 0 0,-1-1 16,-21 1-16,21 0 15,1 0-15,-22 0 0,21 0 0,-21-1 16,-21-20-16,0 21 0,0 0 0,0 0 15,0-1-15,0 1 0,-21 0 16,0 0-16,0 21 0,-21 0 0,20 0 16,1 21-16,-21 0 0,21 0 15,0 1-15,-22 20 0,22 0 0,0 1 16,-21-1-16,20 0 0,1 22 0,21-22 16,0 0-16,-21 1 0,21-22 15,0 21-15,0 1 0,0-22 0,21 0 16,0 0-16,1 0 0,20-21 15,-21 0-15,21 0 0,1 0 16,-1 0-16,0 0 0,22 0 0,-22-21 16,1 0-16,20 0 0,-21 0 15</inkml:trace>
  <inkml:trace contextRef="#ctx0" brushRef="#br0" timeOffset="33879.72">18923 5165 0,'0'0'0,"0"-21"0,0-1 0,0 1 16,0 42 15,0 1-31,-21 20 0,21-21 0,-21 0 16,-1 22-16,22-22 0,0 21 15,-21-21-15,21 22 0,-21-22 16,21 0-16,-21 0 0,21 0 0,0 0 16,0 1-16,0-1 0,21-21 31,0 0-31,0 0 0,1-21 0,-1-1 15,0 22-15,0-21 0,0 0 16,0 0-16,-21-21 0,22 20 0,-1 1 16,-21 0-16,0 0 0,21 0 0,0 21 15,-21 21 1,0 0 0,0 0-16,0 0 0,0 1 0,0-1 15,0 0-15,0 0 16,0 0-16,0 22 0,21-22 0,0 0 15,1 0-15,-1-21 0,0 0 16,21 0-16,-21 0 0,22 0 16,-22 0-16,21 0 0,1 0 0,-22-21 15,21 0-15,-21 0 0,0-1 16,1 1-16,-1 0 0,-21-21 0,0 21 16,0-22-16,21 22 0,-21-21 0,0-1 15,0 1-15,0 0 0,0 21 16,0-22-16,0 22 0,-21 0 0,21 0 15,-21 21-15,-1 0 16,1 0-16,0 21 16,0 0-16,0 0 15,0 0-15</inkml:trace>
  <inkml:trace contextRef="#ctx0" brushRef="#br0" timeOffset="34684.21">20891 4678 0,'0'0'0,"0"21"31,0 0-31,0 0 0,-21 22 15,0-1-15,0 0 0,0 1 0,0-1 16,-1 22-16,1-22 0,-21 21 0,21-20 16,0-1-16,-22 0 0,22 1 15,0-22-15,0 21 0,21-21 0,0 1 16,0-1-16,0 0 0,21-21 31,0 0-31,0-21 0,0 0 16,1-1-16,-1 1 0,0 0 15,21 0-15,-21-21 0,1 20 0,-1 1 16,0 0-16,0 0 0,-21 0 16,21 0-16,0 21 0,1 21 15,-22 0 1,21 0-16,-21 0 0,0 0 0,0 22 16,0-22-16,0 0 0,0 21 15,0-20-15,21-1 0,-21 21 0,21-21 16,0 0-16,-21 1 0,21-22 0,1 21 15,-1-21-15,0 0 0,21 0 16,-21 0-16,22 0 0,-1-21 0,0-1 16,1 1-16,-1 0 0,0 0 15,22-21-15,-22 20 0,1-20 0,-1 0 16,-21-22-16,0 22 0,0-22 16,-21 1-16,0-1 0,0 1 15,0-22-15,0 22 0,-42 20 0,21-20 16,-21 21-16,20-1 0,-20 1 0,0 21 15,-1 0-15,22 21 0,-21 0 16,0 0-16,20 0 0,-20 0 0,21 21 16,0 0-16,0 0 0,-1 21 15,22-20-15,0 20 0,0 0 0,0 1 16,0-22-16,0 21 0,22 0 0,-1 1 16,0-22-16,0 21 0,21-21 15,-20 1-15,20-1 0</inkml:trace>
  <inkml:trace contextRef="#ctx0" brushRef="#br0" timeOffset="35119.89">22183 5059 0,'0'0'16,"0"-21"-16,0-22 15,0 22-15,-22 0 0,22 0 0,-21 21 0,-21-21 16,21 21-16,0 0 0,-1 0 0,-20 0 15,0 21-15,21-21 0,-1 21 16,-20 0-16,0 22 0,21-22 16,-1 0-16,-20 21 0,21-21 0,0 22 15,0-22-15,-1 21 0,1-21 16,21 1-16,0-1 0,0 0 0,0 0 16,21-21-16,1 0 15,-1 0-15,21 0 0,-21 0 0,22 0 16,-1-21-16,-21 0 0,21 0 0,1-1 15,-22 1-15,21 0 0,-21-21 16,22 21-16,-43-22 0,21 22 0,-21 0 16,21-21-16,-21 20 0,-21 22 31,21 22-31,-21-1 16,0 21-16,-1-21 0,22 22 0,-21-22 15,0 0-15,21 21 0,0-21 16,0 22-16,0-22 0,0 0 0,0 0 15,0 0-15,21-21 16,0 0-16,1 0 16,-1-21-16,0 21 0</inkml:trace>
  <inkml:trace contextRef="#ctx0" brushRef="#br0" timeOffset="35371.74">22585 4572 0,'0'0'0,"0"-63"0,21 20 15,-21 1-15,0 0 0,0 20 16,0 1-16,0 0 0,0 42 16,0 0-16,-21 22 15,21-22-15,-21 21 0,-1 22 0,1-22 16,21 22-16,-21-1 0,0 1 0,0-1 16,0 22-16,-1-22 0,1-20 15,-21 20-15,21-21 0,0 1 0,21-1 16,-22 0-16,22-20 0,-21 20 0,21-21 15,0 0-15,21-21 16,1 0-16,-1-21 16,0 21-16,21-21 0</inkml:trace>
  <inkml:trace contextRef="#ctx0" brushRef="#br0" timeOffset="35723.54">22669 5165 0,'0'0'0,"0"42"16,22-42 0,-1 0-1,0 0-15,21 0 0,-21 0 16,1-21-16,20 21 0,-21-21 16,0 0-16,0 21 0,1-22 15,-1 1-15,0 0 0,-21 0 0,0 0 16,0 0-16,0-1 0,0 1 15,-21 21-15,0 0 0,-1 0 16,-20 0-16,21 0 0,0 21 0,-22 1 16,1-1-16,21 0 0,-21 21 15,20-21-15,-20 22 0,21-1 0,0-21 16,0 22-16,-1-22 0,22 21 0,0-21 16,0 0-16,0 1 15,0-1-15,22 0 0,20-21 16,-21 0-16,21 0 0,1 0 0,-1 0 15,0 0-15,1 0 0,-1-21 16,0 21-16</inkml:trace>
  <inkml:trace contextRef="#ctx0" brushRef="#br0" timeOffset="36047.35">23199 5059 0,'0'0'0,"0"-21"0,0 0 15,0-1-15,21 22 0,0 0 16,0 0-16,0 0 15,0 0-15,1 22 16,-22-1-16,21-21 16,-21 42-16,0-21 0,0 0 0,21 1 15,-21 20-15,0-21 0,0 21 0,0-20 16,0-1-16,-21 21 0,21-21 16,-21 0-16,-1 1 0,22-1 0,-21 0 15,21 0-15,-21-21 16,21-21-1,0 0 1,21 0-16,-21-1 0,0 1 0,21-21 16,1 21-16,-1-22 0,0 1 15,0 0-15,0-1 0,-21 1 16,21 21-16,1-21 0,-1-1 0,0 22 16,0-21-16,0 21 0</inkml:trace>
  <inkml:trace contextRef="#ctx0" brushRef="#br0" timeOffset="36274.22">22352 4699 0,'0'0'0,"21"0"15,0 0-15,0 0 0,1 0 16,20 0-16,0 0 0,1 0 0,-1 0 16,0 0-16,1 0 0,-1 0 0,0 0 15,1-21-15,-1 21 0,-21 0 16,21 0-16</inkml:trace>
  <inkml:trace contextRef="#ctx0" brushRef="#br0" timeOffset="36600.04">23834 4784 0,'0'0'0,"-22"0"0,1 0 0,0 0 0,0 0 15,21 21-15,-21-21 0,0 21 16,21 0-16,-22 22 0,1-22 0,0 21 16,21 0-16,-21 1 0,0-1 0,21-21 15,0 22-15,-21-1 0,21 0 16,0-21-16,0 22 0,0-22 16,0 0-16,0 21 0,0-20 0,21-22 15,0 21-15,0 0 0,0-21 16,0 0-16,22 0 0,-22 0 0,21 0 15,1 0-15,-22 0 0,21-21 0,0 0 16,-20 21-16</inkml:trace>
  <inkml:trace contextRef="#ctx0" brushRef="#br0" timeOffset="36875.4">24278 4741 0,'0'0'16,"21"-21"-16,-21 0 15,21 21-15,1 0 0,-1 0 16,0 21-16,-21 0 0,21 1 0,0-1 16,0 21-16,1-21 0,-22 22 15,21-1-15,-21 0 0,21 1 0,-21-1 16,0-21-16,0 21 0,0 1 0,-21-1 16,0 0-16,-1-20 0,1 20 15,0-21-15,0 0 0,-21 22 0,20-22 16,1 0-16,0-21 0,0 21 15,0-21-15,0 0 0,-1 21 0,22-42 32,22 21-17</inkml:trace>
  <inkml:trace contextRef="#ctx0" brushRef="#br0" timeOffset="37107.26">25019 4995 0,'0'0'0,"-21"0"0,0 0 15,21-21 1,0 42 31,0 1-32,0-1 1</inkml:trace>
  <inkml:trace contextRef="#ctx0" brushRef="#br0" timeOffset="37323.15">24934 5419 0,'-21'42'16,"0"-21"-16,21 0 16,0 1-16,-21-1 0,0 0 0,-1-21 15,1 21-15,0 0 0,0 0 16,0 1-16,0-1 0,-1 0 0,1 0 16,-21-21-16,21 21 0,-22 0 0,1 1 15,0-22-15,-1 21 0,1 0 16,0-21-16,-22 21 0</inkml:trace>
  <inkml:trace contextRef="#ctx0" brushRef="#br0" timeOffset="38220.15">11599 7620 0,'0'0'0,"0"-21"0,0 0 0,0 0 15,0-1-15,-21 1 0,21 0 0,-21 21 16,21 21-1,0 0-15,-21 1 16,21 20-16,0 0 0,0 1 0,-21 20 16,21-21-16,0 22 0,0-1 0,-22 1 15,1-1-15,0-20 0,0 20 0,0-20 16,21-1-16,-21 0 0,-1 1 16,22-1-16,0-21 0,-21 0 0,21 0 15,0 1-15,0-1 0,0-42 31,0-1-31,0 1 16</inkml:trace>
  <inkml:trace contextRef="#ctx0" brushRef="#br0" timeOffset="38542.97">11070 7768 0,'0'0'0,"-42"-21"0,-22-85 15,64 64-15,0 21 16,0 0-16,0-22 0,21 22 15,1-21-15,20 21 0,0-1 0,1 1 16,20 0-16,-21 0 0,22 21 16,21 0-16,-22 0 0,1 21 15,-1 21-15,22-20 0,-22 20 0,1 0 16,-1 1-16,-20-1 0,-1 0 0,0 22 16,-21-22-16,1 22 0,-22-1 15,0-21-15,-22 22 0,1-22 0,-21 1 16,0 20-16,-1-21 0,1 1 0,0-1 15,-22-21-15,22 22 0,-22-22 16,22 0-16,-22 0 0,22 0 0,0-21 16,21 21-16,-22-21 0,22 0 0,0 0 15,21-21 1,21 0 0,21 21-16,-20-21 0,20-21 0</inkml:trace>
  <inkml:trace contextRef="#ctx0" brushRef="#br0" timeOffset="38903.76">12150 7895 0,'-43'43'16,"43"-22"-16,-21 0 0,0 21 0,0-21 0,21 1 16,0 20-16,-21-21 0,21 21 15,0-20-15,0-1 0,0 21 0,0-21 16,0 0-16,0 1 0,0-1 15,21-21-15,0 21 0,0-21 16,0 0-16,22 0 0,-22 0 0,0 0 16,21 0-16,-21-21 0,22 0 0,-22-1 15,0 1-15,0 0 0,0 0 0,1-21 16,-22 20-16,0-20 0,0 21 16,0-21-16,0-1 0,0 22 0,-22-21 15,1 21-15,0-1 0,-21 1 0,21 21 16,-1 0-16,1 0 0,-21 0 15,21 0-15,0 21 0,-22-21 0,22 22 16,0-1-16,21 0 0,0 0 0,-21 0 16,21 0-16,0 1 15,0-1-15,0 0 0,21 0 0,21-21 16,-21 0-16,22 0 0</inkml:trace>
  <inkml:trace contextRef="#ctx0" brushRef="#br0" timeOffset="39781.36">12763 7874 0,'-21'21'0,"0"-21"16,21 21-16,-21 1 0,0-1 0,21 21 16,-21-21-16,21 0 0,0 22 15,0-22-15,-22 21 0,22-21 0,0 1 16,-21-1-16,21 0 0,0 0 15,0 0-15,0 0 0,21-21 16,1 0-16,-1 0 0,0 0 16,0-21-16,21 0 0,-20 21 15,-1-21-15,0 0 0,0 0 0,0-1 16,0 1-16,1 0 0,-22 0 0,0 0 16,21 0-16,-21-1 0,0 1 15,0 0 1,0 42-1,0 0-15,0 1 0,0-1 16,0 0-16,0 0 0,0 0 16,0 0-16,0 1 0,0-1 0,0 0 15,21-21-15,0 21 0,0-21 0,0 0 16,1 0-16,-1 0 0,0 0 16,21 0-16,-21 0 0,1-21 0,20 0 15,-21 0-15,21 21 0,-20-22 0,-1 1 16,0 0-16,-21 0 0,0 0 15,0 0-15,0-1 0,0 1 0,0 0 16,0 0-16,0 0 0,-21 0 16,0 21-16,-1-22 0,1 22 0,0 0 15,0 0 1,21-21-16,21 0 16,0 21-1,0 0-15,1-21 0,20 21 16,-21 0-16,0 0 0,0 0 0,1 0 15,-1 0-15,0 0 0,0 0 0,0 21 16,0 0-16,1 0 16,-22 1-16,21-1 0,-21 0 0,0 0 15,0 0-15,0 0 0,0 1 16,0-1-16,0 0 0,0 0 0,0 0 16,-21 0-16,21 1 0,-22-1 15,1-21-15,21 21 0,-21-21 0,21 21 16,-21-21-16,0 0 15,21-21 1,0 0 0,0 0-16,0-1 0,0 1 0,0-21 15,0 21-15,21-22 0,0 1 0,0 21 16,0 0-16,22-22 0,-22 22 16,0 0-16,0 21 0,22 0 0,-22 0 15,0 0-15,0 0 0,0 0 16,0 21-16,-21 0 15,0 22-15,0-22 0,0 0 0,0 0 16,0 22-16,0-22 0,0 0 0,0 0 16,-21 0-16,21 0 0,-21 1 0,0-1 15,21 0-15,0 0 16</inkml:trace>
  <inkml:trace contextRef="#ctx0" brushRef="#br0" timeOffset="40288.26">14457 7684 0,'0'0'0,"0"-22"0,0 1 15,21 21-15,-21-21 0,0 0 0,0 0 16,0 0-16,0-1 0,0 1 16,0 0-16,0 0 0,-21 21 15,0 0-15,-1 0 0,1 0 0,0 0 16,-21 21-16,21-21 0,-22 42 16,22-20-16,-21 20 0,21-21 0,-1 21 15,1 1-15,0 20 0,21-20 16,0-1-16,0 21 0,0-20 15,0-1-15,0 0 0,0 1 0,21-1 16,0-21-16,1 22 0,-1-22 0,0 0 16,64 0-1,-43 0-15,-21-21 0,21 0 0,1 0 16,-1 0-16,0-21 0,1 0 0,-1 0 16,-21 0-16</inkml:trace>
  <inkml:trace contextRef="#ctx0" brushRef="#br0" timeOffset="42435.2">14922 7789 0,'0'-21'0,"0"42"0,-21-42 16,0 21-16,21-21 0,-21 21 0,0 0 15,0 0-15,-1 21 0,1-21 0,0 21 16,0 1-16,21 20 0,-21-21 16,0 0-16,21 22 0,-22-22 0,22 21 15,0-21-15,0 22 0,0-22 0,0 0 16,0 0-16,0 0 0,0 0 15,22-21 1,-1 0-16,0 0 0,0 0 0,0 0 16,0-21-16,1 0 0,-1 21 15,0-21-15,0 0 0,0 0 0,0-22 16,1 22-16,-1 0 0,0 0 16,-21 0-16,21-1 0,-21 1 15,0 0-15,0 42 31,0 0-31,-21 1 16,21-1-16,-21 21 0,21-21 0,0 0 16,-21 22-16,21-22 0,0 0 0,0 0 15,0 0-15,0 1 0,0-1 16,21 0-16,0-21 0,0 0 16,0 0-16,22 0 0,-22 0 15,0 0-15,21-21 0,-21 0 16,22 21-16,-1-22 0,0 1 15,1-21-15,-22 21 0,21 0 0,1-1 16,-22-20-16,0 21 0,0 0 16,0-22-16,0 22 0,-21 0 0,22 0 15,-22 0-15,-22 21 32,1 0-32,0 21 0,21 0 15,0 0-15,0 0 0,0 1 0,0-1 16,0 0-16,0 0 0,0 21 15,0-20-15,0-1 0,21 0 0,0 0 16,-21 0-16,22 0 0,-22 1 16,0-1-1,-22-21 17,1 0-17,0 0-15,0 0 0,0-21 16,0 21-16,-1 0 0,1 0 15,0-22-15,0 22 0,0 0 0,21 22 32,21-1-17,0 0-15,0-21 0,0 21 0,1-21 16,-1 0-16,21 0 0,-21 21 16,22-21-16,-22 0 0,21 0 15,0 0-15,1 0 0,-1 0 0,0 0 16,1-21-16,-1 0 0,22 21 15,-22-21-15,-21 0 0,21-1 0,1 1 16,-1 0-16,-21-21 0,22 21 0,-22-22 16,0 22-16,21-21 0,-21-1 15,1 1-15,-1 0 0,0-1 0,-21 1 16,0 0-16,21-1 0,-21 1 0,0 0 16,0-1-16,0 22 0,0-21 15,0 21-15,0 0 0,0 42 31,-21 0-15,0 0-16,21 21 0,0 1 0,-21-22 16,-1 21-16,22 1 0,0-1 0,0-21 15,-21 21-15,21 1 0,-21-1 16,21 0-16,0-20 0,-21 20 0,21-21 16,0 0-16,0 22 0,0-22 0,0 0 15,0 0-15,21 0 16,0-21-16,0 0 0,1 0 0,-1 0 15,0 0-15,0 0 0,0 0 0,22-21 16,-22 21-16,0-21 16,0 0-16,0 0 0,0-1 0,1 1 15,-1 0-15,-21 0 0,0 0 0,21 0 16,-21-1-16,0 1 16,0 42 15,0 1-31,0-1 0,0 21 15,0-21-15,0 0 0,0 1 16,0-1-16,0 0 0,0 0 16,0 0-16,21-21 15,0 0-15,0 0 0,1 0 16,-1 0-16,0 0 0,0 0 16,0-21-16,0 21 0,-21-21 15,22 0-15,-22 0 0,0-1 16,0 1-16,21-21 0,-21 21 15,0 0-15,0-1 0,0 1 16,0 0-16,0 42 31,0 0-15,-21 1-16,21-1 0,-22 0 0,22 0 16,0 0-16,-21 0 0,21 1 0,-21-1 15,21 0-15,-21 0 0,21 0 16,0-42 15,21 0-31,-21 0 16,21 0-16,0 21 0,1-43 15,-22 22-15,21 0 0,0 0 0,0 0 16,-21-1-16,21 1 0,0 0 0,1 0 16,-22 0-16,21 21 0,0-21 15,0 21-15,0 0 16,0 0-16,-21 21 0,0 0 15,0 0-15,0 21 16,0-20-16,0-1 0,0 0 0,0 0 16,0 0-16,0 0 0,0 1 15,0-1-15,0 0 0,22-21 16,-1 21-16,-21 0 0,21-21 0,21 0 16,-21 21-16,1-21 0,-1 0 0,21 0 15,-21 0-15,22 0 0,-22 0 16,21 0-16,-21 0 0,22 0 0,-1-21 15,-21 0-15,21 0 0,-20 0 0,-1 0 16,21-1-16,-21-20 0,0 21 16,-21 0-16,0-22 0,22 22 0,-22 0 15,0 0-15,0 0 0,0 0 16,-22-1-16,1 22 16,0 0-16,0 0 15,0 0-15,0 0 0,-1 22 0,-20-22 16,42 21-16,-21 0 0,0-21 0,0 21 15,-1 0-15,22 0 0,0 1 16,0-1 0,22-21-1,-1 0-15,0 0 0,0 0 16,0 0-16,0 0 0,1 0 16,-1 0-1,-21 21 16,0 0-31,0 0 0,0 0 16,0 1-16,-21-1 0,-1 0 16,22 21-16,0-21 0,-21 22 0,21-1 15,-21-21-15,21 22 0,0-1 0,0 0 16,0 1-16,0-1 0,-21 0 0,21 1 16,0-1-16,-21 0 0,21 1 15,0-1-15,-21 0 0,21 1 16,-22-22-16,22 21 0,0-21 0,-21 0 0,0 1 15,0-22-15,0 21 0,21 0 0,-21-21 16,-1 0-16,1 0 16,0 0-16,0 0 15,21-21-15,0 0 0,0-1 16,0 1-16,0 0 0,0 0 0,0 0 16,0 0-16,0-22 0,0 1 15,0 21-15,0-22 0,0 1 0</inkml:trace>
  <inkml:trace contextRef="#ctx0" brushRef="#br0" timeOffset="42689.41">17441 7260 0,'0'0'0,"-21"-21"0,0 21 15,0 0-15,0 0 47,21-21 0</inkml:trace>
  <inkml:trace contextRef="#ctx0" brushRef="#br0" timeOffset="42986.24">16510 7514 0,'0'0'0,"-21"0"0,0 21 0,-1-21 15,1 0-15,42 0 32,1 0-32,-1 0 0,21 0 0,-21-21 15,22 21-15,-1 0 0,0-21 0,-21 21 16,22-21-16,-1 21 0,0 0 16,-20-21-16,-1 21 0,21 0 0,-21 0 15,0 0-15,-42 0 31,0 21-15,0-21-16,0 21 0</inkml:trace>
  <inkml:trace contextRef="#ctx0" brushRef="#br0" timeOffset="43699.34">11705 8721 0,'0'21'32,"21"-21"14,0 0-46,22 0 0,-1 0 0,0 0 16,22 0-16,-1 0 0,1 0 16,21 0-16,20 0 0,1 0 0,0 0 15,21 0-15,0 0 0,21 0 16,22 0-16,-22 0 0,21-21 16,0 21-16,1 0 0,20 0 0,-20 0 15,20 0-15,1 0 0,-1 0 0,1 0 16,20 0-16,-20 0 0,-1 0 15,22 0-15,-22 0 0,1 0 0,-1 0 16,-20-21-16,-1 21 0,0 0 0,-20 0 16,-1 0-16,-21 0 0,0 0 15,-21 0-15,-22 0 0,1 0 0,-22 0 16,-20 0-16,-1 0 0,-21 0 0,0 0 16,-42 0 15,0 0-31</inkml:trace>
  <inkml:trace contextRef="#ctx0" brushRef="#br0" timeOffset="61827.47">9948 10456 0,'0'0'0,"21"-21"0,-21 0 0,0 0 15,0-21-15,0 20 0,0 1 0,0 0 16,0 0-16,0 0 0,0 0 16,0-1-16,0 1 0,0 0 0,0 0 15,-21 0 1,0 21-16,0 21 16,21 0-16,-21 0 0,21 22 15,-21-1-15,21 0 0,0 22 16,-22-22-16,22 22 0,-21-1 0,0 1 15,21-1-15,-21 1 0,0-22 16,21 21-16,-21-20 0,21 20 0,-22-20 16,22-1-16,-21-21 0,21 21 15,0-20-15,0-1 0,0 0 16,0 0-16,0-42 31,21 0-31,1-22 16,-1 22-16,-21 0 0,21-21 0,0 21 15,0-22-15,-21 1 0,21 0 0,1-1 16,20 1-16,-21 0 0,0-1 16,22 1-16,-22 21 0,0 0 0,0-1 15,0 1-15,0 21 0,1 0 16,-1 21-16,0 1 16,-21-1-16,0 21 0,0-21 15,21 22-15,-21-1 0,21-21 16,-21 21-16,21 1 0,-21-1 0,0 0 15,0 1-15,22-22 0,-1 21 0,0-21 16,-21 22-16,21-22 0,0-21 16,0 21-16,1-21 0,20 0 0,-21 0 15,21 0-15,-20-21 0,20 0 0,0 0 16,1-22-16,-1 22 0,0-21 16,1-1-16,-1 1 0,0 0 0,-21-22 15,1 22-15,-1-22 0,0 1 16,-21-1-16,0 1 0,0-1 0,0 1 15,-21-1-15,0 1 0,-1 21 16,1-1-16,-21 1 0,0 0 16,20 20-16,-20 1 0,0 0 0,21 21 15,-22 0-15,22 0 0,-21 0 16,21 0-16,-1 21 0,1 0 0,0 1 16,0 20-16,21-21 0,0 21 0,0 1 15,0-1-15,21 0 0,0 1 16,22-1-16,-22 0 0,21 1 0</inkml:trace>
  <inkml:trace contextRef="#ctx0" brushRef="#br0" timeOffset="62376.18">11557 10753 0,'0'0'0,"0"-43"15,0 22-15,-21 0 16,0 0-16,-1 21 0,1 0 16,0 0-16,-21 0 0,21 0 15,-1 0-15,-20 21 0,21 0 16,-21 0-16,-1 1 0,22-1 0,-21 0 16,-1 0-16,22 21 0,-21-20 15,21 20-15,0 0 0,-1-21 0,22 22 16,0-22-16,0 21 0,0-21 0,0 1 15,0-1-15,22 0 0,-22 0 16,21-21-16,0 0 0,0 0 0,21 0 16,-20 0-16,-1 0 0,0 0 15,21-21-15,-21 0 0,22 0 0,-22-1 16,0 1-16,0 0 0,22-21 0,-22 21 16,0-1-16,-21-20 0,21 21 15,-21-21-15,21-1 0,-21 22 16,0-21-16,0 21 0,0-22 0,0 22 15,0 0-15,0 0 0,0 42 32,0 0-32,0 0 0,0 0 15,0 1-15,-21 20 0,21-21 0,-21 21 16,21-20-16,-21-1 0,21 21 16,0-21-16,0 22 0,0-22 0,0 0 15,0 0-15,0 0 0,0 0 0,0 1 16,0-1-16,0 0 0,21-21 15,0 0-15,0 0 0,0 0 16,1 0-16,-1-21 16,0 0-16,0-1 0,0 1 15</inkml:trace>
  <inkml:trace contextRef="#ctx0" brushRef="#br0" timeOffset="62659.38">12107 10181 0,'0'0'16,"0"-42"-16,0 21 0,0 0 0,0-1 0,0 1 16,-21 21-16,0 0 15,21 21 1,-21 1-16,0-1 0,21 21 0,-22 0 16,1 1-16,21-1 0,-21 22 0,21-1 15,-21 1-15,21-1 0,-21 1 16,0-22-16,21 21 0,-22 1 0,22-22 15,-21 1-15,21-1 0,0 0 0,0 1 16,-21-22-16,21 21 0,0-21 16,0 0-16,0 1 0,0-1 0,21-42 31,0-1-15</inkml:trace>
  <inkml:trace contextRef="#ctx0" brushRef="#br0" timeOffset="63084.14">12086 10901 0,'0'0'16,"0"21"-16,0 0 16,0 0-1,21-21 1,0 0-16,1 0 15,-1 0-15,0 0 0,0 0 0,0-21 16,0 21-16,1-21 16,-1 0-16,0 0 0,0 0 15,0-1-15,0 22 0,-21-21 0,0 0 16,0 0-16,0 0 16,-21 21-16,0 0 15,0 0-15,-21 0 0,20 21 0,1-21 16,0 21-16,0 0 0,0 0 0,0 1 15,-1-1-15,1 0 0,21 0 16,0 21-16,-21-20 0,21-1 0,-21 0 16,21 0-16,0 0 0,0 0 15,0 1-15,21-1 0,0-21 16,0 0 0,1 0-16,-1 0 0,0 0 0,0 0 15,0 0-15,0 0 0,22 0 0,-22-21 16,0-1-16,0 22 0,0-21 15,1 0-15</inkml:trace>
  <inkml:trace contextRef="#ctx0" brushRef="#br0" timeOffset="63521.89">12700 10816 0,'0'-21'15,"0"0"1,0 0-16,0 0 15,21 21-15,0-22 16,0 22 0,1 0-16,-1 0 15,0 0-15,0 22 0,0-1 16,0 0-16,-21 0 0,0 0 0,22 22 16,-22-22-16,21 0 0,-21 0 15,0 21-15,0-20 0,0-1 0,0 0 16,0 21-16,0-21 0,0 1 0,0-1 15,-21 0-15,-1 0 16,22-42 15,0 0-15,0 0-16,0-22 0,0 22 0,0 0 16,0 0-16,22-22 0,-1 22 0,-21-21 15,21 0-15,0 20 0,-21-20 0,21 21 16,0-21-16,-21 20 0,22 1 15,-22 0-15,21 0 0,-21 0 0,0 0 16,0-1-16,0 1 0,0 0 16,0 0-1,-21 21 1</inkml:trace>
  <inkml:trace contextRef="#ctx0" brushRef="#br0" timeOffset="64563.75">11642 10499 0,'0'-21'31,"21"21"-16,21-22-15,-21 22 0,22-21 16,-1 21-16,0-21 0,1 0 0,20 21 16,-21-21-16,1 21 0,-1-21 0,0 21 15,1-22-15,-1 22 0,0 0 16,-20 0-16,-1-21 0,0 21 0,0 0 16,0 0-16,0 0 0,1 0 62,-22 21 1,0 1 124,21-22-156,-21 21-31,21-21 16,-21 21 250,-21-21-110</inkml:trace>
  <inkml:trace contextRef="#ctx0" brushRef="#br0" timeOffset="65635.81">14372 10626 0,'0'0'0,"0"-21"0,0-1 0,0 1 15,21 21-15,-21-21 0,0 0 0,0 0 16,0 0-16,21-1 15,-21 44 1,0-1-16,0 0 16,0 0-16,0 21 0,0-20 15,0 20-15,0 0 0,0 1 0,0-22 16,0 21-16,-21 0 0,0-20 16,0 20-16,21-21 0,-21 21 0,21-20 15,0-1-15,0 0 0,0 0 0,-21-21 16,21 21-1,0-42 1,21 0 0,0 0-16,-21 0 0,21-1 15,0-20-15,0 21 0,1 0 0,-1-22 16,0 22-16,0-21 0,0 21 0,0-22 16,1 22-16,-1 0 0,0 0 15,0 21-15,-21 21 16,21 0-16,-21 0 0,0 1 15,21-1-15,-21 21 0,0-21 16,0 22-16,0-22 0,0 21 0,0-21 16,0 0-16,22 22 0,-22-22 15,0 0-15,21 0 0,0 0 16,0-21-16,0 22 0,0-22 0,1 0 16,20 0-16,-21 0 0,21 0 15,1 0-15,-1-22 0,0 1 0,-20 21 16,20-21-16,0 0 0,1-21 0,-22 20 15,21 1-15,-21-21 0,0 0 16,1-1-16,-22 1 0,0 0 0,0-1 16,0 1-16,0 0 0,0-1 0,-22 22 15,1-21-15,0 21 16,0-1-16,0 1 0,0 0 0,-1 21 0,1 0 16,0 0-16,0 0 15,0 0-15,0 21 0,-1 0 0,1-21 16,21 22-16,0-1 0,0 0 0,0 0 15,0 0-15,0 0 0,0 1 16,0-1-16,21-21 16,22 0-16,-22 0 0,21 0 0,1 0 15,-1 0-15</inkml:trace>
  <inkml:trace contextRef="#ctx0" brushRef="#br0" timeOffset="66163.02">16510 10583 0,'0'0'0,"0"22"16,21-22 46,0 0-62,0 0 16,1 0-16,20 0 0,-21 0 0,0 0 15,0 0-15,1 0 0,-1 0 0,0 0 16,0 0-16,0 0 16,0 0-16,1 0 0,-1 0 15,-42 0 79,-1 21-78</inkml:trace>
  <inkml:trace contextRef="#ctx0" brushRef="#br0" timeOffset="66923.57">16277 10901 0,'0'0'15,"-21"21"-15,0-21 16,42 0 15,0 0-31,21 0 16,-20 0-16,20 0 0,-21 0 15,21 0-15,-20 0 0,-1 0 0,21 0 16,-21 0-16,0 0 0,1 0 16,-1 0-16,0 0 0,-21-21 0,21 21 15,0 0-15,-42 0 485</inkml:trace>
  <inkml:trace contextRef="#ctx0" brushRef="#br0" timeOffset="67527.23">17822 10075 0,'0'0'0,"43"-21"0,-22 0 0,63-64 15,-62 64-15,-22 0 16,0-21-16,21 21 0,-21-1 16,0 1-16,0 0 0,0 0 0,0 0 15,0 0-15,-21 21 16,-1 0-1,1 0-15,0 21 0,-21 0 0,21 0 16,-22 0-16,1 22 16,0-1-16,-22 0 0,1 22 0,-1-1 15,22 1-15,-22-1 0,-20 22 0,41 21 16,-20-22-16,20 1 0,-20 0 16,42-1-16,-22-20 0,22 21 0,0-1 15,21-20-15,0-1 0,0 22 0,0-22 16,21 1-16,0-22 0,1 22 15,20-22-15,-21 0 0,21 1 0,-20-1 16,20-21-16,0 0 0,1 1 0,-1-22 16,0 0-16,1 0 0,-1 0 15,21 0-15,-20-22 0,-1 1 0,0 0 16,22-21-16,-22 21 0</inkml:trace>
  <inkml:trace contextRef="#ctx0" brushRef="#br0" timeOffset="68143.07">18373 10372 0,'0'-21'0,"0"42"0,0-64 0,-22 43 16,1 0 0,0 22-16,21-1 0,-21 0 15,0 21-15,21 1 0,-21 20 16,-1-21-16,1 22 0,21-22 15,-21 1-15,21-1 0,0 0 0,-21 1 16,0-1-16,21 0 0,-21-21 16,21 1-16,0-1 0,0 0 0,0 0 15,21-42 17,0 0-32,0 0 0,0-1 15,0-20-15,1 21 0,-1-21 0,0 20 16,21-20-16,-21 21 0,1 0 0,-22 0 15,21-1-15,0 1 16,0 21-16,0 0 16,0 21-16,-21 1 0,22-22 0,-22 21 15,0 0-15,21 0 0,-21 0 16,21 0-16,0 1 0,-21-1 0,21 0 16,0 0-16,1 0 0,-1-21 15,0 0-15,0 0 0,21 0 16,-20 0-16,-1 0 0,0 0 0,21 0 15,-21 0-15,1-21 0,20 0 0,-21 0 16,0 0-16,0-22 0,1 22 16,-1-21-16,0-1 0,0 1 0,0 0 15,-21-22-15,0 1 0,0-1 0,0 1 16,0 20-16,0-20 16,-21 21-16,0-1 0,0 22 0,0 0 15,-1 0-15,1 21 0,0 0 0,-21 0 16,21 0-16,-1 21 0,-20-21 15,0 21-15,21 0 0,-1 22 0,1-22 16,0 21-16,0-21 0,21 22 0,0-22 16,0 21-16,0-21 0,21 22 15,0-22-15,22 0 0,-22 0 0,21 0 16</inkml:trace>
  <inkml:trace contextRef="#ctx0" brushRef="#br0" timeOffset="68635.3">19643 10626 0,'0'-43'15,"0"86"-15,0-107 0,0 43 0,-22 0 0,1 0 16,0 21-16,0-21 0,-21 21 16,20 0-16,1 0 0,0 0 0,-21 21 15,21 0-15,-22 0 0,1 0 0,21 0 16,-22 22-16,22-1 0,-21-21 15,21 22-15,0-22 0,21 21 0,0-21 16,0 22-16,0-22 0,0 0 0,0 0 16,21 0-16,0 0 15,0-21-15,0 0 0,0 0 16,1 0-16,20 0 0,-21 0 0,21-21 16,-20 0-16,20 0 0,-21 21 0,0-21 15,0 0-15,22-22 0,-22 22 16,0-21-16,0 21 0,0-22 0,-21 1 15,22 0-15,-22 20 0,21-20 0,-21 21 16,0 0-16,0 0 0,0 42 16,0 0-1,0 0-15,-21 0 0,-1 22 16,1-1-16,0-21 0,21 21 16,0 1-16,-21-22 0,21 21 0,0-21 15,0 22-15,0-22 0,0 0 0,0 0 16,0 0-16,21-21 0,-21 22 15,21-22-15,0 21 0,1-21 0,-1 0 16,0 0-16,0 0 0,0 0 0,22-21 16,-22-1-16,0 22 0,0-21 15,21 0-15,-20-21 0</inkml:trace>
  <inkml:trace contextRef="#ctx0" brushRef="#br0" timeOffset="68895.14">20172 10181 0,'0'0'0,"0"-42"0,0 0 15,0-1-15,0 22 0,0 0 0,0 0 16,-21 21 0,21 21-16,0 0 0,-22 0 15,1 22-15,21-1 0,-21 0 16,21 1-16,0 20 0,-21 1 0,0-22 16,0 21-16,21 1 0,0-1 0,-22-20 15,22 20-15,-21-20 0,21-1 16,-21 0-16,21-21 0,0 22 0,0-22 15,0 0-15,0 0 0,0 0 0,0 1 16,21-22 15,0 0-31,1 0 0,-1-22 0,-21 1 16,21 0-16</inkml:trace>
  <inkml:trace contextRef="#ctx0" brushRef="#br0" timeOffset="69259.56">20320 10732 0,'0'21'0,"0"-42"0,-21 42 16,21 0-16,-21 0 0,21 0 15,21-21 1,0 0-16,0 0 16,0 0-16,0 0 15,22 0-15,-22 0 0,0-21 0,0 0 16,22 0-16,-22 21 0,0-21 0,0-22 15,0 22-15,-21 0 0,0 0 16,0-22-16,0 22 0,0 0 16,-21 21-16,0 0 15,0 21-15,-22 0 0,22 1 16,-21-1-16,21 0 0,0 21 0,-22-21 16,22 22-16,0-1 0,0-21 0,0 0 15,21 22-15,0-22 0,0 0 16,0 0-16,0 0 15,0 1-15,21-22 0,0 0 0,0 21 16,0-21-16,22 0 0,-1 0 0,0 0 16,1 0-16,-1 0 0,-21-21 15,21-1-15,1 22 0</inkml:trace>
  <inkml:trace contextRef="#ctx0" brushRef="#br0" timeOffset="69651.95">20934 10605 0,'0'0'0,"-21"-22"16,-22 1-16,43 0 16,0 0-1,21 21-15,1 0 0,-1 0 16,21 0-16,-21 0 0,0 0 16,1 0-16,-1 21 0,0 0 15,0 0-15,0 1 0,-21-1 0,0 21 16,0-21-16,0 0 0,0 22 0,0-22 15,0 0-15,0 21 0,-21-20 16,0-1-16,21 0 0,-21-21 0,0 21 16,-1 0-16,1-21 0,21 21 15,-21-21-15,0 0 16,21-21 0,0 0-16,0 0 15,0 0-15,0 0 0,21-1 0,0 1 16,0 0-16,1-21 0,-1 21 15,0-22-15,0 22 0,-21-21 0,21 21 16,0-1-16,1 22 0,-1-21 0,-21 0 16,21 21-16,0-21 15,-21 0-15,0 0 16</inkml:trace>
  <inkml:trace contextRef="#ctx0" brushRef="#br0" timeOffset="69899.91">19918 10202 0,'0'0'16,"-43"0"-16,22 0 0,0 0 0,0 0 15,42 0 1,0 0-16,22-21 0,-22 21 15,21 0-15,-21 0 0,22 0 16,-1 0-16,0 0 0,1-21 16,-1 21-16,0 0 0,1 0 0,-1-21 15,0 0-15,1 21 0,-1-21 16,0 21-16,1-22 0</inkml:trace>
  <inkml:trace contextRef="#ctx0" brushRef="#br0" timeOffset="70279.86">21018 9589 0,'0'0'0,"0"-22"0,0 1 0,22 21 15,-1-21-15,0 21 0,21 0 16,-21 0-16,1 0 0,20 0 0,-21 0 15,21 21-15,-20 0 0,20 1 0,0-1 16,22 21-16,-22 0 0,0 22 16,22-22-16,-1 22 0,-20-1 0,20 1 15,-20 20-15,-1-20 0,0 21 16,-21-1-16,-21 1 0,0 0 0,0-1 16,-42-20-16,21 20 0,-21-20 0,-22 21 15,1-22-15,20 22 0,-20-22 16,-1 22-16,1-22 0,-1 1 15,22-1-15,-22 1 0,22-22 0,-21 1 16,20-1-16,1 0 0,21-21 0,0 1 16,-1-1-16,1 0 0,0 0 15,21-42 1,0 0-16,0 0 0</inkml:trace>
  <inkml:trace contextRef="#ctx0" brushRef="#br0" timeOffset="71369.75">14711 5969 0,'-21'0'0,"42"0"0,-64 0 0,22 0 0,0 0 16,0 0-16,0 0 0,0 0 15,21 21 1,0 0-16,0 1 0,0-1 16,21 0-16,0 0 0,0 21 15,0-20-15,0-1 0,1 21 16,-1-21-16,21 22 0,-21-22 0,22 21 15,20 0-15,-21 1 0,22-1 16,-1 0-16,1 1 0,21-1 0,-1 0 16,1 1-16,0-1 0,-1 0 15,1 1-15,21-22 0,-22 0 0,22 21 16,0-20-16,21-1 0,-21 0 16,21 0-16,0 0 0,614 43 15,-593-64 1,21 21-16,22-21 0,-22 21 15,22 0-15,-1-21 0,1 21 0,-1 1 16,1-1-16,20 0 0,-20 21 16,-1-21-16,1 1 0,-1 20 0,1 0 15,-1 1-15,1-22 0,-22 42 0,-21-20 16,22-1-16,-22 0 0,0 1 16,-21 20-16,21-21 0,-21 22 0,-21-1 15,0 1-15,0-1 0,-22 1 0,1-1 16,-22 1-16,1-1 0,-1-20 15,-20 20-15,-1 1 0,0-1 16,-20-20-16,-1 20 0,0-21 0,0 22 16,-21-22-16,0 1 0,0-1 0,0 0 15,0 1-15,0-22 0,0 21 16,0-21-16,-21 0 0,0 1 0,0-1 16,21 0-16,-22 0 0,1-21 15,21 21-15,-21-21 0,0 0 47,21-21-47,-21 21 16</inkml:trace>
  <inkml:trace contextRef="#ctx0" brushRef="#br0" timeOffset="71719.21">22098 9123 0,'0'0'0,"0"21"47,0 0-47,0 0 16,21 1-16,-21-1 0,21 0 15,0 0-15,-21 0 0,22 0 0,-1 1 16,-21-1-16,21 0 0,0 0 15,-21 0-15,21 0 0,0-21 0,1 22 16,-1-22-16,0 0 0,0 0 0,0 0 16,0 0-16,1 0 0,-1-22 0,21 1 15,-21 0-15,0 21 0,1-21 16,20 0-16,-21 0 0,0-22 0,22 22 16,-22 0-16,0-21 0,0 20 0,21-20 15,-20 21-15,-1 0 16,0 0-16,0-1 0,0 1 0,0 0 15,-21 42 1</inkml:trace>
  <inkml:trace contextRef="#ctx0" brushRef="#br0" timeOffset="72475.14">21950 10097 0,'0'0'0,"21"-22"0,-21-20 0,0 21 15,21-21-15,-21 20 0,0 1 0,0 0 0,0 0 16,0 42 0,0 0-1,0 0-15,0 22 0,0-1 0,0 0 16,0 22-16,0-22 0,0 22 15,0-1-15,0 22 0,-21-22 0,21 1 16,0-1-16,0 1 0,-21-1 0,21 1 16,-21-22-16,21 22 0,0-22 0,0 0 15,0 1-15,0-1 0,0 0 16,0-20-16,0 20 0,0-21 0,0 0 16,0 0-16,0-42 31,0 0-31,0 0 15,0 0-15,0 0 0,0-1 0,0-20 16,0 21-16,0-21 0,21 20 16,-21-20-16,21 0 0,0-1 0,0 1 15,0 21-15,22-21 0,-22 20 0,21 1 16,1-21-16,-1 21 0,0 21 16,1-21-16,-1 21 0,21 0 0,-20 0 15,-1 0-15,22 21 0,-22 0 0,-21 0 16,21 0-16,-20 0 0,-1 22 15,-21-22-15,0 21 0,0-21 16,0 22-16,-21-22 0,-1 0 0,-20 21 16,0-20-16,-1-1 0,1 0 0,0 0 15,-22 0-15,22 0 0,-22 1 16,22-1-16,0-21 0,-22 0 0,22 21 16,0-21-16,20 0 0,-20 0 0,21 0 15,0 0-15,0 0 0,-1 0 16,22-21-16,0 0 0,0-1 15,0 1-15,22 21 0,20-21 0,-21 0 16,21 0-16</inkml:trace>
  <inkml:trace contextRef="#ctx0" brushRef="#br0" timeOffset="72727.14">23516 10414 0,'0'0'16,"0"-42"0,0 21-16,-21-1 15,21 44 17,0-1-17,0 0-15,-21 0 0,21 0 16,0 0-1,0 1-15,0-1 0,0 0 0,-21 0 16,21 0-16,-22 0 0</inkml:trace>
  <inkml:trace contextRef="#ctx0" brushRef="#br0" timeOffset="72964.66">23410 10964 0,'0'22'15,"21"-22"1,-21 21-16,22-21 16,-1 21-16,-21 0 15,0 0-15,0 0 16,0 1-16,0-1 0,-21 0 16,-1 0-16,1 0 0,-21 0 0,0 1 15,-1-1-15,1 21 0,-22-21 0,1 0 16,-1 1-16,-20-1 0,-1 0 15,22 0-15,-22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07:52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10435 1143 0,'0'-21'31,"0"0"1,-21 21-17,0 0 1,0 0-16,-1 0 0,1 0 16,0 0-16,0 0 15,0 0-15,0 0 0,-1 21 0,1-21 16,-21 0-16,21 21 0,0-21 15,-22 0-15,22 0 0,0 21 0,0-21 16,0 0-16,-1 0 0,22 21 16,22-21-1,-1 0 1,21 0-16,0 0 0,1 0 16,-1 0-16,22 0 0,-1-21 15,-21 21-15,22 0 0,-1 0 0,1 0 16,21 0-16,-22-21 0,22 21 15,-22 0-15,22 0 0,-22 0 0,1-21 16,-1 21-16,1 0 0,-1 0 16,-20-21-16,-1 21 0,0 0 0,1 0 15,-22-21-15,0 21 0,0 0 16,0 0-16,-42 0 31,0 0-31,0 0 16,0 0-16,0 0 15,-1 0-15,1 0 0,0 0 0,-21 0 16,21 21-16,-1-21 0,-20 0 16</inkml:trace>
  <inkml:trace contextRef="#ctx0" brushRef="#br0" timeOffset="652.14">10731 1228 0,'0'0'0,"0"-21"32,-21 21 77,21-22 16,0 44-63,0-1-62,0 0 0,0 0 0,0 21 16,0-20-16,0 20 0,-21 0 0,21 22 16,0-1-16,-21 1 0,21-1 15,-21 1-15,0 20 0,-1-20 0,1-1 16,21 1-16,-21-1 0,0 1 16,0-22-16,21 22 0,-21-43 0,21 21 15,0-21-15,0 1 0,0-1 16,0 0-16,0-42 31,0 0-15,0-1-16,21 1 0,0 0 0,-21 0 15,21 0-15,0 0 0</inkml:trace>
  <inkml:trace contextRef="#ctx0" brushRef="#br0" timeOffset="1317.72">11112 1736 0,'0'-21'15,"0"42"-15,22-42 0,-22-1 0,21 22 16,-21 22 0,-21-1-16,-1 0 15,1 0-15,21 0 0,-21 22 16,21-22-16,-21 21 0,21-21 0,0 0 15,-21 22-15,21-22 0,0 0 16,0 0-16,0 0 0,0 1 0,0-1 16,21-21-16,0 0 15,21 0-15,-20 0 16,-1 0-16,21 0 0,-21-21 0,22-1 16,-22 1-16,21 0 15,-21 0-15,0 0 0,1-22 0,-1 22 16,21-42-16,-21 42 0,-21-1 15,0-20-15,21 21 0,-21 0 16,22 0-16,-22-1 0,0 1 16,0 42 15,0 1-31,0-1 16,0 21-16,-22 0 0,22-20 0,-21 20 15,0 0-15,21 22 0,0-22 16,-21 0-16,0 1 0,21 20 0,-21-20 15,-1-1-15,22 21 0,0-20 16,0 20-16,0-20 0,0-1 0,0 0 16,0 22-16,0-43 0,0 21 15,0 1-15,0-1 0,0-21 0,0 21 16,0-20-16,0-1 0,-21 0 16,0 0-16,0 0 0,0 0 0,0 1 15,-1-22-15,1 0 0,-21 0 0,0 0 16,-1 0-16,22 0 0,-21 0 15,-1 0-15,1 0 0,0-22 0,-1 22 16,22-21-16,-21 0 0,21 21 0,0-21 16,-1 21-16,1-21 0,21 0 15,-21 21-15,21-22 0,0 1 0,0 0 16,21 0-16,0 21 0,1-21 16,-1 0-16,21-1 15,-21 1-15</inkml:trace>
  <inkml:trace contextRef="#ctx0" brushRef="#br0" timeOffset="1696.5">11853 1863 0,'0'-21'0,"-21"-1"15,0 22-15,21-21 0,-21 21 16,21 21 0,0 1-16,-21-1 0,21 0 0,0 0 15,0 21-15,0 1 0,0-1 16,0 0-16,0 1 0,-22 20 0,22-20 16,0 20-16,0 1 0,0-1 0,-21 1 15,21-1-15,-21 1 0,0-1 16,21 1-16,0-22 0,0 21 0,-21-20 15,21-1-15,-21 0 0,21 1 16,0-22-16,0 0 0,0 0 0,0 0 16,0-42 15,0 0-31,21 0 16,-21-21-16,0 20 0,21-20 0,0 0 15,-21-1-15,21 1 0</inkml:trace>
  <inkml:trace contextRef="#ctx0" brushRef="#br0" timeOffset="2036.31">11832 1778 0,'0'-21'0,"0"42"0,0-63 15,0 21-15,0-1 16,21 22-1,0 0-15,1 0 0,-1 0 16,0 0-16,21 0 0,-21 0 16,1 22-16,20-1 0,-21 0 0,0 0 15,0 0-15,1 0 0,-22 1 16,0-1-16,0 21 0,0-21 0,0 0 16,-22 1-16,1-1 0,0 0 0,0 0 15,-21 0-15,20 0 16,-20 1-16,21-22 0,-21 21 0,20 0 15,1-21-15,0 0 0,21 21 16,0-42 15,21 0-31,0 21 0,1-21 16,-1-1-16</inkml:trace>
  <inkml:trace contextRef="#ctx0" brushRef="#br0" timeOffset="2428.71">12446 1863 0,'0'0'0,"21"0"32,0 0-32,0 0 15,1 0-15,-1-21 0,0 21 16,-21-22-16,21 1 0,0 21 0,-21-21 15,0 0-15,21 21 0,-21-21 16,0 0-16,0-1 0,0 1 0,0 0 16,0 0-16,-21 21 15,0 0-15,0 0 0,0 0 16,0 0-16,-1 0 0,1 21 16,0 0-16,0 0 0,0 22 15,0-22-15,-1 21 0,22-21 0,-21 22 16,21-1-16,-21-21 0,21 0 15,0 22-15,0-22 0,0 0 0,0 0 16,0 0-16,21 1 0,0-1 16,1-21-16,-1 0 0,21 0 15,-21 0-15,0 0 0,1 0 0,20 0 16,-21-21-16,21-1 0,-20 1 16,20 21-16</inkml:trace>
  <inkml:trace contextRef="#ctx0" brushRef="#br0" timeOffset="2724.12">13356 1588 0,'0'0'0,"0"-22"0,0 1 16,-21 0-16,0 21 0,0-21 15,-1 21-15,1 0 16,0 0-16,0 21 0,0 0 15,0 0-15,-22 1 0,22 20 0,0 0 16,-21 1-16,20-22 0,1 21 0,0 0 16,0 1-16,0-1 0,21-21 15,-21 22-15,21-22 0,0 0 0,0 0 16,0 0-16,21 0 0,0 1 16,0-22-16,0 0 0,0 0 0,22 21 15,-22-21-15,21 0 0,1 0 16,-1 0-16,0-21 0,1 21 0,-1-22 15,0 1-15</inkml:trace>
  <inkml:trace contextRef="#ctx0" brushRef="#br0" timeOffset="3227.88">13949 1651 0,'0'-21'0,"0"42"0,-21-63 16,-1 21-16,1 21 15,0 0-15,0 0 16,0 0-16,0 0 0,-1 21 0,1 0 16,0 0-16,0 0 0,0 0 15,21 1-15,-21 20 0,-1-21 0,1 21 16,21-20-16,0 20 0,0-21 16,-21 0-16,21 22 0,0-22 0,0 0 15,0 0-15,0 0 0,0 0 0,0 1 16,21-22-1,0 0-15,1 0 0,-1 0 16,0 0-16,0 0 0,0-22 16,0 1-16,1 21 0,-1-21 15,0 0-15,0-21 0,0 20 0,0 1 16,1-21-16,-22 0 0,0 20 16,21-20-16,-21 0 0,21 21 0,-21-22 15,0 22-15,0 0 0,0 0 16,0 42-1,0 0 1,0 0-16,0 0 0,0 22 16,0-22-16,0 21 0,-21-21 15,21 22-15,0-22 0,0 21 0,0-21 16,0 1-16,0-1 0,0 0 16,0 0-16,0 0 0,0 0 0,21-21 15,0 0-15,0 0 16,0 0-16,1 0 0,-1 0 15,21-21-15,-21 21 0</inkml:trace>
  <inkml:trace contextRef="#ctx0" brushRef="#br0" timeOffset="3668.15">14732 1588 0,'0'0'0,"0"-22"16,-21 22-16,0 0 15,-1 0-15,1 0 0,0 0 16,0 0-16,0 0 0,-22 0 0,22 22 16,0-22-16,0 21 0,-21 0 15,20 0-15,1 0 0,0 0 0,-21 1 16,21 20-16,21-21 0,0 0 0,0 0 16,0 1-16,0-1 15,0 0-15,21-21 0,0 21 16,0-21-16,21 0 0,-20 21 15,20-21-15,-21 0 0,21 0 0,1 0 0,-1 21 16,-21-21-16,22 0 0,-22 0 16,0 22-16,0-1 0,0-21 15,-21 21-15,0 0 16,0 0-16,-21 0 16,0-21-16,0 22 0,-22-22 15,22 0-15,0 21 0,-21-21 0,-1 0 16,22 21-16,-21-21 0,21 0 15,-22 0-15,22 0 0,0 0 0,0 21 16,0-21-16,0 0 0,-1 0 16,1 0-16,21-21 15,0 0 1,0 0-16,21-1 0</inkml:trace>
  <inkml:trace contextRef="#ctx0" brushRef="#br0" timeOffset="4324.78">15176 1185 0,'-21'-21'0,"42"42"0,-42-63 16,21 21-16,0 0 15,0 42 17,0 0-32,0 0 15,0 0-15,0 1 0,-21 20 0,0-21 16,0 21-16,0 1 15,-1-1-15,1-21 0,0 43 0,0-22 16,21 0-16,-21 1 0,0-1 0,-1 0 16,22 1-16,0-1 0,0 0 15,0 1-15,0-22 0,0 0 0,0 21 16,0-20-16,0-1 0,0 0 16,22-21-16,-22 21 0,21-21 0,0 0 15,0 0-15,21 0 0,-20 0 0,-1 0 16,21 0-16,-21 0 0,22-21 15,-22 21-15,21-21 0,0 0 16,-20-1-16,20-20 0,0 21 0,-21 0 16,1-22-16,-1 22 0,0-21 15,0 0-15,0 20 0,-21 1 0,21 0 16,-21 0-16,0 42 31,-21 0-31,0 0 16,21 1-16,0 20 0,-21-21 0,21 0 15,-21 22-15,21-22 0,0 0 0,0 0 16,0 0-16,0 0 0,21 1 16,-21-1-16,21-21 0,0 0 15,0 21-15,1-21 0,20 0 0,-21 0 16,0 0-16,0 0 0,1-21 0,-1 0 16,0 21-16,0-22 0,0 1 15,0 0-15,1 0 0</inkml:trace>
  <inkml:trace contextRef="#ctx0" brushRef="#br0" timeOffset="4519.66">15790 1249 0,'0'0'0,"-21"0"0,0 0 16,0 0 31</inkml:trace>
  <inkml:trace contextRef="#ctx0" brushRef="#br0" timeOffset="4700.93">14944 1397 0,'0'0'0,"-64"42"16,85-42 15,0 0-15,22 0-16,-22 0 0,21 0 0,1 0 16,-1 0-16,0 0 0,-21 0 15,22 0-15,-1-21 0,0 21 0</inkml:trace>
  <inkml:trace contextRef="#ctx0" brushRef="#br0" timeOffset="5643.94">15875 1715 0,'0'0'16,"0"-22"-1,21 22 1,-21 22 31,0-1-47,0 0 0,0 0 15,0 0-15,0 0 16,0 1-16,0-1 0,0 0 16,0 0-16,0 0 0,-21-21 0,21 21 15,0 1-15,-21-1 16,21 0-16,-21-21 0,-1 0 15,1 0 1,0 0 0,21-21-1,0 0-15,0-1 16,0 1-16,0 0 0,0 0 0,21-21 16,0 20-16,1 1 0,-1-21 15,0 21-15,21 0 0,-21-1 0,22 1 16,-1 0-16,0 0 15,22 0-15,-22 21 0,1 0 0,-1 0 16,0 0-16,1 0 0,-1 0 0,0 21 16,-21 0-16,1 0 0,-1 0 15,-21 1-15,0-1 0,0 0 0,0 21 16,0-21-16,-21 1 0,-1-1 16,1 0-16,0 0 0,0 0 15,0 0-15,21 1 0,-21-22 16,-1 21-16,1-21 0,42-21 47,1-1-32,-1 22-15</inkml:trace>
  <inkml:trace contextRef="#ctx0" brushRef="#br0" timeOffset="6336.96">16912 1736 0,'0'0'0,"21"-21"0,0-1 0,1 1 16,-22 0-16,0 0 16,0 0-16,-22 0 0,1 21 15,0 0-15,0 0 0,0 0 16,0 0-16,-1 0 0,1 0 16,0 21-16,0-21 15,0 21-15,-22 0 0,22 0 0,0 0 16,0 1-16,0 20 0,21-21 0,-21 0 15,21 0-15,-22 1 0,22 20 16,0-21-16,0 0 0,0 0 16,22-21-16,-1 22 15,0-22-15,0 0 0,0 0 0,0 0 16,1 0-16,-1 0 0,21-22 16,-21 22-16,0-21 0,1 0 0,-1 21 15,-21-21-15,21 0 0,-21 0 16,21-1-16,-21 1 0,0 0 0,0 0 15,0 0-15,0 0 0,21 21 16,-21-22-16,0 1 16,0 42 15,0 1-31,0-1 16,0 0-16,0 21 0,0-21 0,0 22 15,0-22-15,-21 21 0,21 1 16,0-1-16,0 0 0,0 22 15,0-22-15,0 22 0,0-1 0,0 1 16,0-1-16,21 1 0,-21 20 0,21-20 16,-21 20-16,0-20 0,0-1 15,0 22-15,0-21 0,0-1 0,0 1 16,0-1-16,0-21 0,0 22 16,-21-22-16,0 1 0,0-1 0,0-21 15,-22 21-15,22-20 0,0-1 0,0-21 16,0 0-16,0 0 0,-1 0 15,22-21-15,-21-1 0,21 1 16,-21 0-16,21-21 0,0-1 0,0 1 16,0-21-16,0 20 0,0-20 15,0-1-15,0 1 0,0-1 0,21-20 16,0 20-16,-21-21 0,22 22 0,-1-22 16,0 22-16,0-1 15,0 1-15,0-1 0,1 22 0,-1 0 16,0-1-16,0 1 0</inkml:trace>
  <inkml:trace contextRef="#ctx0" brushRef="#br0" timeOffset="7115.84">11218 2328 0,'-21'0'16,"42"0"-16,-63 0 0,21 0 0,0 0 15,21-21-15,-22 21 0,44 0 79,-1 0-79,0 0 0,0 0 15,21 0-15,1 0 0,-1 0 0,0 0 16,1 0-16,20 0 0,-20 0 15,20 0-15,22 0 0,-22 0 0,43 0 16,-21 0-16,21 0 0,-1 0 16,1 0-16,0 0 0,21 0 0,0 0 15,0 0-15,21 0 0,0 0 0,1-21 16,-1 21-16,0 0 0,21 0 16,-21-21-16,22 21 0,-22 0 0,21 0 15,-21 0-15,1 0 0,-1 0 16,21-21-16,-21 21 0,0 0 15,-21 0-15,0 0 0,0 0 0,0 0 16,-21 0-16,0 0 0,0 0 16,-21 0-16,-1 0 0,-20 0 0,20 0 15,-20 0-15,-22 0 0,1 0 16,-1 0-16,0 0 0,-21 0 0,1 0 16,-1 0-1,-64 0 16,22 0-31,0 0 16,-21 0-16</inkml:trace>
  <inkml:trace contextRef="#ctx0" brushRef="#br0" timeOffset="7865.24">12509 2498 0,'0'0'0,"22"0"0,-44 21 78,1-21-78,-21 21 0,21 0 15,-43 0-15,22 1 0,-22-1 0,1 0 16,-22 0-16,22 0 0,-22 0 0,-21 1 16,22 20-16,-43-21 0,21 21 15,-21-20-15,0-1 0,-21 21 0,21-21 16,-22 22-16,1-22 0,0 21 0,0-21 15,0 22-15,-22-22 0,22 21 16,0-21-16,21 22 0,0-1 0,0-21 16,0 21-16,21-20 0,22-1 15,-22 21-15,21-21 0,22 0 16,-22-21-16,43 22 0,-22-1 0,22-21 16,21 0-16,-1 21 0,1-21 15,0 0-15,42 0 31,0-21-31,1 21 0,-1-21 16,0-1-16</inkml:trace>
  <inkml:trace contextRef="#ctx0" brushRef="#br0" timeOffset="8283.28">8784 3387 0,'-21'21'0,"-21"-21"16,20 21-16,-20 0 0,0 0 15,-1 1-15,1-1 0,21 0 0,0-21 16,0 0-16,-1 21 0,1-21 16,42 0 15,22 0-31,-22 0 16,21 0-16,-21 21 0,22-21 0,-1 0 15,0 21-15,1-21 0,-1 0 0,0 22 16,1-22-16,-1 21 0,0-21 15,1 21-15,-22-21 0,21 0 0,-21 21 16,1-21-16,-1 0 0,0 21 16,0-21-16,0 0 0,0 0 15,1 0-15,-1 0 0</inkml:trace>
  <inkml:trace contextRef="#ctx0" brushRef="#br0" timeOffset="9116.12">14922 2604 0,'0'-22'0,"0"44"0,22-65 0,-22 22 16,0 0-16,0 0 15,21 0-15,-21-1 0,0 1 16,21 21-1,-21-21-15,21 21 16,0 21 0,0 0-16,1 22 0,20-22 0,0 21 15,1 1-15,20-22 0,1 42 16,-22-20-16,21-1 0,1 0 0,21 1 16,-22 20-16,22-21 0,-1 22 0,1-22 15,21 22-15,0-22 0,0 22 16,-1-22-16,22 21 0,-21-20 15,0-1-15,0 0 0,0 1 0,0-1 16,-22 0-16,22-20 0,-21-1 16,-1 21-16,-20-21 0,-1 0 0,1 1 15,-1-22-15,-20 21 0,-1-21 16,0 0-16,-20 21 0,20-21 0,-21 0 16,0 0-16,0 0 15,-21-21 1,0 0-16,0-1 15,0 1-15,0 0 16,0 0-16</inkml:trace>
  <inkml:trace contextRef="#ctx0" brushRef="#br0" timeOffset="9399.49">17801 3471 0,'0'0'0,"-21"0"15,0 0-15,21 22 47,0-1-47,21-21 0,0 21 16,0 0-16,0-21 0,1 21 0,-1 0 15,0 1-15,0-22 0,0 21 16,0 0-16,1 0 0,-1 0 16,-21 0-16,0 1 15,0-1-15,-21 0 16,-1-21-16,-20 0 15,21 0-15,-21 21 0,-1-21 0,1 0 16,0 0-16,-22 0 0,1 0 16,-1 21-16,1-21 0,-1 0 0,1 0 15,-22 21-15,21-21 0</inkml:trace>
  <inkml:trace contextRef="#ctx0" brushRef="#br0" timeOffset="10360.45">2498 3725 0,'0'0'16,"0"-21"-16,0 0 0,-22 21 0,22-21 16,0 0-16,-21 0 0,21-1 15,0 1-15,-21 21 0,0-21 16,0 21-16,0 0 31,21 21-31,-22 22 0,22-22 16,0 21-16,0 22 0,0-22 15,0 21-15,0 22 0,0-21 0,0 20 16,0 1-16,-21 0 0,0-22 16,0 22-16,0-22 0,21 1 0,-21-1 15,-1 1-15,1-1 0,21-20 16,-21-1-16,21 0 0,0-21 0,0 1 16,0-1-16,0-42 31,0-22-31,0 22 15,0-21-15,0-1 0,0 1 0,0 0 16</inkml:trace>
  <inkml:trace contextRef="#ctx0" brushRef="#br0" timeOffset="10722.05">2159 3874 0,'0'0'0,"-42"-43"16,42 22-16,-22 21 15,22-21-15,0 0 0,0 0 16,0-1-16,0 1 0,0 0 0,85 0 16,-64-21-16,0 20 0,1 1 15,-1 21-15,21-21 0,-21 0 0,22 21 16,-22 0-16,21 0 0,0 0 16,1 21-16,-22 0 0,21 22 0,-21-1 15,1 0-15,-22 1 0,0 20 16,0-21-16,0 22 0,-22-1 0,-20-20 15,21 20-15,-21 1 16,-1-22-16,1 0 0,0 1 0,20-1 16,-20-21-16,21 22 0,-21-22 15,20 0-15,1-21 0,21 21 0,-21-21 16,42 0 31,0 0-47,1 0 15</inkml:trace>
  <inkml:trace contextRef="#ctx0" brushRef="#br0" timeOffset="11479.98">2561 4699 0,'0'-21'31,"21"0"-31,-21 0 16,21-1-16,1 1 0,-1-21 15,0 21-15,0-22 0,-21 1 16,21 0-16,0-1 0,1 22 0,-22-21 16,0 21-16,0-22 0,0 22 0,0 0 15,-22 42 16,1 0-31,0 1 0,21-1 0,-21 0 16,21 0-16,-21 0 0,21 0 16,0 1-16,0-1 0,21-21 15,0 0 1,0 0-16,0 0 0,1 0 16,-1 0-16,0-21 0,0 21 15,0-22-15,0 22 0,1 0 16,-1-21-16,0 21 15,0 21 1,-21 1-16,0-1 16,0 0-16,0 0 0,0 0 0,0 0 15,0 1-15,0-1 16,0 0-16,-21 21 0,21-21 0,0 1 16,0-1-16,0 0 0,0 0 15,0 0-15,0 0 16,21-21-16,0 0 0,0 0 0,1 0 15,-22-21-15,21 21 0,0-21 16,0 0-16,0 0 0,0 0 0,1-1 16,-22 1-16,21 0 0,0 0 15,0 0-15,-21-22 0,21 22 0,-21-21 16,0 21-16,0 0 16,0-1-16,21 1 0,-21 0 15,0 42 1,0 0-1,0 1-15,0-1 0,0 0 16,0 0-16,0 0 0,0 0 0,0 1 16,0-1-16,0 0 0,0 0 15,0 0-15,22 0 16,-1-21-16,0 0 16,0 0-16,0 0 15,0 0-15,-21-21 0,22 0 16,-1 0-1,-21 0-15,0 0 0,21-1 0</inkml:trace>
  <inkml:trace contextRef="#ctx0" brushRef="#br0" timeOffset="11660.93">3323 4064 0,'-42'0'16,"-1"42"-1,65-20 32,-1-22-47,0 21 0,0-21 16,-21 21-16</inkml:trace>
  <inkml:trace contextRef="#ctx0" brushRef="#br0" timeOffset="12427.83">3662 4297 0,'-21'21'16,"-1"-21"-16,1 21 15,21 0-15,0 1 16,0-1-16,0 0 15,0 0-15,0 0 0,0 0 0,0 1 16,0-1-16,0 0 0,0 0 16,0 0-16,0 0 0,0 1 15,0-1-15,0 0 16,0-42 31,0 0-47,0-1 15,0 1-15,0 0 16,0 0-16,0 0 0,0 0 0,0-22 16,0 22-16,0 0 0,21 0 15,1 0-15,-22-22 0,42 22 0,-21 0 16,0 21-16,0-21 0,1 0 16,-1 21-16,21 0 0,-21 0 0,0 0 15,1 0-15,-1 0 0,0 21 0,0 0 16,0 0-16,0 0 0,-21 22 15,0-22-15,0 0 0,22 0 0,-22 21 16,0-20-16,0-1 0,0 0 16,0 0-16,0 0 0,0 0 15,0 1-15,0-1 0,-22-21 32,22-21-1,0-1-31,0 1 0,0 0 0,0 0 15,0 0-15,0 0 0,0-22 0,22 22 16,-1-21-16,0 21 0,0-1 16,0-20-16,0 21 0,1 0 0,-1 21 15,0-21-15,0 21 16,0 0-16,0 0 0,1 0 0,-1 0 16,0 21-16,0 0 0,0 0 0,0 0 15,-21 0-15,0 1 0,22 20 16,-22-21-16,0 0 0,0 0 0,0 22 15,0-22-15,0 0 0,0 0 16,-22 0-16,22 1 0,0-1 16,-21 0-16,0-21 0,21-21 31,0 0-15,21-1-16</inkml:trace>
  <inkml:trace contextRef="#ctx0" brushRef="#br0" timeOffset="12679.61">4720 4255 0,'0'21'32,"0"0"-32,0 0 0,0 0 15,0 0-15,-21 1 0,21 20 16,0-21-16,0 0 0,-21 0 0,21 1 15,0 20-15,0-21 0,0 0 0,0 0 16,0 1-16,0-1 16,0-42 31,21-1-47,-21 1 0</inkml:trace>
  <inkml:trace contextRef="#ctx0" brushRef="#br0" timeOffset="13008.07">4720 3979 0,'0'0'0,"-21"0"0,0 0 16,0 0-16,21 22 0,0-1 16,21-21 15,0 0-16,0 0-15,0-21 16,-21-1-16,0 1 16,-21 0-1,0 21-15,0 0 0,0-21 16,-1 21-16,1 0 0,0 0 16,0 0-16,0 21 0,21 0 15,-21 0-15,21 1 16,0-1-16,0 0 0,0 0 15,21 0-15,0-21 0,0 21 16,0-21-16,0 0 0,1 0 16,-1 0-16,0 0 0</inkml:trace>
  <inkml:trace contextRef="#ctx0" brushRef="#br0" timeOffset="13563.32">5207 3514 0,'0'-21'0,"0"42"0,0-64 0,0 22 15,0 42 17,0 22-17,0-22-15,0 21 0,0-21 16,0 22-16,-21-1 0,21 22 0,0-22 15,0 21-15,0-20 0,-21 20 16,21 1-16,0-1 0,0 1 0,0-1 16,-22-20-16,22 20 0,0-21 0,0 1 15,0-1-15,0 0 16,0-20-16,0-1 0,22 0 0,-22 0 0,21 0 16,0 0-16,0-21 0,0 0 15,0 0-15,1 0 0,-1 0 16,21 0-16,-21 0 0,0-21 0,1 0 15,-1 0-15,0 0 0,0 0 16,0-1-16,0-20 0,1 21 0,-22-21 16,0 20-16,21-20 0,-21 0 0,21 21 15,-21-22-15,0 22 0,0 0 16,0 0-16,0 42 31,0 0-31,0 0 0,0 0 0,0 1 16,0-1-16,0 0 0,0 21 0,0-21 15,0 1-15,0-1 16,0 0-16,0 0 0,0 0 0,0 0 16,21-21-16,-21 22 0,21-22 15,0 0-15,1 0 16,-1-22-16,0 1 0,0 21 16,-21-21-16,21 0 0,0 0 0,1 0 15</inkml:trace>
  <inkml:trace contextRef="#ctx0" brushRef="#br0" timeOffset="13736.22">5778 3916 0,'-21'0'16,"42"0"-16,-63 0 0,21 0 16,0 0-16,0 0 46</inkml:trace>
  <inkml:trace contextRef="#ctx0" brushRef="#br0" timeOffset="13867.15">5080 4212 0,'-21'21'0,"42"-42"0,-63 42 16,20-42-16</inkml:trace>
  <inkml:trace contextRef="#ctx0" brushRef="#br0" timeOffset="13930.11">5270 4149 0,'43'0'16</inkml:trace>
  <inkml:trace contextRef="#ctx0" brushRef="#br0" timeOffset="14367.93">5969 4191 0,'0'0'0,"21"-21"15,0 21 1,-21 21-16,21 0 0,1 0 16,-22 1-16,0-1 15,0 0-15,21 21 0,-21-21 16,21 1-16,-21-1 0,0 0 0,0 0 16,0 0-16,0 0 0,21 1 0,-21-1 15,0 0-15,21-21 16,0 0 15,-21-21-31,22 0 0,-22-1 16,21 1-16,0-21 0,-21 21 15,21 0-15,-21-22 0,0 1 16,21 21-16,-21-22 0,21 1 0,-21 21 16,0-21-16,22 20 0,-1 1 15,-21 0-15,21 0 0,-21 0 16,21 21-16,0 0 15,-21 21 1,21 0-16</inkml:trace>
  <inkml:trace contextRef="#ctx0" brushRef="#br0" timeOffset="14790.91">6456 4339 0,'0'21'0,"42"1"16,-21-22-1,0 0-15,1 0 16,20 0-16,-21-22 0,0 22 16,0-21-16,1 21 0,-1-21 15,21 0-15,-21 0 0,0 0 0,1 21 16,-1-22-16,0 1 0,-21 0 0,0 0 16,21 0-16,-21-22 0,0 22 15,0 0-15,0 0 0,0 0 0,-21 0 16,0 21-16,0 0 15,-1 0-15,1 0 0,0 0 16,0 21-16,0 0 0,0 0 16,-22 0-16,22 0 0,0 1 15,0 20-15,21-21 0,-21 21 0,21-20 16,-22 20-16,22 0 0,0-21 0,0 22 16,0-22-16,0 0 0,0 0 15,0 0-15,0 1 0,22-1 0,-1 0 16,0-21-16,0 0 0,21 0 0,-20 0 15,20 0-15,0 0 0,1 0 16,-1 0-16,0 0 0,1 0 0,-22-21 16,21 0-16,0-1 0,1 1 0,-22 0 15,21 0-15,-21 0 0,1-22 16,-1 22-16</inkml:trace>
  <inkml:trace contextRef="#ctx0" brushRef="#br0" timeOffset="15403.06">4932 4212 0,'-21'21'0,"-1"1"16,44-22 15,-1 0-15,0 0-16,0 0 0,0 0 0,22-22 16,-22 22-16,21-21 0,-21 21 15,22-21-15,-22 21 0,21 0 0,-21-21 16,0 0-16,1 21 0,-1 0 15,0 0-15,0 0 0,0 0 16</inkml:trace>
  <inkml:trace contextRef="#ctx0" brushRef="#br0" timeOffset="16832.48">17187 4276 0,'0'-21'16,"0"-1"-16,0 1 16,0 0-16,0 0 15,21 21-15,-21-21 16,0 0-16,0 42 31,0 0-31,0 0 16,0 0-16,0 0 0,0 1 0,0 20 15,0-21-15,0 0 16,0 22-16,0-22 0,0 21 0,0-21 16,0 0-16,-21 22 0,21-22 0,-21 0 15,21 0-15,0 0 0,-21 1 16,21-1-16,-21-21 0,21-21 47,0-1-47,0 1 0,0 0 15,0 0-15,0 0 0,0-22 16,0 22-16,0 0 0,0-21 0,21-1 16,0 22-16,0-21 0,0 21 0,1-22 15,20 22-15,-21 0 16,21 0-16,1 0 0,-22 0 0,21 21 16,1 0-16,-1 0 0,-21 0 15,21 21-15,1 0 0,-22 0 0,0 0 16,0 22-16,0-22 0,1 21 0,-22-21 15,0 22-15,0-1 0,0-21 16,0 21-16,0-20 0,0 20 0,-22-21 16,1 0-16,0 0 0,21 1 0,-21-1 15,0 0 1,21-42 15,0 0-31,0-1 16,0 1-16</inkml:trace>
  <inkml:trace contextRef="#ctx0" brushRef="#br0" timeOffset="17253.59">18119 4149 0,'0'0'0,"-22"0"15,1 21 1,0 0-16,0 0 0,0 0 15,0 1-15,-1-1 0,22 21 16,-21-21-16,0 22 0,21-22 0,-21 21 16,21-21-16,0 22 0,0-22 15,0 0-15,0 0 0,0 0 0,0 0 16,0 1-16,21-22 0,0 21 16,0-21-16,1 0 0,-1 0 15,0 0-15,21-21 0,-21 21 0,1-22 16,20 1-16,-21 0 0,0 0 0,0 0 15,1 0-15,-1-1 0,0-20 16,-21 21-16,0-21 0,0 20 16,0-20-16,-21 21 0,0 0 0,-1 0 15,1-1-15,-21 1 0,21 21 16,0 0-16,-22 0 0,22 0 0,0 0 16,0 0-16,0 21 0,-1 1 15,1-22-15,0 21 0,21 0 0,0 0 16,0 0-16,0 0 15,21-21-15,0 0 16,1 0-16,20 0 0,-21 0 0,21 0 16</inkml:trace>
  <inkml:trace contextRef="#ctx0" brushRef="#br0" timeOffset="17724.46">18457 4191 0,'0'21'31,"0"0"-31,0 1 16,0-1-16,0 0 0,0 0 0,0 0 15,0 0-15,0 22 0,0-22 16,0 0-16,0 0 0,0 0 0,0 1 16,-21-1-16,21 0 15,-21-21 16,21-21-15,-21 0-16,21-1 16,0 1-16,0 0 0,0-21 0,0 21 15,0-22-15,0 22 0,21-21 16,21-1-16,-21 1 0,1 21 0,20-21 16,-21 20-16,21-20 0,1 21 0,-1 0 15,-21 21-15,22 0 0,-1 0 16,0 0-16,-21 0 0,1 21 0,20 21 15,-21-21-15,0 22 16,0-22-16,-21 21 0,0 1 0,0-22 0,0 21 16,0 0-16,0-20 0,0 20 15,0-21-15,0 0 0,0 0 16,0 1-16,-21-1 0,21 0 0,0 0 16,0-42 15,0 0-31,0 0 0,21-1 15,-21 1-15</inkml:trace>
  <inkml:trace contextRef="#ctx0" brushRef="#br0" timeOffset="18035.43">19770 3344 0,'0'0'0,"-22"0"0,1 0 0,0 22 16,21-1-16,-21 0 15,0 0-15,21 21 0,0 1 0,0-1 16,-21 0-16,21 1 0,0-1 16,-22 22-16,22-22 0,0 21 0,0-20 15,-21 20-15,21 1 0,-21-22 0,21 0 16,0 22-16,0-22 15,0-21-15,0 22 0,0-22 0,0 0 16,0 0-16,0 0 0,0-42 47,21 0-47</inkml:trace>
  <inkml:trace contextRef="#ctx0" brushRef="#br0" timeOffset="18367.37">19473 3683 0,'0'0'0,"0"-21"16,0-21-16,-21 20 0,21 1 0,0 0 15,0 0-15,0 0 0,0 0 16,21-1-16,0 1 0,1 0 0,-1 0 16,21 21-16,0-21 0,1 21 15,-1 0-15,0 0 0,1 0 0,-1 21 16,0 0-16,-20 21 0,20-20 0,-21 20 15,0 0-15,0 1 0,-21-1 16,0-21-16,0 21 0,0 1 0,-42-22 16,21 21-16,0-21 0,-22 1 15,1-1-15,21 0 0,-21 0 16,-1 0-16,1 0 0,0-21 0,20 22 16,-20-22-16,21 0 0,0 0 15,0 21-15,21 0 16,21-21-1,0 0-15,0 0 0,0 0 16,0 0-16,1 0 0</inkml:trace>
  <inkml:trace contextRef="#ctx0" brushRef="#br0" timeOffset="19115.98">19939 4403 0,'0'0'0,"0"-21"47,21-1-47,0 1 0,0-21 16,1 21-16,-1-22 0,0 22 16,0-21-16,0 0 0,0-1 0,1 1 15,-22 0-15,0 20 0,0 1 16,0-21-16,0 21 0,0 0 15,-22 21-15,1 0 0,0 0 16,0 0-16,0 21 16,0-21-16,-1 21 0,1 0 0,21 0 15,0 0-15,0 1 16,0-1-16,21-21 16,1 0-16,-1 0 0,0 0 15,21 0-15,-21 0 0,1 0 16,-1-21-16,0 21 0,0-22 0,0 22 15,0 0-15,1 0 0,-1 0 16,-21 22 0,0-1-16,0 0 15,0 0-15,0 0 0,0 0 0,0 22 16,0-22-16,0 0 0,0 21 0,0-20 16,0 20-16,0-21 15,0 0-15,0 0 0,0 1 0,0-1 16,0 0-16,0 0 0,0 0 0,21-21 15,0 0-15,0 21 0,0-21 16,1 0-16,20 0 0,-21 0 0,0 0 16,22 0-16,-22-21 0,21 21 0,-21-21 15,0 0-15,22 0 0,-22 0 16,0-1-16,0 1 0,0-21 16,1 21-16,-22-22 0,0 1 0,21 21 0,-21 0 15,0-22-15,21 43 0,-21-21 16,0 0-16,0 42 31,0 0-31,0 1 0,0-1 16,0 0-16,0 21 0,0-21 0,0 1 15,0-1-15,0 0 0,0 0 16,0 0-16,0 0 0,0 1 16,21-22-1,0 0-15,0 0 16,1 0-16,-1-22 15,-21 1-15,0 0 0,21 0 0,-21 0 16</inkml:trace>
  <inkml:trace contextRef="#ctx0" brushRef="#br0" timeOffset="19247.91">20913 3810 0,'0'0'16,"-22"-21"-16,1 21 0,0 0 15,0 0-15,0 0 16,0 0-16</inkml:trace>
  <inkml:trace contextRef="#ctx0" brushRef="#br0" timeOffset="19319.86">20934 3810 0,'21'0'0</inkml:trace>
  <inkml:trace contextRef="#ctx0" brushRef="#br0" timeOffset="20219.56">21230 4022 0,'0'0'0,"0"21"47,0 0-47,0 0 0,0 22 15,0-22-15,0 21 0,0-21 16,0 22-16,0-22 0,0 21 0,-21-21 16,21 22-16,-21-22 0,21 0 0,-21 0 15,21 0-15,0 0 0,-22-21 16,22 22-16,-21-22 31,21-22-31,0 1 16,0 0-16,0 0 0,0 0 0,0 0 15,0-1-15,0-20 0,0 0 16,21 21-16,-21-22 0,22 1 16,-1 21-16,0-22 0,0 1 15,0 21-15,0 0 0,1 0 0,-1-1 16,0 22-16,0 0 0,0 0 0,22 0 15,-22 0-15,0 22 0,0-1 16,0 0-16,0 0 0,-21 21 0,22-20 16,-1 20-16,-21 0 0,0 1 15,0-22-15,0 21 0,0-21 0,0 0 16,0 22-16,0-22 0,0 0 16,0 0-16,0 0 15,-21-21 1,21-21-1,-22 0-15,22 0 16,0 0-16,0 0 0,0-22 16,0 22-16,22-21 0,-1 21 0,-21-22 15,21 1-15,0 0 0,0 20 16,22-20-16,-22 0 0,0 21 0,0-1 16,21 1-16,-20 0 0,-1 0 15,21 21-15,-21 0 0,0 0 0,1 0 16,-1 21-16,-21 0 0,21 0 15,-21 22-15,21-22 0,-21 21 0,0 1 16,0-1-16,0 0 0,0-21 0,0 22 16,0-1-16,0-21 15,0 0-15,0 22 0,0-22 0,0 0 16,-21-21-16,21 21 0,0 0 16,-21-21-16,21-21 31,21 0-31,0 21 15</inkml:trace>
  <inkml:trace contextRef="#ctx0" brushRef="#br0" timeOffset="20463.5">22310 4064 0,'0'21'31,"0"0"-31,0 1 0,0-1 15,0 0-15,0 0 0,0 21 0,-22-20 16,22-1-16,0 21 0,-21-21 0,21 0 16,0 1-16,0-1 0,0 0 15,0 0-15,-21 0 0,21 0 16,-21-21-16,21-21 47,0 0-47,21-21 0</inkml:trace>
  <inkml:trace contextRef="#ctx0" brushRef="#br0" timeOffset="20799.31">22352 3768 0,'-21'0'0,"42"0"0,-63 0 0,20 0 15,22 21-15,-21-21 0,21 21 16,-21-21-16,21 21 0,0 0 15,21-21 1,0 0-16,1 0 16,-1 0-16,0 0 0,0 0 0,0 0 15,0 0-15,1 0 0,-1-21 0,-21 0 16,0 0-16,0 0 16,0 0-16,0-1 15,-21 22-15,-1 0 16,1 0-16,0 0 0,0 0 15,0 0-15,0 0 0,-1 22 0,1-1 16,21 0-16,0 0 0,-21-21 16,21 21-16,0 0 0,0 1 0,0-1 15,21-21 1,0 0-16,1 0 0,-1 0 16</inkml:trace>
  <inkml:trace contextRef="#ctx0" brushRef="#br0" timeOffset="21324.27">22860 3535 0,'0'-21'0,"0"42"0,0-63 0,21 20 0,-21 1 16,21 0-16,-21 0 16,0 42-1,0 0-15,0 0 16,0 1-16,0 20 0,0-21 0,0 21 15,-21 1-15,0-1 0,21 0 16,0 22-16,-21-22 0,0 22 16,-1-1-16,1-20 0,0 20 0,21-21 15,-21 22-15,0-22 0,21 1 16,0-1-16,0 0 0,0-21 0,0 22 16,0-22-16,0 0 0,21 0 15,0-21-15,0 21 0,22-21 16,-22 0-16,0 0 0,21 0 15,-21-21-15,1 0 0,20 0 0,-21 0 16,0 0-16,22-1 0,-22 1 16,0-21-16,0 0 0,0 20 0,0-20 15,-21 0-15,22-1 0,-22 22 16,21 0-16,-21 0 0,0 42 31,0 0-31,-21 0 0,-1 1 16,22 20-16,-21-21 0,21 21 0,0-20 15,0-1-15,0 0 0,0 0 16,0 0-16,0 0 0,0 1 0,0-1 16,21-21-1,1 0-15,-1 0 0,0 0 16,0 0-16,0-21 0,-21-1 16,21 1-16,1-21 15,-22 21-15,21 0 0</inkml:trace>
  <inkml:trace contextRef="#ctx0" brushRef="#br0" timeOffset="21479.18">23410 3683 0,'-21'0'15,"42"0"-15,-63 0 0,21 0 0,0 0 16,63 0-1,-63 0-15</inkml:trace>
  <inkml:trace contextRef="#ctx0" brushRef="#br0" timeOffset="21527.15">23304 3683 0,'0'0'16</inkml:trace>
  <inkml:trace contextRef="#ctx0" brushRef="#br0" timeOffset="21748.02">22585 3958 0,'-21'21'0,"42"-42"0,-64 42 0,65-21 32,-1 0-17,0 0-15,0 0 0,0 0 0,22 0 16,-22 0-16,21 0 0,-21 0 15,22 0-15,-22 0 0,21 0 0,0 0 16,1 0-16,-22 0 0</inkml:trace>
  <inkml:trace contextRef="#ctx0" brushRef="#br0" timeOffset="22223.75">23516 4022 0,'0'-43'15,"0"22"-15,21 21 16,-21 21 15,21 1-31,-21-1 16,22 0-16,-22 21 0,0-21 15,0 22-15,0-22 0,0 21 16,0-21-16,0 22 0,0-22 0,0 0 16,0 0-16,0 0 0,0 1 0,0-1 15,0 0-15,21-21 32,0 0-17,-21-21-15,21 0 0,0-1 16,-21 1-16,21 0 0,1-21 0,-1 21 15,0-22-15,0 1 0,0 21 16,0-22-16,1 1 0,-1 0 16,0 21-16,0-22 0,0 22 0,-21 0 15,21 0-15,1 0 16,-1 21-16,0 0 16,0 0-16,-21 21 15,21-21 1,-21 21-16,0 0 0,0 0 15</inkml:trace>
  <inkml:trace contextRef="#ctx0" brushRef="#br0" timeOffset="22592.69">24109 4128 0,'21'0'0,"-42"0"0,63 0 16,-21 0-1,0 0-15,1 0 0,-1 0 0,0-22 16,0 22-16,0-21 0,0 0 15,1 21-15,-1-21 0,0 0 0,0 0 16,0-1-16,-21 1 0,21 0 16,-21 0-16,0 0 15,0 0-15,0-1 0,-21 22 16,0 0-16,0 0 16,0 22-16,0-1 0,-22 0 15,22 0-15,0 0 0,0 22 16,0-22-16,-1 0 0,1 21 0,0-21 15,21 22-15,0-22 0,0 0 16,0 0-16,0 22 0,0-22 0,21-21 16,0 21-16,1 0 0,-1-21 15,0 21-15,0-21 0,21 0 0,-20 0 16,20 0-16,-21 0 0,21 0 16,-20 0-16,20 0 0,-21-21 0,21 21 15,-20-21-15,-1 0 0,0 0 0,0 21 16,0-22-16,0 1 0</inkml:trace>
  <inkml:trace contextRef="#ctx0" brushRef="#br0" timeOffset="26855.01">4826 4953 0,'0'0'0,"21"0"16,0-21-16,0 21 0,1-21 15,-1 0-15,0 21 16,-42 0 15,0 21-31,-1 0 16,-20 0-16,0 0 0,-1 22 16,-20-1-16,-22 0 0,22 22 15,-22-1-15,-21 1 0,0-1 0,1 1 16,-22 20-16,0 1 0,0 0 0,0-22 15,0 22-15,21-22 0,0 1 16,0-1-16,0-20 0,22 20 0,20-20 16,-21-1-16,22 0 0,-1-21 15,22 22-15,-21-22 0,20 21 0,1-21 16,0 1-16,-1-22 16,22 21-16,0 0 0,-21-21 0,20 0 15,1 0-15,0 0 16,21-21-16,0 0 0,0-1 15,0 1-15,0 0 0</inkml:trace>
  <inkml:trace contextRef="#ctx0" brushRef="#br0" timeOffset="27280.95">2794 5927 0,'0'0'0,"0"-21"0,0-1 16,-21 22 0,0 22-1,21-1-15,-22 0 16,1 0-16,21 0 0,-21 0 0,0 1 16,0 20-16,0-21 0,-22 21 15,1-20-15,0 20 0,20-21 0,-20 0 16,0 22-16,-1-22 0,-20 21 15,21-21-15,20 0 0,-20 1 16,42-1-16,-21-21 0,42 0 47,0 0-47,22 0 0,-1 0 16,-21 0-16,21 0 0,22 21 15,-22-21-15,1 21 0,-1 0 0,0 0 16,1-21-16,-1 22 0,0-1 15,1-21-15,-22 21 0,21-21 0,-21 0 16,0 21-16,1-21 0,-1 0 16,0 0-16,0 0 0,0 0 15,0-21-15</inkml:trace>
  <inkml:trace contextRef="#ctx0" brushRef="#br0" timeOffset="28611.91">6202 4953 0,'0'-21'0,"0"0"15,0 0-15,0-1 16,0 1-16,0 0 16,0 0-16,0 0 0,0 0 15,0-1-15,-21 22 0,21-21 16,0 0-16,0 42 78,21 0-78,-21 1 0,42-1 0,0 0 16,-20 21-16,20 1 0,0-1 15,22 0-15,-22 1 0,0-1 0,22 21 16,-22-20-16,1 20 0,20-20 16,-21 20-16,22-21 0,-1 22 0,1-1 15,-1 1-15,1-22 0,21 22 0,-22-1 16,1-20-16,-1 20 15,22-21-15,-22 1 0,-20-1 0,20-21 16,-21 22-16,22-22 0,-22 21 0,1-21 16,-22 0-16,21 1 0,-21-22 15,0 21-15,1-21 0,-1 0 16,0 0-16,-21-21 31,0-1-15,-21 22-16,21-21 0,0 0 0,-21 0 15,21 0 1</inkml:trace>
  <inkml:trace contextRef="#ctx0" brushRef="#br0" timeOffset="28963.71">7980 5779 0,'0'0'0,"0"-22"0,-21 22 0,21 22 47,21-1-47,0 0 15,-21 0-15,21 0 0,0 0 0,22 1 16,-22-1-16,0 0 0,0 0 16,0 0-16,0 0 0,1 1 15,-1-1-15,0 0 0,0 0 0,0-21 16,-21 21-16,0 0 0,21-21 15,-21 22-15,0-1 0,0 0 16,0 0-16,-21-21 16,0 21-16,0-21 0,-21 21 15,20 1-15,-41-1 0,21-21 0,-1 21 16,1 0-16,-22 0 0,22 0 0,0 1 16,21-22-16,-22 21 0,22-21 15,0 21-15,0-21 0,0 21 0,-1-21 16</inkml:trace>
  <inkml:trace contextRef="#ctx0" brushRef="#br0" timeOffset="28993.69">7578 6519 0,'0'0'16,"-22"0"-16</inkml:trace>
  <inkml:trace contextRef="#ctx0" brushRef="#br0" timeOffset="30692.22">402 7197 0,'0'0'0,"0"-21"0,0-1 0,0 1 0,0 0 16,0 0-16,0 0 15,-21 21 1,21 21-16,-21 0 16,21 0-16,0 22 0,0-1 15,0 21-15,0-20 0,0 20 16,-21 1-16,21-22 0,-22 22 15,1-1-15,21-21 0,0 1 0,-21-1 16,21 0-16,-21-20 0,21-1 16,0 0-16,0 0 0,0-42 47,0 0-47,21 0 0,0-1 15,-21 1-15,21 0 0,-21 0 16,0 0-16,22 0 0,-22-1 15,21 1-15,-21 0 0,0 0 16,21 21 0,0 0-16,-21 21 15,0 0-15,21 0 0,0 1 16,-21-1-16,22 0 0,-22 0 0,21 0 16,0 0-16,-21 1 0,21-1 15,0 0-15,0 0 16,1-21-16,-1 0 0,0 0 0,0 0 15,0 0-15,0 0 0,1 0 16,-1-21-16,0 0 0,0 21 0,0-21 16,0-1-16,1-20 0,-22 21 15,21 0-15,-21-22 0,21 1 0,-21 0 16,0-1-16,0 1 0,0-21 16,0 20-16,0 1 0,0 0 15,0-1-15,0 1 0,0 21 16,0 0-16,0 42 31,0 21-31,0 0 0,0-20 16,0 20-16,0 21 0,0-20 0,0-1 15,0 0-15,0 1 0,0-1 16,0-21-16,21 22 0,-21-22 0,21 21 16,-21-21-16,0 0 0,21-21 15,1 22-15,-1-22 0,0 0 16,0 0-16,0 0 0,0 0 15,1-22-15,-1 1 0,0 0 16,0 0-16,0 0 0,0 0 16,1-1-16,-1 1 0,-21-21 0,0 21 15,0 0-15,0-22 0,0 22 16,0 0-16,0 0 16,0 42-1,0 0 1,0 0-16,0 0 0,0 1 0,0 20 15,0-21-15,0 0 0,0 0 16,0 1-16,-21-1 0,21 0 16,0 0-16,-22-21 0,22 21 15,0-42 32,0 0-47</inkml:trace>
  <inkml:trace contextRef="#ctx0" brushRef="#br0" timeOffset="30867.69">1249 7260 0,'-21'0'32,"-1"0"-32,22 21 31,0 1-31,22-1 15,-1-21-15,0 21 0,0-21 16,0 21-16,0 0 0</inkml:trace>
  <inkml:trace contextRef="#ctx0" brushRef="#br0" timeOffset="31435.62">1863 7599 0,'21'0'15,"-42"0"-15,63-21 16,-42 0-16,0-1 0,21 1 16,-21 0-16,0 0 15,0 0-15,0 0 0,-21-1 16,0 22-16,0 0 0,-1 0 16,1 0-16,0 0 0,0 0 0,0 0 15,0 22-15,-1-1 0,1 0 16,0 21-16,0-21 0,0 22 0,21-22 15,-21 21-15,21-21 0,-22 22 16,22-22-16,0 0 0,0 0 0,0 0 16,0 1-16,0-1 15,0 0-15,22-21 16,-1 0-16,0 0 16,0 0-16,0-21 0,22 21 0,-22-21 15,0-1-15,0-20 0,0 21 16,0 0-16,1-22 0,-1 1 0,0 21 15,-21-43-15,0 22 0,21 0 16,-21-22-16,21 22 0,-21-22 0,0 22 16,0-21-16,0 20 0,0 1 15,0 0-15,0 20 0,0-20 0,0 21 16,-21 21 0,0 0-16,21 21 0,-21 0 15,21 0-15,0 22 0,0-1 16,0 0-16,0 22 0,0-1 0,0-20 15,0 20-15,0-20 0,0 20 16,0-21-16,0 1 0,0-22 0,0 21 16,0-21-16,0 1 0,0-1 15,21 0-15,0 0 0,0-21 0,0 0 16,1 0-16,-1 0 0,0 0 16,0 0-16,0 0 0,22-21 15</inkml:trace>
  <inkml:trace contextRef="#ctx0" brushRef="#br0" timeOffset="31974">2688 7345 0,'0'0'0,"-21"-21"16,0 21-16,0 0 0,-1 0 15,-20 0-15,21 21 0,0-21 16,-22 21-16,22 0 0,0 0 0,-21 1 15,21-1-15,-1 0 0,1 21 16,-21-21-16,21 22 0,0-22 16,21 21-16,0-21 0,-22 1 0,22-1 15,0 0-15,0 0 0,0 0 16,0 0-16,0 1 0,22-22 16,-1 0-16,0 0 0,0 0 15,0 0-15,0 0 0,22-22 0,-22 1 16,21 21-16,-21-21 0,1-21 15,20 21-15,-21-1 0,0-20 0,43-43 16,-43 43-16,-21 0 16,21-22-16,0 22 0,-21-22 0,21 22 15,-21 0-15,0-22 0,0 22 0,0 21 16,0-22-16,0 22 16,0 0-16,0 0 0,0 0 0,0 42 31,-21-21-31,21 42 0,0-21 15,0 22-15,0-1 0,0 22 16,0-22-16,0 21 0,0-20 0,0 20 16,0-20-16,0-1 0,0 0 15,0 1-15,0-1 0,0-21 0,0 21 16,0-20-16,0-1 0,0 0 16,21-21-1,1 0-15,-1 0 16,0-21-16,0 0 15</inkml:trace>
  <inkml:trace contextRef="#ctx0" brushRef="#br0" timeOffset="32339.97">2984 7599 0,'0'21'15,"22"-21"1,-1 0-1,0 0-15,0 0 16,0-21-16,0 21 16,-21-21-16,43 0 0,-22-1 0,0 1 15,0 0-15,-21 0 16,21 21-16,-21-21 0,0 0 0,0-1 16,0 1-16,-21 21 15,0 0-15,0 0 0,0 0 0,0 0 16,-1 0-16,1 0 15,0 21-15,0 1 0,21-1 0,-21 0 16,21 0-16,-21 21 0,21-20 0,0-1 16,0 0-16,0 0 0,0 0 15,0 0-15,0 1 0,0-1 0,0 0 16,21-21 0,0 21-16,0-21 0,0 0 15,0 0-15,1 0 0,-1-21 16,0 0-16</inkml:trace>
  <inkml:trace contextRef="#ctx0" brushRef="#br0" timeOffset="32828.41">3619 7303 0,'0'21'16,"0"0"-16,-21 0 0,0 0 0,21 0 15,0 1-15,0-1 0,0 0 16,-21 0-16,21 21 0,0-20 0,-21-1 16,21 0-16,0 0 0,0 0 15,0 0-15,0 1 0,0-1 16,-21-21-16,21-21 47,0-1-47,0 1 15,0 0-15,0-21 16,0 21-16,0-1 0,21 1 0,-21-21 16,21 21-16,0-22 0,0 22 15,0 0-15,1 0 0,-1 0 16,0 0-16,0-1 0,0 22 0,0 0 16,22 0-16,-22 0 0,-21 22 15,21-1-15,0 0 0,-21 0 16,21 0-16,-21 0 0,0 1 0,0 20 15,0-21-15,0 0 0,0 0 0,0 22 16,-21-22-16,0 0 0,21 0 0,-21 0 16,21 1-16,-21-22 0,21 21 15,0 0-15,21-21 32,0 0-17,-21-21-15,21 0 0,0-1 16</inkml:trace>
  <inkml:trace contextRef="#ctx0" brushRef="#br0" timeOffset="33051.89">4170 7387 0,'0'21'16,"0"1"-16,0-1 15,-21 0-15,21 21 16,-22-21-16,22 1 0,0-1 15,-21 0-15,21 0 0,0 0 0,-21-21 16,21 21-16,0 1 0,0-44 47,0 1-31,21 0-16</inkml:trace>
  <inkml:trace contextRef="#ctx0" brushRef="#br0" timeOffset="33221.35">4149 7154 0,'0'-21'0,"0"0"0,-22 21 15,22-21 1,0 42 15,0 0-15,22-21-16,-22 21 0,21 1 0,0-22 15</inkml:trace>
  <inkml:trace contextRef="#ctx0" brushRef="#br0" timeOffset="33675.76">4551 7281 0,'0'43'16,"0"-22"-1,0 0-15,0 0 0,0 0 16,0 1-16,-21-1 0,21 0 0,0 0 16,0 0-16,0 0 15,-22 1-15,22-1 0,-21 0 0,21 0 16,0 0-16,-21-21 16,21 21-16,-21-21 0,21-21 31,0 0-16,0 0-15,0 0 0,0 0 16,21-22-16,0 22 0,0-21 16,1 21-16,-1-22 0,0 22 15,0-21-15,0 21 0,22-1 0,-22-20 16,0 42-16,0-21 0,21 21 0,-20 0 16,-1 0-16,0 0 0,0 21 15,-21 0-15,21 0 0,-21 1 16,0 20-16,0-21 0,0 0 15,0 22-15,0-22 0,0 0 0,0 0 16,0 0-16,0 0 0,0 1 0,-21-1 16,21 0-1,21-21 1,0 0 0</inkml:trace>
  <inkml:trace contextRef="#ctx0" brushRef="#br0" timeOffset="34296.17">5567 7260 0,'0'-21'0,"0"42"0,-21-42 31,-1 21-31,1 0 0,0 0 0,-21 21 16,21 0-16,-22 1 0,22-1 0,-21 0 15,21 21-15,-22-21 0,22 22 16,0-22-16,0 0 0,21 0 0,0 22 16,0-22-16,0 0 0,0 0 15,21-21-15,0 0 16,0 0-16,0 0 0,22 0 0,-1 0 16,-21 0-16,22-21 0,-1 0 0,-21 0 15,21-1-15,-20 1 16,20 0-16,-21 0 0,0 0 0,0 0 15,1-1-15,-22 1 0,0-21 0,21 42 16,-21-21-16,0 0 0,0-1 16,0 44-1,0-1 1,0 0-16,0 21 0,0-21 16,-21 22-16,21-1 0,-22 0 0,1 1 15,21-1-15,-21 22 0,21-22 0,0 21 16,-21 1-16,21-1 0,0 22 15,0-21-15,0-1 0,0 22 0,0-22 16,0 22-16,0-22 0,0 1 0,21 21 16,-21-22-16,0 22 15,21-22-15,-21 1 0,21-1 0,-21 1 16,0-1-16,0-20 0,0-1 0,-21 21 16,0-20-16,0-22 0,-21 21 0,-1-21 15,1 1-15,-22-1 0,22 0 16,-21-21-16,-1 0 0,1 0 0,-1 0 15,-21-21-15,22 21 0,-1-21 0,22-1 16,-21-20-16,20 21 0,22 0 16,-21-22-16,21 22 0,-1-21 0,1 21 15,21-22-15,0 22 0,0-21 0,0 21 16,0-22-16,0 1 0,0 21 16</inkml:trace>
  <inkml:trace contextRef="#ctx0" brushRef="#br0" timeOffset="34540.17">8297 7387 0,'-42'0'16,"21"-21"-16</inkml:trace>
  <inkml:trace contextRef="#ctx0" brushRef="#br0" timeOffset="34936.11">7853 6858 0,'21'-21'0,"-42"42"0,42-63 16,-21 21-16,0-1 0,0 1 16,0 0-16,0 0 0,0 0 0,-21 21 15,0 0 1,-1 21-16,1 0 16,0 0-16,21 0 0,-21 22 0,0-1 15,0 22-15,21-22 0,0 0 16,-22 22-16,22-1 0,-21 1 0,21-22 15,0 22-15,-21-22 0,21 0 16,-21 1-16,21-1 0,-21-21 0,21 0 16,0 0-16,0 1 0,0-44 47,0 1-47,0 0 0,0 0 0</inkml:trace>
  <inkml:trace contextRef="#ctx0" brushRef="#br0" timeOffset="35365.03">7387 7027 0,'0'-21'0,"0"42"0,0-63 0,-21 21 15,21 0-15,0 0 0,0-1 0,0 1 16,0 0-16,21 0 16,-21 0-16,21 21 0,0 0 0,22 0 15,-22 0-15,21 0 0,1 0 16,-1 21-16,0 0 0,1 0 0,20 22 15,-21-1-15,22 0 0,-22 22 16,22-22-16,-22 22 0,22 41 16,-22-41-16,-21-22 0,0 1 15,-21-1-15,0 0 0,0 1 0,0-22 16,0 21-16,0-21 0,0 0 16,0-42-1,0 0 1,0 0-16,0 0 0,0 0 15,0-22-15,0 1 0,0 0 0,0-1 16,0-20-16,0 20 0,0-20 0,21-1 16,1 1-16,-22-1 0,21 22 15,0-21-15,0-1 0,-21 22 0,21-1 16,0 1-16,1 21 0,-1 0 16,0 21-1,-21 21 1,0 0-16,0 0 0,0 0 15,0 22-15,0-22 0,0 0 16,0 0-16</inkml:trace>
  <inkml:trace contextRef="#ctx0" brushRef="#br0" timeOffset="36837.28">8551 7366 0,'21'0'15,"-42"0"-15,64 0 0,-22-21 0,0 0 16,-21 0-16,21 21 0,-21-22 16,0 1-16,21 0 0,-21 0 0,0 0 15,0 0-15,0-1 0,0 1 0,0 0 16,0 0-16,-21 0 16,0 21-16,0 0 0,0 0 15,-1 0-15,1 21 0,21 0 16,-21 0-16,0 22 0,0-22 0,21 21 15,0 0-15,-21 1 0,21-1 0,-22-21 16,22 22-16,0-1 0,0-21 16,0 21-16,0-20 0,0-1 0,0 0 15,22-21-15,-1 21 16,0-21-16,0 0 16,0 0-16,0-21 0,1 0 0,-1 21 15,0-21-15,0-1 0,0-20 0,0 21 16,1 0-16,-22-22 0,21 1 15,-21 21-15,0-21 0,0-1 0,0 22 16,0 0-16,0-21 0,0 20 16,0 1-16,0 42 15,0 1 1,0-1-16,0 0 0,0 21 16,21-21-16,-21 22 0,0-22 15,21 21-15,-21-21 0,0 43 16,21-43-16,0 0 0,-21 0 15,22 1-15,-1-22 0,-21 21 0,21-21 16,0 0-16,0 0 0,0 0 0,1 0 16,-1 0-16,0 0 0,0-21 15,0-1-15,0 22 0,1-21 0,-1 0 16,0-21-16,0 21 0,0-1 16,0-20-16,-21 0 0,0 21 0,22-22 15,-22 1-15,0 21 0,0-22 0,0 22 16,0 0-16,0 0 15,-22 21-15,1 0 16,0 0-16,21 21 16,0 0-16,0 0 0,0 1 15,0-1-15,0 0 0,0 0 16,21-21-16,0 21 0,1 0 16,-1-21-16,-21 22 0,21-1 0,0 0 15,-21 0-15,21 0 0,-21 0 16,21-21-16,-21 22 0,0-1 15,22 0-15,-1-21 16,-21 21-16,21-21 16,0 0-16,0 0 15,0 0 1,-21-21-16,22 0 0,-1 0 16,0-1-16,-21 1 0,0 0 15,21 0-15,0 0 0,-21-22 0,21 22 16,-21-21-16,0 21 0,0 0 0,0-1 15,0 1-15,0 0 0,-21 21 32,0 0-32,0 0 0,21 21 31,0 0-31,0 1 0,0-1 0,0 0 16,0 0-16,0 0 0,0 0 15,21 1-15,0-1 0,0 0 16,-21 0-16,22 0 0,-1 0 0,0 1 15,0-1-15,21 0 0,-20 0 16,-1-21-16,0 21 16,0-21-16,0 0 0,0 0 15,1 0-15,-1 0 16,0 0-16,-21-21 0,21 0 16,0 0-16,0 0 15,-21-1-15,0 1 0,22 0 0,-1-21 16,-21 21-16,0-22 0,21 22 15,0-21-15,0 21 0,-21-1 16,0 1-16,21 0 0,-21 0 16,22 21-16,-22 21 15,0 0 1,-22 0-16,22 1 0,-21-1 0,0 0 16,21 21-16,0-21 0,-21 22 0,0-22 15,21 0-15,0 21 0,-21-20 16,21-1-16,0 0 0,0 0 0,0 0 15,21-21-15,0 0 16,0 0-16,0 0 0,0 0 0,1 0 16,-1 0-16,21 0 0,-21 0 15,22-21-15,-22 0 0,0 21 0,0-21 16,0 0-16,0-1 0,1 1 16,-22-21-16,21 21 0,-21 0 0,0-22 15,0 1-15,0 21 0,0-22 0,-21 22 16,-1 0-16,1 0 0,0 0 0,0 0 15,0 21-15,0 0 16,-1 0-16,1 0 0,0 0 0,0 0 16,0 21-16,0 0 0,-1-21 0,1 21 0,0 0 15,0 0-15,21 22 0,-21-22 16,21 0-16,0 0 0,0 0 16,0 1-16,0-1 0,21-21 15,0 0-15,0 0 16,0 0-16,1 0 0</inkml:trace>
  <inkml:trace contextRef="#ctx0" brushRef="#br0" timeOffset="37412.15">10626 7091 0,'0'0'0,"0"21"31,0 0-16,-22 0-15,22 22 0,0-22 16,0 0-16,-21 0 0,21 22 16,-21-22-16,21 0 0,0 0 0,-21 21 15,21-20-15,0-1 0,0 0 16,0 0 0,21-21-1,0-21-15,0 0 16,1 0-16,-1-1 15,0 1-15,0 0 0,-21 0 16,21 0-16,0 0 0,-21-1 0,0 1 0,22 0 16,-1 0-1,-21 42 1,0 0 0,0 0-16,0 1 0,0-1 15,0 0-15,0 0 0,0 0 16,21 0-16,-21 1 0,21-22 15,0 0-15,0 21 0,1-21 0,-1 0 16,21 0-16,-21 0 0,22 0 16,-22 0-16,21 0 0,0-21 0,-20 21 15,-1-22-15,21 1 0,-21 0 0,0 0 16,1 0-16,-1-22 0,-21 22 16,0-21-16,0 21 0,0-22 15,0 22-15,0-21 0,0 21 0,0 0 16,-21-1-16,21 1 0,-22 21 0,1 0 15,0 0-15,0 0 0,0 0 16,0 0-16,-1 0 0,1 0 0,0 21 16,0 1-16,21-1 0,0 0 15,0 0-15,0 0 16</inkml:trace>
  <inkml:trace contextRef="#ctx0" brushRef="#br0" timeOffset="37668.12">11599 7070 0,'-21'0'16,"21"21"0,-21 0-16,21 0 0,-21 0 15,21 1-15,0-1 0,0 0 0,-21 21 16,21-21-16,-22 22 0,22-22 0,0 0 15,0 0-15,-21 0 0,21 1 16,0-1-16,-21-21 0,21 21 0,0-42 47,0 0-47</inkml:trace>
  <inkml:trace contextRef="#ctx0" brushRef="#br0" timeOffset="37996.58">11536 6858 0,'-21'0'0,"42"0"0,-42 21 16,21 0-16,-22 1 16,22-1-16,0 0 15,22-21-15,-1 0 16,0 0-16,0 0 0,0 0 15,0 0-15,-21-21 0,22 21 16,-1-21-16,0 21 0,-21-22 0,0 1 16,0 0-16,0 0 0,0 0 15,0 0-15,0-1 0,0 1 16,-21 21-16,0 0 16,-1 0-16,1 0 15,21 21-15,-21 1 0,0-1 0,21 0 16,0 0-16,-21 0 0,21 0 15,-21 1-15,21-1 0,0 0 0,0 0 16,0 0-16</inkml:trace>
  <inkml:trace contextRef="#ctx0" brushRef="#br0" timeOffset="38492.05">11980 6964 0,'-21'0'0,"0"21"15,21 0-15,0 0 0,0 1 16,-21-1-16,0 0 0,21 0 0,-22 0 16,22 0-16,0 22 0,-21-22 15,21 0-15,-21 0 0,21 0 0,0 1 16,-21-1-16,21 0 0,0-42 47,0 0-32,0-1-15,0 1 0,21 0 16,0-21-16,-21 21 0,21-1 16,1-20-16,-22 21 0,21 0 0,0-22 15,0 22-15,0 0 0,0 0 16,1 21-16,-1-21 0,0 21 0,0 0 15,0 0-15,0 0 0,1 0 0,-1 0 16,0 21-16,-21 0 0,0 0 16,21 0-16,-21 1 0,0-1 0,0 0 15,0 21-15,0-21 0,0 1 0,0-1 16,0 21-16,0-21 0,-21-21 16,21 21-16,0 1 0,-21-1 0,0 0 15,-1-21-15,44 0 47,-1 0-47</inkml:trace>
  <inkml:trace contextRef="#ctx0" brushRef="#br0" timeOffset="39280.44">12848 6985 0,'0'0'0,"-63"-42"16,41 42-16,1-21 0,0 21 0,0 0 15,0 0-15,0 0 16,-1 0-16,1 21 0,0 0 16,0-21-16,0 21 0,0 0 0,-1 0 15,1 22-15,0-22 0,0 0 0,0 0 16,0 22-16,-1-22 0,22 0 15,0 0-15,0 0 0,0 0 0,0 1 16,22-1-16,-1-21 0,0 0 16,21 0-16,-21 0 0,22 0 15,-22 0-15,21 0 0,-21 0 0,22-21 16,-22-1-16,21 22 0,-21-21 0,1 0 16,-1 0-16,0 0 15,-21 0-15,21-22 0,-21 22 0,0 0 16,0 0-16,0 0 0,0-1 0,0 1 15,0 42 17,0 1-17,0-1-15,0 21 0,0-21 0,-21 22 16,21-22-16,-21 21 0,21 22 16,-21-22-16,21 21 0,0-20 0,0 20 15,0 1-15,-22-22 0,22 22 0,0-1 16,0 22-16,0-22 0,0 1 15,0 20-15,0 1 0,0-21 16,0 20-16,0 1 0,0 0 0,0-22 16,0 22-16,0-1 0,22 1 15,-22 0-15,0-1 0,0-20 0,0 21 16,0-22-16,-22 22 0,1-22 0,21 1 16,-21-1-16,0 1 0,0-22 0,0 0 15,-1 1-15,-20-1 0,21-21 16,0 0-16,-22 1 0,22-22 0,-21 0 15,21 0-15,-22 0 0,22-22 0,0 1 16,0-21-16,0 0 0,0-1 16,21 1-16,0-22 0,0 1 15,0-1-15,0-20 0,0-1 0,0 0 16,0-20-16,0 20 0,0 0 0,21 1 16,0-1-16,0 21 0,0 1 0,0-22 15,1 22-15,20-1 0,-21 1 16,0 20-16,22-20 0,-1 21 0,-21-22 15,21 22-15,1-1 0,-1 22 0,0-21 16,-20 21-16,20-22 0,0 22 16,-21 0-16,1 0 0,-1 0 15,0 21-15,-21-21 0,0-1 0,0 1 16</inkml:trace>
  <inkml:trace contextRef="#ctx0" brushRef="#br0" timeOffset="40179.3">20595 4911 0,'0'0'0,"21"0"0,0-21 0,1 21 0,-1 0 15,-21 21 17,-43 0-32,22 0 0,-21 21 15,0 1-15,-22-1 0,1 22 0,-22-22 16,0 21-16,1 1 0,-1-1 16,-21 1-16,0-1 0,22 1 0,-22-22 15,0 22-15,0-22 0,21 22 16,-20-22-16,20 0 0,0-21 0,1 22 15,20-22-15,-21 21 0,22-21 16,-1 1-16,1-1 0,21 0 16,-22 0-16,22-21 0,-1 21 0,22-21 15,-21 0-15,21 21 0,0-21 0,-1 0 16,1 0-16,0 0 16,21-21-16</inkml:trace>
  <inkml:trace contextRef="#ctx0" brushRef="#br0" timeOffset="40540.18">18690 5652 0,'42'0'16,"-42"21"-16,0 0 15,-21 0-15,0 0 16,0 0-16,0 1 0,0-1 0,-22 0 15,22 0-15,-21 0 0,-1 0 16,22 1-16,-21-1 0,21 0 0,0 0 16,-22-21-16,22 21 15,0-21-15,42 0 32,0 0-32,0 21 15,1-21-15,-1 22 0,0-1 0,0-21 16,0 21-16,0 0 0,1 0 15,20 0-15,-21-21 0,0 22 16,0-1-16,22-21 0,-22 21 0,0-21 16,21 0-16,-20 21 0,-1-21 0,21 0 15,-21 0-15,22 0 0,-22 0 16,21-21-16,0 21 0</inkml:trace>
  <inkml:trace contextRef="#ctx0" brushRef="#br0" timeOffset="41064.11">21675 4890 0,'0'0'0,"-22"0"0,1 0 16,21 21 0,21 0-1,1 0-15,-1 0 0,21 0 0,0 1 16,1 20-16,-1-21 0,22 21 16,-1 1-16,-21-1 0,22 0 0,-1 1 15,1-1-15,-1 0 0,1 1 16,-1-1-16,1 22 0,-1-22 0,22 0 15,-21 22-15,-1-22 0,1 0 16,-22 1-16,0-1 0,1-21 0,-1 22 16,0-22-16,-21 0 0,1 0 15,20-21-15,-21 21 0,0-21 0,0 0 16,1 0-16,-1 0 16,0 0-16,-21-21 0,0 0 15</inkml:trace>
  <inkml:trace contextRef="#ctx0" brushRef="#br0" timeOffset="41303.08">23135 5588 0,'0'21'0,"0"0"15,21-21-15,0 22 0,-21-1 0,22 21 16,-22-21-16,0 0 0,21 1 15,-21 20-15,0-21 0,0 0 0,0 0 16,0 1-16,0 20 0,0-21 16,-21 0-16,-1-21 0,1 21 0,0 1 15,-21-1-15,21-21 0,-43 21 0,22-21 16,-22 0-16,1 0 0,-1 0 16</inkml:trace>
  <inkml:trace contextRef="#ctx0" brushRef="#br0" timeOffset="42063.98">15854 6731 0,'0'-21'0,"0"42"0,21-63 16,0 21-16,-21-1 0,-21 22 31,0 22-31,0-1 15,-1 0-15,22 21 0,-21 1 16,0-22-16,0 21 0,21 0 0,-21 22 16,21-22-16,-21 1 0,21-1 15,0-21-15,0 21 0,0 1 0,0-22 16,0 0-16,21 0 0,0 0 0,0 1 16,0-22-16,0 0 0,22 0 0,-22 0 15,21 0-15,1-22 0,-1 22 16,-21-21-16,21 0 0,1 0 15,-22 0-15,0-22 0,21 22 0,-20 0 16,-22 0-16,21-21 0,-21 20 16,0 1-16,0 0 0,0 0 0,0 0 15,0 0-15,-21 21 32</inkml:trace>
  <inkml:trace contextRef="#ctx0" brushRef="#br0" timeOffset="42383.91">16616 6837 0,'0'0'0,"0"-21"0,-21 21 31,21 21-31,0 0 0,0 0 15,0 22-15,0-1 0,0 0 0,0 22 16,0-1-16,0 22 0,0 0 0,0-1 16,0 1-16,0 0 0,0-1 15,0 22-15,0-21 0,-22 21 0,1-22 16,0 22-16,0-21 0,0-1 0,0 22 16,-1-21-16,-20 0 0,21-1 15,0-20-15,-22 20 0,22-20 16,0-1-16,0 1 0,0-22 0,0 1 15,21-22-15,0 0 0,0-42 16,0 0 0,0-22-16,0 1 0</inkml:trace>
  <inkml:trace contextRef="#ctx0" brushRef="#br0" timeOffset="42683.36">16425 6858 0,'0'-21'0,"0"-85"15,21 85-15,1 0 16,-1 0-16,21-1 0,0 1 0,-20 0 16,20 0-16,0 21 0,1 0 0,-1 0 15,-21 0-15,21 21 0,-20 0 16,-1 0-16,-21 22 0,0-1 0,0 0 15,0 1-15,0-1 0,-21 0 16,-1 1-16,-20-1 0,21 0 16,-21 1-16,-1-22 0,22 21 0,-21 1 15,-1-22-15,1 0 0,21 0 16,-21 0-16,20 0 0,1-21 0,0 0 16</inkml:trace>
  <inkml:trace contextRef="#ctx0" brushRef="#br0" timeOffset="43259.82">17441 6773 0,'0'0'0,"21"-21"0,1 0 0,-22 0 16,0-21-16,0 20 0,0 1 15,0 0-15,0 0 0,-22 21 0,-20-21 16,21 21-16,0 0 0,-22 0 16,1 0-16,0 21 0,21-21 15,-22 42-15,1-21 0,0 22 0,20-1 16,-20 0-16,21 1 0,0-1 16,0 0-16,21-20 0,0 20 0,0 0 15,0-21-15,0 1 0,0-1 0,0 0 16,21 0-16,0 0 0,0-21 15,21 0-15,-20 21 0,20-21 0,0 0 16,1 0-16,-1 0 0,0 0 0,1-21 16,-1 21-16</inkml:trace>
  <inkml:trace contextRef="#ctx0" brushRef="#br0" timeOffset="43704.23">17843 6858 0,'0'-21'0,"0"0"15,-21 0-15,0 21 0,0-22 16,0 22-16,0 0 0,-1 0 16,1 0-16,0 0 0,0 22 0,-21-1 15,20 0-15,1 0 0,0 0 16,0 0-16,0 22 0,0-22 0,-1 0 16,22 0-16,-21 0 0,21 1 15,0-1-15,0 0 0,0 0 0,21-21 16,1 21-16,-1-21 15,0 0-15,0 0 0,21 0 16,-20 0-16,-1-21 0,0 21 0,0-21 16,21 0-16,-20 0 0,-1 21 0,0-22 15,0 1-15,0 0 0,0 0 16,-21 0-16,0 0 0,0-1 0,0 1 16,0 0-16,-21 42 31,21 0-31,-21 1 15,21-1-15,-21 0 0,21 0 0,0 0 16,0 0-16,0 1 0,0-1 16,0 0-16,0 0 0,0 0 15,0 0 1,21-21-16,0 0 16,0 0-16,1 0 0,-1-21 0,0 21 15,0-21-15,21 0 0,-20 0 16</inkml:trace>
  <inkml:trace contextRef="#ctx0" brushRef="#br0" timeOffset="44039.71">18394 6752 0,'-21'0'16,"-1"0"-16,-20 0 0,21 0 16,-21 21-16,20-21 0,-20 22 15,21-1-15,0 0 0,0 0 0,-1-21 16,22 21-16,0 0 0,0 1 15,0-1-15,22-21 0,-1 21 16,0-21-16,0 21 0,0-21 0,22 21 16,-22-21-16,0 21 0,21-21 15,-21 22-15,1-22 0,-22 21 16,0 0-16,0 0 16,0 0-16,-22-21 0,1 0 15,0 21-15,-21-21 0,21 22 16,-22-22-16,1 0 0,0 0 0,20 0 15,-20 0-15,21 0 0,0 0 16,0 0-16,-1 0 0,22-22 16,0 1-1,0 0-15,22 21 0,-1-21 16,0 0-16,21 21 0</inkml:trace>
  <inkml:trace contextRef="#ctx0" brushRef="#br0" timeOffset="44506.13">18690 6435 0,'0'0'0,"0"21"32,-21 0-32,21 0 15,-21 0-15,21 22 0,-21-1 0,21 0 16,0 1-16,-22-1 0,1 0 15,21 1-15,-21-1 0,21-21 0,0 22 16,-21-1-16,21 0 0,-21-21 0,21 1 16,0 20-16,0-21 0,0 0 15,0 0-15,21-21 0,0 22 0,0-22 16,0 0-16,1 0 0,-1 0 0,0 0 16,21 0-16,-21-22 15,1 1-15,20 0 0,0 0 16,-21 0-16,1 0 0,-1-1 0,-21 1 15,21 0-15,-21 0 0,21 0 16,-21 0-16,0-1 0,0 44 31,0-1-15,0 0-16,0 0 0,0 0 16,-21 0-16,21 1 0,-21-22 15,21 21-15,0-42 47,0-1-31,0 1-16</inkml:trace>
  <inkml:trace contextRef="#ctx0" brushRef="#br0" timeOffset="44679.62">18986 6583 0,'-21'0'0,"42"0"0,-42-21 0,0 21 16,0 0-16,0 0 31</inkml:trace>
  <inkml:trace contextRef="#ctx0" brushRef="#br0" timeOffset="44871.59">18415 6837 0,'0'0'0,"-21"21"0,42-21 31,0 0-31,0 0 16,22 0-16,-22 0 0,0-21 0,0 21 15,21 0-15,-20 0 0,-1 0 16,0 0-16,0 0 0,21-21 0</inkml:trace>
  <inkml:trace contextRef="#ctx0" brushRef="#br0" timeOffset="45379.49">19219 6858 0,'0'21'16,"0"0"-1,0 1 1,0-1 0,0 0-16,0 0 0,0 0 15,-21 0-15,0 1 0,21-1 16,0 0-16,0 0 15,-21-21-15,21 21 16,-21-21 0,21-21-1,0 0 1,0 0-16,0 0 0,0-1 16,0 1-16,21 0 0,0 0 15,0-21-15,0 20 0,22-20 0,-22 21 16,21 0-16,-21 0 0,22-1 15,-1 1-15,0 0 0,1 21 0,-22 0 16,21 0-16,-21 0 0,0 21 0,1 0 16,-1-21-16,-21 22 0,0-1 15,0 0-15,0 21 0,0-21 0,0 1 16,0-1-16,0 0 0,-21 0 16,-1 0-16,22 0 0,-21 1 0,0-1 15,0-21-15,0 21 0,0 0 16,-1-21-1,44 0 1,-1 0 0,0 0-16</inkml:trace>
  <inkml:trace contextRef="#ctx0" brushRef="#br0" timeOffset="46021.37">20108 6795 0,'0'-22'0,"-21"1"16,0 21-16,0 0 15,0 0-15,-1 21 0,1-21 0,0 22 16,-21-1-16,21 0 0,-1 0 0,1 0 16,0 0-16,21 1 0,0-1 15,-21 0-15,21 0 0,0 0 16,21-21-1,0 0-15,0 0 0,1 0 16,-1 0-16,0 0 0,21 0 16,-21 0-16,1-21 0,-1 21 0,0-21 15,0 21-15,-21-21 0,21 0 16,0 21-16,1-22 0,-22 1 16,21 21-16,-21 21 46,0 1-46,0-1 16,-21 0-16,21 0 0,0 0 0,-22 22 16,1-22-16,21 21 0,-21 0 0,21 22 15,0-22-15,-21 22 0,21-1 16,0 1-16,-21-1 0,21 1 0,0-1 16,0 1-16,0-1 0,0 1 0,0 20 15,0-20-15,0 21 16,0-22-16,0 22 0,0-22 0,0 22 15,0-22-15,0 22 0,0-21 0,-21-1 16,21 22-16,-22-22 0,1 1 0,0-22 16,0 22-16,-21-22 0,20-21 15,-20 21-15,0-20 0,-1-22 16,1 0-16,-21 0 0,20 0 0,-20-22 0,-1 1 16,22 0-16,-22 0 0,22-21 15,0-1-15,-1 22 0,22-21 0,0-1 16,0 1-16,0 21 0,21-21 15,0 20-15,0 1 0,0 0 0,0 0 16,0 0-16,0 0 0,21-1 16,0 1-16,0 0 0,0 0 0,1-21 15,-1 20-15</inkml:trace>
  <inkml:trace contextRef="#ctx0" brushRef="#br0" timeOffset="46583.8">22034 6265 0,'0'-21'16,"0"42"-16,0-63 0,0 21 0,0 0 16,0 0-16,0 42 31,0 21-31,0 0 15,-21 1-15,21 20 0,0 1 0,0-1 16,-21 1-16,21-1 0,-21 1 0,0-1 16,0 1-16,21-22 0,-22 22 15,1-22-15,0-21 0,21 21 0,0-20 16,0-1-16,0 0 0,21-21 31,0 0-31,-21-21 0,0 0 16,22-1-16</inkml:trace>
  <inkml:trace contextRef="#ctx0" brushRef="#br0" timeOffset="46929.24">21738 6414 0,'0'0'0,"0"-43"0,0 1 16,0 21-16,-21 0 0,21-1 0,0-20 15,0 21-15,0 0 0,21 0 0,0-1 16,0 1-16,22 0 0,-22 0 15,21 21-15,1-21 0,-1 21 16,21 0-16,1 0 0,-22 21 0,43 0 16,-22 21-16,1-20 0,-1 20 0,-20 21 15,-1 1-15,0-22 0,-20 22 16,-22-1-16,0 1 0,0-1 0,-43 1 16,22-22-16,-21 0 0,-22 1 15,-42 20-15,64-20 0,-21-22 16,20 0-16,-20 0 0,20-21 15,1 21-15,0-21 0,-1 0 0,1 0 16,21 0-16,0 0 0,0 0 16,-1 0-16,22-21 0,0 0 15,22 21-15,-1-21 16,0 0-16,0 21 0,0-22 16,22 22-16</inkml:trace>
  <inkml:trace contextRef="#ctx0" brushRef="#br0" timeOffset="47311.67">22648 6668 0,'0'21'0,"-21"0"16,0 0-16,21 0 0,-42 0 0,20 1 15,1-1-15,0 0 0,0 0 0,0 0 16,0-21-16,21 21 0,0 1 15,0-1-15,0 0 16,21-21-16,0 0 0,21 0 16,1 0-1,-22 0-15,21-21 0,-21 21 0,22-21 0,-22-1 16,21 22-16,-21-21 0,0 0 16,1 0-16,-1 0 0,-21 0 15,0-1-15,0 1 0,0 0 0,0 0 16,-21 0-16,-1 21 0,1 0 0,0 0 15,-21 0-15,21 0 0,-22 0 16,22 0-16,0 21 0,-21-21 0,42 21 16,-22-21-16,22 21 0,0 0 15,0 1-15,22-22 16,-1 0-16,0 0 16,0 0-16,0 0 0,22 0 15</inkml:trace>
  <inkml:trace contextRef="#ctx0" brushRef="#br0" timeOffset="47812.58">23050 6668 0,'0'0'0,"0"21"16,0 0-16,0 0 16,-21-21-16,21 21 0,-21 0 0,0 1 15,21-1-15,0 0 0,0 0 16,-21-21-16,21 21 0,0 0 15,21-21 17,0 0-32,0-21 15,0 21-15,1-21 0,-1 21 16,0-21-16,0 0 0,0 0 16,-21-1-16,21 22 0,-21 22 46,0-1-46,0 0 0,0 0 16,0 0-16,22 0 16,-1-21-1,0 0-15,0 0 0,0 0 16,0 0-16,1 0 16,-1 0-16,0-21 0,0 0 0,0 21 15,-21-21-15,21 0 0,-21 0 16,0-1-16,0 1 0,0 0 15,0 0-15,0 0 0,-21 0 0,0-1 16,0 22-16,0-21 0,0 21 0,-1 0 16,1 0-16,0 0 15,21 21-15,0 1 0,0-1 16,0 0 0,21-21-1</inkml:trace>
  <inkml:trace contextRef="#ctx0" brushRef="#br0" timeOffset="48247.53">23643 6668 0,'0'21'32,"0"0"-32,0 0 0,-21 0 15,0 0-15,21 1 16,0-1-16,0 0 15,0 0-15,-21-21 0,21 21 0,0 0 32,-22-21-32,22-21 31,0 0-15,0 0-16,0 0 0,0 0 15,22-1-15,-1-20 0,0 21 16,0 0-16,21 0 0,-20-1 15,-1 1-15,21 21 0,-21 0 16,0-21-16,1 21 0,-1 0 0,21 0 16,-42 21-16,21 0 0,0 1 0,-21-1 15,0 0-15,0 0 0,0 0 16,0 0-16,0 1 0,0-1 16,0 0-16,-21 0 0,0 0 15,21 0 1,-21-21-16,21-21 31,21 21-31</inkml:trace>
  <inkml:trace contextRef="#ctx0" brushRef="#br0" timeOffset="48480.01">24215 6583 0,'0'-21'15,"-43"21"1,22 0-16,0 0 0,0 0 0,0 21 16,-1 0-16,1 0 0,0 0 15,0 1-15,0-1 0,0 0 0,21 0 16,0 0-16,0 0 0,0 1 0,0-1 16,0 0-16,0 0 0,0 0 15,21-21-15,0 21 0,0-21 16,0 0-16,0 0 0,1 0 15,-1 0-15,0 0 0</inkml:trace>
  <inkml:trace contextRef="#ctx0" brushRef="#br0" timeOffset="48907.98">24511 6689 0,'0'0'0,"0"-21"0,0-1 15,0 1-15,0 0 16,-21 21-16,0 0 15,-1 21-15,1 0 0,0 1 16,0-22-16,21 42 0,-21-21 16,0 0-16,21 0 0,0 1 0,-22-1 15,22 0-15,-21 0 16,21 0-16,0 0 16,21-21-16,1 0 15,-1 0-15,0 0 0,0 0 16,0 0-16,0-21 15,1 0-15,-1 0 0,0 0 16,-21 0-16,0-1 0,21 1 0,0 0 16,-21 0-16,0 0 15,0 0-15,0 42 32,0 0-17,-21 0-15,21 0 0,-21 0 0,21 1 16,0-1-16,0 0 15,0 0-15,0 0 0,0 0 16,21-21 0,0 0-1,0 0-15,1 0 0,-1 0 16</inkml:trace>
  <inkml:trace contextRef="#ctx0" brushRef="#br0" timeOffset="49207.38">24913 6668 0,'0'0'16,"-21"0"0,0 0-16,0 0 15,-1 0-15,1 21 16,21 0-16,0 0 16,0 0-16,21-21 0,1 21 15,-1 1-15,0-1 0,0-21 16,-21 21-16,21-21 15,-21 21-15,0 0 0,-21 0 16,0-21 0,0 0-16,0 0 0,-1 0 15,1 0-15,0 0 0,0 0 16,0 0-16,0 0 0,21-21 31,0 0-31,0 0 16,21 21-16</inkml:trace>
  <inkml:trace contextRef="#ctx0" brushRef="#br0" timeOffset="50052.74">25231 5990 0,'0'0'0,"0"-21"0,0 0 0,-22 21 31,1 0-31,21 21 0,-21 21 16,0-20-16,21-1 16,-21 21-16,21 0 0,0 1 0,0-1 15,-21 22-15,-1-22 0,22 21 0,-21 1 16,0-22-16,21 22 0,0-22 16,-21 0-16,21 22 0,-21-43 0,21 21 15,0 1-15,0-22 0,0 0 16,0 0-16,0 0 0,21 1 15,0-22-15,0 0 16,0 0-16,1 0 0,-1 0 16,0 0-16,0-22 0,0 22 15,0-21-15,1 0 0,-1 0 16,0 0-16,-21 0 16,21 21-16,-21-22 0,21 22 15,-21 22 16,0-1-31,0 0 16,0 0-16,0 0 31,21-21 1,1 0-32,-1 0 0,0 0 15,0 0-15,0-21 0,0 21 16,1-21-16,-1 21 0,0-21 0,-21 0 15,21 21-15,0-22 0,-21 1 16,21 21-16,1 0 16,-22-21-16,-22 21 31,1 0-31,0 0 0,0 0 0,0 0 16,0 0-16,-1 0 15,1 0-15,0 0 0,0 0 16,21 21-1,0 0-15,0 1 16,0-1-16,0 0 0,0 0 16,0 0-16,0 0 0,0 1 0,0-1 15,0 21-15,0-21 0,0 22 16,0-22-16,0 21 0,-21 0 0,21 1 16,-21-1-16,-1 0 0,1 22 15,0-22-15,0 1 0,0-1 16,21 0-16,-21 1 0,-1-1 0,1 0 15,0-21-15,21 22 0,0-22 0,0 0 16,0 0-16,0 0 0,-21-21 16,21 22-16,0-44 15,21 1 1,0 0-16,0-21 0,-21 21 16,22-22-16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52:51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1164 0,'0'0'0,"0"-42"16,0 21-16,0 0 0,0-1 15,0 1-15,0 0 16,0 0-16,0 0 16,-21 21-1,-1 21 1,22 0-16,-21 0 0,21 0 15,0 22-15,0-22 0,-21 21 16,21 22-16,0-22 0,0 0 16,0 22-16,0 21 0,0-22 15,0 22-15,0-1 0,21 1 0,0 0 16,1-1-16,-1 22 0,-21-21 16,21 0-16,-21 20 0,21-20 0,-21 21 15,0-21-15,0 20 0,0-20 16,0 21-16,0-21 0,0 20 0,0 1 15,-21 0-15,0-21 0,21-1 16,-21 1-16,21-21 0,0-1 0,-22 1 16,22-22-16,0-21 0,-21 21 15,21-63 17,-21 0-32,21-21 0,-21-1 0,21-20 15,-21-1-15</inkml:trace>
  <inkml:trace contextRef="#ctx0" brushRef="#br0" timeOffset="1079.94">2392 931 0,'0'0'15,"21"-21"48,0 21-63,0 0 0,22 0 0,-1 0 15,0 0-15,1 0 0,20 0 16,1 0-16,-1 0 0,1 0 16,20 0-16,1 0 0,0 0 0,20 0 15,1 0-15,21 0 0,0 0 16,-21 0-16,21-21 0,0 21 0,21 0 15,0-21-15,-21 21 0,22-21 16,-1 0-16,0 21 0,0-22 16,-21 22-16,21-21 0,0 0 0,-21 21 15,0-21-15,-21 21 0,0 0 16,0-21-16,-21 21 0,-22-21 16,1 21-16,-22 0 0,0 0 15,1 0-15,-22 0 0,0 0 0,0 0 16,0 0-16,0 0 15,-21 21-15,0 0 16,0 0-16,0 0 16,0 0-16,0 1 0,0-1 0,-21 21 15,21 0-15,-21-20 0,21 20 16,-21 0-16,21 1 0,0 20 0,-21-21 16,21 1-16,-21-1 0,21 22 15,0-22-15,0 21 0,0 1 16,0-1-16,0 1 0,0-1 0,0 1 15,0-1-15,0 22 0,0-21 16,0-1-16,0 22 0,0-22 0,0 22 16,21 0-16,-21-1 0,0 1 15,0-22-15,0 22 0,0 0 0,0-22 16,0 22-16,0-22 0,0 1 16,0 21-16,0-22 0,0 1 0,0-1 15,0 1-15,0-1 0,0-21 0,0 1 16,0 20-16,-21-42 0,21 22 15,-22-1-15,22-21 0,0 0 0,-21 1 16,0-1-16,0 0 16,0-21-16,21 21 0,-21-21 0,-1 0 15,-20 0-15,21 0 0,0 0 0,-22 0 16,1 0-16,0 0 0,-1 0 16,-20 0-16,21 0 0,-22 0 0,-21 0 15,22 0-15,-22 0 0,1 0 0,-22 0 16,0 0-16,0 0 0,-21 0 15,0 0-15,0 0 0,0 0 0,0 0 16,0 0-16,0 0 0,0 0 16,21 0-16,0 0 0,1 0 0,-22 0 15,42 0-15,-21 0 0,0 0 16,22 0-16,-22 0 0,21 0 16,0 0-16,1 0 0,-1 0 15,22 0-15,-1 0 0,1 0 0,20 0 16,1 0-16,21-21 0,0 0 15,21 0-15,0-1 16,21 1-16,0 0 0,0 21 16,0-21-16,0 0 0,22 0 0,-22-1 15,21 1-15</inkml:trace>
  <inkml:trace contextRef="#ctx0" brushRef="#br0" timeOffset="1747.55">3725 1418 0,'0'-21'15,"0"0"-15,0 0 0,0 42 32,-21 0-32,0 0 0,0 0 0,0 22 15,21 20-15,-22-20 16,1 20-16,0 22 0,0-22 0,21 1 0,0 20 15,-21-20-15,0-1 16,21 1-16,-22-1 0,22-20 0,0-1 16,0 22-16,-21-43 0,21 21 15,0-21-15,0 0 0,0-42 16,0-21 0,21 21-16,-21 0 0,22-22 15</inkml:trace>
  <inkml:trace contextRef="#ctx0" brushRef="#br0" timeOffset="2039.39">3662 1461 0,'0'0'0,"0"-22"0,21 1 16,-21 0-16,21 0 0,-21 0 0,21 0 16,0 21-1,1 0-15,-1 21 16,0 0-16,0 21 0,-21 1 0,21-1 15,0 21-15,1 1 0,-1-1 16,0 1-16,-21-1 0,0 22 0,21-21 16,-21-22-16,0 21 0,0 1 15,0-22-15,21 1 0,-21-1 16,0-21-16,0 0 0,0 22 0,0-22 16,0 0-16,0-42 46,0 0-46,-21-1 0,21 1 0</inkml:trace>
  <inkml:trace contextRef="#ctx0" brushRef="#br0" timeOffset="2263.26">3535 1990 0,'21'0'31,"0"-21"-31,21 21 0,-20-22 0,20 22 16,0-21-16,1 0 0,-1 21 16,0-21-16,-21 21 0,22-21 0,-1 21 15,-21 0-15,22 0 0,-22 0 16,0 0-16,0 0 16,-21 21-1,0 0-15</inkml:trace>
  <inkml:trace contextRef="#ctx0" brushRef="#br0" timeOffset="3276.24">2540 5461 0,'0'0'0,"-21"-21"32,0 21-32,-1 0 15,22 21-15,0 0 16,0 22-16,-21-1 0,21 0 16,-21 22-16,21-1 0,0 1 0,0 20 15,0 1-15,0 21 0,0-21 16,0 20-16,0 1 0,0 0 15,0 0-15,0 21 0,0-21 0,0 0 16,-21-1-16,21 1 0,-21 0 16,0 0-16,21-21 0,-22-1 0,22-20 15,-21-1-15,0 1 0,21-22 16,0 0-16,0 1 0,-21-22 0,21 0 16,0 0-16,-21-21 0,21-21 15,-21 0-15,21-21 16,-22-1-16,22 1 0,-21 0 0</inkml:trace>
  <inkml:trace contextRef="#ctx0" brushRef="#br0" timeOffset="4063.79">2222 5800 0,'0'0'15,"0"-43"-15,0 22 0,22-21 16,-22 21-16,21 0 0,0 21 16,0-22-16,0 1 0,22 21 0,-1-21 15,0 21-15,22-21 0,-1 0 16,1 21-16,20-21 0,-20 21 16,21-22-16,20 1 0,1 21 15,0-21-15,21 0 0,0 21 0,0-21 16,0 0-16,0 21 0,21-22 15,0 22-15,1-21 0,-1 0 0,-21 21 16,21-21-16,-21 21 0,0 0 16,-21-21-16,21 0 0,-21 21 0,-1-22 15,-20 22-15,0 0 0,-1-21 0,-20 21 16,21 0-16,-43-21 0,21 21 16,-20 0-16,-1 0 0,-21 0 0,22 0 15,-22 0-15,0 0 16,-21 21-16,0 0 15,0 1-15,0-1 0,0 0 0,0 21 16,0-21-16,0 22 0,0-22 16,0 21-16,0 1 0,0-1 0,-21 21 15,21 1-15,0-22 0,0 22 0,0-1 16,0 1-16,0-1 0,21 1 16,-21-1-16,21 1 0,-21 20 0,21-20 15,-21-1-15,0 22 0,0-21 0,0-1 16,0 22-16,0-22 0,0 1 15,0-1-15,0-20 0,0 20 0,0-21 16,0 22-16,0-22 0,-21 1 0,21-1 16,-21 0-16,0 1 15,0-22-15,-1 21 0,1-21 0,-21 22 16,21-22-16,0 0 0,-22 0 0,1 0 16,21 0-16,-22 1 0,1-1 0,0 0 15,-1 21-15,-20-21 0,-1 1 16,1-1-16,-22 0 0,1 0 0,-22 0 15,0 22-15,0-22 0,-21 0 0,-21 0 16,21 0-16,-21 0 0,0-21 16,-1 22-16,1-22 0,0 0 0,0 0 15,0 0-15,21 0 0,21 0 0,-21 0 16,0 0-16,21 0 0,0 0 16,-21 0-16,21 0 0,22 0 15,-1 0-15,0 0 0,22 0 16,21 0-16,20 0 0,1-22 0,21 1 15,0 0-15,0 0 0,21 0 16,1 0-16,20-22 0,-21 1 0,21 0 16,22-22-16</inkml:trace>
  <inkml:trace contextRef="#ctx0" brushRef="#br0" timeOffset="4379.63">3895 5927 0,'0'0'16,"-22"0"-16,1 0 0,0 0 16,0 21-16,21 0 15,-21 0-15,21 22 0,0-22 0,0 21 16,-21 0-16,21 1 0,-22 20 15,22-20-15,0-1 0,0 21 0,0-20 16,0-1-16,0-21 0,0 22 16,0-22-16,0 0 0,0 0 15,0 0-15,22-21 16,-22-21 0,21 0-16,-21 0 0,0-22 15,21 22-15,-21-21 0</inkml:trace>
  <inkml:trace contextRef="#ctx0" brushRef="#br0" timeOffset="4875.35">3725 5969 0,'0'-21'15,"0"42"-15,0-63 0,0 21 0,0-1 16,0 1-16,0 0 0,0 0 16,0 0-16,21 0 0,1-1 15,-1 1-15,21 21 0,0-21 16,1 21-16,-1 0 0,0 0 0,1 0 15,-1 0-15,0 21 0,1 22 16,-1-22-16,0 21 0,-20-21 0,-22 22 16,0-1-16,0 0 0,0-21 15,-22 22-15,1-22 0,0 21 0,0-21 16,0 1-16,-22-1 0,22 0 0,-21 0 16,21 0-16,0-21 0,-22 0 15,22 0-15,0 0 0,0 0 0,21-21 31,0 0-31,0 0 16,21 0-16,0 21 0,21-22 0,-20 1 16,20 21-16,0 0 0,1-21 15,20 21-15,-21 0 0,22 0 0,-22 0 16,22 21-16,-22-21 0,0 21 16,1 1-16,-22-1 0,0 0 0,0 0 15,-21 0-15,0 22 0,-21-22 0,0 21 16,0 0-16,-22-20 0,1 20 15,0-21-15,-1 21 0,1-20 0,-21-1 16,20 21-16,-20-21 0,-1 0 16,1-21-16,20 22 0,-20-22 15,21 0-15,-1 0 0,1 0 0,0 0 16,-1-22-16,22 1 0,-21-21 16,21 21-16,-1-22 0,-20 1 0,21 0 15,0-22-15</inkml:trace>
  <inkml:trace contextRef="#ctx0" brushRef="#br0" timeOffset="5388.05">3979 4043 0,'0'0'0,"21"0"0,-21-21 16,0 42-1,0 0 1,0 0-16,22 22 0,-22-1 16,0 0-16,21 22 0,-21-1 0,0-20 15,0 20-15,0 1 0,0 20 0,0-20 16,0 20-16,0 1 0,0-21 15,-21 20-15,-1-20 0,1-1 0,21 1 16,0-22-16,-21 0 16,0-20-16,21 20 0,0-21 0,0 0 15,0 0-15,-21-21 0,21-21 32,0 0-32,0 0 0,0 0 15,0-22-15,0 1 0,0-21 16</inkml:trace>
  <inkml:trace contextRef="#ctx0" brushRef="#br0" timeOffset="5806.97">4043 4170 0,'0'0'0,"0"-42"0,0-1 16,0 22-16,-21 21 16,-1 0-1,1 21-15,0 22 0,-21-22 16,21 21-16,-1-21 0,-20 22 0,21-1 15,0 0-15,-22 1 0,22-1 16,-21-21-16,21 21 0,0-20 0,21-1 16,0 0-16,-22-21 0,22 21 15,22-21 1,-22-21-16,21 0 16,0 0-16,0-1 0,21 1 0,-20-21 15,-1 21-15,0-22 0,0 1 0,0 0 16,0-1-16,1 1 15,-1 0-15,0-1 0,-21 22 0,21-21 16,0 21-16,0 0 0,1 21 16,-1 0-16,0 0 0,0 0 0,0 0 15,0 21-15,1 21 0,-1 0 16,21-20-16,-21 20 0,0 21 0,22-20 16,-22-1-16,0 0 0,0 1 15,0-22-15,1 21 0,-22 1 0,0-22 16,21 0-16,-21 0 0,21 0 15,0-21-15,0 0 16,0-21-16,1 0 0</inkml:trace>
  <inkml:trace contextRef="#ctx0" brushRef="#br0" timeOffset="6679.49">6329 2265 0,'0'0'0,"-21"0"16,42 0-1,21 0 1,0 0-16,-20-21 0,41 21 16,-21 0-16,22 0 0,-1-21 15,1 21-15,-1 0 0,22 0 0,-21 0 16,-1 0-16,1 21 0,-1-21 16,1 21-16,-1 0 0,1 21 0,20 1 15,-20-1-15,-1 0 0,1 22 16,-1-1-16,-20 1 0,20 21 0,-21-22 15,1 1-15,-1 20 0,0-20 16,-20 20-16,20 1 0,-21 0 0,-21-1 16,0 1-16,0 0 0,0 21 0,0-22 15,0 22-15,-21 0 0,0 0 16,0 0-16,-22-1 0,1 1 0,0 0 16,-22 21-16,22-21 15,-22 0-15,22 21 0,-22-21 0,1-1 16,21 1-16,-22-21 0,1 21 0,-1-22 15,1 1-15,-1 0 0,1-1 16,-1-20-16,1-1 0,-1 1 0,22-22 16,-22 1-16,22-1 0,0-21 0,20 0 15,-20 0-15,21-21 0,0 0 16,0 0-16,-1 0 0,1 0 0,0 0 16,0 0-1,21-21-15,-21 21 16,21-21-16,0 0 0,0 0 15,0 0 1,0-1-16,0 1 0,0 0 0</inkml:trace>
  <inkml:trace contextRef="#ctx0" brushRef="#br0" timeOffset="7143.68">6562 5546 0,'0'0'0,"0"21"31,0 0-31,0 21 0,0-20 16,0-1-16,0 21 0,0 0 16,-22-20-16,1 20 0,21 0 0,-21 1 15,0-1-15,0-21 0,21 21 0,-21 1 16,-1-22-16,1 0 0,0 0 15,21 0-15,0 1 0,-21-22 16,0 0-16,0 0 16,21-22-16,0 1 15,0 0-15,0 0 0,0 0 16,0 0 0,21 21-16,0 0 0,0-22 0,0 22 15,0 0-15,22 0 0,-1 0 0,-21 0 16,22 22-16,-1-22 0,21 21 15,-20-21-15,-1 21 0,0 0 0,1-21 16,-1 21-16,0-21 0,1 21 16,-22 1-16,21-22 0,1 0 0,-22 0 15,0 21-15,0-21 0,0 0 0,0 0 16,1 0-16,-1 0 0,0 0 16,0 0-16,0 0 0,0-21 15,1 21-15,-1-22 0,0 1 0,0 0 0,-21-21 16,21 21-16</inkml:trace>
  <inkml:trace contextRef="#ctx0" brushRef="#br0" timeOffset="33211.26">2730 9991 0,'0'-21'15,"0"-1"1,0 1 0,-21 0-1,21 0 1,-21 0-16,21 0 15,0-1 1,-21 22-16,0 22 31,21-1-15,0 21-16,0-21 0,0 22 16,-21-22-16,21 21 0,0 0 0,0 22 15,-22-22-15,22 22 0,0-22 16,0 22-16,0 20 0,0-20 0,0-1 15,0 1-15,0 20 0,0-20 16,0 21-16,-21-22 0,21 22 0,-21 21 16,21-22-16,-21 1 0,21 21 0,-21-22 15,0 22-15,21-21 0,-22 21 16,1 0-16,0-22 0,0 1 0,21 0 16,0-22-16,-21 1 0,21-1 15,0-21-15,0 1 0,0-22 16,0 21-16,0-21 0,0 1 15,-21-22 1,21-22 0,0 1-16,0 0 0,0-21 0,0-1 15,0 1-15,0-21 0,0-1 0</inkml:trace>
  <inkml:trace contextRef="#ctx0" brushRef="#br0" timeOffset="34168.49">2794 10139 0,'0'-21'31,"21"21"-15,0 0-1,22 0-15,-22 0 0,0 0 16,21 0-16,1 0 0,-1-21 16,21 21-16,1-22 0,21 22 0,-1 0 15,1-21-15,0 21 0,20 0 16,1-21-16,0 21 0,0 0 0,21-21 15,-21 21-15,21-21 0,0 21 16,0 0-16,0 0 0,0 0 0,-21 0 16,21-21-16,-22 21 0,1 0 15,0 0-15,0 0 0,0 0 0,-22 0 16,-20 0-16,21-22 0,-22 22 0,-21 0 16,1 0-16,-1 0 0,0-21 15,-20 21-15,20 0 0,-21 0 16,0 0-16,0 0 0,1 0 15,-22 21-15,0 1 16,21-22-16,-21 21 0,0 0 0,0 0 16,0 0-16,0 0 0,0 1 0,0 20 15,0 0-15,-21 1 0,-1-1 16,22 0-16,-21 22 0,21-22 0,-21 22 16,21-1-16,0 1 0,0-1 15,0 1-15,0-1 0,0 1 0,0-1 16,0 22-16,0-22 0,0 1 0,-21 20 15,21-20-15,0-1 0,0 22 0,-21-21 16,21-1-16,-21 1 0,21-1 16,-22 1-16,1-1 0,0 1 15,0-1-15,0-21 0,0 22 0,-1-1 16,1-20-16,0 20 0,21-20 16,-21-1-16,0 0 0,0-21 0,-1 22 15,22-22-15,0 21 0,-21-21 0,0 1 16,0-1-16,0 0 15,0-21-15,-1 0 0,1 21 16,0-21-16,0 21 0,0-21 0,0 0 16,-22 0-16,22 21 0,0-21 15,-21 0-15,-1 0 0,1 0 0,21 0 16,-22 22-16,-20-22 0,21 0 0,-1 0 16,-20 0-16,-22 0 0,22 0 15,-43 0-15,21 0 0,-21 21 16,-21-21-16,0 0 0,21 0 0,-42 0 15,21 21-15,0-21 0,-21 0 16,21 0-16,0 0 0,21 0 0,0 0 16,1 0-16,-1 0 0,0 0 0,21 0 15,-21 0-15,22 0 0,-1 0 16,0-21-16,22 21 0,-1 0 0,1 0 16,21-21-16,20 21 0,-20 0 15,42-22-15,0 1 16,0 0-16,21 0 0,0 0 15,22 0-15,-1-1 0,0 1 0,1 0 16</inkml:trace>
  <inkml:trace contextRef="#ctx0" brushRef="#br0" timeOffset="34591.29">4127 11049 0,'0'0'15,"-21"-21"1,0 21-16,0 0 0,0 0 0,0 0 0,-1 0 15,1 0-15,0 0 0,-21 21 16,-1 0-16,22 0 0,-21 1 0,0 20 16,-1-21-16,22 21 0,-21 1 0,21-1 15,-22 22-15,22-22 16,21 0-16,0 1 0,0-1 0,0 0 16,0 1-16,21-22 0,0 0 15,1 0-15,-1 0 0,0 0 0,21 1 16,-21-22-16,22 0 0,-22 0 0,21 0 15,1 0-15,-1 0 0,0-22 16,1 1-16,-1 0 0,-21 21 0,21-21 16,1 0-16,-22-22 0,21 22 0,-21 0 15,1-21-15,-1-1 0,0 1 16</inkml:trace>
  <inkml:trace contextRef="#ctx0" brushRef="#br0" timeOffset="35295.61">4212 8509 0,'0'0'0,"0"-21"0,0 0 0,21 0 16,-21 42 15,0 0-15,0 21-16,0 1 0,0-1 0,0 21 15,-21 1-15,21 21 0,-21-22 16,21 22-16,0-1 0,-21 1 0,0-21 15,-1 20-15,22-20 0,0 20 16,-21-20-16,21-1 0,-21-20 16,21 20-16,0-20 0,0-1 0,0 0 15,0-21-15,0 22 0,0-22 0,0 0 16,0 0-16,0-42 31,0 0-31,0 0 16,0 0-16,0-22 0,0 22 15,0-21-15,21-1 0,-21 1 0,0-21 16</inkml:trace>
  <inkml:trace contextRef="#ctx0" brushRef="#br0" timeOffset="35752.26">4170 8573 0,'0'-22'0,"0"44"0,-21-65 0,-1 43 15,1 0-15,0 0 0,0 0 16,0 0-16,0 0 0,-1 0 16,1 21-16,0 1 0,0-1 0,0 0 15,0 0-15,-1 21 0,1-20 16,0 20-16,0 0 0,0-21 16,0 22-16,-1-22 0,22 0 0,0 0 15,-21 0-15,21 1 0,21-22 47,-21-22-47,22 1 0,-1 0 0,0-21 16,0 21-16,0-22 0,0 22 15,1-21-15,-1-1 0,0 22 0,21-21 16,-21 0-16,1 20 0,-1-20 0,0 21 16,0 0-16,-21 0 0,21-1 15,0 22-15,1 0 16,-1 0-16,-21 22 0,21-1 15,0 0-15,21 0 0,-20 21 0,-1 1 16,0-1-16,21 0 0,-21 1 0,1-1 16,-1 0-16,0 1 0,0-1 15,-21-21-15,21 22 0,0-22 0,1 0 16,-1 0-16,-21 0 16,21-21-16,0 0 15,-21-21-15</inkml:trace>
  <inkml:trace contextRef="#ctx0" brushRef="#br0" timeOffset="37316.67">6265 1651 0,'21'-21'16,"1"21"-1,-1-21-15,0 0 0,21 21 0,-21-22 16,22 1-16,-1 0 16,0 21-16,1-21 0,-1 0 0,22 0 15,-22 21-15,21-22 0,1 1 16,-1 0-16,-20 0 0,20 21 0,1-21 15,-1 0-15,1 21 0,20-22 16,-20 22-16,21 0 0,-1-21 0,1 21 16,0 0-16,-1 0 0,22 0 15,-21 0-15,21 0 0,-1 0 0,-20 0 16,21 0-16,0 21 0,0-21 16,-1 22-16,-20-1 0,21 0 0,-21 21 15,-1-21-15,-20 22 0,20-1 16,-20 0-16,-1 22 0,1-22 15,21 22-15,-22-1 0,1 1 16,-1-1-16,-21 1 0,22-1 0,-1 1 16,1-1-16,-1 22 0,1 0 0,-22-22 15,22 22-15,-1-1 0,-20 1 16,-1 0-16,21-1 0,-20 22 0,-1-21 16,0 21-16,1-22 0,-1 22 15,0 0-15,1 0 0,-1 0 0,0 0 16,1-1-16,-22 1 0,21 21 0,1-21 15,-22 0-15,0 0 0,21 0 16,-21 21-16,1-22 0,-1 22 0,0-21 16,-21 0-16,0 21 0,0-21 15,0 0-15,0 21 0,0-21 16,0 21-16,0-22 0,-21 1 0,0 21 16,-22-21-16,1 21 0,0 0 0,-1-21 15,-20 21-15,20 0 0,-20 0 16,-1-21-16,1 21 0,-1 0 0,-20 0 15,20-21-15,-20 21 0,-1 0 0,0-22 16,-21 22-16,22-21 0,-22 0 16,21 21-16,-21-21 0,1 0 0,-1 0 15,21-1-15,-42 1 0,21 0 0,0 0 16,1-21-16,-1 20 0,0-20 16,0 21-16,0-21 0,0-1 15,22 1-15,-22 0 0,0-1 0,0-20 16,0-1-16,22 22 0,-1-22 15,0 1-15,1-1 0,20-20 0,1 20 16,-1-20-16,1-1 0,20 0 0,1 1 16,0-22-16,-1 21 0,22-21 15,-21 0-15,21 1 0,0-1 0,-1 0 16,1-21-16,0 21 0,0 0 0,0-21 16,-22 21-16,22 1 15,0-22-15,0 21 0,-21 0 0,20-21 0,1 21 16,0-21-16,0 21 0,0-21 0,0 0 15,-1 21-15,1-21 16,0 22-16,0-1 0,0-21 16,0 21-16,-1-21 0,1 0 15,21 21-15,-21-21 16,0 21-16,21 0 16,-21-21-16,0 0 46,21-21-30,0 0-16,0 0 16,0 0-16</inkml:trace>
  <inkml:trace contextRef="#ctx0" brushRef="#br0" timeOffset="37879.05">6646 10287 0,'0'0'0,"-21"0"32,0 0-17,21 21-15,0 0 0,-21 1 16,21-1-16,0 0 0,-21 21 15,21 1-15,0-22 0,0 21 0,-22 0 16,1 1-16,0-1 0,21 0 0,-21 1 16,0-1-16,0 0 0,-1 1 15,1-1-15,0-21 0,0 0 0,0 22 16,21-22-16,-21 0 0,-1-21 16,22 21-16,-21-21 0,0 0 15,0 0 1,0 0-16,21-21 15,0 0 1,21 21 0,0 0-1,0 0-15,0 0 0,22 0 16,-22 0-16,21 21 0,1-21 0,-1 21 16,21-21-16,-20 0 0,-1 21 0,22-21 15,-22 0-15,0 22 0,1-22 16,20 0-16,-42 0 0,22 0 0,-1 0 15,-21 0-15,21 0 0,-20 0 0,-1 0 16,0 0-16,0 0 16,0 0-1,-21-22 17,0 1-17,0 0-15</inkml:trace>
  <inkml:trace contextRef="#ctx0" brushRef="#br0" timeOffset="47927.54">2540 14647 0,'0'0'0,"-21"0"16,0 0-16,-1 0 15,1-21 1,0 0-16,21 0 16,-21 21-16,21-21 0,-21 21 15,21-21-15,-21 21 0,21-22 16,0 1-16,-22 21 15,22 21 17,0 1-17,0-1-15,0 0 0,0 21 16,0 1-16,0-1 0,22 21 0,-22 1 16,0-1-16,21 1 0,0 21 15,-21-1-15,0 1 0,0 0 0,0-1 16,21 22-16,-21-21 0,0-1 15,0 22-15,0 0 0,0-21 0,0-1 16,0 22-16,0-21 0,0 0 16,0-1-16,0-20 0,0 20 0,0-20 15,-21-1-15,21 1 16,0-1-16,0 1 0,-21-22 0,21 1 16,-21-22-16,21 0 0,-22 0 15,22 0-15,-21-21 16,21-21-16,-21 0 0,21-21 15,-21-1-15,21 1 0,-21 0 0,21-22 16,0 1-16,0-1 0</inkml:trace>
  <inkml:trace contextRef="#ctx0" brushRef="#br0" timeOffset="48891.99">2265 15050 0,'0'-22'15,"0"44"-15,-21-65 0,-1 22 16,22 0-16,0 0 31,43 21-15,-22 0-16,0 0 15,21 0-15,-20 0 0,20 0 0,0-21 16,1 21-16,-1 0 0,0 0 16,1 0-16,20-22 0,-21 22 0,22-21 15,-1 21-15,1 0 0,-1 0 16,22-21-16,0 21 0,-1-21 0,22 21 16,0-21-16,0 0 0,21 21 15,-21-22-15,21 1 0,0 21 0,21-21 16,-21 0-16,21 21 0,-21-21 0,21 21 15,-21 0-15,21-21 0,-21 21 16,0 0-16,0 0 0,0 0 16,-21 0-16,0 0 0,0 0 15,-43 0-15,22 0 0,-21 0 0,-22 21 16,0-21-16,-21 21 0,1 0 0,-1-21 16,-21 21-16,0 0 0,0 1 15,0-1-15,0 0 0,0 0 16,0 0-16,0 0 0,0 1 0,-21-1 15,21 21-15,0-21 0,0 22 16,0-22-16,0 21 0,0 0 0,0 1 16,0-1-16,0 0 0,0 1 0,0 20 15,0-20-15,0 20 0,21-21 16,-21 22-16,0-1 0,21-20 16,-21 20-16,0 1 0,0-1 0,0 1 15,0 20-15,0-20 0,0-1 16,0 1-16,0-22 0,0 22 0,0-1 15,0-20-15,0 20 0,0-21 0,-21 22 16,0-22-16,-1 1 0,22 20 16,-21-21-16,0 1 0,21-22 0,-21 21 15,0 1-15,0-22 0,-1 21 16,1-21-16,0 0 0,-21 1 0,21-22 16,-22 21-16,1 0 0,0-21 0,-1 21 15,-20 0-15,-1-21 0,-20 21 16,-1-21-16,0 0 0,1 22 15,-22-22-15,-21 21 0,0-21 0,0 0 16,-21 21-16,-1-21 0,1 0 16,-21 0-16,0 21 0,-1-21 0,22 0 15,-21 0-15,-1 21 0,22-21 16,-21 21-16,0-21 0,20 0 0,1 0 16,21 0-16,0 22 0,21-22 15,1 0-15,20 0 0,21 0 16,1 0-16,21 0 0,-1 0 0,22 0 15,0 0-15,0-22 16,21 1-16,21 0 31,0 21-31,0-21 16,0 21-16,1-21 0,-1 0 16,0 21-16,21-22 0,1 1 0,-1 0 15,0 0-15,22-21 0,-22 20 16,22-20-16</inkml:trace>
  <inkml:trace contextRef="#ctx0" brushRef="#br0" timeOffset="49239.79">3768 15621 0,'0'0'0,"-43"0"16,22 0-16,0 0 0,0 0 16,0 21-16,-1-21 15,22 21-15,0 22 0,0-22 0,0 21 16,0-21-16,0 43 0,0-22 16,0 1-16,-21 20 0,21-21 0,0 22 15,0-22-15,0 22 0,0-22 0,-21 0 16,21 1-16,0-22 15,0 21-15,0-21 0,-21 1 0,21-1 16,-21 0-16,21 0 16,-21-21-16,-1 0 15,1-21 1,21 0-16,0 0 0,0-1 0,-21 1 16,0-21-16,21 21 0</inkml:trace>
  <inkml:trace contextRef="#ctx0" brushRef="#br0" timeOffset="49651.56">3281 15790 0,'0'0'0,"-21"-63"15,21 42-15,0 0 0,0-1 16,0 1-16,0 0 16,0 0-16,21 0 0,0 0 0,0-1 15,21 1-15,22 0 0,-22 0 16,22 0-16,20 0 0,-20-1 0,21 1 15,-1 0-15,1 21 0,-22-21 16,22 21-16,0 0 0,-1 0 0,-20 21 16,21 0-16,-22 0 0,-21 22 0,22-22 15,-22 21-15,-21 1 0,22 20 16,-22-21-16,-21 1 0,0 20 0,0-20 16,0 20-16,0 1 15,-21-22-15,0 21 0,-1 1 0,-20-22 16,-21 22-16,20-1 0,-20-20 0,-1-1 15,-20 21-15,-1-20 0,0 20 16,1-20-16,-1-1 0,-21 0 0,21 1 16,1-1-16,20-21 0,1 0 15,-1 0-15,22 1 0,0-22 0,-1 21 16,22-21-16,-21 0 0,21 0 16,-1-21-16,1-1 0,0 1 15,0-21-15,21 21 0,0-22 16,0 1-16,0 0 0,0-1 0,0-20 15</inkml:trace>
  <inkml:trace contextRef="#ctx0" brushRef="#br0" timeOffset="50291.31">4191 12848 0,'0'0'0,"0"-21"0,0 0 15,0 0-15,0 0 16,0 42 15,0 0-31,0 0 0,0 21 16,0 1-16,0 20 0,0 1 0,0-1 16,0 22-16,0 0 0,0 20 0,0 1 15,0 0-15,0 0 16,0-21-16,0 20 0,0-20 0,0 21 15,-21-21-15,21-1 0,-21 1 16,-1 0-16,22-1 0,0-20 0,0-1 16,0-20-16,-21 20 0,21-21 0,0-20 15,0 20-15,0-21 0,0 0 16,0-42 0,0 0-1,0 0-15,0-22 0,0 1 16,0 0-16,0-22 0,0 22 0,0-43 15,0 22-15,0-1 0</inkml:trace>
  <inkml:trace contextRef="#ctx0" brushRef="#br0" timeOffset="50848.2">4170 13039 0,'0'0'0,"0"-21"0,0-1 0,0 1 15,-21 0-15,21 0 16,-22 21-16,22-21 0,-21 21 16,0 0-1,21 21-15,-21 0 16,0 0-16,0 0 0,21 1 16,-22-1-16,1 21 0,0-21 15,0 22-15,0-1 0,0-21 0,-1 21 16,1 1-16,0-22 0,0 0 15,0 21-15,0-20 0,21-1 0,0 0 16,-22 0-16,22 0 0,-21-21 16,21 21-16,0-42 15,0 0 1,21 0-16,1 0 0,-1-22 16,0 22-16,0-21 0,0 0 0,22-1 15,-22 1-15,0 0 0,21-1 16,-21-20-16,22 20 0,-22 1 0,0 0 15,21 21-15,-20-22 16,-1 22-16,21 0 16,-21 21-16,0 21 15,1 0-15,-22 22 0,21-1 0,0 0 16,0 1-16,0-1 0,0 21 16,1-20-16,-1-1 0,21 22 0,-21-22 15,0 0-15,1 1 0,-22-1 0,21-21 16,0 21-16,0-20 0,-21 20 15,0-21-15,21 0 0,0 0 0,-21 1 16,0-1-16,0 0 0,0 0 16,0-42 15</inkml:trace>
  <inkml:trace contextRef="#ctx0" brushRef="#br0" timeOffset="53775.69">6329 12150 0,'0'0'0,"-21"0"15,-1 0-15,1 0 0,0 0 16,0 0 0,0 0-1,21-21 79,0-1-78,21 22-16,0-21 15,0 21-15,0-21 0,1 21 0,-1 0 16,0-21-16,21 21 0,1-21 16,-22 21-16,21 0 0,0-21 0,1-1 15,-1 22-15,0 0 0,1-21 16,-1 21-16,22 0 0,-1-21 0,1 21 15,-1 0-15,1 0 0,-1-21 16,1 21-16,20 0 0,1 0 16,0 0-16,-1 0 0,1 0 0,0 0 15,-22 0-15,22 0 0,-22 0 16,1 21-16,-1-21 0,1 21 0,-1-21 16,1 21-16,-1 1 0,1-1 15,-1 0-15,1 0 0,-1 0 0,1 22 16,-1-22-16,22 0 0,-22 21 0,1-21 15,-1 22-15,1-1 0,-22-21 16,22 22-16,-22-1 0,0 0 16,1 1-16,-1-22 0,0 21 0,1 0 15,-1 22-15,0-22 0,1 1 16,-1 20-16,0-21 0,-20 22 0,20-1 16,0 1-16,-21-22 0,22 22 15,-22-1-15,21 1 0,-21-1 16,1 22-16,-1-22 0,-21 1 0,0 21 0,0-22 15,0 22-15,0-22 0,0 1 16,0 20-16,0-20 0,-21 21 0,-1-22 16,1 22-16,-21-22 0,21 1 15,-22 20-15,22-20 0,-21 21 0,0-22 16,-22 1-16,22-1 0,-22 1 0,22 20 16,-22-20-16,-20-1 0,20 22 15,-20-22-15,20 1 0,-42-1 16,22 1-16,-1-1 0,0 1 0,1-22 15,-1 22-15,0-1 0,1-20 0,-1 20 16,0-21-16,1 22 0,-1-22 16,21 1-16,-20-1 0,-1 0 0,0 1 15,22-1-15,-22 0 0,22-21 16,-1 22-16,22-22 0,-22 0 0,22 0 16,0 0-16,-1-21 0,1 22 0,21-22 15,0 0-15,0 21 16,-1-21-16,1 0 0,0 0 0,0 0 15,0 0-15,0 0 32,-1-21-17,22-1 1,0 1-16,0 0 16,0 0-16,0 0 0,0 0 15,0-1-15,0 1 16,0 0-16,0 0 0,0 0 0</inkml:trace>
  <inkml:trace contextRef="#ctx0" brushRef="#br0" timeOffset="54403.64">7260 15579 0,'0'0'0,"0"-21"0,0-1 0,0 1 16,0 0 0,0 42 31,0 0-47,0 22 15,0-22-15,0 21 0,0-21 16,0 22-16,0-1 0,0 0 0,-21 1 15,0 20-15,0-20 0,-22-1 0,22 21 16,-21-20-16,21-1 0,-22 0 16,1 1-16,0-1 0,20-21 15,-20 22-15,0-22 0,21 0 0,-1 0 16,1 0-16,0-21 0,0 0 0,0 0 16,0 0-16,-1 0 15,1-21 1,21 0-16,0 0 0,0 0 15,21-1-15,1 22 16,-1-21-16,0 21 16,0 0-16,0 0 0,22 0 0,-22 0 15,21 0-15,-21 0 0,22 21 16,-1-21-16,0 22 0,1-22 0,-1 21 16,0 0-16,1 0 0,-1-21 0,0 21 15,1 0-15,-1 1 0,0-22 16,1 21-16,-1 0 0,0 0 0,1-21 15,-1 21-15,0-21 0,1 21 16,-22-21-16,21 0 0,-21 0 16,0 0-16,1 22 0,-1-22 0,0 0 15,-21-22 32,0 1-47,0 0 16,-21 0-16,21 0 15</inkml:trace>
  <inkml:trace contextRef="#ctx0" brushRef="#br0" timeOffset="77331.32">13906 10181 0,'0'0'0,"22"0"0,-1 0 16,0 0-16,0-21 0,0 21 15,0 0-15,-21-21 0,22 21 16,-1 0-16,0-21 0,-21 0 16,21 21-16,-21-22 15,0 1 1,-21 0-1,0 21-15,21-21 0,-21 21 16,-1 0-16,1 0 0,-21 0 16,21 0-16,-22 0 0,1 0 0,21 0 15,-21 21-15,-1 0 0,1-21 16,0 21-16,-1 1 0,1-1 0,0 21 16,-1-21-16,1 22 0,0-1 0,-1 0 15,22 1-15,-21 20 16,21-21-16,-1 22 0,22-22 0,0 22 0,0-22 15,0 0-15,0 1 0,0-1 16,0-21-16,22 22 0,-1-22 16,0 21-16,0-21 0,21 0 0,-20 1 15,-1-1-15,21-21 0,-21 21 0,22-21 16,-22 0-16,21 0 0,-21 0 16,0 0-16,22 0 0,-22 0 0,0 0 15,0 0-15,0 0 0,1 0 0,-1-21 16,0 21-16,0-21 0,0 21 15,0-22-15,1 1 0,-1 21 0,-21-21 16,21 21-16,0-21 0,0 21 16,-21-21-16,21 0 0,1 21 15,-22-22-15,21 1 0</inkml:trace>
  <inkml:trace contextRef="#ctx0" brushRef="#br0" timeOffset="82496.07">15833 10520 0,'21'0'16,"0"0"-16,0 0 16,-21-21-16,21 21 15,0 0-15,-21-21 0,22 21 0,-22-22 16,0 1-16,21 21 0,-21-21 0,0 0 16,0 0-1,-21 0 1,-1 21-16,1 0 0,0 0 15,0 0-15,0 0 0,0 0 0,-1 0 16,-20 21-16,21 0 16,-21 0-16,20 0 0,-20 22 0,0-22 15,21 21-15,-22 0 0,22 1 0,0-22 16,0 21-16,0 1 0,21-22 16,0 21-16,0-21 0,0 22 0,0-22 15,0 0-15,0 0 0,0 0 16,21 0-16,0-21 0,0 22 0,0-22 15,0 0-15,1 0 0,-1 0 0,0 0 16,21 0-16,-21 0 0,1 0 16,-1 0-16,0 0 0,0 0 0,0 0 15,0 0-15,1 0 0,-1-22 0,0 1 16,0 21-16,0-21 16,0 0-16,22 0 0,-22 0 0,0-1 15</inkml:trace>
  <inkml:trace contextRef="#ctx0" brushRef="#br0" timeOffset="82839.87">16891 10520 0,'0'21'32,"21"-21"-17,0 0-15,0 0 16,1 0-16,-1 0 0,0 0 16,0 0-16,0 0 0,0 0 15,1 0-15,-1-21 16,0 21-16,0 0 15,-42 0 32,0 21-31</inkml:trace>
  <inkml:trace contextRef="#ctx0" brushRef="#br0" timeOffset="83062.74">16891 10732 0,'0'0'16,"0"21"-16,0 0 31,21-21-31,0 0 16,0 0-16,1 0 0,-1 0 16,0 0-16,0 0 15,0 0-15,0 0 16,1 0-16,-1 0 15,-21-21-15,21 0 16</inkml:trace>
  <inkml:trace contextRef="#ctx0" brushRef="#br0" timeOffset="84975.52">18309 10414 0,'0'-21'16,"0"0"15,0 42 16,0 0-47,0 0 15,0 0-15,0 1 0,0-1 16,0 21-16,0-21 0,0 22 16,0-22-16,0 21 0,0-21 0,0 0 15,0 22-15,0-22 0,-21 0 16,21 0-16,0 0 0,0 1 16,0-1-16,-21-21 15,21 21 1,0-42 562,-21 21-406,-1-21-141,22-1-15,0 1-1,0 0-15,0 0 16,0 0-16,0 0 16,0-1-16,22 1 0,-1 0 0,0 0 15,-21 0-15,42 0 0,-21-1 0,1 1 16,20-21-16,-21 21 0,21 0 15,1-1-15,-1 1 0,-21 0 0,22 21 16,-1 0-16,-21 0 0,0 0 16,0 0-16,22 0 0,-22 21 0,0 0 15,-21 1-15,21 20 0,0-21 16,-21 21-16,0-20 0,0 20 16,0 0-16,0-21 0,0 1 0,0 20 15,0-21-15,0 0 0,0 0 16,0 1-16,0-1 0,-21-21 0,21 21 15,-21-21-15,21 21 0,0-42 47,21 21-47,-21-21 16,21 0-16,1-1 0</inkml:trace>
  <inkml:trace contextRef="#ctx0" brushRef="#br0" timeOffset="85362.3">19071 10732 0,'0'0'0,"0"21"15,21-21-15,0 0 16,1 0-16,-1 0 0,0 0 16,21-21-16,-21-1 0,22 22 0,-22-21 15,21 0-15,1 0 0,20-21 16,-42 42-16,22-22 15,-22 1-15,0 0 0,-21 0 0,0 0 16,0 0-16,0-1 0,0 1 16,0 0-16,-21 21 0,0 0 15,-1 0-15,1 0 0,-42 21 16,42 0-16,-1 1 0,-20-1 16,21 21-16,0-21 0,0 22 0,-1-1 15,1 0-15,0-21 0,21 22 16,0-22-16,0 21 0,0-21 0,0 1 15,0-1-15,0 0 0,0 0 0,21-21 16,0 21 0,22-21-16,-22 0 0,21 0 0,-21 0 15,22 0-15,-1 0 0,0-21 0,-20 0 16,20 21-16,0-21 0,1 0 16,-22-1-16</inkml:trace>
  <inkml:trace contextRef="#ctx0" brushRef="#br0" timeOffset="86028.43">20002 10520 0,'0'-21'16,"0"42"-16,0-63 0,22 20 0,-22 44 31,0 20-15,0-21-16,-22 0 16,22 22-16,0-22 0,-21 21 0,0-21 15,0 22-15,21-22 0,0 0 16,-21 0-16,21 21 0,-21-20 0,21-1 15,0 0-15,0 0 16,21-21 0,0 0-1,0-21-15,0 0 0,0 21 0,1-21 16,-1-1-16,-21 1 0,21 0 16,0 0-16,0 0 0,0 0 0,-21-1 15,0 1-15,22 21 0,-22-21 0,21 21 16,0 0-1,-21 21 1,0 0-16,0 1 0,0-1 0,0 0 16,0 0-16,0 0 15,0 0-15,0 1 0,0-1 0,0 0 16,0 0-16,21-21 16,0 0-16,0 0 15,1 0-15,-1 0 0,0 0 0,0 0 16,21 0-16,-20-21 0,20 21 15,0-21-15,-21 0 0,1 21 0,20-22 16,-21 1-16,0 0 0,0-21 16,-21 21-16,0-1 0,22-20 15,-22 21-15,0-21 0,0 20 0,0-20 16,0 21-16,-22 0 0,1 0 16,0 21-16,0 0 0,0 0 15,0 0-15,-1 0 0,1 0 16,21 21-1,0 0-15,21-21 16,1 0-16,-1 0 0,0 0 16,0 0-16,0 0 0,0 0 15,1-21-15,-1 21 0,0 0 16,0-21-16,0 21 0,0-22 0</inkml:trace>
  <inkml:trace contextRef="#ctx0" brushRef="#br0" timeOffset="86499.16">21865 10266 0,'0'0'0,"21"-21"0,-21 0 15,21-1-15,-21-20 0,0 21 16,0 0-16,0 0 16,0-1-16,0 44 31,0-1-31,0 21 0,-21 0 0,0 1 16,21-1-16,-21 0 0,0 22 0,21-1 15,-21 1-15,-1-22 0,1 22 16,21-22-16,-21 22 0,0-22 0,21-21 15,-21 21-15,21 1 0,0-22 16,0 0-16,0 0 0,0 0 0,0 1 16,21-44 15,-21 1-15,21 0-16,-21 0 0,21 0 0,-21 0 15,0-22-15</inkml:trace>
  <inkml:trace contextRef="#ctx0" brushRef="#br0" timeOffset="86867.47">21632 10287 0,'-21'-21'0,"42"42"0,-63-63 0,42 21 15,-21-1-15,21 1 0,-21 0 0,21-21 32,0 21-32,21-1 0,21 22 0,-21-21 0,43 0 15,-22 21-15,22 0 0,-22-21 16,21 21-16,1 0 0,-1 0 0,22 21 15,-21-21-15,-1 21 0,1 22 16,-22-22-16,21 0 0,1 21 16,-22 1-16,1-1 0,-22 21 0,0-20 15,0-1-15,-21 22 0,0-22 16,0 0-16,-21 1 0,-21-1 0,20 0 16,-20 1-16,-21-22 0,20 21 0,1-21 15,-22 0-15,1 1 0,-1-1 16,1 0-16,-22 0 0,22-21 0,-1 21 15,22 0-15,0-21 0,-1 0 16,1 22-16,21-22 0,0 0 0,-1 0 16,44 0 15,-1 0-31,0-22 0,0 1 16,21 0-16,-20 21 0,20-21 0</inkml:trace>
  <inkml:trace contextRef="#ctx0" brushRef="#br0" timeOffset="87215.27">23410 10181 0,'0'-21'0,"0"42"0,0-63 0,0 21 16,0 0-16,-21 21 31,0 0-31,0 0 0,0 21 16,21 0-16,-22 0 0,1 21 15,0-20-15,0 20 0,0 0 0,0 1 16,21 20-16,-22-21 0,1 1 0,0 20 16,21-20-16,0-1 0,0 0 15,0-21-15,0 22 0,0-22 16,0 0-16,0 0 0,0 0 15,0 1-15,21-22 0,0 21 0,1-21 16,-1 21-16,0-21 0,0 0 0,0 0 16,0 0-16,22 0 0,-22 0 15,0 0-15,21-21 0,-20 0 0,20-1 16</inkml:trace>
  <inkml:trace contextRef="#ctx0" brushRef="#br0" timeOffset="87596.21">24066 10160 0,'0'-21'0,"0"0"16,22 21-1,-1 0-15,0 0 0,0 0 16,0 0-16,22 0 0,-22 0 0,0 21 15,0 0-15,0 0 0,0 0 16,1 1-16,-22 20 0,0-21 0,21 21 16,-21 1-16,0-1 0,0 0 15,0 1-15,0-1 0,-21 0 0,-1-20 16,1 20-16,0 0 0,0-21 16,-21 1-16,20 20 0,-20-21 15,0 0-15,21 0 0,-22-21 0,22 22 16,0-1-16,-21-21 0,20 21 0,1-21 15,0 0-15,21 21 16,0-42 15,21 0-31,0 0 16,1-1-16</inkml:trace>
  <inkml:trace contextRef="#ctx0" brushRef="#br0" timeOffset="87859.58">24892 10372 0,'0'0'0,"0"21"94,0 0-78</inkml:trace>
  <inkml:trace contextRef="#ctx0" brushRef="#br0" timeOffset="88151.92">24998 10986 0,'0'0'0,"0"21"15,0 0-15,0 0 16,-21 0-16,21 0 0,-22-21 16,22 22-16,0-1 0,-21-21 0,0 21 15,21 0-15,-21 0 0,0 0 16,0 1-16,-1-1 0,1 0 0,-21 0 16,21 0-16,-22-21 0,22 21 0,-21 1 15,0-1-15,-1-21 0,1 21 16,0 0-16,20-21 0,-20 0 15</inkml:trace>
  <inkml:trace contextRef="#ctx0" brushRef="#br0" timeOffset="93719.42">14203 12044 0,'0'0'0,"0"-21"0,0 0 0,-21-1 16,21 1-16,0 64 31,0-22-15,0 21-16,0 22 0,0-22 15,0 21-15,0 1 0,0-1 0,0 1 16,0-1-16,0 1 0,-22-1 16,22 1-16,-21-1 0,21 1 0,0-1 15,-21 1-15,21-22 0,-21 1 16,21-1-16,0 0 0,0-21 0,0 1 15,0-1-15,0 0 0,0-42 47,0 0-47,0-22 0,0 22 0,0-21 16,0-1-16</inkml:trace>
  <inkml:trace contextRef="#ctx0" brushRef="#br0" timeOffset="94099.71">13885 12319 0,'0'-42'0,"0"84"0,0-105 0,-21 41 0,21 1 16,0 0-16,0 0 15,0 0-15,0 0 0,21-1 16,0 1-16,1 0 0,20 0 0,0 0 16,1 21-16,20-21 0,1 21 15,-1 0-15,1 0 0,20 21 0,-20-21 16,-1 42-16,22-21 0,-22 22 15,22-1-15,-21 0 0,-1 1 0,-21-1 16,22 21-16,-43-20 0,21 20 0,-20-20 16,-22 20-16,0 1 0,-22-1 15,-20 1-15,21-22 0,-21 21 16,-22 1-16,22-22 0,-22 1 0,1-1 0,20 0 16,-20 1-16,-1-22 15,1 21-15,21-21 0,-1 0 0,-20-21 16,20 22-16,22-22 0,-21 0 0,0 0 15,20 0-15,1 0 0,0 0 16,0 0-16,21-22 0,-21 1 0,21 0 16,0 0-1,0 0-15,21 0 0,0 21 16,0-22-16,0 1 0</inkml:trace>
  <inkml:trace contextRef="#ctx0" brushRef="#br0" timeOffset="96599.41">16362 12912 0,'0'0'0,"0"-21"15,21-1 1,-21 1 0,0 0-16,0 0 0,0 0 15,0 0 1,0-1-16,-21 1 0,0 21 15,-1 0-15,1 0 16,0 0-16,0 0 0,-21 0 0,20 0 16,-20 21-16,21-21 0,-21 22 0,-1-1 15,22 21-15,-21-21 0,21 22 16,-22-22-16,22 21 0,0 0 0,0-20 16,0 20-16,21-21 0,0 21 15,0-20-15,0 20 0,0-21 0,0 0 16,0 0-16,0 1 0,21-1 15,0-21-15,0 21 0,0-21 16,22 0-16,-22 0 0,0 0 16,21 0-16,-21-21 0,22 0 15,-1-1-15,-21 1 0,22 0 0,-1 0 16,0-21-16,1 20 0,-1-20 0,0 0 16,1-22-16,-1 22 0,0-22 15,-21 22-15,22-21 0,-22-1 0,0 22 16,0-22-16,0 22 0,1-22 15,-22 22-15,0-21 0,0 20 0,0 22 16,0-21-16,0 21 0,0-1 0,-22 44 31,1-1-31,0 0 0,0 21 0,0 1 16,0-1-16,-1 21 16,1-20-16,21 20 0,0 1 0,0-1 15,0 1-15,0-1 0,0 1 0,0-1 16,0-20-16,0-1 0,0 0 15,21 1-15,1-22 0,-1 21 0,0-21 16,0 0-16,0-21 0,0 22 0,1-22 16,20 0-16,-21 0 0,21 0 15,1 0-15,-22-22 0,21 1 0,1 0 16,-1 0-16,-21 0 0</inkml:trace>
  <inkml:trace contextRef="#ctx0" brushRef="#br0" timeOffset="96839.27">17462 12721 0,'0'21'0,"22"-21"16,-1 0-1,0 0-15,0 0 16,0 0-16,0 0 0,22 0 0,-22 0 15,0 0-15,0 0 0,0 0 16,1 0-16,-1 0 0,-21-21 16,21 21-16,-42 0 15</inkml:trace>
  <inkml:trace contextRef="#ctx0" brushRef="#br0" timeOffset="96996.18">17357 13039 0,'0'0'0,"0"21"0,0 0 0,0 0 16,21-21 0,0 0-16,0 0 0,0 0 0,0 0 15,22 0-15,-22 0 0,0 0 0,21 0 16,-20-21-16,-1 21 16,0-21-16,0 0 0,0 21 0,0-21 15</inkml:trace>
  <inkml:trace contextRef="#ctx0" brushRef="#br0" timeOffset="100495.85">19262 12044 0,'21'0'0,"-21"-21"16,0 0-1,21 21 1,0 0 0,-21-22-1,21 1 1,0 21-1,-42 0 220,0 0-235,0 0 15,0 0-15,0 21 0,-1-21 16,-20 22-16,21-1 0,-21 0 16,20 0-16,-20 0 0,21 22 15,-21-22-15,20 42 0,-20-20 16,0-1-16,-1 21 0,22 1 0,-21-1 16,21 22-16,0 0 0,-1-1 0,1 1 15,21 0-15,-21-1 0,21 1 16,0-21-16,0-1 0,0 22 0,21-43 15,0 22-15,1-22 0,-1 21 16,0-20-16,0-22 0,21 21 0,-20-21 16,20 1-16,0-22 0,1 0 0,-1 0 15,0 0-15,1 0 0,-1 0 16,0-22-16,1 1 0,-1 0 0,0-21 16,1 21-16,-1-22 0,0 22 15</inkml:trace>
  <inkml:trace contextRef="#ctx0" brushRef="#br0" timeOffset="100823.66">19833 12467 0,'0'0'0,"0"-21"0,0 0 16,0 0-16,-21 21 15,0 0 1,0 21-16,21 0 0,-22 0 16,22 0-16,-21 22 0,0-1 0,21 0 15,0 1-15,-21 20 0,0-20 16,21 20-16,-21-21 0,21 22 0,0-22 16,-22 22-16,1-22 0,21-21 0,-21 22 15,21-1-15,0-21 0,0 0 16,0 0-16,0 1 0,21-22 31,0-22-31,1 1 16,-1 0-16,0 0 0,-21 0 15</inkml:trace>
  <inkml:trace contextRef="#ctx0" brushRef="#br0" timeOffset="101215.44">19706 12467 0,'0'0'0,"-63"-42"16,41 21-16,1 21 0,0-21 0,21-1 16,0 1-16,21 0 15,22 21-15,-22-21 0,21 21 16,0 0-16,22 0 0,-1 0 0,1 0 16,-22 0-16,22 21 15,-1 0-15,1 0 0,-1 22 0,1-22 16,-1 21-16,-20 1 0,-1-22 15,0 42-15,1-20 0,-22-1 0,-21 0 16,0 22-16,0-22 0,0 0 0,-21 1 16,-22-1-16,1 0 0,0 1 15,-1-1-15,-20-21 0,-1 22 0,1-22 16,-1 0-16,1 0 0,-1 0 0,22 0 16,-22 1-16,22-22 0,-21 0 15,20 21-15,22-21 0,-21 0 16,21 0-16,-1 0 0,1 0 0,21-21 15,0-1 1,0 1-16,21 0 16,22 21-16,-22-21 0,0 0 15,0 0-15,22-1 0,-22 1 0,21-21 16</inkml:trace>
  <inkml:trace contextRef="#ctx0" brushRef="#br0" timeOffset="101856.58">20616 12171 0,'0'0'0,"0"-21"16,0-43-16,0 43 16,0 0-16,21 0 0,22 21 0,-22-21 15,21 21-15,-21 0 0,22 0 16,-1 0-16,22 0 0,-22 21 0,0 0 15,1 21-15,20 1 0,-21-1 16,-20 0-16,20 22 0,0-1 0,-21 1 16,1-1-16,-1 1 0,-21-1 0,0 22 15,0-22-15,0 22 0,0-21 16,-21-1-16,-1 1 0,-20-1 0,0 1 16,-1-1-16,1-21 0,0 22 15,-22-22-15,1 1 0,20-1 16,-20 0-16,-1 1 0,22-1 0,0 0 15,-22-21-15,43 22 0,-21-22 0,-1 0 16,22 0-16,0 0 0,0 1 16,0-1-16,0-21 15,21-21 17,0-1-17,0 1 32,21 21 16,0 0-63,0 0 15,0 0 1,-21-21 46,-21 21-62,0 0 0,0 0 16,0-21-16,-1 21 0,1 0 16</inkml:trace>
  <inkml:trace contextRef="#ctx0" brushRef="#br0" timeOffset="104559.34">22246 12637 0,'21'0'0,"0"0"16,1 0-16,-1 0 15,-21-22 1,21 22-16,-21-21 16,0 0-16,0 0 15,-21 21 1,0 0-16,-1 0 0,1 0 0,0 0 16,0 0-16,-21 0 0,20 21 15,-20 0-15,21 0 0,-21 1 0,20-1 16,-20 21-16,0 0 0,21 1 15,-1-1-15,-20 0 0,42 1 0,-21-1 16,21 0-16,0 1 0,0-1 0,0 0 16,0-20-16,0 20 0,21-21 15,0 0-15,0 0 0,1 1 16,-1-22-16,0 21 0,21-21 0,-21 0 16,22 0-16,-22 0 0,0 0 15,21 0-15,-20 0 0,20-21 0,-21-1 16,0 1-16,0 21 0,22-21 15,-22 0-15,0 0 0,0 0 0,0-1 16,1 1-16,-1 0 0,0 0 0,0 21 16</inkml:trace>
  <inkml:trace contextRef="#ctx0" brushRef="#br0" timeOffset="104831.44">23389 12764 0,'0'-22'16,"0"1"-16,-21 0 0,21 0 16,-21 21-1,21 21 32,0 0-47,21 0 16,-21 1-16,0-1 0,0 0 0,0 0 15,0 0-15</inkml:trace>
  <inkml:trace contextRef="#ctx0" brushRef="#br0" timeOffset="105067.3">23431 13272 0,'0'0'0,"-21"21"15,21 0 1,0 0-16,-21 0 16,0 0-16,21 1 0,-21-1 15,0 0-15,21 0 0,-22 0 0,1 0 16,-21 22-16,21-22 0,-22 0 15,22 0-15,-21 22 0,-22-22 0,22 0 16,-21 0-16,20 0 0,-20 0 0,-1 1 16,1-1-16,20-21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54:57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0 0,'-21'0'0,"0"0"16,0 0-1,42 0 63,0 0-62,0 0-16,1 0 16,-1 0-16,0 0 0,0 0 0,0 0 15</inkml:trace>
  <inkml:trace contextRef="#ctx0" brushRef="#br0" timeOffset="687.6">2032 1058 0,'0'0'0,"0"-21"16,21-42-1,-21 42-15,0-1 0,0 1 16,0 42 15,0 1-31,0 20 16,0-21-16,-21 43 0,21-22 15,0 21-15,0 22 0,0-21 0,0 41 16,0-20-16,0 21 16,0 0-16,0 0 0,0-1 0,0 1 15,0 21-15,0-21 0,0 21 16,0 0-16,0-21 0,0 21 0,-21 0 15,0 0-15,-1-21 0,1 21 16,0-21-16,0-1 0,0 1 0,21-21 16,-21 21-16,21-43 0,-22 22 15,22-22-15,0-20 0,0-1 0,0-21 16,0-42 0,0 0-16,0-21 0,0-1 0,0 1 15,0-22-15,0-20 0,0-1 16</inkml:trace>
  <inkml:trace contextRef="#ctx0" brushRef="#br0" timeOffset="1499.27">2011 1270 0,'0'0'0,"-21"-42"16,-1 21-16,22-1 16,0 1 15,22 21-31,-1 0 16,0 0-16,21-21 0,22 21 15,-1-21-15,1 21 0,42-21 0,-22 21 16,22-21-16,21 21 0,-21-22 15,21 22-15,0-21 0,21 21 0,0-21 16,0 0-16,1 21 0,20-21 16,-21 0-16,0 21 0,22-22 15,-22 22-15,21-21 0,-42 0 0,21 21 16,-21-21-16,-21 21 0,0 0 16,0-21-16,0 21 0,-22 0 15,1 0-15,0 0 0,-22 0 16,-21 0-16,22 0 0,-43 0 0,21 0 15,-20 21-15,-1 0 0,0 0 16,-21 0-16,21 22 0,-21-22 0,0 21 16,0 1-16,0-1 0,0 0 15,0 1-15,0 20 0,0-21 0,0 22 16,-21-1-16,21 1 0,0 21 16,0-22-16,0 22 0,0-1 0,0 1 15,0 0-15,0-22 0,0 43 0,-21-21 16,21-1-16,0 1 15,0 0-15,-21-1 0,-1 22 0,1-21 16,21 0-16,-21-22 0,0 22 0,0-1 16,0 1-16,-1-21 0,1-1 15,0 22-15,21-43 0,-21 22 0,0-22 16,21 21-16,-21-41 0,-1 20 16,1 0-16,0 1 0,0-22 0,-21 0 15,20 0-15,-20 21 0,0-20 0,-1-1 16,-20 0-16,-1 0 0,-20 0 15,-1 0-15,0 1 0,-20-22 0,-22 21 16,21 0-16,-21 0 0,0 0 0,-21-21 16,21 0-16,-22 21 15,1-21-15,0 0 0,-21 22 0,21-22 16,-22 21-16,22-21 0,-21 21 16,21-21-16,-1 0 0,22 21 0,22-21 15,-1 0-15,21 0 0,22 0 16,-22 0-16,43-21 0,-1 0 0,1 0 15,21-1-15,0 1 0,21 0 16,0 0-16,0 0 0,21-22 0,0 1 16,0 0-16,0-1 0,22 1 15</inkml:trace>
  <inkml:trace contextRef="#ctx0" brushRef="#br0" timeOffset="1939.02">2836 1736 0,'0'0'0,"0"-21"16,0-1-16,0 1 0,0 0 16,0 0-16,21 21 0,1 42 31,-22 1-31,21-1 0,-21 0 15,0 22-15,0-1 0,0 1 16,0-1-16,0-20 0,0 20 16,0-21-16,0 22 0,0-22 0,0 1 15,0-1-15,0-21 0,0 0 16,0 0-16,0 1 0,0-44 31,0 1-31,-21 0 0,21-21 16,-22 21-16</inkml:trace>
  <inkml:trace contextRef="#ctx0" brushRef="#br0" timeOffset="2451.73">2603 1651 0,'0'0'0,"0"-21"16,0 0-16,0 0 0,22-1 15,-1 22-15,0-21 16,21 0-16,1 0 0,-1 21 0,0-21 15,1 21-15,-1 0 0,0 0 16,1 0-16,-1 0 0,0 21 0,1 0 16,-22 0-16,0 22 0,0-1 15,-21 0-15,0 22 0,0-22 16,-21 22-16,-21-22 0,20 0 0,-20 1 16,21-1-16,-21 0 0,20-21 15,1 1-15,0-1 0,0-21 16,21-21-1,0-1 1,0 1-16,0 0 0,21 0 16,0 0-16,0 0 0,22 21 0,-22-22 15,21 22-15,1 0 0,-1 0 16,0 0-16,1 22 0,-1-1 0,-21 0 16,21 0-16,-20 0 0,-1 22 15,-21-22-15,0 21 0,0 0 0,-21-20 16,-1 20-16,1 0 0,-21 1 15,0-22-15,-1 21 0,-20-21 0,20 22 16,1-22-16,-21 0 0,20-21 16,1 0-16,0 0 0,-1 0 15,22 0-15,0 0 0,0 0 0,0-21 16,-1 0-16,22-1 0,0 1 16,0 0-16,0 0 0,0-21 15,0 20-15,22 1 0,-1 0 0,21-21 16,-21 21-16,22-1 0,-1 1 15</inkml:trace>
  <inkml:trace contextRef="#ctx0" brushRef="#br0" timeOffset="2795.05">3514 2011 0,'0'0'0,"0"21"0,0 0 15,-22 22-15,22-22 0,-21 0 16,21 0-16,0 21 0,-21-20 0,21-1 15,0 0-15,0 0 0,0 21 0,0-20 16,21-1-16,0-21 16,1 0-16,20 0 15,-21 0-15,0 0 0,0-21 0,22-1 16,-22 1-16,0 0 0,21 0 0,-20 0 16,-1 0-16,0-22 0,-21 22 15,0 0-15,0-21 0,0 20 0,-21-20 16,0 21-16,-22 0 0,22 21 15,-21-21-15,-1 21 0,22 0 16,-21 0-16,0 0 0,-1 0 16,22 21-16,0-21 0,-21 21 0,42 0 15,-22 0-15,22 0 16,22-21-16,-1 0 16,0 0-16,0 0 0,0-21 15</inkml:trace>
  <inkml:trace contextRef="#ctx0" brushRef="#br0" timeOffset="3038.91">3958 1503 0,'0'0'0,"0"-21"0,0 42 32,0 21-32,-21-21 0,21 22 15,0-1-15,0 22 0,-21-22 16,21 21-16,-21 1 0,21-22 0,0 22 15,-22-1-15,1-20 0,0 20 16,21-21-16,0 1 0,0-1 0,0-21 16,0 22-16,0-22 15,21-21-15,0 0 0,1 0 0,-1 0 16,0-21-16,21-1 0,-21 1 16,1-21-16,-1 21 0</inkml:trace>
  <inkml:trace contextRef="#ctx0" brushRef="#br0" timeOffset="3323.26">4403 1270 0,'0'0'0,"0"21"16,0 0 0,0 1-16,0 20 0,-22 0 0,1 1 15,21-1-15,-21 21 0,0 1 16,0-1-16,21 22 0,-21-21 15,-1-1-15,-20 1 0,21-1 0,0-21 16,21 22-16,-21-22 0,-1 1 16,22-1-16,0-21 0,-21 21 0,21-20 15,0-1-15,0 0 0,0 0 16,21-21-16,1 0 16,-1 0-16,0-21 15,0 0-15,0 0 0,0-22 0,22 22 16,-22-21-16,0-1 0</inkml:trace>
  <inkml:trace contextRef="#ctx0" brushRef="#br0" timeOffset="3587.11">4762 1461 0,'0'0'0,"0"21"15,0 21-15,0-21 16,0 0-16,-21 22 0,0-1 0,21 22 15,-21-22-15,0 21 0,21-20 0,-21 20 16,-1 1-16,1-22 0,0 22 16,0-22-16,0 0 0,21 1 0,0-1 15,-21-21-15,21 21 16,0-20-16,0-1 0,0 0 0,0 0 0,0 0 16,0 0-16,21-21 15,0 0-15,0 0 0,0 0 0,0 0 16,1-21-16,-1 0 0,0 0 15,21 0-15,-21 0 0,1-1 0</inkml:trace>
  <inkml:trace contextRef="#ctx0" brushRef="#br0" timeOffset="3938.15">4889 2180 0,'0'21'16,"0"1"-16,-21-22 15,21 21 1,21-21-16,1 0 15,-1 0-15,0 0 0,0-21 16,0 21-16,0-22 0,1 1 16,-1 0-16,0 21 0,0-21 0,0 0 15,-21 0-15,0-1 0,0 1 0,0 0 16,0 0-16,0 0 0,0 0 16,-21 21-16,0 0 0,0 0 15,0 0-15,-1 21 0,1 0 16,0 0-16,0 21 0,0-20 0,0-1 15,21 21-15,0-21 0,0 0 16,0 22-16,0-22 0,0 0 16,21 0-16,-21 0 0,21-21 15,21 0-15,-21 0 0,1 0 16,20 0-16,0 0 0,-21-21 0,22 0 16,-1 21-16,0-21 0,-20 0 15,20 0-15,-21-1 0,0 1 0,0 0 16</inkml:trace>
  <inkml:trace contextRef="#ctx0" brushRef="#br0" timeOffset="4200">3895 1588 0,'0'0'0,"-85"21"16,0 0-16,22 0 0,-1 0 0,22-21 15,21 0-15,0 21 0,42-21 16,0 0 0,21-21-16,22 0 0,-1 0 0,22 0 15,0 0-15,-1-1 0,1 1 16,21 0-16,-22 0 0,1 0 0,0 0 16,-1-1-16,-20 1 0,-1 0 15,1 21-15,-22-21 0,1 21 0,-22 0 16</inkml:trace>
  <inkml:trace contextRef="#ctx0" brushRef="#br0" timeOffset="4847.63">2646 5715 0,'0'0'0,"0"-21"0,-21-21 15,21-1-15,0 1 0,0 21 16,0-22-16,0 22 0,0-21 0,0 21 16,0 42-1,0 21 1,0 22-16,0-1 0,21 22 15,-21 0-15,0-1 0,0 22 0,0 0 16,0 21-16,0-21 0,0 21 16,-21 0-16,21-21 0,-22-1 0,1 22 15,0-21-15,21 0 0,-21-21 16,0-1-16,21 1 0,0-43 0,0 22 16,0-43-16,0 21 0,0-20 0,0-44 31,0-20-31,0 21 0,21-21 0,-21-22 15,21 1-15,-21-1 0,0 1 16,0-22-16</inkml:trace>
  <inkml:trace contextRef="#ctx0" brushRef="#br0" timeOffset="5410.92">2413 5694 0,'-21'-42'0,"42"84"0,-63-106 0,20 43 16,1 0-16,0 0 0,42 0 15,0 21 1,22 0-16,20-21 0,1 21 16,20-22-16,1 22 0,21-21 0,0 0 15,21 0-15,0 0 0,21 0 16,0-1-16,0 1 0,0 0 16,22 0-16,-22 0 0,21 0 15,-21-1-15,1 22 0,-1 0 0,0 0 16,-21 0-16,0 0 0,-21 0 15,0 0-15,-1 22 0,-20-22 0,0 21 16,-22 0-16,1-21 0,-1 21 0,-20 0 16,-1 0-16,0 22 0,-21-22 15,1 21-15,-1 1 0,0 20 0,-21-21 16,0 22-16,0-1 0,0 1 16,0-1-16,0 1 0,0-1 0,0 1 15,0 21-15,0-22 0,-21 22 0,0-1 16,-1 1-16,1-21 0,0 20 15,0 1-15,0-22 0,0 22 16,-1-21-16,1-1 0,0 1 0,0-1 16,0 1-16,-22-1 0,22-21 15,-21 1-15,21-1 0,-22 0 0,1 1 16,0-1-16,-1-21 0,-20 22 0,-22-22 16,22 21-16,-43-21 0,0 0 0,0 22 15,-21-22-15,-21 0 0,21 0 16,0 0-16,0 1 0,-21-22 0,21 0 15,0 0-15,21 0 0,-21 0 16,0 0-16,21-22 0,0 22 16,1-21-16,-1 21 0,0-21 0,21 0 15,1 0-15,-1 0 0,21-1 16,1 1-16,21 0 0,-1-21 0,22-1 16,0 1-16,21 0 0</inkml:trace>
  <inkml:trace contextRef="#ctx0" brushRef="#br0" timeOffset="5683.46">3323 5948 0,'-21'21'0,"0"0"0,21 0 16,0 1-16,0 20 0,0-21 15,0 43-15,0-22 0,0 0 0,0 22 16,0-1-16,0 1 0,0-22 16,0 22-16,-21-22 0,21 0 0,0 1 15,0-22-15,0 0 0,0 0 16,0-42 0,0 0-16,0 0 15,21-22-15,-21 22 0,0-21 0</inkml:trace>
  <inkml:trace contextRef="#ctx0" brushRef="#br0" timeOffset="5950.82">3111 5969 0,'0'0'0,"0"-21"0,0-43 16,0 43-16,0 0 0,0 0 16,0 0-16,22 0 0,20 21 15,0-22-15,1 22 0,-1 0 0,0 0 16,22 0-16,-1 0 0,-20 22 15,-1-1-15,0 0 0,-21 21 0,1-21 16,-22 22-16,0-22 0,0 21 16,-22 1-16,1-22 0,-21 21 15,21 0-15,-22-20 0,1 20 0,21-21 16,-21 0-16,20 0 0,-20 1 16,21-1-16,0-21 0,42-21 46</inkml:trace>
  <inkml:trace contextRef="#ctx0" brushRef="#br0" timeOffset="6686.87">3725 6541 0,'0'0'0,"21"21"16,1 0-16,-1-21 0,0 0 15,0-21-15,0 0 0,0-1 16,1 1-16,-22 0 0,21 0 16,0 0-16,0-22 0,0 22 0,-21 0 15,0 0-15,0 0 0,21 0 16,-21-1-16,-21 44 31,0-1-31,21 0 0,-21 0 16,21 21-16,-21-20 0,0 20 15,21-21-15,0 21 0,0 1 16,0-22-16,0 0 0,0 21 0,0-20 16,0-1-16,21 0 15,0-21-15,0 0 0,0 0 0,0 0 16,22-21-16,-22 0 0,21-1 16,1 1-16,-22 0 0,21-21 0,0 21 15,1-22-15,-22 22 0,21-21 0,-21 21 16,1-1-16,-1-20 0,0 21 15,0 21-15,-21-21 0,21 0 0,-21 42 47,0 0-47,0 0 0,0 0 16,0 22-16,0-22 0,-21 0 16,21 21-16,0-21 0,-21 1 0,21 20 15,0-21-15,-21 0 0,21 0 16,0 1-16,-21-22 31,21-22-15,0 1-16,0-21 0,0 21 0,0-22 15,0 1-15,0 0 0,0-1 16,21 1-16,0 0 0,0-1 16,0 1-16,0 0 0,22 21 0,-1-22 15,0 22-15,1 21 0,-1-21 16,0 21-16,1 0 0,-1 0 0,-21 21 15,22 0-15,-22 0 0,0 1 16,0-1-16,-21 0 0,0 21 0,0-21 16,0 22-16,0-1 0,0-21 0,0 0 15,-21 22-15,0-22 0,21 0 16,-21 0-16,-1-21 0,22 21 0,-21-21 16,0 0-1,0-21-15,0 0 16,21 0-16</inkml:trace>
  <inkml:trace contextRef="#ctx0" brushRef="#br0" timeOffset="7183.13">4064 4466 0,'0'0'0,"0"-21"0,0-21 16,0 21-16,0 42 31,0 0-15,0 21-16,0 1 0,0-1 0,0 21 15,0 1-15,0 21 0,0-1 16,-21 1-16,21 21 0,-21-22 0,21 1 15,-22 0-15,22-1 0,0-20 0,0-1 16,-21 1-16,21-22 0,0 1 16,0-1-16,0 0 0,0-21 0,0 1 15,0-1-15,0-42 16,0-1 0,21 1-16,-21-21 0,0 21 15,0-22-15,0-20 0,0 21 0</inkml:trace>
  <inkml:trace contextRef="#ctx0" brushRef="#br0" timeOffset="7626.88">4043 4530 0,'0'0'0,"-21"0"0,-1 0 15,1 0-15,0 0 0,0 21 16,0-21-16,0 21 0,-1 0 15,1 0-15,0 1 0,0 20 16,-21 0-16,20 1 0,1-22 16,0 21-16,0 0 0,21 1 0,-21-22 15,0 21-15,21-21 0,-22 1 16,22-1-16,0-42 31,0-1-31,22 1 0,-1-21 16,0 21-16,0-22 0,21 1 15,-20 0-15,-1-1 0,21 1 0,-21 0 16,0-1-16,22 22 0,-22-21 16,0 21-16,0 0 0,0 21 0,1 0 15,-1 0-15,0 0 16,0 21-16,-21 0 0,21 0 16,0 0-16,-21 22 0,0-1 0,22 0 15,-1 22-15,-21-22 0,0 0 16,0 1-16,21-1 0,-21 0 0,21-20 15,-21 20-15,21-21 0,-21 0 16,21 0-16,1-21 0,-1 0 0,0 0 16,0 0-16,0 0 0,22 0 15,-22-21-15</inkml:trace>
  <inkml:trace contextRef="#ctx0" brushRef="#br0" timeOffset="8262.99">5609 2836 0,'0'0'0,"0"-21"0,-21 0 15,0 0-15,21 0 16,0 0-16,21-1 15,0 1-15,0 21 0,22-21 16,-1 21-16,0-21 0,1 21 0,20-21 16,-21 21-16,22 0 0,-1 0 15,1 0-15,21 0 0,-1 0 0,1 21 16,0 0-16,20 0 0,1 0 16,0 22-16,0-1 0,0 0 15,-22 22-15,22-1 0,-42 1 16,20 42-16,-20-22 0,-1 22 0,1 0 15,-22 0-15,1 0 0,-22 0 0,0-1 16,-21 22-16,0-21 0,0 0 16,0 0-16,-21 0 0,0 0 0,-22-1 15,1 1-15,-22 0 0,22 0 16,-21 0-16,-1 0 0,-21-1 0,1-20 16,-1 21-16,-21-21 0,0-1 0,22 1 15,-22 0-15,21-22 0,1 1 16,20-1-16,1-21 0,20 1 0,1-22 15,0 0-15,20 0 0,1 0 16,0-21-16,21-21 16,0 0-16,0 0 15,0 0-15,0 0 0,0-22 0,0 22 16</inkml:trace>
  <inkml:trace contextRef="#ctx0" brushRef="#br0" timeOffset="8643.29">6329 5355 0,'0'21'31,"0"1"-31,0-1 0,-21 0 16,21 0-16,0 21 0,0-20 15,0 20-15,0-21 0,-22 21 0,22 1 16,-21-22-16,0 21 0,21 1 15,-21-22-15,0 21 0,0-21 0,-1 0 16,1 1-16,0-22 0,21 21 0,-21-21 16,0 0-16,21-21 31,21 21-31,0 0 16,0 0-16,0 0 15,22 0-15,-22 0 0,21 0 0,1 0 16,-22 21-16,21 0 0,0-21 0,1 21 15,-1-21-15,0 21 0,-20 0 16,20-21-16,-21 22 0,0-22 0,0 0 16,1 21-16,-22 0 15,0 0 1</inkml:trace>
  <inkml:trace contextRef="#ctx0" brushRef="#br0" timeOffset="18599.02">10689 1672 0,'0'0'0,"21"0"0,-21-42 16,0 21-16,0 0 0,0-1 16,0 1-16,-21 21 31,0 21-16,21 1-15,0 20 0,-21 0 0,21 1 16,-21 20-16,21 1 0,0-1 16,-22 1-16,1-1 0,21 1 0,-21-22 15,21 21-15,-21-20 0,21 20 16,0-20-16,0-22 0,0 21 0,0-21 16,0 0-16,0 1 0,0-1 15,0-42 1,0-1-1,21 1-15,-21 0 16,0-21-16,0 21 0</inkml:trace>
  <inkml:trace contextRef="#ctx0" brushRef="#br0" timeOffset="19174.5">10477 1736 0,'0'0'0,"-21"-21"0,0-43 15,0 43 1,21-21-16,0 20 0,0 1 0,0 0 16,0 0-16,0 0 0,21 0 15,21-1-15,-20 1 0,20 0 0,0 0 16,22 0-16,-22 0 0,22 21 16,-1 0-16,1 0 0,-1 0 0,1 21 15,-22 0-15,0 0 0,1 21 16,-1-20-16,-21 20 0,-21 21 0,0-20 15,0 20-15,-21-20 0,-21 20 16,-1-21-16,1 22 0,0-22 16,-1 1-16,-20-22 0,20 21 0,1-21 15,0 0-15,-1 1 0,22-22 16,-21 0-16,21 0 0,21-22 16,0 1-1,0 0-15,0 0 0,21 0 0,0 0 16,21-1-16,1 22 0,-1-21 15,0 21-15,22 0 0,-1 0 0,-20 0 16,20 21-16,1 1 0,-22-1 16,0 0-16,1 21 0,-22-21 0,0 22 15,0-1-15,-21 0 0,0 1 0,0-1 16,-21 22-16,-21-22 16,-1 0-16,1 1 0,-21-1 0,-1 0 15,1 1-15,-1-22 0,1 0 16,-1 0-16,1 0 0,-1-21 0,1 0 15,-1 0-15,22 0 0,-1-21 0,1 0 16,21 0-16,0 0 0,0-22 16,-1 22-16,22-21 0,0-1 0,0 1 15,0 21-15,0-21 0,0 20 16,22-20-16,-1 21 0,0 0 0,21-22 16,1 22-16,-1 0 0,0 0 15,1 21-15</inkml:trace>
  <inkml:trace contextRef="#ctx0" brushRef="#br0" timeOffset="19559.14">11515 2117 0,'0'21'0,"0"-42"0,21 63 0,-21-21 16,0 0-16,0 1 0,0-1 15,0 21-15,-21-21 0,-1 22 0,1-22 16,0 21-16,21 0 0,0-20 15,-21 20-15,21-21 0,0 0 0,0 0 16,21-21 0,0 0-16,0 0 15,1-21-15,-1 21 0,0-21 0,0 0 16,21-21-16,-20 20 0,-1-20 16,0 21-16,0-21 0,0 20 0,0-20 15,-21 0-15,0 21 0,0-22 0,0 22 16,0-21-16,-21 21 0,0-1 15,0 22-15,-21 0 0,20 0 0,-20 0 16,21 0-16,0 0 0,-22 22 16,22-1-16,0 0 0,0 0 0,0 0 15,0 0-15,21 1 0,0-1 0,0 0 16,0 0-16,0 0 0,0 0 16,21-21-16,0 0 0,0 0 15,21 0-15,-20 0 0,-1-21 16</inkml:trace>
  <inkml:trace contextRef="#ctx0" brushRef="#br0" timeOffset="19819.99">12213 1566 0,'0'0'0,"0"-21"0,0 0 0,-21 21 31,0 21-31,21 0 0,-21 1 0,-1 20 0,1 21 16,21-20-16,-21 20 0,0 1 15,0-1-15,0 1 0,-1-1 16,1-20-16,0 20 0,0-21 0,21 1 16,0-1-16,-21 0 0,21 1 15,-21-1-15,21-21 0,0 0 0,0 1 16,21-22 0,0 0-16,0 0 0,0 0 0,0 0 15,1-22-15,-1-20 0,21 21 0,-21-21 16,22-1-16</inkml:trace>
  <inkml:trace contextRef="#ctx0" brushRef="#br0" timeOffset="20058.84">12509 1609 0,'0'0'0,"0"-21"0,0-1 16,0 44 0,0-1-16,0 21 15,-21 0-15,0 1 0,0-1 0,0 22 16,0-22-16,-1 21 0,1 1 15,0-1-15,0-20 0,0 20 0,0 1 16,-1-1-16,1-20 0,0-1 16,21 21-16,0-20 0,0-22 0,0 21 15,0-21-15,0 1 0,0-1 16,21-21-16,0 0 0,1 0 16,20-21-16,-21-1 0,0-20 15,22 21-15,-22-21 0,21-1 16</inkml:trace>
  <inkml:trace contextRef="#ctx0" brushRef="#br0" timeOffset="20322.7">12954 1588 0,'0'0'0,"0"-22"0,-21 44 32,0-1-32,-1 21 15,22 0-15,0 1 0,-21-1 16,0 22-16,0-1 0,0-21 15,21 22-15,-21-1 0,-1-20 0,1 20 16,21-20-16,0-1 0,-21 21 16,21-20-16,-21-1 0,21-21 0,0 22 15,0-22-15,0 21 0,0-21 0,0 0 16,21-21 0,0 0-16,0-21 0,22 21 15,-22-21-15,0 0 0,0-21 16,0 20-16,1-20 0,20 21 0</inkml:trace>
  <inkml:trace contextRef="#ctx0" brushRef="#br0" timeOffset="20679.49">13060 2223 0,'0'21'0,"0"0"16,0 0 0,21-21-1,0 0-15,0 0 16,0 0-16,22 0 0,-22 0 0,21-21 15,1 21-15,-22-21 0,21 0 0,0 21 16,-20-22-16,-1 1 0,0 0 16,0 0-16,0 21 0,-21-21 0,0 0 15,-21 21 1,-42 0 0,20 0-16,22 21 0,-21 0 0,-1 0 15,22 0-15,-21 0 0,0 22 16,20-22-16,1 21 0,0-21 0,0 22 15,21-22-15,0 21 0,0-21 0,0 1 16,0-1-16,21-21 0,0 21 16,0-21-16,1 0 0,20 0 0,-21 0 15,21 0-15,1 0 0,-1-21 16,0 0-16,-20-1 0,20 1 0,0 0 16,1 0-16,-22-21 0,0 20 0,0 1 15,0-21-15</inkml:trace>
  <inkml:trace contextRef="#ctx0" brushRef="#br0" timeOffset="20899.37">12065 1799 0,'0'0'0,"-42"21"0,-1 1 0,1-1 0,21-21 16,42 0-1,0 0-15,21 0 0,1 0 0,-1 0 16,22 0-16,-1-21 0,1-1 0,-22 22 16,21-21-16,1 21 15,-22-21-15,1 21 0,-1-21 0,0 21 16,-21 0-16,22-21 0</inkml:trace>
  <inkml:trace contextRef="#ctx0" brushRef="#br0" timeOffset="21519.04">14817 1524 0,'-22'-21'16,"44"42"-16,-65-63 0,22 21 0,0-1 0,0 1 16,0 0-1,-1 21-15,22 21 0,0 0 16,-21 1-16,21 20 0,0 0 16,0 1-16,0 20 0,0 1 0,0-1 15,-21 1-15,0-1 0,21 1 16,-21-22-16,21 21 0,0-20 15,0-1-15,0 0 0,0 1 0,0-1 16,0-21-16,-21 0 0,21 1 16,0-1-16,0 0 0,-22-21 15,22-21 1,0 0 0,0-1-16,0 1 0,0 0 0,0-21 15,0 21-15,43-22 0,-22 22 16,0-21-16,0-1 0,22 22 0,-1-21 15,0 0-15,1 20 0,20 1 16,1 0-16,-22 21 0,21 0 0,1 0 16,-22 0-16,22 21 0,-22 0 0,-21 1 15,22-1-15,-43 0 16,0 21-16,0-21 0,0 1 0,-22 20 16,-20-21-16,0 21 0,-1-20 0,-20 20 15,21-21-15,-22 0 0,1 0 16,20 1-16,-20-1 0,20 0 0,1 0 15,0 0-15,-1-21 0,22 0 16,0 0-16,0 0 0,21-21 16,21 0-16,0 0 15,0 0-15,1-1 0,20 1 16,0 0-16</inkml:trace>
  <inkml:trace contextRef="#ctx0" brushRef="#br0" timeOffset="21731.92">15684 2011 0,'0'21'0,"22"-21"15,-1 0-15,0 0 16,0 21-16,0-21 16,0 0-16,1 0 0,-1 0 0,0 0 15,0 0 1,0 0-16,0 0 0,1-21 0,-1 21 15,-42 0 17</inkml:trace>
  <inkml:trace contextRef="#ctx0" brushRef="#br0" timeOffset="21878.84">15663 2201 0,'0'0'0,"-21"22"0,21-1 15,21 0 16,0-21-31,1 0 0,-1 0 0,0 0 16,0 0-16,21 0 16,-20 0-16,-1-21 0,0 21 0,0-21 15,0 21-15,0-22 0</inkml:trace>
  <inkml:trace contextRef="#ctx0" brushRef="#br0" timeOffset="23039.39">17187 1905 0,'0'-21'0,"0"0"15,0 0-15,0-1 16,-21 22 0,21 22-1,0-1-15,0 0 16,-21 21-16,21-21 15,0 22-15,-21-1 0,21-21 0,-21 22 16,21-1-16,0-21 0,0 21 0,-22-20 16,22-1-16,-21 21 0,21-21 15,0 0-15,0 1 0,-21-22 16,0 0 0,21-22-1,-21 1-15,21 0 16,0 0-16,-21 0 0,21 0 0,0-22 15,0 22-15,0-21 0,0 21 0,21-22 16,0 1-16,0 0 0,0-1 16,22 1-16,-1 0 0,0 20 15,1 1-15,20 0 0,-21 0 16,22 21-16,-1 0 0,-20 21 0,-1-21 16,0 21-16,-20 22 0,20-22 15,-21 21-15,-21 0 0,0 1 0,0-22 16,0 21-16,0-21 0,0 22 0,-21-22 15,0 21-15,0-21 0,-22 1 16,22-1-16,0 0 0,0-21 0,0 21 16,-1-21-16,1 0 15,42-21 1,1 0 0,-1 0-16,21-1 0</inkml:trace>
  <inkml:trace contextRef="#ctx0" brushRef="#br0" timeOffset="23391.49">17822 2053 0,'0'21'0,"0"1"16,21-22-16,1 0 16,-1 0-16,0 0 15,0 0-15,0-22 0,22 1 0,-22 21 16,21-21-16,-21 0 0,22 0 15,-22 0-15,0-1 0,0 1 16,0 0-16,-21 0 0,21 0 0,-21 0 16,0-1-16,-21 22 15,0 0-15,0 0 0,0 0 0,0 0 16,-22 0-16,22 22 0,0-1 16,-21 0-16,20 0 0,1 21 0,0 1 15,0-22-15,0 21 0,0-21 16,21 22-16,-22-1 0,22-21 0,0 0 15,0 1-15,0-1 0,22 0 0,-1 0 16,0-21-16,21 0 0,-21 0 16,22 0-16,-1 0 0,0 0 15,1 0-15,-1-21 0,22 21 16,-22-21-16</inkml:trace>
  <inkml:trace contextRef="#ctx0" brushRef="#br0" timeOffset="23976.16">18817 1820 0,'0'0'0,"0"-21"0,-21 21 32,21 21-32,-21 1 15,0-1-15,-1 0 0,22 21 0,-21-21 16,0 22-16,0-22 0,0 0 0,0 21 16,21-20-16,0-1 0,0 0 15,0 0-15,0 0 0,0 0 16,21-21-1,0 0-15,0 0 16,21 0-16,-20-21 0,-1 21 0,0-21 16,0 0-16,0 21 0,0-21 15,1 0-15,-22-1 0,21 1 0,0 0 16,-21 0-16,0 0 16,0 42-1,0 0-15,0 0 16,0 0-16,0 1 0,0-1 15,0 0-15,0 0 0,0 0 16,0 0-16,0 1 0,0-1 16,21-21-16,0 0 0,22 21 15,-22-21-15,0 0 0,21 0 0,1 0 16,-22 0-16,21 0 0,0-21 16,-20 0-16,20 21 0,0-22 0,-21 1 15,1 0-15,-1 0 0,0 0 16,0 0-16,-21-22 0,0 22 0,0-21 15,0 21-15,0-1 0,-21-20 0,0 21 16,0 0-16,-1 21 0,1 0 16,0 0-16,0 0 0,0 0 15,0 0-15,21 21 16,21-21 15,0 0-31,0 0 16,0 0-16,0 0 0,1 0 0,-1-21 15,0 21-15,-21-21 0,21-1 16</inkml:trace>
  <inkml:trace contextRef="#ctx0" brushRef="#br0" timeOffset="24479.38">21061 1566 0,'0'0'0,"21"-21"0,-21-21 15,21 0-15,-21-1 0,0 1 16,0 0-16,0 20 0,0 1 0,0 0 15,0 0-15,-21 21 16,0 21-16,21 0 16,-21 22-16,-1-1 0,22 0 0,-21 22 15,0-1-15,0 22 0,0-22 16,0 1-16,-1 21 0,1-22 16,0 1-16,0-1 0,0-21 0,0 1 15,21-1-15,0 0 0,0 1 16,0-22-16,0 0 0,0 0 0,21 0 15,0-21-15,0 0 0,0 0 16,-21-21-16</inkml:trace>
  <inkml:trace contextRef="#ctx0" brushRef="#br0" timeOffset="24787.21">20764 1693 0,'0'0'0,"0"-42"0,0-127 15,0 126-15,0-20 0,0 21 16,22-1-16,-1 1 0,21 21 16,-21-22-16,22 22 0,20 0 15,-21 0-15,1 21 0,20 0 0,-20 0 16,20 0-16,-21 42 0,1-21 16,-1 22-16,-21-1 0,0 0 0,-21 1 15,0 20-15,-21-20 0,-21 20 16,21-21-16,-43 22 0,22-22 0,0 1 15,-22 20-15,22-42 0,-1 22 16,1-1-16,0-21 0,-1 0 16,22 0-16,21 1 0,0-1 0,0 0 15,21-21 1,1 0-16,-1 0 0,0 0 16,0 0-16</inkml:trace>
  <inkml:trace contextRef="#ctx0" brushRef="#br0" timeOffset="25171.99">21209 2096 0,'0'0'0,"0"21"0,21-21 31,0 0-15,0 0-16,1 0 0,-1-21 0,21-1 15,-21 22-15,22-21 0,-22 0 0,21 0 16,-21 21-16,0-21 0,1 0 16,-1-1-16,-21 1 0,21 0 0,-21 0 15,0 0-15,-21 21 16,0 0-16,-1 0 0,1 0 0,0 21 16,-21-21-16,21 21 15,-1 21-15,-20-20 0,21 20 0,0-21 16,0 21-16,-1 1 0,22-22 15,0 21-15,0-21 0,0 1 0,0-1 16,0 0-16,22 0 0,-1 0 16,0-21-16,21 0 0,-21 0 0,22 0 15,-1 0-15,0 0 0,1-21 0,20 21 16,-20-21-16,-1 0 0,0 0 16,1-1-16,-1 1 0,-21-21 0,21 21 15</inkml:trace>
  <inkml:trace contextRef="#ctx0" brushRef="#br0" timeOffset="25570.76">22013 1884 0,'0'21'16,"0"0"-16,0 0 15,0 1-15,-21-1 0,21 21 0,-21-21 16,21 0-16,-21 1 0,21 20 0,-21-21 16,21 0-16,0 0 0,0 1 15,0-1-15,0 0 0,0 0 16,0-42 31,0 0-47,0 0 15,0-1-15,0 1 0,21 0 0,0-21 16,0 21-16,0-22 0,0 22 16,22-21-16,-22 21 0,21-22 0,1 22 15,-1 0-15,0 21 0,1 0 16,-1 0-16,-21 0 0,21 21 0,-20-21 15,-1 21-15,0 22 0,-21-22 16,0 0-16,0 21 0,0-21 0,0 1 16,0 20-16,-21-21 0,0 0 15,-1 0-15,1 1 0,0-1 0,0 0 16,21 0-16,-21-21 0,0 21 16,-1-21-16,44-21 31,-1 0-31,0 0 0</inkml:trace>
  <inkml:trace contextRef="#ctx0" brushRef="#br0" timeOffset="25839.11">23156 1630 0,'0'0'0,"0"-21"0,-21 21 16,0 0-16,0 0 15,0 0-15,-1 21 0,-20 0 0,21 0 16,0 22-16,-22-1 0,22 0 16,0 1-16,0 20 0,-21-21 0,20 1 15,1 20-15,21-20 0,0-1 16,-21 0-16,21-21 0,0 22 0,0-22 16,0 0-16,21 0 0,0 0 15,1 1-15,-1-22 0,21 0 0,0 0 16,1 0-16,-1 0 0,0-22 15,1 1-15,-1 0 0,0 0 16</inkml:trace>
  <inkml:trace contextRef="#ctx0" brushRef="#br0" timeOffset="26142.94">23453 1715 0,'0'0'0,"0"-22"0,0 1 16,0 0-1,21 21-15,0 0 0,0 0 16,21 0-16,-20 0 0,20 0 16,0 21-16,-21 0 0,22 22 0,-22-22 15,0 21-15,0 1 16,-21-1-16,0 0 0,0 1 0,0-1 0,0 0 16,0 1-16,-42-1 0,21-21 15,0 21-15,-22-20 0,22-1 16,-21 21-16,21-21 0,-22-21 0,1 21 15,21 1-15,0-22 0,-22 0 16,22 21-16,21-42 31,0-1-31,21 1 0,0 0 16,1 0-16</inkml:trace>
  <inkml:trace contextRef="#ctx0" brushRef="#br0" timeOffset="26411.14">24278 1884 0,'21'21'94,"-21"0"-79,0 0 1,0 1-16,-21-22 16,0 21-16,0 0 0</inkml:trace>
  <inkml:trace contextRef="#ctx0" brushRef="#br0" timeOffset="26667.3">24320 2455 0,'0'0'0,"0"22"0,0-1 15,0 0-15,0 0 16,0 0-16,0 0 15,0 1-15,0-1 0,-21-21 16,0 21-16,0 0 0,0 0 0,0 0 16,-1 1-16,1-1 0,-21-21 15,21 21-15,-22 0 0,1 0 0,0-21 16,-22 21-16,22 1 0,-22-22 16,22 21-16,-21-21 0,-1 0 0</inkml:trace>
  <inkml:trace contextRef="#ctx0" brushRef="#br0" timeOffset="32586.34">11557 3747 0,'0'-64'16,"0"43"-16,0 0 16,0 0-16,0-1 15,0 1-15,0 0 0,0 0 0,0 0 16,0 0-16,-21 21 16,21 21-1,-21 21-15,21 0 0,-22 1 0,22-1 16,-21 22-16,21 20 0,0 1 15,0 0-15,-21-1 0,21 22 0,-21-21 16,21-1-16,-21 1 0,0 0 0,21-22 16,-22 22-16,1-22 0,21-20 15,-21-1-15,21 0 0,0 1 0,-21-22 16,21 0-16,0 0 16,0-42-1,0-21-15,0 21 16,0-1-16,0-20 0,0 0 15,0-1-15,0 1 0,0 0 0</inkml:trace>
  <inkml:trace contextRef="#ctx0" brushRef="#br0" timeOffset="32887.18">11049 4022 0,'0'0'0,"-21"-43"0,-22 22 0,22-21 16,0 0-16,0 20 15,0-20-15,21 0 0,0 21 0,0-22 0,21 1 16,21 21-16,1-22 0,-1 1 15,21 21-15,-20-21 0,20 20 16,1 22-16,-22 0 0,22 0 0,-22 0 16,21 22-16,-20 20 0,-1-21 15,0 43-15,-20-22 0,-1 21 0,-21-20 16,0 41-16,0-20 0,-21-1 16,-1 1-16,1-1 0,-21 1 0,0-1 15,-1-20-15,1-1 0,0 0 0,-1 1 16,1-22-16,21 0 0,0 0 15,-1 0-15,1-21 0,42 0 32,1 0-32,-1-21 0,0 0 15,0 21-15,0-21 0,0 21 16</inkml:trace>
  <inkml:trace contextRef="#ctx0" brushRef="#br0" timeOffset="33218.99">11642 4530 0,'0'0'15,"21"21"-15,-21 0 0,0 0 0,21-21 16,0 0 0,0 0-16,0 0 15,1-21-15,20 0 0,-21 0 16,0 0-16,22-1 0,-22-20 16,21 21-16,-21-21 0,0 20 15,1-20-15,-1 21 0,-21-21 0,0 20 16,0 1-16,-21 0 0,-1 21 15,1 0-15,-21 0 0,21 21 0,-22 0 16,1 1-16,21-1 0,-21 21 0,20 0 16,1 1-16,0-22 0,0 21 15,21 1-15,0-1 0,0-21 0,0 21 16,0-20-16,21-1 0,0 0 16,0-21-16,1 0 0,20 0 0,-21 0 15,21 0-15,1 0 0,-1-21 0,0 21 16,22-21-16,-22-22 0,1 22 15,20 0-15,-21-21 0,1 20 16,-1-20-16</inkml:trace>
  <inkml:trace contextRef="#ctx0" brushRef="#br0" timeOffset="33598.76">12488 4170 0,'0'0'0,"0"21"16,0 0-16,0 0 0,0 1 15,-21 20-15,21-21 0,0 0 0,0 22 16,-21-22-16,21 21 0,-21-21 15,21 0-15,0 1 0,0 20 0,-21-21 16,21 0-16,-22 0 16,1-21-1,21-21 1,0 0 0,0 0-16,0 0 0,21 0 0,1-22 15,-1 22-15,0-21 0,0-1 0,0 1 16,0 0-16,1 21 0,-1-22 15,21 22-15,-21 0 0,0 0 0,22 21 16,-22 0-16,21 0 0,-21 21 16,1 0-16,-1 0 0,0 0 0,0 22 15,-21-22-15,0 21 0,0 1 0,0-1 16,0 0-16,-21 1 16,0-22-16,0 21 0,-1-21 0,1 0 15,21 1-15,0-1 0,-21 0 0,42-21 31,0 0-31,22-21 16,-22 0-16,21-22 0</inkml:trace>
  <inkml:trace contextRef="#ctx0" brushRef="#br0" timeOffset="34095.49">13779 3577 0,'0'0'0,"-42"0"16,21 21-16,0 1 0,21-1 16,-21 21-16,21 0 0,0 1 0,0-1 15,-22 22-15,22-22 0,-21 21 16,21 1-16,-21-1 0,21 1 0,0-1 16,0-20-16,0 20 0,0-20 15,0-1-15,-21-21 0,21 21 0,0-20 16,-21-1-16,21 0 0,0 0 0,0 0 15,-21-21 1,21-21 0,0 0-16,0 0 15,0-22-15,0 22 0,0-21 16,21 21-16,0-22 0,0 22 0,0-21 16,0 21-16,22-22 0,-22 22 0,21 0 15,1 0-15,-22 21 0,21 0 16,0 0-16,1 0 0,-1 0 0,-21 21 15,22-21-15,-22 21 0,0 0 16,-21 22-16,0-22 0,0 0 0,0 21 16,-21-20-16,-22 20 0,22-21 0,-21 21 15,0-20-15,-22 20 0,22-21 16,-1 0-16,-20 0 0,21 1 16,-1-1-16,1 0 0,0-21 0,20 0 15,1 0-15,0 0 0,0 0 16,21-21-1,21 0-15,0-22 0,0 22 16,1 0-16</inkml:trace>
  <inkml:trace contextRef="#ctx0" brushRef="#br0" timeOffset="34535.74">15176 4085 0,'0'0'0,"22"0"46,-1 0-46,0 0 0,0 0 0,0 0 16,0 0-16,1 0 0,-1 0 16,0 0-16,0 0 0,0 0 0,-21 21 47,-21-21-47,0 0 0</inkml:trace>
  <inkml:trace contextRef="#ctx0" brushRef="#br0" timeOffset="34719.64">15155 4276 0,'0'0'16,"0"21"-16,0 0 16,21-21-1,1 0 1,-1 0-16,0 0 0,0 0 0,0 0 16,0-21-16,1 21 15,-1 0-15,-21-21 0,21 21 16,-21-21-1,0-1 1</inkml:trace>
  <inkml:trace contextRef="#ctx0" brushRef="#br0" timeOffset="35332.29">13314 3895 0,'0'0'0,"0"-21"0,-21 21 0,21-22 16,-22 22 0,22 22-1,0-1-15,0 0 0,0 21 0,0 1 16,22 20-16,-22 1 0,21-1 15,-21 22-15,21-1 0,-21-20 16,0 21-16,0 20 0,0-20 0,0 0 16,0 21-16,0-22 0,-21 22 0,0-21 15,-1-1-15,22 1 0,-21 0 16,0-22-16,0 1 0,0-1 0,0 1 16,21-22-16,0 0 0,0-20 0,0-1 15,0 0-15,0-42 16,0 0-16,0-22 15,0 22-15</inkml:trace>
  <inkml:trace contextRef="#ctx0" brushRef="#br0" timeOffset="36691.62">13483 3874 0,'0'-22'16,"0"44"-16,21-86 0,-21 43 0,0 0 15,0 0-15,0-1 0,0 1 16,0 0-16,0 42 31,0 22-31,0-22 0,0 42 16,0-20-16,0 20 0,0 22 15,0-1-15,0-20 0,0 21 0,0-1 16,0 1-16,0 0 0,0-1 0,-21 22 16,21-21-16,-21 21 0,0-22 15,0 1-15,-1 0 0,1-1 0,0-20 16,0-1-16,21 1 0,-21-1 0,21-20 15,-21-1-15,21 0 0,0-21 0,0 1 16,0-1-16,0 0 16,0-42-1,0 0-15,0-1 0,0 1 0,0 0 16,0-21-16,0 21 0,21-22 16,0-20-16,0 20 0,-21 1 0,21-21 15,-21-1-15,21 1 0,1-1 0,-1 1 16,-21-1-16,21-21 0,0 22 15,0-1-15,0 22 0,1-21 0,-1-1 16,-21 1-16,21-1 0,0 1 0,0-1 16,-21 1-16,0-1 0,21 1 15,-21 20-15,22-20 0,-22 20 0,0 1 16,0 0-16,0 21 0,0-22 16,0 22-16,0 0 0,0 0 15,0 0-15,0-1 16,0 1-1,0 0-15,0 0 16,0 0-16,0 0 16,0-1-1,0 1 17,0 0-17,0 0 1,0 0-1,0 42 17,-22 0-17,22 0-15,-21-21 16,21 21-16,0 1 0,-21-22 16,21 21-1,0-42 16,0-1-15,0 1 0,0 0-16,0 0 15,0 0-15,0 0 16,0-1-16,0 1 0,0 0 0,0 0 16,0 0-1,0 42 16,0 0-31,-21 0 0,21 0 0,0 22 16,0-1-16,-21 0 0,21 1 16,-21 20-16,21 1 0,0-1 0,0 1 15,0 20-15,-22 1 0,22-21 0,-21 20 16,21-20-16,-21 20 16,0-20-16,0 21 0,21-22 0,-21 1 15,-1-1-15,22 22 0,-21-22 0,0 1 16,21-22-16,0 22 0,0-22 15,-21 21-15,21-41 0,0 20 0,0 0 16,0-21-16,0 1 0,0-1 16,0-42 15,0-1-31,0 1 0,0-21 16,0 21-16,0-22 0,0 22 15,0-21-15,0 0 0,0-1 0,0 1 16,0-22-16</inkml:trace>
  <inkml:trace contextRef="#ctx0" brushRef="#br0" timeOffset="37046.69">13504 4149 0,'0'0'15,"21"-21"-15,22-43 16,-43 43-16,21 0 0,0 21 0,0-21 15,0-1-15,1 22 0,20 0 16,-21 0-16,0 0 0,22 0 16,-1 0-16,-21 22 0,21-1 15,1 0-15,-1 21 0,-21-21 0,22 22 16,-22-22-16,21 21 0,-21-21 16,0 1-16,1 20 0,-22-21 0,0 0 15,0 0-15,0 1 0,0 20 0,-22-21 16,-20 0-16,21 0 0,-21 1 15,-1-1-15,-20-21 0,20 21 0,1 0 16,0 0-16,-22-21 0,22 21 16,21 1-16,-22-22 0,1 0 0,21 21 15,0-21-15,0 0 0,21-21 47</inkml:trace>
  <inkml:trace contextRef="#ctx0" brushRef="#br0" timeOffset="40351.12">17166 3154 0,'21'-42'16,"-21"20"-16,21 22 0,-21-21 0,0 0 15,22 21-15,-22-21 16,0 0-16,21 21 15,-21-21-15,21 21 16,-21-22-16,0 1 141,-21 21-110,0 0-31,-1 0 16,1 0-16,0 0 0,0 0 15,0 21-15,0 1 16,-22-1-16,1 21 0,21 0 0,-22 22 15,1-1-15,0 22 0,21 21 16,-22-21-16,1-1 0,21 22 0,0 0 16,-1 0-16,1 0 0,21-22 0,0 1 15,0 0-15,0-1 0,0-20 16,0-1-16,21-20 0,1-1 0,-1 0 16,0-21-16,21 1 0,1-1 15,-1 0-15,0-21 0,1 0 0,-1 0 16,0 0-16,1-21 0,-1 0 0,0-1 15,1 1-15,-1 0 0,0-21 16,1 21-16,-22-22 0</inkml:trace>
  <inkml:trace contextRef="#ctx0" brushRef="#br0" timeOffset="40606.98">17780 3556 0,'0'0'0,"0"-42"0,21-64 16,-21 85-1,0 63 1,0-21-16,0 22 0,0-1 16,0 21-16,0-20 0,0 20 0,0 1 15,0-22-15,-21 22 0,0-1 16,0 1-16,-1-1 0,1 1 16,0-1-16,0-21 0,0 1 0,21-1 0,0 0 15,0-20-15,0-1 16,0 0-16,0 0 0,21-42 15,-21 0 1,21 0-16,0-22 0,-21 22 16</inkml:trace>
  <inkml:trace contextRef="#ctx0" brushRef="#br0" timeOffset="40898.48">17695 3620 0,'0'-43'0,"0"86"0,-21-128 0,21 43 16,-21-1-16,21 1 0,0 0 0,0-1 15,0 22-15,0-21 0,21-1 16,21 22-16,-20 0 0,-1 0 16,21 0-16,0 0 0,1 21 0,20 0 15,-20 21-15,-1 0 0,21 21 16,-20 1-16,-1-1 0,-21 0 0,0 22 16,-21-1-16,0-20 0,-21 20 0,0-21 15,-21 1-15,21 20 0,-43-20 16,22-1-16,-1-21 0,1 21 0,0-20 15,-1 20-15,1-21 0,21 0 16,0-21-16,0 21 0,-1-21 0,44 0 31,-1 0-31,0 0 16,0-21-16,0 21 0,0-21 0</inkml:trace>
  <inkml:trace contextRef="#ctx0" brushRef="#br0" timeOffset="41271.26">18140 4064 0,'0'0'16,"0"21"-16,0 0 0,0 1 15,21-22-15,0 0 16,0 0-16,0 0 16,1 0-16,-1-22 0,0 1 15,21 0-15,-21 0 0,22 0 0,-22 0 16,21-1-16,-21 1 0,1 0 15,-1 0-15,-21 0 0,0 0 0,0-1 16,-21 22 0,-1 0-16,-20 0 0,21 22 15,0-1-15,-22 21 0,22-21 0,-21 0 16,21 22-16,0-1 0,-1-21 16,22 22-16,0-22 0,0 21 0,0-21 15,0 0-15,0 1 0,0-1 0,0 0 16,22 0-16,-1-21 0,0 0 15,21 0-15,-21 0 0,22 0 16,-22 0-16,21-21 0,1 0 16,-1 0-16,-21-1 0,21-20 0,1 21 15,-22 0-15,21-22 0,-21 22 0,1-21 16,-1 0-16</inkml:trace>
  <inkml:trace contextRef="#ctx0" brushRef="#br0" timeOffset="41658.56">18838 3852 0,'0'0'0,"0"22"31,0-1-31,0 0 16,0 21-16,0-21 16,0 1-16,0-1 0,-21 21 15,21-21-15,0 0 0,0 22 0,-21-22 16,21 0-16,-21 0 0,21 0 16,-21 1-16,21-1 0,-22-21 15,22-21 1,0-1-1,0 1-15,0 0 0,0-21 16,22-1-16,-1 1 0,0 0 16,0 21-16,21-22 0,-20 1 0,20 21 15,-21-22-15,21 22 0,-20 21 16,20-21-16,-21 21 0,21 0 0,1 0 16,-22 21-16,21-21 0,-21 21 15,1 1-15,-1-1 0,0 21 16,-21-21-16,0 22 0,0-22 0,0 21 15,0-21-15,-21 22 0,0-22 0,-1 0 16,22 21-16,-21-21 0,0 1 16,0-22-16,21-22 31,0 1-31,21-21 16,0 21-16</inkml:trace>
  <inkml:trace contextRef="#ctx0" brushRef="#br0" timeOffset="41954.39">19494 3154 0,'0'0'16,"0"-21"-16,0 0 0,22 21 0,-1 0 0,21 0 16,-21 21-16,0 0 0,22 0 15,-1 0-15,0 22 0,1-1 0,-1 0 16,0 1-16,1 20 0,-22-21 15,21 22-15,-21-22 0,1 22 0,-22-22 16,0 22-16,0-1 0,-22 1 0,-20-1 16,21 1-16,-21-1 15,-22 1-15,22-1 0,-22-21 0,1 22 16,20-22-16,-20 1 0,21-1 0,-22-21 16,22 21-16,21-20 0,-22-1 15,22 0-15,0 0 0,0-21 0,0 0 16,21-21-1</inkml:trace>
  <inkml:trace contextRef="#ctx0" brushRef="#br0" timeOffset="42910.84">20828 3387 0,'0'0'0,"0"-21"0,0-1 0,0 1 16,0 0-16,0 0 15,0 42 1,0 21 0,-21-20-16,21 20 0,-21 21 15,21 1-15,-22-1 0,22 1 0,0-1 16,0 1-16,-21-1 0,21 22 15,-21-21-15,21-1 0,-21 1 0,21-1 16,0-21-16,0 1 0,-21-1 0,21 0 16,0-20-16,0-1 0,-21-21 15,21 21-15,0-42 32,0 0-32,0-1 0,0-20 0,0 0 15,0-1-15,0 1 0,21-21 0,0 20 16,0-20-16,21 20 15,-20-20-15,20 21 0,0 20 0,1-20 16,20 21-16,-21 0 0,1 21 16,20 0-16,-20 0 0,-1 21 0,0 21 15,1-21-15,-22 22 0,0-1 16,-21 0-16,0 1 0,0-1 0,-21 22 16,0-22-16,-1-21 0,-20 21 0,0 1 15,-1-22-15,1 21 0,0-21 16,-1 1-16,1-1 0,0-21 0,-1 21 15,22-21-15,0 0 0,0 0 0,0 0 16,0 0-16,-1 0 16,22-21-16,0 0 15,0-1-15,0 1 0,22 0 16,-1 0-16,0 0 0,0 0 16,0-1-16</inkml:trace>
  <inkml:trace contextRef="#ctx0" brushRef="#br0" timeOffset="43151.71">22056 3810 0,'0'0'0,"0"-21"31,0 42 31,0 0-62,0 0 16,0 1-16,0-1 0</inkml:trace>
  <inkml:trace contextRef="#ctx0" brushRef="#br0" timeOffset="43371.01">22161 4233 0,'0'43'15,"0"-22"-15,22 0 0,-22 0 16,21-21-16,-21 21 0,0 1 16,0-1-16,0 0 0,0 0 15,0 0-15,0 0 0,0 1 0,0-1 16,-21 0-16,-1 0 0,1 0 15,0 0-15,-21 1 0,-1-1 0,1 21 16,0-21-16,-1 0 0,-20 1 16,-1-1-16,22 21 0,-21-42 0,-1 21 15</inkml:trace>
  <inkml:trace contextRef="#ctx0" brushRef="#br0" timeOffset="45066.09">2921 9927 0,'0'0'0,"0"-21"0,0-64 16,0 43-16,0 0 0,0-1 0,0 22 15,0-21-15,0 21 0,21 0 0,-21-1 16,21 1-16,0 21 16,1 0-16,-1 21 15,-21 22-15,21-22 0,0 21 16,-21 22-16,0-22 0,21 22 0,-21 20 16,0-20-16,0 20 0,0 1 15,0 0-15,0 21 0,0-1 0,0-20 16,-21 21-16,21 0 0,-21 0 0,21-1 15,-21 1-15,0 0 0,21 0 16,0 0-16,0-22 0,0 1 0,0 0 16,-22-22-16,22 1 0,0-1 15,0-20-15,0-22 0,0 21 16,0-63 0,0-21-1,0 20-15,0-20 0,0-21 0,0-1 16,0 1-16</inkml:trace>
  <inkml:trace contextRef="#ctx0" brushRef="#br0" timeOffset="45751.51">3111 9800 0,'0'0'0,"0"-21"0,0-21 0,0 21 0,0-1 16,0 1-16,0 0 15,22 21-15,-1 0 16,0 0-16,0 0 16,21-21-16,1 21 0,20 0 0,1 0 15,20-21-15,1 21 0,21-21 16,0-1-16,0 22 0,-1-21 0,44 0 16,-22 21-16,21-21 0,0 0 15,0 0-15,0 21 0,0-22 0,1 22 16,-1 0-16,0-21 0,-21 21 0,0 0 15,0 0-15,-21 0 0,0 0 16,-1 0-16,-20 0 0,0 0 16,-1 0-16,-20 21 0,-1-21 0,1 22 15,-22-1-15,1 0 0,-1 0 16,0 0-16,-21 22 0,1-1 0,-1 0 16,0 1-16,0-1 0,-21 0 15,0 22-15,21-22 0,-21 22 0,0-1 16,0 1-16,0-1 0,0 1 0,0 20 15,0-20-15,0 20 0,0 22 16,0-21-16,0 0 0,-21-1 0,0 22 16,21 0-16,-21-21 0,0 20 0,21 1 15,-22-21-15,1 0 0,21-1 16,-21 1-16,0 0 0,21-22 0,-21 22 16,0-22-16,-1 1 0,-20-22 15,21 22-15,-21-22 0,-1 0 0,1 1 16,0-22-16,-22 21 0,22-21 15,-22 0-15,1 1 0,-22-22 0,22 21 16,-43 0-16,21-21 0,-21 0 0,0 0 16,1 21-16,-22-21 0,0 0 15,0 0-15,-22 0 0,1 0 0,0 0 16,0 0-16,-21 0 0,20 0 0,-20 0 16,21 21-16,-21-21 0,20 0 15,1 0-15,21 0 0,0 0 16,21 0-16,1 0 0,20 0 0,0 0 15,22 0-15,-1 0 0,22 0 16,21-21-16,0 0 0,-1 0 0,22 0 16,0-1-16,0-20 0,0 21 15,22-21-15</inkml:trace>
  <inkml:trace contextRef="#ctx0" brushRef="#br0" timeOffset="46090.97">3683 10033 0,'0'-21'15,"0"42"-15,0-84 0,-21 63 0,0-22 0,-1 22 16,1 0-16,21 22 15,0-1-15,-21 21 0,21 0 0,-21 22 16,21-1-16,0 1 0,0 21 16,0-1-16,0 1 0,0 0 0,0-1 15,0 1-15,0-22 0,0 1 16,0-1-16,0 1 0,0-22 16,0 1-16,0-22 0,0 0 0,0 0 15,0 0-15,21-21 16,0-21-16,0 0 0,-21-21 15,0 20-15,22-20 0,-22 0 16</inkml:trace>
  <inkml:trace contextRef="#ctx0" brushRef="#br0" timeOffset="46358.94">3492 10245 0,'-21'-43'0,"42"86"0,-63-128 0,42 64 0,0-21 15,0-1-15,0 22 0,0-21 16,0 21-16,21-1 0,22-20 15,-1 21-15,0 0 0,1 21 0,-1-21 16,0 21-16,22 0 0,-22 21 16,0 0-16,1 0 0,-1 0 0,-21 22 15,22-1-15,-43 0 0,0 1 16,0-1-16,0 0 0,0 1 0,0 20 16,-22-21-16,-20 22 0,21-22 15,0 1-15,-22-1 0,22 0 0,-21-21 16,21 1-16,0-1 0,-1 0 0,1-21 15,0 0-15,0 0 16,21-21 0</inkml:trace>
  <inkml:trace contextRef="#ctx0" brushRef="#br0" timeOffset="47059.37">3916 10689 0,'21'21'0,"-42"-42"0,63 42 0,-21 1 16,0-22-16,1 0 0,-1 0 15,0 0-15,0 0 16,0-22-16,-21 1 0,21 0 0,1 0 16,-1 0-16,0 0 0,0-22 15,0 22-15,0-21 0,1 21 0,-22-22 16,0 22-16,0 0 0,0 0 0,0 0 16,0-1-16,-22 22 15,1 0-15,0 22 0,0-1 16,0 0-16,21 0 0,0 21 15,-21 1-15,21-1 0,0 0 0,0 1 16,0-1-16,0 0 0,0 1 0,0-1 16,0-21-16,0 0 0,21 1 15,0-1-15,0 0 0,0-21 0,0 0 16,1 0-16,20 0 0,-21 0 16,21 0-16,1-21 0,-1 0 0,-21-1 15,22 1-15,-1 0 0,-21 0 16,21-21-16,-20 20 0,-1 1 15,-21-21-15,0 21 0,21 0 0,-21-1 16,0 1-16,0 0 0,0 0 0,-21 42 31,21 0-31,0 22 16,0-22-16,-21 0 16,21 0-16,0 21 0,-22-20 0,22-1 15,0 0-15,0 21 0,0-21 0,-21 1 16,21-1-16,0 0 15,0-42 17,0 0-17,0-22-15,0 22 0,21 0 0,1-21 16,-1 20-16,0-20 0,0 21 16,0-21-16,0 20 0,1 1 0,-1 0 15,0 0-15,0 0 0,0 21 0,0 0 16,1 0-16,-1 21 0,0 0 15,-21 0-15,0 0 0,0 1 0,0-1 16,0 21-16,0-21 0,0 0 0,0 22 16,0-22-16,0 0 0,-21 0 15,21 0-15,-21 1 0,21-1 16,0 0-16,0-42 31,0 0-31,21 21 0,0-22 16</inkml:trace>
  <inkml:trace contextRef="#ctx0" brushRef="#br0" timeOffset="47486.86">5292 10478 0,'-22'0'16,"1"21"-1,0-21-15,21 21 0,-21 0 16,21 0-16,-21 0 0,21 1 15,0 20-15,-21-21 0,21 0 0,0 22 16,0-22-16,0 21 0,0-21 0,0 0 16,0 1-16,0-1 0,0 0 15,0 0-15,21-21 0,0 0 16,0 0-16,0 0 0,0 0 16,1 0-16,-1 0 0,0-21 0,0 0 15,0 0-15,0 21 0,1-22 0,-1 1 16,0 0-16,0 0 0,-21 0 15,0 0-15,21-1 0,-21 1 0,21 0 16,-21 42 15,0 0-31,0 1 0,0-1 16,0 0-16,0 0 0,0 0 0,0 0 16,-21 1-16,21-1 0,0 0 15,0 0-15,0 0 0,0 0 0,21-21 31,1 0-31,-1-21 16,0 0-16,-21 0 0,0 0 0,21 0 16,0-1-16</inkml:trace>
  <inkml:trace contextRef="#ctx0" brushRef="#br0" timeOffset="47754.83">5588 10351 0,'-21'0'0,"42"0"0,-63 0 0,42 21 15,0 0-15,0 0 16,21-21 15,-21-21-15,0 0-16,0 0 16,-21 21-1,-1 0-15,1 0 16,0 0-16,0 0 15,21 21-15,0 0 0,0 0 16,0 0-16,0 0 16,0 1-16,21-22 0,-21 21 15,21 0-15</inkml:trace>
  <inkml:trace contextRef="#ctx0" brushRef="#br0" timeOffset="48122.78">5736 10859 0,'42'0'16,"-20"0"-16,-1 0 0,0 0 15,0 0-15,-21-22 0,21 1 0,0 0 16,1 0-16,-1 0 0,0 0 0,0-22 16,-21 22-16,21-21 0,0-1 15,-21 1-15,0 0 0,22-1 0,-22-20 16,21 21-16,-21-1 0,0-20 0,0 20 15,21 1-15,-21 0 0,0-1 16,0 1-16,0 21 0,0 0 0,0 42 16,0 0-1,-21 0-15,21 22 0,-21-1 16,21 21-16,0 1 0,-22-1 0,22 1 16,0 21-16,0-22 0,0 1 15,0-1-15,22-21 0,-1 1 16,-21-1-16,21 0 0,0 1 0,21-22 15,-20 0-15,-1-21 0,21 0 0,0 0 16,1-21-16,-1 0 0,0 0 16,1-22-16,20 1 0,-20 0 0,-1-22 15</inkml:trace>
  <inkml:trace contextRef="#ctx0" brushRef="#br0" timeOffset="49327.17">6138 1926 0,'-21'-21'0,"42"42"0,-42-63 15,21 21-15,0 0 0,0-1 16,0 1-16,0 0 15,21 21-15,0-21 0,1 0 16,-1 21-16,21-21 0,0-1 16,22 1-16,-1 0 0,1 21 15,21-21-15,20 0 0,-20 21 16,0 0-16,-1 0 0,22 0 0,-21 0 16,0 0-16,20 21 0,1 0 15,0 21-15,0 1 0,0-1 0,0 0 16,-1 22-16,1-1 0,0 1 15,0 21-15,0-1 0,-22 1 0,22 21 16,-21-22-16,21 22 0,-22 0 16,1 0-16,0 0 0,-22 0 0,22 21 15,-22 0-15,1 0 0,-1-22 0,1 44 16,-1-22-16,1 21 16,-22 0-16,22 0 0,-1 0 0,1 22 15,-22-22-15,22 21 0,-22 0 0,0 1 16,1-1-16,-1 0 0,-21 1 15,0-1-15,-21 0 0,0 1 0,0-1 16,0 0-16,-21 22 0,0-22 16,-21 1-16,-1-1 0,1 0 0,0 1 15,-43-1-15,21 0 0,1 1 0,-22-22 16,-21 21-16,22-21 0,-22 22 16,0-43-16,-21 21 0,21-21 0,0 21 15,1-42-15,-1 21 0,0-21 0,21-1 16,1-20-16,-22 21 0,21-43 15,0 22-15,1-21 0,20-1 16,-20 1-16,20-22 0,1 0 0,-1 1 16,22-1-16,-1-21 0,1 0 0,21 0 15,0 1-15,0-22 0,-1 0 16,1 0-16,21-22 16,0 1-1,0 0-15,0 0 16,0 0-16,0 0 0,0-1 0,0 1 15</inkml:trace>
  <inkml:trace contextRef="#ctx0" brushRef="#br0" timeOffset="49781.81">7641 9821 0,'0'0'0,"21"-21"0,-21 0 16,0 0-16,0 0 0,21 21 16,-21-21-16,0 42 31,0 0-31,0 0 0,0 0 0,0 22 16,-21-22-16,0 21 15,0 0-15,0 1 0,0-1 0,-1 0 16,-20 22-16,21-22 0,-21 1 0,-1 20 15,22-21-15,-21 1 0,21-1 16,-22 0-16,22-20 0,0-1 0,0 0 16,21 0-16,0 0 0,-21-21 0,-1 0 15,22-21 1,0 0-16,0 0 0,22 0 16,-1 21-16,0 0 0,0 0 15,0 0-15,22 0 16,-22 0-16,21 0 0,0 21 0,1 0 15,-1 0-15,0 0 0,1 0 0,-1 1 16,0-22-16,1 21 0,-1 0 16,0-21-16,-20 21 0,20-21 0,-21 0 15,21 0-15,-20 0 0,20 0 0,-21 0 16,0-21-16,22 0 0,-22 0 0,0 21 16</inkml:trace>
  <inkml:trace contextRef="#ctx0" brushRef="#br0" timeOffset="55766.93">5884 6795 0,'-21'0'47,"0"0"-32,21-22 1,21 22 31,0-21-47,0 21 16,22 0-16,-22 0 0,0 0 0,0 0 15,22 0-15,-22 0 16,0 0-16,21 0 0,-21 0 0,1 0 0,20 0 15,-21 0-15,0 0 16,22 21-16,-22-21 0,21 22 0,-21-22 16,22 21-16,-1 0 0,-21-21 15,21 21-15,1 0 0,-1 0 0,0 1 16,22-1-16,-22 0 0,1 0 0,-1 0 16,0 0-16,1 22 0,-1-22 15,0 0-15,1 21 0,-1 1 0,-21-22 16,21 21-16,-20 1 0,-1-1 15,21-21-15,-21 21 0,0 1 0,1-1 16,20 0-16,-21 1 0,0-22 16,22 21-16,-22 1 0,0-22 0,0 21 15,21 0-15,-20 1 0,-1-1 16,-21 0-16,21 1 0,0-22 16,-21 21-16,21 1 0,-21-1 0,0 0 15,0 1-15,0-1 0,0 0 16,0-21-16,0 22 0,0-1 0,0-21 15,0 22-15,0-1 0,-21-21 0,0 21 16,0 1-16,21-22 0,-21 21 16,-1 1-16,1-1 0,0-21 0,0 21 15,0 1-15,0-1 0,-1-21 16,-20 22-16,21-1 0,0-21 0,0 21 16,-1-20-16,1 20 0,0-21 0,-21 0 15,21 22-15,-1-22 16,1 0-16,0 0 0,0-21 0,0 21 15,0 0-15,21 1 0,-22-22 0,1 21 16,0 0-16,0-21 0,21 21 16,-21-21-16,0 21 0,-1-21 0,22 21 15,-21-21-15,21 22 0,-21-22 0,21 21 16,-21-21-16,0 0 16,21 21-16,-21-21 46,-1 0-30,22-21-16,0 0 16,0-1-1,0 1-15,0 0 0,0 0 0,0 0 16,0 0-16</inkml:trace>
  <inkml:trace contextRef="#ctx0" brushRef="#br0" timeOffset="58200.36">6921 8784 0,'0'0'0,"22"-21"0,-22 0 0,0 0 0,0 0 15,21 21-15,0 0 16,-21 21 15,0 0-31,0 0 0,0 0 16,0 0-16,0 1 0,0 20 15,0-21-15,0 21 0,0-20 0,0 20 16,-21-21-16,21 21 0,-21-20 16,-1 20-16,22-21 0,-21 21 0,0-20 15,21-1-15,-21 21 0,0-21 0,0 0 16,21 1-16,-22-1 16,1-21-16,21 21 0,-21 0 0,21 0 15,-21-21-15,0 0 16,21 21-16,21-21 62,0 0-46,0 0-16,0 0 0,1 0 0,-1 0 16,21 0-16,-21-21 0,0 21 15,1 0-15,20 0 0,-21 0 0,21 0 16,-20 0-16,-1-21 0,21 21 15,-21 0-15,0 0 0,1 0 16,-1 0-16,0 0 0,0 0 0,0 0 16,0 0-1,1 0 17,-22 21 30,-22-21-46,1 0-16,0 0 15,0 0-15,0 0 0,-22 0 16,22 0-16,0 0 0,0 0 16,0 0-16,0 0 0,-22 0 0,22 0 15,0 0-15,0 0 0,0 0 0,-1 0 16,1 21-16,0-21 0,0 0 15,0 0-15,0 0 16,-1 0-16,1 0 16,0 0 15,21-21 47,0 0-62,0 0-16,0 0 0,21 21 15,-21-21-15,21-1 0,1 1 16,-22 0-16,21 0 0,-21-21 0,21 20 16,0-20-16,-21 0 0,21-1 0,0 1 15,-21 0-15,22-1 0,-1 1 16,-21 0-16,21 21 0,0-22 15,0 22-15,-21 0 0,0 0 16,21 21-16,1 0 16,-22 21-1,0 0-15,0 0 0,0 0 16,0 1-16,0-1 0,0 0 0,0 21 16,0-21-16,-22 1 0,22 20 0,-21-21 15,21 0-15,-21 22 0,0-22 16,0 0-16,21 21 0,-21-21 0,-1 1 15,1 20-15,0-21 0,0 0 0,21 0 16,-21 1-16,0-1 0,-1 0 16,22 0-16,-21 0 0,0-21 15,21 21 1,21-21 31,0 0-47,1 0 0,-1 0 15,0 0-15,0 0 0,0 0 16,0 0-16,1 0 0,-1 0 0,0 0 16,21-21-16,-21 21 0,1 0 15,20 0-15,-21-21 0,21 21 0,-20 0 16,-1 0-16,21-21 0,-21 21 0,0 0 16,1 0-16,-1 0 0,-21-21 15,21 21-15,0 0 16,-42 0 15,0 0-31,0 0 16,-1 0-16,-20 21 0,21-21 0,-21 0 15,20 0-15,-20 0 0,0 21 16,21-21-16,-22 0 0,1 0 0,0 21 16,-1-21-16,22 0 0,-21 0 0,21 21 15,-22-21-15,22 22 16,0-22-16,0 0 0,0 0 31,42 0 0,0 0-15,-21-22 62,0 1-62,0 0-1,0 0-15,0 0 16,0 0-16,0-1 0,21 1 0,-21 0 16,21 0-16,-21-21 0,21 20 15,-21-20-15,0 0 0,22-1 0,-1-20 16,0 21-16,0-1 0,-21 1 0,21 0 15,0 20-15,1-20 0,-1 21 16,-21 0-16,21 0 0,0-1 16,-21 44-1,0-1 1,0 0-16,0 0 0,0 0 16,-21 0-16,0 22 0,21-22 15,-21 21-15,-1 1 0,22-22 0,0 21 16,-21 0-16,0 1 0,0-22 0,0 21 15,21 1-15,-21-22 0,-22 21 16,22-21-16,0 22 0,21-22 0,-21 0 16,0 0-16,-1 0 0,22 0 0,0 1 15,-21-22 1,21 21-16,21-21 47,1 0-47,-1-21 15,0 21-15,0 0 0,0-22 0,22 22 16,-1 0-16,0 0 0,1-21 16,-1 21-16,0 0 0,1-21 0,-1 21 15,0 0-15,1 0 0,-1 0 0,-21-21 16,21 21-16,-20 0 0,20 0 0,-21 0 16,0 0-16,0 0 0,1 0 15,-1 0 1,-42 0 171,-1 0-140,1 0-16,21 21-31,-21-21 16,0 0 0,0 0 31,0 0-47,-1 0 0,1 0 15,0 0-15,0-21 16,0 21-16,21-21 0</inkml:trace>
  <inkml:trace contextRef="#ctx0" brushRef="#br0" timeOffset="60790.72">2582 15071 0,'0'0'0,"0"-21"16,-21-1-16,21 1 16,-21 0-16,21 0 15,0 42 16,0 0-31,0 0 0,21 22 16,0-1-16,0 0 0,1 22 16,-1-1-16,0 22 0,0-21 0,0 20 15,0 1-15,1 0 0,-1 20 16,0-20-16,0 21 0,0 0 0,-21-22 16,21 22-16,1-21 0,-22 0 15,21 20-15,-21-20 0,0 0 16,21-1-16,0-20 0,-21-1 15,21 1-15,-21-22 0,0 1 0,21-1 16,-21-21-16,22 0 0,-22 0 16,0-42-1,0 0 1,0 0-16,0 0 0,0-22 16,-22 1-16,1-21 0,21 20 0</inkml:trace>
  <inkml:trace contextRef="#ctx0" brushRef="#br0" timeOffset="61643.35">2794 14986 0,'0'-21'16,"0"0"-16,21 0 31,21-1-31,-20 22 16,20 0-16,0 0 0,1-21 15,20 21-15,22-21 0,-1 21 0,22-21 16,21 21-16,-21-21 0,21 21 15,0-21-15,0-1 0,21 22 0,0-21 16,1 0-16,-1 21 0,0-21 16,0 21-16,0 0 0,22-21 0,-1 21 15,0 0-15,-21 0 0,1 0 16,-1 0-16,-21 0 0,0 0 0,0 0 16,-21 0-16,-1 0 0,-20 0 15,21 21-15,-43-21 0,22 0 0,-21 21 16,-1-21-16,-21 0 15,1 21-15,-1 0 0,-21-21 0,22 0 16,-22 22-16,0-22 0,-21 21 0,21 0 16,-21 0-1,0 0-15,0 0 0,0 1 0,0-1 16,0 0-16,0 0 0,-21 21 16,21 1-16,-21-1 0,21 0 0,-21 1 15,-1 20-15,1 1 0,0-22 0,0 22 16,0-1-16,0 1 0,-1 20 15,1-20-15,0 20 0,0 1 0,21-21 16,0 20-16,-21 1 0,21-22 0,0 22 16,-21-21-16,21-1 15,0 22-15,0-22 0,0 1 0,0-1 16,0-20-16,-22 20 0,22 1 16,-21-22-16,0 21 0,0-20 0,0-1 15,0 0-15,-22-20 0,1 20 0,0 0 16,-1-21-16,-20 1 0,-1 20 15,-20-21-15,20 0 0,-21 0 0,-20 1 16,-1-1-16,-21-21 0,0 21 16,0 0-16,0 0 0,-21 0 0,-1 1 15,1-1-15,0 0 0,0 0 16,-21-21-16,42 21 0,-22 0 0,1-21 16,21 0-16,-21 0 15,21 0-15,21 0 0,-21 0 0,43 0 16,-1-21-16,0 21 0,22-21 15,-1 0-15,22 0 0,0 0 16,-1 21-16,22-22 0,0 1 0,21 0 16,0 0-16,0 0 15,0 0-15,0-1 0,21 1 16,0 0-16</inkml:trace>
  <inkml:trace contextRef="#ctx0" brushRef="#br0" timeOffset="62658.98">4022 15346 0,'0'0'0,"0"-42"16,0 20-16,-22 22 15,22-21-15,0 42 32,0 22-32,0-1 0,0 22 15,0-1-15,0 1 16,0-1-16,0 22 0,0-22 0,0 22 15,0-22-15,0 22 0,0-21 16,0-22-16,0 21 0,0-20 0,0-1 16,0-21-16,0 0 0,0-63 31,0 21-31,0 0 16,0-22-16</inkml:trace>
  <inkml:trace contextRef="#ctx0" brushRef="#br0" timeOffset="63183.03">3810 15515 0,'0'0'0,"-21"-42"0,-43-43 15,64 43-15,0 21 0,0 0 16,0-1-16,0-20 0,0 21 0,0 0 16,0 0-16,43 21 0,-22-22 15,21 22-15,-21 0 0,22 0 0,-1 0 16,0 22-16,1-1 0,-1 21 15,0-21-15,-21 22 0,1-1 0,-1 0 16,-21 1-16,0-1 16,0 21-16,0-20 0,0-1 0,0 0 15,-21 1-15,-1-1 0,1 0 16,0 1-16,0-22 0,21 0 0,-21 0 16,0-21-16,-1 0 15,22-21-15,0 0 16,0 0-16,0 0 0,0-1 15,0-20-15,0 21 0,22 0 0,-1 0 16,0-1-16,21 1 0,-21 0 16,22 21-16,20 0 0,-20 0 0,-1 21 15,21-21-15,-20 21 0,-1 1 16,0 20-16,1-21 0,-22 21 16,-21-20-16,0 20 0,0 0 15,0 1-15,-42-1 0,20 0 0,-20 1 16,21-1-16,-21 0 0,-1 1 15,1-22-15,0 0 0,-1 0 0,22 0 16,-21 0-16,-1-21 0,22 0 0,0 0 16,-21 0-16,21 0 0,-1 0 15,1-21-15,0 21 0,0-21 0,0 0 16,0 0-16,-1 0 0,22-1 16,0 1-16,0-21 0,0 21 0,0 0 15,0-1-15,22 1 16</inkml:trace>
  <inkml:trace contextRef="#ctx0" brushRef="#br0" timeOffset="63831.71">4657 15600 0,'0'0'0,"21"0"0,42 21 16,-63 0-1,0 0-15,0 22 0,0-22 16,0 21-16,0-21 0,0 22 0,0-1 15,0 0-15,0 1 0,0-1 16,0 0-16,0-20 0,0 20 0,0-21 16,0 0-16,0 0 0,21-42 31,1 0-31,-1 0 16,-21-21-16,21 20 0,0-20 15,0 0-15,-21 21 0,0-22 0,21 1 16,1 0-16,-22-1 0,0 22 15,21-21-15,0-1 0,-21 22 0,21 0 16,0-21-16,0 42 0,1-21 16,-1 21-16,0 0 0,0 0 0,-21 21 15,21 0-15,0 0 0,-21 21 16,0 1-16,0-1 0,0 0 16,0 1-16,0-1 0,-21 22 0,0-22 15,21 21-15,-21-20 0,0-1 16,0 0-16,21-20 0,0-1 0,0 0 15,21-42 1,-21 0 0,21-22-16,21 1 0,-21 0 15,1-1-15,-1 1 0,21 0 0,-21-1 16,0 1-16,22-22 0,-22 22 16,0 21-16,0-21 0,0 20 0,-21 1 15,0 0-15,0 0 0,0 42 31,0 0-31,-21 0 0,0 1 0,0 20 16,21 0-16,0 1 0,-21-1 16,21 0-16,0 1 0,0-1 0,0 0 15,0 1-15,0-1 0,0-21 16,21 0-16,0 0 0,21 1 0,-20-22 16,20 0-16,-21 0 0,21 0 0,1-22 15,-22 1-15,21 0 0,1-21 16,-1-1-16,-21 1 0,21 0 0,1-22 15,-1 22-15</inkml:trace>
  <inkml:trace contextRef="#ctx0" brushRef="#br0" timeOffset="64098.66">7112 12594 0,'0'0'0,"-21"0"0,-22-21 0,22 0 16,0 21-16,0-21 0,0 21 15,0-21-15,-1-1 0,1 22 16,0-21-16</inkml:trace>
  <inkml:trace contextRef="#ctx0" brushRef="#br0" timeOffset="64667.33">6667 11938 0,'0'0'0,"-21"0"0,0-21 0,0 21 16,21-21-16,0 0 15,42-1-15,-21 22 16,22-21-16,-1 0 0,22 21 0,-22-21 15,43 21-15,-22-21 0,1 21 0,20 0 16,22 0-16,0 0 0,0 0 16,21 0-16,0 0 0,0 21 15,0 0-15,21 0 0,-21 43 16,0-22-16,21 22 0,-21 20 0,0-20 16,-21 20-16,0 22 0,0-21 0,-22 21 15,1 0-15,-22 21 0,22-22 16,-43 1-16,22 21 0,-43-21 0,21 21 15,-20-21-15,-1 21 0,-21 0 16,0-21-16,0 21 0,-21 0 0,-1 0 16,1 0-16,-21 0 0,-22 0 0,22 0 15,-43 0-15,22-21 0,-22 21 16,-21 0-16,1-22 0,-1 1 0,0 0 16,0 0-16,0 0 0,0-22 15,1 22-15,20-21 0,0-22 16,1 22-16,-1-21 0,21-22 0,1 0 15,21 1-15,-1-1 0,-20 0 0,20-21 16,22 1-16,-21-22 0,0 21 16,20-21-16,1 0 0,-21 0 0,21 0 15,0 0-15,-1 0 16,1-21-16,21-1 0,-21 1 0,21 0 16,0 0-16,0-21 0,0 20 0</inkml:trace>
  <inkml:trace contextRef="#ctx0" brushRef="#br0" timeOffset="65074.61">7853 15600 0,'0'0'16,"0"21"-1,0 0 1,-21 0-16,-1 1 0,1 20 0,0-21 15,-21 21-15,21-20 0,-22 20 16,22 0-16,-21 1 0,-1-22 0,1 21 16,21 0-16,-21-20 0,20 20 15,-20-21-15,21 0 0,-21 0 16,20 1-16,1-1 0,0-21 0,0 0 16,21 21-16,21 0 31,0-21-31,0 21 0,22-21 0,-1 21 15,0 1-15,1-1 0,20 0 16,1 0-16,-1 0 0,1 22 0,-1-22 16,-20 21-16,20-21 0,-21 0 15,22 22-15,-22-22 0,1 21 0,-22-21 16,21 1-16,-21-22 0,0 21 16,1 0-16,-1-21 0,0 0 15,-21-21 1,0 0-16,0-1 0,0-20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00:14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6689 1545 0,'0'0'0,"21"-21"15,0 0-15,-21 0 0,0 0 16,0-1-16,21 1 16,-21 0-16,21 21 31,-21-21 141,-21 21-157,21-21 1,-21 21-16,0 0 0,0 0 0,-1 0 16,1 0-16,0 0 0,0 0 15,0 0-15,-22 0 0,22 0 0,-21 21 16,21 0-16,-22 0 0,22 0 15,-21 22-15,21-1 0,0 0 16,-1 22-16,1-22 0,21 22 0,-21-1 16,21-20-16,0 20 0,0-21 15,0 1-15,0-1 0,21-21 0,0 22 16,22-22-16,-22 0 0,21-21 16,-21 0-16,22 0 0,-1 0 15,0 0-15,1-21 0,-22 21 0,21-43 16,1 22-16,-1-21 0,0 0 15,1-1-15,-22-20 0,21-1 0,0 1 16,-20-1-16,-1-20 0,21 20 16,-21-21-16,0 1 0,-21-1 0,22 0 15,-22 1-15,0-1 0,0 0 16,0 22-16,0 21 0,0-22 16,0 43-16,-22-21 0,1 42 15,0 0-15,0 0 0,0 21 16,0 21-16,-1 0 0,1 22 15,0-1-15,21 22 0,-21-21 16,0 20-16,0 1 0,-1 0 0,22-1 16,0 22-16,0-21 0,0-22 15,0 22-15,0-22 0,43 1 0,-22-22 16,0 1-16,21-1 0,-20-21 16,20 0-16,0 0 0,-21-21 0,22 0 15,-1 0-15,0 0 0,-20 0 0,20-21 16,-21 0-16,21 0 0,1 0 15,-22 0-15,0-22 0,21 1 0,-20 0 16,-1-1-16,0 1 0,0 0 16,0-1-16,0 1 0</inkml:trace>
  <inkml:trace contextRef="#ctx0" brushRef="#br0" timeOffset="368.79">7599 1461 0,'0'0'0,"0"-22"0,0 1 0,-21 21 31,21 21-31,-22-21 0,1 43 16,21-22-16,-21 0 0,0 21 15,21 1-15,-21-1 0,21 22 0,0-22 16,-21 0-16,21 1 0,0-1 16,0 0-16,0-21 0,0 1 0,21-1 15,0 0-15,0 0 0,0-21 16,0 0-16,22 0 0,-1 0 0,-21-21 16,22 0-16,-1 0 15,0-1-15,1 1 0,-22-21 0,21 21 16,-21-22-16,0 1 0,1 0 15,-22-1-15,0 1 0,0 0 0,0-1 16,0 1-16,-22 0 0,1 21 16,0-1-16,-21 1 0,21 0 0,-22 21 15,1 0-15,0 0 0,-1 0 16,22 21-16,-21 0 0,-1 1 0,22 20 16,0-21-16,0 21 0,0 1 15,21-1-15,0 0 0,0 1 0,0-22 16,0 21-16,21-21 15,0 1-15,0-1 0,22 0 0,-1-21 16,0 0-16,1 0 0,-1 0 16,21 0-16</inkml:trace>
  <inkml:trace contextRef="#ctx0" brushRef="#br0" timeOffset="1268.64">8382 1524 0,'0'0'0,"0"-21"0,0 0 16,0 0-16,-21 21 15,21 21 1,-21 0-16,-1 0 0,22 0 0,-21 22 16,21-22-16,0 21 15,-21 0-15,21 1 0,-21-1 0,21-21 16,0 22-16,0-1 0,0-21 16,0 0-16,0 0 0,0 1 0,21-22 15,0 0-15,0 0 0,22 0 16,-22 0-16,0 0 0,0-22 15,22 1-15,-22 0 0,0 0 0,21 0 16,-21-22-16,1 22 0,-1-21 16,0 0-16,-21 20 0,0-20 0,21 21 15,-21 0-15,0 0 0,21-1 16,-21 44 15,0-1-31,0 0 0,0 0 0,-21 21 16,21-20-16,0 20 0,-21-21 15,21 21-15,0-20 0,0-1 0,0 0 16,0 0-16,21 0 0,0 0 0,0-21 16,22 0-16,-22 0 0,21 0 15,-21 0-15,22 0 0,-22 0 0,21-21 16,1 21-16,-22-21 0,21 0 16,-21 0-16,0-22 0,1 22 0,-1 0 15,-21-21-15,0 21 0,0-22 16,0 1-16,0 21 0,0-22 15,-21 22-15,-1 0 0,1 0 16,0 0-16,-21 21 0,42-21 0,-21 21 16,-1 0-16,22-22 15,22 22 1,-1 0-16,0 0 0,21 0 16,-21 0-16,22 0 0,-22 22 15,21-22-15,-21 21 0,22 0 0,-22 0 16,0 0-16,21 0 0,-20 1 15,-1 20-15,-21-21 0,21 21 0,-21-20 16,0 20-16,0 0 0,0-21 16,0 22-16,0-22 0,0 0 15,0 0-15,0 0 0,0 1 0,0-1 16,0-42 15,0-1-31,0 1 0,21 0 16,-21-21-16,21 21 0,0-22 0,-21 1 15,22 0-15,-1-1 0,0 1 16,0 0-16,0-1 0,0 22 0,1 0 16,-1 0-16,0 0 0,0 21 15,0 0-15,0 0 0,1 0 16,-22 21-16,21 0 0,-21 21 0,0-21 16,0 22-16,0-1 15,0 0-15,0 1 0,-21-22 0,21 21 16,-22 1-16,22-22 0,0 21 15,0-21-15,0 0 0,0 1 16,0-1-16,22-21 16,-1 0-16,0 0 15,0-21-15,0-1 0,22 1 0</inkml:trace>
  <inkml:trace contextRef="#ctx0" brushRef="#br0" timeOffset="3564.84">10456 1439 0,'0'-21'0,"0"42"0,0-63 16,0 21-16,-21 0 0,0 21 15,0 0-15,-43 21 16,22-21-16,21 21 16,-22 21-16,22-20 0,0 20 15,-21-21-15,21 21 0,-22 22 0,22-22 16,0 1-16,21-1 0,0 0 15,0 1-15,0-1 0,0-21 0,0 21 16,0-20-16,42-1 0,-21 0 0,22-21 16,-1 0-16,0 0 0,1 0 15,-1 0-15,22 0 0,-1-21 16,-21 0-16,22 21 0,-1-22 16,-20 1-16,20-21 0,-20 21 0,-1 0 15,0-22-15,1 22 0,-22-21 0,0-1 16,0 1-16,-21 0 0,0 21 15,0-22-15,0 22 0,0-21 0,0 21 16,-21-1-16,0 22 0,0 0 16,-1 0-16,1 0 0,0 0 0,0 0 15,-21 22-15,20-1 0,1 21 16,0-21-16,0 22 0,-21-1 0,20 0 16,1 22-16,0-22 0,21 0 15,0 1-15,-21-22 0,21 21 16,0-21-16,0 1 0,0-1 0,0 0 15,21-21-15,0 0 0,0 0 16,1 0-16,-1 0 0,21-21 0,-21 0 16,22 21-16,-22-22 0,0-20 0,21 21 15,-21 0-15,1-22 0,-1 1 16,0 21-16,0-21 0,0-1 0,-21 1 16,21 0-16,-21 20 0,0 1 15,0 0-15,0 0 0,0 0 0,0 42 31,0 0-15,-21 0-16,21 22 0,-21-22 0,0 21 16,21 0-16,0-20 0,0 20 15,-21 0-15,21-21 0,0 22 0,0-22 16,0 0-16,0 0 0,0 0 0,21-21 16,0 0-16,0 22 0,22-22 15,-22 0-15,0 0 0,0-22 16,21 1-16,-20 0 0,20 0 15,0 0-15,-21 0 0,22-22 0,-22 22 16,21-21-16,-21-1 0,1 1 16,-1 0-16,0-1 0,0 22 15,0-21-15,0 21 0,-21-22 0,0 22 16,0 42 15,-21 1-31,21-1 0,-21 0 16,21 0-16,-21 21 0,21-20 0,0-1 15,0 21-15,0-21 0,0 0 0,21 1 16,0-1-16,0 0 0,1 21 16,-1-21-16,0 1 0,0-22 0,0 21 15,0 0-15,1 0 0,-1-21 16,0 21-16,-42-21 31,0 0-15,-1-21-16,1 21 0,-21-21 0,21 0 15,0 21-15,-1 0 0,1-21 16,0 21-16,0 0 0,0 0 16,0 0-16,-1 21 15,22 0-15,0 0 16,0 0-16,0 0 0,22 1 16,-1-22-16,0 0 15,0 21-15,0-21 0,0 0 0,22 0 16,-22 0-16,0 0 0,21 0 15,-20 0-15,20 0 0,-21 0 16,21-21-16,-20-1 0,20 22 0,-21-21 16,21-21-16,-20 21 0,20-22 0,-21 22 15,21-21-15,-20-22 0,-1 22 16,21-21-16,-21 20 0,0-20 0,1-1 16,-1 1-16,0-1 0,0 1 15,-21-1-15,0 1 0,0-1 0,0 22 16,0 0-16,0-1 0,0 1 15,0 21-15,0 0 0,-21 21 16,0 0-16,0 42 16,-1-21-16,22 0 0,0 22 15,-21 20-15,0-21 0,21 1 0,-21 20 16,21-20-16,0 20 0,0-21 16,0 22-16,0-22 0,0 22 0,0-22 15,0 22-15,0-22 0,0 0 16,0 1-16,0-1 0,21-21 0,0 21 15,0-20-15,1-1 0,-1 0 16,0-21-16,0 21 0,21-21 0,-20 0 16,20 0-16,-21 0 0,21 0 0,-20-21 15,20 0-15,-21 0 16,21-1-16,-20 1 0,20 0 0,-21 0 0,0-21 16,0 20-16,1-20 0,-1 21 15,0 0-15,-21 0 0,0-1 16,0 1-16,0 42 31,0 1-31,0-1 0,0 0 16,-21 21-16,21-21 0,0 1 15,0-1-15,0 0 0,0 0 0,0 0 16,0 0-16,0 1 0,0-1 16,21-21-16,0 0 15,0 0 1,0 0-16,1 0 0,-22-21 0,21 21 15,0-22-15,0 1 0,0 0 16,-21 0-16,21-21 0,1 20 0,-1 1 16,-21-21-16,0 21 0,21 0 15,-21-1-15,0 1 0,0 42 32,0 1-32,0-1 15,0 21-15,0-21 0,0 0 0,0 1 16,0-1-16,-21 0 0,21 0 15,0 0-15,0 0 0,0 1 0,21-22 32,0 0-32,0 0 15,0 0-15,-21-22 0,22 22 0,-1-21 16,0 0-16,0 0 0,0 0 16,0 0-16,1-1 0,-1 1 0,0 0 15,0 0-15,-21 0 0,21 21 16,-21-21-16,21 21 15,-21 21-15,0 0 0,0 0 16,0 0-16,0 0 16,0 1-16,0 20 0,22-21 15,-22 0-15,21 0 0,0 1 0,21-1 16,-21-21-16,22 21 16,-1-21-16,0 0 0,22 0 0,-1 0 15,-20 0-15,20 0 0,1 0 0,-22 0 16,22 0-16,-22 0 0,21-21 15,-20 0-15,-1-1 0,0 1 0,-20 0 16,-1-21-16,0 21 0,-21-22 16,0 1-16,0 0 0,0-1 0,0 1 15,-21 21-15,0-22 0,-22 1 0,22 21 16,-21 0-16,-1 0 0,1 21 16,0 0-16,21 0 0,-22 0 0,1 21 15,21 0-15,0 21 0,-22-21 16,22 22-16,0-22 0,21 21 15,-21 1-15,21-22 0,0 21 0,0-21 16,0 22-16,0-22 0,0 0 16,0 0-16,21 0 0,0 0 0,-21 1 15,21 20-15,0-21 0,1 0 16,-1 22-16,-21-1 0,21-21 0,0 21 16,0 1-16,-21-1 0,21 22 0,-21-22 15,0 21-15,0 1 0,0-1 16,0 1-16,0-1 0,-21 1 0,0-1 15,21 1-15,0-22 0,-21 22 0,0-22 16,0 0-16,21 1 0,0-22 16,0 21-16,-22-21 0,22 1 15,-21-1-15,0-21 16,21-21-16,0-1 16,0 1-16,0 0 0,0 0 15,-21-21-15,21-1 0,-21 1 0</inkml:trace>
  <inkml:trace contextRef="#ctx0" brushRef="#br0" timeOffset="3776.72">13017 1207 0,'0'0'16,"-42"-43"-16,21 22 0,-21-21 15,20 21-15,1-1 0,0 22 16,21-21-1</inkml:trace>
  <inkml:trace contextRef="#ctx0" brushRef="#br0" timeOffset="3972.12">11832 1397 0,'0'0'0,"-21"21"0,21 0 16,42-21-16,-21 0 16,22 0-16,-1 0 0,0 0 0,22 0 15,-1 0-15,-20-21 0,20 21 0,1-21 16,-1 21-16,-20 0 0,20 0 15,-21-21-15,1 21 0,-1 0 0</inkml:trace>
  <inkml:trace contextRef="#ctx0" brushRef="#br0" timeOffset="4688.22">16087 1439 0,'0'0'0,"0"-42"0,0 0 0,0-1 0,42-147 15,-21 148 1,0-22-16,-21 22 0,21-22 0,-21 43 16,0-21-16,0 21 0,0-1 15,0 44-15,0-1 16,-21 21-16,0 0 15,0 22-15,0-1 0,0 22 0,-22 0 16,22-1-16,-21 1 0,-1 0 16,22 21-16,-21-22 0,0 1 0,20 0 15,-20-22-15,0 1 0,21-22 16,-1 0-16,22 1 0,0-22 0,22-21 31,-1-21-31,0-1 0,0-20 16,0 21-16,0-21 0,22-22 0,-22 22 15,0-22-15,0 1 0,0-1 16,1 1-16,-22-22 0,21 22 0,-21-22 16,21 0-16,-21 22 15,0-22-15,0 0 0,0 22 0,0-1 16,0 22-16,0 21 0,0 0 16,0 42-16,0 0 0,0 21 15,0 22-15,0-1 0,0 1 16,0-1-16,0 22 0,0 0 0,0-1 15,0 22-15,0-21 0,0-22 16,0 22-16,0-21 0,0-1 0,0-21 16,0 1-16,0-1 0,0-21 15,0 22-15,0-22 0,21 0 16,0-21 0,-21-21-1,0 0-15,0-1 0</inkml:trace>
  <inkml:trace contextRef="#ctx0" brushRef="#br0" timeOffset="5208.24">15748 1757 0,'0'-21'15,"21"21"1,0 0-16,0 0 0,1 0 16,20 0-16,-21 0 0,21-21 0,1 21 15,-1 0-15,22-22 0,-22 22 16,0-21-16,22 0 0,-1 21 15,1-21-15,-22 0 0,22 0 16,-1 21-16,-21-22 0,1 22 0,20-21 16,-42 21-16,22-21 0,-22 21 15,0 0-15,0 0 0,-21-21 0,-21 21 32,0 0-32,0 0 15,0 0-15,-1 0 0,-20 0 16,21 0-16,0 21 0,-22 0 0,22 0 15,-21 1-15,21-1 0,0 21 16,-1-21-16,22 0 0,0 22 16,0-22-16,0 0 0,0 0 0,0 0 15,43-21-15,-22 22 0,0-22 16,21 0-16,1 21 0,-22-21 0,21 21 16,1-21-16,-22 0 0,21 21 15,-21-21-15,0 21 0,1-21 0,-1 21 16,-21 1-16,0-1 15,-21 0-15,-1-21 0,-20 21 16,21 0-16,-21-21 0,-1 0 16,1 21-16,0-21 0,-1 0 0,1 0 15,0 22-15,-1-22 0,22 0 0,0 0 16,0 0-16,0 0 0,21-22 31,21 1-15,0 21-16,21-21 0,1 21 0,-1-21 15</inkml:trace>
  <inkml:trace contextRef="#ctx0" brushRef="#br0" timeOffset="5644.23">17378 1672 0,'0'0'16,"21"-42"-16,64-22 15,-43 22-15,-21 21 0,-21 0 0,21 21 16,-21-21-16,-21 21 15,0 0 1,0 0-16,-22 0 0,22 21 16,-21 0-16,0 0 0,-1 0 0,1 0 15,0 1-15,20-1 0,1 21 16,0-21-16,21 0 0,0 1 16,0-1-16,0 0 0,21-21 15,0 21-15,22 0 0,-22-21 0,21 21 16,1-21-16,-1 22 0,0-1 15,1-21-15,-22 21 0,21 0 0,-21-21 16,0 21-16,1 0 0,-22 1 16,0-1-16,0 0 0,-22-21 15,1 21-15,-21-21 0,0 0 16,-1 21-16,1-21 0,-22 0 16,22 0-16,-21 0 0,20 0 0,1 0 15,0 0-15,-1 0 0,22 0 16,0 0-16,0 0 0,0-21 0,21 0 15,-22 21-15,22-21 0,0 0 16,22-1-16,-1 22 16,0-21-16,21 21 0,1-21 0,-1 0 15,0 21-15,1-21 0</inkml:trace>
  <inkml:trace contextRef="#ctx0" brushRef="#br0" timeOffset="5860.1">17928 1630 0,'0'0'0,"21"-21"0,0 21 16,-21 21 0,0 0-16,0 0 15,0 0-15,-21 22 0,21-22 0,-21 21 16,0-21-16,21 22 0,-21-22 0,0 0 16,21 0-16,0 22 0,-22-43 15,22 21-15,-21 0 0,42-42 47,-21 0-47,22-1 0</inkml:trace>
  <inkml:trace contextRef="#ctx0" brushRef="#br0" timeOffset="6024.52">18055 1270 0,'0'0'0,"0"-21"0,-21 21 0,0 0 15,0 0-15,21 21 16,0 0-16,-22-21 0,22 21 16,0 1-16,0-1 0,0 0 15,0 0-15,22 0 16</inkml:trace>
  <inkml:trace contextRef="#ctx0" brushRef="#br0" timeOffset="6815.58">18627 1947 0,'0'0'0,"21"0"16,21-42-16,-21 21 16,0 0-16,1-22 0,-1 22 0,0-21 15,0 21-15,0-22 0,0 1 16,-21 0-16,0 21 0,0-22 0,0 22 16,0 0-16,0 0 0,-21 0 15,0-1-15,0 22 0,-21 0 0,-1 0 16,1 22-16,-22-1 15,22 0-15,0 0 0,-22 21 0,22-20 16,0 20-16,-1 0 0,1 1 16,21-1-16,0 0 0,-1 1 0,22-22 15,0 0-15,0 0 0,0 0 16,22 0-16,20-21 0,-21 0 0,21 0 16,1 0-16,-1 0 0,0-21 0,22 0 15,-22 0-15,1 0 0,-1 0 16,0-1-16,1 1 0,-22-21 0,0 21 15,0-22-15,0 22 0,-21 0 16,0 0-16,0 0 0,0 0 16,0 42-1,-21 0 1,21 21-16,-21-21 0,21 22 16,-21 20-16,21-20 0,0 20 0,0 1 15,-21-22-15,21 21 0,0 22 16,0-21-16,0 20 0,0 22 0,0-21 15,0 21-15,0-1 0,0 1 0,0 0 16,0 0-16,0 21 0,0-21 16,0-22-16,0 22 0,-22 0 0,1-21 15,0-1-15,0 1 0,-21 0 0,20-22 16,-20 1-16,0-1 0,-22 1 16,22-22-16,0-21 0,-22 0 15,22 1-15,-22-22 0,22 0 0,-22-22 16,22-20-16,-21 0 0,-1-1 0,1-20 15,-1-1-15,-21 1 0,22-22 16,-1 22-16,-20-22 0,41 0 0,-20-20 16,42 20-16,0 0 0,-1 22 0,22-22 15,0 22-15,22-1 0,-1 1 16,0-1-16,21 1 0,1-1 0,-1 1 16,0-1-16,22 22 0,-22-22 15,22 1-15,-1-1 0</inkml:trace>
  <inkml:trace contextRef="#ctx0" brushRef="#br0" timeOffset="9098.4">18902 1630 0,'0'-21'0,"0"0"0,0-1 15,0 1 1,0 0-16,0 0 16,0 42 15,0 0-31,0 0 15,0 1-15,0 20 0,0-21 16,0 21-16,0-20 0,0 20 0,-21-21 16,21 0-16,0 22 0,-22-22 15,22 0-15,0 0 0,0 0 16,0 0 0,-21-21-16,0 0 46,21-21 64,0 0-95,0 0-15,0 0 16,0 0-16,0-1 0,0 1 16,0 0-16,0 0 0,21-21 15,0 20-15,1-20 0,-22 21 0,21-21 16,0 20-16,0 1 0,-21 0 16,21 0-16,0 0 0,1 21 0,-1 0 15,0 0-15,0 0 16,-21 21-16,21 21 0,-21-21 0,0 1 15,21 20-15,-21 0 0,0-21 16,22 22-16,-22-1 0,0-21 0,0 22 16,0-22-16,21 0 0,-21 0 15,21 0-15,0 0 0,0 1 16,0-22-16,1 0 16,-1 0-16,0 0 0,0 0 0,21 0 15,-20 0-15,20 0 0,0-22 0,1 1 16,-22 21-16,21-21 0,0 0 15,1-21-15,-22 20 0,0 1 0,21-21 16,-20 21-16,-22-22 0,0 22 16,0-21-16,21 21 0,-21 0 0,0-1 15,0 1-15,0 0 0,-21 21 16,-1 0-16,1 21 16,0 0-1,0 1-15,21-1 0,-21 21 0,0-21 16,21 22-16,-22-1 0,22-21 15,-21 21-15,0-20 0,21 20 0,0-21 16,0 0-16,0 0 0,-21 1 16,21-1-16,0 0 15,0-42 1,0 0 0,21-1-16,-21 1 0,21-21 15,0 21-15,-21-22 0,22 1 16,-1 21-16,0-21 0,21-1 15,-21 22-15,1 0 0,-1 0 16,0 0-16,21-1 0,-21 22 0,1 0 16,-1 0-16,-21 22 0,21-1 15,0 0-15,-21 0 0,21 21 0,-21-20 16,21 20-16,-21-21 0,0 21 16,0-20-16,0 20 0,0-21 0,22 0 15,-22 0-15,21 1 0,-21-1 16,21-21-16,0 0 15,0 0 1,-21-21-16,21 21 0,-21-22 0,22 1 16,-1 0-16,-21 0 0,21-21 15,0 20-15,0-20 0,0 21 16,1-21-16,-1-1 0,0 22 0,0 0 16,-21 0-16,21 0 0,0-1 15,1 22-15,-1 22 16,-21-1-16,0 0 15,0 0-15,0 0 0,0 22 0,0-22 16,0 21-16,0-21 0,21 22 16,-21-22-16,0 0 0,21 0 0,0 21 15,22-20-15,-22-1 0,0-21 0,21 21 16,1 0-16,-1-21 16,0 0-16,1 0 0,-1 0 0,0 0 15,1 0-15,-1 0 0,0 0 16,1-21-16,-1 0 0,0 0 0,1-1 15,-22 1-15,21 0 0,-21 0 16,0-21-16,1 20 0,-1-20 0,-21 0 16,0 21-16,0-22 0,0 22 15,0 0-15,0 0 0,-21 21 16,-1 0-16,1 0 16,0 21-16,0 0 0,0 0 0,0 0 15,-1 22-15,1-1 0,21-21 16,-21 22-16,21-1 0,0-21 15,0 0-15,0 0 0,0 1 0,0-1 16,21 0-16,0-21 0,1 0 16,20 21-16,-21-21 0,21 0 0,1 0 15,-1 0-15,0 0 0,1-21 16,-1 21-16,0-21 0,1 0 0,-1 21 16,-21-22-16,22 1 0,-22-21 15,21 21-15,-21 0 0,0-22 0,1 22 16,-22-21-16,0 21 0,21-1 15,-21 1-15,0 0 0,0 42 16,0 0-16,-21 1 16,-1-1-16,22 0 15,-21 0-15,0 21 0,0-20 0,21-1 16,0 21-16,-21-21 0,21 0 16,0 1-16,0-1 0,0 0 15,21-21 1,0 0-1,0-21-15,0 0 0,1 21 16,-1-22-16,0 1 0,0 0 16,-21 0-16,21 0 0,0 0 0,1-1 15,-1 1-15,0 0 0,0 21 16,0-21-16,0 21 0,1 0 16,-22 21-1,21 0-15,-21 0 16,0 1-16,0-1 0,21 0 15,-21 0-15,0 0 0,0 0 0,21 1 16,0-22-16,0 21 0,1-21 16,-1 21-16,0-21 0,0 0 15,0 0-15,22 0 0,-22 0 0,0 0 16,21-21-16,-21 21 0,22-21 16,-1-1-16,-21 1 0,22 0 0,-22 0 15,0-21-15,21-1 0,-21 1 16,1 0-16,-1-1 0,0-20 15,0-1-15,0 1 0,0-1 16,-21 1-16,22-1 0,-22 1 0,21-1 16,-21 1-16,0 20 0,0 1 15,0 0-15,0 21 0,-21 21 16,-1 21-16,1 0 16,0 21-16,21 1 0,-21-1 0,21 21 15,-21-20-15,21 20 0,0 1 16,0-1-16,0 1 0,0-1 0,0 1 15,0-22-15,21 22 0,0-22 0,-21 21 16,21-20-16,-21-22 16,21 21-16,-21-21 0,22 1 0,-1-1 15,-21 0-15,21-21 0,0 21 16,0-21-16,0 0 0,1 0 16,-1 0-16,0 0 0,0-21 15,0 0-15,22 21 0,-22-21 0,0-22 16,0 22-16,0 0 0,0-21 0,-21-1 15,0 1-15,22 0 0</inkml:trace>
  <inkml:trace contextRef="#ctx0" brushRef="#br0" timeOffset="9308.57">22775 1418 0,'0'0'0,"-42"0"16,-43 0-16,64 0 15,0 21-15,42 1 16,0-22-16,22 0 15,-1 0-15,0 0 0,1 0 0,-1 0 16,21 0-16,-20 0 0,-1 0 0,22 0 16,-22 0-16,0 0 0,-21 0 15,22 0-15,-22 0 0,0 0 0,-63 0 32,21 0-32,-22 0 15,-20 0-15</inkml:trace>
  <inkml:trace contextRef="#ctx0" brushRef="#br0" timeOffset="10154.15">7514 2371 0,'-63'0'16,"126"0"-16,-148 0 0,64 0 15,0 21-15,0-21 0,0 21 16,21 0 0,0 0-16,21-21 15,0 22-15,21-22 0,1 0 0,-1 0 16,0 21-16,22-21 15,-1 0-15,22 0 0,0 21 0,-1-21 16,22 0-16,-21 0 0,42 0 16,-21 0-16,42 0 0,0 21 0,0-21 15,22 0-15,20 0 0,1 0 0,20 0 16,22 21-16,0-21 0,21 0 16,0 0-16,0 0 0,42 0 0,-21 0 15,22 0-15,20 0 0,1 0 16,-1 0-16,1 0 0,20 21 0,-20-21 15,21 0-15,20 0 0,-20 0 16,0 22-16,21-22 0,-22 0 16,1 0-16,21 0 0,-22 0 0,-20 21 15,21-21-15,-1 0 0,1 0 0,-22 0 16,1 0-16,-22 0 0,1 21 16,-22-21-16,0 0 0,-21 0 15,0 21-15,-42 0 0,-1-21 0,1 0 16,-43 0-16,1 21 0,-22-21 0,-21 0 15,0 0-15,-43 22 0,-20-22 16,-1 0-16,-41 21 0,-1-21 0,-21 21 16,-21 0-16,-1-21 15,-20 21-15,-21-21 0,-22 0 0,0 21 16,1-21-16</inkml:trace>
  <inkml:trace contextRef="#ctx0" brushRef="#br0" timeOffset="10926.37">4212 4720 0,'0'0'0,"21"-84"16,-21 62-16,0 1 15,0 0-15,0 0 16,0 0-16,-21 21 15,0 0-15,0 21 16,21 0-16,0 21 0,0 1 16,-21 20-16,21 1 0,0 20 0,0 1 15,0 21-15,0-21 0,0 20 16,0 1-16,0 21 0,0-21 0,0 0 16,0 0-16,0 0 0,0-1 15,0 22-15,0-42 0,0 21 0,0 0 16,-22-22-16,22-20 0,0 21 0,0-22 15,0-21-15,0 1 16,0-1-16,0-21 0,0 0 0,0 1 16,22-22-1,-22-22-15,21-20 16,-21 21-16,0-21 0,0-22 0,0 1 16,21-1-16,-21 1 0</inkml:trace>
  <inkml:trace contextRef="#ctx0" brushRef="#br0" timeOffset="11624.09">4318 4614 0,'0'0'0,"-21"-42"16,-22-43-16,22 64 16,21-21-16,0 21 0,-21 21 0,21-21 15,0-1-15,21 1 16,22 21-16,-1 0 0,0-21 15,22 0-15,20 21 0,1 0 16,0-21-16,-1 21 0,1 0 0,21 0 16,-21 0-16,42-21 0,-22 21 15,44 0-15,-22 0 0,21 0 0,0 0 16,0 0-16,21-22 0,1 22 16,-22 0-16,21 0 0,1 0 0,-22 0 15,0 0-15,0 0 0,0 0 16,-21 0-16,0 0 0,-21 0 15,0 22-15,-21-1 0,-22-21 0,1 21 16,-22 0-16,0 0 0,-21 0 16,1 1-16,-22-1 0,21 21 0,-21-21 15,0 0-15,0 22 0,0-1 0,-21-21 16,-1 22-16,22 20 0,-21-21 16,21 1-16,0 20 0,-21 1 0,0-1 15,0-20-15,21 20 0,-21 1 16,21-1-16,0 1 0,0-1 15,0 1-15,0 20 0,0-20 0,0-1 0,0 22 16,0-22-16,0 1 16,0-1-16,0 1 0,0-1 0,0 1 15,0-1-15,21 1 0,-21-1 0,0 1 16,0-1-16,0-20 0,0 20 16,0-20-16,-21 20 0,-1-21 0,1 1 15,0-1-15,-21 0 0,-1-20 0,-20 20 16,-1-21-16,-20 0 0,-1 0 15,-21 22-15,0-22 0,-21 0 0,-21 0 16,0 0-16,-21 1 0,-1-1 16,1-21-16,-21 21 0,-1 0 15,1 0-15,20-21 0,-20 21 0,42-21 16,-1 0-16,1 0 0,21 0 0,21 0 16,1 0-16,20 0 0,0 0 15,22 0-15,-1 0 0,22 0 0,0 0 16,-1 0-16,22-21 0,21 0 15,21 21-15,0-21 16,22 21-16,-1-21 0,0 21 0,1-21 16,20-1-16</inkml:trace>
  <inkml:trace contextRef="#ctx0" brushRef="#br0" timeOffset="12240.74">4487 9102 0,'0'0'0,"0"-21"0,-21-22 16,0 43-1,0 0-15,21 21 16,0 1-16,0 20 0,0-21 16,0 21-16,0 22 0,0-22 15,0 22-15,0 20 0,21 1 0,0 0 16,0-1-16,0 1 0,1 0 15,-1 21-15,0-1 0,-21 1 0,21 0 16,-21 21-16,0-21 0,0 0 0,0 21 16,0-21-16,0-1 0,0 1 15,-21-21-15,21 21 0,-21-22 0,21-20 16,-21 21-16,21-43 0,0 21 0,-22-20 16,1-1-16,21-21 15,-21 22-15,0-43 0,0 0 16,0 0-16,21-22 0,0-20 15,0 21-15,-22-43 0,22 22 16,-21-21-16,21-22 0,0 21 0,0-41 16</inkml:trace>
  <inkml:trace contextRef="#ctx0" brushRef="#br0" timeOffset="12896.47">4530 9335 0,'0'0'0,"21"-43"0,-21-20 15,0 42 1,21 21-16,0 0 16,0-22-16,22 22 0,-1 0 15,0 0-15,22 0 0,-1 0 16,1 0-16,-1-21 0,22 21 0,0-21 16,20 21-16,1 0 0,0-21 15,21 21-15,0 0 0,0-21 0,0 21 16,21-21-16,0 21 0,1-22 15,-1 1-15,0 21 0,-21-21 0,21 21 16,-21 0-16,21 0 0,-21-21 0,0 21 16,0-21-16,-21 21 0,0 0 15,0 0-15,-22 0 0,-20 0 16,-1 0-16,1 21 0,-22 0 0,1 0 16,-22 0-16,0 1 0,0-1 15,-21 21-15,0-21 0,0 22 0,0-1 16,0 0-16,0 1 0,0 20 0,0 1 15,0-1-15,-21 1 0,21-1 16,0 1-16,0 20 0,-21-20 0,21 20 16,0-20-16,0-1 0,0 22 0,0-21 15,0 20-15,0-20 0,0 20 16,0-20-16,0 21 0,0-22 0,0 1 16,0-1-16,0 1 0,0-1 15,0-21-15,0 22 0,0-22 0,0 22 16,0-22-16,-21 0 0,-1 1 15,1-1-15,0-21 0,-21 22 0,21-22 16,-43 21-16,22-21 0,-22 0 0,-20 1 16,-1-1-16,0-21 0,-21 21 15,1 0-15,-22-21 0,0 21 0,-22 0 16,1 1-16,0-1 0,0 0 0,-21 0 16,20 0-16,1 0 0,-21 1 15,42-1-15,-21 21 0,21-21 0,21 0 16,0 1-16,0-22 0,22 21 0,-1 0 15,0-21-15,1 0 0,20 0 16,1 0-16,20 0 0,-20-21 16,42 0-16,-1-1 0,1-20 0,21 0 15,0-1-15,0-20 0,0-1 0,21 1 16</inkml:trace>
  <inkml:trace contextRef="#ctx0" brushRef="#br0" timeOffset="13412.18">5461 7684 0,'0'0'0,"0"-22"0,0 1 0,0 0 0,0 0 0,0 0 16,0-22-1,0 22-15,21 21 16,0 21-16,0 1 15,-21-1-15,22 21 0,-1 0 16,0 22-16,0-1 0,0 1 0,0 21 16,1-1-16,-1 1 0,-21 21 15,0-22-15,0 1 0,0 0 0,0-1 16,0 1-16,0-21 0,0 20 0,0-20 16,0-22-16,0 22 0,-21-22 15,21 0-15,0-21 0,-22 1 16,22-1-16,0-42 31,0-1-31,0-20 0,-21 21 0,21-43 16,0 22-16,0 0 0,-21-22 0,21 1 15,0-22-15,0 22 0,0-22 16,0-21-16,-21 21 0,21-20 0,0-1 16</inkml:trace>
  <inkml:trace contextRef="#ctx0" brushRef="#br0" timeOffset="13772.48">5567 7641 0,'0'0'16,"0"-42"-16,-21 0 0,21 20 0,-22 1 0,1 21 15,0 0-15,0 0 0,0 21 16,0 1-16,-1 20 0,1-21 16,-21 21-16,21 1 0,0-1 15,-1 0-15,1 1 0,-21 20 0,21-20 16,0-1-16,21 0 0,-22-21 0,22 22 16,-21-22-16,21 0 15,0-42 1,0 0-16,0 0 0,21-22 15,1 22-15,-1-21 0,0-1 0,21 1 16,-21 0-16,22-1 0,-1 1 0,0 0 16,1-1-16,-22 1 0,21 0 15,1-1-15,-1 22 0,0 0 0,-21 0 16,22 21-16,-22 0 16,21 21-16,-21 0 0,1 0 0,20 22 15,-21-22-15,21 21 0,-20 1 0,-1-1 16,0 21-16,0-20 0,0-1 15,0 22-15,1-22 0,-1 0 0,0 1 16,0-22-16,0 21 0,0-21 0,1 0 16,-1 1-16,0-1 0,0-21 15,0 0-15,0 0 0,22 0 0,-1-21 16</inkml:trace>
  <inkml:trace contextRef="#ctx0" brushRef="#br0" timeOffset="14520.17">7959 5948 0,'0'-21'0,"0"42"0,0-63 0,0 20 16,0 1-16,0 0 0,21 0 15,0 0-15,0 0 0,0-1 16,0 1-16,1 0 0,-1 0 0,21 0 16,0 0-16,1-1 0,-1 22 15,0-21-15,1 0 0,20 0 0,1 21 16,-1-21-16,22 21 0,0 0 16,-1 0-16,1 0 0,0 0 0,-1 0 15,1 21-15,0 0 0,20 0 16,-20 22-16,21-1 0,0 0 15,-22 1-15,22-1 0,0 21 0,0-20 16,-21-1-16,20 22 0,-20-22 16,0 21-16,-1 1 0,-20-1 0,21 1 15,-22-1-15,1 22 0,-1-21 0,1 20 16,-1 1-16,-21-22 0,22 22 16,-22 0-16,1-1 0,-22 1 0,21 0 15,-21 21-15,-21-22 0,0 1 16,0 21-16,0-22 0,0 22 15,-42-21-15,21 21 0,-22 0 0,-20-22 16,-1 22-16,1-21 0,-22 21 0,22-1 16,-22 1-16,22-21 0,-22 21 15,0-22-15,22 22 0,-22-21 0,-21 0 16,22-1-16,-1-20 0,0 20 0,-21 1 16,22-21-16,-1-1 0,0 1 15,22-1-15,-22-21 0,22 1 0,-1-1 16,1 0-16,20-20 0,1-1 0,0 0 15,21-21-15,-1 0 0,1 0 0,0 0 16,21-21 0,0 0-16,0-1 0,0 1 0,0 0 15,0 0-15,0 0 0,21-22 16</inkml:trace>
  <inkml:trace contextRef="#ctx0" brushRef="#br0" timeOffset="14953.06">9356 9208 0,'0'21'31,"0"0"-31,0 0 16,0 21-16,0-20 0,-22-1 15,1 21-15,0-21 0,0 22 0,0-1 16,0 0-16,-1 1 0,1-1 0,-21 0 15,21-21-15,-22 22 0,1-1 16,21-21-16,-21 22 0,-1-22 0,1 0 16,21 0-16,-22 0 0,22 0 0,-21-21 15,21 0-15,0 0 0,-1 0 16,44 0 15,20 0-31,-21 0 16,21 0-16,1 0 0,-1 0 15,22 0-15,-22 22 0,21-22 0,1 21 16,-1-21-16,-20 21 0,20-21 0,1 21 16,-1 0-16,-20-21 0,20 21 15,1 1-15,-22-22 0,21 21 0,-20-21 16,-1 21-16,0-21 0,1 0 0,-1 21 16,-21-21-16,22 0 0,-22 0 15,0 0-15,0 0 0,0 0 0,0 0 16,1-21-16,20 0 0</inkml:trace>
  <inkml:trace contextRef="#ctx0" brushRef="#br0" timeOffset="15672.19">17187 3747 0,'0'-22'0,"0"-20"15,0 21-15,-21 21 16,0-21-16,0 21 0,0 0 15,-1 0-15,1 0 0,0 0 16,0 0-16,0 42 0,0-21 0,21 22 16,-22-1-16,22 43 0,-21-22 15,21 43-15,-21-21 0,21 20 0,0 22 16,0-21-16,-21 21 0,0 0 16,21 0-16,-21-21 0,21 0 15,-22 0-15,22 0 0,-21-22 0,0-20 16,21 20-16,0-20 0,0-1 15,0-20-15,0-1 0,0-21 0,0 22 16,0-22-16,21-21 16,0 0-16,1-21 15,-1-1-15,0-20 0,0 21 16,-21-21-16,21-1 0,0-20 0,1 20 16,-1-20-16</inkml:trace>
  <inkml:trace contextRef="#ctx0" brushRef="#br0" timeOffset="16348.04">17018 4043 0,'0'0'0,"-21"-42"0,0-1 0,-22 1 15,22 0-15,0 20 0,0 1 16,21 0-16,0 0 0,0 0 16,21 21-16,21-21 15,1 21-15,41 0 0,1-22 16,0 22-16,20-21 0,22 21 15,0-21-15,0 21 0,22-21 0,20 21 16,0 0-16,1 0 0,20-21 16,-21 21-16,22 0 0,-1 0 0,-20 0 15,20 0-15,-20 0 0,-22 0 16,21 0-16,-21 0 0,0 0 0,-21 0 16,0 0-16,-21 0 0,0 0 15,0 21-15,-43-21 0,1 21 0,-1-21 16,-20 21-16,-1 0 0,-21 1 0,0-1 15,-21 0-15,0 21 0,0-21 16,0 43-16,0-22 0,-21 22 16,0-1-16,0 1 0,0-1 15,0 1-15,-1-1 0,1 1 0,0-22 16,0 22-16,21-1 0,0 1 0,0-1 16,0 1-16,0-1 0,0 22 15,0-22-15,-21 1 0,21-1 0,0 1 16,-21-1-16,21 1 0,0-1 15,0 1-15,-22-1 0,22 1 0,-21-1 16,21 1-16,-21-1 0,0-20 0,21-1 16,-21 21-16,0-41 0,-1 20 15,1 0-15,-21-21 0,21 1 0,-43-1 16,22 0-16,-22 0 0,-20 0 16,-1 0-16,0-21 0,-42 22 0,0-22 15,0 21-15,-42-21 0,21 21 16,-21-21-16,-22 21 0,22-21 0,-22 21 15,22 0-15,-22-21 0,22 22 16,0-1-16,21 0 0,-22 0 0,1 0 16,21 0-16,0-21 0,21 22 0,0-22 15,0 0-15,0 0 0,21 0 16,21 0-16,0 0 0,1 0 0,20 0 16,22 0-16,0 0 0,20 0 15,44 0 1,20 0-16,-21 0 0,21 0 15,22 0-15,-22 0 0,22 0 16</inkml:trace>
  <inkml:trace contextRef="#ctx0" brushRef="#br0" timeOffset="16888.74">17441 8763 0,'-21'-21'0,"42"42"0,-63-84 0,21 20 0,0 1 0,-1 21 16,1-22-16,0 22 0,0 21 16,21-21-16,-21 21 0,0 0 15,-1 0-15,1 21 0,0 0 16,21 1-16,-21 20 0,0 21 0,0 1 15,21 21-15,0 20 0,-22-20 0,22 21 16,-21 0-16,21 0 0,0-1 16,0 1-16,-21 0 0,21 21 0,-21-21 15,0 0-15,21 21 0,-21-21 16,-1-1-16,1 1 0,21-21 0,0 21 16,-21-22-16,21-20 0,-21 21 0,21-43 15,0 21-15,0-20 0,0-1 0,0-21 16,0 0-16,0 1 0,0-44 31,0 1-31,0-21 0,21 21 0,0-22 16,-21-20-16,21-1 0,-21 1 15,22-1-15,-1-20 0</inkml:trace>
  <inkml:trace contextRef="#ctx0" brushRef="#br0" timeOffset="17540.39">17230 8700 0,'0'0'16,"-22"-43"-16,1 22 0,0-21 0,21 21 16,0-1-16,0 1 15,42 21-15,1 0 16,-1 0-16,43 0 0,-1 0 16,1 0-16,21 0 0,21 0 0,0-21 15,21 21-15,0 0 0,22 0 16,-1 0-16,0 0 0,22 0 0,-22 0 15,22 0-15,-22 0 0,21 0 0,-20 0 16,-1 0-16,0 0 0,1 0 16,-1 0-16,-21 0 0,-21 0 0,0 0 15,-21 0-15,0 0 0,-21 0 16,-1 21-16,1-21 0,-22 21 0,-20-21 16,-1 22-16,0-22 0,1 21 15,-22 0-15,0 21 0,-21-21 16,0 22-16,0-1 0,0 22 0,-21-22 15,-21 21-15,20 1 0,-20-1 0,0 1 16,-1-1-16,22 1 0,-21-1 16,0 1-16,20 21 0,1-22 0,0 1 15,0-1-15,0 22 0,21-22 0,-21 1 16,21-1-16,0 1 0,0-1 16,0 1-16,0-1 0,0 1 0,0-22 15,0 22-15,0-22 0,-22 21 0,1-20 16,21-1-16,-21 0 0,-21 1 15,21-22-15,-1 21 0,-20-21 16,-21 1-16,-1-1 0,1 0 0,-1 0 16,-42-21-16,0 21 0,1-21 15,-22 21-15,-22-21 0,1 0 0,-21 0 16,-22 0-16,1 0 0,-1 0 0,-20 0 16,20 0-16,-20 0 0,20 0 15,22 0-15,-1 0 0,22 0 0,0 0 16,21 0-16,0 0 0,21 0 0,0 0 15,22 0-15,-1 0 0,22 0 16,-1 0-16,22 0 0,-1 0 0,22 0 16,0 0-16,42 0 15,0 0 1,1 0-16,20 0 0,0 22 0,-21-1 16,22 0-16</inkml:trace>
  <inkml:trace contextRef="#ctx0" brushRef="#br0" timeOffset="18049.09">17081 13547 0,'0'0'0,"-21"-43"0,0 1 15,21 21-15,0 0 16,0 0-16,-21-1 0,21 1 0,-21 21 15,21 21 1,0 1-16,0 20 0,0 0 16,0 22-16,0-1 0,0 1 0,21 105 15,0-63-15,0-21 16,0 20-16,1 1 0,-1 21 0,-21-21 16,0 21-16,0-21 0,0 0 15,0 21-15,0-21 0,0-1 0,0 1 16,0-21-16,0 21 0,-21-22 0,21-20 15,-22-1-15,22 1 0,0-1 0,0-20 16,0-1-16,0 0 16,0-20-16,0-1 0,0 0 0,0-42 15,0 0 1,0-22-16,0 22 0,0-42 16,0 20-16,0-20 0,0-1 0</inkml:trace>
  <inkml:trace contextRef="#ctx0" brushRef="#br0" timeOffset="18688.04">17081 13504 0,'0'0'16,"-21"-21"-16,-85-63 16,85 62-16,0 1 0,42 0 15,0 21-15,43 0 16,-1 0-16,22-21 0,0 21 15,21 0-15,21-21 0,0 21 0,0 0 16,21 0-16,0 0 0,0-21 16,0 21-16,0 0 0,22 0 0,-43 0 15,42 0-15,-21 0 0,0 0 0,1 21 16,-1-21-16,0 0 0,-21 21 16,21-21-16,-21 21 0,-21-21 0,21 21 15,-21 0-15,0-21 0,-1 22 16,-20-1-16,0 0 0,-22 0 15,1 0-15,-22 0 0,0 1 0,1 20 16,-22-21-16,0 21 0,-21 1 16,0-22-16,0 21 0,0 1 0,0 20 15,-21-21-15,0 1 0,0 20 0,-22 1 16,22-1-16,-21 1 0,-1 20 16,1-20-16,0 21 0,21-22 0,-22 22 15,22-22-15,0 22 0,0-22 16,21 1-16,0-1 0,0 22 0,0-21 15,0-1-15,0 1 0,0-1 0,0 1 16,21-22-16,0 21 0,-21-20 0,0 20 16,21-20-16,-21-1 15,0 0-15,0 1 0,0-1 0,-21 0 16,0 1-16,-21-1 0,-1 0 0,-20 1 16,-1-22-16,1 21 0,-22 0 15,-21-20-15,0 20 0,-21-21 0,-21 21 16,0-20-16,0-1 0,-21 0 0,-22 0 15,22-21-15,-22 21 0,22-21 16,-22 0-16,22 0 0,0 0 0,-1 0 16,1 0-16,21 0 0,21 0 0,0 0 15,0-21-15,42 0 0,-21 21 16,43-42-16,-1 20 0,1 1 0,42-21 16,-22 0-16,22-1 0,21-20 0,0-1 15,21 1-15,1-1 0</inkml:trace>
  <inkml:trace contextRef="#ctx0" brushRef="#br0" timeOffset="20408.84">21082 5059 0,'-21'0'15,"0"-21"1,-1 21-16,1-21 31,0 21-31,0 0 31,42 0 32,0 0-63,0 0 15,1 21-15,-1-21 0,0 0 16,21 0-16,1 21 0,20-21 0,1 21 16,-1-21-16,1 21 0,20-21 15,1 21-15,-22-21 0,22 22 0,0-22 16,-1 21-16,1 0 0,0-21 16,-1 21-16,1 0 0,0 0 0,21 1 15,-1-1-15,-20 21 0,21-21 16,0 0-16,-22 22 0,1-1 15,0 0-15,-1 1 0,22-1 16,-21 22-16,0-22 0,20 21 0,-20 1 16,21-1-16,0 1 0,-22-1 15,1 1-15,21-1 0,-21 1 0,20-1 16,1 22-16,-21-21 0,21 20 0,0-20 16,-1 20-16,-20-20 0,21-1 15,-21 22-15,-1 0 0,1-1 0,-22 1 16,22 21-16,0-21 0,-22 20 15,1 1-15,-1 0 0,-20 0 0,20 0 16,-21 0-16,1-1 0,-1 1 16,0 0-16,-20 21 0,20-21 15,-21 21-15,0-21 0,0 21 0,-21-21 16,22 21-16,-22-22 0,21 22 16,-21 0-16,0 0 0,0-21 0,0 21 15,0 0-15,-21 0 0,-1 0 0,1 0 16,0 0-16,-21 0 0,-1 0 15,-20 21-15,21-21 0,-22 0 0,1 0 16,-1 0-16,1 0 0,-1 0 0,-21 0 16,1 0-16,-1-21 0,0 21 15,1-21-15,-22 21 0,0-21 0,21 21 16,-20-21-16,-22 0 0,21-1 0,0 1 16,-21 0-16,0-21 0,0 21 15,0-1-15,-21-20 0,21 21 16,-21-21-16,21-1 0,-22 22 0,22-21 15,-21-1-15,21-20 0,0 21 16,0-1-16,21 1 0,-21 0 0,22-22 16,-1 22-16,0-22 0,0 1 0,0-22 15,0 22-15,1-22 0,20 0 16,0 1-16,1-1 0,-1 0 0,0 1 16,22-22-16,-1 21 0,1-21 0,20 0 15,-20 1-15,42 20 0,-22-42 16,22 21-16,0 0 0,0-21 15,21 21-15,0-42 32,0 0-17,0 0-15,21 0 0,-21 0 0,21-1 16,0-20-16,1 21 0</inkml:trace>
  <inkml:trace contextRef="#ctx0" brushRef="#br0" timeOffset="20780.63">20997 14711 0,'0'0'0,"0"-21"0,0 0 0,21-1 0,-21 1 16,22 0-16,-22 0 0,0 0 0,0 42 47,0 0-47,-22 0 0,1 0 16,0 1-16,0-1 0,0 0 15,-22 21-15,22-21 0,-21 1 0,0 20 16,20-21-16,-20 0 0,0 22 15,-1-22-15,22 0 0,-21 21 0,21-21 16,0 1-16,-1-1 0,22 21 0,0-21 16,0 0-16,0 1 15,22-1-15,20 0 0,-21-21 0,21 21 16,22 0-16,-22-21 0,22 21 0,-22 1 16,22-22-16,-1 21 15,1 0-15,-22-21 0,21 21 0,-20-21 16,20 21-16,-20-21 0,-1 0 0,0 21 15,1-21-15,-22 0 0,0 0 0,0 0 16,-21-21 15,0 0-31,-21 0 0,21-21 0,-21 20 16,21-41-16,-21 21 0</inkml:trace>
  <inkml:trace contextRef="#ctx0" brushRef="#br0" timeOffset="21932.74">20849 5313 0,'0'21'0,"21"0"16,0-21-1,1 21-15,-1-21 0,0 0 16,0 0-16,0 0 0,0 22 0,1-22 15,-1 0-15,21 0 0,0 0 16,1 21-16,-1-21 0,22 0 0,-22 21 16,21 0-16,1-21 15,-1 21-15,1 0 0,-1 22 0,1-22 16,-1 21-16,-20 1 0,20-1 16,-20 0-16,20 1 0,-21 20 0,1-21 15,20 22-15,-20-1 0,-1-20 0,21 20 16,-20 1-16,-1-1 0,0 1 15,22 20-15,-22-20 0,1-1 0,-1 22 16,21-21-16,-20-1 0,-1 1 16,0 20-16,1-20 0,-1-1 0,0 22 15,1 0-15,-22-22 0,21 22 0,-21-1 16,1-20-16,-1 21 16,0-1-16,0 1 0,-21-22 0,0 22 15,0 0-15,0-1 0,0 1 0,0 0 16,0-22-16,0 22 0,0 0 15,-21-22-15,0 22 0,0-1 0,-22-20 16,22 21-16,-21-22 0,21 22 0,-22-22 16,1 1-16,-22-1 0,22 1 15,-21-1-15,20 1 0,-20-22 0,-1 22 16,1-22-16,-22 21 0,22-20 0,-1 20 16,1-20-16,-1-1 0,22 0 15,-22-21-15,1 22 0,-1-1 0,22-21 16,-22 22-16,22-22 0,0 0 0,-1 0 15,22 0-15,-21-21 16,21 21-16,0-21 0,-1 0 0,22 22 16,-21-22-1,21-22 1,0 1 0,0 0-16,0 0 0,21 0 15,-21 0-15</inkml:trace>
  <inkml:trace contextRef="#ctx0" brushRef="#br0" timeOffset="22356.5">21844 9419 0,'0'0'0,"21"-21"0,-21 0 16,21 0-16,-21 42 31,-21 0-31,0 0 0,0 0 15,0 1-15,-1 20 0,1 0 16,-21-21-16,21 22 0,-22-1 0,1 0 16,0 1-16,21-22 0,-22 21 0,1 1 15,0-1-15,20-21 0,-20 0 16,21 22-16,0-22 0,0 0 0,-1-21 16,1 21-16,21 0 15,21-21 1,1 21-1,-1-21-15,21 0 0,-21 22 0,43-22 16,-22 21-16,22-21 0,-1 21 0,1 0 16,-1-21-16,1 21 0,-1 0 15,1-21-15,-22 22 0,21-1 0,1 0 16,-22 0-16,22-21 0,-22 21 0,0 0 16,-20-21-16,20 22 0,-21-22 15,0 0-15,0 0 0,-21-22 47,0 1-47,0 0 0</inkml:trace>
  <inkml:trace contextRef="#ctx0" brushRef="#br0" timeOffset="23100.65">28554 2942 0,'0'0'16,"0"-21"-16,0 42 31,0 0-31,0 1 0,0 20 16,0 21-16,0 22 0,0-21 0,-21 41 15,-1-20-15,1 21 0,0 21 16,0-21-16,21 21 0,-21 0 0,0 0 15,-1 0-15,1-21 0,0 21 16,21 0-16,0 0 0,0 0 0,0-22 16,0 22-16,0-21 0,-21 0 0,21-21 15,-21 21-15,0-22 16,21 1-16,0 0 0,0-22 0,-22 1 16,22-22-16,0 0 0,-21 1 0,21-1 15,0-21-15,0-42 31,0 0-31,0-22 0,0 1 0,0 0 16</inkml:trace>
  <inkml:trace contextRef="#ctx0" brushRef="#br0" timeOffset="23824.47">28596 3641 0,'0'0'0,"0"-43"0,-21 1 0,21 21 16,-21-21-16,0 20 0,21-20 15,0 21-15,0 0 0,0 0 16,0-1-16,21 1 0,0 0 16,21 0-16,22 0 0,-1 21 0,1-21 15,42-1-15,-1 1 0,22 21 16,-21-21-16,42 21 0,-21 0 0,43-21 15,-22 21-15,21 0 16,-21 0-16,22 0 0,-1-21 0,-21 21 16,22 0-16,-1 0 0,-21 0 15,0 0-15,-21 0 0,0 0 16,-21 0-16,0 0 0,0 21 0,-22-21 16,1 21-16,-21 0 0,-1-21 15,-21 21-15,1 1 0,-22-1 16,0 21-16,0-21 0,-21 22 0,0-1 15,0 0-15,0 1 0,0 20 16,0-21-16,0 22 0,0-1 0,0 1 16,0-1-16,0 1 0,0 21 15,-21-22-15,21 22 0,-21-1 16,21-20-16,-21 21 0,0-1 16,-1-20-16,1 20 0,0 1 0,0 0 15,0-1-15,0 1 0,-1 0 16,1-1-16,-21-20 0,21 21 0,0-22 15,-22 22-15,22-22 0,0 22 16,-21-22-16,-1 1 0,22 21 0,-21-22 16,-1 1-16,1-22 0,0 21 15,-1-20-15,-20 20 0,21-20 0,-22-1 16,-21 0-16,22-21 0,-22 22 16,1-22-16,-22 0 0,21 0 15,-21-21-15,-21 0 0,0 21 0,0-21 16,-21 0-16,0 0 0,0 0 15,0 0-15,-1 0 0,1-21 0,0 21 16,21 0-16,0 0 0,21-21 16,0 21-16,22 0 0,20 0 0,-20 0 15,41 0-15,-20 0 0,20 0 0,1 0 16,21 0-16,0 0 0,0 0 16,42 0-1,0 21 1,21-21-16</inkml:trace>
  <inkml:trace contextRef="#ctx0" brushRef="#br0" timeOffset="24396.59">28892 8805 0,'-42'-21'0,"84"42"0,-105-63 0,42 21 16,0 0-16,-1 21 0,1 0 0,0 0 15,0 0-15,21 42 0,-21-21 16,21 22-16,-21 20 0,21-21 0,-22 43 16,22-21-16,0 20 0,0 1 15,0 21-15,0 0 0,0-1 0,0-20 16,0 21-16,0 0 0,-21-22 0,21 22 16,-21-21-16,21 21 0,-21-22 15,21 1-15,0 0 0,-21-22 0,0 1 16,21-1-16,-22 1 0,22-22 0,0 0 15,-21-20-15,0 20 16,21-21-16,-21 0 0,0-21 16,0 0-16,-1 0 0,22-21 15,0 0 1</inkml:trace>
  <inkml:trace contextRef="#ctx0" brushRef="#br0" timeOffset="25012.24">28617 8848 0,'0'-43'0,"0"86"0,-21-128 16,21 64-16,0-21 0,0 20 16,0 1-16,21 0 0,0 0 0,22 21 15,-1-21-15,0 0 0,22 21 16,21 0-16,-1 0 0,1 0 0,21 0 15,0 0-15,21-22 0,0 22 16,21 0-16,0 0 0,0 0 0,21 0 16,-20 0-16,20 0 0,0 0 15,1 0-15,-22 0 0,21 22 0,-42-22 16,21 21-16,-42 0 0,0 0 16,-21-21-16,-1 42 0,-20-20 0,-1-1 15,-20 21-15,-1 0 16,-21 1-16,0-1 0,-21 0 0,0 1 15,0-1-15,0 22 0,0-22 16,0 0-16,0 22 0,0-22 0,0 22 16,0-1-16,0-21 0,0 22 15,0 21-15,0-22 0,0 1 0,0-1 16,0 1-16,0-1 0,0 1 16,0-1-16,0 22 0,0-22 0,0 1 15,0-1-15,0 1 0,0 20 16,-21-41-16,0 20 0,-21 1 0,20-22 15,-20 22-15,0-22 0,-22 0 16,1-21-16,-22 22 0,-21-22 16,0 0-16,-21 0 0,0 0 0,-21 1 15,0-22-15,-21 0 0,-1 21 16,1-21-16,0 0 0,-1 0 0,22 0 16,21 0-16,0 0 0,0 0 0,43 0 15,-22 0-15,42 0 0,-20 0 16,20-21-16,22 21 0,-22-22 0,43 22 15,-21 0-15,21 0 0,-1 0 0,22-21 16,22 21 0,-1 0-16,0 0 0,21 0 15,-21 0-15</inkml:trace>
  <inkml:trace contextRef="#ctx0" brushRef="#br0" timeOffset="25516.94">28469 13356 0,'0'0'0,"0"-42"0,0 21 0,0 0 15,-21-1-15,21 44 16,-21-1-1,21 21-15,0 0 0,0 22 16,0-1-16,0 1 0,0 21 0,-21-22 16,-1 22-16,22-1 0,-21 1 15,0 0-15,21 21 0,-21-22 0,0 1 16,0 21-16,-1-22 0,1 1 0,0 0 16,0-1-16,0-20 0,-22 21 15,22-22-15,0 1 0,0-1 0,0 1 16,0-1-16,-1 1 0,1-22 0,0 0 15,21 1-15,0-22 0,-21 0 16,42-42 0,0-22-16,0 1 15,1 0-15,-1-1 0,0-20 0</inkml:trace>
  <inkml:trace contextRef="#ctx0" brushRef="#br0" timeOffset="26128.59">28554 13272 0,'0'0'0,"-21"-22"0,-1 1 15,22 0-15,0 0 0,0 0 0,0 0 16,0-1-16,0 1 16,43 21-16,-22 0 0,42 0 15,-20-21-15,41 21 0,1 0 16,0 0-16,21 0 0,-1-21 0,22 21 15,0 0-15,0 0 0,22 0 0,-22 0 16,21 0-16,21 0 0,-42 0 16,21 21-16,0-21 0,-21 21 0,0 0 15,0 1-15,-21-1 0,0 0 16,-21 0-16,-1 0 0,1 0 16,-43 1-16,22 20 0,-22-21 0,1 0 15,-22 22-15,0-22 0,0 21 16,-21 0-16,21 1 0,-21-1 15,0 22-15,0-22 0,0 0 16,0 22-16,0-22 0,-21 22 0,0-22 16,0 0-16,21 22 0,-21-22 0,-1 22 15,1-1-15,21-21 0,-21 22 16,0-1-16,21 1 0,-21-1 0,0 1 16,21-1-16,-22 1 0,1-22 15,21 22-15,-21-1 0,0-20 0,0 20 16,0-21-16,-1 22 0,1-22 15,-21 1-15,0 20 0,-1-21 0,1 1 16,0-1-16,-22 0 0,-21 1 16,22-1-16,-43-21 0,21 22 0,-42-22 15,0 0-15,0 0 0,-21 0 16,-21 0-16,0-21 0,-1 0 16,-20 0-16,-1 0 0,22 0 0,21 0 15,0 0-15,-1 0 0,44 0 0,-1-21 16,21 0-16,0 0 0,22 0 15,-1 0-15,22-22 0,0 1 0,21 0 16,-22-1-16,22-20 0,21 20 0,0-20 16,0-22-16,21 22 0</inkml:trace>
  <inkml:trace contextRef="#ctx0" brushRef="#br0" timeOffset="27724.71">31792 5630 0,'21'0'46,"1"0"-30,-1 0-16,0 0 0,21 0 16,-21 22-16,22-1 0,-1-21 15,0 21-15,1 0 0,20 0 16,1 0-16,20 22 0,-20-22 0,-1 21 16,22 1-16,-21-22 0,-1 21 15,1 0-15,-1 1 0,1 20 16,-22-20-16,21 20 0,-20 1 0,-1-1 15,0 22-15,-20-1 0,20 1 16,-21 0-16,0-1 0,0 1 0,1 0 16,-22 21-16,0-22 15,0 1-15,0 21 0,0-22 0,0 1 16,0 0-16,0-1 0,0 1 16,0 21-16,-22-21 0,1-1 15,-21 1-15,21-22 0,-22 22 0,1-21 16,0 20-16,-1-41 0,1 20 15,-21 1-15,20-1 0,-20-21 0,20 1 16,-20 20-16,-1-20 0,22-1 16,-21 0-16,-1 22 0,22-22 0,-22 0 15,1 1-15,-1-22 0,22 21 16,-22 1-16,22-22 0,0 0 0,-22 0 16,22 21-16,21-42 0,-22 22 0,1-1 15,21 0-15,0-21 16,0 0-16,21 21 0,-22-21 15,22-21 17,0 0-32,22 0 15,-22-1-15,21 1 16,-21 0-16,21 0 0,0 21 0,-21-21 16,21-22-16,0 22 0,1 0 15,-22 0-15,21-21 0,0-1 16,0 22-16,0-21 0,0-1 15,1 22-15,20-21 0,-21 21 0,0-22 0,0 22 16,1 0-16,-22 0 16,21 21-16,0 0 0,-21 21 31,0 0-31,0 0 0,0 1 0,0 20 16,-21-21-16,0 21 0,-1-20 15,1 20-15,0 0 0,0 1 0,0-22 16,-22 21-16,22-21 0,-21 22 15,21-22-15,0 21 0,-22-21 0,22 0 16,-21 1-16,21-1 0,-1 0 16,1 0-16,0-21 0,0 0 15,21 21-15,-21-21 0,42 0 32,0 0-17,21 0-15,-20 0 0,-1 0 16,21 0-16,0 0 0,-20 0 0,20 0 15,0 0-15,1 0 0,-1 0 16,21 0-16,-20 0 0,-1 21 0,0-21 16,1 0-16,-1 0 0,0 22 15,-20-22-15,-1 0 0,0 0 0,0 0 16,0 21-16,-21-42 78</inkml:trace>
  <inkml:trace contextRef="#ctx0" brushRef="#br0" timeOffset="28584.6">31877 10308 0,'0'0'0,"0"-21"15,0 0 1,0 0-16,21 21 15,0 0-15,0-21 16,1 21-16,20 0 0,-21 0 16,21 0-16,1 0 0,20 0 15,-20 0-15,20 21 0,1 0 0,-1-21 16,-21 21-16,22 0 0,-1 0 16,1 1-16,-22-1 0,22 0 15,-22 21-15,0-21 0,22 22 16,-22-1-16,1 0 0,-1 22 0,0-22 15,1 22-15,-1-22 0,0 22 16,1-1-16,-1 1 0,0-1 0,1 1 16,-1 20-16,0 1 0,-21-22 15,22 22-15,-22-21 0,0 20 0,0-20 16,0 20-16,-21-20 0,0 21 16,0-1-16,0-20 0,0 20 15,-42 1-15,21-21 0,0 20 0,-22-20 16,22 20-16,-21-20 0,0 21 15,-1-1-15,-20-20 0,20 20 16,-20-20-16,21 21 0,-22-22 16,1 22-16,-1-22 0,1 1 0,-22-1 15,0 1-15,1-1 0,-1 1 16,0-1-16,-21 1 0,22-1 0,-22 1 16,21-22-16,1 0 0,-1 22 0,0-22 15,1 1-15,20-1 0,-21-21 16,22 21-16,-1-20 0,1 20 0,21-21 15,-1 0-15,1 0 0,21 1 16,-22-1-16,22-21 0,21 21 16,-21-21-1,42 0 17,-21-21-32,21 21 0,1-21 15,-1 21-15,-21-22 0,21 1 0,0 0 16,0 0-16,0 0 15</inkml:trace>
  <inkml:trace contextRef="#ctx0" brushRef="#br0" timeOffset="29084.06">31602 13695 0,'0'0'0,"21"-21"0,-21 0 0,21-1 16,-21 1-16,0 0 15,0 42 17,0 0-17,0 22-15,-21-22 0,21 21 16,-21 1-16,0-1 0,21-21 0,-22 21 16,1 1-16,0-1 0,0 0 15,-21-20-15,20 20 0,1 0 0,-21-21 16,21 1-16,-22 20 15,22-21-15,0 0 0,0-21 0,0 21 16,0 1-16,-1-22 0,22 21 16,22 0-1,-1-21-15,0 0 16,0 21-16,21-21 0,1 21 16,-1-21-16,0 21 0,1-21 0,20 22 15,-20-22-15,20 21 0,1-21 16,-22 0-16,21 0 0,1 21 0,-1-21 15,-20 0-15,20 0 0,-20 0 16,-1 0-16,-21 0 0,21 0 0,-20 0 16,-1 0-16,-21-21 62,0 0-46,0-1-16,0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14:37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8340 4445 0,'21'0'16,"0"0"-1,0 0-15,0 0 16,0 0 15,1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25:36.6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7387 3112 0,'0'21'16,"-21"-21"15,21-21 0,0-1-15,0 1-16,-21 21 0,21-21 0,0 0 15,-21 0-15,-1 0 16,1-1-16,0-20 0,0 21 0,-21 0 16,20 0-16,-20-22 0,0 22 15,-22 0-15,22-21 0,-22 20 0,-20-20 16,20 21-16,-20 0 0,20 0 0,-21-1 15,22 1-15,-22 0 0,1 0 16,20 0-16,-21 21 0,1 0 0,-22 0 16,21 0-16,1 0 0,-1 0 15,-21 21-15,21 0 0,1 0 0,-1 0 16,22 1-16,-22-1 0,21 0 16,1 21-16,-1-21 0,1 1 0,21-1 15,-22 0-15,22 21 0,-1-21 16,22 1-16,-21-1 0,21 0 15,0 0-15,21 0 0,0 0 16,-22-21 31,1-21-47,0 0 16,0 0-16,-21 0 0,20 0 0,-20-1 15,0 1-15,-22 0 0,22-21 16,-22 21-16,22-22 0,-21 22 0,-1-21 15,1 21-15,-1-1 0,1 1 16,-22-21-16,0 21 0,22 21 16,-22-21-16,0 21 0,-20 0 15,20 0-15,0 0 0,1 0 0,-22 21 16,21 0-16,-21 0 0,0 0 16,1 22-16,-1-1 0,21 0 15,-21 1-15,22-1 0,20 0 0,-21 1 16,22-1-16,-1 21 0,22-20 15,-21 20-15,20-20 0,22 20 16,0-21-16,0 22 0,0-22 0,21 22 16,0-22-16,0 0 0,0 1 0,0-22 15,21 21-15,0-21 0,0 1 16,0-1-16,0-21 0,1 21 16,-1-21-16,0 0 0,0 0 15,0 0-15,0-21 16,-21 0-16,0-1 15,-21 1-15,-21 0 16,21 21-16,-22 0 0,1-21 0,-21 21 16,20 0-16,-20 0 0,-1 0 15,-20 21-15,20 0 0,-21 0 0,22 1 16,-22-1-16,22 21 16,-1 0-16,1-20 0,-1 20 0,1 0 15,-1 22-15,22-1 0,-22 1 0,22-1 16,-21 1-16,20 20 15,-20-20-15,42 21 0,-22-22 0,22 1 16,0 20-16,21-20 0,0 20 16,0-20-16,0-1 0,21 22 15,0-21-15,22-22 0,-1 21 0,0-20 16,1-1-16,20 0 0,1-20 16,-22-1-16,21-21 0,1 0 0,-1 0 15,-20 0-15,20 0 0,-20 0 16,-1 0-16,0 0 0,1 0 15,-22-21-15,0 21 0,-21-22 16,-21 1 0,0 21-16,-22 0 0,1 0 15,-22 0-15,22 0 0,-21 21 16,-1 1-16,1-1 0,-22 0 16,0 0-16,22 0 0,-22 0 0,-21 22 15,22-22-15,-1 21 0,0 1 16,1-1-16,-1-21 0,85 21 0,0 1 15,0-1-15,0 0 0,0 1 16,0-1-16,0 0 0,0-20 0,0 20 16,0-21-16,0 21 0,0-20 15,0-1-15,0 0 0,0 0 16,63-21-16,1 0 0,-1 0 16,1 0-16,-1 0 15,1 0-15,-22 0 0,1 0 0,-1 0 16,0-21-16,-21 21 0,1 0 15,-22-21-15,0 0 0,-22 21 16,1 0-16,-21 0 16,0 0-16,-1 0 0,-20 0 0,-1 0 15,-20 21-15,-1 0 0,0 0 16,43 0-16,42 0 0,0 22 16,0-22-16,0 21 0,0 1 0,0-22 15,0 21-15,0 22 0,0-22 16,0 0-16,0 22 0,0-1 0,0-20 15,0 20-15,0 1 0,0-1 16,0 64-16,0-42 0,0-1 0,0 22 16,0-21-16,0 0 0,0-1 15,0 22-15,0-42 0,0 20 0,0 1 16,0 0-16,0-1 0,0 1 0,0 0 16,0-22-16,0 1 0,0-1 0,0 1 15,0-22-15,0 0 0,0 22 0,0-22 16,0-21-16,0 22 0,0-1 0,0-21 15,0 21-15,0-20 0,0 20 16,0-21-16,0 21 0,0-20 16,0-1-16,0 0 0,0 0 0,0 0 15,0 0-15,0 1 0,0-1 16,0 0-16,0-42 31,0 0-31,0-22 0,0 22 16,0 0-16,0-21 0,0 20 0</inkml:trace>
  <inkml:trace contextRef="#ctx0" brushRef="#br0" timeOffset="2425.36">1312 8022 0,'0'0'0,"-21"0"16,-21-21 0,21 21-16,-1 0 0,1 0 15,0 0-15,0 0 0,0 0 16,0 0-16,-1 21 15,1 0-15,21 1 0,0 20 0,0 0 16,-21-21-16,21 22 16,0 20-16,0-20 0,0-1 0,0 0 15,0 22-15,21-22 0,-21 22 16,21-22-16,1 0 0,-1 22 0,21-22 16,-21 0-16,22 22 0,-1-22 15,0 1-15,1-1 0,20 0 0,1-21 16,-1 22-16,1-22 0,-1 21 15,22-42-15,-1 21 0,1 1 0,0-22 16,21 0-16,-22 0 0,22 0 16,0-22-16,0 22 0,-22-21 0,22 0 15,-21-21-15,0 21 0,-1-1 16,1-20-16,0 21 0,-1-21 16,1 20-16,0-20 0,-22 21 0,1 0 15,-1 0-15,1 21 0,-22-22 0,21 22 16,-20 0-16,-1 0 0,0 0 15,1 0-15,-22 22 0,21-1 0,-21 0 16,22 0-16,-22 0 0,21 22 16,-21-22-16,1 21 0,20 0 0,0 1 15,-21-22-15,43 21 0,-22 1 0,1-1 16,20 0-16,1-21 0,-1 22 16,1-22-16,20 21 0,1-21 15,0 1-15,-1-1 0,1 0 0,0-21 16,20 0-16,1 0 0,0 0 0,0 0 15,0 0-15,0-21 0,-1-22 0,-20 22 16,21 0-16,0-21 0,-22-1 16,1 1-16,0 0 0,-1-22 0,1 22 15,-21-22-15,-1 22 0,1-21 0,-1-1 16,1 22-16,-1-22 0,-21 22 16,64-22-16,-63 43 15,41 0-15,-41 21 0,-22 0 0,21 21 16,0 0-16,-20 1 0,20-1 0,-21 0 15,21 21-15,-20 1 0,20-1 16,0 0-16,-21 1 0,22-1 16,20 0-16,-20 1 0,-1-22 0,21 21 15,1 0-15,-1-20 0,22 20 0,-21-21 16,105 43-16,-84-43 0,20 0 16,-20 0-16,21 0 0,0-21 15,0 0-15,-1 0 0,1 0 0,0 0 16,0 0-16,0-21 0,0 0 0,-1 0 15,1 0-15,-21-22 0,21 1 0,-22 21 16,-20-43-16,21 22 0,-22 0 16,1-22-16,-22 22 0,0-1 0,1 1 15,-1 0-15,0-1 0,-21 22 16,22 0-16,-22 0 0,0 21 16,0 0-16,-21 21 15,0 0-15,21 0 0,-21 1 16,22-1-16,-1 21 0,0-21 0,0 22 15,0-22-15,0 21 0,22 0 0,-22-20 16,21 20-16,22-21 0,-22 21 0,22-20 16,-22-1-16,21 0 0,1 0 15,-1 0-15,22 0 0,-21 1 16,-1-22-16,22 0 0,-1 21 0,1-21 0,0 0 16,-1 0-16,1 0 0,0 0 0,-1-21 15,1-1-15,0 22 16,-1-21-16,1-21 0,0 21 0,-1 0 15,1-22-15,-21 22 0,-1-21 0,1-1 16,-1 1-16,1 0 0,-1-1 0,-21 1 16,1 21-16,-1-21 0,-21-1 15,22 22-15,-22 0 0,0 0 0,0 0 16,0 21-16,-21-22 0,21 22 31,1 22-15,-1-22-16,-21 21 0,21-21 15,0 0-15,21 0 0,-20 0 16,20 0-16,-21-21 0,21-1 16,1 1-16,20 0 0,-20 0 0,-1-21 15,21-1-15,-20 1 0,20 0 0,-20-1 16,20-20-16,-21-1 0,1 1 0,-1-22 16,0 22-16,-20-22 0,-1 21 15,0-20-15,-21-1 0,0-84 16,0 84-16,0 0 0,-21 1 15,0-1-15,-22 0 0,1 22 0,0-22 16,-1 22-16,-20-1 0,-1 1 16,-20 20-16,-1-20 0,21 21 0,-20-1 15,-1 1-15,0 21 0,1-22 0,-1 22 16,0 0-16,1 0 0,-1 21 16,22-21-16,-1 0 0,1 21 0,-1-22 15,22 22-15,-1 0 0,22-21 0,-21 21 16,21-21-16,0 0 0,21 0 15,0 0-15,0-1 16,0 1-16,0 0 0,0 0 0,0-21 16,0 20-16,0 1 0,0-21 0,0 0 15,0-1-15,0 1 0,0 0 16,0-1-16,-22 1 0,1-22 0,0 22 16,0-21-16,0 20 0,0-20 0,-22 20 15,22 1-15,-21 0 0,-1-22 16,-20 22-16,21 21 0,-22-22 15,1 1-15,-1 21 0,-84-43 16,84 43-16,-20 0 0,20 21 0,-20-21 16,20 21-16,1 0 15,-1-21-15,22 21 0,-22 0 0,22 0 0,0-21 16,-1 21-16,22-22 0,-21 22 16,21-21-16,-1 0 0,1 21 0,0-21 15,21-21-15,-21 20 0,21 1 0,0-21 16,0 21-16,0-22 0,0 1 15,-21 0-15,21 21 0,-21-22 16,-1 1-16,1 0 0,0-22 0,0 22 16,-21-1-16,20 1 0,-20 0 0,-64-43 15,43 43-15,20 21 16,-20-1-16,-1 1 0,1 0 0,-1 0 16,-20 21-16,20 0 0,-20 0 15,20 0-15,-21 0 0,22 21 0,-22-21 16,22 21-16,-1-21 0,1 0 15,20 0-15,-20 21 0,42-21 0,-22 0 16,22 0-16,0 0 0,0 0 0,0-21 16,0 0-16,21 0 0,0 0 15,0 0-15,0-1 0,0 1 16,0 0-16,-22-21 0,22 21 0,-21-1 16,0 1-16,21 0 0,-21-21 15,0 21-15,-22-1 0,22-20 0,0 21 16,-21 0-16,-1-22 0,1 22 0,21 0 15,-21 0-15,-1 21 0,1 0 16,0 0-16,-1 0 0,1 0 0,21 0 16,-22 0-16,22 0 0,-21 21 15,21 0-15,0-21 0,21 21 0,-22-21 16,22 22-16,22-22 31,-1-22-15,0 1-16,0-21 0,0 21 15,-21-22-15,0 1 16,0 21-16,0-43 0,0 22 0,0 0 16,-21-1-16,0-20 0,-21 21 0,-1-1 15,1-20-15,0 20 0,-22 1 16,1-21-16,-22 20 0,0 1 0,1 21 16,-1-22-16,-21 22 0,-21 21 15,-85 0-15,85 0 0,22 0 16,-22 21-16,21 22 0,-21-22 15,-127 64-15,148-43 16,-21 0-16,-64 64 0,107-42 16,-1-22-16,43 0 0,-1 22 15</inkml:trace>
  <inkml:trace contextRef="#ctx0" brushRef="#br0" timeOffset="5915.86">7345 10118 0,'-21'0'63,"21"-21"-47,0-1-16,0 1 0,0 0 15,0 0 1,0 0-16,0 0 15,21 21 1,0 0-16,0 0 16,0 0-16,0 0 15,-21 21-15,22 0 16,-1 0-16,0 21 0,-21-20 0,21 20 16,-21-21-16,21 21 0,-21 1 0,0 20 15,0-20-15,0 20 0,-21-21 16,0 22-16,0-22 0,0 1 0,-22 20 15,1-21-15,21-20 0,-22 20 0,1 0 16,0-21-16,-1 1 0,-20-1 16,21 0-16,-1 0 0,1-21 0,0 0 15,-1 0-15,1 0 0,0 0 0,-1 0 16,22 0-16,0-21 0,0 0 16,21 0-16,0-22 0,0 22 0,0-21 15,0 21-15,0-22 0,0 22 0,0-21 16,21 21-16,0-22 0,0 22 15,0 0-15,22 0 0,-22 0 16,21 21-16,1 0 0,-1 0 0,-21 0 16,21 0-16,1 21 0,-1 0 15,-21 0-15,22 0 0,-22 0 0,0 1 16,0 20-16,21-21 0,-42 0 0,22 0 16,-1 1-16,0 20 0,0-21 15,-21 0-15,21-21 0,0 21 0,-21 1 16,22-22-16,-1 21 0,0-21 15,0 0-15,0 0 0,0 0 16,1 0-16,-1 0 16,0-21-16,21 21 0</inkml:trace>
  <inkml:trace contextRef="#ctx0" brushRef="#br0" timeOffset="6248.34">8107 10435 0,'0'21'31,"21"-21"-15,0 0 0,0 0-16,0 0 15,1 0-15,-22-21 0,21 0 16,-21 0-16,0 0 15,-21 21 1,-1 0-16,1 0 16,0 0-16,0 0 0,0 0 15,0 21-15,-1-21 0,1 21 16,0 0-16,21 0 0,-21-21 16,21 22-16,21-22 31,0 0-31</inkml:trace>
  <inkml:trace contextRef="#ctx0" brushRef="#br0" timeOffset="6572.29">8848 10012 0,'0'-21'15,"-22"21"-15,1 0 16,0 0-16,0 0 0,0 0 16,0 21-16,21 0 0,-22 21 15,1-20-15,0 20 0,0 0 0,0 22 16,-22-22-16,22 22 0,-21-1 16,21-21-16,-22 22 0,22-1 0,-21-20 15,21 20-15,-22-20 0,22-1 0,0 0 16,0 1-16,0-22 0,0 21 0,-1-21 15,22 0-15,-21 1 0,21-1 16,0 0-16,21-21 31,1 0-31,-1 0 16,-21-21-16,21 21 0</inkml:trace>
  <inkml:trace contextRef="#ctx0" brushRef="#br0" timeOffset="6919.76">8742 10753 0,'0'0'0,"0"21"0,-21-21 0,21 21 16,21-21 15,0 0-31,0 0 16,-21-21-16,21 21 0,-21-21 15,21 0-15,-21-1 16,-21 22 15,21 22-15,0-1-1,0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14:48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952 931 0,'0'-42'16,"0"21"-16,0 0 0,0 0 16,0-1-16,0 1 15,0 0-15,0 0 0,0 0 16,0 0-16,0-1 15,0 1-15,0 0 16,0 0-16,0 42 47,0 0-47,0 22 16,0-22-16,0 21 15,0 0-15,0 107 16,-21-86-16,21-21 0,-21 22 15,21-1-15,-21-20 0,21 20 16,0-20-16,-21 20 0,21-21 0,0 1 16,-21 20-16,21-20 0,0-1 15,0 0-15,0 1 0,0-22 0,0 21 16,0-21-16,0 0 0,0 1 16,0-65 30,0 22-46,0-21 0,0 21 16,0-22-16,0-20 0</inkml:trace>
  <inkml:trace contextRef="#ctx0" brushRef="#br0" timeOffset="431.29">720 741 0,'0'0'16,"0"-21"-16,-22 0 0,22-1 15,-21 1-15,21 0 0,0 0 16,0 0-16,0 0 0,0-1 16,21 1-16,1 0 0,-1 0 15,21 0-15,-21 0 0,22-1 0,-1 1 16,0 0-16,1 0 0,-1 21 15,21 0-15,-20 0 0,-1 0 0,22 21 16,-22 0-16,0 0 0,1 22 16,-22-22-16,0 21 0,-21 22 15,0-22-15,0 22 0,0-22 0,-21 21 16,-22 1-16,22-22 0,-21 22 16,0-22-16,-1 0 15,1 1-15,21-1 0,-22-21 0,22 22 16,0-22-16,0 0 0,0 0 15,0 0-15,21 0 0,-22-21 16,1 0-16,21 22 16,21-44 31,1 22-47</inkml:trace>
  <inkml:trace contextRef="#ctx0" brushRef="#br0" timeOffset="2671.43">1206 1863 0,'22'42'15,"-22"-21"1,21 0-16,-21 1 16,0-1-1,0-42 63,21-1-78,0 1 16,0 0-16,-21-21 16,0 21-16,21-22 0,1 22 15,-1-21-15,-21-1 0,21 1 0,-21 21 16,0-21-16,21-1 0,0 22 15,-21 0-15,0 0 0,0 0 0,0-1 16,-21 22 15,0 0-15,0 22-16,0-1 0,-1 0 16,1 0-16,21 0 15,-21 0-15,21 1 0,0-1 0,0 0 16,0 0-16,0 0 15,0 0-15,21-21 16,0 0 0,1 0-16,-1 0 15,0 0-15,0-21 0,0 0 0,0 0 16,1 21-16,20-21 0,-21 0 16,0-1-16,0 1 0,1 0 15,-1 0-15,0 0 0,-21 0 0,21-1 16,-21 44 31,0-1-32,0 0-15,0 21 0,0-21 0,-21 22 16,0-22-16,21 21 0,0 1 16,0-1-16,0 0 0,0-21 15,0 22-15,0-22 0,0 21 16,0-21-16,0 1 0,0-1 0,21 0 15,0 0-15,0-21 0,0 0 16,1 0-16,20 0 16,-21 0-16,0-21 0,0 21 0,1-21 15,-1-22-15,21 22 0,-21 0 16,0-21-16,1 21 0,-1-22 16,0 1-16,0 0 0,0 20 0,0-20 15,-21 21-15,0-21 0,22 20 0,-22 1 16,21 0-16,-21 0 15,0 0-15,0 42 32,0 0-32,0 0 15,-21 0-15,-1 1 0,22 20 0,0 0 16,0-21-16,-21 22 0,21-1 16,-21 0-16,21-20 0,0 20 0,0-21 15,0 21-15,0-20 0,0-1 16,0 0-16,21 0 15,0-21-15,1 0 0,-1 0 0,21 0 16,-21 0-16,0-21 16,1 0-16,-1 21 0,21-21 15,-21-1-15,0 1 0,1 0 16,-22 0-16,21-21 0,0 20 0</inkml:trace>
  <inkml:trace contextRef="#ctx0" brushRef="#br0" timeOffset="3075.89">2244 1228 0,'0'0'15,"-43"42"-15,22-42 16,21 21-16,0 0 0,-21 1 15,21-1-15,0 0 16,21-21 0,0 0-16,0 0 15,1 0-15,-1 0 0,0-21 0,0 0 16,0 21-16,0-22 0,-21 1 16,0 0-16,0 0 0,0 0 15,-21 0-15,-21 21 16,21 0-16,0 0 0,-22 0 15,22 0-15,-21 0 0,21 0 16,-22 21-16,22-21 0,0 21 16,0 0-16,21 0 0,0 0 0,0 1 15,0-1-15,0 0 16,0 0-16,0 0 0,0 0 0,21 1 16,0-22-16,0 21 0,-21 0 15,43-21-15,-22 21 0</inkml:trace>
  <inkml:trace contextRef="#ctx0" brushRef="#br0" timeOffset="3887.56">2667 1524 0,'0'21'31,"0"0"-15,0 1-16,0-1 0,0 0 15,0 0-15,0 0 0,0 0 0,0 22 16,0-22-16,0 0 0,0 0 16,0 0-16,0 1 0,0-1 15,0 0-15,0 0 0,0 0 16,0 0-16,0 1 15,0-44 1,0 1 0,0 0-16,0 0 15,0-21-15,0 20 0,0-20 0,0 0 16,21 21-16,-21-22 0,21 1 16,0 21-16,1-22 0,-22 22 0,21 0 15,0-21-15,21 42 0,-21-21 16,1-1-16,-1 22 0,0 0 0,0 0 15,0 0-15,0 0 0,1 22 16,-1-1-16,-21 0 0,0 0 16,21 0-16,-21 0 0,21 22 15,-21-22-15,0 0 0,0 21 0,0-20 16,0 20-16,0-21 0,0 0 16,0 0-16,0 1 0,0-1 0,0 0 15,0 0-15,0 0 16,0 0-16,-21-42 31,0 0-31,21 0 16,0 0-16,0 0 0,0-22 15,0 22-15,0 0 0,0-21 0,0 20 16,21-20-16,0 21 16,-21-21-16,21 20 0,0 1 0,22 0 15,-22 0-15,0 0 0,0 0 16,0 21-16,22 0 0,-22 0 0,0 0 15,0 0-15,0 0 0,1 21 16,-22 0-16,21 0 0,-21 0 16,0 22-16,0-22 0,0 0 15,0 0-15,0 21 0,0-20 0,0-1 16,0 21-16,0-21 0,0 0 16,-21 1-16,21-1 0,0 0 0,0 0 15,-22 0 1,22 0-16,22-21 31,-1-21-15,-21 0-16,21 0 0</inkml:trace>
  <inkml:trace contextRef="#ctx0" brushRef="#br0" timeOffset="4168.5">3746 1439 0,'0'-21'0,"0"42"0,0-21 32,0 22-17,0-1-15,0 0 0,0 21 16,0-21-16,0 1 0,-21 20 16,21-21-16,0 21 0,0-20 0,0-1 15,-21 0-15,21 21 0,0-21 16,-21 1-16,21-1 0,0 0 15,0 0-15,0 0 16,21-21 0,0 0-1,0-21-15,-21 0 16,0 0-16,22 0 0</inkml:trace>
  <inkml:trace contextRef="#ctx0" brushRef="#br0" timeOffset="4519.85">3768 1101 0,'-22'0'0,"44"0"0,-65 0 0,22 0 0,0 0 16,-21 21-16,20 0 16,1 0-16,21 0 0,0 1 15,0-1 1,21-21-16,1 0 0,-1 0 15,0 0-15,0 0 0,0 0 16,-21-21-16,21 21 0,1-22 0,-22 1 16,21 0-16,-21 0 15,0 0-15,0 0 0,0-1 0,-21 1 16,-1 21 0,1 0-16,0 0 15,0 0-15,21 21 0,-21-21 0,0 22 16,21-1-16,-22 0 0,22 0 15,0 0-15,-21 0 0,21 1 16,0-1-16,0 0 16,0 0-16,0 0 0</inkml:trace>
  <inkml:trace contextRef="#ctx0" brushRef="#br0" timeOffset="5360.35">3979 1863 0,'0'0'0,"0"21"15,21-21 1,1 0 0,-1 0-16,0-21 0,0 21 0,-21-21 15,21-1-15,0 1 0,1 0 16,-1 0-16,0 0 0,21-22 16,-21 22-16,1-21 0,-1 0 15,0-1-15,0 1 0,0 0 0,0-22 16,1 22-16,-22-22 0,21 1 15,-21 20-15,21-20 0,-21-1 0,0 1 16,0-1-16,0 22 0,0 0 16,0-1-16,0 1 0,0 21 0,0 0 15,0 0-15,0-1 0,-21 22 16,0 0-16,21 22 16,0-1-16,-22 0 15,22 21-15,0 1 0,0-1 0,0 21 16,0-20-16,0 20 0,-21 1 15,21-1-15,0-20 0,0 20 16,0 1-16,0-1 0,0-21 16,0 22-16,0-22 0,0 22 0,0-22 15,0 0-15,0 1 0,0-1 16,0-21-16,0 22 0,0-22 0,0 0 16,21 0-16,1-21 0,-1 21 15,0-21-15,0 0 0,0 0 0,0 0 16,22 0-16,-22-21 0,21 0 15,-21 0-15,22 0 0,-22-1 0,21 1 16,-21-21-16,22 21 0,-22-22 16,0 1-16,0 21 0,-21-21 0,21-1 15,-21 22-15,22 0 0,-22 0 16,0 0-16,21-1 0,-21 1 16,0 42 15,0 1-31,0-1 0,-21 0 0,21 21 15,-22-21-15,22 22 0,-21-1 16,21-21-16,-21 22 0,21-22 0,0 0 16,0 0-16,0 0 0,0 0 15,0 1-15,21-22 16,0 0-16,1 0 0,-1 0 16,0 0-16,0 0 0,21-22 0,-20 22 15,-1-21-15,0 0 0,0 0 16,0 0-16,0 0 0,1-1 15,-22 1-15,21 0 0,0-21 0</inkml:trace>
  <inkml:trace contextRef="#ctx0" brushRef="#br0" timeOffset="5683.39">5080 995 0,'0'0'0,"0"21"0,-21 0 16,21 0-16,0 1 0,0-1 0,0 0 16,21-21-1,0 0 1,-21-21 0,0 0-1,0-1-15,0 1 16,-21 21-16,0-21 0,0 21 0,-1-21 15,1 21 1,0 0-16,21 21 16,0 0-1,0 0-15,0 1 16,0-1-16,0 0 16,0 0-16</inkml:trace>
  <inkml:trace contextRef="#ctx0" brushRef="#br0" timeOffset="5924.81">4106 1503 0,'0'0'0,"0"21"16,21-21-1,1 0-15,-1 0 0,0-21 16,0 21-16,21-21 0,-20 21 16,20 0-16,-21 0 0,21-21 0,1 21 15,-22 0-15,21 0 0,-21-22 16,22 22-16,-22 0 0,0 0 0</inkml:trace>
  <inkml:trace contextRef="#ctx0" brushRef="#br0" timeOffset="6501.21">5228 1545 0,'0'0'0,"0"-21"16,0 0-16,21 42 47,0 0-47,-21 0 15,0 1-15,0-1 0,22 0 16,-22 0-16,0 21 0,21-20 0,-21 20 15,0-21-15,0 0 0,0 22 16,0-22-16,0 0 0,0 0 0,0 0 16,0 0-16,21 1 15,0-22 1,0-22 0,0 22-16,-21-21 15,22 0-15,-1 0 0,0 0 16,0-22-16,0 22 0,0-21 0,-21 0 15,22 20-15,-1-20 0,0 0 0,0 21 16,0-22-16,0 22 0,1 0 16,-1 0-16,0 21 0,-21-21 0,21 21 31,-21 21 0,0 0-15,0 0-1,-21-21-15,21 21 16</inkml:trace>
  <inkml:trace contextRef="#ctx0" brushRef="#br0" timeOffset="6955.58">5757 1715 0,'21'21'15,"1"-21"-15,-1 0 0,0 0 16,0 0-16,0 0 16,0 0-16,1-21 0,-1 21 15,0-22-15,-21 1 0,21 21 16,0-21-16,0 0 0,1 0 0,-1 21 16,-21-21-16,0-1 0,21 1 15,-21 0-15,0 0 0,0 0 0,0 0 16,0-1-16,0 1 15,0 0-15,-21 21 0,0 0 16,-1 0-16,1 0 16,0 0-16,0 0 0,0 0 0,0 21 15,-1 0-15,22 1 0,-21-1 16,0 0-16,0 0 0,0 0 0,21 22 16,-21-22-16,21 21 0,-22 0 15,22-20-15,-21 20 0,21-21 16,0 0-16,0 22 0,0-22 0,0 0 15,0 0-15,21-21 0,1 21 16,-1 0-16,0-21 0,0 0 0,0 0 16,0 0-16,1 0 0,-1 0 15,0 0-15,0 0 0,0-21 0,0 21 16,1-21-16,-1 0 0,0 21 0,-21-21 16,21 0-16,-21-1 0,21 1 15,-21 0-15,0 0 0</inkml:trace>
  <inkml:trace contextRef="#ctx0" brushRef="#br0" timeOffset="7615.54">7175 889 0,'0'0'16,"-21"-21"-16,0 21 0,0 0 0,0 0 0,0 0 15,-1 0-15,1 0 16,42 0 15,22 0-31,-1 0 0,0 0 0,1 0 16,20 0-16,1-21 0,-1 21 15,22 0-15,0-21 0,-22-1 0,22 22 16,-1 0-16,-20 0 0,21 0 16,-22-21-16,-21 21 0,1 0 0,-1 0 15,0 0-15,-20 0 0,-1 0 16,-21 21-1,-21-21-15,-1 0 16</inkml:trace>
  <inkml:trace contextRef="#ctx0" brushRef="#br0" timeOffset="7963.34">7705 889 0,'-22'-21'15,"1"0"1,0 21 15,21 21-31,0 0 0,0 0 0,0 0 16,0 22-16,0-22 0,0 21 16,0 22-16,0-22 0,0 0 15,0 22-15,-21-22 0,21 22 16,-21-22-16,21 22 0,0-22 0,-21 0 15,-1 22-15,22-22 0,-21-21 0,21 22 16,0-1-16,0-21 0,-21 0 16,21 0-16,0 1 0,0-1 15,0-42 32,0-1-47,21 1 0,0 0 0,1 0 16,-22 0-16</inkml:trace>
  <inkml:trace contextRef="#ctx0" brushRef="#br0" timeOffset="8625.51">7916 1418 0,'0'0'0,"0"-21"16,0 42 15,0 0-15,-21 1-16,21-1 0,0 0 15,-21 0-15,21 0 0,0 0 0,0 1 16,0-1-16,0 21 0,0-21 16,0 0-16,0 1 0,0-1 15,0 0-15,0 0 0,21 0 16,0-21-16,0 0 0,1 0 16,-1 0-16,0 0 0,0 0 0,21-21 15,-20 0-15,20 21 0,-21-21 16,0 0-16,22-22 0,-22 22 0,0 0 15,0 0-15,0 0 0,0-22 16,-21 22-16,0 0 0,22 0 0,-22 0 16,21-1-16,-21 1 15,0 0-15,0 42 47,0 0-47,0 1 0,-21-1 16,-1 21-16,22 0 0,-21-20 15,0 20-15,21 21 0,-21-20 0,0-1 16,0 22-16,21-22 0,-22 21 0,1 1 16,21-1-16,-21 1 0,21-1 15,-21 1-15,0 21 0,0-1 0,-1 1 16,22-22-16,-21 22 0,0 0 16,-21-1-16,42-20 0,-21-1 0,-1-20 15,1-1-15,0 0 0,21 1 0,-21-22 16,0-21-1,0 0-15,-1 0 0,1-21 16,0 0-16,0-1 0,0 1 0,0 0 16,-1-21-16,1 21 15,0-22-15,-21 1 0,42 0 0,-21-22 16,21 22-16,0-1 0,0 1 0,0-21 16,0 20-16,0 1 0,0 0 15,21-1-15,0 1 0,0 0 0,0 20 16,0-20-16,1 21 0,20-21 15,-21 20-15,21-20 0,1 21 16,-22 0-16,21-22 0,1 22 0</inkml:trace>
  <inkml:trace contextRef="#ctx0" brushRef="#br0" timeOffset="8979.95">8615 1482 0,'0'0'0,"0"-21"0,0-1 0,0 1 16,0 42 31,0 22-47,0-22 0,0 21 0,0 1 16,0 20-16,-21 1 0,21-1 15,-22 1-15,22-1 0,0 22 16,-21-22-16,0 1 0,0 20 0,0-20 15,0 21-15,21-1 0,-22-20 16,1-1-16,0 1 0,0-1 0,21 1 16,-21-1-16,21-20 0,-21-1 0,-1 0 15,22 1-15,-21-1 0,21 0 16,0-21-16,0 22 0,-21-22 0,21 0 16,0-42 15,21 0-31,0-22 0,-21 22 15,22-21-15,-1 0 0</inkml:trace>
  <inkml:trace contextRef="#ctx0" brushRef="#br0" timeOffset="9331.51">8636 1609 0,'-21'-21'0,"42"42"0,-63-64 0,42 22 15,0 0-15,-22 0 0,22 0 16,0 0-16,0-1 0,0 1 0,0 0 16,22 0-16,-1 21 15,0-21-15,0 21 0,21 0 0,-20 0 16,20 0-16,0 0 0,-21 0 0,22 0 16,-22 0-16,21 21 0,-21 0 15,1 0-15,-22 0 0,0 22 0,0-22 16,0 21-16,0-21 0,-22 22 15,-20-1-15,21-21 0,-21 22 0,-1-22 16,22 0-16,-21 21 0,-1-42 16,22 21-16,0 1 0,0-22 0,0 0 15,0 21-15,42-42 32,0 21-32,0-22 0,0 1 15,0 0-15,1 0 16</inkml:trace>
  <inkml:trace contextRef="#ctx0" brushRef="#br0" timeOffset="9704.79">9144 1588 0,'0'0'0,"21"0"15,0 0 1,0 0-16,1-22 0,-1 22 15,0-21-15,0 21 0,0-21 0,0 0 16,1 21-16,-1-21 16,-21 0-16,21 21 0,-21-22 0,21 1 15,-21 0-15,0 0 16,-21 21 0,0 0-16,0 0 0,-1 0 15,1 0-15,0 0 0,0 21 16,0 21-16,0-20 0,21-1 0,0 21 15,-22-21-15,22 22 0,0-1 16,0-21-16,-21 21 0,21-20 16,0 20-16,0-21 0,0 0 0,0 0 0,21 1 15,1-22-15,-1 0 16,0 0-16,0 0 0,0 0 16,0 0-16,1-22 0,-1 22 15,0-21-15,0 0 0,0 0 0</inkml:trace>
  <inkml:trace contextRef="#ctx0" brushRef="#br0" timeOffset="10351.93">10499 974 0,'21'-21'0,"-42"42"0,63-64 0,-21 22 16,0 0-16,0 0 0,-21 0 0,22 0 16,-22-1-16,0 1 0,0 0 0,0 0 15,0 0-15,0 0 16,-22-1-16,1 22 0,0 0 16,0 0-16,0 0 0,-22 0 0,22 22 15,-21-1-15,0 0 0,-1 21 16,22 1-16,-21-1 0,-1 0 0,22 22 15,-21-1-15,21 1 0,0-1 16,-1-20-16,1 20 0,0 1 0,21-22 16,0 0-16,0 1 0,0-1 15,0 0-15,21-21 0,0 22 0,1-22 16,-1 0-16,21 0 0,0 0 16,-20-21-16,20 0 0,0 22 0,1-22 15,-22 0-15,21 0 0,0 0 16,1 0-16,-1-22 0,0 22 15,22-21-15</inkml:trace>
  <inkml:trace contextRef="#ctx0" brushRef="#br0" timeOffset="10831.68">11176 1228 0,'0'0'0,"-64"-21"16,22 21-16,21 0 0,-21 0 0,20 0 15,-20 0-15,21 0 0,-21 0 16,20 21-16,1 0 0,-21 0 16,21 0-16,0 22 0,-1-22 0,1 0 15,0 21-15,0-21 0,0 22 16,21-22-16,0 21 0,-21-21 0,21 1 16,0 20-16,0-21 0,0 0 15,0 0-15,21 1 0,0-22 16,0 0-16,0 0 15,0 0-15,22 0 0,-22-22 0,0 1 16,21 0-16,-20 0 0,20 0 0,-21-22 16,21 22-16,-20 0 15,-1-21-15,21 21 0,-21-22 0,0 22 16,1-21-16,-22 21 0,21-22 16,-21 22-16,21 0 0,-21 0 15,0 42 1,0 0-16,0 21 15,0-20-15,0-1 0,0 21 0,-21-21 16,21 22-16,-21-22 0,21 21 16,0-21-16,0 0 0,0 22 0,0-22 15,0 0-15,0 0 0,0 0 16,0 1-16,21-22 16,0 0-16,0 0 15,0-22-15,0 22 0,1-21 16</inkml:trace>
  <inkml:trace contextRef="#ctx0" brushRef="#br0" timeOffset="11283.74">11896 1207 0,'0'0'16,"0"-22"-1,0 1-15,-22 21 0,1 0 0,0 0 16,0 0-16,0 0 0,0 0 0,-22 0 15,22 21-15,0 1 16,-21-1-16,20 0 0,-20 0 0,21 0 16,0 0-16,0 1 0,-1 20 15,1-21-15,21 0 0,0 0 0,0 1 16,0-1-16,0 0 0,21-21 16,1 0-16,-1 0 15,0 0-15,0 21 0,0-21 0,0 0 16,22 0-16,-22 0 0,0 0 15,0 0-15,0 21 0,1-21 0,-1 0 16,0 21-16,-21 1 0,0-1 16,0 0-1,-21 0-15,0 0 16,-22 0-16,22-21 0,0 22 16,-21-22-16,20 0 0,1 0 15,-21 21-15,21-21 0,0 0 0,-1 0 16,1 0-16,0 0 0,0 0 15,0 0-15,0 0 16,42-21 15,0 21-31</inkml:trace>
  <inkml:trace contextRef="#ctx0" brushRef="#br0" timeOffset="12327.09">12340 826 0,'0'0'0,"21"-22"0,-21 1 16,0 0-16,21 21 0,-21-21 0,0 0 15,0 42 1,0 0-1,0 21-15,-21-20 16,21 20-16,-21 0 0,0 22 0,21-22 16,-21 0-16,0 22 0,-1-22 15,1 22-15,0-22 0,21 0 0,-21 1 16,21-1-16,-21 0 0,21 1 0,0-22 16,0 21-16,0-21 0,0 22 15,0-22-15,0 0 0,21 0 0,0 0 16,0-21-16,0 0 0,1 0 15,20 0-15,-21 0 0,0 0 0,0 0 16,22-21-16,-22 21 0,0-21 0,21 0 16,-20 0-16,-1 0 0,0-1 15,0 1-15,0 0 0,0 0 16,1-21-16,-22 20 0,0 1 0,0 0 16,21 0-16,-21 0 0,0 0 15,0-1-15,0 44 31,-21-1-15,21 0-16,0 0 0,-22 0 16,22 22-16,-21-22 0,21 0 0,0 0 15,0 21-15,0-20 0,0-1 0,0 0 16,0 0-16,0 0 0,21-21 16,1 21-16,-1-21 0,0 0 15,0 22-15,0-22 0,22 0 0,-22 0 16,21 0-16,0 0 0,-20-22 15,20 22-15,-21-21 0,21 0 0,-20 21 16,-1-21-16,0 0 0,0 0 16,0-1-16,-21-20 0,21 21 0,-21 0 15,0-22-15,0 22 0,0 0 16,0 0-16,0 0 0,0 0 0,0-1 16,0 44 15,0-1-31,0 0 15,-21 0-15,0 0 0,21 0 0,-21 1 16,21 20-16,0-21 0,0 0 16,-21 0-16,21 1 0,-21-1 0,21 0 15,0 0-15,0 0 0,0 0 16,0 1-16,0-44 47,0 1-47,0 0 0,0 0 15,0 0-15,0 0 0,0-1 16,0-20-16,21 21 0,0-21 0,0 20 16,0 1-16,22-21 0,-22 21 0,0 0 15,0 21-15,21-22 16,-20 1-16,20 21 0,-21 0 0,21 0 16,-20 0-16,-1 0 0,0 0 0,0 21 15,0 1-15,-21-1 0,0 0 16,0 0-16,0 21 0,0-20 0,0-1 15,0 0-15,0 21 0,0-21 16,-21 1-16,21-1 0,-21 0 0,0 0 16,21 0-16,0 0 0,-21 1 15,21-1-15,-22-21 16,22-21 15</inkml:trace>
  <inkml:trace contextRef="#ctx0" brushRef="#br0" timeOffset="13124.86">14182 1334 0,'0'-43'16,"0"22"-1,-22 21-15,1 0 16,0 0-16,0 0 0,0 0 16,0 0-16,-22 21 0,22-21 15,0 21-15,0 1 0,-22-1 0,22 0 16,0 0-16,0 0 0,0 22 16,0-22-16,-1 0 0,1 0 0,21 0 15,0 0-15,0 1 0,0-1 0,0 0 16,0 0-16,0 0 15,21-21-15,1 0 0,-1 0 0,0 0 16,0 0-16,0 0 0,22 0 0,-22 0 16,0 0-16,0-21 0,21 0 15,-20 21-15,-1-21 0,0 0 16,0-1-16,-21 1 0,21 21 16,-21-21-16,21 0 0,-21 0 0,0 0 15,0-1-15,0 1 0,0 0 16,0 42 15,0 0-15,0 1-16,0 20 15,0 0-15,0-21 0,0 43 0,0-22 16,-21 1-16,0 20 0,21 1 16,-21-1-16,0 1 0,21-1 15,-21 1-15,-1-1 0,1 22 0,21-22 16,-21 1-16,21 20 0,-21-20 0,21 21 15,0-22-15,-21 22 0,21-22 16,-21 1-16,21-1 0,0 1 0,0-1 16,0 1-16,0-1 0,-22 1 0,22-1 15,0-20-15,0 20 0,0-21 0,0 1 16,0-22-16,0 0 0,0 0 16,0 0-16,-21-42 15,21 0 1,0 0-16,0 0 0,0-22 15,-21 22-15,21-21 0,0-22 0,0 22 16,0-21-16,0 20 0,0-20 16,0-1-16,0 1 0,0-22 0,0 22 15,0-1-15,0-21 0,0 22 16,0-1-16,0 1 0,0-1 0,0 1 16,0-1-16,0 22 0,21 0 0,-21-22 15,21 22-15,-21 0 0,0-1 16,22 1-16,-1 0 0,0-1 0,-21 1 15,21 0-15,0-1 0,0 1 16,-21 0-16,0-1 0</inkml:trace>
  <inkml:trace contextRef="#ctx0" brushRef="#br0" timeOffset="13408.11">13398 741 0,'-21'0'0,"0"0"16,21-21-1,0 42 48,-21-21-63,0 0 15,0 21-15,-1-21 0</inkml:trace>
  <inkml:trace contextRef="#ctx0" brushRef="#br0" timeOffset="13640.97">12340 1143 0,'0'21'16,"21"-21"0,0 0-1,1 0-15,-1 0 0,21 0 16,-21 0-16,0 0 0,22 0 0,-1-21 15,-21 21-15,0-21 0,22 21 16,-22 0-16,0 0 0,0-21 0</inkml:trace>
  <inkml:trace contextRef="#ctx0" brushRef="#br0" timeOffset="14621.92">1312 2434 0,'-42'0'0,"84"0"0,-105-21 0,20 21 15,1-21-15,21 21 0,-21 0 16,20 0-16,1 0 0,-21 0 0,21 0 16,0 0-16,-22 0 15,22 0-15,0 0 0,0 0 16,0 0-16,-1 0 0,22 21 0,-21-21 15,21 21 1,21-21 0,1 0-16,20 0 0,21 0 15,1 0-15,-1 0 0,43 0 16,-21 0-16,42 0 0,-21-21 0,21 21 16,0 0-16,0-21 0,21 21 15,0 0-15,0-21 0,0 21 0,1 0 16,-1 0-16,0-21 0,-21 21 15,0-22-15,21 22 0,-21 0 16,0-21-16,-21 21 0,21 0 16,-21-21-16,-22 21 0,1 0 0,0-21 15,-1 21-15,-20 0 0,-1 0 16,-20 0-16,-1 0 0,0 0 0,-20 0 16,-1 0-16,0 0 0,0 0 15,0 0-15,-21-21 16,21 21-1,1-21 1</inkml:trace>
  <inkml:trace contextRef="#ctx0" brushRef="#br0" timeOffset="15227.58">7281 2117 0,'0'0'0,"0"21"16,-21-21-16,0 0 15,42 0 1,0 0 0,0 0-16,22 0 0,-22 0 0,42 0 15,-20 0-15,20 0 0,1 0 16,20 0-16,1 0 0,0-21 0,-1 21 15,1 0-15,0 0 0,-22-21 16,22 21-16,-22 0 0,1 0 0,-1 0 16,1 0-16,-22 0 0,1 0 15,-1 0-15,0 0 0,-21 0 16,1 0-16,-1 0 0,0 0 16,0 0 15,-21-22-31,21 22 15</inkml:trace>
  <inkml:trace contextRef="#ctx0" brushRef="#br0" timeOffset="16021.52">10583 2180 0,'0'0'0,"-21"0"0,0 0 0,0 21 16,0-21-16,-1 0 0,1 0 15,0 0-15,0 0 16,0 0-16,0 0 16,-1 0-16,44 0 46,-1 0-30,21 0-16,0 0 0,22 0 16,-1 0-16,1 0 0,21 0 0,-1 0 15,22 0-15,0-21 0,0 21 16,0 0-16,21 0 0,-22 0 0,44 0 16,-22-21-16,0 21 0,21 0 15,-21 0-15,21 0 0,-21 0 16,21 0-16,-21-21 0,21 21 0,-21 0 15,-21 0-15,21-21 0,-21 21 16,-21 0-16,-1 0 0,1-21 0,-22 21 16,1 0-16,-22 0 0,1 0 15,-22-22-15,21 22 0,-21 0 0,0 0 16,1 0 15,-22-21 16,-22 21-31</inkml:trace>
  <inkml:trace contextRef="#ctx0" brushRef="#br0" timeOffset="16119.46">13779 2074 0,'0'0'16,"-21"0"-16,0 0 0,0 22 15,0-22-15,0 0 16,-1 0-16</inkml:trace>
  <inkml:trace contextRef="#ctx0" brushRef="#br0" timeOffset="18431.74">804 3704 0,'0'21'78,"21"-21"-15,-21-21-63,22 21 0,-22-21 15,0 0-15,0 0 16,0 0-16,0-1 15,-22 22 1,1 0-16,0 0 16,0 0-16,0 22 0,0-1 15,21 0-15,-22-21 16,22 21-16,-21 0 0,21 0 0,0 1 16,0-1-1,0 0-15,21-21 31,1 0-15,-1 0-16,0-21 0,0 0 16,0-1-16,-21 1 15,0 0-15,0 0 16,0 0-16,-21 42 47,0-21-47,21 21 0,0 0 15,-21 0-15,21 1 0,-21-1 0,21 0 16,0 0-16,0 0 0,0 0 16,0 1-16,0-1 0,0 0 15,0 0-15,21-21 16,0 0-16,0 0 16,21 0-16</inkml:trace>
  <inkml:trace contextRef="#ctx0" brushRef="#br0" timeOffset="18756.2">1164 3725 0,'0'22'47,"21"-22"-16,0 0-16,-21-22-15,22 22 16,-22-21-16,0 0 0,0 0 16,-22 21-1,1 0 1,0 0 0,21 21-16,-21 0 0,0-21 0,21 21 15,0 1-15,0-1 0,0 0 16,0 0-16,0 0 15,0 0-15,21-21 16,0 22-16,21-22 0,1 0 16</inkml:trace>
  <inkml:trace contextRef="#ctx0" brushRef="#br0" timeOffset="19320.09">2540 3217 0,'0'-21'0,"0"42"0,0-63 16,0 0-16,0 21 0,0-1 15,-21 22-15,0-21 0,-1 21 0,1-21 16,-21 21-16,0 0 0,-1 0 16,1 21-16,-22 0 0,22 1 15,0 20-15,-1-21 0,-20 21 16,21 22-16,-1-1 0,1-20 16,21 20-16,-22 1 0,22-1 0,-21 1 15,21-1-15,21 1 0,0-1 16,0 1-16,0-1 0,0 1 0,21-1 15,0-20-15,0 20 0,0-21 16,22 1-16,-22-22 0,21 21 0,1-21 16,-1 1-16,-21-22 0,43 0 15,-22 0-15,0 0 0,1 0 0,-1 0 16,21-22-16,-20 1 0,-1-21 16,0 21-16,1-22 0,-22 22 0,21-21 15</inkml:trace>
  <inkml:trace contextRef="#ctx0" brushRef="#br0" timeOffset="19731.86">2794 3725 0,'0'0'16,"0"-21"-16,0 0 0,0 0 15,0 42 1,-21-21-16,0 21 0,-1 0 16,22 22-16,-21-22 0,0 21 15,21-21-15,-21 22 0,21-1 0,-21 22 16,21-22-16,-21 0 0,21 1 15,0-1-15,0 0 0,0-21 16,0 1-16,0-1 0,21 0 16,0 0-16,0-21 0,0 0 0,22 0 15,-22 0-15,21-21 0,0 0 16,-20 0-16,20-1 0,0-20 0,-21 21 16,22-21-16,-22 20 0,0-20 15,0 0-15,0-1 0,-21 22 0,0-21 16,0 0-16,0-1 0,0 22 15,0-21-15,-21 21 0,0-1 0,-21 1 16,21 0-16,-1 21 0,-20 0 16,0 0-16,21 0 0,-22 0 0,22 0 15,-21 21-15,21 0 0,-22 1 16,22-1-16,0 21 0,21-21 16,0 0-16,0 22 0,0-22 0,0 0 15,0 0-15,0 0 0,21 1 16,21-1-16,-20-21 0,20 0 0,-21 0 15,21 0-15</inkml:trace>
  <inkml:trace contextRef="#ctx0" brushRef="#br0" timeOffset="20236.4">3408 3704 0,'0'0'0,"0"-21"0,-21 21 31,21 21-15,0 0-16,0 1 0,-22-1 0,22 0 16,0 0-16,0 0 0,0 22 15,0-22-15,0 21 0,0-21 0,0 22 16,0-22-16,0 21 0,0-21 16,0 0-16,0 1 0,0-1 0,0 0 15,0 0-15,0 0 16,-21-21-16,21-21 15,-21 0 1,21 0-16,0 0 16,0-22-16,0 22 0,0-21 0,0-1 15,0 22-15,0-21 0,21 0 16,0-1-16,1 22 0,20-21 0,-21 21 16,21-22-16,-20 22 0,20 0 15,0 21-15,-21 0 0,22 0 0,-1 0 16,0 0-16,-20 0 0,20 21 0,-21 0 15,0 0-15,0 1 0,1-1 16,-22 0-16,0 21 0,0-21 0,0 22 16,0-22-16,0 21 15,0-21-15,0 22 0,0-22 0,0 0 16,-22 0-16,22 0 0,-21 1 0,21-1 16,0 0-16,-21 0 15,21-42 16,0 0-31</inkml:trace>
  <inkml:trace contextRef="#ctx0" brushRef="#br0" timeOffset="20511.24">4064 3662 0,'0'0'0,"0"21"47,21 0-47,-21 0 0,21 1 16,-21-1-16,0 21 0,0-21 0,21 0 15,-21 22-15,22-22 0,-22 0 16,0 21-16,0-20 0,0 20 0,0-21 16,0 0-16,21 22 0,-21-22 0,0 0 15,0 0-15,21 0 16,0-21 15,-21-21-31,0 0 0,21 0 16,0 0-16,-21-1 0</inkml:trace>
  <inkml:trace contextRef="#ctx0" brushRef="#br0" timeOffset="20748.11">4466 3620 0,'0'0'16,"0"-22"-16,0 1 0,21 21 0,-21 21 31,-21 1-31,21-1 0,-21 0 16,0 21-16,21-21 0,-21 22 15,-1-1-15,1 0 0,0 1 16,0-1-16,0 0 0,0 1 0,21-1 16,-22 0-16,1-20 0,21-1 15,0 0-15,0 0 0,0 0 0,0 0 16,0-42 15,0 0-31,21 21 0</inkml:trace>
  <inkml:trace contextRef="#ctx0" brushRef="#br0" timeOffset="21343.77">4635 3937 0,'0'-21'16,"22"21"-16,-1 0 0,0-21 0,0 21 16,0-21-16,0 21 0,1-22 15,-1 1-15,0 21 0,0-21 16,0 0-16,0 21 0,-21-21 0,0 0 16,0-1-1,-21 22-15,0 0 16,0 0-16,-21 0 0,20 22 15,1-1-15,0-21 0,0 21 0,-21 21 16,20-21-16,22 1 0,-21 20 16,21-21-16,0 21 0,0-20 0,0 20 15,0-21-15,0 0 0,0 0 0,0 1 16,21-22-16,1 21 0,-1-21 16,0 0-16,0 0 0,21 0 0,-20 0 15,20 0-15,-21 0 16,0 0-16,22-21 0,-22-1 0</inkml:trace>
  <inkml:trace contextRef="#ctx0" brushRef="#br0" timeOffset="21753.92">5143 3810 0,'0'0'0,"0"-42"15,0 21 1,22 21-1,-1 0-15,0 0 16,0 0-16,0 0 0,0 0 0,1 0 16,-1 21-16,0 0 0,0 0 15,0 0-15,0 0 0,1 1 0,-1-1 16,-21 21-16,0-21 0,0 22 0,0-22 16,0 21-16,0-21 0,0 0 15,0 22-15,0-22 0,-21 0 0,-1-21 16,22 21-16,0 0 0,0-42 31,0 0-31,0 0 16,0-21-16,0 20 0,0 1 15,0-21-15,22 0 0,-1 20 16,-21-20-16,21 0 0,-21 21 0,21-22 16,0 1-16,0 21 0,1 0 15,-1-1-15,-21 1 0,21 0 0,0 0 16,0 21-16,0 0 0,1 0 15,-1 0-15,0 0 0,0 0 16,-21 21-16</inkml:trace>
  <inkml:trace contextRef="#ctx0" brushRef="#br0" timeOffset="22399.49">5800 4191 0,'21'0'16,"-21"-21"-1,21 21-15,0-21 0,0 0 16,0-1-16,1 1 0,-1-21 0,21 21 16,-21-22-16,0 22 0,1-21 0,-1 21 15,-21-22-15,21 1 0,-21 0 16,21 21-16,-21-22 0,0 1 0,0 0 15,0-1-15,0 1 0,0 0 16,0 20-16,0-20 0,0 21 16,0 0-16,0 0 0,-21 21 31,21 21-31,-21 0 0,21 21 16,0 1-16,0-1 0,-21 0 15,21 1-15,-22-1 0,22 21 0,0-20 16,0-1-16,-21 0 0,21 22 0,0-22 15,0 1-15,0-22 0,0 21 16,0 0-16,0-20 0,0-1 0,21 0 16,-21 0-16,22-21 0,-1 0 15,0 0-15,0 0 0,0 0 0,0 0 16,1 0-16,-1 0 0,21-21 16,-21 21-16,0-21 0,1 0 15,-1-1-15,0-20 0,0 21 0,0 0 16,0-22-16,1 22 0,-1 0 0,-21 0 15,0 0-15,21 0 0,-21-1 16,21 22-16,-21 22 31,0-1-31,0 0 0,0 0 16,-21 0-16,21 0 0,0 22 0,0-22 16,-21 0-16,21 0 15,0 0-15,0 1 0,21-1 16,0-21-16,0 0 15,0 0-15,1 0 16,-1 0-16,0-21 0,21-1 0,-21 1 16,1 0-16,-1 0 0,0 0 0,0 0 15,0-22-15</inkml:trace>
  <inkml:trace contextRef="#ctx0" brushRef="#br0" timeOffset="22589.38">6794 3408 0,'0'0'0,"-21"0"0,0-21 0,0 21 16,0 0-16,0 0 0,-1 0 15,22 21 1,0 0 0,0 0-1,0 0 1</inkml:trace>
  <inkml:trace contextRef="#ctx0" brushRef="#br0" timeOffset="22776.28">5863 3789 0,'0'0'0,"21"0"31,0 0-31,1 0 0,-1 0 16,21 0-16,0 0 0,1 0 0,-1-21 16,0 21-16,1-21 0,-1 21 15,0 0-15</inkml:trace>
  <inkml:trace contextRef="#ctx0" brushRef="#br0" timeOffset="23361.26">7091 3768 0,'0'-21'16,"0"42"31,0 0-32,0 0-15,0 0 16,0 0-16,-21 1 0,21 20 0,0-21 16,-22 0-16,22 0 0,-21 22 0,21-22 15,-21 0-15,21 0 0,0 0 16,-21-21-16,21 22 15,0-44 17,0 1-32,0 0 0,0 0 15,21 0-15,0-22 0,0 22 16,1-21-16,-1 21 0,0-22 16,0 22-16,21-21 0,-20 21 0,20 0 15,-21-1-15,21 1 0,1 0 16,-22 0-16,21 21 0,-21 0 0,1 0 15,20 0-15,-21 21 0,0 0 0,0-21 16,-21 21-16,0 22 0,22-22 16,-22 0-16,0 0 0,0 0 0,0 22 15,0-22-15,0 0 0,0 0 0,0 0 16,0 1-16,0-1 0,0 0 16,-22 0-16,22 0 15,-21-21-15</inkml:trace>
  <inkml:trace contextRef="#ctx0" brushRef="#br0" timeOffset="24113.83">8213 3641 0,'0'0'0,"0"-21"16,-22-1-16,1 22 16,0 0-16,0 0 0,0 0 15,0 22-15,-1-22 0,-20 21 0,21 0 16,0 0-16,0 0 0,-22 0 0,22 1 16,0 20-16,0-21 0,0 0 15,-1 0-15,1 1 0,21 20 0,0-21 16,0 0-16,0 0 0,21-21 15,1 0-15,-1 0 0,0 0 16,0 0-16,0 0 0,22 0 0,-22 0 16,21-21-16,-21 0 0,0 21 0,22-21 15,-22 0-15,0 0 16,0-1-16,0 1 0,-21 0 16,0-21-16,22 42 0,-22-21 0,0-1 15,0 1-15,0 0 0,0 0 16,0 42 31,0 0-47,0 0 15,0 1-15,0-1 0,0 0 16,0 21-16,0-21 0,0 1 0,0 20 16,-22 0-16,22 1 0,0-1 0,0 0 15,0 1-15,0 20 16,0 1-16,0-1 0,0 1 0,0-1 15,0 1-15,0 20 0,22-20 0,-1 20 16,-21 1-16,0 0 0,21-1 0,0-20 16,0 21-16,-21-1 0,21-20 15,1-1-15,-22 1 0,21-1 0,0-20 16,-21-1-16,0 0 0,0-21 0,0 1 16,0-1-16,0 0 0,-21-21 15,0 0-15,-22 0 16,22-21-16,-21 0 0,-1-1 15,1 1-15,0-21 0,-1 21 0,1-22 0,0-20 16,-1 21-16,1-22 16,21 1-16,0-1 0,0 1 0,-1-22 15,22 0-15,0 22 0,0-22 0,0 22 16,0-1-16,22 22 0,-1-22 16,0 1-16,0 20 0,21 1 0,-20 0 15,20-1-15,0 1 0,1 0 16,-1-1-16,0 1 0,1 21 0,-22-21 15,21 20-15,0-20 0,1 21 0</inkml:trace>
  <inkml:trace contextRef="#ctx0" brushRef="#br0" timeOffset="26487.74">9906 3598 0,'-21'0'15,"42"0"32,0 0-47,0 0 0,0-21 16,1 21-16,-1-21 0,21 0 0,-21 0 15,22 0-15,-1-1 0,-21-20 16,21 0-16,1 21 0,-22-22 0,0 1 16,21 21-16,-42-22 0,0 1 0,0 21 15,0 0-15,0 0 16,0-1-16,-21 1 0,0 0 0,-21 0 16,21 0-16,-22 21 0,22 0 0,-21-21 15,21 21-15,-22 0 0,22 0 16,0 0-16,0 0 0,21 21 0,0 0 15,0 0-15,0 0 0,0 22 16,0-1-16,0 0 0,0 1 0,0 20 16,0 1-16,21-1 0,-21 1 0,21 20 15,-21-20-15,0-1 0,0 22 16,0-22-16,0 22 0,21 0 0,-21-22 16,0 22-16,21 0 0,-21-22 0,0 22 15,0-22-15,0 22 16,0-22-16,0 22 0,0-21 0,0 20 15,0-20-15,-21-1 0,0 1 0,21-1 16,0 1-16,-21-22 0,21 22 0,-21-22 16,21 0-16,0-21 0,0 1 15,0-1-15,0 0 0,0 0 0,21-21 16,0 0-16,0 0 0,0-21 0,1 0 16,-1-22-16,21 22 0,0-21 15,-20 0-15,20-1 0,0-20 0,-21-1 16,22 1-16,-1-1 0,-21-20 0,0-1 15,1 21-15,-1-20 0,-21-1 0,0 0 16,0 1-16,0 20 16,-21-20-16,-1 20 0,-20 1 0,0 20 15,-1 1-15,1 0 0,0 20 0,-22 1 16,22 0-16,0 0 0,-22 21 16,22 0-16,-1 0 0,1 0 0,21 0 15,-21 0-15,20 0 0,1 0 0,42-21 31,22 21-15,-22-21-16,21 21 0,1-22 0,20 1 16,1 0-16,-22 0 0,21 0 15,1 0-15,-1-1 0,1-20 16,-1 21-16,1-21 0,-22 20 0,22-20 16,-22 21-16,-21-21 0,22 20 15,-22 1-15,-21 0 0,0 0 0,0 0 16,0 0-16,0-1 0,-21 22 15,-1-21-15,1 21 0,0 0 16,0 0-16,0 0 16,21 21-16,0 1 15,0-1-15,0 0 16,0 0-16,0 0 0,0 0 16,21 1-16,0-1 0,-21 0 0,21 0 15,0 0-15,1 0 0,-22 1 16,21-1-16,0 0 0,-21 0 15,21-21-15,0 21 0,0-21 0,1 0 16,-1 21-16,0-21 0,0 0 0,0 0 16,0 0-16,1 0 0,-1 0 15,0-21-15,0 21 0,0-21 0,0 0 16,1 21-16,-22-21 0,21 0 0,0-1 16,0 1-16,-21 0 0,21-21 15,0 21-15,-21-1 0,22 1 0,-22 0 16,0 0-16,21 0 0,-21 0 15,0-1 1,0 44 0,0-1-1,0 0-15,0 0 0,0 0 0,0 0 16,0 22-16,0-22 0,0 21 0,0-21 16,0 1-16,0-1 0,0 0 15,0 0-15,21 0 0,-21 0 0,21-21 16,0 0-16,0 0 0,1 0 0,-1 0 15,0 0-15,21 0 0,-21 0 16,1-21-16,-1 21 0,0-21 0,0 0 16,0 0-16,0 21 0,1-21 15,-22-1-15,21-20 0,-21 21 16,0 0-16,0 0 0,0-22 0,0 22 16,-21 0-16,-1-21 0,1 20 0,0 1 15,-21 0-15,21 21 0,-1-21 16,1 21-16,-21 0 0,21 0 0,0 0 15,-1 0-15,-20 0 0,21 21 0,21 0 16,-21 0-16,21 1 0,-21-1 16,21 21-16,0-21 0,0 0 0,0 22 15,21-22-15,0 0 0,0 0 16,0 0-16,0 1 0,22-22 16,-22 0-16,21 0 0,-21 0 0,22 0 15,-1 0-15,0 0 0,-20 0 16,20-22-16,0 22 0,-21-21 0,1 0 15,20 0-15,-21 0 0,0 0 0,0-1 16,1 1-16,-22 0 0,0-21 16,21 21-16,-21-1 0,0 1 0,0 0 15,0 0-15,0 0 16,0 42 0,0 0-16,0 0 15,0 0-15,0 1 0,0-1 0,0 0 16,0 21-16,0-21 0,0 1 15,-21-1-15,21 0 0,0 21 16,0-21-16,0 1 0,0-1 0,0 0 16,0 0-16,0-42 47,0 0-32,0 0-15,0-1 0,0 1 0,0 0 16,21-21-16,0 21 0,-21-22 0,21 22 15,0-21-15,0 21 0,1-22 16,-22 22-16,21 0 0,0 21 16,0-21-16,0 21 0,0 0 0,1 0 15,-1 0-15,0 0 0,0 21 16,-21 0-16,21 0 0,-21 0 0,21 1 16,-21-1-16,0 0 0,0 0 15,22 0-15,-22 22 0,0-22 0,0 0 16,0 0-16,21 0 0,-21 0 15,0 1 1,0-44 15,0 1-31,0 0 0,21 0 16,0 0-16,0 0 0,-21-1 0,21-20 16,1 0-16,-1 21 0,0-22 15,0 22-15,0-21 0,0 21 16,1-1-16,20 1 0,-21 21 15,0 0-15,0 0 0,1 0 16,-22 21-16,21 22 0,-21-22 16,0 0-16,21 21 0,-21 1 0,0-22 15,0 21-15,0-21 0,0 22 16,0-22-16,0 0 0,0 21 0,0-20 16,0-1-16,0 0 0,0 0 15,0 0 1,0-42-1,0 0 1</inkml:trace>
  <inkml:trace contextRef="#ctx0" brushRef="#br0" timeOffset="27399.21">14817 2900 0,'0'-21'0,"0"42"0,0-63 0,0 20 16,-22 1-16,22 0 0,0 0 0,0 0 15,0 0-15,0-1 0,0 1 16,0 0-16,0 0 0,-21 0 15,0 21-15,0 0 0,21-21 0,-21 21 16,0 0-16,-1 0 0,-20 0 16,21 0-16,-21 21 0,20 0 0,-20 0 15,0 0-15,-1 0 0,1 22 16,0-1-16,-1 0 0,1 22 0,21-22 16,-21 22-16,20-1 0,1 1 0,-21-1 15,42 1-15,-21-1 0,21-20 16,0 20-16,0-21 0,0 1 0,0-1 15,21-21-15,0 0 0,21 1 0,-20-1 16,20 0-16,0 0 0,1-21 16,-1 0-16,0 0 0,1 0 15,-1 0-15,0-21 0,22 0 0,-22 0 16,0-1-16,22-20 0,-22 21 16,1-21-16,-1-1 0,0-20 0,1 20 15,-22-20-15,0-1 0,0 1 0,-21-1 16,0-20-16,0 20 0,0 1 15,-21 20-15,-21-20 0,20 21 0,-20-1 16,21 1-16,-21 21 0,-1 0 16,-20 21-16,20 0 0,-20 0 0,-1 0 15,22 21-15,-21 0 0,-1 0 0,22 21 16,-22 1-16,22-1 0,21 0 16,-22 22-16,22-22 0,0 22 15,0-22-15,21 22 0,0-1 0,0-21 16,0 22-16,21-22 0,0 1 15,0-1-15,1 0 0,20 1 0,-21-22 16,21 0-16,1 0 0,-1 0 16,0 0-16,1-21 0,-1 0 0,0 0 15,1 0-15</inkml:trace>
  <inkml:trace contextRef="#ctx0" brushRef="#br0" timeOffset="27879.78">15240 3175 0,'0'-21'15,"0"42"-15,0-63 0,0 21 0,-21 21 16,0 0 0,-1 0-16,22 21 0,0 0 15,0 0-15,0 0 0,-21 22 0,21-22 16,0 21-16,-21 0 0,21-20 16,-21 20-16,21-21 0,0 21 0,0-20 15,-21 20-15,0-21 0,21 0 0,0 0 16,0 1-16,-22-1 0,1 0 15,21-42 32,0 0-47,0-1 0,0 1 16,0 0-16,21-21 0,1 21 0,-1-22 16,0 1-16,21 21 0,1-22 15,-22 22-15,21-21 0,0 21 0,1 0 16,-1-1-16,0 1 0,-20 21 15,20 0-15,-21 0 0,0 0 0,0 21 16,1 1-16,-1-1 0,-21 0 0,0 21 16,0-21-16,0 22 0,0-22 15,0 0-15,0 21 0,0-20 0,-21-1 16,21 0-16,-22 21 0,22-21 0,-21-21 16,21 22-16,-21-1 0,21 0 15,0-42 32,21 0-47,0-1 16</inkml:trace>
  <inkml:trace contextRef="#ctx0" brushRef="#br0" timeOffset="28231.58">15684 3514 0,'0'21'0,"22"-21"15,-1 0 1,0 0-16,0 0 0,0 0 16,0 0-16,22 0 0,-22-21 0,0 21 15,21-21-15,-20 21 0,-1-22 16,21 1-16,-21 21 0,0-21 0,1 0 16,-22 0-16,0 0 0,0-1 15,0 1-15,0 0 0,-22 21 16,-20 0-16,21 0 15,0 0-15,-22 0 0,22 21 16,-21 0-16,21 1 0,0 20 0,-1-21 16,-20 0-16,42 22 0,-21-1 0,0-21 15,21 0-15,0 22 0,0-22 16,0 0-16,0 0 0,21 0 16,0-21-16,0 0 0,0 0 15,22 0-15,-22 0 0,21 0 16,1 0-16,-22 0 0,21 0 0,0 0 15,-20-21-15,20 0 0</inkml:trace>
  <inkml:trace contextRef="#ctx0" brushRef="#br0" timeOffset="28859.43">17716 2561 0,'0'0'0,"0"-21"0,0-21 16,0 21-16,0-1 0,0-20 15,-21 21-15,0 0 0,21 0 16,-21 21-16,0 0 0,0 0 16,-1 0-16,22 21 15,-21 0-15,21 21 0,0 22 16,-21-1-16,21 22 0,-21 0 16,21-1-16,-21 22 0,21 0 0,-21 21 15,-1-21-15,22 0 0,-21 21 0,0-22 16,0 22-16,0-21 0,0 21 15,-1 0-15,1 0 0,-21 0 0,21 0 16,0-21-16,-22 21 0,22-21 0,-21 0 16,21 0-16,-1-22 0,1 1 15,0-22-15,0 1 0,21-22 0,0 1 16,0-22-16,0 0 0,0 0 0,0-42 16,0 0-1,0 0-15,21-1 0,0-20 0,0-21 16,1 20-16,-1-20 0,-21-22 15,21 0-15,0 1 0,0-1 0</inkml:trace>
  <inkml:trace contextRef="#ctx0" brushRef="#br0" timeOffset="29203.75">17208 3260 0,'0'0'0,"-21"-43"0,21 1 0,0 21 15,0-21-15,0 20 0,0-20 0,0 0 16,21 21-16,1-22 0,20 22 16,0 0-16,1 0 0,20 0 0,1-1 15,-1 22-15,-21 0 0,22 0 16,-1 0-16,-20 22 0,-22-1 0,21 0 16,-21 21-16,-21-21 0,0 22 0,0-1 15,0 0-15,0 1 0,-21-22 16,-21 21-16,21 1 0,0-1 0,-22-21 15,22 21-15,-21-20 0,21-1 16,-1 0-16,1 0 0,0-21 0,0 21 16,21 0-16,0 1 15,21-22 17,0 0-17,0 0-15,1-22 0,-1 22 0</inkml:trace>
  <inkml:trace contextRef="#ctx0" brushRef="#br0" timeOffset="29791.92">17928 3429 0,'0'-21'32,"21"21"-32,0-21 0,1 0 0,-1-1 15,0 1-15,21-21 16,-21 21-16,22 0 0,-22-22 0,21 1 15,1 21-15,-22-22 0,21 1 16,-21 21-16,0-21 0,1 20 0,-22 1 16,0 0-16,0 0 0,-22 21 15,-20 0-15,21 0 0,0 0 16,-22 0-16,22 0 0,-21 21 0,21 0 16,0-21-16,-1 21 0,1 1 15,21-1-15,0 0 0,0 0 16,0 21-16,0-20 0,0-1 0,0 0 0,0 0 15,0 0-15,21 0 16,-21 1-16,22-1 0,-1 0 0,-21 0 16,21 0-16,0 0 0,0-21 15,-21 22-15,21-22 0,1 0 0,-1 0 16,0 0-16,0 0 0,0 0 0,22 0 16,-22 0-16,0 0 0,0 0 15,0-22-15,22 1 0,-22 0 0,0 0 16,0 0-16,0 0 0,0-1 15,1 1-15,-1 0 0,-21-21 0,0 21 16,0-22-16,21 22 0,-21 0 0,0 0 16,0 0-16,0-1 0,0 44 31,0-1-15,0 0-16,0 0 0,0 0 0,0 22 15,0-22-15,0 21 0,0-21 0,0 22 16,0-22-16,0 0 0,0 0 15,0 0-15,0 0 0,0 1 0,21-22 16,0 21-16,0-21 16,1 0-16,-1 0 0,0-21 15,0-1-15,-21 1 0,21 0 16</inkml:trace>
  <inkml:trace contextRef="#ctx0" brushRef="#br0" timeOffset="29972.82">18859 2752 0,'-21'0'0,"42"0"0,-84 0 15,42 0-15,0 0 0,-1 0 0,1 0 16,21 21 15,21-21-31,1 21 16,-1-21-16,0 21 0,0-21 15</inkml:trace>
  <inkml:trace contextRef="#ctx0" brushRef="#br0" timeOffset="30706.58">19135 2985 0,'-22'0'16,"1"0"-16,0 21 0,21 0 16,0 0-16,0 0 15,0 0-15,0 1 0,0 20 0,0-21 16,0 0-16,0 22 16,0-22-16,0 0 0,-21 0 0,21 0 15,0 0-15,0 1 0,-21-1 16,21 0-16,0-42 47,0 0-47,0-1 0,0 1 0,0 0 15,0 0-15,0-21 0,0 20 16,21-20-16,0 21 0,0-21 0,-21-1 16,21 22-16,1 0 0,20-21 15,-21 20-15,0 1 0,0 21 16,1-21-16,-1 21 0,0 0 0,0 0 15,0 0-15,0 21 0,1 0 16,-22 1-16,21-1 0,-21 0 0,21 21 16,-21 1-16,0-22 0,0 21 15,0-21-15,0 22 0,0-22 0,0 0 16,0 0-16,0 0 0,0 0 0,0 1 16,-21-1-16,21 0 0,-21-21 15,21-21 16,0 0-31,0-1 16,0 1-16,0 0 0,0 0 0,21-21 16,0-1-16,0 1 0,0 21 15,0-22-15,22 1 0,-22 21 0,21-21 16,1 20-16,-22 1 0,21 0 0,0 21 16,-20 0-16,20 0 0,-21 0 15,0 21-15,0-21 0,1 21 0,-22 1 16,0 20-16,0-21 0,21 21 15,-21-20-15,0 20 0,0-21 0,0 21 16,0-20-16,0 20 0,0-21 0,-21 0 16,21 0-16,-22 1 0,22-1 15,0 0-15,0 0 16,0-42 15,0 0-31</inkml:trace>
  <inkml:trace contextRef="#ctx0" brushRef="#br0" timeOffset="30952.03">20235 3006 0,'0'21'31,"0"0"-31,0 0 15,0 0-15,0 1 0,0-1 0,0 21 16,-21-21-16,21 0 0,0 22 0,0-22 16,-21 0-16,21 0 0,-21 22 15,21-22-15,-21 0 0,21 0 16,21-21 15,0-21-31</inkml:trace>
  <inkml:trace contextRef="#ctx0" brushRef="#br0" timeOffset="31279.93">20320 2773 0,'0'0'16,"-21"0"-16,0 0 0,-1 0 0,1 0 0,0 21 15,0-21-15,21 21 16,-21 0-16,21 1 0,0-1 15,21-21 1,0 0-16,0 0 16,0-21-16,1-1 15,-22 1 1,0 0-16,0 0 0,0 0 16,0 0-16,-22 21 31,1 0-31,0 0 0,21 21 15,-21-21-15,0 21 0,21 0 16,-21-21-16,21 21 0,0 0 0,0 1 16,0-1-16,-22-21 0,22 21 15</inkml:trace>
  <inkml:trace contextRef="#ctx0" brushRef="#br0" timeOffset="32031.81">20383 3366 0,'0'21'0,"-21"-21"0,0 21 16,42-21 15,0 0-16,1-21-15,-1 0 0,0-1 16,0 1-16,0 0 16,0 0-16,1 0 0,20 0 0,-21-22 15,0 22-15,0-21 0,1-1 0,-1 22 16,0-21-16,0 0 0,0-1 16,0 1-16,1 0 0,-22-22 0,0 22 15,21-1-15,-21 1 0,21 21 16,-21-21-16,0 20 0,0 1 0,0 0 15,0 0-15,0 42 32,-21-21-32,0 42 0,-1-20 15,22 20-15,0 0 0,-21 1 0,0-1 16,21 0-16,-21 1 0,21-1 16,0 0-16,-21 1 0,21-1 15,0 0-15,0-21 0,-21 22 0,21-1 16,0 0-16,0-20 0,0 20 0,0-21 15,21 0-15,0 0 0,-21 1 16,21-1-16,0-21 0,0 0 0,1 21 16,-1-21-16,0 0 0,0 0 15,21 0-15,-20-21 0,-1 21 0,0-21 16,0-1-16,0 22 0,0-21 0,1 0 16,-1-21-16,0 21 0,0-1 15,-21 1-15,21 0 0,-21 0 16,21 0-16,-21 0 15,0 42 1,0 0-16,0 0 16,0 0-16,-21 0 0,21 1 15,0-1-15,0 0 0,0 0 16,0 0-16,0 0 16,21-21-1,1 0 1,-1 0-16,0 0 0,0 0 15,0 0-15,0-21 16,1 0-16,-1 21 0,-21-21 0,21 0 16,0 0-16,0-1 0,0 1 15,1 0-15,-22 0 0</inkml:trace>
  <inkml:trace contextRef="#ctx0" brushRef="#br0" timeOffset="32235.78">21399 2858 0,'0'0'0,"-42"0"15,21 0 1</inkml:trace>
  <inkml:trace contextRef="#ctx0" brushRef="#br0" timeOffset="32439.66">20574 3006 0,'0'0'0,"0"21"15,21-21 17,0 0-32,0 0 0,22 0 15,-22 0-15,21 0 0,-21 0 0,22 0 16,-1 0-16,-21 0 0,22 0 16,-1 0-16,-21 0 0,0 0 0</inkml:trace>
  <inkml:trace contextRef="#ctx0" brushRef="#br0" timeOffset="32919.83">21505 3048 0,'21'-21'0,"1"21"31,-22 21-15,0 0-16,21-21 15,-21 21-15,0 1 0,21-1 16,-21 0-16,0 0 16,0 0-16,0 0 0,0 1 0,0-1 15,0 0-15,0 0 0,0 0 16,0 0-16,0 1 0,0-1 15,21-21 1,0 0 0,0 0-16,1 0 0,-1-21 15,0-1-15,0 1 16,0 0-16,0 0 0,1 0 0,-1 0 16,21-22-16,-21 22 0,0 0 0,1 0 15,-1 0-15,0-1 16,0 1-16,0 0 0,0 21 0,-21-21 15,22 21-15,-1 0 32</inkml:trace>
  <inkml:trace contextRef="#ctx0" brushRef="#br0" timeOffset="33366.99">22119 3175 0,'0'21'0,"21"-21"15,0 0 1,1 0-16,-1 0 16,0 0-16,0 0 0,0 0 15,0 0-15,1-21 0,-1 21 0,0-21 16,21 21-16,-21-21 0,1 21 15,-1-21-15,0-1 0,0 22 0,0-21 16,0 0-16,-21 0 0,0 0 0,22 0 16,-22-1-16,0 1 15,0 0-15,-22 21 0,1 0 16,0 0-16,0 0 16,0 0-16,-22 0 0,22 21 0,0 0 15,-21 1-15,21-1 0,-1 0 0,1 0 16,0 0-16,0 22 0,0-22 15,0 0-15,21 21 0,0-21 0,0 1 16,0-1-16,0 0 0,0 0 16,0 0-16,0 0 0,0 1 0,21-22 15,-21 21-15,21-21 0,0 0 0,0 21 16,0-21-16,1 0 16,-1 0-16,0 0 0,0 0 0,0 0 0,22 0 15,-22 0-15,0-21 0,0 21 16,0 0-16,0-21 0,-21-1 15,22 22-15,-22-21 0,21 21 0,-21-21 16</inkml:trace>
  <inkml:trace contextRef="#ctx0" brushRef="#br0" timeOffset="34831.68">1164 5863 0,'21'0'16,"0"0"-16,-21-21 15,0 0-15,22 0 0,-1 0 16,-21-1-16,0 1 0,0 0 16,0-21-16,0 21 0,-21-1 15,-1 1-15,1 0 0,0 0 16,-21 0-16,-1 0 0,22 21 0,-21-22 16,0 22-16,-1 0 0,1 0 15,0 22-15,-1-22 0,1 21 0,0 21 16,-1-21-16,22 22 15,-21-1-15,-1 0 0,22 1 0,0-1 16,0 0-16,0 1 0,21-1 16,0 0-16,0 1 0,0-22 15,0 0-15,21 0 0,0 0 0,0-21 16,22 0-16,-22 0 0,21 0 16,-21 0-16,22 0 0,-1 0 0,0-21 15,1-21-15,-1 21 0,0-1 16,1-20-16,-1 0 0,-21-1 15,21 1-15,1 0 0,-22-22 16,0 22-16,21-22 0,-20 1 0,-22 21 16,0-22-16,0 1 0,0-1 15,0 22-15,0-1 0,0-20 0,0 42 16,0-22-16,0 22 16,0 42-16,0 22 15,0-22-15,0 21 16,0 22-16,0-22 0,0 22 0,0-1 15,0 1-15,0-1 0,0 1 16,0-1-16,0 1 0,0-1 0,0-21 16,21 1-16,0-1 0,0-21 15,-21 22-15,42-22 0,-20-21 0,-1 21 16,0-21-16,0 0 16,21 0-16,-20 0 0,-1 0 0,21-21 0,-21 21 15,0-21-15,22-1 16</inkml:trace>
  <inkml:trace contextRef="#ctx0" brushRef="#br0" timeOffset="35979.8">1905 5588 0,'0'0'0,"0"-21"0,0-21 0,0 20 16,-21 1-16,0 21 16,-1 0-16,1 0 15,0 21-15,0 1 0,0-1 16,0 0-16,-1 0 0,1 21 15,0 1-15,0-1 0,0 0 0,0 1 16,-1-1-16,1 0 0,21-20 16,0 20-16,0-21 0,0 21 15,0-20-15,21-1 0,1-21 16,-1 0-16,0 0 0,0 0 16,0 0-16,0-21 0,22-1 0,-22 1 15,0 0-15,0 0 0,0 0 16,-21 0-16,22-22 0,-22 22 0,21-21 15,-21-1-15,0 22 0,0-21 16,0 21-16,0-22 0,0 22 0,0 0 16,0 0-16,0 42 31,0 21-31,0-20 16,0-1-16,0 21 0,0-21 0,0 22 15,0-1-15,0 0 0,0-21 16,0 1-16,0 20 0,0-21 0,0 0 15,21 0-15,-21 1 0,21-22 16,0 0-16,0 0 0,1 0 0,-1 0 16,0 0-16,0 0 0,0-22 15,0 22-15,1-21 0,20 0 16,-21-21-16,0 21 0,22-22 0,-22 1 16,0 0-16,0-22 0,0 22 15,-21-22-15,0 22 0,0-22 16,21 22-16,-21 0 0,0-1 0,0 1 15,0 21-15,0-21 0,0 20 16,-21 44 0,21-1-16,0 0 15,0 0-15,0 21 0,-21 1 0,21-1 16,0 0-16,0 22 0,0-22 16,0 1-16,0 20 0,0-21 0,0 1 15,0-1-15,0 0 0,0 1 0,0-22 16,21 21-16,0-21 0,1 1 15,-1-1-15,0-21 0,0 21 16,21-21-16,-20 0 0,20 0 16,0 0-16,1 0 0,-1 0 0,0-21 15,1 0-15,-1-1 0,0 1 16,1 0-16,-1 0 0,-21 0 0,21 0 16,-20-22-16,-1 22 0,0 0 0,0-21 15,-21 20-15,0-20 0,0 21 16,0-21-16,0 20 0,0-20 0,0 21 15,0 0-15,-21 0 0,0 21 16,0 0-16,-1 0 0,1 0 16,0 21-16,21 0 15,-21 0-15,0 21 0,0-20 0,21 20 16,0-21-16,-22 21 0,22 1 0,-21-22 16,21 21-16,0-21 0,0 1 15,0 20-15,0-21 0,0 0 16,21-21-16,1 0 0,-1 0 15,0 0-15,0 0 0,0 0 16,0-21-16,1 0 0,-1-21 16,0 20-16,0 1 15,-21 0-15,0-21 0,21 21 0,-21-22 16,0 1-16,0 0 0,0 20 0,0-20 16,0 21-16,0 0 0,0 0 15,0 42 1,0 21-1,0-21-15,0 0 0,0 22 16,0-1-16,0-21 0,0 22 0,0-1 16,0-21-16,0 21 0,21-20 0,-21-1 15,0 0-15,22 0 0,-1-21 16,0 21-16,0-21 0,0 0 0,0 0 16,1 0-16,-1 0 0,0 0 15,21-21-15,-21 21 0,1-21 0,20 0 16,-21 0-16,0-22 0,22 22 15,-22 0-15</inkml:trace>
  <inkml:trace contextRef="#ctx0" brushRef="#br0" timeOffset="36235.8">2371 5376 0,'-22'22'0,"44"-44"0,-86 65 16,85-43 0,0 0-1,22 0-15,-1 0 0,22 0 0,-22-21 16,21 21-16,-20-22 0,20 22 16,1-21-16,-22 21 0,22-21 0,-22 21 15,0-21-15,-21 21 0,22 0 0,-22 0 16</inkml:trace>
  <inkml:trace contextRef="#ctx0" brushRef="#br0" timeOffset="37407.64">3958 6096 0,'0'-21'16,"0"0"-1,0 0-15,0-1 16,21 1-16,-21 0 0,21 0 16,1 0-16,-1 0 0,-21-1 15,21-20-15,0 0 0,0 21 0,0-22 16,1 1-16,-22-22 0,21 22 15,0 0-15,0-1 0,-21-20 0,0 21 16,21-22-16,-21 22 0,0-1 0,0 1 16,0 21-16,0-21 0,0 20 15,-21 1-15,0 21 16,0 0-16,0 21 16,21 1-16,-22-1 0,1 0 0,21 21 15,0-21-15,0 22 0,0-1 16,0 0-16,0 1 0,0 20 0,0-20 15,0-1-15,0 21 0,0-20 0,0-1 16,0 0-16,0 1 0,0-1 16,0-21-16,21 22 0,1-22 0,-1 0 15,0 0-15,21-21 0,-21 0 16,1 0-16,20 0 0,-21 0 0,21 0 16,1 0-16,-22 0 0,21-21 0,1 0 15,-22 0-15,21-1 0,-21 1 16,22-21-16,-22 21 0,0 0 15,0-22-15,-21 22 0,0 0 0,21 0 16,-21 0-16,0-1 0,0 1 16,0 0-16,0 42 31,0 0-15,0 1-16,0-1 0,-21 0 15,21 21-15,0-21 0,0 1 0,0-1 16,0 21-16,0-21 0,0 0 0,0 1 15,21-22-15,0 21 16,-21 0-16,22-21 0,-1 0 0,0 0 16,0 0-16,21 0 0,-20 0 0,-1-21 15,0 0-15,21-1 0,-21 1 16,1 0-16,-1 0 0,0 0 0,0 0 16,0-22-16,0 22 0,-21 0 15,0-21-15,0 20 0,0-20 0,0 21 16,0 0-16,0 0 0,0-1 0,0 1 15,0 42 17,0 1-32,0-1 0,0 0 15,0 21-15,0-21 0,0 22 16,0 20-16,0-20 0,0-1 0,0 21 16,0 1-16,0-22 0,0 22 15,0-1-15,0 1 0,0-1 0,0 1 16,0-1-16,0 1 0,0 20 0,0-41 15,0 20-15,0 1 0,0-22 0,0 0 16,0 1-16,0-1 0,0-21 16,0 22-16,0-22 0,0 0 15,-21-21-15,0 0 0,0 0 16,-21 0-16,20 0 0,-20 0 16,0-21-16,-1 21 0,1-21 0,-21-1 15,20 1-15,-20 0 0,20 0 0,1 0 16,21 0-16,-21-1 15,20 1-15,1 0 0,21 0 0,0 0 16,0 0-16,0-1 0,21-20 0,1 21 16,20 0-16,-21-22 0,21 22 15,1-21-15,-1 0 0,0 20 0</inkml:trace>
  <inkml:trace contextRef="#ctx0" brushRef="#br0" timeOffset="37732.1">5546 5482 0,'0'0'0,"-22"-21"0,1 0 15,0 21-15,21 21 16,0 0 0,0 0-16,0 22 0,0-1 0,0 0 15,0 22-15,0-22 0,21 22 0,-21-22 16,21 22-16,-21-1 0,0 1 15,0-1-15,0 1 0,0-1 0,0 1 16,0-1-16,0 1 0,0-1 0,0 1 16,-21-1-16,0-21 0,0 22 15,0-22-15,21 1 0,0-1 16,-21-21-16,21 21 0,0-20 0,0-1 16,21-42 15,-21-1-31,0 1 0,21-21 0,0 21 15,-21-22-15,21 1 0</inkml:trace>
  <inkml:trace contextRef="#ctx0" brushRef="#br0" timeOffset="38048.06">5524 5694 0,'0'0'0,"-21"-42"0,0 20 0,0-20 15,0 21-15,0 0 0,-1-22 16,22 22-16,0 0 0,0 0 15,0 0-15,22 0 0,-1-1 16,0 1-16,21 21 0,1 0 16,-1-21-16,0 21 0,1 0 0,20 0 15,-21 21-15,1 0 0,-1 1 16,-21-1-16,0 0 0,1 21 0,-22-21 16,0 22-16,0-1 0,0-21 0,-22 22 15,1-22-15,0 21 0,-21-21 16,-1 0-16,22 1 0,-21-1 15,0 0-15,20 0 0,1-21 0,-21 0 16,21 21-16,21-42 31,0 0-31,21 21 0,0-21 16,0 0-16,22-1 0</inkml:trace>
  <inkml:trace contextRef="#ctx0" brushRef="#br0" timeOffset="38428.01">6011 5652 0,'0'0'16,"21"0"-16,1 0 0,-1 0 15,0 0-15,0 0 16,0 0-16,0-22 0,1 22 0,-22-21 16,21 21-16,0-21 0,0 0 15,0 0-15,-21 0 0,0-1 0,21 1 16,-21 0-16,22 0 0,-22 0 0,0 0 15,0-1-15,0 1 16,-22 21-16,1 0 16,0 0-16,0 0 0,0 0 15,0 21-15,-1 1 0,1 20 16,0-21-16,21 21 0,0 1 0,-21-22 16,21 21-16,0 1 0,0-1 15,0-21-15,0 21 0,0-20 16,0-1-16,21 0 0,-21 0 0,21 0 15,0 0-15,22-21 0,-22 0 16,0 0-16,0 0 0,0 0 0,22 0 16,-22-21-16,0 21 0,0-21 0,22 0 15,-22 0-15,0 0 0,0-1 16,0-20-16,0 21 0,-21-21 0,22 20 16</inkml:trace>
  <inkml:trace contextRef="#ctx0" brushRef="#br0" timeOffset="38723.41">4403 5334 0,'-43'0'0,"86"0"0,-128 0 0,64 0 0,0 0 16,42 0 0,0-21-16,0 0 0,21 21 0,1-21 15,20-1-15,1 1 0,-1 0 16,22 0-16,-22 21 0,1-21 16,21 0-16,-43 21 0,21-22 0,-20 22 15,-1 0-15,0 0 0,-20 0 16,-1-21-16,0 21 0,0 0 0,0 0 15</inkml:trace>
  <inkml:trace contextRef="#ctx0" brushRef="#br0" timeOffset="39747.69">7768 5906 0,'-21'0'15,"21"-22"48,0 1-63,21 0 15,-21 0-15,21 0 0,0 0 0,1-22 16,-1 22-16,0-21 0,0-1 16,0 1-16,0 0 0,1-1 15,-1 1-15,-21 0 0,21-1 0,-21-20 16,21 21-16,-21-1 0,0 1 16,0 0-16,0-1 0,0 22 0,0-21 15,0 21-15,0-1 16,0 44-1,0-1-15,0 0 16,-21 21-16,21-21 0,-21 22 16,21-1-16,0 22 0,0-22 0,-21 0 15,-1 1-15,22 20 0,-21-21 16,21 22-16,0-22 0,0 1 0,0-1 16,0 0-16,21 1 0,1-1 0,-1-21 15,0 0-15,0 0 16,21 1-16,-20-22 0,-1 0 0,21 21 15,-21-21-15,0 0 0,22 0 0,-22 0 16,0-21-16,21-1 0,-20 1 16,20 0-16,-21 0 0,21 0 0,-20-22 15,-1 22-15,0 0 0,0-21 0,0 21 16,-21-22-16,0 22 0,0 0 16,0 0-16,0 0 0,0-1 0,0 44 31,0-1-31,0 0 15,0 0-15,0 0 0,0 0 16,-21 22-16,21-22 0,0 0 0,0 0 16,0 0-16,0 1 0,0-1 15,0 0-15,21-21 0,0 0 16,1 0-16,-1 0 0,0 0 0,0 0 16,21 0-16,-20 0 0,-1-21 15,21 0-15,-21-1 0,0 1 0,1 0 16,-1 0-16,-21 0 0,0 0 0,0-22 15,0 22-15,0 0 0,0-21 16,-21 20-16,-1 1 0,1 0 0,0 0 16,0 21-16,0 0 15,0 0-15,-1 0 0,1 0 16,0 0-16,0 0 0,0 0 0,0 0 16,21 21-16,-22-21 15,1 0 1,0 0-1,0-21 1</inkml:trace>
  <inkml:trace contextRef="#ctx0" brushRef="#br0" timeOffset="39979.17">7874 5313 0,'-21'0'0,"42"0"0,0 0 31,0 0-31,22-21 0,-1 21 16,0-21-16,1 21 0,20 0 0,-21-22 15,1 1-15,20 21 0,-20 0 16,-1 0-16,0-21 0,22 21 0,-43 0 16,21 0-16,1 0 0,-22 0 15,0 0-15,0 0 0,0 0 0</inkml:trace>
  <inkml:trace contextRef="#ctx0" brushRef="#br0" timeOffset="41192.01">10456 5525 0,'0'-22'15,"0"1"1,21 21-16,-21-21 16,22 21-16,-22-21 0,21 21 15,-21-21-15,21 0 0,0-1 0,-21 1 16,21 0-16,0-21 15,-21 21-15,0-1 0,0 1 0,0 0 16,0 0-16,0-21 0,0 20 16,0 1-16,-21 0 0,0 0 0,0 21 15,0 0-15,-22 0 0,22 0 0,-21 0 16,0 0-16,-1 21 0,1 0 16,0 22-16,-1-22 0,1 21 0,21-21 15,-22 22-15,22-1 0,0 0 16,0 1-16,21-22 0,0 21 15,0 0-15,0-20 0,0 20 0,0-21 16,21 0-16,0 0 0,0 1 0,1-22 16,-1 0-16,21 0 0,-21 0 15,22 0-15,-22 0 0,21 0 0,-21-22 16,22 1-16,-1 0 0,-21 0 16,21 0-16,1 0 0,-22-22 0,21 22 15,-21 0-15,1 0 0,-1-22 0,0 22 16,0-21-16,-21 21 0,0 0 15,0-1-15,0 1 0,0 0 0,0 0 16,0 42 0,0 0-1,0 0-15,0 22 0,0-22 0,0 0 16,0 21-16,0-20 0,0 20 16,0-21-16,0 0 0,0 22 15,0-22-15,21 0 0,0-21 0,1 21 16,-1-21-16,0 0 0,0 0 15,0 0-15,22 0 0,-22 0 0,21 0 16,-21-21-16,22 0 0,-1 0 0,-21-1 16,21 1-16,-20 0 0,-1-21 15,0 21-15,0-1 0,0-20 0,-21 21 16,21-21-16,-21 20 0,0 1 0,0 0 16,0 0-16,0 0 0,0 42 31,0 0-31,-21 0 15,21 0-15,0 1 0,-21 20 16,21-21-16,0 0 0,-21 22 0,21-22 16,0 21-16,0-21 0,0 22 0,-21-22 15,21 0-15,-21 0 0,21 0 16,0 0-16,-22 1 0,22-1 0,0 0 16,0-42 15,0 0-31,0-1 0,0 1 15,0-21-15,22 21 16,-1-22-16,0 22 0,0-21 0,0 0 16,0 20-16,1-20 0,-1 0 0,42-22 15,-20 43-15,-22 0 16,21 0-16,-21 21 0,22 0 0,-22 0 16,21 0-16,-21 0 0,0 21 0,1 0 15,-22 0-15,0 0 0,21 22 16,-21-22-16,0 21 0,0-21 0,0 22 15,0-22-15,-21 21 0,21-21 0,0 1 16,-22 20-16,22-21 0,-21 0 16,0 0-16,21 1 0,0-44 47,21 1-47,0 0 15</inkml:trace>
  <inkml:trace contextRef="#ctx0" brushRef="#br0" timeOffset="41623.44">12044 5144 0,'0'0'0,"0"-22"16,-21 22 0,-1 0-16,1 22 0,21-1 15,0 0-15,-21 0 16,0 0-16,21 22 0,0-22 0,0 21 15,-21-21-15,21 22 0,-21-22 0,21 21 16,-22-21-16,22 22 0,0-22 16,0 0-16,0 0 0,0 0 0,0 0 15,22-21-15,-1 0 0,0 0 16,21 0-16,-21-21 16,1 21-16,-1-21 0,0 0 0,0 0 15,0 0-15,0-1 0,1 1 16,-1-21-16,0 21 0,-21-22 15,0 1-15,0 0 0,0 21 0,0-22 16,0 1-16,-21 0 0,-22 20 16,22 1-16,0 0 0,0 0 0,0 21 15,-22 0-15,22 0 0,0 0 0,0 0 16,0 21-16,0-21 0,-1 21 16,1 0-16,21 22 0,-21-22 0,21 0 15,0 0-15,0 0 0,0 1 0,0-1 16,0 0-16,21-21 0,22 0 15,-22 0-15,0 0 0,21 0 0,-21 0 16,22 0-16,-1-21 0</inkml:trace>
  <inkml:trace contextRef="#ctx0" brushRef="#br0" timeOffset="41903.93">12869 4678 0,'0'-21'16,"0"42"-16,0-63 0,0 20 0,0 1 15,0 0-15,-21 21 16,0 21-16,0 0 16,21 1-16,0 20 0,-21-21 15,21 43-15,-22-22 0,22 0 0,0 22 16,0-22-16,-21 22 0,21-1 16,-21-21-16,21 1 0,0-1 0,0 0 15,0 1-15,0-1 0,0-21 16,-21 22-16,21-22 0,0 0 15,0 0-15,0 0 0,-21-21 32,21-21-32,0 0 15,0 0-15</inkml:trace>
  <inkml:trace contextRef="#ctx0" brushRef="#br0" timeOffset="42539.79">12361 5080 0,'0'0'0,"-21"0"15,0-21-15,0 21 0,42 0 32,0 0-32,21 0 15,-20 0-15,20 0 0,0-21 0,1 21 16,-1-21-16,21 21 0,-20-22 16,20 1-16,-20 0 0,20 0 0,1 0 15,-22 0-15,21-22 0,-20 22 0,-1 0 16,-21-21-16,22 20 0,-43-20 15,0 21-15,21 0 0,-21 0 0,0-22 16,0 22-16,-21 0 0,-1 21 16,1 0-16,0 0 15,0 21-15,0 0 16,0 0-16,21 1 0,0 20 16,0-21-16,-22 21 0,22 1 0,0 20 15,-21-20-15,21-1 0,0 0 0,0 1 16,-21 20-16,21-21 0,0-20 15,0 20-15,0 0 0,-21-21 0,21 22 16,0-22-16,-21 0 0,21 0 0,0 0 16,0 1-16,0-1 15,0-42 17,0-1-32,0 1 15,0 0-15,0-21 0,21 21 16,0-1-16,0-20 0,22 21 0,-22-21 15,21 20-15,-21-20 0,22 21 16,-1-21-16,0 20 0,1 22 0,-22-21 16,0 21-16,21 0 0,-21 0 0,1 21 15,-1 1-15,-21-1 0,0 0 16,0 0-16,0 21 0,0-20 0,0-1 16,0 21-16,0-21 0,0 22 0,0-22 15,0 0-15,0 0 0,0 0 16,-21 0-16,21 1 0,-22-1 0,22 0 15,0 0 1,0-42 15,22 0-31,-1 0 0,0-1 16,0 1-16</inkml:trace>
  <inkml:trace contextRef="#ctx0" brushRef="#br0" timeOffset="42923.24">13758 5186 0,'0'0'0,"0"21"15,21-21 1,1 0-16,-1 0 16,0 0-16,0 0 15,0-21-15,-21 0 0,21 21 0,1-21 16,-1 21-16,0-22 0,-21 1 15,21 21-15,-21-21 0,21 0 0,-21 0 16,0 0-16,0-1 0,0 1 0,0 0 16,-21 21-16,0 0 15,0 0-15,0 0 0,-1 0 0,1 21 16,0 0-16,0 1 0,0-1 0,0 0 16,-1 21-16,1 1 15,0-22-15,21 21 0,-21-21 0,21 64 16,0-64-16,0 0 15,0 0-15,0 1 0,0-1 16,21 0-16,0-21 0,0 0 16,1 21-16,-1-21 0,0 0 0,21 0 15,-21 0-15,1 0 0,20 0 16,-21 0-16,21-21 0,-20 0 0</inkml:trace>
  <inkml:trace contextRef="#ctx0" brushRef="#br0" timeOffset="43351.67">14393 5038 0,'0'0'0,"0"-21"15,0-1-15,0 1 16,21 21 15,1 0-31,-1 21 0,-21 1 16,21-1-16,0 0 0,-21 0 15,0 21-15,21-20 0,-21-1 0,0 21 16,0 0-16,0-20 0,0 20 0,0-21 16,0 21-16,0-20 0,0-1 15,0 0-15,0 0 0,0 0 0,0 0 16,0 1 0,0-44-1,0 1 1,0 0-16,0 0 0,0 0 15,21-22-15,1 22 0,-22-21 16,21 0-16,0-1 0,0 1 0,0 0 16,0 20-16,1-20 0,-1 21 15,0 0-15,0 0 0,-21-1 16,21 22-16,0 0 0,-21 22 62,-21-22-62</inkml:trace>
  <inkml:trace contextRef="#ctx0" brushRef="#br0" timeOffset="44203.44">16637 4890 0,'0'-22'0,"0"44"0,-21-44 0,21 1 15,0 0-15,-21 0 16,21 0-16,-22 0 15,1 21-15,21 21 32,0 21-32,0 0 0,0 22 0,0-1 15,0 1-15,0 21 0,0-1 16,0 1-16,0 0 0,0-1 0,-21 1 16,0 0-16,21-1 0,-21 22 0,0-21 15,-1-1-15,1-20 0,21 21 16,-21-1-16,0 1 0,0 0 0,0-22 15,-1 22-15,1-22 0,21-20 0,-21-1 16,21 0-16,0 1 0,0-22 0,0 0 16,0 0-16,0-42 31,0 0-31,0 0 16,0-22-16,0 22 0,0-21 0,0-22 15,0 22-15,0-22 0</inkml:trace>
  <inkml:trace contextRef="#ctx0" brushRef="#br0" timeOffset="44535.24">16298 5207 0,'-21'-42'0,"42"84"0,-42-105 0,0 20 0,21 1 16,0 21-16,0-22 15,0 1-15,0 0 0,21-1 0,21 1 16,1 21-16,-1-21 0,0 20 0,22 1 15,-1 0-15,-20 0 0,20 21 16,-20 0-16,20 21 0,-21 0 0,-20 22 16,20-1-16,-21 0 0,-21 1 15,0-1-15,0 21 0,0-20 0,0-1 16,-42 0-16,21 1 0,-1-1 16,-20-21-16,21 0 0,0 1 0,0-1 15,-1 0-15,1-21 0,0 0 0,0 21 16,0-21-16,0 0 15,-1 0 1,1 0-16,42 0 47</inkml:trace>
  <inkml:trace contextRef="#ctx0" brushRef="#br0" timeOffset="45179.88">16849 5313 0,'21'0'0,"0"-21"31,0 0-15,0 21-16,0-22 0,1 1 0,-22 0 16,42 0-16,-21-21 0,0 20 15,0-20-15,1 21 0,20-21 0,-21-1 16,0 1-16,0 0 0,1-1 0,20 1 15,-42 21-15,21 0 0,-21-1 16,-21 22 0,0 0-16,-22 0 0,22 0 15,-21 22-15,21-1 0,0 0 0,-1-21 16,1 21-16,21 0 0,0 0 0,0 1 16,0-1-16,0 0 15,21-21-15,1 0 0,-1 21 16,0-21-16,0 21 0,0-21 15,0 21-15,1 1 0,-1-1 0,0 0 16,0 0-16,-21 0 0,0 0 0,0 1 16,21-1-16,-21 0 0,0 0 15,0 0-15,0 0 0,0 1 0,0-1 16,21-21 0,1 0-16,-1 0 15,0 0-15,0 0 0,0-21 16,0-1-16,1 1 0,20 21 15,-21-21-15,0-21 0,0 21 16,22-1-16,-22 1 0,0-21 0,0 21 16,0 0-16,1-22 0,-22 22 15,0 0-15,21 0 0,-21 0 0,0-1 16,21 22-16,-21 22 16,0-1-1,0 0-15,0 0 0,-21 21 0,21-20 16,-21-1-16,21 0 0,-22 0 15,22 0-15,0 0 0,0 1 0,0-1 16,0 0-16,0-42 47,0 0-31</inkml:trace>
  <inkml:trace contextRef="#ctx0" brushRef="#br0" timeOffset="45371.77">17738 4678 0,'0'0'0,"-22"0"0,1 0 16,21-21-16,21 21 47,1 0-32,-1 0-15,0 0 0,0 21 16,0-21-16,0 21 0</inkml:trace>
  <inkml:trace contextRef="#ctx0" brushRef="#br0" timeOffset="46088.01">18203 4826 0,'0'21'0,"0"0"0,0 1 16,0-1-16,0 21 15,0-21-15,-21 0 0,21 1 0,0-1 16,-21 21-16,21-21 0,0 0 0,0 1 16,0-1-16,0 21 0,0-21 15,0 0-15,0 1 0,0-1 16,-21 0-16,21 0 15,-21-21-15,21-21 32,0 0-32,0 0 0,0-1 15,0 1-15,0 0 16,0 0-16,0 0 0,0-22 0,0 1 16,21 21-16,0-21 0,0-1 15,-21 22-15,21-21 0,0 21 0,1-1 16,-1 1-16,21 0 0,-21 0 0,0 21 15,1 0-15,-1 0 0,0 0 16,0 21-16,0 0 0,0-21 0,1 43 16,-22-22-16,0 0 0,0 0 15,21 21-15,-21-20 0,0-1 0,0 21 16,0-21-16,0 0 0,0 1 16,0-1-16,-21 0 0,21 0 0,-22 0 15,22 0-15,-21-21 16,21-21 15,0 0-15,0 0-16,21 0 0,1-22 0,-1 22 15,0-21-15,0 0 0,0-1 16,22 1-16,-22 21 0,21-22 0,0 1 16,-20 21-16,20 0 0,-21 21 15,21 0-15,-20 0 0,20 0 0,-21 0 16,0 21-16,-21 0 0,21 0 15,-21 0-15,0 22 0,0-22 0,0 21 16,0-21-16,0 1 0,0 20 16,0-21-16,0 0 0,0 22 15,0-22-15,0 0 0,-21 0 0,21 0 16,0 0-16,-21-21 16</inkml:trace>
  <inkml:trace contextRef="#ctx0" brushRef="#br0" timeOffset="46331.87">19325 4805 0,'0'21'16,"0"0"-16,0 0 0,-21 1 15,21-1-15,0 21 0,0-21 0,-21 0 16,21 22-16,0-22 0,-21 0 0,21 0 16,0 0-16,0 1 0,0-1 15,0 0-15,0 0 16,21-21 15,0-21-15</inkml:trace>
  <inkml:trace contextRef="#ctx0" brushRef="#br0" timeOffset="46627.75">19410 4509 0,'-21'0'15,"-1"0"-15,1 21 16,0 0-16,0-21 15,21 21-15,0-42 63,0 0-47</inkml:trace>
  <inkml:trace contextRef="#ctx0" brushRef="#br0" timeOffset="48067.55">19812 5186 0,'0'-21'16,"0"0"-16,0-1 0,21 1 16,0 0-16,-21 0 0,21 0 15,1-22-15,-1 1 0,0 21 0,0-21 16,0-1-16,0 1 0,1 0 16,-1-22-16,0 22 0,0-1 0,0 1 15,0-21-15,-21 20 0,0 1 0,0 0 16,0-1-16,0 1 0,0 0 15,0-1-15,0 22 0,0 0 16,0 0-16,-21 21 0,0 0 16,0 0-16,0 0 15,0 42-15,-1-21 0,22 22 16,-21-1-16,0 0 0,0 1 0,0-1 16,21 21-16,-21-20 0,21 20 0,-22-20 15,1 20-15,21-21 0,0 22 16,0-22-16,0 1 0,0-1 0,0 0 15,0 1-15,0-1 0,0-21 16,0 21-16,21-20 0,1-1 0,-1 0 16,0 0-16,0-21 0,0 0 15,0 0-15,22 0 0,-22 0 16,0 0-16,21 0 0,-20 0 0,20-21 16,-21 0-16,21 0 0,-20-1 0,-1 1 15,0 0-15,0-21 0,0 21 16,0-22-16,-21 1 0,0 0 0,0 20 15,0-20-15,0 21 0,0 0 0,0 0 16,0-1-16,0 44 31,0-1-31,-21 21 16,0-21-16,21 22 0,-21-22 0,21 21 16,0-21-16,-21 22 0,21-22 15,0 0-15,0 0 0,0 21 16,0-20-16,0-1 0,21-21 15,-21 21-15,21-21 0,0 0 16,0 0-16,1 0 0,-1 0 16,0-21-16,21 21 0,-21-21 0,1-1 15,-1 1-15,0 0 0,21 0 0,-21 0 16,1-22-16,-1 22 0,0-21 16,0 21-16,0-22 0,-21 22 15,21 0-15,1 0 0,-22 0 0,0 0 16,21 21-1,-21 21 1,0 0-16,0 0 16,0 21-16,0-20 0,0-1 0,0 0 15,0 0-15,0 21 0,0-20 0,0-1 16,0 0-16,0 0 0,21 0 16,0 0-16,0-21 15,0 0-15,1 0 16,-1 0-16,0 0 0,0 0 15,0 0-15,-21-21 0,21 0 0,1 0 16,-1-21-16,-21 20 16,21 1-16,0-21 0,0 21 0,-21-22 15,21 22-15,1-21 0,-22 21 16,0 0-16,0-1 0,21 22 16,-21-21-16,21 21 0,-21 21 31,0 1-31,0-1 0,0 0 15,0 21-15,0-21 0,-21 22 0,21-22 16,0 0-16,0 21 0,0-20 16,0-1-16,0 0 0,0 0 0,0 0 15,21 0-15,-21 1 0,21-22 0,0 0 16,0 21-16,1-21 0,20 0 16,-21 0-16,0 0 0,22 0 0,-22 0 15,0-21-15,21-1 0,-21 22 16,22-21-16,-22 0 0,21-21 15,-21 21-15,22-1 0,-22-20 0,0 0 16,0 21-16,0-22 0,-21 22 16,0-21-16,0 21 0,0-1 0,0 1 15,-21 21-15,0 0 16,0 0-16,0 21 0,0 1 16,-1-1-16,22 0 0,-21 0 0,21 21 15,-21-20-15,21 20 0,0-21 16,0 21-16,0-20 0,0-1 0,0 0 15,21 0-15,0 0 0,-21 0 16,22 1-16,-1-22 0,0 0 16,0 21-16,21-21 0,-20 0 0,-1 0 15,0 0-15,0 0 0,21 0 0,-20 0 16,-1-21-16,0-1 0,0 1 16,0 0-16,0 0 0,1 0 0</inkml:trace>
  <inkml:trace contextRef="#ctx0" brushRef="#br0" timeOffset="48283.59">21505 4233 0,'0'0'0,"-21"0"0,0 0 16,0 0-16,21 22 31,0-1 0</inkml:trace>
  <inkml:trace contextRef="#ctx0" brushRef="#br0" timeOffset="48501.47">20193 4572 0,'-21'21'15,"42"-42"-15,-63 63 0,42-20 16,21-22 0,0 0-16,0 0 0,0 0 15,0 0-15,22 0 0,-22 0 0,0 0 16,21 0-16,-20 0 15,-1 0-15,0 0 0,0 0 0,0 0 16</inkml:trace>
  <inkml:trace contextRef="#ctx0" brushRef="#br0" timeOffset="49852.21">2667 7451 0,'0'0'0,"21"-21"62,-21-1-62,21 1 0,0 0 16,1 0-16,-22 0 15,0 0-15,21-1 0,-21-20 0,0 21 16,0 0-16,0-22 0,-21 22 16,-1 0-16,1 0 0,0-21 0,-21 42 15,21-22-15,-22 1 0,1 21 16,0 0-16,20 0 0,-20 0 0,0 0 16,-1 0-16,22 21 0,-21-21 15,21 22-15,-22-1 0,22 0 0,0 21 16,0-21-16,0 22 15,0-1-15,-1 0 0,22 1 0,0-1 16,-21 0-16,21 1 0,0-1 16,0 0-16,0-20 0,0-1 0,0 0 15,21 0-15,-21 0 0,22-21 0,-1 0 16,0 0-16,0 0 0,0 0 16,22 0-16,-22 0 0,21 0 0,0-21 15,1 0-15,-22 0 0,21-22 16,1 22-16,-1-21 0,-21 0 0,21-1 15,1 1-15,-22 0 0,0-1 16,21 1-16,-20-22 0,-1 22 0,0 0 16,-21-22-16,0 22 15,21 0-15,-21-1 0,0 1 0,0 21 16,0-22-16,0 22 0,0 0 16,0 0-16,-21 21 15,0 21-15,0 0 0,21 0 16,0 22-16,-22-1 0,22 0 15,-21 1-15,21-1 0,0 22 0,0-1 16,0 1-16,0-22 0,0 21 16,0 1-16,0-22 0,0 1 0,21-1 15,1 0-15,-1-21 0,-21 22 16,21-22-16,21-21 0,-21 21 0,1-21 16,-1 0-16,0 0 0,21 0 15,-21 0-15,1-21 0,20 21 16,-21-21-16,21 0 0,-20-1 0,20 1 15,-21-21-15</inkml:trace>
  <inkml:trace contextRef="#ctx0" brushRef="#br0" timeOffset="50627.64">3471 7133 0,'0'-21'0,"0"42"0,0-63 0,0 21 16,0 0-16,-21 21 0,0 0 15,0 0-15,0 0 16,-1 0-16,1 21 0,0-21 15,21 21-15,-21 0 0,0 21 16,0-20-16,-1-1 0,1 21 0,0 0 16,21 1-16,0-22 0,-21 21 15,21 1-15,-21-22 0,21 21 0,0-21 16,0 22-16,0-22 0,0 0 16,21 0-16,0-21 15,0 0-15,0 0 0,1 0 0,-1 0 16,0-21-16,0 0 0,0 0 15,0-1-15,1 1 0,20 0 0,-21 0 16,0 0-16,-21-22 0,21 22 16,1-21-16,-22 0 0,21 20 0,-21-20 15,0 21-15,0-21 0,0 20 16,0 1-16,0 0 16,0 42-1,0 0 1,0 1-16,0 20 0,0-21 0,-21 21 15,21-20-15,0 20 0,0 0 0,0-21 16,0 22-16,0-22 0,0 0 16,0 21-16,21-20 0,-21-1 0,21-21 15,0 21-15,0-21 0,0 0 16,1 0-16,20 0 0,-21 0 0,0 0 16,22 0-16,-22 0 0,0-21 0,21 0 15,-21-1-15,22 1 16,-22 0-16,0-21 0,0-1 0,22 1 15,-22 0-15,0-1 0,-21 1 0,21 0 16,-21-1-16,21 1 0,-21 0 16,0-1-16,0 1 0,0 0 0,0-1 15,0 22-15,0 0 0,0 0 16,0 0-16,0 42 16,0 0-1,0 21-15,0-20 0,0 20 16,0 0-16,0 1 0,0-1 15,0 21-15,0-20 0,0-1 0,0 22 16,0-22-16,0 0 0,0-21 16,0 22-16,0-22 0,0 21 0,0-21 15,21 1-15,1-1 16,-1 0-16,0-21 16,0 0-16,0-21 15,-21 0 1,21 21-16,-21-22 0,22 22 0,-22-21 15,0 0-15,0 0 0,0 0 16,21 0-16</inkml:trace>
  <inkml:trace contextRef="#ctx0" brushRef="#br0" timeOffset="50899.58">4000 7070 0,'-21'0'0,"42"0"31,1 0-31,-1-21 16,0 21-16,0 0 0,0-22 0,22 22 15,-22 0-15,0 0 0,21-21 16,-21 21-16,1 0 0,-1 0 15,0 0-15,0 0 0,0 0 16,0 0 15</inkml:trace>
  <inkml:trace contextRef="#ctx0" brushRef="#br0" timeOffset="51508.01">4953 7451 0,'0'0'0,"0"-21"0,21-1 15,-21 1-15,21 0 0,-21 0 0,0 0 16,0 0-16,0-1 0,0 1 15,0 0-15,0 0 0,0-21 0,-21 20 16,-21 1-16,21 0 0,-1 0 16,1 0-16,-21 21 0,21 0 0,-22-21 15,1 21-15,21 0 0,-21 0 0,-1 21 16,1 0-16,21 0 16,-22 0-16,1 22 0,21-1 0,0 0 15,-22 1-15,43-1 0,-21 0 0,21 1 16,0-1-16,0 0 0,0-21 15,0 1-15,0 20 0,21-42 0,1 21 16,-1-21-16,21 0 0,-21 0 0,22 0 16,-22 0-16,21 0 0,0-21 15,-20 0-15,20 0 0,0-1 0,-21 1 16,22-21-16,-22 21 0,0-22 0,21 22 16,-42-21-16,22 0 0,-1-1 15,-21 1-15,0 0 0,0 20 16,0-20-16,0 21 0,0 0 0,0 0 15,0-1-15,0 44 16,0-1 0,0 0-16,0 0 0,0 21 15,0-20-15,0 20 0,0 0 0,0 1 16,0-1-16,21 0 0,-21 1 0,21-22 16,0 21-16,-21-21 0,21 0 15,1 1-15,-22-1 0,21 0 0,0-21 16,0 0-16,-21 21 0,21-21 0,0 0 15,1 0-15,-1-21 16,0 0-16,0 21 0,-21-21 16,21-1-16</inkml:trace>
  <inkml:trace contextRef="#ctx0" brushRef="#br0" timeOffset="52092.11">6181 6795 0,'0'0'0,"21"-22"0,0 1 0,0 0 16,-21 0-16,0 0 0,21 0 0,-21-1 15,-21 44 32,21-1-47,-21 0 0,0 0 16,21 21-16,-21 1 0,21-1 0,0 22 0,0-22 15,-22 21-15,22 1 16,0-22-16,0 22 0,0-1 0,0-20 16,0-1-16,0 0 0,0 1 0,0-22 15,0 21-15,0-21 0,0 0 16,0 1-16,22-22 0,-22-22 31,0 1-31,0 0 16,0 0-16</inkml:trace>
  <inkml:trace contextRef="#ctx0" brushRef="#br0" timeOffset="52853">5905 7218 0,'0'0'0,"0"21"16,22-21-1,-1 0-15,0 0 0,0 0 16,0 0-16,22 0 0,-22 0 0,21 0 15,0 0-15,1 0 0,-1-21 16,22 21-16,-22-21 0,0 0 0,1-1 16,-1 22-16,0-21 0,1 0 0,-1 0 15,0 21-15,-21-21 0,1 21 16,-1-21-16,-21 42 47,0 0-32,0 0-15,0 0 0,0 0 0,0 22 16,-21-22-16,21 0 0,-22 21 16,22-20-16,0 20 0,0-21 0,0 0 15,0 0-15,0 1 0,22-1 16,-1-21-16,0 0 16,0 0-16,0 0 0,22 0 0,-22-21 15,21 21-15,-21-22 0,22 1 0,-22 0 16,21 0-16,-21 0 0,0-22 15,22 22-15,-22 0 0,0 0 16,0-21-16,-21 20 0,0 1 0,21 0 16,-21 0-16,0 0 15,0 0-15,0-1 16,0 44 15,0-1-31,0 21 0,0-21 16,0 22-16,0-1 0,0 0 0,0 22 15,0-22-15,0 22 0,0-22 16,0 21-16,0-20 0,0 20 0,0 1 16,0-1-16,0-20 0,0 20 0,0 1 15,0-1-15,0-21 0,0 1 16,-21 20-16,21-20 0,0-22 16,-21 21-16,0 0 0,0-20 0,0-1 15,-1 0-15,1-21 0,0 21 0,-21-21 16,21 0-16,-1 0 0,-20 0 0,0 0 15,21-21-15,-22 21 0,22-21 16,0 0-16,-21-1 0,20 1 0,1 0 16,0-21-16,0 21 0,0-1 0,0-20 15,21 21-15,0 0 0,0 0 16,0-1-16,0 1 0,0 0 16,0 0-16,0 0 0,21 0 15,0-1-15,0 1 0,0 21 0,0-21 16,22 0-16,-22 0 0,0 0 15,21-1-15</inkml:trace>
  <inkml:trace contextRef="#ctx0" brushRef="#br0" timeOffset="53215.9">7535 7197 0,'0'0'0,"-21"-21"0,21-1 16,-21 1-16,0 0 16,21 0-16,-21 21 15,21 21 1,0 0 0,0 0-16,0 22 0,21-1 0,-21 0 15,21 1-15,-21 20 0,21-20 0,-21 20 16,0-21-16,0 22 0,0-1 15,0-20-15,0 20 0,0 1 0,-21-1 16,0 1-16,21-22 0,-21 22 0,-1-22 16,1 21-16,0-20 0,21-1 15,0-21-15,0 0 0,0 1 16,-21-1-16,21 0 0,0-42 31,0 0-31,21-1 16,-21 1-16,0-21 0</inkml:trace>
  <inkml:trace contextRef="#ctx0" brushRef="#br0" timeOffset="53560.35">7472 7197 0,'0'0'0,"-21"-21"0,21-1 0,0 1 0,0 0 16,0 0-16,0 0 0,0 0 15,21-1-15,0 22 0,21-21 16,-21 0-16,22 0 0,-22 21 0,21-21 16,1 21-16,-1-21 0,-21 21 15,21 0-15,-20 0 0,20 0 0,-21 21 16,-21 0-16,21 0 0,-21 0 16,0 0-16,0 1 0,-21 20 15,0-21-15,0 0 0,0 0 16,-22 1-16,22-1 0,0 0 0,-21 0 0,20-21 15,1 21-15,0 0 16,0-21-16,0 22 0,0-22 0,-1 0 16,1 21-16,21-42 47,21 21-47,1-22 0</inkml:trace>
  <inkml:trace contextRef="#ctx0" brushRef="#br0" timeOffset="53984.78">8022 7197 0,'0'21'0,"21"-21"31,0-21-31,1 21 0,-1-21 15,0-1-15,0 22 0,0-21 0,0 0 16,1 21-16,-1-21 0,0 0 0,-21 0 16,21 21-16,0-22 0,0 1 15,-21 0-15,0 0 0,0 0 0,0 0 16,0-1-16,0 1 0,0 0 16,-21 21-1,0 0-15,0 21 16,0-21-16,0 21 0,-1 1 15,1 20-15,21-21 0,-21 0 0,21 22 16,-21-1-16,21 0 0,0 1 16,0-22-16,0 21 0,0 0 0,0-20 15,0 20-15,0-21 0,21 0 0,0-21 16,0 21-16,1 1 0,-1-22 16,0 0-16,0 0 0,21 0 0,-20 0 15,-1 0-15,0-22 0,0 1 0,21 0 16,-20 0-16,-1 0 15,21-22-15,-21 22 0,22 0 0</inkml:trace>
  <inkml:trace contextRef="#ctx0" brushRef="#br0" timeOffset="54579.15">9419 6414 0,'0'-22'15,"-21"22"32,21 22-31,0-1-1,0 0 1,-21-21 0,0 0-1,21-21-15,0 0 16,0-1-16,0 1 16,0 0-16,21 21 0,0-21 15,-21 42 16,21 0-31,-21 0 16,0 1-16,0-1 0,0 0 16,0 0-16,0 0 0,0 0 0,0 1 15,0-1-15,-21-21 0,21 21 16,-21 0-16,21 0 16</inkml:trace>
  <inkml:trace contextRef="#ctx0" brushRef="#br0" timeOffset="54820.13">9610 6414 0,'0'0'0,"21"-22"0,0 1 15,0 21 16,-21 21-31,21 1 16,-21-1-16,0 0 0,0 0 16,0 0-16,0 0 0,0 1 15,0-1-15,0 0 16,0 0-16,-21-21 0,0 21 0,0 0 16,0 1-16,-1-1 0,1 0 15,0 0-15</inkml:trace>
  <inkml:trace contextRef="#ctx0" brushRef="#br0" timeOffset="98523.57">3154 9546 0,'0'0'16,"-21"0"-16,21-21 109,0 0-109,21 21 16,-21-21-16,21 21 16,-21-21-16,21-1 0,-21 1 0,21 21 15,-21-21-15,0 0 0,21 0 16,-21 0-16,22-1 0,-22 1 0,0 0 16,0 0-16,0 0 0,0 0 15,0-1-15,0 1 0,0 0 16,0 42 31,-22 0-47,22 1 15,0-1 1,0 0-16,0 0 0,0 0 0,0 0 16,0 22-16,0-22 0,0 0 15,0 21-15,0 1 0,0-22 0,0 21 16,0 1-16,0-22 0,0 21 15,0-21-15,0 22 0,0-22 0,0 21 16,0-21-16,0 0 0,0 1 16,0-1-16,0 0 0,0 0 0,0 0 15,0 0-15,0 1 16,0-1 156,0 0-157,0 0 17,0 0-17,0 0 17,-21-21 14,0 0-30,0 0 0,0 0-16,0 0 15,-1 0-15,1 0 16,0 0-16,0 0 16,0 0-16,0 0 0,-1 0 15,1 0-15,0 0 0,0 0 0,0 0 16,0 0-16,-1 0 15,1 0 1,0 0 0,42 0 15,0 0-31,1 0 0,-1 0 16,0 0-16,0 0 0,21 0 15,-20 0-15,20 0 0,-21 0 0,0 0 16,22 0-16,-22 0 15,21 0-15,-21 0 0,22 0 0,-22 0 16,0 0-16,0 0 0,0 0 0,0 0 16,1 0-16,-1 0 0,0 0 15,0 0 1,-21-21 78,0 0-79</inkml:trace>
  <inkml:trace contextRef="#ctx0" brushRef="#br0" timeOffset="99011.51">3810 9673 0,'0'0'0,"0"21"0,0 1 16,0-44 46,21 1-46,-21 0-16,0 0 15,-21 21 1,0 0 0,0 0-16,-1 0 15,22 21-15,-21-21 0,21 21 16,-21 0-16,21 1 16,0-1-16,0 0 0,0 0 31,21-21-16,0 0-15,1 0 16,-1-21-16,0 0 16</inkml:trace>
  <inkml:trace contextRef="#ctx0" brushRef="#br0" timeOffset="101827.45">5355 9483 0,'0'0'0,"0"-21"16,0-1-16,0 1 15,0 0-15,0 0 16,0 0 0,21 21-1,-21 21 32,0 0-47,0 0 0,0 0 16,0 22-16,0-22 0,0 21 15,0 1-15,0-1 0,0 0 0,0 1 16,0-1-16,0 0 0,-21 1 0,21-1 16,0 0-16,-21 1 15,21-22-15,-21 21 0,0 0 0,21-20 0,-22 20 16,22-21-16,0 21 15,0-20-15,-21-1 0,21 0 0,0 0 16,0 0-16,0 0 0,0 1 0,0-1 16,0-42 31,0-1-47,21 1 15,-21 0-15,22 0 0,-1 0 16,0-22-16,-21 22 0,21-21 0,0 21 15,0-22-15,85-84 16,-63 85 0,-22 21-16,0 0 0,0 0 0,0-1 15,-21 1-15,21 21 0,1-21 16,-1 21-16,-21 21 16,21 0-1,-21 1-15,0-1 0,0 0 16,0 0-16,0 0 0,0 0 0,21 1 15,-21 20-15,0-21 0,21 0 16,-21 0-16,21 1 0,-21-1 16,0 0-16,22 0 0,-22 0 0,21-21 0,0 21 15,-21 1-15,21-22 16,0 21-16,0-21 0,1 0 16,-1 0-16,0 0 0,0 0 15,0 0-15,0 0 0,1-21 16,-1 21-16,-21-22 0,21 1 0,0 0 15,0 0-15,-21-21 0,21 20 16,-21-20-16,22 0 0,-22 21 0,0-22 16,21 1-16,-21 0 0,0-1 0,21 1 15,-21 0-15,0-1 0,0 1 16,0 0-16,0-1 0,0 22 0,0-21 16,0 21-16,0-1 15,0 1-15,0 0 0,0 0 16,0 0-16,0 42 31,0 0-15,0 0-16,0 0 0,0 22 15,0-22-15,0 21 0,0-21 0,0 22 16,0-1-16,0 0 0,-21 1 16,21-1-16,0 0 0,0-20 0,0 20 15,0 0-15,0-21 0,0 22 0,0-22 16,0 21-16,0-21 15,0 1-15,0-1 0,0 0 0,21-21 16,-21 21-16,0 0 0,21-21 0,0 21 16,0-21-16,1 0 15,-1 0-15,0 0 0,0 0 16,0 0-16,0-21 0,1 0 16,-1 0-16,0 21 0,0-21 0,0 0 15,0-1-15,1 1 0,-22 0 0,21-21 16,-21 21-16,21-1 0,-21 1 15,0 0-15,0 0 0,0 0 16,0 0-16,0-1 0,0 44 47,0-1-47,0 0 16,0 0-16,0 0 0,0 0 0,0 1 15,0-1-15,0 0 0,0 0 0,0 0 16,21 0-16,-21 1 15,21-22-15,-21 21 0,21-21 16,1 0-16,-1 0 16,0 0-16,0 0 15,0 0-15,0 0 16,-21-21-16,0-1 16,22 22-16,-22-21 0,0 0 0,0 0 15,0 0-15,0 0 0</inkml:trace>
  <inkml:trace contextRef="#ctx0" brushRef="#br0" timeOffset="102047.93">6689 9525 0,'0'0'0,"-22"0"16,22 21 31,0 0-32,22-21-15,-1 0 16,0 0-16,0 0 0</inkml:trace>
  <inkml:trace contextRef="#ctx0" brushRef="#br0" timeOffset="104232.19">7324 9991 0,'0'0'0,"21"-21"0,-21-1 0,21 1 16,-21 0-16,0 0 16,0 0-16,0-22 0,0 22 0,0 0 15,0 0-15,0 0 16,0 0-16,0-1 0,-21 1 0,0 0 15,-1 0-15,1 21 0,0 0 16,0 0-16,0 0 0,0 0 16,-1 0-16,-20 0 0,21 21 0,0 0 15,-22 0-15,22 22 0,0-22 16,0 0-16,0 21 0,0-20 0,-1 20 16,22-21-16,0 21 0,0-20 0,0-1 15,0 0-15,0 0 0,0 21 16,22-20-16,-1-1 15,-21 0-15,21-21 0,0 0 0,0 21 16,0-21-16,1 0 0,-1 0 16,0 0-16,0 0 0,0 0 0,0 0 15,1-21-15,-1 21 0,0-21 16,0 0-16,-21-1 0,21-20 0,0 21 16,1 0-16,-1-22 0,-21 1 0,21 0 15,0-22-15,0 22 0,-21 0 16,21-22-16,-21 22 0,22-22 0,-22 22 15,0 0-15,0-1 0,21 22 16,-21-21-16,0 21 0,0-1 0,0 1 16,0 0-16,0 0 15,-21 21 1,-1 0-16,22 21 0,-21 0 16,21 0-16,-21 22 0,0-22 15,21 21-15,0 1 0,-21-1 0,0 0 16,21 22-16,-22-22 0,22 22 15,0-22-15,0 0 0,0 1 0,0-1 16,0 0-16,0 1 0,0-22 0,0 21 16,22-21-16,-1 0 0,0 1 15,0-1-15,0 0 0,0 0 16,1 0-16,-1-21 0,21 0 0,-21 21 16,22-21-16,-1 0 0,-21 0 0,21 0 15,1 0-15,-22 0 0,21-21 16,1 0-16,-22 0 0,21 0 0,0 0 15,-20-1-15,20 1 0,-21 0 16,0 0-16,0 0 0,1-22 0,-1 22 16,0 0-16,0-21 0,-21 21 15,0-1-15,0 1 0,0 0 0,0 0 16,0 0-16,0 0 0,0-1 16,-21 22-1,0 0-15,0 0 0,-1 0 0,1 22 16,0-1-16,0 0 0,-21 0 15,20 0-15,1 0 0,0 1 16,0-1-16,0 21 0,0-21 0,21 0 16,0 1-16,0-1 0,0 0 15,0 0-15,0 0 0,0 0 0,0 1 16,0-1-16,0 0 0,21-21 16,0 0-1,0 0-15,0 0 0,0 0 0,1 0 16,-1 0-16,0 0 0,0-21 0,0 0 15,0-1-15,1 22 16,-1-42-16,-21 21 0,21 0 0,0-22 0,0 1 16,-21 0-16,0-1 0,21 1 15,1 0-15,-22-22 0,21 22 16,-21-22-16,0 22 0,0 0 0,0-1 16,21 1-16,-21 0 0,0-1 15,0 22-15,0 0 0,0-21 0,0 21 16,0-1-16,0 1 0,0 0 15,0 42 1,0 0 0,0 22-16,0-22 0,0 21 15,0-21-15,0 22 0,0-1 0,0 0 16,0 22-16,0-22 0,0 1 0,-21 20 16,21-21-16,0 1 0,0-1 15,0 0-15,0 1 0,0-1 16,0-21-16,0 22 0,0-22 0,0 0 15,0 0-15,0 0 0,0 0 16,0 1-16,21-1 0,0-21 0,-21 21 16,21-21-16,0 21 0,1-21 15,-1 0-15,0 0 0,0 0 0,21 0 16,-20 0-16,-1 0 0,21-21 0,-21 0 16,0 0-16,22 21 0,-22-22 15,0 1-15,0 0 0,0-21 0,1 21 16,-1-1-16,0-20 0,-21 21 0,0-21 15,21 20-15,-21-20 16,0 21-16,0-21 0,0 20 0,0 1 16,0 0-16,0 0 0,0 0 0,-21 21 15,0 0 1,0 0-16,-1 0 0,1 21 16,0-21-16,0 21 0,21 21 15,-21-20-15,0-1 0,21 21 0,0-21 16,0 22-16,0-22 0,0 0 0,0 21 15,0-21-15,0 1 0,0-1 16,21 0-16,0 0 0,0-21 0,0 21 16,0-21-16,1 0 0,-1 0 15,0 0-15,21 0 0,-21 0 16,22 0-16,-1 0 0,-21 0 0,22 0 16,-1-21-16,-21 21 0,21-21 15,-20 0-15,-1 0 0,0-1 0,0 1 16,0 0-16,0-21 0,-21 21 0,22-22 15,-22 22-15,21 0 0,-21-21 16,0 20-16,0 1 0,0 0 0,0 0 16,0 42 15,0 0-15,0 0-16,0 22 15,0-22-15,0 0 0,0 0 0,0 0 16,0 1-16,-21-1 0,21 0 0,0 0 15,0 0-15,0 0 0,0 1 16,0-1-16,0 0 0,0 0 16,0 0-16,0 0 15,0-42 32,0 0-47,0 0 16,0 0-16,0 0 0,0-1 0,0 1 15,0 0-15,0-21 0,21 21 16,-21-22-16,21 22 0,0 0 16,0-21-16,0 20 0,-21 1 0,22 0 15,-1-21-15,21 21 0,-21-1 16,0 22-16,1-21 0,20 21 0,-21 0 16,0 0-16,0 0 0,1 0 0,-1 21 15,0 1-15,0-1 0,-21 0 16,0 0-16,0 21 0,0-20 0,0-1 15,0 21-15,0-21 0,0 0 0,0 22 16,0-22-16,0 0 0,0 0 16,0 0-16,0 1 0,0-1 15,0 0-15,0 0 0,0 0 16,-21 0-16,0 1 16,42-22 30,0-22-46,0 1 0</inkml:trace>
  <inkml:trace contextRef="#ctx0" brushRef="#br0" timeOffset="104524.02">10160 9610 0,'0'-21'15,"0"42"17,0 0-32,0 0 15,0 0-15,-21 0 0,21 1 0,0 20 16,-21-21-16,21 0 0,0 0 16,-22 1-16,22-1 0,0 21 0,0-21 15,0 0-15,0 1 16,0-1-16,0 0 0,0 0 31,22-42-15,-22 0-1</inkml:trace>
  <inkml:trace contextRef="#ctx0" brushRef="#br0" timeOffset="104896.32">10160 9356 0,'0'0'0,"-21"0"0,-22 0 15,22 0-15,0 21 16,21 0-16,0 0 16,21-21-1,0 0-15,1 0 16,-1 0-16,0 0 0,0 0 15,0 0-15,-21-21 0,21 0 16,1 0-16,-22 0 16,0-1-16,0 1 15,0 0-15,-22 21 16,1-21-16,0 21 0,0 0 16,0 0-16,0 0 15,-1 21-15,22 0 0,0 0 16,-21 1-16,21-1 15,0 0-15,0 0 16,0 0-16,0 0 16</inkml:trace>
  <inkml:trace contextRef="#ctx0" brushRef="#br0" timeOffset="105543.46">10626 9673 0,'0'-21'0,"0"42"0,0-63 15,-22 42-15,22-21 0,0 0 16,0-1-16,0 1 15,0 42 17,0 1-32,0-1 0,0 0 15,0 0-15,0 21 16,0-20-16,0-1 0,0 21 0,-21-21 16,21 0-16,0 22 0,-21-22 15,21 0-15,0 0 0,0 0 0,0 1 16,0-1-16,0 0 15,0-42 17,0 0-17,0-1-15,0 1 0,0 0 16,0 0-16,0-21 0,21 20 0,0-20 16,1 0-16,-1-1 0,0 1 15,0 21-15,21-21 0,-20 20 16,20-20-16,-21 21 0,0 0 0,22 21 15,-1 0-15,-21 0 0,0 0 16,22 0-16,-22 0 0,21 21 0,-21 0 16,0 0-16,1 22 0,-1-22 0,-21 21 15,0-21-15,21 22 0,-21-22 16,0 21-16,0-21 0,21 0 0,-21 22 16,0-22-16,0 0 0,0 0 0,0 0 15,0 1-15,0-1 16,0-42 46,0-1-62,0 1 0,0 0 16,21 0-16</inkml:trace>
  <inkml:trace contextRef="#ctx0" brushRef="#br0" timeOffset="106411.08">11938 9567 0,'0'-21'0,"0"42"0,0-63 0,21 21 0,-21 0 16,0 0-16,0-1 0,0 1 15,0 0-15,0 0 0,-21 21 16,21-21-16,-21 0 0,0 21 0,-1 0 15,1-22-15,0 22 0,-21 0 0,21 0 16,-1 0-16,-20 0 0,21 22 16,0-1-16,0 0 0,-1 0 0,-20 21 15,21-20-15,0-1 0,0 21 0,21 0 16,-43 43 0,22-43-16,21-20 0,0 20 15,0-21-15,0 0 0,0 0 0,21 1 16,0-1-16,1 0 0,-1-21 15,-21 21-15,42-21 0,-21 0 0,0 0 16,1 0-16,-1 0 0,0 0 0,21 0 16,-21-21-16,1 21 0,-1-21 15,0 0-15,0-1 0,0-20 0,0 21 16,-21-21-16,22 20 0,-1-20 0,-21 0 16,21 21-16,-21-22 0,0 22 15,21 0-15,-21-21 0,0 20 0,21 1 16,-21 0-16,0 42 47,0 0-47,0 1 0,0-1 15,0 21-15,0-21 0,0 22 16,21-1-16,-21 21 0,22-20 0,-1-1 16,-21 0-16,0 22 0,21-22 0,-21 1 15,21 20-15,-21-21 0,0 1 16,0 20-16,0-20 0,0 20 0,0 1 15,0-1-15,-21-21 0,0 22 0,0-1 16,21-20-16,-22 20 0,1-20 0,21 20 16,0-21-16,-21 1 0,21-1 15,-21 0-15,21 1 0,0-1 16,-21 0-16,21-20 0,0-1 0,0 0 16,0 0-16,0 0 0,-21-21 15,-1 0 1,22-21-16,0 0 0,0 0 15,0 0-15,-21-22 0,21 22 0,-21-21 16,21-1-16,0 1 0,0 0 0,-21-1 16,21 1-16,0-21 0,0 20 15,0-20-15,0-1 0,0 22 0,0-22 16,0 1-16,0 21 0,0-22 16,21 22-16,0-1 0,0 1 15,1 0-15,-1-1 0,0 1 0,0 21 16,0-21-16,0 20 0,1 1 0,-1 0 15,0 0-15,-21 0 0,21 0 16,0 21-16,-63 0 31,21 21-15</inkml:trace>
  <inkml:trace contextRef="#ctx0" brushRef="#br0" timeOffset="107475.47">3111 11642 0,'-21'0'0,"-21"-43"15,42 22-15,0 0 16,0 0-16,0 0 16,0 0-16,0-1 0,0 1 15,0 0-15,21 0 16,0 21-16,0-21 0,1 21 16,-1 0-16,0 21 15,0 0-15,21 0 0,-20 0 0,-1 22 16,0-1-16,0 0 0,0 1 15,-21-1-15,0 0 0,0 22 0,0-22 16,0 22-16,0-22 0,-21 22 16,0-1-16,0-21 0,0 22 0,-22-22 15,22 1-15,0-1 0,-21 0 16,-1 1-16,22-22 0,-21 21 16,21-21-16,-22 0 0,22 1 0,-21-22 15,21 21-15,-1-21 0,-20 0 16,21 0-16,-21 0 0,20 0 0,1-21 15,-21 21-15,21-22 0,0 1 16,-1-21-16,1 21 0,0-22 0,21 1 16,-21 0-16,21 21 0,0-22 15,0 1-15,0 0 0,21 20 0,0-20 16,0 21-16,1 0 0,-1 0 16,0 21-16,0 0 0,0 0 0,0 0 15,1 21-15,-1-21 16,21 21-16,-21 21 0,0-21 0,22 1 15,-22 20-15,0-21 0,0 21 16,0-20-16,1-1 0,-1 21 0,-21-21 16,21 0-16,0 1 0,-21-1 0,21 0 15,-21 0-15,21-21 16,-21 21-16,22-21 0,-1 0 31,-21-21-15,0 0-1</inkml:trace>
  <inkml:trace contextRef="#ctx0" brushRef="#br0" timeOffset="107671.36">3641 12150 0,'0'0'15,"21"0"-15,0 0 0,-21 21 63</inkml:trace>
  <inkml:trace contextRef="#ctx0" brushRef="#br0" timeOffset="108188.26">5016 11684 0,'0'-21'16,"0"42"-16,0-63 0,0 21 0,0-1 0,0 1 15,0 0-15,0 0 16,-21 0-16,21 0 0,0-1 16,-21 22-1,21 22-15,0-1 16,0 0-16,0 21 0,0 1 0,0-22 16,0 42-16,0-20 0,0 20 15,0-21-15,0 22 0,0-1 0,0 1 16,-21-1-16,21-20 0,-21 20 15,21-20-15,-21-1 0,21 0 16,0-21-16,0 1 0,0-1 0,0 0 0,0 0 16,-22-21 15,22-21-31,0 0 16,-21 0-16,21-1 0</inkml:trace>
  <inkml:trace contextRef="#ctx0" brushRef="#br0" timeOffset="108715.13">4678 11790 0,'-21'-21'0,"42"42"0,-64-106 15,22 64 1,21 0-16,0 0 0,0 0 0,0-1 16,0 1-16,21 0 15,1 0-15,-1 0 0,21 21 16,-21-21-16,22-1 0,-1 22 0,0 0 15,1 0-15,20 0 0,-21 22 16,1-1-16,-1 21 0,0-21 0,1 22 16,20-1-16,-20 0 0,-1 22 15,0-22-15,-21 22 0,22-22 0,-22 21 16,0 1-16,-21-22 0,0 22 0,21-22 16,-21 22-16,0-22 0,0-21 15,0 21-15,0 1 0,0-22 0,0 0 16,0 0-16,0 0 15,0-42 1,0 0 0,0 0-16,0 0 0,0-22 15,0 22-15,0-21 0,0-22 0,0 22 16,0-21-16,0-1 0,0 1 0,0-1 16,0 1-16,0-1 0,0 1 15,21-22-15,-21 21 0,22 1 0,-1-1 16,-21 1-16,21 21 0,0-1 15,0 1-15,-21 21 0,21-22 0,1 43 16,-22-21-16,21 21 16,0 0-16,-21 21 15,21 1-15,-21-1 16,0 0-16,0 0 0,0 0 16,0 0-16,0 1 0,0-1 15,0 0-15,0 0 0,0 0 16,0 0-16</inkml:trace>
  <inkml:trace contextRef="#ctx0" brushRef="#br0" timeOffset="109364">6329 12107 0,'0'0'0,"21"0"0,0 0 16,-21-21-16,0 0 16,0 0-16,0 0 0,0 0 15,0-22-15,0 22 0,0-21 0,0 21 16,0-22-16,0 22 0,-42-42 16,42 20-16,-21 22 0,-1 0 15,1 0-15,0 0 0,0-1 0,0 22 16,0 0-16,-22 0 15,22 0-15,-21 22 0,21-1 0,-22 0 0,22 0 16,0 21-16,-21-20 0,20 20 16,1 0-16,0 1 0,21 20 15,0-21-15,-21 1 0,21-1 0,0-21 16,0 22-16,0-22 0,0 21 16,0-21-16,21 0 0,0 1 0,0-22 15,1 21-15,-1-21 0,0 0 0,0 0 16,21 0-16,-20 0 0,20 0 15,-21-21-15,21-1 0,-20 1 0,-1 21 16,21-42-16,-21 21 0,0 0 16,22-22-16,-22 1 0,0 21 15,0-22-15,0 1 0,-21 0 0,0-1 16,22 22-16,-22-21 0,0 21 16,21 0-16,-21-1 0,0 1 0,0 42 31,-21 1-16,21 20-15,-22-21 0,22 21 0,0-20 16,0 20-16,0 0 0,0 1 16,0-22-16,0 21 0,0 0 0,0-20 15,0-1-15,0 0 0,0 0 16,22 0-16,-1 0 0,-21 1 0,21-1 16,0-21-16,0 0 0,0 0 15,1 0 1,-1 0-16,0 0 0,0 0 0,0-21 15,0 21-15,-21-22 0,22 1 0,-1 0 16</inkml:trace>
  <inkml:trace contextRef="#ctx0" brushRef="#br0" timeOffset="109823.46">6879 11832 0,'0'0'0,"-42"0"15,42-21-15,0 0 16,0 0-16,0 0 16,21-1-1,0 22-15,0 0 16,0 0-16,1 0 0,20 0 0,-21 0 16,0 0-16,0 22 0,1-1 15,20-21-15,-21 21 0,0 0 0,0 0 16,1 0-16,-22 1 0,0 20 0,21-21 15,-21 0-15,0 22 0,0-22 16,0 0-16,0 21 0,0-21 0,0 1 16,0-1-16,-21 0 0,21 0 15,0 0-15,-22-21 0,22 21 16,-21-21-16,21-21 31,0 0-31,0 0 16,0 0-16,0-22 0,0 22 0,21-21 15,1 21-15,-22-22 0,0 1 16,21 0-16,0 21 0,0-22 0,-21 22 16,21 0-16,0 0 0,-21 0 0,22-1 15,-1 1-15,0 21 0,0-21 16,0 21-16,0 0 16,1 0-16</inkml:trace>
  <inkml:trace contextRef="#ctx0" brushRef="#br0" timeOffset="110295.88">7662 11769 0,'0'-21'15,"0"-1"1,0 1-1,0 0-15,0 0 0,21 21 16,1 0-16,-1 0 16,0 0-16,0 0 15,0 0-15,0 21 0,1 0 16,-1 0-16,0 1 0,0-1 0,0 0 16,0 0-16,-21 0 0,0 22 15,22-22-15,-22 0 0,0 21 0,0-21 16,0 22-16,0-22 0,0 0 15,0 21-15,-22-20 0,22-1 0,-21 0 16,0-21-16,21 21 0,-21 0 0,0-21 31,0 0-31,21-21 16,0 0-16,0 0 16,0 0-16,0-1 0,21-20 15,0 21-15,-21-21 0,21 20 0,0-20 16,0 0-16,1-1 0,-1 22 0,0-21 15,0 21-15,0 0 0,0-1 16,1 1-16,-1 21 0,0-21 0,0 21 16,0-21-16,0 21 0,1 0 15,-22-21 1</inkml:trace>
  <inkml:trace contextRef="#ctx0" brushRef="#br0" timeOffset="110872.94">8636 11663 0,'0'-21'0,"0"42"0,0-63 0,-21 20 16,0 22 0,-1 0-1,1 0-15,0 0 0,21 22 16,-21-1-16,0 0 0,0 21 15,-1-21-15,22 1 0,-21 20 0,0 0 16,0 1-16,0-22 0,21 21 16,0 0-16,0 1 0,0-1 15,0-21-15,0 22 0,0-22 0,0 0 16,0 0-16,21 0 0,0 0 16,0-21-16,0 0 0,22 22 0,-22-22 15,21 0-15,1 0 0,-22 0 0,21 0 16,0-22-16,1 1 0,-22 0 15,21 0-15,-21 0 0,22 0 0,-22-22 16,-21 1-16,0 21 0,0-22 0,0 1 16,0 0-16,0-1 0,0 1 15,0 0-15,-21 21 0,0-22 0,-22 22 16,22 21-16,0-21 0,-21 21 0,20 0 16,-20 0-16,21 0 0,-21 0 15,20 21-15,1 0 0,0-21 16,0 21-16,21 1 0,0-1 15,0 0-15,0 0 0,0 0 0,0 0 16</inkml:trace>
  <inkml:trace contextRef="#ctx0" brushRef="#br0" timeOffset="112083.32">9292 11621 0,'0'-22'15,"0"44"-15,0-65 0,0 22 16,0 0-16,0 42 31,0 0-15,0 0-16,0 1 0,0 20 15,-21-21-15,21 21 0,0-20 0,-21 20 16,21-21-16,0 21 0,-21 1 0,21-22 16,0 21-16,0-21 15,0 22-15,-22-22 0,22 0 0,0 0 16,0 0-16,0 1 0,0-1 0,22-21 15,-1 0 1,0 0-16,0 0 0,0 0 16,-21-21-16,21-1 0,1 1 0,-1-21 15,0 21-15,-21 0 0,21-22 16,0 1-16,0 21 0,-21-22 0,22 22 16,-1 0-16,-21 0 0,0 0 15,21 0-15,-21-1 0,21 1 0,-21 42 47,0 1-47,0-1 16,0 0-16,0 0 0,0 0 0,0 0 15,0 22-15,0-22 0,0 0 16,0 0-16,0 0 0,0 22 0,0-22 16,21-21-16,-21 21 0,21 0 15,1-21-15,-1 0 0,0 21 0,21-21 16,-21 0-16,1 0 0,-1 0 15,0-21-15,0 0 0,0 21 16,22-21-16,-22 0 0,0 0 0,0-22 16,0 22-16,0 0 0,1-21 15,-22 20-15,0-20 0,21 21 0,-21-21 16,21 20-16,-21 1 0,0-21 16,0 21-16,0 0 0,0-1 15,0 44 16,0-1-31,0 0 0,0 0 0,0 0 16,0 0-16,0 22 0,0-22 16,0 0-16,0 21 0,0-20 0,0-1 15,0 21-15,0-21 0,0 0 16,0 1-16,0-1 0,0 0 16,21 0-16,0-21 0,0 21 15,1-21-15,-1 0 16,0 0-16,0 0 0,0 0 0,0-21 15,1 0-15,-1 0 0,0 0 0,0-1 16,0 1-16,0 0 0,1 0 16,-1-21-16,0 20 0,0 1 0,-21-21 15,0 21-15,21 0 0,-21-1 0,21 1 16,-21 0-16,0 42 31,0 0-15,0 1-16,0-1 15,0 0-15,-21 21 0,21-21 0,0 1 16,0 20-16,0-21 0,0 0 0,0 0 16,0 1-16,0-1 0,21-21 15,-21 21-15,22-21 0,-1 0 16,0 0-16,0 0 0,0 0 16,0 0-16,1 0 15,-1-21-15,-21 0 0,0-1 0,21 1 16</inkml:trace>
  <inkml:trace contextRef="#ctx0" brushRef="#br0" timeOffset="112447.45">10668 11282 0,'-21'0'16,"42"0"-16,-63 0 0,20 0 0,1 21 15,0 0-15,0 0 0,0 1 0,0-1 16,21 0-16,-22 0 0,22 0 16,0 0-16,0 1 0,0-1 15,22-21-15,-1 0 16,0 0-16,0 0 0,0 0 16,0 0-16,-21-21 15,22-1-15,-1 1 0,-21 0 16,0 0-16,0 0 15,0 0-15,0-1 0,0 1 16,0 0-16,-21 21 16,-1 0-16,1 0 15,0 0-15,0 0 0,21 21 16,-21-21-16,21 21 0,0 1 16,0-1-16,0 0 0,0 0 15</inkml:trace>
  <inkml:trace contextRef="#ctx0" brushRef="#br0" timeOffset="113039.09">11049 11663 0,'0'0'0,"-21"0"16,0 0 0,21 21-1,0 0 1,0 0-16,0 1 0,0-1 16,-22 0-16,22 0 0,-21 0 0,21 0 15,0 1-15,0-1 0,-21-21 16,21 21-16,-21 0 0,21 0 15,0-42 32,0 0-47,21 0 16,-21 0-16,21-1 0,0 1 16,-21 0-16,22 0 0,-1-21 15,0 20-15,0 1 0,0 0 0,0-21 16,22 21-16,-22-1 0,21 1 15,-21 21-15,1-21 0,20 21 0,-21 0 16,0 0-16,0 0 0,22 0 0,-43 21 16,21 0-16,0 1 0,0-1 15,-21 0-15,0 0 0,0 0 0,0 22 16,21-22-16,-21 0 0,0 0 0,0 0 16,0 0-16,0 1 0,0-1 15,0 0-15,0 0 0,0 0 0,-21 0 16,21 1-16,-21-1 15,21-42 32,0-1-31</inkml:trace>
  <inkml:trace contextRef="#ctx0" brushRef="#br0" timeOffset="113996.42">12192 11705 0,'21'-21'0,"-42"42"0,42-63 0,-21 21 16,0 0-16,0-1 15,0 1-15,0 0 0,0 0 16,-21 21-16,0-21 0,0 21 0,-1 0 15,1 0-15,0 0 0,0 0 16,-21 0-16,20 21 0,1-21 0,-21 21 16,21 0-16,0 0 0,-22 1 0,22-1 15,0 0-15,0 21 0,-43 43 32,64-64-32,0 0 0,0 0 0,0 1 0,21-1 15,1-21-15,-1 21 16,0-21-16,21 0 0,-21 0 0,22 0 15,-22 0-15,21 0 0,1 0 0,-22 0 16,21-21-16,-21 0 0,0 21 16,1-22-16,-1 1 0,0 0 0,0 0 15,0 0-15,-21 0 0,0-1 16,21 1-16,-21 0 0,0 0 16,22 0-16,-22 0 0,0-1 15,0 44 16,0-1-15,0 0-16,0 0 0,-22 0 0,22 0 16,-21 1-16,21 20 0,-21 0 0,21 1 15,0-22-15,-21 42 0,0-20 16,0-1-16,-1 21 0,22-20 0,-21 20 16,0-20-16,0 20 0,21 1 0,0-1 15,-21 1-15,0-1 0,21 1 16,0-1-16,-22 1 0,1 20 0,21-20 15,-21-1-15,21 22 0,0-22 0,-21 1 16,21-1-16,0 1 0,0-1 0,0 1 16,0-1-16,0 1 0,0-1 15,21-20-15,0 20 0,-21-20 0,21-1 16,1 0-16,-22 1 0,21-1 16,-21 0-16,21-21 0,-21 1 0,0-1 15,0 0-15,0 0 16,-21-21-1,0 0-15,-1-21 16,1 0-16,-21 0 0,21 21 0,-22-43 16,1 22-16,0 0 0,-1-21 15,1-1-15,0 1 0,-1 0 0,1-1 16,0-20-16,-85-212 16,127 190-1,-21 21-15,21 1 0,0-22 16,0 1-16,0 20 0,0-21 0,21 1 15,0 20-15,0 1 0,0-22 0,22 22 16,-22-1-16,21 1 0,0-1 16,-20 22-16,20-1 0,0 1 0,22 21 15,-43-21-15,21 20 0,1 22 16,-1-21-16,-21 0 0,0 21 0,0 0 16,1 0-16,-44 0 46,1 0-46,-21 0 0,21 0 16,0 0-16,-1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16:53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1249 0,'0'-21'78,"21"21"-62,-21-21-16,0-1 0,0 1 15,21 0-15,-21 0 16,0 0-16,0 0 16,0-1-16,0 1 0,0 0 15,0 0-15,0 0 0,0 0 16,0-1-16,0 1 0,0 0 16,-21 21-16,0 0 31,21 21-31,-22 0 15,22 1-15,0 20 0,0 0 16,0 1-16,0-1 0,0 0 16,-21 1-16,21 20 0,-21-21 0,0 22 15,21-22-15,-21 22 0,21-22 16,-21 22-16,-1-1 16,22-21-16,0 22 0,0-22 0,0 22 15,0-22-15,0 0 0,0-20 16,0 20-16,0 0 0,0-21 15,0 1-15,0-1 0,0 0 0,22-21 16,-1 0-16,0 0 16,0 0-16,0 0 0,0-21 15,1-22-15,-1 22 0,0-21 16,0 21-16,0-22 0,-21-20 16,21 21-16,1-1 0,-1-20 0,-21 20 15,0-20-15,21 21 0,0-1 16,-21 1-16,0 0 0,0 20 0,21 1 15,-21 0-15,0 0 0,21 0 16,-21 42 15,0 0-31,0 0 0,0 0 16,0 22-16,0-22 0,0 21 0,0 1 16,0-1-16,0 0 0,0 1 15,0-1-15,0 0 0,0-21 0,0 22 16,0-22-16,0 0 0,0 21 15,22-20-15,-1-22 0,0 21 16,0 0-16,0-21 0,0 0 0,1 0 16,-1 0-16,0 0 15,0 0-15,0 0 0,0-21 0,1 0 16,-1-1-16,0 1 0,0-21 16,-21 21-16,21-22 0,0 1 0,-21 0 15,0-22-15,22 22 0,-1 0 16,-21-22-16,0 22 0,0-22 0,0 22 15,21 0-15,-21-22 0,0 22 16,21-1-16,-21 1 0,0 0 16,0-1-16,0 22 0,0 0 0,0 0 15,0 0-15,0 0 0,-21 21 16,0 0 0,21 21-16,-21 0 0,21 0 15,0 21-15,0 1 0,0-1 16,-22 0-16,22 1 0,0-1 0,-21 0 15,21 1-15,0-1 0,0 22 16,0-22-16,0 0 0,0 1 0,0-1 16,0 21-16,0-41 0,0 20 15,0 0-15,0 1 0,0-22 0,0 21 16,0-21-16,0 0 0,21 1 16,1-1-16,-1-21 15,0 0-15,0 0 0,0 0 16,0 0-16,1 0 0,-1-21 15,0-1-15,0 1 0,0 0 16,0 0-16,1 0 0,-22 0 16,21-22-16,-21 22 0,21-21 0,-21 21 15,21-22-15,-21 22 0,0 0 16,0 0-16,0 0 0,0 42 31,0 0-15,0 0-16,0 21 0,0-20 15,0-1-15,0 0 0,0 0 16,0 0-16,0 0 0,21 1 0,-21-1 16,21 0-16,-21 0 15,22-21-15,-1 21 16,0-21 0,0 0-16,0 0 0,-21-21 15,21 0-15,1 21 16,-22-21-16,0 0 0,0-1 0,21 1 15,-21 0-15,21 0 0,-21-21 16</inkml:trace>
  <inkml:trace contextRef="#ctx0" brushRef="#br0" timeOffset="187.09">2498 1334 0,'0'0'0,"-22"0"16,1 0-1,0 0-15,0 0 16,21 21 31,21-21-31</inkml:trace>
  <inkml:trace contextRef="#ctx0" brushRef="#br0" timeOffset="935.48">3069 1778 0,'0'-21'0,"21"0"16,0 0-1,1-1-15,-22 1 0,0 0 0,0 0 0,0 0 16,0 0-16,0-1 0,0 1 15,0 0-15,-22 0 0,1 0 0,0 21 16,0-21-16,0 21 0,0 0 16,-1 0-16,1 0 0,-21 0 0,21 21 15,-22-21-15,22 42 0,-21-21 16,0 22-16,-1-1 0,22 0 16,-21 1-16,21-1 0,-1 0 15,1 1-15,21-1 0,0 0 0,0-21 16,0 1-16,0 20 0,21-21 15,1-21-15,-1 21 0,0-21 0,0 0 16,0 0-16,0 0 0,22 0 16,-22 0-16,21 0 0,1-21 0,-22 0 15,21 0-15,0 0 0,-20-22 16,20 22-16,-21-21 0,21-1 0,-20 1 16,20-21-16,-21 20 0,0-20 15,0 20-15,1-20 0,-1 21 0,0-22 16,-21 22-16,0-1 0,0 1 15,0 0-15,0 21 0,0-1 16,0 1-16,0 0 0,-21 21 16,0 21-1,-1-21-15,1 43 0,0-22 0,0 21 16,0 0-16,0 1 0,21-1 16,-22 0-16,1 1 0,0-1 0,21 0 15,0 1-15,0-1 0,0 0 16,0 1-16,0-1 0,0-21 0,0 22 15,21-22-15,-21 0 0,21 0 16,1 0-16,-1 0 0,0 1 0,0-22 16,21 0-16,-20 0 15,-1 0-15,21 0 0,-21 0 0,22 0 0,-1-22 16,-21 22-16,21-21 16</inkml:trace>
  <inkml:trace contextRef="#ctx0" brushRef="#br0" timeOffset="1499.74">4022 1566 0,'0'-21'0,"0"42"15,0-63-15,0 21 0,0 0 16,-22 21-16,1 0 0,0 0 16,0 0-16,0 0 0,0 0 15,-22 0-15,22 0 0,0 21 0,-21 0 16,-1 0-16,22 22 15,-21-22-15,21 21 0,-22-21 0,22 22 16,0-1-16,0-21 0,21 21 16,0-20-16,0-1 0,0 21 0,0-21 15,0 0-15,0 1 16,21-22-16,21 0 0,-21 0 16,1 0-16,-1 0 0,21 0 15,0 0-15,-20-22 0,20 1 0,-21 0 16,21 0-16,-20 0 0,20-22 15,-21 22-15,0-21 0,0 0 0,1-22 16,-1 22-16,0-1 0,0 1 16,0-21-16,0 20 0,-21 1 15,0-22-15,0 22 0,22 0 16,-22-1-16,0 1 0,0 0 0,0 21 16,0-1-16,0 1 0,0 0 15,-22 42 1,22 0-16,-21 1 0,0 20 15,21 0-15,-21 1 0,0-1 0,21 21 16,0-20-16,-21 20 0,21-20 16,-22 20-16,22-21 0,0 22 15,0-22-15,0 1 0,0-1 16,0 0-16,0-21 0,22 22 0,-1-22 16,-21 0-16,21 0 0,0 0 15,0-21-15,0 0 0,1 0 16,-1 0-16,0 0 0,0 0 15,0-21-15,0 0 0,22 0 0,-22 0 16</inkml:trace>
  <inkml:trace contextRef="#ctx0" brushRef="#br0" timeOffset="2455.63">4614 1545 0,'0'0'0,"-21"0"0,0 21 0,0-21 16,0 0-16,-1 22 0,22-1 16,22-21 15,-1 0-31,0 0 0,0 0 16,0 0-16,22 0 0,-22 0 15,21-21-15,-21-1 0,22 22 0,-1-21 16,-21 0-16,0 0 0,0 0 15,1 0-15,-1-1 0,0 1 0,-21 0 16,0 0-16,-21 0 16,0 21-1,-1 0-15,1 0 0,0 0 0,-21 21 16,-1-21-16,22 21 0,-21 0 16,0 22-16,20-22 0,-20 0 0,21 21 15,0 1-15,21-22 0,0 21 16,0 0-16,0-20 0,0 20 0,0-21 15,21 0-15,0 0 0,0 1 16,0-1-16,1 0 0,20-21 16,-21 21-16,21-21 0,-20 0 15,20 0-15,-21 0 0,21 0 0,-20 0 0,-1 0 16,21 0-16,-21-21 16,0 21-16,1-21 0,-1 0 0,21-1 15,-21 1-15,0 0 0,-21 0 0,22-21 16,-1 20-16,0 1 0,-21-21 15,0 21-15,0 0 0,21-1 0,-21 1 16,0 0-16,0 0 0,0 0 16,0 0-16,0 42 31,0 0-15,0 0-16,0 21 15,0-20-15,0-1 0,0 21 0,0-21 0,0 0 16,0 22-16,0-22 15,0 21-15,-21-21 0,21 1 0,0-1 16,0 0-16,0 0 0,0 0 16,0-42 31,0 0-47,0 0 15,0 0-15,0-1 0,0-20 16,0 21-16,21 0 0,-21-22 0,21 22 15,0 0-15,1-21 16,-1 21-16,21-1 0,-21 1 0,22 0 16,-1-21-16,0 42 0,1-21 15,-1-1-15,0 22 0,1 0 0,-1 0 16,-21 0-16,0 22 0,0-1 0,1 0 16,-22 0-16,21 21 0,-21-20 15,0 20-15,0-21 0,0 21 0,0-20 16,0 20-16,-21-21 0,21 0 15,-22 0-15,22 1 0,0-1 0,0 0 16,-21 0-16,21 0 0,-21 0 16,21-42 31,0 0-32,0 0-15</inkml:trace>
  <inkml:trace contextRef="#ctx0" brushRef="#br0" timeOffset="2734.98">6138 1524 0,'21'0'31,"-21"21"-31,0 0 0,0 1 15,0-1-15,0 0 0,0 0 16,0 0-16,0 22 0,0-22 0,0 0 16,0 0-16,0 0 0,0 0 15,-21 1-15,21-1 0,0 0 16,0 0-16,0-42 47</inkml:trace>
  <inkml:trace contextRef="#ctx0" brushRef="#br0" timeOffset="3067.79">6096 1334 0,'-21'0'0,"-22"0"15,65 0 17,-1-22-17,0 22-15,0 0 16,0 0-16,0-21 0,-21 0 31,22 21-31,-44 0 31,1 0-31,0 0 16,0 0-16,0 0 16,0 0-16,-1 0 0,1 0 15,21 21 1</inkml:trace>
  <inkml:trace contextRef="#ctx0" brushRef="#br0" timeOffset="3995.39">6646 1566 0,'0'0'16,"21"-21"-16,-21 0 15,0 42 32,0 0-47,0 1 0,0-1 16,0 0-16,0 0 0,-21 0 15,0 22-15,21-22 0,-21 0 16,21 21-16,-21-21 0,0 1 0,-1 20 16,22-21-16,0 0 0,-21 0 15,0 1-15,21-1 0,0 0 16,-21-21 15,21-21-15,0 0-16,0-1 15,0 1-15,21 0 0,-21 0 16,21-21-16,-21 20 16,21-20-16,1 21 0,-1-21 0,0 20 15,0-20-15,0 21 0,22-21 16,-1 20-16,-21 1 0,21 0 0,1 0 16,-1 21-16,0 0 0,1 0 0,-1 0 15,-21 0-15,22 0 0,-22 21 16,0 0-16,0 22 0,0-22 0,-21 0 15,0 21-15,0-21 0,0 22 16,0-22-16,0 21 0,0-21 0,0 1 16,-21 20-16,0-21 0,0 0 15,21 0-15,0 1 16,-21-22-16,21 21 0,-22-21 16,22 21-1,0-42 16,0 0-31,22 21 0,-1-22 0</inkml:trace>
  <inkml:trace contextRef="#ctx0" brushRef="#br0" timeOffset="4868.39">7874 1693 0,'0'0'0,"0"-21"0,21 0 0,-21 0 16,21 0-16,-21 0 0,0-1 16,0 1-16,0 0 0,0 0 0,0 0 15,0 0-15,-21-1 16,0 22-16,0 0 0,0 0 16,-1 0-16,1 0 0,-21 22 0,21-1 15,-22 0-15,22 0 0,-21 0 16,21 0-16,0 22 0,-22-22 0,22 21 15,0-21-15,0 22 0,0-22 16,21 21-16,0-21 0,-22 1 16,22-1-16,0 0 0,0 0 15,0 0-15,22-21 0,-1 0 16,0 0-16,0 0 0,0 0 16,22 0-16,-22 0 0,21-21 0,-21 21 15,22-21-15,-22 0 0,0 0 0,0-1 16,0 1-16,0 0 0,-21 0 15,0 0-15,0 0 0,0-1 0,0-20 16,0 21-16,0 0 0,0 0 16,0-1-16,0 1 15,0 42 17,-21-21-32,21 22 15,-21 20-15,0-21 0,21 0 0,0 0 16,-21 22-16,21-22 0,-21 21 0,21 1 15,-22-1-15,22-21 0,0 21 16,0 1-16,0-1 0,0 0 0,0 1 16,0-1-16,0 0 0,0 22 15,0-22-15,0 22 0,0-22 0,0 22 16,0-22-16,0 21 0,0-20 0,0 20 16,0-20-16,0 20 0,-21-21 15,21 1-15,0 20 0,-21-20 16,21-1-16,0 0 0,0 1 15,0-22-15,0 21 0,0 0 0,0-20 16,-21 20-16,21-21 0,-21 0 0,21 0 16,0 1-16,-21-22 15,-1 21-15,1-21 0,0 0 16,0-21-16,0-1 0,21 1 16,-21 0-16,21 0 0,-22 0 15,22-22-15,-21 22 0,21-21 0,0 0 16,0-1-16,0 1 0,0-22 15,0 22-15,0 0 0,0-22 0,0 1 16,0-1-16,0 1 0,0-1 16,21 1-16,-21-1 0,22 22 15,-1-22-15,0 22 0,0 0 0,0-1 16,0 1-16,1 0 0,20-1 16,-21 22-16,0 0 0,0-21 0,22 21 15,-22-1-15,0 22 0,0-21 16,-21 0-16,21 0 0,-21 0 15,22 21-15</inkml:trace>
  <inkml:trace contextRef="#ctx0" brushRef="#br0" timeOffset="5739.62">1926 2434 0,'-21'0'15,"42"0"-15,-84 0 0,41 0 0,1 0 16,-21 0-16,21 0 0,0 0 0,-1 0 16,1 0-16,0 0 15,42 0 32,22 0-47,-22 0 0,21 0 0,0 0 16,1 0-16,20 0 0,1 0 15,20 0-15,22 0 0,0 0 16,0 0-16,21-21 0,0 21 0,0 0 16,21-21-16,0 21 0,22-21 15,-1 21-15,0 0 0,1-21 0,-1 21 16,21 0-16,1-22 0,-1 22 16,1 0-16,-1-21 0,1 21 0,-1 0 15,1 0-15,-1-21 0,-20 21 16,20 0-16,-20 0 0,-1-21 15,0 21-15,-21-21 0,1 21 0,-22 0 16,0 0-16,-22-21 0,1 21 16,-21 0-16,0 0 0,-22-22 0,-21 22 15,22 0-15,-43 0 0,21 0 16,-20 0-16,-1 0 0,0 0 16,-42 0 15,0 0-31,-1 0 15,1 22-15</inkml:trace>
  <inkml:trace contextRef="#ctx0" brushRef="#br0" timeOffset="6383.77">698 3239 0,'0'0'0,"22"-43"15,-22 22-15,0 0 16,0 0-1,-22 21 1,1 0 0,0 21-1,0-21-15,21 42 0,0-21 16,-21 1-16,21-1 0,-21 0 16,21 21-16,-22-21 0,22 1 15,0-1-15,0 0 0,0 0 0,0 0 16,0 0-16,22 1 0,-1-22 15,0 21-15,0-21 0,0 0 0,22 0 16,-22 0-16</inkml:trace>
  <inkml:trace contextRef="#ctx0" brushRef="#br0" timeOffset="6603.65">1312 3175 0,'0'0'0,"0"-21"0,-21 0 16,0 21-16,0 0 0,0 0 16,-1 0-16,1 21 0,21 0 15,-21 0-15,0 0 0,0 1 16,21-1-16,0 21 0,0-21 0,0 0 16,0 1-16,0-1 0,0 0 15,21-21 1,0 0-16,21 0 0,-20 0 0</inkml:trace>
  <inkml:trace contextRef="#ctx0" brushRef="#br0" timeOffset="7075.68">2455 3196 0,'21'-21'0,"43"-21"16,-43 21-16,0-1 15,0 1-15,-21 0 0,22 21 16,-22-21-16,0 0 0,0 0 0,0-1 15,-22 22-15,-20-21 0,21 21 16,-21 0-16,-1 0 0,1 0 16,0 0-16,-1 0 0,-20 0 0,20 21 15,-20 1-15,21-1 0,-1 0 16,1 21-16,0 1 0,-1-1 16,22 21-16,-21 1 0,-1-22 0,1 22 15,0-1-15,21 1 0,-22-1 16,22 1-16,0-22 0,21 22 0,0-1 15,0-21-15,21 22 0,0-22 16,0 22-16,1-22 0,20-21 0,0 22 16,1-1-16,-1-21 0,0 0 15,1-21-15,-1 21 0,21-21 16,-20 0-16,20 0 0,-20 0 0,-1 0 16,0-21-16,22 0 0,-22 0 0</inkml:trace>
  <inkml:trace contextRef="#ctx0" brushRef="#br0" timeOffset="7507.82">2857 3725 0,'0'-42'16,"0"21"-16,-21 21 16,0 0-16,0 0 0,0 21 0,21 0 15,-21 0-15,-1 1 0,-20-1 16,21 21-16,0-21 0,0 22 0,21-22 15,0 21-15,-22 0 0,22 1 16,0-22-16,0 21 0,0-21 16,0 1-16,22 20 0,-1-21 0,0-21 15,21 21-15,-21-21 0,22 0 16,-22 0-16,21 0 0,1 0 0,-22-21 16,21 21-16,0-21 0,-20 0 15,20 0-15,-21-22 0,21 22 0,-20-21 16,-1-1-16,0 22 0,0-21 15,0 0-15,-21-1 0,0 1 16,0 0-16,0-1 0,0 22 0,-21 0 16,0 0-16,0 0 0,-22 21 0,22 0 15,-21 0-15,21 0 16,-22 21-16,1 0 0,0 0 0,-1 0 16,22 0-16,-21 1 0,21-1 15,0 0-15,-1 0 0,22 0 0,0 0 16,0 1-16,0-1 15,22-21-15,20 0 0,-21 0 16,0 0-16,22 0 0</inkml:trace>
  <inkml:trace contextRef="#ctx0" brushRef="#br0" timeOffset="8010.84">3492 3641 0,'0'21'32,"0"0"-32,0 0 15,0 0-15,0 1 0,0-1 0,0 0 16,0 21-16,0-21 0,0 22 16,0-22-16,0 21 0,0-21 0,0 22 15,0-22-15,0 0 0,-21 0 16,21 0-16,0 1 0,-21-1 0,21 0 15,-21-21 17,21-21-32,0 0 15,0-1-15,0 1 0,0 0 16,0-21-16,0-1 0,0 22 0,0-21 16,21 0-16,0-1 0,0 1 15,1 0-15,20 20 0,0-20 0,-21 0 16,22 21-16,-1-1 0,0 22 15,1 0-15,-1 0 0,-21 0 0,22 0 16,-1 0-16,-21 22 0,21 20 16,-20-21-16,-22 0 0,21 0 0,-21 22 15,0-22-15,21 21 0,-21-21 16,0 22-16,0-22 0,0 0 16,0 21-16,-21-20 0,21-1 0,-21 0 15,21 0-15,0 0 0,0 0 16,-22-21-16,22 22 0,0-44 31</inkml:trace>
  <inkml:trace contextRef="#ctx0" brushRef="#br0" timeOffset="8411.61">4254 3641 0,'0'0'0,"0"-21"16,22 21 0,-1 0-1,0 21-15,-21 0 0,21 0 0,0 0 16,0 0-16,-21 1 0,0-1 0,22 0 16,-22 21-16,0-21 0,0 1 15,0 20-15,0 0 0,0-21 0,0 22 16,0-22-16,0 0 0,0 21 15,0-20-15,0-1 0,21 0 16,-21 0-16,21-21 31,0-21-31,0 0 0,-21 0 0,21-1 16,1 1-16,-22 0 0,21-21 16,0-1-16,0 1 0,0 21 0,0-21 15,-21-1-15,22 1 0,-1 0 16,0 20-16,0-20 0,0 21 0,0-21 15,-21 20-15,22 22 0,-22-21 0,21 0 16</inkml:trace>
  <inkml:trace contextRef="#ctx0" brushRef="#br0" timeOffset="9007.27">5122 3852 0,'-21'0'0,"21"22"0,21-22 47,0 0-47,1 0 15,-1-22-15,0 22 0,0-21 16,0 0-16,0 21 0,22-21 0,-22 0 16,0 21-16,0-21 0,-21-1 15,0 1-15,0 0 16,-21 21-1,0 0-15,-21 0 0,20 21 16,1 0-16,0 1 0,0-1 0,0 0 16,0 0-16,-1 21 15,22-20-15,-21 20 0,21 0 0,0-21 16,0 22-16,0-22 0,0 21 0,0-21 16,0 1-16,21-1 0,1 0 15,-1-21-15,0 21 0,0-21 0,0 0 16,0 0-16,22 0 0,-1 0 15,-21 0-15,22-21 0,-1 0 0,0 0 16,-21-1-16,22 1 0</inkml:trace>
  <inkml:trace contextRef="#ctx0" brushRef="#br0" timeOffset="9416.04">5800 3768 0,'0'-21'0,"0"42"0,0-64 16,-22 22-16,22 0 15,22 21 1,-1 0 0,0 0-16,21 0 15,-21 21-15,1-21 0,-1 21 0,0 1 16,0-1-16,-21 21 0,21-21 0,-21 0 16,21 1-16,-21 20 0,0-21 15,0 21-15,0-20 0,0-1 0,0 0 16,0 0-16,0 0 0,0 0 15,0 1 1,-21-22-16,21-22 16,0 1-1,0 0-15,0 0 0,0 0 16,0-22-16,0 22 0,0 0 16,0 0-16,0-21 0,0 20 0,21-20 15,-21 21-15,0 0 0,0 0 0,22-1 16,-22 1-16,21 0 0,-21 0 15,21 21-15,0 0 16,0 0-16,0 0 31,1 21-31,-22 0 0</inkml:trace>
  <inkml:trace contextRef="#ctx0" brushRef="#br0" timeOffset="10515.46">6371 4064 0,'0'21'16,"0"-42"15,21 0-15,0 0-16,1 0 0,-22-1 15,21 1-15,0 0 0,0-21 0,0 21 16,0-1-16,1-20 0,-1 0 15,0 21-15,0-22 0,0 1 0,0 0 16,1-1-16,-22 1 0,21-22 16,-21 22-16,21 0 0,-21-1 0,0 22 15,0-21-15,0 21 0,0-22 16,0 22-16,0 0 0,-21 21 16,0 0-16,-1 0 0,22 21 15,-21 0-15,0 1 0,0 20 16,21-21-16,0 21 0,-21 1 0,21-1 15,0 0-15,-21 1 16,21-1-16,0 0 0,0 1 0,0-1 16,0 0-16,0-20 0,0 20 0,0 0 15,0-21-15,0 22 0,21-22 16,0 0-16,0 0 0,-21 22 0,21-43 16,0 21-16,1 0 0,-1-21 15,0 0-15,0 0 0,0 0 0,0 0 16,22 0-16,-22 0 0,0 0 15,21-21-15,-20 0 0,20-1 0,-21 22 16,0-21-16,0 0 0,1 0 16,-1-21-16,0 20 0,0 1 0,-21 0 15,0-21-15,21 21 0,-21-1 16,21 22-16,-21-21 0,0 0 0,0 42 31,0 0-15,0 1-16,0-1 0,0 0 15,0 0-15,0 0 0,22 0 16,-22 1-16,0-1 0,21-21 16,-21 21-16,21-21 0,0 0 15,0 0-15,0 0 0,1 0 16,-1 0-16,0 0 0,0 0 0,0 0 16,0 0-16,1 0 0,-1-21 15,-21 0-15,21-1 0,0 1 16,-21 0-16,21 0 15,-21 0-15,0 0 0,0-1 0,0 1 16,0 0-16,0 0 16,0 42-1,0 0 1,-21 0-16,21 1 0,-21-1 16,21 0-16,-21 0 0,21 0 0,0 0 15,0 1-15,0-1 0,-21 0 16,21 0-16,0 0 0,-22 0 15,22 1-15,0-44 47,0 1-31,0 0-16,22 0 16,-1 0-16,0 0 0,0-22 0,0 22 15,22 0-15,-22 0 0,0 0 16,21-22-16,-21 22 0,22 21 15,-22-21-15,21 0 0,-21 21 0,22 0 16,-22 0-16,0 0 0,0 0 0,0 21 16,1 0-16,-22 0 0,0 0 0,21 1 15,-21-1-15,0 0 0,0 0 16,0 0-16,0 0 0,0 1 16,0-1-16,0 0 0,0 0 0,0 0 15,0 0-15,0 1 16,0-1-16,21-21 31,0-21-31,0 21 16</inkml:trace>
  <inkml:trace contextRef="#ctx0" brushRef="#br0" timeOffset="11219.05">8594 3747 0,'0'0'15,"0"-22"-15,0 1 0,0 0 16,0 0-16,0 0 0,0 0 0,-22-1 16,22 1-16,-21 21 15,0 0-15,0 0 0,0 0 16,0 0-16,-1 0 0,22 21 0,-21 1 16,0-22-16,0 21 0,0 21 15,0-21-15,-1 0 0,1 1 0,21-1 16,-21 0-16,21 0 0,-21 0 15,21 0-15,0 1 0,0-1 0,0 0 16,21-21-16,0 0 16,0 0-16,1 0 15,-1 0-15,0 0 0,0 0 0,0-21 16,0 0-16,22 21 0,-22-22 0,0 1 16,0 0-16,0 21 0,-21-21 15,22 0-15,-22 0 0,21-1 0,-21 1 16,0 0-16,0 0 15,-21 21 32,21 21-47,-22 0 0,1-21 0,21 21 16,0 1-16,-21-1 0,0 21 0,21-21 16,-21 22-16,21-1 0,0 0 15,-21 1-15,21-1 0,0 21 0,0 1 16,0-1-16,0-20 0,0 20 0,0 1 15,-22-1-15,22 1 0,0-1 16,0 22-16,0-22 0,-21 1 0,21 21 16,-21-22-16,21 1 0,-21-1 0,21 22 15,-21-22-15,21-20 0,0 20 16,-21 1-16,21-22 0,-22 0 0,1 1 16,21-1-16,0-21 0,-21 0 15,21 0-15,0 1 0,-21-22 0,21-22 31,0 1-31,0 0 0,-21-21 0,21 21 16,0-22-16,-21 1 0,21 0 0,0-1 16,0-20-16,0-1 0,0 1 0,0-1 15,0-20-15,0 20 0,0-21 16,0 22-16,0-22 0,0 22 0,21 20 16,-21-20-16,21-1 0,-21 22 15,0-21-15,21 20 0,0 1 0,-21 0 16</inkml:trace>
  <inkml:trace contextRef="#ctx0" brushRef="#br0" timeOffset="11457.55">7535 3302 0,'0'0'0,"-21"0"0,0-21 0,0 21 16,0 0-16,21-21 16,-22 21 31,1 0-47,0 0 15</inkml:trace>
  <inkml:trace contextRef="#ctx0" brushRef="#br0" timeOffset="11627.7">6731 3514 0,'-21'21'0,"42"-42"0,-42 63 16,21-21 0,21-21-1,0 0-15,0 0 16,22 0-16,-1 0 0,0 0 15,-21 0-15,22 0 0,-1-21 0,22 21 16,-22-21-16</inkml:trace>
  <inkml:trace contextRef="#ctx0" brushRef="#br0" timeOffset="13819.04">10562 3789 0,'21'0'31,"-21"-21"-31,21 21 0,1-21 0,-1-1 16,0 1-16,0 0 0,0 0 15,22 0-15,-22 0 0,21-22 0,-21 1 16,22 21-16,-22-22 0,0 1 0,21-21 16,-21 20-16,1 1 0,-1-22 15,0 22-15,0 0 0,-21-1 0,21 1 16,-21 0-16,0-1 0,0 1 16,0 0-16,-21-1 0,0 22 15,0 0-15,21 0 0,-21 0 0,-1 0 16,-20 21-16,21 0 0,0 0 15,-22 0-15,22 21 0,-21 0 0,21 0 16,0 21-16,-22-20 0,22 41 16,0-21-16,0 22 0,0-1 0,-1 1 15,1 21-15,0-1 0,0 1 16,21 0-16,0-22 0,-21 22 0,0-1 16,21 1-16,-22 0 0,22 21 0,-21-22 15,21 1-15,0 21 0,-21-22 16,0 22-16,0-21 0,21 21 0,-21 0 15,-1-22-15,1 22 0,0-21 16,21-1-16,0 1 0,-21 0 0,21-1 16,0 1-16,0-21 0,0-1 15,0 1-15,0-1 0,0 1 0,21-22 16,0 0-16,-21 1 0,21-22 0,1 0 16,-1-21-16,21 0 15,-21 0-15,0 0 0,1-21 0,20 0 16,0-22-16,-21 1 0,22 0 0,-1-1 15,0-20-15,1 20 0,-1-20 0,-21-1 16,22-20-16,-22 20 0,21-20 16,-21-1-16,0 0 0,-21 1 15,0-1-15,0 0 0,0 22 0,0-22 16,-21 22-16,0-1 0,0-21 16,-21 43-16,20-21 0,-20 20 0,21 1 15,-21 0-15,-1 20 0,22-20 16,-21 21-16,-1 21 0,1-21 0,0 21 15,-1 0-15,22 0 0,-21 0 0,21 0 16,0 0-16,-1 0 0,22-21 31,0-1-31,22 22 16,-1-21-16,21 21 0,-21-21 0,22 0 16,-1 0-16,0 0 0,1-1 15,-1 1-15,0-21 0,1 21 16,20 0-16,-21-1 0,1-20 0,-1 21 15,-21 0-15,22-22 0,-22 22 0,0 0 16,-21 0-16,0 0 0,0 0 16,0-1-16,0 1 0,-21 21 15,0 0-15,-1 0 16,1 21-16,0 1 0,21-1 16,-21 0-16,21 0 0,0 0 0,0 0 15,0 22-15,0-22 0,0 0 16,0 0-16,0 0 0,0 1 0,0-1 15,0 0-15,21-21 0,0 21 16,0-21-16,1 0 0,-1 0 16,0 0-16,21 0 0,-21 0 0,22 0 15,-22 0-15,21-21 0,-21 21 16,1-21-16,20 0 0,-21 21 0,0-22 16,0 1-16,1 0 0,-1-21 0,-21 21 15,0-1-15,21 1 0,-21 0 16,21 0-16,-21 0 0,0 0 0,0 42 47,0 0-47,0 0 15,0 0-15,0 0 0,0 1 16,0-1-16,0 0 0,0 0 16,0 0-16,0 0 0,0 1 0,0-1 15,0 0-15,21 0 16,0 0-16,1-21 0,-1 0 15,0 0-15,0 0 0,0 0 0,0 0 16,1 0-16,-1 0 0,0-21 16,0 21-16,0-21 0,-21 0 0,0 0 15,0-1-15,0 1 0,0-21 16,0 21-16,0 0 0,-21-1 16,0-20-16,0 21 0,0 0 0,-1 0 15,1-1-15,0 1 16,0 21-16,0 0 0,0-21 0,-1 21 15,1 0-15,0 0 16,42 0 15,0 0-31,1 0 0,-1 0 0,0 0 16,21 0-16,1 0 0,-22 0 16,21 0-16,0 0 0,1 0 0,-1-21 15,0 21-15,1 0 0,-22 0 16,21 0-16,-21 0 0,1 0 0,-1 0 15,0 0-15,-21 21 0,21 0 16,-21 0-16,21 1 16,-21-1-16,0 0 0,0 0 0,0 0 15,0 0-15,0 1 0,0-1 16,0 0-16,0 0 0,0 0 16,0 0-16,0 1 15,0-1 1,0-42 31,0-1-47,0 1 0,0 0 0,0 0 15,0 0-15,0-22 0,21 22 16,1 0-16,-1-21 0,-21 21 16,21-1-16,0-20 0,0 42 0,0-21 15,-21 0-15,22 21 0,-1 0 16,0 0-16,0 0 0,0 0 0,0 21 15,1 0-15,-22 0 0,21 0 0,-21 1 16,21-1-16,-21 0 0,0 0 16,0 0-16,21 0 0,-21 1 0,0-1 15,0 0-15,0 0 0,0 0 16,0 0-16,0 1 16,-21-22-16,21 21 15,0-42 16,0-1-31,0 1 16,0 0-16,0 0 0,21 0 0,-21-22 16,21 22-16,0-21 0,-21 0 15,22 20-15,-1-20 0,0 21 0,0 0 16,0 0-16,0-1 0,1 22 16,-1 0-16,0 0 0,0 22 15,-21-1-15,21 0 0,0 21 0,-21-21 16,22 1-16,-22 20 0,0-21 15,0 0-15,0 22 0,0-22 16,0 0-16,0 0 0,0 0 16,0 0-16,0 1 15,-22-22 1</inkml:trace>
  <inkml:trace contextRef="#ctx0" brushRef="#br0" timeOffset="17019.9">13801 3704 0,'-22'0'0,"1"0"15,21-21 1,0 0-16,21 21 16,1-21-16,20 0 0,-21-1 15,21 1-15,-20-21 0,20 21 0,0-22 16,22 1-16,-22-21 0,0 20 15,22 1-15,-22-22 0,1 22 16,-1-21-16,-21 20 0,21-20 0,-20 20 16,-1-20-16,-21 21 0,0-1 15,0 1-15,0 21 0,-43-22 0,22 22 16,-21 21-16,0 0 0,-1 0 16,1 0-16,-22 0 0,22 21 0,0 22 15,-22-22-15,22 21 0,0 1 0,-1-1 16,22 0-16,0 22 0,0-22 15,21 22-15,0-1 0,0 1 0,0-22 16,21 21-16,0 1 0,0-22 16,0 22-16,1-22 0,20 0 0,-21 1 15,0-1-15,0-21 0,22 0 16,-22 22-16,-21-22 0,21-21 16,-21 21-16,21 0 0,-42-21 31,0 0-31,-21-21 0,20 0 15,-20 21-15,0-21 0,-1 0 0,1-1 16,0 1-16,-1 0 0,22 0 16,-21 0-16,0 21 0,20-21 0,1 21 15,0 0-15,21 21 16,0 0 0,0 0-16,0 0 0,21 0 15,0 1-15,1-22 0,20 21 16,-21 0-16,21-21 0,-20 0 15,20 0-15,21 0 0,-20 0 0,-1 0 16,22 0-16,-1 0 0,-21 0 0,22 0 16,-1-21-16,-20 21 0,-1-21 15,0-1-15,1 1 0,-1 0 0,0 0 16,-20-21-16,-1 20 0,21-20 16,-42 0-16,21-1 0,-21 1 0,21 0 15,-21 21-15,0-22 0,0 22 0,0-21 16,0 21-16,0 42 31,0 0-31,0 21 0,0-21 16,0 22-16,-21-22 0,21 21 15,-21 1-15,21-1 0,0-21 0,-21 0 16,21 22-16,-21-22 0,21 0 16,0 0-16,0 0 0,0 0 15,0-42 32,0 0-47,21 0 0,0-21 16,-21 20-16,0 1 15,21-21-15,-21 0 0,21 20 0,1-20 16,-22 21-16,21-21 0,0 20 0,-21 1 16,21 0-16,0 21 0,0 0 15,1 0-15,-1 0 0,0 21 16,0 0-16,-21 1 0,21-1 15,-21 0-15,21 21 0,-21-21 0,22 22 16,-22-22-16,0 21 0,0-21 0,0 1 16,0-1-16,0 21 0,0-21 15,0 0-15,0 1 0,0-1 16,21-42 31,0 21-47,-21-22 0,21 1 0,0 0 15,0-21-15,1 21 0,-1-22 16,0 1-16,0 0 0,0-1 16,0 1-16,22 0 0,-22 20 0,21-20 15,-21 21-15,22 0 0,-22 0 0,0 21 16,0 0-16,0 0 0,1 0 0,-1 0 16,0 21-16,0 21 0,-21-21 15,0 22-15,0-22 0,0 21 0,0 0 16,0 1-16,0-22 15,0 21-15,0 1 0,0-22 0,0 0 16,0 0-16,0 0 0,0 0 0,21 1 16,0-22-16,-21 21 0,22-21 15,-1 0-15,0 0 0,0 0 0,0 0 16,0 0-16,1 0 0,-1 0 0,0-21 16,0 21-16,0-22 0,0 1 15,1 0-15,-1-21 0,0 21 0,0-22 16,0 22-16,0-21 0,22-1 15,-22 1-15,21 0 0,-21 21 16,22-22-16,-22 22 0,21 0 0,1 0 0,-22 21 16,21 0-16,-21 0 15,0 0-15,1 0 0,-1 0 0,0 21 0,0 0 16,-21 0-16,0 0 0,0 22 16,0-22-16,0 0 0,0 0 15,0 0-15,0 1 0,0-1 0,0 0 16,0 0-16,0 0 15,0-42 17,0 0-17,0 0-15,0 0 0,0-1 16,0 1-16,0 0 0,0-21 16,0 21-16,-21-1 0,21 1 15,-21-21-15,0 42 0,-1-21 0,22 0 16,-21 21-16,0 0 0,0 0 15,0 0-15,-22 0 0,22 21 0,-21 0 16,21 0-16,-22 0 0,1 0 0,21 22 16,-21-22-16,20 21 0,1-21 15,-21 128 1,42-128-16,0 21 16,0-21-16,21 0 0,0-21 0,0 22 15,1-1-15,-1-21 0,0 0 0,-21 21 16,42-21-16,-21 0 0,1 0 15,-1 0-15,0 0 0,0 0 16,0-21-16,0 0 0,1-1 0,-1 22 16,0-42-16,0 21 0,-21 0 15,21-22-15,0 22 0,-21-21 0,0 0 16,22-1-16,-22 22 0,21-21 16,-21 21-16,21-1 0,-21 1 0,0 0 15,0 42 1,0 0-1,0 1-15,0-1 0,0 0 0,0 21 16,-21-21-16,21 1 0,0 20 16,0-21-16,0 21 0,0-20 0,0-1 15,0 0-15,21 0 0,0 0 16,-21 0-16,21 1 0,0-22 16,1 21-16,-1-21 0,0 0 0,0 0 15,0 0-15,0 0 0,22 0 0,-22 0 16,0 0-16,0 0 0,0-21 15,1-1-15,-1 1 0,0 0 0,0-21 16,0 21-16,0-22 0,1 1 0,-22-22 16,21 1-16,0-1 0,0 22 15,-21-21-15,21-1 0,-21 1 0,21 20 16,-21-20-16,0 20 0,0 22 16,0-21-16,0 21 0,0 0 15,0-1-15,0 44 31,0 20-31,0-21 0,0 21 16,0 1-16,0-1 0,0 0 16,0 22-16,-21-22 0,21 22 0,0-1 15,0-20-15,0-1 0,0 21 16,0-20-16,0-1 0,0 0 0,0-20 16,0 20-16,0-21 0,0 0 0,0 0 15,21-21-15,-21 22 0,22-22 16,-1 0-16,0 0 0,0 0 15,0 0-15,0 0 0,1-22 16,-1 1-16,21 0 0,-21 0 16,0 0-16,22-22 0,-22 1 0,21 0 15,-21-22-15,22 22 0,-22-22 16,21 1-16,-21-1 0,1 1 0,-1-1 16,21-41-16,-42 62 0,0 22 15,0-21-15,0 21 0,0-1 16,-21 22-1,0 0-15,21 22 16,-21 20-16,-1-21 0,1 21 0,21-20 16,-21 20-16,21 21 0,-21-20 15,21-1-15,-21 22 0,21-22 0,0 21 16,0-20-16,0-1 0,0 0 16,0 1-16,0-1 0,0-21 15,0 22-15,21-22 0,0 0 0,-21 0 16,21 0-16,0-21 0,1 21 0,-1-21 15,0 0-15,0 0 0,0 0 16,0 0-16,1 0 0,-1 0 0,21-21 16,-21 21-16,0-21 0,1 0 15,20 0-15,-21 0 0,0-1 16,0-20-16,-21 21 0,22-21 0,-1 20 16,-21-20-16,0 0 0,0 21 15,0-1-15,0 1 0,0 0 0,0 0 16,-21 42 15,-1 0-31,22 0 0,-21 22 0,21-22 16,-21 0-16,0 21 15,21-20-15,0 20 0,0-21 0,0 0 0,0 22 16,0-22-16,0 0 0,0 0 0,0 0 16,0 0-16,21-21 15,0 22-15,0-22 16,1 0-16,-1 0 0,0 0 15,0 0-15,0-22 0,0 22 0,1-21 16,-1 0-16,0 21 0,21-21 16,-21-21-16,1 20 0,-1 1 15,-21-21-15,21 21 0,0-22 0,-21 22 16,21-21-16,-21 21 0,0 0 0,0-1 16,-21 22-1,0 0-15,0 0 16,21 22-16,0-1 15,0 0-15,0 0 0,0 0 0,0 0 16,0 1-16,0-1 0,21 0 16,-21 0-16,21 0 0,-21 0 15,0 1-15,0-1 16,0 0-16,0 0 0,0 0 16,0 0-1,21-21 16,0 0-31,-21-21 16,0 0-16,0 0 0,22 0 16,-1 0-16</inkml:trace>
  <inkml:trace contextRef="#ctx0" brushRef="#br0" timeOffset="17736.09">19346 3768 0,'-42'21'0,"84"-42"0,-126 42 15,41-21-15,1 0 0,21 0 16,0 0-16,-1 0 0,1-21 0,0 21 15,21-21-15,0-1 0,0 1 16,0-21-16,21 21 0,22 0 16,-22-22-16,21 1 0,0 0 15,1-1-15,-1 1 0,0-22 16,1 22-16,-1-21 0,22-1 0,-43 22 16,21-22-16,0 1 0,-20 20 15,20-20-15,-21 21 0,-21-22 0,0 22 16,0-1-16,0 1 0,0 21 15,0 0-15,0-22 0,-21 43 0,0-21 16,0 21-16,-1 0 0,1 21 16,0 1-16,-21-1 0,-1 21 0,1 22 15,21-1-15,-21 1 0,-1 20 16,1 1-16,0 21 0,-1 0 0,1-1 16,21 1-16,0 0 0,-1 0 0,1 0 15,0 21-15,0 0 16,21-21-16,-21 21 0,21-22 0,-21 1 15,-1 21-15,1-21 0,21 0 0,-21 0 16,0-22-16,0 22 0,0-21 16,-1 0-16,22-22 0,0 22 0,-21-22 15,21-20-15,-21 20 0,21-21 0,0 1 16,0-22-16,0 0 0,0 0 16,0-42-1,0 0-15,0-21 0,0 20 16,0-20-16,0 0 0,0-1 0,0 1 15</inkml:trace>
  <inkml:trace contextRef="#ctx0" brushRef="#br0" timeOffset="18120.16">19431 3514 0,'0'-21'15,"0"42"-15,-21-64 0,21 22 0,0 0 16,0 0-16,0 0 0,21 0 16,0-1-16,0 1 0,0 0 15,22 0-15,-1 0 0,-21 21 0,22 0 16,-1 0-16,-21 0 0,21 0 16,1 0-16,-22 21 0,0-21 0,0 21 15,-21 0-15,0 0 0,0 1 0,0-1 16,0 0-16,-21 0 0,21 0 15,-42 0-15,21 1 0,-22-1 0,22 0 16,-21 0-16,-1 0 0,1 0 16,0-21-16,-1 22 0,22-1 0,0-21 15,0 21-15,0-21 0,0 0 0,21 21 16,21-21 15,0 0-15,0 0-16,0 0 0,0 0 0,1 0 15,20-21-15,-21 21 0,21 0 0</inkml:trace>
  <inkml:trace contextRef="#ctx0" brushRef="#br0" timeOffset="20868.12">19897 3662 0,'21'0'0,"0"-21"31,0 0-31,-21-1 0,21 22 15,0-21-15,1 0 0,-1 0 16,0-21-16,0 20 0,0-20 16,0 21-16,22-21 0,-22 20 0,0-20 15,0 21-15,-21-21 0,0 20 16,21 1-16,-21 0 0,-21 21 16,0 0-1,0 0-15,-21 21 0,20 0 16,1 1-16,0 20 15,0-21-15,21 0 0,0 0 0,0 1 16,0 20-16,0-21 0,0 0 0,0 0 16,0 1-16,0-1 0,21 0 15,-21 0-15,21 0 0,0 0 16,1-21-16,-1 22 0,0-22 16,21 21-16,1-21 15,-22 0-15,0 0 0,0 0 0,0 0 16,0 0-16,1-21 0,-1-1 15,0 22-15,0-21 0,0 0 0,0 0 16,1 0-16,-1 0 0,0-22 16,0 22-16,0 0 0,0-21 0,1 20 15,-1 1-15,-21 0 0,0 0 0,0 0 16,21 0-16,-21 42 31,-21 0-15,0 0-16,21 21 0,-22-20 0,1 20 15,21-21-15,-21 21 0,21-20 16,-21 20-16,21-21 0,0 21 0,0-20 16,0-1-16,0 0 0,21 0 15,-21 0-15,21-21 0,0 0 16,22 0-16,-22 0 0,0 0 0,21 0 16,1 0-16,-1 0 0,-21 0 0,22-21 15,-1 0-15,0 21 0,-21-21 16,22 0-16,-22-1 0,0 1 0,0 0 15,0-21-15,1 21 16,-22-22-16,0 22 0,21-21 0,-21 21 16,0-22-16,0 22 0,0 0 15,0 0-15,0 42 16,-21 0-16,21 0 16,-22 0-16,1 1 0,0 20 15,21 0-15,-21-21 0,0 22 0,21-22 16,0 21-16,-21-21 0,21 1 15,-22-1-15,22 0 0,0 0 0,0 0 16,0 0-16,0-42 63,0 0-63,22 0 0,-22 0 0,0 0 15,21-22-15,0 22 0,0-21 0,-21-1 16,21 22-16,0-21 0,1 0 15,-22 20-15,21 1 0,0-21 0,0 42 16,0-21-16,0 0 0,1 21 16,-1 0-16,0 21 0,0 0 15,0 0-15,-21 21 16,0-20-16,21-1 0,1 21 0,-22-21 16,0 0-16,0 22 0,0-22 15,0 0-15,0 0 0,0 0 0,0 1 16,0-1-16,0 0 0,0 0 15,21-21 17,0-21-17,-21 0-15,21 0 0,-21-1 16,21 1-16,0 0 0,1-21 0,-1 21 16,0-22-16,0 1 0,0 0 0,0 20 15,1-20-15,20 21 0,-21 0 16,21 0-16,-20-1 0,-1 22 0,0 0 15,0 0-15,0 0 16,-21 22-16,21-1 0,-21 0 0,22 0 16,-22 21-16,0-20 0,0 20 15,0-21-15,0 0 0,0 22 16,0-22-16,0 21 0,0-21 0,0 0 16,0 1-16,21-1 0,-21 0 15,21-21-15,0 21 0,0-21 16,0 0-16,1 0 0,-1 0 0,21 0 15,-21 0-15,0 0 0,1 0 16,20 0-16,-21-21 0,0 0 0,0 0 16,22-1-16,-22 1 15,0 0-15,-21-21 0,21 21 0,0-22 16,1 1-16,-22 0 0,0 20 0,0-20 16,0 21-16,0 0 0,0 0 15,0-1-15,0 1 0,0 42 31,0 1-31,-22-1 0,22 0 0,-21 0 16,21 21-16,-21-20 0,21 20 16,0-21-16,0 21 0,0-20 0,0-1 15,0 0-15,0 21 0,0-21 0,21-21 16,0 22-16,1-1 0,-1 0 16,0-21-16,0 0 0,0 21 15,0-21-15,22 0 0,-22 0 0,0 0 16,21 0-16,-20-21 0,20 0 15,-21 21-15,21-21 0,-20-22 0,-1 22 16,0-21-16,0-1 0,21 1 16,-20 0-16,-1-22 0,0 1 0,0 20 15,21-20-15,-20 21 0,-1-22 16,0 1-16,0 20 0,0-20 0,-21 20 16,0-20-16,21 21 0,-21-1 15,0 1-15,0 0 0,0-1 0,0 1 16,0 21-16,0 0 0,0-1 15,0 1-15,-21 21 0,0 0 16,0 21-16,21 22 0,-21-1 16,0 0-16,-1 1 0,22 20 15,0-20-15,-21 20 0,0-21 0,21 22 16,-21-22-16,0 22 0,21-22 16,0 22-16,0-22 0,-21 21 0,21 1 15,-22-22-15,22 22 0,0-22 16,0 0-16,0 1 0,0-1 0,0-21 15,0 22-15,0-22 0,0 0 0,0 0 16,22 0-16,-1-21 16,0 0-16,0 0 0,0 0 15,0 0-15,22 0 0,-22 0 16,0-21-16,0 21 0,22-21 0,-22 0 16,0 0-16,0-1 0,0-20 0,0 21 15,1-21-15,-1 20 0,0-20 16,0 0-16,0 21 0,-21-22 0,0 22 15,21 0-15,-21 0 0,0 42 32,0 0-17,-21 0-15,21 0 0,-21 22 0,21-22 16,0 21-16,0-21 0,0 22 0,-21-22 16,21 0-16,0 0 15,0 0-15,0 1 0,0-1 0,0 0 16,21 0-1,0-21-15,0 0 16,1 0-16,-1 0 0,0 0 0,0 0 16,0-21-16,0 0 0,1 21 15,-1-21-15,0-1 0,-21 1 0,21 0 16,0-21-16,0 21 0,1-1 16,-1-20-16,0 21 0,0 21 0,-21-21 15,0 0-15,21 21 0,-21 21 31,0 0-31,0 0 0,0 0 16,-21 0-16,21 1 0,-21-1 0,21 0 16,0 0-16,0 0 0,0 0 15,0 1-15,0-1 0,0 0 0,0 0 16,0 0 0,21-21-16,0 0 15,0 0-15,1 0 0,-1 0 16,0 0-16,0 0 15,0-21-15,0 0 0,1 21 0,-22-21 16,21 0-16,0-22 0,0 22 16,0 0-16,0 0 0,1-22 15,-1 22-15,0 0 0,0 0 0,-21 0 16,21 21-16,-21 21 47,0 0-47,0 0 0,0 0 15,0 1-15,-21-1 0,21 0 0,0 0 16,0 0-16,0 0 0,0 1 16,0-1-16,0 0 0,21 0 0,0 0 15,-21 0-15,22-21 0,-1 22 16,0-22-16,0 21 0,0-21 16,0 0-16,1 0 0,-1 0 0,0 0 15,0 0-15,0 0 16,0-21-16,1 21 0,-1-22 0,0 1 15,21 0-15,-21 0 0,1 0 0,-1-22 16,-21 22-16,21-21 0,0 21 16,0-22-16,-21 22 0,0 0 0,0 0 15,0 0-15,-21 21 16,0 0-16,0 21 16,0 0-16,-1 0 0,1 0 0,21 1 15,-21 20-15,21-21 0,-21 0 16,21 0-16,0 1 0,0 20 0,0-21 15,21 0-15,0 0 16,-21 1-16,21-22 0,1 0 16,-1 21-16,0-21 0,0 0 0,0 0 15,0 0-15,1 0 0,-1 0 0,0 0 16,0 0-16,21 0 0,-20-21 16,-1-1-16,0 1 0,0 21 0,0-21 15,0 0-15,1-21 0,-22 20 16,21 1-16,-21 0 0,21-21 0,-21 21 15,21-1-15,-21-20 0</inkml:trace>
  <inkml:trace contextRef="#ctx0" brushRef="#br0" timeOffset="21127.54">24320 2963 0,'-21'0'0,"42"0"0,-63 0 15,21 0 63,0 0-62</inkml:trace>
  <inkml:trace contextRef="#ctx0" brushRef="#br0" timeOffset="21391.39">22881 3175 0,'0'0'16,"-21"0"-16,42 0 15,21 0-15,-20 0 16,20 0-16,0 0 0,-21 0 0,22 0 16,-1 0-16,0 0 0,1-21 15,-22 21-15,21 0 0,-21 0 0,1 0 16,-1 0-16,0-21 0,0 21 15,-21-21 1,-21 21-16,0 0 0,0-22 16</inkml:trace>
  <inkml:trace contextRef="#ctx0" brushRef="#br0" timeOffset="21606.77">21653 2985 0,'0'0'16,"-21"0"-16,0 0 0,0 0 16,0 0-1</inkml:trace>
  <inkml:trace contextRef="#ctx0" brushRef="#br0" timeOffset="24143.05">974 5821 0,'42'21'16,"-21"-21"0,0 21-16,0-21 15,1 0-15,-1 0 0,0-21 16,0 21-16,-21-21 0,21 0 15,-21 0-15,21 21 0,-21-22 16,22 1-16,-22 0 0,0 0 0,0 0 16,0 0-16,-22-22 0,1 22 15,0 0-15,-21 0 0,21 21 16,-22-21-16,1-1 0,21 22 0,-22 0 16,1 0-16,0 0 15,-1 22-15,-20-1 0,21 0 0,-1 0 16,1 21-16,0-20 0,20 20 15,-20 0-15,21 1 0,0-1 0,0-21 16,21 21-16,-22 1 0,22-1 16,0-21-16,0 0 0,0 1 15,22-1-15,-1 0 0,0 0 0,0-21 16,21 0-16,-20 0 0,20 0 16,-21 0-16,21 0 0,1-21 0,-1 0 15,-21 0-15,22-1 0,-1 1 16,0 0-16,1-21 0,-1-1 0,0 1 15,1 0-15,-22-1 16,21 1-16,-21-21 0,0 20 0,1 1 16,-22-22-16,0 22 0,0-21 15,0 20-15,0 1 0,0 0 0,0-1 16,-22 22-16,22 0 0,-21 0 16,21 0-16,-21 21 15,0 21-15,21 0 0,0 21 16,0-21-16,0 22 0,0 20 15,0-20-15,0-1 0,0 21 16,0 1-16,0-1 0,0-20 0,0 20 16,0-20-16,0-1 15,0 0-15,0 1 0,21-1 0,21-21 16,-20 0-16,20 0 0,-21-21 16,21 22-16,1-22 0,-1 0 0,-21 0 15,22 0-15,-1 0 0,0-22 16,1 22-16,-1-21 0,0 0 0,1 0 15,-22 0-15,21 0 0,-21-22 16,0 22-16,1 0 0,-1-21 0,-21-1 16,21 22-16,-21-21 0,0 21 15,0-22-15,0 22 0,0-21 0,-21 21 16,0 21-16,21-22 0,-22 22 16,1 0-16,0 22 0,0-22 15,0 42-15,0-21 16,-1 0-16,1 22 0,0-1 0,0-21 15,0 21-15,21 1 0,-21-1 16,21-21-16,0 22 0,0-22 0,0 0 16,0 0-16,0 0 0,21 0 15,0-21-15,0 0 16,0 0-16,0-21 16,1 21-16,-1-21 0,0 0 0,0 0 15,0 0-15,0-22 16,1 22-16,-22 0 0,0-21 0,21 20 15,-21-20-15,0 21 0,0-21 0,0 20 16,0 1-16,0 0 0,0 42 31,0 0-15,0 1-16,0-1 0,0 21 16,0-21-16,0 22 0,0-22 0,0 21 15,0-21-15,0 22 0,0-22 16,0 0-16,21 0 0,-21 0 0,21-21 15,0 21-15,0-21 0,1 0 16,20 0-16,-21 0 0,21 0 0,-20 0 16,20-21-16,0 21 0,-21-21 15,22 0-15,-1 0 0,0 0 16,-20-22-16,20 22 0,-21-21 16,0-1-16,0 1 0,1-21 0,-1 20 15,-21 1-15,0-22 0,0 1 16,0 21-16,21-22 0,-21 22 0,0-1 15,0 1-15,0 0 0,0 21 16,0-1-16,0 1 0,0 0 0,-21 21 16,0 21-1,-1 0-15,22 22 0,-21-22 16,0 21-16,21 1 0,-21-1 16,0 21-16,21-20 0,0-1 0,0 22 15,-21-22-15,21 21 0,0-20 16,0-1-16,0 0 0,0 1 15,21-22-15,0 21 0,0-21 0,0 1 16,0-1-16,1 0 0,20 0 16,-21-21-16,0 0 0,22 0 0,-1 0 15,-21 0-15,21 0 0,-20 0 16,20-21-16,0 21 0,-21-21 0,22 0 16,-22-1-16,0 1 0,0 0 15,0 0-15,1 0 0,-22 0 16,0-22-16,0 22 0,0-21 0,0-1 15,0 22-15,0 0 0,0-21 16,0 21-16,0-1 0,0 1 16,-22 21-16,1 0 0,0 0 15,0 21-15,21 1 0,-21-1 0,0 0 16,21 21-16,-22-21 0,22 22 16,-21-1-16,21-21 0,0 22 0,0-1 15,0-21-15,0 0 0,0 0 16,0 1-16,0-1 0,0 0 0,21-21 15,1 0-15,-1 0 0,0 0 16,0 0-16,-21-21 16,21 21-16,0-21 0,-21-1 15,0-20-15,22 21 0,-22 0 0,0-22 16,21 22-16,-21-21 0,0 0 16,0-1-16,0 22 0,0-21 15,0 21-15,0-1 0,0 1 0,0 42 31,0 1-31,0 20 16,0-21-16,0 0 0,0 22 0,0-22 16,0 21-16,0-21 0,0 0 15,0 22-15,0-22 0,21 0 0,0 0 16,-21 0-16,21-21 16,0 0-16,1 0 15,-1 0-15,0 0 16,0 0-16,0-21 0,-21 0 15,21 0-15,-21 0 0,0-22 16,0 22-16,0 0 0,0-21 16,0-1-16</inkml:trace>
  <inkml:trace contextRef="#ctx0" brushRef="#br0" timeOffset="24347.53">2159 5313 0,'-42'21'0,"84"-42"0,-127 42 16,64-21-16,0 21 0,42-21 31,0 0-31,22 0 0,-22 0 0,21 0 16,0-21-16,1 21 0,20-21 16,-20 21-16,-1-21 0,21 0 0,-20 21 15,-1-22-15,-21 1 0,22 21 16,-22 0-16</inkml:trace>
  <inkml:trace contextRef="#ctx0" brushRef="#br0" timeOffset="24851.55">3810 5207 0,'0'-21'0,"0"42"0,0-84 0,0 20 0,0 1 15,0 21-15,0-22 0,0 22 0,0 0 16,-21 21 0,0 0-16,21 21 0,-22 0 0,22 1 15,0 20-15,-21 0 0,21 1 16,-21-1-16,0 21 0,21 1 0,-21-1 15,0-20-15,-1 20 0,1 1 16,0-1-16,0 1 0,0-22 16,0 22-16,-1-22 0,22 0 15,0-21-15,0 1 0,0 20 0,0-21 16,22-21 0,-1 0-16,0 0 15,-21-21-15,21 0 0,-21 0 16,0-1-16,0 1 0</inkml:trace>
  <inkml:trace contextRef="#ctx0" brushRef="#br0" timeOffset="25640.1">3408 5652 0,'0'0'0,"-21"0"0,-1 0 16,1 21-16,21 0 15,21-21 1,22 0-16,-22 0 15,21 0-15,1 0 0,-1 0 0,0 0 16,1 0-16,20-21 0,-21 0 16,1-1-16,-1 22 0,0-21 0,1 0 15,-1 21-15,-21-21 0,0 21 0,1-21 16,-1 21-16,0-21 0,-42 42 47,0 0-32,-1 0-15,22 0 0,0 22 16,0-22-16,-21 0 0,21 0 16,0 0-16,0 22 0,0-22 0,0 0 15,0 0-15,21 0 16,1-21-16,-1 0 0,0 21 0,0-21 16,0 0-16,0 0 0,1 0 15,-1 0-15,21 0 0,-21-21 0,22 21 16,-22-21-16,0 21 0,0-21 0,21 0 15,-20 0-15,-1-1 16,0 1-16,-21 0 0,21 0 0,-21 0 16,0 0-16,0-1 15,0 1-15,0 0 0,0 0 0,0 0 16,0 0-16,0 42 31,0 0-31,0 0 0,0 0 16,-21 0-16,21 22 0,-21-1 15,21 0-15,-21 1 0,21-1 0,0 0 16,0 1-16,0-1 0,0 0 0,0 1 16,0 20-16,0-20 0,0 20 15,0-21-15,0 22 0,0-1 16,0-20-16,0 20 0,0 1 0,0-1 16,0-20-16,0 20 0,0-21 15,-22 1-15,22-1 0,0 0 0,-21 1 16,21-22-16,0 21 0,0-21 0,-21 1 15,0-1-15,0-21 16,0 0-16,-1 0 0,1 0 0,0-21 16,0 21-16,-21-22 0,20 1 0,-20 0 15,21 0-15,-21 0 0,20 0 16,-20-22-16,21 22 0,0 0 0,0 0 16,21-22-16,-22 22 0,22 0 15,-21-21-15,21 21 0,0-22 16,0 22-16,0 0 0,0-21 0,21 20 15,1-20-15,-22 21 0,21-21 16,21-1-16,-21 22 0,0-21 0,22 21 16</inkml:trace>
  <inkml:trace contextRef="#ctx0" brushRef="#br0" timeOffset="26015.89">4953 5503 0,'0'0'0,"-21"0"16,0 0-16,21 22 16,0 20-1,0-21-15,0 21 0,0 1 0,0-1 16,0 0-16,0 22 0,0-22 15,0 22-15,0-22 0,0 22 0,-22-1 16,22 1-16,0-1 0,0 1 0,-21-1 16,21-21-16,0 22 0,0-1 15,0-20-15,0 20 0,-21-20 16,21-22-16,0 21 0,-21-21 0,21 0 16,0 1-16,0-1 0,0-42 31,0-1-16,0-20-15,21 21 0,-21-21 16,21-1-16,-21 1 0,0 0 0,0-22 16</inkml:trace>
  <inkml:trace contextRef="#ctx0" brushRef="#br0" timeOffset="26311.72">4911 5694 0,'0'0'0,"21"-64"15,0 43-15,0 0 0,0 0 0,0 21 16,1-21-16,-1 0 0,21 21 16,-21 0-16,0 0 0,1 0 0,-1 0 15,21 0-15,-42 21 0,21-21 0,-21 21 16,21 21-16,-21-21 0,0 1 16,0 20-16,0-21 0,-21 0 0,0 22 15,0-22-15,0 0 0,-22 0 16,22 0-16,0 0 0,0 1 15,0-1-15,0-21 0,-1 21 0,1-21 0,0 0 16,0 0-16,21-21 47,21 0-47,0-1 0,0 1 16</inkml:trace>
  <inkml:trace contextRef="#ctx0" brushRef="#br0" timeOffset="26684.02">5419 5715 0,'21'0'16,"0"0"0,0 0-16,0 0 0,0-21 15,1 21-15,-1-21 0,0 0 16,0 21-16,0-22 0,0 22 0,1-21 15,-1 0-15,-21 0 0,0 0 0,21 21 16,-21-21-16,0-1 0,0 1 16,0 0-16,-21 21 15,0 0-15,-1 0 16,1 0-16,0 0 0,0 0 0,0 21 16,0 0-16,-1 1 0,22-1 15,-21 21-15,21-21 0,-21 0 16,21 22-16,0-22 0,0 0 0,0 0 15,0 0-15,0 1 0,21-1 0,0-21 16,-21 21-16,22-21 0,-1 0 16,0 0-16,0 21 0,0-21 0,0 0 15,22 0-15,-22 0 0,21-21 16,-21 21-16,22-21 0,-1 21 0</inkml:trace>
  <inkml:trace contextRef="#ctx0" brushRef="#br0" timeOffset="27498.07">6731 5757 0,'-21'0'16,"42"-21"15,0 0-31,0 0 15,0 0-15,1 0 0,-1-1 16,0-20-16,-21 21 0,21-21 0,0 20 16,0-20-16,-21 0 0,0-1 0,0 1 15,22 0-15,-22-1 16,0 1-16,0 0 0,0-1 0,0 1 16,0 0-16,0 21 0,0-22 0,0 22 15,0 0-15,0 42 16,0 0-1,-22 0-15,22 22 0,0-22 16,0 21-16,-21 1 0,21-1 0,-21 0 16,21 1-16,0-1 0,0 0 0,0 1 15,0-1-15,0 0 0,0-21 16,0 22-16,0-1 0,0 0 0,0-20 16,0 20-16,0-21 0,0 0 15,0 0-15,21 1 0,0-1 16,1-21-16,-1 0 0,0 0 15,0 0-15,0 0 16,0 0-16,1 0 0,20-21 0,-21-1 16,0 1-16,0 21 0,1-21 0,-1-21 15,0 21-15,0-1 0,-21-20 16,21 21-16,0 0 0,-21-22 0,22 22 16,-22 0-16,0 0 0,0 0 15,0 42 1,-22-21-1,1 21-15,21 0 0,-21 0 0,21 22 16,0-22-16,-21 0 0,21 21 16,0-20-16,0-1 0,0 21 0,0-21 15,0 0-15,0 1 0,21-1 16,0-21-16,0 0 16,1 0-16,-1 0 0,0 0 0,0 0 15,0 0-15,0 0 0,-21-21 0,22-1 16,-1 22-16,0-21 0,-21 0 15,0 0-15,0-21 0,0 20 0,0-20 16,0 21-16,0 0 0,-21-22 16,0 22-16,-1 0 0,1 0 15,21 0-15,-21 21 0,0 0 0,0-21 16,0 21-16,-1 0 16,1 0-16,0 0 0,0 0 15,0 0 1,0 0-1,-1 0-15,1 0 0</inkml:trace>
  <inkml:trace contextRef="#ctx0" brushRef="#br0" timeOffset="27734.93">6435 5313 0,'-22'0'0,"44"0"0,-22 0 31,21 0-31,21-21 0,0 0 16,1 21-16,-1-22 0,22 22 16,-1-21-16,-21 21 0,22-21 0,-1 21 15,-20 0-15,-1-21 0,0 0 0,1 21 16,-1 0-16,-21 0 0,0 0 16,1 0-16,-1 0 15,0 0-15,-21-21 16</inkml:trace>
  <inkml:trace contextRef="#ctx0" brushRef="#br0" timeOffset="29656.09">9631 5736 0,'-21'0'15,"-1"0"-15,22-21 16,0 0-16,0 0 0,0 0 16,0-1-16,22-20 0,-1 21 15,0 0-15,0-22 0,0 22 16,-21-21-16,0 0 0,0 20 0,0-20 15,0 0-15,0-1 0,-21 22 0,0-21 16,-21 21-16,20-22 0,1 22 16,-21 21-16,21 0 0,-22 0 0,22 0 15,-21 0-15,21 0 0,-22 21 16,22 1-16,-21-1 0,0 0 0,20 21 16,-20 1-16,21-1 0,-21 0 15,20 1-15,1-1 0,0 21 0,0-20 16,0-1-16,21 22 0,0-22 0,0 0 15,0-21-15,21 22 0,0-22 16,0 0-16,0-21 0,22 21 16,-1-21-16,0 0 0,-20 0 0,20 0 15,0 0-15,1-21 0,-1 0 0,0 0 16,1 0-16,-1-1 0,0 1 16,1 0-16,-22 0 0,21 0 0,-21-22 15,0 22-15,1-21 0,-22 21 0,0-22 16,0 22-16,0 0 0,0-21 15,0 21-15,0-1 0,0 1 0,-22 0 16,1 21 0,0 21-16,21 0 15,-21 1-15,0-1 0,21 0 16,0 21-16,0-21 0,0 22 0,0-1 16,0-21-16,0 22 0,0-22 15,0 0-15,0 21 0,0-21 0,21-21 16,21 22-16,-21-1 0,1-21 15,20 0-15,0 0 0,1 0 0,-22 0 16,21 0-16,0 0 0,1-21 0,-1 21 16,0-22-16,1 1 0,-1 0 15,-21 0-15,0 0 0,1-22 16,-1 22-16,0 0 0,0-21 0,-21 21 16,21-22-16,-21 22 0,0 0 0,0 0 15,0 0-15,0-1 0,-21 44 31,21-1-15,-21 0-16,21 0 0,-21 0 0,21 22 16,0-22-16,-21 0 0,-1 21 0,22-21 15,-21 1-15,21 20 0,0-21 16,0 0-16,-21 0 0,21 1 16,21-22 15,-21-22-16,21 1-15,1 0 0,-22 0 0,21 0 16,0 0-16,0-1 0,-21-20 16,21 21-16,-21 0 0,21-22 0,-21 22 15,22 0-15,-22 0 0,21 0 0,0 21 16,0 0 0,-21 21-1,0 0-15,0 0 0,0 0 0,0 1 16,0-1-16,0 0 0,0 0 15,0 21-15,0-20 0,21-1 0,-21 0 16,21 0-16,-21 0 0,22 0 16,-22 1-16,21-22 0,0 21 0,0 0 15,0-21-15,0 0 0,22 0 16,-22 0-16,0 0 0,21 0 0,1 0 16,-22 0-16,21 0 0,-21-21 15,22 0-15,-22 21 0,0-22 0,0 1 16,0 0-16,1 0 0,-1-21 0,0 20 15,0 1-15,-21-21 0,0 21 16,0 0-16,21-1 0,-21 1 0,21 0 16,-21 0-16,0 0 0,0 42 31,0 0-15,0 0-16,0 0 0,0 22 15,0-22-15,0 0 0,0 0 16,0 22-16,0-22 0,0 0 0,0 0 15,0 0-15,0 0 0,22-21 16,-1 0-16,0 0 0,0 0 16,0 0-16,0 0 0,1 0 0,-1 0 15,21 0-15,-21 0 0,0-21 16,1 0-16,-1 0 0,0 0 0,0-22 16,-21 22-16,21 0 0,-21 0 15,0 0-15,0 0 0,0-1 16,0 1-16,21 0 0,-21 0 15,0 0 1,-21 42 15,0-21-31,21 21 0,0 0 16,0 0-16,-21 22 0,21-1 16,0 0-16,0 1 0,0-1 0,0 22 15,0-1-15,0-21 0,0 22 0,0-1 16,0-20-16,0 20 0,0 1 15,0-1-15,0 1 0,0-1 0,0 1 16,0 20-16,0-20 0,0 21 0,-21-1 16,0-20-16,21 20 0,-22 1 0,1 0 15,0-22-15,0 22 0,21-22 16,0 22-16,-21-21 0,21-1 16,0-21-16,-21 1 0,21-1 0,0 0 15,0-20-15,0-1 0,0 0 0,-22-21 16,1-21-1,0 0-15,0-1 16,21 1-16,-21-21 0,0 21 0,-1-22 16,1 1-16,0-21 0,0-1 0,-21 22 15,20-43-15,1 22 0,0-1 16,0-21-16,0 22 0,0-22 16,21-84-16,0 84 0,0 1 15,0 20-15,21-21 0,0 22 0,21-1 16,-21 1-16,22 21 0,-1-22 15,0 22-15,1-1 0,-1 1 16,0 0-16,1-1 0,-1 1 0,0 0 16,1 21-16,-1-22 0,0 22 0</inkml:trace>
  <inkml:trace contextRef="#ctx0" brushRef="#br0" timeOffset="30862.93">13250 5609 0,'0'0'0,"0"21"15,-21-21 1,21 22-16,-21-22 0,21-22 31,0 1-15,21 0-16,0 21 0,0-21 16,1 0-16,-1 0 0,-21-22 15,21 22-15,0 0 0,0-21 0,0 20 16,1-20-16,-1 0 0,0 21 0,0-22 15,-21 1-15,0 21 0,21-22 16,-21 22-16,0-21 0,0 21 0,0 0 16,-21 21-1,0 21-15,21 0 0,-21 0 16,0 0-16,-1 22 0,1-1 0,0 0 16,0-21-16,0 22 0,0-1 15,21 0-15,0 1 0,0-1 16,0-21-16,0 22 0,0-22 0,21 21 15,0-21-15,0 0 0,0 1 16,0-1-16,1-21 0,-1 21 0,21-21 16,-21 0-16,22 0 0,-22 0 0,21 0 15,-21 0-15,22 0 0,-22-21 16,21 21-16,-21-21 0,22-1 0,-22 1 16,0 0-16,0 0 0,-21 0 15,21-22-15,-21 22 0,0-21 0,0 21 16,0-22-16,-42 1 0,21 21 0,0-21 15,-1-1-15,1 1 16,0 21-16,-21 0 0,21-1 0,-1 1 16,-20 0-16,21 21 0,0 0 0,0 0 15,-1 0-15,1 21 0,21 0 16,-21 1-16,21-1 0,0 0 16,21 0-16,0 0 15,1-21-15,-1 0 0,21 0 0,0 0 16,22 0-16,-1 0 0,-20 0 0,20 0 15,1-21-15,-1 0 0,1 21 16,-1-21-16,-20 0 0,-1 21 0,0-22 16,1 1-16,-22 0 0,0 21 15,0-21-15,0 0 0,-21 0 16,0-1-16,0 1 0,0 0 16,0 0-16,0 0 15,-21 42 16,21 0-31,-21 0 0,21 22 16,0-1-16,-21 0 0,0 22 0,21-22 16,-22 22-16,1-1 0,21 1 15,-21-1-15,21 1 0,-21 20 0,21-20 16,0-1-16,0 22 0,0-22 0,0 22 16,0-21-16,0 20 0,0-20 15,0 20-15,21 22 0,-21-21 16,21 0-16,0-1 0,1 1 0,-22 0 15,21-22-15,-21 22 0,21-22 0,-21 22 16,0-22-16,0 1 0,0-1 16,0 1-16,0-22 0,0 22 0,0-22 15,0 0-15,0-20 0,0 20 0,0-21 16,-21-21-16,21 21 0,-21-21 0,-1 0 16,1 0-16,0 0 0,0-21 15,0 21-15,0-21 0,-22-21 0,1 20 16,21-20-16,-22 0 0,1-1 15,0-20-15,-1-1 0,1 1 0,21-1 16,-21 1-16,20-22 0,1 22 16,0-22-16,21 0 0,0 1 0,0-1 15,0 0-15,0 1 0,0 20 0,0 1 16,21-22-16,0 22 0,22-1 16,-22 1-16,21 20 0,1-20 0,-1-1 15,0 22-15,22-22 0,-22 22 0,0 0 16,22-1-16,-22 1 15,22 0-15</inkml:trace>
  <inkml:trace contextRef="#ctx0" brushRef="#br0" timeOffset="31297.04">15515 5271 0,'0'0'0,"0"-22"0,21 1 0,0 0 0,-21 0 16,0 0-16,22 0 16,-22-1-16,0 44 31,0-1-31,0 0 16,-22 0-16,1 0 0,21 0 15,-21 22-15,0-22 0,0 0 0,0 21 16,-1-20-16,1-1 0,21 0 0,-21 0 15,21 0-15,-21 0 0,21 1 16</inkml:trace>
  <inkml:trace contextRef="#ctx0" brushRef="#br0" timeOffset="31647.82">15557 5038 0,'-21'0'0,"42"0"0,-63 0 0,21 0 0,0 0 15,0 0 1,21-21 15,21 21-31,0-22 0,0 22 16,0-21-16,0 0 0,1 21 15,-22-21-15,21 0 0,-21 0 16,0-1-16,-21 22 16,-1 0-1,1 0-15,0 0 0,0 0 16,0 0-16,0 22 0,-1-1 0,22 0 16,0 0-16,0 0 0,-21 0 15,21 1-15,0-1 0,0 0 16,0 0-16,0 0 15,21 0-15,1-21 0,-1 0 16,0 0-16,0 0 0,0 0 0,22 0 16,-22 0-16</inkml:trace>
  <inkml:trace contextRef="#ctx0" brushRef="#br0" timeOffset="31943.47">16129 4763 0,'0'-22'0,"0"44"0,0-65 0,-21 43 31,0 21-15,-1 1-16,22-1 0,-21 0 0,0 21 16,21 1-16,0-1 0,0 0 15,-21 1-15,0-1 0,21 21 0,0-20 16,0-1-16,-21 0 0,21-20 0,-22 20 15,22 0-15,-21-21 0,0 1 16,21 20-16,0-21 0,0 0 0,0 0 16,0 1-16,-21-22 0,21 21 0,21-21 31,0 0-15,0 0-16,1-21 0</inkml:trace>
  <inkml:trace contextRef="#ctx0" brushRef="#br0" timeOffset="32395.4">16552 5228 0,'0'-21'0,"0"42"0,21-42 0,1 0 0,-22 0 16,21 21-16,-21-21 0,0-1 15,0 1-15,0 0 0,0 0 16,-21 21-1,-1 0 1,-20 0-16,21 21 0,0 0 0,-22 0 16,22 1-16,-21-1 0,21 0 15,-22 0-15,22 21 0,0-20 0,0-1 16,21 0-16,0 0 0,0 0 0,0 0 16,0 1-16,21-1 15,0-21-15,0 0 16,1 0-16,-1 0 0,21 0 0,-21 0 15,0 21-15,1-21 16,-1 0-16,0 0 0,0 21 0,0-21 16,-21 21-16,21-21 0,-21 21 0,0 1 15,0-1 1,-21-21-16,0 0 16,0 21-16,0-21 0,0 21 15,-1-21-15,1 0 0,0 0 0,0 0 16,0 0-16,0 0 15,-1 0 1,1-21-16,0 0 0,21 0 16,-21 21-16</inkml:trace>
  <inkml:trace contextRef="#ctx0" brushRef="#br0" timeOffset="32627.83">15981 4974 0,'0'0'0,"0"-21"0,21 0 15,0 21 1,0-21-16,22 0 0,-22 21 0,21 0 16,-21 0-16,22-22 0,-1 22 15,-21 0-15,21 0 0,1 0 16,-22 0-16,0 0 0,0 0 0,0 0 15,-21-21-15</inkml:trace>
  <inkml:trace contextRef="#ctx0" brushRef="#br0" timeOffset="33756.12">18140 5588 0,'-21'0'16,"-1"0"-16,22-21 31,0 0-31,22 0 0,-1 21 16,0-22-16,0 1 0,21 0 0,-20-21 15,20 21-15,0-1 0,1-20 16,-1 21-16,0-21 0,-21-1 0,22 1 16,-1 0-16,-21-1 0,0-20 15,1 20-15,-1-20 0,0 21 16,-21-22-16,0 22 0,0-1 0,0 1 15,0 0-15,0-1 0,0 22 16,0 0-16,0 0 0,-21 0 0,0 21 16,-1 0-16,1 0 0,0 21 15,0 0-15,0 0 0,-22 0 0,22 43 16,0-22-16,0 22 0,0-22 16,0 43-16,-1-22 0,1 1 0,0-1 15,0 1-15,0-1 0,21 1 0,0-22 16,0 22-16,0-1 15,0-21-15,0 1 0,0-1 0,0 0 16,21-20-16,0 20 0,0-21 0,0 0 16,22 0-16,-22 1 0,21-22 15,-21 0-15,22 0 0,-22 0 0,21 0 16,-21 0-16,22 0 0,-1-22 16,-21 1-16,22 0 0,-22 0 0,21 0 15,-21 0-15,0-22 0,1 22 0,-1 0 16,-21-21-16,0 20 0,0-20 15,21 21-15,-21 0 0,0 0 0,0-1 16,0 1-16,0 0 0,0 0 16,-21 21-16,0 0 15,-1 0 1,1 21-16,0 0 16,0 0-16,21 1 0,0-1 15,0 0 1,21-21-1,0 0-15,0 0 0,1 0 0,-1 0 16,21 0-16,-21 0 0,0-21 16,22 21-16,-22-21 0,21-1 0,1 22 15,-22-21-15,0 0 0,21 0 0,-21 0 16,1 0-16,-1 21 0,-21-22 16,0 1-16,21 0 0,-21 0 15,21 21-15,-42 21 31,21 0-31,-21 0 16,21 1-16,-21-1 0,21 0 16,0 0-16,0 0 0,-22 22 0,22-22 15,0 0-15,0 0 0,0 0 0,0 0 16,0 1-16,0-1 0,0 0 16,0 0-16,22-21 0,-1 0 15,0 0-15,0 0 0,0 0 16,0 0-16,1-21 0,-1 0 15,-21 0-15,21-1 16,-21 1-16,0 0 0</inkml:trace>
  <inkml:trace contextRef="#ctx0" brushRef="#br0" timeOffset="33959.6">19516 4868 0,'-22'0'0,"22"-21"0,-42 21 16,21 0 0,0 0-1,21 21 1,0 1-16,0-1 16,21-21-16,0 21 15,0 0-15</inkml:trace>
  <inkml:trace contextRef="#ctx0" brushRef="#br0" timeOffset="34779.49">20151 5355 0,'21'-21'0,"0"-21"16,0 42-16,-21-21 0,21-1 16,-21 1-16,0 0 0,0 0 15,0 0-15,0 0 0,0-1 0,0 1 16,-21 0-16,0 0 0,0 0 16,0 21-16,-22 0 0,22 0 0,0 0 15,-21 0-15,-1 21 0,22 0 16,-21 0-16,-1 0 0,1 1 0,21-1 15,-21 21-15,20-21 0,-20 22 16,21-22-16,0 0 0,21 21 0,0-21 16,0 1-16,0-1 0,0 0 15,21 0-15,0-21 0,21 0 16,-20 21-16,-1-21 0,21 0 16,-21 0-16,22 0 0,-1 0 0,-21 0 15,21 0-15,1-21 0,-22 21 0,21-21 16,-21 21-16,1-21 0,20 0 15,-21-1-15,0 22 0,-21-21 0,21 0 16,1 0-16,-22 0 0,21 0 0,-21-1 16,21 1-16,-21 0 15,0 42 17,0 0-32,0 1 15,-21 20-15,21-21 0,-21 21 0,-1 1 16,22-1-16,0 22 0,-21-22 15,21 21-15,-21-20 0,21 20 0,-21 1 16,21-1-16,0 1 0,0-1 0,0 1 16,0-1-16,0 1 0,0-1 15,-21 1-15,21-1 0,0 1 0,-21-1 16,21-20-16,0 20 0,0 1 0,-22-22 16,22 0-16,-21 1 15,21-22-15,-21 21 0,21-21 0,-21 0 16,0 1-16,0-1 0,-1-21 15,1 0-15,0 0 0,21-21 16,-21-1-16,0 1 0,0 0 16,-1 0-16,1-21 0,0-1 0,0 1 15,0 0-15,21-22 0,-21 22 0,-1-22 16,22 1-16,0 20 0,0-20 16,0-1-16,0 1 0,0-1 0,22 1 15,-1-1-15,0 22 0,0-21 16,0-1-16,22 1 0,-1 20 0,0-20 15,-21 20-15,43 1 0,-22 21 16,1-21-16,-1 20 0,0 1 16,1 0-16,-1 21 0,0-21 0,-21 21 15</inkml:trace>
  <inkml:trace contextRef="#ctx0" brushRef="#br0" timeOffset="36155.74">20976 5376 0,'0'0'0,"42"-42"16,-20 42-16,-1-21 15,0 0-15,-21 0 0,0-1 0,21 1 0,-21 0 16,21 0-16,-21 0 16,0 0-16,0-1 0,0 1 15,-21 0-15,0 21 0,0 0 16,0 0-16,-22 0 0,22 0 0,-21 0 15,-1 21-15,1 0 0,0 1 0,-1-1 16,1 21-16,0-21 0,-1 22 16,22-22-16,-21 21 0,21-21 0,0 22 15,-1-22-15,22 0 0,0 0 16,0 0-16,0 0 0,22 1 0,-1-1 16,21-21-16,-21 0 0,22 0 15,-22 0-15,21 0 0,0 0 0,-20 0 16,20 0-16,-21 0 0,21-21 15,-20-1-15,-1 22 0,0-21 0,0 0 16,0 0-16,0 21 0,1-21 16,-22 0-16,21-1 0,-21 1 0,0 0 15,21 0-15,-21 0 0,0 0 16,0-1-16,0 1 16,0 42-1,0 1-15,0-1 0,0 21 16,0-21-16,-21 22 0,0-1 15,-1 0-15,22 22 0,-21-22 0,0 22 16,21-22-16,0 21 0,-21 1 16,21-22-16,-21 22 0,21-1 0,0-20 15,0 20-15,0 1 0,-21-22 0,21 21 16,-22 1-16,22-1 0,-21-20 16,0 20-16,21-20 0,-21 20 0,0-21 15,0 1-15,-1-1 0,1 0 0,0 1 16,0-22-16,0 0 0,0 21 15,-1-20-15,1-22 0,0 21 0,0-21 16,0 0-16,0 0 0,-1 0 0,1 0 16,0-21-16,0-1 0,0 1 15,21 0-15,0-21 16,-21-1-16,-1 1 0,22 0 0,0-22 16,0 22-16,0-22 0,0 1 0,22-1 15,-1 1-15,21-1 0,0 1 16,1 21-16,-1-22 0,0 22 0,1-22 15,-1 22-15,22 0 0,-22-22 0,0 22 16,1-1-16,20-20 0,-21 21 16,1-1-16,-1 1 0,22-22 15,-22 22-15,0 0 0,-21 21 0,22-22 16,-22 1-16,0 21 0,0-22 16,-21 22-16,21 0 0,-21 0 0,0 0 15,-21 21 1,0 0-16,0 0 15,0 0-15,21 21 0,-21 0 0,-1-21 16,22 21-16,-21 0 0,21 1 16,0-1-16,-21 0 0,21 0 0,0 0 15,0 0-15,0 1 0,0-1 16,0 0-16,0 0 0,21-21 16,0 0-16,1 21 0,20-21 15,-21 0-15,0 0 0,0 0 16,22 0-16,-22 0 0,21 0 15,-21-21-15,1 0 0,20 21 0,-21-21 16,0 0-16,0-1 0,22 22 16,-22-42-16,-21 21 0,21 0 0,0 0 15,-21-1-15,0-20 0,0 21 0,0 0 16,0 0-16,21 21 94,1 0-94,-1 0 15,0 0 1,0 0-16,0 0 0,0-22 0,1 22 16,-22-21-16,21 21 0,-21 21 46,0 1-46,0 20 16,0-21-16,-21 0 0,21 0 16,0 22-16,0-22 0,0 0 0,0 0 15,0 0-15,0 1 0,0-1 16,21 0-16,-21 0 0,21-21 0,0 0 16,-21 21-16,21-21 0,0 0 0,1 0 15,-1 0 1,0 0-16,0 0 0,0 0 15,-21-21-15,21 0 16,-21 0-16,0 0 16,0-1-1</inkml:trace>
  <inkml:trace contextRef="#ctx0" brushRef="#br0" timeOffset="37950.93">3006 7980 0,'0'0'0,"0"-21"15,21 21-15,0 0 16,-21-21-16,0-1 0,0 1 15,0 0 1,0 0-16,0 0 0,0 0 16,0-1-16,0 1 15,0 0-15,0 0 0,0 0 0,-21 0 16,0-1-16,-22 22 0,22-21 0,-21 0 16,-1 21-16,1 0 0,0 0 15,-22 0-15,1 0 0,20 21 0,-20 0 16,21 1-16,-22-1 0,22 21 15,-1-21-15,1 22 0,0-1 0,21 0 16,-1 22-16,1-22 0,0 22 16,21-22-16,0 0 0,0 1 0,0-22 15,21 21-15,0-21 0,1 0 16,-1-21-16,21 22 0,-21-22 16,22 0-16,-1 0 0,0 0 15,1-22-15,-1 1 0,0 0 0,22 0 16,-22-21-16,0 20 0,22-20 0,-22 0 15,1-1-15,-1-20 0,0 21 16,1-1-16,-22-20 0,0 20 0,21 1 16,-42-21-16,21-1 0,-21 22 15,0-22-15,0 22 0,0-22 0,0 22 16,0 0-16,0-1 0,0 1 16,0 21-16,-21 0 0,21 0 0,-21 21 15,0 0-15,0 21 16,0 21-16,21 0 0,-22 1 15,1-1-15,21 22 0,-21-1 0,21 1 16,-21-22-16,21 21 0,0 1 16,0-1-16,0-20 0,0 20 0,0 1 15,21-22-15,0 0 0,0 1 16,1-1-16,-1-21 0,0 22 0,0-22 16,21-21-16,-20 21 0,20-21 15,-21 0-15,21 0 0,1 0 0,-1 0 16,0-21-16,1 0 0,-1-1 15,22 1-15,-22 0 0,0-21 16,1 21-16,-22-22 0,21 22 0,-21-21 16,0-1-16,-21 22 0,0-21 0,0 0 15,0 20-15,0-20 0,0 21 16,0 0-16,-21 0 0,0-1 0,0 1 16,0 21-16,0 0 0,-22 0 15,22 21-15,0 1 0,0-1 0,0 0 16,-1 0-16,1 21 0,0-20 0,0 20 15,21 0-15,0-21 0,-21 22 16,21-1-16,0-21 0,0 22 0,0-22 16,0 0-16,0 0 0,0 0 15,21-21-15,0 21 0,0-21 16,0 0-16,1 0 0,20 0 16,-21-21-16,0 0 0,0 0 15,22 0-15,-22 0 0,0-1 0,0 1 16,0-21-16,1 21 0,-1 0 15,-21-22-15,0 1 0,0 21 0,0-22 16,0 22-16,0-21 0,0 21 0,0 0 16,0-1-16,0 1 0,-21 0 15,-1 21-15,22 21 16,0 0 0,0 1-16,0 20 0,0-21 15,0 21-15,0-20 0,0 20 0,22 0 0,-1-21 16,-21 22-16,21-22 15,-21 21-15,21-21 0,0 1 0,0-1 16,1 0-16,-1-21 0,0 0 16,0 0-16,0 0 15,0 0-15,1-21 0,-1 0 0,0-1 16,0 1-16,0 0 0,0 0 16,-21-21-16,22 20 0,-1-20 0,-21 0 15,0-1-15,21 1 0,-21 0 0,21-1 16,-21-20-16,0 21 15,0-22-15,0 22 0,0-22 0,0 22 16,0 0-16,0-1 0,0 1 0,0 21 16,0 0-16,0-1 0,-21 44 15,21-1 1,-21 21-16,21 0 0,-21 1 16,21 20-16,0 1 0,0-22 0,0 22 15,0-1-15,0-21 0,0 1 0,0 20 16,0-20-16,0-1 0,0 0 15,21-21-15,0 22 0,-21-1 0,21-21 16,-21 0-16,21 1 0,-21-1 16,21 0-16,1-21 0,-22 21 15,21-21-15,0 0 0,0 0 16,0-21-16,-21 0 16,0 0-16,0-1 0,21 1 0,-21 0 15</inkml:trace>
  <inkml:trace contextRef="#ctx0" brushRef="#br0" timeOffset="38159.44">4085 7662 0,'0'0'0,"-21"22"16,42-22-1,0 0-15,0 0 16,1 0-16,-1 0 0,0 0 15,0 0-15,21 0 0,-20-22 16,-1 22-16,0 0 0,0-21 0,0 21 16,0-21-16,1 21 0,-1 0 15,0-21-15</inkml:trace>
  <inkml:trace contextRef="#ctx0" brushRef="#br0" timeOffset="38795.37">4911 7938 0,'0'0'0,"21"0"16,0 0-16,0 0 0,0 0 0,0-22 16,1 22-16,-1-21 0,-21 0 15,21 0-15,0 0 0,-21 0 16,21-1-16,-21-20 0,0 21 0,0 0 15,0 0-15,0-22 0,0 22 16,0 0-16,-21-21 0,0 20 0,0 22 16,0-21-16,-22 21 0,22 0 15,-21 0-15,-1 0 0,1 21 16,0-21-16,21 22 0,-22 20 0,1-21 16,0 0-16,20 22 0,1-1 0,0 0 15,0-21-15,21 22 0,0-1 16,0-21-16,0 22 0,0-22 0,21 21 15,0-21-15,0 0 0,1 1 0,20-1 16,-21 0-16,21-21 0,-20 0 16,20 0-16,-21 0 0,21 0 0,-20 0 15,20-21-15,-21 0 0,0 21 0,0-22 16,1 1-16,-1 0 16,0-21-16,0 21 0,0-1 0,-21 1 0,0 0 15,21-21-15,-21 21 0,0-22 16,0 22-16,0 0 0,0-21 15,0 20-15,0 1 0,0 0 0,0 0 16,-21 0-16,0 21 31,21 21-31,0 0 0,-21 0 0,21 0 16,0 1-16,0 20 0,0-21 16,0 21-16,0-20 0,0 20 0,0-21 15,0 21-15,0 1 0,0-22 0,21 0 16,-21 21-16,21-20 15,-21-1-15,0 0 0,21-21 0,1 0 16,-1 0-16,0 0 16,0 0-16,0 0 0,0-21 15,1 21-15,-1-21 0,21-22 0,-21 22 16</inkml:trace>
  <inkml:trace contextRef="#ctx0" brushRef="#br0" timeOffset="39107.33">5821 7281 0,'0'0'0,"21"-21"0,-21-21 16,0 0-16,0 20 0,0 1 16,0 0-16,0 0 0,0 0 15,-21 21 17,0 21-32,21 21 0,0-21 15,0 22-15,-22 20 0,1-20 16,21 20-16,-21 1 0,21-22 0,-21 21 15,0 1-15,0-22 0,-1 22 0,22-1 16,-21-20-16,21-1 0,-21 0 16,21 1-16,0-1 0,0-21 0,0 0 15,0 22-15,0-22 0,21 0 16,0-21-16,-21 21 16,22-21-16,-1 0 0,0 0 15,-21-21-15,21 0 16,-21 0-16,21-1 15</inkml:trace>
  <inkml:trace contextRef="#ctx0" brushRef="#br0" timeOffset="39923.69">5736 7641 0,'0'0'0,"-21"0"0,0 0 16,0 0-16,-1 0 0,-20 0 0,21 0 15,0 21-15,0 1 0,-1-22 16,22 21-16,0 0 15,43-21 1,-22 0-16,0 0 0,21 0 16,-20 0-16,20 0 0,0 0 0,-21 0 15,22-21-15,-1 0 0,-21 21 0,0-22 16,22 22-16,-22-21 0,0 0 16,0 21-16,0-21 0,1 0 0,-1 21 15,0-21-15,0 21 0,0-22 16,-21 44 15,0-1-31,0 0 0,0 0 0,0 0 16,-21 0-16,21 1 15,0-1-15,-21 21 0,21-21 0,0 0 16,-21 1-16,21 20 0,0-21 0,0 0 16,0 0-16,0 1 15,0-1-15,0 0 0,21-21 16,0 0-16,0 0 0,0 0 15,1 0-15,-1 0 16,0-21-16,0 0 0,21 21 16,-20-22-16,-1 1 0,0 0 0,0 0 15,0 0-15,-21-22 0,21 22 16,1 0-16,-22 0 0,0 0 0,21 0 16,-21-1-16,0 1 15,0 0 1,0 42-1,0 0 1,-21-21-16,21 22 0,-22-1 16,22 21-16,-21-21 0,21 22 0,0-22 15,0 21-15,0 0 0,-21 1 0,21-1 16,0 22-16,0-22 0,0 0 16,0 22-16,0-22 0,0 22 0,0-22 15,0 0-15,0 22 0,0-22 0,0 0 16,0 22-16,0-22 0,0 1 15,0 20-15,0-21 0,0 1 16,0-1-16,0-21 0,-21 22 0,21-1 16,-21-21-16,0 0 0,-1 0 15,1 1-15,0-1 0,0-21 0,0 0 16,0 0-16,-1 0 0,-20 0 0,0 0 16,21 0-16,-22-21 0,-20-1 0,20 1 15,1 0-15,0 0 0,-1 0 16,22 0-16,-21-1 0,21 1 0,0 0 15,-1-21-15,1 21 0,21-1 0,0 1 16,0 0-16,0 0 0,0 0 16,0 0-16,0-1 0,21 1 0,1 0 15,20 0-15,-21 0 0,0-22 16,22 22-16</inkml:trace>
  <inkml:trace contextRef="#ctx0" brushRef="#br0" timeOffset="40348.66">7006 7557 0,'-21'-22'0,"42"44"0,-63-44 0,21 22 0,-1-21 16,1 21-16,0 0 0,0 0 15,0 0-15,0 21 16,21 1-16,0-1 0,0 0 0,-22 0 16,22 21-16,-21-20 0,21 20 0,0 0 15,-21 1-15,21-1 0,0 0 16,0 22-16,-21-1 0,21 1 0,-21-1 16,21-20-16,0 20 0,0 1 0,0-1 15,0 1-15,0-1 0,0 1 16,0-22-16,0 21 0,0-20 0,0-1 15,0 0-15,0-20 0,0 20 0,0-21 16,0 0-16,0 0 0,0 1 16,0-1-1,0-42 1,0-1 0,0 1-16,0 0 0,0 0 0,0 0 15,0-22-15,0 1 0,0 21 16,0-21-16</inkml:trace>
  <inkml:trace contextRef="#ctx0" brushRef="#br0" timeOffset="40679.61">6731 7938 0,'0'0'0,"0"-43"0,0 1 0,0 0 16,0 20-16,0-20 0,0 21 0,0 0 16,0 0-16,0-1 0,21 1 15,0 0-15,0 0 0,1 0 0,-1 0 16,21-1-16,-21 1 0,22 21 15,-22-21-15,21 21 0,-21 0 0,0 0 16,22 0-16,-22 0 0,0 21 0,-21 0 16,21 1-16,-21-1 0,0 0 15,0 0-15,0 21 0,0-20 0,0 20 16,0-21-16,-21 0 0,0 22 0,0-22 16,-22 0-16,22 0 0,-21 21 15,21-20-15,0-22 0,-22 21 16,22 0-16,0 0 0,0-21 0,0 0 15,-1 21-15,1-21 0,42-21 32,1 0-32,-1 21 15,0-21-15,0 0 0,0-1 0,22 1 16,-22 0-16</inkml:trace>
  <inkml:trace contextRef="#ctx0" brushRef="#br0" timeOffset="41092.07">7281 7747 0,'21'0'32,"1"-21"-32,-1 0 15,0 21-15,0-21 0,0-1 16,0 22-16,1-21 0,-1 0 0,0 0 15,0 0-15,0 0 0,0-22 16,-21 22-16,0 0 16,-21 21-1,0 0-15,0 0 16,0 0-16,0 0 0,-1 0 16,1 21-16,0 0 0,0 0 0,0 22 15,0-22-15,-1 0 0,1 21 0,21-20 16,0-1-16,0 21 0,0-21 15,0 0-15,0 22 0,0-22 0,0 0 16,0 0-16,21 0 0,1 1 0,-1-22 16,-21 21-16,21-21 0,0 0 15,0 0-15,22 0 0,-22 0 0,0 0 16,0 0-16,0 0 0,0-21 0,1-1 16,-1 22-16,0-21 15,0 0-15,0 0 0,0-21 0,1 20 16</inkml:trace>
  <inkml:trace contextRef="#ctx0" brushRef="#br0" timeOffset="41567.51">8382 6668 0,'-21'-22'16,"21"1"0,0 0 15,0 42 16,0 0-47,0 1 15,0-1-15,0 0 0,0 0 16,0 0-16,0 0 0,0 1 0,0-1 16,0 0-16,0 0 15,-21-21-15,21 21 0,0 0 0</inkml:trace>
  <inkml:trace contextRef="#ctx0" brushRef="#br0" timeOffset="41807.47">8488 6710 0,'0'-21'0,"0"0"16,0 42 15,0 0-31,0 0 15,0 0-15,0 0 16,0 1-16,0-1 16,0 0-16,0 0 0,0 0 15,0 0 1</inkml:trace>
  <inkml:trace contextRef="#ctx0" brushRef="#br0" timeOffset="56663.05">2688 11938 0,'21'0'78,"0"0"47</inkml:trace>
  <inkml:trace contextRef="#ctx0" brushRef="#br0" timeOffset="57627.97">2730 12150 0,'0'21'16,"22"-42"46,-1 0-46,-21-1-16,0 1 16,0 0-16,0 0 0,0-21 15,0 20-15,0 1 0,0-21 16,0 21-16,0 0 0,0-1 0,0-20 15,0 21-15,0 0 0,0 0 16,0-1-16,0 1 0,0 0 16,0 0-1,-21 21 1,-1 0 0,22 21-16,0 0 15,0 0-15,0 22 0,-21-22 16,21 21-16,0 1 0,-21-1 15,21 0-15,-21 22 0,21-1 16,0-20-16,-21 20 0,21-21 0,-21 22 16,21-22-16,0 1 0,0 20 15,0-21-15,0 1 0,0-1 0,0 0 16,0 1-16,0-1 0,-22-21 16,22 22-16,0-1 0,0-21 0,0 0 15,0 0-15,0 1 0,0-1 16,0 0-1,0-42 1,0 0 0,0-1-16,0 1 0,0 0 0,0 0 15,0 0-15,0 0 0,0-1 16,0 1-16,0-21 0,0 21 0,0 0 16,0-1-16,22 1 0,-22-21 15,21 21-15,0 0 0,0-1 0,0 1 16,0 0-16,1 0 0,-1 0 15,21 0-15,-21-1 0,0 1 0,1 21 16,20 0-16,-21 0 0,0 0 16,0 0-16,1 0 0,20 0 15,-21 0-15,0 21 0,0-21 16,1 22-16,-22-1 0,0 0 16,0 0-16,0 0 0,0 0 0,0 1 15,0-1-15,0 21 0,0-21 16,-22 0-16,22 22 0,-21-22 0,0 21 15,0-21-15,0 22 0,0-22 16,-1 0-16,1 0 0,0 0 0,0 1 16,-21-22-16,20 21 0,1-21 15,-21 0-15,21 0 0,0 0 0,-1 0 16,-20 0-16,21 0 0,0 0 16,0 0-16,-1 0 0,22-21 15,-21-1-15,21 1 16,0 0-16,0 0 0,0 0 15,0 0-15,0-1 0,21 1 16,1 0-16</inkml:trace>
  <inkml:trace contextRef="#ctx0" brushRef="#br0" timeOffset="58420.52">3323 12340 0,'0'21'63,"0"1"-63,-21-22 15,21 21-15,0 0 0,0 0 16,0 0-16,0 0 0,0 1 0,0-1 15,0 0-15,0 0 16,0 0-16,21 0 0,0-21 16,0 0-16,1 0 0,-1 0 15,0 0-15,0 0 16,0 0-16,0-21 0,1 21 0,-1-21 16,21 0-16,-21 21 0,-21-21 15,21 0-15,1-1 0,-22 1 16,21 0-16,-21 0 0,21 0 0,-21 0 15,21-1-15,-21 1 16,0 0-16,21 0 0,-21 0 16,21 21-1,-21-21-15,0 42 32,0 0-32,0 0 0,0 21 15,0-20-15,0 20 0,0-21 16,0 21-16,0 1 0,0-1 15,0 0-15,0 22 0,0-22 0,0 22 16,0-1-16,0 1 0,0-1 16,0 1-16,0-1 0,0 1 0,0-1 15,0 1-15,0-1 0,0 1 0,0-1 16,-21 1-16,21-22 0,0 22 16,0-22-16,0 21 0,-21-20 0,21-1 15,0-21-15,0 22 0,0-22 16,-21 21-16,0-21 0,0 0 0,-1 1 15,1-22-15,0 21 0,0 0 16,0-21-16,-22 0 0,1 21 16,21-21-16,-21 0 0,-1 0 0,1 0 15,0 0-15,-1 0 0,-20 0 16,20 0-16,1-21 0,0 0 0,-1 0 16,1-1-16,0-20 0,-1 0 15,22 21-15,-21-22 0,0 1 0,20-22 16,1 22-16,0 0 0,0-1 15,0-20-15,21 21 0,0-1 0,0 1 16,0 21-16,0-22 0,21 1 16,0 0-16,0 21 0,0-22 0,1 1 15,20 0-15,-21-1 0,21 1 16</inkml:trace>
  <inkml:trace contextRef="#ctx0" brushRef="#br0" timeOffset="58827.35">4064 11875 0,'0'0'0,"0"-22"0,0 1 15,0 0-15,-21 21 0,21-21 0,-21 21 32,21 21-32,0 0 15,0 0-15,0 22 0,0-22 0,0 42 16,0-20-16,0-1 0,0 22 16,0-1-16,0-21 0,0 22 0,0-1 15,-22-20-15,22-1 0,0 0 16,0 1-16,0-1 0,-21 0 0,21 1 15,0-22-15,0 0 0,0 0 16,0 0-16,0 1 0,0-1 0,0 0 16,21-42 15,-21 0-15,22-1-16,-22 1 0,21 0 15</inkml:trace>
  <inkml:trace contextRef="#ctx0" brushRef="#br0" timeOffset="59303.78">4276 12488 0,'0'0'0,"0"22"0,0-1 16,0 0-1,21-21 1,0 0-16,0 0 15,0 0-15,0 0 0,1-21 16,-1 21-16,0-21 16,0-1-16,0 22 0,-21-21 0,21 0 15,1 21-15,-22-21 0,0 0 16,0 0-16,21 21 0,-21-22 0,0 1 16,0 0-16,0 0 15,0 0 1,-21 21-16,-1 0 0,1 0 15,0 0-15,0 0 0,21 21 16,-21 0-16,0-21 0,-1 21 0,1 0 16,21 22-16,-21-22 0,21 0 15,0 21-15,0-20 0,0-1 0,0 21 16,0-21-16,0 0 0,0 1 0,0-1 16,0 0-16,0 0 0,0 0 15,21-21-15,-21 21 0,21-21 0,1 0 16,-1 0-16,0 0 15,0 0-15,0 0 0,0 0 16,1-21-16,-1 21 0,0-21 0,0 0 16,0 0-16,0 0 15,-21-1-15,22 1 0,-22 0 0,21 0 16,0 0-16,-21 0 0</inkml:trace>
  <inkml:trace contextRef="#ctx0" brushRef="#br0" timeOffset="59643.15">4022 12065 0,'0'0'0,"-22"0"16,22-21-1,22 21 1,-1 0-16,21-21 0,-21 21 16,0 0-16,1-21 0,20 21 15,0-22-15,-21 22 0,22 0 0,-1-21 16,-21 21-16,22 0 0,-1 0 16,-21-21-16,0 21 0,0 0 15,1 0-15,-1 0 0,0 0 16,0 0-16,-21 21 47</inkml:trace>
  <inkml:trace contextRef="#ctx0" brushRef="#br0" timeOffset="60363.91">6689 12340 0,'0'0'0,"0"21"16,21-42 30,0 0-46,0 21 16,21-21-16,-20 0 0,20-22 0,0 22 16,-21 0-16,22-21 0,-1-1 0,-21 1 15,22 0-15,-22-1 0,21 1 16,-21 0-16,0-1 0,1 1 16,-22 0-16,0 21 0,0-1 0,0 1 15,0 0-15,0 0 0,-22 21 16,1 0-16,0 0 0,0 0 0,0 0 15,0 21-15,-22 0 0,22 0 16,21 1-16,-21-1 0,21 0 0,0 21 16,0-21-16,0 22 0,0-22 0,0 21 15,21 1-15,0-22 0,0 21 16,1-21-16,-1 22 0,0-22 16,0 0-16,0 0 0,0 21 0,-21-20 15,0-1-15,0 0 0,0 0 0,0 0 16,0 0-16,-21 1 15,0-22-15,0 0 0,0 0 16,0 21-16,-1-21 0,-20 0 16,21 0-16,0 0 0,-22 0 0,22 0 15,-21-21-15,21 21 0,0 0 16,-1-22-16,1 22 0,21-21 0,0 0 16,0 0-16,0 0 15,0 0-15,21 21 16,1-22-16,-1 1 0,0 0 0,21 0 15,-21-21-15</inkml:trace>
  <inkml:trace contextRef="#ctx0" brushRef="#br0" timeOffset="60923.65">7641 11324 0,'0'0'0,"-85"0"15,64 0 1,0 0-16,0 0 0,0 21 16,0 1-16,21-1 0,0 0 15,0 21-15,0-21 0,0 22 0,0-1 16,0 0-16,0 1 0,0-1 16,0 0-16,0 22 0,0-22 15,0 1-15,0 20 0,0-21 0,0 1 16,0-1-16,0 0 0,0 1 15,-22-1-15,22-21 0,0 22 0,0-22 16,0 0-16,-21 0 0,21 0 16,0 0-16,0-42 31,0 0-15,0 0-16,0 0 0,0 0 0,0-1 15,0-20-15,0 0 0,0 21 16,21-22-16,1 1 0,-1 0 15,0-1-15,0 22 0,21 0 0,-20-21 16,20 20-16,0 22 0,-21-21 16,1 21-16,20 0 0,-21 0 0,0 0 15,0 21-15,1 1 0,-22-1 0,0 0 16,21 0-16,-21 21 0,0 1 16,0-22-16,0 21 0,0-21 0,0 22 15,-21-22-15,21 21 0,0-21 0,-22 1 16,1-1-16,21 0 0,-21 0 15,21 0-15,0 0 0,0 1 16,0-44 15,21 1-15,0 0-16</inkml:trace>
  <inkml:trace contextRef="#ctx0" brushRef="#br0" timeOffset="61375.04">8361 11811 0,'0'0'0,"-21"0"16,21 21-1,-22-21-15,1 21 0,21 1 16,-21-1-16,21 0 0,-21 21 0,0-21 15,21 22-15,0-22 0,-21 21 0,21-21 16,-22 22-16,22-22 0,0 0 16,0 0-16,0 0 0,0 1 0,0-1 15,22 0-15,-1-21 0,0 0 16,0 21-16,0-21 0,0 0 16,1 0-16,-1 0 0,0-21 0,0 0 15,0 0-15,0-1 16,1 1-16,-22 0 0,0 0 0,21 0 15,-21-22-15,0 22 0,0-21 16,0 21-16,0-22 0,0 22 16,0-21-16,-21 21 0,-1 0 0,22-1 15,-21 1-15,0 21 0,0 0 0,0 0 16,0 0-16,-1 0 16,1 21-16,21 1 15,0-1-15,-21-21 0,21 21 0,0 0 16,0 0-16,0 0 0,0 1 15,21-22-15,0 0 0,1 21 0,-1-21 16</inkml:trace>
  <inkml:trace contextRef="#ctx0" brushRef="#br0" timeOffset="61759.14">8699 11853 0,'0'0'0,"0"-21"15,0 0-15,22 21 16,-1 0 0,0 0-16,0 0 15,0 0-15,-21 21 0,21 0 0,1 1 16,-22-1-16,0 0 0,21 0 16,-21 21-16,21-20 0,-21-1 15,0 21-15,0-21 0,0 0 0,0 1 16,0-1-16,0 0 0,0 0 15,0 0-15,0 0 0,-21-21 16,21-21 15,0 0-31,0 0 16,0 0-16,0 0 0,21-1 0,-21-20 16,0 21-16,0 0 0,21-22 15,-21 22-15,21-21 0,-21 21 0,21 0 16,1-1-16,-22 1 0,21 0 0,0 0 15,-21 0-15,21 21 0,0-21 16,0-1-16,1 22 0</inkml:trace>
  <inkml:trace contextRef="#ctx0" brushRef="#br0" timeOffset="62103.96">9525 11324 0,'0'-42'16,"0"21"0,0 42-1,-21 21 1,21-21-16,0 1 0,0 20 16,-21 0-16,21 1 0,0-1 0,-22 0 15,22 1-15,0-1 0,0 0 16,-21 1-16,21-1 0,-21 0 0,21 1 15,0-1-15,0 0 0,0 1 0,0-1 16,0-21-16,0 21 0,0-20 16,0 20-16,0-21 0,0 0 0,0 0 15,0 1-15,21-22 0,0 0 16,1 0-16,-1 0 16,0 0-16,0-22 15,0 22-15,-21-21 0,21 0 0,1 0 16,-1 0-16,-21 0 0</inkml:trace>
  <inkml:trace contextRef="#ctx0" brushRef="#br0" timeOffset="62315.84">9334 11684 0,'0'0'0,"-21"0"0,42 0 31,1 0-31,-1 0 16,0 0-16,0 0 0,21-21 0,-20 21 16,20 0-16,0 0 0,-21-21 15,22 21-15,-1-21 0,-21 21 0,0 0 16,1 0-16,20-22 0,-21 22 16,0-21-16</inkml:trace>
  <inkml:trace contextRef="#ctx0" brushRef="#br0" timeOffset="62819.53">11557 11621 0,'0'0'0,"21"-22"0,0 1 15,-21 0 1,0 42 0,0 0-1,0 22-15,0-22 0,0 0 0,0 21 16,-21-20-16,21 20 0,-21-21 15,21 21-15,0 1 0,0-22 16,-21 21-16,0-21 0,21 22 0,-22-22 16,22 0-16,0 0 0,0 0 15,0 1-15,0-44 32</inkml:trace>
  <inkml:trace contextRef="#ctx0" brushRef="#br0" timeOffset="63210.31">11684 11240 0,'0'0'0,"-21"0"16,0 0-16,-22 0 0,22 0 0,0 0 15,0 21-15,0 0 0,-1-21 0,22 21 16,-21 0-16,21 0 0,0 1 15,0-1-15,0 0 0,0 0 16,21-21-16,1 0 16,-1 0-16,0 0 15,0 0-15,0 0 0,0-21 0,1 0 16,-1 0-16,0 21 0,-21-22 16,21 1-16,-21 0 0,0 0 0,0-21 15,0 20-15,0 1 0,0 0 0,-21 0 16,0 21-16,0-21 15,-1 21-15,1 0 0,0 0 0,0 21 16,0 0-16,0 0 16,-1 0-16,22 1 0,0-1 0,-21 0 15,21 0-15,0 21 0,0-20 0,0-1 16,0 0-16,0 0 0,21-21 16,1 21-16,-1 0 0,0 1 0,0-22 15,0 21-15</inkml:trace>
  <inkml:trace contextRef="#ctx0" brushRef="#br0" timeOffset="63739.21">12213 11599 0,'-21'22'0,"0"-22"15,0 21-15,21 0 16,0 0-16,-22-21 0,22 21 15,0 0-15,0 1 0,-21-1 0,21 0 16,0 0-16,0 21 16,0-20-16,0-1 0,0 0 0,0 0 15,0 0-15,0 0 0,0 1 16,0-1-16,0 0 16,0 0-16,-21-21 15,21 21-15,-21-21 16,21-21-1,0 0-15,0 0 16,0 0-16,0-1 0,0 1 0,21 0 16,0-21-16,0 21 0,1-22 15,-1 22-15,21-21 0,-21 21 0,22-22 16,-1 22-16,-21 0 0,21 0 0,-20 0 16,20-1-16,-21 22 15,0 0-15,0 0 0,1 0 0,-1 0 16,0 22-16,-21-1 0,0 0 15,0 0-15,0 0 0,0 0 16,0 22-16,0-22 0,0 0 0,0 21 16,0-20-16,-21-1 0,21 0 0,-21 21 15,21-21-15,-22 1 0,22-1 16,0 0-16,0 0 0,0 0 16,22-21 15,-22-21-31,21 0 15,0 0-15</inkml:trace>
  <inkml:trace contextRef="#ctx0" brushRef="#br0" timeOffset="64081.1">13060 11240 0,'0'0'15,"0"21"17,0 0-32,0 0 0,0 0 0,0 0 15,-21 22-15,21-1 0,0-21 16,-22 22-16,22-1 0,0 0 16,-21 1-16,0-1 0,0-21 0,21 21 15,-21 1-15,21-1 0,-21-21 0,21 22 16,0-22-16,0 21 0,-22-21 15,22 0-15,0 1 0,0-1 0,0 0 16,0 0-16,22-21 16,-1 0-1,0 0-15,0 0 0,0 0 16,0-21-16,1 0 0,-22 0 0,21-1 16,0 1-16,0 0 15,-21 0-15</inkml:trace>
  <inkml:trace contextRef="#ctx0" brushRef="#br0" timeOffset="64312.56">12890 11536 0,'-21'0'16,"42"0"-1,1 0-15,-1 0 0,0 0 0,21 0 16,1 0-16,-1 0 15,0 0-15,-21-21 0,22 21 0,-1 0 16,-21 0-16,0 0 0,1-21 0,-1 21 16,0 0-16,0 0 0,0-22 15,0 22 1,-21-21-16</inkml:trace>
  <inkml:trace contextRef="#ctx0" brushRef="#br0" timeOffset="65387.67">15240 11938 0,'-21'0'0,"42"0"0,-63 0 31,63-21 0,0 21-31,0-21 0,0 0 16,0-1-16,22 1 0,-22 0 0,21 0 16,-21 0-16,22-22 0,-1 1 15,-21 21-15,0-21 0,22-22 0,-22 22 16,0-22-16,0 1 0,0-1 15,-21 1-15,0-1 0,0 1 16,0 20-16,0-20 0,0 21 0,-21-1 16,0 1-16,0 21 0,0 0 0,21-1 15,-21 1-15,-1 21 0,-20 0 16,21 0-16,0 0 0,0 21 0,-1 1 16,1 20-16,-21 0 0,21 1 15,0 20-15,-22-21 0,22 43 0,0-21 16,0-1-16,-22 22 0,22-22 0,0 1 15,0-1-15,21 1 0,0-22 16,0 22-16,0-22 0,0 0 0,0 1 16,0-1-16,21-21 0,0 21 15,0-20-15,1-1 0,20 0 16,-21-21-16,21 21 0,-20-21 0,20 0 0,0 0 16,1 0-16,-22 0 15,21-21-15,0 0 0,1 0 0,-1-1 16,0 1-16,1 0 0,63-85 15,-85 85 1,0 0-16,0-21 0,0 20 0,-21 1 0,0 0 16,21 0-16,-21 0 0,0 0 0,-21 21 31,21 21-15,0 0-16,-21 0 0,21 0 15,-21 22-15,21-22 0,-21 0 16,21 21-16,0-21 0,0 1 0,0 20 15,0-21-15,0 0 0,0 0 0,0 1 16,21-1-16,0 0 0,21-21 16,-20 0-16,-1 0 0,21 0 0,0 0 15,-20 0-15,20 0 0,0 0 16,-21 0-16,22-21 0,-22 0 0,21-22 16,-21 22-16,1 0 0,-1-21 0,0 20 15,0-20-15,-21 0 0,0 21 16,0-22-16,0 1 0,0 0 15,-21 20-15,0-20 0,0 21 0,-22 0 0,1 0 16,21 21-16,-22 0 16,1 0-16,0 0 0,21 0 0,-22 21 15,22 0-15,-21 0 0,21 0 0,-1 0 16,1 22-16,0-22 0,21 0 16,0 21-16,0-20 0,0-1 0,0 0 15,0 0-15,0 0 0,21 0 16,-21 1-16,21-1 0,1 0 0,20-21 15,-21 21-15,0-21 0,22 0 0,-22 0 16,21 0-16,0 0 0</inkml:trace>
  <inkml:trace contextRef="#ctx0" brushRef="#br0" timeOffset="65891.45">16933 11557 0,'0'0'0,"0"21"32,0 0-17,0 1-15,0-1 0,0 0 0,0 0 16,-21 0-16,0 22 0,21-22 0,-21 0 16,0 21-16,21-21 0,-22 1 15,22 20-15,0-21 0,-21 0 16,0 0-16,21 1 0,0-1 0,0 0 15,-21-21-15,21 21 16,-21-21-16,21-21 31,0 0-31,0 0 0,0-1 0,21 1 16,0 0-16,-21-21 0,21 21 0,0-22 16,1 1-16,-1 21 0,0-22 15,0 1-15,21 0 0,-20 21 0,20-1 16,-21 1-16,21 0 0,1 0 15,-22 21-15,21 0 0,-21 0 0,1 0 16,20 21-16,-21 0 0,0 0 16,-21 1-16,0-1 0,21 0 0,-21 21 15,0-21-15,0 1 0,0 20 16,0-21-16,0 21 0,-21-20 0,21-1 16,-21 21-16,0-21 0,21 0 0,-21 1 15,0-1-15,21 0 0,-22 0 16,22 0-16,22-42 31,-1 21-15</inkml:trace>
  <inkml:trace contextRef="#ctx0" brushRef="#br0" timeOffset="66635.86">18055 11663 0,'0'-21'16,"0"42"-16,0-63 0,0 20 0,0 1 0,0 0 16,-21 0-16,0 0 15,-22 21-15,22 0 0,0 0 16,-21 0-16,21 21 0,-1 0 0,-20-21 16,21 21-16,-21 0 0,20 1 0,1 20 15,0-21-15,-21 0 16,21 22-16,-1-22 0,22 0 0,0 0 15,0 21-15,0-20 0,0-1 16,0 0-16,22-21 0,-1 0 16,21 21-16,-21-21 0,0 0 0,22 0 15,-1 0-15,-21 0 0,0 0 16,22-21-16,-22 21 0,0-21 0,21 0 16,-20 21-16,-22-22 0,21 1 0,0 0 15,0 0-15,-21 0 16,0 0-16,21-1 0,-21 1 0,21 0 15,-21 0 1,0 42 15,0 0-15,0 0-16,0 1 0,0-1 16,-21 0-16,0 21 0,21 1 0,0-1 15,-21 0-15,0 1 0,0 20 0,21-21 16,0 22-16,-22-1 0,1-20 15,21 20-15,-21 1 0,21-1 0,0 1 16,-21-1-16,0 1 0,0-1 0,21 1 16,0 20-16,0-20 0,-22 21 0,22-22 15,-21 1-15,21 20 16,-21-20-16,21-1 0,0 1 0,0 20 16,-21-41-16,0 20 0,21 1 0,-21-22 15,-1 0-15,22-20 0,0 20 0,-21-42 16,0 21-16,0-21 15,0-21-15,0 0 0,21 0 0,-22-1 16,1-20-16,0 0 0,0-22 0,0 22 16,0-22-16,21 22 0,-22-21 15,22 20-15,0-20 0,0-1 0,0 1 16,0-1-16,0 1 0,0-1 0,22 1 16,-1-1-16,-21 22 0,21-22 15,0 1-15,0-1 0,-21 1 0,21 21 16,1-22-16,-1 22 0,21-1 15,-21 1-15,0 0 0,1-1 0,-1 1 16,0 0-16,0 21 0</inkml:trace>
  <inkml:trace contextRef="#ctx0" brushRef="#br0" timeOffset="68918.96">19791 11748 0,'0'21'0,"-43"-21"15,43-21 17,0-1-32,22 22 15,-1-21-15,21 0 0,-21-21 0,0 21 16,22-1-16,-22-20 0,0 0 16,21-1-16,-20-20 0,20 21 0,-21-22 15,21 1-15,-20 20 0,-1-20 0,0-1 16,0 22-16,0 0 0,-21-1 15,0 1-15,0 21 0,0 0 0,0-22 16,0 22-16,0 0 16,-21 21-16,0 0 0,0 0 15,0 0-15,-1 21 0,1 0 0,0 22 16,-21-22-16,21 42 0,-1-20 16,-20 20-16,0 1 0,21 20 15,-22-20-15,1 20 0,0 1 0,-1 0 16,1 21-16,21-22 0,-22 22 15,22-21-15,0 21 0,21-1 0,0 1 16,-21-21-16,21 0 0,0 20 0,0-20 16,0 0-16,0-1 0,0 1 15,0 0-15,0-22 0,0 22 0,0-22 16,0 1-16,21-1 0,0-20 0,0-1 16,-21 0-16,22 1 0,-1-22 15,-21 0-15,21 0 0,0-21 0,0 0 16,0 0-16,1-21 0,20 0 15,-21 0-15,21 0 0,-20-22 0,20 1 16,-21 0-16,21-22 0,-20 22 16,20-22-16,-21 1 0,0-1 0,0 1 15,1-1-15,-22 1 0,0-1 0,0 1 16,0-1-16,-22 1 0,1-1 16,-21 1-16,21 20 0,-22-20 0,1 21 15,0-1-15,21 1 0,-22 0 16,1 20-16,0 1 0,20 0 0,1 0 15,0 0-15,21 0 0,0-1 16,21 22 0,0-21-16,1 21 0,20-21 0,-21 21 15,21-21-15,1 0 0,20 0 16,-20-1-16,20 1 0,1 0 16,-1 0-16,1 0 0,20-22 0,-20 22 15,-1-21-15,1 0 0,-1-1 0,1 1 16,-22 0-16,0-22 0,1 22 15,-1-1-15,-21 1 0,0 0 0,1-1 16,-1 1-16,-21 0 0,0 21 16,0-1-16,0 1 0,0 0 0,0 0 15,-21 21 1,-1 21 0,1 0-16,0 22 0,-21-1 15,21 0-15,-1 1 0,1-1 16,-21 21-16,21-20 0,0 20 15,-22 22-15,43-43 0,0 1 16,0-1-16,0-21 0,0 21 16,0-20-16,0 20 0,0-21 0,0 0 15,21 0-15,1-21 0,-22 22 0,21-22 16,0 0-16,0 0 0,21 0 16,-20 0-16,-1 0 0,21 0 0,-21 0 15,22-22-15,-1 1 0,-21 0 0,0 21 16,22-21-16,-22-21 15,0 20-15,0 1 0,0 0 0,-21 0 0,0 0 16,21 0-16,-21-1 0,22 1 16,-22 0-16,0 0 15,-22 21 1,1 21 0,0 0-16,21 0 15,0 1-15,0-1 0,-21 0 0,21 0 16,0 0-16,0 22 0,0-22 15,0 0-15,0 0 0,0 0 0,0 0 16,21 1-16,-21-1 0,21-21 16,0 21-16,1-21 0,-1 0 15,0 0-15,0 0 0,0 0 0,0 0 16,1 0-16,20 0 0,-21-21 16,0 0-16,22 21 0,-22-22 15,0 1-15,0 0 0,21 0 0,-20-21 16,-22 20-16,21-20 0,-21 21 0,21-21 15,-21-1-15,0 1 0,0 21 16,0-22-16,-21 22 0,0-21 0,-1 21 16,-20 0-16,21 21 0,-21 0 0,20 0 15,-20 0-15,0 0 0,-1 0 16,1 21-16,21 0 0,-21 0 0,-1 0 16,22 0-16,-21 1 0,21 20 15,-1-21-15,22 21 0,0-20 16,0 20-16,0-21 0,0 0 0,0 22 15,43-22-15,-22 0 0,0 0 16,21 0-16,-20 0 0,20-21 0,0 22 16,1-1-16,20-21 0,-21 0 0,1 0 15,20 0-15,-20 0 0,20 0 16,-21 0-16,22-21 0,-22 21 0,1-22 16,-22 1-16,21 0 0,-21 0 0,0 0 15,1 0-15,-1-1 16,-21 1-16,0 0 0,0-21 0,0 21 0,0-1 15,0 1-15,0 0 0,0 0 16,-21 21-16,-1 0 16,1 0-16,0 0 0,0 0 15,0 0-15,0 21 0,-1 0 0,1 0 16,0 1-16,-21-1 0,42 0 16,-21 0-16,-1 0 0,22 0 0,-21 1 15,21-1-15,0 0 16,0 0-16,0 0 0,21-21 15,1 21-15,-1-21 0,0 0 16,0 0-16,0 0 0,0 0 16,1 0-16,-1-21 0,21 0 0,-21 21 15,0-21-15,1 0 0,-1 0 16,0-1-16,-21 1 0,21 0 0,0-21 16,-21 21-16,21-1 0,-21 1 15,0 0-15,0 0 0,22 0 16,-22 42-1,0 0 1,0 0-16,0 0 0,-22 1 16,22-1-16,0 0 0,0 0 15,0 0-15,0 0 0,0 1 0,0-1 16,0 0-16,0 0 0,22-21 0,-1 21 16,0-21-16,0 0 15,0 0-15,0 0 0,1 0 16,-1 0-16,0 0 0,0-21 15,0 0-15,0 0 0,1 0 16,-1-1-16,0 1 0,0-21 0,0 0 16,43-43-16,-43 43 0,0-22 15,0 22-15,0-22 0,1 1 16,-22 20-16,21-20 0,-21 21 0,21-1 16,-21 1-16,0 21 0,0-22 15,0 22-15,0 0 0,21 21 0,-21-21 16,0 42-1,0 0-15,-21 0 16,0 1-16,0 20 0,21 0 16,-22 1-16,1 20 0,0-21 0,0 22 15,0-1-15,0-20 0,21-1 16,0 22-16,-22-22 0,22 0 0,0 1 16,0-22-16,0 21 0,0-21 0,0 22 15,0-22-15,22-21 0,-1 21 16,-21 0-16,21-21 0,0 0 15,0 0-15,0 0 0,1 0 16,-1 0-16,0-21 0,-21 0 16,21 21-16,0-21 0,-21-22 0,0 22 15,0 0-15,21-21 0,-21 20 16</inkml:trace>
  <inkml:trace contextRef="#ctx0" brushRef="#br0" timeOffset="69119.92">22331 11324 0,'0'0'0,"-21"0"0,42 0 31,0 0-31,0 0 16,0 0-16,0 0 0,1 0 0,20 0 16,-21 0-16,0 0 0,22 0 15,-22 0-15,0-21 0,0 21 0,0 0 16,0 0-1,1-21-15</inkml:trace>
  <inkml:trace contextRef="#ctx0" brushRef="#br0" timeOffset="71307.47">24257 11748 0,'0'0'0,"21"0"0,0-22 0,0 22 15,-21-21-15,22 0 0,-1 0 16,0 0-16,0 0 0,-21-1 0,0 1 15,21 0-15,-21 0 0,0-21 0,0 20 16,0 1-16,-21 0 0,-21-21 16,21 21-16,-22 21 0,1-22 0,0 22 15,-22 0-15,22 0 0,-22 0 16,22 22-16,-22-1 0,22 0 0,0 21 16,-1-21-16,1 22 0,0-22 15,21 21-15,-1 1 0,22-22 0,0 21 16,0-21-16,0 22 0,0-22 15,0 0-15,0 0 0,22 0 0,-1 0 16,0-21-16,21 0 0,-21 22 16,22-22-16,-1 0 0,0 0 0,1 0 15,-1 0-15,0-22 0,1 1 0,-1 0 16,0 0-16,1 0 0,-1 0 16,0-22-16,1 1 0,-22 0 15,21-1-15,1-20 0,-22 20 0,0-20 0,0-1 16,0 1-16,0 21 0,-21-22 15,0 22-15,0-22 0,0 22 16,0 0-16,0 20 0,0-20 0,0 21 16,0 0-16,-21 21 15,0 0-15,0 21 16,0 0-16,21 0 0,-21 22 0,-1-1 16,1 0-16,21 1 0,-21 20 15,0-21-15,21 22 0,0-22 0,-21 22 16,21-22-16,-21 0 0,21 1 15,0-1-15,0 0 0,0 1 0,0-22 16,0 21-16,0-21 0,21 1 0,0-1 16,0 0-16,0 0 0,0-21 15,1 21-15,-1-21 0,0 0 16,21 0-16,-21 0 0,1 0 0,20 0 16,-21 0-16,0-21 0,22 21 0,-22-21 15,21 0-15,-21 0 0,0-1 16,1 1-16,-1 0 0,21 0 0,-21-21 15,0 20-15,-21 1 0,22-21 16,-22 21-16,21 0 0,-21-1 16,-21 22 15,-1 22-31,22-1 0,-21 0 16,0 0-16,0 0 0,21 0 0,-21 22 15,21-22-15,-21 0 16,21 0-16,0 0 0,0 1 0,0-1 15,0 0-15,0 0 0,21-21 16,0 0-16,-21 21 0,21-21 16,0 0-16,0 0 0,1 0 0,-1 0 15,0 0-15,0-21 0,0 0 0,0 21 16,1-21-16,-1 0 0,0-1 16,0 1-16,0 0 0,-21 0 0,0-21 15,21 20-15,-21-20 0,0 0 0,0 21 16,0-22-16,0 1 0,0 21 15,-21-22-15,0 22 0,0 0 0,0 0 16,0 21-16,-22 0 0,22 0 16,-21 0-16,21 0 0,-1 21 15,-20 0-15,21 0 0,0 1 0,0 20 16,-1-21-16,22 0 0,-21 22 0,21-1 16,0-21-16,0 0 0,0 22 15,21-22-15,1 0 0,-1 0 0,0 0 16,0 0-16,21-21 0,-20 22 0,-1-22 15,21 21-15,-21-21 0,22 0 16,-22 0-16,0 0 0,21 0 0,-21 0 16,1-21-16,-1-1 0,0 22 15,0-21-15,0 0 0,0 21 0,1-21 16,-1-21-16,0 20 0,0 1 16,0 0-16,-21 0 0,0 0 0,21 0 15,1-1-15,-22 1 0,0 0 16,0 42-1,0 0 1,0 1-16,0-1 16,0 21-16,0-21 0,0 0 15,0 1-15,0-1 0,0 0 0,0 0 0,0 0 16,0 0-16,0 1 16,0-1-16,0 0 15,21-21-15,0 0 0,0 0 16,0 0-16,0 0 15,1 0-15,-22-21 0,21 21 16,0-21-16,-21-1 0,21 1 0,-21 0 16,0 0-16,21 0 0,0 0 15,-21-1-15,22 1 0,-22 0 16,0 42 0,0 0-1,0 1-15,0-1 16,0 0-16,0 0 0,0 0 15,0 0-15,0 1 16,21-22-16,0 0 16,-21 21-16,21-21 0,0 0 0,0 0 15,1 0-15,-1 0 0,0 0 0,0 0 16,0 0-16,0 0 0,1-21 16,-1-1-16,0 1 0,0 0 0,0 0 15,0 0-15,1-22 0,-22 1 16,21 0-16,0-1 0,0 1 0,-21-21 15,0 20-15,21-20 0,-21 20 0,21 1 16,-21 0-16,0 21 0,0-1 16,0 1-16,0 0 0,0 42 31,0 0-31,0 1 0,0 20 16,-21-21-16,21 21 0,-21 1 0,21-1 15,0 0-15,0 1 0,0-1 0,0 0 16,0-20-16,0 20 0,0 0 15,0-21-15,0 1 0,-21 20 0,21-21 16,0 0-16,0 0 0,-21 1 0,21-1 16,0 0-1,0-42 17,0 0-17,21-1-15,0 1 16,-21 0-16,21 0 0,0 0 0,1 0 15,-1-22-15,0 22 0,0 0 16,0 0-16,0 21 0,22-21 0,-22 21 16,0 0-16,0 0 0,0 0 0,1 21 15,-1-21-15,-21 21 0,0 0 16,0 0-16,0 0 0,0 1 0,0-1 16,0 0-16,0 0 0,0 0 0,-21 0 15,-1 1-15,1-1 0,0 0 16,0-21-16,0 21 0,0-21 15,-1 0-15,1 21 0,0-21 0,0 0 16,21-21 15,0 0-15,0 0-16,21 0 0</inkml:trace>
  <inkml:trace contextRef="#ctx0" brushRef="#br0" timeOffset="71606.95">26733 10986 0,'0'0'0,"0"21"32,0 0-32,0 0 0,0 21 15,0-20-15,0 20 0,0 0 0,-21 1 16,21-1-16,-21 0 0,21 1 0,-21-1 15,0 0-15,21 1 0,-21-1 16,21 0-16,0 1 0,-22-1 0,22-21 16,-21 0-16,21 22 0,0-22 0,-21 0 15,21 0-15,0 0 16,0 0-16,21-42 47,0 21-47,1-21 15</inkml:trace>
  <inkml:trace contextRef="#ctx0" brushRef="#br0" timeOffset="71991.75">26755 11705 0,'0'21'62,"21"-21"-46,0 0-16,0 0 0,0 0 16,0 0-16,-21-21 15,22 21-15,-22-21 16,0 0-16,-22 21 31,1 0-31,0 0 16,0 0-16,0 21 0,0 0 15,-1 0-15,1 1 0,21-1 16,0 0-16,-21 0 0,21 0 0,0 0 16,0 1-16,0-1 0,0 0 0,0 0 15,0 0-15,21 0 16,0-21-16,1 0 0,-22 22 0,21-22 16,0 0-16,0 0 0,0 0 15,0 0-15,1 0 0,-1 0 0,0 0 16,0 0-16,0 0 0,0 0 0,1-22 15,-1 22-15</inkml:trace>
  <inkml:trace contextRef="#ctx0" brushRef="#br0" timeOffset="73575.88">1587 11557 0,'0'21'15,"-21"-21"-15,21 21 16,-21-21-16,0 0 15,0 0 1,42 0 15,0 0-15,0 0-16,0-21 0,22 21 0,-22 0 0,21-21 16,1 0-16,-1 21 15,0-21-15,1 21 0,20-21 0,-21 21 16,22-22-16,-1 22 0,1-21 15,21 0-15,-22 21 0,22-21 0,21 0 16,-22 21-16,22-21 0,0-1 0,0 1 16,0 0-16,21 0 0,0 0 15,0 0-15,0-1 0,21 1 0,0 0 16,0 0-16,0 0 0,22 0 0,-1-1 16,0 1-16,22 0 15,-22 0-15,22 21 0,-22-21 0,21 0 16,1-1-16,-1 1 0,22 0 0,-21 21 15,20-21-15,-20 0 0,20 0 16,1-1-16,0 1 0,21 0 0,-22 0 16,22 0-16,0 0 0,0-1 0,21 1 15,-21-21-15,21 21 0,0 0 16,0-1-16,0 1 0,21-21 0,0 21 16,0 0-16,0-1 0,0-20 0,1 21 15,-1 0-15,21-22 0,-21 22 16,22 0-16,-1 0 0,0-21 0,1 20 15,-22 1-15,21 0 0,0-21 16,1 21-16,-1-1 0,0 1 16,1-21-16,-1 21 0,0 0 0,1-22 15,-1 22-15,0-21 0,-20 21 0,20-1 16,-21-20-16,0 21 0,22 0 16,-22-22-16,0 22 0,-21 0 15,21-21-15,0 21 0,-21-1 0,21 1 16,-21-21-16,0 21 0,0 0 0,-21-1 15,21 1-15,0 0 0,-21 21 0,0-21 16,0 0-16,0 0 0,-1-1 16,1 22-16,-21-21 0,0 0 15,-22 0-15,22 0 0,-1 21 16,-20-21-16,-1-1 0,-20 1 0,20 0 16,-20 0-16,-1 21 0,0-21 0,1 0 15,1163-149 32,-1248 170-47,-22-21 0,-20 21 16,-1 0-16,0 0 0,-21 0 15,1 0-15,-44 0 16,1 0-16,-42 0 16,-1 0-16,-20 0 0</inkml:trace>
  <inkml:trace contextRef="#ctx0" brushRef="#br0" timeOffset="74903.73">1630 12256 0,'-21'0'0,"42"0"0,-85 0 16,43 0-16,0 0 0,0 0 16,0 0-16,-1 0 0,1 0 0,0 0 15,0 21-15,21 0 16,0 0-16,0 0 15,21 0-15,0 1 16,0-1-16,22-21 0,-22 21 0,21 0 16,22 0-16,-22 0 0,22 1 15,-1-1-15,1 21 0,20-21 16,1 0-16,0 1 0,20-1 0,1 0 16,21 21-16,0-21 0,0 22 15,0-22-15,21 21 0,22 1 0,-22-1 16,21 0-16,1 1 0,-1-22 0,21 21 15,1 0-15,-1 1 0,1-1 16,21 0-16,-1 1 0,22-1 0,-21 0 16,21 1-16,21-1 0,0 0 0,0 22 15,21-22-15,0 1 16,0-1-16,0 0 0,0 1 0,22-1 16,-1 0-16,0 1 0,22-1 0,-22 0 15,22 1-15,-1-1 0,1 0 16,-1 1-16,1-1 0,20 0 0,-20 1 15,-1 20-15,22-21 0,-21 22 0,-1-22 16,22 1-16,-22 20 0,1-21 16,-1 1-16,1 20 0,-1-20 0,1-1 15,-1 21-15,1-20 0,-22-1 0,22 22 16,-22-22-16,0 21 0,1 1 16,-1-22-16,-21 22 0,0-22 0,0 22 15,1-22-15,-22 0 0,0 22 0,0-22 16,0 0-16,-22 1 15,1-1-15,0 0 0,-21 1 0,-22-1 16,1 0-16,-1 1 0,1-1 0,-22 0 16,-21 1-16,0-22 0,1 21 15,-22-21-15,0 22 0,-22-22 0,1 0 16,-21 0-16,0 0 0,-1 1 16,-20-22-16,-1 21 0,1-21 0,-22 0 15,0 0-15,-20 0 0,-1 0 0,0 0 16,0 0-16,-21-21 15,-21-1-15,0 22 16,0-21-16,-1 0 0,1 21 0,-21-21 16,0 0-16,-1 0 0</inkml:trace>
  <inkml:trace contextRef="#ctx0" brushRef="#br0" timeOffset="82304.84">13102 16891 0,'0'0'0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22:19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995 0,'0'0'0,"0"-21"0,21 0 15,-21-1-15,0 1 0,0 0 16,0 0-16,0 0 0,0 0 0,0-1 15,0 1-15,0 0 16,0 42 15,0 0-31,0 1 0,0-1 0,0 21 16,0 22-16,0-22 0,-21 21 16,21 1-16,-21-1 0,0 1 0,21-1 15,-21 22-15,21-21 0,-21-1 16,-1 1-16,22-1 0,0 1 15,-21-1-15,21 1 0,-21-22 0,21 0 16,0 1-16,0-22 0,0 21 16,0-21-16,-21 0 0,21 1 15,-21-22 17,21-22-32,0 1 15,0 0-15,0 0 0,0-21 0</inkml:trace>
  <inkml:trace contextRef="#ctx0" brushRef="#br0" timeOffset="579.88">1333 1058 0,'0'-21'0,"0"42"0,0-63 16,0 21-16,0 0 0,0 0 16,22-1-16,-1 1 0,0 0 15,0 0-15,0 0 0,22 21 0,-1 0 16,0 0-16,1 0 0,-1 0 16,0 21-16,1 0 0,-1 0 15,21 22-15,-20-22 0,-1 21 16,0 22-16,1-22 0,-1 21 15,-21-20-15,0 20 0,1 1 0,-1-1 16,0 1-16,-21-1 0,0-20 16,0 20-16,0 1 0,0-1 0,0-21 15,0 22-15,0-22 0,0-21 16,0 22-16,0-22 0,0 0 0,0 0 16,0 0-16,0-42 15,21-21 1,-21 21-16,0-22 0,21 1 15,0 0-15,-21-22 0,22 1 16,-1-1-16,-21-20 0,21 20 16,0-21-16,0 1 0,0-1 0,1 0 15,20 22-15,-21-22 0,0 22 16,0-1-16,22 1 0,-22-1 0,0 22 16,0 21-16,0-22 0,1 22 15,-1 0-15,-21 0 0,21 21 0,0-21 16,0 21-1,0 21 1,-21 0 0,0 0-16,0 0 0,22 1 15,-22 20-15,0-21 0,0 21 16</inkml:trace>
  <inkml:trace contextRef="#ctx0" brushRef="#br0" timeOffset="1200.18">3069 1693 0,'21'-21'47,"-21"0"-47,21 21 0,-21-21 0,0 0 15,0 0-15,0-1 0,0 1 16,0-21-16,0 21 0,0 0 0,0-1 16,-21 1-16,0 0 0,0 0 15,0 0-15,0 0 0,-22 21 0,22 0 16,-21 0-16,21 0 0,-22 0 16,22 0-16,-21 21 0,-1 0 0,22 0 15,0 21-15,-21-20 0,21 20 16,-1 0-16,1 1 0,21-1 0,0 0 15,0-21-15,0 22 16,0-1-16,0-21 0,0 22 0,0-22 16,21 0-16,-21 0 0,22 0 15,-1 0-15,0-21 0,0 0 0,0 0 16,0 0-16,22 0 0,-22-21 0,0 21 16,0-21-16,22 0 0,-22 0 15,0 0-15,21-22 0,-21 1 0,1 21 16,-1-22-16,0 1 0,0 0 15,-21-1-15,0 22 0,21-21 0,-21 21 16,0 0-16,0-1 0,0 44 31,0-1-15,0 0-16,-21 21 0,21-21 0,0 22 16,0-1-16,0 0 15,0 1-15,0-1 0,0-21 0,0 22 16,0-22-16,0 0 0,0 21 15,0-21-15,21-21 0,0 22 0,1-22 16,-1 0-16,0 0 16,0 0-16,0 0 0,0-22 15,1 1-15,-1 21 0</inkml:trace>
  <inkml:trace contextRef="#ctx0" brushRef="#br0" timeOffset="1636.64">3365 1588 0,'0'0'0,"-21"-22"0,0 22 16,0-21-16,21 0 15,0 0 1,0 0-16,21 21 16,0 0-16,22 0 0,-22 0 0,0 0 15,21 0-15,-21 0 0,22 0 16,-22 21-16,0-21 0,0 21 0,0 0 15,1 0-15,-1 1 0,-21 20 16,0-21-16,0 0 0,0 22 0,0-22 16,0 0-16,0 21 0,-21-21 15,-1 1-15,1-1 0,21 0 16,-21 0-16,0-21 16,21-21 15,0 0-31,0 0 0,0-22 15,21 22-15,0 0 0,-21-21 0,21-1 16,1 22-16,-22 0 0,21-21 16,0 20-16,-21 1 0,21 0 0,0 0 15,0 0-15,1 0 0,-1 21 16,0-22-16,0 22 16,0 0-16,0 0 15,1 0 1</inkml:trace>
  <inkml:trace contextRef="#ctx0" brushRef="#br0" timeOffset="2084.96">3958 1566 0,'0'-21'16,"0"0"-16,0 0 15,0 0-15,0 0 16,0-1-16,21 22 0,0 0 16,1-21-16,-1 21 15,0 0-15,0 0 0,0 0 0,0 0 16,1 0-16,-22 21 0,21 1 0,0-1 16,0 0-16,-21 0 0,21 0 15,-21 0-15,0 22 0,0-22 0,0 21 16,0-21-16,0 22 0,-21-22 15,0 0-15,0 0 0,0 0 16,21 1-16,0-1 0,-22 0 0,1-21 16,21-21 15,0 0-31,0-1 0,21 1 16,1-21-16,-22 21 0,21-22 0,-21 22 15,21-21-15,0 21 0,-21-22 16,21 22-16,0 0 0,1 0 0,-1 0 15,-21 0-15,21-1 0,0 22 16,0-21-16,0 21 0,1 0 16,-1 0-16,-21 21 31</inkml:trace>
  <inkml:trace contextRef="#ctx0" brushRef="#br0" timeOffset="2543.69">4826 1524 0,'0'-42'16,"0"21"-16,-21-1 15,0 22 1,-1 0-16,1 0 15,0 0-15,0 0 0,0 22 16,0-1-16,-1 0 0,1 0 0,0 0 16,21 22-16,-21-22 0,0 21 15,21-21-15,0 22 0,0-22 0,-21 21 16,21-21-16,0 0 0,0 1 16,0-1-16,0 0 0,21-21 0,0 21 15,0-21-15,0 0 0,0 0 16,1 0-16,-1 0 0,21 0 0,-21-21 15,22 21-15,-22-21 0,0 0 16,21-1-16,-21 1 0,1-21 16,-22 21-16,0-22 0,21 22 0,-21-21 15,0 0-15,0 20 0,0 1 16,-21-21-16,-1 21 0,22 0 0,-42 21 16,21-22-16,0 22 0,0 0 0,-1 0 15,-20 0-15,21 0 0,0 0 16,0 0-16,-1 22 0,1-1 0,0-21 15,21 21-15,0 0 0,-21-21 16,21 21-16</inkml:trace>
  <inkml:trace contextRef="#ctx0" brushRef="#br0" timeOffset="3832.29">5270 1439 0,'0'0'0,"-21"-21"16,0 0-16,0 21 15,0 0 1,0 0-16,21 21 15,-22 0 1,22 1-16,0-1 0,0 21 16,0 0-16,0-20 0,0 20 0,0 0 0,0 1 15,0-22-15,0 21 0,0 0 16,0-20-16,0-1 0,0 21 16,0-21-16,0 0 0,22-21 15,-22 22-15,21-22 0,0 0 16,0 0-16,0 0 15,0 0-15,1-22 0,-1 1 16,0 0-16,0 0 0,0 0 0,0-22 16,1 22-16,-1-21 0,-21 21 15,21-22-15,0 22 0,-21-21 0,0 21 16,21-22-16,-21 22 0,21 0 16,-21 0-16,0 0 0,0 42 46,0 0-46,0 0 0,0 0 0,0 22 16,0-22-16,0 0 0,0 21 16,0-20-16,0 20 0,0-21 0,22 21 15,-22-20-15,21-1 0,-21 0 16,21 0-16,-21 0 0,21-21 0,0 0 16,0 0-16,1 0 0,-1 0 15,0 0-15,0 0 0,0 0 0,0-21 16,22 0-16,-22 0 0,0 0 0,0-1 15,0-20-15,1 21 0,-22-21 16,21-1-16,-21 1 0,21 21 16,-21-22-16,21 22 0,-21-21 15,0 21-15,0 0 0,0-1 0,0 1 16,0 0-16,0 42 31,0 0-15,0 1-16,0 20 0,0-21 15,-21 0-15,21 22 0,0-1 0,-21-21 16,21 21-16,0 1 0,0-22 16,0 21-16,0-21 0,0 1 0,0-1 15,21-21-15,0 21 0,0-21 0,0 21 16,1-21-16,-1 0 0,0 0 16,0 0-16,0-21 15,0 0-15,1 21 0,-1-21 0,0-1 16,0 1-16,-21 0 0,21-21 15,0 21-15,-21-22 0,0 22 0,22-21 16,-22 21-16,0-1 0,21-20 16,-21 21-16,0 0 0,0 0 15,0 42 1,0 0 0,0 0-16,0 0 0,0 0 0,-21 22 15,21-22-15,0 21 0,0 1 16,0-22-16,0 21 0,0-21 15,0 0-15,0 1 0,0-1 16,0 0-16,21-21 16,0 0-16,0 0 0,0 0 15,-21-21-15,21 21 0,1-21 16</inkml:trace>
  <inkml:trace contextRef="#ctx0" brushRef="#br0" timeOffset="4213.68">6456 1101 0,'0'0'0,"-21"21"0,-1-21 0,1 21 16,0 0-16,21 0 0,0 1 15,0-1-15,-21 0 0,21 0 0,0 0 16,0 0-16,0 1 0,0-1 15,21-21-15,0 0 0,0 0 16,1 0-16,-1 0 16,0 0-16,0-21 0,0-1 0,0 1 15,1 0-15,-1 0 0,-21 0 16,0 0-16,0-1 0,0 1 16,0-21-16,0 21 0,-21 0 0,-1-1 15,1 22-15,0 0 0,0 0 16,0 0-16,0 0 0,-1 0 0,1 22 15,0-22-15,0 42 0,21-21 16,0 0-16,-21 0 0,21 22 0,0-22 16,0 0-16,0 21 0,0-20 15,0-1-15,21 0 0,0 0 0,0 0 16,0-21-16</inkml:trace>
  <inkml:trace contextRef="#ctx0" brushRef="#br0" timeOffset="4708.39">6985 1503 0,'0'0'0,"-21"0"16,0 0-16,-1 0 16,22 21-16,0 0 15,-21 0-15,21 1 0,0-1 0,0 0 16,0 0-16,0 0 0,0 0 0,0 1 15,0 20-15,0-21 0,0 0 16,-21 0-16,21 1 0,0-1 16,0 0-16,0 0 0,-21-21 31,0-21-15,21 0-16,0 0 15,-21-1-15,21 1 0,0-21 0,0 21 16,0-22-16,0 22 0,21-21 15,0 0-15,0 20 0,21-20 0,-20 0 16,20 21-16,-21-1 0,21 1 0,1 0 16,-1 21-16,-21 0 0,22 0 15,-1 0-15,-21 0 0,0 0 0,0 21 16,1 0-16,-1 1 16,-21 20-16,0-21 0,0 21 0,0-20 15,0 20-15,0-21 0,0 21 0,0-20 16,-21-1-16,21 21 0,0-21 15,-22 0-15,22 1 0,-21-1 0,21 0 16,21-21 15,1 0-31,-1 0 16</inkml:trace>
  <inkml:trace contextRef="#ctx0" brushRef="#br0" timeOffset="5464.06">7980 1545 0,'0'-21'16,"0"42"-16,0-63 0,0 21 0,0 0 15,0-1-15,0 1 0,0 0 0,0 0 16,-21 0-16,-1 0 0,1 21 16,0 0-16,0 0 0,0 0 15,0 0-15,-22 0 0,22 21 0,0 0 16,-21 0-16,20 0 0,-20 0 15,21 1-15,0 20 0,0-21 0,-1 21 16,1-20-16,21 20 0,0-21 16,0 0-16,0 22 0,0-22 15,0 0-15,0 0 0,21 0 16,1-21-16,-1 0 0,0 0 16,21 0-16,-21 0 0,22 0 0,-22-21 15,21 21-15,-21-21 0,1 0 0,20 0 16,-21-1-16,0 1 0,-21 0 15,0-21-15,21 21 0,-21-1 0,0 1 16,0 0-16,0 0 0,0 0 16,0 0-16,0-1 0,0 1 15,0 42 32,0 1-47,0-1 0,-21 0 16,21 0-16,0 21 0,0 1 0,-21-22 15,21 21-15,-21 1 0,21 20 0,0-21 16,0 22-16,0-22 0,0 22 16,0-1-16,0 1 0,0-1 0,0 22 15,0-22-15,0 22 0,0 0 0,0-1 16,0 22-16,21-21 0,-21 0 16,21 20-16,-21-20 0,21 21 0,-21-21 15,22-1-15,-1 1 0,0 0 0,-21-1 16,21-20-16,-21-1 15,21-20-15,-21-1 0,0 0 0,0 1 16,0-22-16,0 0 0,-21-21 0,-21 0 16,21 0-16,-1 0 0,-20 0 0,0 0 15,-1-21-15,1 0 0,0-22 16,-1 22-16,22-21 0,-21-22 0,0 1 16,20-1-16,1 1 0,0-22 0,0 0 15,21-20-15,0 20 0,0 0 16,0-21-16,0 1 0,0 20 0,0-21 15,21 21-15,0 1 0,0-1 16,22 22-16,-22-1 0,0 1 16,21-1-16,-20 1 0,20 20 0,0 1 15,-21 0-15,22-1 0,-22 22 16,0-21-16,21 21 0</inkml:trace>
  <inkml:trace contextRef="#ctx0" brushRef="#br0" timeOffset="6255.77">1566 2159 0,'0'0'0,"-84"21"15,62-21-15,1 0 16,0 21-16,0-21 0,63 0 31,-21 0-15,22 0-16,-1 0 0,22 0 0,-22 0 16,21 0-16,1 0 0,21 0 15,-1 0-15,1-21 0,0 21 0,42 0 16,-22 0-16,22 0 0,22 0 15,-22 0-15,21 0 0,0 0 0,21 0 16,1 0-16,-1 0 0,21 21 0,22-21 16,0 0-16,-1 0 0,22 0 15,0 0-15,0 0 0,21 0 0,-21 0 16,21 0-16,0 0 0,-21 0 16,21 0-16,-22 0 0,1 0 15,0 0-15,0 0 0,-21 0 0,-1 0 16,-20 0-16,-22 0 0,0-21 15,-20 21-15,-1 0 0,-21 0 0,-21 0 16,-22-21-16,1 21 0,-22 0 0,-20 0 16,-1 0-16,-21 0 0,0 0 15,-21-21-15,-21 21 16,0 0 0,0 0-16,-21 0 15,-1 0-15,1 21 0,0-21 0,-22 21 16</inkml:trace>
  <inkml:trace contextRef="#ctx0" brushRef="#br0" timeOffset="13196.51">571 3514 0,'0'-21'16,"0"-1"15,0 1-16,0 0 1,22 21 0,-22 21 46,0 0-46,0 1-1,0-44 32,0 1-47,0 0 16,0 0-16,0 0 16,0 0-16,0-1 15,-22 22 1,1 0-1,0 22 1,21-1-16,0 0 16,0 0-16,0 0 0,0 0 0,0 1 15,0-1-15,0 0 0,0 0 16,0 0-16,21-21 31,0 0-31,1 0 16,-22-21-16,0 0 15,0 0-15,0 0 0,0-1 16,0 1-16,-22 0 16,1 21-16,0 0 15,0 0-15,0 0 16,0 0-16,-1 0 0,1 21 16,0 0-16,0 1 0,0-1 0,21 0 15,0 21-15,0-21 0,0 1 16,0 20-16,0-21 0,0 0 15,0 0-15,21 1 0,0-1 0,0 0 16,0-21-16,1 0 0,-1 0 16,21 0-16,-21 0 0,22 0 15,-22-21-15</inkml:trace>
  <inkml:trace contextRef="#ctx0" brushRef="#br0" timeOffset="13560.31">1016 3408 0,'-21'0'0,"21"21"0,-21 0 15,-1-21 1,22 21-16,22-21 31,-1 0-15,0-21-1,0 0-15,-21 0 0,0 0 16,0 0 0,0-1-16,-21 22 15,0 0-15,0 0 16,-1 22-16,1-1 16,21 0-16,-21 0 0,0 0 0,0 0 15,21 22-15,0-22 0,-21 0 16,21 0-16,0 0 0,0 1 15,0-1-15,0 0 16,21-21-16,0 0 16,0 0-16,0 0 0</inkml:trace>
  <inkml:trace contextRef="#ctx0" brushRef="#br0" timeOffset="14128.41">2773 3493 0,'21'-22'16,"-42"44"-16,63-65 0,-21 22 0,0 0 15,1 0-15,-1 0 0,-21-1 0,21 1 16,-21 0-16,0 0 0,0 0 16,0 0-16,-42 21 0,20-22 15,1 1-15,0 21 0,-21 0 16,-1 0-16,1 0 0,0 0 0,-1 21 16,1 1-16,0 20 0,-1-21 15,-20 21-15,21 22 0,20-22 16,-20 22-16,0-1 0,21-20 0,-1 20 15,1 1-15,0-1 0,21 1 16,0-1-16,0 1 0,0-1 0,0-21 16,21 22-16,22-22 0,-22-21 15,21 22-15,0-22 0,1 0 16,-1 0-16,0 0 0,1-21 16,20 0-16,-20 0 0,-1 0 0,0-21 15,1 0-15,-1 0 0,0 0 16</inkml:trace>
  <inkml:trace contextRef="#ctx0" brushRef="#br0" timeOffset="14540.07">3217 3768 0,'0'0'0,"0"-21"16,-21 21 0,0 0-16,0 21 0,0 0 0,-1 0 15,1 0-15,0 0 16,0 22-16,0-22 0,0 21 0,21 1 15,0-1-15,-22 0 0,22 1 16,-21-1-16,21 0 0,0 1 0,0-22 16,0 21-16,21-21 0,1 0 15,-1 1-15,0-22 0,21 0 0,1 0 16,-1 0-16,21 0 0,-20 0 16,-1-22-16,0 1 0,1 0 0,-1-21 15,0 21-15,1-22 0,-22 1 16,0 21-16,0-22 0,-21 1 0,0 0 15,0-1-15,0 1 0,0 0 16,-21-1-16,0 22 0,0-21 16,-22 21-16,22 21 0,0-21 15,-21 21-15,21 0 0,-22 0 0,22 0 16,-21 21-16,21-21 0,-1 21 16,-20 0-16,21 0 0,21 0 0,-21 1 15,21-1-15,0 0 0,0 21 16,0-21-16,0 1 0,0-1 15,21 0-15,0-21 0,0 0 0,22 21 16,-22-21-16</inkml:trace>
  <inkml:trace contextRef="#ctx0" brushRef="#br0" timeOffset="15043.84">3937 3810 0,'0'0'0,"0"-21"15,-21 42 17,0 0-32,21 0 15,0 1-15,0-1 0,-22 21 16,22-21-16,0 22 0,-21-22 0,21 21 16,0-21-16,0 22 0,0-1 15,0-21-15,0 0 0,-21 0 0,21 1 16,0-1-16,0 0 0,0 0 0,0-42 47,0-21-32,0 20-15,0 1 0,21-21 0,-21 0 16,21-1-16,1 1 0,-1 0 16,0-1-16,0 22 0,0-21 0,22 21 15,-22-22-15,0 22 0,21 21 16,-21-21-16,1 21 0,-1 0 0,21 0 15,-21 0-15,0 0 16,1 21-16,-1 0 0,-21 0 0,0 1 0,0-1 16,0 0-16,0 21 15,0-21-15,0 22 0,0-22 0,0 21 16,0-21-16,-21 1 0,21 20 16,-22-21-16,22 0 0,0 0 0,0 1 15,0-44 32,22 1-47,-1 0 0</inkml:trace>
  <inkml:trace contextRef="#ctx0" brushRef="#br0" timeOffset="15451.6">4572 3810 0,'0'-21'16,"21"21"15,0 21-15,-21 0-16,21 0 0,1 1 15,-22-1-15,0 0 0,0 21 16,21-21-16,-21 22 0,21-22 0,-21 21 16,0-21-16,0 22 0,0-22 0,0 0 15,0 21-15,0-20 16,0-1-16,21-21 0,-21 21 0,21-21 15,0 0 1,1 0-16,-22-21 16,21 0-16,0-1 0,-21 1 15,0 0-15,21 0 0,0-21 0,-21 20 16,21-20-16,-21 0 0,22 21 16,-22-22-16,21 22 0,-21 0 0,21-21 15,0 20-15,-21 1 0,21 21 31,-21 21 16</inkml:trace>
  <inkml:trace contextRef="#ctx0" brushRef="#br0" timeOffset="15872.36">5143 4128 0,'22'0'16,"-1"0"0,0 0-16,0 0 15,-21-22-15,21 1 0,0 21 0,-21-21 16,22 0-16,-1 0 0,0 21 15,-21-21-15,0-1 0,21 1 0,-21 0 16,0 0-16,21 21 0,-21-21 16,0 0-16,-21 21 31,0 0-31,0 0 0,0 0 16,-1 21-16,1 0 15,21 0-15,-21 21 0,21-20 16,-21 20-16,21-21 0,-21 21 0,21-20 15,0 20-15,0-21 0,0 0 16,0 0-16,0 1 0,0-1 0,0 0 16,0 0-16,21 0 15,0-21-15,0 0 0,0 0 16,1 0-16,-1 0 16,0 0-16,-21-21 0,21 0 0,0 0 15,0 0-15</inkml:trace>
  <inkml:trace contextRef="#ctx0" brushRef="#br0" timeOffset="16256.14">5630 3958 0,'0'0'16,"0"-42"0,0 21-16,0 0 15,21 21-15,1 0 0,-22-22 16,21 22-16,0 0 0,0 0 15,0 0-15,0 22 16,1-22-16,-1 21 0,-21 0 16,21 0-16,0 0 0,-21 0 0,21 1 15,-21-1-15,0 21 0,0-21 16,0 0-16,0 1 0,0-1 16,0 0-16,0 0 0,0 0 0,0 0 15,0 1-15,0-44 47,0 1-47,0 0 0,0 0 16,0 0-16,0-22 0,0 22 15,0-21-15,0 21 0,21-22 0,1 22 16,-22-21-16,21 21 0,0 0 16,0-22-16,0 22 0,-21 0 0,21 0 15,1 0-15,-22-1 0,0 1 0,21 0 16</inkml:trace>
  <inkml:trace contextRef="#ctx0" brushRef="#br0" timeOffset="17532.41">6244 4276 0,'0'-21'32,"21"21"-17,-21-22-15,21 1 0,1 21 16,-22-21-16,21 0 0,0 0 0,0 0 16,0-22-16,0 22 0,1-21 15,-1 21-15,0-22 0,0 22 16,0-21-16,0-1 0,1 1 0,-1 0 15,-21-1-15,21 1 0,0-21 16,-21 20-16,0-20 0,0 20 0,0 1 16,0-21-16,0 20 0,0 22 15,0-21-15,0 21 0,-21 21 16,0 0-16,0 0 0,-1 21 16,-20 0-16,21 21 0,0 1 15,0-1-15,-1 21 0,1-20 16,21 20-16,0 1 0,-21-1 0,21-20 15,-21 20-15,21 1 0,0-22 16,0 21-16,0-20 0,0 20 0,0-20 16,21-1-16,0 0 0,0 1 15,1-22-15,20 0 0,-21 21 0,21-42 16,-20 21-16,20 1 0,-21-22 0,21 0 16,1 0-16,-1 0 0,0 0 15,1-22-15,-22 1 0,21 0 0,1 0 16,-1 0-16,-21 0 15,21-22-15,-20 1 0,-1 21 0,21-22 16,-21 1-16,-21 21 0,21-21 16,-21 20-16,22-20 0,-22 21 0,0 0 15,0 0-15,0 42 32,-22 0-32,22 21 15,-21-21-15,21 1 0,0 20 16,0 0-16,0-21 0,0 22 0,0-22 15,0 0-15,0 0 0,0 22 16,0-22-16,0 0 0,21-21 16,1 0-16,-1 0 0,0 0 15,0 0 1,0 0-16,0-21 0,1 21 0,-1-21 16,0-1-16,0-20 0,-21 21 15,21 0-15,0 0 0,-21-22 0,22 22 16,-22-21-16,0 21 0,0-1 15,21 1-15,-21 0 0,0 42 32,0 0-17,0 1-15,0-1 0,0 0 16,-21 0-16,21 0 0,0 0 0,0 1 16,0-1-16,0 0 0,-22 0 0,22 0 15,-21 0-15,21 1 16,0-1-16,-21-21 31,21-21-15,0-1-16,0 1 0,0 0 15,0 0-15,21 0 0,-21 0 16,21-22-16,1 22 0,-1-21 0,0 21 16,0-22-16,0 22 0,0 0 15,1 0-15,20 0 0,-21 21 0,21 0 16,-20-22-16,20 22 0,0 0 15,-21 0-15,1 0 0,-1 22 0,0-1 16,0-21-16,0 21 0,-21 0 16,21 0-16,-21 0 0,0 22 15,0-22-15,0 0 0,0 0 0,0 0 16,0 1-16,0-1 0,-21 0 16,0 0-16,21 0 0,-21-21 15,21 21-15,0-42 31,0 0-31</inkml:trace>
  <inkml:trace contextRef="#ctx0" brushRef="#br0" timeOffset="18315.72">8509 3916 0,'0'0'0,"21"-21"0,-21 0 0,0-1 15,0 1 1,0 0-16,-21 21 16,0 0-16,0 0 0,-1 0 15,1 0-15,0 0 0,0 21 16,0 0-16,0-21 16,-1 22-16,1-1 0,0 0 0,0 0 0,0 0 15,21 0-15,0 1 0,0-1 16,0 0-16,0 0 0,0 0 15,0 0-15,0 1 0,21-22 16,0 0-16,0 0 16,0 0-16,1 0 0,-1 0 15,0 0-15,0-22 0,0 1 16,0 0-16,1 0 0,-1 0 16,-21 0-16,0-1 0,21 1 15,0 0-15,-21 0 0,0 0 0,0 0 16,0-1-16,0 1 15,0 42 32,0 1-47,0-1 0,0 0 16,0 0-16,0 0 0,0 22 0,0-1 16,0 0-16,0 1 0,0-1 15,0 0-15,0 1 0,0 20 0,-21-21 16,21 22-16,0-22 0,0 22 15,0-1-15,0 1 0,0-1 0,0 1 16,0-1-16,0 22 0,0-22 0,0 22 16,0-21-16,0-1 0,0 22 15,0-22-15,21 22 0,-21-22 0,21 1 16,-21-1-16,0 1 0,21-1 16,-21-20-16,22 20 0,-22-42 15,0 22-15,21-22 0,0 0 0,-21 0 16,21-21-16,-21-21 15,0 0 1,0 0-16,0 0 0,0-1 0,0-20 16,-21 0-16,0-1 0,21 1 15,-21-21-15,-1 20 0,22-20 0,0-1 16,0 22-16,-21-43 0,21 22 0,0-1 16,0-20-16,0 20 0,0-21 15,0 22-15,0-22 0,0 22 0,0-1 16,0 22-16,0-22 15,21 1-15,1 21 0,-1-1 0,-21-20 16,21 20-16,0-20 0,0 21 0,-21-1 16,0 1-16,21-22 0,-21 43 15</inkml:trace>
  <inkml:trace contextRef="#ctx0" brushRef="#br0" timeOffset="18567.99">7514 3493 0,'-21'-22'0,"42"44"0,-42-65 16,0 43-16,21-21 15,-21 0 1,-1 21 31,1 0-47,0 0 0,0 0 15</inkml:trace>
  <inkml:trace contextRef="#ctx0" brushRef="#br0" timeOffset="18755.88">6583 3725 0,'0'0'0,"-21"0"0,21 22 0,-22-22 0,44 0 31,-1 0-31,0 0 0,21 0 16,1 0-16,-1 0 0,0-22 0,1 22 16,-1 0-16,21 0 15,-20 0-15,20-21 0,-20 21 0,20 0 16,-21 0-16</inkml:trace>
  <inkml:trace contextRef="#ctx0" brushRef="#br0" timeOffset="20816.29">10329 3937 0,'-21'0'0,"42"0"0,-63 0 0,21 21 15,0-21 1,21-21 15,21 0-31,0 21 16,0-21-16,0 0 0,0-1 16,1 1-16,-1 0 0,0 0 0,0 0 15,21-22-15,-20 22 0,20-21 16,-21 0-16,0-1 0,22 1 0,-22-22 15,21 22-15,-21 0 0,0-22 16,1 22-16,-1-22 0,-21 22 0,0 0 16,21-1-16,-21 1 0,0 0 15,0 21-15,0-1 0,0-20 0,-21 21 16,0 0-16,-1 21 0,1 0 16,0 0-16,0 0 0,0 21 0,0 0 15,-22 0-15,22 22 0,-21-1 16,21 0-16,-1 22 0,-20 20 15,21 1-15,0 0 0,0-1 0,-1 1 16,1 21-16,0 0 0,21 0 16,-21 21-16,0-22 0,0 22 0,-1-21 15,22 21-15,-21 0 0,21 0 0,-21-21 16,21 21-16,0 0 0,-21-21 16,21 0-16,0 0 0,-21-1 0,21-20 15,0 0-15,0-1 0,0 1 0,0-21 16,0-1-16,0 1 0,0-22 15,21 21-15,0-41 0,0 20 0,0-21 16,1 0-16,-1 0 0,0-21 16,21 0-16,-21 0 0,1 0 15,20-21-15,-21 0 0,21 0 0,1-21 16,-22-1-16,21 1 0,1 0 0,-1-22 16,0 1-16,-21-1 0,22-21 15,-22 1-15,21 20 0,-21-20 0,1-1 16,-22-21-16,0 21 0,0 1 0,0-1 15,0 0-15,-22 1 0,-20 20 16,21 1-16,-21 20 0,20 1 0,-20 0 16,0-1-16,-1 22 0,1 0 15,0 0-15,21 0 0,-22 21 16,1-21-16,21 21 0,0 0 0,-1 0 16,22-22-16,0 1 15,22 0 1,-1 21-16,0-21 0,0 21 15,21-21-15,-20 0 0,20-1 0,0 1 16,1 0-16,-1 0 0,0 0 0,1-22 16,-1 22-16,0 0 0,1-21 15,-1-1-15,-21 22 0,0-21 0,0 21 16,1-22-16,-22 22 16,0 0-16,0 0 0,0 0 0,0 0 15,-22 21-15,1 0 16,0 0-16,0 0 0,21 21 15,-21-21-15,21 21 0,-21 0 0,21 0 16,0 22-16,0-22 0,0 0 16,0 21-16,0-21 0,0 1 0,0-1 15,0 0-15,21 0 0,0 0 16,0 0-16,0-21 0,22 22 16,-22-22-16,0 0 0,0 0 0,0 0 15,22-22-15,-22 22 0,0-21 16,21 0-16,-21 0 0,1 0 15,-1 0-15,0-1 0,0 1 0,0-21 16,0 21-16,1 0 0,-22-1 16,21-20-16,0 21 0,-21 0 15,0 42 32,0 0-47,0 0 0,0 0 0,0 1 16,0 20-16,0-21 0,0 0 15,0 0-15,0 1 0,0-1 0,0 0 16,0 0-16,21 0 0,0-21 16,0 21-16,1-21 15,-1 0-15,0 0 16,0-21-16,0 0 16,-21 0-16,21 21 0,-21-21 15,0 0-15,0-1 0,0 1 0,0-21 16,0 21-16,0 0 0,-21-1 15,0 1-15,0 0 0,0 21 0,21-21 16,-21 21-16,-1 0 0,1 0 16,0 0-16,21-21 0,0 0 31,42 21-15,-20 0-16,-1 0 0,0-22 0,0 22 15,0-21-15,22 21 0,-22 0 16,0 0-16,21 0 0,-21 0 15,22 0-15,-1 0 0,-21 0 0,22 21 16,-22 1-16,0-1 0,0 0 16,0 0-16,0 0 0,-21 22 0,0-22 15,0 21-15,22-21 0,-22 22 16,0-1-16,0-21 0,0 0 0,0 22 16,0-22-16,0 0 0,0 0 15,0 0-15,0-42 31,0 0-31,0 0 16,0-22-16,0 22 0,0 0 16,0-21-16,0 21 0,0-22 15,0 1-15,21 0 0,0 20 16,-21 1-16,21-21 0,0 21 0,0 0 16,1 21-16,-1-22 0,21 22 15,-21 0-15,0 0 0,1 0 0,-1 0 16,0 22-16,0-22 0,0 21 0,0 0 15,1 0-15,-1 0 0,0 22 16,-21-22-16,0 0 0,0 0 0,0 21 16,21-20-16,-21-1 0,0 0 15,0 0-15,0 0 0,0 0 32,-21-21-17,21-21-15,0 0 0,0 0 16,0 0-16,0-22 0,0 22 15,0-21-15,21 21 0,0-22 0,-21 1 16,21 21-16,1-21 0,-1 20 16,-21 1-16,21 0 0,0 0 0,21 0 15,-20 21-15,20 0 0,-21 0 0,0 21 16,22 0-16,-22 0 0,0 0 16,0 1-16,0-1 0,-21 21 15,0-21-15,0 22 0,21-22 16,-21 21-16,0-21 0,0 0 0,0 1 15,0-1-15,0 0 0,0 0 0,0 0 16,-21-21-16,21 21 16,-21-21-16,21-21 15</inkml:trace>
  <inkml:trace contextRef="#ctx0" brushRef="#br0" timeOffset="22086.1">14457 3916 0,'0'-21'47,"21"0"-47,0-1 16,0 1-16,0 0 0,1 0 15,-1 0-15,0-22 0,0 22 0,21-21 16,-20 0-16,-1-1 0,21-20 16,0-1-16,-20 1 0,-1 20 0,21-20 15,-21-1-15,-21 1 0,0-1 16,0 22-16,0 0 0,0-1 0,-21 22 16,0-21-16,21 21 0,-21 0 0,0 21 15,-1 0-15,1 0 0,0 0 16,0 21-16,0 0 0,0 0 15,-1 21-15,1 1 0,21 20 16,-21 1-16,21-1 0,0 22 0,-21 0 16,21-22-16,-21 22 0,21-1 15,0-20-15,-21-1 0,-1 22 0,22-21 16,-21-1-16,21 1 0,0-22 0,0 21 16,0-41-16,0 20 0,0 0 15,-21-21-15,21 1 0,0-1 16,0-42-1,0-1-15,0 1 16,0 0-16,0 0 0,0-21 16,0-1-16,0 1 0,21 0 15,-21-1-15,21 1 0,1 0 0,-1-1 16,21 1-16,-21 21 0,0-22 16,22 22-16,-1 0 0,-21 0 0,22 21 15,-1 0-15,0 0 0,1 0 16,-1 0-16,0 0 0,-21 0 0,22 21 15,-22 0-15,0 0 0,-21 1 0,0 20 16,0-21-16,0 0 0,0 22 16,0-1-16,-21-21 0,-21 21 0,20-20 15,-20 20-15,0-21 0,21 21 16,-22-20-16,22-22 0,-21 21 16,21 0-16,-1-21 0,1 0 0,0 0 15,0 0-15,0 0 0,0-21 16,21 0-16,-22-1 0,22 1 0,-21 0 15,21 0-15,-21 0 0,21 0 16,0-1-16,0 1 0,0 0 0,0 0 16,0 42 15,0 0-31,0 0 16,0 1-16,0-1 0,21 0 15,-21 0-15,21 0 0,1 0 16,-22 1-16,21-1 0,0 0 0,0 0 15,21-21-15,-20 21 0,20-21 16,-21 0-16,21 0 0,1 0 0,-1 0 16,0 0-16,1 0 0,20-21 15,-20 0-15,-1 0 0,0 0 0,1-1 16,-22 1-16,21 0 0,-21 0 16,0-21-16,1 20 0,-1-20 0,0 21 15,0 0-15,-21-22 0,0 22 0,0 0 16,0 0-16,21 21 0,-21-21 15,0 42 17,0 0-32,-21 0 0,21 0 15,0 22-15,0-22 0,0 0 0,-21 21 16,21-20-16,0-1 0,0 21 16,0-21-16,0 0 0,0 1 0,0-1 15,0 0-15,21-21 31,0 0-31,0 0 16,-21-21-16,22 0 0,-22-1 16,0 1-16,21 0 0,-21-21 15,0 21-15,0-1 0,0-20 16</inkml:trace>
  <inkml:trace contextRef="#ctx0" brushRef="#br0" timeOffset="22280.07">15748 3429 0,'-21'0'0,"42"0"0,-63 0 15,20-21-15,1 21 0,0 0 16,0 0 0,21 21 15,0 0-31,21-21 15,0 21-15,-21 1 0</inkml:trace>
  <inkml:trace contextRef="#ctx0" brushRef="#br0" timeOffset="23016.41">16171 3874 0,'0'0'0,"21"0"0,1 0 0,-1 0 16,-21-22-16,21 22 16,0-21-16,0 21 0,-21-21 0,21 0 15,-21 0-15,22 0 0,-22-1 16,0 1-16,0 0 0,-22 0 16,1 21-16,-21-21 0,21 21 15,-22 0-15,1 0 0,0 0 16,-1 0-16,1 21 0,0 0 0,-1 0 15,1-21-15,21 21 0,0 1 16,0-1-16,-1 0 0,22 0 0,0 0 16,0 0-16,0 1 15,0-1-15,22-21 16,-1 0-16,21 0 0,-21 0 16,0 0-16,22-21 15,-1 21-15,-21-22 0,22 1 0,-1 21 16,0-21-16,-21 0 0,1 21 15,20-21-15,-42 0 0,21 21 0,-21-22 16,21 22-16,-21-21 0,-21 42 31,0 1-15,21-1-16,0 21 16,-21-21-16,21 22 0,-21-1 15,21 0-15,-22 22 0,22-1 0,0 1 16,0-1-16,-21 1 0,21 20 15,-21-20-15,21-1 0,-21 22 0,21 0 16,-21-22-16,0 22 0,21-22 16,-22 22-16,1-21 0,0-1 0,0 1 15,0-1-15,0 1 0,-1-22 0,1 0 16,21 1-16,-21-1 0,0-21 16,0 21-16,21-20 0,-21-22 15,-1 0-15,1-22 16,21 1-16,-21-21 0,21 21 15,-21-43-15,21 22 0,0-22 0,0 1 16,0-1-16,0-20 0,0-1 16,0 0-16,0 22 0,0-22 15,21 1-15,0 20 0,0-21 0,1 22 16,-1-1-16,0 1 0,21-1 16,-21 1-16,22 21 0,-1-1 0,0 1 15,1 0-15,20-1 0,-20 22 16,20-21-16,-21 21 0,22-1 0</inkml:trace>
  <inkml:trace contextRef="#ctx0" brushRef="#br0" timeOffset="23731.76">16997 3789 0,'0'0'15,"0"-21"-15,21 21 0,0-21 0,0-1 0,-21 1 16,21 21-16,-21-21 0,0 0 15,0 0-15,0 0 0,0-1 16,0 1-16,-21 21 16,0 0-16,-21 0 0,21 0 0,-1 0 15,-20 21-15,21-21 0,0 22 16,-22-1-16,22 21 0,0-21 0,0 0 16,0 22-16,0-22 0,-1 0 15,1 0-15,21 22 0,0-22 0,0 0 16,0 0-16,0 0 15,21 0-15,1-21 0,-1 0 16,21 0-16,-21 0 0,0 0 16,22-21-16,-22 21 0,0-21 15,21 0-15,-20 0 0,-1 0 0,0 21 16,0-22-16,0 1 0,0 0 16,-21 0-16,0 0 0,0 0 0,0-1 15,22 22-15,-22-21 0,0 0 0,0 42 47,0 0-47,0 22 16,0-22-16,-22 21 0,22 1 0,-21 20 15,0 1-15,0-1 0,21 1 16,-21-1-16,0 22 0,-1-22 0,22 22 16,-21-22-16,0 22 0,0 0 0,0-22 15,21 22-15,-21-22 0,-1 22 16,1-21-16,0-1 0,21 1 0,-21-1 15,0 1-15,0-1 0,21 1 0,-22-22 16,22 21-16,-21-20 0,21-1 16,-21 0-16,0-20 0,21 20 0,-21-21 15,21-42 1,0 0 0,0 0-16,0-22 0,0-20 0,0 20 15,0-20-15,0-22 0,0 22 0,0-43 16,0 21-16,0-21 0,0 22 15,21-22-15,0 21 0,0 1 0,0-1 16,1 0-16,-1 22 0,0-22 16,0 22-16,21-1 0,-20 22 0,20-22 15,-21 22-15,21 0 0,1-1 16,-22 22-16,21-21 0,1 21 0,-22-1 16,21 1-16,-21 0 0</inkml:trace>
  <inkml:trace contextRef="#ctx0" brushRef="#br0" timeOffset="24092.24">17568 3747 0,'21'0'16,"1"0"0,-1 0-1,-21-22-15,21 1 16,0 0-16,0 21 0,-21-21 0,0 0 15,21 0-15,1-1 16,-22 1-16,0 0 16,-22 21-1,1 0-15,0 21 0,0 0 16,0 1-16,0-1 0,-1 21 0,1-21 16,0 0-16,0 22 0,21-22 15,-21 0-15,21 21 0,0-20 0,0-1 16,0 0-16,0 0 0,0 0 15,0 0-15,21-21 0,0 0 16,0 0-16,0 22 0,1-22 0,-1 0 16,0 0-16,0 0 0,0-22 15,0 22-15,1-21 0,-1 0 0,0 21 16,0-21-16</inkml:trace>
  <inkml:trace contextRef="#ctx0" brushRef="#br0" timeOffset="24453.16">17992 3620 0,'-22'-22'16,"22"1"-16,0 0 15,22 21 1,-1 0-16,0 0 16,0 0-16,0 0 0,0 0 0,1 0 15,-22 21-15,21-21 16,0 21-16,-21 1 0,0-1 0,21 21 15,-21-21-15,0 0 0,0 22 16,0-22-16,0 0 0,0 21 0,-21-20 16,21-1-16,-21 0 0,21 0 15,-21 0-15,-1 0 0,22-42 32,0 0-32,0 0 15,0 0-15,22 0 0,-1-1 16,0 1-16,0-21 15,0 21-15,0 0 0,1-1 0,-1 1 16,0 0-16,-21 0 0,21 0 16,0 0-16,0 21 0,-21-22 0</inkml:trace>
  <inkml:trace contextRef="#ctx0" brushRef="#br0" timeOffset="25129.58">19410 3725 0,'0'-21'31,"21"0"-31,0 0 0,0 0 16,0 0-16,22-22 0,-1 22 15,-21-21-15,22-1 0,-1 1 0,0-21 16,1 20-16,-1-20 0,0-1 16,1 22-16,-22-22 0,0 1 0,0-1 15,0 1-15,-21 21 0,0-22 16,0 1-16,0 20 0,0 1 0,0 0 16,-21 20-16,0-20 0,0 42 15,0 0-15,-1 0 0,1 21 16,0 0-16,0 22 0,21-1 15,-21 22-15,0-1 0,-1 22 16,1-22-16,0 43 0,0-21 0,0 21 16,21-22-16,-21 22 0,-1-21 15,1 21-15,0-1 0,0 22 0,0-21 16,0 21-16,-1-21 0,1 21 16,0 0-16,0-21 0,0 21 0,-22-21 15,22 21-15,0-21 0,0-22 0,0 22 16,0-21-16,21-22 0,0 22 15,-22-22-15,22 1 0,0-22 0,0 1 16,-21-1-16,21 0 0,0-21 0,0 1 16,-21-22-1,21-22-15,-21 1 16,21 0-16,0 0 0,0-21 0,0-1 0,0 1 16,0 0-16,0-22 15,0 1-15,21-1 0,0 1 0,0-22 16</inkml:trace>
  <inkml:trace contextRef="#ctx0" brushRef="#br0" timeOffset="25457.57">19664 3704 0,'0'-21'16,"0"42"-16,0-84 0,0 42 0,21-1 0,0-20 15,0 21-15,0 0 0,1 0 16,-1-1-16,21 1 0,0 0 0,1 21 15,-1 0-15,0 0 0,1 0 16,-1 0-16,0 0 0,-20 21 0,20 0 16,-21 22-16,-21-22 0,0 21 0,0 1 15,0-1-15,-21-21 0,0 21 16,0 1-16,-1-22 0,-20 21 0,0-21 16,21 22-16,-22-22 0,22 0 15,-21-21-15,21 21 0,-22 0 0,22-21 16,0 0-16,0 0 15,21-21 1,0 0-16,21 0 16,0 0-16,0 21 15,0-21-15,1 21 0,-1-22 0,0 22 16</inkml:trace>
  <inkml:trace contextRef="#ctx0" brushRef="#br0" timeOffset="26053.02">20214 3874 0,'21'0'16,"-21"-22"-1,21 22-15,1-21 0,-22 0 16,42 0-16,-21 0 0,0 0 0,0-22 16,22 22-16,-22-21 0,21-1 15,-21 22-15,22-21 0,-22 21 0,0-22 16,0 22-16,-21 0 0,0 0 15,0 0-15,-21 21 16,0 0-16,-21 0 16,20 21-16,1 0 0,0 0 0,0-21 15,0 43-15,21-22 0,0 0 16,0 0-16,0 0 0,0 0 0,0 1 16,21-1-16,0 0 0,0 0 15,0 0-15,1 0 0,-1-21 0,-21 22 16,21-1-16,0 0 15,-21 0-15,0 0 16,21-21 0,0 0-1,1 0-15,-22-21 16,21 21-16,0-21 0,0 0 0,-21 0 16,21-1-16,0 1 0,1-21 15,-1 21-15,0 0 0,0-1 0,0 1 16,-21 0-16,0 0 0,21 21 15,-21 21 17,0 0-32,0 0 0,0 1 15,0-1-15,-21 0 0,21 0 0,0 0 16,0 0-16,0 1 0,0-1 16,0 0-16,0 0 15,21-21 16,1 0-31,-22-21 0,0 0 16,0 0-16,0-1 16</inkml:trace>
  <inkml:trace contextRef="#ctx0" brushRef="#br0" timeOffset="26204.48">20955 3323 0,'0'-21'0,"-21"21"15,0 0-15,21 21 47</inkml:trace>
  <inkml:trace contextRef="#ctx0" brushRef="#br0" timeOffset="28360.24">21251 3450 0,'0'21'16,"-21"-21"-16,0 22 0,0-1 0,21 0 16,0 0-16,0 0 0,-21 0 15,21 1-15,0-1 0,0 0 16,0 0-16,0 0 0,0 0 15,0 1-15,0-1 0,0 0 16,0-42 31,0 0-47,0-1 16,0 1-16,0 0 0,21-21 0,-21 21 15,21-1-15,0-20 0,0 21 16,-21 0-16,21-22 0,1 22 0,-1 0 15,0 21-15,-21-21 0,21 21 16,0 0-16,0 0 0,1 0 0,-1 0 16,0 0-16,0 21 0,0-21 15,-21 21-15,21 0 0,1 1 0,-1 20 16,-21-21-16,0 0 0,0 0 16,0 1-16,0-1 0,0 0 15,0 0-15,0 0 0,0 0 0,0 1 16,0-1-16,-21-21 15,-1 0 1,22-21 0,0-1-1,0 1-15,22 0 0,-1 0 0,0-21 16,0 20-16,0 1 16,0-21-16,1 21 0,-1 0 0,0-1 15,0 1-15,21 0 0,-20 21 16,-1-21-16,21 21 0,-21 0 0,0 0 15,1 0-15,-1 21 16,-21 0-16,0 0 0,0 1 16,0-1-16,0 0 0,0 21 0,0-21 15,0 1-15,0-1 0,0 0 16,0 0-16,0 0 0,0 0 0,0 1 16,0-1-16,0 0 15,21-21-15,0 0 16,0 0-16,0 0 15,1 0-15,-1 0 0,0-21 0,21 0 16,-21-1-16,1 1 0,-1 0 16,0 0-16,0 0 0,0 0 15,-21-22-15,21 22 0,-21-21 0,22 21 16,-22-1-16,0 1 0,0 0 16,0 0-16,0 42 31,-22 0-31,22 22 15,-21-22-15,21 0 0,0 21 16,0-21-16,0 1 0,0-1 0,0 21 16,0-21-16,0 0 0,0 1 15,21-1-15,1-21 16,-1 0-16,0 0 0,0 0 16,0 0-16,0 0 0,22 0 15,-22 0-15,21-21 0,-21 21 0,1-22 16,20 1-16,-21-21 0,21 21 15,-20-22-15,20 1 0,-21-21 0,0 20 16,22-20-16,-22-1 0,0 1 16,21-1-16,-21 1 0,1 20 0,-1-20 15,-21 21-15,0-22 0,21 22 0,-21-1 16,0 1-16,0 0 0,0-1 16,0 1-16,0 21 0,0 0 0,0 0 15,-21-1-15,0 22 16,-1 0-16,1 22 0,0-1 15,0 21-15,0 0 0,0 1 16,-1-1-16,1 0 0,21 22 16,-21-22-16,0 22 0,21-22 0,0 22 15,-21-1-15,0 1 0,21-22 0,-22 21 16,22-20-16,0 20 0,0-20 16,0-1-16,0-21 0,0 21 0,0-20 15,0-1-15,0 0 0,0 0 16,0 0-16,0 0 0,22-21 15,-1 0-15,0 0 0,0 0 16,0 0-16,0 0 16,1 0-16,-1-21 0,0 21 0,21-21 15,-21 0-15,1 0 0,-1 0 16,0-1-16,0-20 0,0 21 0,-21 0 16,21 0-16,-21-1 0,22 1 15,-22 0-15,0 0 16,0 42-1,0 0-15,0 0 16,0 1-16,0-1 0,0 0 0,0 0 16,0 0-16,0 0 15,0 1-15,0-1 0,0 0 0,0 0 16,0 0-16,0 0 16,0 1-16,21-22 15,0 0-15,0 0 16,0 0-16,0 0 15,1-22-15,-1 1 0,0 0 0,0 21 16,0-42-16,0 21 0,1-1 16,-1 1-16,0-21 0,-21 0 15,21 20-15,-21 1 16,21 0-16,-21 0 0,0 42 31,0 0-31,0 0 16,0 1-16,0-1 0,0 0 15,0 0-15,0 0 0,0 0 16,0 1-16,0-1 0,0 0 0,0 0 16,0 0-16,21 0 15,1-21 1,-1 0 0,0 0-16,0-21 0,0 21 15,0-21-15,1 0 0,-1 0 0,0 0 16,-21-1-16,21 1 0,0 0 15,0 0-15,1 21 0,-22-21 16,0 0-16,21 21 0,-21-22 16,21 22-16,-21 22 31,0-1-31,0 0 16,0 0-16,0 0 0,0 0 0,0 22 15,0-22-15,0 0 0,0 0 16,0 0-16,0 1 0,0-1 0,21-21 15,0 21-15,0-21 0,1 21 16,-1-21-16,0 0 0,0 0 0,21 0 16,-20 0-16,-1 0 0,21 0 15,-21 0-15,22 0 0,-22 0 16,21-21-16,-21 21 0,0-21 0,22 0 16,-22-1-16,0 1 0,0 0 15,-21-21-15,21 21 0,-21-22 0,22 1 16,-22 21-16,0-22 0,0 22 15,0 0-15,0 0 0,-22 21 16,1 0-16,0 0 16,0 0-16,0 42 0,21-21 0,-21 1 15,-1-1-15,22 21 0,0-21 0,0 0 16,-21 1-16,21 20 0,0-21 16,0 0-16,0 0 0,0 1 0,0-1 15,0 0-15,0 0 16,0 0-1,21-21-15,1 0 0,-1 0 16,0 0-16,-21-21 16,21 21-16,0-21 0,-21 0 15,21 0-15,1-1 0,-22 1 16,0 0-16,21 0 0,-21-21 0,21 20 16,-21 1-16,0 0 0,0-21 0</inkml:trace>
  <inkml:trace contextRef="#ctx0" brushRef="#br0" timeOffset="28576.78">24257 3027 0,'-21'-21'0,"42"42"0,-63-42 15,20 21-15,1 0 16,0 0-16,0 0 62,0 0-62</inkml:trace>
  <inkml:trace contextRef="#ctx0" brushRef="#br0" timeOffset="28836.69">22754 3260 0,'-21'0'0,"42"0"0,-21 0 31,21 0-31,22 0 0,-22 0 16,21 0-16,0 0 0,-20 0 15,20-21-15,0 21 0,1-22 16,-22 22-16,0 0 0,0 0 16,0 0-16,-21-21 0,0 0 15,-21 21-15,0 0 16</inkml:trace>
  <inkml:trace contextRef="#ctx0" brushRef="#br0" timeOffset="29004.18">22034 3112 0,'0'0'0,"-21"0"15,42 0 32</inkml:trace>
  <inkml:trace contextRef="#ctx0" brushRef="#br0" timeOffset="31156.27">26268 3810 0,'21'0'15,"0"0"-15,0 0 16,0-21-16,1 0 0,-1 21 15,-21-21-15,21 21 0,0-22 16,-21 1-16,21 0 0,0 0 16,-21 0-16,0-22 0,0 22 15,0 0-15,0 0 0,0 0 0,0-22 16,0 22-16,0 0 0,-21 0 16,-21 0-16,21 0 0,0 21 15,-22 0-15,1 0 0,0 0 16,-1 0-16,-20 21 0,20 0 0,1 0 15,0 21-15,-1-20 0,22 20 0,-21 0 16,21-21-16,0 22 0,21-22 16,0 21-16,0-21 0,0 1 0,0-1 15,0 0-15,0 0 0,21 0 16,0 0-16,0-21 0,0 22 0,0-22 16,22 0-16,-22 0 0,21 0 15,1 0-15,-22 0 0,21 0 16,0 0-16,1-22 0,-22 1 0,21 0 15,1 0-15,-22 0 0,21 0 16,-21-22-16,0 1 0,22 0 0,-22-1 16,0-20-16,21-1 0,-20 1 15,-1-1-15,0 1 0,-21-1 0,21 22 16,-21 0-16,0-22 0,0 43 16,0-21-16,0 20 0,0 1 0,0 0 15,-21 21 1,0 0-16,0 21 0,-1 0 15,1 22-15,0-22 0,21 21 16,-21 22-16,0-22 0,0 22 16,21-22-16,0 21 0,-22 1 0,22-22 15,0 22-15,0-22 0,0 0 16,0 1-16,0-1 0,0 0 0,22-20 16,-22 20-16,21-21 0,0 0 15,21 0-15,-21-21 0,1 22 0,20-22 16,-21 0-16,21 0 0,1 0 0,-1 0 15,0 0-15,1 0 0,-1-22 16,0 1-16,1 0 0,-1 0 0,-21 0 16,22-22-16,-22 22 0,0-21 15,-21 21-15,0-22 0,0 1 0,0 21 16,0 0-16,0 0 0,0-1 16,0 1-16,-21 21 15,0 0-15,-1 0 0,1 21 0,-21 1 16,21-1-16,0 0 0,-22 21 15,22-21-15,0 22 0,0-22 0,0 0 16,-1 21-16,22-20 0,0-1 16,0 0-16,0 0 0,0 0 0,0 0 15,22 1-15,-1-22 16,0 0-16,21 0 0,-21 0 16,1 0-16,-1 0 0,0 0 0,0-22 15,0 1-15,0 0 16,1 0-16,-1 0 0,0 0 0,0-22 15,0 1-15,-21 21 0,0-22 16,21 1-16,-21 0 0,22 21 0,-22-22 16,0 22-16,0 0 0,0 0 15,0 42 1,0 0 0,0 0-16,0 0 0,0 1 0,-22 20 15,22-21-15,0 0 0,0 22 0,0-22 16,0 0-16,22 0 0,-1 0 15,0 0-15,0 1 0,21-1 16,-20 0-16,20-21 0,-21 0 16,21 0-16,1 0 0,-22 0 0,21 0 15,1 0-15,-22 0 0,21 0 0,-21-21 16,22 0-16,-22-1 0,0 1 16,21-21-16,-21 0 0,1-1 0,-1 1 15,0 0-15,0-22 0,0 1 16,-21-1-16,0 22 0,21-22 0,-21 22 15,0 0-15,0-1 0,0 1 16,0 21-16,0 0 0,-21 42 31,0 0-15,0 0-16,21 21 0,-21-20 16,0 20-16,-1 0 0,22 22 0,-21-22 15,0 0-15,21 1 0,-21-1 16,21 0-16,0 1 0,0-1 0,0 0 15,0 1-15,0-22 0,0 0 0,0 21 16,0-20-16,21-1 0,-21 0 16,21-21-16,0 21 0,22-21 0,-22 0 15,0 0-15,21 0 0,-20 0 16,20 0-16,-21 0 0,21-21 0,1 0 16,-22 21-16,21-21 0,-21-1 15,22 1-15,-22-21 0,0 21 0,-21 0 16,21-22-16,-21 22 15,0 0-15,0 0 0,0 0 0,0-1 16,0 1-16,-21 21 0,0 0 16,0 0-16,0 21 15,-1 1-15,1-1 0,0 0 0,0 0 16,0 0-16,0 0 0,-1 1 16,22-1-16,0 0 0,0 0 0,-21 0 15,21 0-15,0 1 0,0-1 16,0 0-16,21-21 31,1 0-31,-1 0 16,0-21-16,0 21 0,-21-21 0,21-1 15,0 1-15,1 0 0,-1 0 16,-21 0-16,0 0 0,21-1 0,-21 1 16,21 21-16,-21 21 31,0 1-16,0-1-15,0 0 0,0 0 0,0 0 16,0 0-16,21 1 0,0-1 16,1-21-16,-1 0 15,0 0-15,0 21 0,0-21 16,22 0-16,-22 0 16,0 0-16,0 0 0,0 0 0,22-21 15,-22 0-15,0 21 0,-21-22 0,21 1 16,-21 0-16,0 0 0,0-21 15,0 20-15,0-20 0,0 21 0</inkml:trace>
  <inkml:trace contextRef="#ctx0" brushRef="#br0" timeOffset="31368.14">27580 3175 0,'0'0'0,"-21"0"0,0 21 16,0-21-16,63 0 16,-21 0-1,0 0-15,22 0 0,-1 0 0,0 0 16,1 0-16,20 0 0,-21 0 16,1 0-16,-1 0 0,-21 0 0,0 0 15,1 0-15</inkml:trace>
  <inkml:trace contextRef="#ctx0" brushRef="#br0" timeOffset="32435.81">28617 3831 0,'0'0'0,"21"0"0,1-21 0,-1 0 16,21 0-16,-21-22 0,0 22 15,22-21-15,-1 0 0,0-1 0,-20-20 16,20-1-16,0 1 0,1-1 15,-22 22-15,21-22 0,-21 1 0,0 21 16,-21-1-16,0 1 0,0 21 16,0 0-16,0-22 0,0 22 15,-21 21 1,0 0-16,0 21 0,21 0 0,-21 1 16,0-1-16,-1 0 15,1 21-15,0 1 0,0 20 0,0-21 16,0 1-16,-1 20 0,1-20 15,0 20-15,0-21 0,21 1 0,0-1 16,-21 0-16,21 1 0,0-22 16,0 21-16,0-21 0,21 1 0,0-1 15,0 0-15,0 0 0,1-21 16,20 0-16,0 21 0,1-21 0,-22 0 16,21 0-16,0 0 0,1 0 15,-1-21-15,0 21 0,-20-21 0,20 0 16,0 0-16,-21-1 0,1 1 0,-1 0 15,0 0-15,0 0 16,0 0-16,-21-1 0,0 1 0,0 42 47,0 1-47,0-1 16,-21 0-16,21 0 0,0 0 15,-21 0-15,21 1 0,0-1 16,0 0-16,0 0 15,21-21-15,0 0 16,-21 21-16,21-21 0,1 0 0,-1 0 16,21 0-16,-21 0 0,0 0 15,1-21-15,20 21 0,-21-21 16,0 0-16,0 0 0,1-1 16,-1 1-16,0 0 0,0 0 0,-21 0 15,0 0-15,21-1 0,-21 1 16,0 0-16,0 42 31,-21 0-15,0 1-16,0-1 0,0 21 0,-1-21 15,1 22-15,0-1 0,0 21 16,-21-20-16,20 20 0,1 1 0,0-1 16,-21 1-16,21-1 0,-1 1 15,22-1-15,-21 1 0,21-1 16,-21-20-16,21 20 0,-21-21 15,21 22-15,0-22 0,0 1 0,0-1 16,0 0-16,-21-21 0,21 1 0,-21-1 16,-1 0-16,1-21 0,0 0 15,0 0-15,0 0 0,-22 0 0,22-21 16,-21 0-16,0-1 0,-1 1 16,1 0-16,0 21 0,20-21 0,-20 0 15,21 0-15,0-1 0,0 1 0,-1 21 16,22-21-16,0 0 0,0 0 15,22 0-15,-1-1 0,0 1 16,21 0-16,1 0 16,-1-21-16,0 20 0</inkml:trace>
  <inkml:trace contextRef="#ctx0" brushRef="#br0" timeOffset="32776.36">30141 3577 0,'0'0'0,"0"-21"16,-21 21 15,0 21-31,21 0 0,-21 22 16,0-22-16,21 21 0,-22 1 15,1 20-15,0-21 0,21 22 0,-21-1 16,0 1-16,0-1 0,-1 1 15,1-1-15,0-20 0,0 20 0,21 1 16,-21-22-16,0 22 0,-1-22 16,1 21-16,21-20 0,-21-1 0,0 0 15,0 1-15,21-1 0,0 0 0,-21-20 16,21-1-16,0 0 0,21-21 31,-21-21-15,21 0-16,0-22 0,0 22 0,-21-21 15,21-1-15,1 1 0</inkml:trace>
  <inkml:trace contextRef="#ctx0" brushRef="#br0" timeOffset="33100.21">30099 3641 0,'0'-21'16,"0"42"-16,0-64 0,0 22 15,0 0-15,21 21 0,21 0 16,-20 0-16,20 0 0,-21-21 16,21 21-16,1 0 0,-22 0 15,21 0-15,-21 21 0,1 0 0,-1 0 16,-21 1-16,0-1 0,0 0 16,0 0-16,0 21 0,-21-20 0,-22-1 15,22 0-15,-21 0 0,-1 0 16,1 0-16,0 1 0,-1-1 0,1 0 15,21-21-15,-21 0 0,20 21 16,1-21-16,0 0 0,42 0 31,-21-21-15,43 21-16,-22-21 16,0 21-16</inkml:trace>
  <inkml:trace contextRef="#ctx0" brushRef="#br0" timeOffset="33476.53">30459 3831 0,'21'0'15,"0"0"-15,0 0 16,0-21-16,1 21 0,-1 0 16,0-21-16,0 0 0,21 21 15,-20-21-15,-1-1 0,21 22 16,-21-21-16,22 0 0,-22 0 15,0-21-15,0 20 0,0 1 0,0 0 16,-21 0-16,0 0 0,0 0 16,-21 21-16,0 0 15,-21 0-15,21 0 0,-1 0 16,-20 21-16,21 0 0,0 21 0,-22-21 16,22 1-16,0 20 0,21-21 15,0 21-15,-21-20 0,21-1 0,0 0 16,0 0-16,0 21 0,0-20 15,21-1-15,0-21 0,0 21 16,1-21-16,-1 0 16,0 0-16,21 0 0,-21 0 0,1 0 15,-1 0-15,0 0 0,21 0 16,-21-21-16,1 0 0,-22-1 0,0 1 16,21 0-16</inkml:trace>
  <inkml:trace contextRef="#ctx0" brushRef="#br0" timeOffset="33700.41">29210 3281 0,'0'0'0,"-42"0"0,-1 0 0,22 0 16,0 0-16,42 0 15,21 0-15,-20 0 16,20 0-16,0 0 0,1 0 0,20 0 16,-21 0-16,1-21 0,20 21 15,1 0-15,-1 0 0</inkml:trace>
  <inkml:trace contextRef="#ctx0" brushRef="#br0" timeOffset="34528.12">31962 3768 0,'0'0'0,"21"0"0,0 0 15,0 0-15,0 0 0,0 0 16,1-21-16,-1-1 0,0 22 0,0-21 15,21 0-15,-20-21 0,20 21 16,-21-22-16,21 1 0,-20 0 16,-1-1-16,21-20 0,-21 20 15,0-20-15,1 21 0,-1-22 16,0 22-16,0-1 0,0 1 0,-21 0 16,0-1-16,0 22 0,0 0 15,0 0-15,-21 21 31,0 21-31,0 21 0,-22-20 16,22 20-16,0 0 0,0 1 16,0 20-16,-22 1 0,22-22 0,21 21 15,-21 1-15,21-22 0,-21 22 16,21-22-16,0 0 0,0 1 16,0-1-16,0-21 0,0 22 15,0-22-15,21 0 0,0 0 0,-21 0 16,21-21-16,1 0 0,-1 0 15,0 0-15,21 0 0,-21 0 16,1 0-16,-1-21 0,21 21 0,-21-21 16,0 0-16,1 0 0,20-1 15,-42-20-15,21 21 0,0 0 0,-21 0 16,21 21-16,-21-22 0,0 1 16,0 42-1,0 1 1,-21-1-16,0 0 15,21 0-15,0 0 0,-21 0 0,21 1 16,0-1-16,0 0 16,0 0-16,21 0 15,0-21-15,0 0 0,1 0 16,-1 0-16,0 0 0,0 0 16,0 0-16,0-21 0,-21 0 15,22 0-15,-22-22 16,21 22-16,-21 0 0,0-21 15,0 21-15,0-22 0,0 22 0,0 0 16,0 0-16,0 0 16,-21 21-1,-1 0-15,1 0 0,0 0 16,21 21-16,-21-21 0,0 21 16,0 0-16,-1 0 15,22 0 1,-21-21-16,0 0 0,0-21 15</inkml:trace>
  <inkml:trace contextRef="#ctx0" brushRef="#br0" timeOffset="34791.97">31835 3260 0,'0'0'0,"-22"0"0,-20-21 0,21 21 16,0 0-16,21-22 0,0 1 15,21 21-15,0 0 16,0 0-16,22 0 0,-1 0 16,21 0-16,1 0 0,-1 0 0,1 0 15,-1 0-15,1 0 0,-22 0 16,22 0-16,-22 0 0,0 0 16,-20 0-16,-1 0 0,0 0 15,0 0-15,-42 0 31,-21 0-31,-1 0 16,1 0-16,0 0 0</inkml:trace>
  <inkml:trace contextRef="#ctx0" brushRef="#br0" timeOffset="37251.05">2011 6075 0,'0'0'0,"0"-21"47,0 0-31,0-1-16,21 1 0,-21 0 0,0 0 15,0 0-15,0-22 16,0 22-16,0-21 0,0 21 0,-21-22 15,0 22-15,-1-21 0,1 0 16,-21 20-16,0 1 0,-22-21 0,22 21 16,-22 21-16,22 0 0,-22 0 15,1 0-15,21 0 0,-22 21 16,22 0-16,-1 0 0,1 22 0,0-22 16,-1 21-16,22 22 0,0-22 15,21 0-15,0 1 0,0 20 16,0-21-16,0 1 0,0-1 15,0 0-15,21-20 0,0 20 0,1-21 16,-1 21-16,0-20 16,0-1-16,0-21 0,22 21 0,-22-21 15,21 0-15,-21 0 0,22 0 16,-1-21-16,0 21 0,1-21 0,-1-1 16,0 1-16,1 0 0,-1 0 15,0-21-15,1 20 0,-22-20 16,0 21-16,0-21 0,0 20 0,-21-20 15,0 21-15,0-21 0,0 20 16,0 1-16,21 0 0,-21 0 16,0 42-1,0 0-15,0 22 16,0-22-16,0 0 16,0 21-16,0 1 0,22-22 0,-22 21 15,0-21-15,0 0 0,21 22 16,0-22-16,0 0 15,0 0-15,22-21 0,-22 0 0,21 0 16,0 0-16,-20 0 0,20-21 16,0 0-16,1 21 0,-1-21 0,0 0 15,1-22-15,-1 22 0,0 0 16,-21 0-16,1-22 0,-1 22 16,0 0-16,-21-21 0,21 21 0,-21-1 15,0 1-15,0 0 0,0 0 0,-21 21 31,0 21-31,21 0 16,0 0-16,-21 1 0,21-1 16,0 21-16,0-21 0,0 0 0,0 22 15,-22-22-15,22 0 0,0 0 16,0 0-16,0 1 0,-21-1 0,21 0 16,0-42 15,0 0-31,0-1 15,21 1-15,1 0 0,-22 0 0,21 0 16,-21 0-16,0-22 16,21 22-16,-21 0 0,21-21 0,-21 20 15,0 1-15,0 0 16,21 21-16,0 0 16,-21 21-16,22 0 15,-22 1-15,21 20 0,-21-21 16,0 0-16,0 0 0,0 22 15,21-22-15,-21 0 0,21 0 0,0 0 16,-21 1-16,21-1 0,1 0 16,-1 0-16,0-21 0,0 0 0,0 0 15,0 0-15,1 0 16,-1 0-16,21 0 0,-21 0 0,0 0 16,22-21-16,-22 0 0,21 0 15,-21-1-15,1 1 0,-1 0 0,0-21 16,0 21-16,0-1 0,0-20 15,1-21 1,-1 41-16,-21 1 0,0 42 31,0 1-15,0-1-16,0 0 0,0 0 0,0 0 16,21 0-16,-21 1 0,0-1 15,0 0-15,0 0 0,21 0 16,0-21-16,-21 21 15,21-21-15,1 0 16,-1 0-16,0 0 0,0 0 0,0 0 16,0-21-16,1 0 0,-1 21 15,0-21-15,0 0 0,0 0 0,0-1 16,1 1-16,-1 0 0,-21 0 16,0 0-16,0 0 0,21-1 0,-21 1 15,21 0-15,-21 0 16,0 42 15,0 0-31,0 0 0,0 1 0,0-1 16,0 21-16,0 0 0,0 1 15,0-22-15,0 42 0,0-20 16,0-1-16,0 22 0,0-1 0,0 1 16,0 20-16,0-20 0,21 20 15,-21 1-15,21 0 0,-21-1 0,0 1 16,22 21-16,-22 0 0,0-22 0,0 22 15,0 0-15,0-21 0,0-1 16,0 1-16,0 21 0,0-43 0,0 22 16,0-21-16,-22-1 0,22 1 15,0-22-15,0 0 0,-21-21 0,21 1 16,-21-22-16,0 0 0,0 0 16,0 0-16,-22-22 0,22 1 0,-21-21 15,-1 21-15,1-22 0,-21-20 16,-1 21-16,22-22 0,-22 1 0,22-1 15,-22 1-15,22-22 0,0 0 16,-1 22-16,22-43 0,0 21 16,0 1-16,0-1 0,21 0 0,0 1 15,0-1-15,21 0 0,0 22 0,0-22 16,22 0-16,20 1 0,1 20 16,-1 1-16,1-1 0,-1 1 15,1 20-15,20 1 0,-41-21 0</inkml:trace>
  <inkml:trace contextRef="#ctx0" brushRef="#br0" timeOffset="38274.35">5419 5863 0,'0'-21'0,"0"42"0,0-63 0,0 21 16,-22 0-16,1-1 16,0 1-16,21 0 0,-21 21 0,0-21 15,0 21-15,-1 0 0,1 0 16,0 0-16,0 21 0,0-21 15,21 42-15,0-20 0,0-1 16,0 21-16,-21 0 0,21 1 0,0-1 16,0 0-16,0 1 0,0-22 0,0 21 15,0 1-15,0-1 16,0-21-16,0 0 0,0 0 0,21 1 16,0-1-16,0 0 0,0-21 15,22 0-15,-22 0 0,21 0 0,0-21 16,-20 0-16,20 21 0,0-22 0,1 1 15,-1 0-15,-21 0 0,21-21 16,-20 20-16,-1-20 0,0 0 0,0 21 16,-21-22-16,0 1 0,0 0 15,0-1-15,-21 1 0,-21 21 0,-1-22 16,1 22-16,0 0 0,-1 0 16,1 21-16,0 0 0,-1 0 15,1 0-15,21 0 0,-22 21 16,22 0-16,0 0 0,21 1 0,0-1 15,0 0-15,0 0 0,21-21 0,0 21 16,22 0-16,-1-21 0,0 0 16,22 22-16,-1-22 0,1 0 0,-1 0 15,22 0-15,-21-22 0,-1 1 16,1 0-16,-1 0 0,1 0 0,-1 0 16,-21-22-16,22 22 0,-43-21 15,21 21-15,1-1 0,-22-20 0,-21 21 16,0 0-16,0 0 0,0-1 15,0 1-15,0 0 0,-21 0 16,0 21-16,-1-21 0,1 21 0,0 0 16,0 0-16,0 0 15,0 21-15,21 21 0,-22-21 16,1 22-16,21-1 0,-21 22 16,21-22-16,0 21 0,0 1 0,0-1 15,0 1-15,0 21 0,0-22 0,0 1 16,0 20-16,0 1 0,0 0 15,0-1-15,21 1 0,-21 0 0,21-1 16,1 22-16,-1-21 0,0 21 0,0-1 16,-21 1-16,0-21 0,21 21 15,-21-22-15,0 1 0,0 0 0,0-22 16,21 22-16,-21-22 0,22 1 16,-22-1-16,0 1 0,0-22 15,0 1-15,0-1 0,0 0 0,-22-21 16,1 1-16,-21-22 0,21 0 0,-22 0 15,22 0-15,-21-22 0,0 1 16,-1-21-16,-20 21 0,20-22 0,-20 1 16,-1 0-16,22-1 0,-21 1 15,20-21-15,-20 20 0,20 1 0,1-22 16,0 22-16,-1-21 0,22 20 16,0-20-16,0-1 0,21 22 0,0-22 15,0 1-15,0-1 0,21-20 16,21 20-16,-20 1 0,41-1 0,-21-20 15,43 20-15</inkml:trace>
  <inkml:trace contextRef="#ctx0" brushRef="#br0" timeOffset="38672.62">7366 5757 0,'21'-21'0,"-42"42"0,42-63 15,-21 63 1,0 0-16,0 1 16,0-1-16,-21 0 0,21 0 15,-21 21-15,21-20 0,0 20 16,-21-21-16,21 21 0,-22-20 16,22-1-16,-21 0 0,21 0 0,0 0 15,0 0-15,0 1 0,0-44 47,0 1-47,21 0 0,-21 0 0</inkml:trace>
  <inkml:trace contextRef="#ctx0" brushRef="#br0" timeOffset="39020.47">7366 5482 0,'-21'0'0,"42"0"0,-63 0 0,20 0 15,22 21 1,-21-21-16,21 22 0,0-1 16,0 0-1,21-21-15,1 0 16,-1 0-16,0 0 0,0 0 16,21-21-16,-20 0 0,-1 21 0,0-22 15,0 1-15,-21 0 0,0 0 16,0 0-16,0 0 15,-21 21-15,0-22 0,0 22 16,-1 0-16,1 0 0,0 0 16,0 0-16,0 0 0,0 0 15,-1 22-15,1-1 0,0 0 16,21 0-16,0 0 0,0 0 16,0 1-16,0-1 0,0 0 15,0 0-15,21-21 16,22 0-16,-22 0 0,0 0 0,21 0 15</inkml:trace>
  <inkml:trace contextRef="#ctx0" brushRef="#br0" timeOffset="39272.43">8022 5228 0,'0'0'0,"21"-21"0,-21 0 15,21 0-15,-21 42 31,0 21-31,-21-21 0,0 22 16,0-1-16,21 0 0,-21 1 16,0-1-16,21 22 0,-22-22 0,1 21 15,0 1-15,21-22 0,-21 22 16,0-22-16,0 22 0,21-22 0,0 0 16,0-21-16,0 22 0,0-22 15,0 0-15,0 0 0,0 0 16,21-21-16,0 0 0,0 0 15,0 0-15</inkml:trace>
  <inkml:trace contextRef="#ctx0" brushRef="#br0" timeOffset="39660.24">8445 5757 0,'0'0'0,"0"-21"0,22-21 16,-22 21-16,-22 21 15,1 0 1,0 0-16,0 21 0,0 0 16,0 0-16,-22 0 0,22 1 15,0-1-15,0 0 0,0 0 0,-1 21 16,22-20-16,-21-1 0,21 0 0,0 0 16,21 0-16,1-21 15,-1 0-15,0 21 0,0-21 0,0 22 16,22-22-16,-22 0 0,0 0 0,0 21 15,0-21-15,0 21 0,1-21 16,-22 21-16,0 0 0,0 0 16,-22 1-1,1-22-15,0 21 0,0-21 0,0 0 16,-22 21-16,22-21 0,0 0 16,0 0-16,0 0 0,0 0 15,-1 0-15,1 0 0,0 0 0,0-21 16,21 0-1,-21-1-15,21 1 0,0-21 16</inkml:trace>
  <inkml:trace contextRef="#ctx0" brushRef="#br0" timeOffset="39863.62">7895 5482 0,'0'0'16,"0"-21"-16,21 0 15,0 21-15,1-21 16,20 21-16,-21 0 0,21-21 0,1 21 16,-1 0-16,0-22 0,1 22 15,-22 0-15,21 0 0,-21 0 0,1 0 16,-1 0-16,0 0 0,0 0 31</inkml:trace>
  <inkml:trace contextRef="#ctx0" brushRef="#br0" timeOffset="42951.06">11239 6265 0,'0'0'0,"-21"0"0,0 0 16,0 0-16,0 0 0,0 0 0,21-21 16,0 0-1,0 0-15,0 0 0,21 0 16,0-1-16,21-20 0,1 21 0,-1-21 16,0-1-16,1 1 0,-1 0 15,0-22-15,22 22 0,-22-22 0,0 1 16,1-1-16,-1 22 0,-21-22 15,22 22-15,-43 0 0,0-1 16,0 22-16,0 0 0,0 0 0,-22 0 16,-20 21-16,21 0 0,-21 0 15,-1 0-15,1 21 0,21 0 0,-22 0 16,1 22-16,21-1 0,0 0 16,0 1-16,21-1 0,0 21 0,0-20 15,0 20-15,21-20 0,0 20 16,0-21-16,0 1 0,22-1 0,-22 0 15,0 1-15,0-1 0,0-21 16,0 22-16,1-22 0,-22 0 0,0 0 16,0 0-16,0 0 0,0 1 15,-22-22-15,1 21 0,0-21 16,0 0-16,0 0 0,-22 0 16,22-21-16,-21 21 0,21-22 0,-22 1 15,1 0-15,21 0 0,-21 0 16,-1-22-16,1 22 0,21 0 0,-22 21 15,22-21-15,0 0 0,0 21 0,0 0 16,0 0-16,21 21 16,0 0-16,0 0 0,0 0 15,21 1-15,0-1 0,21 0 16,-21-21-16,1 21 0,20 0 16,-21 0-16,21-21 0,1 22 0,-1-22 15,0 21-15,1-21 0,-1 0 16,22 0-16,-22 0 0,21 0 0,1-21 15,-1-1-15,1 1 0,-1 21 0,1-21 16,-1-21-16,1 21 0,-22-1 16,22-20-16,-22 21 0,0-21 15,1-1-15,-22 22 0,0-21 0,0-1 16,-21 1-16,0 21 0,0-21 0,0 20 16,-21 44-1,21-1 1,-21 0-16,21 21 0,-21-21 15,21 22-15,0-1 0,-21-21 16,-1 22-16,22-22 0,0 21 0,0-21 16,-21 22-16,21-22 0,0 0 0,-21-21 15,21 21-15,0 0 0,0-42 47,0 0-47,21 0 16,-21 0-16,0-1 0,0 1 0,0 0 15,0 0-15,21-21 0,-21 20 16,22-20-16,-22 21 0,21-21 16,-21 20-16,21 1 0,0 0 0,0 21 15,0 0 1,-21 21-16,22 0 0,-1 1 16,-21-1-16,21 0 0,-21 0 15,0 21-15,0-20 0,0-1 0,21 21 16,-21-21-16,0 0 0,0 1 0,21-1 15,-21 0-15,0 0 0,0 0 16,21-21 0,1-21 15,-1 0-31,-21 0 0,0-22 0,0 22 16,21 0-16,-21-21 15,21 21-15,-21-22 0,21 22 0,-21-21 16,0 21-16,21-1 0,1 1 0,-1 0 15,-21 0-15,21 21 0,0 0 16,0 0-16,0 21 0,-21 0 16,22 0-16,-1 1 0,-21-1 15,21 0-15,-21 21 0,21-21 0,-21 1 16,21-1-16,0 0 0,-21 0 0,22 21 16,-1-42-16,0 22 0,0-1 15,0 0-15,0-21 0,22 0 16,-22 0-16,21 0 0,1 0 0,-1 0 15,-21 0-15,21 0 0,1 0 16,-22-21-16,21 0 0,-21-1 0,22 1 16,-22 0-16,0 0 0,0 0 15,0-22-15,1 22 0,-1-21 0,0 0 16,0-1-16,0 22 0,0-21 16,-21-1-16,22 22 0,-1 0 0,0 0 15,21 21-15,-21 0 0,1 0 0,-1 0 16,0 21-16,0 0 15,0 0-15,-21 1 0,0-1 0,21 21 0,-21-21 16,0 0-16,0 1 0,0-1 16,0 0-16,0 0 0,0 0 15,0 0-15,0 1 16,0-44 15,-21 1-31,21 0 16,0 0-16,0 0 0,-21 0 15,21-1-15,-21-20 0,21 21 16,0-21-16,-21 20 0,0 1 0,21 0 16,0 0-16,-22 21 0,1 0 0,0 0 15,0 0-15,0 0 16,0 21-16,-1 0 0,1 0 0,0 22 16,0-22-16,0 21 0,0-21 0,-1 22 15,1-1-15,-42 85 16,63-106-1,0 0-15,0 1 0,0-1 16,21 0-16,0-21 16,0 0-16,0 0 0,1 0 0,-1 0 15,21 0-15,-21-21 0,0 0 16,1 21-16,-1-22 0,0 1 16,0 0-16,0 0 0,0-21 0,1 20 0,-22 1 15,21-21-15,-21 21 0,0-22 16,0 22-16,0 0 0,0 0 15,-21 21 1,-1 21-16,22 0 16,-21 0-16,21 1 0,0-1 15,0 0-15,0 0 0,0 0 0,0 22 16,0-22-16,0 0 0,0 0 0,21 0 16,1 0-16,-1 1 15,0-22-15,0 0 0,0 0 16,0 0-16,1 0 0,-1 0 0,21 0 0,-21 0 15,22 0-15,-22 0 0,21-22 16,-21 1-16,22 0 0,-22 0 16,0 0-16,21 0 0,-21-22 15,1 1-15,-1 0 0,-21-1 0,21 1 16,-21-22-16,21 22 0,-21-21 0,0 20 16,0-20-16,21 20 0,-21 1 15,0 21-15,0-21 0,0 20 0,0 1 16,0 42 15,-21 1-31,21 20 0,0-21 16,0 21-16,-21 1 0,21-1 0,-21 22 15,21-22-15,-21 0 0,21 22 16,0-22-16,0 0 0,0 1 16,0-1-16,0 0 0,0 1 0,0-22 15,0 21-15,0-21 0,0 1 0,0-1 16,0 0-16,21-21 0,0 0 15,0 0-15,0 0 0,0 0 16,22 0-16,-22 0 0,0-21 16,21 0-16,-20-1 0,-1 1 15,21-21-15,-21 21 0,0-22 0,22 1 16,-22 0-16,0-1 0,0-20 16,43-43-16,-43 64 0,0-22 15,-21 22-15,21 0 0,-21-1 16,21 22-16,-21-21 0,0 21 0,0-1 15,0 44 1,-21-1 0,0 21-16,0-21 0,21 22 0,-21-1 15,0 0-15,21 22 0,-22-22 16,1 22-16,21-22 0,-21 0 0,21 1 16,0-1-16,0 0 0,0 1 15,0-1-15,0-21 0,0 0 0,0 0 16,0 1-16,0-1 0,21 0 0,0-21 15,1 0-15,-1 21 0,0-21 16,21 0-16,-21 0 0,22 0 0,-22 0 16,21-21-16,1 21 0,-1-21 15,-21 0-15,21-1 0,1 1 16,-22 0-16,21-21 0,-21 21 16,1-22-16,-22 22 0,0 0 15,0 0-15,0 0 0,0-1 16,-22 22-1,1 0-15,0 0 0,0 22 16,21-1-16,-21 0 0,0 0 16,21 0-16,0 0 0,0 1 0,0-1 15,0 21-15,0-21 0,0 0 0,0 1 16,0-1-16,0 0 16,21 0-16,0-21 15,0 0-15,0 0 0,0 0 16,1 0-16,20 0 0,-21 0 0,0 0 15,22 0-15,-22-21 0,0 0 16,0 0-16,0-1 0,0 1 16,1 0-16,-1-21 0,0 21 0,-21-1 0,0-20 15,0 21-15,0 0 16,0 0-16,0 42 47,0 0-32,21-21-15,0 0 0,-21 21 16,21 0-16,1 0 16,-22 1-16,0-1 0,0 0 15,0 0-15,0 0 0,0 0 16,0 1-16,0-1 0,0 0 0,0 0 16,0 0-16,0 0 15,21-21 1,0 0-16,0 0 15,0 0-15,0 0 16,-21-21-16,22 21 0,-22-21 16,0 0-16,0 0 0,0 0 0,0-1 15</inkml:trace>
  <inkml:trace contextRef="#ctx0" brushRef="#br0" timeOffset="43547.8">17780 6244 0,'21'0'15,"-42"0"-15,63 0 0,-21 0 0,1 0 16,-1 0-16,0-21 0,0 0 16,0 0-16,22 0 0,-22-1 15,21 1-15,0-21 0,1 21 0,-1-22 16,0 1-16,-20 0 0,20-1 15,0 1-15,1-21 0,-22 20 0,0-20 16,0 20-16,0 1 0,-21 0 16,21-1-16,-21 1 0,0 0 0,0 21 15,0-1-15,-21 22 16,0 0-16,0 22 0,0-1 16,0 21-16,-1 22 0,1-1 0,0 1 15,0 20-15,0 1 16,0 0-16,-22-1 0,22 1 0,0 21 15,0-22-15,0 22 0,-1 0 16,1 21-16,0-21 0,21 0 0,-21 0 0,0 21 16,21-22-16,-21 22 0,-1-21 15,22 0-15,-21-21 0,21 21 16,-21-22-16,21-20 0,0 20 0,0-20 16,0-22-16,0 1 0,0-22 0,0 21 15,0-63 1,0 0-16,0-22 15,0 1-15,0 0 0,0-22 0,21 1 16,-21-1-16,21-20 0,1-1 0</inkml:trace>
  <inkml:trace contextRef="#ctx0" brushRef="#br0" timeOffset="44344.84">18373 6096 0,'0'0'0,"0"-42"0,0-1 16,0 22-16,0-21 0,0 0 15,21 20-15,0-20 0,0 21 0,0 0 16,0 0-16,22-1 0,-22 22 16,21 0-16,1 0 0,-22 22 0,21-1 15,-21 0-15,0 0 0,1 21 16,-22 1-16,0-22 0,0 21 0,0 1 16,0-22-16,0 21 0,-22-21 0,-20 0 15,21 1-15,0-1 16,0 0-16,-22 0 0,22-21 0,0 0 15,-21 21-15,20-21 0,1 0 16,0 0-16,0 0 0,0 0 0,0 21 16,42-21 31,42 0-32,-42 0-15,22 0 0,-1-21 16,0 0-16,1 21 0,-1-21 0,0 0 15,1-22-15,-1 22 16,0-21-16,1 21 0,-1-22 0,0 1 0,1 0 16,-1-1-16,-21 1 15,22 0-15,-22 21 0,0-1 0,-21 1 16,0 0-16,-21 21 16,0 0-16,-1 21 0,1 0 15,0 1-15,0-1 0,0 0 0,0 0 16,-1 21-16,22-20 0,0-1 15,0 0-15,0 0 0,0 0 0,0 0 16,0 1-16,0-1 0,22 0 16,-1 0-16,-21 0 15,0 0-15,21 1 0,0-22 0,-21 21 16,21 0-16,0 0 16,1-21-16,-1 0 0,0 0 15,0 0-15,0 0 0,0 0 16,1 0-16,-1 0 0,21-21 15,-21 21-15,0-21 0,1 0 0,20-1 16,-21 1-16,0 0 0,0-21 16,1 21-16,-1-22 0,0 22 0,0 0 15,-21 0-15,0 0 0,0-1 16,-21 44 15,21-1-31,0 0 0,-21 0 16,21 0-16,-21 0 0,21 1 15,0-1-15,-22 0 0,22 0 0,0 0 16,0 0-16,22-21 31,-22-21-15</inkml:trace>
  <inkml:trace contextRef="#ctx0" brushRef="#br0" timeOffset="44511.75">19494 5694 0,'0'-21'0,"0"42"0,-21-42 16,0 0-16,0 21 0,0 0 15,0 0-15,-1 0 16,1 0-16,21 21 31,21 0-31,1 0 16,-1 0-16</inkml:trace>
  <inkml:trace contextRef="#ctx0" brushRef="#br0" timeOffset="46672.53">19981 5800 0,'-21'0'15,"0"0"1,0 21-1,0 0-15,21 0 0,0 0 0,0 1 16,0-1-16,-22 21 0,22-21 0,0 0 16,0 22-16,0-22 0,-21 0 15,21 0-15,0 0 0,0 1 0,0-1 16,0 0-16,0 0 16,0-42 30,0 0-46,21 0 0,1-1 0,-22 1 16,21-21-16,-21 21 0,21-22 0,0 1 16,-21 21-16,21-21 0,0-1 15,1 22-15,-1 0 0,-21 0 0,21 0 16,0 21-16,0 0 0,0 0 16,1 0-16,-22 21 0,21 0 15,-21 0-15,0 0 0,21 22 16,-21-22-16,0 0 0,0 0 0,0 0 15,0 22-15,0-22 0,0 0 0,0 0 16,0 0-16,0 0 16,0 1-16,0-44 47,21 1-47,0 21 0,-21-42 15,21 21-15,1 0 0,-1-1 16,0-20-16,0 0 0,0 21 0,22-22 15,-22 22-15,0-21 0,21 21 16,-21-1-16,1 1 0,20 21 16,-21 0-16,0 0 0,0 21 15,-21 1-15,0-1 0,0 0 16,0 21-16,0-21 0,0 1 16,0-1-16,0 21 0,0-21 15,22 0-15,-22 1 0,0-1 0,0 0 16,21 0-16,0 0 0,0-21 0,0 21 15,0-21-15,1 0 0,-1 0 16,21 0-16,-21 0 0,22 0 0,-22 0 16,21 0-16,0 0 0,-20-21 15,20 0-15,-21 0 0,21 0 0,-20 0 16,-1-1-16,0-20 0,21 21 0,-42-21 16,21-1-16,-21 22 15,22-21-15,-22 21 0,0-22 0,0 22 0,0 0 16,0 42-1,0 0 1,-22 0-16,22 1 0,-21-1 16,21 0-16,-21 21 0,21-21 0,0 1 15,0 20-15,0-21 0,0 0 0,0 0 16,0 1-16,0-1 0,0 0 16,0 0-16,0 0 0,21-21 15,0 0-15,1 0 16,-1 0-16,0 0 0,0 0 0,0 0 15,0-21-15,22 21 0,-22-21 0,21 0 16,-21 0-16,1-22 16,20 22-16,-21-21 0,0-1 0,22-20 15,-22-1-15,0 22 0,0-21 16,0-1-16,0 1 0,1 20 0,-1-20 16,0 20-16,-21-20 0,0 21 0,0 20 15,0-20-15,0 21 0,0 0 16,0 0-16,0-1 0,0 44 15,-21-1 1,0 0-16,-1 0 0,22 21 0,-21-20 16,0 20-16,21 0 0,0 1 15,-21-1-15,21 21 0,-21-20 0,21-1 16,0 22-16,0-22 0,0 0 16,0 1-16,0-1 0,0 0 15,0-21-15,0 1 0,0 20 0,21-21 16,0 0-16,0 0 0,0-21 15,1 22-15,-1-22 0,21 0 0,-21 0 16,22 0-16,-22 0 0,0 0 0,0-22 16,21 1-16,-20 0 0,-1 0 15,0 0-15,-21 0 0,21-22 0,0 22 16,0 0-16,-21-21 0,0 20 16,22 1-16,-22 0 0,0 42 46,0 0-46,0 22 0,0-22 0,0 0 16,0 0-16,0 0 0,0 1 16,0 20-16,0-21 0,0 0 15,0 0-15,0 1 0,0-1 16,21-21 0,0 0-16,0 0 15,0 0-15,-21-21 0,21 21 16,1-22-16,-1 1 0,0 0 0,0 0 15,0-21-15,-21 20 0,21-20 16,1 21-16,-1 0 0,0 0 16,-21-22-16,21 22 0,-21 0 15,0 42 1,0 0 0,0 0-16,0 1 0,0-1 15,0 0-15,0 0 0,0 0 0,0 22 16,0-22-16,0 0 0,0 0 15,0 0-15,21 0 0,0-21 0,-21 22 16,22-1-16,-1-21 0,0 0 16,0 0-16,0 0 0,0 0 0,1 0 15,-1 0-15,0 0 0,0 0 16,21 0-16,-20-21 0,20-1 0,-21 1 16,0 0-16,22 0 0,-22 0 15,21-43-15,-21 43 0,-21-21 16,0 21-16,21-1 0,-21 1 15,0 0-15,0 0 0,0 0 16,0 0 0,-21 21-1,0 0 1,21 21-16,-21 0 0,0 0 16,21 0-16,0 0 0,-21 1 15,21-1-15,-22 0 0,22 0 0,0 21 16,0-20-16,0-1 0,0 0 15,0 0-15,0 0 0,0 0 0,0 1 16,0-1-16,22-21 16,-1 21-16,0-21 0,0 0 15,0 0-15,0 0 0,1 0 16,-1 0-16,21 0 0,-21 0 0,22 0 16,-22-21-16,0 21 0,21-21 0,-21-1 15,1 1-15,20 0 16,-21 0-16,0 0 0,0 0 0,1-1 15,-1 1-15,0 0 0,-21 0 0,0 0 16,0 0-16,0-1 0,0 1 16,-21 21 31,0 0-1,21 21-30,0 1-16,-22-22 0,22 21 0,-21 0 16,21 0-16,0 0 0,0 0 15,0 1-15,0-1 0,0 0 16,0 0-16,0 0 31,21-21-31,1 0 16,-1 0-16,-21-21 15,0 0-15,0 0 16,0 0-16,0-1 0</inkml:trace>
  <inkml:trace contextRef="#ctx0" brushRef="#br0" timeOffset="46851.7">22923 5398 0,'-21'0'0,"42"0"0,-63 0 0,21 0 16,0-22-16,0 22 0,21-21 47,0 0-47,-22 21 16,1 0-16</inkml:trace>
  <inkml:trace contextRef="#ctx0" brushRef="#br0" timeOffset="47048.13">21548 5419 0,'-43'0'0,"86"0"0,-107 21 16,43-21-16,42 0 16,21 0-16,1 0 15,-1 0-15,0 0 0,1 0 0,-1 0 16,22 0-16,-22 0 0,0 0 15,1 0-15,-22 0 0,0 0 0,0 0 16,-21-21-16,0 0 0</inkml:trace>
  <inkml:trace contextRef="#ctx0" brushRef="#br0" timeOffset="47208.04">21103 5292 0,'0'0'0,"-21"0"0,0 0 0,0 0 0,42 0 47,0 0-47,0 0 16</inkml:trace>
  <inkml:trace contextRef="#ctx0" brushRef="#br0" timeOffset="49095.94">25188 6202 0,'43'0'15,"-22"0"-15,0-21 0,0 21 16,21-21-16,-20-1 0,20 22 16,-21-21-16,0 0 0,22 0 0,-22-21 15,0 20-15,0 1 0,0 0 16,0-21-16,-21 21 0,0-22 16,0 22-16,0-21 0,0-1 0,-21 1 15,0 21-15,-21-21 0,21 20 16,-22 1-16,1 0 0,0 21 0,-1 0 15,1 0-15,0 21 0,-1 0 16,1 22-16,0-1 0,-1 0 0,1 22 16,0-22-16,20 1 0,1-1 0,0 21 15,21-20-15,0-1 0,0-21 16,0 22-16,21-22 0,0 0 0,22 0 16,-22 0-16,0-21 0,21 0 15,1 0-15,-1 0 0,0 0 0,1 0 16,-1-21-16,22 0 0,-22 0 15,0 0-15,22-1 0,-22-20 16,0 21-16,1-21 0,-22-1 0,21 1 16,-21-22-16,22 1 0,-22-1 0,0 1 15,0-1-15,-21 1 0,21 21 16,-21-22-16,22 22 0,-22-22 0,0 43 16,0-21-16,0 21 0,0-1 15,-22 22-15,1 22 16,0-1-16,0 0 0,0 21 15,0 1-15,-1-1 0,-20 0 16,21 22-16,0-22 0,0 22 0,21-1 16,-22 1-16,22-1 0,0-21 15,0 1-15,0 20 0,0-20 0,22-22 16,20 21-16,-21-21 0,21 0 0,1 1 16,20-1-16,-20-21 0,20 0 15,-21 0-15,22 0 0,-1 0 0,-20 0 16,20 0-16,-20 0 0,20-21 15,-21-1-15,1 1 0,-1 0 0,0 0 16,-20 0-16,20 0 0,-21-22 16,0 22-16,-21-21 0,0-1 0,21 1 15,-21 21-15,0-21 0,0 20 16,-21 22 0,0 0-16,0 0 0,-21 0 0,20 22 15,-20 20-15,0-21 0,21 21 16,-22-20-16,1 20 0,21-21 0,0 21 15,-1-20-15,22-1 0,-21 21 0,21-21 16,0 0-16,0 1 16,43-22-16,-22 0 0,0 0 0,0 0 15,0 0-15,0 0 0,1 0 0,20 0 16,-21 0-16,0-22 0,0 1 16,1 0-16,-1 0 0,0 0 15,0-22-15,-21 22 0,21-21 16,-21 0-16,21 20 0,-21-20 0,0 0 15,0 21-15,0-1 0,0 1 0,0 0 16,0 42 0,0 0-16,0 1 15,0-1-15,0 21 0,0 0 16,0-20-16,0 20 0,0-21 0,0 21 16,0-20-16,0 20 0,0-21 15,0 0-15,22 0 0,-1 1 0,0-22 16,21 21-16,1 0 0,-1-21 0,0 0 15,22 0-15,-22 0 0,22 0 16,-22 0-16,0-21 0,22 0 16,-22-1-16,-21 1 0,22 0 0,-22-21 15,0-1-15,0-20 0,0 21 16,0-22-16,-21 1 0,0-22 0,0 21 16,0 1-16,22-1 0,-22 1 15,0-1-15,0 1 0,0 21 0,0-1 16,0 22-16,0 0 0,0 0 15,-22 42-15,22 21 16,-21-21-16,0 22 0,21-1 16,-21 0-16,0 1 0,0 20 0,21-20 15,-22 20-15,22 1 0,-21-1 0,21-21 16,0 22-16,0-22 16,0 22-16,0-22 0,0 0 0,0 1 15,21-1-15,1-21 0,-22 0 16,21 22-16,0-22 0,0-21 0,21 21 15,-20 0-15,-1-21 0,21 0 0,-21 0 16,22 0-16,-1 0 0,-21-21 16,21 0-16,1 21 0,-22-21 0,21-22 15,-21 22-15,22 0 0,-22-21 16,0-1-16,-21 1 0,0 0 0,0-1 16,0 22-16,0-21 0,0 0 0,0 20 15,0 1-15,-21 21 16,0 0-16,0 0 0,-1 0 15,-20 21-15,21 22 0,0-22 16,0 21-16,-1-21 0,1 22 0,21-1 16,0-21-16,-21 22 0,21-22 0,0 21 15,0-21-15,0 0 0,0 1 16,21-1-16,0-21 16,1 0-16,-1 0 15,0 0-15,0 0 0,0 0 0,0 0 16,1-21-16,-1-1 0,0 1 0,-21-21 15,21 21-15,0-22 16,0 1-16,-21 0 0,0-1 0,22 1 16,-22 21-16,21 0 0,-21 0 15,0-1-15,0 44 16,0-1-16,0 0 16,-21 0-16,21 21 0,-22-20 0,22 20 15,0-21-15,0 21 0,0-20 0,0-1 16,22 0-16,-1 0 0,0-21 15,0 21-15,0 0 0,0-21 0,1 0 16,20 0-16,-21 0 0,21 0 16,-20 0-16,20 0 0,-21-21 0,0 0 15,-21 0-15,21 0 16,-21 0-16,0-22 0,0 22 16</inkml:trace>
  <inkml:trace contextRef="#ctx0" brushRef="#br0" timeOffset="49281.91">26987 5546 0,'-21'0'0,"42"0"0,-63 0 16,63 0 0,0 0-16,22 0 15,-1 0-15,0 0 0,22 0 16,-1 0-16,1 0 0,-1 0 15,1 0-15,21-21 0,-22 21 0</inkml:trace>
  <inkml:trace contextRef="#ctx0" brushRef="#br0" timeOffset="49569.77">28892 5186 0,'0'0'15,"0"-21"-15,-42 21 16,21 21-16,0 0 0,0 0 16,-1 0-16,1 22 0,0-1 15,0 0-15,0 1 0,0 20 0,-1-20 16,1 20-16,21 1 0,-21-1 16,0-21-16,0 22 0,21-1 15,-21-20-15,21-1 0,-22 0 0,22 1 0,0-22 16,0 21-16,0-21 0,0 1 15,0-1-15,22-21 16,-1 0 0,-21-21-16,0-1 0,0 1 15</inkml:trace>
  <inkml:trace contextRef="#ctx0" brushRef="#br0" timeOffset="50235.79">28363 5927 0,'0'0'16,"-21"0"-16,0 0 0,42 0 31,0 0-15,0 0-16,22 0 0,-1 0 0,0 0 15,1 0-15,20 0 0,-20 0 0,20-21 16,1 21-16,-22-22 0,21 22 16,-20-21-16,20 21 0,-20 0 0,-22 0 15,21-21-15,-21 21 16,0 0-16,-21 21 31,-21 0-31,21 1 0,0-1 16,-21 0-16,0 0 0,21 0 0,0 0 15,0 1-15,0-1 0,0 0 16,0 0-16,0 0 0,21-21 16,0 21-16,22-21 0,-22 0 15,0 0-15,21 0 0,-21 0 0,22 0 16,-22 0-16,21 0 0,-21 0 15,1-21-15,20 0 0,-21 21 0,0-21 16,0 0-16,-21 0 0,22-1 16,-22 1-16,21 0 0,-21 0 15,0 0-15,0 0 0,0-1 16,0 44 15,-21-1-31,-1 0 16,22 0-16,-21 0 0,0 22 0,0-22 15,0 21-15,0 0 0,-1 1 0,-20-1 16,21 0-16,0 1 16,-22 20-16,22-20 0,-21 20 0,21 1 15,-22-1-15,22 1 0,0-1 0,0 1 16,-21-22-16,20 43 0,1-22 16,21 1-16,-21-1 0,0 1 0,21-1 15,-21 1-15,21-1 0,0-21 16,-21 22-16,-1-43 0,1 21 0,21-20 15,-21-1-15,0 0 0,0-21 0,-22 0 16,22 0-16,0 0 0,0-21 16,-21 0-16,20-1 0,1 1 0,0-21 15,0 21-15,0-22 0,21 1 16,0-21-16,0 20 0,0-20 0,0 20 16,21-20-16,0 21 0,21-22 15</inkml:trace>
  <inkml:trace contextRef="#ctx0" brushRef="#br0" timeOffset="50576.21">29951 5800 0,'0'0'0,"0"-85"16,0 64-16,0 0 0,0 42 31,0 0-31,0 21 15,-21 1-15,21-1 0,-22 22 16,22-22-16,0 21 0,-21 1 0,0-1 16,0 22-16,0-21 0,0 20 15,21-20-15,-22 20 0,1-20 16,0-1-16,0 1 0,21-1 0,0 1 16,0-22-16,-21 1 0,21-1 15,0 0-15,-21-21 0,21 1 0,0 20 16,0-21-16,0 0 0,0-42 31,0 0-31,0-21 16,21 20-16,-21 1 0,21-21 0,0 0 15,0-1-15</inkml:trace>
  <inkml:trace contextRef="#ctx0" brushRef="#br0" timeOffset="50864.67">29972 6117 0,'0'0'0,"0"-63"0,0 20 0,0 22 15,0-21-15,21 21 0,-21-22 16,21 22-16,0 0 0,-21 0 0,22 0 16,20 21-16,-21-21 0,0-1 15,22 22-15,-22 0 0,0 0 0,21 0 16,-21 0-16,1 22 0,-1-1 16,-21 0-16,0 0 0,0 0 0,0 22 15,0-1-15,-21-21 0,-1 21 16,1-20-16,-21 20 0,21-21 15,-22 0-15,22 0 0,-21 1 0,21-1 16,0 0-16,-1-21 0,1 0 16,0 21-16,0-21 0,42-21 47,0 0-47,22 0 0,-22 21 0,21-22 15</inkml:trace>
  <inkml:trace contextRef="#ctx0" brushRef="#br0" timeOffset="51192.53">30395 6033 0,'21'0'16,"1"-22"-16,-1 22 15,0 0-15,0-21 16,0 0-16,0 21 0,1-21 0,20 21 16,-21-21-16,0 0 0,22-1 15,-22-20-15,21 21 0,-21 0 0,0-22 16,1 22-16,-1 0 0,-21 0 15,0 0-15,0 0 0,0-1 0,-21 22 16,-1 0-16,1 0 16,0 0-16,0 0 0,-21 22 0,20-1 15,1 0-15,0 0 16,0 21-16,0-20 0,0 20 0,21-21 16,-22 21-16,22-20 0,0-1 15,0 21-15,0-21 0,0 0 0,22 1 16,-1-22-16,0 21 0,0 0 15,0-21-15,0 0 0,1 0 0,-1 0 16,0 0-16,0 0 0,0 0 16,0 0-16,1 0 0,-1-21 0,0 21 15</inkml:trace>
  <inkml:trace contextRef="#ctx0" brushRef="#br0" timeOffset="51509.51">31581 5038 0,'0'-21'16,"0"42"-16,0-64 0,0 65 62,0-1-62,0 0 16,-22 0-16,22 0 15,-21 0-15,21 1 0,0-1 16,0 0 0</inkml:trace>
  <inkml:trace contextRef="#ctx0" brushRef="#br0" timeOffset="51688.57">31750 5038 0,'0'-21'16,"0"42"15,0 0-15,0 0-16,-21 0 15,21 0-15,-21-21 0,21 22 16,-22-1-16,22 0 16,0 0-16,-21-21 0,21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26:25.6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1016 0,'0'0'0,"0"-21"0,0 0 16,0 0-16,0-1 15,21 22-15,-21-21 0,0 0 0,21 0 16,-21 0-16,0 0 0,22-1 16,-22 1-16,0 0 0,0 0 15,0 0-15,0 0 16,0 42 31,0 0-47,-22 21 15,1 1-15,0-1 0,0 0 16,0 1-16,21 20 0,-21-21 0,-1 22 16,1-22-16,0 22 0,0-22 15,21 22-15,-21-22 0,0 0 16,21 1-16,0-1 0,-22 0 0,22 1 15,-21-1-15,21 0 16,-21-21-16,21 22 0,0-22 0,-21 0 0,21 0 16,0 0-1,0-42 1,0 0-16,0 0 16,0-21-16,0 20 0,0-20 15,0 0-15,0 21 0,21-22 0</inkml:trace>
  <inkml:trace contextRef="#ctx0" brushRef="#br0" timeOffset="331.8">1587 910 0,'22'-21'0,"-44"42"0,44-63 0,-22 21 16,0 0-16,0-1 15,21 1-15,0 42 31,0 1-31,0-1 0,-21 21 16,21-21-16,1 22 0,-1-1 0,0 21 16,0-20-16,-21-1 0,21 22 15,-21-22-15,21 21 0,-21-20 0,22-1 16,-22 0-16,0 1 0,0-1 16,0 0-16,21 1 0,-21-22 15,0 21-15,0-21 0,0 1 0,21 20 16,-21-21-16,0 0 15,21-42 17,-21 0-32,0 0 0,0-22 15,0 22-15,21-21 0,0 0 16</inkml:trace>
  <inkml:trace contextRef="#ctx0" brushRef="#br0" timeOffset="635.64">2265 741 0,'0'-21'0,"-21"0"15,-1 21 1,1 0-16,21 21 16,0 21-1,-21-21-15,21 22 0,-21-1 0,21 0 16,-21 22-16,0-1 0,21-20 15,-22 20-15,1 1 0,0-22 0,0 21 16,0-20-16,0 20 0,-1-20 16,22-1-16,-21 0 0,0 1 0,21-1 15,0 0-15,0-21 16,0 1-16,0-1 0,0 0 0,0-42 31,0 0-15,21 21-16</inkml:trace>
  <inkml:trace contextRef="#ctx0" brushRef="#br0" timeOffset="1076.06">2392 1376 0,'0'0'0,"-21"0"31,-1 0-31,1 0 15,0 0-15,21 21 16,-21 0-16,0 0 0,21 1 0,0-1 16,-21 0-16,-1 0 0,22 0 15,-21 22-15,21-22 0,0 21 16,0-21-16,0 0 0,0 1 0,0-1 16,0 0-16,0 0 0,21 0 15,1-21-15,-1 0 0,0 0 0,0 0 16,21 0-16,-20 0 0,20 0 15,-21 0-15,21-21 0,-20 0 16,-1 0-16,21 0 0,-21-1 0,0-20 16,-21 21-16,0 0 0,22-22 15,-22 22-15,0-21 0,0 21 0,0 0 16,-22-1-16,1 1 0,0 0 16,0 0-16,0 21 0,0 0 15,-1 0-15,1 0 0,-21 0 0,21 0 16,0 0-16,21 21 0,-22 0 15,1 0-15,21 1 16,0-1-16,0 0 16,21-21-16,1 0 0,-1 0 15,21 0-15,-21 0 0</inkml:trace>
  <inkml:trace contextRef="#ctx0" brushRef="#br0" timeOffset="1589.3">2857 1376 0,'0'0'0,"0"21"31,0 0-15,0 0-16,-21-21 16,21 22-16,0-1 0,0 0 0,0 21 15,0-21-15,0 1 16,0-1-16,0 0 0,0 21 0,-21-21 15,21 1-15,0-1 0,0 0 16,-21 0-16,21 0 0,0 0 0,0 1 16,0-1-16,0 0 15,0-42 1,0 0 0,0-1-16,0 1 0,0-21 15,0 21-15,0-22 0,21 1 0,-21 0 16,21 21-16,0-22 0,1 1 15,-1 21-15,21-22 0,-21 22 0,0 0 16,22 0-16,-1 0 16,-21 0-16,0 21 0,22 0 0,-22 0 15,0 0-15,0 0 0,0 21 16,1 0-16,-1 0 0,-21 0 0,0 0 16,0 22-16,0-22 0,0 21 15,0-21-15,0 22 0,0-22 0,0 21 16,0-21-16,-21 22 0,21-22 15,0 0-15,0 0 0,-22 0 0,22 1 16,0-1 0,0-42-1,0-1 1</inkml:trace>
  <inkml:trace contextRef="#ctx0" brushRef="#br0" timeOffset="2144.5">5016 826 0,'0'0'0,"0"-43"0,0 22 0,0-21 16,0 21-16,0-1 0,0 1 16,0-21-16,-21 21 0,21 0 15,-21 21 1,0 0-16,21 21 16,0 21-16,0-21 0,0 22 15,0 20-15,0 1 0,-21-1 0,21 1 16,-21 20-16,-1-20 0,22 20 15,-21-20-15,0 21 0,0-22 0,0 1 16,0-1-16,21 1 0,0-1 0,0-21 16,-22 1-16,22-1 0,0 0 15,0-20-15,0-1 0,0 0 16,0 0-16,0-42 31,0 0-31,0 0 16,0-22-16,0 22 0,0-21 0,0-1 15</inkml:trace>
  <inkml:trace contextRef="#ctx0" brushRef="#br0" timeOffset="2502.29">4720 931 0,'0'0'16,"0"-42"-16,-21 21 0,21-21 0,-21 20 15,21-20-15,0 21 0,0 0 16,0 0-16,0-22 0,21 22 0,0-21 15,0 21-15,22-1 0,-1-20 16,0 21-16,1 0 0,20 0 16,-21-1-16,22 22 0,-1 0 0,-20 0 15,20 22-15,-20-1 0,-1 0 16,0 21-16,-21 1 0,1-1 0,-22 0 16,0 22-16,0-22 0,-22 22 15,-20-1-15,21 1 0,-21-22 0,-1 21 16,1-20-16,0-1 0,-1 0 0,1 1 15,21-22-15,-22 21 0,22-21 16,0 1-16,0-22 0,0 21 16,21 0-16,0 0 15,21-21 17,0 0-17,0 0-15</inkml:trace>
  <inkml:trace contextRef="#ctx0" brushRef="#br0" timeOffset="3257.86">5207 1715 0,'0'0'0,"0"21"0,0 0 15,21-42 16,0 0-31,0-1 0,-21 1 16,22 0-16,20 0 0,-21-21 16,0 20-16,0-20 0,1 21 0,-1-21 15,0 20-15,0-20 0,0 21 16,0 0-16,-21 0 0,22-1 0,-22 1 16,-22 21-1,1 0-15,0 0 0,0 21 16,0-21-16,0 22 0,21-1 15,-22-21-15,22 21 0,-21-21 16,21 21-16,0 0 16,21-21-16,1 0 15,-1 21-15,0-21 0,0 0 16,0 0-16,0 22 0,1-22 16,-1 21-16,0-21 15,-21 21-15,21-21 0,-21 21 0,0 0 16,0 0-16,0 1 0,0-1 15,0 0-15,0 0 0,0 0 16,0 0-16,21 1 16,-21-1-1,0 0-15,21-21 0,1 0 16,-1 0-16,0 0 16,0 0-16,0 0 0,0 0 15,1-21-15,-1 21 0,0-21 16,0-1-16,0 1 0,0 0 0,22 0 15,-22-21-15,0 20 0,0 1 16,-21 0-16,21-21 0,1 21 0,-22-1 16,21 1-16,-21 0 0,0 0 15,0 0-15,0 42 32,0 0-32,0 0 15,0 0-15,0 22 0,-21-22 16,21 0-16,-22 0 0,22 22 15,0-22-15,0 0 0,0 0 0,0 0 16,0 0-16,0 1 0,0-1 0,22 0 16,-1-21-16,0 0 15,0 0-15,0 0 16,0 0-16,1 0 16,-1-21-16,-21 0 0,0-1 0,21 1 15,-21 0-15,21 0 0,-21 0 16</inkml:trace>
  <inkml:trace contextRef="#ctx0" brushRef="#br0" timeOffset="3443.76">6202 1143 0,'0'0'0,"-21"0"0,-1 0 0,1 0 0,0 0 15,0 0 1,0 0-16,21 21 31,21-21-15,-21 21-16,21-21 15,0 0-15</inkml:trace>
  <inkml:trace contextRef="#ctx0" brushRef="#br0" timeOffset="4219.47">6413 1376 0,'0'0'0,"-21"0"0,21 21 0,-21-21 16,21 21-1,0 0-15,-21 1 16,21-1-16,0 0 0,0 0 15,0 0-15,0 0 0,0 1 16,-21-22-16,21 21 0,0 0 0,0 0 16,0 0-16,-21 0 15,21 1 1,0-44 0,0 1-1,0 0-15,0 0 16,0 0-16,0 0 0,0-1 15,0 1-15,21-21 0,0 21 0,0 0 16,-21-22-16,21 22 0,0 0 16,22 0-16,-22 0 0,0-1 0,21 1 15,-20 21-15,-1 0 0,21 0 0,-21 0 16,0 0-16,1 0 0,-1 21 16,0 1-16,0-1 0,0 0 0,-21 0 15,0 0-15,0 0 0,0 1 16,0 20-16,0-21 0,0 0 0,0 0 15,0 1-15,0-1 0,-21 0 16,21 0-16,-21 0 0,21 0 16,0 1-16,-21-22 15,21-22 17,0 1-32,0 0 0,0 0 15,0 0-15,21 0 0,0-22 0,0 22 16,0-21-16,1 21 0,-1-1 15,0-20-15,0 21 0,21 0 0,-20 0 16,-1-1-16,21 1 0,-21 21 0,0 0 16,1 0-16,20 0 0,-21 0 15,0 0-15,-21 21 0,21-21 0,1 22 16,-22-1-16,0 21 16,0-21-16,0 0 0,0 22 0,0-22 15,0 0-15,0 21 0,0-20 0,0-1 16,-22 21-16,22-21 0,-21 0 15,21 1-15,0-1 0,-21 0 0,21 0 16,-21-21-16,21 21 16,0-42-1,21 0-15,0 21 16,-21-21-16</inkml:trace>
  <inkml:trace contextRef="#ctx0" brushRef="#br0" timeOffset="4480.32">7620 1355 0,'0'-21'15,"0"42"17,-21 0-32,0-21 0,-1 21 15,22 0-15,-21 22 0,21-22 0,0 0 16,-21 0-16,0 0 0,21 0 0,-21 22 15,21-22-15,0 0 0,0 0 16,-21 0-16,21 1 16,-22-22-16,22 21 15,22-21 1,-22-21-16,21 21 16,0-22-16</inkml:trace>
  <inkml:trace contextRef="#ctx0" brushRef="#br0" timeOffset="4809.14">7620 1058 0,'0'0'0,"-21"0"0,21 22 0,-21-1 15,21 0-15,0 0 16,21-21-1,0 0 1,0 0-16,-21-21 16,21 21-16,-21-21 0,21 0 15,-21-1-15,0 1 0,0 0 16,0 0-16,0 0 16,-21 21-16,0 0 15,0 0-15,0 0 0,0 0 16,21 21-16,0 0 15,-22 0-15,22 0 16,0 1-16,0-1 16</inkml:trace>
  <inkml:trace contextRef="#ctx0" brushRef="#br0" timeOffset="6358.32">7789 1736 0,'0'0'0,"0"21"15,21-21 1,1 0-16,-1 0 16,0-21-16,0 0 15,0 21-15,0-22 0,1-20 0,-1 21 16,0 0-16,0-22 0,0 1 16,22 21-16,-22-21 0,0-22 15,21 22-15,-21-1 0,1-20 16,-1-1-16,21 1 0,-21-1 0,0 1 15,1-1-15,-1 1 0,0-1 16,0 1-16,-21 21 0,0-1 0,21 1 16,-21 0-16,0 20 0,0-20 15,0 21-15,0 0 0,-21 21 16,0 0 0,0 21-16,0 0 0,-1 0 0,1 22 15,0-1-15,0 0 0,0 1 16,0 20-16,-1 1 0,1-1 0,0 1 15,0-1-15,0 1 0,0-1 16,21 1-16,-22-1 0,22 1 16,-21-22-16,21 21 0,0 1 0,0-22 15,0 1-15,0-1 0,0 0 16,0 1-16,0-1 0,0-21 0,21 0 16,1 0-16,-1 1 0,0-22 0,0 0 15,0 0-15,0 0 0,1 0 16,20 0-16,-21-22 0,21 22 0,-20-21 15,-1 0-15,21 0 16,-21-21-16,0 20 0,22-20 0,-22 21 0,0-21 16,0 20-16,0-20 0,1 21 15,-1 0-15,-21 0 0,0-1 16,21 1-16,-21 0 0,0 0 0,0 42 31,-21 0-15,0 0-16,21 1 15,0 20-15,-22-21 0,1 0 0,21 0 16,-21 22-16,21-22 0,0 0 0,0 0 16,0 22-16,0-22 0,0 0 15,0 0-15,0 0 16,21-21-16,0 0 16,22 0-16,-22 0 15,0 0-15,0-21 0,0 21 0,1-21 16,-1 0-16,0 0 0,21-1 15,-21 1-15,1 0 0,-1-21 0,21 21 16,-21-1-16,0 1 0,1 0 16,20-21-16,-21 21 0,0-1 15,-21 1-15,21 21 0,-21-21 16,0 42 0,0 0-1,0 1-15,0-1 0,0 0 16,0 0-16,0 0 0,0 0 0,0 1 15,0-1-15,0 21 0,0-21 16,0 0-16,0 1 0,0-1 16,0 0-16,0 0 15,22-21 1,-1 0 0,0-21-16,0 21 0,0-21 0,0 0 15,1-1-15,-1 1 0,0 0 16,0 0-16,0 0 0,0 0 0,-21-1 15,22 1-15,-1 0 0,-21 0 16,0 0-16,21 0 0,0 21 16,-21-22-16,0 44 31,0-1-31,0 0 0,0 0 16,-21 0-16,21 0 0,0 1 15,-21-1-15,21 0 0,0 0 0,0 0 16,0 0-16,0 1 0,0-1 0,0 0 15,0 0-15,21 0 16,0 0-16,0-21 0,0 0 0,22 0 16,-22 0-16,0 0 0,0 0 0,22 0 15,-22-21-15,0 21 16,21-21-16,-21 0 0,1 21 0,-1-21 16,0 0-16,0-1 0,0-20 15,0 21-15,1 0 0,-1 0 0,-21-22 16,0 22-16,21 0 0,-21 0 0,0 0 15,0-1-15,0 1 16,-21 21-16,0 0 0,-1 0 16,1 0-16,21 21 15,-21 1-15,0-1 0,21 0 16,0 21-16,-21-21 0,21 1 0,0 20 16,0-21-16,0 0 0,0 22 15,0-22-15,0 0 0,0 0 16,21-21-16,0 21 0,0-21 0,0 0 15,22 0-15,-22 0 0,0 0 16,0 0-16,22 0 0,-22 0 0,0 0 16,21 0-16,-21-21 0,1 0 0,20 0 15,-21 0-15,0-1 0,0 1 16,1 0-16,-1 0 0,0-21 16,0 20-16,0-20 0,0 21 0</inkml:trace>
  <inkml:trace contextRef="#ctx0" brushRef="#br0" timeOffset="6584.19">9758 974 0,'-43'0'0,"86"0"0,-107 0 0,43 0 0,0 0 16,0 0-1,21-21 17,-21 21-17,-1 0 1</inkml:trace>
  <inkml:trace contextRef="#ctx0" brushRef="#br0" timeOffset="6792.58">8170 1164 0,'0'0'0,"-42"21"0,0-21 0,20 22 16,1-22-16,0 21 0,0-21 0,42 0 31,0 0-31,0 0 16,22 0-16,-22 0 0,21 0 15,1 0-15,-22 0 0,21 0 0,0 0 16,-20-21-16,20-1 0</inkml:trace>
  <inkml:trace contextRef="#ctx0" brushRef="#br0" timeOffset="7356.26">11091 1080 0,'-21'0'0,"42"0"0,-63-22 0,0 1 16,20 0-16,1 21 0,0 0 0,0-21 16,0 21-16,0 0 0,-1 0 15,44 0 1,-1 0 0,21 0-16,0 0 0,1 0 0,-1 0 15,22 0-15,-1 0 16,-21 0-16,22 0 0,-1 0 0,-20 0 15,20 0-15,-20 0 0,-1 0 16,0 0-16,-21 0 0,22 0 0,-43 21 31,-21 0-15,-1-21-16,-20 0 0,21 0 16,-21 0-16,20 0 0</inkml:trace>
  <inkml:trace contextRef="#ctx0" brushRef="#br0" timeOffset="7636.1">11282 1058 0,'-21'0'0,"-1"0"31,1 22-15,21 20 0,0-21-16,0 0 0,0 22 0,0-1 15,0 0-15,-21 1 0,21-1 16,0 0-16,-21 1 0,0-1 0,21 21 15,0-20-15,0-1 0,-21 0 16,-1 1-16,22-1 0,-21 0 0,21-20 16,0 20-16,0-21 0,0 0 0,-21 0 15,21 1-15,0-1 16,21-21 0,0-21-1,-21-1-15,22 22 0,-1-21 16,0-21-16,0 21 0</inkml:trace>
  <inkml:trace contextRef="#ctx0" brushRef="#br0" timeOffset="8232.04">11578 1524 0,'0'0'0,"21"0"0,-21-21 0,-21 42 47,0 0-47,21 0 0,-21 1 16,0-1-16,21 21 0,-22-21 15,22 0-15,-21 22 0,21-22 16,-21 0-16,21 0 0,0 0 0,0 1 16,0-1-16,0 0 0,21-21 15,0 0-15,1 0 16,-1 0-16,21 0 0,-21 0 0,0-21 16,22 21-16,-1-21 0,-21-1 15,22 1-15,-1-21 0,-21 21 0,21 0 16,-20-1-16,-1-20 0,0 21 15,0 0-15,0 0 0,0-22 0,-21 22 16,0 0-16,0 0 16,0 0-1,0 42 1,0 0 0,-21 0-16,21 0 0,-21 22 15,21-1-15,-21-21 0,21 21 0,-21 1 16,21-1-16,-21 22 0,-1-22 15,22 0-15,0 1 0,0 20 0,0-21 16,0 22-16,0-1 0,0 1 0,0-1 16,0 1-16,0-22 0,0 22 15,0-1-15,0 1 0,-21-22 16,21 0-16,-21 1 0,21-1 0,-21-21 16,0 0-16,0 1 0,-1-1 0,1-21 15,0 0-15,0 0 0,0 0 16,0 0-16,-22-21 0,22-1 0,-21 1 15,-1 0-15,22 0 0,-21-21 0,0 20 16,20-20-16,1 21 0,-21-21 16,21-1-16,0 1 0,21 21 0,0-22 15,0 1-15,0 21 0,0-21 0,0 20 16,0-20-16,21 0 0,0 21 16,0-22-16,21 1 0</inkml:trace>
  <inkml:trace contextRef="#ctx0" brushRef="#br0" timeOffset="8532.92">12446 1291 0,'0'0'0,"-21"0"15,0 0-15,21 21 16,-22 1-16,22-1 0,-21 0 16,0 21-16,21 22 0,0-22 15,-21 22-15,0-1 0,0 1 16,21 20-16,-22-20 0,1 20 0,21-20 16,-21 21-16,0-22 0,0 22 0,21-22 15,-21 22-15,-1-22 0,1 1 16,0-1-16,0 1 0,0-1 0,0 1 15,-1-22-15,1 1 0,21-1 0</inkml:trace>
  <inkml:trace contextRef="#ctx0" brushRef="#br0" timeOffset="8912.23">12171 1566 0,'0'0'16,"21"-21"-16,0 0 0,-21 0 0,21 0 0,0 0 16,1-1-16,-1 22 0,0-21 15,0 21-15,0 0 0,22-21 0,-22 21 16,0 0-16,21 0 0,-21 21 15,1-21-15,-1 21 0,0 1 16,-21 20-16,0-21 0,0 21 0,0-20 16,0 20-16,-21 0 0,0-21 0,-1 22 15,-20-22-15,21 21 0,-21-21 16,20 1-16,-20-1 0,21 0 0,-21-21 16,20 21-16,1 0 0,0-21 0,0 0 15,0 0-15,21-21 31,0 0-31,0 0 0,21 21 0,0-21 16</inkml:trace>
  <inkml:trace contextRef="#ctx0" brushRef="#br0" timeOffset="9272.02">12636 1672 0,'22'0'0,"-1"0"16,0-21-16,0 21 0,0-21 16,0 0-16,1 21 0,-1-21 15,0-1-15,0 22 0,0-21 0,0 0 16,1 0-16,-1 0 0,0 0 16,-21-1-16,0 1 15,0 0-15,-21 21 16,0 0-16,-1 0 15,1 0-15,0 21 0,0 0 0,-21 1 16,20-1-16,1 21 0,0-21 16,0 22-16,21-1 0,0-21 0,-21 21 15,21-20-15,0 20 0,0-21 0,0 0 16,0 0-16,0 1 0,0-1 16,21-21-16,0 21 0,0-21 15,0 0-15,22 0 0,-22 0 0,0 0 16,21-21-16,-20 21 15,20-21-15</inkml:trace>
  <inkml:trace contextRef="#ctx0" brushRef="#br0" timeOffset="9539.87">13525 1439 0,'0'-21'15,"0"42"-15,0-63 0,-21 42 31,0 0-31,0 0 0,0 21 16,0-21-16,-1 21 0,1 1 0,0-1 16,0 0-16,0 21 0,0-21 15,-1 22-15,22-22 0,0 21 0,-21-21 16,21 1-16,0 20 0,0-21 16,0 0-16,0 0 0,0 1 0,0-1 15,21-21-15,1 0 0,-1 0 16,0 0-16,0 0 0,0 0 15,0 0-15,22 0 0,-22 0 0,21-21 16,-21 21-16</inkml:trace>
  <inkml:trace contextRef="#ctx0" brushRef="#br0" timeOffset="9999.6">14160 1482 0,'0'0'0,"-42"-21"16,21 21-16,0 0 15,-22 0-15,22 0 0,-21 0 16,21 0-16,0 0 0,-22 21 0,22 0 16,0-21-16,-21 21 0,20 21 15,1-20-15,0-1 0,0 0 0,21 21 16,0-21-16,-21 22 0,21-22 0,0 0 16,0 0-16,0 0 15,0 1-15,0-1 0,0 0 0,21-21 16,0 0-1,0 0-15,0 0 0,1 0 16,-1-21-16,0 21 0,0-21 16,0-1-16,0 1 0,1 0 15,-1 0-15,0 0 0,0-22 0,0 22 16,0 0-16,1-21 0,-22 21 0,21-1 16,-21 1-16,21 0 0,-21 42 46,-21 0-46,21 22 16,-21-22-16,21 21 0,0-21 0,0 1 16,-22 20-16,22-21 0,-21 0 0,21 0 15,0 1-15,0-1 0,0 0 16,0 0-16,21-21 16,1 0-1,-1 0-15,21 0 0,-21-21 0</inkml:trace>
  <inkml:trace contextRef="#ctx0" brushRef="#br0" timeOffset="10424.36">14753 1482 0,'0'0'0,"21"0"16,-21-21-16,0-1 0,-21 22 31,0 0-31,0 0 16,0 22-16,-1-22 0,1 21 0,0 0 15,-21 0-15,21 0 0,21 0 0,-22 1 16,1-22-16,21 21 0,-21 0 16,21 0-16,0 0 0,0 0 15,21-21 1,0 0-16,1 0 0,-1 0 0,0 22 16,0-22-16,0 0 0,0 0 0,1 21 15,-1-21-15,0 21 16,0-21-16,-21 21 0,21 0 15,-21 0-15,0 1 16,0-1-16,-21 0 16,0-21-16,0 21 0,0-21 0,-1 0 15,1 21-15,-21-21 0,21 0 16,0 0-16,-22 0 0,22 0 0,-21 0 16,21 0-16,-1 0 0,1 0 0,0 0 15,0 0-15,0 0 0,21-21 31,0 0-31,21 0 0,-21 0 16,21 21-16,21-22 16</inkml:trace>
  <inkml:trace contextRef="#ctx0" brushRef="#br0" timeOffset="10944.62">15261 1122 0,'0'0'0,"0"-42"0,0 20 0,0 1 16,0 0-16,0 0 0,-21 21 31,0 0-31,0 0 16,21 21-16,-22 0 16,1 22-16,0-1 0,21 0 0,-21 1 15,0-1-15,0 0 0,-1 22 0,1-22 16,0 0-16,0 22 0,0-22 15,0 1-15,-1 20 0,22-21 0,-21 1 16,21-22-16,0 21 0,0-21 16,0 1-16,0-1 0,0 0 0,43 0 15,-1-21-15,-21 0 0,0 0 16,22 0-16,-1 0 0,0 0 16,1 0-16,-22-21 0,21 0 0,0 0 15,1-1-15,-1-20 0,0 21 0,-20 0 16,20-22-16,-21 22 15,0-21-15,0 21 0,-21 0 0,0-1 16,-21 44 15,0-1-31,21 0 0,0 0 0,-21 0 16,21 22-16,-21-22 0,21 0 16,0 0-16,0 0 0,0 0 0,0 1 15,0-1-15,21 0 0,0-21 16,0 0-16,0 0 15,1 0-15,-1 0 0,0 0 16,0 0-16,0 0 0,0 0 0,1-21 16,-1 21-16,-21-21 0,21-1 15,0 1-15</inkml:trace>
  <inkml:trace contextRef="#ctx0" brushRef="#br0" timeOffset="11123.51">15960 1270 0,'0'0'16,"0"-21"-16,-22 21 0,1 0 16,0 0-1,21 21 17,-21-21-17</inkml:trace>
  <inkml:trace contextRef="#ctx0" brushRef="#br0" timeOffset="11308.41">14965 1461 0,'0'0'16,"-85"21"-1,85 0-15,21-21 16,0 0-1,1 0-15,20 0 0,-21 0 0,21 0 16,1 0-16,-22 0 0,21 0 0,1-21 16,-1 21-16,-21 0 0</inkml:trace>
  <inkml:trace contextRef="#ctx0" brushRef="#br0" timeOffset="12120.28">16298 1715 0,'0'0'0,"0"-22"16,0 1-16,-21 21 47,0 0-47,21 21 15,-21 1 1,21-1-16,-21 0 0,21 21 0,-22-21 15,22 1-15,-21-1 0,21 0 0,-21 21 16,21-21-16,0 1 16,0-1-16,-21 0 0,0 0 15,21-42 17,0 0-32,0 0 0,0-1 15,0 1-15,0 0 0,0 0 16,0 0-16,21-22 0,0 1 0,0 21 15,0-21-15,1-1 0,-1 22 16,21-21-16,0 21 0,-20-1 16,20 1-16,0 0 0,1 0 0,-1 21 15,0 0-15,-21 0 0,22 0 16,-22 0-16,21 21 0,-21 0 0,1 0 16,-1 1-16,-21-1 0,0 21 15,21-21-15,-21 22 0,0-22 0,0 0 16,0 21-16,0-21 0,0 1 0,-21 20 15,21-21-15,-21 0 0,-1 0 16,1 1-16,0-1 0,0 0 16,0-21-16,21 21 15,-21-21-15,42 0 32,-21-21-17,21 21-15,0-21 0</inkml:trace>
  <inkml:trace contextRef="#ctx0" brushRef="#br0" timeOffset="12971.79">17547 1715 0,'0'0'0,"0"-64"15,0 43 1,0 0-16,-21 21 0,21-21 0,-21-1 15,0 22-15,-1 0 0,1 0 16,-21 0-16,21 0 0,0 0 0,-22 0 16,1 22-16,21-1 0,-22 0 15,22 0-15,-21 21 0,21-20 0,0-1 16,-1 21-16,1-21 0,0 22 0,0-22 16,21 0-16,0 21 0,0-21 15,0 1-15,0-1 0,21 0 16,0-21-16,0 0 0,1 21 0,-1-21 15,21 0-15,-21 0 0,22 0 16,-1 0-16,-21 0 0,21-21 0,-20 21 16,20-21-16,-21 21 15,0-21-15,0-1 0,1 1 0,-1 0 16,0 21-16,0-21 0,0 0 0,-21 0 16,21-1-16,-21 1 0,22 0 15,-22 0-15,0 0 0,0 0 16,21 21-16,-21 21 31,0 0-31,0 0 16,-21 0-16,21 0 0,-22 22 15,22-1-15,-21 0 0,0 1 0,0-1 16,0 0-16,0 1 0,-1-1 16,1 0-16,0 22 0,0-1 15,21-20-15,-21 20 0,0 1 0,-1-1 16,1 1-16,0-1 0,0 1 0,0-1 15,0 1-15,-1-1 0,1 1 16,-21-1-16,42 1 0,-21-1 0,0 1 16,-1-1-16,22 1 0,-21-1 0,21 1 15,0-22-15,0 22 0,0-22 16,0 0-16,0 22 0,-21-43 0,21 21 16,0 1-16,0-1 0,-21-21 0,21 0 15,0 0-15,-21 1 0,0-1 16,-1-21-16,1 0 0,0 0 15,0 0-15,0-21 0,-22-1 16,22 1-16,0 0 0,-21 0 0,-1-21 16,22-1-16,-21 1 0,0 0 15,-1-22-15,1 1 0,21-1 0,-22 1 16,22-1-16,0-21 0,21 22 0,0-1 16,0 1-16,0-1 0,0 1 15,21-1-15,0 22 0,1-21 0,20-1 16,-21 22-16,0-1 0,22-20 15,-22 21-15,0-1 0,21 1 16,-21 0-16,1 20 0,20-20 0,-21 21 16,0 0-16,0 0 0,1-1 0,-1 1 15,0 0-15,-21 0 16,21 21-16,0 0 0,-21-21 0,21 21 16</inkml:trace>
  <inkml:trace contextRef="#ctx0" brushRef="#br0" timeOffset="13436.04">18817 1058 0,'0'0'0,"0"-21"16,0-21-1,0 21-15,0 0 0,0-1 0,-21 22 16,0 0 0,0 0-16,-1 0 0,1 22 0,0-1 15,0 21-15,-21 0 16,20 1-16,-20 20 0,0-20 0,-22 20 15,22 22-15,0-22 0,-22 22 16,1 0-16,-1-1 0,22 1 0,-22 0 16,1-22-16,20 22 0,1-1 0,0-20 15,-1-1-15,1 1 0,21-1 16,0 1-16,0-22 0,-1 22 0,1-22 16,21 0-16,0 1 0,0-22 0,0 0 15,0 21-15,0-20 16,0-1-16,21-21 31,1-21-31,-22-1 16,21 22-16,-21-21 0</inkml:trace>
  <inkml:trace contextRef="#ctx0" brushRef="#br0" timeOffset="14276.91">19156 1693 0,'0'0'16,"21"-21"-16,0-21 16,-21 21-16,0 0 0,21 21 0,-21-22 0,0 1 15,0 0 1,-21 21 0,0 0-16,0 0 0,0 21 0,-1 0 15,1 1-15,0-1 0,-21 0 16,21 21-16,-1 1 0,1-1 0,0 0 15,0 1-15,0-1 0,0 0 16,-1 1-16,1-22 0,21 21 0,-21 0 16,21-20-16,0-1 0,0 0 15,0 0-15,0 0 0,21 0 0,0 1 16,22-22-16,-22 21 0,0-21 0,21 0 16,-20 0-16,20 0 0,0 0 15,1 0-15,-1 0 0,0-21 16,1 21-16,-1-22 0,0 1 0,1 0 15,-1 0-15</inkml:trace>
  <inkml:trace contextRef="#ctx0" brushRef="#br0" timeOffset="14567.75">20002 1418 0,'0'-42'0,"0"84"0,22-105 0,-22 20 15,0 22-15,0 0 0,0 0 0,0 0 16,0 0-16,-22 21 31,1 21-31,0 21 16,21 0-16,-21 1 0,0-1 0,0 22 15,-1-22-15,1 21 0,0 1 16,0-1-16,0-20 0,0 20 0,-1-20 16,1 20-16,0-21 0,21 1 0,-21-1 15,0-21-15,21 22 0,0-22 16,0 0-16,0 0 0,0 0 0,0 0 15,0 1-15,0-1 16,21-21 0,0 0-16,0 0 0,0-21 15,22-1-15</inkml:trace>
  <inkml:trace contextRef="#ctx0" brushRef="#br0" timeOffset="15927.82">20849 1926 0,'0'0'0,"0"-21"0,0 0 15,0 0-15,0-22 16,0 22-16,0 0 0,0 0 0,-21 0 16,0-22-16,0 22 0,-1 0 15,1 0-15,0 21 0,0 0 16,0-21-16,0 21 0,-22 0 0,22 0 15,0 21-15,-21 0 0,20 0 16,-20 0-16,0 1 0,21 20 0,-22-21 16,22 21-16,0-20 0,0 20 15,0 0-15,-1-21 0,1 22 0,21-22 16,0 0-16,0 0 0,0 22 16,0-22-16,0 0 0,0 0 15,0 0-15,21-21 0,1 0 0,-1 21 16,0-21-16,0 0 0,21 0 15,-20 0-15,20 0 0,-21 0 16,21-21-16,1 21 0,-1-21 16,0 0-16,-20 0 0,20 0 0,0-1 15,1 1-15,-22-21 0,0 21 0,0-22 16,0 22-16,0-21 0,-21 0 16,22 20-16,-22 1 0,0-21 0,0 21 15,0 0-15,-22 21 31,1 21-15,0 0-16,21 0 0,-21 0 0,21 22 16,-21-22-16,21 0 0,0 21 15,-21-21-15,21 1 0,0 20 0,0-21 16,0 0-16,0 0 0,0 1 16,0-1-16,0 0 0,0 0 15,21-21-15,0 21 0,0-21 0,0 0 16,0 0-16,1 0 0,-1 0 0,21 0 15,-21 0-15,0 0 0,22 0 16,-22-21-16,21 21 0,-21-21 0,22 0 16,-22 0-16,21-1 0,-21 1 15,22 0-15,-22 0 0,0 0 0,21-22 16,-42 22-16,22 0 0,-22 0 16,0 0-16,0 0 0,0-1 0,0 1 15,-22 21 1,1 0-16,0 0 15,0 0-15,21 21 0,0 1 0,-21-1 16,21 0-16,-21 0 0,21 21 16,0-20-16,0-1 0,0 0 0,0 0 15,0 0-15,0 0 0,21 1 0,-21-1 16,21 0-16,-21 0 0,0 0 16,0 0-16,-21-21 46,0 0-30,-1-21-16,22 0 0,-21 21 0,0-21 16,0 21-16,21-21 0,-21 21 15,0 0-15,-1 0 16,1 0 0,21 21-1,0 0-15,0 0 16,0 0-16,21 1 15,1-22-15,-1 0 16,0 21-16,0-21 0,0 0 0,0 0 16,1 0-16,-1 0 0,0 0 15,0 0-15,21 0 0,-20 0 0,20-21 16,-21 21-16,21-22 0,1 1 0,-1 0 16,0 21-16,1-42 15,-22 21-15,21-1 0,-21 1 0,22-21 16,-22 21-16,0-22 0,0 22 0,0-21 15,-21 21-15,0 0 0,0-1 16,0 1-16,-21 21 16,0 0-1,21 21-15,-21 1 0,0-1 0,21 0 16,-21 0-16,21 0 0,0 0 16,0 22-16,0-22 0,0 0 15,0 0-15,0 0 0,0 1 0,0-1 16,0 0-16,0 0 0,0 0 15,0 0-15,0 1 16,-22-22-16,1 21 16,0-21-16,0 0 0,0 0 15,21 21-15,-21-21 0,-1 0 0,1 0 16,0 0 0,0 0-16,21-21 31,0 0-16,0-1-15,21 1 16,0 0-16,22 21 0,-22-21 16</inkml:trace>
  <inkml:trace contextRef="#ctx0" brushRef="#br0" timeOffset="16428.21">23114 889 0,'0'-21'15,"0"42"-15,0-63 0,0 21 0,0-1 0,0 1 16,0 0-16,0 0 15,-21 21 17,0 0-32,-1 0 0,22 21 15,-21 0-15,0 0 0,0 1 16,0 20-16,0 21 0,-1-20 0,-20 20 16,0 1-16,-1-1 0,1 22 15,0-22-15,-1 22 0,-20 0 0,21-1 16,-1-20-16,1 21 15,0-1-15,-1 1 0,1-22 0,21 22 16,-22-21-16,1-1 0,21 1 0,0-1 16,-22 1-16,22-1 0,0 1 15,0-22-15,0 21 0,0-20 0,-1-1 16,1 0-16,0-20 0,21 20 0,-21-21 16,21 0-16,0 0 15,0 1-15,0-44 31,0 1-31,0 0 16,0-21-16,0 21 0,-21-1 16,21-20-16</inkml:trace>
  <inkml:trace contextRef="#ctx0" brushRef="#br0" timeOffset="18324.34">23220 1672 0,'0'0'15,"21"0"-15,-21-21 0,0 0 0,21 0 16,-21 0-16,0-1 0,0 1 0,0 0 16,0 0-16,0 0 15,0 42 1,-21 21-1,21-21-15,-21 43 0,0-22 0,-1 1 16,1 20-16,0-21 0,0 22 16,0-22-16,0 22 0,-22-22 0,22 0 15,0 1-15,0-1 0,-22-21 16,22 22-16,0-22 0,0 0 16,0 0-16,21 0 0,-21-21 15,21-21 1,0 0-1,0 0-15,21 0 0,0-1 16,-21 1-16,0-21 0,21 21 16,0 0-16,-21-1 0,21 1 0,-21 0 15,22 0-15,-1 21 16,0 0 0,0 21-1,-21 0-15,0 0 0,0 1 16,0-1-16,21 0 0,-21 0 0,21 0 15,1 0-15,-1 1 16,0-1-16,0 0 0,21-21 0,-20 21 16,20-21-16,-21 0 0,21 0 15,1 0-15,-22 0 0,21 0 0,1 0 16,-1 0-16,0-21 0,22 21 0,-22-21 16,0 0-16,-20-1 0,20-20 15,0 21-15,-21-21 0,1-1 16,-1 1-16,0 0 0,-21-22 0,0 22 15,0-22-15,0 1 0,0 20 0,0-20 16,-21 21-16,0-22 0,-1 22 16,1-1-16,0 1 0,0 21 15,0 0-15,0 0 0,-22-1 0,22 22 16,0 0-16,-21 0 0,-1 0 16,1 22-16,21-1 0,-22 21 0,22 0 15,-21 1-15,21-1 0,-22 0 16,22 22-16,0-22 0,0 22 15,0-22-15,0 22 0,-1-22 0,22 21 16,0-20-16,0-1 0,0 0 0,0-20 16,0 20-16,0 0 0,22-21 0,-1 1 15,0-1-15,21 0 0,-21 0 16,22 0-16,-22 0 0,21-21 16,1 0-16,-1 0 0,0 0 0,22 0 15,-22 0-15,22 0 0,-22-21 16,0 0-16,22 0 0,-22 0 0,-21 0 15,22-1-15,-22 1 0,21 0 16,-21 0-16,0-21 0,-21 20 0,0-20 16,22 21-16,-22-21 0,0 20 0,0 1 15,0 0-15,-22 21 16,1 0 0,0 21-16,0 0 15,0 1-15,0-1 0,-1 21 16,1-21-16,0 0 0,0 22 0,0-22 15,0 21-15,21-21 0,0 1 16,0-1-16,0 0 0,0 0 0,0 0 16,0 0-16,21 1 0,0-1 15,0-21-15,0 0 0,0 0 0,1 0 16,20 0-16,-21 0 0,0 0 16,22 0-16,-22-21 0,21 21 0,0-22 15,1 1-15,-1 0 0,-21 0 0,22 0 16,-1 0-16,-21-1 0,0-20 15,0 21-15,1 0 0,-22 0 0,0-1 16,0 1-16,0 0 16,-22 21-1,1 0-15,0 0 0,0 21 16,0 0-16,21 1 0,0-1 16,0 0-16,0 0 0,0 0 0,0 0 15,0 1-15,0-1 16,0 0-16,0 0 0,0 0 0,0 0 15,21 1-15,0-1 0,0-21 16,-21 21-16,21-21 0,1 0 16,-1 0-16,0 0 0,0 0 15,0 0-15,0 0 0,1 0 16,20 0-16,-21 0 0,0-21 0,0 0 16,1-1-16,-1 1 0,21 0 15,-21 0-15,0 0 0,1 0 16,-1-22-16,0 22 0,0-21 15,0 21-15,-42 42 47,21 0-47,0 0 0,0 0 16,-21 0-16,21 1 0,0-1 16,0 0-16,0 0 0,0 0 15,0 0 1,21-21-16,0 0 15,0 0 1,1 0-16,-1-21 16,0 0-16,-21 0 15,0 0-15</inkml:trace>
  <inkml:trace contextRef="#ctx0" brushRef="#br0" timeOffset="18519.84">24977 1820 0,'0'0'0,"-22"0"0,1 0 0,0-21 15,0 21-15,0 0 16,42 21 15,0 1-15,0-22-16,0 0 0,1 0 0,-1 21 15</inkml:trace>
  <inkml:trace contextRef="#ctx0" brushRef="#br0" timeOffset="19801.72">25336 2011 0,'0'21'15,"0"0"-15,0 0 16,0 1-16,0-1 0,0 0 16,0 0-16,0 0 15,0 0-15,0 1 0,0-1 0,0 0 16,0 0-16,0 0 0,0 0 16,0 1-16,0-1 0,0 0 15,0 0-15,0-42 47,22 0-47,-1 21 16,0-21-16,0-1 0,0-20 0,22 21 15,-22 0-15,0-22 0,21 22 0,-21-21 16,1 21-16,20-22 0,-21 22 16,0 0-16,-21 0 0,21 0 0,-21 0 15,22 21-15,-44 0 31,1 0-31,21 21 16,-21 0-16,0 0 0,0 21 0,21-20 16,-21-1-16,21 0 0,-22 21 0,22-21 15,0 1-15,0-1 0,0 0 16,0 0-16,0 0 0,0 0 16,0 1-16,22-1 15,-1-21-15,0 0 0,0 0 0,0 0 16,0 0-16,1 0 0,-1 0 0,21 0 15,-21 0-15,22-21 0,-1-1 16,-21 22-16,21-21 0,-20 0 0,-1 0 16,21 0-16,-21 0 0,0-1 15,-21-20-15,22 21 0,-22 0 16,21 0-16,-21-1 0,0 1 0,0 0 16,-21 21-1,-1 0-15,1 0 16,0 0-16,0 21 0,0 0 15,0 1-15,-1-1 0,1 0 0,21 0 16,0 21-16,-21-20 0,21-1 0,0 0 16,0 0-16,0 0 0,0 0 15,0 1-15,21-1 0,0 0 0,1 0 16,-1-21-16,0 21 16,0-21-16,0 0 0,22 0 0,-22 21 15,21-21-15,-21 0 0,22 0 16,-22 0-16,21 0 0,-21 0 15,22-21-15,-22 21 0,21-21 0,-21 0 16,0 0-16,22 0 0,-22-1 16,21 1-16,-21 0 0,1-21 0,20 21 15,-42-1-15,21 1 0,-21 0 16,0 0-16,0 0 16,-21 21-16,0 0 15,0 0-15,-1 0 16,1 0-16,0 0 0,0 0 15,0 21-15,0 0 0,-1-21 16,1 21-16,21 0 0,-21 1 16,21-1-16,-21 0 0,21 0 0,0 0 15,0 0-15,0 1 0,0-1 16,0 0-16,0 0 0,0 0 16,21-21-1,0 0 1,0 0-16,1 0 0,-1 0 0,0-21 15,0 0-15,0 0 0,0 0 16,1-1-16,-1 1 0,0-21 0,21 21 16,-21-22-16,22 1 0,-1-21 15,-21 20-15,22-20 0,-22 20 16,21-20-16,-21 21 0,0-1 16,1 1-16,-22 0 0,0 20 0,0 1 15,0 0-15,0 0 0,-22 21 16,1 0-1,0 0-15,0 42 0,0-21 0,0 22 16,-1-22-16,1 21 0,0 22 16,0-22-16,0 0 0,0 22 0,21-22 15,0 22-15,0-22 0,0 0 16,0 1-16,0-1 0,0 0 0,0-20 16,21-1-16,0 21 0,0-21 15,0 0-15,0-21 0,1 22 0,-1-22 16,21 0-16,-21 0 0,0 0 15,1 0-15,20 0 0,-21-22 16,21 1-16,-20 0 0,20 0 0,-21 0 16</inkml:trace>
  <inkml:trace contextRef="#ctx0" brushRef="#br0" timeOffset="20140.22">28130 1566 0,'0'0'0,"0"-21"0,0 0 0,0 0 0,-21 21 32,0 0-32,0 21 15,0 0-15,0 0 0,-1 22 0,-20-1 16,21 0-16,-21 22 0,-1-1 15,1 1-15,0-1 0,-1 22 0,-20-21 16,20-1-16,1 1 0,0 20 16,-1-20-16,22-22 0,-21 22 0,21-1 15,0-21-15,-1 1 0,1-1 16,0 0-16,21-20 0,-21-1 16,21 0-16,0 0 0,0 0 0,21-21 31</inkml:trace>
  <inkml:trace contextRef="#ctx0" brushRef="#br0" timeOffset="20861.11">28977 2159 0,'0'-21'0,"0"42"0,0-63 15,0 21-15,21-1 0,-21 1 16,0 0-16,0 0 0,-21 21 31,0 0-31,0 21 0,0-21 16,-1 21-16,1 0 0,-21 22 0,21-22 15,0 0-15,-1 21 16,1-20-16,0 20 0,0 0 0,0-21 16,0 22-16,-1-22 0,22 21 15,0-21-15,0 22 0,0-22 0,0 0 16,22 0-16,-1 0 0,0-21 15,0 0-15,21 0 0,1 0 16,-1 0-16,0 0 0,1-21 0,20 0 16,-20 0-16,20 0 0,-21 0 15,1-1-15,-1-20 0,-21 21 0,22-21 16,-22 20-16,-21-20 0,0 0 0,0-1 16,0 1-16,0 0 0,0-1 15,0 22-15,-21-21 0,-1 21 16,-20 0-16,21-1 0,-21 22 15,20 0-15,-20 0 0,0 0 0,21 0 16,-22 0-16,22 22 0,0-1 16,-21 0-16,20 0 0,1 0 0,21 0 15,0 1-15,0-1 0,0 0 0,0 0 16,21 0-16,1-21 16,-1 0-16,21 0 0,22 0 0</inkml:trace>
  <inkml:trace contextRef="#ctx0" brushRef="#br0" timeOffset="21860.01">29887 1693 0,'0'-21'0,"0"42"0,0-63 0,0 21 16,0 0-16,-21 21 15,0 0-15,0 21 16,21 0-16,-21 21 0,-1 1 15,1-1-15,0 0 0,0 22 0,0-22 16,0 22-16,-1-22 0,1 22 16,0-22-16,0 21 0,0-20 0,0-1 15,-1 0-15,1 1 0,0-1 16,21 0-16,-21-20 0,21 20 16,-21-21-16,21 0 0,0 0 15,0-42 16,21 0-31,0 0 0,0 0 16,-21 0-16,21-1 0,1-20 16,-1 21-16,21 0 0,-21 0 0,0-1 15,1-20-15,20 21 0,-21 21 16,0-21-16,0 0 0,1 21 0,-1 0 16,0 0-16,-21 21 15,0 0-15,0 0 16,0 0-16,0 0 0,0 1 15,-21-1-15,0 0 0,-1 0 16,1 0-16,0 0 0,0 1 0,-21-1 16,20 0-16,1-21 0,0 21 0,0-21 15,0 0-15,0 0 0,-1 0 16,1 0-16,0 0 0,0 0 16,0 0-1,21 21 32,21-21-47,0 0 0,0 0 0,0 0 16,1 0-16,20 0 15,-21 0-15,21 0 0,-20 0 0,20 0 16,-21 0-16,21 0 0,1-21 0,-1 21 16,0-21-16,1 21 0,-22-21 15,21 0-15,1-1 0,-22 1 0,0 0 16,0 0-16,0 0 15,-21 0-15,21-1 0,-21 1 0,22-21 16,-22 21-16,0 0 0,0-1 16,0 44 15,0-1-31,0 0 16,-22 0-16,22 21 0,-21 1 0,0-1 15,0 0-15,0 1 0,0-1 16,-1 0-16,22 22 0,-21-22 0,0 22 15,0-22-15,21 22 0,-21-22 0,0 21 16,-1 1-16,1-1 0,0-20 16,0 20-16,0 1 0,0-1 15,-1-20-15,22-1 0,-21 21 0,0-20 0,0-1 16,0 0-16,21-20 0,-21-1 16,21 21-16,-22-42 0,22 21 0,0 0 15,-21-21-15,0 0 31,21-21-15,0 0 0,0 0-16,0 0 15,0 0-15,0-1 0,0 1 0,0 0 16,0-21-16,0 21 0,0-22 16,21 1-16,-21 0 0,21-1 0</inkml:trace>
  <inkml:trace contextRef="#ctx0" brushRef="#br0" timeOffset="22096.48">30353 1926 0,'0'0'0,"0"-21"16,0 0-16,21 21 62,0 0-62,0 0 16,-21 21-16,22-21 16</inkml:trace>
  <inkml:trace contextRef="#ctx0" brushRef="#br0" timeOffset="22459.94">30565 2138 0,'0'0'15,"0"21"-15,0 0 16,21-21-16,0 0 16,0 0-16,0 0 0,0 0 15,1 0-15,-1 0 0,0 0 16,-21-21-16,21 21 0,0-21 15,0 21-15,-21-21 0,0 0 16,0-1-16,0 1 16,-21 21-16,0-21 15,0 21-15,0 0 16,0 21-16,-1-21 0,1 21 0,0 1 16,0-1-16,0 0 0,0 0 15,-1 0-15,1 22 0,21-22 0,0 0 16,0 0-16,0 0 0,0 0 15,0 1-15,0-1 0,0 0 16,0 0-16,21 0 0,1 0 16,-1-21-16,0 22 0,0-22 15,0 0-15,0 0 0,1 0 0,-1 0 16,21 0-16</inkml:trace>
  <inkml:trace contextRef="#ctx0" brushRef="#br0" timeOffset="23031.9">31242 2117 0,'0'-21'0,"0"42"0,0-64 0,-21 43 15,0 0-15,-1 0 0,1 0 16,0 0-16,21 22 16,-21-22-16,0 21 0,0 0 0,-1 0 15,1 21-15,0-20 0,21-1 16,-21 0-16,21 21 0,-21-21 0,21 22 15,0-22-15,0 21 0,0-21 0,0 22 16,0-22-16,21 0 0,0 0 16,0 0-16,0-21 0,1 22 0,20-22 15,-21 0-15,21 0 0,1 0 16,-1 0-16,0 0 0,1-22 0,-1 1 16,0 0-16,1 0 0,-1 0 15,-21-22-15,22 1 0,-22 0 16,0-22-16,21 22 0,-21-22 15,1 22-15,-1-21 0,-21 20 0,21-20 16,-21 20-16,21 1 0,-21 21 16,0 0-16,0-22 0,0 22 15,0 0-15,0 42 16,0 0 0,0 1-16,-21-1 0,0 21 15,0-21-15,21 22 0,-22-1 0,1 0 16,0 1-16,0-22 0,21 21 15,0 0-15,0 1 0,0-1 0,0 0 16,0-20-16,0 20 16,0-21-16,0 21 0,0-20 0,21-1 15,-21 0-15,21-21 0,0 0 16,-21 21-16,22-21 0,-1 0 0,0 0 16,0-21-16,0 21 15,0-21-15,-21 0 0,22-1 0,-1 1 16,0 0-16,0 0 15,0 0-15,-21 0 0,21-1 0</inkml:trace>
  <inkml:trace contextRef="#ctx0" brushRef="#br0" timeOffset="23293.62">31708 2138 0,'0'0'0,"21"0"16,0 0 0,0 0-16,0 0 0,0 0 15,1 0-15,-1 0 0,0 0 0,0 0 16,0-21-16,0 21 0,1 0 16,-1 0-16,0 0 15,-21 21 32</inkml:trace>
  <inkml:trace contextRef="#ctx0" brushRef="#br0" timeOffset="41284.3">1037 3514 0,'21'0'110,"0"0"-95,1 0 1,-22-21-1,21 21-15,-21-22 0,0 1 16,0 0 0,0 0-16,0 0 15,0 0-15,-21 21 16,-1 0-16,1 0 16,0 0-16,0 21 15,21 0 1,-21 0-16,21 0 0,0 0 15,-21-21-15,21 22 0,0-1 16,0 0-16,0 0 16,21-21-1,0 0-15,0 0 16,0 0-16,0 0 16,-21-21-16,22 21 15,-22-21-15,0 0 16,-22 21 15,1 0-31,0 21 16,21 0-16,-21-21 0,21 21 15,0 0-15,-21 0 0,21 1 16,0-1-16,0 0 0,0 0 0,0 0 16,0 0-16,0 1 15,0-1-15,21-21 0,0 0 16,0 0-16,0 0 15,1 0-15,-1 0 0,0 0 0,0 0 16</inkml:trace>
  <inkml:trace contextRef="#ctx0" brushRef="#br0" timeOffset="41928.19">1651 3471 0,'-21'0'15,"0"0"-15,21 22 16,-22-22 0,22 21-16,0-42 78,22 21-78,-22-22 15,0 1 1,-22 21 0,1 0-1,0 0 1,0 21-16,0 1 0,21-1 15,0 0-15,-21-21 16,21 21-16,0 0 0,0 0 16,0 1-1,21-22 1,0 0-16,0 0 0,0 0 16,-21-22-16,21 1 15,-21 0-15,22 21 0,-22-21 0,0 0 16,0 0-1,0-1-15,-22 22 16,1 0 0,21 22-1,0-1-15,0 0 0,0 0 16,-21-21-16,21 21 0,-21 0 16,21 1-16,0-1 0,0 0 0,0 0 15,0 0-15,0 0 16,0 1-16,0-1 15,21-21 1,0 0-16,0 0 16</inkml:trace>
  <inkml:trace contextRef="#ctx0" brushRef="#br0" timeOffset="42675.93">2900 3662 0,'0'0'0,"42"-42"15,-42 20 1,21 1-16,-21 0 0,0 0 16,0 0-16,0 0 0,0-1 15,-21 22 1,0 0-16,0 0 0,0 0 16,-1 0-16,-20 0 0,21 22 15,-21-1-15,-1 0 0,1 21 16,0 1-16,-1-1 0,1 0 0,0 1 15,-1 20-15,22-21 0,-21 22 16,21-1-16,-1 1 0,1-1 0,0 1 16,21-1-16,0 1 0,0-22 15,0 1-15,0-1 0,21 0 0,0 1 16,1-22-16,20 21 0,-21-21 16,21 0-16,-20-21 0,20 22 15,0-22-15,1 0 0,-1 0 0,0 0 16,-21 0-16,22 0 0,-1 0 15,0-22-15,1 1 0,-22 0 0,21 0 16,1 0-16,-22 0 0,21-22 16</inkml:trace>
  <inkml:trace contextRef="#ctx0" brushRef="#br0" timeOffset="43080.17">3387 4064 0,'0'0'15,"0"-21"-15,0-21 16,0 20-16,-22 22 0,1 0 15,0 0-15,0 22 16,0-1-16,0 21 16,-1-21-16,22 22 0,0-22 0,-21 21 15,0 0-15,21 1 0,0-22 16,-21 21-16,21 1 0,0-22 0,0 0 16,0 0-16,0 0 0,0 0 15,21 1-15,0-1 0,0-21 0,1 0 16,-1 0-16,21 0 0,-21 0 0,0 0 15,1 0-15,-1-21 0,0-1 16,21 1-16,-21 0 0,1 0 16,-1 0-16,0 0 0,0-22 15,-21 22-15,0-21 0,0-1 0,21 1 16,-21 21-16,0-21 0,0-1 16,0 1-16,0 21 0,-21 0 0,0-1 15,0 1-15,0 21 16,-1 0-16,1 0 0,0 0 0,0 0 15,0 21-15,21 1 16,-21-1-16,21 0 0,0 0 0,0 0 16,0 0-16,0 1 0,0-1 15,21-21-15,0 0 0</inkml:trace>
  <inkml:trace contextRef="#ctx0" brushRef="#br0" timeOffset="43599.88">3895 4001 0,'0'0'15,"0"21"17,0 0-32,0 0 0,0 0 15,0 0-15,0 1 0,0 20 16,0-21-16,0 21 0,0-20 15,-22-1-15,22 21 0,0-21 0,-21 0 16,21 1-16,0-1 0,0 0 16,0 0-16,0 0 0,-21-21 15,21 21-15,-21-21 16,21-21 0,0 0-1,-21 0-15,21 0 0,0 0 0,0-1 16,0-20-16,0 0 0,0 21 0,21-22 15,0 1-15,0 0 16,0-1-16,1 1 0,20 21 0,-21-22 0,21 22 16,-20 0-16,-1 21 15,21 0-15,-21 0 0,0 0 0,22 0 16,-22 0-16,0 21 0,0 22 16,0-22-16,1 0 0,-22 21 0,0-21 15,21 22-15,-21-22 0,0 21 0,0-21 16,0 22-16,0-22 0,0 0 15,0 21-15,-21-20 0,21-1 0,-22 0 16,22 0-16,0 0 16,0-42 15,0 0-31,0 0 16</inkml:trace>
  <inkml:trace contextRef="#ctx0" brushRef="#br0" timeOffset="44013.38">4572 4043 0,'0'-21'16,"0"0"0,21 21-1,0 21 1,0 0-16,-21 0 15,0 0-15,22 22 0,-22-22 0,0 0 16,0 0-16,0 21 0,0-20 0,0-1 16,0 0-16,0 21 0,21-21 15,-21 1-15,0-1 0,0 0 0,0 0 16,0 0-16,0 0 16,21-21-16,-21-21 31,21 21-31,-21-21 0,21 0 15,0 0-15,-21-22 0,0 22 0,22-21 16,-1 0-16,-21 20 0,21-20 16,0 0-16,-21 21 0,21-22 0,-21 22 15,21-21-15,-21 21 0,22-1 16,-22 1-16,0 0 31</inkml:trace>
  <inkml:trace contextRef="#ctx0" brushRef="#br0" timeOffset="44540.54">5249 4170 0,'21'-21'0,"22"-22"16,-43 22-1,21 0-15,0 0 0,-21 0 0,21 0 16,-21-1-16,0 1 0,21 0 0,-21 0 16,0 0-16,0 0 0,-21 21 31,0 0-31,0 0 0,0 21 15,0-21-15,-1 42 0,1-21 16,0 0-16,21 22 0,-21-1 0,21 0 16,0 1-16,-21-22 0,21 21 15,0 1-15,0-22 0,0 0 0,0 0 16,21 0-16,0 0 0,-21 1 16,21-22-16,0 21 0,1-21 0,-1 0 15,0 0-15,21 0 0,-21 0 0,22 0 16,-22 0-16,21 0 0,-21-21 15,1 21-15,20-22 0,-21 1 0,0 0 16</inkml:trace>
  <inkml:trace contextRef="#ctx0" brushRef="#br0" timeOffset="44931.84">5821 3937 0,'0'0'0,"-21"-21"16,21 0-1,21 21 1,0 0 0,0 21-16,0-21 0,0 21 0,1 0 15,-1 0-15,0 22 0,0-22 16,0 21-16,0-21 0,-21 22 0,0-22 16,0 21-16,0 1 0,0-22 0,0 0 15,0 21-15,0-21 0,0 1 16,0-1-16,0 0 0,0-42 47,0 0-47,0-1 0,0 1 15,0-21-15,0 21 0,0-22 16,0 1-16,0 0 0,0-1 0,0 1 16,0 0-16,22-1 0,-22 22 0,21-21 15,0 21-15,-21 0 0,21-1 16,0 22-16,-21-21 0,21 21 0,1 0 15,-1 0-15,0 0 16,0 21-16,-21 1 16,21-22-16</inkml:trace>
  <inkml:trace contextRef="#ctx0" brushRef="#br0" timeOffset="45604.21">6456 4382 0,'0'0'0,"21"-22"31,0 1-31,0 0 16,0 0-16,1 0 0,-22 0 16,21-22-16,0 22 0,0-21 15,0-1-15,0 1 0,1 0 16,-1-1-16,0-20 0,0 21 0,-21-1 15,21 1-15,0 0 0,-21-22 0,0 22 16,0-1-16,0 1 0,0 0 16,0 21-16,0-1 0,0 1 0,0 0 15,0 0-15,0 42 16,-21 0 0,21 0-16,-21 22 0,21-22 15,-21 21-15,21 1 0,-21-1 16,21 0-16,0 22 0,-21-22 0,21 0 15,-22 22-15,22-22 0,-21 22 16,21-22-16,0 22 0,0-22 0,0 0 16,0 1-16,0-22 0,0 21 0,0-21 15,21 0-15,1 1 0,-1-1 16,0-21-16,21 0 0,-21 21 0,1-21 16,20 0-16,-21 0 0,0 0 0,22 0 15,-22-21-15,0 0 0,0-1 16,21 1-16,-20 0 0,-22 0 15,21 0-15,0 0 0,0-22 0,-21 22 16,0 0-16,0-21 0,0 20 0,0 1 16,21 0-16,-21 0 0,0 42 31,0 0-15,-21 22-16,21-22 0,0 0 15,0 0-15,0 0 0,0 0 16,0 1-16,0-1 0,0 0 0,0 0 15,0 0-15,21 0 0,0-21 16,1 0-16,-1 0 16,0 0-16,0 0 15,0 0-15,-21-21 16,21 0-16,1 0 0,-22 0 16,21 0-16,-21-1 0</inkml:trace>
  <inkml:trace contextRef="#ctx0" brushRef="#br0" timeOffset="45795.61">7408 3662 0,'-21'0'0,"42"0"0,-63 0 16,21 0 0,0 0-1,21 21 16,-22 0-15</inkml:trace>
  <inkml:trace contextRef="#ctx0" brushRef="#br0" timeOffset="45979.5">6625 3852 0,'-21'22'0,"42"-22"32,0 0-32,0 0 15,22 0-15,-22 0 0,21 0 0,1 0 16,-22 0-16,21-22 0,0 22 16,1 0-16,-22 0 0</inkml:trace>
  <inkml:trace contextRef="#ctx0" brushRef="#br0" timeOffset="46585.51">7726 4064 0,'0'-42'16,"0"21"-16,0-1 16,0 1-1,-21 42 17,21 1-32,0-1 0,0 0 15,-22 0-15,22 0 0,0 22 16,0-22-16,0 21 0,0-21 15,0 0-15,0 22 0,-21-22 0,21 0 16,0 0-16,0 0 0,-21 1 0,21-1 16,0-42 31,0-1-47,0 1 0,0 0 15,0 0-15,21 0 0,0-22 0,-21 22 16,22-21-16,-1 0 0,0-1 15,21 1-15,-21 0 0,22 20 0,-22-20 16,21 21-16,1 0 0,-1 0 16,-21-1-16,21 22 0,-20 0 15,-1 0-15,0 0 0,0 22 0,0-1 16,0 0-16,-21 0 0,0 21 0,0-20 16,0 20-16,0-21 0,0 21 15,0-20-15,0 20 0,0-21 0,0 21 16,0-20-16,0-1 0,-21 0 0,21 0 15,-21 0-15,21 0 0,0 1 16,21-22 15,0-22-31,1 22 16</inkml:trace>
  <inkml:trace contextRef="#ctx0" brushRef="#br0" timeOffset="47427.78">8869 4001 0,'0'-22'15,"0"1"1,0 0-16,0 0 0,-21 21 0,-1-21 16,1 21-16,0 0 0,0 0 15,0 0-15,-22 0 16,22 0-16,0 21 0,0-21 0,-21 21 15,20 0-15,1 0 0,0 1 0,0 20 16,0-21-16,0 0 0,-1 22 16,22-22-16,0 0 0,0 0 0,0 0 15,0 0-15,0 1 0,0-1 0,22 0 16,-1-21-16,0 0 16,0 0-16,0 0 0,0 0 0,1 0 15,20 0-15,-21 0 0,0-21 16,0 21-16,1-21 0,-1-1 0,0 1 15,0 0-15,0 0 0,0 0 16,1 0-16,-22-1 0,0 1 0,21-21 16,-21 21-16,21 0 0,-21-1 15,0 1-15,0 0 0,0 0 16,0 42 15,0 0-15,0 22-16,0-22 0,0 21 15,-21-21-15,21 22 0,-21-1 0,21 0 16,-22 1-16,22-1 0,-21 21 0,0-20 16,0 20-16,0 1 0,0-1 15,-1 1-15,22 20 0,-21-20 0,21 21 16,-21-1-16,21 1 0,0 0 16,-21 20-16,21-20 0,0 0 0,0-1 15,0 22-15,0-21 0,0 0 16,0-1-16,0-20 0,0 20 0,0-20 15,0-1-15,0 1 0,0-1 0,0-20 16,0 20-16,0-20 0,0-1 0,0-21 16,0 0-16,0 22 0,0-22 15,-21-21-15,0 0 0,-1 0 16,1 0-16,0 0 0,-21 0 0,21-21 16,-1-1-16,-20 1 0,21 0 15,0-21-15,-22-1 0,22 1 0,0 0 16,0-1-16,-21-20 0,20 21 0,1-22 15,0 1-15,0-1 0,0-21 16,21 22-16,0-22 0,0 1 0,0 20 16,0-21-16,0 1 0,0-1 15,0 0-15,21 1 0,0 20 0,21-20 16,-20 20-16,20-21 0,-21 43 0,21-21 16,-20 20-16,20 1 0,-21 0 15,21-1-15,-20 22 0,-1 0 0,0 0 16,-21 0-16,21 21 0,-21-22 15,21 22-15,-21-21 32</inkml:trace>
  <inkml:trace contextRef="#ctx0" brushRef="#br0" timeOffset="49928.75">10562 4403 0,'0'21'32,"21"-21"30,0 0-46,1 0-1,-1 0 1,0-21-16,-21 0 0,21 21 16,0-22-16,0 1 0,1 0 0,-1 0 15,0 0-15,0-22 0,0 22 16,0-21-16,22 21 0,-22-22 16,0 1-16,21 0 0,-20 21 0,-1-22 15,0 1-15,0 21 0,-21-22 16,0 22-16,21-21 0,-21 21 0,0 0 15,0-22-15,0 22 0,0 0 0,0 0 16,0 0-16,-21 21 31,0 0-31,0 21 16,21 21-16,-21-21 0,-1 22 16,22-1-16,-21 21 0,0-20 0,21 20 15,-21 22-15,0-22 16,0 1-16,-1 21 0,22-22 0,0 22 15,-21-22-15,21 22 0,-21-22 0,21 22 16,-21 0-16,21-1 0,-21 1 16,21 0-16,-21-1 0,-1 22 0,1-21 15,21 0-15,-21-1 0,0 1 0,0 21 16,0-22-16,-1 1 0,22 0 16,0-22-16,-21 22 0,21-22 0,0 1 15,0-1-15,0 1 0,0-1 0,0-20 16,0-1-16,21 0 0,1-20 0,-1 20 15,0-42-15,0 0 0,21 0 16,-20 0-16,20 0 0,-21-21 0,21 0 16,1-22-16,-1 1 0,0 0 15,1-22-15,-1 22 0,0-22 0,1 1 16,-22-22-16,0 22 0,21-22 16,-42-21-16,22 21 0,-22 1 0,0-22 15,0 21-15,0-21 0,0 22 0,0-1 16,-22 0-16,1 1 0,0 20 15,0 1-15,0 20 0,0 1 0,-1 0 16,-20 21-16,21-1 0,-21 1 0,20 0 16,-20 21-16,21 0 0,0-21 15,0 21-15,-1 0 0,1 0 16,21-21 0,21 0-1,1 21-15,-1-22 0,0 22 0,21-21 16,1 0-16,-1 0 0,0 0 0,22 0 15,-22-1-15,0-20 0,22 21 16,-22-21-16,1 20 0,20-20 0,-21 0 16,-20-1-16,20 1 0,-21 0 15,0 21-15,0-22 0,-21 22 0,0 0 16,0 0-16,0 0 0,0-1 0,-21 22 16,0 0-16,0 0 15,0 0-15,0 0 0,-1 0 0,1 22 0,21-1 16,0 0-16,-21 0 0,21 0 15,0 0-15,0 1 0,0-1 16,0 0-16,0 21 0,0-21 0,0 1 16,0-1-16,21 0 0,0 0 15,1 0-15,-22 0 0,21 1 16,0-22-16,0 21 0,0 0 0,0-21 16,1 0-16,-1 0 0,0 0 15,0 0-15,0 0 0,22 0 0,-22 0 16,0 0-16,0 0 0,21 0 0,-20-21 15,-1 0-15,0 21 0,0-22 16,0 1-16,0 0 0,-21-21 16,22 21-16,-1-1 0,-21 1 0,21 0 15,-21 0-15,0 0 16,0 0-16,0 42 31,0 0-31,0 0 16,0 0-16,0 0 0,-21 1 0,21 20 15,0-21-15,0 0 0,0 22 16,-21-22-16,21 0 0,0 0 0,0 0 16,0 0-16,0 1 0,0-1 15,21-21-15,0 0 0,0 0 16,0 0-16,0 0 16,1 0-16,-1 0 0,0-21 15,0-1-15,0 22 0,0-21 16,1 0-16,-22-21 0,21 21 0,-21-1 15,21 1-15,-21-21 0,0 21 0,0 0 16,0-1-16,0 1 0,-21 0 16,0 0-16,-1 21 0,1 0 0,0 0 15,0 0-15,0 0 0,-22 0 16,22 0-16,0 0 0,0 0 16,42 0 15,0 0-31,22 0 0,-22 0 0,21-21 15,-21 21-15,22-21 0,-22 21 16,0 0-16,21-22 0,-21 1 16,22 21-16,-22 0 0,21-21 0,-21 21 15,22 0-15,-22 0 0,0 0 0,0 0 16,0 21-16,1 0 0,-1 1 16,-21-1-16,0 0 0,0 21 15,0-21-15,0 1 0,0-1 16,0 0-16,0 0 0,0 0 0,0 0 15,0 1-15,0-1 0,0 0 0,0 0 16,-21 0-16,21 0 16,-22 1-16,22-44 62,0 1-62,0 0 0,22 0 0,-22 0 16,21-22-16,0 22 0,-21-21 15,21 21-15,0-22 0,0 22 0,-21 0 16,22 0-16,-1 0 0,0 21 16,0 0-16,0 0 0,0 0 0,1 0 15,-1 0-15,0 21 0,0 0 16,-21 0-16,21 22 16,-21-22-16,0 0 0,0 0 0,0 0 15,0 0-15,0 1 0,0-1 0,0 0 16,0 0-16,0 0 0,0 0 15,0 1-15,-21-22 0,0 0 16,21-22 15,0 1-15,0 0-16,0-21 0,0 21 0,21-22 16,0 22-16,0-21 0,1-1 15,-1 1-15,21 0 0,22-22 16,-22 43-16,0 0 0,1 21 15,-1 0-15,0 0 0,-21 0 16,1 0-16,-1 0 0,0 21 0,0 0 16,0 0-16,-21 1 0,0 20 15,0-21-15,0 21 0,0-20 0,0-1 16,0 0-16,0 21 0,0-21 0,0 1 16,-21-1-16,21 0 0,-21 0 15,21 0-15,-21-21 0,21 21 0,-21 1 16,-1-22-1,22-22 17</inkml:trace>
  <inkml:trace contextRef="#ctx0" brushRef="#br0" timeOffset="51312.15">15557 3874 0,'-21'-22'0,"42"44"0,-42-86 16,0 43-16,21 0 0,-21 0 0,21-22 0,0 22 15,0 0-15,0 0 0,-21 0 16,21-1-16,-21 1 0,21 0 15,-22 21 1,1 0-16,0 21 16,0 0-16,0 1 0,21 20 0,-21-21 15,-1 21-15,1 22 0,-21-22 0,21 22 16,0-1-16,-1 1 0,1-1 16,0 1-16,21-1 0,0-20 0,0 20 15,0-21-15,0 1 0,0-1 0,0 0 16,0-20-16,21-1 0,0 0 15,1 0-15,20 0 0,-21-21 0,21 0 16,1 0-16,-1 0 0,-21 0 16,22 0-16,20-21 0,-21 0 15,1 0-15,-1 0 0,0-1 0,1-20 16,-22 21-16,21-21 0,-21-22 16,22 22-16,-22-22 0,-21 22 0,0-22 15,0 1-15,0-1 0,0 1 0,0 21 16,0-1-16,-21-20 0,0 20 15,-1 22-15,-20-21 0,0 21 0,21 21 16,-22 0-16,1 0 0,0 0 16,-1 0-16,1 0 0,0 42 0,-1-21 15,1 22-15,21-1 0,-22 0 16,22 22-16,-21-22 0,42 22 16,0-1-16,0-21 0,0 22 0,0-22 15,0 1-15,21-1 0,0 0 0,0-21 16,22 1-16,-1-1 0,0 0 15,-20 0-15,20-21 0,0 0 0,1 0 16,-1 0-16,21 0 0,-20 0 0,-1 0 16,0-21-16,1 0 0,-1 0 15,0-1-15,1 1 0,-22 0 0,21-21 16,-21 21-16,1-1 0,-1 1 16,0 0-16,-21 0 0,21 0 0,-42 21 46,0 21-46,0 0 0,21 21 0,-22-20 16,1-1-16,0 21 0,21-21 0,-21 22 16,0-22-16,0 0 0,-1 21 15,22-21-15,0 1 0,-21-22 0,21 21 16,0 0-16,-21-21 16,21 21-16,21-42 31,0 21-31,1-21 0,-1 0 15,0-1-15,0-20 0,0 21 16,0-21-16,1-1 0,-1 22 0,21-21 16,-21 21-16,0-22 0,1 22 15,-1 0-15,0 21 0,0-21 0,0 21 16,-21 21 0,0 0-16,0 0 15,0 0-15,0 22 0,0-22 0,0 0 16,0 0-16,0 22 0,0-22 15,0 0-15,0 0 0,0 0 0,0 0 16,21 1-16,1-1 0,-1 0 0,0 0 16,0-21-16,0 0 0,0 21 15,22-21-15,-1 0 0,-21 0 16,22 0-16,-22 0 0,21 0 0,0-21 16,-20 0-16,20 0 0,0 0 15,-21-1-15,22 1 0,-22-21 0,0 21 16,0-22-16,0 1 0,1 21 0,-22-21 15,0-1-15,0 22 0,0-21 16,0 21-16,0-1 0,-22 22 16,1 0-16,0 0 0,0 0 15,0 22-15,0-1 0,-1 21 0,1-21 16,0 22-16,0-22 0,21 21 16,0 0-16,0-20 0,0 20 0,0-21 15,0 0-15,0 22 0,0-22 0,21-21 16,0 21-16,0 0 0,1-21 0,-1 0 15,0 0 1,0 0-16,0 0 0,0 0 0,1 0 16,20 0-16,-21 0 0,0-21 0</inkml:trace>
  <inkml:trace contextRef="#ctx0" brushRef="#br0" timeOffset="53717.88">18944 4572 0,'0'0'0,"-21"0"0,0 0 15,0 0-15,21-21 16,-22 21-16,22-21 0,0 0 15,0-1-15,0 1 0,0 0 0,0 0 16,0 0-16,22-22 0,-22 22 0,21-21 16,0 0-16,0 20 0,0-20 15,0 0-15,22-1 0,-22 1 0,0 0 16,21 21-16,-20-1 0,20 1 16,-21 0-16,0 0 0,0 21 0,1 0 15,-1 0-15,0 0 16,-21 21-1,0 0-15,0 0 0,0 1 16,-21-22-16,0 21 0,21 0 16,-22-21-16,1 0 31,21-21-15,0 0-1,0-1-15,0 1 16,0 0-16,0 0 0,-21 0 15,0 21 1,0 0-16,0 0 16,-1 0-16,1 0 0,0 0 0,21 21 15,-21 0-15,0 0 0,0 0 16,-1 22-16,1-1 0,0 0 0,0 22 16,0-22-16,0 1 0,21 20 15,0-21-15,0 1 0,0-1 0,0 0 16,0-20-16,0 20 0,0-21 0,21 0 15,0 0-15,0 1 0,0-1 16,0 0-16,22-21 0,-22 0 0,21 0 16,1 0-16,-1 0 0,0 0 15,22-21-15,-22 0 0,0-1 0,22 1 16,-22 0-16,22-21 0,-22-1 16,0 1-16,1 0 0,-1-1 15,-21-20-15,22 21 0,-1-22 0,-21 1 16,0-1-16,0 1 0,1 20 0,-1 1 15,-21-22-15,0 43 0,0-21 16,0 21-16,0-22 0,0 22 0,0 0 16,-21 21-16,-1 0 15,1 21-15,0 0 0,0 1 16,0-1-16,0 21 0,21-21 16,-22 22-16,1-1 0,0 21 0,21-20 15,0 20-15,-21-20 0,21 20 16,0-21-16,0 22 0,0-22 0,0 1 15,0-1-15,0 0 0,0 1 16,0-22-16,21 0 0,0 0 0,0 0 16,1 0-16,-1-21 0,0 0 15,0 0-15,0 0 0,0 0 0,1 0 16,-1 0-16,21 0 0,-21-21 0,0 0 16,22 0-16,-22 0 0,21 0 15,-21-1-15,22-20 0,-22 21 0,21-21 16,1-1-16,-22 22 0,21-21 15,-21-1-15,22 22 0,-1 0 0,-21 0 16,21 0-16,1 21 16,-22 0-16,0 0 0,0 0 15,0 21-15,-21 0 16,0 0-16,0 0 0,0 1 0,0 20 16,0-21-16,0 0 0,0 0 15,0 1-15,0-1 0,0 0 16,0 0-16,0-42 47,0 0-32,0 0-15,0-1 0,0 1 16,-21 0-16,21-21 0,0 21 16,-21-22-16,0 22 0,21 0 15,-21-21-15,0 20 0,-1 1 0,1 0 16,0 21-16,-21 0 0,21 0 15,-1 0-15,-20 0 0,21 0 0,-21 21 16,20 0-16,1 1 0,-21-1 0,21 21 16,0-21-16,-1 22 0,1-1 15,0 0-15,0-21 0,21 22 16,0-1-16,0-21 0,0 0 0,0 22 0,0-22 16,0 0-16,0 0 0,21 0 15,0-21-15,0 22 0,1-22 0,-1 0 16,0 21-16,0-21 0,0 0 15,22 0-15,-22 0 0,21 0 16,-21-21-16,0 21 0,22-22 0,-22 1 16,0 0-16,0 0 0,0 0 15,1-22-15,-1 22 0,0-21 16,-21 21-16,21-22 0,-21 1 0,21 21 0,-21-21 16,0 20-16,0-20 0,0 21 15,0 0-15,0 0 0,0 42 31,0 0-31,0 0 16,0 0-16,-21 0 0,21 22 0,0-22 0,-21 0 16,0 21-16,21-20 15,0 20-15,0-21 0,0 0 0,0 0 16,0 1-16,0-1 0,0 0 0,0 0 16,0 0-16,21 0 15,0-21-15,0 0 0,0 0 16,1 0-16,-1 0 0,0 0 0,21 0 15,-21-21-15,1 21 0,20-21 16,-21 0-16,0 0 0,0 0 0,22-1 16,-22-20-16,0 21 0,21-21 0,-20 20 15,-1-20-15,0 21 16,0 0-16,-21 0 0,0-1 0,0 1 16,-21 21-1,21 21-15,-21-21 16,0 22-16,21-1 0,-22 21 0,22-21 15,0 0-15,0 1 0,0-1 16,0 0-16,0 0 0,0 0 0,22 0 16,-1 1-16,-21-1 0,21 0 0,0-21 15,-21 21-15,0 0 0,21-21 16,-21 21-16,21-21 0,-42-21 47,0 0-47,0 0 15,0 21-15,21-21 0,-21 21 16,-1 0-16,1-21 0,0 21 16,0 0-16,0 0 0,0 0 15,21 21 1,0 0-16,0 0 16,0 0-16,0 0 0,21-21 15,0 22-15,0-22 0,0 21 16,0-21-16,1 0 0,-1 0 15,21 0-15,-21 0 0,0 0 16,1 0-16,-1 0 0,21 0 0,-21 0 0,22 0 16,-22-21-16,21-1 15,-21 1-15,0 21 0,1-21 0,20 0 16,-21 0-16,0 0 0,0-22 0,1 22 16,-1 0-16,0-21 0,-21 20 15,0 1-15,21 0 0,-21 0 0,0 0 16,0 0-16,-21 21 15,0 0 1,21 21-16,0 0 0,-21 0 0,21 0 16,0 0-16,0 1 0,0-1 15,0 0-15,0 0 0,0 0 0,0 0 16,21-21-16,0 22 0,-21-1 0,21 0 16,0 0-1,-21 0-15,0 0 0,0 1 16,-21-22-16,0 0 15,0 0-15,0 0 16,-1 0-16,1 0 0,0 0 0,0 0 16,21-22-1,0 1-15,0 0 16,21 0-16</inkml:trace>
  <inkml:trace contextRef="#ctx0" brushRef="#br0" timeOffset="54928.71">23199 4657 0,'0'0'0,"-22"0"0,1 0 16,0 0-16,21-21 31,0-1-31,0 1 0,0 0 15,0 0-15,21 0 0,0-22 16,1 22-16,-1-21 0,0 21 0,0-22 16,0-20-16,0 21 0,1-1 15,-1-20-15,0 20 0,0-20 0,0-1 16,22 22-16,-43-21 0,21 20 16,0 1-16,-21 0 0,0-1 15,0 22-15,0 0 0,0 0 0,0 0 16,0-1-16,-21 22 15,0 0-15,-1 22 0,1-1 0,21 0 16,-21 0-16,0 21 0,0 1 16,0 20-16,-1-20 0,22 20 0,-21 1 15,0 20-15,0-20 0,0-22 0,21 22 16,-21-1-16,21 1 0,-22-22 16,22 0-16,0 1 0,0-1 15,0-21-15,0 0 0,22 22 0,-1-22 16,0-21-16,0 21 0,0-21 15,22 0-15,-22 0 0,21 0 0,0 0 16,1 0-16,-1 0 0,0-21 16,1 0-16,-1 21 0,-21-22 0,22 1 15,-1 0-15,-21 0 0,21 0 0,-20 0 16,-1-22-16,0 43 0,0-21 16,-21 0-16,0 0 0,0 0 15,-21 42 16,0 0-31,0-21 0,21 21 0,-22 0 16,1 0-16,0 1 0,21-1 16,0 0-16,-21 0 0,21 0 15,0 0-15,0 1 0,0-1 16,21-21-16,0 0 16,0 0-16,1 0 0,-1 0 0,0 0 15,0 0-15,0 0 0,22 0 0,-22 0 16,0-21-16,0-1 0,21 22 15,-20-21-15,-1 0 0,0 0 0,0 0 16,0 0-16,0-1 0,1 1 16,-22 0-16,21 0 0,-21 0 0,21 0 15,-21-1-15,0 1 0,0 0 16,0 0-16,0 42 31,-21-21-31,21 21 16,-21 0-16,21 1 0,0-1 0,-22 21 15,22-21-15,0 0 0,0 22 16,-21-22-16,21 21 0,-21 1 0,21-1 16,-21-21-16,21 43 0,0-22 15,-21 0-15,0 1 0,21 20 0,0-21 16,0 1-16,-22 20 0,22-20 0,-21-1 16,21 21-16,-21-20 0,21-22 15,0 21-15,0 1 0,-21-22 16,21 0-16,-21 0 0,21 0 0,0 0 15,-21-21-15,-1 0 0,1 0 16,0 0-16,0 0 16,-21 0-16,20 0 0,1-21 0,-21 21 15,21-21-15,-22 0 0,22 21 0,0-21 16,-21 0-16,21-1 0,-1 22 16,1-21-16,0 0 0,21 0 15,-21 0-15,21 0 0,0-1 16,21 22-1,0-21-15,0 21 0,22-21 16,-22 0-16,21 21 0,-21-21 16,22 21-16</inkml:trace>
  <inkml:trace contextRef="#ctx0" brushRef="#br0" timeOffset="55339.98">24532 4403 0,'0'0'0,"0"-21"0,0-1 15,0-20-15,0 21 0,0 0 16,0 0-16,-21 21 16,0 0-1,0 0-15,21 21 16,0 0-16,-22 21 0,22-21 0,-21 22 15,0-1-15,21 0 0,0 22 0,-21-22 16,21 22-16,-21-1 0,0 1 16,21-1-16,0 1 0,-22-1 0,1-20 15,0 20-15,21 1 0,-21-22 0,0 21 16,0-20-16,21-1 16,-22 0-16,1 1 0,0-22 0,21 21 15,-21-21-15,21 1 0,-21 20 0,21-21 16,0 0-16,0-42 31,0 0-15,0 0-16,21 0 15,0-1-15,-21 1 0,21-21 0,-21 21 16,21-22-16,1 1 0</inkml:trace>
  <inkml:trace contextRef="#ctx0" brushRef="#br0" timeOffset="55675.69">24469 4445 0,'0'0'0,"0"-21"0,0-43 15,0 43-15,0 0 16,0 0-16,0 0 0,21 0 16,0 21-1,0 0-15,0 0 0,0 0 0,1 0 16,-1 0-16,0 0 0,0 0 15,0 0-15,0 21 0,-21 0 0,0 0 16,0 0-16,0 0 0,0 1 0,0-1 16,0 21-16,0-21 0,-21 0 15,0 1-15,0-1 0,0 0 0,-22 0 16,22 0-16,-21 0 0,21-21 16,0 22-16,-1-22 0,1 0 15,0 0-15,0 0 0,21 21 0,21-21 31,0-21-15,0-1-16,1 22 0,-1 0 16</inkml:trace>
  <inkml:trace contextRef="#ctx0" brushRef="#br0" timeOffset="56067.79">24723 4530 0,'21'0'0,"0"-21"15,0 21 1,0-22-16,0 22 0,1 0 16,-1-21-16,0 0 0,0 21 0,21-21 15,-20 0-15,-1 21 0,21-21 0,-21-1 16,0 1-16,1 21 0,-1-21 16,0 0-16,-21 0 0,0 0 15,0-1 1,-21 22-16,0 0 0,-1 0 15,1 22-15,0-22 0,-21 21 0,21 0 16,-1 0-16,1 0 0,0 22 16,0-22-16,0 21 0,21-21 15,0 0-15,0 1 0,0 20 0,0-21 16,0 0-16,0 0 16,0 1-16,21-22 0,0 0 0,0 21 15,0-21-15,1 0 0,-1 0 0,0 0 16,0 0-16,0 0 0,0-21 15,1 21-15,-1-22 0,0 1 0,0 21 16,-21-21-16,0 0 0,21 0 16,-21 0-16,0-1 0,0 1 0,0 0 15</inkml:trace>
  <inkml:trace contextRef="#ctx0" brushRef="#br0" timeOffset="56304.38">23304 4043 0,'0'0'0,"-105"0"16,105-21 0,21 0-1,0 21-15,21 0 16,1-22-16,-1 22 0,0 0 0,22-21 15,-22 21-15,22 0 0,-22 0 16,0-21-16,1 21 0,-1 0 0,0 0 16,1 0-16</inkml:trace>
  <inkml:trace contextRef="#ctx0" brushRef="#br0" timeOffset="57287.57">26670 4572 0,'0'0'0,"-64"21"15,64 0-15,-21-21 0,21-21 32,0 0-17,0 0-15,21 0 0,1 0 16,-1-1-16,0 1 0,0 0 15,0-21-15,0 21 0,1-22 0,-1 1 16,0-22-16,0 22 0,21-21 0,-20 20 16,-1-20-16,0 20 0,0-20 15,0 21-15,0-22 0,1 22 0,-22-1 16,0-20-16,0 42 16,0-22-16,0 22 0,0 0 0,0 0 15,0 0-15,-22 42 16,22 0-16,-21 0 15,0 0-15,0 22 0,0-1 0,0 22 16,-22-22-16,22 21 0,0 1 16,0-1-16,0 1 0,-22-1 0,22 1 15,0-1-15,21 1 0,0-22 0,0 22 16,0-22-16,0-21 0,0 22 16,0-22-16,21 0 0,0 0 0,0 0 15,22 0-15,-22-21 0,0 0 16,21 0-16,-20 0 0,20 0 0,0 0 15,-21 0-15,22-21 0,-1 0 0,0 21 16,-20-21-16,20 0 0,-21 0 16,21-22-16,-20 22 0,-1 0 15,0-21-15,0 20 0,0-20 0,-21 21 16,0 0-16,0-22 0,0 22 16,-21 42 15,0 1-31,0-1 0,21 0 0,-21 0 15,-1 0-15,1 22 0,21-22 0,0 0 16,0 0-16,0 0 0,0 0 16,0 1-16,0-1 0,0 0 0,21-21 15,1 0-15,-1 21 0,0-21 0,0 0 16,0 0-16,0 0 0,1 0 16,-1 0-16,0 0 0,0-21 15,0 0-15,22 0 0,-22-1 16,0 1-16,0 0 0,-21 0 0,21-21 15,0 20-15,-21 1 0,0-21 0,0 0 16,0 20-16,0 1 0,0-21 16,-21 21-16,0 21 0,0-21 0,0-1 15,0 22-15,-1 0 16,1 0-16,0 0 0,0 0 0,0 22 16,0-1-16,-1-21 0,22 21 0,-21 0 15,0-21 1,21 21-16</inkml:trace>
  <inkml:trace contextRef="#ctx0" brushRef="#br0" timeOffset="57547.94">26924 3979 0,'0'0'0,"0"-21"0,0 0 16,21 21-16,21-21 16,-20 21-16,20-21 0,0 21 15,1 0-15,-1-21 0,0 21 16,1 0-16,-1 0 0,0 0 0,1 0 16,-22 0-16,21 0 0,-21 0 0,0 0 15,1 0-15,-44 21 31,1-21-15,0 21-16,-21-21 0,-1 21 0</inkml:trace>
  <inkml:trace contextRef="#ctx0" brushRef="#br0" timeOffset="59424.22">2159 6244 0,'0'-21'16,"0"0"15,0 0-31,21 21 0,-21-21 16,21-1-16,-21 1 15,21 21-15,-21-21 0,0 0 0,22 0 16,-22 0-16,0-1 15,0 1-15,0 0 0,0 0 0,0 0 16,-22 0-16,1-1 16,-21 1-16,21 21 0,0 0 15,-22 0-15,22 0 0,-21 0 0,-1 0 16,22 0-16,-21 21 0,0 1 16,-1-1-16,22 0 0,-21 0 15,-1 0-15,22 22 0,0-1 16,0-21-16,0 21 0,0 1 0,21-1 15,-22 0-15,22 1 0,0 20 16,0-20-16,0-22 0,0 21 0,0 0 16,22-20-16,-1-1 0,0 0 15,0-21-15,0 0 0,0 0 0,1 0 16,20 0-16,-21 0 0,0 0 16,22-21-16,-22 0 0,0-1 15,21-20-15,-21 21 0,1-21 0,-1 20 16,0 1-16,21-21 0,-21 21 15,-21-22-15,22 22 0,-1 0 16,-21 0-16,0-21 0,0 20 0,0 1 16,0 0-16,21 21 15,-21 21 1,0 0 0,0 1-16,0-1 0,0 0 0,21 21 15,-21-21-15,0 22 0,0-22 16,0 21-16,21-21 0,-21 22 0,21-22 15,-21 0-15,22 0 0,-1-21 16,0 21-16,0-21 0,0 22 0,0-22 16,1 0-16,-1 0 0,0 0 15,0-22-15,0 1 0,22 0 16,-22 21-16,0-21 0,0-21 16,0 20-16,0 1 0,1-21 0,-1 21 15,-21 0-15,0-22 0,21 22 16,-21 0-16,21 0 0,-21 0 0,0-1 15,0 1-15,0 0 0,0 42 47,0 0-47,0 1 0,0-1 16,0 0-16,0 21 0,0-21 16,0 1-16,0-1 0,0 0 15,0 0-15,0 0 0,-21 0 0,21 1 16,-21-1-16,21 0 0,0 0 15,0-42 17,0 0-32,0 0 15,0-1-15,0 1 0,21 0 16,-21-21-16,21 21 0,0-1 0,-21-20 16,21 21-16,1 0 0,-1-22 15,0 22-15,0 21 0,0-21 16,0 0-16,1 21 0,-1 0 0,0 0 15,0 21-15,-21 0 16,21 0-16,0 22 0,-21-22 16,0 0-16,0 0 0,0 22 15,0-22-15,22 0 0,-22 21 0,0-21 16,0 1-16,0-1 0,0 0 16,0 0-16,0 0 0,0 0 0,0 1 15,21-1 1,0-21 15,0-21-31,0-1 16</inkml:trace>
  <inkml:trace contextRef="#ctx0" brushRef="#br0" timeOffset="59875.64">3641 6075 0,'0'0'0,"0"-21"16,-22 21 0,1 0-16,0 0 0,0 0 0,0 21 15,0 0-15,-1-21 0,1 21 0,0 0 16,0 22-16,0-22 16,21 21-16,-21-21 0,-1 22 0,22-1 15,-21 0-15,21 1 0,0-22 16,0 21-16,0-21 0,0 1 0,21-1 15,1 0-15,-1-21 0,0 21 16,0-21-16,0 0 0,0 0 0,22 0 16,-22 0-16,21 0 0,-21 0 0,1-21 15,20 0-15,-21 21 0,0-21 16,0-1-16,1 1 0,-1 0 0,0-21 16,-21 21-16,0-1 0,21-20 15,-21 21-15,0-21 0,0-1 0,0 22 16,0-21-16,-21-1 0,21 22 15,-21-21-15,0 21 0,-1 0 16,1-1-16,-21 1 0,21 0 0,0 21 16,-1 0-16,1 0 0,0 0 15,0 0-15,0 21 0,0 0 0,-1-21 16,22 22-16,0-1 0,0 0 16,0 0-16,0 0 0,22-21 15,-1 0-15,0 0 0</inkml:trace>
  <inkml:trace contextRef="#ctx0" brushRef="#br0" timeOffset="60175.73">4212 5694 0,'0'0'0,"0"-21"0,0 0 0,0 42 31,-21-21-31,21 21 0,-21 0 16,21 21-16,0 1 0,-21-22 0,21 21 16,-22 1-16,22-1 0,-21 0 15,21 22-15,-21-22 0,21 0 0,0 1 16,-21-1-16,0 0 16,21-20-16,0 20 0,0-21 0,0 21 15,0-20-15,0-1 0,0 0 0,0 0 16,0-42 15,-21 0-15</inkml:trace>
  <inkml:trace contextRef="#ctx0" brushRef="#br0" timeOffset="60833.84">3725 6244 0,'0'0'0,"21"0"15,1 0 1,-1-21-16,0 21 0,21-21 0,1 21 16,-22-21-16,21 21 0,0-21 0,1 21 15,-1-22-15,0 1 0,22 21 16,-22-21-16,1 0 0,-1 0 0,0 0 16,1-1-16,-1 1 0,-21 0 15,21 0-15,-20 0 0,-1 0 16,0-22-16,0 22 0,-21 0 0,0 0 0,0-22 15,0 22-15,0 0 16,0 0-16,-21 21 16,0 0-1,21 21-15,-21-21 0,21 42 0,0-20 16,-22-1-16,22 21 0,0 0 16,-21-20-16,21 20 0,0 0 0,0 1 15,-21-1-15,21 0 0,-21 1 0,21-1 16,-21-21-16,21 21 0,0-20 15,0 20-15,0-21 0,0 0 0,0 0 16,0 1-16,0-1 0,-21 0 0,21 0 16,-22-21 15,22-21-15,0 0-16,0 0 0,0-1 0,0 1 15,22 0-15,-1-21 0,-21 21 0,21-1 16,0-20-16,0 21 0,22-21 15,-22 20-15,0 1 0,21 0 0,-21 0 16,22 0-16,-22 21 0,0 0 16,0 0-16,0 0 0,1 0 0,-22 21 15,21 0-15,0 0 0,-21 0 16,0 1-16,0-1 0,0 21 16,0-21-16,0 0 0,0 1 15,0-1-15,0 0 0,0 0 0,-21 0 16,21 0-16,-21 1 0,21-1 0,0 0 15,0 0 1,0-42 15,0 0-31,21 0 0,0-1 16</inkml:trace>
  <inkml:trace contextRef="#ctx0" brushRef="#br0" timeOffset="61211.83">5059 6265 0,'0'22'16,"21"-22"15,0 0-31,0 0 0,0 0 16,1 0-16,-1-22 0,0 22 15,0-21-15,0 0 0,0 0 16,1 21-16,-22-21 0,0 0 15,0-1-15,0 1 0,0 0 16,0 0-16,-22 21 16,1 0-16,0 0 0,0 0 15,0 21-15,0-21 0,-1 21 16,1 0-16,21 1 16,0-1-16,0 21 0,-21-21 0,21 0 15,0 1-15,0-1 0,0 21 0,0-21 16,0 0-16,0 1 0,0-1 15,0 0-15,21-21 0,0 21 16,1-21-16,-1 0 16,0 0-16,0 0 15,0-21-15,0 0 0,1 0 16,-1-1-16</inkml:trace>
  <inkml:trace contextRef="#ctx0" brushRef="#br0" timeOffset="61565.63">5440 6117 0,'0'0'0,"21"-21"0,-21 0 16,21 0-16,-21 0 16,21 21-16,-21-22 0,21 22 15,1 0-15,-1 0 0,0 0 16,0 0-16,0 0 0,0 22 0,1-1 16,-1-21-16,0 21 0,0 21 15,0-21-15,0 1 0,-21-1 0,0 0 16,0 21-16,0-21 0,0 1 0,0 20 15,0-21-15,0 0 16,-21 0-16,0 1 0,21-1 0,-21-21 0,21 21 16,0-42 15,0 0-31,0-1 16,0 1-16,0 0 0,0 0 0,0 0 15,0 0-15,21-22 0,-21 22 16,21 0-16,0-21 0,-21 20 0,0 1 15,22 0-15,-22 0 0,21 21 0,-21-21 16,0 0-16,0-1 16</inkml:trace>
  <inkml:trace contextRef="#ctx0" brushRef="#br0" timeOffset="63955.83">7387 6519 0,'0'0'0,"0"-21"47,0 0-47,0 0 0,0 0 0,0 0 16,0-1-16,21 1 0,-21-21 0,21 21 15,1 0-15,-22-22 0,21 1 16,0 21-16,-21-22 0,21 1 16,0 0-16,-21-1 0,21 22 0,1-21 15,-1 21-15,0 0 0,0-1 16,0 1-16,0 21 0,1 0 0,-1 0 16,0 0-1,-21 21-15,21 1 0,-21-1 16,0 0-16,0 0 0,0 0 15,0 0-15,21-21 0,-21 22 16,0-1 0,21-21-1,-21-21 1,0-1 0,0 1-16,0 0 15,0 0-15,0 0 16,0 0-16,0-1 0,-21 22 15,0-21-15,0 21 16,0 0-16,0 0 0,21 21 0,-22 1 16,1-1-16,0 0 0,0 0 0,0 21 15,21-20-15,0 20 0,-21 0 16,21-21-16,-22 22 0,22-1 0,0-21 16,0 22-16,0-22 0,0 21 15,0-21-15,22 22 0,-1-22 16,0 0-16,0-21 0,21 21 0,-20-21 15,-1 0-15,21 0 0,0 0 0,1 0 16,-22-21-16,21 21 0,1-21 16,-1 0-16,0-22 0,1 22 0,-1-21 15,-21 21-15,21-22 0,-20 1 0,20 0 16,-21-1-16,0-20 0,0 20 16,1-20-16,-22 21 0,0-22 0,0 22 15,0-22-15,0 22 0,0 0 16,0 20-16,0-20 0,0 21 0,0 63 47,-22-21-47,1 1 0,21 20 0,-21 0 15,21 1-15,0-1 0,0 21 0,0-20 16,0-1-16,-21 0 0,21 22 16,0-22-16,0 1 0,0-22 0,0 21 15,0 0-15,21-20 0,-21 20 0,21-21 16,0 0-16,1 0 0,-1 1 15,0-22-15,0 0 0,0 0 16,0 0-16,1 0 0,-1 0 0,-21-22 16,21 1-16,0 21 0,0-21 15,0 0-15,1 0 0,-22 0 0,21-22 16,0 22-16,-21 0 0,21-21 16,0-1-16,0 22 0,1-21 0,-22 21 15,21-22-15,0 22 0,21-21 16,-21 21-16,1-1 0,-1 22 0,21 0 15,-21 0-15,0 0 0,1 0 0,-1 0 16,0 22-16,0-1 0,0 0 16,0-21-16,-21 21 0,0 0 0,22 0 15,-22 1-15,21-22 0,-21 21 0,0 0 16,0 0-16,0 0 16,0-42 30,0 0-30,0 0-16,-21 21 0,21-21 0,-22-1 16,22 1-16,0 0 0,-21 0 15,21 0-15,-21 0 0,0-1 0,0 1 16,21 0-16,-21 21 0,-1 0 0,1 0 16,0 0-16,0 0 0,0 0 15,0 0-15,-1 21 0,-20 0 0,21 22 16,0-22-16,0 0 0,-22 21 0,22 1 15,0-22-15,0 21 0,0 1 16,21-22-16,-22 21 0,22-21 16,0 0-16,0 22 0,0-22 0,22 0 15,-1 0-15,0-21 0,0 21 16,0 1-16,0-22 0,1 0 0,-1 0 16,0 0-16,21 0 0,-21 0 0,1 0 15,-1-22-15,0 1 0,21 0 0,-21 0 16,1 0-16,-1 0 0,0-1 15,0-20-15,-21 21 0,21 0 0,0-22 16,-21 22-16,0-21 0,0 0 0,22 20 16,-22 1-16,0-21 0,0 21 15,0 0-15,0-1 0,0 44 32,0-1-17,0 0-15,0 21 0,0-21 16,0 1-16,0 20 0,0-21 0,0 21 15,0-20-15,0-1 0,0 0 16,0 0-16,0 0 0,0 0 0,0 1 16,21-1-16,0-21 15,0 0 1,0 0-16,0 0 0,1 0 0,-1 0 16,0-21-16,0 21 0,21-22 15,-20 1-15,-1 0 0,0 0 16,-21 0-16,21 0 0,0-1 15,0-20-15,1 21 0,-22 0 0,0-22 16,21 22-16,-21-21 0,21 21 0,-21 0 16,0-1-16,0 1 0,0 0 15,0 42 1,0 0 0,0 1-16,-21-1 0,21 21 0,0-21 15,0 0-15,0 22 0,0-22 0,0 0 16,0 0-16,0 22 0,21-22 0,0 0 15,0 0-15,-21 0 0,21-21 16,1 21-16,-22 1 0,0-1 16,21-21-16,-21 21 0,0 0 15,0 0 1,-21-21-16,-1 0 16,1 0-16,0-21 0,21 0 15,-21 21-15,0-21 0,0 21 16,-1-21-16,1-1 0,0 22 0,21-21 15,-21 21-15,21 21 47,0 1-47,21-22 0,0 21 16,0 0-16,1-21 0,-1 21 16,0-21-16,0 0 15,0 0-15,0 0 0,1 0 0,20 0 16,0 0-16,-21 0 0,22 0 0,-1 0 15,0 0-15,1 0 0,-1-21 16,-21 0-16,22 21 0,-1-21 0,0-1 16,-21 1-16,22 0 0,-22-21 0,21 21 15,-21-1-15,1-20 0,20 21 16,-21-21-16,0 20 0,0 1 16,-21 0-16,0 0 0,0 0 15,-21 21-15,0 0 16,-21 21-16,21-21 0,-22 21 15,22 0-15,0 0 0,-21 1 0,20-1 16,22 0-16,0 0 0,0 0 16,0 0-16,0 1 0,0-1 0,0 0 15,22 0-15,-22 0 0,21-21 0,0 21 16,0 1-16,-21-1 0,21 0 16,-21 0-16,0 0 15,0 0-15,0 1 0,0-1 16,-21-21-16,0 0 15,0 0 1,0 0-16,-1 0 0,1 0 0,0 0 16,0 0-16,21-21 15,-21-1-15,21 1 0,0 0 16</inkml:trace>
  <inkml:trace contextRef="#ctx0" brushRef="#br0" timeOffset="64531.5">12298 5609 0,'0'0'0,"0"-42"0,0 21 15,0 0-15,0-22 0,0 22 0,0 0 16,0-21-16,0 20 0,0 1 0,0 0 16,0 0-16,-21 21 31,21 21-31,-22 0 16,1 0-16,0 22 0,21-1 0,-21 0 15,0 22-15,0-22 0,21 22 16,-22 20-16,1-20 0,-21-1 0,21 1 15,0-1-15,-1-20 0,1 20 16,0-20-16,0 20 0,0-42 0,21 22 16,0-1-16,0-21 0,0 0 15,0 0-15,0 1 0,21-1 0,0-21 16,0 0-16,0 0 0,1 0 0,20 0 16,-21 0-16,0-21 0,22-1 15,-22 1-15,0 0 0,21 0 0,-21 0 16,1 0-16,-1-1 0,-21 1 0,0-21 15,21 21-15,-21 0 0</inkml:trace>
  <inkml:trace contextRef="#ctx0" brushRef="#br0" timeOffset="65321.08">12107 6011 0,'0'0'0,"-21"0"16,-42 22-16,63-1 15,0 0 16,21-21-31,0 0 0,21 0 16,-21 0-16,22 0 0,-22 0 0,21-21 16,1 0-16,-1 21 0,0-22 15,1 1-15,-1 21 0,0-21 0,-21 21 16,22-21-16,-22 21 0,0 0 0,0-21 16,0 21-16,1 0 15,-22 21 1,0 0-16,0 0 15,0 0-15,-22 1 16,22-1-16,-21 0 0,21 0 0,0 0 16,0 0-16,0 1 0,0-1 0,0 0 15,0 0-15,0 0 16,0 0-16,21-21 0,1 0 0,-1 0 16,0 0-16,0 0 0,0 0 0,0 0 15,22 0-15,-22 0 0,21-21 16,1 21-16,-22-21 0,21 0 0,-21 21 15,22-21-15,-22 0 0,0-1 0,0 22 16,0-21-16,0 0 16,-21 0-16,22 0 0,-22 0 0,0-1 15,0 1-15,21 0 0,-21 0 16,0 0 0,0 42 15,0 0-16,0 0-15,0 0 0,0 1 0,-21 20 16,-1-21-16,22 0 0,0 22 0,0-22 16,-21 21-16,21 0 0,-21 1 15,21-1-15,0 22 0,-21-22 16,21 21-16,0-20 0,0 20 0,0-20 0,0 20 16,0 1-16,0-1 0,0-21 15,0 22-15,0-1 0,0-20 16,0 20-16,0-20 0,0-1 0,0 0 15,0 1-15,0-1 0,0-21 0,-21 0 16,21 0-16,-21 1 0,-1-22 16,1 0-16,0 0 0,0 0 15,-21-22-15,20 1 0,1 0 0,-21 0 16,21 0-16,0-22 0,-22 1 0,22 21 16,0-21-16,21-1 0,-21 22 15,21-21-15,-21 21 0,21-22 16,0 1-16,-22 21 0,22-22 0,0 22 15,0 0-15,0-21 0,0 21 0,0-22 16,0 22-16,22-21 0,-1 21 16,-21-22-16,21 1 0,0 21 0,0-22 15,0 1-15</inkml:trace>
  <inkml:trace contextRef="#ctx0" brushRef="#br0" timeOffset="65723.56">13737 5884 0,'0'-21'0,"-21"-21"16,0 42-16,0 0 15,-1 0-15,1 21 16,21 0-16,-21 0 15,21 22-15,0-1 0,0 0 0,0 1 16,0-1-16,0 0 0,0 22 0,0-1 16,0 1-16,0-1 0,0 1 15,0-1-15,-21 1 0,21-1 0,-21 22 16,0-21-16,21-1 0,-22-21 0,1 22 16,21-1-16,0-20 15,-21-1-15,21-21 0,-21 22 0,21-22 16,0 0-16,0 0 0,0 0 0,-21-21 15,21-21 17,0 0-32,0 0 0,0 0 15,0-22-15,0 22 0,0-21 0,0-1 16,0 1-16,0-21 0,0-1 16</inkml:trace>
  <inkml:trace contextRef="#ctx0" brushRef="#br0" timeOffset="66055.67">13525 6117 0,'0'-42'16,"0"84"-16,0-105 0,0 20 0,0 22 0,0 0 16,0 0-16,0 0 0,0 0 0,0-1 15,22 1-15,-1 0 0,0 0 16,0 21-16,0-21 0,0 21 0,1 0 16,-1 0-16,0 0 0,0 0 0,21 21 15,-20 0-15,-1 0 0,0 0 16,0 1-16,0-1 0,-21 0 0,21 21 15,-21-21-15,0 1 0,0 20 0,0-21 16,-21 0-16,0 0 16,21 1-16,-21-1 0,0-21 0,0 21 15,-1 0-15,1-21 0,-21 21 0,21-21 16,0 0-16,-1 21 16,1-21-16,0 0 15,21-21 1,21 0-1,0 21-15,1 0 16,-22-21-16,21 21 0,0-21 0,-21 0 16,21 21-16</inkml:trace>
  <inkml:trace contextRef="#ctx0" brushRef="#br0" timeOffset="67268.92">14097 6117 0,'0'21'16,"21"-21"-16,0 0 15,0 0-15,1 0 0,-1 0 16,0 0-16,0-21 16,0 0-16,0 21 0,1-21 0,-1 21 15,0-21-15,0 21 0,0-21 16,0 21-16,-21-22 0,22 1 15,-1 0-15,-21 0 0,21 0 16,-21 0-16,21-1 0,-21 1 16,0 0-1,-21 21-15,0 0 16,0 0-16,-1 0 0,-20 0 16,21 0-16,0 21 0,0 0 15,-22 1-15,22-1 0,0 0 0,0 21 16,0-21-16,-1 1 0,1 20 15,21-21-15,0 0 0,0 0 0,0 1 16,0-1-16,0 0 0,0 0 16,0 0-16,21-21 0,1 21 0,-1-21 15,0 0-15,0 0 16,0 0-16,0 0 0,1 0 0,-1 0 16,0 0-16,0 0 0,0 0 15,-21-21 1,21 21-16,1-21 0,-22 0 15,0 0-15,0 0 32,21 21 155,-21-22 313,0 1-484</inkml:trace>
  <inkml:trace contextRef="#ctx0" brushRef="#br0" timeOffset="68643.48">15219 5228 0,'21'0'0,"0"0"16,0 0 15,-21 21-15,0 1 15,-21-22-31,21 21 16,0 0-16,-21-21 15,42 0 48,-21-21-63,21 0 16,0 21-1,1 0 16,-22 21-15,0 0-16,0 0 0,0 0 16,0 0-16,0 1 0,0-1 15,0 0-15,0 0 16,0 0-16,-22-21 0,22 21 0,-21-21 16,0 22-16,0-22 15,0 0-15,0 0 16</inkml:trace>
  <inkml:trace contextRef="#ctx0" brushRef="#br0" timeOffset="69051.44">15557 5292 0,'-21'0'47,"0"0"-31,21-21 30,21 21-30,0 0 31,1 21-31,-22 0-1,0 0-15,0 0 0,0 0 16,0 1-16,-22-1 15,1 0-15,0 0 16,21 0-16,-21-21 16</inkml:trace>
  <inkml:trace contextRef="#ctx0" brushRef="#br0" timeOffset="72072.28">4127 8297 0,'0'0'0,"0"-21"15,0 0 1,0 0-16,0 0 0,0 0 15,0-1-15,22 1 0,-22 0 16,0 0-16,0 0 0,21 21 16,-21-21-16,0-1 15,0 44 32,0-1-47,0 21 16,0-21-16,0 22 0,0-1 0,0-21 15,0 21-15,0 1 0,0-1 16,-21 0-16,21 1 0,0-1 16,0 0-16,-22 1 0,22-22 0,0 21 15,0 1-15,0-22 0,0 21 16,-21-21-16,21 22 0,0-22 0,-21 0 16,21 0-16,0 0 0,0 0 15,0 1-15,0-1 0,0 0 0,-21 0 16,21 0-1,0-42 17,0 0-32,0 0 15</inkml:trace>
  <inkml:trace contextRef="#ctx0" brushRef="#br0" timeOffset="72502.03">4678 8615 0,'-21'0'0,"21"21"15,-22 0 1,22 0-16,0 1 15,0-1-15,0 0 32,22-21-32,-1 0 15,0 0 1,0 0-16,0-21 0,-21 0 16,0-1-16,0 1 15,0 0 1,-21 21-1,0 0-15,0 0 16,0 0 0,21 21-1,0 0 1,0 1 0,21-22-1</inkml:trace>
  <inkml:trace contextRef="#ctx0" brushRef="#br0" timeOffset="73215.62">6371 8086 0,'0'0'0,"21"-43"16,-21 22-16,0 0 0,0-21 0,0 21 16,0-1-16,0-20 0,0 21 0,0 0 15,0 0-15,0-1 0,0 1 16,-21 0-16,0 21 31,21 21-31,0 0 0,-21 1 16,21-1-16,0 21 0,0 0 0,0 1 15,0-1-15,-21 22 16,21-1-16,-22 1 0,22-1 0,-21 1 0,21-1 16,0-21-16,0 22 0,0-1 0,0-20 15,0 20-15,0-20 16,0-1-16,0 0 0,0 1 0,21-1 16,1 0-16,-1-21 0,0 1 0,0-1 15,21 0-15,-20-21 0,20 0 16,-21 0-16,21 0 0,1 0 0,-1 0 15,0-21-15,1 0 0,-1-1 0,0-20 16,1 21-16,-1-21 0,0-1 16,-20 1-16,20 0 0,-21-22 0,21 22 15,-20-22-15,-1 22 0,0-22 16,-21 1-16,0 21 0,0-22 0,0 1 16,0-1-16,0 1 0,0 20 15,0 1-15,0 0 0,0-1 0,-21 1 16,21 21-16,0 0 0,0-1 15,-21 1-15,-1 21 16,22 21 0,0 1-16,0-1 0,0 0 15,0 21-15,0 1 0,0-22 0,0 21 16,0 0-16,22 1 0</inkml:trace>
  <inkml:trace contextRef="#ctx0" brushRef="#br0" timeOffset="73607.59">7324 8467 0,'0'-21'0,"0"-1"15,0 44 1,0-1-1,0 0-15,0 0 0,0 21 16,0-20-16,0 20 0,0 0 16,0 22-16,0-22 0,0 22 15,-22-1-15,22 1 0,0-1 0,0 1 16,-21-1-16,21 22 0,-21-1 0,0-20 16,21 21-16,0-1 0,-21 1 0,0 0 15,21-1-15,-22-20 0,22-1 16,0 22-16,-21-22 0,0-20 0,0 20 15,21-20-15,-21 20 0,0-21 0,-1 1 16,1-1-16,0-21 0,0 22 0,0-22 16,0 0-16,-1-21 15,22-21 1,0 0-16,0-1 0,0-20 0,0 0 16,0-1-16,0 1 0,0-21 0</inkml:trace>
  <inkml:trace contextRef="#ctx0" brushRef="#br0" timeOffset="73983.92">7387 8467 0,'0'-21'0,"0"42"15,0-64-15,-21 22 0,21 0 0,0 0 16,0 0-1,21 21-15,0-21 0,0 21 16,1 0-16,-1 0 0,0 0 16,0 0-16,0 0 0,0 0 15,-21 21-15,22 0 0,-1-21 0,0 21 16,-21 21-16,0-20 0,21-1 0,-21 0 16,0 21-16,0-21 0,0 22 15,-21-22-15,0 21 0,0-21 0,-22 22 16,22-1-16,-21-21 0,-1 0 0,22 22 15,-21-22-15,21 0 0,0 0 16,-1 0-16,1-21 0,0 22 0,21-44 47,21 22-47,0-21 16,1 0-16,-1 0 0,0 0 0</inkml:trace>
  <inkml:trace contextRef="#ctx0" brushRef="#br0" timeOffset="74276.28">8276 8297 0,'0'-21'16,"0"42"-16,0-63 0,-21 21 15,0 21-15,0 0 16,-1 0-16,-20 0 0,21 0 15,0 21-15,0 0 0,-1 0 16,1 1-16,0-1 0,0 21 0,0 0 16,0-20-16,-1 20 0,1 0 0,21 1 15,0-1-15,0-21 0,0 21 16,0 1-16,0-22 0,0 21 0,0-21 16,21 22-16,1-22 0,-1 0 0,0 0 15,21-21-15,-21 21 0,22-21 16,-1 0-16,-21 0 0,22 0 15,-22 0-15,21 0 0</inkml:trace>
  <inkml:trace contextRef="#ctx0" brushRef="#br0" timeOffset="74753">8911 8403 0,'0'0'15,"0"-21"-15,0 0 0,0 0 0,-21 0 0,0-1 16,0 22-16,-1-21 0,1 21 15,0 0-15,0 0 0,-21 0 0,20 0 16,1 21-16,-21-21 0,21 22 16,0 20-16,-1-21 0,1 21 15,0-20-15,0 20 0,0 0 0,0 1 16,21-22-16,-22 21 0,22 0 0,0 1 16,0-22-16,0 0 0,0 0 15,0 0-15,22 1 0,-1-1 0,0 0 16,0-21-16,0 0 0,0 0 0,1 0 15,-1 0-15,0 0 0,0-21 16,21 0-16,-20-1 0,-1 1 0,0 0 16,0 0-16,0 0 0,0-22 15,1 22-15,-1-21 0,0 0 0,-21 20 16,21-20-16,0 0 0,-21-1 16,21 22-16,-21-21 0,0 21 0,0 0 15,0-1-15,0 44 31,0-1-31,0 0 0,0 0 0,0 21 16,0-20-16,0 20 0,0 0 16,0-21-16,0 22 0,0-1 0,0 0 15,0-20-15,0 20 0,0-21 0,0 0 16,22 0-16,-1 1 0,-21-1 0,21 0 16,0-21-1,0 0-15,0 0 0,1 0 16</inkml:trace>
  <inkml:trace contextRef="#ctx0" brushRef="#br0" timeOffset="76268.33">9737 8424 0,'21'-21'0,"-42"42"0,63-63 0,-42 21 15,0 0-15,0 0 16,-21 21-16,0 0 0,-1 0 15,1 0-15,0 0 0,0 0 0,-21 21 16,20 0-16,1 0 16,-21 0-16,21 22 0,0-22 0,-1 0 15,1 0-15,0 21 0,0-20 0,21-1 16,0 0-16,0 0 0,0 0 0,0 0 16,21-21-16,0 0 15,0 0-15,22 0 0,-22 0 16,0 0-16,21 0 0,-20 0 0,-1 0 15,21 0-15,-21 0 0,0 0 16,1 0-16,-1 0 0,0 0 0,0 0 16,-21 22-16,0-1 0,0 0 15,0 0 1,0 0-16,-21 0 16,0-21-16,0 22 0,-1-22 15,-20 21-15,21-21 0,0 0 0,0 0 16,-22 0-16,22 0 0,0 0 15,0 0-15,0 0 0,-1 0 16,22-21 0,0 42 31,0 0-32,22-21-15,-1 21 0,-21 0 0,21-21 16,-21 21-16,21-21 0,0 22 15,0-22-15,1 0 0,-1 0 16,0 0-16,0 0 0,0 0 16,22 0-16,-22 0 0,0 0 0,21 0 15,-21 0-15,22-22 0,-22 1 0,21 21 16,-21-21-16,22-21 0,-22 21 16,21-1-16,-21-20 0,1 21 15,-1-21-15,0-1 0,0 1 0,0 0 16,0-1-16,1 1 0,-22-22 0,0 22 0,21 0 15,-21-1-15,21 1 0,-21 0 16,0 21-16,21-22 0,-21 22 0,0 0 16,0 0-16,0 0 15,0 42 1,0 0 0,0 0-16,0 21 0,-21-20 0,21 20 15,0 0-15,0 1 0,-21-22 16,21 21-16,0 0 0,0 1 0,0-1 15,0 0-15,0-20 0,0 20 0,0-21 16,0 0-16,0 22 0,0-22 0,0 0 16,0 0-16,21 0 15,0 0-15,0-21 0,0 0 16,1 0-16,-1 0 0,0 0 0,0 0 16,0 0-16,0-21 15,1 0-15,-1 21 0,21-21 0,-21 0 16,0 0-16,1-1 0,-22 1 0,21-21 15,0 21-15,0 0 0,-21-1 0,0 1 16,0 0-16,0 0 0,0 42 31,0 0-15,0 0-16,0 1 0,0-1 0,0 0 16,0 0-16,0 0 0,0 0 15,0 1-15,0-1 0,0 0 0,21 0 16,0 0-16,1-21 15,-1 21-15,0-21 0,0 0 16,0 0-16,0 0 0,1 0 16,-1 0-16,0 0 0,21-21 0,-21 0 15,1 21-15,-1-21 0,0 0 0,0 0 16,0-1-16,0 1 0,1 0 16,-22 0-16,0-21 0,0 20 0,21 1 15,-21 0-15,0 0 0,0 0 16,-21 21 15,21 21-31,-22 0 0,22 0 16,0 0-16,0 1 0,-21-1 0,21 0 15,-21 0-15,21 0 0,-21 0 0,21 1 16,0-1-16,0 0 16,0 0-16,-21-21 0,21 21 0,0-42 62,21 0-62,-21 0 0,21 0 16,0-1-16,0 1 0,-21 0 15,22 0-15,-1-21 0,0 20 16,0 1-16,21 0 0,-20 0 0,20 0 0,-21 0 16,0 21-16,0 0 0,1 0 15,-1 0-15,0 0 0,0 21 16,-21 0-16,0 0 0,0 0 15,0 0-15,0 22 0,21-22 0,-21 0 16,0 0-16,0 0 0,0 1 0,0-1 16,0 0-16,0 0 0,0 0 15,0 0-15,0 1 16,-21-22-16,21 21 16,0-42 15,21 21-31,0-22 15</inkml:trace>
  <inkml:trace contextRef="#ctx0" brushRef="#br0" timeOffset="77011.73">12192 8509 0,'0'0'0,"0"-42"16,0 21-16,-21 21 0,0-22 15,-1 22-15,1 0 0,0 0 0,0 0 16,0 0-16,0 0 0,-22 0 16,22 0-16,0 0 0,0 22 15,0-1-15,-1 0 0,1 0 0,0 0 16,0 0-16,0 1 0,0-1 0,21 0 16,0 0-16,0 0 0,0 0 0,0 1 15,0-1-15,0 0 0,21 0 16,0-21-16,0 0 0,0 0 15,22 0-15,-22 0 0,0 0 16,0 0-16,0 0 0,0 0 16,1-21-16,-1 0 0,0 0 0,0 21 15,0-22-15,0 1 0,1 0 16,-1 0-16,0 0 0,-21 0 0,21-1 16,0 1-16,-21 0 0,21 0 15,-21 0-15,22 21 0,-22-21 16,0 42 15,0 0-31,0 0 16,-22 0-16,1 0 0,0 22 0,21-22 15,-21 21-15,0 1 0,21-1 0,0 21 16,-21 1-16,21-1 0,-22 1 0,1-1 16,21 1-16,0 21 0,-21-1 15,21-20-15,-21 20 0,21 1 16,-21 0-16,21 21 0,0-43 0,0 22 15,0-1-15,0-20 0,0 21 0,0-22 16,0 22-16,21-22 0,-21 1 0,21-1 16,-21 1-16,0-22 0,0 22 0,0-22 15,0 0-15,0 1 0,0-1 16,0-21-16,0 21 0,-21-20 0,0-22 16,0 21-16,-1-21 0,1 0 15,0 0-15,0 0 0,0 0 0,0-21 16,-1-1-16,1 1 0,21 0 0,-21 0 15,0-21-15,21-1 16,0 1-16,0 0 0,0-22 0,0 22 16,0-22-16,0 1 0,0-1 0,0-20 15,0 20-15,0 1 0,0-22 0,21 21 16,0 1-16,-21-1 0,21 1 16,1-1-16,-1 22 0,-21-21 0,21 20 15,0-20-15,0 20 0,0-20 0,-21 21 16,22-1-16,-1 1 0</inkml:trace>
  <inkml:trace contextRef="#ctx0" brushRef="#br0" timeOffset="77291.67">11578 7853 0,'0'0'0,"-21"-21"16,0 21 62,0 0-63,-1 0-15,1 0 0,0 0 16,0 0-16</inkml:trace>
  <inkml:trace contextRef="#ctx0" brushRef="#br0" timeOffset="77516.14">10181 8170 0,'-21'22'0,"42"-44"0,-63 44 0,21-1 15,21 0-15,21-21 16,0 0-16,0 0 16,0 0-16,22 0 0,-1 0 15,-21 0-15,21 0 0,1-21 0,-22 21 16,21-21-16,-21 21 0,22 0 16,-22 0-16,0 0 0,0 0 0,-42 0 31</inkml:trace>
  <inkml:trace contextRef="#ctx0" brushRef="#br0" timeOffset="78441.02">3852 10986 0,'0'0'0,"0"-64"16,0 43-16,0 0 15,0 0-15,21-22 0,1 22 0,-22 0 16,21 0-16,0-22 0,0 22 16,0 0-16,-21 0 0,21 21 0,1-21 15,-1 21-15,0 0 0,0 0 16,0 21-16,22 0 0,-22 0 16,0 0-16,21 22 0,-21-1 0,1 0 15,-1 22-15,0-22 0,0 22 16,-21-1-16,0 1 0,0-1 0,0 1 15,-21-1-15,0 1 0,0-1 0,-22-20 16,22-1-16,-21 0 0,21 1 16,-22-22-16,22 0 0,0 0 0,-21 0 15,20 0-15,1-21 0,0 0 0,-21 0 16,21 0-16,-1 0 0,1 0 16,0-21-16,0 0 0,0 0 0,0 0 15,-1-22-15,1 22 0,21-21 16,0 21-16,-21-22 0,21 1 15,0 0-15,0 21 0,0-22 0,0 22 16,0 0-16,0 0 0,21 0 16,-21-1-16,21 22 0,1 0 0,-1 0 15,0 22-15,21-1 0,-21 0 0,1 0 16,-1 0-16,0 0 0,0 22 16,0-22-16,0 21 0,-21-21 0,0 1 15,22 20-15,-22-21 0,21 0 0,-21 0 16,0 1-16,0-1 0,21 0 15,-21 0-15,21-21 0,-21 21 0,21-21 16,0 0-16,1 0 16</inkml:trace>
  <inkml:trace contextRef="#ctx0" brushRef="#br0" timeOffset="78640.99">4953 11261 0,'21'-21'0,"-42"42"0,63-42 16,-42-1-16,0 1 47,0 0-16</inkml:trace>
  <inkml:trace contextRef="#ctx0" brushRef="#br0" timeOffset="81180.7">6921 10774 0,'0'-21'0,"0"42"0,-21-63 0,21 20 0,-21 1 16,21 0-16,-21 0 15,0 21-15,21-21 0,0 42 31,-21 0-31,21 21 16,-22 1-16,22-1 0,0 0 0,0 1 16,-21 20-16,0 1 0,0-1 0,21 1 15,-21 20-15,0-20 16,-1-1-16,1 1 0,0-22 0,-42 64 16,20-64-16,22 1 0,0-1 15,-21-21-15,20 0 0,1 22 16,0-43-16,0 21 0,21 0 0,-21-21 15,0 0-15,-1 0 16,22-21-16,0 0 0,0 0 16,0-22-16,0 22 0,-21-21 0,21 21 15,0-22-15,0 1 0,0-22 0,0 22 16,0 0-16,0-1 0,0-20 16,0 21-16,21 20 0,1-20 0,-22 21 15,21-21-15,0 20 0,0 22 16,0-21-16,0 21 15,1 0-15,-1 21 0,0 1 0,-21-1 16,21 21-16,-21 0 0,21 1 0,-21-1 16,0 0-16,0 1 0,21 20 15,-21-20-15,22-1 0,-22 0 0,21 1 16,0-22-16,0 21 0,0-21 0,0 0 16,1 1-16,20-1 0,-21-21 15,21 0-15,1 0 0,-22 0 0,21 0 16,1 0-16,-1 0 0,0-21 0,1-1 15,-1 1-15,0 0 0,1 0 16,-1-21-16,-21-1 0,21 1 16,1 0-16,-1-22 0,-21 22 0,22-22 15,-22 1-15,0-1 0,0 1 0,-21-1 16,0 22-16,0-22 0,0 1 16,0 21-16,0-22 0,-21 1 0,-21 20 15,20 1-15,-20 0 0,0-1 16,-1 22-16,1-21 0,0 42 0,-22-21 15,22 21-15,-22 0 0,1 21 0,-1-21 16,22 42-16,-21-21 0,-1 22 16,22-1-16,-1 21 0,1-20 0,0 20 15,21 1-15,-1-1 0,22-20 16,0 20-16,0 1 0,0-1 16,0 1-16,0-1 0,43-21 0,-22 1 15,0-1-15,21 0 0,1 1 0,-1-22 16,0 21-16,1-21 0,-1 1 15,0-1-15,1-21 0,20 21 0,-20-21 16,-1 0-16,0 0 0,1 0 0,-1 0 16,0-21-16,1 0 0,-1 21 15,0-22-15,22-20 0,-22 21 0,0 0 16,1-22-16,-1 22 0,0-21 0,-20 0 16,20-1-16,0 22 0,-21-21 15,1-1-15,-1 22 0,0 0 16,0 0-16,-21 0 0,0 0 0,21 21 15,-21 21 1,0 0-16,0 21 16,-21-21-16,21 1 0,-21 20 0,21 0 15,-21 1-15,0-22 0,21 21 0,0 0 16,-22 1-16,22-22 0,0 21 16,0-21-16,0 22 0,0-22 0,0 0 15,0 0-15,22-21 0,-1 21 0,0-21 16,0 0-16,21 0 0,-20 0 15,-1 0-15,21 0 0,-21 0 0,22 0 16,-22-21-16,0 0 0,0 0 0,0 0 16,0 0-16,1-1 0,-1 1 15,21-85 1,-42 64-16,0 0 0,0 21 16,0-22-16,0 22 0,0 0 0,-21-21 15,0 20-15,0 1 0,-1 0 16,1 21-16,0 0 0,0 0 0,0 0 15,0 0-15,-1 21 0,1 0 16,-21 1-16,21-1 0,0 21 0,-1-21 16,1 22-16,21-22 0,0 0 15,0 0-15,0 21 0,0-20 0,0-1 16,21 0-16,1-21 0,-1 0 16,0 21-16,0-21 0,0 0 15,22 0-15,-22 0 0,21 0 0,-21 0 16,0-21-16,22 0 0,-22 21 0,0-21 15,21-1-15,-20 1 0,20 0 16,-21-21-16,21 21 0,-20-1 0,20-20 16,-21 21-16,0 0 15,-21 0-15,21 21 0,-21-22 16,0 44 0,0-1-16,0 0 15,0 0-15,0 0 0,0 0 0,0 22 16,0-22-16,0 0 0,0 21 15,0-20-15,0-1 0,0 0 0,0 0 16,0 0-16,0 0 0,0 1 0,0-1 16,0 0-16,22-21 15,-1 0-15,0 0 0,0 0 0,0 0 16,0 0-16,22 0 0,-22 0 0,0 0 16,0 0-16,22-21 0,-22 0 15,0 21-15,0-22 0,0 1 0,0 0 16,1 0-16,-22-21 15,21 20-15,-21 1 0,21 0 0,-21 0 16,0 0-16,0 42 47,-21 0-47,21 0 0,-21 0 16,21 1-16,0-1 0,0 0 0,0 0 15,0 0-15,0 0 0,0 1 0,0-1 16,0 0-16,0 0 15,21 0-15,0-21 16,0 0-16,0 0 0,0 0 16,1 0-16,-1 0 0,0 0 15,0 0-15,0-21 0,0 0 16,1 21-16,-22-21 0,0 0 16,21-1-16,-21 1 0,0 0 0,0 0 15,0 0-15,0-22 0,0 22 0,0 0 16,0 0-16,-21 0 0,-1 0 15,1-1-15,0 1 0,0 0 16,0 21-16,21-21 16,0 0-1,21 0 1,0 21-16,0-22 0,0 22 16,1-21-16,-1 21 15,0-21-15,21 21 0,-21-21 0,1 21 16,-1 0-16,0 0 15,0 0-15,0 0 0,0 0 0,1 21 16,-22 0-16,21 0 0,0 1 16,0-1-16,-21 0 0,0 0 0,0 0 15,21 0-15,-21 1 0,0-1 0,0 21 16,0-21-16,0 0 0,0 1 16,0-1-16,0 0 0,0 0 15,0 0-15,-21-21 0,21 21 0,0 1 16,-21-22-1,21-22 17,0 1-17,0 0-15,0 0 16,0 0-16,21 0 0,-21-22 0,21 22 16,0-21-16,1 21 0,-1-22 15,0 1-15,0 0 0,0-1 16,22 22-16,-22-21 0,21 21 0,0-22 15,1 43-15,-22 0 0,0 0 16,0 0-16,0 21 0,1 1 0,-1-1 16,-21 0-16,0 21 0,21-21 0,-21 22 15,0-1-15,0-21 0,0 22 0,0-22 16,0 21-16,0-21 0,0 0 16,0 1-16,0-1 0,0 0 15,-21 0-15,21 0 0,-21-21 0,21 21 16,-22-21-16,22 22 15,-21-22-15,21-22 32,0 1-32</inkml:trace>
  <inkml:trace contextRef="#ctx0" brushRef="#br0" timeOffset="81852.17">10964 11134 0,'0'-21'0,"0"-1"15,-21 1 1,0 0-16,21 0 15,-21 21-15,0-21 0,-1 21 16,1 0-16,0 0 16,0 0-16,0 0 0,0 0 0,-1 0 15,1 0-15,0 21 0,0 0 0,0-21 16,0 42-16,-1-20 0,1-1 16,0 21-16,21 0 0,-21 1 0,21-1 15,-21 0-15,21 1 0,0-1 16,0 0-16,0 1 0,0-1 0,0-21 15,0 22-15,0-22 0,21 0 16,0 0-16,0 0 0,0 0 0,1-21 16,-1 0-16,21 22 0,-21-22 0,22 0 15,-22 0-15,21 0 0,-21 0 16,22 0-16,-22 0 0,21-22 0,-21 22 16,22-21-16</inkml:trace>
  <inkml:trace contextRef="#ctx0" brushRef="#br0" timeOffset="82357.12">11642 11176 0,'0'0'0,"0"-21"0,-22 21 16,-41 0-1,42 0-15,0 0 0,-1 0 0,-20 0 0,21 0 16,0 21-16,-22 0 0,22 0 0,0 1 15,-21-1-15,21 0 0,-1 21 16,1-21-16,21 22 0,0-1 0,-21-21 16,21 0-16,0 22 0,0-22 0,0 0 15,0 0-15,0 0 16,0 1-16,21-22 0,-21 21 0,21-21 16,1 0-16,-1 0 0,0 0 0,0 0 15,0 0-15,0 0 0,22 0 16,-22-21-16,0-1 0,0 1 15,0 21-15,1-21 0,-1 0 0,0 0 16,0-22-16,0 22 0,0 0 0,-21-21 16,0 21-16,22-22 0,-22 22 15,0 0-15,21 0 0,-21 0 0,0-1 16,0 1-16,0 42 31,0 1-31,0 20 0,-21-21 16,21 21-16,0-20 0,0 20 0,0 0 15,0-21-15,0 22 0,0-22 16,0 21-16,0-21 0,0 1 0,0-1 16,0 0-16,0 0 0,0 0 15,21-21-15,0 0 0,0 0 16,0 0-16,0 0 16,1 0-16,-1-21 0</inkml:trace>
  <inkml:trace contextRef="#ctx0" brushRef="#br0" timeOffset="83876.7">12446 11240 0,'0'0'0,"0"-22"16,0 1-1,-21 21-15,0 0 0,-1 0 16,1 0-16,0 0 0,-21 0 15,21 0-15,-1 0 0,1 0 0,-21 21 16,21 1-16,0-1 0,-1 0 0,1 0 16,21 0-16,-21 0 0,21 1 15,-21-1-15,21 0 0,0 0 16,0 0-16,0 0 0,0 1 0,21-22 16,0 21-16,0-21 0,22 0 0,-22 0 15,0 0-15,21 21 0,-20-21 16,-1 0-16,21 0 0,-21 0 0,0 0 15,-21 21-15,22-21 0,-1 0 16,-21 21-16,0 0 16,0 1-1,-21-22-15,-1 21 0,1-21 16,0 0-16,0 0 0,0 21 16,0-21-16,-1 0 15,1 0-15,0 0 0,0 0 0,0 0 16,0 0-16,-1 0 0,1 0 0,0 0 15,0 0-15,21-21 16,0 42 15,0 0-31,21-21 16,-21 21-16,21 0 0,22-21 16,-22 22-16,0-1 0,0 0 0,0-21 15,22 21-15,-22-21 0,0 21 0,21-21 16,-21 0-16,22 0 0,-22 0 0,21 0 15,-21 0-15,22 0 0,-22 0 16,21 0-16,-21 0 0,22-21 0,-22 0 16,21 0-16,-21 0 0,22-1 15,-1-20-15,-21 21 0,22-21 0,-22-1 16,21 1-16,0 0 0,-20-22 16,20 22-16,-21-22 0,21 22 0,-20-22 15,-1 1-15,0 21 0,0-1 0,0 1 16,-21 0-16,21-1 0,-21 1 15,0 0-15,0 20 0,0 1 0,0 0 16,0 0-16,0 42 31,0 0-31,0 0 0,-21 22 16,0-1-16,21 0 0,-21 22 0,21-22 16,-21 22-16,21-22 0,-21 22 0,-1-1 15,22-21-15,-21 1 0,21 20 16,0-20-16,0-1 0,0 0 0,0-21 15,0 22-15,0-22 0,0 21 0,0-21 16,21 1-16,1-1 0,-1-21 16,0 21-16,0-21 0,0 0 0,0 0 15,1 0-15,-1 0 0,0 0 0,21 0 16,-21 0-16,1 0 0,20-21 0,-21 21 16,21-21-16,-20-1 0,-1 1 15,0 0-15,0 0 0,0 0 16,0 0-16,1-22 0,-22 22 0,0 0 15,21 0-15,-21-22 0,0 22 0,21 21 16,-21-21-16,0 0 0,0 42 31,0 0-31,0 0 0,0 1 16,0-1-16,-21 0 0,21 0 16,0 0-16,0 0 0,0 1 0,0-1 15,0 0-15,0 0 0,0 0 0,0 0 16,0 1-16,21-22 15,0 0-15,0 0 16,0 0-16,1 0 0,-1 0 16,0 0-16,0 0 0,0 0 0,0 0 15,1-22-15,-1 1 0,0 0 0,-21 0 16,21 0-16,0 0 0,0-1 16,-21-20-16,0 21 0,0 0 0,22 0 15,-22-1-15,0 1 0,0 0 0,0 42 47,0 0-47,0 1 0,-22-1 0,22 0 16,0 0-16,0 0 0,-21 0 0,21 22 15,0-22-15,-21 0 0,21 0 16,0 0-16,-21 1 16,21-1-16,-21-21 0,21 21 15,0-42 16,0 0-15,0-1-16,21 1 0,-21 0 16,21 0-16,0 0 0,0-22 0,1 22 15,-1-21-15,0 21 0,21-22 16,-21 22-16,22 0 0,-1-21 16,0 42-16,-20-21 0,20 21 0,-21 0 15,0 0-15,22 0 0,-22 21 0,0 0 16,0 0-16,-21 0 15,0 22-15,0-22 0,0 0 0,0 0 16,0 21-16,0-20 0,0-1 0,0 0 16,0 0-16,0 0 0,0 0 15,0 1-15,0-1 0,0 0 0,-21-21 16,21 21-16</inkml:trace>
  <inkml:trace contextRef="#ctx0" brushRef="#br0" timeOffset="84710.05">15198 11430 0,'0'-21'0,"0"-43"16,0 43-1,0 0-15,0 0 0,-22 21 16,1 0 0,0 0-16,0 0 0,0 0 0,-22 0 15,22 21-15,-21 0 0,21 0 0,-22 22 16,22-22-16,-21 0 16,21 21-16,0-20 0,-1-1 0,1 21 15,21-21-15,0 0 0,0 1 0,0-1 16,0 0-16,0 0 0,21 0 15,1-21-15,-1 0 0,0 0 16,0 0-16,0 0 0,0 0 0,1 0 16,20 0-16,-21 0 0,0-21 0,0 21 15,1-21-15,-1 0 0,0 21 16,-21-21-16,21-1 0,0 1 0,0 0 16,-21 0-16,22-21 0,-22 20 0,21 1 15,-21 0-15,0 0 16,0 0-16,21 21 15,-21 21 17,0 0-17,0 0-15,0 0 0,0 22 16,-21-22-16,21 0 0,-21 21 0,21-20 16,0-1-16,-22 21 0,1 0 0,0-20 15,0 20-15,21 0 0,-21 22 16,0-22-16,-1 22 0,22-22 0,-21 21 15,21 1-15,-21-1 0,21 1 0,-21-1 16,21 1-16,0 21 0,0-22 0,-21 1 16,21 20-16,0 1 0,0-22 15,0 22-15,0-21 0,0 20 16,0-20-16,0-1 0,0 22 0,0-22 16,0 1-16,0-1 0,0-20 0,0-1 15,-21 22-15,21-43 0,0 21 0,-22-21 16,1 0-16,0 1 0,0-22 15,0 0-15,0 0 0,-1 0 0,1 0 16,0 0-16,0 0 0,0-22 0,0 22 16,21-21-16,-22 0 0,22 0 0,-21-21 15,21 20-15,0-20 0,0 0 16,0-1-16,0 1 0,0 0 16,0-1-16,0-20 0,0-1 0,21 1 15,1-1-15,-22-20 0,21 20 0,0-20 16,-21 20-16,21 1 0,0-22 15,0 21-15,-21 1 0,22-1 0,-1 1 16,0-1-16,0 1 0,21 21 0,-20-22 16,-1 22-16,21-1 0,-21-20 15,0 21-15,22-1 0,-22-20 0,0 20 16</inkml:trace>
  <inkml:trace contextRef="#ctx0" brushRef="#br0" timeOffset="85084.45">14626 10393 0,'0'0'0,"21"0"16,-21 21 93,0 0-93</inkml:trace>
  <inkml:trace contextRef="#ctx0" brushRef="#br0" timeOffset="85415.89">13314 10901 0,'0'0'0,"-21"0"16,42 0-1,0 0-15,0 0 16,0 0-16,22 0 0,-1 0 0,-21 0 16,21 0-16,1 0 0,20 0 0,-20 0 15,-1 0-15,0 0 0,1 0 16,-22 0-16,21 0 0,0-21 0,-20 21 16,20 0-16,-21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1:27:58.7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1164 0,'0'-42'16,"0"21"-16,0 0 16,0-1-16,0 1 0,0 0 15,21 21-15,-21-21 0,0 0 16,22 0-16,-22-1 0,0 1 16,0 0-16,0 0 31,0 42 0,-22 0-31,1 22 16,21-22-16,-21 0 0,21 21 15,0 1-15,-21-22 0,21 21 0,-21 0 16,21 1-16,-21-1 0,21 0 16,0 1-16,0-1 0,-22 22 15,22-22-15,0 0 0,0 22 0,0-22 16,0 0-16,0 1 0,0 20 15,0-20-15,22-22 0,-1 21 16,0 0-16,-21 1 0,21-22 0,0 0 16,0 21-16,1-20 0,20-1 15,-21-21-15,0 21 0,0-21 16,22 0-16,-22 0 0,0 0 16,21 0-16,-20 0 0,-1-21 0,0 0 15,21-1-15,-21 1 0,1-21 16,-1 21-16,0-22 0,0 1 0,0 0 15,0-22-15,1 1 0,-22 20 16,21-20-16,-21 21 0,21-22 0,0 1 16,-21 20-16,0 1 0,0-22 15,21 22-15,-21 0 0,0-1 16,0 1-16,0 21 0,0-21 16,0 20-16,0 1 0,0 0 15,-21 21 16,21 21-31,0 0 16,0 1-16,0-1 16,0 0-16,0 0 15</inkml:trace>
  <inkml:trace contextRef="#ctx0" brushRef="#br0" timeOffset="552.67">2286 1820 0,'0'0'0,"0"-21"0,0-21 0,0 21 0,0 0 16,0-1-16,0 1 15,0 0-15,0 0 0,0 0 16,0 42 15,0 0-31,0 21 16,0-20-16,0-1 0,0 21 15,0 0-15,0 1 0,0-1 0,0 0 16,0 22-16,0-22 0,0 22 16,0-22-16,0 22 0,0-1 15,0 22-15,0-22 0,0 1 16,0 20-16,0 1 0,0-21 0,0-1 16,0 22-16,-21-22 0,21 1 15,-21-1-15,21 1 0,-22-1 16,22 1-16,0-22 0,-21 0 0,0 1 15,21-1-15,0-21 0,0 0 16,-21 1-16,21-1 0,-21-21 16,21-21-1,0-1-15,0 1 0,0 0 16,0-21-16,0-1 0,0 1 16,0 0-16,0-1 0,0-20 0,0 21 15,0-22-15</inkml:trace>
  <inkml:trace contextRef="#ctx0" brushRef="#br0" timeOffset="920.47">2180 1672 0,'-21'-42'16,"42"84"-16,-42-105 0,21 20 0,0 22 15,0 0-15,0-21 0,0 21 0,21-1 16,0 1-16,0 0 15,1 0-15,-1 21 0,0 0 0,21 0 16,-21 0-16,1 0 16,20 0-16,-21 0 0,21 0 0,1 21 15,-22 0-15,21 0 0,-21 1 16,22-1-16,-43 0 0,21 0 0,-21 0 16,0 22-16,0-22 0,-21 21 15,0-21-15,-1 22 0,1-22 0,-21 21 16,0-21-16,20 22 0,-20-22 15,0 0-15,21 0 0,-1 0 16,-20 0-16,21-21 0,21 22 16,-21-22-16,0 0 0,42 0 47,0 0-47,0-22 0,0 22 0,0-21 15</inkml:trace>
  <inkml:trace contextRef="#ctx0" brushRef="#br0" timeOffset="1309.24">3133 1545 0,'0'0'0,"0"-21"0,0 0 0,21 0 16,-21 0-1,0-1-15,0 1 16,0 0 0,-21 21-1,-1 0-15,1 0 16,0 0-16,0 0 0,0 0 0,0 0 16,-1 21-16,-20 0 0,21 1 15,0 20-15,0-21 0,-22 21 0,22 1 16,0-1-16,21 0 0,0 1 15,-21-1-15,21-21 0,0 22 0,0-1 16,0-21-16,0 0 0,0 0 16,21 1-16,0-1 0,-21 0 15,21-21-15,22 21 0,-22-21 16,0 0-16,0 0 0,21 0 0,-20 0 16,20 0-16,-21 0 0,21 0 15,1-21-15,-22 0 0,21 21 0</inkml:trace>
  <inkml:trace contextRef="#ctx0" brushRef="#br0" timeOffset="1844.02">3768 1566 0,'0'0'0,"0"-42"15,0 21-15,-22 0 16,1 21-16,0 0 15,0 0-15,0 0 0,-22 0 16,22 0-16,0 0 0,0 21 0,-21 0 16,20 0-16,1 0 0,0 1 15,0 20-15,0-21 0,0 21 0,-1 1 16,1-1-16,21-21 0,0 22 16,-21-1-16,21-21 0,0 21 0,0-20 15,0-1-15,0 0 0,0 0 16,0 0-16,21-21 15,0 0-15,1 0 16,-1 0-16,0 0 0,0 0 0,0-21 16,0 21-16,1-21 0,20 0 15,-21 0-15,0-1 0,22-20 0,-22 21 16,0-21-16,0 20 0,0-20 16,0 0-16,-21 21 0,0-22 0,22 22 15,-22-21-15,21 21 0,-21-1 16,0 1-16,0 42 31,0 1-31,0-1 16,0 0-16,0 21 0,-21-21 15,21 22-15,-22-1 0,22-21 16,0 22-16,0-22 0,0 21 0,0-21 16,0 0-16,0 1 0,0-1 15,0 0-15,0 0 0,22-21 16,-1 0-1,0 0-15,0 0 0,0 0 16</inkml:trace>
  <inkml:trace contextRef="#ctx0" brushRef="#br0" timeOffset="2347.73">4445 1545 0,'0'0'0,"0"-21"15,0 0-15,21 21 0,-21-21 0,0 0 16,0-1 0,-21 22-16,0 0 15,0 0-15,-1 0 0,1 0 16,0 0-16,0 22 0,-21-1 0,20 0 16,1 0-16,0 0 0,-21 0 15,21 1-15,21-1 0,-22 0 16,1 0-16,21 0 0,0 0 0,0 1 15,0-1-15,0 0 16,21-21-16,1 21 16,-1-21-16,0 0 0,0 0 15,0 0-15,0 21 0,1-21 0,20 0 16,-21 0-16,0 21 0,22-21 16,-22 0-16,0 22 0,0-1 0,0-21 15,0 0-15,1 21 0,-22 0 16,0 0-16,0 0 15,-22 1-15,1-22 16,0 21-16,0 0 0,-21-21 16,20 21-16,1-21 0,-21 0 15,21 21-15,0-21 0,-22 0 0,22 0 16,0 0-16,0 0 0,0 0 0,-1 0 16,1 0-16,0 0 0,0 0 15,0 0-15,21-21 31,0 0-31,0 0 16</inkml:trace>
  <inkml:trace contextRef="#ctx0" brushRef="#br0" timeOffset="3210">4995 1249 0,'0'-21'0,"0"42"0,0-63 0,21 20 16,-21 1-16,0 0 16,0 0-16,0 0 15,0 0-15,-21 42 32,21 0-32,0 0 15,-21 21-15,0-20 0,21 20 0,-21-21 16,21 21-16,0 1 0,-21-1 15,21 0-15,-22 1 0,1-1 0,21 22 16,0-22-16,-21 0 0,21 22 16,-21-22-16,21 0 0,0 1 0,0-22 15,0 21-15,0-21 0,0 22 0,21-22 16,0 0-16,-21 0 16,21-21-16,1 21 0,-1-21 0,0 0 15,0 0-15,0 0 0,0 0 16,22 0-16,-22-21 0,0 0 0,0 21 15,0-21-15,1-21 0,20 20 16,-21 1-16,0 0 0,0-21 0,1 21 16,-1-22-16,0 1 0,0 21 15,-21-22-15,0 22 0,21 0 0,-21 0 16,0 0-16,-21 21 31,21 21-31,0 0 16,-21 0-16,21 0 0,-21 1 15,21 20-15,-21-21 0,21 0 0,0 22 16,0-22-16,0 0 0,0 0 16,0 0-16,0 0 0,0 1 15,21-22-15,0 0 0,-21 21 16,21-21-16,0 0 0,0 0 0,1 0 16,-1 0-16,0-21 15,0 21-15,0-22 0,0 1 0,1 0 16,-1-21-16,0 21 15,0-1-15</inkml:trace>
  <inkml:trace contextRef="#ctx0" brushRef="#br0" timeOffset="3424.86">5673 1249 0,'-22'0'0,"44"0"0,-65-21 16,22 21-16,0 0 0,0 0 15,0 0 1,21 21 15,0 0-15,0 0 15</inkml:trace>
  <inkml:trace contextRef="#ctx0" brushRef="#br0" timeOffset="3607.76">4741 1566 0,'0'0'0,"0"22"16,21-22 15,1 0-31,20 0 0,-21 0 0,21 0 15,-20-22-15,20 22 0,0 0 16,-21-21-16,22 21 0,-22 0 0,21 0 16</inkml:trace>
  <inkml:trace contextRef="#ctx0" brushRef="#br0" timeOffset="4212.41">5905 1588 0,'0'0'0,"-21"0"31,21 21-16,-21 0-15,21 0 16,0 21-16,0-20 0,0-1 0,0 0 16,-21 0-16,21 21 0,0-20 15,0-1-15,0 0 0,-21 0 0,21 0 16,0 0-16,0 1 16,0-1-1,-21-21-15,21-21 47,0-1-47,0 1 0,0 0 16,0 0-16,0 0 0,0 0 0,0-22 15,0 22-15,21-21 0,0 21 16,0-22-16,0 1 0,22 21 0,-22 0 16,21-1-16,-21 1 0,22 0 0,-1 21 15,-21 0-15,21 0 0,-20 0 16,20 0-16,-21 0 0,0 21 15,22 0-15,-22 1 0,-21-1 16,21 0-16,-21 0 0,21 21 0,-21-20 16,0-1-16,0 21 0,0-21 15,0 0-15,-21 1 0,0-1 0,21 0 16,0 0-16,-21 0 0,-1 0 0,22 1 16,0-1-1,0-42 16</inkml:trace>
  <inkml:trace contextRef="#ctx0" brushRef="#br0" timeOffset="5172.85">7048 1630 0,'0'0'0,"22"-21"0,-22 0 16,0-1-16,0 1 0,0 0 15,0 0-15,0 0 16,-22 21-16,1-21 0,0 21 16,0 0-16,0 0 15,0 0-15,-1 0 0,-20 0 0,21 0 16,-21 21-16,20 0 0,1 0 15,-21 0-15,21 0 0,0 1 0,-22 20 16,22-21-16,0 21 0,21-20 16,0-1-16,-21 21 0,21-21 0,0 0 15,0 1-15,0-1 0,0 0 0,21 0 16,0 0-16,0-21 16,0 0-16,22 0 0,-22 0 0,0 0 15,43 0-15,-43 0 16,0-21-16,0 0 0,0 21 0,0-21 15,1 0-15,-1-1 0,0 1 16,0 0-16,-21 0 0,0 0 16,21 0-16,0-1 0,-21 1 0,0 0 15,0 0-15,22 0 0,-22 0 16,21 21-16,-21-22 0,0 44 62,0-1-62,0 21 0,0-21 16,0 0-16,0 22 0,0-1 16,0-21-16,0 22 0,-21-1 15,21 0-15,0 1 0,-22-1 0,1 0 16,21 22-16,0-22 0,0 22 16,0-22-16,0 21 0,0 1 0,0 21 15,0-22-15,0 1 0,0 20 0,0-20 16,0 20-16,0-20 0,0 21 15,0-22-15,0 22 0,0-1 0,21 1 16,-21-21-16,0 20 0,22-20 0,-22-1 16,0 22-16,0-22 0,0-20 15,0 20-15,0 1 0,0-22 0,0 22 16,0-22-16,0 0 0,-22-21 0,1 22 16,0-22-16,0 0 15,0-21-15,-22 0 0,22 0 0,0 0 16,0 0-16,0 0 0,0 0 0,-22-21 15,22 0-15,0 0 0,-21-22 16,20 22-16,-20-21 0,21-1 0,-21 22 16,20-21-16,-20-22 0,21 22 0,-21-21 15,20 20-15,1-20 0,0-1 16,21-20-16,0 20 0,0-21 0,0 22 16,0-22-16,0 22 0,0-1 15,0-20-15,21 20 0,22 1 0,-22-1 16,21 1-16,-21-1 15,22 1-15,20-1 0,-21 22 0,1-1 16,-1 1-16,0 0 0,-20-1 0,20 22 16,-21-21-16,0 21 0,0 21 15,1-21-15,-22-1 0,21 22 0,-21-21 32,-21 21-32,-1 0 15</inkml:trace>
  <inkml:trace contextRef="#ctx0" brushRef="#br0" timeOffset="5943.93">1990 2477 0,'0'0'0,"-43"0"0,1 0 0,21 0 0,-22 0 15,1 0-15,21 0 16,0 0-16,0 0 0,-1 0 0,1 0 15,42 0 17,1 0-32,20 0 15,-21 0-15,21 0 0,1 0 0,20 0 16,1 0-16,-1 21 0,22-21 16,0 0-16,20 0 0,1 0 0,0 0 15,0 0-15,21 0 0,-21 0 16,42 0-16,-21 0 0,21 0 0,-21 0 15,21 0-15,0 0 0,1 0 16,-1 0-16,21 0 0,-21 0 0,22 0 16,-22 0-16,0 0 0,0 0 15,0 0-15,-21 0 0,0 0 16,0 0-16,-21 0 0,0 0 16,0 0-16,-22 0 0,1-21 0,-21 21 15,-1 0-15,-21 0 0,22 0 0,-22 0 16,-21 0-16,22 0 0,-22 0 15,0 0-15,0 0 47,0 0-15,1 0-32,-1 0 15,0 0-15,0-22 16,0 22-16</inkml:trace>
  <inkml:trace contextRef="#ctx0" brushRef="#br0" timeOffset="6464.29">7916 1863 0,'0'-21'31,"21"21"47,-21 21-62,0 0-16,0 0 15,0 0-15</inkml:trace>
  <inkml:trace contextRef="#ctx0" brushRef="#br0" timeOffset="6660.18">7937 2180 0,'0'0'0,"0"21"0,-21-21 0,0 0 31,0 0-15,42 0 31,0 0-47,0-21 16,1 21-16</inkml:trace>
  <inkml:trace contextRef="#ctx0" brushRef="#br0" timeOffset="9116.34">9461 1884 0,'22'-42'0,"-44"84"0,65-106 0,-22 43 0,-21 0 16,0 0-16,21-21 0,-21 20 15,21 1-15,-21 0 0,0 0 16,0 42 15,0 0-31,0 0 0,-21 1 16,21-1-16,-21 21 0,21 0 15,0 1-15,0-1 0,-21 0 16,0-20-16,21 20 0,-22 0 0,22 1 16,0-1-16,-21-21 0,21 21 0,0-20 15,0-1-15,0 0 0,0 0 16,0 0-16,0 0 16,21-21-1,1 0-15,-1 0 16,0-21-16,0 0 0,0 21 0,0-21 15,22 0-15,-22 0 16,0-1-16,0-20 0,0 21 0,1 0 16,-22 0-16,21-1 0,0 1 15,0-21-15,0 21 0,-21 0 0,21 21 16,1-22-16,-22 1 0,21 21 16,-21 21-1,0 1 1,0-1-16,0 21 15,-21-21-15,21 0 0,-22 1 0,1 20 16,21-21-16,0 0 0,-21 0 16,21 22-16,0-22 0,-21 0 15,21 0-15,0 0 0,0 1 0,21-1 16,0-21-16,0 0 0,1 21 16,-1-21-16,0 0 0,0 0 15,21 0-15,-20 0 0,20 0 16,-21-21-16,21 21 0,-20-21 0,20 21 15,-21-22-15,21 1 0,-20 0 0,-1 0 16,21 0-16,-21 0 0,0-1 16,1 1-16,-1 0 0,0-21 0,-21 21 15,21-22-15,-21 22 0,21-21 16,-21 21-16,0-22 0,0 1 0,0 21 16,0 0-16,0-22 0,0 22 0,0 0 15,-21 42 16,0 21-15,21-20-16,-21-1 0,0 21 0,-1 0 16,22 1-16,0-22 0,0 21 15,-21 1-15,21-22 0,0 0 0,0 21 16,0-21-16,0 1 0,0-1 0,21 0 16,-21 0-16,22 0 0,-1-21 15,-21 21-15,21-21 0,0 0 0,0 22 16,0-22-16,1 0 0,-1 0 15,0 0-15,0 0 0,21 0 0,-20-22 16,20 22-16,-21-21 0,21 0 0,1 0 16,-22 0-16,21 0 15,-21-1-15,22-20 0,-22 0 0,21 21 16,-21-22-16,1 1 0,-1-22 0,0 22 16,21 0-16,-42-22 0,21 22 15,-21 0-15,22-1 0,-22 1 0,0 0 16,0-1-16,0 22 0,0 0 15,0 0-15,0 0 0,-22 21 32,22 21-32,0 0 15,-21 0-15,21 21 0,0-20 0,0 20 16,-21 0-16,21 1 0,0 20 16,-21-21-16,21 1 0,0-1 15,-21 0-15,21 1 0,-21-1 16,21-21-16,-22 22 0,22-22 0,0 21 15,0-21-15,-21 0 0,21 1 0,-21-1 16,21 0-16,0 0 16,0-42 15,0 0-15,21 0-16,0-1 0,1 22 15,-22-21-15,21 0 0,0 0 16,-21-21-16,21 20 0,0 1 15,0 0-15,1 0 0,-1 0 0,0 21 16,0-21-16,0 21 16,0 0-16,1 0 15,-1 21-15,-21 0 16,0 0-16,0 0 0,0 0 0,0 1 16,0-1-16,0 0 0,0 0 0,0 0 15,0 0-15,0 1 16,0-1-16,0 0 0,21-21 0,-21 21 15,21 0-15,0-21 0,0 0 16,1 21-16,-1-21 0,0 0 0,0 0 16,0 0-16,0 0 0,1 0 15,-1 0-15,21-21 0,-21 0 16,0 21-16,1-21 0,-1 0 0,0 0 16,0-1-16,0 1 0,-21 0 0,21 0 15,1 0-15,-22 0 0,21-22 16,-21 22-16,0 0 0,21 0 0,-21-22 15,21 22-15,-21 0 16,0 0-16,0 42 31,0 0-15,0 0-16,0 1 0,0 20 0,-21-21 16,21 0-16,0 0 0,0 22 0,0-22 15,0 0-15,0 0 0,0 0 16,0 1-16,0-1 0,0 0 0,21 0 15,0-21-15,0 21 0,1-21 0,20 0 16,-21 0-16,21 0 0,-20 0 16,20 0-16,-21 0 0,21 0 0,-20 0 15,20 0-15,-21-21 0,0 0 16,22 0-16,-22 0 0,0-1 0,0 1 16,0 0-16,-21 0 0,21-21 15,1 20-15,-22 1 0,0-21 16,0 21-16,21-22 0,-21 22 0,0-21 15,21 21-15,-21 0 0,0-1 0,0 1 16,0 0-16,0 0 16,0 42 15,0 0-31,-21 0 0,21 1 16,0-1-16,-21 0 0,21 0 15,0 0-15,0 22 0,0-22 0,0 0 16,0 21-16,-22-21 0,22 22 0,0-22 15,0 21-15,0-21 16,-21 22-16,21-22 0,0 21 0,0 1 0,0-1 16,0 0-16,0 1 0,0-1 15,0 0-15,0 1 0,0 20 16,0-21-16,0 1 0,0 20 0,0-20 16,0 20-16,0 1 0,0-22 0,0 21 15,0 1-15,0-22 0,0 22 16,-21-22-16,21 22 0,0-22 0,0 21 15,0-20-15,0-1 0,0 0 0,0-20 16,-21 20-16,21 0 0,0-21 16,-21 22-16,0-22 0,-1 0 0,22 0 15,-21 0-15,0 1 0,0-1 16,-21-21-16,20 21 0,1 0 0,-21-21 16,21 0-16,0 0 0,-22 0 15,22 0-15,0 0 0,-21-21 0,20 0 16,1 0-16,0-1 0,0-20 0,0 21 15,21-21-15,0-1 0,0-20 16,0-1-16,0 1 0,0-1 0,0-20 16,21-1-16,0 0 0,0 1 0,0-1 15,22 0-15,-22 1 0,21-1 16,1 0-16,-1 1 0,0 20 16,1-21-16,-1 43 0,106-148 15,-106 168 1,-20-20-16,-1 21 0,21 0 0,-21 21 15,0-21-15,1 21 0,-1 0 16,-21 21 0</inkml:trace>
  <inkml:trace contextRef="#ctx0" brushRef="#br0" timeOffset="10772.54">6689 4551 0,'0'21'31,"0"0"-15,0 0 0,21-21-16,0 0 15,0 0-15,0 0 0,0 0 16,1 0-16,-1 0 0,0 0 0,21 0 15,-21 0-15,22 0 0,-22 0 16,21-21-16,-21 21 0,1-21 0,-1 21 16,0-21-16,0 21 0,0-21 0,0 0 15,1 21-15,-22-22 0,0 1 16,0 0-16,0 0 16,0 0-16,0 42 46,-22 0-46,1 0 0,21 0 16,-21 1-16,21 20 0,0-21 0,-21 21 16,0 1-16,21-1 0,-21 0 0,21 1 15,0-1-15,-22 22 0,22-22 16,0 0-16,-21 1 0,21-1 0,0 0 16,0 1-16,0-22 0,0 21 0,0-21 15,0 22-15,0-22 0,0 0 16,-21 0-16,21 0 0,-21 0 15,21 1-15,-21-22 0,21 21 0,-21-21 16,-1 0-16,1 0 16,0 0-16,0 0 0,0 0 0,0 0 15,-1-21-15,1 21 0,0-22 0,-21 1 16,21 0-16,-1 0 0,1-21 16,-21 20-16,21-20 0,0 21 0,-1 0 15,1-22-15,21 22 0,0 0 16,-21 0-16,21 0 0,0 0 15,0 42 1,0 0 0,21 0-16,-21 0 0,0 0 15,21 1-15,1-1 0,-1 0 0,-21 0 16,21 0-16,0 0 0,0 1 16,0-1-16,1 0 0,-1 0 0,0-21 15,0 21-15,0 0 0,22-21 0,-22 0 16,21 0-16,-21 0 0,0 0 15,22 0-15,-22 0 0,21 0 0,-21 0 16,22 0-16,-22-21 0,21 21 0,-21-21 16,1 0-16,20 0 0,-21 0 15,21-1-15,-20 1 0,-1-21 16,0 21-16,0 0 0,0-22 0,0 22 16,1 0-16,-1 0 0,-21 0 15,0-1-15,21 1 0,-21 0 0,0 42 47,0 0-47,-21 1 0,21-1 0,0 0 16,0 21-16,-21-21 0,21 1 15,0-1-15,0 21 0,0-21 0,0 0 16,0 1-16,0-1 0,0 0 0,21 0 16,-21 0-16,21 0 0,0-21 15,0 0-15,0 22 0,22-22 0,-22 0 16,0 0-16,0 0 0,22 0 15,-22 0-15,21-22 0,-21 1 16,0 21-16,22-21 0,-22 0 0,21-21 16,-21 20-16,1-20 0,-1 21 0,-21-21 15,0-1-15,0 1 0,0 0 16,0-22-16,0 22 0,0-1 0,-21 22 16,-1-21-16,1 21 0,0 0 0,0-1 15,0 1-15,0 21 0,-22 0 16,22 0-16,0 0 0,0 0 0,0 21 15,-1-21-15,1 22 0,0-1 16,21 0-16,0 0 0,-21 0 16,21 22-16,-21-22 0,21 0 0,0 0 15,0 0-15,0 0 0,21 1 16,0-22-16</inkml:trace>
  <inkml:trace contextRef="#ctx0" brushRef="#br0" timeOffset="11835.87">8826 5398 0,'0'0'0,"-21"0"0,42 0 31,1 0-16,-1-22-15,21 22 0,-21-21 0,22 0 16,-22 21-16,21-21 0,0 0 16,1 0-16,-1-22 0,0 22 0,1-21 15,-22 21-15,21-22 0,1 1 0,-22 0 16,21-1-16,-21-20 0,0 20 16,1-20-16,-1 21 0,-21-1 0,0 1 15,0-22-15,0 22 0,0 21 16,0-21-16,-21-1 0,-1 22 0,1 0 15,0 0-15,21 0 0,-21 21 16,0 0-16,0 0 0,-1 0 0,1 21 16,21 0-16,0 21 0,-21-21 15,21 22-15,-21-1 0,21 0 16,0 1-16,0-1 0,-21 22 0,21-1 16,-21 1-16,21-22 0,-22 21 0,22 1 15,0-22-15,-21 22 0,21-22 16,0 0-16,-21 1 0,21-1 0,0-21 15,0 0-15,0 1 0,0-1 0,0 0 16,0 0-16,21-21 31,-21-21-31,21 21 16,-21-21-16,22 0 0,-1-22 16,-21 22-16,21 0 0,0-21 0,0 20 15,-21-20-15,21 0 0,1 21 16,-1-22-16,0 22 0,-21 0 0,21 0 15,0 0-15,0-1 0,1 22 16,-1 0-16,-21 22 16,21-22-16,-21 21 0,0 0 0,0 0 15,0 0-15,0 22 0,0-22 0,0 0 16,0 0-16,0 0 0,21 22 16,-21-22-16,21 0 0,-21 0 0,0 0 15,21 0-15,1-21 0,-1 22 16,-21-1-16,21-21 0,0 0 15,0 21-15,22-21 0,-22 0 0,0 0 16,21 0-16,-21 0 0,22 0 0,-22-21 16,0 0-16,21-1 0,-20 1 15,20 0-15,-21 0 0,0 0 0,0 0 16,1-22-16,41-41 16,-42 62-16,-21 1 0,0 0 15,0 0-15,0 0 0,0 42 31,0 0-31,0 0 16,0 0-16,0 1 0,0-1 0,0 0 16,0 21-16,0-21 0,0 1 15,0-1-15,0 0 0,0 0 0,0 0 16,21-21-16,1 21 16,-1-21-16,0 0 15,0 0-15,0 0 0,0 0 16,1 0-16,-1-21 0,0 21 0,-21-21 15,0 0-15,21 0 0</inkml:trace>
  <inkml:trace contextRef="#ctx0" brushRef="#br0" timeOffset="12035.78">10350 4657 0,'-42'0'0,"84"0"0,-105 0 0,42 0 15,0 0 1,21 21 0,0 0-1,21 0-15,0-21 16,0 0-16,0 0 16,0 0-16</inkml:trace>
  <inkml:trace contextRef="#ctx0" brushRef="#br0" timeOffset="12955.93">11007 5313 0,'21'0'15,"0"0"-15,0 0 0,0 0 0,0-21 16,1 21-16,-22-21 16,0-1-16,21 1 0,-21 0 15,21 0-15,-21-21 0,0 20 16,0 1-16,0 0 0,0-21 0,-21 21 16,0-22-16,-1 22 0,22 0 15,-21 0-15,0 0 0,0-1 0,-21 1 16,20 21-16,1 0 0,0 0 15,-21 0-15,21 21 0,-1 1 0,-20-1 16,21 0-16,0 0 0,0 21 0,-1 1 16,1-22-16,0 21 0,0 1 15,21-22-15,-21 21 0,21-21 16,0 22-16,0-22 0,0 0 0,0 0 16,0 0-16,0 0 0,0 1 15,21-22-15,0 0 0,0 0 16,0 0-16,22 0 0,-22 0 15,0 0-15,21 0 0,-20-22 0,20 1 16,0 0-16,-21 0 0,22 0 0,-1 0 16,0-22-16,-20 1 0,20 0 15,-21-22-15,21 22 0,-20-22 0,20 1 16,-21 20-16,0-20 0,-21-1 0,21 22 16,-21 0-16,0-1 0,22 1 15,-22 21-15,0 0 0,0 0 0,0-1 16,0 1-16,-22 21 31,22 21-31,-21 1 0,21 20 0,0-21 16,-21 21-16,0 1 0,0-1 15,21 0-15,-21 22 0,21-22 0,0 22 16,0-22-16,0 0 0,0 22 0,0-22 16,0 1-16,0-22 0,21 21 15,0 0-15,-21-20 0,21-1 0,0 0 16,0 0-16,22-21 0,-22 21 0,0-21 15,0 21-15,0-21 16,22 0-16,-22 0 0,0 0 0,0-21 0,22 0 16,-22 21-16,0-21 0,0 0 15,0 0-15,0-1 16,1-20-16,-1 21 0,0-21 0,0 20 0,-21-20 16,0 0-16,0-1 0,0 1 0,0 21 15,0 0-15,0 0 0,0-1 16,0 1-16,-21 21 15,0 21-15,21 1 0,-21-1 16,-1 21-16,1-21 0,21 22 0,0-1 16,-21-21-16,21 21 0,0-20 0,0 20 15,0-21-15,0 0 16,0 22-16,21-22 0,0 0 16,1 0-16,-1-21 0,0 0 15,0 0-15,0 0 0,22 0 16,-22 0-16,0 0 0,21 0 0,-21-21 15,22 0-15</inkml:trace>
  <inkml:trace contextRef="#ctx0" brushRef="#br0" timeOffset="13460.72">13801 4424 0,'0'0'0,"0"-42"0,0-1 15,0 1-15,0 21 16,0 0-16,0-1 0,0 1 0,0 0 16,-22 21-1,22 21 1,-21 22-16,0-1 0,21 0 15,0 1-15,-21 20 0,0-21 0,21 22 16,-21-22-16,-1 22 0,1-1 0,21-20 16,-21 20-16,0 1 0,21-22 15,-21 0-15,21 1 0,0-1 16,0 0-16,0-21 0,-21 1 0,21-1 16,0 0-16,0 0 0,0 0 15,21-21 1,-21-21-16,0 0 15</inkml:trace>
  <inkml:trace contextRef="#ctx0" brushRef="#br0" timeOffset="14340.36">13250 4826 0,'0'0'15,"0"21"-15,21-21 31,1 0-31,20 0 16,0 0-16,1 0 0,-1-21 0,21 0 16,1 21-16,-1-21 0,1 21 0,-1-21 15,22-1-15,-21 1 0,-1 0 16,22 21-16,-22-21 0,1 0 0,-22 0 16,0-22-16,22 22 0,-43 0 0,21 0 15,-20-22-15,-1 22 0,-21-21 16,0 0-16,0 20 0,0-20 0,0 21 15,0 0-15,0-22 0,-21 22 16,-1 21-16,1-21 0,0 21 16,0 0-16,0 21 15,21 0-15,-21 1 0,-1-1 16,22 21-16,-21 0 0,0 1 0,21-1 16,-21 0-16,0 22 0,21-22 0,-21 1 15,-1 20-15,22-21 0,0 22 16,-21-22-16,0 22 0,21-22 0,-21 0 15,21 1-15,0-1 0,-21 0 16,21-20-16,0-1 0,-21 0 0,21 0 16,0 0-16,0 0 0,21-21 31,0-21-15,0 0-16,0 0 0,0 0 0,1 0 15,-1-22-15,0 22 0,0-21 16,21 21-16,-20-22 0,-1 1 0,0 21 15,0-22-15,0 22 0,0 0 0,1 21 16,-1-21-16,0 21 16,-21 21-1,0 0-15,0 0 0,0 1 16,0-1-16,0 0 0,0 0 0,0 21 16,0-20-16,0-1 0,0 21 0,0-21 15,0 0-15,21 1 0,-21-1 16,21-21-16,0 21 0,1 0 15,-1-21-15,21 0 0,-21 21 0,22-21 16,-22 0-16,21 0 0,-21 0 16,22 0-16,-1 0 0,-21-21 0,21 0 15,1 0-15,-22 0 0,21-1 0,-21 1 16,1 0-16,20-21 0,-21-1 16,0 22-16,0-21 0,-21 0 0,0-1 15,22 22-15,-22 0 0,0 0 0,0 0 16,0-1-16,-22 22 15,1 0-15,0 22 0,0-22 16,0 42-16,0-21 0,-1 0 0,1 22 16,21-22-16,0 21 15,0 0-15,0-20 0,0 20 0,0-21 16,0 0-16,0 0 0,0 1 0,0-1 16,0 0-16,21 0 15,1-21-15,-1 0 0,0 0 0,0 0 16,0 0-16,22 0 0,-22 0 0,0 0 15,21 0-15,-21-21 0</inkml:trace>
  <inkml:trace contextRef="#ctx0" brushRef="#br0" timeOffset="16315.7">16256 4741 0,'0'0'16,"0"-21"-16,0-21 15,0 21-15,0 0 0,21-1 16,0 1-16,-21 0 0,21 0 16,1 21-16,-1-21 0,0 0 0,0 21 15,0-22-15,0 22 16,1 0-16,-1 22 16,0-1-16,-21 0 0,0 0 15,21 0-15,-21 22 0,0-22 0,21 21 16,-21 0-16,0 1 0,0-1 0,0 0 15,0-20-15,-21 20 0,0-21 16,21 21-16,-21-20 0,21-1 0,0 0 16,-21-21-16,21 21 0,0-42 47,0 0-47,0 0 15,0-1-15,0 1 0,21-21 0,-21 0 16,21-1-16,0 1 0,-21 0 15,21-1-15,0 1 0,1 0 0,-1-1 16,0 22-16,0-21 0,21 21 0,-20-22 16,-1 22-16,21 21 0,-21 0 15,0 0-15,22 0 0,-22 0 0,0 21 16,0 0-16,0 1 0,-21 20 16,22-21-16,-22 21 0,0-20 15,21 20-15,-21-21 0,0 21 0,0 1 0,0-22 16,0 0-16,0 21 0,0-20 15,0-1-15,0 0 0,0 0 16,0 0 0,0-42-1,0 0 1,0 0-16,0-22 16,0 22-16,21 0 0,-21-21 0,21 21 15,0-22-15,0 1 0,1 0 16,-22-1-16,21 22 0,0-21 0,21-1 15,-21 22-15,1 0 0,-1 0 16,0 0-16,0 0 0,0 21 16,0 0-16,1 0 0,-1 0 0,0 21 15,-21 0-15,21 0 0,-21 0 16,21 22-16,-21-22 0,21 21 0,-21-21 16,0 22-16,0-1 0,0-21 0,0 21 15,0 1-15,0-22 0,0 21 16,0-21-16,0 22 0,22-22 0,-1 0 15,-21 0-15,21 0 0,0 1 16,0-22-16,0 0 0,1 0 16,-1 0-16,21 0 0,-21 0 0,0 0 15,22-22-15,-22 1 16,0 0-16,21 0 0,-20 0 0,-1-22 16,0 22-16,0-21 0,0 0 15,0 20-15,1-20 0,-22 0 0,0 21 16,21-22-16,-21 22 0,0 0 0,0 0 15,0 0-15,0-1 0,-21 22 16,-1 0 0,1 0-16,0 22 0,21-1 15,-21 21-15,0-21 0,21 22 0,-21-1 16,21 0-16,-22-21 0,22 22 0,0-1 16,0 0-16,0-20 0,0 20 15,0-21-15,0 0 0,0 0 16,0 1-16,22-1 0,-1-21 0,0 0 15,0 21-15,0-21 0,0 0 16,22 0-16,-22 0 0,21 0 0,1-21 16,-22 0-16,21 21 0,0-43 15,-20 22-15,20 0 0,0-21 0,-21 20 16,1-20-16,20 0 0,-21-1 0,0 1 16,0 21-16,1-21 0,-1 20 15,-21-20-15,0 21 0,21 21 0,-21-21 16,0 42-1,0 0 1,0 0-16,0 22 0,0-22 0,0 0 16,0 21-16,0 1 15,0-22-15,0 21 0,0-21 0,0 0 16,0 22-16,0-22 0,0 0 16,0 0-16,0 0 0,0 1 0,0-1 15,-21-21-15,21 21 0,0 0 16,0-42 15,0 0-31,0 0 0,0-1 0,0 1 16,0-21-16,0 21 0,0-22 15,21 1-15,0 0 0,0 21 16,0-22-16,1 1 0,-1 21 0,0-22 16,0 22-16,0 0 0,22 0 15,-22 21-15,0 0 0,0 0 0,21 0 16,-20 0-16,-1 0 0,0 21 15,0 0-15,0 0 0,-21 22 0,21-22 16,-21 0-16,0 21 0,22 1 16,-22-22-16,0 21 0,0-21 0,0 1 15,0 20-15,0-21 0,0 0 0,-22 0 16,22 1-16,-21-1 0,21 0 16,0-42 15,0 0-16,0-1-15,0 1 0,0-21 16,21 21-16,1-22 0,-1 1 16,0 0-16,21-1 0,-21 22 0,1-21 15,20 0-15,0 20 0,-21-20 16,22 21-16,-1 21 0,-21 0 0,22 0 16,-22 0-16,0 0 0,0 21 0,0-21 15,0 42-15,1-20 0,-22-1 16,0 21-16,0-21 0,0 22 0,0-1 15,0-21-15,0 21 0,0-20 0,0-1 16,0 21-16,0-21 16,0 0-16,0 1 0,-22-22 0,22 21 15,0 0-15,-21-21 0,42-21 47,1 0-47,-22-1 0,21 1 16</inkml:trace>
  <inkml:trace contextRef="#ctx0" brushRef="#br0" timeOffset="16896.71">20066 4212 0,'0'0'0,"0"-21"16,0-21-16,0 21 0,0-1 0,0 1 15,0 0-15,-21 21 16,0 0-16,21 21 0,-22 0 0,22 1 15,0 20-15,-21 0 0,0 1 16,21-1-16,0 0 0,0 1 0,-21-1 16,21 21-16,-21-20 0,21-1 0,-21 0 15,-1 1-15,22-1 0,-21 0 16,0 1-16,0-1 0,21 0 0,-21 1 16,21-22-16,-21 21 0,21-21 15,0 1-15,-22-1 0,22 0 16,-21 0-16,21-42 31,0 0-15,0 0-16,21-1 0,-21 1 0,22 0 15,-1 0-15,0 0 0,0-22 16,0 22-16,0 0 0,1-21 0,-1 21 16,0-1-16,21 1 0,-21 0 15,1 0-15,20 0 0,-21 21 0,21 0 16,-20 0-16,20 0 0,-21 0 0,0 0 15,0 21-15,1 0 0,-1 0 16,0 0-16,0 1 0,-21-1 16,0 21-16,0-21 0,0 0 0,0 22 15,0-22-15,0 0 0,-21 21 16,-21-20-16,20-1 0,-20 0 0,0 0 16,21 0-16,-22-21 0,1 21 0,0 1 15,-1-22-15,1 0 0,21 21 16,-22-21-16,22 0 0,0 0 0,0 0 15,21-21 1,0-1-16,0 1 16,21 0-16,0 0 0,0 0 15,1 21-15,-1-21 0,21-1 16,0 1-16</inkml:trace>
  <inkml:trace contextRef="#ctx0" brushRef="#br0" timeOffset="17248.29">20574 4868 0,'0'0'16,"21"0"-16,0 0 0,0 0 15,1 0-15,-1-21 16,0 0-16,21 21 0,-21-21 0,1 0 16,-1 21-16,0-21 0,0-1 15,0 1-15,0 0 0,1 0 0,-22 0 16,0 0-16,0-1 15,0 1-15,-22 21 16,1 0-16,0 0 0,0 0 0,0 0 16,0 21-16,-1 1 0,1-22 0,0 21 15,-21 0-15,42 21 0,-21-21 16,-1 1-16,22 20 0,0-21 0,0 21 16,0-20-16,0-1 0,0 21 0,0-21 15,0 0-15,22 1 0,-1-1 16,0 0-16,0-21 0,0 21 0,0-21 15,1 0-15,20 0 0,-21 21 16,0-21-16,0 0 0,1 0 16,-1 0-16,0-21 0,0 21 0,0-21 15</inkml:trace>
  <inkml:trace contextRef="#ctx0" brushRef="#br0" timeOffset="17620.64">21145 4741 0,'0'0'16,"0"-21"-16,0 0 0,0 0 0,0 0 15,0 0-15,22-1 16,-1 22-16,0 0 16,0 0-16,0 0 0,0 0 0,1 0 15,-1 0-15,0 0 0,21 22 0,-21-1 16,1 0-16,-22 0 0,0 21 16,21-20-16,-21-1 0,0 21 15,0-21-15,0 22 0,0-22 0,0 21 16,0-21-16,-21 0 0,21 1 15,-22-1-15,1 0 0,0 0 16,0-21-16,0 0 16,0 0-1,21-21-15,0 0 16,0 0-16,0-1 0,0 1 0,21 0 16,0-21-16,-21-1 0,21 22 15,0-21-15,0 21 0,1-22 16,-1 22-16,0 0 0,0 0 0,-21 0 15,21 0-15,0-1 0,1 1 16,-1 21-16,0 0 0,-21-21 0,21 21 16,0 0-16,0 0 0,22 0 0</inkml:trace>
  <inkml:trace contextRef="#ctx0" brushRef="#br0" timeOffset="18063.98">22161 4720 0,'0'0'0,"22"0"0,-22-21 0,21 0 15,0 21-15,-21-21 0,0 0 16,21-1-16,-21 1 0,0 0 16,0 0-16,-21 21 0,0 0 15,0 0-15,-1 0 16,-20 0-16,21 0 0,-21 21 0,20 0 15,-20 0-15,21-21 0,0 22 16,-22-1-16,43 0 0,0 0 0,-21 0 16,21 0-16,0 1 0,21-1 15,-21 0-15,43-21 0,-22 21 16,0 0-16,0-21 0,0 21 16,1 1-16,-1-1 0,0-21 0,0 21 15,0 0-15,0-21 0,-21 21 16,0 0-16,0 1 0,0-1 15,0 0-15,-21-21 16,0 21-16,0-21 0,0 0 16,-22 0-16,22 21 0,0-21 0,0 0 15,0 0-15,0 0 0,-1 0 16,1 0-16,0 0 0,0 0 0,0 0 16,0-21-16,21 0 0,0 0 15,0 0-15,0-1 0,0 1 16</inkml:trace>
  <inkml:trace contextRef="#ctx0" brushRef="#br0" timeOffset="19084.5">23685 4636 0,'0'0'0,"0"-22"0,0 1 0,0 0 15,0 0-15,0 0 0,0 0 16,0-1-16,0 1 16,-21 21-16,0 0 0,0 0 15,0 0-15,0 21 0,-22-21 16,22 22-16,0 20 0,0-21 16,0 0-16,-22 22 0,43-1 0,-21-21 15,0 21-15,21 1 0,-21-1 16,21-21-16,0 22 0,0-22 0,0 0 15,0 0-15,21 0 0,0 0 16,21-21-16,-20 0 0,20 22 0,0-22 16,1 0-16,20 0 0,-21-22 0,22 22 15,-22-21-15,22 0 0,-22 0 16,22 0-16,-22-22 0,0 22 0,1-21 16,-1 0-16,-21-1 0,0 1 0,0 0 15,-21-1-15,0 1 16,0 0-16,-21-1 0,-21 1 0,21 21 15,-22 0-15,1-22 0,-21 43 16,20-21-16,1 0 0,21 21 0,-22 0 16,22 0-16,0 0 0,63 0 31,-20 0-31,20 0 0,0 0 0,22 0 16,-22 0-16,22 0 0,-1 0 15,1-21-15,20 21 0,-20-21 0,20 21 16,-20-22-16,21 1 0,-22 0 15,1 0-15,-22 0 0,0 0 0,1-1 16,-22 1-16,-21 0 0,0 0 16,0 0-16,-21 0 0,-1-1 15,-20 1-15,21 0 0,-21 21 0,20-21 16,-20 21-16,0 0 0,21 0 16,-22 0-16,22 21 0,-21 0 0,21 0 15,-22 22-15,22-1 0,0 22 16,-21-1-16,20 1 0,1-1 0,0 1 15,0-1-15,0 22 0,0-1 0,-1 1 16,1 0-16,0-1 0,0 1 16,21 0-16,-21-1 0,21 22 15,0-21-15,0 21 0,0-22 0,0 22 0,0 0 16,0 0-16,0 0 16,0 0-16,-21-1 0,-1 1 0,22-21 15,-21 21-15,0-22 0,21 1 0,-21 0 16,0-22-16,0 1 0,-1-22 0,-20 0 15,21 1-15,0-22 0,-22-21 16,1 0-16,0 0 0,-1 0 0,1-21 16,0 0-16,-1-22 0,1 22 0,0-21 15,21-1-15,-22 1 0,22 0 16,0-1-16,21 1 0,0-21 0,-21-107 31,21 128-31,0 0 0,0-1 0,0 1 16,21 0-16,0-22 0,0 22 15,22-1-15,-1-20 0</inkml:trace>
  <inkml:trace contextRef="#ctx0" brushRef="#br0" timeOffset="20857.57">26585 4551 0,'0'0'16,"21"-21"-16,1 21 0,20-21 0,-21-1 16,21 1-16,-20 0 0,20 0 0,0 0 15,1 0-15,-1-1 0,0 1 16,1-21-16,-1 21 0,-21-22 16,0 22-16,0-21 0,-21 21 0,0-22 15,0 22-15,-21 0 0,-21 0 16,0 0-16,-22 21 0,1 0 0,-1 0 15,-21 0-15,22 0 0,-1 0 16,-20 0-16,20 21 0,1 0 0,20 0 16,1 0-16,0 1 0,21-1 15,-1 21-15,22-21 0,0 0 0,0 22 16,0-22-16,22 21 0,-1-21 16,0 22-16,0-22 0,21 21 0,1-21 15,-22 22-15,21-1 0,1 0 0,-1 1 16,-21-22-16,0 21 0,0 1 15,-21-1-15,0 0 0,0 1 16,0-22-16,-21 21 0,0-21 0,-21 0 16,21 1-16,-22-1 0,-20 0 15,20 0-15,1-21 0,-21 0 0,20 0 16,-20 0-16,20 0 0,1 0 16,0 0-16,-1-21 0,1 0 0,21 0 15,0-1-15,0-20 0,-1 21 0,22-21 16,-21-1-16,21 1 0,0 0 15,0-1-15,0 1 0,0 0 0,0-1 16,21 22-16,1 0 0,-22-21 16,21 20-16,0 22 15,0 0-15,-21 22 16,0 20-16,0-21 16,21 0-16,-21 0 0,0 22 0,0-22 15,0 21-15,0 1 0,0-22 16,0 21-16,21-21 0,-21 22 0,0-22 15,22 0-15,-1 21 0,0-21 0,0-21 16,0 22-16,22-1 0,-22-21 16,21 0-16,0 0 0,-20 0 0,20 0 15,0 0-15,22-21 0,-22 21 16,0-22-16,1 1 0,-1 0 16,0-21-16,1 21 0,-1-22 0,0 22 15,-20-21-15,20 21 0,-21-22 16,0 22-16,0 0 0,-21 0 0,0 0 15,22-1-15,-44 22 32,22 22-32,-21-1 0,0 0 15,21 0-15,-21 21 0,0-20 16,0 20-16,21-21 0,-22 21 0,1-20 16,21-1-16,-21 21 0,21-21 0,0 0 15,0 1-15,21-1 16,0-21-16,1 0 0,-1 0 15,21 0-15,-21 0 0,0 0 0,22 0 16,-22 0-16,21 0 0,-21-21 16,22-1-16,-22 1 0,0 0 0,21 0 15,-20 0-15,-1 0 0,0-1 16,-21-20-16,21 21 0,0 0 0,-21-22 16,0 22-16,0 0 0,0 0 0,21 21 15,-21-21-15,0 42 31,-21-21-15,21 21-16,0 0 0,0 0 0,-21 22 16,21-22-16,-21 0 0,21 21 0,0-20 15,0-1-15,0 0 0,0 0 16,0 0-16,0 0 0,0 1 0,0-1 16,21-21-1,0 0-15,0 0 0,22 0 16,-22 0-16,0-21 0,0 21 0,22-22 15,-22 1-15,0-21 0,0 21 16,0-22-16,0 1 0,1-21 0,20 20 16,-21 1-16,0-22 0,0 22 15,1-21-15,-22 20 0,21 1 16,0-22-16,-21 22 0,21 0 0,-21 21 16,0-1-16,0 1 0,0 0 15,0 0-15,0 42 16,-21 0-16,21 0 15,-21 22-15,21-22 0,0 21 0,-21 1 16,-1-1-16,22 0 0,-21 1 16,21-1-16,-21 21 0,0-20 0,0-1 15,21 0-15,-21 22 0,-1-22 16,1 1-16,21-22 0,-21 21 0,0-21 16,21 22-16,-21-22 0,21 0 15,0 0-15,0-42 31,0 0-31,0 0 16,0-1-16,21 1 0,-21 0 16,21-21-16,0 21 0,0-22 0,1 1 15,-1 21-15,42-43 16,-20 43-16,-22 0 0,0 21 16,21 0-16,-21 0 0,1 0 0,20 0 0,-21 0 15,0 21-15,0 0 0,1 0 16,-1 1-16,-21-1 0,0 0 15,0 0-15,0 21 0,0-20 0,0-1 0,-21 0 16,-1 0-16,1 0 16,0 0-16,0 1 0,-21-1 0,20 0 15,-20-21-15,21 21 0,-21-21 16,-1 0-16,22 0 0,-21 0 0,21 0 16,-1 0-16,-20 0 0,21 0 0,0 0 15,21-21-15,-21 21 16,21-21-16,0 0 0,0-1 15,21 1-15,0 0 0,0 0 16,0 0-16,22 21 0</inkml:trace>
  <inkml:trace contextRef="#ctx0" brushRef="#br0" timeOffset="22516.54">28702 4593 0,'0'-21'0,"0"42"0,0-63 16,0 21 0,-21 21-16,0 0 0,-1 0 15,1 0-15,0 0 0,0 0 0,0 0 16,0 0-16,-1 21 0,-20 0 16,21 0-16,0 0 0,0 1 15,-1 20-15,1-21 0,0 0 0,21 22 16,0-22-16,0 21 0,0-21 15,0 22-15,0-22 0,21 0 0,-21 0 16,21 0-16,22 0 0,-22 1 16,0-1-16,0-21 0,22 0 0,-1 0 15,-21 0-15,21 0 0,-20 0 16,20 0-16,0-21 0,1-1 0,-1 1 16,0 0-16,1-21 0,-1 21 0,0-22 15,1 1-15,-1 0 0,0-22 16,1 22-16,-22-1 0,21 1 15,-21-21-15,0 20 0,22-20 0,-22 20 16,-21 1-16,21-21 0,-21 20 0,21 1 16,-21 0-16,0 20 15,0 1-15,0 0 0,0 0 0,0 42 32,-21 0-32,0 22 0,0-1 0,0 0 15,-1 1-15,1 20 0,-21-21 16,21 22-16,0-22 0,-22 1 0,22 20 15,0-21-15,0 1 0,0-1 0,21 0 16,0 1-16,0-1 0,0-21 16,0 22-16,21-22 0,0 0 15,0 0-15,0 0 0,0 0 0,1-21 16,20 0-16,-21 22 0,21-22 0,1 0 16,-1 0-16,0 0 0,1-22 15,-1 1-15,-21 21 0,22-21 16,-1-21-16,-21 21 0,21-22 0,-20 22 15,-1-21-15,0 21 0,0-22 16,0 22-16,-21-21 0,0 21 0,0-1 16,0 1-16,0 0 0,-21 0 15,0 21-15,0 0 16,0 0-16,-1 0 0,-20 21 0,21 0 16,0 0-16,0 1 0,-1-1 15,-20 0-15,42 0 0,-21 0 16,0 22-16,21-22 0,-21 0 15,21 21-15,0-21 0,0 1 0,0-1 16,0 0-16,0 0 0,21-21 16,0 21-16,0-21 15,0 0-15,0 0 0,1 0 16,-1 0-16,0-21 0,0 0 16,0 0-16,0 0 0,1-1 0,-1-20 15,0 21-15,-21 0 0,21-22 16,0 22-16,0-21 0,1 21 0,-22 0 15,0-1-15,21 1 0,-21 0 16,0 42 15,-21 0-31,-1 1 0,22-1 16,0 0-16,-21 0 0,21 21 0,-21-20 16,21 20-16,0-21 0,0 0 15,0 22-15,0-22 0,0 0 0,0 0 16,0 0-16,0 0 0,21 1 0,0-1 15,1-21-15,-1 21 0,0-21 16,0 0-16,21 0 0,-20 0 0,-1 0 16,21 0-16,-21 0 0,22-21 15,-22 0-15,21-1 0,-21 1 0,22 0 16,-22-21-16,21 21 0,-21-22 16,22 22-16,-22-21 0,0 21 15,0-22-15,-21 22 0,0 0 0,0 0 16,0 0-16,-21 21 15,0 0 1,0 21-16,21 0 0,0 0 16,0 0-16,0 0 0,0 22 0,0-22 15,0 21-15,0-21 0,21 1 16,-21 20-16,0-21 0,21 0 0,0 22 16,-21-22-16,0 0 0,0 0 15,0 0-15,0 0 16,-21-21-16,0 0 15,0 0-15,-1 0 0,1 0 16,0-21-16,0 21 0,0-21 0,0 0 16,-1 21-16,1-21 0,0 0 15,0 21-15,0-22 0,0 22 0,-1 0 16,1 0-16,21 22 31,0-1-31,21-21 0,1 21 16,-1-21-16,21 0 0,-21 21 15,22-21-15,-1 0 0,-21 0 0,21 0 16,1 0-16,-22 0 0,21 0 16,-21 0-16,22 0 0,-22 0 15,0 0-15,21-21 0,-20 0 0,-1 21 16,21-21-16,-21-1 0,0-20 16,1 21-16,20-21 0,-21 20 0,0-20 15,0 21-15,1-21 0,-1 20 16,-21 1-16,21 0 0,-21 0 0,0 0 15,0 0-15,-21 21 16,0 0-16,-1 0 0,1 0 0,0 21 16,21 0-16,-21 0 0,21 0 15,-21 0-15,21 22 0,0-1 0,0-21 16,0 22-16,0-22 0,0 21 16,0-21-16,0 0 0,0 22 15,0-22-15,0 0 0,0 0 0,-21-21 16,21 21-16,0 1 0,-22-22 15,1 0-15,0 21 0,0-21 16,0 0-16,0 0 0,-1 0 16,1 0-16,0 0 0,-21 0 0,21-21 15,-22 21-15,1-22 0,0 1 0,-22 21 16</inkml:trace>
  <inkml:trace contextRef="#ctx0" brushRef="#br0" timeOffset="24616.03">5016 6900 0,'0'0'0,"22"0"16,-1 0-1,0-21-15,-21 0 16,0 0-16,21 21 16,-21-21-16,21 0 0,-21-1 0,0 1 15,0 0-15,0-21 0,0 21 16,0-1-16,0 1 0,-21-21 0,0 21 16,0 0-16,-22-1 0,1 1 0,0 21 15,-1 0-15,1 0 0,0 0 16,-1 0-16,-20 21 0,21 1 0,-1-1 15,1 0-15,21 21 0,-22 1 16,22-1-16,0 21 0,21-20 16,0 20-16,0-20 0,0 20 0,0-21 15,0 22-15,0-22 0,21 1 16,0-1-16,22 0 0,-22 1 0,0-22 16,21 0-16,1 0 0,-22-21 0,21 0 15,1 0-15,-22 0 0,21 0 16,0 0-16,-20-21 0,20 0 0,-21 0 15,21-22-15,-20 22 0,-1-21 0,0 21 16,0-22-16,0 1 0,0 0 16,-21-1-16,0 22 0,22-21 0,-22-1 15,0 1-15,0 0 0,0-1 16,0 22-16,0 0 0,0 0 16,-22 21-16,1 21 15,21 0-15,-21 0 0,21 1 16,0 20-16,0-21 0,0 21 15,0 1-15,0-1 0,0 0 0,0-20 16,0 20-16,0 0 0,0-21 0,21 22 16,0-22-16,1 0 0,-1 0 15,0-21-15,21 0 0,-21 0 0,22 0 16,-22 0-16,21 0 0,1 0 0,-1-21 16,-21 0-16,21 0 0,1 0 15,-22-1-15,21 1 0,-21-21 16,22 21-16,-22 0 0,0-22 0,-21 22 15,0 0-15,21-21 0,-21 20 16,0 1-16,0 0 0,0 0 0,0 42 31,-21-21-31,21 21 16,0 22-16,0-22 0,-21 0 0,21 21 16,-21-21-16,0 22 0,21-1 0,-22-21 15,1 22-15,21-22 0,0 21 16,-21-21-16,21 0 0,0 1 0,-21-1 15,21-42 17,21 21-32,0-22 0,-21 1 15,21-21-15,1 21 0,-22-22 0,21 22 16,0-21-16,0 21 0,-21-22 0,21 1 16,0 21-16,1-21 0,-1 20 15,0 1-15,0 21 0,0 0 16,0 0-16,1 0 0,-1 0 15,-21 21-15,21 1 0,-21-1 16,0 21-16,21-21 0,0 0 0,-21 1 16,21 20-16,1-21 0,-22 0 0,21 22 15,0-22-15,0 0 0,-21 0 16,21 0-16,-21 0 0,21 1 0,-21-1 16,22-21-16,-1 0 15,0 0-15,0 0 16,0-21-16,0-1 15,-21 1-15,0-21 0,22 21 0,-1 0 16,-21-22-16,21 22 0,0-21 0,0 21 16,0-22-16,1 22 0,-1-21 15,21 21-15,0-1 0,1 1 0,-1 21 16,0-21-16,1 21 0,-1 0 16,0 0-16,1 0 0,-22 0 0,21 21 15,-21-21-15,1 21 0,-1 1 16,-21-1-16,0 0 0,0 0 15,0 0-15,0 0 0,0 1 16,0-1-16,0 0 16,0-42 31,0 0-47,0-1 0,0 1 15,-21 0-15,21 0 0,-22 0 16,1 0-16,21-1 15,-21 22-15,0 0 0,0-21 0,0 21 16,-22 0-16,22 0 0,0 0 16,0 21-16,-22 1 0,22-22 15,-21 21-15,21 0 0,0 0 16,-22 21-16,22-20 0,0-1 0,0 21 16,0-21-16,-1 43 0,22-43 15,0 0-15,0 21 0,0-20 16,22-1-16,-1 0 0,0-21 15,0 0-15,0 0 0,0 0 0,22 0 16,-22 0-16,21 0 0,-21 0 16,1-21-16,20 0 0,-21-1 0,21-20 15,-20 21-15,-1 0 0,0-22 16,0 1-16,0 0 0,0-1 0,1 1 16,-1 0-16,0-22 0,-21 22 15,0-22-15,0 1 0,0-1 0,0 22 16,0-21-16,0-1 0,0 22 0,0-22 15,0 22-15,-21 21 0,21 0 16,0-1-16,-21 22 0,-1 0 0,1 22 16,21 20-16,0 0 0,0 22 15,0-1-15,0 1 0,0-1 16,0 1-16,0-1 0,0 1 0,0-1 16,0 1-16,0-22 0,21 0 0,1 1 15,-1-1-15,0 0 16,0 1-16,0-22 0,0 0 0,22 0 15,-22 0-15,21 1 0,-21-22 0,22 0 16,-22 0-16,21 0 0,-21 0 0,22 0 16,-1 0-16</inkml:trace>
  <inkml:trace contextRef="#ctx0" brushRef="#br0" timeOffset="25483.93">8572 7324 0,'0'0'0,"-21"0"0,0 21 0,21-42 31,0 0-16,0-1-15,0 1 0,0-21 0,0 21 16,0-22-16,0 1 0,0 21 16,21-21-16,-21-22 0,21 22 0,1-1 15,-22-20-15,21 21 0,0-22 16,-21 1-16,0 20 0,0-20 0,0 20 16,0 1-16,0 0 0,0-1 15,0 22-15,0 0 0,-21 42 31,0 22-31,21-1 0,-22 0 0,1 1 16,21 20-16,0 1 0,0-22 16,-21 21-16,21 1 0,-21-1 0,21-20 15,-21 20-15,21 1 0,0-22 16,0 0-16,0 1 0,0-1 0,21 0 16,0 1-16,0-22 0,0 0 15,1 0-15,-1 0 0,21-21 16,0 0-16,-20 0 0,20 0 0,0 0 0,1 0 15,-1-21-15,0 0 0,1 0 16,-1 0-16,-21 0 0,21-22 16,1 22-16,-22-21 0,0 21 0,0-22 15,0 22-15,1-21 0,-1 21 16,-21-1-16,0 1 0,0 0 0,0 0 16,0 42-1,0 0 1,0 0-16,0 1 0,0 20 15,0-21-15,0 21 0,0-20 0,0 20 16,0-21-16,0 21 0,0-20 16,0 20-16,0-21 0,0 0 0,21 0 15,0-21-15,0 22 0,0-22 16,1 0-16,-1 0 0,0 0 16,0-22-16,0 1 0,0 0 15,1 0-15,-1 0 0,-21 0 16,21-22-16,-21 22 0,21-21 0,-21-1 15,0 1-15,0 21 0,0-21 0,0-1 16,-21 22-16,0-21 0,0 21 16,-1-1-16,1 1 0,0 21 15,0 0-15,0 0 0,0 0 0,-1 0 16,1 0-16,0 0 0,0 0 16,21 21-16,-21 1 0,0-1 0,21 0 15,-22-21-15,22 21 0,0 0 0,0 0 16</inkml:trace>
  <inkml:trace contextRef="#ctx0" brushRef="#br0" timeOffset="25707.28">8382 6879 0,'0'0'0,"-21"0"0,42 0 32,0 0-32,0-21 0,0 21 15,22 0-15,-1-21 0,0 21 16,1-21-16,-1 21 0,0-21 0,1 21 16,20 0-16,-20 0 0,-22-22 15,21 22-15,-21 0 0,22 0 0,-22 0 16,0 0-16,0 0 0,0 0 0,0 0 15</inkml:trace>
  <inkml:trace contextRef="#ctx0" brushRef="#br0" timeOffset="28260.37">10816 7345 0,'0'21'15,"0"-42"1,-21 0-1,21 0-15,0-22 16,0 22-16,0 0 0,0-21 0,0 20 16,0-20-16,21 21 0,0-21 0,22-1 15,-1 1-15,-21 0 0,43-1 16,-22 1-16,0 0 0,22-1 0,-22 22 16,22 0-16,-1 0 0,-21 0 0,1 21 15,-1 0-15,-21 0 0,22 0 16,-22 21-16,0 0 0,-21 0 0,0 0 15,21 0-15,-21 1 0,0-1 16,0 0-16,0 0 0,0 0 16,0 0-16,0 1 0,0-1 0,0 0 15,0 0-15,-21-21 0,0 0 32,0 0-17,21-21-15,0 0 16,-22 0-16,22-1 15,-21 1-15,21 0 0,-21-21 0,21 21 16,-21-1-16,0 1 0,0-21 16,-1 21-16,1 21 0,-21-21 15,21-1-15,-22 22 0,22 0 0,-21 0 16,0 0-16,20 22 0,-20-1 0,0 21 16,21-21-16,-22 22 0,22-1 15,0 0-15,0 1 0,0-1 0,-1 0 16,22 1-16,-21-1 0,21-21 0,0 21 15,0-20-15,0 20 0,0-21 16,21 0-16,1-21 0,-1 21 0,0-21 16,0 22-16,21-22 0,-20 0 0,20 0 15,-21 0-15,21-22 16,1 1-16,-1 0 0,0 0 0,1 0 16,-1 0-16,-21-22 0,22 22 0,-22-21 15,0 21-15,21-22 0,-42 22 16,21-21-16,-21-1 0,22 22 0,-22-21 15,0 21-15,0 0 0,0-1 0,21 22 16,-21 22 0,0-1-16,0 0 15,0 0-15,0 21 0,0-20 0,0 20 16,21-21-16,-21 21 0,0-20 16,0-1-16,21 0 0,0 0 0,-21 0 15,21 0-15,1 1 16,-1-22-16,0 0 0,0 0 15,0 0-15,0-22 16,1 22-16,-1-21 0,0 0 0,0 0 16,0 0-16,0 0 0,1-1 15,-1 1-15,0-21 0,0 21 0,0-22 16,0 22-16,1-21 0,-1 21 0,0-22 16,0 22-16,0 0 15,0 0-15,1 21 0,-1 0 16,0 0-16,-21 21 15,0 0-15,0 0 16,21-21-16,-21 22 0,0-1 0,0 0 16,0-42 31,0 0-32,0-1-15,0 1 16,-21 0-16,21 0 0,0 0 15,-21 21-15,0 0 0,-1 0 16,1 0 0,0 0-16,0 0 0,21 21 0,-21 0 15,0 0-15,21 0 0,0 22 16,-22-22-16,22 0 0,-21 21 16,21-20-16,0-1 0,0 21 0,0-21 15,0 0-15,0 1 0,21 20 0,1-21 16,-22 0-16,21-21 0,0 21 15,21 1-15,-21-22 0,1 0 0,-1 21 16,21-21-16,-21 0 0,22 0 0,-22 0 16,21 0-16,-21-21 0,22-1 15,-22 1-15,21 21 0,-21-21 0,0-21 16,22 21-16,-22-1 0,0-20 0,0 21 16,0-21-16,1 20 15,-1-20-15,0 21 0,0 0 0,-21-22 16,21 22-16,0 0 0,1 21 0,-22-21 15,21 21 1,-21 21 0,0 0-16,0 0 15,0 1-15,0-1 16,0 0-16,21-21 16,0 0-1,-21-21 1,0 0-16,0-1 15,0 1-15,0 0 16,-21 0-16,0 21 16,21-21-16,-21 0 0,-1-1 15,1 22-15,0 0 16,0 22-16,0-22 16,21 21-16,-21 0 0,21 21 0,-22-21 15,1 1-15,21 20 0,0-21 0,0 0 16,0 22-16,0-22 0,0 21 15,0-21-15,0 0 0,0 1 0,0-1 16,0 0-16,21 0 0,1 0 0,-1 0 16,0-21-16,0 22 0,0-22 15,0 0-15,22 0 0,-22 0 0,21 0 16,-21 0-16,22 0 0,-1 0 16,0-22-16,22 1 0,-22 21 15,1-21-15,-1-21 0,0 21 0,1-1 16,-1-20-16,-21 21 0,21-21 15,-20-1-15,-1 22 0,0-21 0,0-1 16,-21 22-16,0 0 0,0 0 0,0 0 16,0 0-16,0-1 0,-21 22 15,0 0-15,21 22 16,-21-1-16,-1 0 0,22 0 0,-21 0 16,21 22-16,0-22 0,-21 21 0,21-21 15,0 0-15,0 22 0,0-22 16,0 0-16,0 0 0,0 0 15,0 1-15,0-1 0,21 0 0,0-21 16,-21 21-16,22-21 0,-1 0 16,0 0-16,0 0 0,0 0 0,22 0 15,-22 0-15,0 0 0,0-21 0,21 21 16,-20-21-16,-1 0 0,0-1 16,0 1-16,0 0 0,0 0 15,1-21-15,-1 20 0,0 1 0,0 0 16,-21 0-16,0 0 0,21-22 15,-42 65 17,21-1-32,0 0 0,0 0 0,0 0 15,0 0-15,0 1 0,0-1 16,0 0-16,0 0 0,21 0 0,0 0 16,-21 1-16,22-1 0,-1 0 15,-21 0 1,21-21-16,-21 21 0,-21-21 31,0 0-31,-1-21 16,1 0-16,0 21 0,0-21 15,0 21-15,0 0 16,-1 0-16,1 0 16,0 0-1,21 21-15,0 0 16,21 0-16,0-21 15,1 0-15,-1 0 0,0 0 0,0 0 16,0 21-16,22-21 0,-22 0 16,0 0-16,21 0 0,-21 0 0,1 0 15,20 0-15,0-21 0,-21 21 16,22-21-16,-22 0 0,21 0 0,-21 21 16,22-21-16,-22-1 0,21 1 0,-21-21 15,1 21-15,-1 0 0,21-1 0,-42 1 16,21 0-16,0 0 15,-21 0-15,22 0 0,-22-1 0,0 1 16,-22 21-16,1 0 16,0 0-16,21 21 0,-21 1 15,0-1-15,0 0 0,21 0 0,-22 0 16,22 0-16,0 1 0,0 20 16,0-21-16,0 0 0,0 0 0,0 1 15,0-1-15,0 0 0,0 0 16,0 0-16,0 0 15,0-42 17,-21 0-17,21 0-15</inkml:trace>
  <inkml:trace contextRef="#ctx0" brushRef="#br0" timeOffset="30328.52">15896 6562 0,'0'0'0,"0"-21"0,0-1 15,0-20-15,21 21 16,-21 0-16,21 0 0,1-22 0,-1 22 16,21-21-16,-21 21 0,0-22 15,1 22-15,-1 0 0,0-21 16,-21 20-16,0 1 0,0 0 0,0 0 0,0 0 15,-21 21 1,0 0-16,-22 0 0,22 0 16,0 0-16,0 21 0,-22 0 15,22 21-15,0-20 0,0 20 0,-21 0 16,20 22-16,1-1 0,0 1 0,-21-1 16,21 1-16,-1-1 0,1 1 15,21-22-15,0 22 0,0-22 0,0 0 16,0 1-16,21-22 0,1 21 0,20-21 15,-21 0-15,21-21 0,1 22 16,20-22-16,-20 0 0,-1 0 16,21 0-16,1 0 0,-22 0 0,22 0 0,-1-22 15,1 1-15,-1 0 16,-20 0-16,20 0 0,-21-22 0,1 1 16,-22 0-16,21-1 0,-21 1 0,1-21 15,-1-1-15,-21 1 0,0-1 16,0 1-16,0-1 0,0 22 0,0-22 15,-21 22-15,-1-22 0,1 22 0,-21 0 16,21-1-16,-22 22 0,22 0 16,-21 0-16,0 0 0,-1 21 15,-20 0-15,20 0 0,1 21 0,0 0 16,-1 21-16,1 1 0,0-1 16,21 0-16,-1 22 0,22-22 0,0 22 15,0 20-15,0-20 0,0-1 16,0 1-16,0-1 0,0-20 0,22 20 15,-22-20-15,42-1 0,-21-21 0,21 21 16,1-20-16,-1-1 0,0 0 16,1 0-16,20-21 0,-20 0 0,-1 0 15,21 0-15,-20 0 0,-1 0 0,0 0 16,22-21-16,-22 0 0,1 0 16,20-1-16,-21-20 0,1 21 15,-1-21-15,-21 20 0,22-20 0,-22 0 16,0 21-16,0-22 0,0 22 15,-21 0-15,21 0 0,-21 0 0,0 42 32,0 0-32,0 0 15,0 21-15,-21-20 0,21-1 0,-21 21 16,21-21-16,-21 0 0,21 1 16,-21 20-16,21-21 0,0 0 0,0 0 15,0 1-15,0-1 16,0-42 15,21-1-31,-21 1 16,21 0-16,0 0 15,-21-21-15,21 20 0,1 1 0,-22-21 16,21 21-16,0-22 0,0 22 0,-21 0 16,21 0-16,-21 0 0,21 21 15,-21 21 1,22 0-16,-22 0 0,0 0 0,0 22 15,21-22-15,-21 0 0,0 0 16,0 22-16,21-22 0,0 0 0,0 0 16,0 0-16,1 0 0,-1 1 15,0-22-15,0 21 0,21 0 0,-20-21 16,-1 0-16,0 0 0,21 0 0,-21 0 16,1 0-16,-1 0 0,0 0 15,0 0-15,0-21 0,0 0 16,1-1-16,-1-20 0,-21 21 0,21-21 15,0-1-15,-21-20 0,21 20 0,0-20 16,-21-1-16,22 1 0,-1-1 16,-21 1-16,0 21 0,0-22 0,21 22 15,-21-1-15,0 22 0,0 0 16,0 0-16,0 0 0,0 42 16,0 0-16,0 0 15,-21 22-15,21-1 16,0 0-16,-21 1 0,21-1 0,-22 21 0,22 1 15,0-22-15,0 22 16,-21-22-16,21 22 0,0-22 0,0 0 16,0 1-16,0-1 0,0-21 0,0 21 15,21-20-15,-21-1 0,22 0 16,-1 0-16,0-21 0,0 0 0,0 21 16,0-21-16,1 0 0,20 0 0,-21 0 15,0-21-15,22 21 0,-22-21 16,21 0-16,-21 0 0,22-22 15,-22 22-15,0 0 0,0-21 0,0 20 16,0 1-16,1 0 0,-22 0 16,0 0-16,0 42 31,0 0-31,0 0 16,0 22-16,0-22 0,0 0 0,0 0 15,0 0-15,0 0 0,0 1 16,0-1-16,0 0 0,21-21 15,0 21-15,0-21 0,21 0 16,-20 0-16,-1 0 0,0 0 16,21 0-16,-21 0 0,1-21 15,20 21-15,-21-21 0,0 0 0,0-1 16,1 1-16,-1 0 0,0-21 0,0 21 16,-21-1-16,0 1 0,21 0 15,-21 0-15,0 0 0,21 0 0,-21-1 16,0 44 15,0-1-31,0 0 0,0 0 16,-21 0-16,0 0 0,21 22 15,-21-1-15,0 0 0,21 1 0,-21-1 16,-1 22-16,1-22 0,0 21 0,21 1 16,0 21-16,-21-22 15,21 22-15,-21-22 0,21 22 0,-21 0 0,21 20 16,0-20-16,0 21 0,-22 0 15,22 0-15,-21-1 0,21 1 0,-21 0 16,21 0-16,0 0 0,0 0 16,0-22-16,0 1 0,0 0 0,0-22 15,0 1-15,21-1 0,0-42 0,-21 22 16,0-22-16,0-42 16,0-1-16,-21 1 15,0-21-15,0 21 0,0-22 0,-22-20 16,22 21-16,-21-22 0,21 1 15,0-1-15,-22 1 0,22-1 16,0-21-16,21 22 0,-21-22 0,21 22 0,-21-22 16,21 0-16,0 1 0,0-1 15,0 22-15,0-22 0,21 0 16,0 22-16,21-22 0,-21 22 0,22-1 16,-1 1-16,0-1 0,1 1 15,20-1-15,-20 1 0,20 20 16,1-20-16,-1 20 0,22-20 0,-22 21 0</inkml:trace>
  <inkml:trace contextRef="#ctx0" brushRef="#br0" timeOffset="31820.4">21018 7006 0,'0'0'0,"-21"0"15,21-21 1,0 0-16,0 0 0,0 0 16,21-1-16,1-20 0,-1 0 15,0-1-15,21 1 0,-21 0 0,22-22 16,-1 1-16,22-1 0,-22 1 16,21-1-16,-20 22 0,20-22 0,-20 1 15,-1 21-15,-21-1 0,0 22 0,-21-21 16,0 21-16,-21 21 15,0 0-15,0 0 0,-22 0 0,1 21 16,0 0-16,21 0 16,-22 21-16,1-20 0,21 20 0,0 0 15,-1 1-15,1 20 0,21-21 0,0 22 16,0-22-16,0 1 0,0 20 16,0-21-16,21 1 0,1-1 0,-22 0 15,21 1-15,0-1 0,-21-21 16,0 22-16,0-22 0,21 0 0,-21 0 15,0 0-15,0 0 16,-21-21-16,0 0 16,0-21-16,-1 0 0,1 21 15,0-21-15,-21 0 0,21 0 0,-1-1 16,1 1-16,0 0 16,0 0-16,0 0 0,21 0 0,-21-1 15,-1 22-15,22 22 31,0-1-31,0 0 0,0 0 0,0 0 16,0 0-16,22 1 16,-1-1-16,0-21 0,0 21 0,0-21 15,22 0-15,-22 0 0,21 21 0,0-21 16,-20 0-16,20 0 0,0 0 16,1 0-16,-1-21 0,0 21 0,1-21 15,-1 0-15,0 21 0,1-22 0,-1 1 16,-21 0-16,21-21 15,-20 21-15,-1-1 0,0-20 0,0 21 16,-21-21-16,0 20 0,21 1 16,-21 0-16,0 0 0,-21 42 31,21 0-15,0 22-16,-21-22 0,21 0 0,-21 21 15,21-21-15,-21 1 0,21 20 0,0-21 16,0 0-16,0 0 0,0 1 15,0-1-15,0 0 0,0 0 16,21 0-16,0 0 0,0-21 0,0 0 16,0 22-16,1-22 0,-1 0 15,0 0-15,21 0 0,-21 0 0,1 0 16,20-22-16,-21 1 0,0 0 16,22 0-16,-22 0 0,0 0 0,0-1 15,0-20-15,43-43 16,-64 64-16,21-21 15,-21 21-15,0 0 0,0-1 0,0 44 32,0-1-32,0 0 15,0 0-15,0 0 0,0 22 0,0-22 16,0 0-16,0 0 16,0 21-16,0-20 0,0-1 0,0 0 15,21 0-15,0 0 0,0 0 16,1 1-16,20-22 15,0 0-15,1 0 0,-22 0 0,21 0 16,0 0-16,1 0 0,-1 0 0,0-22 16,1 1-16,-1 0 0,-21 21 15,0-21-15,22 0 0,-22-22 0,0 22 16,-21 0-16,21 0 0,-21-21 0,21 20 16,-21 1-16,0 0 0,0 0 15,0 0-15,0 0 0,0 42 31,0 0-31,0 0 16,0 0-16,-21 22 0,0-1 0,21 0 16,-21 1-16,0-1 0,21 0 15,-21 1-15,-1 20 0,1 1 16,0-1-16,0 1 0,21-1 0,-21 22 0,21-22 16,-21 22-16,-1-22 0,22 22 15,-21 0-15,0-1 0,0-20 0,0 21 16,0-22-16,-1 1 0,22-1 0,-21-21 15,0 1-15,0-1 0,21 0 16,0-20-16,0-1 0,-21 0 0,21 0 16,0 0-16,0-42 31,0 0-31,0 0 0,21 0 16,-21-22-16,21 22 0,-21-21 15,21-1-15,0 1 0,-21 0 0,0-1 16,22-20-16,-1-1 0</inkml:trace>
  <inkml:trace contextRef="#ctx0" brushRef="#br0" timeOffset="32128.23">22945 6964 0,'0'0'0,"0"-42"0,0 20 16,0-20-16,-22 21 0,22 0 0,0 0 15,0-1-15,0 1 0,22 0 16,-1 0-16,0 21 0,21 0 15,-21 0-15,1 0 0,20 0 0,-21 21 16,0 0-16,0 0 0,1 22 16,-22-22-16,0 21 0,0-21 0,0 22 15,0-22-15,-22 21 0,1-21 0,0 1 16,0 20-16,0-21 0,0 0 16,-1 0-16,1 1 0,0-22 0,0 21 15,0-21-15,0 0 0,-1 0 16,22-21 31,0-1-47,22 22 0,-1-21 0,0 0 15,0 0-15</inkml:trace>
  <inkml:trace contextRef="#ctx0" brushRef="#br0" timeOffset="32455.55">23283 7027 0,'0'0'0,"21"0"31,1-21-31,-1 21 16,0-21-16,0 21 15,0-21-15,0 21 0,1-21 16,-1 0-16,0 21 0,21-22 0,-21 1 16,1 0-16,-22 0 0,21 0 15,0 0-15,-21-1 0,-21 22 31,0 0-31,-1 0 0,1 0 16,-21 22-16,21-1 0,0 0 0,-1 0 16,1 0-16,0 22 0,0-22 15,21 0-15,0 0 0,0 0 0,0 0 16,0 1-16,0-1 0,0 0 16,0 0-16,0 0 0,21-21 0,0 0 15,0 21-15,1-21 0,-1 0 16,0 0-16,0 0 0,21 0 0,-20 0 15,-1-21-15</inkml:trace>
  <inkml:trace contextRef="#ctx0" brushRef="#br0" timeOffset="32835.67">23897 6858 0,'0'0'0,"0"-21"0,0 0 15,0 0-15,21-1 16,0 22-1,1-21-15,-1 21 0,-21-21 0,21 21 16,0 0-16,0 0 0,0 0 16,1 21-16,-22 0 0,21 1 15,-21-1-15,21 21 0,-21-21 0,0 22 16,0-22-16,0 21 0,0-21 16,0 22-16,0-22 0,0 0 0,0 0 15,-21 21-15,0-20 0,-1-22 0,22 21 16,-21 0-16,0-21 15,0 0-15,21-21 16,0 0-16,0-1 16,0 1-16,21 0 15,0 0-15,0-21 0,1 20 0,-22-20 16,21 21-16,0-21 0,0 20 0,-21-20 16,21 21-16,0 0 0,1 0 15,-22-1-15,21 1 0,0 0 0,-21 0 16,0 0-16,21 0 0,0-1 15</inkml:trace>
  <inkml:trace contextRef="#ctx0" brushRef="#br0" timeOffset="34947.69">25019 6964 0,'0'0'0,"21"0"16,0 0-1,-21-21 1,0 0-16,0-1 0,0 1 16,21 0-16,1 0 0,-22 0 0,21 0 15,0-1-15,0-20 0,-21 21 16,21-21-16,0-1 0,1 22 0,-1-21 15,0-1-15,0 1 0,0 21 16,22-21-16,-22 20 0,0 1 16,0 0-16,0 21 0,0 0 0,1 0 15,-22 21 1,0 0-16,0 1 0,0-1 0,0 0 16,0 0-16,0 0 15,0 0-15,0 1 0,21-22 31,0-22-15,-21 1 0,0 0-16,0 0 15,0 0-15,0 0 0,0-1 16,-21 1-16,0 21 0,-1-21 16,1 21-16,0 0 15,0 0-15,0 21 0,0 0 0,-1 1 16,1-1-16,0 21 0,0-21 15,0 22-15,0-1 0,-1 0 0,1 1 16,0-1-16,0 0 0,21-21 0,0 22 16,0-22-16,0 21 0,0-21 15,21 1-15,0-1 0,0-21 0,22 21 16,-22-21-16,21 0 0,1 0 0,-1 0 16,0 0-16,22 0 0,-22 0 15,0 0-15,22 0 0,-22-21 16,1 0-16,-1-1 0,0 1 0,1-21 15,-1 21-15,-21-22 0,21 1 16,-20-21-16,-1 20 0,0-20 0,0-1 16,0 22-16,0-22 0,1 1 15,-1 21-15,-21-22 0,0 22 0,0-1 16,21 1-16,-21 21 0,0 0 0,0 0 16,0-1-16,0 44 15,0-1-15,-21 0 16,0 21-16,-1-21 0,1 22 15,0 20-15,21-20 0,-42 20 0,42-21 16,-21 22-16,-1-22 0,1 22 16,21-22-16,-21 0 0,21 22 15,0-43-15,0 21 0,0 1 0,0-22 16,21 0-16,0 0 0,1 0 16,-1 1-16,0-1 0,0-21 0,0 0 15,22 0-15,-22 0 0,0 0 0,21 0 16,-21 0-16,22 0 0,-1 0 15,-21-21-15,22 21 0,-1-22 0,-21 1 16,21 0-16,-20 0 0,20 0 0,-21-22 16,0 22-16,0-21 0,1 21 15,-1-22-15,-21 22 0,0-21 16,0 21-16,0-22 0,0 22 16,-21 21-16,-1 0 15,1 0-15,0 0 0,0 21 0,-21 1 16,20-1-16,1 0 0,-21 0 15,21 21-15,0-20 0,-1 20 0,1-21 16,0 0-16,0 22 0,21-22 16,0 0-16,0 0 0,0 0 0,0 0 15,0 1-15,0-1 0,21-21 16,0 21-16,0-21 0,1 0 16,-1 0-16,0 0 0,0 0 15,0 0-15,0-21 0,1 0 16,-1-1-16,0 1 0,-21 0 15,21 0-15,0 0 0,0-22 0,1 22 16,-1-21-16,-21 0 0,21 20 0,-21-20 16,21 21-16,-21-21 0,0 20 15,0 1-15,0 0 0,0 42 32,0 0-32,0 1 15,-21-1-15,0 0 0,0 21 0,21 1 16,-22-22-16,22 21 0,-21-21 15,21 22-15,0-22 0,0 0 0,0 0 16,0 0-16,0 0 0,21-21 16,1 22-16,-1-22 0,0 21 15,0-21-15,21 0 0,-20 0 0,20 0 16,-21 0-16,21 0 0,-20 0 16,20-21-16,0-1 0,-21 1 0,22 0 15,-1 0-15,-21 0 0,22 0 16,-22-1-16,21-20 0,-21 21 0,22-21 15,-22-1-15,0 22 0,-21-21 0,0 21 16,21-1-16,-21 1 0,-21 21 31,0 21-31,21 1 0,-21-1 16,-1 0-16,1 21 0,21-21 16,0 1-16,0 20 0,0-21 0,0 0 15,0 22-15,0-22 0,0 0 0,0 0 16,21 0-16,1 22 0,-22-22 15,21 0-15,-21 0 0,21 0 16,-21 0 0,-21-21-1,0 0-15,-1-21 0,1 0 16,0 21-16,0-21 0,0 0 16,0 21-16,-1-21 0,1-1 15,0 22-15,0-21 0,0 21 16,0 0-1,21 21 1,0 1-16,21-1 16,0-21-16,21 21 15,-21-21-15,1 0 0,-1 0 0,21 0 16,0 21-16,-20-21 0,20 0 16,0 0-16,-21 0 0,22 0 0,-1 0 15,-21-21-15,22 21 0,-1-21 0,0 0 16,-21-1-16,22 22 0,-1-21 15,0-21-15,-20 21 0,20 0 16,-21-22-16,21 22 0,-20-21 0,-1 21 16,-21-1-16,0 1 0,0 0 15,0 0-15,0 0 0,-21 21 16,-1 0-16,1 0 0,0 0 16,-21 21-16,21 0 0,-22 0 0,22 22 15,0-22-15,0 0 0,21 42 16,0-41-16,0 20 0,0-21 15,0 0-15,0 22 0,0-22 0,0 0 16,0 0-16,0 0 0,0 0 16,0 1-16,0-1 15,-21-21-15,-1 0 0,1 0 16,0 0-16,-21 0 0,21 0 16,-1 0-16,-20 0 0,21 0 15,0-21-15,0 21 0,21-22 0,0 1 16,0 0-16,0 0 0</inkml:trace>
  <inkml:trace contextRef="#ctx0" brushRef="#br0" timeOffset="37170.14">8043 8573 0,'0'-22'15,"-21"22"-15,21-21 16,-21 21-16,0 0 16,21 21 15,0 1-31,0-1 0,0 0 15,0 0-15,0 21 0,0 1 0,0-1 16,0 0-16,0 1 0,0-1 16,-21 0-16,21 1 0,-22-1 15,22 0-15,0-20 0,0 20 0,0-21 16,0 0-16,0 0 0,0 1 16,0-44-1,-21 1 1,21 0-16,0-21 0,0 21 15,0-22-15,0 22 0,0-21 16,0-1-16,0 1 0,0-21 0,0 20 16,21 1-16,1 0 0,-1-1 0,0 1 15,0 0-15,0 20 16,0 1-16,1 0 0,20 0 0,-21 21 16,0 0-16,22 0 0,-22 0 0,0 0 15,0 21-15,21 0 0,-20 0 16,-1 1-16,0-1 0,-21 21 0,21-21 15,-21 22-15,21-1 0,-21-21 0,0 21 16,0 1-16,0-1 0,0-21 16,0 22-16,0-22 0,-21 21 0,21-21 15,0 0-15,-21-21 0,21 22 0,0-44 32,0 1-17,0 0-15,0 0 0,0-21 16,0 20-16,21-20 0,0 0 15,0-1-15,-21 1 0,22 0 0,-1-1 16,0 1-16,0 0 0,0-1 0,0 22 16,1 0-16,-1 0 0,0 0 15,0 21-15,0 0 0,0 0 0,1 0 16,-1 21-16,0 0 0,-21 0 0,0 22 16,21-22-16,-21 0 0,21 21 15,-21 1-15,0-1 0,0-21 0,0 21 16,0 1-16,0-1 0,0 0 0,0-20 15,0 20-15,21-21 0,1 21 16,-1-20-16,0-1 0,21 0 16,-21-21-16,1 0 0,-1 0 15,21 0-15,-21 0 0,22 0 0,-1-21 16,-21 0-16,21-1 0,-20 1 16,-1 0-16,21-21 0,-21 21 0,0-22 15,1 1-15,-1 0 0,0-1 16,-21 22-16,21-21 0,-21-1 0,0 22 15,0 0-15,0 0 0,0 0 0,-21 21 16,0 0 0,0 0-16,-1 0 0,1 21 15,0 0-15,21 21 0,0-20 16,-21 20-16,0-21 0,21 21 16,-21 1-16,21-22 0,0 21 15,0-21-15,0 22 0,0-22 0,0 0 16,21 0-16,0 0 0,0 1 0,0-22 15,0 0-15,1 21 0,-1-21 0,21 0 16,-21 0-16,0 0 0,22 0 16,-22-21-16,21 21 0,-21-22 0,1 1 15,20 0-15,-21 0 0,0 0 16,0 0-16,-21-22 0,22 22 0,-22-21 16,21-1-16,-21 22 0,0-21 0,0 21 15,0 0-15,0-1 0,0 1 16,0 0-16,0 42 31,0 0-31,0 1 0,0-1 0,0 0 16,0 21-16,0-21 0,0 22 15,0-22-15,0 21 0,-21-21 0,21 22 16,0-22-16,0 0 0,0 0 0,-22 0 16,22 1-16,0-1 0,0 0 15,0-42 16,0 0-31,0-1 16,0 1-16,0 0 16,0-21-16,22 21 0,-1-22 0,-21 1 15,21 0-15,-21 20 0,21-20 0,0 21 16,0-21-16,1 20 0,-1 1 16,0 0-16,0 21 0,0 0 0,0 0 15,1 0-15,-1 0 0,0 0 16,0 21-16,-21 0 0,21 1 0,-21-1 15,21 0-15,-21 0 0,0 0 16,0 0-16,0 22 0,0-22 0,0 0 16,0 0-16,0 22 0,0-22 0,0 0 15,0 0-15,0 0 16,-21-21-16,21 21 0,0-42 31,0 0-15,21 0-16,-21 0 15,22 0-15,-1-22 0,-21 22 0,21-21 16,0 21-16,0-22 0,0 22 0,1-21 16,20-1-16,-21 22 0,0 0 15,0 0-15,22 0 0,-22 21 0,0 0 16,0 0-16,0 0 0,1 0 0,-1 21 16,0 0-16,-21 0 0,21 0 15,-21 1-15,0-1 0,0 21 16,0-21-16,0 22 0,0-22 0,0 21 15,0-21-15,0 22 0,-21-22 0,21 0 16,0 0-16,-21 0 0,21 0 16,0 1-16,0-1 15,21-42 1,0 21-16,0-22 16,-21 1-16,21 0 15</inkml:trace>
  <inkml:trace contextRef="#ctx0" brushRef="#br0" timeOffset="37679.56">10880 8361 0,'0'0'0,"0"-42"0,0 20 15,0 1-15,0 0 0,0 0 0,0 42 32,0 0-32,0 22 0,0-22 15,0 21-15,0 0 0,-22 1 0,22-1 16,0 0-16,0 1 0,-21-1 15,21 22-15,0-22 0,0 0 0,-21 1 16,21-1-16,-21 0 0,21-21 0,0 22 16,-21-22-16,0 21 0,21-21 0,-22-21 15,22 22-15,0-44 47,0 1-47,0 0 0,0 0 16,22 0-16,-1-22 0,0 22 0,-21-21 15,21 21-15,0-22 0,0 22 0,1-21 16,20 21-16,-21 0 0,0-1 0,22 1 16,-22 21-16,0 0 0,21 0 15,-21 0-15,1 0 0,-1 21 0,0 1 16,0-1-16,0 0 0,-21 0 0,0 0 16,0 0-16,0 22 0,0-22 15,0 0-15,0 0 0,-21 22 0,0-22 16,0 0-16,-22 0 0,22 0 15,-21 0-15,21 1 0,-22-1 0,22-21 16,-21 21-16,21-21 0,0 0 16,-22 0-16,22 0 0,0 0 0,0 0 15,21-21 17,0 0-32,21 21 0,0-22 15,0 1-15,0 0 0</inkml:trace>
  <inkml:trace contextRef="#ctx0" brushRef="#br0" timeOffset="38063.51">11451 8954 0,'0'0'15,"21"0"-15,0 0 16,1 0-16,-1 0 15,-21-22-15,21 1 0,0 21 0,-21-21 16,21 0-16,0 0 0,-21 0 16,22 21-16,-22-22 0,0-20 0,0 21 15,0 0-15,0 0 0,0-1 0,0 1 16,0 0-16,-22 21 31,1 0-31,0 21 0,21 0 16,-21 1-16,21-1 0,-21 21 0,21-21 15,0 0-15,0 22 0,0-22 16,0 21-16,0-21 0,0 1 0,0 20 16,0-21-16,0 0 0,0 0 0,0 1 15,21-22-15,0 21 0,0-21 16,0 21-16,1-21 0,-1 0 16,0 0-16,0 0 0,0 0 15,0 0-15,1-21 0</inkml:trace>
  <inkml:trace contextRef="#ctx0" brushRef="#br0" timeOffset="38436.35">11896 8678 0,'0'0'0,"0"-21"0,21 0 16,-21 0-1,21 21 1,0 0-16,0 0 0,0 21 15,1-21-15,-22 21 0,21 0 0,0 1 16,-21 20-16,0-21 0,0 0 16,21 0-16,-21 22 0,0-22 15,0 0-15,0 21 0,0-20 0,0-1 16,0 0-16,-21 0 0,0 0 0,21 0 16,-21 1-16,-1-1 15,22-42 16,0-1-31,0 1 16,0 0-16,22 0 16,-22-21-16,21 20 0,0-20 0,-21 21 15,21-21-15,0-1 0,0 22 0,1-21 16,-1 21-16,0-22 0,0 22 16,0 0-16,0 0 0,1 21 15,-1-21-15,0 21 0,0 0 0,0 0 16</inkml:trace>
  <inkml:trace contextRef="#ctx0" brushRef="#br0" timeOffset="38904.44">12658 8784 0,'0'0'0,"21"-21"15,0 0-15,-21 0 0,21 0 16,-21-1-16,0 1 0,0 0 16,0 0-16,0 0 0,0 0 15,-21 21 1,0 0-16,0 0 0,-1 0 16,1 21-16,0 0 0,0 0 15,0 0-15,0-21 0,-1 21 0,1 1 16,21-1-16,0 0 0,0 0 0,0 0 15,0 0-15,0 1 0,21-1 16,-21 0-16,22-21 0,-1 21 16,0-21-16,0 21 0,0-21 15,0 0-15,22 21 0,-22-21 0,0 22 16,0-22-16,-21 21 0,21-21 16,-21 21-16,0 0 0,0 0 15,0 0-15,-21-21 0,0 22 16,0-22-16,0 0 15,0 0-15,-1 0 0,1 21 0,0-21 16,0 0-16,0 0 0,0 0 0,-1 0 16,1 0-16,21-21 15,0-1 1,0 1-16,21 21 16</inkml:trace>
  <inkml:trace contextRef="#ctx0" brushRef="#br0" timeOffset="39224.26">13906 8192 0,'-21'-22'16,"0"22"-16,0 0 15,21 22-15,0-1 16,-21 0-16,21 0 0,-21 0 16,21 0-16,0 1 0,0-1 15,-22-21-15,22 21 0,0 0 16,-21-21-16,42 0 31</inkml:trace>
  <inkml:trace contextRef="#ctx0" brushRef="#br0" timeOffset="39395.9">13991 8213 0,'21'-21'0,"-42"42"0,42-21 31,-21 21-31,-21 0 0,0-21 16,21 21-16,-21 0 0,0 1 0,21-1 16,-22 0-16,1 0 15,0 0 1</inkml:trace>
  <inkml:trace contextRef="#ctx0" brushRef="#br0" timeOffset="40224.48">5715 4360 0,'-21'-21'16,"42"42"-16,-63-42 0,42 0 15,-22 21-15,1-21 0,0 21 16,0 0-16,21 21 47,0 0-47,0 0 0,0 1 15,0-1-15,0 0 0,0 0 16,21 0-16,-21 0 16,21-21-16,-21 22 0,0-1 0,0 0 15,21-21-15,-21 21 0,22 0 31,-1-21-15</inkml:trace>
  <inkml:trace contextRef="#ctx0" brushRef="#br0" timeOffset="40412.37">5863 4318 0,'0'0'0,"21"0"16,-21 21-1,0 0 1,0 1-16,0-1 16,0 0-16,0 0 15,0 0 1,0 0 0</inkml:trace>
  <inkml:trace contextRef="#ctx0" brushRef="#br0" timeOffset="48939.73">6265 10710 0,'0'-21'16,"0"42"-16,0-84 0,0 42 0,0-22 0,0 22 15,0-21-15,0 21 0,0-22 16,0 1-16,0 21 0,0-21 0,0 20 16,0 1-16,0 0 0,0 0 15,0 0-15,0 0 0,0-1 0,-21 22 16,21-21-16,-21 21 0,0 0 15,0 0 1,-1 0-16,22 21 16,-21 1-16,21-1 0,-21 0 0,0 21 15,21 1-15,-21 20 0,0 1 16,21-1-16,-22 1 0,1 20 0,21-20 16,-21 42-16,0-22 0,21 22 15,-21 0-15,0 0 0,-1 0 0,1-1 16,-21 1-16,21 0 0,0 0 0,-1-21 15,-20 20-15,21-20 0,0 0 16,0-1-16,-1 1 0,1-21 0,0-1 16,0 1-16,0-22 0,0 21 0,21-20 15,0-1-15,0-21 0,-22 22 16,22-65 0,0-20-1,22 21-15,-1-43 0,-21 22 0,21 0 16</inkml:trace>
  <inkml:trace contextRef="#ctx0" brushRef="#br0" timeOffset="49806.24">6138 10202 0,'-21'0'0,"42"0"0,-63-21 15,21 21 1,21-21 0,42 21-16,-21 0 0,22 0 15,-22 0-15,42-21 0,-20 21 0,20 0 16,1 0-16,20-21 0,1 21 15,0-21-15,-1 21 0,22 0 0,0 0 16,0-22-16,0 22 0,-1 0 16,22 0-16,22 0 0,-1 0 15,-21 0-15,21 0 0,-21 0 0,21 0 16,-21 0-16,21 0 0,-21 0 16,0 0-16,-21 0 0,0 0 0,0 0 15,-22 0-15,1 0 0,-21 0 0,-1 0 16,1 0-16,-22 0 0,0 22 15,1-22-15,-1 21 0,-21 0 0,0-21 16,0 21-16,-21 0 0,22 0 16,-22 1-16,21 20 15,-21-21-15,0 21 0,0-20 0,0 20 0,0 0 16,0 1-16,0-1 16,0 0-16,0 1 0,-21-1 0,21 0 15,-22 1-15,22 20 0,0-21 0,-21 1 16,0 20-16,21 1 0,-21-1 15,21 1-15,0-1 0,0 1 0,-21-1 16,21 22-16,0-22 0,-21 1 0,21-1 16,0 1-16,0-1 0,0 22 15,0-21-15,-22-1 0,22 1 0,0-1 16,-21 1-16,21-1 0,0 1 0,0-22 16,-21 21-16,0-20 0,21-1 15,-21-21-15,21 22 0,-21-22 0,-1 21 16,1-21-16,-21 0 0,21-21 15,-22 22-15,1-1 0,0-21 16,-22 0-16,1 21 0,-22-21 0,0 0 16,1 0-16,-1 0 0,-21 0 0,0 0 15,1 0-15,-22 0 0,0 0 16,0 0-16,0 0 0,-22 0 0,1 0 16,0 0-16,0 0 0,0 0 0,-22-21 15,1 21-15,0 0 0,21 0 16,-1 0-16,1 0 0,21 0 0,0 0 15,21 0-15,1 0 0,20 0 0,0 0 16,22 0-16,-1 0 0,22 0 16,0 0-16,-1 0 0,22 0 15,0 0-15,42 0 32,0 0-32,22 0 0,-1 21 0,0-21 15,1 21-15,-1-21 0</inkml:trace>
  <inkml:trace contextRef="#ctx0" brushRef="#br0" timeOffset="50392.02">5863 15071 0,'0'0'0,"-21"0"0,0 0 16,0 0-16,-1 0 16,22 21-16,-21 0 0,21 21 0,0-20 15,-21 20-15,21 0 0,0 22 0,0-22 16,0 22-16,0-1 0,0 1 15,0-1-15,21 1 0,0 20 0,-21-20 16,22 20-16,-1 1 16,-21 0-16,0-1 0,0 1 0,21 21 15,-21-21-15,0 20 0,0-20 0,0 21 16,0 0-16,0 0 0,0-22 16,0 22-16,0-21 0,-21 21 0,21-43 15,-21 22-15,21-22 0,0 1 16,-22-22-16,22 0 0,-21 1 0,21-22 15,-21-21 1,0 0-16,21-21 0,-21-22 16,21 22-16,0-21 0,0 0 0,0-22 15,0 1-15,0-1 0,0 1 16</inkml:trace>
  <inkml:trace contextRef="#ctx0" brushRef="#br0" timeOffset="51092.16">5884 15240 0,'0'0'0,"-21"-21"0,21 0 16,-21 21-16,21-21 0,0-1 0,0 1 16,21 0-16,21 0 0,-20 21 15,20-21-15,21 21 0,-20 0 0,20-21 16,22 21-16,-22-22 0,22 22 15,21 0-15,-21 0 0,20 0 16,22 0-16,-21 0 0,0 0 0,21 0 16,-21 0-16,21 0 0,0 0 15,0 0-15,0 0 0,0 0 0,0 22 16,0-22-16,0 0 0,-21 0 0,21 0 16,-21 0-16,-1 0 0,-20 0 15,21 0-15,-43 0 0,1 0 0,-1 0 16,-20 0-16,-1 0 0,0 0 0,-20 0 15,-1 0-15,0 21 0,0-21 16,-21 21-16,21-21 0,-21 21 0,0 0 16,0 0-16,0 1 15,0-1-15,0 0 0,0 0 0,0 21 16,0-20-16,-21 20 0,0-21 0,0 21 16,21 1-16,-21-1 0,-1 0 15,1 1-15,0-1 0,21 0 0,-21 1 16,0 20-16,21 1 0,-21-1 0,21 1 15,0 20-15,-22-20 0,22-1 16,0 1-16,-21-1 0,21 22 0,0-21 16,0-1-16,0 22 0,0-22 0,0 1 15,0-1-15,0 1 0,0 20 16,0-41-16,0 20 0,0 1 0,0-22 16,0 22-16,0-22 0,-21 0 15,-21 1-15,21-22 0,-22 21 16,22-21-16,-21 22 0,-22-22 0,22 0 15,0 0-15,-22 0 0,1 0 0,-1 1 16,-21-22-16,1 21 0,-22-21 16,0 0-16,0 0 0,-21 21 0,0-21 15,-21 0-15,21 0 0,-21 21 0,21-21 16,0 0-16,0 0 0,21 0 16,21 0-16,22 0 0,-1 0 0,1 0 15,21-21-15,-1 0 0,1-22 16,21 22-16,0-21 0,-1 0 0,1-1 15,21 1-15,0-22 0,0 22 16</inkml:trace>
  <inkml:trace contextRef="#ctx0" brushRef="#br0" timeOffset="51560.39">7810 12912 0,'0'0'0,"0"-21"0,0-1 16,0 1 0,-21 21-16,21 21 15,-21 1-15,21 20 0,-21-21 16,21 21-16,-21 22 0,0-22 16,-1 22-16,1 20 0,0 1 0,0 0 15,0 21-15,0-22 0,-1 22 16,1-21-16,-21-1 0,21 22 0,0-21 15,-1-22-15,1 22 0,0-21 0,0-1 16,0-21-16,0 1 0,21-1 16,0-21-16,0 22 0,0-22 15,0-42 1,0-1-16,0 1 16,21 0-16,0-21 0,0-1 0,-21-20 15,21 21-15,0-22 0,1 1 0</inkml:trace>
  <inkml:trace contextRef="#ctx0" brushRef="#br0" timeOffset="51999.99">7789 12891 0,'0'0'16,"0"-22"-16,0-20 0,0 21 0,-21 21 16,0 0-16,-21 0 0,20 0 15,-20 21-15,0 0 0,-1 0 0,1 22 16,0-22-16,-1 21 0,-20 1 15,21-1-15,-1 0 0,22-21 0,-21 22 16,-1-22-16,22 21 0,0-21 16,0-21-16,0 22 0,0-22 15,42-22 1,0 1 0,0 0-16,0 0 0,22-21 15,-1 20-15,-21-20 0,21 0 0,1-1 16,20 1-16,-20-21 0,-1 20 0,0 1 15,22 0-15,-22-1 0,0 1 16,1 21-16,-1 0 0,0 21 0,-20 0 16,20 0-16,-21 21 0,0 0 15,0 21-15,1 1 0,-1-1 16,-21 21-16,0 1 0,21-1 0,-21 22 16,21-21-16,-21-1 0,0 1 15,21-22-15,-21 21 0,0-20 0,0-1 16,21 0-16,1 1 0,-22-22 0,21 0 15,-21 0-15,0 0 0,21 1 16,-21-44 0,0 1-16,0 0 15</inkml:trace>
  <inkml:trace contextRef="#ctx0" brushRef="#br0" timeOffset="52624.19">8128 10753 0,'0'-21'15,"0"42"-15,-21-64 0,0 43 0,-1 0 16,1 22-16,0 20 16,21-21-16,-21 21 15,0 1-15,0-1 0,-1 22 0,1-1 16,0 1-16,0-1 0,-21 22 0,20-22 16,1 1-16,0-22 0,0 22 15,0-22-15,0 0 0,21-21 0,-22 22 16,22-22-16,0 0 0,22-42 31,-22 0-15,21 0-16,0-1 0,0-20 0,0 0 15,0-1-15,22 1 0,-22 0 16,0-22-16,21 1 0,-20-1 16,20 1-16,-21-1 0,21 1 0,-20-1 15,-1 1-15,21 20 0,-21 1 16,0 0-16,1 21 0,-1-1 0,0 1 15,0 21-15,-21 21 16,21 1-16,-21-1 0,21 21 0,-21 0 16,0 22-16,0-1 0,0-20 0,0 20 15,0 22-15,0-22 0,0 1 16,22-1-16,-22-20 0,0 20 0,0-20 16,21-1-16,-21 0 0,0-21 0,0 22 15,0-22-15,21 0 0,-21 0 16,0 0-16,0-42 31,0 0-15,-21 0-16,21 0 0,-43 0 15</inkml:trace>
  <inkml:trace contextRef="#ctx0" brushRef="#br0" timeOffset="52811.55">7937 11409 0,'0'0'0,"0"-21"31,22 21-31,-1-21 0,0-1 0,21 22 16,-21-21-16,22 21 15,-1-21-15,0 21 0,1 0 0,-1-21 16,0 21-16,1 0 0,-1 0 0,0 0 16,1 0-16,-1 0 0,-21 0 15,22 0-15,-22 0 0,0 0 0,0 0 16</inkml:trace>
  <inkml:trace contextRef="#ctx0" brushRef="#br0" timeOffset="53335.83">7345 15282 0,'0'0'0,"0"-84"16,-21 63-16,21-1 0,-22 1 15,22 0-15,0 42 16,0 22-16,0-1 15,0 0-15,0 1 0,0-1 0,0 21 16,0 1-16,0-22 0,-21 22 16,21-22-16,-21 22 0,21-1 15,-21-21-15,0 1 0,0 20 0,21-20 16,-22-1-16,1 0 0,21-21 16,-21 1-16,0-1 0,21 0 0,-21-21 15,0-21 1,21 0-16,0-1 15,-22 1-15,22-21 0</inkml:trace>
  <inkml:trace contextRef="#ctx0" brushRef="#br0" timeOffset="53839.54">6985 15367 0,'0'-42'0,"0"84"0,0-127 16,0 64-16,0 0 0,0 0 15,0 0-15,0 0 0,0-1 0,21 22 16,0-21-16,0 0 0,22 21 0,-22 0 15,21-21-15,1 21 0,20 0 16,-21 0-16,22 0 0,-22 21 0,1 0 16,20 0-16,-42 1 0,22 20 15,-22-21-15,0 21 0,-21 1 0,0-22 16,0 21-16,-21 1 0,0-1 0,-22-21 16,22 21-16,-21 1 0,-1-22 15,1 21-15,0-21 0,-1 1 16,22-1-16,-21-21 0,0 21 0,20-21 15,-20 21-15,21-21 0,0 0 16,0 0-16,21-21 16,21 0-16,0 0 0,21-1 15,-21 22-15,22-21 0,20 21 16,-20 0-16,20-21 0,1 21 0,20 0 16,-20 0-16,-1 0 0,1 0 15,-1 21-15,1-21 0,-1 21 0,-20 1 16,-1-1-16,0 0 0,-21 21 0,-21-21 15,0 22-15,0-1 0,-21-21 16,0 22-16,0-1 0,-21 0 16,-1 1-16,-20-1 0,20-21 0,-20 21 15,21-20-15,-22-1 0,1 0 16,-1-21-16,22 21 0,-22-21 0,1 0 16,20 0-16,1 0 0,0-21 0,-1 21 15,22-21-15,0 0 0,0-22 16,0 22-16,21-21 0,0-1 0,0 1 15,0 0-15,0-22 0,21 22 0</inkml:trace>
  <inkml:trace contextRef="#ctx0" brushRef="#br0" timeOffset="54528.15">9610 11663 0,'0'0'0,"21"0"16,0 0-16,0-21 0</inkml:trace>
  <inkml:trace contextRef="#ctx0" brushRef="#br0" timeOffset="55468.44">10901 10562 0,'0'-21'15,"21"21"-15,0-21 0,0 21 16,-21-21-16,21 21 0,1-21 0,20-1 15,-21 1-15,21 0 0,-20 0 16,-1 0-16,21 0 0,-21 21 16,0-22-16,1 1 0,-1 0 0,-21 0 15,-21 21 1,-1 0-16,-20 0 0,21 0 16,-21 0-16,-1 21 0,-20 0 0,20-21 15,1 21-15,0 1 0,-1-1 16,1 0-16,0 0 0,21 21 0,-1-20 15,1-22-15,0 21 0,21 0 16,0 0-16,0 0 0,0 0 16,21-21-16,22 22 0,-22-1 0,21 0 0,0-21 15,1 21-15,-1 0 0,22-21 16,-22 21-16,0 1 0,1-1 16,-1-21-16,0 21 0,-21 0 0,1-21 15,-1 21-15,-21 0 0,0 1 0,0-1 16,-21 0-16,-1 0 15,-20-21-15,21 21 0,-21-21 0,-1 0 16,1 21-16,0-21 0,-1 22 0,1-22 16,0 0-16,-1 0 0,1 0 15,0 0-15,20 0 0,1 0 0,-21-22 16,21 22-16,21-21 0,-21 0 0,21 0 16,0 0-1,0 0-15,21-1 16,0 22-16,0-21 0,0 0 0,22 21 15,-22-21-15,21 21 0,0-21 16</inkml:trace>
  <inkml:trace contextRef="#ctx0" brushRef="#br0" timeOffset="55868.72">11493 10583 0,'0'22'15,"0"-1"1,0 0-16,0 0 0,0 0 0,-21 0 16,21 1-16,-21-1 0,21 0 15,0 0-15,0 0 0,0 0 16,0 1-16,0-1 0,21-21 31,0 0-31,1 0 0,-1 0 16,0 0-16,-21-21 0,21 21 15,0-22-15,0 1 0,1 0 0,-1 0 16,0 0-16,0 0 0,0-1 16,0 1-16,-21 0 0,22 0 0,-22 0 15,0 0-15,0-1 0,0 44 32,-22-1-17,22 0-15,-21 0 0,21 0 16,0 0-16,0 1 0,0-1 0,0 0 15,0 0-15,0 0 0,0 0 16,21-21-16,1 0 16,-1 0-16,0 0 0</inkml:trace>
  <inkml:trace contextRef="#ctx0" brushRef="#br0" timeOffset="56155.8">12319 10541 0,'0'0'0,"-21"-21"16,0 21-16,-1 0 16,22 21-16,-21 0 0,0 22 0,21-22 15,-21 21-15,21 0 0,0 1 16,-21 20-16,21-20 0,-21-1 0,-1 21 16,22 1-16,-21-22 0,21 22 0,0-1 15,0-20-15,-21 20 16,21-21-16,0 1 0,-21-1 0,21 0 15,0 1-15,0-1 0,0-21 0,-21 0 16,21 1-16,0-1 0,-21 0 0,21-42 47,21 0-47,-21-1 0,21 1 0,-21-21 16</inkml:trace>
  <inkml:trace contextRef="#ctx0" brushRef="#br0" timeOffset="56412.28">12234 10795 0,'0'0'0,"21"-42"0,-21 21 0,22-1 0,-1 1 15,0 0-15,-21 0 0,21 21 0,0 0 16,0-21-16,1 21 0,-1 0 16,0 0-16,0 0 0,0 21 0,-21 0 15,21 0-15,-21 0 0,0 22 16,0-22-16,0 0 0,-21 0 0,0 0 15,0 1-15,0-1 0,0 0 16,-22 0-16,22-21 0,0 21 0,0 0 16,0-21-16,-1 0 0,1 0 0,21 22 15,21-44 1,1 1 0,-1 21-16,0-21 0</inkml:trace>
  <inkml:trace contextRef="#ctx0" brushRef="#br0" timeOffset="56748.63">12700 10689 0,'0'21'0,"21"-21"16,-21 22-16,21-22 0,0 0 16,1 0-16,-1 0 15,0 0-15,0-22 0,0 1 16,0 21-16,-21-21 15,0 0-15,0 0 16,0 0 0,-21 21-16,0 0 0,0 0 15,0 0-15,0 21 16,21 0-16,-22 0 0,22 0 16,-21 0-16,21 1 0,0-1 0,0 0 15,0 0-15,0 0 0,0 0 16,0 1-16,21-1 15,1-21-15,-1 0 0,0 0 0,0 0 16,0 0-16,0 0 16,1 0-16,-1 0 0,0 0 15</inkml:trace>
  <inkml:trace contextRef="#ctx0" brushRef="#br0" timeOffset="57084.33">13039 10710 0,'0'0'0,"0"-21"0,0 0 16,0 0-16,21 0 0,-21 0 0,21 21 15,0-22-15,0 22 16,0 0-16,1 0 0,-1 0 16,0 0-16,0 22 0,-21-1 0,0 0 15,0 0-15,0 0 0,21 0 0,-21 22 16,0-22-16,0 0 16,0 0-16,0 0 0,0 1 0,0-1 15,0 0-15,-21 0 0,21 0 0,0 0 16,0-42 31,0 0-47,0 0 15,0 0-15,21 0 0,0-1 0,1-20 16,-1 21-16,0-21 0,21 20 0,-21-20 16,22 21-16,-22 0 0,21 0 0,-21-1 15,1 1-15,20 21 16,-21 0-16,-21 21 15,0 1-15,0-1 0</inkml:trace>
  <inkml:trace contextRef="#ctx0" brushRef="#br0" timeOffset="57948.64">10626 15155 0,'-22'22'0,"44"-22"31,-1-22-31,0 22 0,0-21 15,0 0-15,0 0 0,1 0 0,20 0 16,-21-1-16,0 1 0,0 21 16,-21-21-16,0 0 0,0 0 0,0 0 15,-21 21-15,0 0 16,0 0-16,-21 0 16,20 0-16,1 0 0,0 0 0,0 0 15,-21 21-15,20 0 0,1 0 0,0 21 16,0-20-16,0 20 0,0 0 15,-1-21-15,1 22 0,21-1 0,0 0 16,0-20-16,0 20 0,0-21 16,21 21-16,1-20 0,-1-1 15,21 0-15,0 0 0,1-21 0,-1 21 16,0 0-16,-20 1 0,20-22 16,-21 21-16,21 0 0,-20-21 0,-22 21 15,0 0-15,0 0 0,0 1 16,-22-22-16,-20 0 15,21 0-15,-21 0 0,20 0 16,-20 0-16,0 0 0,-1 0 0,22 0 16,-21-22-16,0 1 0,20 21 15,-20-21-15,21 21 0,0-21 0,21 0 16,0 0 0,0-1-16,0 1 15,21 0-15,0 0 16,21 0-16,-20 21 0,20-21 0</inkml:trace>
  <inkml:trace contextRef="#ctx0" brushRef="#br0" timeOffset="58875.65">11070 15240 0,'0'0'0,"0"21"31,0 0-15,0 1-16,0-1 15,0 0-15,0 0 0,0 0 0,0 0 16,-21 1-16,21-1 0,0 0 16,0 0-16,0 0 0,0 0 15,21-21 1,0 0-16,0 0 0,1 0 16,-1-21-16,0 21 0,0-21 15,0 0-15,0 0 0,1 0 0,-1-1 16,0 1-16,0 0 0,-21 0 0,0 0 15,21 0-15,-21-1 0,0 1 16,0 0-16,0 42 31,0 0-15,0 1-16,0-1 0,0 0 0,0 0 16,0 21-16,0-20 0,0-1 15,0 0-15,0 0 0,0 0 0,0 0 16,0 1-16,0-1 0,21-21 15,1 0 1,-1 0-16,0 0 0,0 0 0,0 0 16,0 0-16,1 0 0,20-21 0,-21-1 15,0 1-15,0 0 0,1 0 16,-1 0-16,0-22 0,0 22 16,0-21-16,-21-106 15,0 105-15,0 22 16,0-21-16,0 0 0,0 20 0,0 1 15,0 0-15,0 0 0,0 0 16,0 42 15,0 0-31,21 0 0,-21 0 0,0 1 16,0 20-16,0-21 0,0 21 16,0-20-16,0 20 0,0-21 0,0 21 15,0-20-15,0-1 0,0 21 16,0-21-16,0 0 0,-21-21 15,21 22-15,-21-1 0,21-42 47,0-1-31,0 1-16,0 0 0,0 0 0,21 0 16,0 0-16,1 21 0,-1-22 15,0 1-15,21 0 0,-21 21 0,22-21 16,-22 21-16,21 0 0,1 0 0,-22 0 15,21 0-15,0 0 0,-20 0 16,20 21-16,-21-21 0,0 21 0,0 0 16,1 1-16,-22-1 15,0 0-15,0 0 0,0 0 16,-22 0-16,-20 1 0,21-1 0,0 0 16,-22 0-16,1 0 0,21 0 0,-21 1 15,20-22-15,-20 21 0,21-21 16,-21 0-16,20 21 0,1-21 0,0 0 15,0 0-15,0 0 0,0 0 16,-1 0 0</inkml:trace>
  <inkml:trace contextRef="#ctx0" brushRef="#br0" timeOffset="59216.88">11832 15642 0,'0'21'16,"0"1"46,21-22 17,-21-22-33,0 1-30</inkml:trace>
  <inkml:trace contextRef="#ctx0" brushRef="#br0" timeOffset="60108.56">5419 14817 0,'-22'-21'0,"44"42"0,-65-42 0,22-1 0,0 1 15,0 0-15,0 21 16,21-21-16,-22 21 15,22 21 1,22 0-16,20 0 0,-21 22 16,43-1-16,-22 0 0,21 1 15,1 20-15,21 1 0,-1 20 0,1-20 16,0 21-16,20-1 0,-20 1 16,21 0-16,0-1 0,0 1 0,-1 0 15,1-1-15,0 22 0,21-21 16,-21-1-16,0 1 0,0 0 0,-1-1 15,1 1-15,0 0 0,0-1 0,-21 1 16,20 0-16,-20-1 0,0-20 16,-1 21-16,1-22 0,-21 22 0,20-22 15,-20 1-15,-1-1 0,1-20 16,-22 20-16,0-21 0,1-20 0,-1 20 16,-21-21-16,0 0 0,-21-42 31,-21-21-31,21 21 15,-21-1-15,0-20 0,0 0 16,0-1-16,-22-20 0,22 21 0,-21-22 16</inkml:trace>
  <inkml:trace contextRef="#ctx0" brushRef="#br0" timeOffset="60653.26">6498 14436 0,'0'0'0,"-21"0"16,21-21-16,-21 21 0,0-22 15,21 1-15,-22 21 16,22 21 15,22 1-31,-1-1 0,21 0 16,-21 21-16,22 1 0,20-1 15,1 21-15,-1 1 0,1-1 0,-1 1 16,1-1-16,20 22 0,-20 0 16,20-1-16,1 1 0,0 21 0,-1-21 15,1-1-15,0 22 0,21-21 0,-22 21 16,22-1-16,-21-20 15,21 21-15,-22-21 0,22-1 0,-21 1 16,-1 0-16,1-1 0,-21 1 0,20-22 16,-20 22-16,-22-21 0,22-1 15,-22-21-15,-21 22 0,21-22 0,-20-21 16,-1 1-16,0-1 0,-21 0 0</inkml:trace>
  <inkml:trace contextRef="#ctx0" brushRef="#br0" timeOffset="61187.47">5292 15621 0,'0'0'0,"-22"-21"0,1 21 15,0 0-15,21 21 32,0 21-32,21-20 0,22 20 15,-1 21-15,0 1 0,22 21 16,-1-1-16,22 1 0,0 0 15,-1 20-15,1-20 0,0 21 0,-22 21 16,22-21-16,-1 0 0,1-1 16,-21 1-16,20 0 0,-20 0 0,20 0 15,1 0-15,-21-1 0,20-20 16,-20 0-16,-1-1 0,1-20 0,-1-1 16,1 1-16,-22-1 0,0-20 15,-20-1-15,20-21 0,-21 0 0</inkml:trace>
  <inkml:trace contextRef="#ctx0" brushRef="#br0" timeOffset="62760.57">5673 16891 0,'21'0'31,"-21"21"0,0 0-15,-21 1-16,-1-1 0,1 0 15,0 0-15,0-21 16,-21 21-16,20 0 0,1 1 16,-21-1-16,0-21 0,-1 21 0,1 0 15,0-21-15,-1 21 0,1-21 0,-22 0 16,22 0-16,-21 0 0,20 0 16,-20 0-16,-1 0 0,1 0 0,-1 0 15,-20-21-15,20 0 0,-21 0 16,22 0-16,-22-1 0,22-20 0,-1 21 15,-20-21-15,20-1 0,-21 1 0,22 0 16,-22-22-16,22 22 0,-1-22 16,-20 22-16,20-22 0,-21 1 0,22-1 15,-22 1-15,22-1 0,-22-20 16,22 20-16,-22-20 0,21-1 16,1 0-16,-22 22 0,22-22 0,-1 0 15,1 1-15,-1-1 0,1 0 16,20-20-16,-20 20 0,21 0 0,-1 1 15,1-22-15,0 21 0,-1 0 16,22-20-16,0 20 0,0 0 0,0-21 16,21 22-16,0-1 0,0-21 0,0 22 15,0-22-15,21 21 0,0-21 16,0 22-16,21-22 0,1 21 0,20 0 16,1-20-16,-1 20 0,22-21 15,0 21-15,-1 1 0,22-1 16,-21 0-16,21 1 0,-1 20 0,1 1 15,0-1-15,0 1 0,21-1 16,-21 1-16,0 20 0,-1-20 0,22 21 16,-21-1-16,21 1 0,0 0 0,-21-1 15,21 1-15,0 0 0,-21 20 16,21 1-16,-21-21 0,0 21 16,-1 0-16,1 21 0,-21-22 0,0 22 15,-1 0-15,-20 0 0,-1 0 0,-20 0 16,20 0-16,-42 0 0,22 0 0,-22 0 15,0 0-15,0 0 0,-21 22 16,-42-22 15,21 0-31,-1 0 0</inkml:trace>
  <inkml:trace contextRef="#ctx0" brushRef="#br0" timeOffset="63204.01">5292 11261 0,'-22'0'0,"44"0"0,-44-21 15,1 21-15,0 0 0,21 21 47,0 0-47,0 0 0,0 0 16,21 0-16,0 22 0,22-22 0,-22 0 15,21 0-15,-21 22 0,22-22 0,-1 0 16,0 0-16,1 0 0,20-21 16,-20 21-16,20 1 0,1-22 0,-22 0 15,21 0-15,1 0 0,-22 0 0,22 0 16,-22 0-16,0 0 0,-20 0 16,20 0-16,-21 0 0,0 0 0,-21 21 15,0 0 1,0 0-16,-21 0 15,21 0-15,-42 1 0,21 20 0,-1 0 16,-20 1-16,0-1 0,-1 0 0,1 22 16,0-22-16,-1 22 0,-20-22 0,21 21 15,-1-20-15,-20-1 0,20 0 16,22 1-16,-21-22 0,0 21 0,20-21 16,1 1-16,21-1 0,0 0 15,0 0-15,21-21 16,1 0-16,-1-21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8EFE-B25C-400F-9F84-481B9182C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650ED-4AA0-4AA9-B7BF-104B77CE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2939-5A5E-47C3-ADE9-3FBC3D59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75BB-57BB-4E96-BB34-B61BE7C9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3DE7-8A54-4815-82C0-DDEA94C4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1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4238-8940-4A8B-A425-A595C15E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3530C-993E-44D9-8D69-75214F6D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841A-FC8D-452F-BDC6-009420DE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2B24-82F0-495A-9594-73477C63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000D-2CC8-4471-AEA4-4333D07E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8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83A45-677C-405F-B0A6-95DC2827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13468-3BEB-4A7A-82B9-AB9C7408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3160-0184-4F39-BC3C-B50251A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50C4-A4EE-4E56-937C-B8AA5775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B19C-3DB8-47D4-993C-EECBD433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2A91-EAD1-4341-9379-E65F7FDC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B0AF-3A9D-4570-8C34-F18C20BD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577-B363-4C2D-82D0-95115C98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1999-D898-434A-9D2B-453C872C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25409-0D57-46A7-BDF8-E7B07A4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2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03B2-4F3F-4BD0-9F42-5D27ADCA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E40E-89E6-4F0D-8B40-5C9FCD1C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649C-BDE8-4A54-884D-0C58C51B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62E4-EE12-49AC-8EA3-A6CEAB24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71BD-D095-40B8-BA4A-FA3306C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7252-4418-4B5A-8CE8-777D5C5A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28C2-DDE8-4318-8E92-4E288264E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FA76F-67AE-4DE3-9DC3-EA24F3A3B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4DDF9-DF78-4578-AE64-95E4B815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4EC5-0CAE-4877-A136-AA7FD77B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567AE-2BB2-4511-94C8-F8572FCE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BA41-BEE4-4BF7-A8B5-4190113E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E521-FCFE-4883-BADB-84F738FD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A0456-C43F-484A-ADCD-7799B7F8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5BF46-4D49-4ECF-B07F-C152818E6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AB8AD-B9D0-4B88-AE0D-130D4A770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41D8D-6775-46BC-9A61-5623991A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974BC-2BFB-4818-9683-14A0675E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F39CD-A48E-4D1E-99E3-9E45C803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5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EC55-E5E6-46F5-9FC4-138EEED2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82721-5587-46DA-81FC-22A1B4B0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3AA24-B368-460B-9F27-A12A9C57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FBF3A-A5EB-47FE-A688-FF6288CD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6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4EEE7-1183-45FE-B317-ECC732B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92AE8-C734-47BE-A4B9-B42AC063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3F4CB-F283-4571-9801-99C001E5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AF7-56E8-4F7C-A82E-71E31537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E6F8-1077-497C-B4A0-D23D6091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D5F2-DDCC-4110-808D-7829024C8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99B5-E27E-4976-9C7A-20B85ACD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2912-8952-4FA5-95E4-77A5743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31C82-6BB1-464F-8150-F1CC8AF2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FAD1-2436-46A5-B338-4D7B8683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02006-F3C3-4307-9D6B-0C18A0E9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F4D7-D228-477A-8F3B-3AD8F63C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0C441-447C-415A-B268-E268E0F8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8A19-36BE-4C6C-9F0D-E3692379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3071-CDD6-4346-B667-3F68539E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C638D-AB1A-45D9-B98C-789397F0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BFD8-9B0E-476C-9515-D549E370C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F20-7A9F-4EB8-BF32-D840B399F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732B-48F4-484C-817F-4C9A6DDEF5A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029B-3BA2-4BE5-B553-5E4EA15D7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CF10-1FB6-4777-B7DA-072A533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7F90-F85F-4FD9-9DE7-4C5FAD42C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FC3593-B35D-45EA-85EA-3A59D14C1E28}"/>
                  </a:ext>
                </a:extLst>
              </p14:cNvPr>
              <p14:cNvContentPartPr/>
              <p14:nvPr/>
            </p14:nvContentPartPr>
            <p14:xfrm>
              <a:off x="289440" y="388800"/>
              <a:ext cx="832140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FC3593-B35D-45EA-85EA-3A59D14C1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79440"/>
                <a:ext cx="834012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92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C8737A-5BA4-44EB-B7AB-4E9CA8BB0700}"/>
                  </a:ext>
                </a:extLst>
              </p14:cNvPr>
              <p14:cNvContentPartPr/>
              <p14:nvPr/>
            </p14:nvContentPartPr>
            <p14:xfrm>
              <a:off x="22680" y="274320"/>
              <a:ext cx="90453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C8737A-5BA4-44EB-B7AB-4E9CA8BB0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64960"/>
                <a:ext cx="90640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43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A7113A-1883-44FF-9317-0DC13F9F6BCC}"/>
                  </a:ext>
                </a:extLst>
              </p14:cNvPr>
              <p14:cNvContentPartPr/>
              <p14:nvPr/>
            </p14:nvContentPartPr>
            <p14:xfrm>
              <a:off x="152280" y="274320"/>
              <a:ext cx="9533160" cy="621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A7113A-1883-44FF-9317-0DC13F9F6B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64960"/>
                <a:ext cx="955188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61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465EC9-C0B5-42EB-8D27-1056C40908A0}"/>
                  </a:ext>
                </a:extLst>
              </p14:cNvPr>
              <p14:cNvContentPartPr/>
              <p14:nvPr/>
            </p14:nvContentPartPr>
            <p14:xfrm>
              <a:off x="159840" y="617400"/>
              <a:ext cx="2316960" cy="416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465EC9-C0B5-42EB-8D27-1056C4090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608040"/>
                <a:ext cx="233568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83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5A8C31-2DEE-49E1-9B04-3CE642F0A572}"/>
                  </a:ext>
                </a:extLst>
              </p14:cNvPr>
              <p14:cNvContentPartPr/>
              <p14:nvPr/>
            </p14:nvContentPartPr>
            <p14:xfrm>
              <a:off x="281880" y="114480"/>
              <a:ext cx="3078720" cy="425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5A8C31-2DEE-49E1-9B04-3CE642F0A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05120"/>
                <a:ext cx="3097440" cy="42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E9BA5A-44B7-4D40-AB42-813308E96C15}"/>
                  </a:ext>
                </a:extLst>
              </p14:cNvPr>
              <p14:cNvContentPartPr/>
              <p14:nvPr/>
            </p14:nvContentPartPr>
            <p14:xfrm>
              <a:off x="1523880" y="769680"/>
              <a:ext cx="9441720" cy="544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E9BA5A-44B7-4D40-AB42-813308E96C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760320"/>
                <a:ext cx="946044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12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E935A1-85EA-4771-9C43-F56F04E7500A}"/>
                  </a:ext>
                </a:extLst>
              </p14:cNvPr>
              <p14:cNvContentPartPr/>
              <p14:nvPr/>
            </p14:nvContentPartPr>
            <p14:xfrm>
              <a:off x="243720" y="198000"/>
              <a:ext cx="11331360" cy="518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E935A1-85EA-4771-9C43-F56F04E75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88640"/>
                <a:ext cx="1135008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35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C5462-56A0-4D15-BB48-F6EC57AB73BD}"/>
                  </a:ext>
                </a:extLst>
              </p14:cNvPr>
              <p14:cNvContentPartPr/>
              <p14:nvPr/>
            </p14:nvContentPartPr>
            <p14:xfrm>
              <a:off x="792360" y="365760"/>
              <a:ext cx="8001360" cy="235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C5462-56A0-4D15-BB48-F6EC57AB7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356400"/>
                <a:ext cx="802008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33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B3B10B-8B27-4A4C-9D91-D93EB8957A38}"/>
                  </a:ext>
                </a:extLst>
              </p14:cNvPr>
              <p14:cNvContentPartPr/>
              <p14:nvPr/>
            </p14:nvContentPartPr>
            <p14:xfrm>
              <a:off x="396360" y="403920"/>
              <a:ext cx="8610840" cy="380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B3B10B-8B27-4A4C-9D91-D93EB8957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94560"/>
                <a:ext cx="862956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5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C4793B-AB7A-4CE5-8291-1316662CD1DC}"/>
                  </a:ext>
                </a:extLst>
              </p14:cNvPr>
              <p14:cNvContentPartPr/>
              <p14:nvPr/>
            </p14:nvContentPartPr>
            <p14:xfrm>
              <a:off x="632520" y="251640"/>
              <a:ext cx="8367120" cy="598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C4793B-AB7A-4CE5-8291-1316662CD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42280"/>
                <a:ext cx="838584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39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626647-BB1B-431D-A2B6-4F964D2875E1}"/>
                  </a:ext>
                </a:extLst>
              </p14:cNvPr>
              <p14:cNvContentPartPr/>
              <p14:nvPr/>
            </p14:nvContentPartPr>
            <p14:xfrm>
              <a:off x="457200" y="0"/>
              <a:ext cx="8298360" cy="632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626647-BB1B-431D-A2B6-4F964D287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831708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70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48A2B1-9E02-4EBC-ADFD-50D8EB59F364}"/>
                  </a:ext>
                </a:extLst>
              </p14:cNvPr>
              <p14:cNvContentPartPr/>
              <p14:nvPr/>
            </p14:nvContentPartPr>
            <p14:xfrm>
              <a:off x="1485720" y="251640"/>
              <a:ext cx="10607400" cy="560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48A2B1-9E02-4EBC-ADFD-50D8EB59F3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242280"/>
                <a:ext cx="1062612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98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45C150-DBD0-4044-B84F-70A8AEAF727F}"/>
                  </a:ext>
                </a:extLst>
              </p14:cNvPr>
              <p14:cNvContentPartPr/>
              <p14:nvPr/>
            </p14:nvContentPartPr>
            <p14:xfrm>
              <a:off x="91440" y="388800"/>
              <a:ext cx="912924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45C150-DBD0-4044-B84F-70A8AEAF7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79440"/>
                <a:ext cx="9147960" cy="31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67A675-5232-4D0A-9916-7D0AA4B27795}"/>
                  </a:ext>
                </a:extLst>
              </p14:cNvPr>
              <p14:cNvContentPartPr/>
              <p14:nvPr/>
            </p14:nvContentPartPr>
            <p14:xfrm>
              <a:off x="3002400" y="1600200"/>
              <a:ext cx="460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67A675-5232-4D0A-9916-7D0AA4B277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3040" y="1590840"/>
                <a:ext cx="648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3E85B1-6560-4CE9-A9B1-E56CBFBAFE1D}"/>
                  </a:ext>
                </a:extLst>
              </p14:cNvPr>
              <p14:cNvContentPartPr/>
              <p14:nvPr/>
            </p14:nvContentPartPr>
            <p14:xfrm>
              <a:off x="0" y="891720"/>
              <a:ext cx="5212440" cy="307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3E85B1-6560-4CE9-A9B1-E56CBFBAFE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882360"/>
                <a:ext cx="523116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74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E88DB-B889-43D0-B69C-011B4589A587}"/>
                  </a:ext>
                </a:extLst>
              </p14:cNvPr>
              <p14:cNvContentPartPr/>
              <p14:nvPr/>
            </p14:nvContentPartPr>
            <p14:xfrm>
              <a:off x="175320" y="129600"/>
              <a:ext cx="795564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E88DB-B889-43D0-B69C-011B4589A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20240"/>
                <a:ext cx="797436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5B2B2F-429F-4EB4-8F93-7CFE887F0D02}"/>
                  </a:ext>
                </a:extLst>
              </p14:cNvPr>
              <p14:cNvContentPartPr/>
              <p14:nvPr/>
            </p14:nvContentPartPr>
            <p14:xfrm>
              <a:off x="159840" y="320040"/>
              <a:ext cx="974664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5B2B2F-429F-4EB4-8F93-7CFE887F0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10680"/>
                <a:ext cx="976536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3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3755BB-C6C9-4719-97E0-201ADD708489}"/>
                  </a:ext>
                </a:extLst>
              </p14:cNvPr>
              <p14:cNvContentPartPr/>
              <p14:nvPr/>
            </p14:nvContentPartPr>
            <p14:xfrm>
              <a:off x="129600" y="213480"/>
              <a:ext cx="1170468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3755BB-C6C9-4719-97E0-201ADD708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04120"/>
                <a:ext cx="1172340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1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5BB36-D097-4393-A69E-99CE1120DB58}"/>
                  </a:ext>
                </a:extLst>
              </p14:cNvPr>
              <p14:cNvContentPartPr/>
              <p14:nvPr/>
            </p14:nvContentPartPr>
            <p14:xfrm>
              <a:off x="350640" y="152280"/>
              <a:ext cx="11171160" cy="480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5BB36-D097-4393-A69E-99CE1120DB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42920"/>
                <a:ext cx="11189880" cy="48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A0EFE-68FB-4C10-8112-E8443549D2F0}"/>
                  </a:ext>
                </a:extLst>
              </p14:cNvPr>
              <p14:cNvContentPartPr/>
              <p14:nvPr/>
            </p14:nvContentPartPr>
            <p14:xfrm>
              <a:off x="479880" y="312480"/>
              <a:ext cx="10630440" cy="62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A0EFE-68FB-4C10-8112-E8443549D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303120"/>
                <a:ext cx="10649160" cy="62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33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16A885-B92F-48B6-ACBF-628368B3F04C}"/>
                  </a:ext>
                </a:extLst>
              </p14:cNvPr>
              <p14:cNvContentPartPr/>
              <p14:nvPr/>
            </p14:nvContentPartPr>
            <p14:xfrm>
              <a:off x="899280" y="419040"/>
              <a:ext cx="592092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16A885-B92F-48B6-ACBF-628368B3F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409680"/>
                <a:ext cx="593964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11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BE9-7661-4576-AAE7-5F423E71D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ED82-4B85-4293-AEB5-CA0CDCFF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815CC0-EE36-4B5C-A40D-69BF59A710C0}"/>
                  </a:ext>
                </a:extLst>
              </p14:cNvPr>
              <p14:cNvContentPartPr/>
              <p14:nvPr/>
            </p14:nvContentPartPr>
            <p14:xfrm>
              <a:off x="548640" y="320040"/>
              <a:ext cx="1163592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815CC0-EE36-4B5C-A40D-69BF59A71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310680"/>
                <a:ext cx="1165464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41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2021-03-31T01:05:33Z</dcterms:created>
  <dcterms:modified xsi:type="dcterms:W3CDTF">2021-03-31T02:02:22Z</dcterms:modified>
</cp:coreProperties>
</file>