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13:33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572 0,'21'21'15,"1"-21"-15,-1 0 16,0 0 0,0-21-1,-21-1-15,0 1 16,0 0-16,0 0 15,0 0-15,0 0 16,0-1-16,0 1 0,0 0 0,-21 0 16,0 21-16,0-21 0,-1 21 15,1 0-15,-21 0 0,21 0 0,0 0 16,-1 0-16,-20 21 0,21-21 16,-21 21-16,-1 21 0,22-20 15,-21 20-15,-1-21 0,22 21 0,-21 1 16,0 20-16,20-20 0,-20 20 15,21-21-15,0 22 0,0-1 16,21 1-16,0-22 0,0 22 16,0-22-16,0 22 0,0-22 15,21 0-15,0-21 0,0 22 0,0-22 16,0 21-16,22-21 0,-1 1 16,0-1-16,-20 0 0,20 0 0,0-21 15,1 21-15,-1-21 0,0 0 16,1 0-16,-1 0 0,-21 0 0,21-21 15,-20 0-15,20 0 0,-21 0 16,21-1-16,-20 1 0,-1 0 16,21 0-16</inkml:trace>
  <inkml:trace contextRef="#ctx0" brushRef="#br0" timeOffset="447.96">3302 953 0,'0'0'16,"0"-22"-16,0 1 0,0 0 0,0 0 15,0 0-15,-21 21 16,0 0 0,-1 0-16,22 21 0,-21 0 15,21 0-15,0 22 0,-21-22 16,0 21-16,21 0 0,-21-20 0,21 20 16,0 0-16,0-21 15,0 22-15,0-22 0,0 0 0,0 0 16,0 0-16,0 1 0,21-1 15,0 0-15,0-21 0,22 0 0,-22 21 16,0-21-16,0 0 0,21 0 16,-20 0-16,20 0 0,-21-21 0,0 0 15,22 0-15,-22-1 0,0 1 16,0 0-16,0 0 0,0-21 0,1-1 16,-22 1-16,0 0 0,0-1 15,0 1-15,0 0 0,0-1 0,-22 1 16,1 21-16,-21 0 0,21-1 15,0 1-15,-22 21 0,22 0 16,-21 0-16,-1 0 0,22 0 0,-21 21 16,21 1-16,0-22 15,-1 21-15,1 0 0,0 0 0,21 0 16,-21 22-16,21-22 0,0 0 16,0 0-16,0 0 0,21 0 15,0-21-15,0 0 0,1 0 16</inkml:trace>
  <inkml:trace contextRef="#ctx0" brushRef="#br0" timeOffset="796.38">4043 466 0,'0'0'15,"0"-21"-15,0-1 0,-21 22 16,-1 0 0,22 22-16,0-1 0,0 0 15,-21 0-15,21 21 0,-21-20 16,21 20-16,0 0 0,-21 1 0,21 20 16,0-21-16,-21 22 15,0-1-15,21-20 0,-22 20 0,1-20 16,21 20-16,0-21 0,-21 1 15,21-1-15,-21 0 0,21-20 0,0 20 16,0-21-16,0 0 0,0 0 16,0 1-16,0-1 0,21-21 15,0 0 1,0 0-16,1-21 0,-22-1 16</inkml:trace>
  <inkml:trace contextRef="#ctx0" brushRef="#br0" timeOffset="1108.23">4254 487 0,'0'-21'16,"0"42"-1,0 0 1,0 0-16,0 22 0,0-1 15,0 0-15,0 1 0,0 20 16,-21-21-16,21 22 0,0-1 0,-21 1 16,0-1-16,0-20 0,21 20 15,0-20-15,-21-1 0,21 0 0,-22 1 16,22-22-16,0 0 0,0 0 16,0 0-16,0 0 0,0 1 15,22-22 1,-1 0-1,-21-22-15,0 1 0,21 0 16,0 0-16</inkml:trace>
  <inkml:trace contextRef="#ctx0" brushRef="#br0" timeOffset="1547.97">4466 1207 0,'0'0'0,"0"21"0,21-21 31,0 0-31,1 0 16,-1 0-16,0-21 0,21 21 15,-21-22-15,1 22 0,-1-21 0,0 0 16,0 21-16,0-21 0,-21 0 15,21 0-15,-21-1 16,0 1-16,0 0 16,-21 21-16,0 0 15,0 0-15,0 0 0,0 0 16,-1 21-16,1-21 0,0 21 0,0 1 16,0-1-16,0 0 0,-1 0 15,22 0-15,-21 0 0,0 22 0,21-22 16,0 0-16,0 0 0,0 0 15,0 1-15,0-1 0,0 0 0,0 0 16,0 0-16,21-21 16,-21 21-16,21-21 0,1 0 15,20 0-15,-21 0 0,0 0 0,22 0 16,-22-21-16,0 21 0,21-21 16,-21 21-16,22-21 0</inkml:trace>
  <inkml:trace contextRef="#ctx0" brushRef="#br0" timeOffset="1843.81">5165 974 0,'0'0'0,"0"-21"16,-22 21 0,1 0-1,0 0-15,21 21 16,0 0-16,-21 0 0,0 21 0,21-20 15,-21-1-15,21 21 0,0-21 16,0 22-16,0-22 0,-22 0 0,22 21 16,0-21-16,0 1 0,0-1 15,0 0-15,0 0 0,22 0 16,-22 0-16,21-21 0,0 0 16,0 0-16,0 0 0,0 0 0,1 0 15,-1 0-15,0-21 0,0 21 0,0-21 16,22 0-16,-22 0 0,0 0 15,0-1-15</inkml:trace>
  <inkml:trace contextRef="#ctx0" brushRef="#br0" timeOffset="2154.63">5673 339 0,'0'0'0,"0"-21"0,-22-1 0,1 22 16,0 0-16,0 0 15,0 0-15,0 0 0,-1 22 16,22 20-16,0-21 0,-21 21 16,21 1-16,-21-1 0,21 0 0,0 22 15,0-1-15,0-20 16,-21 20-16,21 1 0,0-1 0,-21-20 16,21 20-16,0-21 0,0 1 15,0-1-15,0 0 0,0 1 0,0-1 16,0-21-16,0 0 0,21 22 0,-21-22 15,21-21-15,-21 21 0,21 0 16,0-21-16,1 0 0,-1 0 16,0 0-16,0-21 15,0 0-15,0 21 0,1-21 0,-1 0 16</inkml:trace>
  <inkml:trace contextRef="#ctx0" brushRef="#br0" timeOffset="2422.48">5948 974 0,'0'0'0,"0"21"47,-21 0-31,21 0-16,-22 0 0,22 1 0,-21-1 16,21 21-16,0-21 0,0 0 15,0 1-15,0-1 0,0 21 0,0-21 16,0 0-16,0 1 15,0-1-15,0 0 16,0 0 0,21-21-1,1 0-15,-1 0 16,-21-21-16,0 0 0,21 21 0,0-21 16,-21-1-16</inkml:trace>
  <inkml:trace contextRef="#ctx0" brushRef="#br0" timeOffset="2743.48">6096 677 0,'0'0'0,"-42"0"16,20 0-16,22 22 15,0-1-15,0 0 16,0 0-16,0 0 15,0 0-15,22-21 16,-1 0 0,0 0-16,-21-21 0,0 0 15,21 21-15,-21-21 16,0 0-16,0 0 0,0-1 16,-21 22-1,0 0 1,0 0-1,-1 0-15,1 0 16,0 0 0</inkml:trace>
  <inkml:trace contextRef="#ctx0" brushRef="#br0" timeOffset="2990.34">5397 847 0,'-21'21'15,"42"-21"1,1 0 0,-1 0-16,0 0 0,0 0 0,0 0 15,0 0-15,1-21 0,-1 21 16,21 0-16,-21 0 0,0-21 15,1 21-15,-1 0 0,-21-22 16,21 22-16</inkml:trace>
  <inkml:trace contextRef="#ctx0" brushRef="#br0" timeOffset="3624.49">6159 974 0,'0'-21'16,"0"42"15,0 0-31,0 0 0,-21 0 16,21 0-16,-21 1 0,21-1 15,-21 21-15,21-21 0,0 0 16,0 22-16,0-22 0,0 0 0,0 0 16,0 22-16,0-22 0,0 0 15,21 0-15,0-21 0,0 0 16,1 0-16,-1 0 16,0 0-16,0 0 0,0 0 0,0 0 15,1-21-15,-1 0 0,0 21 16,0-21-16,0-1 0,0-20 0,-21 21 15,22-21-15,-22 20 0,0-20 16,0 0-16,0 21 0,0-22 0,-22 22 16,1 0-16,0-21 0,0 20 15,0 1-15,0 21 16,-1 0-16,1 0 0,0 0 16,0 0-16,0 0 0,0 21 15,-1-21-15,1 22 0,21-1 16,0 0-16,0 0 0,0 0 15,0 0-15,0 1 0,0-1 16,0 0-16,21-21 0,1 0 16</inkml:trace>
  <inkml:trace contextRef="#ctx0" brushRef="#br0" timeOffset="4180.38">6689 953 0,'0'-22'0,"0"44"31,0-1-15,0 0-16,0 0 16,0 0-16,0 0 0,0 1 0,0-1 15,0 0-15,0 0 0,0 0 16,0 0-16,0 1 0,0-1 0,0 0 15,0 0-15,0 0 0,0 0 16,0 1-16,0-1 16,-22-21-1,1-21 17,21-1-32,0 1 15,0-21-15,0 21 0,0 0 16,0-1-16,0-20 0,0 21 15,0-21-15,21-1 0,1 22 0,-1 0 16,0-21-16,21 20 0,1 1 16,-22 0-16,21 21 0,0-21 0,1 21 15,-1 0-15,-21 0 16,22 0-16,-22 0 0,0 21 0,21 0 16,-21 0-16,1 1 0,-22-1 15,21 0-15,-21 21 0,0-21 0,0 1 16,0 20-16,0-21 0,0 0 15,0 0-15,0 1 0,-21-1 0,-1 0 16,1 0-16,21 0 0,-21-21 16,21 21-16,-21-21 0,0 0 15,21 22-15,0-44 32,21 1-32</inkml:trace>
  <inkml:trace contextRef="#ctx0" brushRef="#br0" timeOffset="4748.06">7810 931 0,'22'-42'16,"-22"21"-16,21 0 0,0 0 15,-21-1-15,0 1 0,0 0 16,-21 21 0,0 0-16,-1 0 15,1 0-15,-21 0 0,21 0 16,-22 21-16,22 0 0,-21 1 0,21-1 16,0 21-16,-1-21 0,1 0 15,0 1-15,0-1 0,21 0 0,-21 0 16,21 0-16,0 0 0,0 1 15,0-1-15,21-21 0,0 0 16,0 0-16,0 21 0,1-21 16,-1 0-16,21 0 0,-21 0 0,0 0 15,22 0-15,-22 21 0,0-21 16,21 0-16,-20 0 0,-1 21 16,0 0-16,0-21 0,0 0 0,-21 22 15,21-22-15,-21 21 0,22-21 16,-22 21-16,0 0 0,0 0 15,-22-21-15,1 21 16,0-21-16,0 22 0,-21-22 0,20 0 16,1 21-16,0-21 0,0 0 15,0 0-15,0 21 0,-1-21 0,1 0 16,0 0-16,0 0 0,0 0 16,0 0-16,-1 0 15,1 0-15,0 0 0,0 0 31,0 0-15,21-21 0</inkml:trace>
  <inkml:trace contextRef="#ctx0" brushRef="#br0" timeOffset="5888.55">2286 1651 0,'0'0'0,"-21"0"0,0 0 16,-1 0-16,-20 0 15,21 0-15,0 0 16,42 0 47,0-21-63,21 21 15,-20 0-15,20 0 0,-21 0 16,21 0-16,1 0 0,-1 0 0,22 0 15,-22 0-15,21 0 0,1 0 16,-1 0-16,1 0 0,-22-21 16,22 21-16,-1 0 0,1 0 15,-1 0-15,1 0 0,-1 0 16,22 0-16,-22 0 0,22 0 0,0 0 16,-1 0-16,-20 0 0,21 0 15,-1 0-15,1 0 0,0 0 0,-1 0 16,1 0-16,0 0 0,-1 0 15,22 0-15,-21 0 0,-1 0 0,1 0 16,21 0-16,-21 0 0,-1 0 16,-20 0-16,20 0 0,1 0 0,0 0 15,-1 0-15,1 0 0,21 0 16,-21 0-16,-1 0 0,22 0 0,-21 0 16,-1 0-16,22 0 15,-21 0-15,21 0 0,-22 0 0,22 0 16,-21 0-16,21 0 0,-22 0 0,1 0 15,21 0-15,-21 0 0,-22 0 16,22 0-16,-1 0 0,-20 0 0,21 0 16,-22 0-16,22 0 0,-22 0 15,1 0-15,-1 0 0,1 0 0,-1 0 16,-20 0-16,-1 0 0,0 0 16,1 0-16,-22 21 0,0-21 0,0 0 15,0 0-15,-21 21 47,-21-21-31,0 0-1</inkml:trace>
  <inkml:trace contextRef="#ctx0" brushRef="#br0" timeOffset="24236.58">4127 2921 0,'0'0'0,"0"-42"16,0 21-1,0-1-15,0 1 16,0 0-16,0 0 0,0 0 16,0 0-16,0-1 15,0 1-15,0 0 0,0 0 31,0 63 16,0-21-47,0 1 16,0 20-16,0-21 0,0 21 16,0 1-16,0-1 0,0 0 15,0 22-15,0-22 0,0 22 0,-21-1 16,21 1-16,-21-22 0,21 22 0,0-1 15,0-21-15,0 22 0,-21-22 16,21 1-16,0-1 0,-21 0 0,21-21 16,0 22-16,0-22 0,0 0 15,0 0-15,0 0 0,0 1 16,0-44 15,0 1-15,0 0-16,0 0 0,0 0 15,0 0-15,0-1 0,0-20 0,0 0 16,0-1-16,0 1 0</inkml:trace>
  <inkml:trace contextRef="#ctx0" brushRef="#br0" timeOffset="24780.79">3598 2752 0,'-21'0'0,"42"0"0,-63-21 16,42-1 0,0 1-16,0 0 15,21 0-15,0 21 0,0-21 16,1 21-16,20-21 0,0 21 0,1-22 15,-1 22-15,0 0 0,22 0 16,-1-21-16,-20 21 0,20 0 0,-21 0 16,22 0-16,-1 21 0,-20 1 15,20-1-15,-20 0 0,20 21 16,-21-21-16,22 22 0,-22-1 16,1-21-16,-22 22 0,21 20 0,-21-21 15,0 1-15,1-1 0,-22 22 0,0-1 16,0-21-16,0 22 0,-22-22 15,1 22-15,0-1 0,0-20 0,-21-1 16,-1 21-16,1-20 0,-22-1 16,22 0-16,-21 1 0,-1-22 0,22 21 15,-1-21-15,1 1 0,0-1 0,-1 0 16,22-21-16,-21 0 0,21 0 16,0 0-16,-1 0 0,1 0 15,0 0-15,0 0 0,0 0 16,0 0-16,-1-21 15,1 21-15,21-21 0,0-1 16,0 1 0,21 0-16,1 0 0,-1 21 15,21-21-15,-21 0 0,0-1 16,1 1-16</inkml:trace>
  <inkml:trace contextRef="#ctx0" brushRef="#br0" timeOffset="25331.98">4826 3323 0,'0'0'0,"0"-21"15,0 0 1,21 21-16,-21-21 15,0 0-15,21 21 0,0 0 16,1 0-16,-22-22 0,21 22 0,0 0 16,0 0-16,0 0 0,0 0 15,-21 22-15,22-1 0,-1-21 0,0 21 16,0 0-16,-21 21 0,0-20 16,21-1-16,0 21 0,-21-21 15,22 22-15,-22-22 0,0 21 0,0-21 16,0 0-16,0 22 0,0-22 15,0 0-15,0 0 0,0 0 0,0 1 16,0-1-16,0 0 0,-22-21 16,1 21-16,0-21 15,0 0 1,21-21-16,0 0 16,0-22-1,0 22-15,0 0 0,0 0 0,0-21 0,21 20 16,0-20-16,-21 0 0,21 21 15,1-1-15,-1-20 0,0 21 16,0 0-16,0 0 0,0 21 0,1-22 16,-1 1-16,0 21 0,0 0 15,-21-21-15,21 21 0,0 0 16,1 0 0,-1 0-1,0 0 1</inkml:trace>
  <inkml:trace contextRef="#ctx0" brushRef="#br0" timeOffset="26040.68">5821 3683 0,'21'0'31,"0"-21"-31,-21 0 16,21 0-16,0-1 0,-21 1 16,22 0-16,-22 0 0,0 0 15,0 0-15,0-1 0,0 1 0,0-21 16,0 21-16,0 0 0,0-1 15,-22 1-15,1 0 0,0 0 0,0 21 16,0 0-16,0 0 0,-22 0 16,22 0-16,0 0 0,0 0 15,-22 21-15,22 0 0,0 0 0,-21 1 16,21 20-16,-1-21 0,1 21 16,-21-20-16,21 20 0,21-21 15,-21 21-15,21-20 0,-22-1 0,22 21 16,0-21-16,0 0 0,0 1 15,0-1-15,0 0 0,22 0 0,-1-21 16,0 21-16,0 0 0,0-21 0,0 0 16,-21 22-16,22-22 0,-1 0 15,0 0-15,0 0 0,0 0 0,0 0 16,1 0-16,-1-22 0,0 1 16,0 21-16,0-21 0,22 0 0,-22 0 15,0 0-15,0-1 0,-21 1 16,21-21-16,0 21 0,1-22 0,-1 1 15,-21 21-15,0-21 0,0 20 16,0 1-16,0 0 0,0 0 0,21 0 16,-21 42 15,0 0-31,0 0 16,0 0-16,0 22 0,0-22 0,0 0 15,0 0-15,0 22 0,0-22 16,0 0-16,0 0 0,0 0 0,0 0 15,0 1-15,0-1 0,21 0 16,-21 0 0,21-21-16,0 0 0,1 0 15,-1 0-15,0 0 16,0-21-16,0 21 0,0-21 16</inkml:trace>
  <inkml:trace contextRef="#ctx0" brushRef="#br0" timeOffset="26704.3">6413 3387 0,'0'0'0,"0"-21"0,0-1 16,0 44 15,0-1-31,-21 0 16,21 0-16,0 0 0,0 0 15,0 22-15,-21-22 0,21 21 0,0-21 16,0 1-16,0 20 0,0-21 0,0 0 16,0 0-16,0 1 0,0-1 15,0 0-15,21-21 47,0-21-47,1 21 0,-22-21 16,21-1-16,-21 1 0,21 0 15,0 0-15,0 0 0,-21 0 16,21-1-16,1 1 0,-22 0 0,21 0 16,0 0-16,0 0 15,0 21-15,-21 21 16,0 0 0,0 0-16,0 0 15,0 0-15,0 1 0,0-1 0,0 0 16,0 0-16,0 0 0,0 0 15,0 1-15,21-1 16,1-21-16,-1 0 0,0 0 0,0 0 16,0 0-16,0 0 0,1 0 15,-1 0-15,0 0 0,0 0 16,0-21-16,0-1 0,1 22 0,-1-21 16,0 0-16,-21 0 0,21 0 15,-21-22-15,0 22 0,0-21 0,0 21 16,0-22-16,0 22 0,0-21 0,0 21 15,-21-22-15,21 22 0,-21 21 16,21-21-16,0 0 0,-21 21 0,-1 0 16,1 0-16,0 21 15,21 0 1,0 0 0,0 1-16,21-22 31,0 0-31</inkml:trace>
  <inkml:trace contextRef="#ctx0" brushRef="#br0" timeOffset="27295.96">7345 2900 0,'0'0'0,"0"-21"16,0 42 15,0 0-15,0 0-16,0 0 0,0 1 0,0 20 15,0-21-15,0 21 0,0 1 16,-21-1-16,21 22 0,0-22 0,-22 0 16,22 22-16,0-22 0,0 0 0,-21 22 15,21-22-15,-21 1 0,21-22 16,-21 21-16,21-21 0,0 22 0,0-22 15,0 0-15,-21 0 0,21 0 0,0 0 16,0 1 0,0-44-1,0 1 1,0 0-16,0 0 16,0 0-16,0 0 0,0-1 0,21-20 15,0 21-15,-21-21 0,21 20 16,0-20-16,-21 21 0,22 0 0,-1 0 15,0-1-15,0 1 0,0 0 0,0 21 16,1 0-16,-1-21 0,21 21 16,-21 0-16,0 0 0,1 0 0,20 0 15,-21 21-15,0-21 0,0 21 0,1 0 16,20 1-16,-42-1 16,21 0-16,0 0 0,-21 0 0,21 22 0,-21-22 15,0 0-15,0 0 0,0 0 0,-21 0 16,-21 1-16,21-1 15,0 0-15,-22 0 0,22 0 0,-21 0 16,21-21-16,-22 22 0,22-22 0,-21 0 16,21 21-16,-1-21 0,1 0 15,0 0-15,0 0 0,0 0 0,0-21 16,21-1 0,0 1-16</inkml:trace>
  <inkml:trace contextRef="#ctx0" brushRef="#br0" timeOffset="28048.92">8382 3450 0,'0'-21'0,"0"42"0,0-63 0,0 21 16,0 0-16,0-1 0,0 1 15,0 0-15,-21 0 0,0 0 16,-1 21-16,1 0 16,0 0-16,0 0 0,0 0 0,0 21 15,-22 0-15,22 0 0,0 0 0,0 1 16,-22 20-16,22-21 15,0 21-15,0 1 0,0-1 0,0-21 16,21 22-16,0-1 0,0-21 0,0 0 16,0 22-16,0-22 0,0 0 15,0 0-15,21 0 0,0-21 16,0 0-16,0 0 0,0 0 0,22 0 16,-22 0-16,0 0 0,21-21 15,-20 21-15,-1-21 0,21 0 0,-21 0 16,0-1-16,1 1 0,20 0 15,-21-21-15,0-1 0,0 22 0,-21-21 16,22 0-16,-22-1 0,21 1 0,-21 21 16,0-22-16,0 22 0,0 0 15,0 0 1,0 42 0,0 0-16,0 0 0,0 1 15,-21 20-15,21-21 0,-22 21 0,22-20 16,0 20-16,0-21 0,0 21 0,0-20 15,0-1-15,0 21 0,0-21 16,0 0-16,22 1 0,-22-1 16,21-21-16,0 0 15,0 0-15,0 0 0,0 0 16,1 0-16,-1 0 0,0 0 0,0-21 16,0-1-16,0 1 0</inkml:trace>
  <inkml:trace contextRef="#ctx0" brushRef="#br0" timeOffset="28348.76">9102 3175 0,'0'0'0,"0"-21"0,0 0 16,0 0-16,-22 21 31,1 0-31,0 0 0,0 0 0,0 0 16,0 21-16,-1-21 0,1 42 0,0-21 15,0 0-15,0 22 0,0-1 16,21 0-16,-22-20 0,22 20 0,-21 0 16,21 1-16,-21-22 0,21 21 0,0-21 15,0 0-15,0 22 0,0-22 16,21 0-16,0-21 0,1 21 0,20 0 16,-21-21-16,0 0 0,22 0 0,-22 0 15,0 0-15,21 0 0,-21 0 16,1 0-16,-1 0 0,21-21 0,-21 0 15,0 0-15,1 21 0</inkml:trace>
  <inkml:trace contextRef="#ctx0" brushRef="#br0" timeOffset="29163.65">9588 2794 0,'0'-63'0,"0"126"0,0-169 0,0 64 0,0 0 16,0 20-16,0-20 0,0 21 15,0 0-15,0 42 16,0 0 0,-21 21-16,21-20 0,0 20 0,0 0 15,0 1-15,-21-1 0,21 21 0,0-20 16,0-1-16,-21 22 16,21-1-16,0-21 0,0 22 0,0-1 15,-21-20-15,21 20 0,-21-20 0,-1 20 16,22-21-16,0 1 0,-21-1 15,0 0-15,0-20 0,21 20 0,0-21 16,0 0-16,-21-21 0,21 21 0,0 1 16,0-44 15,0 1-15,0 0-16,0 0 0,0 0 15,21 0-15,-21-22 0,21 22 0,0-21 16,0-1-16,1 1 0,-1 21 15,0-21-15,0-1 0,0 22 0,22-21 16,-22 21-16,0-1 0,0 1 0,21 21 16,-20 0-16,-1 0 0,0 0 15,0 0-15,0 0 0,-21 21 0,0 1 16,21-1-16,-21 0 0,0 0 0,0 0 16,0 0-16,0 22 0,0-22 15,-21 0-15,0 0 0,0 0 0,0-21 16,0 22-16,-1-1 0,1-21 0,21 21 15,-21-21-15,0 0 16,0 0-16,0 0 0,-1 0 16,1 0-16,0 0 0,0-21 15,0 0-15,0 21 0,21-22 16,0 1-16,-22 21 0,22-21 0,-21 0 16,21 42 15,0 0-31,0 0 0,0 1 15,0 20-15,0-21 0,0 0 16,0 0-16,0 1 0,21-1 0,1 0 16,-22 0-16,21 0 0,0-21 0,0 21 15,0-21-15,0 0 16,1 22-16,-1-22 0,0 0 0,0 21 16,0-21-16,0 0 0,1 0 0,-1 0 15,0 0-15,21 0 0,-42-21 0,21-1 16,1 22-16,-1-21 0,0 21 15,0-21-15,-21 0 0,21 21 16,0-21-16,1 0 31,-22-1-31,21 22 0,-21-21 16,0 0-16</inkml:trace>
  <inkml:trace contextRef="#ctx0" brushRef="#br0" timeOffset="30488.37">11663 3133 0,'0'0'0,"0"-21"16,0-1-16,0 1 0,0 0 15,0 0-15,0 0 0,-21 21 31,-1 0-31,1 0 0,0 0 0,0 0 16,0 0-16,0 21 0,-1 0 16,1 0-16,-21 0 0,21 1 0,0 20 15,-1 0-15,1-21 0,0 22 0,0-1 16,0 0-16,21 1 0,0-1 16,-21-21-16,21 22 0,0-1 15,0-21-15,0 0 0,0 0 0,21 1 16,0-1-16,0 0 0,0-21 15,0 21-15,1-21 0,-1 0 0,21 0 16,-21 0-16,0 0 0,1 0 0,20 0 16,-21 0-16,0-21 0,22 0 15,-22 21-15,0-21 0,0-1 0,21 1 16,-20 0-16,-1-21 0,0 21 0,-21-22 16,21 22-16,-21-21 0,21-1 15,-21 1-15,0 0 0,0-1 0,0 1 16,-21 21-16,0-21 0,0 20 15,0 1-15,-1 0 0,-20 21 16,21 0-16,0 0 0,-22 0 0,22 0 16,-21 0-16,0 0 0,20 0 0,1 0 15,-21 21-15,21-21 0,21 21 16,0 1-16,0-1 0,0 0 0,0 0 16,0 0-16,21 0 0,0 1 15,0-22-15,0 21 0,1-21 16,-1 0-16,21 0 0,0 0 0,-20 0 15,20 0-15,21 0 0,-20 0 16,20-21-16,-20-1 0,20 1 0,1 0 16,-22 0-16,21 0 0,1 0 15,-22-1-15,22 1 0,-22 0 16,-21-21-16,22 21 0,-22-22 0,0 22 16,-21-21-16,0 21 0,0-22 0,0 22 15,0-21-15,-21-1 0,0 22 16,-1 0-16,1 0 0,0 0 0,0 0 15,-64-1 1,64 22-16,0 0 0,0 22 16,0-1-16,21 21 0,0-21 0,-22 22 15,22 20-15,0-21 0,-21 1 16,21 20-16,0 1 0,0-22 0,0 22 16,0-1-16,0 1 0,0 20 15,-21-20-15,21-1 0,-21 1 16,21-1-16,-21 1 0,0-1 0,21 1 15,0-22-15,-22 22 0,22-1 0,-21 1 16,0-1-16,21 1 0,0-22 16,0 21-16,-21 1 0,21-22 0,-21 1 15,21 20-15,-21-21 0,21 1 0,0-22 16,-22 21-16,1 1 0,21-22 16,0 0-16,0 21 0,-21-21 0,0 1 15,0-22 1,0-22-1,-1 22 1,22-21-16,-21 0 0,0 0 16,21 0-16,-21 0 0,0-1 0,0 1 15,-1 0-15,1 0 0,0 0 0,0 0 16,21-1-16,0 1 16,0 0-16,0 0 0,0 0 15,0 0-15,0-1 16,21 1-16,-21 0 0,21 0 15,0 0-15,1 0 0,83-128 16</inkml:trace>
  <inkml:trace contextRef="#ctx0" brushRef="#br0" timeOffset="31292.28">13801 3366 0,'21'0'15,"0"0"-15,0-22 0,0 1 16,-21 0-16,21 21 0,-21-21 15,0 0-15,0 0 0,0-1 16,-21 1-16,0 0 16,-21 0-16,21 0 0,-1 21 15,-20-21-15,0-1 0,-1 1 0,1 0 16,0 21-16,-1-21 0,22 21 0,-21 0 16,0 0-16,20 0 0,1 0 15,0 0-15,0 21 0,0 0 0,0 0 16,-1 1-16,1 20 0,21 0 0,0 1 15,-21-1-15,21 0 0,-21 1 16,0-1-16,21 0 0,-21 1 0,21-1 16,0 0-16,0-21 0,0 22 15,0-22-15,21 0 0,0 0 16,0 0-16,21-21 0,-20 0 0,-1 0 16,21 0-16,0 0 0,-20 0 0,20 0 15,0 0-15,1-21 0,-22 0 16,21 0-16,0 0 0,-20 0 0,20-1 15,-21-20-15,0 21 0,0-21 16,1 20-16,20-126 16,-42 127-16,0-21 0,0 21 15,0-1-15,0 44 16,0-1 0,0 0-16,0 0 0,0 21 0,0-20 15,0 20-15,0 0 16,0-21-16,0 22 0,0-22 0,0 0 15,0 21-15,0-20 0,21-1 0,0 0 16,-21 0-16,21-21 16,1 0-16,-1 0 0,0 0 15,0 0-15,0 0 0,0 0 16,-21-21-16,22 21 0,-1-21 16</inkml:trace>
  <inkml:trace contextRef="#ctx0" brushRef="#br0" timeOffset="31733.24">14139 3323 0,'0'0'0,"0"-21"0,-21 21 15,21-21-15,0 0 16,0 0 0,21 21-16,0 0 0,-21-22 0,22 1 15,-1 21-15,0 0 0,0 0 16,0 0-16,22 0 0,-22 0 0,0 0 15,0 0-15,0 21 0,0 1 0,1-1 16,-1 21-16,-21-21 0,21 22 16,-21-22-16,21 21 0,-21-21 0,0 22 15,0-1-15,0-21 0,0 0 16,0 0-16,0 1 0,0-1 16,-21 0-16,21 0 0,-21-21 15,21 21-15,0-42 31,0 0-31,0 0 16,0 0-16,0-1 0,0 1 0,0 0 16,0 0-16,0 0 0,21-22 15,0 22-15,-21 0 0,0-21 0,21 21 16,0-1-16,-21 1 0,22 0 0,-1 0 16,-21 0-16,21 21 0,0-21 15,0-1-15,0 22 0,1-21 31,-1 21-31,0 0 0</inkml:trace>
  <inkml:trace contextRef="#ctx0" brushRef="#br0" timeOffset="32217.65">14817 3175 0,'0'-21'16,"21"21"-16,0 0 15,0 0 1,0 0-16,0 0 16,1 21-16,-1 0 0,0-21 0,-21 21 15,21 1-15,0-1 0,-21 0 16,0 0-16,21 21 0,1-20 0,-22 20 15,0-21-15,0 21 0,0-20 0,0 20 16,0-21-16,0 0 0,0 0 16,-22 1-16,22-1 0,-21 0 0,0 0 15,0-21-15,0 0 0,21 21 0,-21-21 16,21-21 15,0 0-31,0 0 0,21 0 16,-21-1-16,21 1 0,0 0 15,0-21-15,0 21 0,1-22 0,-22 22 16,21-21-16,0 21 0,0-22 0,0 22 16,0 0-16,1-21 0,41-22 31,-63 43-31,21 21 0,0 0 0,1 0 31,-1 0-31,-21 21 0,0 0 16,0 0-16,0 1 15</inkml:trace>
  <inkml:trace contextRef="#ctx0" brushRef="#br0" timeOffset="33635.49">15938 3239 0,'0'0'0,"0"-22"0,22 1 0,-22-21 16,0 21-16,-22 21 31,1 0-31,0 0 0,0 0 16,0 21-16,0-21 0,-1 21 0,1 0 15,0 0-15,0 22 0,0-22 16,0 0-16,-1 0 0,1 22 0,21-22 15,0 0-15,-21 0 0,21 21 0,0-20 16,0-1-16,0 0 0,0 0 16,0 0-16,0 0 0,0 1 31,21-22-31,0 0 0,1 0 16,-1 0-16,0 0 0,0 0 15,-21-22-15,21 22 0,0-21 16,1 21-16,-1-21 0,-21 0 0,21 0 15,0 0-15,0-1 0,-21 1 0,21-21 16,1 21-16,-22 0 0,0-22 16,21 22-16,-21-21 0,21 21 0,-21-1 15,0 1-15,0 0 16,0 42 15,0 0-31,0 1 0,0-1 16,0 0-16,0 0 0,0 21 15,0-20-15,0-1 0,0 21 16,0-21-16,0 0 0,0 1 0,0-1 16,0 21-16,0-21 0,21 0 15,0 1-15,0-22 0,1 0 16,-1 21-16,0-21 0,0 0 0,0 0 16,0 0-16,1 0 0,-1 0 0,0 0 15,0-21-15,0 21 0,0-22 16,-21 1-16,22 0 0,-1 21 15,0-21-15,-21-21 0,0 20 0,21 1 16,-21-21-16,21 21 0,-21 0 16,21-22-16,-21 22 0,0 0 0,22 0 15,-1 21-15,-21 21 32,0 0-32,0 0 0,0 0 15,0 1-15,0 20 0,0-21 16,-21 0-16,21 0 0,0 22 0,0-22 15,0 0-15,0 0 0,0 0 16,0 1-16,0-1 0,0 0 0,21-21 16,0 21-16,0 0 15,0-21-15,0 0 0,1 0 16,-1 0-16,0 0 0,0 0 16,-21-21-16,21 0 0,0 21 0,1-21 15,-1 0-15,0-1 0,0-20 16,0 21-16,0-21 0,-21 20 0,22-20 15,-22 0-15,0 21 0,21-22 16,-21 22-16,21 0 0,-21 0 0,0 0 16,21-1-16,-21 44 31,0-1-15,0 0-16,0 21 15,0-21-15,0 1 0,0-1 0,0 21 16,0-21-16,0 22 0,0-22 15,0 21-15,0-21 0,-21 22 16,21-1-16,0 0 0,0 1 0,-21-22 16,21 42-16,0-20 0,0-1 15,0 0-15,0 22 0,0-1 0,0-20 16,0 20-16,-21-21 0,21 22 0,-22-1 16,22-20-16,-21 20 0,21-20 15,-21 20-15,0-21 0,0 1 0,0 20 16,21-20-16,-22-1 0,1 0 15,21-21-15,0 22 0,-21-22 16,21 21-16,-21-21 0,21 1 0,0-1 16,-21-21-16,21 21 0,0 0 15,-21-21-15,-1 0 16,1 0-16,0 0 0,21-21 16,-21 0-16,0 21 0,21-21 0,-21-1 15,21 1-15,0 0 0,-22 0 16,22 0-16,0-22 0,0 22 0,0-21 15,0 0-15,0-1 0,0 1 0,0-22 16,0 22-16,0-21 0,0-1 16,0 1-16,22-1 0,-22 1 0,0-22 15,21 21-15,0 1 0,0-1 16,-21 22-16,21 0 0,0-1 16,22 1-16,-22 21 0,0-21 0,0 20 15,0 1-15,1 21 0,-1-21 16,0 0-16,0 21 0,0 0 15,-21-21-15,21 21 0,-21-21 16,22 21-16,-22-22 16,-22 22-16</inkml:trace>
  <inkml:trace contextRef="#ctx0" brushRef="#br0" timeOffset="35124.18">5080 4403 0,'21'0'16,"0"0"-16,0 0 0,1 0 15,-1 0-15,0 0 0,21 0 0,-21-21 16,22 21-16,-22 0 0,21 0 16,1 0-16,-1 0 0,0-22 15,1 22-15,-1 0 0,21 0 0,-20 0 16,20 0-16,1 0 0,-22 0 16,22 0-16,-1 0 0,1-21 0,-22 21 15,21 0-15,1 0 0,-1 0 16,1 0-16,-1 0 0,1 0 0,-1-21 15,1 21-15,-1 0 0,22 0 0,-21 0 16,20-21-16,-20 21 0,20 0 16,-20 0-16,21 0 0,-22-21 0,22 21 15,-22 0-15,22 0 0,-22-21 16,22 21-16,0 0 0,-1 0 16,1-22-16,0 22 0,-1 0 0,1 0 15,0 0-15,-1-21 0,-20 21 16,21 0-16,-1 0 0,-20 0 0,20 0 15,-20-21-15,21 21 0,-22 0 0,22 0 16,-22 0-16,1-21 0,-1 21 16,22 0-16,-22 0 0,1 0 0,21-21 15,-22 21-15,22 0 0,-22 0 16,22-21-16,0 21 0,-1 0 16,22 0-16,-21-22 0,-1 22 0,1 0 0,0 0 15,-1 0-15,1-21 16,0 21-16,-1 0 0,22 0 0,-21 0 15,0 0-15,-1-21 0,1 21 16,0 0-16,20-21 0,-20 21 0,0 0 16,-1 0-16,1-21 0,0 21 0,21 0 15,-1 0-15,-20 0 0,21-21 16,0 21-16,0 0 0,-22 0 0,22 0 16,-21 0-16,21 0 0,-22 0 15,22 0-15,-21 0 0,21 0 0,-22 0 16,22 0-16,-21 0 0,-1 0 15,1-22-15,21 22 0,-21 0 0,-1 0 16,22 0-16,-21-21 0,21 21 16,-1 0-16,-20 0 0,21 0 15,-21-21-15,20 21 0,-20 0 0,0 0 16,-1 0-16,1 0 0,0 0 0,-1-21 16,1 21-16,0 0 0,-1 0 15,1 0-15,0 0 0,-22 0 0,22 0 16,-22 0-16,1 0 0,-1-21 15,-20 21-15,20 0 0,-20 0 0,-1 0 16,0-21-16,1 21 0,-22 0 0,0 0 16,0 0-16,0 0 15,-21-22-15,21 22 32,-21-21 14,0 0-30,-21 21 0</inkml:trace>
  <inkml:trace contextRef="#ctx0" brushRef="#br0" timeOffset="40288.04">4762 5927 0,'22'-21'0,"-22"-1"16,21 22-16,-21-21 0,0 0 15,0 0 1,0 0-16,0 0 0,0-1 0,0 1 16,0 0-16,0 0 15,0 0-15,0 0 0,0-1 16,0 1-16,0 0 15,0 42 17,0 0-32,0 22 0,0-1 0,0 0 15,0 1-15,0-1 0,0 0 16,0 22-16,0-22 0,0 1 0,0 20 16,0-21-16,0 1 0,0-1 15,0 0-15,0 1 0,-21-1 16,21 0-16,0 1 0,-22-22 0,22 0 15,0 0-15,0 0 0,0 1 16,0-44 15,0 1-31,0 0 16,0 0-16,0-21 0,0 20 0</inkml:trace>
  <inkml:trace contextRef="#ctx0" brushRef="#br0" timeOffset="40579.87">5143 6181 0,'0'21'0,"0"-42"0,0 63 0,0-21 16,0 0 0,22-21-16,-1 0 15,0 0 1,0-21-16,-21 0 15,21 21-15,-21-21 16,0 0 0,-21 21-1,0 0 1,0 0 0,0 0-16,42 0 31,0 0-31</inkml:trace>
  <inkml:trace contextRef="#ctx0" brushRef="#br0" timeOffset="41328.44">6710 5757 0,'0'-21'15,"21"21"-15,0-21 0,0 21 16,0-21-16,1 0 0,-1 0 16,0-1-16,0 1 0,21 0 0,-20 0 15,-1 0-15,0 0 0,0-1 0,-21 1 16,0 0-16,0 0 0,0 0 16,0 0-16,0-1 0,0 1 15,-21 21-15,-21 0 0,-1 0 16,1 0-16,0 0 0,-22 21 0,1 1 15,-1-1-15,1 0 0,-1 0 16,1 21-16,-1 1 0,22-1 0,-1-21 16,22 22-16,0-1 0,0-21 0,21 0 15,0 0-15,0 1 16,0-1-16,21 0 0,0 0 0,0-21 16,22 21-16,-22 0 0,21-21 15,1 22-15,-1-1 0,0 0 0,1-21 16,-1 21-16,0 0 0,1 0 15,-1 1-15,-21-1 0,0 0 0,0 0 16,1 0-16,-22 0 0,0 1 0,0-1 16,-22 0-16,1 0 0,0 0 15,-21 0-15,-1 1 0,1-1 0,0 0 16,-1 0-16,1-21 0,0 21 0,-1-21 16,1 0-16,0 0 0,21 0 15,-22 0-15,22 0 0,0 0 16,0-21-16,0 0 0,-1 21 15,1-21-15,21 0 0,-21-1 0,21 1 16,-21 0-16,21 0 0,0-21 0,0 20 16,0 1-16,0 0 15,0 0-15,21 0 16,0 21 0,0 0-16,1 0 15,-1 0-15,0 0 0,0 0 16,0 0-16,0-21 0</inkml:trace>
  <inkml:trace contextRef="#ctx0" brushRef="#br0" timeOffset="41596.28">7006 5948 0,'0'0'0,"21"0"0,0 0 15,1 0-15,-22 21 16,0 0-1,0 0-15,0 1 0,0-1 0,0 0 16,0 0-16,-22 0 0,22 0 16,-21 1-16,21 20 0,0-21 0,0 0 15,0 0-15,0 1 16,-21-1-16,21 0 0,0 0 16,-21-21-16,21-21 31,0 0-16,0 0-15,21-1 0</inkml:trace>
  <inkml:trace contextRef="#ctx0" brushRef="#br0" timeOffset="41928.1">7154 5736 0,'-21'0'31,"42"0"16,0 0-47,1 0 16,-1 0-16,0 0 16,-21-21-1,-21 21 1,0 0-1,-1 0-15,1 0 16,21 21 0,0 0-1,21-21 1,1 0 0,-1 0-16</inkml:trace>
  <inkml:trace contextRef="#ctx0" brushRef="#br0" timeOffset="42816.11">7366 5842 0,'0'42'16,"0"-20"0,21-22-16,-21 21 15,21 0-15,0-21 0,1 0 16,-1 0-16,0 0 0,0 0 15,0 0-15,0 0 0,1 0 16,-1 0-16,0 0 0,21 0 0,-21 0 16,1-21-16,20 21 0,-21-21 15,0 21-15,0-22 0,1 1 0,-1 21 16,-21-21-16,21 0 16,-42 21-1,0 0 1,-1 0-16,1 21 0,0 0 15,0 0-15,-21 1 0,20-1 16,1 0-16,0 21 0,-21-21 0,21 22 16,-1-1-16,-20-21 0,21 22 15,0-1-15,0-21 0,-1 21 0,-20-20 16,42-1-16,-21 0 0,0 0 0,21 0 16,-21 0-16,21 1 0,0-1 15,0-42 16,0-1-31,21 1 16,0 0-16,-21 0 0,21 0 16,0-22-16,0 22 0,1 0 15,-22 0-15,21 21 0,0-21 0,0 0 16,0 21-16,0-22 0,1 22 16,-1 0-1,-21 22-15,21-1 0,0 0 16,-21 0-16,0 0 0,21 0 15,-21 1-15,21-22 0,1 21 16,-22 0-16,21 0 0,0-21 16,0 21-16,0-21 0,22 0 0,-22 0 15,0 0-15,21 0 0,1 0 0,-22 0 16,21-21-16,0 21 0,1-21 16,-1 0-16,-21 21 0,22-21 15,-22-1-15,21 1 0,-21 0 0,0 0 16,1-21-16,-22 20 0,21 1 0,-21-21 15,21 21-15,-21 0 0,0-1 16,0 1-16,0 0 0,0 0 16,-21 21-1,0 0-15,-1 0 16,22 21-16,-21 0 0,0 0 0,21 1 16,-21-1-16,21 21 0,0-21 15,0 0-15,-21 1 0,21 20 0,0-21 16,0 0-16,0 0 0,0 1 15,0-1-15,0 0 0,21 0 0,-21 0 16,21-21-16,0 21 0,0 1 16,22-22-16,-22 0 0,0 0 15,0 0-15,0 0 0,1 0 16,-1 0-16,0 0 0,0 0 0,0 0 16,0-22-16,1 22 0,-1-21 0,0 0 15,-21 0-15,21 0 0</inkml:trace>
  <inkml:trace contextRef="#ctx0" brushRef="#br0" timeOffset="43160.44">9461 5800 0,'0'-21'16,"0"42"15,-21 0-15,21 0-16,0 21 0,0-20 0,0-1 16,0 21-16,0-21 0,-21 22 15,21-22-15,0 21 0,0-21 0,-21 0 16,21 1-16,0-1 0,0 0 0,0 0 15,0 0-15,-21 0 16,42-21 15,0-21-15,-21 0-16,21 21 0</inkml:trace>
  <inkml:trace contextRef="#ctx0" brushRef="#br0" timeOffset="43638.69">9906 5884 0,'0'0'0,"21"0"0,0-42 16,0 21-1,-21 0-15,0 0 0,0-1 16,0 1-16,-21 21 16,0 0-1,0 0-15,0 21 0,-22 1 0,1-1 16,21 0-16,-21 0 0,-1 21 15,22-20-15,-21-1 0,21 0 0,-1 21 16,22-21-16,0 1 0,0-1 16,0 0-16,22-21 15,-1 0 1,0 0-16,21 0 0,-21 0 0,1 0 16,20 0-16,-21 0 0,0 0 15,0 0-15,1 0 0,-1 0 0,0 21 16,0-21-16,0 0 0,-21 21 0,0 0 15,0 1 1,0-1 0,0 0-16,-21-21 0,0 21 15,0-21-15,0 21 0,-1-21 16,1 21-16,0-21 0,0 0 16,0 22-16,0-22 0,-1 0 0,1 0 15,0 0-15,0 0 16,0 0-1,0 0 1,21-22 0,0 1-16,0 0 15</inkml:trace>
  <inkml:trace contextRef="#ctx0" brushRef="#br0" timeOffset="43884.55">9292 5503 0,'0'0'0,"-21"-21"0,21 0 31,0 42 32,0 0-63</inkml:trace>
  <inkml:trace contextRef="#ctx0" brushRef="#br0" timeOffset="45796.14">11324 6075 0,'0'21'15,"21"-21"17,0 0-32,1-21 0,-1 0 0,0 21 15,0-21-15,0 21 0,0-22 16,-21 1-16,22 21 0,-22-21 0,0 0 16,0 0-16,0 0 0,0-1 15,0 1-15,-22 0 0,22 0 0,-21 0 16,-21-22-16,21 22 0,0 0 15,-22 21-15,1-21 0,21 21 16,-22 0-16,1 0 0,0 0 0,-1 0 16,1 21-16,21 0 0,-21 22 15,-1-22-15,22 21 0,0 0 0,0 1 16,0-1-16,-1-21 0,22 22 0,0-1 16,0 0-16,0-21 0,0 22 15,0-22-15,0 0 0,22 0 0,-22 0 16,21 1-16,21-22 0,-21 0 0,0 0 15,1 0-15,20 0 0,-21 0 16,21 0-16,-20 0 0,20 0 0,-21-22 16,0 1-16,22 21 0,-22-21 0,21 0 15,-21 0-15,0-22 0,22 22 16,-22-21-16,0 0 0,0-1 16,22 1-16,-22-22 0,0 1 15,0-1-15,0 1 0,0-1 0,-21 1 16,0 21-16,22-22 0,-22 22 0,0-22 15,0 22-15,0 21 0,0-22 16,0 22-16,0 0 0,0 0 0,-22 42 31,22 0-31,0 0 0,-21 22 16,0-22-16,21 42 0,-21-20 16,0 20-16,21-20 0,0 20 15,0 1-15,-21-1 0,21 1 0,0-1 0,0-21 16,0 22-16,0-22 15,0 1-15,0-1 0,21-21 0,0 0 16,0 0-16,0 1 0,0-1 0,1 0 16,-1-21-16,0 0 0,0 0 15,0 0-15,22 0 0,-22 0 0,0 0 16,0 0-16,21-21 0,-20 0 0,-1 21 16,0-22-16,21 1 0,-21 0 15,1-21-15,-22 21 0,21-1 0,0-20 16,-21 21-16,0 0 0,0-22 15,0 22-15,0 0 0,0 0 16,0 42 15,0 0-31,0 0 0,0 1 16,0-1-16,0 0 0,0 0 0,0 0 16,0 22-16,0-22 0,0 0 15,21 0-15,0 0 0,0-21 16,1 0-16,-1 0 0,0 0 15,0 0-15,0 0 0,0 0 16,1 0-16,-1 0 0,0-21 0,0 21 16,21-21-16,-20 0 0,-1 21 0,0-21 15,0-1-15,-21 1 16,21 0-16,0 0 0,1 0 0,-22 0 16,0-1-16,21 22 0,-21-21 15,0 0-15,0 0 16,0 0 187,21 21-94,-21-21 251,0-1-329,-21 22-15</inkml:trace>
  <inkml:trace contextRef="#ctx0" brushRef="#br0" timeOffset="47788.42">11388 5779 0,'-22'0'15,"44"0"-15,-65 21 0,22-21 16,0 21-16,0 0 16,0-21-1,21 21 1,21-21 15,0 0-31,0 0 0,0 0 16,22 0-16,-22 0 0,21 0 0,0 0 15,1 0-15,-22 0 0,21 0 0,1 0 16,-1 0-16,0 0 0,-21 0 16,22 0-16,-22 0 0,21-21 0,-21 21 15,1 0-15,-1 0 16,-42 0 31,-1 0-47,1 0 0,0 0 15,0 0-15,0 0 0,0 0 16,-1 0-16,1 0 0</inkml:trace>
  <inkml:trace contextRef="#ctx0" brushRef="#br0" timeOffset="48076.26">11239 6075 0,'0'0'0,"0"21"16,22 0 0,-1-21-16,0 0 0,0 0 0,21 0 15,-20 0-15,20 0 0,0 0 16,22 0-16,-22 0 0,0 0 0,1 0 15,20 0-15,-20 0 0,-1 0 16,21 0-16,-20-21 0,-1 21 0,0 0 16,1 0-16,-22 0 0,21 0 0,-21-21 15,22 21-15,-22 0 0,0 0 16,0 0 0,0 0-1,1-21-15,-1 21 16</inkml:trace>
  <inkml:trace contextRef="#ctx0" brushRef="#br0" timeOffset="49166.6">13589 5969 0,'0'0'0,"-21"21"0,-22-21 0,22 0 15,0 0-15,0 0 0,0 0 16,21 21-16,-21-21 0,42 0 47,0 0-47,0 0 0,0 0 15,22-21-15,-22 21 0,21-21 0,0 0 16,1 0-16,-1 0 0,0-1 16,1 1-16,-1 0 0,-21 0 0,22-21 15,-22 20-15,21-20 0,-21 0 16,0-1-16,-21 1 0,0 0 0,0-1 15,0 1-15,0 0 0,0-1 0,0 1 16,0 21-16,-21-21 0,0-1 16,0 22-16,0 0 0,0 0 0,-1 0 15,1 21-15,0 0 0,0 0 16,0 0-16,0 21 0,21 0 0,-22 21 16,1-21-16,0 22 0,0 20 15,0-20-15,21 20 0,-21 1 16,-1-1-16,22 22 0,-21-22 0,0 22 15,21-22-15,-21 22 0,21-21 0,0-1 16,-21 22-16,21-22 0,-21 22 16,21 0-16,0-1 0,0-20 0,0 20 15,0-20-15,-22 21 0,22-22 0,0 1 16,0-1-16,-21 1 0,21-1 16,0 1-16,0-22 0,0 0 15,0 1-15,0-1 0,0 0 0,0-21 16,0 1-16,0-1 0,21-21 15,1 0-15,-1 0 0,0 0 0,0-21 16,21-1-16,1 1 0,-22-21 0,21 21 16,1-22-16,-1 1 0,0 0 0,1-1 15,-1-20-15,0 21 0,-21-1 16,22-20-16,-22-1 0,0 22 0,-21-22 16,0 1-16,0-1 0,0 1 0,-21-1 15,-21 1-15,20 21 0,-20-1 16,21 1-16,-21 0 0,-1 20 15,-20 1-15,20 0 0,1 21 0,0-21 16,-1 21-16,1 0 0,0 0 16,21 0-16,-1 0 0,1 0 0,21-21 15,0 0 1,21 21-16,1 0 0,-1-22 16,0 22-16,21-21 0,1 21 0,-1-21 15,0 0-15,1 0 0,-1 0 0,21-1 16,-20 1-16,20 0 0,-20 0 15,20 0-15,-21-22 0,1 22 16,-22 0-16,21-21 0,-21 21 0,1-1 16,-22 1-16,0 0 0,0 0 0,0 0 15,-22 21 17,1 0-32,21 21 0,0 0 15,0 0-15,0 0 0,0 1 16,0-1-16,0 21 0,0-21 0,0 0 15,0 1-15,0-1 0,0 0 0,0 0 16,0 0-16,21-42 47,1 0-47</inkml:trace>
  <inkml:trace contextRef="#ctx0" brushRef="#br0" timeOffset="49349">14436 5503 0,'-22'0'16</inkml:trace>
  <inkml:trace contextRef="#ctx0" brushRef="#br0" timeOffset="50120.43">14626 5694 0,'0'21'0,"0"-42"31,21 21-31,-21-21 16,21 21-16,1-21 0,-1-1 16,0 22-16,0 0 15,0 0-15,0 0 0,1 0 16,-1 0-16,0 0 0,0 22 16,0-1-16,-21 0 0,0 0 15,0 21-15,0-20 0,0-1 0,0 21 16,0-21-16,0 0 0,-21 1 15,0 20-15,0-21 0,0 0 0,-1-21 16,1 21-16,0 1 0,0-22 16,21-22 15,21 22-31,0-21 0,0 0 16,1 0-16,-1 0 15,0 0-15,0-22 0,0 22 0,0 0 16,1-21-16,-1 20 0,0-20 15,0 21-15,0 0 0,-21 0 0,21-1 16,-21 1-16,22 21 0,-44 21 31,1 1-15,21-1-16,-21 21 0,21-21 16,-21 0-16,21 22 0,-21-22 0,21 21 15,0-21-15,0 1 0,0-1 0,0 21 16,0-21-16,0 0 15,0 1-15,21-22 0,0 0 16,0 21-16,0-21 0,1 0 16,-1 0-16,0 0 0,0 0 15,0 0-15,0-21 0,1-1 0,-1 22 16,21-21-16,-21 0 0,0 0 0,1 0 16,-1 0-16,0-22 0,0 22 15,0-21-15,0 21 0,-21-22 0,22 22 16,-22 0-16,0-21 0,0 20 15,0 1-15,-22 21 16,1 0-16,0 21 0,0 1 16,21-1-16,-21 0 0,21 0 15,0 0-15,0 22 0,0-22 16,0 0-16,0 0 0,0 21 0,0-20 16,0-1-16,0 0 15,0 0-15,0 0 0,21-21 16,0 0-16,0 0 15,0 0-15,1 0 0,-1 0 16,0 0-16,21 0 0,-21 0 0,1 0 16</inkml:trace>
  <inkml:trace contextRef="#ctx0" brushRef="#br0" timeOffset="50717.1">16087 5736 0,'0'-21'0,"0"42"0,0-63 16,0 21-16,0 0 16,0-1-16,-22 22 0,1 0 15,0 0-15,0 0 0,0 0 16,0 0-16,-1 0 0,1 22 16,0-1-16,0 0 0,0 0 0,0 0 15,-1 0-15,1 1 0,0 20 16,0-21-16,21 0 0,0 22 0,-21-22 15,21 0-15,0 0 0,-21 0 16,21 0-16,0 1 0,0-1 16,0 0-16,21-21 0,0 0 15,0 0-15,-21 21 0,21-21 16,0 0-16,1 0 0,-1 0 0,0 0 16,0-21-16,0 0 0,0 21 0,1-21 15,20-1-15,-21 1 0,0 0 16,0-21-16,1 21 0,-1-22 0,0 1 15,0 0-15,-21-1 0,21-20 0,0 20 16,-21-20-16,0 21 16,0-1-16,22-20 0,-22 20 0,0 1 0,0 0 15,0-1-15,0 22 0,0-21 16,0 21-16,0 0 16,0 42-1,0 0-15,-22 21 0,1-21 16,21 22-16,0 20 0,-21-20 0,21-1 15,0 21-15,0-20 0,0 20 16,0-20-16,0-1 0,0 0 0,0 1 16,21-22-16,0 21 0,1-21 0,-22 0 15,21 1-15,0-22 0,0 21 16,21-21-16,-20 21 0,-1-21 16,0 0-16,0 0 0,21 0 0,-20 0 0,-1-21 15,0 0-15,0 21 0,0-22 16,0 1-16,1 0 0,-1 0 15,0 0-15</inkml:trace>
  <inkml:trace contextRef="#ctx0" brushRef="#br0" timeOffset="52075.79">4847 8170 0,'0'0'0,"-21"0"15,0 0-15,0 0 0,-1 0 16,1 0-16,0 0 0,0 0 15,0 0-15,0 0 0,-1 0 0,22-21 16,0 0-16,-21 21 0,21-21 16,0 0-16,0 0 0,0-1 15,0 1-15,0 0 16,21 0-16,1 0 0,-22 0 0,42-1 16,-21 22-16,0-21 0,22 21 15,-22 0-15,21-21 0,-21 21 16,22 0-16,-22 0 0,21 0 0,-21 0 15,0 21-15,1 0 0,-1 1 16,0 20-16,-21 0 0,0 1 0,0-1 16,0 0-16,0 1 0,0 20 0,0-21 15,-21 1-15,0 20 0,-22-20 16,1-1-16,0 0 0,-1 1 0,-20 20 16,20-42-16,-20 22 0,21-1 0,-22-21 15,1 0-15,20 0 0,-20 1 16,20-1-16,1-21 0,0 0 15,21 0-15,-22 0 0,22 0 0,0 0 16,0-21-16,21-1 0,0 1 16,-21 0-16,21 0 0,0-21 0,0 20 15,0-20-15,0 0 0,0 21 16,21-22-16,0 1 0,0 21 0,0 0 16,0-1-16,1 1 0,20 0 0,-21 21 15,0 0-15,22 0 0,-22 21 16,0-21-16,0 21 0,21 1 0,-20 20 15,-1-21-15,0 21 0,-21-20 16,21 20-16,0 0 0,-21-21 0,21 22 16,1-1-16,-22-21 0,21 22 15,0-22-15,0 21 0,-21-21 16,21 0-16,0 1 0,1-22 0,-22 21 16,21-21-16,0 0 0,0 0 15,0-21-15,0-1 16,1 1-16</inkml:trace>
  <inkml:trace contextRef="#ctx0" brushRef="#br0" timeOffset="52271.68">5292 8530 0,'0'0'0</inkml:trace>
  <inkml:trace contextRef="#ctx0" brushRef="#br0" timeOffset="53120.32">6477 7345 0,'0'-21'16,"0"42"-16,0-63 0,-21 20 0,0 1 15,-1 0-15,1 21 16,0 0-1,21 21-15,-21 0 0,21 1 16,0 20-16,-21 0 0,0 22 16,21-1-16,-22 1 0,22-1 0,-21 22 15,0-22-15,0 22 0,21 0 16,0-22-16,-21 22 0,21-22 0,-21 1 16,21-22-16,0 1 0,0-1 0,0 0 15,0-21-15,0 1 0,0-1 16,0 0-16,0-42 31,0 0-15,0-1-16,0 1 0,0 0 0,0-21 15,0-1-15,0 1 0,21 0 0,0-1 16,-21-20-16,21 21 0,0-1 16,0-20-16,1 20 0,20 22 0,0-21 15,-21 21-15,22 0 0,-1-1 0,22 1 16,-22 21-16,0 0 0,-21 0 15,22 21-15,-1-21 0,-21 22 0,0 20 16,1-21-16,-1 21 0,-21 1 16,21-1-16,-21 0 0,0 1 0,0-1 15,0 0-15,0 1 0,-21-1 16,0-21-16,21 22 0,0-22 16,-22 0-16,22 0 0,-21 0 0,21 0 15,-21-21-15,21 22 0,0-44 31,0 1-15,21 0-16,0 0 0,1 0 0,-1 0 16</inkml:trace>
  <inkml:trace contextRef="#ctx0" brushRef="#br0" timeOffset="53556.07">7239 7874 0,'0'0'0,"0"-21"0,0 0 15,0 0-15,0 42 32,0 0-32,-21 0 15,0 0-15,21 0 0,-22 22 16,1-1-16,0 0 0,0 1 0,0-1 16,21 0-16,0 1 0,-21-1 0,21-21 15,0 22-15,0-22 0,0 0 16,0 0-16,21 0 0,0-21 0,0 0 15,0 21-15,0-21 0,1 0 0,-1 0 16,0 0-16,0 0 16,0-21-16,0 0 0,1 21 0,-1-21 15,0 0-15,0 0 0,0-1 0,-21-20 16,0 21-16,21-21 0,-21-1 16,0 1-16,0 0 0,0-1 0,0 1 15,-21 21-15,0-22 0,21 22 0,-21 0 16,0 21-16,0 0 0,-22 0 15,22 0-15,0 0 0,0 0 0,0 0 16,-1 21-16,1 0 0,0 1 16,0-22-16,21 21 0,0 0 15,0 0-15,0 0 0,21 0 16,0-21-16,0 0 0,1 0 16,-1 0-16,0 0 0,0 0 0,21 0 15</inkml:trace>
  <inkml:trace contextRef="#ctx0" brushRef="#br0" timeOffset="54284.17">7747 7895 0,'0'0'0,"0"21"32,-21 1-17,21-1-15,-21 0 0,21 0 16,0 0-16,0 22 0,0-22 0,-22 0 15,22 21-15,0-21 0,0 22 16,0-22-16,-21 0 0,21 0 0,0 0 16,0 1-16,0-1 0,0 0 0,0 0 15,0 0 1,-21-21 0,21-21-1,0 0-15,0 0 16,0 0-16,0-22 0,0 22 0,0-21 15,0-1-15,0 22 0,0-21 0,21 0 16,0-1-16,1 1 16,-1 0-16,0 20 0,21-20 0,-21 21 15,22 21-15,-1-21 0,0 21 0,1 0 16,-22 0-16,21 21 0,1-21 16,-22 21-16,0 21 0,0-20 0,0-1 15,0 21-15,-21-21 0,0 22 0,0-22 16,0 21-16,0-21 0,0 22 15,0-22-15,0 0 0,0 0 0,-21 0 16,21 0-16,-21-21 0,21 22 0,-21-22 47,21-22-31,0 1-16,0 0 0,0 0 15,0 0-15,0-22 0,0 22 0,0-21 16,21 0-16,-21-1 0,21 1 15,0 0-15,1 20 0,-1-20 0,0 21 16,0 0-16,21 0 0,-20-1 16,-1 22-16,21 0 0,-21 0 0,0 0 15,1 22-15,-1-1 0,0 0 0,0 0 16,0 21-16,-21-20 0,0 20 0,0 0 16,0-21-16,0 22 0,0-1 15,0-21-15,0 22 0,-21-22 0,21 0 16,-21 0-16,0 0 0,0 0 15,21 1-15,-22-22 0,1 21 16,0-21-16,21-21 31,21-1-15,0 22-16,1-21 0</inkml:trace>
  <inkml:trace contextRef="#ctx0" brushRef="#br0" timeOffset="54707.93">9017 7874 0,'0'0'0,"0"-21"15,-21 21 1,0 0-16,-1 0 16,1 0-16,0 21 0,0 0 15,0 0-15,0 1 0,-1 20 16,1-21-16,-21 21 0,21 1 0,0-1 15,-1 0-15,1 1 0,0-1 0,21-21 16,0 0-16,0 22 0,0-22 16,0 0-16,21 0 0,0-21 15,1 0-15,-1 0 0,21 0 0,-21 0 16,22 0-16,-22 0 0,0 0 16,21-21-16,-21 0 0,1 21 15,-1-21-15,0 0 0,0-1 0,0 1 16,0-21-16,-21 21 0,0-22 15,0 22-15,0-21 0,0 0 0,0 20 16,0-20-16,0 21 0,-21 0 0,0 0 16,0-1-16,0 1 0,0 21 15,-22 0-15,1 0 16,21 0-16,0 0 0,-1 21 16,1 1-1,21-1-15,0 0 16</inkml:trace>
  <inkml:trace contextRef="#ctx0" brushRef="#br0" timeOffset="55820.3">9673 8255 0,'21'0'0,"0"0"16,1 0-16,-22-21 0,21 0 15,0 0-15,-21-1 16,21 1-16,0 0 0,-21 0 15,21 0-15,-21 0 0,0-1 16,0-20-16,0 21 0,0 0 0,0 0 16,-21-1-16,0 1 0,0 0 0,0 0 15,0 21-15,-1 0 0,1 0 16,0 0-16,0 0 0,-21 0 0,20 0 16,1 0-16,0 21 0,-21 21 15,21-20-15,-1-1 0,1 0 16,0 21-16,0-21 0,21 22 0,0-22 15,0 21-15,0-21 0,0 1 0,0-1 16,0 0-16,21 0 0,0-21 16,0 21-16,1-21 0,-1 0 0,0 0 15,0 0-15,0 0 0,0 0 16,22 0-16,-22 0 0,0-21 0,0 0 16,22 21-16,-22-21 0,0 0 0,-21-1 15,21 22-15,0-21 0,-21 0 16,0 0-16,0 0 0,21 21 0,-21-21 15,0-1-15,22 22 16,-22-21-16,0 42 31,0 1-31,0-1 0,0 0 16,0 21-16,0-21 0,0 22 16,0-1-16,0 0 0,0 1 0,0 20 15,0-20-15,0 20 0,-22-21 0,22 22 16,-21-1-16,21 22 0,0-21 15,-21-1-15,21 22 0,0-1 0,0-20 16,0 21-16,0-22 0,0 22 0,-21-1 16,21 1-16,-21-21 0,21 20 0,-21-20 15,-1-1-15,1 22 16,21-22-16,-21 1 0,0-22 0,0 22 16,0-22-16,-1 22 0,1-22 0,0 0 15,-21-21-15,21 22 0,-1-22 0,1 0 16,0 0-16,0 0 0,0-21 15,-22 0-15,22 0 0,0 0 0,0 0 16,0-21-16,0 0 0,-22 0 0,22 0 16,-21 0-16,-1-22 0,1 22 0,-21-21 15,20-1-15,-20 1 0,-1-21 16,22 20-16,-22-20 0,22-1 0,0 1 16,-1-22-16,22 22 0,0-22 0,21 21 15,0 1-15,0-22 0,21 22 16,0-1-16,1 1 0,20-22 15,-21 22-15,0-1 0,22 1 0,-1-1 16,-21 1-16,21 20 0,1 1 0,-1 0 16,0-1-16,1 22 0,-1-21 15,22 21-15,-22-1 0,0 1 0,1 0 16,-22 21-16,21-21 0,-21 0 16,0 21-16,22-21 0,-22-1 0,0 22 15,-21-21-15,21 0 0,0 21 0</inkml:trace>
  <inkml:trace contextRef="#ctx0" brushRef="#br0" timeOffset="56844.15">10033 8170 0,'0'0'0,"-21"0"16,0 22-1,42-22 32,0 0-47,0 0 16,0 0-16,0-22 0,1 1 0,20 21 15,-21-21-15,21 0 0,-20 0 16,-1 21-16,0-21 0,0-1 0,0 1 16,-21 0-16,0 0 0,0 0 0,0 0 15,0-1 1,-21 1-16,0 21 0,0 0 0,0 0 15,-1 0-15,1 0 0,0 0 0,0 0 16,0 0-16,0 21 0,-1 1 16,-20-1-16,21 0 0,0 21 0,21-21 15,-21 22-15,21-22 0,-22 21 0,22 1 16,0-22-16,0 0 0,0 21 16,0-21-16,0 1 0,22-22 0,-22 21 15,21-21-15,21 0 0,-21 0 0,0 0 16,22 0-16,-1 0 0,0 0 15,1 0-15,-1-21 0,0 21 0,1-22 16,-22 1-16,21 0 0,-21 21 16,22-21-16,-22 0 0,0 0 15,-21-22-15,21 22 0,-21 0 0,21 0 16,-21-22-16,0 22 0,0 0 0,0 0 16,0 0-16,0 0 15,0 42 1,0 0-1,0 0-15,0 0 0,-21-21 16,21 43-16,0-22 0,0 0 0,0 0 16,0 0-16,0 0 0,-21 1 0,21-1 15,0 0-15,0 0 0,0 0 16,-21-21-16,21 21 16,0-42 30,0 0-46,0 0 16,0 0-16,0-22 0,0 22 16,0 0-16,0-21 0,21 21 0,0-22 15,0 22-15,22-21 0,-22 21 0,21-1 16,-21 1-16,22 0 0,-1 0 16,0 21-16,1 0 0,-1 0 15,0 0-15,1 0 0,-22 21 0,21 0 0,-21 0 16,1 1-16,-1-1 15,-21 21-15,0-21 0,0 0 0,0 22 16,0-22-16,0 0 0,0 0 0,0 0 16,-21 1-16,-1-1 0,22 0 15,-21 0-15,21 0 0,-21-21 0,0 21 16,21-42 15,0 0-15,0 0-16,0 0 15</inkml:trace>
  <inkml:trace contextRef="#ctx0" brushRef="#br0" timeOffset="57315.88">11642 7874 0,'0'0'0,"0"-21"15,-22 21 1,1 0-16,0 0 16,0 21-16,21 0 0,-21 0 15,0 1-15,-1-1 0,1 0 0,0 21 16,21-21-16,-21 22 0,0-22 16,21 21-16,0-21 0,0 22 15,0-22-15,0 0 0,0 0 0,0 0 16,21 1-16,0-22 0,0 21 0,0-21 15,1 21-15,-1-21 0,21 0 16,-21 0-16,0 0 0,1 0 0,-1 0 16,21-21-16,-21 0 0,0 21 0,1-22 15,20 1-15,-21 0 0,0 0 0,0 0 16,1-22-16,-1 22 0,-21-21 16,0 21-16,0-22 0,0 1 15,0 21-15,0-21 0,0 20 0,0 1 0,0 0 16,-21 0-16,-1 0 15,1 21-15,0 0 0,0 0 0,0 0 16,0 0-16,-1 0 0,1 0 0,-21 0 16,21 21-16,21 0 0,-21 0 15,-1-21-15,22 21 0,-21 1 0,21-1 16,0 0-16,0 0 0,21-21 16,1 0-1,-1 0-15,0 0 0</inkml:trace>
  <inkml:trace contextRef="#ctx0" brushRef="#br0" timeOffset="57737.78">12213 7853 0,'-21'0'15,"0"21"1,0 0-16,21 22 15,0-22-15,-22 0 0,22 0 16,-21 21-16,21-20 0,0-1 0,0 0 16,0 21-16,0-21 15,0 1-15,0-1 0,0 0 0,21 0 16,1 0-16,-1-21 16,0 0-16,0 0 0,0 0 15,0 0-15,1 0 0,-1-21 16,0 0-16,0 0 0,0 0 15,0-1-15,-21 1 0,22 0 16,-22 0-16,21-21 0,-21 20 0,0-20 16,0 21-16,21-21 0,-21 20 0,0 1 15,0 0-15,0 0 0,0 0 16,0 0-16,0 42 62</inkml:trace>
  <inkml:trace contextRef="#ctx0" brushRef="#br0" timeOffset="58265.11">12827 7874 0,'42'-21'15,"-21"0"-15,-21 0 16,0-1-16,0 1 16,0 0-16,0 0 15,-21 21 1,0 0 0,0 0-16,0 0 0,0 0 0,-1 21 15,1-21-15,0 21 0,21 0 16,-21-21-16,21 22 0,-21-1 0,21 0 15,0 0-15,0 0 0,0 0 16,0 1-16,0-1 16,0 0-16,21-21 0,0 21 0,0 0 15,0 0-15,22-21 16,-22 22-16,0-22 0,0 21 16,0-21-16,1 0 0,-1 21 0,0-21 15,0 21-15,0-21 16,-21 21-16,0 0 15,0 1-15,-21-22 16,0 21-16,0 0 16,0-21-16,-1 0 0,1 21 0,-21-21 15,21 0-15,0 21 0,-1-21 0,1 0 16,0 0-16,0 21 0,0-21 16,0 0-16,-1 0 0,22 22 15,-21-22-15,0 0 16</inkml:trace>
  <inkml:trace contextRef="#ctx0" brushRef="#br0" timeOffset="70112.03">17103 5419 0,'0'-21'94,"0"-1"-78,0 1-1,0 0-15,0 0 16,0 0-16,0 0 16,0-1-16,0 1 15,21 0-15,0 21 0,-21-21 16,21 0-16,0 0 0,0 21 0,-21-22 16,22 22-16,-1-21 0,0 0 15,0 21-15,21 0 0,-20-21 16,20 21-16,0 0 0,-21 0 0,43 0 15,-22-21-15,22 21 0,-22 0 16,22 0-16,-22 0 0,0 0 16,22 0-16,-22 21 0,-21-21 0,22 21 15,-1-21-15,-21 21 0,21-21 16,-20 21-16,20-21 0,-21 22 0,0-1 16,0-21-16,1 21 15,-1 0-15,0 0 0,0 0 0,0-21 16,-21 22-16,21-1 0,-21 0 15,0 0-15,0 0 0,0 0 0,0 1 16,0 20-16,-21-21 0,0 0 16,0 0-16,0 22 0,0-22 0,-1 0 15,1 21-15,0-20 0,-21-1 16,21 21-16,-1-21 0,1 0 0,0 1 16,-21-1-16,21 21 0,-1-21 15,-20 0-15,21 1 0,0-1 0,-22 0 16,22-21-16,-21 21 0,0 0 15,20 0-15,-20 1 0,0-1 16,-1 0-16,1 0 0,0 0 16,-1 0-16,1 1 0,0-1 0,-1 0 15,22 0-15,-21 0 0,0 0 16,20 1-16,1 20 0,-21-21 0,21 0 16,0 22-16,-1-1 0,1-21 15,0 21-15,0 1 0,0-22 0,0 21 16,-1 1-16,1-1 0,0-21 0,0 21 15,0 1-15,21-1 0,-21-21 16,-1 22-16,1-1 0,0 0 0,21 1 16,-21-22-16,21 21 0,-21 0 15,21 1-15,0-1 0,0 0 16,0 1-16,0-22 0,21 21 0,0-21 16,0 22-16,0-22 0,22 0 15,-22 0-15,0 0 0,21 1 0,-20-1 16,20 0-16,0 0 0,-21-21 15,22 21-15,-22-21 0,21 0 0,1 21 16,-22-21-16,21 0 0,-21 0 0,22 0 16,-1 0-16,0 0 0,-21 0 15,22 0-15,-1 0 0,0 0 0,-20 0 16,20 0-16,-21-21 0,21 21 16,-20-21-16,-1 21 0,0-21 0,0 21 15,0-21-15,0 21 0,1-21 16,-1-1-16,-21 1 15,0 0 1,-21 21 15,21 21-15,-22-21-16,1 21 0,0-21 16,0 22-16,0-22 0,0 21 15,-1-21-15,22 21 16,-21-21-16,0 21 0,0 0 0,0 0 15,0 1-15,-1-22 16,1 21-16,0 0 0,21 0 16,-21 0-16,0 0 0,0 1 0,-1-1 15,22 0-15,-21 0 0,21 21 0,-21-20 16,0 20-16,21-21 0,0 21 16,0 1-16,-21-22 0,21 21 0,0 1 15,-21-1-15,21 0 0,0 1 16,0-22-16,0 21 0,0 0 0,0 1 15,0-1-15,0 0 0,0 1 0,0-1 16,0 0-16,0 1 0,0-1 0,0 0 16,21 1-16,-21-1 0,21 0 15,-21 1-15,0-1 0,0 0 16,21 1-16,-21-22 0,21 21 0,-21 1 16,0-1-16,0-21 0,0 21 15,0-20-15,0 20 0,0-21 0,0 0 16,0 0-16,0 22 0,0-22 0,0 0 15,-21 0-15,0 0 0,-21 1 0,20-22 16,1 21-16,-21 0 0,0 0 16,-1 0-16,22 0 0,-21-21 0,-1 22 15,1-1-15,-21 0 0,20-21 0,1 21 16,0-21-16,-22 21 0,22-21 16,-1 0-16,1 21 0,0-21 0,21 0 15,-22 0-15,22 22 0,0-22 16,0 0-16,0 0 0,-1 0 0,1 0 15,0 0-15,0 0 16,0 0-16,0 0 0,-1 0 16,1 0-16,0 0 15,0-22-15,0 22 0,0 0 0,-1 0 16,1 0-16,0-21 0,0 21 0,0 0 16,0 0-16,-1 0 0,1 0 15,0 0 1,0 0 31,21-21-32,0 0 1,-21 21 78,21-21-16,0 0-78,21-1 15,-21 1-15,21 0 0,0 0 16,0 0-16,1-22 0</inkml:trace>
  <inkml:trace contextRef="#ctx0" brushRef="#br0" timeOffset="72415.64">18627 4593 0,'0'0'0,"-22"0"0,1 21 0,0-21 15,21 22-15,-21-1 16,21 0-16,0 0 0,0 0 16,0 0-16,0 1 0,0-1 15,21 0-15,0 0 16,0 0-16,22 0 0,-1 1 0,-21-1 16,22-21-16,-1 21 0,0-21 15,1 0-15,-1 21 0,21-21 0,-20 0 16,20 21-16,-20-21 0,20 0 0,-21 0 15,22 0-15,-1 21 0,-20-21 16,20 0-16,1 0 0,-22 0 16,22 0-16,-22-21 0,0 21 15,1-21-15,-1 0 0,0 0 0,1 0 16,-1-22-16,-21 22 0,21 0 0,-20-21 16,20 20-16,-21-20 0,0 21 15,0 0-15,1-22 0,20 1 0,-42 21 16,21-21-16,21-43 15,-20 43-15,-1-1 0,-21-20 0,0 20 16,21-20-16,-21-1 0,0 22 0,0-21 16,0 20-16,0-20 0,0 20 15,0-20-15,0 21 0,0-22 0,0 22 16,0-1-16,0-20 16,-21 21-16,0-22 0,21 22 0,-22-22 15,1 22-15,0 0 0,0-1 0,0-20 16,0 20-16,-1 1 0,1 0 15,0-1-15,0 1 0,-21 0 0,20-1 16,-20 1-16,0 0 0,21-1 16,-22 1-16,1 0 0,0-1 0,-1 1 15,1 0-15,0-1 0,-1 1 16,-20 21-16,20-21 0,1 20 0,0-20 16,-22 21-16,22 0 15,0 0-15,-22-22 0,22 22 0,-22 0 16,1 0-16,-1 0 0,1-22 15,-1 22-15,-20 0 0,20 0 0,-21 0 16,1-1-16,-1-20 0,0 21 0,1 0 16,-1 0-16,0-1 0,1 1 15,-1-21-15,-21 21 0,0 0 0,1-1 16,-1-20-16,0 21 0,0 0 16,0 0-16,0-1 0,1 1 0,-22 0 15,0 0-15,21 0 16,-21 0-16,0-1 0,21 1 0,-21 0 15,0 0-15,0 0 0,-21 0 16,21-1-16,-21 1 0,21 0 0,-22 21 16,22-21-16,0 0 0,-21 0 15,0-1-15,21 1 0,-21 0 0,0 0 16,21 0-16,-21 21 0,-1-21 0,1-1 16,0 1-16,0 0 0,0 0 15,0 21-15,-1-21 0,1 0 0,0 21 16,0-22-16,0 1 0,0 21 15,21-21-15,-22 21 0,22-21 0,-21 21 16,0 0-16,21-21 0,-21 0 16,21 21-16,0 0 0,0-22 0,0 22 15,0 0-15,0-21 16,0 21-16,21 0 0,-21 0 0,21 0 16,0 0-16,22-21 0,-1 21 15,0 0-15,22 0 0,-22 0 0,22 0 16,20 0-16,1 0 0,-21 0 15,41 0-15,-20 0 0,21 0 0,0 0 16,0 0-16,-1 0 16,22 21-16,0 0 62,-21-21-31,0 0-31,0 0 16,0 0 0,0 0-16,-1 0 0,1 0 15,0 0-15,0 0 0,0 0 16,0 0-16,-1 0 0,1 0 16,0 0-16,0 0 0,0 0 0,0 0 15,-1 0-15,1 0 16,0 0-16,0 0 15,0 0-15,0 0 16,-1 0-16,1 0 0,0 0 0,0 0 16,0 0-1,21-21 17,21 0-17,0 21 1,0 0-16,0-21 0,1 21 0,-1-21 15,21 21-15,-21-21 0,0 21 16,22-22-16,-22 22 0,21-21 0,-21 0 16,22 21-16,-22-21 15,21 21-15,-21-21 0,22 0 0,-22 21 16,0-22-16,21 22 0,-20 0 16,-1-21-16,0 21 15,-42 0 16,0 0-15,-22 0-16,1 21 0,0-21 0,-1 22 16,1-22-16,0 21 0,-22-21 15,22 21-15,-1-21 0,-20 0 0,21 21 16,20-21-16,-20 0 0,0 21 16,21-21-16,-1 0 0,1 21 15,0 1 1,21-1-1,0 0 1,0 0 0,0 0-1,21 0-15,0 1 0,-21-1 16,22 0-16,-1 21 0,-21-21 16,21 22-16,0-22 0,0 21 0,0-21 15,1 22-15,-1-22 0,0 21 16,0-21-16,0 1 0,0-1 0,1 0 15,-1 0-15,0 0 16,0 0-16,0 1 0,0-22 0,-21 21 16,22-21-16,-22 21 0,21-21 0,-21 21 15,0 0-15,0 0 16,-21-21-16,21 22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53:54.6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1905 0,'0'0'0,"-22"0"16,22-21-16</inkml:trace>
  <inkml:trace contextRef="#ctx0" brushRef="#br0" timeOffset="611.1">2561 995 0,'0'0'0,"0"-21"0,0 0 0,0-1 0,0-20 15,0 21-15,0 0 0,0 0 16,0-1-16,0 1 0,0 0 16,0 0-16,0 0 0,-21 21 0,21-21 15,-21 21 1,0 0-16,-1 21 16,22 0-16,0 21 0,0 1 15,0 20-15,-21 1 0,21-1 16,0 1-16,0-1 0,0 1 0,0-1 15,0 1-15,-21-1 16,21 22-16,-21-22 0,21 1 0,-21-1 16,21-20-16,-21 20 0,-1-21 15,22 1-15,0-1 0,0-21 0,0 0 16,0 1-16,0-1 0,0-42 31,0-1-15,0 1-16,0-21 0,22 21 0,-22-22 15,21 1-15,-21 0 0,0-1 16,0-20-16</inkml:trace>
  <inkml:trace contextRef="#ctx0" brushRef="#br0" timeOffset="1242.74">2244 1080 0,'0'0'0,"-22"-22"0,1 22 0,0-21 0,0 21 15,0-21-15,21 0 16,0 0-16,0 0 0,0-1 16,42 1-16,-21 0 0,0 0 15,22 0-15,-1 0 0,0-1 16,22 1-16,-22 21 0,22 0 0,-1 0 16,1 0-16,-1 0 0,1 0 15,-22 21-15,22 1 0,-22-1 16,0 21-16,-21 0 0,22 1 15,-22-1-15,-21 0 0,0 1 16,0-1-16,-21 0 0,-22-20 0,22 20 16,-21 0-16,0-21 0,-1 1 15,-20 20-15,20-21 0,1 0 0,0-21 16,-1 21-16,22-21 0,0 0 16,0 0-16,0 0 0,0 0 15,21-21 1,0 0-16,21 21 0,21 0 15,-21-21-15,22 0 0,-1 21 16,0 0-16,1 0 0,-1 0 16,21 0-16,-20 0 0,20 0 15,-20 0-15,-1 0 0,21 0 0,-20 21 16,-1 0-16,-21 0 0,22 0 16,-1 1-16,-21-1 0,0 0 0,0 0 15,-21 21-15,0-20 0,0 20 16,0 0-16,-21-21 0,-21 22 0,21-1 15,-22-21-15,22 22 0,-21-22 16,0 0-16,-1 0 0,1 0 16,-22 0-16,22 1 0,0-1 0,-1-21 15,1 0-15,0 0 0,-1 0 16,1 0-16,0 0 0,-1 0 16,1 0-16,0-21 0,21 21 0,-22-22 15,22 1-15,0 21 0,0-21 16,0 0-16,21 0 15,21 0-15,0 21 16,21-22-16,1 1 0,-1 21 0</inkml:trace>
  <inkml:trace contextRef="#ctx0" brushRef="#br0" timeOffset="1763.27">3979 1397 0,'0'0'0,"0"-21"0,0 0 16,-21 21-16,0 0 0,0 0 15,0 0-15,-1 0 16,1 0-16,0 0 0,0 21 15,0 0-15,21 0 0,-21 0 16,-1 1-16,22 20 0,0-21 0,-21 21 16,0 1-16,21-1 0,-21-21 15,21 22-15,-21-1 0,21 0 0,0-21 16,0 22-16,0-22 0,0 0 16,21 0-16,0 0 0,0 1 0,0-22 15,22 0-15,-22 0 0,0 0 16,21 0-16,-20 0 0,20 0 0,-21 0 15,21 0-15,-20-22 0,-1 1 16,0 0-16,21 0 0,-21 0 0,-21 0 16,22-22-16,-22 22 0,0-21 15,0 21-15,0-22 0,0 1 16,0 0-16,-22 20 0,1-20 0,0 21 16,0 0-16,0 0 0,0 21 15,-22-22-15,22 22 0,0 0 0,-21 0 16,20 0-16,1 0 0,0 0 15,0 0-15,21 22 0,-21-22 0,21 21 16,0 0-16,21-21 16,21 0-16,-21 0 0,1 0 15</inkml:trace>
  <inkml:trace contextRef="#ctx0" brushRef="#br0" timeOffset="2730.8">4508 1630 0,'0'0'0,"-21"0"0,21-21 15,0 0-15,0-1 0,-21 22 0,21-21 16,0 0-16,0 0 0,0 0 16,0 0-16,21-1 15,0 1-15,1 21 0,-1 0 16,21 0-16,-21 0 0,22 0 0,-1 0 15,0 0-15,-21 0 0,22 21 16,-1 1-16,-21-1 0,0 0 0,1 21 16,-22-21-16,0 22 0,0-22 15,0 21-15,0 1 0,-22-22 16,-20 21-16,21 0 0,0-20 16,0-1-16,-22 21 0,22-21 0,0 0 15,0 1-15,0-22 0,-1 21 16,1-21-16,21-21 31,21-1-31,-21 1 16,22 0-16,-1 0 0,0 0 0,21 0 15,-21-22-15,1 22 0,20-21 16,-21-1-16,21 22 0,1-21 0,-22 21 16,21-22-16,-21 22 0,1 0 15,-1 0-15,0 0 0,0 21 16,0-21-16,-42 42 31,0 0-31,0-21 0,0 21 16,21 21-16,-22-20 0,1-1 0,0 21 15,0 0-15,21-20 0,0 20 16,-21 0-16,21-21 0,0 22 0,0-22 16,0 0-16,0 0 0,0 0 0,21 1 15,0-1-15,0-21 0,0 0 16,1 21-16,-1-21 0,0 0 0,21 0 15,-21 0-15,22 0 0,-22-21 16,21 0-16,1 21 0,-22-22 16,21 1-16,-21 0 0,22 0 15,-22 0-15,21 0 0,-21-1 0,0-20 16,1 21-16,-22 0 0,0-22 16,0 22-16,0 0 0,0 0 0,0-21 15,0 20-15,0 1 0,0 42 31,0 1-31,0-1 0,-22 21 16,22-21-16,0 22 16,0-22-16,0 21 0,0-21 0,0 0 0,0 1 15,0 20-15,0-21 16,22 0-16,-22 0 0,21-21 16,0 0-16,0 22 0,0-22 15,0 0-15,1 0 0,-1 0 16,0 0-16,-21-22 0,21 1 0,0 0 15,0 0-15,1 0 0,-1 0 16</inkml:trace>
  <inkml:trace contextRef="#ctx0" brushRef="#br0" timeOffset="3086.56">5715 1143 0,'0'0'0,"-21"0"0,0 0 15,-1 0-15,-20 0 0,21 21 16,0 0-16,21 1 0,-21-1 16,21 0-16,0 0 0,0 0 15,0 0-15,21 1 0,0-1 16,0-21-16,0 0 0,0 21 16,1-21-16,-1 0 0,0 0 0,0 0 15,0 0-15,0-21 0,1 21 16,-1-21-16,-21-1 0,0 1 15,0 0-15,0 0 0,0 0 16,0 0-16,0-1 0,-21 1 16,-1 21-16,1-21 0,0 0 0,0 21 15,0 0-15,0 0 0,-1 0 16,1 0-16,0 0 0,21 21 0,-21 0 16,21 0-16,-21 1 0,21-1 15,0 0-15,0 0 0,0 0 16,0 0-16,0 1 0</inkml:trace>
  <inkml:trace contextRef="#ctx0" brushRef="#br0" timeOffset="3879.16">5948 1545 0,'0'0'0,"0"-21"16,0 42 30,0 0-46,21 1 0,-21 20 16,0-21-16,0 0 0,0 22 16,0-22-16,0 0 0,0 21 0,0-21 15,0 22-15,0-22 0,0 0 16,0 0-16,-21 22 0,0-22 16,-1 0-16,22 0 0,-21 0 15,0-21 1,21-21-1,0 0 1,0 0-16,0 0 0,0-1 16,0 1-16,0 0 15,21 0-15,0-21 0,1 20 0,-1-20 16,0 0-16,0 21 0,21-22 16,1 22-16,-1-21 0,0 21 0,1-1 15,-1 1-15,0 21 0,1 0 16,-1 0-16,0 0 0,1 0 0,-22 0 15,21 21-15,-21 1 0,1-1 0,-1 0 16,0 0-16,-21 21 0,0-20 16,0-1-16,0 21 0,0-21 0,0 0 15,-21 1-15,21-1 0,-21 0 16,-1 0-16,22 0 0,0 0 0,0 1 16,-21-22-1,21 21-15,0 0 16,21-21 15,1 0-31,-1-21 16,-21 0-16,21 21 0</inkml:trace>
  <inkml:trace contextRef="#ctx0" brushRef="#br0" timeOffset="5152.43">7345 1566 0,'0'0'0,"21"-21"0,-21 0 0,0 0 16,0 0-16,0 0 16,0-1-16,-21 22 15,0 0-15,-1 0 16,1 0-16,0 0 0,-21 0 0,21 0 15,-1 0-15,1 0 0,-21 22 16,21-1-16,0-21 0,-1 21 0,-20 21 16,21-21-16,0 1 0,0-1 15,21 21-15,-22-21 0,22 22 16,-21-22-16,21 0 0,0 0 0,0 0 16,0 0-16,0 1 0,21-22 15,1 21-15,-1-21 0,0 0 0,0 0 16,21 0-16,-20 0 0,-1 0 15,0 0-15,21 0 0,-21 0 0,1-21 16,-1-1-16,0 22 0,-21-21 16,21 0-16,-21 0 0,21 0 0,-21 0 15,0-1-15,0 1 0,0 0 16,0 0-16,0 0 0,0 0 0,0-1 16,0 1-16,0 0 31,0 42 0,0 0-15,0 1-16,0-1 15,0 21-15,0-21 0,0 0 0,0 22 16,0-22-16,0 21 0,0-21 16,-21 22-16,21-1 0,-21 0 0,0-20 15,21 20-15,0 0 0,0 1 16,-21-1-16,21 0 0,0 1 0,0-1 15,0 0-15,0 1 0,0-1 16,0 0-16,0 1 0,0 20 16,0-21-16,0 1 0,0-1 0,0 22 15,0-22-15,0 0 0,0 1 0,-22-1 16,22 0-16,-21 1 0,21-1 16,-21 0-16,0 1 0,21-1 0,-21 0 15,21-21-15,-21 22 0,-1-22 0,22 21 16,-21-21-16,21 1 0,-21 20 15,0-21-15,0 0 0,21 0 16,-21-21-16,-1 0 16,1-21-1,21 0 1,-21 0-16,0-21 0,21 20 16,-21-20-16,21 0 0,-21-22 0,21 22 15,0-22-15,0 22 0,0-21 16,0-1-16,0 1 0,0-1 0,0-21 15,0 22-15,0-1 0,21 1 16,0-1-16,0 1 0,0 21 0,0-1 16,1 1-16,20 0 0,-21-1 0,0 22 15,0-21-15,1 21 0,-1-1 16,0 1-16,0 21 0,0-21 16,0 0-16,1 21 0,-22-21 15,21 21-15,0 0 16,-21-21-16,0 42 125,21-21-78,0 0-32,0 0 32,1 0-47,-22 21 16,21-21 15</inkml:trace>
  <inkml:trace contextRef="#ctx0" brushRef="#br0" timeOffset="11626.74">3090 2392 0,'-21'21'16,"42"-42"-16,-63 63 0,0-42 16,20 21-16,-20-21 0,21 22 0,-21-22 15,20 0-15,-20 21 0,21-21 16,0 0-16,0 0 0,-22 0 0,22 21 16,0-21-16,0 0 15,0 0-15,21 21 63,21-21-63,0 0 0,0 0 0,21 0 15,-20 0-15,20 0 0,0 0 16,1 0-16,20 0 0,1 0 0,-1 0 16,1 0-16,20 0 0,1 0 15,0 0-15,20 0 0,1 0 16,0 0-16,21 0 0,-21 0 15,21 0-15,0 0 0,0 0 0,0 0 16,21 0-16,-21 0 0,21 0 16,-21 0-16,21 0 0,-21 0 0,0 0 15,22 0-15,-22 0 0,0 0 16,0 0-16,0 0 0,0 0 0,-22 0 16,22 0-16,-21 0 0,0 0 0,-21 0 15,-1 0-15,-20 0 0,-1 0 16,-20 0-16,-1 0 0,0 0 0,-20 0 15,-1 0-15,0 0 16,0 0-16,-21 21 47,-21-21-16,0 0 0,0 0 1</inkml:trace>
  <inkml:trace contextRef="#ctx0" brushRef="#br0" timeOffset="33289.22">12658 3937 0,'0'-21'62,"0"0"-15,0 0-31,0-1 0,0 1-16,0 0 0,0 0 15,-22 0 1,22 0-16,-21 21 15,21-22-15,-21 1 16,0 21 0,21-21-16,0 42 62,0 0-62,0 1 16,0-1-16,0 0 0,0 0 15,0 0-15,0 0 0,0 1 16,0 20-16,0 0 0,0-21 0,0 22 16,0-1-16,0 0 15,0 1-15,0-1 0,21 0 0,-21 1 16,0-1-16,0-21 0,0 22 0,0-1 16,0-21-16,0 0 0,0 0 15,0 1-15,0-1 0,0 0 0,0 0 16,0 0-16,0 0 15,0-42 17,0 0-17,0 0-15,0 0 0,21 0 16,-21-1-16</inkml:trace>
  <inkml:trace contextRef="#ctx0" brushRef="#br0" timeOffset="35454.98">13271 3831 0,'-21'-21'16,"0"21"-1,0 0 17,0 21-17,21 0 1,-21 1-16,21-1 0,-22 0 16,22 0-16,-21 0 15,21 0-15,0 1 0,0-1 0,0 0 16,0 0-16,0 0 0,0 22 0,-21-22 15,21 0-15,0 0 0,0 0 16,0 0-16,0 1 0,0-1 0,0 0 16,0 0-16,0 0 0,0 0 15,0 1-15,21-22 16,-21 21-16,0 0 0,0 0 0,21-21 16,1 21-16,-1-21 15,0 0-15,0 21 16,0-21-16,0 0 0,1 0 0,-1 0 15,0 0-15,0 0 0,0 0 16,0 0-16,1 0 0,-1 0 0,0 0 16,0 0-16,0 0 0,0-21 0,1 0 15,-1 21-15,0-21 0,0 21 16,0-21-16,0 21 0,-21-21 0,22-1 16,-1 1-16,-21 0 0,0 0 0,21 0 15,-21 0-15,21-1 16,-21 1-16,0-21 0,21 21 0,-21 0 0,0-1 15,0-20-15,0 21 0,0 0 16,0 0-16,0-1 0,0 1 16,0 0-16,0 0 0,-21 0 15,21 0-15,-21-1 0,0 22 16,21-21-16,0 0 0,-21 21 0,-1-21 16,1 21-16,0 0 0,21-21 0,-21 21 15,0 0-15,0 0 0,-1 0 16,1 0-16,0 0 0,0 0 15,0 0-15,0 0 0,-1 0 16,1 0-16,0 0 0,0 0 0,0 0 16,0 0-16,-1 21 0,1-21 15,21 21-15,-21-21 0,0 21 16,0-21-16,21 21 0,0 1 0,-21-1 16,21 0-1,-22 0-15,22 0 0,0 0 16,0 1-16,0-1 0,0 0 0,0 0 15,0 0-15,0 0 16,0 1-16,0-1 0,0 0 0,0 0 16,0 0-16,0 0 0,0 1 15,22-1-15,-22 0 0,21-21 0,-21 21 16,0 0-16,21 0 0,0 1 16,-21-1-16,21-21 15,-21 21-15,21-21 0,1 0 16,-1 21-16,0-21 0,0 0 15,0 0-15,0 0 16,1 0-16,-1 0 0,0 0 16,0 0-16,0 0 0,0 0 15,1-21-15,-1 21 0,0-21 16,-21 0-16,21 21 0,0-22 0,0 22 16,-21-21-16,22 0 0,-1 0 15,-21 0-15,0 0 0,21-1 16,-21 1-16,0 0 0,21 0 15,-21 0-15,0 0 0,0-1 16,0 1-16,0 0 0,0 0 0,0 0 16,0 0-16,0-1 0,0 1 15,-21 0-15,0 0 0,21 0 16,-21 0-16,-1 21 0,1-22 0,21 1 16,-21 0-16,0 21 0,0-21 15,0 0-15,-1 21 0,22-21 16,-21 21-16,0 0 0,0 0 15,0 0-15,0 0 16,-1 0-16,1 0 0,0 0 16,0 0-16,0 21 15,0 0-15,21 0 16,-22-21-16,1 21 0,0 0 16,21 1-16,0-1 0,0 0 15,0 0-15,0 0 0,0 0 16,0 1-16,0-1 0,0 0 15,0 0-15,0 0 0,0 0 0,0 1 16,0-1-16,0 0 0,0 0 0,0 0 16,0 0-16,0 1 0,0-1 15,0 0-15,0 0 0,0 0 16,0 0-16,0 1 16,0-1-16,0 0 15,0 0-15,0 0 0,21-21 16,0 21-1,1-21-15,-1 0 0,0 0 16,0 0-16,0 0 0,0 0 16,1 0-16,-1 0 15,0 0-15,0 0 0,0-21 0,0 21 16,1-21-16,-1 21 0,0-21 0,0 21 16,0-21-16,0 0 0,1-1 15,-22 1-15,21 0 0,-21 0 16,0 0-16,21 0 15,-21-1-15,0 1 0,0 0 16,0 0-16,0 0 0,0-22 0,0 22 16,0 0-16,0 0 0,0 0 15,-21 0-15,21-1 0,0 1 0,-21 0 16,21 0-16,-22 21 0,1-21 16,0 0-16,21-1 0,-21 22 15,21-21-15,-21 21 0,0-21 16,-1 21-16,1 0 15,0 0-15,0 0 16,0 0-16,0 0 16,-1 0-16,1 0 0,0 0 0,0 0 15,0 0-15,0 0 16,-1 21-16,1-21 16,21 21-16,-21-21 0,21 22 0,0-1 15,-21-21-15,21 21 0,0 0 16,0 0-16,0 0 0,0 1 15,0-1-15,0 0 0,-21 0 16,21 0-16,0 0 0,-21 1 16,21 20-16,0-21 0,0 0 15,-22 0-15,22 1 0,0-1 16,0 0-16,0 0 0,0 0 0,0 0 16,0 1-16,0-1 15,0 0-15,22-21 0,-22 21 16,21-21-16,0 21 15,0 0-15,0-21 16,0 0-16,1 0 16,-1 22-16,0-22 0,0 0 15,0 0-15,0 0 16,1 0-16,-1 0 16,0 0-1,-21-22-15,21 22 16</inkml:trace>
  <inkml:trace contextRef="#ctx0" brushRef="#br0" timeOffset="44876.97">656 3620 0,'0'-22'15,"0"1"1,0 0 0,0 0-16,0 0 15,0 0 16,0 42 63,0 0-94,0 0 0,0 0 0,0 0 16,-21 22-16,21-1 0,0 0 15,-21 1-15,21-1 0,-21 0 16,21 22-16,-22-1 0,1 1 0,0-1 16,21 1-16,0-1 0,-21 1 15,21-22-15,0 1 0,-21-1 0,21 0 16,0 1-16,0-22 0,0 21 16,0-21-16,0 0 0,0 1 15,0-1-15,0-42 47,0-1-47,0 1 16</inkml:trace>
  <inkml:trace contextRef="#ctx0" brushRef="#br0" timeOffset="45270.74">63 4530 0,'0'0'0,"-21"21"15,21 0-15,0 0 16,0 0-16,0 1 15,21-22-15,1 21 0,-1 0 0,0 0 16,21-21-16,-21 21 0,22 0 16,-1-21-16,0 22 0,1-22 15,20 0-15,-20 0 0,-1 0 16,21 0-16,-20 0 0,20 0 0,-20-22 16,-1 22-16,0-21 0,-21 21 15,22-21-15,-1 0 0,-21 21 16,0-21-16,1 0 0,-1-1 0,0 1 15,-21 0-15,0 0 0,0 0 16,0 0-16,0-1 0,0 1 0,0 0 16,0 0-16,0-21 0,0 20 15,0 1-15,0-21 0</inkml:trace>
  <inkml:trace contextRef="#ctx0" brushRef="#br0" timeOffset="45630.81">233 3471 0,'42'0'0,"-21"0"16,22 0-16,-1 0 0,0 0 0,22 0 16,-22 0-16,22 0 0,-22 0 15,21 0-15,-20-21 0,-1 21 0,-21-21 16,22 21-16,-22 0 0,0 0 16,0 0-16,0 0 0,0 0 0,1 0 15,-22 21 16,0 0-15,0 1-16,0-1 16,0 0-16</inkml:trace>
  <inkml:trace contextRef="#ctx0" brushRef="#br0" timeOffset="46326.77">1079 4360 0,'-21'-21'15,"0"21"-15,21 21 16,0 1-16,0-1 16,0 0-16,0 0 0,0 0 15,0 0-15,0 1 0,0-1 16,0 0-16,0 0 0,0 0 15,0 0-15,0 1 16,0-1-16,0 0 0,0 0 0,0 0 16,0 0-1,-21-21-15,0 0 16,0 0 0,21-21-16,0 0 15,0 0-15,0 0 16,0 0-16,0-22 0,0 22 15,0 0-15,21-21 0,0-1 16,0 22-16,0-21 0,22 21 16,-22-22-16,21 22 0,0 0 15,1-21-15,-1 42 0,0-22 16,1 22-16,-1 0 0,0 0 0,1 0 16,-1 0-16,-21 22 0,22-1 15,-22 0-15,-21 21 0,21-21 0,-21 1 16,0 20-16,0-21 0,0 21 15,0-20-15,-21 20 0,0-21 0,21 0 16,-22 0-16,1 1 0,21-1 16,-21 0-16,21 0 0,-21-21 0,0 21 15,21-42 32,0 0-47,21 0 16,0 0-16</inkml:trace>
  <inkml:trace contextRef="#ctx0" brushRef="#br0" timeOffset="46670.57">1926 3747 0,'0'0'0,"-21"0"0,0 0 32,0 21-17,21 0-15,0 21 16,0-21-16,-22 22 0,22-1 0,-21 0 16,0 1-16,21 20 0,0 1 15,-21-22-15,0 22 0,21-22 0,-21 0 16,21 22-16,0-22 0,0-21 15,0 22-15,0-22 0,0 0 0,0 0 16,0 0-16,0 0 16,0 1-16,21-22 15,0 0-15,0 0 16,0 0-16,0 0 0,-21-22 16,22 1-16</inkml:trace>
  <inkml:trace contextRef="#ctx0" brushRef="#br0" timeOffset="46930.42">1651 4149 0,'0'0'0,"0"21"0,21-21 31,0 0-31,0 0 0,1 0 15,20 0-15,-21 0 0,0 0 16,0 0-16,1 0 0,-1 0 0,0 0 16,0 0-16,0 0 0,0 0 15,1 0 1</inkml:trace>
  <inkml:trace contextRef="#ctx0" brushRef="#br0" timeOffset="47666.62">2159 4466 0,'0'0'15,"0"21"-15,0 1 16,21-22 0,0 0-16,0 0 0,1 0 15,20-22-15,-21 22 0,0-21 16,22 0-16,-22 21 0,0-21 0,0 0 15,21 0-15,-20 21 0,-22-22 16,21 1-16,-21 0 0,0 0 16,0 0-16,-21 21 0,-1 0 15,1-21-15,0 21 0,-21 0 16,21 0-16,-22 0 0,1 0 0,21 0 16,-22 21-16,22 0 0,0-21 15,0 21-15,0 0 0,0 0 0,21 1 16,-22 20-16,22-21 0,0 0 15,0 22-15,0-22 0,0 0 0,0 0 16,0 0-16,0 0 16,0 1-16,22-1 0,-1 0 0,0-21 15,0 0-15,0 21 0,0-21 16,1 0-16,-1 0 0,21 0 0,-21-21 16</inkml:trace>
  <inkml:trace contextRef="#ctx0" brushRef="#br0" timeOffset="48384.21">3111 4276 0,'-21'0'0,"0"0"15,0 0-15,0 0 0,0 0 16,-1 21-16,1-21 0,-21 21 0,21 0 15,-22 0-15,22 1 0,0-1 0,0 0 16,0 0-16,0 21 0,-1-20 16,1-1-16,21 21 0,0-21 0,0 0 15,0 1-15,0-1 0,0 0 16,0 0-16,21-21 0,1 0 0,-1 0 16,21 0-16,-21 0 0,22 0 15,-22 0-15,21 0 0,0 0 0,-20-21 16,20 0-16,0 0 0,-21-1 15,22 1-15,-22 21 0,0-21 16,0 0-16,0 0 0,1 0 0,-22-1 16,21 1-16,-21 0 0,0 0 15,0 0-15,0 0 16,0 42 15,0 0-31,0 0 0,0 0 16,0 0-16,0 22 0,0-22 15,0 21-15,0 1 0,0-1 0,0 0 16,0 1-16,0 20 0,0 1 16,0-22-16,0 21 0,0 1 15,0-1-15,0 1 0,0-1 0,0 1 16,0-1-16,0 1 0,0-1 16,0 1-16,0-22 0,0 22 0,0-1 15,0-20-15,0 20 0,-21-21 0,21 1 16,-22-22-16,22 21 0,-21-21 15,0 22-15,21-22 0,-21-21 0,0 21 16,0-21-16,-1 0 0,1 0 0,-21 0 16,21 0-16,-22 0 0,1-21 15,0 0-15,-1-22 0,1 22 0,0-21 16,21 0-16,-22-1 0,22-20 16,0-1-16,21 22 0,0-22 15,0 1-15,0 21 0,0-22 0,0 22 16,21-22-16,-21 22 0,21-22 15,0 22-15,1-21 0,20 20 0,-21 1 16,0-22-16,22 1 0,-1 21 16,-21-22-16,21 22 0,-20-1 0</inkml:trace>
  <inkml:trace contextRef="#ctx0" brushRef="#br0" timeOffset="48803">3514 4445 0,'0'0'0,"0"21"0,0 0 16,21-21 0,0 0-16,0 0 0,0 0 15,0 0-15,1-21 16,-1 0-16,0 21 0,0-21 0,0 0 15,0 21-15,1-21 0,-22-1 0,0 1 16,21 0-16,-21 0 0,0 0 16,0 0-16,0-1 0,-21 22 15,-1 0 1,1 0-16,0 0 0,0 0 0,0 0 16,0 22-16,-22-22 0,22 21 0,0 0 15,0 21-15,21-21 0,0 1 16,0-1-16,0 21 0,0-21 0,0 0 15,0 22-15,0-22 0,0 0 16,0 0-16,0 0 0,21-21 0,-21 22 16,21-1-16,0-21 0,0 0 0,1 0 15,-1 0-15,0 0 0,0 0 16,0 0-16,0 0 0,1 0 0,-1-21 16,21-1-16,-21 22 0</inkml:trace>
  <inkml:trace contextRef="#ctx0" brushRef="#br0" timeOffset="49290.72">4022 4233 0,'0'0'0,"21"-21"15,-21 0 1,21 21-16,0 0 15,0 0-15,0 0 0,-21-21 0,22 21 0,-1 0 16,0 0-16,0 0 0,-21 21 16,21-21-16,0 21 0,-21 0 15,22-21-15,-1 22 0,-21-1 0,0 0 16,0 21-16,0-21 0,0 1 16,0-1-16,0 0 0,0 0 0,0 21 15,0-20-15,0-1 0,0 0 0,0 0 16,0 0-16,0 0 15,-21-21 1,21-21 15,0 0-31,0 0 16,21 0-16,-21-22 0,21 22 16,-21 0-16,0-21 0,0 21 0,21-1 15,-21-20-15,21 21 0,-21 0 0,21 0 16,-21-1-16,0 1 0,22 21 15,-22-21-15,21 21 16,0 0 15</inkml:trace>
  <inkml:trace contextRef="#ctx0" brushRef="#br0" timeOffset="50446.58">5694 4170 0,'21'0'16,"0"0"0,0 0-16,-21-21 15,21 0-15,1-1 16,-22 1-16,21 0 0,-21 0 0,0 0 15,0 0 1,0-1-16,0 1 0,0 0 0,0 0 16,0 0-16,0 0 0,0-1 15,-21 1-15,-1 21 0,1 0 16,0-21-16,0 21 0,0 0 0,0 0 16,-1 0-16,-20 0 0,21 0 15,0 0-15,-22 21 0,22 0 0,-21 1 16,0-1-16,20 0 0,-20 0 0,21 21 15,0 1-15,0-1 0,-1 0 16,1 1-16,0-1 0,21 0 16,0 22-16,0-22 0,0 1 0,0-1 15,0-21-15,0 21 0,0-20 16,0-1-16,21 0 0,-21 0 0,21 0 16,1-21-16,-1 0 0,0 0 15,0 0-15,0 0 0,22 0 0,-22 0 16,0 0-16,21-21 0,-21 0 0,22 0 15,-1 0-15,-21-1 0,22 1 16,-22-21-16,21 21 0,-21-22 0,0 1 16,1 21-16,-1-21 0,-21-1 0,0 1 15,0 0-15,0 20 0,0-20 16,0 21-16,0-21 0,0 20 16,0 1-16,-21 42 31,21 1-31,0-1 0,-22 21 15,22 0-15,0-20 0,0 20 16,0 0-16,0 1 0,0-1 0,0-21 16,0 21-16,0-20 0,0-1 0,22 0 15,-1 0-15,0 0 0,-21 0 16,21-21-16,0 0 0,0 0 0,1 0 16,-1 0-16,0 0 0,0 0 15,0-21-15,0 0 0</inkml:trace>
  <inkml:trace contextRef="#ctx0" brushRef="#br0" timeOffset="51066.53">6667 4106 0,'-21'0'0,"0"0"16,42 0 15,0 0-31,1 0 16,-1 0-16,0 0 15,0 0-15,0 0 0,0 0 16,1 0-16,-1 0 16</inkml:trace>
  <inkml:trace contextRef="#ctx0" brushRef="#br0" timeOffset="51314.9">6540 4339 0,'0'0'0,"-21"21"15,21 1 1,21-22 0,1 0-16,-1 0 0,0 0 0,0 0 15,0 0-15,0 0 0,1 0 0,-1 0 16,0 0-16,0 0 0,0 0 16,0-22-16,1 22 0,-1 0 15,-21-21-15,21 21 0</inkml:trace>
  <inkml:trace contextRef="#ctx0" brushRef="#br0" timeOffset="52146.75">7451 4149 0,'0'-21'16,"0"-1"-16,0 1 16,0 0-1,0 0-15,21 0 0,0 0 16,0 21-16,0-22 0,0 1 0,22 21 15,-22-21-15,0 21 0,21 0 16,-20-21-16,20 21 0,-21 0 0,0 0 16,0 0-16,22 21 0,-22-21 15,-21 21-15,21 22 0,-21-22 0,21 21 16,-21 0-16,0 1 0,0-1 16,0 0-16,0 1 0,0-1 15,-21-21-15,0 22 0,21-22 0,-21 21 16,21-21-16,0 0 0,-21-21 0,21 22 15,0-1-15,-22-21 0,22-21 32,0-1-17,0 1-15,0 0 0,0 0 16,22 0-16,-1 0 0,0-22 0,-21 22 16,21-21-16,0-1 0,22 22 0,-22-21 15,0 0-15,0 20 16,21-20-16,-20 21 0,20 0 0,-21 0 0,0 21 15,22 0-15,-22 0 0,0 0 16,0 21-16,21 0 0,-42 0 16,22 21-16,-1-20 0,-21 20 0,0-21 15,0 21-15,0 1 0,0-22 16,0 21-16,0-21 0,0 1 0,-21 20 16,-1-21-16,22 0 0,-21 0 0,21 1 15,0-1-15,-21-21 16,21-21 31,21-1-47,-21 1 15,21 0-15,1 0 0</inkml:trace>
  <inkml:trace contextRef="#ctx0" brushRef="#br0" timeOffset="52546.52">8721 4318 0,'0'0'16,"21"0"-16,0 0 0,0 0 15,0 0-15,0 0 0,1 0 16,-1-21-16,0 0 16,0 0-16,0-1 15,0 1-15,1 0 0,-1 0 0,-21 0 16,21 0-16,-21-1 0,0 1 0,21 0 15,-21 0-15,0 0 0,0 0 16,0-1-16,0 1 0,-21 21 16,0 0-16,0 0 15,-1 0-15,1 21 0,21 1 16,0-1-16,-21 21 0,0-21 0,21 22 16,-21-22-16,21 21 0,-21 0 15,21-20-15,0 20 0,0-21 0,0 21 16,0-20-16,0-1 0,0 0 15,0 0-15,0 0 0,0 0 16,0 1-16,0-1 16,21-21-16,0 0 0,0 0 15,0 0-15,0 0 0,1-21 16,-1-1-16,0 22 0,21-21 0,-21 0 16,22 0-16</inkml:trace>
  <inkml:trace contextRef="#ctx0" brushRef="#br0" timeOffset="53191.15">9419 4064 0,'0'0'0,"0"-21"16,0 42 31,0 0-47,0 0 0,0 1 0,0-1 15,0 21-15,0-21 0,0 0 0,0 22 16,0-22-16,0 0 0,0 0 15,0 22-15,0-22 0,-21-21 0,21 21 16,0 0-16,0 0 0,21-21 47,-21-21-47,21 21 0,0-21 0,1 0 16,-1-22-16,0 22 15,0-21-15,0 21 0,22-22 0,-22 22 16,0 0-16,0-21 0,0 21 0,0-1 15,1 22 1,-22 22-16,0-1 16,0 0-16,0 0 0,0 0 0,0 0 15,0 1-15,0-1 0,0 21 16,0-21-16,0 0 0,0 1 0,0-1 16,0 0-16,0 0 0,0 0 15,21-21-15,0 21 16,0-21-16,0 0 0,0 0 0,1 0 15,-1 0-15,0 0 0,0-21 16,0 21-16,22-21 0,-22 0 16,0 0-16,0 0 0,-21-1 0,0 1 15,21 0-15,-21-21 0,0-1 0,0 22 16,0-21-16,0 21 0,0-22 16,-21 22-16,21 0 0,-21-21 0,0 42 15,0-21-15,-1 21 0,1 0 0,42 0 47,1 0-31,-1 0-16,0 0 0,0 0 15,0 0-15,0 0 16,1 0-16,-1 0 16,-21-22-16,21 22 0,-21-21 15</inkml:trace>
  <inkml:trace contextRef="#ctx0" brushRef="#br0" timeOffset="54082.64">11176 3514 0,'0'0'0,"-21"0"0,21-21 15,0-1-15,0 1 16,0 0 0,-21 21-16,21-21 0,-22 21 15,1 21 17,0 0-32,21 22 0,-21-22 0,21 21 15,0 0-15,-21 1 0,0-1 16,21 22-16,-22-22 0,1 0 15,21 22-15,-21-22 0,21 0 0,-21 22 16,21-22-16,0 1 0,-21-22 16,21 21-16,-21-21 0,21 0 0,0 1 15,0-1-15,0 0 0,0 0 0,0-42 47,0 0-31,0 0-16,0-1 0</inkml:trace>
  <inkml:trace contextRef="#ctx0" brushRef="#br0" timeOffset="54338.79">10753 4170 0,'0'0'0,"0"21"0,-22 0 0,22 0 0,0 1 15,0-1-15,0 0 16,0 0-16,0 0 15,0 0-15,22-21 0,-1 22 16,0-22-16,0 0 0,0 0 0,0 0 16,22 0-16,-22 0 0,0 0 15,21 0-15,-20 0 0,20 0 0,-21-22 16,21 1-16,-20 21 0,-1-21 16,0 21-16,0-21 0,0 0 0,-21 0 15,21-1-15,-21 1 16,0 0-16,0-21 0,0 21 0,0-1 15</inkml:trace>
  <inkml:trace contextRef="#ctx0" brushRef="#br0" timeOffset="54607.16">10964 3408 0,'0'-21'15,"21"0"1,1 21-16,-1 0 0,0-22 16,21 22-16,-21-21 0,1 21 15,20 0-15,-21-21 0,21 21 0,-20-21 16,-1 21-16,0 0 0,0 0 16,0 0-16,0 0 15,1 0-15,-22 21 16,0 0-16,0 0 0,0 1 15,0-1-15,0 0 0,0 0 0,0 0 16</inkml:trace>
  <inkml:trace contextRef="#ctx0" brushRef="#br0" timeOffset="55114.87">11472 3958 0,'0'21'16,"-21"-21"-16,21 22 15,0-1-15,-21 0 0,21 0 16,-21 0-16,21 0 0,0 1 16,0-1-16,0 0 15,0 0-15,0 0 16,0 0-16,0 1 0,-21-22 0,21 21 15,-22-21-15,22 21 0,0-42 47,0 0-47,0-1 16,0 1-16,22-21 0,-22 21 16,21 0-16,0-22 0,0 22 0,0 0 15,0-21-15,1 20 0,-1 1 16,0 0-16,0 21 0,0 0 0,0 0 15,1 0-15,-1 0 0,-21 21 16,21 0-16,-21 1 0,0 20 16,0-21-16,0 0 0,0 22 15,0-22-15,0 21 0,0-21 0,-21 0 16,21 1-16,-21-1 0,21 0 0,0 0 16,0 0-16,0-42 46,0 0-46,0 0 16,21 0-16,0-1 0</inkml:trace>
  <inkml:trace contextRef="#ctx0" brushRef="#br0" timeOffset="55394.71">12044 3450 0,'0'0'0,"21"-21"0,-21 42 31,0 22-15,0-22-16,0 21 0,0-21 15,-21 22-15,21-1 0,-21 0 0,21 22 16,-22-22-16,1 0 0,0 1 16,21-1-16,-21 0 0,0 1 15,0-1-15,21-21 0,-22 22 0,22-22 16,-21 0-16,21 0 0,-21 0 0,21 0 15,0 1-15,0-1 16,0-42 0,21-1-1,-21 1-15</inkml:trace>
  <inkml:trace contextRef="#ctx0" brushRef="#br0" timeOffset="55710.65">11938 4191 0,'0'0'0,"0"21"16,21-21 15,0 0-31,0 0 16,1 0-16,-1-21 0,0 21 0,0-21 16,0 0-16,0 21 0,-21-21 15,22-1-15,-22 1 16,-22 21-1,1 0-15,0 0 0,0 0 16,21 21-16,-21-21 0,0 22 16,-1-1-16,1 0 0,21 0 15,-21 0-15,21 0 0,-21-21 16,21 22-16,0-1 16,21-21-1,0 0-15,0 0 16,1 0-16,-1 0 0</inkml:trace>
  <inkml:trace contextRef="#ctx0" brushRef="#br0" timeOffset="56094.43">12277 4170 0,'0'0'0,"-22"0"31,1 0-31,0 0 16,0 0-16,21 21 0,-21 0 15,0-21-15,21 21 16,0 1-16,21-22 47,0 0-47,0 0 0,0 0 16,0 0-1,-21 21 1,0 0-16,0 0 0,0 0 15,0 0-15,0 1 0,0-1 0,0 21 16,-21-21-16,0 22 0,21-22 0,-21 21 16,0 0-16,0-20 0,-1 20 15,1-21-15,0 21 0,21-20 0,-21-1 16,21 0-16,-21 0 0,21 0 0,0 0 16,0-42-1,21 0 1,0 0-16,0 0 0,0 0 0,1-22 15,-1 22-15</inkml:trace>
  <inkml:trace contextRef="#ctx0" brushRef="#br0" timeOffset="56402.6">12404 4297 0,'-22'0'0,"22"-21"47,0 0-47,0-1 16,22 22-1,-22-21-15,0 42 32,0 1-32,0-1 15,0 0-15,0 0 0,0 0 16,0 0-16,0 1 0,0-1 15,0-42 32,0-1-31</inkml:trace>
  <inkml:trace contextRef="#ctx0" brushRef="#br0" timeOffset="56623.1">11853 3704 0,'0'0'16,"-21"0"-16,0 0 0,0 0 0,21-21 0,0 0 31,21 21-31,0 0 16,0 0-16,0 0 0,1 0 0,-1 0 15,21 0-15,0 0 0,-20 0 0,20-21 16,0 21-16,1 0 0,-1 0 16</inkml:trace>
  <inkml:trace contextRef="#ctx0" brushRef="#br0" timeOffset="56954.91">12975 3133 0,'0'-21'15,"-21"21"1,0 0-16,0 21 0,-1 0 16,1 0-16,0 0 0,-21 0 15,21 22-15,-22 20 0,22-20 16,-21 20-16,21 1 0,-22-1 0,1 1 15,21-1-15,-22 22 0,22-1 0,0-20 16,-21 21-16,42-22 0,-21 22 16,21-22-16,-22 1 0,22-1 0,0-20 15,0-1-15,0 21 0,22-41 0,-1 20 16,-21 0-16,42-21 0,-21 1 0,0-1 16,22 0-16,-1-21 0,-21 0 15,22 0-15,20 0 0,-21 0 0,1 0 16,20-21-16</inkml:trace>
  <inkml:trace contextRef="#ctx0" brushRef="#br0" timeOffset="57370.67">14287 3112 0,'22'0'15,"-1"0"1,0 0-16,0 0 0,21 0 0,-20 0 15,20 21-15,0 0 0,-21 21 0,22-21 16,-22 22-16,21-1 0,-21 22 16,1-22-16,-1 21 0,-21 1 0,0-1 15,0 1-15,0-1 0,0 1 0,-21 21 16,-1-22-16,-20 1 16,0 20-16,-1-20 0,1-1 0,-21 1 15,20-1-15,-20-20 0,20-1 0,-20 0 16,21 1-16,-22-1 0,22-21 15,-1 21-15,1-20 0,0-1 0,-1 0 16,22 0-16,-21-21 0,21 21 0,0-21 16</inkml:trace>
  <inkml:trace contextRef="#ctx0" brushRef="#br0" timeOffset="62670.82">1270 6964 0,'0'0'0,"0"-21"0,-21 21 15,-22 0-15,22 0 16,-21 0-16,0 0 0,-1 0 16,1 0-16,-22 0 0,22 21 15,-21-21-15,20 21 0,-20 21 0,-1-20 16,22 20-16,0 0 0,-1 1 16,1 20-16,0-21 0,20 22 15,22-1-15,0 1 0,0-1 0,0 1 16,0-1-16,0 1 0,22-22 15,-1 22-15,0-22 0,0 0 0,21 1 16,-20-1-16,20 0 0,-21-20 16,21-1-16,1 0 0,-1-21 0,0 0 15,1 0-15,-1 0 16,0-21-16,1-22 0,-1 22 0,0-21 16,1 0-16</inkml:trace>
  <inkml:trace contextRef="#ctx0" brushRef="#br0" timeOffset="63156.06">1587 6922 0,'0'0'0,"0"-43"0,0 22 0,0 0 0,0 0 16,0 42 0,0 0-1,0 0-15,0 22 16,0-1-16,0 21 0,0 1 0,-21-22 15,21 22-15,-21 20 0,0-20 16,21-1-16,-21-20 0,0 20 0,21-20 16,-22-1-16,1 0 0,21 1 15,-21-22-15,21 21 0,0-21 0,0 0 16,-21-21-16,21-21 31,0 0-31,0 0 16,0 0-16,21 0 0,0-22 0,0 1 15,1 21-15,-1-22 16,0 1-16,21 0 0,-21 21 0,22-22 16,-1 22-16,0 21 0,-20-21 15,20 21-15,0 0 0,-21 0 0,1 21 16,20 0-16,-21 0 0,-21 22 16,21-22-16,-21 21 0,0-21 0,0 22 15,0-22-15,0 21 0,0-21 16,-21 1-16,0 20 0,21-21 0,-21 0 15,0 0-15,-1 1 0,1-1 16,0 0-16,21-42 31,0 0-31,21 21 16,0-22-16</inkml:trace>
  <inkml:trace contextRef="#ctx0" brushRef="#br0" timeOffset="63943.62">2625 7387 0,'0'0'0,"0"-21"0,-22 0 0,1 0 0,0 0 16,0-1-16,0 1 0,0 0 0,-1 21 15,1 0-15,0 0 0,0 0 16,0 0-16,-22 21 0,22 0 15,0 1-15,0-1 0,0 21 0,0 0 16,-1 1-16,1-1 0,0 0 16,0 1-16,0-1 0,21 0 0,0-20 15,-21 20-15,21-21 0,0 0 16,0 0-16,0 1 0,21-22 16,0 0-16,0 0 0,0 0 15,0 0-15,22 0 0,-22-22 16,0 1-16,21 0 0,-20 0 0,20 0 15,-21 0-15,0-22 16,22 22-16,-22-21 0,0-1 0,0 1 16,0 21-16,0-21 0,-21 20 15,0 1-15,22 0 0,-22 0 0,-22 42 32,22 0-32,-21 0 15,21 22-15,0-22 0,-21 21 0,21-21 16,-21 22-16,21-22 0,0 0 15,0 21-15,0-20 0,0-1 0,0 0 16,0 0-16,21-21 16,0 0-16,0 0 15,1 0-15,-1 0 0,21 0 0,-21 0 16,22-21-16,-1 0 0,-21 0 16,21-1-16,-20 1 0,-1 0 0,0 0 15,0 0-15,0-22 0,0 22 16,-21-21-16,0 21 0,0 0 0,0-1 15,0 1-15,0 0 0,0 0 0,-21 21 16,0 0-16,0 0 0,0 0 16,0 0-16,21 21 0,-22 0 15,22 0-15,0 1 0,0-1 16,0 0-16,0 21 0,0-21 16,0 1-16,22-1 0,-1 0 0,-21 0 15,21 0-15,0 0 0,-21 1 16,0-1-16,21 0 0,0 0 0,-21 0 15,22 0-15,-22 1 16,21-22-16,0 0 0,0 0 16,0 0-1,0 0-15,1 0 0,-1 0 0,0-22 16,0 1-16,21 0 0,-20 21 0,-1-42 16,0 21-16,21-1 0,-21 1 15,22-21-15,-22 21 0</inkml:trace>
  <inkml:trace contextRef="#ctx0" brushRef="#br0" timeOffset="64358.39">3556 7387 0,'0'0'0,"0"-21"16,0 0-16,-21 21 16,0 0-1,-1 0-15,1 21 0,-21-21 0,21 21 16,0 0-16,-1 1 0,1-1 0,-21 21 16,21-21-16,0 22 0,21-22 15,-22 0-15,1 21 0,21-21 0,0 1 16,0-1-16,0 0 0,0 0 15,0 0-15,0 0 0,21 1 16,1-22-16,-1 0 0,0 0 16,0 0-16,0 0 15,22-22-15,-22 1 0,0 21 0,0-21 16,0 0-16,0 0 0,1 0 0,-1-1 16,-21-20-16,0 21 0,21 0 15,-21-22-15,0 22 0,0 0 0,0 0 16,0 42-1,0 0 1,0 0-16,-21 1 0,21 20 16,0-21-16,0 0 0,0 0 15,0 1-15,0-1 0,0 0 0,0 0 16,0 0-16,0 0 0,21-21 16,0 0-1,0 0-15,0 0 0,22 0 0,-22 0 16,21 0-16,-21-21 0,22 21 0,-22-21 15,21 0-15,-21 0 0,22 21 16,-1-21-16</inkml:trace>
  <inkml:trace contextRef="#ctx0" brushRef="#br0" timeOffset="65258.87">4127 7430 0,'0'0'0,"0"-22"0,0 1 0,0 0 0,-21 21 31,0 0-31,0 0 0,0 0 16,21 21-16,-21 0 0,-1 1 0,22-1 15,-21 0-15,21 21 16,0-21-16,-21 1 0,21 20 0,0-21 16,0 0-16,0 0 0,0 1 15,0-1-15,0 0 0,0 0 0,21 0 16,0 0-16,1 1 0,-1-22 16,0 0-16,0 0 0,0 0 15,0 0-15,22 0 0,-22 0 0,0 0 16,21-22-16,-20 1 0,-1 21 0,21-42 15,-21 21-15,0 0 0,22-22 16,-22 1-16,0 0 0,21-1 0,-20-20 16,-1 20-16,-21-20 0,21 21 15,0-22-15,-21 1 0,0 20 16,0 1-16,0 0 0,0-1 0,0 22 16,0-21-16,0 21 0,0-1 0,-21 22 31,0 0-31,0 22 0,-1-1 0,1 0 15,0 21-15,21 1 0,-21-1 16,0 21-16,0-20 0,-1 20 0,1 1 16,21-22-16,0 22 0,-21-22 0,21 0 15,0 1-15,0-1 0,0 0 16,0-21-16,0 1 0,0-1 0,0 0 16,21 0-16,0 0 0,1-21 15,-1 0-15,21 0 0,-21 0 16,22 0-16,-1 0 0,0 0 0,-21-21 15,22 21-15,-1-21 0,0 0 0,-20 0 16,20-1-16,-21 1 0,0 0 16,0 0-16,1-21 0,-1 20 0,-21 1 15,0 0-15,0 0 0,-21 21 32,-1 21-32,1 0 15,21 0-15,0 1 16,0-1-16,-21 0 0,21 0 0,0 0 15,-21 0-15,21 1 0,0-1 16,0 0-16,0 0 16,21-21-16,0 0 0,0 0 15,1 0-15,20 0 0,-21 0 16,0 0-16,0 0 0,1-21 16,-1 0-16,21 21 0,-21-21 0,0-1 15,1 1-15,-1 0 0,0 0 0,-21 0 16,21 0-16,-21-1 0,21 22 15,-21 22 17,0-1-32,0 0 0,0 0 15,0 0-15,0 0 0,0 1 16,0-1-16,0 0 0,0 0 16,0 0-16,21-21 15,1 0-15,-1 0 16,0 0-16,0 0 0,0 0 15,0 0-15,1-21 0,-1 21 16,0-21-16,0 0 0,-21 0 0,21-1 16,0-20-16,-21 21 0,22 0 0</inkml:trace>
  <inkml:trace contextRef="#ctx0" brushRef="#br0" timeOffset="65486.25">4403 7070 0,'-22'0'0,"44"0"0,-65 0 0,43 21 0,21-21 31,22 0-31,-1 0 0,0 0 0,1 0 16,20 0-16,-20 0 0,20 0 0,-21 0 15,22 0-15,-22 0 0,1 0 16,-1 0-16,0-21 0,-21 21 0,1 0 15,-1 0-15,0 0 0,0 0 16</inkml:trace>
  <inkml:trace contextRef="#ctx0" brushRef="#br0" timeOffset="66068.92">7133 7239 0,'0'0'0,"-21"-42"16,0 42-16,-22 0 0,22 0 0,-21 0 16,21 0-16,-22 0 0,1 0 15,-43 42-15,43 0 16,0-20-16,-1 20 0,22 0 0,-21 1 0,21-1 15,0 0-15,21 1 16,0-1-16,0 0 0,0-21 0,0 22 16,21-22-16,21 0 0,-21 0 0,0 0 15,22 1-15,-22-22 0,21 0 16,1 0-16,-1 0 0,21 0 0,-20 0 16,20 0-16,-20 0 0,20-22 0,-21 1 15,1 0-15,-1 0 0</inkml:trace>
  <inkml:trace contextRef="#ctx0" brushRef="#br0" timeOffset="66262.81">7662 7472 0,'21'0'0,"1"0"15,-1 0-15,0 0 0,0 0 0,0 0 16,0 0-16,1-21 0,20 21 15,0-21-15,-21 21 0,1 0 0,20 0 16,-21-22-16,0 22 0,0 0 0</inkml:trace>
  <inkml:trace contextRef="#ctx0" brushRef="#br0" timeOffset="66418.72">7768 7557 0,'-21'21'16,"42"-42"-16,-42 63 0,21-21 15,21-21 1,0 0-16,0 0 16,1 0-16,20 0 0,-21 0 0,21 0 15,1 0-15,-1-21 0,22 21 0,-22-21 16,0 0-16,1-1 0,20 1 16</inkml:trace>
  <inkml:trace contextRef="#ctx0" brushRef="#br0" timeOffset="67627.53">8932 7133 0,'-21'-21'0,"42"42"0,-63-42 16,21 21 0,21 21-16,0 0 15,0 1-15,0-1 0,0 0 0,0 0 16,0 21-16,0-20 0,0-1 15,0 21-15,0-21 0,0 22 0,-21-22 16,21 0-16,-22 21 0,22-21 16,-21 1-16,21-1 0,-21 0 15,21-42 17,0 0-32,0-1 15,0 1-15,21 0 0,-21 0 0,0-21 16,21 20-16,-21 1 0,22-21 0,-22 21 15,0-22-15,21 22 0,-21 0 16,21 0-16,0 21 16,0 0-1,0 21-15,-21 0 0,22 0 0,-22 22 16,0-22-16,21 0 0,0 21 16,-21-20-16,21 20 0,0-21 0,-21 0 15,21 0-15,1 1 0,-1-1 16,0 0-16,0 0 0,0-21 0,0 21 15,22-21-15,-22 0 0,21 0 0,-21 0 16,22 0-16,-22 0 0,21-21 16,1 0-16,-22 21 0,21-21 0,0 0 15,-20-1-15,-1-20 0,0 21 0,0-21 16,0-1-16,-21 1 0,21 21 16,-21-22-16,0 1 0,0 21 0,0 0 15,0 0-15,0-1 0,-21 22 16,0 0-16,0 0 15,21 22-15,-21-1 0,0 0 0,-1 0 16,22 21-16,-21-20 0,0 20 0,21-21 16,0 21-16,0 1 0,-21-22 15,21 21-15,0-21 0,0 1 0,0-1 16,0 0-16,0 0 0,0 0 0,21-21 16,0 0-16,0 0 0,1 0 15,-1 0-15,0 0 0,21 0 0,-21 0 16,1-21-16,20 21 0,-21-21 0,21 0 15,-20 0-15,-1-22 16,0 22-16,0 0 0,0-21 0,0 20 16,1-20-16,-22 21 0,0-21 0,21 20 15,-21 1-15,0 0 16,0 42 0,0 0-16,0 1 0,0-1 15,0 0-15,0 0 0,0 0 16,0 22-16,0-22 0,0 0 0,0 0 15,0 0-15,0 0 0,0 1 0,21-1 16,0-21 0,0 0-16,0 0 0,1 0 0,-1 0 15,0 0-15,21 0 0,-21 0 0,1 0 16,-1-21-16,21-1 16,-21 1-16,-21 0 0,21 0 0,1 0 15,-1 0-15,-21-1 0,0 1 16,0 42 15,0 1-31,0-1 0,0 0 16,0 0-16,0 0 0,0 0 15,0 1-15,0-1 0,0 0 16,0 0-16,0 0 0,21-21 16,0 0-16,0 0 15,0 0-15,1 0 0,-1 0 0,0 0 16,0-21-16,0 21 0,0-21 15,1 0-15,-1 21 0,0-21 0,0-1 16,-21 1-16,0 0 0,0-21 16,0 21-16,0-22 0,0 22 0,0 0 15,0-21-15,-21 20 0,0-20 0,0 21 16,21 0-16,-22 0 16,1 21-16,42 0 31,1 0-16,-1 0-15,0 0 0,0 0 16,0-22-16,0 22 0,22-21 16,-22 21-16</inkml:trace>
  <inkml:trace contextRef="#ctx0" brushRef="#br0" timeOffset="68118.84">12277 6816 0,'0'0'0,"21"-21"0,0-1 16,0 1-16,-21 0 0,0 0 0,0 0 16,0 0-16,0-1 0,0 1 0,-21 21 15,0 0-15,-22 0 0,22 0 16,-21 0-16,0 0 0,-22 21 0,22 1 15,-1-1-15,1 21 0,-21 0 16,20 1-16,1-1 0,0 22 16,20-22-16,-20 21 0,21 22 0,0-21 15,0-1-15,21 1 0,0-1 16,0-21-16,0 22 0,0-22 0,21 1 16,0-22-16,0 21 0,0-21 0,0 0 15,22-21-15,-1 0 0,0 0 0,1 0 16,20 0-16,1 0 0,-1 0 15,1-21-15,-1 0 0,22-21 0,-22 21 16,1-22-16,-1 1 0,-20-22 16</inkml:trace>
  <inkml:trace contextRef="#ctx0" brushRef="#br0" timeOffset="70738.25">12869 6625 0,'0'0'15,"0"-63"-15,-21 20 0,0 1 0,21 0 16,0 21-16,-21-1 0,21 1 0,-21 21 15,-1 0-15,22 21 0,0 1 16,-21 20-16,21 0 0,-21 1 0,0 20 16,21 1-16,0-1 0,-21 1 0,21-1 15,-21 1-15,21 20 0,-22-20 16,22-1-16,0 1 0,0-1 0,-21 1 16,21-22-16,-21 0 0,21 1 15,0-22-15,0 21 0,0-21 16,0 1-16,21-44 31,0 22-31,-21-42 0,22 21 16,-1 0-16,0-22 0,21 22 0,-21-21 15,1 0-15,-1 20 0,-21-20 0,21 21 16,0 0-16,0 0 0,0 21 16,1 0-1,-22 21-15,0 0 0,21 0 16,-21 0-16,0 0 15,0 22-15,0-22 0,0 0 0,0 0 16,21 0-16,0 1 0,-21-1 0,21 0 16,0 0-16,-21 0 0,22-21 15,20 0-15,-21 21 0,21-21 0,-20 0 16,20 0-16,0 0 0,1 0 0,20 0 16,-21-21-16,1 0 0,-1 21 15,0-21-15,1 0 0,-22-22 0,21 22 16,-21 0-16,1-21 0,-1-1 0,-21 22 15,21-21-15,-21 0 0,0 20 16,0-20-16,0 21 0,-21 0 0,0 0 16,-1 21-16,1 0 0,0 0 0,0 0 15,-21 0-15,20 0 16,-20 0-16,21 21 0,-21 0 0,20 21 16,1-21-16,-21 43 0,21-22 15,0-21-15,21 22 0,0-22 16,0 21-16,0-21 0,0 1 0,0-1 15,0 0-15,21-21 0,0 21 0,0-21 16,0 0-16,22 0 16,-22 0-16,0 0 0,0-21 0,0 21 15,22-21-15,-22 0 0,0-1 0,0-20 16,21 21-16,-42 0 0,22-22 16,-1 22-16,0-21 0,-21 21 15,21 0-15,-21-1 0,0 1 0,0 42 31,0 1-15,0-1-16,0 0 0,0 0 16,0 21-16,0-20 0,0-1 0,0 0 15,0 0-15,0 0 0,0 0 16,0 1-16,21-22 0,0 21 16,1-21-16,-1 0 0,0 0 15,0 0-15,0 0 0,0-21 0,1 21 16,20-22-16,-21 1 0,0 0 15,22 0-15,-22-21 0,0 20 16,0-20-16,0 21 0,0-21 0,1 20 16,-1 1-16,-21-21 0,0 21 15,21 0-15,-21-1 0,0 1 0,0 0 16,0 0-16,0 0 0,0 0 16,0 42 15,-21 0-31,0-21 15,21 21-15,-22-21 0,22 21 16,0 0-16,-21-21 0,0 22 0,0-22 16,21 21-1,21-21 1,0 0 0,0 0-16,1 0 0,-1 0 15,0 0 1,0 21-16,0 0 15,-21 0-15,0 0 0,0 1 16,0-1-16,0 0 0,0 0 16,0 0-16,0 0 0,0 1 0,0-1 15,21 0-15,-21 0 0,0 0 0,22 0 16,-22 1-16,21-22 0,0 21 16,0-21-16,0 21 0,0-21 15,1 0-15,-1 0 16,21 0-16,-21 0 0,0 0 15,1 0-15,-1-21 0,0 21 0,0-21 16,21-1-16,-20 22 0,-1-21 0,0 0 16,0 0-16,0 0 0,-21 0 15,21-22-15,1 22 0,-22 0 0,0 0 16,0-22-16,0 22 0,0 0 0,0 0 16,0 0-16,0 0 15,-22 21-15,1 0 0,0 0 16,0 21-16,21 0 15,-21 0-15,0 0 0,-1 22 16,22-22-16,-21 21 0,0-21 0,0 22 16,21-22-16,0 21 0,0-21 0,0 0 15,0 1-15,0-1 0,0 0 16,0 0-16,0 0 0,21-21 16,0 0-16,0 0 15,1 0-15,-1 0 0,0-21 16,0 0-16,0 0 0,0 0 15,-21-22-15,22 22 0,-1 0 0,-21-21 16,0 20-16,21-20 0,0 21 16,-21 0-16,21 0 0,-21 42 47,0 0-47,0 0 0,0 0 0,0 0 15,0 1-15,0-1 0,21 0 0,-21 0 16,0 0-16,22 0 15,-1-21-15,0 0 0,0 22 0,0-22 16,0 0-16,1 0 0,20 0 16,-21 0-16,0 0 0,0-22 15,1 1-15,-1 21 0,0-21 16,-21 0-16,0 0 0,21 0 0,0-1 16,-21 1-16,0 0 0,0 0 15,21 0-15,1 0 16,-22-1-16,21 22 0,-21-21 15,21 21-15,0 0 0,0 0 16,-21-21 0,21 21-16,1-21 15,-22 0 1,-22 21 15,1 0-31,0 0 31,0 21-31,0 0 0,0 0 16,21 0-16,-22 1 0,22-1 0,-21 0 16,0 21-16,21-21 0,0 1 15,0-1-15,0 0 0,-21 0 0,21 21 16,0-20-16,0-1 0,0 0 0,0 0 16,21 0-16,0 0 15,0-21-15,1 0 0,20 0 16,-21 0-16,21 0 0,-20 0 0,20 0 15,0 0-15,-21 0 0,22-21 16,-1 0-16,-21 0 0,22 0 16,-22-22-16,21 1 0,-21 0 0,0-1 15,22 1-15,-22 0 0,0-1 16,-21-20-16,21 21 0,0-1 0,-21-20 16,22 20-16,-22 1 0,0 21 0,21-21 15,-21 20-15,0 1 0,0 0 16,0 0-16,-21 21 31,21 21-31,-22 0 0,1 0 0,21 22 16,0-22-16,-21 21 0,0 1 0,21-1 15,0-21-15,0 43 0,0-22 16,-21 0-16,21 1 0,0-1 0,0 0 16,0-21-16,0 22 0,0-1 15,0-21-15,0 0 0,0 1 16,0-1-16,21 0 0,0-21 0,0 0 15,0 0-15,1 0 0,20 0 16,-21 0-16,0 0 0,0-21 16,1 0-16,-1-1 0,0 1 0,0 0 15,0 0-15,0-21 0,1 20 16,-1 1-16,0 0 0,-21-21 0,21 21 16,-21 42 15,-21 0-31,21 0 0,0 0 15,-21 0-15,21 1 16,0-1-16,0 0 0,0 0 0,0 0 16,21-21-1,0 0-15,0 0 0,0 0 16,1 0-16,-1 0 0,0 0 0,0 0 16,0 0-16,0-21 0,1 0 15,-1 21-15,0-21 0,0 0 0,-21-1 16,0 1-16,0 0 0,21 0 0,-21 0 15,0 0-15,0 42 32,0 0-32,-21 0 15,21 0-15,0 0 0,0 1 0,0-1 16,0 0-16,0 0 0,0 0 16,0 0-16,21-21 0,0 22 15,1-22-15,-1 0 16,0 0-16,0 0 0,0 0 15,0 0-15,1-22 0,-22 1 16</inkml:trace>
  <inkml:trace contextRef="#ctx0" brushRef="#br0" timeOffset="71539.64">17378 6117 0,'0'0'16,"0"-21"0,0 0-16,0 0 15,0 0-15,0-1 16,-21 22-1,-1 0-15,1 0 0,0 22 16,0-1-16,0 0 0,0 0 16,-1 21-16,1-20 0,0 20 0,0 21 15,0-20-15,21 20 0,-21 1 0,-1-22 16,1 22-16,21-1 0,0 1 16,-21-1-16,0-21 0,21 22 0,-21-22 15,21 1-15,0-1 0,0 0 0,0 1 16,0-22-16,0 21 15,0-21-15,0 22 0,0-22 0,0 0 16,21-21-16,0 21 0,0-21 16,0 0-1,1 0-15,-22-21 0,0 0 16,0 0-16,0-22 0</inkml:trace>
  <inkml:trace contextRef="#ctx0" brushRef="#br0" timeOffset="71902.58">15960 6498 0,'0'0'0,"-22"21"16,22 1 0,22-22-1,-1 0-15,0 0 0,0 0 16,0 0-16,0 0 0,22 0 0,-22 0 15,21 0-15,-21 0 0,1 0 0,-1 0 16,0 0-16,21 0 0,1 0 16,-22-22-16,0 22 0,0 0 15,0 0-15,0-21 0,22 21 16</inkml:trace>
  <inkml:trace contextRef="#ctx0" brushRef="#br0" timeOffset="72571.05">16235 6223 0,'0'-21'0,"0"42"0,-21-21 31,-1 21-15,1 0-16,0 1 0,0 20 15,0 0-15,0 22 0,-1-22 16,1 0-16,0 22 0,0-22 0,21 1 16,-21-1-16,21 0 0,0-21 0,0 22 15,0-22-15,0 0 0,0 0 16,0 0-16,21 1 0,0-22 16,0 0-16,0 0 0,1 0 15,-1-22-15</inkml:trace>
  <inkml:trace contextRef="#ctx0" brushRef="#br0" timeOffset="72784.55">15833 6562 0,'0'0'15,"-22"21"1,22 0-16,22-21 15,-1 0-15,0 0 0,21 0 16,-21 0-16,1 0 0,20 0 16,0 0-16,1 0 0,20-21 0,-21 0 15,22 21-15,-22-21 0,22-1 0,-22 1 16</inkml:trace>
  <inkml:trace contextRef="#ctx0" brushRef="#br0" timeOffset="73263.98">17399 6054 0,'-21'0'63,"0"0"-63,-1 0 15,1 21-15,0-21 0,0 42 0,0-21 16,0 1-16,-22 20 0,43 21 16,-42-20-16,42 20 0,-21 22 0,0-22 15,-1 22-15,1-21 0,21-1 16,0 1-16,0-1 0,-21 1 16,21-1-16,0 1 0,0-22 0,0 0 15,0 1-15,21-1 0,0 0 0,1-21 16,-1 22-16,0-22 0,21-21 15,-21 21-15,1-21 0,20 0 0,0 0 16,1 0-16,-1 0 0,0 0 0,1-21 16,-1 0-16,0 0 0,1-1 15</inkml:trace>
  <inkml:trace contextRef="#ctx0" brushRef="#br0" timeOffset="73667">17970 6308 0,'0'0'0,"-21"0"16,0 0 0,21 21-1,0 0 16,21-21-15,0 0-16,1 0 16,-1-21-1,-21 0-15,0 0 16,0-1-16,0 1 16,-21 21-1,-1 0-15,1 0 16,21 21-16,0 1 0,0-1 15,-21 0-15,21 0 0,0 0 0,0 0 16,0 1-16,0 20 0,0-21 16,0 0-16,0 0 0,0 1 0,0-1 15,21 0-15,0-21 16,1 0-16,-1 21 0,0-21 16</inkml:trace>
  <inkml:trace contextRef="#ctx0" brushRef="#br0" timeOffset="74218.69">18542 6392 0,'0'0'0,"0"-21"0,0 0 16,0 42 0,0 0-1,-21 1-15,21-1 0,-21 21 16,-1 0-16,22-20 0,-21 20 0,0 0 15,0 22-15,0-22 0,0 0 16,-1 1-16,1-1 0,-21 0 0,21-20 16,0 20-16,-1 0 0,1-21 0,0 1 15,0-1-15,21 0 0,0 0 16,0 0-16,21-21 31,-21-21-15,21 0-16,0 0 0,1 0 0,-22-1 15,21-20-15,0 21 0,0-21 0,0-22 16,0 22-16,1-22 0,-1 22 16,0-43-16,0 22 0,0 20 0,0-20 15,22 21-15,-22-1 0,0 1 16,0 21-16,22 0 0,-22-1 0,0 22 16,0 0-16,0 0 0,0 22 0,1-1 15,-1 21-15,0 0 0,-21 1 16,0-1-16,21 0 0,-21 1 0,21 20 15,-21-20-15,21-1 0,-21 0 0,0 1 16,22-1-16,-22 0 16,21 1-16,-21-1 0,0-21 0,0 0 0,21 0 15,-21 1-15,0-1 0,0 0 16,0 0-16,-21-21 31,0 0-31,21-21 16,-22 0-16,1 0 0,0-1 15,0 1-15</inkml:trace>
  <inkml:trace contextRef="#ctx0" brushRef="#br0" timeOffset="74394.58">18330 6816 0,'-21'0'0,"42"0"0,-42 21 16,42 0-1,0-21-15,1 0 0,-1 0 16,21 0-16,-21 0 0,0 0 15,22 0-15,-22 0 0,21 0 0,1 0 16,-22-21-16,21 21 0,0-21 0,1 21 16,-22-21-16,21-1 0,-21 1 15,22 0-15,-22 21 0</inkml:trace>
  <inkml:trace contextRef="#ctx0" brushRef="#br0" timeOffset="74917.17">19473 6265 0,'0'0'0,"-21"0"0,0 22 15,0-22-15,0 21 16,-1 0 0,1-21-1,21-21 32,0 0-47,0-1 16,21 1-16,1 21 15,-22-21-15,21 21 0,0 0 16,0 0-16,-21 21 16,0 0-1,0 1-15,0-1 16,-21 0-16,21 0 0,-21-21 15,21 21-15,-21 0 16,-1-21 0,22-21-1,0 0 1,0 0-16,0 0 16,22 21-16,-1 0 15,-21-21-15,21 21 16,0 21-16,-21 0 15,0 0-15,0 0 16,0 0-16,0 1 0,0 20 0,0-21 16,-21 0-16,0 0 0,0 1 15,-1-1-15,22 0 0,-21 0 0,0-21 16,21 21-16</inkml:trace>
  <inkml:trace contextRef="#ctx0" brushRef="#br0" timeOffset="75282.97">19685 5884 0,'21'0'16,"0"0"-16,0 0 0,1 0 0,-1 0 15,0 0-15,0 22 0,0-1 0,22 0 16,-22 0-16,0 21 16,21-20-16,-21 20 0,1-21 0,-22 21 0,0 1 15,21-1-15,-21 22 16,0-22-16,0 21 0,0 1 0,-21-1 16,-1 1-16,1-22 0,0 22 0,-21-1 15,21 1-15,-22-22 0,-20 22 16,20-22-16,1 0 0,-21 1 0,20-1 15,1 0-15,0 1 0,20-22 0,1 0 16,-21 0-16,21 0 0,21 0 16,21-21-1,0-21 1,0 0-16</inkml:trace>
  <inkml:trace contextRef="#ctx0" brushRef="#br0" timeOffset="75517.83">20447 6773 0,'0'-21'15,"0"42"32,0 1-31,0-1-1</inkml:trace>
  <inkml:trace contextRef="#ctx0" brushRef="#br0" timeOffset="75727.03">20383 7197 0,'0'0'15,"-42"84"1,0-62-16,21-1 0,-1 21 16,1-21-16,-21 0 0,21 22 0,-22-22 15,22 0-15,-21 0 0,21 0 0,0 1 16,-1-1-16,-20 0 0,21-21 0,0 0 15,0 21-15,-22-21 0</inkml:trace>
  <inkml:trace contextRef="#ctx0" brushRef="#br0" timeOffset="76563.07">15536 3979 0,'0'0'0,"-21"0"16,0 0-16,0 0 15,21-21-15,-21 21 0,21-21 16,0 0 31,0 42-32,0 0 1,0 0 0,0 1-16,0-1 0,0 0 15</inkml:trace>
  <inkml:trace contextRef="#ctx0" brushRef="#br0" timeOffset="76754.96">15452 4276 0,'0'0'0,"21"21"0,0-21 0,-21 21 0,21-21 16,-21 21-16,21 0 15,-21 1-15,0-1 16,0 0-16,0 0 0,-21 0 15,0 0-15,0 1 0,0-22 0,-22 21 16,22 0-16,-21 0 0,-1-21 16,1 21-16,21-21 0</inkml:trace>
  <inkml:trace contextRef="#ctx0" brushRef="#br1" timeOffset="87887.85">18034 7789 0,'-21'0'0,"0"0"47,-1 0-47,1 0 31,0 0-31,0 0 0,0 0 15,0 0-15,-1 0 16,1 0-16,0 0 16,0 0-16,0 0 15,0 0-15,-1 0 0,1 0 16,0 0 0,21 22-16,-21-22 15,0 0-15,0 0 16,42 0 78,0 0-94,0 0 15,0 0-15,0 0 16,22 0-16,-22 21 0,0-21 0,0 0 15,0 0-15,22 0 0,-1 0 0,-21 0 16,22 0-16,-1 0 0,0 0 16,1 0-16,20 0 0,-21 0 15,1 0-15,20 0 0,-20 0 0,20 0 16,-21 0-16,1 0 0,-1 0 16,22 0-16,-22 0 0,0 0 0,1 0 15,-1 0-15,-21 0 0,21 0 16,1 0-16,-22 0 0,0 0 0,21 0 15,-20 0-15,-1 0 0,0 0 0,0 0 16,0 0-16,0 0 16,1 0-16,-1 0 15,0 0 1,-21 21 62,-21-21-62,0 0-1</inkml:trace>
  <inkml:trace contextRef="#ctx0" brushRef="#br1" timeOffset="88703.1">17822 8001 0,'-21'0'16,"0"0"-1,0 0 1,0 0-16,-1 0 15,1 0 1,0 0 0,0 0-1,42 0 79,0 0-78,0 0-16,1 0 0,-1 0 15,0 0-15,0 0 0,0 0 16,0 0-16,22 0 0,-22 0 0,21 0 16,1 0-16,-1 0 0,21 0 15,-20-21-15,20 21 0,-20 0 0,20 0 16,1 0-16,-22 0 0,0 0 15,22 0-15,-22 0 0,0 0 16,1 0-16,-1-21 0,0 21 0,1 0 16,-1 0-16,-21 0 0,22 0 15,-22 0-15,0 0 0,21 0 0,-21 0 16,1 0-16,-1 0 0,0 0 16,0 0-16,0 0 15,0-21-15,1 21 31,-44 0 48,1 0-79,0 0 0,0 0 15,0 0-15,0 0 16</inkml:trace>
  <inkml:trace contextRef="#ctx0" brushRef="#br1" timeOffset="89375.14">17780 7832 0,'0'0'0,"-21"0"16,42 0 77,0 0-93,0 0 16,0 0-16,1 0 0,-1 0 16,21 0-16,-21 0 0,22 0 15,-22 0-15,21 0 0,0 0 0,1 0 16,-1 0-16,0 0 0,22 0 16,-22 0-16,1 0 0,20 0 15,-21 0-15,1 0 0,20 0 0,-20 0 16,-1 0-16,0 0 0,1 0 0,-1 0 15,-21 0-15,21 0 0,-20 0 16,-1 0-16,0 0 0,0 0 0,0 0 16,0 0-1,-42 0 79,0 0-94,0 0 0,0 0 16,0 0-16</inkml:trace>
  <inkml:trace contextRef="#ctx0" brushRef="#br1" timeOffset="89838.87">17949 8065 0,'21'0'63,"1"0"-63,-1 0 0,0 0 16,0 0-16,0 0 0,22 0 0,-1 0 15,0 0-15,1 0 0,-1 0 0,21 0 16,-20 0-16,-1-22 0,22 22 15,-22 0-15,0 0 0,1 0 0,-22 0 16,21 0-16,-21 0 0,0 0 16,1 0-16,-1 0 0,0 0 0,0 0 15,0 0-15,0 0 16,-21-21 0,0 0 15</inkml:trace>
  <inkml:trace contextRef="#ctx0" brushRef="#br1" timeOffset="92129.72">18859 5927 0,'0'0'0,"-21"0"15,0 0 79,0-21-78,21-1-1,-21 22 1,21-21-16,-21 0 0,-1 21 15,22-21-15,-21 0 16,0 21-16,0-21 0,0-1 16,0 22-16,-1-21 0,1 21 0,0-21 15,0 0-15,0 21 0,-22-21 16,22 21-16,0-21 0,0-1 0,-21 22 16,20-21-16,1 0 0,-21 21 15,21-21-15,0 21 0,-22-21 0,22 21 16,0-21-16,0 21 0,-22 0 0,22-22 15,0 22-15,0-21 0,-21 21 16,-1 0-16,22 0 0,-21 0 0,-1-21 16,1 21-16,0 0 0,-1 0 15,-20 0-15,21 0 0,-22 0 0,1 0 16,-1 0-16,1 0 0,-1 0 16,1-21-16,-1 21 0,1 0 15,-1 0-15,1 0 0,20 0 0,-20 0 16,-1 0-16,1-21 0,20 21 0,-20 0 15,-1 0-15,1 0 0,-1 0 16,1 0-16,-1-21 0,1 21 0,-22 0 16,22 0-16,-1 0 0,1 0 0,-22 0 15,22-22-15,-22 22 0,0 0 16,22 0-16,-22 0 0,0 0 0,1 0 16,-1-21-16,0 21 0,22 0 15,-22 0-15,22 0 0,-1 0 0,-20 0 16,20 0-16,1-21 0,-1 21 15,-21 0-15,22 0 0,-1 0 16,-20 0-16,20 0 0,-20 0 0,-1 0 16,21 0-16,-20 0 0,20 0 0,-20 0 15,-1 0-15,0 0 0,1 0 16,-1 0-16,0 0 0,1 0 0,-1 0 16,0 0-16,1 0 0,-1 0 15,0 0-15,22 0 0,-22 0 0,22 0 16,-22 0-16,21 0 0,-20 0 0,-1 0 15,22 0-15,-22 0 0,0 0 16,1 0-16,-1 0 0,0 0 0,22 0 16,-22 0-16,0 21 0,1-21 15,-1 0-15,-21 0 0,22 21 16,-1-21-16,0 0 0,1 0 0,-1 22 16,0-22-16,22 21 0,-22-21 0,0 0 15,22 0-15,-22 21 0,1-21 16,20 0-16,-21 0 0,1 21 0,20-21 15,-20 0-15,20 0 0,-21 0 16,22 21-16,-22-21 0,22 0 0,-1 0 16,1 21-16,-1-21 0,1 0 0,-22 22 15,22-22-15,-1 0 0,-21 21 16,1-21-16,-1 21 0,22-21 16,-22 21-16,0-21 0,22 21 0,-22-21 15,22 21-15,-1-21 0,1 22 16,-1-22-16,22 21 0,-1-21 0,-20 21 15,42-21-15,-22 21 0,1-21 16,0 21-16,-1-21 0,1 21 0,21-21 16,-21 22-16,-1-1 0,1-21 15,0 21-15,20-21 0,-20 21 0,0 0 16,-1-21-16,22 21 0,-21 1 0,21-22 16,-22 21-16,22-21 0,-21 21 15,21-21-15,0 21 0,-22 0 0,22-21 16,0 21-16,-21-21 0,20 22 15,1-22-15,-21 21 0,21-21 16,-22 21-16,22-21 0,-21 0 0,21 21 16,0-21-16,-22 0 0,22 21 15,0-21-15,0 0 0,0 0 0,-1 21 16,1-21-16,0 0 16,0 0-16,21 22 0,-21-22 15,42-22 95,0 22-110,0-21 0,-21 0 0,21 21 15,1-21-15,-1 0 0,0 21 16,0-21-16,0-1 0,0 1 0,1 0 15,-1 0-15,0 0 0,0 0 16,0-22-16,0 22 0,1 0 0,-1 0 16,0 0-16,0-1 0,-21 1 0,0 0 15,21 21-15,-21-21 16,0 42 31,-21 0-32,0 0-15,0 22 0,0-22 0,-1 0 16,22 0-16,-21 0 0,0 22 0,0-22 16,0 0-16,0 0 15,-22 0-15,22 1 0,0-1 0,21 0 0,-21 0 16,0-21-16,-1 0 16,1 0-1,21-21 16,21 21-31,1 0 16,-1 0-16,0 0 16,0 0-16,0 0 0,22 21 0,-22 0 15,21 0-15,-21-21 0,22 22 16,-22-22-16,21 21 0,-21 0 0,22-21 16,-22 0-16,0 0 0,0 21 0,0 0 15,0-21-15,1 21 16,-22 1-1,0-1 1,0 0 0,0 0-16</inkml:trace>
  <inkml:trace contextRef="#ctx0" brushRef="#br1" timeOffset="93958.17">2349 8255 0,'0'0'0,"-21"0"0,0 0 16,0 0-16,0 0 16,0 0-1,21 21 16,0 0-15,0 1-16,0-1 0,0 0 16,0 0-16,21 0 15,-21 0-15,0 1 0,0-1 0,0 0 16,21 0-16,0 0 0,-21 22 16,21-22-16,0 0 0,1 21 15,-1-21-15,0 1 0,0 20 0,21 0 16,-20-21-16,20 22 0,0-22 15,1 0-15,-1 21 0,0-20 0,1 20 16,-1-21-16,0 0 0,1 0 16,-1 1-16,21-1 0,-20 0 0,-1-21 15,22 21-15,-1-21 0,1 0 0,-1 21 16,1-21-16,20 0 0,-20 0 16,20 0-16,1 0 0,0 0 0,-1 0 15,1-21-15,21 21 0,0-21 0,0 0 16,-1 0-16,1-1 0,0 22 15,0-21-15,0 0 0,0 0 16,-1 0-16,1 0 0,0-1 0,0 22 16,0-21-16,21 0 0,-21 0 15,-1 0-15,1 0 0,0-1 0,0 22 16,0-21-16,0 0 0,-1 0 0,22 0 16,-21 0-16,21-1 0,-21 1 15,21 0-15,-21 0 0,0 21 0,21-21 16,-21 0-16,-1 21 0,1-22 0,0 22 15,0 0-15,0 0 0,-22-21 0,1 21 16,0 0-16,-1 0 16,1 0-16,0 0 0,-22 0 0,22 0 15,0 0-15,-22 0 0,22 0 0,-1 0 16,-20 0-16,-1 0 0,22 0 16,-21 0-16,-1 0 0,-21 0 0,22 0 15,-1 0-15,-20 21 0,-1-21 0,0 22 16,1-22-16,-1 21 0,-21 0 0,22-21 15,-22 21-15,0 0 0,0 0 16,0-21-16,0 22 0,-21-1 0,22-21 16,-1 21-16,0 0 0,-21 0 15,21-21-15,-21 21 16,21-21 31,0 0-32,-21-21-15,22 0 16,-1 0-16,0 21 0,-21-21 0,21 0 16,0 21-16,0-22 0,1 1 0,-1 0 15,0 0-15,0 0 0,0 0 16,22-1-16,-22 1 0,0 0 0,21 21 16,-21-21-16,22 0 0,-22 0 0,21-1 15,1 22-15,-1-21 0,0 0 0,1 21 16,20-21-16,-21 21 15,22 0-15,-1-21 0,1 21 0,-1 0 16,1-21-16,21 21 0,-22-22 0,22 22 16,-1 0-16,1 0 0,-21-21 0,20 21 15,1 0-15,0 0 0,-1 0 16,1-21-16,0 21 0,-1 0 0,1 0 16,0 0-16,-1 0 0,1 0 0,0-21 15,-1 21-15,1 0 0,0 0 16,-1 0-16,22 0 0,-21 0 0,-1 0 15,22 0-15,-21 0 0,0 0 0,-1 0 16,1 21-16,0-21 0,-1 0 16,-20 21-16,20-21 0,1 21 15,-21 1-15,20-22 0,-20 21 0,-1-21 16,22 21-16,-22-21 0,1 21 0,-1 0 16,1-21-16,-1 21 0,-20 1 15,20-22-15,1 21 0,-22 0 0,22-21 16,-22 21-16,21-21 0,-20 21 0,20-21 15,-20 0-15,20 0 0,-21 0 16,22 0-16,-22 0 0,1 0 0,20 0 16,-21 0-16,22 0 0,-22 0 0,1 0 15,-1 0-15,0 0 0,1-21 16,-1 21-16,0-21 0,-21 21 0,22-21 16,-22 0-16,0 21 0,0-22 15,0 22-15,22-21 0,-22 21 0,0-21 16,0 0-16,0 21 15,1 0-15,-1 0 0,-21-21 0,21 21 16,0 0 62,0 0-78,0 0 16,1 0-16</inkml:trace>
  <inkml:trace contextRef="#ctx0" brushRef="#br1" timeOffset="97735.05">8064 12764 0,'0'0'15,"-42"21"-15,0-21 0,21 0 0,21-21 16,0-1-16</inkml:trace>
  <inkml:trace contextRef="#ctx0" brushRef="#br1" timeOffset="101631.15">3979 10901 0,'0'0'0,"21"0"0,1 0 16,-22 21-1,21-21-15,0 0 0,0 0 16,0 0-1,-21-21-15,21 21 16,-21-21-16,22 21 0,-22-21 0,0-1 16,0 1-1,0 0-15,0 0 16,0 0-16,0 0 0,0-1 16,0 1-16,-22 0 0,22 0 15,-21 21-15,0-21 0,0 21 0,0 0 16,0 0-16,-1 0 15,1 0-15,0 0 0,-21 0 0,21 21 16,-1 0-16,1 0 0,0 0 16,-21 1-16,21-1 0,-1 21 0,1-21 15,0 22-15,0-1 0,0-21 16,0 21-16,-1 1 0,1 20 16,0-20-16,0-1 0,0 0 0,21 1 15,0-1-15,0 0 0,0-21 16,0 22-16,0-22 0,21 0 0,0-21 15,0 0-15,22 0 0,-22 0 16,21 0-16,0 0 0,-20 0 0,20-21 16,0 0-16,-21 0 0,22-1 15,-1-20-15,-21 21 0,22-21 0,-22-1 16,0 22-16,0-21 0,0 21 16,0-22-16,-21 22 0,0-21 0,22 21 15,-22-1-15,21 1 0,-21 0 16,0 0-16,0 42 31,0 0-31,0 0 16,0 1-16,0 20 0,0-21 0,0 21 15,0 1-15,0-1 0,0 0 0,0-20 16,0 20-16,0 0 0,21-21 16,-21 1-16,21 20 0,0-21 0,-21 0 15,21 0-15,1 1 16,-1-22-16,0 0 0,0 0 15,0 0-15,0 0 16,1-22-16,-1 1 16,0 21-16,0-21 0</inkml:trace>
  <inkml:trace contextRef="#ctx0" brushRef="#br1" timeOffset="101914.98">4889 11218 0,'0'22'16,"22"-22"-1,-1 0 1,-21-22-16,21 22 0,-21-21 16,21 21-16,-21-21 0,0 0 15,0 0-15,0 0 16,-21 21-1,0 0 1,0 0 0,21 21-1,-22-21-15,22 21 0,0 0 0,0 0 16</inkml:trace>
  <inkml:trace contextRef="#ctx0" brushRef="#br1" timeOffset="103630.6">6498 11430 0,'0'0'0,"0"-21"0,0 0 15,0 0-15,0-1 0,21 1 0,-21 0 16,21-21-16,1 21 0,-1-1 15,-21-20-15,0 21 0,0-21 0,0 20 16,0 1-16,0-21 0,0 21 16,-21 0-16,-1-1 0,1 1 0,0 0 15,-21 0-15,21 21 0,-22 0 0,22-21 16,-21 21-16,-1 0 0,22 0 16,-21 0-16,0 21 0,20-21 0,-20 21 15,0 0-15,-1 0 0,22 22 16,0-1-16,-21 0 0,42 1 15,-21-1-15,21 0 0,0 1 0,0-1 16,0 0-16,0 1 0,0-22 16,21 0-16,0 21 0,0-20 0,0-22 15,0 21-15,1-21 0,-1 0 0,0 0 16,21 0-16,-21 0 0,1-21 16,20-1-16,-21 1 0,21 0 0,-20 0 15,20-21-15,0 20 0,-21-20 16,22 0-16,-1-1 0,-21 22 15,0-21-15,1 0 0,-22 20 0,0 1 16,0-21-16,0 21 0,0 0 16,0-1-16,0 44 31,0-1-31,0 21 0,0-21 16,0 22-16,0-1 0,0 0 0,0 1 15,21-22-15,0 21 0,0 0 16,0 1-16,0-22 0,1 21 0,-1-21 15,21 1-15,0-1 0,-20-21 0,20 21 16,0-21-16,22 0 16,-22 0-16,0 0 0,1 0 0,-1 0 15,0-21-15,1 0 0,-1-1 0,0 1 16,1 0-16,-1 0 0,-21 0 16,22-22-16,-22 22 0,-21-21 0,0 21 15,0-22-15,0 22 0,0-21 16,0 21-16,0-22 0,0 22 0,-21 0 15,-1 21-15,1-21 0,0 21 0,0 0 16,0 0-16,0 0 0,-1 21 16,1 0-16,0 0 0,0 1 0,0-1 15,0 21-15,-1 0 0,1-20 16,0 20-16,0 0 0,0-21 16,21 1-16,0 20 0,0-21 0,0 0 15,0 0-15,21 1 16,0-22-16,0 0 0,0 0 0,22 0 15,-22 0-15,0-22 0,21 1 0,-20 0 16,20 0-16,-21 0 0,21 0 16,-20-22-16,20 1 0,-21 0 0,21-1 15,-20 1-15,-1-22 0,0 22 16,0 0-16,0-22 0,0 22 0,1-22 16,-1 22-16,0-21 0,-21 20 0,21 1 15,-21 0-15,0 20 0,0 1 16,0 0-16,-21 21 15,0 21-15,0 22 0,-22-22 0,22 21 16,0 0-16,0 22 16,0-22-16,-1 22 0,22-1 0,0-20 15,0 20-15,0 1 0,0-22 0,0 0 16,22 22-16,-1-22 0,0-21 16,0 22-16,21-22 0,-20 0 0,20 0 15,0 0-15,1 0 0,-1-21 16,0 0-16,1 0 0,-1 0 0,0 0 15,1 0-15,-1-21 0,0 21 0,1-21 16,-1 0-16,0 0 16,1 0-16,-22-22 0,21 22 0,-21-21 15,0-1-15,1 22 0,-1-21 0,-21 21 16,21-22-16,-21 22 0,0 0 16,0 0-16,0 0 0,-21 0 0,0 21 15,-1 0-15,-20 0 0,21 0 0,0 0 16,-22 0-16,22 0 0,0 21 15,-21 0-15,21 0 0,-22 21 0,22-20 16,0 20-16,0-21 0,0 21 16,21-20-16,0 20 0,0-21 0,0 0 15,0 0-15,0 1 0,21-1 0,0 0 16,0-21-16,0 0 16,22 0-16,-22 0 0,0 0 0,0 0 15,0 0-15,22-21 0,-22 0 0,0 21 16,0-43-16,0 22 0,22 0 15,-22-21-15,0 20 0,21-20 0,-21 0 16,1-1-16,-1 1 0,0 0 16,0-1-16,-21 1 0,21 0 0,-21-22 15,21 22-15,-21 0 0,0-1 0,22 1 16,-22 0-16,0-1 0,0 22 16,0 0-16,0 0 0,0 0 0,-22 42 31,22 0-31,-21 21 15,0 1-15,21-1 0,0 0 0,-21 22 16,21-22-16,-21 0 0,21 22 0,0-22 16,0 1-16,0-1 0,-21 0 15,21 1-15,0-1 0,0-21 0,0 21 16,0-20-16,0 20 0,0-21 0,21 0 16,-21 0-16,21 1 0,0-22 15,21 21-15,-20 0 0,-1-21 0,21 0 16,-21 0-16,22 0 0,-1 0 0,0 0 15,-21 0-15,22 0 0,-1-21 16,-21 21-16,22-21 0,-1-1 16,-21-20-16,21 21 0,-20 0 0</inkml:trace>
  <inkml:trace contextRef="#ctx0" brushRef="#br1" timeOffset="104031.37">10245 10308 0,'0'0'15,"0"-21"-15,-22 21 0,1 0 0,0 0 16,0 0-16,-21 0 0,20 0 16,-20 0-16,21 21 0,-21 0 0,20 1 15,1 20-15,-21 0 0,21 1 16,0-1-16,-1 0 0,1 1 0,0-1 15,0 0-15,0 22 0,0-22 0,-1 0 16,1 1-16,0-22 0,21 21 16,-21 1-16,0-1 0,21 0 0,0 1 15,0-1-15,-21 0 0,21 1 16,0-22-16,0 21 0,0 0 0,0-20 16,0 20-16,21-21 0,-21 0 0,21 0 15,0 1-15,0-1 0,0 0 16,1-21-16,-1 21 0,21-21 15,-21 0-15,0 21 0,1-21 0,-1 0 16,0 0-16,0 0 0,0 0 16,0 0-16,1 0 0,-1-21 0,0 0 15,0 0-15,0 0 0,0-1 16,1 1-16</inkml:trace>
  <inkml:trace contextRef="#ctx0" brushRef="#br1" timeOffset="104335.19">10520 10816 0,'0'0'0,"0"-42"16,0 21-16,0 42 31,0 0-31,0 0 16,0 0-16,-21 1 0,21 20 0,0-21 15,0 21-15,0-20 0,0 20 16,0 0-16,-22 1 0,22-22 0,-21 21 16,21-21-16,0 22 0,0-22 0,0 0 15,-21 0-15,21 0 0,-21 0 16,21 1-16,-21-22 0,21 21 16,0-42 15,0-1-31,21 22 0,0-21 0</inkml:trace>
  <inkml:trace contextRef="#ctx0" brushRef="#br1" timeOffset="104834.91">11112 10774 0,'0'0'0,"0"-21"16,-21 42 31,21 0-47,-21-21 0,21 21 15,-21 0-15,0 1 0,21-1 0,-21 21 16,21-21-16,0 0 0,-22 1 0,22 20 16,-21-21-16,21 0 0,0 22 15,0-22-15,0 0 0,0 0 0,0 21 16,0-20-16,0-1 0,21 0 0,1-21 15,-1 21-15,0 0 0,21-21 16,-21 0-16,1 0 0,-1 0 16,0 0-16,21 0 0,-21 0 15,22 0-15,-22-21 0,0 0 16,21 21-16,-20-21 0,-1 0 0,0-22 16,0 22-16,0-21 0,0 21 15,-21-22-15,0 22 0,0-21 0,0-1 16,0 1-16,0 21 0,-21-21 0,0-1 15,0 22-15,0 0 0,21 0 16,-21 21-16,-1 0 0,22-21 0,-21 21 16,0 0-16,0 0 0,0 0 15,0 0-15,-1 21 0,1-21 0,0 21 16,0-21-16,0 0 0,21 21 0,-21-21 16,42 0 15</inkml:trace>
  <inkml:trace contextRef="#ctx0" brushRef="#br1" timeOffset="105306.64">11790 10097 0,'0'0'0,"21"-22"15,0 22-15,0 0 16,0 0-16,1 0 0,-1 0 16,21 0-16,-21 22 0,22-1 0,-1 0 15,-21 0-15,21 0 0,1 0 16,-1 1-16,-21-1 0,22 21 0,-22-21 15,21 0-15,-21 22 16,0-22-16,22 21 0,-43 1 0,21-1 16,-21 0-16,21 1 0,-21-1 0,0 0 15,0 1-15,0-1 0,0 0 16,-21 1-16,0-1 0,0 0 0,21 1 16,-22-1-16,1 0 0,0 1 15,-21-1-15,21 0 0,-1 1 0,1-1 16,0 0-16,-21-21 0,21 22 0,-1-22 15,-20 0-15,21 21 0,0-20 16,0-1-16,-1 0 0,1-21 0,0 21 16,21 0-16,-21 0 15,0-21 1,21-21 15</inkml:trace>
  <inkml:trace contextRef="#ctx0" brushRef="#br1" timeOffset="106122.32">10541 11663 0,'-42'0'16,"20"0"-16,22 21 15,-21-21-15,0 0 31,21 21 1,21-21-17,0 0-15,22 0 16,-22 0-16,0 0 0,21 0 16,1 0-16,20 0 0,1 0 0,20 0 15,-20 0-15,21 0 0,20 0 16,-20 0-16,-21 0 0,20 0 0,-20 0 15,20 0-15,-41 0 0,20 0 16,-20 0-16,-1 0 0,0 21 16,1-21-16,-22 0 0,0 0 0,0 0 15,0 0-15,-42 0 94</inkml:trace>
  <inkml:trace contextRef="#ctx0" brushRef="#br1" timeOffset="107167.7">4508 13081 0,'-21'0'15,"21"-21"1,0 0-16,0 0 15,0-1-15,0 1 0,0 0 0,21 0 16,1 0-16,-1 0 0,-21-1 0,21-20 16,-21 21-16,21 0 0,-21-22 15,0 22-15,0 0 0,0 0 0,-42 0 16,21 0-16,-1 21 0,-20-22 16,21 22-16,-21 0 0,-1 0 0,22 0 15,-21 0-15,21 0 16,-22 0-16,22 22 0,0-22 0,0 21 15,0 21-15,-1-21 0,22 0 0,0 22 16,-21-1-16,21-21 0,0 22 16,0-22-16,0 21 0,0-21 0,0 0 15,0 1-15,0-1 0,0 0 16,21 0-16,-21 0 0,22-21 0,-1 0 16,0 0-16,0 0 15,0 0-15,0 0 0,22-21 0,-22 0 16,0 0-16,21 21 0,-20-21 0,20-22 15,-21 22-15,21 0 0,-20 0 16,20 0-16,0-22 0,-21 22 16,1 0-16,20 0 0,-21 0 15,-21-1-15,21 1 0,0 21 16,-21 21 0,0 1-16,0-1 15,0 21-15,0-21 0,0 22 0,0-1 16,0-21-16,0 21 0,0 1 15,0-22-15,0 21 0,0-21 0,0 1 16,0-1-16,22 0 16,-1-21-16,0 21 0,0-21 0,0 0 0,0 0 15,1 0-15,20 0 0,-21-21 16,0 21-16,22-21 0,-22 0 16</inkml:trace>
  <inkml:trace contextRef="#ctx0" brushRef="#br1" timeOffset="107314.32">5419 12891 0,'21'0'47,"0"0"-47,0-22 0,0 22 15,0 0-15,22-21 0</inkml:trace>
  <inkml:trace contextRef="#ctx0" brushRef="#br1" timeOffset="108787.46">6921 12742 0,'0'0'0,"0"-42"16,0 21-16,0 0 15,0 0-15,-21-1 0,-21 22 16,21-21-16,0 0 0,-1 21 16,1 0-16,-21 0 0,21 0 0,0 0 15,-22 0-15,22 21 0,0 0 0,-21 1 16,20 20-16,1-21 0,0 21 16,0 1-16,0-1 0,0 0 0,21 22 15,-22-43-15,22 21 0,0 1 16,0-22-16,0 21 0,22-21 0,-1 1 15,0-22-15,0 21 0,0-21 0,0 0 16,22 0-16,-1 0 0,-21 0 16,22 0-16,-1-21 0,0-1 0,-21 1 15,22 0-15,-1 0 0,-21 0 16,22 0-16,-22-22 0,0 1 16,0 21-16,0-22 0,-21 1 0,0 21 15,21-21-15,-21 20 0,0 1 16,0 0-16,0 42 15,0 0 1,0 1-16,0-1 0,0 21 16,0-21-16,0 22 0,0-1 0,0-21 15,0 21-15,0-20 0,22-1 16,-1 0-16,0 21 0,21-21 16,-21 1-16,22-22 0,-1 21 0,22-21 15,-22 0-15,21 21 0,1-21 16,-1 0-16,1 0 0,-1 0 0,22 0 15,-21-21-15,-1 21 0,1-21 0,-1-1 16,1 1-16,-22 0 0,21 0 16,-41 0-16,20 0 0,-21-1 0,0 1 15,-21-21-15,0 21 0,0 0 16,0-1-16,-21 22 0,0-21 0,-21 0 16,20 21-16,-20 0 0,0 0 0,-1 0 15,1 21-15,-21 0 0,20 1 16,1-1-16,21 0 0,-22 0 0,1 0 15,21 0-15,0 22 0,0-22 16,21 0-16,0 0 0,0 0 16,0 1-16,0-1 0,21-21 15,0 21-15,0-21 16,21 0-16,-20 0 0,20 0 0,0 0 16,1-21-16,-1 21 0,0-21 0,-21-1 15,22 1-15,-1 0 0,-21 0 16,22-21-16,-22 20 0,0-20 0,21 0 15,-21-22-15,1 22 0,-1 0 16,-21-22-16,21 22 0,-21-22 0,0 22 16,0 0-16,0-1 0,0-20 15,0 42-15,0-22 0,0 22 16,0 0-16,0 0 0,0 42 31,0 0-31,0 0 0,-21 22 0,0-22 16,21 21-16,0 0 0,0 22 0,0-22 15,-22 22-15,22-22 0,0 22 16,0-1-16,0-21 0,0 1 0,22 20 16,-1-20-16,-21-22 0,21 21 15,0 0-15,0-20 0,0-1 0,22 0 16,-22 0-16,0 0 0,21-21 0,-20 0 16,20 0-16,0 0 15,-21 0-15,22 0 0,-1 0 0,0-21 16,1 0-16,-22 0 0,21 0 0,1-1 15,-22 1-15,0-21 0,0 21 16,0-22-16,0 1 0,-21 0 0,0 21 16,0-22-16,0 1 0,0 21 15,-21 0-15,0-1 0,0 1 0,0 21 16,-22 0-16,22 0 0,-21 0 0,21 21 16,-22 1-16,22 20 0,0-21 15,-21 0-15,21 22 0,21-22 16,-22 21-16,1-21 0,21 22 0,0-1 0,-21-21 15,21 0-15,0 22 16,0-22-16,0 0 0,21 0 16,0 0-16,1-21 0,-1 0 0,0 0 15,0 0-15,0 0 0,22 0 16,-22 0-16,0 0 0,21-21 0,1 21 16,-22-21-16,21-21 0,-21 20 15,22 1-15,-22-21 0,21 0 0,-21-1 16,22-20-16,-22 20 0,0-20 0,0-1 15,21 22-15,-42-21 16,22-1-16,-1 1 0,0 20 0,-21-20 16,0 20-16,0 22 0,0-21 0,0 21 15,0 0-15,0 42 16,0 0-16,-21 0 0,0 21 16,-1 1-16,1-1 0,0 22 15,0-22-15,21 21 0,-21 1 0,0-1 16,21-20-16,0 20 0,0-20 15,0 20-15,0-21 0,0 1 0,0-1 16,0-21-16,0 22 0,0-22 0,0 0 16,21 0-16,0 0 0,0-21 15,21 0-15,-20 21 0,-1-21 0,21 0 16,-21 0-16,22 0 0</inkml:trace>
  <inkml:trace contextRef="#ctx0" brushRef="#br1" timeOffset="109255.19">10626 12171 0,'0'-21'0,"0"42"0,-22-42 15,1 21-15,0 0 16,-21 0-16,21 21 0,-22 21 16,22-21-16,-21 22 0,-1-1 15,1 22-15,21-1 0,-21 1 0,20-1 16,1 22-16,0-1 0,0-20 16,0 21-16,21-1 0,0-20 0,0-1 15,0 1-15,0-22 0,0 22 0,21-22 16,0-21-16,0 21 0,0-20 15,22-1-15,-22 0 0,21-21 0,1 0 16,-22 0-16,21 0 0,0 0 0,1-21 16,-1 0-16</inkml:trace>
  <inkml:trace contextRef="#ctx0" brushRef="#br1" timeOffset="109475.07">11007 12552 0,'0'0'0,"-22"0"16,1 0-16,21 21 15,0 0-15,0 0 16,0 1-16,0 20 0,0-21 16,0 0-16,0 0 0,0 1 0,-21-1 15,21 0-15,0 0 16,21-21-1</inkml:trace>
  <inkml:trace contextRef="#ctx0" brushRef="#br1" timeOffset="110018.75">11790 12594 0,'0'0'15,"0"-21"1,0 42 0,-21 22-1,21-22-15,-22 21 16,1-21-16,0 22 0,21-1 0,-21 21 16,0-20-16,0-1 0,21 0 0,-22-20 15,1 20-15,0 0 0,21-21 16,0 1-16,-21-1 0,21 0 0,0 0 15,0 0-15,21-21 32,-21-21-32,21 0 0,-21 0 0,21 0 15,1-1-15,-22-20 0,21 21 16,0-21-16,0-1 0,-21 1 0,21-22 16,0 22-16,1-21 0,-1 20 0,0 1 15,0-22-15,0 43 0,22-21 16,-22 21-16,0 0 0,0 21 15,0 0-15,0 21 16,-21 21-16,0-21 0,0 22 16,0-1-16,0 21 0,0-20 0,0 20 15,-21-20-15,0-1 0,21 21 0,0-20 16,0-22-16,0 21 0,0 1 16,0-22-16,0 0 0,0 0 0,0 0 15,0 0-15,0 1 0,0-1 16,0-42 31,0-1-47,0 1 0,0 0 15,0 0-15</inkml:trace>
  <inkml:trace contextRef="#ctx0" brushRef="#br1" timeOffset="110214.64">11684 13018 0,'0'0'16,"21"0"15,0 0-31,0 0 16,1 0-16,-1 0 0,0 0 0,0 0 16,0 0-16,0-22 0,1 22 15,-1-21-15,0 21 0,0-21 0,0 0 16,22 0-16,-22 21 0,0-21 0,0-1 15</inkml:trace>
  <inkml:trace contextRef="#ctx0" brushRef="#br1" timeOffset="110554.45">12594 12594 0,'0'-21'62,"0"0"-46,0 0-16,0 0 31,21 21-31,0 0 16,-21 21-1,22 0-15,-22 0 16,0 0-16,0 0 0,0 1 16,0-1-16,0 0 0,0 0 0,-22 0 15,22 0-15,-21-21 16,0 0-16</inkml:trace>
  <inkml:trace contextRef="#ctx0" brushRef="#br1" timeOffset="110967.22">12806 12129 0,'0'0'0,"-21"0"0,21-22 16,-22 22-16,22-21 15,22 21 1,-1 0-16,0 0 16,0 21-16,0-21 0,-21 22 15,21-1-15,1 0 0,-1 21 0,0-21 16,0 1-16,0 20 0,0-21 0,-21 21 16,22 1-16,-1-22 15,-21 21-15,0 1 0,0 20 0,0-21 16,21 22-16,-21-22 0,0 22 0,0-1 15,0 1-15,-21-1 0,0-20 16,-22 20-16,22-21 0,-21 22 0,21-22 16,-22 1-16,1-1 0,0 0 0,-1 1 15,1-22-15,0 21 0,-1-21 16,22 22-16,-21-22 0,21 0 0,-1-21 16,1 21-16,0-21 0,0 21 0,21-42 31,-21 0-31,21 0 15</inkml:trace>
  <inkml:trace contextRef="#ctx0" brushRef="#br1" timeOffset="113355.61">14287 9546 0,'22'-21'15,"-44"42"1,1-21 0,0 21-16,0 1 0,-21-1 0,-1 21 15,1-21-15,0 22 0,-22-1 16,1 0-16,-22 22 0,21-22 0,-20 22 15,-1-1-15,0-21 0,1 22 0,-1-1 16,22 1-16,-1-22 0,1 22 0,-1-22 16,22 0-16,-1 1 0,1-22 15,0 0-15,21 0 0,-1 0 0,1 1 16,0-22 0,21-22-1,0 1-15,0 0 16,0 0-16,0 0 15,0 0-15,21-1 0,-21 1 0,0 0 16</inkml:trace>
  <inkml:trace contextRef="#ctx0" brushRef="#br1" timeOffset="113729.39">13293 9885 0,'21'0'15,"-21"21"1,-21 0-16,21 0 16,-22 1-16,-20-1 0,21 0 0,-21 21 15,20-21-15,-20 22 0,0-22 0,-1 21 16,-20-21-16,21 22 0,-1-22 0,1 21 16,0-21-16,20 1 0,-20 20 15,21-21-15,-21 0 0,20 0 0,1-21 16,21 22-16,0-1 0,0 0 15,21-21-15,1 0 16,20 21-16,-21-21 0,21 0 16,1 0-16,-1 21 0,22-21 15,-22 0-15,0 0 0,22 21 0,-22-21 16,0 22-16,22-22 0,-43 0 0,21 0 16,1 21-16,-22-21 0,0 0 15,-21 21-15,-21-21 16,0 21-16,0-21 15,-1 0-15</inkml:trace>
  <inkml:trace contextRef="#ctx0" brushRef="#br1" timeOffset="114299.07">15325 10647 0,'21'-21'0,"-42"42"0,42-21 31,-42 42-31,-22-21 15,22 1-15,-21 20 0,-22 0 16,22 1-16,-22-1 0,1 0 0,-22 22 0,1-22 16,-1 22-16,0-1 0,1 1 15,-22-1-15,21 1 0,0-1 16,-20 1-16,20-22 0,21 21 0,-20 1 16,20-22-16,1 1 0,-1-1 0,1 0 15,20 1-15,-20-1 0,21-21 16,-1 21-16,1-20 0,0-1 0,20 0 15,-20-21-15,21 21 0,0-21 0,0 0 16,21-21 0,0 0-1,0 0-15,0-1 16,0 1-16,21 0 0,-21 0 0,0 0 16,0 0-16</inkml:trace>
  <inkml:trace contextRef="#ctx0" brushRef="#br1" timeOffset="114630.87">13589 11409 0,'21'-21'0,"-42"42"0,63-42 15,-21 21-15,-21-21 0,22 21 0,-1 0 16,-21 21 0,0 0-1,0 21-15,-21-21 0,-1 1 16,22-1-16,-21 21 0,0-21 0,21 22 15,-21-22-15,0 21 0,0-21 0,-1 22 16,1-22-16,0 0 16,0 21-16,0-21 0,0 1 0,21-1 15,0 0-15,-22 0 0,22 0 16,22-21 0,-1 0-16,0 0 0,0 0 15,21 0-15,-20 0 0,20 0 0,-21 0 16,21 0-16,1 0 0,-22 0 0,21 0 15,-21 0-15,22 0 0,-22 0 0,0 21 16,0-21-16,0 0 0,1 0 16,-1 0-16,0 22 0</inkml:trace>
  <inkml:trace contextRef="#ctx0" brushRef="#br0" timeOffset="154824.19">23580 2307 0,'0'0'0,"0"-21"0,0 0 0,0 0 16,0 0-16,0-1 0,0 1 16,0 0-16,0 0 0,21 0 0,-21 0 15,0-22-15,0 22 0,21 0 16,-21 0-16,0 0 0,21-1 0,-21 1 15,0 0-15,0 0 0,0 0 16,0 0-16,0-1 0,0 1 0,0 0 16,0 0-16,0 0 15,-42 21 17</inkml:trace>
  <inkml:trace contextRef="#ctx0" brushRef="#br0" timeOffset="155050.06">23580 2074 0,'0'85'16,"0"-170"-16,0 212 0,0-105 16,0 20-16,0 0 0,0 22 0,0-22 15,0 0-15,21 1 0,-21-1 16,21-21-16,-21 22 0,0-22 0,21 21 16,0-21-16,-21 0 0,21 1 0,1-1 15,-1-21-15,0 21 16,0-21-16,85 0 0,-64 0 15,-21 0-15,-21-21 0,22 0 16,-1-1-16,0 1 0,-21 0 16,21 0-16,0 0 0,0-22 0,1 1 15,-1 0-15,0-1 0,0 1 16,-21 0-16,21-1 0,0 1 0,-21 0 16,0-22-16</inkml:trace>
  <inkml:trace contextRef="#ctx0" brushRef="#br0" timeOffset="155118.01">24257 4445 0,'0'-169'16</inkml:trace>
  <inkml:trace contextRef="#ctx0" brushRef="#br0" timeOffset="155344.89">24193 2604 0,'22'0'16,"-22"21"-16,21-21 0,0 0 0,0 0 16,21 0-16,-20 0 0,-1 0 15,21 0-15,-21-21 0,22 21 0,-22-22 16,21 1-16,-21 0 0,22 0 16,-22-21-16,0 20 0,0-20 0,0 21 15,-21-21-15,0 20 0,0-20 16,21 21-16,-21 0 0,0-22 15</inkml:trace>
  <inkml:trace contextRef="#ctx0" brushRef="#br0" timeOffset="155498.79">24701 2117 0,'0'0'0,"0"21"31,0 0-31,0 0 0,0 0 16,-21 1-16,21-1 0,0 0 0,-21-21 16,21 21-16,0 0 0,0 0 15,0 1-15,-21-22 16,0 0-1,0 0-15,-1 0 16,1-22 0,21 1-16</inkml:trace>
  <inkml:trace contextRef="#ctx0" brushRef="#br0" timeOffset="156025.51">24215 2074 0,'0'-21'0,"0"-21"16,0 21-16,0-22 15,0 22-15,-22 0 0,22 0 0,0 0 16,0 0-16,-21-1 16,21 1-16</inkml:trace>
  <inkml:trace contextRef="#ctx0" brushRef="#br0" timeOffset="156166.43">24088 2561 0,'0'-21'47,"21"0"-47,-21 0 16</inkml:trace>
  <inkml:trace contextRef="#ctx0" brushRef="#br0" timeOffset="156696.13">24596 2201 0,'0'22'31,"0"-1"-15,0 0-16,0 0 0,0 0 16,0 0-16,0 1 0,0-1 15,0 0-15,0 21 0,0-21 16,0 1-16,0-1 0,0 0 0,0 0 15,-22 0 1,22 0-16,-21-21 16,21-21 31,0 0-32,0 0 16,-21 21 48,21-21-79</inkml:trace>
  <inkml:trace contextRef="#ctx0" brushRef="#br0" timeOffset="157198.35">24532 2477 0,'0'-22'16,"0"1"-1,0 0-15,0 0 16,0 0 0,0 0-16,0-1 0,0 1 15,0 0 1,21 21-16,-21-21 0,0 0 15,0 0-15,21 21 0,1-22 16,-22 1 0,21 21-1,-21-21-15,21 21 0,0 0 16,0 0 0,0 0-1,1 0-15,-1 0 16,0 0-1,0 0-15,0 0 16,0 0-16,1 0 16,-1 0-1,0 21-15,0 0 16,-21 1-16,0-1 16,21 0-16,-21 0 0,0 0 0,0 0 15,0 1-15,0-1 0,0 0 16,0 0-16,0 0 0,0 0 15,0 1-15,0-1 0,0 0 16,0 0-16,0 0 16,-21-21-16,21 21 31,0-42 0,0 0-31,0 0 16</inkml:trace>
  <inkml:trace contextRef="#ctx0" brushRef="#br0" timeOffset="157791.01">25146 1969 0,'0'0'0,"0"-22"0,0 1 15,0 0-15,0 42 31,0 0-31,0 22 16,0-22-16,0 0 0,0 21 16,0-20-16,0 20 0,0-21 15,0 21-15,0-20 0,0 20 0,0-21 16,0 21-16,0-20 0,0 20 16,0-21-16,0 0 0,0 0 0,-21 1 15,21-1-15,0 0 0,0 0 16,-21-21-16,-1 21 0,22-42 47,0 0-47,0 0 0,0 0 15,0-1-15,0-20 16,22 21-16,-1 0 0,0 0 16,0-1-16,21 1 0,-20 21 15,-1-21-15,21 21 0,-21 0 0,0 0 16,22 0-16,-22 0 0,21 0 15,-21 0-15,1 21 0,-1 0 0,0 1 16,-21-1-16,0 0 0,0 0 0,0 0 16,0 0-16,-21 1 0,0 20 15,-22-21-15,1 0 0,21 22 16,-22-22-16,1 0 0,0 0 16,21-21-16,-22 21 0,22 0 0,0-21 15,0 0-15,0 0 16,21-21 15,0 0-15,21 0-16,0 21 0,0-21 15,0 21-15,0-21 16,1-1-16,-1 22 16</inkml:trace>
  <inkml:trace contextRef="#ctx0" brushRef="#br0" timeOffset="158826.54">25971 2223 0,'0'0'0,"0"-22"0,0 1 16,0 0-16,-21 42 31,0-21-16,0 21-15,21 1 0,-21-1 0,21 0 16,-21 0-16,-1 21 16,22-20-16,0-1 0,-21 21 0,21-21 15,-21 0-15,21 22 0,0-22 16,0 0-16,0 0 0,0 0 0,0 1 16,0-1-1,21-21 1,0 0-16,-21-21 15,22-1-15,-22 1 16,0 0-16,0 0 16,21 0-16,-21-22 0,0 22 15,0 0-15,0-21 0,0 21 0,0-1 16,21 1-16,0 0 0,0 0 0,0 0 16,1 0-16,-1-1 0,0 1 15,0 0-15,21 21 0,-20-21 0,41 21 16,-21 0-16,-20 0 15,-1 0-15,21 0 0,-21 0 0,0 21 16,22 0-16,-43 0 0,21 1 16,-21 20-16,0-21 0,0 21 0,0-20 15,0 20-15,-21 0 0,0-21 16,-1 1-16,22 20 0,-21-21 16,21 0-16,-21-21 0,21 21 0,0 1 15,0-44 16,0 1-31,21 0 16,0 0-16,-21 0 0,22 0 0,-1-1 16,0-20-16,0 21 0,0-21 0,0 20 15,1-20-15,-1 21 0,0-21 16,0 20-16,0 1 0,0 0 0,-21 0 16,0 0-16,22 21 0,-22-21 15,21 21-15,-21 21 31,0 0-31,0 0 0,0 0 0,-21 0 16,21 22-16,-22-22 0,22 21 0,0-21 16,0 22-16,-21-22 0,21 21 15,0-21-15,0 1 0,0-1 0,0 0 16,0 0-16,0 0 0,21 0 16,1-21-16,-1 0 0,21 22 0,-21-22 15,22 0-15,-1 0 0,0 0 0,1 0 16,-1-22-16,0 22 0,1-21 15,-1 0-15,-21 0 0,21 0 0,-20 0 16,20-1-16,-21 1 16,0-21-16,-21 21 0,21 0 0,-21-1 15,22 1-15,-22 0 0,0 0 16,0 0-16,0 42 31,0 0-31,0 0 0,-22 0 16,22 1-16,-21-1 0,21 0 0,0 21 15,0-21-15,0 1 0,0-1 16,0 0-16,0 0 0,0 0 16,0 0-16,21-21 0,1 0 15,-1 0-15,0 0 0,0 0 16,0 0-16,0 0 0,1 0 16,-1 0-16,0-21 0,0 0 15,0 0-15,0 0 0,1 0 16,-22-1-16</inkml:trace>
  <inkml:trace contextRef="#ctx0" brushRef="#br0" timeOffset="159186.34">27411 1884 0,'-21'21'0,"-1"0"15,1 0-15,21 1 16,0-1-16,0 0 16,21-21 15,1-21-15,-1 21-16,-21-21 15,0-1-15,0 1 16,0 0-16,-21 21 15,-1 0-15,1 0 0,0 0 16,0 0-16,21 21 31,0 0-31,0 1 16,0-1-16,0 0 0,0 0 16,0 0-1</inkml:trace>
  <inkml:trace contextRef="#ctx0" brushRef="#br0" timeOffset="159870.41">27961 2180 0,'0'0'0,"0"-21"0,0-21 15,0 63 32,0 0-31,0 0-16,0 0 0,-21 22 0,21-22 15,0 0-15,-21 21 0,21-20 0,0 20 16,-21-21-16,21 21 0,0-20 16,-22-1-16,22 0 0,-21 0 0,21 0 15,-21 0-15,21 1 0,0-1 16,0-42 15,0-1-31,0 1 16,21-21-16,-21 21 0,21 0 15,1-22-15,-1 22 0,0-21 16,0-1-16,0 1 0,22 21 0,-22-21 16,21-1-16,0 22 0,1-21 15,-1 21-15,-21-1 0,22 1 0,-22 21 16,21 0-16,-21 0 0,0 0 15,1 0-15,-1 0 0,0 21 0,-21 1 16,0 20-16,0-21 0,0 0 16,0 22-16,0-1 0,0-21 0,0 21 15,0 1-15,0-22 0,0 21 16,0-21-16,0 22 0,0-22 0,0 0 16,0 0-16,0 0 0,-21 1 15,21-1-15,0 0 16,0-42 15,21 21-31,0-21 0,0-1 16</inkml:trace>
  <inkml:trace contextRef="#ctx0" brushRef="#br0" timeOffset="160639.97">29252 2117 0,'0'0'16,"21"-43"-16,-21 22 16,0 0-16,-21 0 15,0 21-15,0 0 16,0 0-16,0 0 0,-1 21 0,1-21 16,-21 21-16,21 0 0,0 1 15,-1-1-15,-20 0 0,21 21 0,0-21 16,0 1-16,-1 20 0,1-21 15,0 0-15,21 0 0,0 1 0,0-1 16,0 0-16,0 0 0,21-21 16,0 0-16,1 0 15,20 0-15,-21 0 0,0 0 0,22-21 16,-22 0-16,0 21 0,21-21 16,-21-1-16,1 1 0,-1 0 0,0 0 15,0 0-15,-21 0 0,0-1 16,21 1-16,-21 0 0,0 0 0,0 0 15,21 0-15,1 21 32,-22 21-32,21 0 15,0 0-15,-21 0 0,0 0 16,0 1-16,0 20 0,0-21 0,0 21 16,0 1-16,21-1 15,-21 22-15,0-22 0,0 0 0,21 22 16,-21-22-16,0 22 0,0-22 0,0 0 15,0 1-15,21 20 0,-21-21 16,22 1-16,-22-1 0,0 0 0,0 1 16,0-1-16,0 0 0,0 22 15,0-22-15,0 1 0,0-1 0,0 0 16,0 1-16,-22-22 0,1 21 0,21-21 16,-21 22-16,0-22 0,21 0 15,-21-21-15,21 21 0,0 0 0,-21-21 16,-1 0-16,1 0 0,0-21 31,21 0-31,0 0 0,0-22 0,0 22 16,0-21-16,0 0 0,0-1 0,0-20 15,21 20-15,0-20 0,1-1 16,-1 1-16,0-1 0,0 1 0,0-1 16,22 1-16,-22-1 0,0 22 15,0-21-15,0 20 0,0 1 0,-21 0 16,22-1-16,-1 22 0,0 0 15,-21 0-15,0 0 0,21-1 0,0 22 16</inkml:trace>
  <inkml:trace contextRef="#ctx0" brushRef="#br0" timeOffset="161751.26">24744 2836 0,'-21'0'16,"42"0"-16,-64 0 0,22 0 0,0 0 0,0 0 16,0 0-16,0 0 0,-1 0 15,1 0-15,0 0 0,0 0 0,0 0 16,0 0-16,-1 0 0,1 0 0,0 22 15,0-22-15,0 0 16,0 0-16,-1 21 0,1-21 16,0 0-16,0 0 0,0 0 15,0 0-15,-1 21 0,1-21 0,0 0 16,0 0-16,0 0 0,0 0 0,-1 0 16,1 0-16,0 0 15,0 0-15,0 0 0,0 0 31,42 0 16,0 0-47,21 0 0,-21 0 0,22 0 16,-1 0-16,22 0 0,-1 0 16,1 0-16,20-21 0,22 21 15,-21 0-15,21 0 0,-1 0 0,1 0 16,21 0-16,-21 0 0,21 0 15,0 0-15,0 0 0,21 0 0,0-21 16,1 21-16,-1 0 0,0 0 16,21-22-16,-21 22 0,22 0 0,-22 0 15,21 0-15,-21 0 0,22-21 0,-22 21 16,21 0-16,-21 0 0,22 0 16,-43 0-16,21 0 0,-21 0 0,0 0 15,0 0-15,0 0 0,-21-21 16,0 21-16,-1 0 0,-20 0 15,0 0-15,-1 0 0,-20 0 0,-1 0 16,1 0-16,-1 0 0,-20 0 16,-1 21-16,0-21 0,1 0 0,-1 0 15,-21 21-15,0-21 0,1 0 16,-1 0-16,0 22 0,-42-44 62,0 22-46,-1 0 125</inkml:trace>
  <inkml:trace contextRef="#ctx0" brushRef="#br0" timeOffset="171923.38">5482 4720 0,'-21'21'0,"42"-42"0,-63 64 16,21-43-16,-1 21 15,1-21-15,21 21 0,-21-21 16,0 21-16,0-21 0,21 21 16,-21-21-16,42 0 46,0 0-30,0 0-16,21 0 0,1 0 16,-1 0-16,0 0 0,1 0 0,20 0 15,-20 0-15,20-21 0,1 21 16,-22 0-16,21 0 0,-20-21 0,-1 21 16,0 0-16,1 0 15,-22-21-15,21 21 0,-21 0 0,1 0 16,-1 0-16,0 0 0,0 0 15,-42 0 32,0 0-31,0 0-16,-1 0 0,1 0 16</inkml:trace>
  <inkml:trace contextRef="#ctx0" brushRef="#br0" timeOffset="172298.68">5313 5017 0,'-43'0'15,"22"21"-15,0 0 16,21 0 15,21 0-15,0-21-16,1 0 15,-1 0-15,21 0 0,0 0 0,1 0 0,-1 0 16,0 0-16,22 0 16,-22 0-16,22 0 0,-22 0 0,22 0 15,-22 0-15,21 0 0,-20 0 16,-1 0-16,0 0 0,1 0 0,-22 0 15,0 0-15,21 0 0,-20 0 0,-1 0 16,0 0 0,0 0-16,-42 0 47,0-21-47,0 21 0</inkml:trace>
  <inkml:trace contextRef="#ctx0" brushRef="#br0" timeOffset="172691.37">5397 4868 0,'0'0'16,"-21"0"-16,0 0 15,0 0-15,42 0 32,0 0-17,0 0-15,22 0 0,-1-21 16,0 21-16,1 0 0,20-21 0,-20 21 16,20-21-16,-21 21 0,22-21 15,-22 21-15,1 0 0,20 0 0,-21 0 16,-20 0-16,20 0 0,-21 0 15,21 0-15,-20 0 0,-1 0 16,-42 0 31,-1 0-47,1 21 0,0-21 16,0 0-16,0 0 15,0 0-15,-1 0 0</inkml:trace>
  <inkml:trace contextRef="#ctx0" brushRef="#br0" timeOffset="173026.18">5376 5165 0,'0'21'15,"0"0"-15,21-21 16,1 21-16,-1-21 0,0 0 0,21 0 16,1 0-16,-1 0 0,0 0 15,22 0-15,-22 0 0,22 0 0,-1 0 16,-21-21-16,22 21 0,-22-21 16,1 21-16,20 0 0,-42-21 0,22 21 15,-1 0-15,-21 0 0,0 0 16,0 0-16,-21-21 47,0-1-32</inkml:trace>
  <inkml:trace contextRef="#ctx0" brushRef="#br0" timeOffset="177371.13">31432 3831 0,'0'0'0,"0"21"31,22-21 32,-22-21-63,0 0 16,0 0-16,0 0 15,0 0-15,0-1 0,0-20 16,0 21-16,0 0 0,0 0 15,-22-1-15,1 1 0,0 0 0,21 0 16,-21 0-16,0 21 0,0-21 16,21-1-16,-22 22 0,1 0 0,0 0 15,0 0-15,0 0 0,0 0 16,-1 0-16,-20 0 0,21 0 0,0 22 16,0-22-16,-1 21 0,1 0 15,0-21-15,0 21 0,0 0 16,0 22-16,-1-22 0,1 0 0,0 0 15,0 21-15,0 1 0,21-22 16,-21 21-16,-1 1 0,22-22 0,-21 21 16,21 0-16,0-20 0,0 20 15,0-21-15,0 21 0,0-20 0,0-1 16,0 0-16,0 0 0,0 0 16,0 0-16,21-21 0,1 22 0,-1-22 15,0 0 1,0 0-16,0 0 0,0 0 15,1 0-15,-1 0 0,0 0 16,0-22-16,0 22 0,0-21 16,1 0-16,-1 0 0,0 21 0,0-21 15,21 0-15,-20-1 0,-1 1 16,0-21-16,0 21 0,0 0 0,0-22 16,-21 22-16,22-21 0,-1 21 15,0-22-15,-21 22 0,0-21 0,21 21 16,0-1-16,-21 1 0,0 0 15,21 0-15,-21 0 0,22 0 0,-22-1 32,0 44-1,0-1-15,0 0-16,0 0 0,0 0 15,0 0-15,0 1 0,0 20 16,0-21-16,0 0 0,0 0 0,0 22 15,0-22-15,0 0 0,0 21 16,0-20-16,0-1 0,0 0 0,0 0 16,21 0-16,0-21 0,-21 21 15,21 1-15,0-22 0,0 0 0,1 0 16,-1 0-16,21 0 0,-21 0 16,0 0-16,22 0 0,-22 0 15,21 0-15,1-22 0,-22 1 16,21 21-16,-21-21 0,0 0 0,1 0 15,-1 21-15,0-21 0,-21-1 16,21 22-16,-21-21 0</inkml:trace>
  <inkml:trace contextRef="#ctx0" brushRef="#br0" timeOffset="178121.54">32808 3556 0,'0'0'0,"-21"0"16,0 0-1,0 0-15,21-21 16,0 0 0,0 0-16,0-1 31,0 44 16,0-1-32,0 0-15,0 0 16,0 0-16,0 0 0</inkml:trace>
  <inkml:trace contextRef="#ctx0" brushRef="#br0" timeOffset="178498.32">32745 3895 0,'0'-21'63,"0"42"-1,0 0-62,0 0 0,0 0 16,0 0-16,21-21 0,-21 22 15,21-1-15,-21 0 0,0 0 16,0 0-16,0 0 0,0 1 0,0 20 16,0-21-16,0 0 0,0 0 15,-21 1-15,0-1 0,0 0 0,-22 0 16,22 0-16,-21 0 0,-1-21 15,1 22-15,0-1 0,-1 0 16,1-21-16,0 0 0,-1 0 0,22 0 16</inkml:trace>
  <inkml:trace contextRef="#ctx0" brushRef="#br0" timeOffset="179707.7">29803 4022 0,'-22'0'0,"44"0"0,-65 0 16,22 0-16,0 0 0,0 0 31,42-21-15,0 21-1,0 0-15,0 0 16,22 0-16,-22 0 0,0 0 0,0 0 15,22 0-15,-22 0 0,0-22 16,0 22-16,0 0 0,0 0 16,1 0-16,-1 0 0,0 0 0,0 0 15,-21 22 17,0-1-17,-21-21-15,0 0 0,0 21 16,-1-21-16</inkml:trace>
  <inkml:trace contextRef="#ctx0" brushRef="#br0" timeOffset="179967.56">29676 4233 0,'0'0'0,"-22"0"0,-20 22 15,21-22 1,42 0 15,0 0-31,0 0 16,1 0-16,20 0 0,-21 0 0,0 0 15,0 0-15,22 0 0,-22-22 16,0 22-16,0 0 0,0 0 0,1 0 16,-1 0-16,0-21 0,0 21 0,0 0 15,-21-21 16</inkml:trace>
  <inkml:trace contextRef="#ctx0" brushRef="#br0" timeOffset="180742.9">24617 4085 0,'0'0'0,"0"-21"0,0 0 16,0 0-16,0 0 0,0-1 15,0 1-15,0 0 16,0 42-1,0 0 1,0 22-16,0-22 0,0 21 0,0 1 16,0-1-16,0 0 0,0-21 15,0 22-15,-21-1 0,21 0 16,-22-20-16,1 20 0,21-21 0,0 0 16,0 22-16,-21-43 0,21 21 15,-21 0-15,21 0 16,0-42-1,0 0 1,0 0-16,0-1 0,0 1 0</inkml:trace>
  <inkml:trace contextRef="#ctx0" brushRef="#br0" timeOffset="181194.64">24596 3641 0,'-43'0'16,"43"21"-16,-21-21 0,21 21 16,0 0-16,-21 0 0,0 1 15,21-1-15,0 0 16,0 0-16,0 0 0,0 0 0,21 1 31,0-22-31,0 0 0,0 0 0,1 0 16,-1 0-16,0-22 0,0 1 0,0 21 15,0-21-15,1 21 0,-1-21 16,0 0-16,-21 0 0,21-1 16,-21 1-16,0 0 0,0 0 15,-21 0-15,0 21 0,0 0 16,-1 0-16,1 0 0,0 0 15,-21 0-15,21 0 0,-1 0 0,1 21 16,0 0-16,0-21 0,0 21 16,21 0-16,-21 1 0,21-1 15,0 0-15,0 0 0,0 0 16,0 0-16,0 1 0,21-1 16,0-21-16,0 21 0,0-21 15,22 0-15,-22 21 0,21 0 0</inkml:trace>
  <inkml:trace contextRef="#ctx0" brushRef="#br0" timeOffset="182031.68">25252 4064 0,'0'21'0,"0"0"0,-21-21 16,21 22-16,0-1 0,-22 0 15,22 0-15,0 0 16,-21 0-16,21 1 0,0-1 0,0 0 16,0 0-16,0 0 0,0 0 15,0 1-15,-21-22 16,21 21-16,-21-21 31,21-21-15,0-1-16,0 1 0,0 0 15,0 0-15,21-21 0,0 20 0,0-20 16,-21 0-16,22 21 0,-1-22 16,0 1-16,21 21 0,-21 0 0,1-1 15,20 1-15,-21 21 0,0 0 16,22 0-16,-22 0 0,0 0 0,0 0 16,0 0-16,0 21 0,-21 1 0,0-1 15,0 21-15,0-21 0,0 22 16,0-22-16,0 21 0,0 0 0,0-20 15,0 20-15,0-21 0,0 0 0,0 0 16,0 1-16,22-1 0,-1 0 16,0 0-16,0-21 15,0 0-15,0 0 0,1 0 0,-1 0 16,0 0-16,0 0 16,0-21-16,0 0 0,1 0 0,-1-1 15,0 1-15,0 0 0,0-21 0,-21-1 16,21 22-16,-21-42 0,22 20 15,-22 1-15,0 0 0,0-22 0,0 22 16,0 0-16,0-1 0,0 1 0,0 0 16,0 20-16,21-20 0,-21 21 15,0 0-15,0 0 0,0-1 0,0 1 16,0 42 15,0 1-31,0-1 0,0 21 16,0-21-16,0 22 0,0-22 15,0 21-15,0 0 0,0 1 0,-21-1 16,21 0-16,0 1 0,0 20 0,0-20 16,0-1-16,0 0 0,0 1 15,0-1-15,0-21 0,0 21 0,0-20 16,0-1-16,0 0 0,0 0 0,0 0 16,21-21-16,0 0 15,0 21-15,0-21 16,0 0-16,1-21 15,-1 21 1,0-21-16,-21 0 0,21 0 16,-21 0-16,0-1 15,0 1-15,0 0 16,0 0-16</inkml:trace>
  <inkml:trace contextRef="#ctx0" brushRef="#br0" timeOffset="182298.53">25908 4022 0,'21'0'32,"0"0"-17,0 0-15,1 0 0,-1 0 0,21-21 16,-21-1-16,0 22 0,22 0 15,-22 0-15,0-21 0,0 21 0,0 0 16,1 0-16,-1 0 0,-21-21 0,21 21 16,0 0 31,0 0-47</inkml:trace>
  <inkml:trace contextRef="#ctx0" brushRef="#br0" timeOffset="183021.72">27326 3958 0,'-21'0'15,"42"0"-15,-63 0 0,21-21 0,21 0 16,-22 21-16,22-21 16,0 0-16,0-1 15,22 1-15,-1 21 0,0-21 0,0 21 16,0 0-16,0-21 0,22 21 16,-22 0-16,21 0 0,-21 0 0,22 0 15,-22 0-15,21 0 0,-21 0 16,1 21-16,-1 0 0,0 0 0,0 1 15,-21-1-15,21 0 0,-21 21 0,0-21 16,0 22-16,0-1 0,-21-21 16,0 22-16,-21-1 0,20-21 15,1 21-15,0-20 0,0-1 0,21 0 16,-21 21-16,0-42 0,21 21 16,-22 1-16,22-1 0,0 0 15,0-42 16,0 0-31,22 21 0,-1-22 0,0-20 16,0 21-16,0-21 0,0 20 0,1-20 16,20 0-16,-21-1 0,0-20 15,22 21-15,-22 20 0,0-20 0,21 0 16,-21-1-16,1 22 0,-1 0 16,0 0-16,-21 0 0,0 0 15,21 21-15,-21-22 0,0 44 31,-21-1-31,0 21 16,0-21-16,-1 22 0,1-1 0,-21 0 16,21 1-16,21 20 0,0-21 15,-21 1-15,21-1 0,0 0 0,0 1 16,0-22-16,0 21 0,21-21 0,0 1 16,0-1-16,21 0 0,-20 0 15,-1-21-15,21 0 0,-21 0 0,22 0 16,-22 0-16,21 0 0,-21 0 15,0-21-15,1 0 0,-1 21 0,0-21 16,-21-1-16,21 22 0,-21-21 16,0 0-16</inkml:trace>
  <inkml:trace contextRef="#ctx0" brushRef="#br0" timeOffset="190522.88">31051 4699 0,'0'0'16,"-42"0"-16,21 0 0,-21 0 0,20 0 0,-20 0 15,21 0-15,-21 0 0,20 0 16,1 0-16,0 0 0,0 0 0,0 0 16,42 0 31,21 0-47,1 0 0,-1 21 15,0-21-15,22 0 16,-1 21-16,1-21 0,-1 0 0,22 0 15,-22 0-15,22 0 0,0 0 16,-22 0-16,1 0 0,20 0 0,-20 0 16,-22 0-16,22 0 0,-22 0 15,0 0-15,1 0 0,-22 0 0,0 0 16,0 0-16,0 0 0,-42 0 47,0 0-47,0 0 0,0 0 0,0 0 15,-1 0-15,1 0 16,0 0-16,0 0 0,0 0 0,-22 0 16,22 0-16,0 0 0,-21 0 15,21 0-15,-22 22 0,22-22 0</inkml:trace>
  <inkml:trace contextRef="#ctx0" brushRef="#br0" timeOffset="190910.81">30861 4868 0,'0'0'0,"-106"22"16,85-22-16,0 0 0,21 21 15,-21-21-15,21 21 16,42-21 15,-21 21-31,21-21 0,1 0 0,20 0 16,-20 0-16,41 0 0,-20 0 15,20 0-15,-20 0 0,21 0 0,-1 0 16,-20 0-16,-1 0 0,22 0 16,-22 0-16,1 0 0,-22 0 0,22 0 15,-22 0-15,0 0 0,-20 0 16,20 0-16,-21 0 0,0 0 0,0 0 16,-42 0 30,0 0-30,0 0-16,0 0 0,0 0 16,-22 0-16,22 0 0,0 0 15,0 0-15,0 0 0,-22-21 16,22 21-16,0 0 0</inkml:trace>
  <inkml:trace contextRef="#ctx0" brushRef="#br0" timeOffset="191290.77">31242 4720 0,'-42'0'0,"84"0"0,-106 0 15,43-21-15,-21 0 0,21 21 16,0 0-16,-1 0 0,1-21 0,0 21 16,0 0-16,0 0 15,42 0 1,21 0-16,-21 0 15,43 0-15,-22 0 0,22 0 0,-1 0 16,1 0-16,20 0 0,-20 0 16,-1 0-16,22 0 0,-21 0 15,-1 0-15,1 0 0,-22 0 0,21 0 16,-20 0-16,-1 0 0,-21 21 16,22-21-16,-22 0 0,0 0 15,-21 21 1,-21-21-1,0 0-15,-1 0 0,1 21 16,0-21-16,-21 0 0,21 0 16,-22 21-16,22-21 0,-21 0 0,21 0 15,-22 22-15,22-22 0,-21 0 16,21 21-16,-22-21 0,1 21 16</inkml:trace>
  <inkml:trace contextRef="#ctx0" brushRef="#br0" timeOffset="191579.21">31009 4953 0,'0'0'0,"-21"21"0,-21-21 16,42 21-1,42-21 1,-21 0-16,21 0 0,1 0 16,20 0-16,1 0 0,-1 0 0,1 0 15,-1 0-15,1 0 0,-1 0 16,-20 0-16,20 0 0,1 0 15,-22 0-15,21 0 0,-20 0 0,-1 0 16,-21 0-16,22-21 0,-22 21 16,0 0-16,0 0 0,-21-21 31,-21 21-15,0 0-16,0-21 0,-1 21 15,1-21-15,-21 21 0,21-21 16,0 21-16</inkml:trace>
  <inkml:trace contextRef="#ctx0" brushRef="#br0" timeOffset="195387.07">24215 6541 0,'0'-22'47,"21"22"-31,-21-21 0,0 0-1,0 0-15,0 0 16,0 0-1,-21 21-15,-1 0 0,1 0 16,-21 0-16,21 0 0,-22 0 0,22 21 16,-21-21-16,0 21 0,20 0 15,-20 21-15,0 1 0,21-22 16,-22 21-16,22 22 0,0-22 0,0 0 16,0 1-16,21 20 0,0-20 15,0-1-15,0 0 0,0-21 0,0 22 16,0-22-16,0 21 0,21-21 15,0 1-15,0-1 0,21 0 0,-20-21 16,20 0-16,-21 0 0,21 0 16,-20 0-16,20-21 0,-21 0 0,21-1 15</inkml:trace>
  <inkml:trace contextRef="#ctx0" brushRef="#br0" timeOffset="195902.78">24786 6329 0,'0'0'0,"0"-21"0,0 0 16,0-1-16,-21 22 15,0 0 1,0 22 0,-1-1-16,22 21 0,-21-21 0,21 22 15,-21-1-15,0 21 0,21-20 0,-21-1 16,0 22-16,21-22 0,-22 0 15,1 1-15,21-1 0,0 0 0,-21 1 16,21-22-16,-21 0 0,21 0 16,0 0-16,0 0 0,-21-21 0,21-21 47,0 0-32,21 0-15,0 0 0,0 0 0,0-22 16,1 22-16,-1 0 0,21-21 15,0 20-15,1 1 0,-1 0 0,0 0 16,1 0-16,20 21 0,-20 0 16,-1 0-16,0 0 0,1 0 0,-22 21 15,21 0-15,-21 0 0,0 0 0,1 1 16,-22-1-16,0 0 0,0 0 16,0 21-16,0-20 0,0-1 0,-22 0 15,1 0-15,0-21 0,0 21 16,0 0-16,0 1 15,-1-22-15,22 21 16,22-42 15,-1 21-31,-21-22 0,21 22 16</inkml:trace>
  <inkml:trace contextRef="#ctx0" brushRef="#br0" timeOffset="196387.5">25717 6795 0,'0'0'0,"22"-22"0,-1 1 16,21-21-16,-42 21 15,0 0-15,0-1 16,0 1-16,-21 21 0,0 0 16,0 0-16,-1 0 0,1 0 0,0 0 15,0 0-15,0 21 0,0 1 16,-22-1-16,22 0 0,0 0 0,0 21 15,0-20-15,-1 20 0,1-21 16,0 21-16,0-20 0,21-1 16,-21 0-16,21 21 0,0-21 15,0 1-15,21-22 16,0 0-16,0 0 0,22 0 16,-22 0-16,0 0 0,0 0 0,21-22 15,-20 1-15,20 21 0,-21-21 16,0 0-16,0 0 0,1 0 0,-1-1 15,0 1-15,-21 0 0,0 0 0,0 0 16,0 0-16,0-1 0,0 44 31,0-1-15,0 0-16,0 0 16,0 0-16,0 0 0,0 1 0,0-1 15,0 0-15,0 0 0,0 0 16,21 0-16,-21 1 15,21-22-15,0 0 0,1 0 16,-1 0 0,0 0-16,0 0 15</inkml:trace>
  <inkml:trace contextRef="#ctx0" brushRef="#br0" timeOffset="196786.81">26056 6795 0,'0'0'0,"42"-22"16,-20 1 0,-1 0-16,0 21 0,0 0 15,0 0-15,0 0 0,1 0 16,-1 0-16,0 21 0,0-21 16,0 21-16,-21 1 0,0-1 15,0 0-15,21 21 0,-21-21 0,0 1 16,0-1-16,0 0 0,0 0 0,0 21 15,0-20-15,0-1 0,-21-21 16,21 21-16,0 0 0,-21-21 16,21-21 15,0 0-31,0 0 16,0-1-16,0 1 0,0 0 0,21 0 15,-21-21-15,21 20 0,1 1 16,-22-21-16,21 21 0,0 0 0,0-1 15,-21 1-15,21 21 0,0-21 0,1 21 16,-1 0 0,0 0-16,0 0 15,0 0 1,0 0-16,1 0 0</inkml:trace>
  <inkml:trace contextRef="#ctx0" brushRef="#br0" timeOffset="197206.9">28152 6604 0,'0'0'0,"0"-21"0,0-43 16,0 43-1,0 0-15,0 0 16,-22 21-16,1-21 0,0 21 16,0 0-16,0 0 0,0 0 0,-1 0 15,-20 21-15,21 0 0,0 0 16,-22 0-16,22 22 0,0-22 0,-21 21 16,21 1-16,-1-22 0,1 21 15,21 0-15,0 1 0,-21-1 0,21-21 16,0 22-16,0-22 0,0 21 0,0-21 15,21 0-15,0 1 0,1-1 16,20 0-16,-21 0 0,0-21 0,22 21 16,-22-21-16,21 0 0,-21 0 0,0 0 15,22 0-15,-22 0 16,0 0-16,0 0 0,0 0 0,1 0 16,-1-21-16,0 0 0,0 21 15,0-21-15,0 0 0,-21-1 16,22 1-16,-1 0 0</inkml:trace>
  <inkml:trace contextRef="#ctx0" brushRef="#br0" timeOffset="197594.65">29041 6668 0,'0'0'0,"-22"0"16,44 0 62,-1 0-78,0 0 15,0 0-15,0 0 0,0 0 0,1 0 16,-1 0-16,0 0 0,0 0 16,0 0-16,0 0 0,1 0 0,-1 0 15,0 0-15,0 0 0,0 0 16,0 0-16,-42 0 47,0 0-32</inkml:trace>
  <inkml:trace contextRef="#ctx0" brushRef="#br0" timeOffset="197836.51">28977 6879 0,'0'0'0,"-21"21"15,21 1 1,21-22 15,0 0-31,0 0 0,1 0 16,-1 0-16,0 0 0,0 0 15,0 0 1,0 0 0,1 0-16,-1 0 15,-21-22 1,21 22-16</inkml:trace>
  <inkml:trace contextRef="#ctx0" brushRef="#br0" timeOffset="199344.15">31644 6625 0,'21'0'16,"-21"-21"0,0 0-16,0 0 0,21 0 15,-21-1-15,0 1 16,0 0-16,0 0 0,0 0 16,-21 0-16,21-1 15,-21 22-15,0-21 0,0 21 0,0 0 16,-22 0-16,22 0 0,-21 0 15,21 0-15,-22 0 0,22 21 0,-21 1 16,-1-1-16,1 21 0,0 0 16,21 1-16,-22-22 0,22 21 15,-21 1-15,21-1 0,-1 0 16,22 1-16,0-22 0,0 21 0,0-21 16,0 0-16,0 1 0,22-1 15,-1 0-15,21-21 0,-21 21 0,22-21 16,-22 0-16,21 0 0,0 0 0,-20 0 15,20 0-15,0 0 0,-21 0 16,1 0-16,20 0 0,-21-21 0,0 21 16,0-21-16,1 21 0,-1-21 15,0 21-15,0 0 0,-21-22 0,21 22 16,-21-21-16,21 21 31,-21-21-31,22 0 31</inkml:trace>
  <inkml:trace contextRef="#ctx0" brushRef="#br0" timeOffset="199659.2">32343 6498 0,'0'0'0,"-22"0"16,22-21-1,22 21 16,-22 21-15,21 0 0,0 1-16,-21-1 15,0 0-15,0 0 16</inkml:trace>
  <inkml:trace contextRef="#ctx0" brushRef="#br0" timeOffset="199855.08">32364 6922 0,'0'0'0,"21"21"0,0 0 16,-21 0-16,0 0 15,21 0-15,-21 1 16,0-1-16,0 0 0,0 0 16,0 21-16,-21-20 0,0-1 15,-21 21-15,-1-21 0,1 22 16,-22-22-16,1 0 0,-22 0 0,22 0 15,-22 0-15,0 1 0,1-1 0</inkml:trace>
  <inkml:trace contextRef="#ctx0" brushRef="#br0" timeOffset="201075.69">28617 6519 0,'0'0'0,"0"-21"0,0 0 15,0 0 1,-21 21 15,21 21-15,0 0-16,0 22 0,0-22 15,-21 0-15,21 21 0,0 1 16,0-22-16,0 21 0,-21 0 0,21-20 16,-21 20-16,21-21 0,-22 21 15,22-20-15,0 20 0,0-21 0,-21 0 16,21 0-16,0 1 0,0-1 16,-21-21-16,21 21 0,0-42 46,0 0-46,0-1 0,0 1 16,0 0-16,21-21 0,-21 21 0,21-22 16,-21 1-16,22 0 0,-22-1 15,0 1-15,0 0 0,21-1 16,-21 1-16,0 0 0,21 20 16,-21-20-16,0 21 0,0 0 15,0 42 1,0 21-1,0-21-15,0 22 0,0-1 16,0 0-16,0 1 0,0 20 0,0-20 16,0-1-16,-21 0 0,21 1 0,-21-1 15,21-21-15,0 21 0,0-20 16,0 20-16,0-21 0,0 0 0,0 0 16,0 1-16,0-44 46,0 1-46,0 0 16,0 0-16,0-21 0,0 20 0,0-20 16,21 0-16,-21-1 0,21-20 0,-21 21 15,0-1-15,21-20 0,0 20 16,-21 1-16,0 21 0,21-21 0,-21 20 16,22 22-16,-1 22 15,0 20-15,-21-21 16,0 21-16,0 1 0,0 20 15,0-20-15,0-1 0,0 0 16,0 1-16,-21-1 0,0 21 0,-1-41 16,1 20-16,21 0 0,-21-21 0,0 22 15,21-22-15,0 0 0,-21 0 16,21 0-16,-21 1 0,21-1 16,-22-21-16,22-21 31</inkml:trace>
  <inkml:trace contextRef="#ctx0" brushRef="#br0" timeOffset="202222.37">6583 8086 0,'0'0'0,"-21"0"0,-1 0 16,1 0-16,0 21 0,0-21 0,0 0 16,0 0-16,21 21 15,21-21 1,0 0-16,0 0 0,21 0 15,-20 0-15,20 0 0,0 0 0,1 0 16,-1 0-16,21-21 0,-20 21 16,-1 0-16,0 0 0,1-21 15,-1 21-15,0 0 0,1 0 0,-22 0 16,0 0-16,0 0 0,0 0 16,1 0-16,-44 0 31,1 0-31,-21 0 15,21 0-15,0 0 0</inkml:trace>
  <inkml:trace contextRef="#ctx0" brushRef="#br0" timeOffset="202495.24">6350 8319 0,'0'0'0,"0"21"0,-21-21 0,21 21 16,21-21-1,0 0-15,0 0 0,0 0 0,22 0 16,-1 0-16,-21 0 0,22 0 16,-1 0-16,0 0 0,1 0 0,-1-21 15,-21 21-15,21 0 0,-20-21 0,20 21 16,-21 0-16,0 0 0,0-22 16,1 22-16,-22-21 15,-22 21 32,22-21-47,-21 21 16</inkml:trace>
  <inkml:trace contextRef="#ctx0" brushRef="#br0" timeOffset="206330.64">28575 6731 0,'0'21'0,"0"0"0,0 1 15,21-1-15,-21 0 16,0 0-16,21 0 0,-21 0 0,0 1 16,0-1-16,0 0 0,0 21 15,0-21-15,0 22 0,0-22 16,0 0-16,0 21 0,0-20 0,-21-1 16,21 0-16,0 0 0,-21 0 15,21 0-15,0 1 16,0-44 15,0 1-15,0 0-16,0 0 0,0 0 15,0 0-15,21-1 0,-21 1 0,0 0 16,21-21-16,-21 21 0,0-1 16,0 1-16,0 0 0,0-21 15,0 21-15,0-1 0,0 1 16,0 0-16,0-21 0,0 21 0,0-1 15,0 1-15,0 0 16,0 0-16,0 42 47,0 0-31,0 0-16,0 1 0,0-1 15,0 0-15,0 21 0,0-21 0,-21 22 16,21-22-16,0 21 0,0-21 15,-21 22-15,21-1 0,-21-21 0,21 22 16,-21-22-16,21 0 16,0 0-16,0 0 0,0 0 0,0 1 15,0-44 17,0 1-17,0 0-15,0-21 16,0 21-16,0-1 0,0-20 0,0 21 15,21-21-15,-21 20 0,21-20 16,-21 0-16,0 21 0,21-22 0,0 1 16,-21 0-16,21 20 0,1-20 15,-22 21-15,21-21 0,-21 20 0,21 1 16,0 0-16,-21 0 0,0 0 16,0 0-16,21-1 15,-21 44 16,0-1-31,0 0 0,0 0 16,0 0-16,0 0 0,0 1 16,0-1-16,0 0 0,0 0 0,0 0 15,0 0-15,0 1 16,0-1-16,-21 0 16,21 0-16,-21 0 0,21 0 15,-21-21-15,21 22 0,-21-22 16,-1 21-16</inkml:trace>
  <inkml:trace contextRef="#ctx0" brushRef="#br0" timeOffset="212879.5">22606 2117 0,'0'0'0,"21"-21"0,0 21 16,0 0-16,1 0 0,-1 0 16,0 0-16,0 0 0,0 21 15,0-21-15,22 21 0,-22 0 16,0-21-16,0 21 0,0 0 16,-21 1-16,22-1 0,-1-21 15,0 21-15,-21 0 0,0 0 0,0 0 16,21 1-16,-21-1 0,0 0 15,0 0-15,0 0 0</inkml:trace>
  <inkml:trace contextRef="#ctx0" brushRef="#br0" timeOffset="214487.42">22902 2180 0,'0'-21'16,"21"21"0,1-21-1,-1 21-15,-21-21 16,21 21-16,0 0 0,-21-21 0,21-1 15,0 22-15,1-21 16,-1 21-16,-21-21 0,21 21 16,0 0-16,-21 21 47,0 0-47,0 1 15,-21-1-15,0 0 0,0 0 16,-1 0-16,-20 0 0,21 22 15,-21-22-15,20 0 0,-20 0 16,21 0-16,0 22 0</inkml:trace>
  <inkml:trace contextRef="#ctx0" brushRef="#br0" timeOffset="-213641.46">9631 2223 0,'0'0'0,"0"-43"15,0 22-15,0 0 16,0 0-16,21 0 16,0 21-16,0 0 31,0 0-16,1 21-15,-22 0 0,0 0 16,21 0-16,0 0 0,0 1 16,-21-1-16,21 0 0,0 21 0,1-21 15,-22 22-15,21-1 0,0 0 16,21 1-16,-21-1 0,1 0 0,-1 1 16,21-1-16,-21 0 0,0-20 15,1 20-15,20-21 0,-21 0 0,0 0 16,0 1-16,1-1 0,20-21 15,-21 0-15,0 0 0,22 0 0,-1 0 16,0-21-16,22-1 0,20-20 16,1 0-16,21-1 0,0-20 15,21 21-15,-21-22 0,21 1 16,0-1-16,21 1 0,0-1 0,0 22 16,-21-22-16,21 22 0,-42 0 15,21-1-15,-21 1 0,-21 0 0,20 20 16,-20-20-16,0 21 0,-1 0 15,-20-22-15,-1 22 0,1 0 16,-22 21-16,1-21 0,-22 0 0,21 21 16,-21-21-16,0 21 0,-21-22 15,22 22-15,-44 0 47,1 0-47,0 0 16,21 22-16,-21-22 0,0 0 0,-22 21 15,22-21-15,0 21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15:03.2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487 0,'0'21'15,"0"-42"95,0 0-95,0 0-15,-21 21 0,21-22 16,-21 22-16,21-21 0,0 0 16,-21 21-16,21-21 0,-21 21 15,-1-21-15,1 21 16,0 0-16,0 0 0,0 0 15,0 0-15,-22 0 0,22 0 16,-21 0-16,21 0 0,-22 21 16,1 0-16,21-21 0,-22 21 0,1 0 15,21 1-15,-21 20 0,20-21 16,-20 21-16,21-20 0,-21 20 16,20 0-16,1 1 0,0-1 15,0 0-15,0 22 0,21-22 16,0 0-16,0 1 0,0-1 15,0 0-15,0-20 0,0 20 0,21-21 16,-21 21-16,21-20 0,0-1 16,0 21-16,1-21 0,20 0 0,-21-21 15,0 22-15,22-22 0,-22 0 16,0 21-16,21-21 0,-21 0 16,22 0-16,-22 0 0,0 0 0,21 0 15,-20-21-15,-1-1 0,21 22 16,-21-42-16,0 21 0,22 0 15,-22 0-15</inkml:trace>
  <inkml:trace contextRef="#ctx0" brushRef="#br0" timeOffset="475.62">2117 741 0,'0'0'0,"-22"21"47,1-21-47,21 21 0,-21 22 0,0-22 16,21 0-16,-21 21 0,21-21 15,0 22-15,-21-22 0,21 21 16,-22 1-16,22-22 0,0 21 16,0-21-16,0 0 0,0 1 15,0-1-15,0 0 0,0 0 0,0 0 16,22-21-16,-1 0 15,0 0-15,0 0 0,0 0 16,0 0-16,1-21 0,-1 0 16,0 21-16,21-21 0,-21 0 15,1-1-15,-1-20 0,0 21 0,0-21 16,-21 20-16,0-20 16,0 0-16,0-1 0,0 1 0,0 0 0,0 21 15,0-22-15,-21 22 0,0 0 16,0 0-16,-1 0 0,1-1 15,-21 22-15,21 0 0,0 0 16,-1 0-16,1 0 16,0 0-16,0 22 0,21-1 0,-21 0 15,21 0-15,-21-21 16,21 21-16,0 0 16,21-21-1,0-21-15</inkml:trace>
  <inkml:trace contextRef="#ctx0" brushRef="#br0" timeOffset="824.03">2730 169 0,'0'0'0,"0"-21"0,0 42 31,0 1-15,0 20-16,-21-21 0,21 21 0,-21 1 16,0-1-16,21 0 15,0 1-15,-21-1 0,0 22 0,21-22 16,-22 21-16,1-20 0,21 20 16,0-20-16,0 20 0,-21-21 0,21 1 15,-21-1-15,21 0 0,0 1 16,0-1-16,0-21 0,0 0 0,0 1 15,-21-1-15,21 0 0,21-42 47,0 0-47,0-1 0,0 1 16,1-21-16,-1 0 0,0-22 0,0 22 16</inkml:trace>
  <inkml:trace contextRef="#ctx0" brushRef="#br0" timeOffset="1151.99">3027 127 0,'0'21'16,"0"0"-1,0 22-15,0-22 0,0 21 16,0 1-16,0-1 0,0 0 0,-21 22 15,-1-22-15,22 22 0,-21-22 16,21 21-16,-21 1 0,0-1 16,0 1-16,21-22 0,0 22 15,-21-22-15,21 0 0,-22 1 0,22-22 16,-21 21-16,21-21 0,0 1 16,0-1-16,0 0 0,0 0 15,0-42 16,21 21-31,-21-21 0,0 0 16,22-1-16,-22 1 16,0 0-16</inkml:trace>
  <inkml:trace contextRef="#ctx0" brushRef="#br0" timeOffset="1591.93">3069 974 0,'0'42'16,"21"-21"0,0-21 15,1 0-31,-1 0 0,0-21 16,0 21-16,0-21 0,0 0 15,1 0-15,-1-1 0,0 1 16,-21 0-16,21 0 0,-21 0 15,21 0-15,-21-1 0,0 1 0,0 0 16,0 0-16,0 0 16,-21 21-1,0 0-15,0 0 0,0 21 16,-1-21-16,1 21 0,0 0 16,0 22-16,0-22 0,0 0 0,-1 21 15,1-21-15,21 22 0,0-22 16,0 21-16,0-21 0,0 1 0,0-1 15,0 0-15,0 0 16,0 0-16,0 0 0,0 1 16,21-22-16,1 0 15,-1 0-15,0 0 0,0 0 16,0 0-16,0 0 0,1 0 0,-1-22 16,21 1-16,0 0 0,-20 21 15,20-21-15</inkml:trace>
  <inkml:trace contextRef="#ctx0" brushRef="#br0" timeOffset="3439.67">3937 741 0,'0'0'0,"0"-21"16,-21 21-16,0 0 0,-1 0 15,1 0-15,0 0 16,-21 0-16,21 21 0,-1-21 15,1 21-15,0 0 0,0 0 0,0 22 16,0-22-16,-1 0 0,1 21 16,0-20-16,21 20 0,0-21 0,0 21 15,0-20-15,0-1 0,0 0 16,0 21-16,0-21 0,21 1 16,-21-1-16,21-21 15,1 0-15,20 21 0,-21-21 0,0 0 0,22 0 16,-22 0-16,21 0 15,-21 0-15,22-21 0,-1 0 0,-21 21 16,21-22-16,-20 1 0,-1 0 16,21 0-16,-21-21 0,0 20 0,1-20 15,-1 0-15,0-1 0,0 1 16,0-21-16,0 20 0,1-20 0,-1 20 16,0 1-16,-21-21 0,0 20 15,0 1-15,0 0 0,0-1 0,0 1 16,0 21-16,0 0 0,0-1 15,0 1-15,-21 21 32,0 21-32,-1 1 0,22-1 15,0 0-15,0 21 0,-21-21 16,21 22-16,-21-1 0,21 0 16,0 1-16,0-1 0,-21 0 0,21 1 15,0-1-15,0 0 0,0 1 16,0-1-16,0 0 0,0 1 0,0-22 15,0 21-15,0-21 0,0 22 16,0-22-16,0 0 0,0 0 0,21 0 16,0 1-16,0-1 15,1-21-15,-1 0 0,0 0 0,0 0 16,0 0-16,0 0 16,22 0-16,-22-21 0,0 21 0,21-22 15,-20 1-15,-1 0 0,0 0 16,0 0-16,0-22 0,0 22 0,1-21 15,-1 21-15,-21-22 0,0 22 16,21 0-16,-21 0 0,21 0 0,-21 0 16,0-1-16,0 44 47,0-1-47,0 0 0,0 0 15,-21 0-15,21 0 16,0 1-16,-21-1 0,21 21 0,0-21 15,0 0-15,0 1 0,0-1 16,-21 0-16,21 0 0,0 0 0,0 0 16,0 1-16,21-1 15,0-21-15,0 21 0,0-21 16,22 0-16,-22 0 0,0 0 16,21 0-16,-21 0 0,22 0 0,-22-21 15,0 21-15,21-21 0,-20-1 16,-1 22-16,0-21 0,0 0 0,0-21 15,0 21-15,-21-1 0,0 1 16,22-21-16,-22 21 0,21 0 16,-21-1-16,0 1 0,0 0 15,0 0-15,0 42 32,0 0-32,0 0 15,0 1-15,0 20 0,0-21 16,0 0-16,0 0 0,0 22 0,0-22 15,0 0-15,0 0 0,0 0 16,0 1-16,0-1 0,0 0 0,0 0 16,21-21-1,0 21-15,0-21 16,0 0-16,1 0 0,-1 0 0,0 0 16,21 0-16,-21-21 0,1 21 15,-1-21-15,0 0 0,-21 0 0,21 21 16,-21-22-16,0 1 0,0 0 15,0-21-15,0 21 0,0-1 0,0 1 16,-21-21-16,0 21 0,0 0 16,-1-1-16,1 1 0,0 0 0,0 21 15,0-21-15,0 21 16,-1 0-16,22-21 31,22 0-15,20 21-1,-21 0-15,0-22 0,0 22 0,1 0 16,-1-21-16,0 21 0,21-21 16,-21 21-16,1 0 0,-1 0 0,21 0 15,-21 0-15,0 0 0,1 0 16,-1 0-16,0 21 0,0 0 16,-21 1-16,0-1 15,0 0-15,0 0 0,0 21 16,0-20-16,0-1 0,0 0 15,0 0-15,0 21 0,0-20 16,0-1-16,0 0 0,0 0 16,0 0-16,0 0 0,0 1 15,0-1-15,0 0 16,0-42 46,0 0-46,0-1-16,0 1 0,0 0 0,0 0 16,0 0-16,0-22 15,0 22-15,21-21 0,0 21 0,1-22 16,-1 1-16,0 21 0,-21 0 16,21-22-16,0 22 0,22 0 0,-22 0 15,0 0-15,0 21 0,0 0 16,22 0-16,-22 0 0,0 0 0,0 0 15,0 21-15,-21 0 0,21 0 16,-21 22-16,0-22 0,0 0 0,0 21 16,0-21-16,0 22 0,0-22 15,0 21-15,0-21 0,0 1 0,0-1 16,0 0-16,0 0 0,0 0 16,0 0-16,0 1 0,0-1 15,0 0-15,0 0 16,-21-21-1,0 0 32,21-21-47,0 0 16,0 0-16,0-1 0</inkml:trace>
  <inkml:trace contextRef="#ctx0" brushRef="#br0" timeOffset="4143.58">6710 847 0,'0'0'0,"21"0"0,-21-21 16,0-1-16,21 22 15,-21-21-15,0 0 16,0 0-16,0 0 16,0 0-1,-21 21-15,0 0 0,0 0 16,-1 0-16,1 0 0,-21 21 15,21-21-15,0 21 0,-1 0 16,1 0-16,-21 0 0,21 1 0,0-1 16,-1 0-16,1 0 0,21 0 15,0 0-15,0 1 0,-21-22 0,21 21 16,0 0-16,0 0 16,21 0-1,0-21-15,1 0 0,-1 0 0,0 21 16,0-21-16,0 0 0,0 0 15,1 22-15,-1-22 0,21 0 0,-21 0 16,0 21-16,1-21 0,-1 0 16,0 21-16,0-21 0,0 21 15,0-21-15,-21 21 16,0 0-16,0 1 16,0-1-16,0 0 15,-21-21-15,0 21 16,0-21-16,0 21 0,0-21 15,-1 0-15,1 21 0,0-21 16,0 0-16,0 0 0,21 22 16,-21-22-16,-1 0 15,1 0-15,0 0 16,0 0 0,0 0-16,0 0 31,21-22-16,0 1 1</inkml:trace>
  <inkml:trace contextRef="#ctx0" brushRef="#br0" timeOffset="4628.07">5143 360 0,'0'0'0,"22"42"16,-1-42-16,0 0 31,0 0-31,0 0 16,-21-21-1,0 0-15,0 0 16,-21 0 0,0 21-16,0 0 15,0 0 1,-1 0-16,1 0 16,21 21-1,0 0-15,21-21 16,1 0-1,-1 0-15</inkml:trace>
  <inkml:trace contextRef="#ctx0" brushRef="#br0" timeOffset="4963.91">4445 508 0,'-21'0'16,"42"0"-1,0 0 1,0 0-16,0 0 15,1 0-15,-1 0 16,0 0-16,21 0 0,-21 0 0,1 0 16,-1 0-16,0 0 0,0 0 15,0 0-15,0 0 0,1 0 0</inkml:trace>
  <inkml:trace contextRef="#ctx0" brushRef="#br0" timeOffset="6389.46">1206 1757 0,'0'0'0,"-42"0"16,21 0 0,42 0 62,0 0-63,0 0-15,1 0 0,-22-21 16,21 21-16,0 0 0,0 0 16,21 0-16,-20 0 0,20 0 15,-21-21-15,21 21 0,1 0 0,-1 0 16,0 0-16,1 0 16,-1 0-16,0 0 0,22-22 0,-22 22 15,1 0-15,-1 0 0,0 0 16,1 0-16,-1 0 0,0-21 0,1 21 15,-1 0-15,0 0 0,22 0 16,-22 0-16,0 0 0,22-21 16,-22 21-16,22 0 0,-22 0 0,0 0 15,22 0-15,-22 0 0,1-21 16,-1 21-16,21 0 0,-20 0 0,-1 0 16,0 0-16,1 0 15,-1 0-15,0-21 0,1 21 0,-1 0 0,0 0 16,1 0-16,-1 0 15,0-21-15,1 21 0,20 0 0,-20 0 16,-1 0-16,0 0 0,22 0 16,-22-22-16,0 22 0,22 0 0,-22 0 15,22 0-15,-22 0 0,22-21 16,-22 21-16,21 0 0,-20 0 0,20 0 16,-20 0-16,20-21 0,-21 21 15,1 0-15,20 0 0,-20 0 0,20 0 16,1-21-16,-22 21 0,21 0 15,-20 0-15,20 0 0,1 0 0,-22-21 16,22 21-16,-22 0 16,0 0-16,22 0 0,-22 0 0,0 0 15,22 0-15,-22 0 0,1-21 0,-1 21 16,0 0-16,1 0 0,-22 0 16,21 0-16,0 0 0,1-22 0,-22 22 15,21 0-15,1 0 0,-1 0 16,0 0-16,1-21 0,-22 21 0,21 0 15,0 0-15,1 0 0,-22 0 16,21-21-16,1 21 0,-22 0 0,21 0 16,-21 0-16,0 0 15,22 0-15,-22-21 0,0 21 0,21 0 16,-20 0-16,-1 0 0,0 0 0,21 0 16,-21 0-16,1-21 0,-1 21 15,0 0-15,0 0 0,0 0 0,0 0 16,1 0-16,-1 0 15,0 0 1,-21-21-16,21 21 16,0 0 46</inkml:trace>
  <inkml:trace contextRef="#ctx0" brushRef="#br0" timeOffset="15588.58">13822 1799 0,'0'-21'0,"0"0"0,0 0 16,0 0-16,0-1 15,0 1-15,0 0 16,0 0-16,0 0 0,-21 0 16,21-1-1,0 1 1,-22 42 31,22 1-47,0-1 0,0 21 15,0-21-15,0 22 0,0-1 16,0 0-16,0 1 0,0-1 0,0 21 16,0-20-16,0 20 0,-21-20 15,21-1-15,0 21 0,0 1 0,0-22 16,0 22-16,-21-1 0,21-20 16,-21 20-16,21-21 0,0 22 0,0-22 15,0 1-15,-21-1 0,21 0 16,0-21-16,0 22 0,-21-22 0,21 21 15,0-21-15,0 1 0,0-1 16,0 0-16,0 0 0,0 0 16,0-42 15,0 0-15,0 0-16,0 0 0,21-1 0,0-20 15</inkml:trace>
  <inkml:trace contextRef="#ctx0" brushRef="#br0" timeOffset="18216.59">13928 1588 0,'-22'0'62,"1"0"-30,42 0 30,1 0-62,-1 0 0,0 0 16,0 0-16,21 0 0,-20 0 15,20 0-15,0 0 0,1 21 16,-1-21-16,0 0 0,1 0 0,-1 21 16,21-21-16,-20 0 0,-1 0 15,0 21-15,1-21 0,-1 0 0,0 0 16,22 0-16,-22 21 0,1-21 15,-1 0-15,21 0 0,-20 21 0,-1-21 16,22 22-16,-22-22 0,21 0 16,-20 0-16,20 21 0,-20-21 0,20 0 15,1 0-15,-22 21 16,21-21-16,1 0 0,-1 0 0,-20 0 16,20 0-16,1 21 0,-1-21 15,-20 0-15,20 0 0,1 0 0,-1 0 16,1 0-16,-22 0 0,21 21 15,1-21-15,-1 0 0,1 0 0,-22 0 16,22 0-16,-1 0 0,-20 0 16,-1 21-16,21-21 0,-20 0 0,-1 0 15,0 0-15,1 0 0,-1 0 16,0 0-16,1 0 0,-1 0 16,0 0-16,22 0 0,-22 0 0,1 0 15,20 0-15,-21 0 0,22 0 16,-22 0-16,22 0 0,-22 0 15,22 0-15,-22 0 0,21 22 16,1-22-16,-22 0 0,22 0 0,-1 0 16,1 0-16,-1 0 0,1 21 15,20-21-15,-20 0 0,21 0 0,-1 0 16,-20 0-16,20 0 0,-20 0 16,-1 21-16,22-21 0,-43 21 0,22-21 15,-1 0-15,1 0 0,-1 0 16,1 0-16,-1 0 0,1 0 0,-1 0 15,1 21-15,-1-21 0,1 0 16,-1 0-16,1 0 0,-1 0 16,-20 0-16,20 0 0,-20 0 15,-1 0-15,0 0 0,1 0 0,-1 0 16,0 0-16,1 0 0,-1 0 16,0 0-16,1 0 0,-1 0 0,0 0 15,1 0-15,-1 0 0,0 0 16,1 0-16,-22 0 0,21 0 0,0-21 15,1 21-15,-1 0 0,-21 0 16,22 0-16,-1 0 0,-21 0 0,21 0 16,-20 0-16,-1 0 0,21 0 15,-21 0-15,0 0 0,1 0 16,20 0-16,-21-21 0,0 21 16,0 0-16,1 0 0,20 0 15,-21 0-15,0 0 0,0 0 0,22 0 16,-22 0-16,0 0 0,0 0 15,0 0-15,1 0 0,-1 0 0,0-21 16,0 21-16,0 0 16,0 0-16,1 0 15,-1 0-15,0 0 16,0 0 0,0 0-1,-21-21 1,0 42 78,-21 0-94,21 0 15,-21 0-15,0 0 0,21 1 16,-21-1-16,-1 0 0,22 0 15,-21 0-15,21 0 16,-21 22-16,21-22 0,0 0 0,0 0 16,0 0-16,-21 1 0,21 20 15,0-21-15,0 0 0,-21 22 0,21-1 16,0-21-16,0 21 0,0 1 16,0-1-16,0-21 0,0 22 0,0-1 15,0-21-15,0 21 0,0 1 16,-21-22-16,21 0 0,-22 21 0,22-20 15,0-1-15,-21 0 0,21 0 16,-21 0-16,0 0 0,21 1 0,0-1 16,-21 0-16,0 0 0,-1 0 15,22 0-15,0 1 16,-21-1-16,21 0 0,-21 0 16,21 0-16,-21 0 15,21 1-15,0-1 16,0 0-16,-21 0 15,0 0 1,21 0 0,-22-21-16,1 0 15,21 22 1,-21-22-16,0 0 0,0 0 16,0 0-16,-1 0 15,1 0-15,-21 0 0,21 0 16,0 0-16,-22 0 0,22 0 0,-21 0 15,-1 0-15,1 0 0,0 0 16,-22 0-16,22 0 0,-22 0 0,22 0 16,-21 0-16,-1 0 0,1 0 15,20 0-15,-20 0 0,20 0 0,-20 0 16,-1 0-16,1 0 0,21 0 16,-22 0-16,1 0 0,20 0 0,-20 0 15,-1 0-15,1 21 0,20-21 16,-20 0-16,-1 0 0,1 0 0,21 0 15,-22 0-15,1 0 16,-1 0-16,1 0 0,-22 0 0,21 0 16,22 0-16,-21 0 0,-1 0 0,22 0 15,-22 0-15,22 0 0,0 0 16,-1 0-16,1 0 0,0 21 0,-1-21 16,1 0-16,-22 0 0,22 0 15,0 0-15,-1 0 0,-20 0 0,21 0 16,-22 0-16,1 0 0,-1 0 15,1 0-15,-1 0 0,22 0 0,-22 0 16,1 0-16,20 0 0,-20 0 16,21 0-16,-1 0 0,-20 0 0,20 0 15,-20 0-15,21 0 0,-22 0 16,22 0-16,-22 0 0,22 0 16,-22 0-16,1 0 0,-1 0 0,1 0 15,-1 0-15,22-21 0,-21 21 16,-1 0-16,22 0 0,-22-21 0,22 21 15,0 0-15,-22 0 0,22-22 16,-1 22-16,1 0 0,0 0 0,-1-21 16,-20 21-16,21 0 0,-1 0 15,-20 0-15,20-21 0,-20 21 0,-1 0 16,1 0-16,21 0 0,-22 0 0,22-21 16,-1 21-16,1 0 15,0 0-15,-1 0 0,22 0 0,-21 0 16,0-21-16,-1 21 0,1 0 15,21 0-15,-22 0 0,1 0 0,0 0 16,-1 0-16,22 0 0,-21 0 16,0 0-16,20 0 0,-20 0 0,21 0 15,-21 0-15,20 0 0,1 0 16,0 0-16,0 0 0,0 0 0,0 0 16,-1 0-16,1 0 0,0 0 15,0 0-15,0 0 0,0 0 16,-1 0-16,1 0 0,0 0 15,0-21-15,0 21 0,0 0 16,-1 0-16,1 0 0,0 0 0,0 0 16,0 0-16,0 0 0,-1 0 15,-20 0-15,21 0 0,0 0 0,0 0 16,-22 0-16,22 0 0,-21 0 16,21 0-16,-22 0 0,22 0 0,0 0 15,0 0-15,0 0 0,-1 0 16,1 0-1,21-22 48,0 1-63,0 0 16,0 0-16,0 0 15,0 0-15</inkml:trace>
  <inkml:trace contextRef="#ctx0" brushRef="#br0" timeOffset="18708.32">14520 2201 0,'21'0'0,"-42"0"0,64 0 0,-22-21 16,-21 0-16,0 0 15,0 0-15,0 0 16,-21 21-1,-1 0 1,1-22-16,0 22 0,0 0 0,0 0 16,0 0-16,-1 0 0,-20 22 15,21-1-15,-21-21 0,20 21 0,-20 0 16,21 0-16,-21 22 0,20-22 16,-20 21-16,21-21 0,0 22 0,0 20 15,-1-21-15,1 1 0,21-1 0,-21 0 16,21 1-16,0-1 0,0 0 15,0 1-15,0-22 0,0 21 0,21-21 16,0 1-16,1-1 0,-1 0 16,0 0-16,0-21 0,21 0 0,-20 21 15,20-21-15,-21 0 0,21 0 16,-20 0-16,20 0 0,-21-21 16,0 0-16,22 21 0,-22-21 0</inkml:trace>
  <inkml:trace contextRef="#ctx0" brushRef="#br0" timeOffset="19184.41">14753 2434 0,'0'0'0,"0"-21"16,0 0-16,0 0 16,0 42 15,0 0-16,-21-21-15,0 42 0,21-20 0,-21-1 16,-1 0-16,22 21 0,-21-21 16,21 22-16,-21-22 0,0 21 0,21-21 15,0 22-15,0-22 0,0 0 0,0 0 16,0 0-16,0 1 0,0-1 16,0 0-16,21-21 15,0 0-15,0 0 16,1 0-16,-1 0 0,0 0 0,0 0 15,0-21-15,0 21 16,1-21-16,20-1 0,-21 1 0,0 0 16,0 0-16,1 0 0,-1 0 0,-21-22 15,0 22-15,0-21 0,0 21 16,0-22-16,0 22 0,0-21 0,-21 21 16,-1-22-16,1 22 0,21 0 15,-21 0-15,0 0 0,0 21 0,0 0 16,-1 0-16,1 0 15,0 0-15,0 21 16,0 0-16,21 0 16,0 0-16,21-21 15,0 0 1</inkml:trace>
  <inkml:trace contextRef="#ctx0" brushRef="#br0" timeOffset="19532.73">15409 1969 0,'0'0'0,"0"21"15,0 0-15,0 0 16,-21 0-16,0 0 0,21 1 15,-21 20-15,21-21 0,-21 21 16,-1-20-16,22 20 0,-21 0 0,0 1 16,0-1-16,21 21 0,-21-20 15,0-1-15,21 0 0,-22 1 0,22-1 16,-21 0-16,0-20 0,21 20 0,0-21 16,0 0-16,0 0 0,0 1 15,0-1-15,0 0 0,0 0 16,21-21-1,0 0-15,1-21 16,-1 0-16,0 21 0,21-21 0,-21-22 16,22 22-16</inkml:trace>
  <inkml:trace contextRef="#ctx0" brushRef="#br0" timeOffset="19844.55">15769 1990 0,'0'21'15,"0"0"-15,-21 0 16,0 22-16,21-22 0,-21 21 16,-1 0-16,22 1 0,0-1 0,-21 22 15,0-22-15,0 21 0,21 1 16,-21-22-16,21 22 0,0-22 0,-21 0 15,21-20-15,0 20 0,0 0 16,0-21-16,0 1 0,0-1 0,0 0 16,0 0-16,21-21 15,0 0 1,0 0-16,0 0 0,0-21 16,1 0-16,-1 0 15,0-1-15,0 1 0</inkml:trace>
  <inkml:trace contextRef="#ctx0" brushRef="#br0" timeOffset="20276.3">16023 2561 0,'0'0'0,"-21"0"0,21 21 0,0 1 16,0-1-16,21-21 31,0 0-31,0 0 0,1 0 0,-1 0 16,0 0-16,0 0 0,0-21 15,0 21-15,1-22 0,-1 22 0,0-21 16,0 0-16,0 21 0,0-21 16,-21 0-16,0 0 0,0-1 15,0 1-15,0 0 16,-21 0-16,0 21 0,0 0 15,-21 0-15,20 0 0,1 0 16,0 0-16,0 21 0,0 0 0,0 0 16,-1 1-16,1 20 0,0 0 15,21-21-15,-21 22 0,21-1 16,-21 0-16,21-20 0,0 20 16,0-21-16,0 0 0,0 0 0,0 1 15,0-1-15,0 0 0,0 0 0,21-21 16,0 0-16,0 21 0,0-21 15,1 0-15,-1 0 0,0 0 0,0 0 16,0 0-16,22-21 0,-22 0 16</inkml:trace>
  <inkml:trace contextRef="#ctx0" brushRef="#br0" timeOffset="21131.93">16912 2328 0,'0'0'16,"-42"0"-16,21 0 15,-1 0-15,1 0 16,0 0-16,0 22 0,0-1 16,0 21-16,-1-21 0,1 22 0,0-1 15,0-21-15,21 21 0,0 1 16,-21-1-16,21 43 15,0-64-15,0 21 0,0-21 0,0 1 16,0-1-16,0 0 0,21 0 16,0 0-16,0-21 0,0 0 15,1 0-15,-1 0 0,21 0 16,-21 0-16,0 0 0,22-21 0,-22 0 16,0 21-16,0-21 0,0 0 15,22-1-15,-22-20 0,0 21 0,0-21 16,0-1-16,1 1 0,-1 0 15,0-22-15,0 22 0,0-1 0,0 1 16,1-21-16,-22 20 0,0 1 16,0 21-16,0-22 0,21 22 0,-21 0 15,0 0-15,0 0 0,0 0 0,0 42 47,-21 0-31,21 0-16,0 0 0,0 0 0,-22 22 15,22-22-15,-21 21 0,21 1 16,0-1-16,0 0 0,-21 22 0,21-22 16,-21 0-16,21 1 0,-21-22 0,21 21 15,0 1-15,0-22 0,0 0 16,0 21-16,0-21 0,0 1 16,0-1-16,0 0 15,21-21-15,0 0 0,0 0 16,0 0-16,1 0 15,-1 0-15,0 0 16,0-21-16,0 0 0,0 21 0,1-22 16,-1 1-16,0 0 0,21 0 15,-21-21-15,-21 20 0,22 1 0,-1 0 16,0 0-16,0 0 16,-21 0-16,0 42 46,0 0-46,0 0 0,0 0 0,0 0 0,-21 1 16,21-1-16,0 0 16,-21 0-16,21 0 0,0 0 0,0 1 15,0-1-15,0 0 0,0 0 16,0 0 0,21-21-16,0 0 0,0 0 15,0 0-15,1 0 0,-1-21 16,21 21-16,-21-21 0,0 0 0,22 21 15,-22-21-15</inkml:trace>
  <inkml:trace contextRef="#ctx0" brushRef="#br0" timeOffset="21363.79">17865 2328 0,'0'0'0,"-22"0"32,1 0 46,0-21-78</inkml:trace>
  <inkml:trace contextRef="#ctx0" brushRef="#br0" timeOffset="21563.68">17166 2434 0,'0'0'0,"21"0"31,0 0-31,1 0 0,-1 0 16,21 0-16,-21 0 0,22 0 0,-22 0 15,21 0-15,0-21 0,-20 21 16,20 0-16,-21-21 0</inkml:trace>
  <inkml:trace contextRef="#ctx0" brushRef="#br0" timeOffset="22571.96">18097 2582 0,'0'0'0,"0"-21"16,-21 21 0,0 0-1,0 0 1,21 21-16,-21-21 16,0 22-16,21-1 0,0 0 0,-22 21 15,1-21-15,21 1 0,-21 20 16,21-21-16,0 0 0,0 22 15,0-22-15,0 0 0,0 0 0,0 0 16,21 0-16,0-21 0,1 22 16,-1-22-16,0 0 0,21 21 0,-21-21 15,22 0-15,-22 0 0,21 0 16,-21 0-16,1 0 0,20-21 0,-21 21 16,0-22-16,0 1 0,1 21 0,-1-21 15,-21 0-15,0 0 0,0-22 16,0 22-16,0-21 0,-21 21 0,-1-22 15,1 22-15,0 0 16,-21-21-16,21 21 0,-1-1 0,1 22 16,-21 0-16,21-21 0,0 21 15,-1 0-15,1 0 16,42 0 0,1 0-1,20 0-15,-21 0 0,21 0 16,1 0-16,-1 0 0,0 0 0,22-21 15,-22 21-15,1 0 0,20 0 16,-21 0-16,1-21 0,-1 21 0,-21 0 16,22 0-16,-22 0 0,0 0 15,0 0-15,-21 21 16,0 0-16,0 0 0,0 1 16,0-1-16,0 0 0,0 0 15,0 0-15,0 0 0,-21 22 0,21-22 16,-21 0-16,21 0 0,-21 22 15,21-22-15,0 0 0,0 0 0,0 0 16,0 0-16,-22 1 16,22-1-16,-21-21 15,21-21 32,0-1-47,0 1 16,0-21-16,0 21 0,21 0 15,-21-22-15,22 22 0,-1-21 16,21-1-16,-21 1 0,0 0 0,22-1 16,-1 22-16,-21-21 0,22 21 15,-22-22-15,21 22 0,0 0 0,1 21 16,-1 0-16,0 0 0,1 0 16,-22 21-16,21 0 0,-21 22 0,1-22 15,-1 21-15,-21 1 0,0-1 16,0 0-16,0-21 0,0 22 0,0-1 15,0-21-15,0 22 0,0-22 16,-21 0-16,-1 0 0,22 0 16,-21 0-16,21 1 0,-21-22 15,21-22 17</inkml:trace>
  <inkml:trace contextRef="#ctx0" brushRef="#br0" timeOffset="23279.78">20553 2138 0,'0'21'47,"-21"-21"-31,21 21-16,-22 0 0,22 1 15,-21-1-15,21 0 0,0 0 0,0 0 16,-21 0-16,21 1 16,0-1-16,0 0 0,-21 0 0,21 0 15,0 0-15,0 1 16,0-44 31</inkml:trace>
  <inkml:trace contextRef="#ctx0" brushRef="#br0" timeOffset="23559.62">20151 2540 0,'0'0'0,"0"21"0,21 0 0,0-21 16,-21 22-16,21-22 0,0 0 16,0 0-16,1 0 0,-1 0 0,0 0 15,0 0-15,0 0 0,0 0 0,1 0 16,-1 0-16,0 0 0,0 0 15,0 0-15,0 0 16,1-22 0,-1 1-16,-21 0 15,0 0-15,0 0 16</inkml:trace>
  <inkml:trace contextRef="#ctx0" brushRef="#br0" timeOffset="24535.57">20510 1842 0,'0'0'0,"-42"0"0,0 0 16,21 0-16,-22 21 0,1-21 16,0 21-16,-1 0 0,1-21 15,0 21-15,-1 0 0,22 1 0,-21-1 16,21 0-16,-22 21 0,22-21 0,0 1 15,21 20-15,-21-21 0,21 21 16,-21-20-16,21 20 0,0 0 0,0-21 16,0 22-16,0-22 15,0 21-15,0 1 0,0-22 0,0 21 0,21-21 16,0 0-16,0 1 16,-21-1-16,21 0 0,0 0 0,1 0 15,-1 0-15,0 1 0,21-22 16,-21 0-16,22 21 0,-22-21 0,21 0 15,1 0-15,-22 0 0,21 0 16,0 0-16,1 0 0,-1 0 0,0-21 16,22-1-16,-22 22 0,1-21 15,-1 0-15,0 0 0,22 0 0,-22 0 16,0-1-16,-20 1 0,20-21 16,0 0-16,1 20 0,-22-20 15,0 0-15,21-1 0,-21 22 0,-21-21 16,22 0-16,-22-1 0,21 22 15,-21-21-15,0-1 0,0 22 0,0-21 16,-21 0-16,-1 20 0,1-20 16,-21 21-16,21 0 0,-22-22 0,1 22 15,-21 21-15,-1-21 0,1 0 16,-1 21-16,1 0 0,-1 0 16,1 0-16,-1 0 0,1 21 0,-1-21 15,22 21-15,-1 0 0,-20 1 16,42-1-16,-22-21 0,22 21 0,0 0 15,0 0-15,21 0 0,-21 1 16,21-1-16,0 0 0,0 0 16,0 0-16</inkml:trace>
  <inkml:trace contextRef="#ctx0" brushRef="#br0" timeOffset="24915.71">20172 2074 0,'0'22'0,"21"-22"32,0 0-32,0 0 0,0 0 15,1 0-15,20 0 0,0 0 16,1 0-16,-1 0 0,0 0 15,22 0-15,-22 0 0,0 0 0,1 0 16,-22 0-16,21 0 0,-21 0 16,1-22-16,-22 1 0</inkml:trace>
  <inkml:trace contextRef="#ctx0" brushRef="#br0" timeOffset="26160.12">14986 3387 0,'-21'0'47,"0"0"-31,-1 0-16,1 0 0,0 0 0,0 0 15,0 0-15,0 21 0,-22-21 16,22 21-16,-21-21 0,-22 21 0,22-21 16,-22 21-16,1 1 0,-1-22 15,-20 21-15,20-21 0,1 21 0,-22-21 16,22 21-16,-1-21 0,1 21 0,-1-21 16,1 21-16,-22-21 15,21 22-15,-20-22 0,-1 21 0,0-21 0,1 21 16,-22 0-16,21-21 15,1 21-15,-22-21 0,0 21 0,21 1 16,-21-1-16,-21-21 0,22 21 0,-1 0 16,-21 0-16,21 0 0,-21-21 15,21 22-15,0-1 0,-21 0 0,21 0 16,-21 0-16,0 0 0,0 1 16,0-1-16,0 21 0,0-21 0,-21 0 15,21 22-15,-21-22 0,21 0 16,-21 21-16,21-20 0,0-1 0,0 0 15,21 0-15,0 0 0,0 0 0,1-21 16,20 22-16,-21-1 16,21-21-16,1 21 0,-1-21 0,22 0 15,-1 21-15,1-21 0,-1 0 16,1 0-16,20 21 0,1-21 0,0 0 16,20 0-16,-20 0 0,21 0 15,0 0-15,0 0 0,21-21 47,21 0-47,0 0 16,0 21-16</inkml:trace>
  <inkml:trace contextRef="#ctx0" brushRef="#br0" timeOffset="27139.76">17886 3471 0,'0'-21'16,"0"0"-1,0 0-15,21 21 0,-21-21 16,0 42 46,0 0-62,0 0 0,0 22 16,0-22-16,0 0 0,0 21 16,0 1-16,0-22 0,0 21 0,0 0 15,0 1-15,0 20 0,0-20 16,0 20-16,0 1 0,-21-1 0,21 1 16,0 20-16,0-20 0,0-1 0,0 22 15,0-22-15,-21 1 0,21 21 16,0-1-16,-22-20 0,22 20 0,-21-20 15,21 21-15,-21-22 16,0 1-16,21-1 0,-21-21 0,21 1 0,-21 84 16,-1-106-1,22 21-15,0-21 0,0 1 16,0-1-16,0 0 0,0 0 16,0-42 15,0 0-31,0 0 0,0-1 15,22 1-15,-22-21 0,0 21 0,0-22 16,21 22-16</inkml:trace>
  <inkml:trace contextRef="#ctx0" brushRef="#br0" timeOffset="28488.5">20997 3408 0,'21'0'78,"1"0"-63,-1 0-15,21 0 0,-21 0 16,22 0-16,-1 0 0,0 0 16,1 0-16,20 21 0,1-21 0,20 21 15,-20-21-15,20 21 0,1-21 16,0 22-16,21-22 0,-22 21 0,1-21 15,21 21-15,0 0 0,-1-21 16,1 21-16,21-21 0,-21 21 0,0 1 16,0-22-16,0 21 0,-1 0 15,22-21-15,-21 21 0,21 0 16,0 0-16,-21 1 0,21-22 0,0 21 16,-21 0-16,21 0 0,0 0 15,-21-21-15,21 21 0,0 1 0,0-1 16,0-21-16,-21 21 0,-1 0 15,1-21-15,0 21 0,0-21 0,0 0 16,-22 21-16,22-21 0,0 0 16,0 22-16,0-22 0,-22 0 0,1 21 15,0-21-15,-1 0 0,22 0 16,-21 21-16,0 0 0,20-21 0,-20 0 16,0 21-16,-1-21 15,1 0-15,-21 21 0,20-21 0,-20 0 16,-22 0-16,22 0 0,-22 0 15,0 22-15,1-22 0,-1 0 0,-21 0 16,0 0-16,22 0 0,-22 0 16,0 0-16,0 0 15,0 0 1,-21-22 31</inkml:trace>
  <inkml:trace contextRef="#ctx0" brushRef="#br0" timeOffset="30068.02">868 4614 0,'0'-21'16,"0"0"-16,0 0 15,-21 21 17,21 21-1,-22 0-31,22 0 0,0 1 15,0 20-15,0 0 0,0 1 16,0 20-16,0 1 0,0-1 0,22 1 16,-22-1-16,0 22 0,21-22 15,-21 1-15,0-1 0,0 22 0,0-22 16,0 1-16,0-1 0,0 1 16,0-1-16,0 1 0,0-1 15,0-20-15,0-1 0,0 0 0,0 1 16,0-22-16,0 0 0,0 0 15,0 0-15,0 1 0,0-44 47,0 1-47,0 0 0,-21 0 16,21-21-16,-22 20 0,22-20 0</inkml:trace>
  <inkml:trace contextRef="#ctx0" brushRef="#br0" timeOffset="31671.45">974 4614 0,'21'0'31,"0"0"-15,0 0-16,0 0 15,0 0-15,1 22 0,-1-22 16,0 0-16,0 0 0,0 0 15,22 0-15,-1 0 0,0 0 16,1 0-16,-1 0 0,21 0 0,1 0 16,21 0-16,-22 0 0,22 0 15,-1 0-15,1 0 0,0 0 0,42 0 16,-21 0-16,21-22 0,21 22 16,-21 0-16,0-21 0,21 21 0,-21 0 15,21 0-15,0 0 0,-21 0 16,21-21-16,-21 21 0,0 0 0,22 0 15,-22 0-15,21 0 16,0 0-16,0 0 0,0 0 0,-21 0 0,21 0 16,1 0-16,-1 0 15,0 0-15,0 0 0,0 0 0,0 0 16,1 0-16,-1 0 0,0 0 0,0 0 16,0 0-16,-21 0 0,21 0 15,-42 0-15,21 0 0,-42 0 0,21 0 16,-22 0-16,1 0 0,0 0 15,-22 0-15,1 0 0,-1 0 0,1 0 16,-22 0-16,22 0 0,-22 0 16,21 0-16,-20 0 0,-1 0 15,0 0-15,1 0 0,-1 0 0,-21 0 16,22 0-16,-22 0 0,0 0 16,0 0-16,0 0 0,0 0 0,1 0 31,-22 21 16,0 0-47,0 1 15,0-1-15,0 0 0,-22 0 16,22 21-16,-21-20 0,21 20 0,0 0 16,0-21-16,-21 22 15,21-1-15,-21 0 0,21 22 0,0-22 16,0 1-16,0-1 0,0 21 15,0-20-15,-21-1 0,21 22 0,0-22 16,0 21-16,-21-20 0,21 20 0,0-20 16,0 20-16,-22 1 0,22-22 15,0 21-15,0-20 0,-21-1 0,21 22 16,-21-22-16,21 0 0,0 1 0,0-1 16,-21 0-16,21-21 0,-21 22 15,0-1-15,21 0 0,-22-20 0,22 20 16,-21-21-16,21 0 0,-21 22 15,0-22-15,21 0 0,0 0 16,0 0-16,-21-21 0,21 21 0,-21 1 16,-1-22-16,22 21 15,-21-21-15,0 0 0,0 0 16,0 0-16,0 0 0,-1 0 0,-20 0 16,21 0-16,-21 0 0,-1 0 15,1 0-15,0 0 0,-22 0 0,22-21 16,-22-1-16,1 22 0,-1 0 0,1-21 15,-1 21-15,1 0 0,-22 0 16,0-21-16,22 21 0,-22 0 0,1 0 16,-1-21-16,0 21 0,-21 0 15,22 0-15,-22-21 0,0 21 16,0 0-16,0 0 0,-21-21 0,22 21 16,-22-22-16,21 22 0,0 0 0,0 0 15,0-21-15,0 21 0,1 0 16,-1 0-16,0 0 0,0 0 0,21 0 15,-20 0-15,20 0 0,0 0 16,-21 0-16,22 0 0,-22 0 0,0 0 16,0 0-16,0 0 0,1 0 0,-1 0 15,0 0-15,21 0 0,1 0 16,-1 0-16,0 0 0,1 0 0,20 0 16,1 0-16,-22 0 0,21 0 15,1-21-15,-1 21 0,1 0 16,-1 0-16,1 0 0,-1 0 15,1 0-15,-1 0 0,1 0 0,-1 0 16,22 0-16,-21 0 0,20 0 16,1 0-16,0 0 0,-1 0 0,1 0 15,0 0-15,-1 0 0,1 0 16,0 0-16,-1 0 0,1 0 0,-22 0 16,22 0-16,0 0 0,-1 0 15,-20 0-15,21 0 0,-1 0 16,1 0-16,0 0 0,20-21 0,-20 21 15,21 0-15,0 0 0,-22 0 16,22 0-16,0-21 0,0 21 16,0 0-16,0 0 15,-1 0-15,1 0 0,0 0 16,0 0-16,0 0 16,0 0-16,-1 0 0,1 0 15,0 0-15,0 0 0,0 0 16,0 0-16,-1 0 0,1 0 15,21-21 17,21 21-32,22-22 15,-22 1-15</inkml:trace>
  <inkml:trace contextRef="#ctx0" brushRef="#br0" timeOffset="32720.03">8318 3937 0,'0'0'0,"0"21"47,0 0-47,0 1 15,-21-1-15,0 0 0,0 21 16,0-21-16,21 1 0,-21 20 16,-22-21-16,22 21 0,0-20 0,0 20 15,-22-21-15,22 0 0,-21 22 16,21-22-16,-22 0 0,22 0 0,0 0 15,0 0-15,21 1 0,-21-22 16,21 21-16,-21 0 0,21 0 16,0 0-1,0 0 1,21-21-16,0 0 0,0 0 16,0 0-16,22 0 0,-1 0 15,0 0-15,1 0 0,-1 22 0,0-22 16,1 0-16,-1 0 0,0 0 0,1 0 15,-1 0-15,0 0 0,1 0 16,-22 0-16,21 21 0,-21-21 0,0 0 16,1 0-16,-1 0 0,0 0 15,-42 0 17,0 21-17,-1-21-15,1 0 0</inkml:trace>
  <inkml:trace contextRef="#ctx0" brushRef="#br0" timeOffset="33832.22">3514 5271 0,'0'0'0,"0"-22"0,0 1 0,-22 21 15,22-21-15,-21 21 0,21-21 16,-21 21-16,0 0 15,21 21 1,0 0-16,-21 0 0,21 22 0,0-1 16,0 0-16,0 22 0,-21-22 15,21 22-15,-22-1 0,1 1 0,21-1 16,-21 1-16,0-1 0,0-20 0,0 20 16,-1-21-16,1 1 15,0-1-15,0-21 0,21 0 0,-21 1 16,0-1-16,21 0 0,-22 0 15,1-21 1,21-21 0,-21 0-16,21 0 0,0-1 0,0 1 15,0 0-15,0 0 0,0 0 16,0-22-16,0 22 0,0 0 0,0 0 16,0 0-16,0 0 0,0-1 15,21 22 1,0 0-16,1 0 0,-22 22 15,21-1-15,0 0 0,0-21 16,-21 21-16,21 0 0,0 0 0,-21 1 16,22-22-16,-1 21 0,0 0 15,0 0-15,0-21 0,0 0 16,1 0-16,-1 0 0,0 0 16,0 0-16,0 0 0,0 0 0,1-21 15,20 21-15,-21-21 0,0 21 16,0-21-16,1-1 0,-1 1 0,0 0 15,0-21-15,0 21 0,-21-1 16,0-20-16,0 21 0,0 0 0,21-22 16,-21 22-16,0 0 0,0 42 47,0 0-47,0 22 0,0-22 15,0 0-15,0 21 0,0-20 0,0-1 16,0 0-16,0 0 0,0 0 15,0 0-15,0 1 0,0-1 0,0 0 16,0-42 31,0 0-47,0-1 16,0 1-16,0 0 0</inkml:trace>
  <inkml:trace contextRef="#ctx0" brushRef="#br0" timeOffset="34156.21">3852 5461 0,'0'0'0,"0"21"0,0-42 46,0 0-46,21 21 16,-21-21 0,-21 21 15,0 0-31,0 0 16,0 0-16,21 21 15,0 0-15,-21-21 0,21 21 16,0 0-16,0 1 15,0-1-15,21 0 16,0 0-16,0-21 16,-21 21-16</inkml:trace>
  <inkml:trace contextRef="#ctx0" brushRef="#br0" timeOffset="34663.99">4254 5736 0,'0'0'0,"22"0"0,-1 0 0,0-21 16,0 0-16,0 21 0,0-21 16,-21 0-16,0-1 15,-21 22 17,0 0-32,0 0 0,0 0 15,-22 22-15,22-1 16,0 0-16,0 0 0,0-21 0,0 21 15,21 0-15,0 1 0,-22-1 16,22 0-16,0 0 0,0 0 16,0 0-1,22 1-15,-1-22 0,0 0 0,0 21 16,0-21-16,0 21 0,1-21 0,-1 21 16,21 0-16,-21-21 0,0 21 15,1 1-15,-22-1 0,21-21 16,-21 21-16,0 0 15,-21 0-15,-1 0 0,1-21 16,0 22-16,0-22 0,-21 0 16,20 21-16,1-21 0,-21 0 15,21 0-15,0 0 0,-1 0 0,1 0 16,0 0-16,0 0 0,0 0 0,0 0 16,-1 0-16,1 0 15,0-21-15,21-1 16,0 1-1,0 0 1,21 21-16,0-21 0,1 0 0,-1 0 16,0 21-16,0-22 0</inkml:trace>
  <inkml:trace contextRef="#ctx0" brushRef="#br0" timeOffset="35064.76">4805 5249 0,'0'0'0,"0"-21"15,21 0-15,-21 42 47,0 0-47,0 22 0,-21-22 16,21 21-16,0-21 0,0 22 15,-21-1-15,21 0 0,-22 1 16,22 20-16,0-20 0,0-1 0,-21 21 16,0-20-16,21-1 0,-21 22 15,21-22-15,0 0 0,0-21 0,0 22 16,0-22-16,0 21 0,0-21 0,0 1 16,0-1-16,21 0 15,0-21-15,0 0 0,1 0 16,-1 0-16,0 0 0,0 0 15,0 0-15,0 0 0,1-21 16,-1 21-16,0-21 0,0-1 0,0 22 16,0-21-16,-21 0 0,22 0 15,-22 0-15,21-22 0,-21 22 16,0 0-16,0-21 0</inkml:trace>
  <inkml:trace contextRef="#ctx0" brushRef="#br0" timeOffset="35275.64">4699 5694 0,'0'0'0,"21"-21"31,0 21-15,0 0-16,1 0 0,-1-21 0,0 21 15,21 0-15,-21-22 0,1 22 16,20-21-16,-21 21 0,0 0 0,22-21 15,-22 0-15,0 21 0,0-21 16,0 21-16,0-21 0,1 21 0,-1 0 16</inkml:trace>
  <inkml:trace contextRef="#ctx0" brushRef="#br0" timeOffset="35783.86">6710 4741 0,'0'22'31,"0"-1"-15,0 21-16,0-21 0,0 0 15,0 22-15,0-22 0,-21 21 16,21-21-16,-22 22 0,22-22 16,-21 21-16,21-21 0,0 1 0,0-1 15,-21 0-15,21 0 0,0 0 16,0 0-16</inkml:trace>
  <inkml:trace contextRef="#ctx0" brushRef="#br0" timeOffset="36068.69">6477 5334 0,'0'21'16,"0"0"-1,21-21 1,0 0-16,0 0 0,22 0 16,-22 0-16,21 0 0,-21 0 0,22 0 15,-22 0-15,21 0 0,-21 0 16,22 0-16,-22 0 0,0 0 0,0-21 15,0 21-15,1 0 0,-1 0 16,-21-21-16,0 0 16,0 0-16,0 0 15,0-1-15,0 1 16,0 0-16</inkml:trace>
  <inkml:trace contextRef="#ctx0" brushRef="#br0" timeOffset="36307.56">6519 4847 0,'0'-21'0,"21"0"16,1 21-16,-1 0 15,0 0-15,0-21 0,0 21 0,22 0 16,-22 0-16,21-21 0,-21 21 0,0 0 15,22 0-15,-22 0 0,0-22 16,0 22-16,0 0 0,1 0 0,-22-21 16,0 0-1</inkml:trace>
  <inkml:trace contextRef="#ctx0" brushRef="#br0" timeOffset="36888.23">6858 4509 0,'-21'0'0,"42"0"0,-63 0 16,20 0-16,1 0 0,-21 0 0,21 0 15,-22 0-15,1 21 0,21 0 0,-21-21 16,-1 21-16,1 0 0,0 0 15,-1 1-15,22 20 0,-21-21 16,21 21-16,-22 22 0,22-22 16,0 1-16,0 20 0,21-21 0,0 1 15,0-1-15,0 22 0,0-22 0,0 0 16,0 1-16,0-22 0,21 21 16,0 0-16,0-20 0,0 20 0,22-21 15,-22 0-15,21 0 0,1 1 16,20-1-16,-21 0 0,22-21 0,-1 21 15,-20-21-15,20 0 0,-20 0 0,20 0 16,1 0-16,-22 0 0,0-21 16,22 0-16,-22 21 0,0-21 0,1-1 15,-1 1-15,0 0 16,1-21-16,-22 21 0,21-22 0,-21 22 16,1-21-16,-1-1 0,0 1 0,-21-21 15,0 20-15,0-20 0,0-1 16,0 1-16,0-1 0,-21 22 0,0-22 15,-22 22-15,22 0 0,-21-1 16,21 22-16,-22-21 0,1 21 0,0 0 16,-1-1-16,1 22 0,0 0 0,-1-21 15,1 21-15,0 0 0,-1 0 16,1 21-16,0-21 0,20 22 0,-20-1 16,0 0-16,-1 0 0,22 21 15,-21-20-15,21 20 0,-22-21 16,22 21-16,0 1 0,0-22 0,21 21 15,0 1-15,0-22 0,0 0 16,21 0-16</inkml:trace>
  <inkml:trace contextRef="#ctx0" brushRef="#br0" timeOffset="37967.37">14076 5757 0,'0'0'0,"0"-21"0,0 0 15,0 0-15,0 0 16,0 0-1,-21 42 17,21 0-32,0 0 15,0 0-15,-22 22 0,22-1 0,0 0 16,0 1-16,0 20 0,0-21 16,0 22-16,0-22 0,0 22 0,0-1 15,0 1-15,0-1 0,-21 1 16,21-1-16,-21 1 0,21-1 15,0-20-15,0-1 0,0 0 0,0 1 16,0-22-16,0 0 0,0 0 16,0 0-16,0 0 0,0-42 47,0 0-47,0-21 0,0 21 0,0-22 15,0 22-15</inkml:trace>
  <inkml:trace contextRef="#ctx0" brushRef="#br0" timeOffset="39600.26">14118 5652 0,'0'21'16,"0"0"-16,0 0 31,21-21-31,22 0 0,-22 21 16,0-21-16,21 0 0,1 0 15,20 0-15,-21 0 0,22 21 0,-1-21 16,22 0-16,-21 0 0,20 0 0,1 0 15,0 0-15,-1 0 0,22 0 16,0 0-16,0 0 0,0 0 0,-1 0 16,1 0-16,0 0 0,21 0 15,0 0-15,21 0 0,-21 0 0,21 0 16,-21 0-16,22 0 0,-1 0 16,0 0-16,-21 22 0,42-22 0,-42 0 15,21 21-15,-21-21 16,22 0-16,-22 21 0,0-21 0,0 0 15,0 0-15,-22 0 0,1 0 0,0 0 16,0 0-16,-21 0 0,-1 0 16,1 0-16,0 0 0,-22 0 0,22 0 15,-22 0-15,22 0 0,-22 0 16,22-21-16,-21 21 0,20 0 0,-20 0 16,-1 0-16,1 0 0,-1 0 15,1 0-15,-22 0 0,22 0 0,-1 0 16,1 0-16,-1 0 0,-21 0 15,22 0-15,-1 0 0,1 0 16,-22 0-16,22 0 0,-22-21 16,22 21-16,-22 0 0,0 0 0,1 0 15,-22 0-15,21 0 0,0 0 0,-20-22 16,-1 22-16,0 0 0,0 0 16,0 0-16,0 0 31,-21 22 0,-21-1-31,21 0 16,-21 0-16,21 0 0,0 0 15,-21 22-15,21-22 0,-21 0 0,21 21 16,0 1-16,0-22 16,-21 21-16,21 1 0,-22-1 0,22 0 15,-21 1-15,21 20 0,0-21 0,0 22 16,-21-22-16,21 22 0,0-22 15,-21 22-15,21-22 0,-21 21 0,21-20 16,0-1-16,0 0 0,-21 1 16,21-1-16,-22 0 0,22-20 0,0 20 15,0 0-15,-21-21 0,21 1 16,-21 20-16,21-21 0,-21 0 0,21 0 16,0 1-16,0-1 0,-21-21 0,21 21 15,-21-21-15,-1 0 0,22 21 16,-21 0-16,0-21 15,0 0-15,0 0 0,0 0 16,-1 0-16,1 0 0,0 0 16,-21 0-16,21 0 0,-22 0 0,22 0 15,-21 0-15,-1 0 0,1 0 0,-21 0 16,20 0-16,-20 0 0,-1 0 16,1-21-16,-22 21 0,22-21 0,-43 21 15,21-21-15,0 21 0,1-21 16,-22 21-16,21 0 0,1-22 15,-1 22-15,0 0 0,1-21 0,-22 21 16,21-21-16,-21 21 0,0 0 0,22-21 16,-22 21-16,21 0 0,1-21 15,-22 21-15,21 0 0,-21 0 0,22-21 16,-1 21-16,-21 0 0,21 0 16,1 0-16,-1 0 0,0-22 0,1 22 15,-1 0-15,22 0 0,-22 0 16,0 0-16,22 0 0,-22-21 0,22 21 15,-22-21-15,21 21 0,-20 0 0,20 0 16,-20-21-16,20 21 0,1 0 0,-22-21 16,21 21-16,1 0 15,-1 0-15,-20-21 0,20 21 0,1 0 16,-1 0-16,1 0 0,-1-22 0,1 22 16,-1 0-16,-20 0 0,20 0 15,1 0-15,-1 0 0,1 0 0,20-21 16,-20 21-16,20 0 0,-20 0 15,21 0-15,-1 0 0,1 0 0,0 0 16,20 0-16,-20 0 0,0-21 0,21 21 16,-22 0-16,22 0 0,-21 0 15,21 0-15,-1 0 0,-20 0 0,21 0 16,-21 0-16,20 0 0,1 0 0,-21 0 16,21 0-16,0 0 0,-22 0 15,22 0-15,0 0 0,0 0 16,0 0-16,21-21 31,-22 21-31,1 0 16,0 0-1,0 0 1,0 0-16,0-21 16,-1 21-1,1 0 1,0 0-16,0 0 31,0 0-31,0 0 0,-1 0 16,22-21 31,0-1-47,22 22 0,-1-21 0,0 0 15,21 0-15,1 0 0</inkml:trace>
  <inkml:trace contextRef="#ctx0" brushRef="#br0" timeOffset="40547.83">17505 5144 0,'0'0'0,"-21"-22"16,21 1-16,0 0 31,0 42 0,0 0-31,0 1 16,0-1-16,0 0 0,21 0 15,-21 0-15,21 22 0,0-22 16,0 21-16,0-21 0,-21 22 0,22-22 16,-22 21-16,21-21 0,0 0 15,-21 22-15,0-22 0,0 0 0,0 0 16,21 0-16,-21 1 0,0-1 16,0 0-16,0 0 0,21-42 62,-21 0-46,0 0-16,21 21 15,1-22-15,-1 1 0</inkml:trace>
  <inkml:trace contextRef="#ctx0" brushRef="#br0" timeOffset="40964.55">18309 5101 0,'-21'0'16,"0"21"-16,0-21 16,-1 22-16,1-1 0,-21 0 0,21 21 15,-22-21-15,22 1 0,-21 20 16,0-21-16,-1 21 0,1 1 0,0-22 16,-1 21-16,1-21 15,21 22-15,-22-22 0,22 0 0,0 21 16,0-20-16,0-22 0,21 21 0,0 0 15,-21 0 1,21 0 31,-22-21-31,22 21-1</inkml:trace>
  <inkml:trace contextRef="#ctx0" brushRef="#br0" timeOffset="45108.3">15790 6011 0,'0'-21'31,"-21"21"0,0 0-31,21 21 0,-21 1 16,0-1-16,-1-21 0,1 21 0,21 21 15,-21-21-15,0 1 0,0-1 16,21 21-16,-21-21 0,-1 22 0,1-1 16,21 0-16,0 1 0,-21-1 15,21 0-15,-21 1 0,21-1 0,0 0 16,0 1-16,0-22 0,0 21 0,21-21 15,0 0-15,0 1 0,-21-1 16,43 0-16,-22-21 0,0 21 0,0-21 16,0 0-16,22 0 0,-22 0 0,21 0 15,-21 0-15,22 0 16,-1 0-16,-21-21 0,22 21 0,-1-21 16,0 0-16,1-1 0,-22 1 15,21 0-15,-21 0 0,22-21 0,-22 20 16,21-20-16,-21 0 0,-21-1 0,21-20 15,-21 21-15,0-1 0,0 1 16,0 0-16,0-1 0,-21 22 0,0-21 16,0 21-16,-21-22 0,-1 22 15,22 0-15,-21 21 0,-22-21 0,22 21 16,0 0-16,-1 0 0,1 0 0,21 0 16,-22 0-16,1 0 15,21 21-15,0 0 0,0-21 0,21 21 16,-22 0-16,22 1 0,0-1 15,0 0-15,22 0 0,-1 21 0,0-20 16,21 20-16,-21 0 0,22-21 16,-22 22-16,21-1 0,1 0 0,-22 1 15,21-1-15,-21 0 0,22 1 0,-22-1 16,0 0-16,0 1 0,0-1 16,0 0-16,-21 1 0,0-1 0,0 0 15,0 22-15,0-22 0,-21 22 0,0-1 16,-21 1-16,21-1 0,-22 1 15,1-22-15,0 0 0,-1 22 16,22-22-16,-21-21 0,-1 22 0,22-22 16,0 0-16,0 0 0,21-42 47,0 0-47,0 0 0,0 0 0,0-1 15,0 1-15,21-21 0,0 21 16,0-22-16</inkml:trace>
  <inkml:trace contextRef="#ctx0" brushRef="#br0" timeOffset="46627.8">16404 6477 0,'0'0'0,"0"-21"15,0 42 17,0 0-32,0 0 15,0 1-15,0-1 0,0 21 0,0-21 16,0 22-16,0-22 0,0 21 0,0-21 16,0 0-16,0 22 0,0-22 15,0 0-15,0 0 16,21 0-16,0-21 0,1 0 15,-1 0-15,0 0 16,0 0-16,0 0 0,0-21 16,1 21-16,-1-21 0,-21 0 15,21 0-15,0 0 0,0-1 0,0 1 16,-21-21-16,22 0 0,-1 20 0,-21-20 16,21 0-16,-21 21 0,21-1 15,-21 1-15,0 0 0,0 0 0,0 42 47,0 0-47,0 0 0,0 22 16,0-22-16,0 0 0,0 21 15,0-20-15,0 20 0,0-21 0,0 0 16,0 22-16,0-22 0,21 0 0,0 0 16,1-21-16,-22 21 0,21-21 15,0 0-15,0 21 0,0-21 0,0 0 16,1 0-16,-1 0 15,0 0-15,0 0 0,0 0 0,22-21 16,-22 0-16,0 0 0,21 0 16,-21 0-16,22-1 0,-22 1 15,21-21-15,-21 0 0,1-1 0,-1 22 16,0-21-16,0-1 0,0 1 0,-21 21 16,0 0-16,0 0 0,0-1 15,0 1-15,0 0 0,0 0 16,-21 21-1,0 0-15,0 0 0,0 0 0,-1 0 16,1 0-16,0 21 0,0 0 16,21 0-16,-21 1 0,0-1 0,21 21 15,0-21-15,0 22 0,-22-22 0,22 21 16,0 0-16,0-20 0,0 20 16,0-21-16,0 21 0,0-20 0,0-1 15,22 0-15,-22 0 0,21 0 0,0-21 16,0 21-16,0-21 15,0 0-15,1 0 0,-1 0 0,21 0 16,0 0-16,-20 0 0,20 0 0,0 0 16,-21-21-16,22 21 0,-1-21 15,-21 0-15,22 0 0,-22 0 0,21-1 16,-21 1-16,0-21 0,1 21 16,-1-22-16,0 1 0,-21 21 15,0-21-15,21 20 0,-21 1 0,0 0 16,0 0-16,21 21 0,-21 21 31,0 0-31,0 0 16,0 1-16,0-1 0,0 21 15,-21-21-15,21 0 0,0 22 16,0-22-16,-21 0 0,21 21 0,0-20 16,0-1-16,0 0 0,0 0 15,21-21-15,0 21 0,0-21 16,1 0-16,-1 0 0,0 0 15,0 0-15,0 0 0,0 0 16,1-21-16,-1 21 0,0-21 16,0 0-16,0 21 0,0-21 15,-21-22-15,22 22 0,-1 0 16,0-21-16,-21-1 0,21 22 0,0-21 16,-21 21-16,0-1 0,21 1 0,-21 0 15,22 21-15,-22-21 16,0 42-1,0 0 1,0 0-16,0 1 0,-22 20 0,22-21 16,-21 0-16,21 22 0,0-22 0,0 0 15,0 0-15,0 21 0,0-20 16,0-1-16,0 0 0,0 0 16,21 0-16,1-21 15,-1 0-15,0 0 0,0 0 16,21 0-16,-20 0 0,-1 0 0,21 0 15,0 0-15,-20 0 0,20 0 16,-21-21-16,21 0 0,1 21 0,-22-21 16,0 0-16,0-1 0,0-20 0,1 21 15,-1 0-15,-21-22 0,21 22 16,-21-21-16,0 21 0,0 0 0,0-1 16,0 1-16,0 0 0,-21 21 15,0 0-15,-1 0 16,1 0-16,21 21 0,-21 22 15,0-22-15,0 0 0,21 21 16,0-21-16,0 22 0,-21-22 0,21 21 16,0-21-16,0 22 0,0-22 15,0 0-15,0 0 0,0 0 0,0 1 16,21-22-16,-21 21 0,21 0 0,0-21 16,0 0-16,22 0 0,-22 0 15,21 0-15,-21 0 0,0 0 0,22 0 16,-22 0-16,0-21 0,0 0 0,0-1 15,1 1-15</inkml:trace>
  <inkml:trace contextRef="#ctx0" brushRef="#br0" timeOffset="47088.02">19939 5990 0,'0'21'0,"0"1"16,0-1-16,-21 0 0,0 21 15,21-21-15,-22 1 0,22-1 0,0 21 16,0-21-16,0 0 0,-21 1 0,21-1 15,0 0-15,0 0 16,0 0-16,0 0 16,0 1-1</inkml:trace>
  <inkml:trace contextRef="#ctx0" brushRef="#br0" timeOffset="47307.89">19664 6477 0,'0'0'0,"0"21"0,0 0 16,0 1-1,21-22-15,0 0 0,0 21 16,0-21-16,1 0 0,-1 0 0,0 0 15,0 0-15,0 0 0,0 0 16,22 0-16,-1 0 0,-21-21 16,0 21-16,1-22 15,-1 1-15,0 0 0,-21 0 0,0 0 16</inkml:trace>
  <inkml:trace contextRef="#ctx0" brushRef="#br0" timeOffset="47525.23">19812 6096 0,'0'0'0,"21"0"0,0 0 0,0 0 15,1 0-15,-1 0 0,0 0 16,0 0-16,0 0 0,0 0 15,1-21-15,-1 0 0,0 21 16,0 0-16,0-21 0</inkml:trace>
  <inkml:trace contextRef="#ctx0" brushRef="#br0" timeOffset="48096.81">20172 5779 0,'-43'0'0,"86"0"0,-128 0 0,64 0 15,-21 0-15,-1 21 0,1-21 16,0 21-16,-1 0 0,22-21 0,-21 21 15,-1 0-15,22 22 0,-21-22 0,21 0 16,0 21-16,-1 1 0,-20-1 16,42 0-16,-21 1 0,0 20 0,21-20 15,-21 20-15,21-21 0,0 22 16,0-22-16,21 1 0,0-1 0,0 0 16,0 1-16,0-1 0,22-21 0,-1 0 15,0 0-15,22 1 0,-22-1 16,22-21-16,-22 0 0,0 21 15,22-21-15,-22 0 0,22 0 0,-22 0 16,0-21-16,22 21 0,-22-21 16,1-1-16,-1 1 0,21 0 0,-20-21 15,20-1-15,-20 1 0,20 0 16,-21-1-16,22-20 0,-22 21 0,-21-22 16,22 22-16,-43-22 0,0 22 15,0 0-15,0-1 0,-21 1 0,-1 0 16,-20-1-16,0 22 0,-22-21 15,1 21-15,-1-1 0,1 1 16,-22 0-16,22 0 0,-1 21 0,1 0 0,-1 0 16,1 0-16,20 0 15,1 21-15,0-21 0,-1 21 0,1 0 16,21-21-16,0 22 0,-1-1 0,22 0 16,0 0-1,22-21-15</inkml:trace>
  <inkml:trace contextRef="#ctx0" brushRef="#br0" timeOffset="49480.14">27474 3852 0,'0'-21'32,"21"21"46,1 0-78,-22 21 0,21-21 0,0 22 15,0-1-15,0 0 0,0 0 16,22 0-16,-1 0 0,0 1 0,1-1 16,20 21-16,-20-21 0,20 0 15,1 1-15,-22-1 0,21 0 16,-20 0-16,-1 0 0,0-21 0,1 21 16,-1-21-16,0 0 0,-20 0 15,-1 22-15,0-22 0,0 0 16,-42 21-1,-21-21-15,20 0 16,-41 21-16,21 0 0,-22-21 16,-21 21-16,1 0 0,20 1 0,-20-1 15,20 0-15,1 0 0,-1 0 16,1 0-16,-1 1 0,22-22 0,-1 21 16,1 0-16,0 0 0,21 0 15,-1-21-15,1 21 0,21 1 16</inkml:trace>
  <inkml:trace contextRef="#ctx0" brushRef="#br0" timeOffset="50294.5">26649 5271 0,'0'0'0,"0"-22"16,-21 22 0,21 22-1,-22-22-15,22 21 16,-21 0-16,0 21 0,21-21 0,0 22 15,-21-1-15,0 0 0,21 22 16,-21-1-16,21 1 0,0-1 0,0 1 16,-22-1-16,22 1 15,-21-1-15,21-20 0,-21 20 0,21 1 16,0-22-16,0 22 0,0-22 16,-21 0-16,21 1 0,-21-1 0,21-21 15,0 21-15,0-20 0,0-1 16,0 0-16,0 0 0,0 0 15,0-42 1,0 0 0,0 0-16,0 0 0,0-22 0,21 22 15</inkml:trace>
  <inkml:trace contextRef="#ctx0" brushRef="#br0" timeOffset="51843.83">26733 5334 0,'22'0'47,"-1"0"-47,0 0 15,0 0-15,21 0 0,-20 0 0,20 21 16,0-21-16,22 0 0,-22 0 0,0 21 16,22-21-16,-1 0 0,1 0 15,-1 0-15,1 22 0,-1-22 0,1 0 16,-1 0-16,22 21 0,0-21 15,-1 0-15,1 0 0,21 0 0,-21 21 16,-1-21-16,22 0 0,-21 0 16,-1 0-16,1 0 0,0 0 0,-1 0 15,22 0-15,-21 0 0,0 0 16,20 0-16,-20 21 0,0-21 16,-1 0-16,1 0 0,-21 0 15,20 0-15,-20 21 0,20-21 0,-20 0 16,21 0-16,-1 21 0,-20-21 15,20 0-15,-20 0 0,21 0 16,-22 22-16,22-22 0,-22 0 0,1 0 16,-1 0-16,1 0 0,-1 0 15,1 0-15,-1 0 0,1 0 0,-1 0 16,22 21-16,-22-21 0,22 0 16,0 0-16,-1 0 0,-20 21 15,21-21-15,-22 0 0,1 0 0,-1 21 16,1-21-16,-1 0 15,1 0-15,-1 0 0,1 21 0,-1-21 16,1 0-16,-1 0 0,1 21 16,-1-21-16,1 0 0,-1 22 15,1-22-15,-1 0 0,1 21 0,-1-21 16,-21 21-16,22-21 0,-22 0 16,22 21-16,-22-21 0,22 0 0,-22 0 15,0 0-15,22 21 0,-22-21 16,0 0-16,1 0 15,-1 0-15,0 0 0,-20 0 0,20 21 16,-21-21-16,0 0 0,0 0 16,-21 22-1,0-1-15,0 0 16,0 0-16,0 0 16,-21 0-16,21 1 15,-21-1-15,21 21 0,-21-21 0,0 0 16,21 22-16,-21-22 0,-1 21 15,1-21-15,21 1 0,-21 20 0,0-21 16,0 21-16,0 1 0,-1-1 16,1 0-16,0 1 15,0-1-15,0 0 0,21 1 0,-21-1 16,21 0-16,-22 1 0,1-1 16,21 0-16,-21 1 0,21-22 0,-21 21 15,21-21-15,-21 1 0,0-1 16,21 0-16,-22 0 0,1 0 0,0 0 15,21 1-15,-21-22 0,0 21 16,0 0-16,-1 0 16,1-21-16,21 21 0,-21-21 0,0 21 15,0-21-15,0 22 16,-1-22-16,1 0 0,0 21 0,0-21 16,-21 0-16,20 0 15,-20 0-15,0 0 0,-22 21 0,22-21 16,-22 0-16,1 0 0,-22 0 15,22 0-15,-22 0 0,0 0 0,1 0 16,-1 0-16,0 0 0,-20 0 16,20 0-16,0 21 0,-21-21 15,22 0-15,-22 0 0,21 0 0,1 0 16,-1 0-16,-21 0 0,0 0 0,0 0 16,1 0-16,-22-21 0,0 21 15,0-21-15,0 0 0,0 21 0,0-22 16,0 22-16,21-21 0,-21 21 15,21 0-15,21 0 0,1 0 0,-1 0 16,0 0-16,22 0 0,-22 0 16,22 0-16,-22 0 0,0 0 15,1 0-15,-1 0 0,0 0 0,-21 0 16,1 0-16,20 0 0,-21-21 16,21 21-16,-20 0 0,20 0 0,21 0 15,-20 0-15,20 0 0,22 0 0,-22 0 16,22 0-16,0 0 0,-22 0 15,22 0-15,21 0 0,-22 0 0,1 0 16,0 0-16,-1 0 0,22 0 16,-21 0-16,21 0 0,-22 0 15,22 0-15,0 0 0,0 0 0,0 0 0,0 0 16,-1 0 0,1-21-1,0 21-15,0 0 16,0 0-1,0 0-15,-1 0 16,1 0-16,21-21 31,0 0-15,0-1 0,0 1-16,21 21 15,-21-21-15,22 0 0</inkml:trace>
  <inkml:trace contextRef="#ctx0" brushRef="#br0" timeOffset="52519.95">27792 6096 0,'21'0'15,"0"0"-15,0-21 16,0 21-16,1 0 0,-1 0 0,0-21 16,21 21-16,-21-21 0,1 21 15,-1-22-15,21 22 0,-21-21 0,0 0 16,-21 0-16,0 0 15,0 0-15,0-1 0,-21 1 0,0 21 16,0-21-16,0 21 0,-22 0 16,1 0-16,21 0 0,-21 0 15,-1 0-15,1 0 0,0 0 0,20 21 16,-20 0-16,21 1 0,-21-1 16,20 0-16,1 21 0,0-21 0,0 1 15,21 20-15,-21-21 0,21 0 16,0 0-16,0 1 0,0-1 0,0 0 15,21 0-15,0 0 0,0 0 16,0 1-16,1-1 0,-1-21 0,0 21 16,21 0-16,-21 0 0,1 0 15,-1 1-15,21-22 0,-21 21 0,0 0 16,1 0-16,-1 0 0,-21 0 16,0 1-16,0-1 0,0 0 15,-21-21-15,-1 21 0,1-21 16,-21 0-16,21 21 15,-22-21-15,22 0 0,-21 0 0,0 0 16,20 21-16,-20-21 0,21 0 0,-21 0 16,20 0-16,1 0 0,0 0 15,0 0-15,0 0 0,21-21 0,-21 21 16,-1-21-16,1 21 16,21-21-16,0 0 15,0 0-15,-21 21 0,21-22 16,0 1-1,21 21-15,0 0 0,1 0 16,-1-21-16</inkml:trace>
  <inkml:trace contextRef="#ctx0" brushRef="#br0" timeOffset="53288.51">28130 6519 0,'22'0'0,"-44"0"15,65 0-15,-22 0 0,0 0 0,0 0 16,0 0-16,1 0 16,-1 0-16,0-21 0,0 0 15,0 21-15,-21-21 0,21 0 16,-21 0-16,22 21 0,-22-22 15,0 1-15,0 0 0,0 0 0,0 0 16,-22 0-16,1 21 16,0 0-16,0 0 0,-21 0 15,20 0-15,1 0 0,0 0 16,0 21-16,0 0 0,-22 0 0,22 0 16,0 22-16,0-22 0,21 21 15,0-21-15,-21 22 0,21-22 0,0 0 16,0 21-16,0-21 0,0 1 15,0-1-15,21 0 0,0-21 16,0 21-16,0-21 0,1 0 0,-1 21 16,21-21-16,-21 0 0,0 0 15,22 0-15,-22 0 0,21 0 0,-21-21 16,22 21-16,-22-21 0,21 0 16,-21 0-16,22-1 0,-1 1 0,-21 0 15,22-21-15,-22-1 0,0 22 0,21-42 16,-21 20-16,1 1 0,-1 0 15,0-22-15,0 22 0,0 0 16,0-22-16,1 22 0,-1-1 16,-21 1-16,0 21 0,21-21 0,-21 20 15,0 1-15,0 42 32,-21 1-32,0-1 0,-1 21 15,22-21-15,-21 22 0,-21-1 0,21 0 16,0 1-16,-1-1 0,1 0 0,21 1 15,-21-1-15,21 21 0,-21-20 16,21-1-16,0 0 0,0 1 0,0-1 16,0-21-16,0 22 15,0-22-15,0 0 0,0 21 0,0-21 16,21-21-16,-21 22 0,21-1 0,0-21 16,1 0-16,-1 21 0,0-21 15,0 0-15,0 0 0,0 0 0,1 0 16,20 0-16,-21 0 0,21 0 15,-20-21-15,20 21 0,-21-21 0,21-1 16,-20 1-16,-1 0 0,21 0 16,-21 0-16,-21-22 0,0 22 0</inkml:trace>
  <inkml:trace contextRef="#ctx0" brushRef="#br0" timeOffset="53510.38">28829 6329 0,'0'21'31,"21"-21"-31,0 0 0,0 0 16,1 0-16,-1 0 0,0 0 16,21 0-16,-21 0 0,1 0 0,20 0 15,-21 0-15,0 0 0,22-21 0,-22 21 16,21-21-16,-21 21 0,22-21 15,-1-1-15,0 1 0,1 0 16</inkml:trace>
  <inkml:trace contextRef="#ctx0" brushRef="#br0" timeOffset="53881.17">31305 5884 0,'0'-21'0,"0"42"0,22-63 0,-22 21 16,0 0-1,0 42 16,0 0-31,-22 0 0,1 0 0,21 1 16,-21-1-16,0 0 0,0 0 16,21 0-16,-21 0 0,21 1 0,-22-1 15,22 0-15,0 0 0,-21 0 16,21 0-16,-21 1 0,21-1 16</inkml:trace>
  <inkml:trace contextRef="#ctx0" brushRef="#br0" timeOffset="54128.03">30819 6244 0,'0'0'0,"0"43"15,0-22 1,21 0 0,0-21-16,0 0 0,0 0 15,0 0-15,22 0 0,-22 0 0,0 0 16,21 0-16,-20 0 0,-1 0 16,0 0-16,21 0 0,-21 0 0,1 0 15,-1-21-15,0 21 0,0-21 16,0-1-16,0 22 0,1-21 0,-1 0 15,-21 0-15</inkml:trace>
  <inkml:trace contextRef="#ctx0" brushRef="#br0" timeOffset="54360.15">31136 5884 0,'21'0'0,"-42"0"0,85 0 16,-43 0-16,0 0 0,21 0 0,-21 0 16,22 0-16,-22 0 0,21 0 15,-21 0-15,1 0 0,-1 0 16,0-21-16,0 21 0</inkml:trace>
  <inkml:trace contextRef="#ctx0" brushRef="#br0" timeOffset="54935.82">31200 5419 0,'-43'0'0,"86"0"0,-128 0 15,43 0-15,-1 0 0,1 0 0,0 0 16,-22 0-16,22 0 0,-1 21 16,1 0-16,0 0 0,21 0 0,-22 22 15,1-22-15,0 21 0,20 1 16,1 20-16,-21-21 0,21 1 0,0 20 15,-1-20-15,1-1 0,21 21 16,0-20-16,0-1 0,0 22 0,0-22 16,21 0-16,1 1 0,20-1 15,-21 0-15,21 1 0,-20-22 0,20 0 16,-21 0-16,21 0 16,-20 0-16,20-21 0,0 0 0,-21 0 15,22 0-15,-1 0 0,0 0 16,1 0-16,-1-21 0,0 0 0,1 0 15,-1 0-15,0 0 0,22-22 16,-22 1-16,22 0 0,-22 20 0,22-20 16,-22 0-16,0-1 0,1-20 15,-22 21-15,21-1 0,-21 1 0,-21 0 16,0-1-16,0 1 0,-21 0 16,0-1-16,-21 1 0,-1 0 15,1 20-15,0-20 0,-22 21 0,1 0 16,-1-22-16,1 22 0,-22 21 15,21-21-15,1 21 0,21-21 16,-22 21-16,22 0 0,-1 21 0,-20 0 16,21 0-16,20 22 0,-20-1 15,0 0-15,-1 1 0,1-1 0,21 0 16</inkml:trace>
  <inkml:trace contextRef="#ctx0" brushRef="#br0" timeOffset="55788.85">26606 6668 0,'22'0'0,"-22"21"47,0 0-47,0 0 15,0 0-15,0 0 16,0 1-16,0-1 0,0 21 0,0-21 15,0 0-15,0 1 0,0-1 16,-22 0-16,22 0 0,0 0 16,-21-21-16,21 21 0</inkml:trace>
  <inkml:trace contextRef="#ctx0" brushRef="#br1" timeOffset="69275.94">508 9525 0,'0'0'0,"0"-21"125,0 0-93,-21 21-17,21-21 17,0-1-1,0 1 0,0 0 0,-21 21 63</inkml:trace>
  <inkml:trace contextRef="#ctx0" brushRef="#br1" timeOffset="70936.24">106 9567 0,'0'-21'31,"0"0"0,0 0 1,0 0-17,0 0 1,0-1 0,0 1 15,0 0-16,-21 21 48,21 21-63,0 0 0,0 1 16,0-1-16,0 0 0,0 0 15,-22 0-15,22 0 0,0 1 16,0 20-16,0-21 0,0 0 0,-21 0 15,21 22-15,0-22 16,-21 21-16,21-21 0,0 1 0,0 20 16,0-21-16,0 0 0,0 22 15,0-22-15,-21 0 0,21 21 0,0-21 16,0 1-16,0 20 0,0-21 16,0 0-16,0 22 0,0-22 0,0 0 15,0 21-15,0-21 0,0 1 16,0 20-16,0-21 0,0 0 0,0 0 15,0 1-15,0-1 16,0 0-16,0 0 16,0 0-1,0 0-15,0 1 16,0-1-16,0 0 0,0 0 16,0 0-16,0 0 15,0 1-15,0-1 0,0 0 16,0 0-1,0 0-15,0 0 0,0 1 16,0-1 0,0 0-16,0 0 0,0 0 15,0 0-15,0 1 16,0-1-16,0 0 16,0 0-16,0-42 62,0 0-62,0 0 0,0-1 16,0 1-16,0 0 0,0 0 0,0-21 15,0-1-15,0 1 0,0 0 16,0-1-16</inkml:trace>
  <inkml:trace contextRef="#ctx0" brushRef="#br1" timeOffset="71807.74">508 9546 0,'0'0'0,"0"-21"15,0 0-15,0 0 16,0 0-16,0-1 31,0 1-15,-21 21 31,0 0-32,21 21-15,0 1 0,0-1 0,0 0 16,-22 0-16,22 0 0,-21 22 16,21-22-16,-21 21 0,21 0 15,0 1-15,0-1 0,-21 0 16,21 1-16,-21-1 0,0 0 0,21-20 16,-22 20-16,1 0 0,21 1 15,-21-1-15,0 0 0,0-21 0,21 22 16,-21-1-16,-1 0 0,22 1 15,-21-22-15,21 21 0,-21 1 0,0-22 16,21 21-16,0-21 0,0 22 16,0-22-16,-21 0 0,21 0 0,0 0 15,-21 0-15,21 1 0,0-1 16,0 0-16,0 0 16,-22 0-16,22 0 0,-21 1 15,21-44 32,0 1-47,0 0 0,0 0 16,21 0-16,-21 0 0,22-22 15,-22 1-15,0 0 0,0-1 0,21-20 16</inkml:trace>
  <inkml:trace contextRef="#ctx0" brushRef="#br1" timeOffset="73560.75">275 9504 0,'-21'0'0,"21"-21"15,-21 21 1,21-21 0,21 21 31,0-22-32,0 22-15,0 0 0,1 0 16,-1 0-16,21 0 0,-21 0 15,22 0-15,-22 0 0,21 0 0,0 0 16,1 0-16,-1 0 0,0 0 16,1 0-16,-1 0 0,22-21 0,-22 21 15,0 0-15,22 0 16,-22 0-16,22 0 0,-22-21 0,21 21 16,1 0-16,-22 0 0,22-21 15,-1 21-15,1 0 0,-1 0 0,1-21 16,-22 21-16,22 0 0,-1 0 15,1-21-15,-22 21 0,21 0 0,1 0 16,-1-22-16,1 22 0,-1 0 16,1 0-16,-1-21 0,22 21 0,-21 0 15,-1 0-15,22 0 0,-22-21 16,1 21-16,-1 0 0,-20 0 0,20 0 16,-21 0-16,1 0 15,-1-21-15,0 21 0,1 0 0,-1 0 16,0 0-16,22 0 0,-22 0 15,1 0-15,20-21 0,-21 21 0,22 0 16,-22 0-16,22 0 0,-1 0 16,1 0-16,-1 0 0,1 0 0,-22 0 15,22 0-15,-22 0 0,21 0 0,-20 0 16,-1 0-16,22 0 0,-22 0 16,0 0-16,1 0 0,-1 0 0,0 0 15,1 0-15,-1 0 0,0 0 16,1 0-16,-1 0 0,0 0 0,1 0 15,-1 0-15,0 0 0,1 0 16,-1 0-16,0 0 0,1 0 16,-1 0-16,0 0 0,-21 0 0,43 0 15,-43 0-15,0 0 16,0 0-16,1 0 0,-1 0 0,-21 21 47,0 0-32,0 0 1,0 0 0,0 1-16,0-1 0,0 0 15,0 0 1,0 0-16,0 0 0,0 1 16,0-1-16,0 21 0,21-21 0,-21 0 15,0 22-15,21-22 0,-21 0 16,0 21-16,0-20 0,0 20 0,0-21 15,0 21-15,0 1 0,0-22 16,0 21-16,0-21 0,0 22 0,0-22 16,0 0-16,0 21 0,-21-20 0,21 20 15,-21-21-15,21 0 0,0 22 16,0-22-16,0 21 0,-21-21 0,21 22 16,0-1-16,-22-21 0,22 21 15,-21-20-15,21 20 0,0-21 16,0 0-16,-21 0 0,0 1 0,0 20 15,21-21-15,-21 0 16,-1 0-16,22 1 0,-21-22 0,21 21 16,-21-21-16,0 21 0,0-21 15,0 0-15,-1 0 16,22 21-16,-21-21 0,0 0 0,0 0 16,-21 0-16,20 0 0,1 0 0,-21 0 15,21 0-15,-22 0 0,1 0 16,0 0-16,-1 0 0,1 0 0,0 0 15,-1 0-15,-20 21 0,21-21 0,-22 0 16,22 0-16,-1 0 16,-20 21-16,-1-21 0,1 0 0,-1 0 15,1 0-15,-1 22 0,1-22 0,-22 0 16,22 0-16,-22 0 0,22 0 16,-1 0-16,1 0 0,-1 0 0,1 0 15,-1 0-15,1 0 0,20 0 16,-20 0-16,-1 0 0,1 0 0,-1 0 15,1 0-15,-22 0 0,22 0 0,-1 0 16,1 0-16,-1 0 0,1 0 16,-1 0-16,22 0 0,-22 0 0,22 0 15,-22 0-15,22 0 0,0 0 16,-1 0-16,1 0 0,21 0 16,-21 0-16,-1 0 0,1 0 15,0 0-15,-1 0 0,1 0 0,0 0 16,-1 0-16,1 0 0,0-22 15,-1 22-15,1 0 0,0 0 0,-1 0 16,22 0-16,-21 0 0,21 0 16,-1 0-16,-20 0 0,21 0 0,0 0 15,-22 0-15,22 0 0,0-21 16,-21 21-16,21 0 0,-22 0 0,1 0 16,21 0-16,-43 0 0,22 0 15,0 0-15,-1 0 0,22 0 0,-21 0 16,-1 0-16,1 0 15,21-21-15,-21 21 0,20 0 0,-20 0 16,21 0-16,-21 0 0,-1 0 16,22 0-16,-21 0 0,-1 0 0,22 0 15,-21 0-15,21 0 0,-22 0 16,22 0-16,-21 0 0,42-21 94,0 0-79,0 0-15,21 21 16,0-22-16</inkml:trace>
  <inkml:trace contextRef="#ctx0" brushRef="#br1" timeOffset="75507.71">910 9779 0,'21'0'0,"-42"0"0,42-21 16,-21 0-16,21 0 15,-21-1-15,0 1 16,-21 21 15,0 21-15,0 1-16,21 20 0,-21-21 15,0 21-15,21 1 0,-22-22 0,1 21 16,0 1-16,0-22 0,21 21 16,-21 0-16,0-20 0,-1-1 0,1 0 15,21 0-15,0 0 0,0 0 16,-21 1-16,21-1 16,0-42 15,21-1-31,-21 1 15,0 0-15,21 0 0,-21 0 16,22 0-16,-22-1 0,0-20 0,21 21 16,0-21-16,0-1 0,-21 22 15,21-21-15,0-1 0,1 1 0,-22 21 16,21-21-16,0 20 0,-21 1 16,0 0-16,21 21 0,0 0 15,0 0-15,-21 21 16,22 22-1,-22-22-15,21 21 0,-21-21 16,0 22-16,0-1 0,0 0 0,0-21 16,0 22-16,0-1 0,0-21 15,0 0-15,0 22 0,0-22 16,0 0-16,0 0 0,0 0 0,0 1 16,0-1-16,-21-42 62</inkml:trace>
  <inkml:trace contextRef="#ctx0" brushRef="#br1" timeOffset="75735.6">677 10118 0,'21'0'16,"1"0"0,-1 0-16,0 0 15,0 0-15,0 0 0,0 0 16,1 0-16,-1-21 0,0 21 0,0-22 16,0 22-16,0 0 0,1 0 15,-1 0-15,0-21 0,0 21 16,0 0-16</inkml:trace>
  <inkml:trace contextRef="#ctx0" brushRef="#br1" timeOffset="76177.35">1206 9991 0,'-21'0'0,"42"0"47,1 0-47,-1 0 0,-21 21 16,21 0-16,0-21 0,0 21 16,-21 0-16,21 1 15,-21-1-15,0 0 0,0 0 16,0 0-16,0 0 0,0 1 15,-21-22-15,0 21 0,21 0 16,-21-21 0,21-21 15,0 0-31,0-1 16,0 1-16,0 0 0,0 0 15,0 0-15,0 0 0,21-1 16,-21 1-16,21 0 15,0 21-15,-21-21 0,22 21 0,-1 0 16,0 0 0</inkml:trace>
  <inkml:trace contextRef="#ctx0" brushRef="#br1" timeOffset="76620.09">1503 10012 0,'21'0'16,"-21"-21"0,21 21-1,0 0 1,0 0-16,1 0 15,-1 0-15,0 21 0,0 0 16,0-21-16,-21 21 0,0 0 16,21-21-16,-21 22 0,0-1 0,0 0 15,0 0-15,0 0 16,0 0 0,-21-21-16,21 22 0,-21-22 15,0 0 1,21-22-1,0 1-15,0 0 0,0 0 16,0 0 0,0 0-16,0-1 0,0 1 15,0 0-15,0 0 0,0 0 16,21 21-16,0 0 0,0-21 16,1 21-16,-1-22 15,0 22-15,0 0 16,0 0-1</inkml:trace>
  <inkml:trace contextRef="#ctx0" brushRef="#br1" timeOffset="77898.36">2095 9991 0,'0'0'0,"0"-21"0,0-1 16,22 22-16,-22-21 0,0 0 16,0 0-16,0 0 15,-22 21 1,1 0-16,0 0 0,0 0 16,0 0-16,0 0 15,21 21-15,-22 0 0,1-21 0,0 21 16,21 0-16,0 1 15,-21-1-15,0 0 0,21 0 0,0 0 16,-21 0-16,21 1 0,0-1 16,0 0-16,0 0 0,0 0 0,0 0 15,0 1-15,21-22 16,0 0 0,0 0-16,0 0 0,0 0 15,1 0-15,-22-22 0,21 22 16,-21-21-16,0 0 0,21 21 15,0-21-15,-21 0 0,21 0 0,-21-1 16,0 1-16,0 0 0,21 0 16,-21 0-16,0 0 0,22-1 15,-22 1-15,0 0 16,0 42 15,0 0-15,0 1-16,0-1 0,0 0 15,0 0-15,0 0 0,0 0 0,0 1 16,0-1-16,0 0 0,0 0 16,0 0-16,0 0 15,21-21 1,0 0-16,0 0 16,0-21-16,0 21 15,-21-21-15,22 0 0,-1 21 16,-21-21-16,21 0 0,0-1 0,0 1 15,-21 0-15,21 0 0,1 0 16,-22 0-16,21-1 0,0 1 0,-21 0 16,21 0-16,0 21 15,-21 21 32,0 0-47,0 0 0,0 1 16,0-1-16,0 0 0,0 0 15,0 0-15,0 0 0,0 1 16,0-1-16,21 0 16,1-21-1,20 0-15,-21 0 0,0 0 16,0 0-16,22 0 0,-22 0 0,0-21 16,0 21-16,0-21 0,1-1 15,-1 22-15,0-21 0,0 0 0,-21 0 16,0 0-16,0 0 0,21-1 15,-21 1-15,0 0 16,0 0-16,0 0 16,0 42 31,0 0-47,-21 0 0,21 0 15,-21 1-15,21-1 0,0 0 0,-21 0 16,21 21-16,-21-20 0,21 20 15,-22 0-15,22 1 0,0-1 0,0 0 16,0 1-16,0 20 0,0 1 16,0-22-16,0 21 0,0 1 0,0-22 15,0 22-15,0-1 0,0-20 16,0 20-16,0 1 0,0-1 16,0-21-16,0 22 0,0-22 0,0 22 15,-21-22-15,0 0 0,0 1 16,0-1-16,0-21 0,-22 22 0,22-22 15,0 0-15,-21 0 0,20 0 0,-20-21 16,0 0-16,21 0 0,-22 0 16,1 0-16,0 0 0,-1 0 0,1-21 15,-22 21-15,22-21 0,0-21 16,-22 20-16,22 1 0,0-21 0,20 0 16,1 20-16,0-20 0,21 0 15,-21-1-15,21 1 0,0 0 16,0-1-16,0 1 0,21 0 0,0-1 15,0 1-15,1-21 0,-1 20 16,0-20-16,0 20 0,21-20 0</inkml:trace>
  <inkml:trace contextRef="#ctx0" brushRef="#br1" timeOffset="78695.91">3175 9673 0,'0'-42'15,"0"21"1,0 42 15,0 0-31,0 0 0,0 0 16,0 22-16,0-22 0,0 21 15,0 1-15,0-1 0,0 0 16,-21 1-16,0-1 0,21 0 0,-22 1 16,1-22-16,21 21 0,-21 0 15,0-20-15,0-1 0,21 0 0,0 0 16,-21 0-16,-1-21 15,22-21 1,0 0 0,0 0-16,0 0 15,0-1-15,0 1 0,0 0 0,0 0 16,0 0-16,0 0 16,0-1-16,22 22 0,-22-21 15,21 21 1,0 21-1,0 1-15,-21-1 16,21 0-16,0 0 16,-21 0-16,22 0 0,-1 1 15,0-22-15,0 21 0,0-21 16,0 21-16,1-21 0,-1 0 16,0 0-16,0 0 0,0 0 15,0 0-15,1-21 0,-1 21 16,0-21-16,0 21 0,0-22 0,-21 1 15,21 0-15,-21 0 0,22 21 16,-22-21-16,0 0 0,0-1 16,0 1-16,0 0 0,0 0 0,0 42 47,0 0-47,0 0 15,0 1-15,0-1 0,0 0 16,0 0-16,0 0 0,0 0 15,0 1 1,0-44 31,0 1-31</inkml:trace>
  <inkml:trace contextRef="#ctx0" brushRef="#br1" timeOffset="78899.8">3535 9864 0,'-21'0'16,"21"21"15,0 0-16,21-21 17</inkml:trace>
  <inkml:trace contextRef="#ctx0" brushRef="#br1" timeOffset="79368.53">3916 9948 0,'0'-21'0,"-21"21"31,-1 0-15,1 0-16,0 21 15,0-21-15,21 22 0,0-1 16,-21-21-16,21 21 0,-21-21 0,21 21 15,0 0-15,0 0 16,0 1-16,21-22 0,0 21 16,0-21-16,0 21 0,0-21 15,1 21 1,-1-21-16,0 0 0,0 21 0,0 0 16,0-21-16,1 22 15,-22-1 1,-22-21-1,1 21-15,0-21 0,0 0 16,0 21-16,0-21 0,-1 0 0,1 0 16,0 0-16,0 21 0,-21-21 0,20 0 15,1 0-15,0 0 0,0 0 16,0 0-16,0 0 0,-1 0 31,22-21-31,0 0 16,0 0-16</inkml:trace>
  <inkml:trace contextRef="#ctx0" brushRef="#br1" timeOffset="79759.82">4233 9673 0,'0'21'0,"0"1"16,0 20-16,0-21 0,-21 0 16,21 22-16,0-22 0,0 0 0,-21 21 15,21-21-15,-21 22 0,21-22 0,0 21 16,0-21-16,-21 1 0,21 20 15,-22-21-15,22 0 0,-21 0 0,21 1 16,0-1-16,0 0 0,0 0 16,0 0-16,0 0 0,21-21 15,1 0 1,-1 0 0,0 0-16,0 0 15,0 0-15,-21-21 0,21 21 0,-21-21 16,22 0-16,-1 0 15,-21 0-15,0-1 0,21 22 0,-21-21 16</inkml:trace>
  <inkml:trace contextRef="#ctx0" brushRef="#br1" timeOffset="79939.87">4297 9991 0,'63'-43'15,"-42"43"-15,1-21 16,-1 21-16</inkml:trace>
  <inkml:trace contextRef="#ctx0" brushRef="#br1" timeOffset="80444.55">5228 9440 0,'-21'0'16,"0"0"0,0 0-16,-1 0 15,22 22-15,-21-1 0,0 0 16,0-21-16,0 21 0,0 21 0,-1-20 16,22-1-16,-21 0 15,21 21-15,-21-21 0,21 1 0,0 20 16,0-21-16,0 0 0,0 0 0,0 1 15,0-1-15,21 0 16,0-21-16,1 0 0,-1 0 0,0 0 16,0 0-16,0 0 0,0 0 15,22 0-15,-22 0 0,0-21 0,0 0 16,0-1-16,1 1 0,-1 0 0</inkml:trace>
  <inkml:trace contextRef="#ctx0" brushRef="#br1" timeOffset="81001.34">5270 9250 0,'-21'0'0,"42"0"0,-63-21 15,21 21-15,0 0 0,0 0 0,-1 0 16,1 0-16,0 0 0,-21 0 15,21 21-15,-22-21 0,22 21 0,-21 0 16,21 0-16,-1 1 0,-20-1 16,21 0-16,0 0 0,0 21 0,-1 1 15,1-22-15,0 21 0,21 1 16,-21-1-16,21-21 0,0 21 16,0 1-16,0-1 0,0-21 0,21 22 15,0-22-15,0 0 0,1 0 0,-1 0 16,0 0-16,21 1 0,-21-22 15,22 21-15,-1-21 0,-21 0 0,22 0 16,-1 0-16,-21 0 0,21 0 16,1 0-16,-22 0 0,21-21 0,-21 21 15,1-22-15,20 1 0,-21 0 0,21 0 16,-20 0-16,-1 0 0,0-1 16,0-20-16,0 21 0,0-21 15,-21-1-15,22 1 0,-22 0 0,0-1 16,0 1-16,-22 0 0,1-1 15,0 1-15,0 21 0,0 0 0,-22-1 16,22 1-16,-21 0 0,21 0 16,-22 21-16,1 0 0,21 0 0,-21 0 15,20 0-15,1 0 0,-21 0 0,21 0 16,0 0-16,-1 0 0,-20 0 16,21 21-16,0 0 0,0-21 15,-1 21-15,1-21 16,0 0-16</inkml:trace>
  <inkml:trace contextRef="#ctx0" brushRef="#br1" timeOffset="81947.73">5948 9462 0,'0'-22'16,"0"1"-16,0 42 31,0 1-15,-21-1-16,21 21 0,-22 0 15,22 1-15,0 20 0,0-20 0,-21 20 16,0-21-16,21 22 0,-21-1 0,21 1 16,-21-22-16,0 22 15,21-1-15,-22-20 0,22 20 0,0-21 16,-21 22-16,21-22 0,0 1 0,-21-22 15,21 21-15,0-21 0,0 0 16,0 1-16,0-44 31,21 22-31,-21-21 0,21 0 16,-21-21-16,0 21 0,22-22 0,-1 22 16</inkml:trace>
  <inkml:trace contextRef="#ctx0" brushRef="#br1" timeOffset="82937.17">5905 9483 0,'22'0'31,"-1"-21"-31,0 21 15,0 0-15,0 0 0,0 0 0,1 0 16,20 0-16,-21 0 0,0 0 0,22 0 16,-1 0-16,0 0 15,1 0-15,20 0 0,-21 0 0,22 0 16,21 0-16,-22 0 0,22-22 16,-1 22-16,1 0 0,0 0 0,-22 0 15,22 0-15,-22-21 0,22 21 0,-21 0 16,20 0-16,-20-21 0,20 21 15,-20 0-15,21 0 0,-1-21 0,1 21 16,-22-21-16,22 21 0,0 0 16,-22 0-16,1 0 0,20 0 0,-20 0 15,-1-21-15,-20 21 0,20 0 0,1 0 16,-1-22-16,-20 22 0,20 0 16,1 0-16,-22 0 0,21 0 15,-20 0-15,-1 0 0,0 0 16,1 0-16,-22 0 0,21 0 0,-21 0 15,1 0-15,-1 0 16,-21 22 0,0-1-1,0 0 1,0 0-16,0 0 0,0 22 16,0-22-16,0 0 0,0 21 0,0-21 15,0 22-15,0-1 0,0 0 16,0 1-16,0-1 0,0 0 0,0 1 15,0-1-15,0 0 16,0 22-16,0-22 0,0 1 0,-21 20 16,21-21-16,0 22 0,0-22 0,0 1 15,0 20-15,0-21 0,0 1 16,0-1-16,0 0 0,0 1 0,0-22 16,0 21-16,0-21 0,0 22 0,0-22 15,0 0-15,0 0 0,0 0 16,-22 1-16,1-1 0,0 0 15,21 0-15,-21-21 0,0 21 0,0-21 16,-1 21-16,1-21 0,0 0 16,0 0-16,-21 22 0,20-22 0,-20 0 15,0 0-15,-1 0 0,1 0 16,0 0-16,-22 0 0,1 0 0,-22 0 16,22 0-16,-22 0 0,-21 0 15,21 0-15,1 0 0,-22 0 0,21 0 16,1 0-16,-1 0 0,0 0 0,1 0 15,-1 0-15,0 0 0,1 0 16,-22 0-16,21 0 0,-21 0 0,-21 0 16,21 0-16,1 0 0,-22 0 0,21 0 15,0 0-15,0-22 0,0 22 16,22 0-16,-1 0 0,21 0 16,1 0-16,-1 0 0,1 0 0,21-21 0,-1 21 15,1 0-15,21 0 16,-22 0-16,22 0 0,-21 0 0,21-21 15,0 21-15,-1 0 16,22-21 0,0 0-16,22 0 15,-1-1-15</inkml:trace>
  <inkml:trace contextRef="#ctx0" brushRef="#br1" timeOffset="83305.96">5969 10097 0,'0'0'0,"21"-22"15,0 22-15,0 0 0,1 0 16,-1 0-16,0 22 16,0-1-16,0 0 0,0 0 0,1 0 15,-1 22-15,0-1 0,0 0 16,0 1-16,0-1 0,1 0 16,-22 1-16,0-22 0,0 21 0,0 0 15,0-20-15,0 20 0,0-21 0,0 0 16,0 0-16,0 1 15,0-44 17,0 1-17,0 0-15,0 0 0,0 0 0</inkml:trace>
  <inkml:trace contextRef="#ctx0" brushRef="#br1" timeOffset="83571.81">6583 9948 0,'0'0'0,"-21"22"0,-1-1 16,22 0-16,-21 0 0,0 0 0,0 0 16,0 22-16,0-1 0,-1 0 15,22 1-15,-21-1 0,0 0 0,21 1 16,-21-1-16,0 0 0,0 1 15,21-1-15,0-21 0,-22 22 16,22-22-16,-21 0 0,21 0 0,0 0 16,21-42 15,1 0-15</inkml:trace>
  <inkml:trace contextRef="#ctx0" brushRef="#br1" timeOffset="83971.58">6519 10541 0,'21'21'0,"1"-21"16,-1 0-1,0 0-15,0 0 16,0 0-16,0 0 0,1 0 0,-1-21 15,0 21-15,0-21 0,0 0 16,0 0-16,-21-1 0,22 22 16,-22-21-16,0 0 0,0 0 15,0 0-15,0 0 0,-22 21 16,1 0-16,0 0 0,0 0 0,0 0 16,0 0-16,-1 21 15,1 0-15,0 0 0,0 0 16,0 0-16,21 1 0,0-1 0,-21 0 15,21 0-15,-22 0 0,22 0 16,0 1-16,0-1 0,0 0 0,0 0 16,0 0-16,0 0 0,0 1 15,22-22 1,-1 21-16,0-21 0,0 0 0,0 0 16,0 0-16,1 0 15,-1 0-15,0-21 0</inkml:trace>
  <inkml:trace contextRef="#ctx0" brushRef="#br1" timeOffset="84264.41">7133 10372 0,'-21'0'31,"0"0"-31,0 21 15,-1-21-15,1 21 0,21 0 16,-21 0-16,0 1 0,21 20 0,0-21 16,0 0-16,-21 0 0,21 1 0,0 20 15,0-21-15,0 0 16,0 0-16,0 1 0,0-1 16,21-21-16,0 0 15,0 0-15,0 0 16,1 0-16,-1 0 0,0-21 0,0 21 15,0-22-15,0 1 0,1 0 0,-1 0 16,0 0-16</inkml:trace>
  <inkml:trace contextRef="#ctx0" brushRef="#br1" timeOffset="84584.23">7556 9758 0,'-21'0'0,"42"0"0,-63 0 0,21 21 16,21 0-16,0 0 15,0 22-15,0-22 0,-21 21 0,21 1 16,0-1-16,0 0 0,0-21 0,0 43 16,-21-22-16,21 1 0,0-1 15,0 0-15,-22 1 0,22-1 0,-21 0 16,21 1-16,-21-22 0,21 21 15,-21-21-15,21 22 0,0-22 0,0 0 16,0 0-16,0 0 16,21-42 31,-21 0-47,21 0 0,0 0 0</inkml:trace>
  <inkml:trace contextRef="#ctx0" brushRef="#br1" timeOffset="84980">7620 10351 0,'0'21'16,"0"0"0,0 0-16,-21 0 0,21 0 15,0 1-15,0-1 0,0 21 16,-21-21-16,21 0 0,0 1 0,0-1 15,0 0-15,0 0 0,0 0 16,0 0 0,21-21-16,0 0 15,0 0-15,0 0 0,0 0 16,-21-21-16,22 0 0,-1 21 16,0-21-16,-21 0 0,0 0 0,0-1 15,21 1-15,-21 0 0,0-21 16,0 21-16,0-1 0,0-20 15,0 21-15,-21 0 0,0 0 0,0-1 16,-1 22-16,1 0 16,0 0-16,0 0 15,0 0-15,21 22 0,-21-22 16,21 21-16,0 0 16,0 0-16,21-21 15,0 0-15,0 0 0</inkml:trace>
  <inkml:trace contextRef="#ctx0" brushRef="#br1" timeOffset="85355.78">8022 10372 0,'21'0'16,"-21"21"-16,0 0 0,21-21 15,-21 21-15,0 0 0,22 1 16,-22-1-16,0 0 0,0 0 16,0 0-16,0 0 0,0 1 15,0-1-15,0 0 0,0 0 0,0 0 16,-22-21-16,22 21 16,-21-21-16,21 22 15,0-44 16,0 1-31,0 0 0,0 0 16,0 0-16,0 0 0,21-1 16,1 1-16,-22 0 0,21 0 0,0 0 15,-21 0-15,21-1 0,0 1 16,-21 0-16,21 0 0,1 0 0,-1 0 16,-21-1-16,21 22 0,0-21 15,-21 0-15,0 0 16</inkml:trace>
  <inkml:trace contextRef="#ctx0" brushRef="#br1" timeOffset="85606.64">7408 10139 0,'0'-21'16,"21"21"-16,1 0 15,-1 0-15,0-21 0,0 21 16,0-22-16,0 22 0,22 0 0,-22 0 16,0-21-16,21 21 0,-20 0 0,-1-21 15,21 21-15,-21-21 0,22 21 16</inkml:trace>
  <inkml:trace contextRef="#ctx0" brushRef="#br1" timeOffset="85975.43">9102 9631 0,'0'0'0,"-22"0"16,1 0-16,0 0 0,0 0 16,0 0-16,0 0 0,-1 0 15,1 0-15,-21 0 0,21 0 0,0 21 16,-1 0-16,1-21 0,0 21 15,0 1-15,0-1 0,21 0 0,0 0 16,0 0-16,0 0 0,0 1 0,0-1 16,0 0-16,21 0 15,0-21-15,0 0 0,0 21 0,1-21 16,-1 0-16,0 0 0,21 0 16,-21 0-16,1 0 0,20 0 0,-21 0 15,0-21-15,0 21 0,22-21 0</inkml:trace>
  <inkml:trace contextRef="#ctx0" brushRef="#br1" timeOffset="86469.15">9186 9398 0,'-21'0'0,"42"0"0,-63 0 0,0 0 0,20 0 15,1 0-15,-21 0 0,21 0 16,-22 0-16,1 0 0,21 0 0,-21 21 16,20 0-16,-20 1 0,21-1 0,-21 0 15,20 0-15,1 0 16,0 22-16,-21-1 0,42-21 0,-21 21 16,-1 1-16,22-22 0,-21 21 15,21-21-15,0 22 0,0-22 0,0 0 16,0 21-16,0-20 0,21-1 0,1 0 15,-1 0-15,21-21 0,-21 21 16,22 0-16,-1-21 0,-21 0 0,21 0 16,1 0-16,-1 0 0,0 0 0,1 0 15,-1 0-15,0-21 0,1 0 16,-1 21-16,-21-21 0,22 0 0,-22 0 16,21-1-16,-21 1 0,0 0 15,1-21-15,-1 21 0,-21-22 16,21 1-16,-21 0 0,0 20 0,0-20 15,0 0-15,-21-1 0,0 22 16,-1-21-16,1 21 0,0 0 0,-21-1 16,21 22-16,-22-21 0,1 21 15,0 0-15,20 0 0,-20 0 0,0 0 16,21 0-16,-1 0 0,1 0 0,0 0 16,0 0-16,0 0 0,21 21 15</inkml:trace>
  <inkml:trace contextRef="#ctx0" brushRef="#br1" timeOffset="87156.01">10160 9419 0,'-21'0'31,"0"0"-31,21 21 0,0 1 16,0 20-16,0 0 0,0 1 15,0-1-15,0 21 0,0 1 0,0-1 16,0 1-16,-22-1 0,22 1 15,-21-1-15,21 1 0,0-1 0,-21 1 16,21-1-16,-21 1 0,0-22 16,21 1-16,0 20 0,0-42 15,-21 22-15,21-1 0,-22-21 0,22 0 16,0 0-16,-21 1 0,21-1 0,0 0 16,0-42 30,0 0-46,21-1 0,-21 1 16,22 0-16,-22 0 0,21-21 0,0 20 16,0-20-16</inkml:trace>
  <inkml:trace contextRef="#ctx0" brushRef="#br1" timeOffset="88095.47">10245 9546 0,'0'0'0,"-22"0"0,22-21 15,0 0 1,0 0 0,22 21-16,-1 0 0,21 0 15,-21 0-15,22 0 0,-1 0 0,0 0 16,22 0-16,-22 0 0,22 0 15,20 0-15,1 0 0,21 0 16,0 0-16,-1 0 0,22 0 0,-21 0 16,0 0-16,0 0 0,0 0 0,0 0 15,21 0-15,-43 0 0,22 0 16,0 0-16,0 0 0,-22 0 0,1 0 16,0 0-16,-1 0 0,22 0 15,-21 0-15,0 0 0,-1 0 0,1 0 16,0 0-16,-1-21 0,-20 21 15,20 0-15,-20 0 0,-22 0 0,22-22 16,-22 22-16,0 0 0,-20 0 16,20 0-16,-21 0 0,0 0 15,-21 22 32,0-1-47,0 0 0,0 21 16,0-21-16,0 1 15,-21 20-15,21-21 0,0 21 0,0 1 16,-21-1-16,0 0 0,21 1 16,-21-1-16,21 0 0,-22 1 15,1-1-15,21 0 0,0 1 0,-21-1 16,21 22-16,0-22 0,0 0 16,0 22-16,0-22 0,0 22 0,0-22 15,0 0-15,0 1 0,0-1 0,0-21 16,21 21-16,-21-20 0,21 20 15,-21-21-15,0 0 0,0 0 16,0 1-16,-21-1 16,0-21-16,0 0 0,0 0 15,0 0-15,-1 21 0,1-21 0,-21 0 16,21 0-16,0 0 0,-22 0 0,22 0 16,-21 0-16,-1 0 15,1 0-15,0 0 0,-22 0 0,22 0 16,-22 0-16,22 0 0,-21 0 0,-22 0 15,21 0-15,-20 0 0,-1 0 16,-21 0-16,0 0 0,1 0 0,-1 0 16,-21 0-16,21 0 0,-21 0 0,0 0 15,0-21-15,-21 21 0,21 0 16,0 0-16,0 0 0,0 0 0,0 0 16,21 0-16,0 0 0,0 0 0,0 0 15,22 0-15,-1 0 0,0 0 16,1 0-16,20 0 0,1 0 0,-1 0 15,1 0-15,20 0 0,1 0 16,21 0-16,-21 0 0,20 0 16,1 0-16,42 0 31,1 0-15,-1-21-16,0 21 0,0-22 15,0 1-15,0 21 0</inkml:trace>
  <inkml:trace contextRef="#ctx0" brushRef="#br1" timeOffset="88827.7">10160 9864 0,'0'0'0,"0"-21"0,21-1 0,-21 1 16,21 21 0,-21 21-1,0 1-15,0-1 0,0 0 16,0 21-16,0-21 0,0 22 0,0-1 16,0 0-16,0 1 0,0 20 15,-21-20-15,0-1 0,0 21 16,0-20-16,-1-1 0,1 0 0,0 1 15,0-1-15,-21-21 0,20 0 0,1 1 16,21-1-16,-21-21 16,21 21-16,-21-21 0,21-21 31,0 0-31,0-1 0,0 1 16,0 0-16,0 0 0,21-21 0,-21 20 15,21 1-15,-21-21 0,0 21 16,21 0-16,-21-1 15,22 22-15,-22 22 16,21-1 0,-21 0-16,21 0 0,-21 0 15,21 22-15,-21-22 0,0 0 16,0 0-16,21 0 0,0 0 16,-21 1-16,22-22 0,-1 0 15,0 0-15,0 0 16,0 0-16,0 0 0,1 0 15,-1-22-15,0 1 0,0 0 0,0 21 16,0-21-16,-21 0 0,22-22 16,-22 22-16,21 0 0,-21 0 15,0 0-15,0 0 0,0-1 0,0 1 16,0 42 15,0 1-31,0-1 0,0 0 16,0 0-16,0 0 0,0 0 0,-21 1 15,21-1-15,0 0 0,0 0 0,0 0 16,0 0 0,0-42 15,0 0-15,0 0-16</inkml:trace>
  <inkml:trace contextRef="#ctx0" brushRef="#br1" timeOffset="88999.48">10456 10139 0,'0'21'47,"0"0"-32,21-21 16</inkml:trace>
  <inkml:trace contextRef="#ctx0" brushRef="#br1" timeOffset="89492.2">10689 10266 0,'0'0'0,"0"21"15,0 0-15,0 0 16,0 1-16,0-1 0,-21 0 16,21 0-16,0 0 0,0 0 15,-21 1-15,21-1 0,0 0 16,0 0-16,0 0 0,-21 0 16,21 1-16,-22-22 15,22 21-15,0-42 47,0-1-31,0 1-16,0 0 15,22 0-15,-22-21 0,21 20 0,0 1 16,0-21-16,0 21 0,0-22 0,1 22 16,20-21-16,0 21 0,-21 21 15,22-21-15,-1 21 0,0 0 16,1 0-16,-1 0 0,-21 0 0,22 21 15,-22 0-15,0 0 0,-21 0 16,0 0-16,0 22 0,0-22 0,0 0 16,0 21-16,0-20 0,0-1 0,-21 0 15,0 0-15,21 0 0,0 0 16,-22-21-16,22 22 0,-21-22 0,21-22 47,21 1-47</inkml:trace>
  <inkml:trace contextRef="#ctx0" brushRef="#br1" timeOffset="90104.85">11493 9948 0,'0'22'15,"0"-1"-15,0 0 0,0 0 0,0 0 16,0 0-16,0 22 0,-21-22 0,21 0 16,0 21-16,-21 1 0,21-22 15,0 21-15,0 1 0,-21-22 0,21 21 16,-21-21-16,21 22 0,0-22 16,0 0-16,-21 0 0,21 0 15,0 0-15,-22 1 0,22-44 47,0 1-31,0 0-16,0 0 0,0 0 0,0 0 15,0-1-15,22 1 0,-1 0 16,0 0-16,0 0 0,0 0 0,0-1 16,1 1-16,-1 21 0,0 0 0,0-21 15,0 21-15,0 0 0,1 0 16,-1 0-16,0 0 15,-21 21 1,-21-21 0,0 21-16,-1-21 0,1 22 15,0-22-15,0 0 0,0 0 16,0 21-16,-1-21 0,1 21 16,0-21-16,21 21 0,0 0 15,0 0 1,0 1-16,0-1 0,0 0 15,0 0-15,0 0 16,0 0-16,21 1 0,-21-1 16,21-21-16,1 21 0,-1-21 15,0 21 1,0-21-16,0 0 16,0 0-16,1 0 0,-1-21 15,-21 0 1</inkml:trace>
  <inkml:trace contextRef="#ctx0" brushRef="#br1" timeOffset="90467.64">11790 10499 0,'0'21'0,"21"-21"16,0 0-16,0 0 15,0 0-15,1 0 16,-1 0-16,-21-21 0,21 21 0,0 0 16,-21-21-16,21-1 0,0 1 15,-21 0-15,0 0 16,-21 21 15,0 0-31,0 0 0,0 0 16,21 21-16,-21 0 0,21 0 15,-22 1-15,22-1 16,-21 0-16,21 0 0,0 0 0,-21 0 16,21 1-16,0-1 0,0 0 15,0 0-15,21 0 16,0-21-16,1 0 0,-1 0 16,21 0-16,-21 0 0,0 0 15,22 0-15</inkml:trace>
  <inkml:trace contextRef="#ctx0" brushRef="#br1" timeOffset="91004.45">12594 10372 0,'0'0'0,"0"-21"0,-21-1 15,0 22-15,0 0 16,-1 0-16,1 0 0,0 0 15,-21 0-15,21 22 0,-1-1 16,1 0-16,0-21 0,0 42 0,0-21 16,0 1-16,21-1 0,-22 0 0,22 0 15,-21 0-15,21 0 16,0 1-16,0-1 0,0 0 0,0 0 16,21 0-1,1-21-15,-1 0 0,0 0 16,0 0-16,0 0 0,0 0 0,1 0 15,-1-21-15,0 21 0,0-21 0,-21 0 16,21 0-16,0-1 0,1 1 16,-1 0-16,-21-21 0,21-1 0,-21 22 15,21-21-15,-21 0 0,21-1 0,-21 1 16,0 0-16,0-1 16,0 1-16,0 21 0,21-22 0,-21 22 15,0 0-15,0 0 0,0 0 0,0 42 31,0 0-31,0 0 16,0 0-16,-21 1 0,21 20 16,0 0-16,0-21 0,0 22 0,0-1 15,0 0-15,0 1 0,0-22 0,0 21 16,0 1-16,0-22 0,0 0 16,0 0-16,0 0 0,0 0 0,0 1 15,21-44 16</inkml:trace>
  <inkml:trace contextRef="#ctx0" brushRef="#br1" timeOffset="91640.13">13017 10075 0,'0'22'16,"-21"-1"-16,21 0 16,0 0-16,-21 0 0,21 0 15,-21 22-15,21-22 0,0 21 16,0-21-16,-21 22 0,0-22 0,21 21 16,0-21-16,-22 22 0,22-22 15,-21 0-15,0 0 0,21 0 0,-21 1 16,21-1-16,-21-21 0,21 21 15,-21-21-15,21-21 32,0 0-17,0-1-15,0 1 0,0 0 16,0 0-16,0 0 0,21 21 0,-21-21 16,21-1-16,0 22 15,0 0 1,0 22-1,-21-1 1,22-21-16,-22 21 0,21-21 16,0 0-16,-21 21 0,21-21 15,0 0-15,0 0 16,1 0-16,-1 0 16,0 0-16,-21-21 0,21 0 15,0 0-15,-21-1 16,21 1-1,-21 0-15,0 42 32,0 0-17,0 1-15,0-1 0,0 0 16,-21 0-16,21 0 0,0 0 16,-21-21-16,21 22 0,0-1 15,21-42 16,-21-1-15</inkml:trace>
  <inkml:trace contextRef="#ctx0" brushRef="#br1" timeOffset="91832.02">13166 10266 0,'0'0'0,"0"21"31,-22-21-15,22 21 15,22-21-15</inkml:trace>
  <inkml:trace contextRef="#ctx0" brushRef="#br1" timeOffset="92204.81">13504 10329 0,'-21'0'0,"0"0"0,0 0 16,0 0-16,-1 0 0,1 0 15,0 0-15,21 22 0,-21-22 16,21 21-16,-21-21 0,21 21 15,0 0-15,0 0 16,0 0-16,0 1 16,21-1-16,0-21 15,0 21-15,0 0 16,-21 0-16,22-21 0,-22 21 0,0 1 16,0-1-1,0 0 1,-22-21-16,1 0 0,0 0 15,0 0-15,0 0 0,0 0 16,-1 0-16,1 0 0,0 0 16,0 0-1,21-21 17,0 0-32</inkml:trace>
  <inkml:trace contextRef="#ctx0" brushRef="#br1" timeOffset="92512.63">13737 10033 0,'0'0'0,"0"-21"16,0 42-1,0 0-15,-21-21 16,0 21-16,21 1 0,0-1 15,-21 0-15,-1 21 0,22-21 0,0 1 16,-21 20-16,0-21 0,21 21 0,-21-20 16,0 20-16,21-21 0,0 0 15,0 22-15,0-22 0,0 0 0,0 21 16,0-21-16,0 1 0,0-1 16,0 0-16,0 0 15,21-21-15,0 0 0,0 0 16,0 0-16,1 0 0,-22-21 15,21 21-15,0-21 16,0 21-16</inkml:trace>
  <inkml:trace contextRef="#ctx0" brushRef="#br1" timeOffset="92708.52">13610 10287 0,'21'0'16,"0"0"-16,1 0 0,-1 0 15,-21-21-15,21 21 16,0 0-16,0 0 0,0 0 0,1-21 16,-1 21-16,0-21 0,0 21 0</inkml:trace>
  <inkml:trace contextRef="#ctx0" brushRef="#br1" timeOffset="93099.81">13801 9398 0,'0'0'16,"-22"0"-1,1 0-15,0 0 0,0 0 0,0 0 16,0 0-16,-1 21 0,1-21 15,0 21-15,0 1 0,0-1 16,21 0-16,0 0 0,0 0 16,0 0-16,0 1 0,0-1 0,0 0 15,0 0-15,0 0 0,21-21 16,0 21-16,0-21 0,0 0 0,22 0 16,-22 0-16,0 0 0,21 0 15,-20 0-15,20 0 0,-21 0 0</inkml:trace>
  <inkml:trace contextRef="#ctx0" brushRef="#br1" timeOffset="93647.49">13949 9186 0,'0'0'15,"-21"-21"-15,-22 21 0,22 0 0,-21 0 0,-1 0 16,22 0-16,-21 0 0,0 0 16,-1 0-16,1 21 0,21 1 0,-22-22 15,22 21-15,-21 0 0,21 21 16,0-21-16,-1 1 0,1 20 0,0-21 16,0 21-16,21-20 0,-21 20 15,21 0-15,0 1 0,0-1 16,0 0-16,0-21 0,21 22 0,0-1 15,21-21-15,-20 0 0,20 1 16,0-1-16,1 0 0,20 0 0,-21-21 16,1 0-16,-1 0 0,22 0 0,-22 0 15,0 0-15,1 0 0,-1 0 16,21 0-16,-20-21 0,-1 21 0,-21-21 16,22 0-16,-1-1 0,-21-20 15,21 21-15,-20-21 0,-1 20 0,-21-20 16,0 0-16,0-1 0,0 1 15,0 0-15,0-1 0,-21 1 16,-1 0-16,1-1 0,0 1 0,0 0 16,-21 21-16,20-22 0,-20 22 15,21 0-15,-21 0 0,20 21 0,1-21 16,-21 21-16,21 0 0,0 0 16,-22 0-16,22 0 0,0 0 0,0 0 15,-22 0-15,22 0 0,0 0 0,0 0 16,0 21-16,0-21 0,-1 21 15,1 0-15,0-21 0,0 0 16,0 21-16,0-21 0</inkml:trace>
  <inkml:trace contextRef="#ctx0" brushRef="#br1" timeOffset="95777.69">4149 6625 0,'0'0'0,"21"0"16,-42 21 46,21 1-46,-22-22-16,1 21 16,0 0-16,0 0 0,0 0 15,21 0-15,-21-21 0,-1 22 16,1-1-16,0 0 0,-21 0 0,21 21 16,-22-20-16,22-1 0,-21 0 0,-1 0 15,1 0-15,0 22 0,-1-22 16,-20 21-16,21 0 0,-22-20 15,22 20-15,-22 0 0,22 1 16,-22 20-16,22-21 0,-21 1 0,20 20 16,-20-20-16,-1 20 0,1-21 0,-1 22 15,-20-1-15,20 1 0,1-1 16,-22 1-16,21-1 0,1 1 0,-22-1 16,22 1-16,20-1 0,-20-20 15,21 20-15,-1-20 0,1-1 0,0 0 16,20 1-16,-20-1 0,21 0 15,0-21-15,0 22 0,-1-1 0,1-21 16,0 22-16,0-22 0,0 0 16,0 0-16,-1 0 0,1 22 15,0-22-15,0-21 0,0 21 0,21 0 16,-21 0-16,-1-21 0,22 21 16,-21-21-16,0 0 15,21-21 16,21 0-31,0-21 16,1 21-16,-1-22 0,21 1 0,-21 0 16</inkml:trace>
  <inkml:trace contextRef="#ctx0" brushRef="#br1" timeOffset="96800.81">4191 6541 0,'-21'21'32,"0"-21"-17,21 21-15,-22 0 0,1-21 0,21 21 16,-21-21-16,0 21 0,-21 1 15,20-22-15,1 21 0,-21 0 0,21 0 16,-22-21-16,22 21 0,-21 0 0,21-21 16,0 22-16,-1-22 0,1 0 15,0 0-15,21 21 0,21-21 78,0-21-78,1 21 16,-1 0-16,0-22 0,21 1 16,-21 21-16,1-21 0,-1 0 0,21 21 15,-21-21-15,22 0 0,-22 21 16,0-22-16,0 1 0,0 21 0,0 0 16,-21-21-16,22 21 15,-1 0 1,-21 21-1,0 0-15,0 1 16,0-1-16,0 0 0,0 0 0,21 0 16,-21 0-16,0 1 0,0-1 15,0 21-15,0-21 0,0 0 16,0 1-16,21-1 0,-21 0 16,0 0-16,21 0 0,-21 0 0,0 1 15,0-1-15,0 0 31</inkml:trace>
  <inkml:trace contextRef="#ctx0" brushRef="#br1" timeOffset="98271.4">6943 7006 0,'0'0'0,"21"0"15,-21-42 1,0 21-16,0 0 0,0-1 16,0 1-16,0 0 15,0 0-15,0 0 16,-21 21-16,21-21 0,-22 21 16,1 0-1,0 0 1,21 21-1,0 0 1,0 0-16,0 0 0,0 0 16,0 1-16,0 20 0,21 0 0,-21 1 15,21-1-15,1 21 0,-1 1 0,0 21 16,0-22-16,0 1 0,0-1 16,1 22-16,-1-22 0,0 1 0,0 20 15,0-20-15,-21-1 0,21 22 0,1 0 16,-22-22-16,21 22 0,-21-22 15,21 22-15,-21-21 0,0 20 0,0 1 16,21-22-16,-21 22 0,0-21 0,0-1 16,0 22-16,0-22 0,0-20 15,0 20-15,0-21 0,0 1 16,0-1-16,0-21 0,0 0 0,0 1 16,0-1-16,21-21 15,-21-21 1,21-1-16,-21 1 0,22 0 15,-22 0-15,0-21 0,0 20 0,0-20 16,21-21-16,-21 20 0</inkml:trace>
  <inkml:trace contextRef="#ctx0" brushRef="#br1" timeOffset="99076.47">7006 6710 0,'0'21'47,"-21"0"-47,0 0 0,0 1 15,-1 20-15,1 0 0,0 1 0,0-1 16,0 21-16,0-20 0,-1 20 15,1 1-15,0-22 0,0 22 0,21-22 16,-21 0-16,21-21 0,-21 22 0,21-22 16,0 0-16,0 0 0,0 0 15,0-42 17,0 0-32,0 0 15,21 0-15,-21 0 0,21-1 0,-21-20 16,0 0-16,0-1 0,21 22 15,0-42-15,-21 20 0,0 1 0,21 0 16,1-1-16,-22 1 0,21 0 16,0 21-16,0-22 0,-21 1 0,21 21 15,0 0-15,1-1 0,-1 22 16,0 0-16,0 0 16,-21 22-16,21-1 0,0 0 0,1 0 15,-1 21-15,0-20 0,0 20 16,0-21-16,22 21 0,-22 1 0,0-1 15,0-21-15,0 22 0,0-22 16,1 21-16,-1-21 0,0 0 16,-21 1-16,21-1 0,0 0 0,-21 0 15,21 0-15,1-21 16,-1 0 0</inkml:trace>
  <inkml:trace contextRef="#ctx0" brushRef="#br1" timeOffset="99992.73">8572 6477 0,'0'-21'0,"0"0"16,22 0-16,-1 21 16,0-22-16,0 22 0,-21-21 15,21 21-15,0 0 16,-21 21 0,0 1-16,0-1 0,0 0 0,22 0 15,-1 0-15,-21 22 0,21-22 16,0 21-16,0-21 0,0 22 0,22-1 15,-1 0-15,0 1 0,1-1 16,-1 0-16,0 1 0,22-1 0,-22 0 16,1 22-16,-1-1 0,0-20 15,1 20-15,-1 1 0,21-1 0,-20 1 16,-1-1-16,22 1 0,-1-1 16,1 1-16,20-1 0,-20 1 0,-1-1 15,22 22-15,-22-22 0,1 1 16,-1 20-16,22-20 0,-21 21 0,-1-22 15,1 1-15,-1 20 0,1-20 0,-1-1 16,1 22-16,-1-22 0,-21 1 16,22 21-16,-22-43 0,-21 21 0,22 1 15,-1-22-15,-21 1 0,0-1 0,1 0 16,20-21-16,-21 22 0,0-22 16,0 0-16,1 0 0,-1 0 15,0-21-15,0 0 0,0 0 16,0 0-16,1 0 15,-22-21 17,0 0-32,0 0 15,-22 0 17,1 21-32,21-21 0,0-1 15,-21 22-15,21-21 0,-21 0 16,21 0-16,-21-21 0,21 20 15</inkml:trace>
  <inkml:trace contextRef="#ctx0" brushRef="#br1" timeOffset="101259.66">8657 6435 0,'-21'-21'15,"21"-1"-15,-21 1 16,0 21 0,21 21-1,-22 1-15,22-1 16,0 21-16,0-21 0,0 22 0,0-1 15,0 0-15,0 1 0,0-1 16,0 0-16,0 1 0,22-1 0,-22 0 16,21-21-16,-21 22 0,0-1 15,0-21-15,0 0 0,0 1 0,0 20 16,0-21-16,0 0 16,0 0-16,0 1 15,0-44 16,-21 1-31,-1 0 16,22-21-16,0-1 16,0 22-16,-21 0 0,21 0 0,0-21 15,-21 20-15,21-20 0,0 0 16,-21-1-16,21 22 0,0-21 0,0 0 16,0-1-16,0 22 0,0-21 15,0 21-15,0-1 0,0 1 0,0 0 16,0 0-16,0 0 0,0 0 15,21-1-15,0 22 16,0 0 0,1 0-1,-1 22-15,0-1 0,0-21 16,0 42-16,0-21 0,22 0 0,-22 1 16,21 20-16,-21-21 0,22 0 15,-1 22-15,0-22 0,1 0 0,-1 0 16,-21 0-16,22 0 0,-1-21 15,-21 22-15,21-22 0,-20 0 0,-1 21 16,21-21-16,-21 0 0,0 0 16,1 0-16,-1 0 15,-21-21 32,21 21-47,-21-22 31,21 22-31,0 0 0</inkml:trace>
  <inkml:trace contextRef="#ctx0" brushRef="#br1" timeOffset="102424.94">16362 9483 0,'0'0'0,"-64"-21"16,64-1-16,-21 22 16,21-21-16,-21 21 15,0 0-15,0 0 32,21 21-32,-22 1 15,22-1-15,-21 21 0,21 0 16,0 1-16,0-1 0,0 0 0,-21 22 15,21-22-15,0 22 0,-21-22 0,21 22 16,0-22-16,0 21 0,0-20 16,0 20-16,0-20 0,0 20 0,-21 1 15,21-22-15,-21 21 0,21-20 16,0-1-16,0-21 0,0 22 0,-22-22 16,22 0-16,0 0 0,0 0 0,0 0 15,0-42 16,0 0-31,0 0 16,0 0-16,0 0 0,22-1 0,-22-20 16,0 21-16,21-21 0,0-1 15,0 1-15,0 0 0</inkml:trace>
  <inkml:trace contextRef="#ctx0" brushRef="#br1" timeOffset="104240.97">16341 9440 0,'0'0'0,"0"-21"0,0 0 16,21 21 46,0 0-62,0 0 0,0 0 16,22 0-16,-22 0 0,21 0 16,0 0-16,1 0 0,-1 0 15,0 0-15,1 0 0,20 0 0,-20 0 16,20 0-16,1 0 0,-1 21 15,1-21-15,20 0 0,1 0 0,0 0 16,20 21-16,-20-21 0,21 0 0,0 0 16,-22 0-16,22 0 0,-21 0 15,21 0-15,0 0 0,-1 0 0,1 0 16,0 0-16,-21 0 0,-1 0 16,1 0-16,0 0 0,-1 0 15,-20 0-15,21 0 0,-22 0 0,22 0 16,-1 0-16,-20 0 0,21 0 15,-1 0-15,-20 0 0,20 0 0,-20 0 16,21 0-16,-22 0 0,1 0 16,-1 0-16,1 0 0,-1 0 0,1 0 15,-22 0-15,21 0 0,1 0 0,-22 0 16,22 0-16,-22 0 0,0 0 16,1 0-16,20 0 0,-20-21 0,-1 21 15,0 0-15,1 0 0,-1 0 16,0-21-16,1 21 0,-1 0 0,-21 0 15,0 0-15,22 0 16,-22 0-16,0 0 0,0 0 0,0 0 16,0 0-16,1 0 31,-1 0-31,-21 21 31,0 0-15,0 1-16,0-1 15,0 0-15,0 0 16,0 0-16,0 22 0,0-22 16,0 21-16,0-21 0,0 22 15,0-1-15,0 0 0,0 1 0,-21-1 16,21 0-16,0 22 0,0-22 16,0 0-16,0 1 0,0-1 15,0 0-15,0 1 0,0-1 0,0 22 16,0-22-16,0 0 0,0 1 0,0-1 15,0 21-15,0-20 0,0-1 16,0-21-16,0 22 0,0-1 0,0 0 16,0-21-16,-22 1 0,22 20 15,-21-21-15,21 0 0,0 0 0,0 1 16,0-1-16,-21 0 0,0-21 16,21 21-16,-21-21 15,0 0-15,-1 0 16,1 21-16,0-21 0,0 0 15,0 0-15,-22 0 0,22 0 16,0 0-16,-21 0 0,21 0 0,-22 0 16,22 0-16,-21 0 0,-1 0 0,1 0 15,0 0-15,-22 0 0,22 0 16,-22 0-16,22 0 0,-21 0 0,20 0 16,-20 0-16,-1 0 0,1 0 0,-1 0 15,1 0-15,-1 0 0,-20 0 16,-1 0-16,21-21 0,-20 21 0,-1 0 15,0 0-15,1 0 0,20 0 16,-20 0-16,20 0 0,-21 0 16,22 0-16,-22 0 0,22 0 0,-22 0 15,22 0-15,-1-21 0,-21 21 0,22 0 16,-1 0-16,1 0 0,-1 0 16,22 0-16,-21-21 0,20 21 0,-20 0 15,20 0-15,1 0 0,0 0 0,-1 0 16,1 0-16,0 0 0,-1-21 15,22 21-15,-21 0 0,0 0 0,-1 0 16,1 0-16,0 0 0,-1 0 0,1 0 16,0 0-16,-22-22 0,22 22 15,-1 0-15,1 0 0,0 0 0,-1 0 16,1 0-16,21 0 0,-21 0 16,-1 0-16,22 0 0,-21 0 0,21 0 15,-22 0-15,22 0 0,0 0 16,0 0-16,-22 0 0,22 0 0,0 0 15,0 0-15,0 0 0,0 0 0,-1 0 16,1 0-16,0 0 0,0 0 16,0 0-16,-22 0 0,22 0 0,0 0 15,0 0-15,0 0 0,-22 0 0,22 0 16,0 0-16,0 0 0,0 0 16,0 0-16,-1 0 15,1 0-15,0 0 0,0 0 16,0 0-16,0 0 0,-1 0 15,1 0-15,0 0 0,0 0 16,0 0-16,0 0 0,-1 0 0,1 0 16,0-21-16,0 21 0,0 0 15,0 0-15,-1 0 0,1 0 16,0 0 15,21-21-31,-21 21 31,21-21-15,-21 21 0,0 0-1,21-21 1,0 0 31,0-1 0,21 22-32,0-21 1,0 21 0,0 0-16,0 0 0,1-21 15,-22 0 1</inkml:trace>
  <inkml:trace contextRef="#ctx0" brushRef="#br1" timeOffset="105295.45">16700 10181 0,'0'0'16,"22"0"-16,-22-21 0,0 0 0,0 0 16,21 0-16,-21-1 0,0 1 15,0-21-15,21 21 0,-21 0 0,0-1 16,0 1-16,0 0 0,0 0 15,0 0-15,0 0 0,0 42 32,0 0-32,0 0 0,0 21 15,0 1-15,-21-1 0,21 22 16,-21-22-16,-1 0 0,22 22 16,-21-22-16,0 22 0,0-22 0,0 0 15,21 1-15,0-1 0,-21-21 0,21 0 16,0 0-16,0 1 0,0-1 15,0-42 17,0-1-32,0 1 0,21 0 15,-21 0-15</inkml:trace>
  <inkml:trace contextRef="#ctx0" brushRef="#br1" timeOffset="105620.27">16637 9927 0,'0'0'0,"0"-21"0,0 0 16,0 0-16,0 0 0,0-1 0,0 1 16,21 0-16,0 0 15,0 0-15,22 0 0,-22 21 16,0-22-16,21 22 0,1 0 16,-22 0-16,21 0 0,1 0 0,-1 0 15,0 0-15,1 22 0,-22-1 0,0 0 16,21 21-16,-42-21 0,0 1 15,0 20-15,0-21 0,0 21 16,0-20-16,-21-1 0,-21 0 0,21 21 16,-22-21-16,1 1 0,0-22 15,-1 21-15,22 0 0,-21 0 0,-1-21 16,1 21-16,21-21 0,0 0 16,0 21-16,-1 1 0,44-22 31,-1 0-16</inkml:trace>
  <inkml:trace contextRef="#ctx0" brushRef="#br1" timeOffset="105979.73">17060 10393 0,'21'0'15,"1"0"-15,-22-21 16,21 21-16,-21-21 0,21-1 16,0 22-16,-21-21 0,0 0 0,0 0 15,0 0 1,-21 21 0,0 0-16,0 0 15,-1 0-15,1 21 0,0 0 16,21 0-16,-21 0 0,0 1 0,21-1 15,-21 0-15,21 0 0,0 0 16,0 0-16,0 1 0,0-1 0,0 0 16,0 0-16,0 0 0,0 0 15,21-21 1,0 0-16,0 0 0,0 0 0,0 0 16,1 0-16,20 0 0,-21 0 0,0 0 15,22-21-15,-22 0 0,21 21 16</inkml:trace>
  <inkml:trace contextRef="#ctx0" brushRef="#br1" timeOffset="106387.95">17632 10224 0,'0'0'0,"-21"0"32,-1 0-32,1 0 0,0 0 0,0 21 15,0 0-15,0 0 0,-1 0 16,1 0-16,0 1 0,0 20 0,0-21 15,0 0-15,21 0 0,0 22 0,-22-22 16,22 0-16,0 0 0,0 0 16,0 1-16,0-1 15,22-21-15,-1 0 0,0 0 0,0 0 16,0 0-16,22 0 0,-22 0 16,21 0-16,0 0 0,-20-21 0,20-1 15,-21 22-15,21-21 0,-20 0 0,-1 0 16,0-21-16,0 20 0,-21 1 15,0-21-15,0 21 0,0 0 0,0-22 16,0 22-16,-21 0 0,0 0 16,-22 21-16,22-21 0,0 21 0,0 0 15,0 0-15,0 0 0,-22 0 0,22 0 16,0 0-16,0 0 0,0 0 16,21 21-16,-22-21 15,22 21-15,0 0 0,0 0 16,22 0-16,-22 1 15,21-22-15,21 21 0,-21-21 0,0 21 16</inkml:trace>
  <inkml:trace contextRef="#ctx0" brushRef="#br1" timeOffset="107020.09">17822 10499 0,'0'-21'31,"0"-1"-15,21 1-16,-21 0 16,22 0-16,-1 0 0,0 0 0,0 21 15,-21-22-15,21 1 0,0 0 16,1 0-16,-22 0 0,0 0 0,21 21 16,-21-22-16,0 1 0,-21 21 15,-1 0 1,1 0-16,0 0 0,0 0 0,0 0 15,21 21-15,-21-21 0,-1 22 0,1-1 16,21 0 0,0 0-16,0 0 15,0 0-15,21-21 16,1 22-16,-1-1 0,-21 0 16,21-21-16,0 21 0,-21 0 0,21 0 15,-21 1-15,0-1 0,21-21 16,-21 21-16,0 0 0,0 0 0,0 0 15,22-21-15,-1 22 16,0-22 0,0 0-16,0 0 0,0 0 15,1-22-15,-1 1 16,0 21-16,0-21 0,0 0 16,0 21-16,1-21 0,-1 0 0,0-1 15,0 1-15,0 0 0,-21 0 16,21 0-16,1 0 0,-1-1 15,-21 1-15,0 42 32,0 1-32,-21-1 15,21 0-15,-22 0 0,22 0 0,-21 0 16,21 1-16,0 20 0,0-21 16,0 0-16,-21 0 0,21 1 15,0-1-15,0 0 16,21-21-1,0 0-15,1-21 16,-1 0-16</inkml:trace>
  <inkml:trace contextRef="#ctx0" brushRef="#br1" timeOffset="107369.41">18478 10139 0,'0'0'15,"-21"0"-15,0 0 0,0 0 0,0 0 0,21 21 16,-21-21-16,-1 21 0,22 0 16,0 1-16,0-1 15,22-21 1,-1 0-16,0 0 16,0 0-16,0 0 0,-21-21 15,21 21-15,-21-22 0,22 22 16,-22-21-16,0 0 0,0 0 15,0 0-15,0 0 16,-22 21-16,1-22 16,0 22-16,0 0 15,0 0-15,0 0 0,21 22 16,-22-1 0,22 0-16,0 0 15,22-21 1,20 0-16,-21 0 15</inkml:trace>
  <inkml:trace contextRef="#ctx0" brushRef="#br1" timeOffset="108253.91">18944 9864 0,'0'0'0,"21"-64"15,0 43-15,-21 42 47,0 0-47,0 1 0,0-1 0,0 0 16,-21 21-16,0-21 0,0 22 15,21-1-15,-21-21 0,0 22 0,21-1 16,0 0-16,-22-21 0,1 22 0,21-1 16,-21 0-16,21 1 0,0-1 15,-21 0-15,21-20 0,-21 20 0,21-21 16,0 0-16,0 0 0,0 1 0,0-1 15,21-21 1,0 0-16,0 0 0,0 0 16,1 0-16,-1-21 0,0-1 15,0 1-15,0 21 0,0-21 16,1 0-16,-1-21 0,-21 20 0,21 1 16,0 0-16,0 0 15,-21 0-15,0 42 31,0 0-31,0 0 16,0 0-16,-21-21 0,21 22 0,0-1 16,-21 0-16,21 0 0,0 0 15,21-21 1,0 0-16,0 21 0,1-21 16,-1 0-16,0 0 0,0 0 15,21 0-15,-20 0 0,-1-21 16,0 21-16,0-21 0,0 0 0,0 21 15,-21-21-15,0 0 0,22-22 16,-22 22-16,21 0 0,-21 0 0,0 0 16,21-1-16,-21 1 0,0 0 15,0 42 32,0 0-47,0 1 0,0-1 16,-21 0-16,0 21 0,-1-21 0,22 22 15,0-1-15,-21 0 0,0 1 0,21 20 16,0-20-16,0-1 16,-21 0-16,21 22 0,0-22 0,-21 0 15,21 22-15,-21-1 0,21-20 0,0 20 16,0 1-16,-22-1 0,1-20 16,21 20-16,-21-21 0,0 22 0,21-22 15,-21 1-15,0-1 0,-1-21 0,1 21 16,0-20-16,0-1 0,0 0 15,0-21-15,-1 0 16,1-21-16,21 0 16,0-1-16,0 1 0,0 0 0,0-21 15,0 21-15,0-22 0,0 1 16,21 0-16,1-22 0,-1 22 16,0-22-16,0 1 0,21 20 0,-20-20 15,20 21-15,-21-22 0,21 22 16,-20-1-16,20 1 0,-21 0 0,0-1 15,22 1-15,-43 0 0</inkml:trace>
  <inkml:trace contextRef="#ctx0" brushRef="#br1" timeOffset="108491.9">18627 9970 0,'0'-22'0,"21"22"15,0 0-15,0-21 0,21 21 16,-20 0-16,20 0 0,0 0 0,1 0 16,-1 0-16,0 0 0,1 0 0,-1-21 15,-21 21-15,21 0 0,-20 0 16,-1 0-16,0-21 0,0 21 15</inkml:trace>
  <inkml:trace contextRef="#ctx0" brushRef="#br1" timeOffset="109369.59">19854 9991 0,'0'-21'16,"-21"21"15,0 0-31,0 0 0,0 21 0,-1 0 15,1 0-15,0 0 0,-21 0 16,21 1-16,-1 20 0,1-21 0,0 21 16,0-20-16,0 20 0,0 0 0,21-21 15,0 22-15,-22-22 0,22 21 16,0-21-16,0 1 0,0 20 0,0-21 16,0 0-16,22 0 0,-1 1 15,0-22-15,21 0 0,-21 21 16,1-21-16,-1 0 0,21 0 0,-21 0 15,22 0-15,-22 0 16,21-21-16,0-1 0,-20 22 0,20-21 16,0 0-16,-21-21 0,22 21 0,-22-22 15,21 22-15,-21-21 0,1-1 16,-22 1-16,21 0 0,-21-1 0,0 1 16,0 0-16,0-1 0,0 1 0,0 21 15,-21-21-15,-1 20 0,1 1 16,-21 0-16,21 0 0,-22 21 0,22 0 15,-21 0-15,0 0 0,-1 0 16,1 21-16,0 0 0,20 0 0,1 1 16,-21-1-16,42 21 0,-21-21 0,21 22 15,0-1-15,0 0 16,0 1-16,0-1 0,0 0 0,0 1 16,0 20-16,0-21 0,21 22 15,0-22-15,0 1 0,0 20 0,1-21 16,-22 1-16,21-1 0,-21 0 0,0 1 15,0-1-15,0 0 0,0 1 16,0-22-16,-21 21 0,-1 1 0,1-22 16,0 0-16,-21 0 0,21 0 0,-1 0 15,1 1-15,-21-22 0,21 0 16,0 21-16,-1-21 0,1 0 16,21-21-1,0-1-15,0 1 16,21 0-16,1 0 0,-22-21 15</inkml:trace>
  <inkml:trace contextRef="#ctx0" brushRef="#br1" timeOffset="110715.93">20193 10351 0,'0'21'16,"0"0"-16,-21 0 16,21 0-16,-21 0 15,21 1-15,0-1 0,0 21 0,0-21 16,0 0-16,0 1 0,0-1 16,0 0-16,0 0 15,21-21 1,0 0-16,0 0 0,0 0 15,0 0-15,1-21 0,-22 0 16,21 21-16,0-21 0,0 21 0,0-22 16,0 1-16,1 0 0,-1 0 15,-21 0-15,21 21 16,-21-21-16,0 42 47,-21-21-47,21 21 15,-21 0-15,21 0 16,0 0-16,0 1 0,0-1 16,0 0-16,0 0 0,0 0 15,0 0 1,21-21-16,0 0 0,0 0 16,0 0-16,0 0 0,1 0 15,-1 0-15,0 0 0,0-21 16,0 21-16,0-21 0,1 0 15,-1 21-15,0-21 0,0 0 0,0-1 16,0 1-16,-21 0 0,0-21 16,0 21-16,0-1 0,22 1 0,-22 0 15,0 0-15,0 0 0,0 0 16,-22 21-16,1 0 16,0 0-16,0 0 15,0 21-15,21 0 0,-21 0 16,-1 0-16,22 0 0,-21 1 0,21-1 15,0 21-15,0-21 16,0 0-16,0 1 0,0-1 0,0 0 0,0 0 16,0 0-16,0 0 15,21 1-15,1-22 0,-1 0 16,0 0-16,0 0 0,0 0 16,0 0-16,1 0 0,-1 0 15,0 0-15,-21-22 0,21 1 16,0 21-16,0-21 0,-21 0 0,22 0 15,-1 0-15,-21-1 0,0 1 0,21 0 16,-21 0-16,21 0 0,-21 0 16,0-1-16,0 44 31,0-1-15,0 0-16,0 0 0,0 0 15,-21 0-15,21 1 16,0-1-16,0 0 0,0 0 15,21-21 1,0 0 0,0 0-16,1 0 0,-1 0 15,0-21-15,0 0 16,0 0-16,-21-1 0,21 1 16,1 0-16,-22 0 0,21 0 15,-21 0-15,21-1 0,-21 1 16,21 0-16,-21 42 31,0 0-31,0 1 0,0-1 16,0 0-16,-21 0 0,21 0 15,0 0-15,0 1 0,0-1 0,0 0 16,0 0 0,21-21-1,0 0-15,0 0 0,1 0 16,-1 0-16,0 0 0,0 0 15,0-21-15,0 21 0,1-21 0,-1 21 16,0-21-16,-21-1 0,21 1 16,-21 0-16,21 0 0,-21-21 15,21 20-15,-21 1 0,0 0 0,0 0 16,0 0-16,0 0 0,-21 42 31,21 0-31,-21 0 16,21 0-16,-21 0 0,21 1 15,0 20-15,0-21 0,0 0 0,0 0 16,0 1-16,0-1 0,0 0 16,21-21-16,-21 21 15,21-21-15,0 0 0,1 0 0,-1 0 16,0 0-16,21 0 0,-21 0 16,22-21-16,-22 0 0,21 0 15,1-1-15</inkml:trace>
  <inkml:trace contextRef="#ctx0" brushRef="#br1" timeOffset="111220.12">21950 9440 0,'0'-21'16,"-43"21"-16,22 0 16,0 0-16,0 0 0,0 0 0,0 0 15,-1 0-15,1 21 0,0-21 16,0 22-16,21-1 0,-21 0 0,0 0 15,21 0-15,-22 0 0,22 1 0,0-1 16,0 0-16,0 0 0,0 0 16,0 0-16,0 1 0,0-1 0,0 0 15,22-21-15,-1 21 0,0-21 16,21 0-16,-21 0 0,22 0 16,-1 0-16,0 0 0,-20 0 0,20-21 15,0 21-15</inkml:trace>
  <inkml:trace contextRef="#ctx0" brushRef="#br1" timeOffset="111779.8">22288 9186 0,'-42'0'16,"84"0"-16,-126 0 0,41 0 0,1 0 15,0 0-15,-1 0 0,1 0 0,-21 0 16,20 22-16,-20-1 0,20-21 16,-20 21-16,21 0 0,-1 21 0,-20-20 15,20-1-15,1 21 0,21-21 16,-21 22-16,20-1 0,1-21 0,0 21 16,0 1-16,21-1 0,-21 0 0,21-20 15,0 20-15,0-21 0,0 21 16,0-20-16,0-1 0,0 0 0,21 0 15,0 0-15,0 0 0,0-21 16,22 22-16,-22-1 0,21-21 16,-21 0-16,22 0 0,-1 0 0,0 0 15,1 0-15,-1 0 0,0 0 16,1 0-16,-1-21 0,0 21 0,1-22 16,-1 22-16,0-21 0,1 0 0,-22 0 15,0 0-15,21 0 0,-20-1 16,-1 1-16,0-21 0,0 0 0,0 20 15,0-20-15,1 0 0,-22-1 16,0-20-16,0 21 0,21-1 0,-21 22 16,0-21-16,0-1 0,0 1 0,-21 21 15,-1 0-15,1 0 16,0-1-16,-21 1 0,21 21 0,-1 0 16,-20-21-16,0 21 0,21 0 15,-22 0-15,22 0 0,-21 0 0,21 0 16,-22 0-16,22 0 0,-21 0 0,21 21 15,-22-21-15,22 0 0,0 0 16,0 21-16,0-21 0,-1 0 0,1 0 16</inkml:trace>
  <inkml:trace contextRef="#ctx0" brushRef="#br1" timeOffset="118317.69">12531 9504 0,'0'21'0,"0"0"47,21-21-16,0 0-31,0-21 16,0 21-16,0-21 16,1 0-16,-1 0 15,0 21-15,-21-22 0,21 1 16,0 21-16,0-21 0,1 0 16,-1 0-16,0 0 0,0-1 15,0 22-15,0-21 0,1 0 16,-1 0-16,21 0 0,0-22 15,-20 1-15,20 21 0,-21 0 0,21 0 16,-20-1-16,20 1 0,-21 0 16,21 0-16,-20 0 0,-1-22 0,21 22 15,-21 0-15,22 0 0,-22 0 0,21-22 16,-21 22-16,0 0 0,22-21 16,-22 21-16,0-22 0,21 22 0,-20-21 15,20 21-15,-21-22 0,21 22 16,-20-21-16,20 21 0,-21-22 15,0 22-15,22 0 0,-22-21 0,0 20 16,0 1-16,0 0 0,22 0 0,-22 0 16,0 0-16,0-1 0,0 1 15,-21 0-15,21 0 0,1 0 0,-1 0 16,0-1-16,0 1 0,0 0 16,0-21-16,1 21 0,-1-1 15,0 1-15,0 0 0,0 0 0,0 0 0,1 0 16,-1-1-16,0 1 0,0 0 15,0 0-15,0 0 16,1 0-16,-1-1 0,0 1 16,0 21-16,0-21 0,-21 0 15,21 0-15,1 21 0,-1-21 0,0-1 16,0 1-16,0 21 0,0-21 16,1 0-16,-1 0 0,0 21 15,0-21-15,-21-1 0,21 22 16,-21-21-16,21 21 0,-21-21 0,22 21 15,-22-21-15,21 21 0,-21-21 16,21 21-16,-21-21 0,0-1 16,21 22-16,0 0 0,-21-21 15,21 21 1,1-21-16,-22 0 16,0 0-1,21 21-15,-21-21 16,21 21-16,-21-22 15,0 1-15,21 21 0,0 0 0,-21-21 16,21 21-16,1-21 16,-1 21-1,-21-21 1,-21 21 15,-1 0-31,1 0 16,0 0-16,0 0 15,0 0-15,0 0 0,-1 21 0,-20-21 16,21 21-16,0-21 0,-22 21 16,22 0-16,-21 1 0,0-1 0,20 0 15,-20 0-15,21 0 0,0 0 16,0-21-16,-1 22 0,1-1 0,0-21 16,0 0-16,21 21 0,21-21 62,0 0-62,-21-21 0,21 21 16,1-21-16,-1-1 0,0 22 15,0-21-15,0 0 0,22 21 16,-22-21-16,0 0 0,0 0 0,21-1 16,-20 22-16,-1-21 0,0 0 15,21 21-15,-21-21 0,1 21 0,-1 0 16,-21-21-16,21 21 15,-21 21 17,0 0-32,0 0 15,0 0-15,0 1 0,0 20 16,0-21-16,0 21 0,0 1 16,0-1-16,0-21 0,0 22 0,21-1 15,-21-21-15,0 21 0,0-20 0,0 20 16,0-21-16,0 0 0,0 0 15,0 1-15,0-1 0,0 0 16,0 0-16</inkml:trace>
  <inkml:trace contextRef="#ctx0" brushRef="#br1" timeOffset="119223.49">18415 7387 0,'0'-21'16,"0"42"-16,0-63 0,0 21 0,0 0 16,0-1-1,0 1-15,0 0 16,-21 21-1,0 0-15,-1 21 16,1 0-16,21 1 0,0-1 16,0 0-16,-21 21 0,21-21 0,0 22 15,0-22-15,0 21 0,0 1 0,0-1 16,0 0-16,0 1 0,0-1 16,0 0-16,21 22 0,-21-22 0,21 22 15,1-1-15,-22-21 0,21 22 16,0-1-16,-21-20 0,21 20 0,0-20 15,-21 20-15,21-21 0,1 22 16,-1-22-16,0 22 0,-21-22 16,21 22-16,0-1 0,-21 1 0,0-22 15,21 21-15,-21 1 0,0-22 0,22 22 16,-22-22-16,0 0 0,0 1 0,0-1 16,0-21-16,0 22 0,21-22 15,-21 21-15,21-21 0,-21 0 0,0 1 16,21-22-16,0 0 15,0 0-15,1 0 16,-1 0 0,-21-22-1,21 22-15,-21-21 16,0 0-16,0 0 16,0 0-16,0 0 15,0-1-15,0-20 0</inkml:trace>
  <inkml:trace contextRef="#ctx0" brushRef="#br1" timeOffset="120229.46">18267 7303 0,'-21'0'31,"-1"0"-31,1 21 15,0 0-15,0-21 0,21 21 16,-21 0-16,0 22 0,-1-22 0,1 0 16,21 21-16,-21-21 0,0 22 15,0-22-15,21 21 0,-21-21 0,-1 1 16,1-1-16,21 21 16,-21-21-16,0 0 0,21 1 0,-21-1 15,21 0-15,0 0 0,0 0 16,0 0-16,0 1 15,0-1 1,0-42 31,0-1-47,0 1 16,0 0-1,21 21-15,-21-21 0,0 0 16,21 0-16,-21-1 0,21 1 15,0-21-15,1 21 0,-22 0 16,21-1-16,-21-20 0,21 21 0,0 0 16,-21-22-16,21 22 0,0-21 0,-21 21 15,22 0-15,-1-22 0,0 22 16,-21 0-16,21 21 0,0-21 0,0 0 16,-21-1-16,22 22 0,-1-21 15,0 21 16,0 0-15,0 0 0,0 21-16,1 1 15,-1-1-15,0 0 0,0 0 0,0 0 16,22 0-16,-22 1 0,21-1 16,85 85-1,-85-64-15,-20-21 0,20 0 16,-21 0-16,0 1 0,22-1 0,-22 0 15,0 0-15,0 0 0,0 0 16,-21 1-16,21-22 0,-21 21 0,22 0 16,-1-21-16,-21 21 0,0-42 62,0 0-62</inkml:trace>
  <inkml:trace contextRef="#ctx0" brushRef="#br1" timeOffset="126504.42">22966 9716 0,'0'0'0,"0"-22"16,0 1-16,0 0 15,0 0 1,0 0-16,-21 0 16,21-1-16,-22 1 15,1 0-15,21 0 0,-21 21 16,21-21-16,-21 21 15,0 0 1,0 0-16,21 21 16,-22 0-16,22 0 0,0 0 15,0 1-15,-21 20 0,0 0 0,21-21 16,-21 22-16,21-1 0,0 0 0,0 22 16,-21-22-16,21 1 0,0 20 15,-21-21-15,21 1 0,0 20 16,0 1-16,0-22 0,0 22 0,-22-1 15,22-21-15,-21 22 0,21-22 16,-21 1-16,21-1 0,-21 0 0,21 1 16,0-22-16,-21 0 0,21 0 0,-21 0 15,21 0-15,0 1 0,0-44 32,0 1-17,21 0-15,0 0 0,-21 0 16,21-22-16,0 22 15,0-21-15,-21 21 0,22-22 0</inkml:trace>
  <inkml:trace contextRef="#ctx0" brushRef="#br1" timeOffset="127988.09">22712 9483 0,'0'0'0,"-21"0"16,42 0 31,0 0-47,0 0 16,0 0-16,0 0 0,22 0 0,-22 0 15,21 0-15,1 0 0,-22 0 16,21 0-16,0 0 0,1 0 15,20 0-15,-20 0 0,-1 0 0,0 0 16,22 0-16,-22 0 0,22 0 16,-1 0-16,1 0 0,20 0 0,-20 0 15,20 0-15,1 0 0,0 0 0,-1 0 16,1 0-16,-21 0 0,20 0 16,1 0-16,0 0 0,-1 0 0,1 0 15,0 0-15,-22 0 0,22 0 16,-1 0-16,-20 0 0,-1 0 0,1 0 15,-1 0-15,1 0 0,-22 0 0,22 0 16,-1 0-16,-20 0 16,20 0-16,1 0 0,-1 0 0,1 0 15,-22 0-15,21 0 0,1 0 0,-22 0 16,1 0-16,-1 0 0,0 0 16,-21 0-16,22 0 0,-22 0 0,0 0 15,0 0-15,0 0 16,1 0-16,-1 0 15,0 0 1,-21 21 47,0 0-63,0 0 15,0 0-15,0 1 16,0-1-16,0 0 0,0 21 0,0-21 15,-21 1-15,21 20 0,0-21 0,0 21 16,0-20-16,0 20 0,0 0 16,-21-21-16,21 22 0,0-22 0,0 21 15,0 1-15,-22-22 0,22 21 0,0-21 16,0 22-16,0-1 0,-21-21 16,21 21-16,0-20 0,0 20 0,0-21 15,0 0-15,-21 0 0,21 1 16,0-1-16,-21 0 0,21 0 15,0 0-15,0 0 0,0 1 16,0-1-16,-21-21 0,21 21 16,-21-21-16,21 21 0,-22-21 0,22 21 15,0 0-15,-21-21 0,21 22 16,-21-22-16,21 21 16,-21-21-1,0 21 1,0-21-1,-1 0-15,1 0 0,0 21 0,0-21 16,0 0-16,0 0 0,-22 0 0,22 0 16,0 0-16,-21 0 0,20 0 15,-20 0-15,21 0 0,-21 0 16,-1 0-16,1 0 0,0 0 0,-22 0 16,22 0-16,-1 0 0,1 21 0,0-21 15,-22 0-15,22 0 0,0 0 16,-1 0-16,1 0 0,-22 0 0,22 0 15,0 0-15,-22 0 0,1 0 0,20 0 16,-20 0-16,21 0 0,-22 0 16,1 0-16,-1 0 0,1 0 15,-1 0-15,1 0 0,-1 0 0,22 0 16,-22 0-16,22 0 0,0 0 16,-1 0-16,1-21 0,21 21 0,-22 0 15,22 0-15,0 0 0,-21 0 0,21 0 16,-22 0-16,22 0 0,-21 0 15,21 0-15,-22 0 0,22-21 0,-21 21 16,21 0-16,-22 0 0,22 0 0,0 0 16,0 0-16,0 0 0,-1 0 15,1 0-15,0 0 0,0 0 0,0 0 16,0 0 15,-1 0-15,1 0-1,0 0-15,0 0 16,0 0-16,0 0 16,-1 0-16,1 0 15,0 0 1,0 0-16,0 0 16,21-21 15,21 21-31</inkml:trace>
  <inkml:trace contextRef="#ctx0" brushRef="#br1" timeOffset="128896.2">26712 9694 0,'0'0'0,"0"-42"16,0 21 0,0 0-16,0 0 15,0-1-15,0 1 0,0 0 16,0 0 0,0 42 30,-21 0-46,0 0 16,21 1-16,0-1 0,0 0 16,-21 0-16,21 21 0,-21-20 0,21 20 15,0-21-15,0 0 16,0 22-16,-22-1 0,22-21 0,0 21 16,0-20-16,0 20 0,0 0 0,0 1 15,0-1-15,0 0 0,0 1 16,0-1-16,0 0 0,0 22 0,0-22 15,0 0-15,0-20 0,0 20 16,0 0-16,0-21 0,-21 1 0,21 20 16,0-21-16,0 0 0,-21-21 0,21 21 15,-21 1-15,0-1 16,21 0 0,0-42 15,0 0-16,0-1-15,0 1 0,0 0 16,0 0-16,0-21 0,0 20 0</inkml:trace>
  <inkml:trace contextRef="#ctx0" brushRef="#br1" timeOffset="130367.99">26670 9610 0,'-21'0'16,"0"0"-1,42 0 48,0 0-48,0 0-15,0 0 16,22 0-16,-22 0 0,21 0 16,0 0-16,1 0 0,-1 0 0,0 0 15,22 0-15,-22 0 0,1 0 0,20 0 16,-21 0-16,1 0 0,20 0 15,-20 0-15,-1 0 0,0 0 16,1 21-16,-1-21 0,0 0 0,1 0 16,20 0-16,-21 0 0,22 0 15,-1 0-15,1 0 0,-1 0 0,1 0 16,-1 0-16,1 0 0,-22 0 16,22 21-16,-22-21 0,0 0 0,22 0 15,-22 0-15,1 0 0,-1 0 0,0 0 16,-21 0-16,22 0 0,-1 21 15,0-21-15,1 0 0,-1 0 0,0 0 16,22 0-16,-22 0 0,1 0 16,-1 0-16,21 0 0,-20 0 15,-1 0-15,0 0 0,1 0 16,-1 0-16,0 0 0,1 0 0,-1 21 16,0-21-16,-20 0 0,20 0 0,-21 0 15,21 0-15,-20 0 0,-1 0 16,21 0-16,-21 0 0,0 0 0,22 0 15,-22 0-15,0 0 0,21 0 16,-20 0-16,-1 0 0,21 0 0,-21 0 16,0 0-16,1 0 15,-1 0-15,0 0 0,0 0 0,0 0 16,-21 22 62,-21-22-78,21 21 0,0 0 16,-21-21-16,21 21 0,0 0 0,-21 0 15,0 1 1,21-1-16,-22 21 0,22-21 0,-21 0 0,0 1 16,21 20-16,-21-21 15,21 21-15,-21-20 0,0-1 0,21 21 16,-22-21-16,22 22 0,-21-22 0,0 21 15,21-21-15,0 22 0,0-22 16,-21 0-16,21 21 0,-21-21 0,21 1 16,-21 20-16,21-21 0,0 0 0,0 0 15,0 1-15,-22-22 0,22 21 16,0 0-16,0 0 0,-21-21 0,21 21 16,0 0-16,0 1 15,-21-22-15,21 21 0,-21-21 16,0 21-16,0-21 15,-1 0 1,1 0-16,0 0 16,0 0-16,0 21 0,0-21 0,-1 0 15,-20 0-15,21 0 0,-21 0 16,20 0-16,-20 0 0,-21 0 0,20 0 16,1 0-16,-22 0 0,1 0 0,21 0 15,-22 0-15,1 0 0,-1 0 16,22 0-16,-22 0 0,1 0 0,20 0 15,-20 0-15,-1 0 0,1 0 16,-1 0-16,1 0 0,-22 0 0,22 0 16,-22 0-16,0 0 0,22 0 0,-22 0 15,1 0-15,20 0 0,1 21 16,-1-21-16,1 0 0,20 0 16,-20 0-16,20 0 0,1 0 0,-21 0 15,20 0-15,1 0 0,-22 0 16,22 0-16,0 0 0,-22 0 0,1 0 15,20 0-15,-20 0 0,-1 0 0,1 0 16,21 0-16,-1 0 0,1 0 0,0 0 16,20 0-16,1 0 0,0 0 15,0 0-15,0 0 0,21-21 47,0 0-31,21 21-16,0-21 15</inkml:trace>
  <inkml:trace contextRef="#ctx0" brushRef="#br1" timeOffset="131203.51">30565 9885 0,'21'0'0,"-42"0"0,42-21 0,0 21 0,-21-21 15,21 21-15,-21-22 16,21 22-16,-21-21 0,0 0 16,0 42 30,0 0-46,0 1 0,0 20 0,0-21 16,-21 21-16,21 1 16,0-1-16,-21-21 0,21 22 0,-21-1 15,0 0-15,21 1 0,0-1 0,-22 0 16,1 1-16,0-1 0,21 0 16,0 1-16,-21-1 0,0-21 0,21 21 15,-21-20-15,21-1 0,0 0 16,0 0-16,0 0 0,-22 0 0,22 1 15,-21-22-15,21 21 16,0-42 31,0-1-47,21 22 0,1-21 16,-22-21-16,21 21 0</inkml:trace>
  <inkml:trace contextRef="#ctx0" brushRef="#br1" timeOffset="132735.65">30649 9694 0,'0'-21'47,"21"21"-47,1 0 16,-22-21-16,21 21 15,0 0-15,0 0 16,0 0-16,0 0 0,1 0 15,-1 0-15,0 0 0,0 0 16,0 0-16,22 0 0,-1 0 16,-21 0-16,21 0 0,1 0 0,-1 0 15,0 0-15,1 0 0,-1-21 16,22 21-16,-22 0 0,0-21 0,22 21 16,-22 0-16,0 0 0,1-21 15,20 21-15,-20 0 0,20-22 0,1 22 16,-22-21-16,21 21 0,1-21 15,-1 21-15,22 0 0,-21-21 16,-1 21-16,-21 0 0,22 0 0,-1 0 16,-20-21-16,-1 21 0,22 0 15,-22-21-15,0 21 0,1 0 16,-22 0-16,21 0 0,0 0 16,1 0-16,-22 0 0,21 0 0,-21 0 15,22 0-15,-22 0 0,0 0 16,21-22-16,-20 22 15,-1 0-15,0 0 0,-21-21 16,21 21 0,0 0-16,0 0 31,1 0-31,-1 0 16,0 0-1,0 0 1,0 0-1,0 0 1,1 0 0,-1 0-16,0 21 15,-21 1 1,0-1 0,0 0-16,0 0 0,0 0 15,0 0-15,0 1 16,0-1-16,0 0 0,0 0 15,0 0-15,0 0 0,0 22 16,0-22-16,0 0 16,0 0-16,0 0 0,0 22 0,0-22 15,0 0-15,0 21 0,0-20 16,0-1-16,0 21 0,0-21 0,0 22 16,0-22-16,-21 21 0,21-21 15,-21 22-15,21-1 0,-22-21 16,22 21-16,0 1 0,-21-1 0,0 0 15,0-20-15,0 20 0,21 0 16,-21-21-16,-1 22 0,1-22 0,21 0 16,-21 21-16,0-20 0,0-1 15,21 0-15,-21 0 0,-1 0 0,22 0 16,-21 1-16,0-1 16,21 0-16,-21 0 0,0-21 15,0 0-15,21 21 0,-22-21 16,1 0-16,0 0 0,0 21 0,0-21 15,0 0-15,-22 0 16,22 0-16,0 0 0,-21 0 16,20 0-16,-20 0 0,0 0 0,-1 0 15,-20 0-15,21-21 0,-1 21 16,-20 0-16,20 0 0,-20 0 16,-1 0-16,22 0 0,-21 0 0,20-21 15,1 21-15,-22 0 0,22 0 16,0 0-16,-1 0 0,22 0 0,-21 0 15,0 0-15,-22 0 0,22 0 16,-1 0-16,-20-21 0,21 21 0,-22 0 16,1 0-16,-1-21 0,1 21 15,-1 0-15,22 0 0,-22 0 0,22-21 16,0 21-16,-22 0 0,43 0 16,-21 0-16,-1 0 0,1-22 0,21 22 15,-22 0-15,22 0 0,0 0 0,-21 0 16,21 0-16,-1 0 0,1 0 15,0 0-15,-21 0 0,21 0 0,-1-21 16,1 21-16,0 0 16,0 0-16,0 0 0,0 0 15,-1 0-15,1 0 32,0 0-17,21-21 48,0 0-32,0 0 0,0 0-15,-21 21-16</inkml:trace>
  <inkml:trace contextRef="#ctx0" brushRef="#br1" timeOffset="134067.35">22585 10880 0,'21'0'0,"0"0"16,0 0-16,0 0 0,22 0 15,-22 0-15,0 0 0,21 0 16,1 0-16,-22 0 0,21 0 0,-21 0 16,22 0-16,-1 0 0,-21 0 15,0-21-15,1 21 0,20-22 0,-21 22 16,-21-21-16,21 0 0,0 0 0</inkml:trace>
  <inkml:trace contextRef="#ctx0" brushRef="#br1" timeOffset="134787.32">23262 9758 0,'0'-21'0,"0"0"16,-21 21-16,0 0 31,21 21-31,0 0 16,-21 0-16,21 0 0,0 0 15,-22 1-15,22 20 0,0 0 0,0-21 16,-21 22-16,21-1 0,0-21 0,-21 22 16,21-22-16,0 0 0,0 21 15,0-21-15,-21 1 0,21-1 0,-21 0 16,21 0-16,0 0 0,0-42 62,0 0-62,0 0 16,0 0-16,0-1 0,0 1 16,0 0-16,0 0 0,21 0 0,0 0 15,0-1-15,0 1 0,1 0 16,-1 0-16,0 21 0,0-21 0,0 21 15,22 0-15,-22 0 0,0 0 16,0 0-16,0 0 0,0 21 0,1 0 16,-22 0-16,21 0 0,-21 1 15,0 20-15,0-21 16,0 0-16,0 0 0,0 1 0,-21-1 16,-1 0-16,22 0 0,-21-21 15,21 21-15,-21-21 16,21 21-16,-21-21 15,21-21 1,0 0 0,0 0-16</inkml:trace>
  <inkml:trace contextRef="#ctx0" brushRef="#br1" timeOffset="135284.04">23834 10033 0,'0'-21'0,"0"42"0,0-63 16,0 21-16,0-1 15,0 1-15,0 0 16,-22 21-16,1 0 16,0 0-16,0 0 0,0 21 15,0 0-15,-1 1 0,1-1 16,0 0-16,0 0 0,0 0 15,0 0-15,-1 22 0,22-22 0,0 0 16,-21 0-16,21 0 0,0 1 16,0-1-16,0 0 0,0 0 15,21-21 1,1 0-16,-1 0 0,0 0 16,0 0-16,0 0 0,-21-21 0,21 21 15,1-21-15,-1 0 0,0 21 16,0-22-16,0 1 0,-21 0 0,21 0 15,1 0-15,-22 0 0,0-1 0,0 1 16,21 0-16,-21 42 31,0 0-15,0 1-16,0-1 16,0 0-16,0 0 0,0 0 0,0 0 15,0 1-15,0-1 16,21-21-16,-21 21 15,21-21-15,0 0 0,0 0 16,1 0-16,-1 0 16,0 0-16,0 0 0</inkml:trace>
  <inkml:trace contextRef="#ctx0" brushRef="#br1" timeOffset="135704.01">24363 9991 0,'0'-21'0,"-21"-1"16,-1 22 0,1 0-16,0 0 0,0 0 15,0 0-15,0 22 16,-1-22-16,1 21 0,21 0 0,-21 0 16,21 0-16,-21-21 0,21 21 15,0 1-15,0-1 16,21-21-16,-21 21 15,21-21-15,0 0 0,1 21 16,-1-21-16,0 0 16,-21 21-16,21-21 0,0 0 0,0 21 15,-21 1-15,0-1 16,0 0 0,0 0-1,-21-21-15,0 0 0,0 0 16,0 0-16,0 0 0,-22 21 15,22-21-15,0 0 0,0 0 0,0 0 16,-1 0-16,1 0 16,21-21-1,0 0 1,0 0-16,21 21 16,-21-21-16,22 21 0</inkml:trace>
  <inkml:trace contextRef="#ctx0" brushRef="#br1" timeOffset="136259.71">24596 9737 0,'0'-21'16,"0"42"-16,0-64 0,0 65 31,0-1-16,0 0-15,0 0 0,0 0 0,0 0 16,0 1-16,0 20 0,0-21 0,0 0 16,0 0-16,0 22 0,0-22 15,0 0-15,0 21 0,0-20 0,-22-1 16,22 0-16,-21 0 0,21 0 0,0 0 16,0 1-16,-21-1 0,0 0 15,21 0-15,-21-21 31,21-21-15,0 0 0,0 0-16,21 21 15,-21-22-15,21 1 0,0 0 16,0 0-16,1 0 0,-22 0 0,42-1 16,-21 1-16,0 0 0,0 21 0,22-21 15,-22 21-15,0 0 0,21 0 16,-20 0-16,-1 0 0,21 0 0,-21 0 15,0 21-15,1 0 0,-22 0 16,0 1-16,0-1 0,0 0 16,0 0-16,0 0 0,0 0 15,-22 1-15,1-1 0,0 0 0,21 0 16,-21-21-16,0 21 0,0-21 0,21 21 16,-22-21-16,22-21 46,22 21-46,-22-21 16</inkml:trace>
  <inkml:trace contextRef="#ctx0" brushRef="#br1" timeOffset="136707.45">25400 9927 0,'0'-21'16,"-21"21"0,0 0-1,-1 0-15,1 0 16,0 0-16,21 21 0,-21 0 0,0-21 16,0 22-16,-1-1 0,1 0 15,21 0-15,0 0 16,0 0-16,0 1 0,21-1 15,1-21 1,-1 21-16,0-21 16,-21 21-16,21-21 0,0 0 15,-21 21-15,0 0 16,0 1 0,0-1-16,-21-21 15,0 21 1,0-21-16,0 0 15,-1 0-15,1 0 0,0 0 0,0 0 16,0 0-16,0 0 16,-1 0-1,22-21 1,22 21 0,-1-21-16</inkml:trace>
  <inkml:trace contextRef="#ctx0" brushRef="#br1" timeOffset="137095.74">25358 10181 0,'21'0'16,"0"0"-1,0 0-15,-21-21 16,21 21-16,0 0 15,1-21-15,-1 0 16,-21 0-16,21 21 0,-21-22 16,0 1-1,-21 21 1,0 0-16,-1 0 16,1 21-1,21 1-15,-21-22 0,21 21 0,0 0 16,-21 0-16,21 0 0,-21 0 0,21 1 15,0-1 1,0 0-16,0 0 0,0 0 0,0 0 16,21 1-16,0-22 15,0 0-15,0 21 0,1-21 16,-1 0-16,0 0 0,0 0 0,0 0 16,0 0-16,1-21 0,-1 21 15,0-22-15,0 1 0</inkml:trace>
  <inkml:trace contextRef="#ctx0" brushRef="#br1" timeOffset="137434.98">26014 9737 0,'-21'21'16,"-1"0"-1,1 0-15,21 0 0,-21 1 16,21-1-16,0 21 0,-21-21 16,0 22-16,21-22 0,-21 0 0,21 21 15,-22-21-15,1 22 0,21-22 0,-21 0 16,21 21-16,0-20 0,-21-1 16,21 0-16,0 0 0,0 0 15,0 0-15,0 1 0,0-1 16,0 0-16,21-21 0,0 0 15,0 0-15,1 0 0,-1 0 0,0 0 16,0 0-16,0 0 0,0 0 0,1 0 16,-1 0-16,-21-21 0,21 0 15,0 21-15,0-22 0,-21 1 0,21 0 16</inkml:trace>
  <inkml:trace contextRef="#ctx0" brushRef="#br1" timeOffset="137632.85">25866 10075 0,'21'0'32,"0"0"-32,0 0 15,0 0-15,0-21 16,1 21-16,-1-21 0,0 0 15,0 0-15,0 21 0,-21-21 0</inkml:trace>
  <inkml:trace contextRef="#ctx0" brushRef="#br1" timeOffset="137959.68">26352 9335 0,'0'0'0,"0"-22"0,-21 22 16,21-21-16,-21 21 0,0 0 16,0 0-16,0 0 15,-1 0-15,1 0 0,21 21 0,-21-21 16,0 22-16,21-1 0,-21 0 15,21 0-15,0 0 0,0 0 16,0 1-16,0-1 0,0 0 16,0 0-16,0 0 0,0 0 15,21-21-15,0 22 0,0-22 16,0 0-16,1 0 0,-1 0 16,0 0-16,0 0 0,0 0 0</inkml:trace>
  <inkml:trace contextRef="#ctx0" brushRef="#br1" timeOffset="138464.9">26479 9102 0,'0'0'0,"-21"0"0,0 0 0,0-21 16,-21 21-16,20 0 0,1 0 15,0 0-15,-21 0 0,21 0 0,-1 0 16,-20 21-16,21-21 0,0 21 0,-22 0 16,22 0-16,-21 22 15,21-22-15,0 0 0,-1 21 0,1-21 16,0 22-16,0-22 0,21 0 16,-21 21-16,21-20 0,0 20 0,0-21 15,0 21-15,0-20 0,21-1 0,0 0 16,0 21-16,0-21 0,1 1 15,20-22-15,-21 21 0,21 0 0,1-21 16,-22 0-16,21 0 0,-21 0 16,22 0-16,-1 0 0,-21 0 0,22-21 15,-22 0-15,21 21 0,-21-22 0,0 1 16,1-21-16,-1 21 0,0 0 16,0-22-16,0 1 0,-21 21 15,0-22-15,21 1 0,-21 0 0,0-1 0,0 1 16,0 21-16,0-21 15,-21 20-15,0-20 0,0 21 0,0 0 16,0 21-16,-1-21 0,-20 21 16,21 0-16,0 0 0,-22 0 0,1 0 15,21 0-15,-21 21 0,-1-21 0,22 21 16,-21 0-16,21-21 0,-1 21 16,1-21-16,0 0 0,21 21 0</inkml:trace>
  <inkml:trace contextRef="#ctx0" brushRef="#br1" timeOffset="139111.56">26903 9885 0,'0'0'0,"-21"0"0,-1 0 16,1 0-16,21 21 16,21-21 15,1 0-31,-1 0 0,0 0 15,0 0-15,21 0 0,-20 0 16,-1 0-16,21 0 0,0 0 0,-20 0 16,20 0-16,-21 0 0,21 0 15,-20 0-15,-1 0 0,0 0 0,0 0 16,-42 0 0,0 0-1,-22 0-15,22 0 0,0 0 0,0 0 16,0 0-16</inkml:trace>
  <inkml:trace contextRef="#ctx0" brushRef="#br1" timeOffset="139379.41">27072 9906 0,'0'21'16,"0"0"0,0 1-16,-21-1 15,0 0-15,21 0 16,0 0-16,0 0 0,-21 1 0,21-1 15,-22 0-15,22 21 0,-21-21 0,21 1 16,0-1-16,0 21 0,0-21 16,0 0-16,0 1 0,-21-1 0,21 0 15,0 0-15,-21 0 0,21 0 16,0 1 0,0-44 30,21 1-46,0 0 0</inkml:trace>
  <inkml:trace contextRef="#ctx0" brushRef="#br1" timeOffset="139824.16">27178 10266 0,'0'-21'15,"0"0"1,21 21-16,-21-22 16,21 22-16,0 0 15,1 0-15,-1 0 0,0 0 16,0 0-16,0 0 16,0 0-16,1 22 0,-22-1 15,0 0-15,21 0 0,-21 0 16,0 0-16,0 1 0,0-1 15,0 0-15,0 0 0,-21 0 16,-1 0-16,1 1 16,0-22-1,21-22 17,0 1-17,0 0-15,21 0 0,-21 0 16,21 0-16,1 21 0,-22-22 15,21 1-15,-21 0 0,21 0 0,0 21 16,-21-21-16,21 21 16,0 0-16,-21-21 0,22 21 15,-1 0-15,0 0 32</inkml:trace>
  <inkml:trace contextRef="#ctx0" brushRef="#br1" timeOffset="140451.66">27622 10308 0,'0'0'0,"0"21"16,22-21 15,-1 0-31,0 0 16,0-21-16,0 21 0,0 0 0,1-21 15,-1 21-15,0 0 16,0-21-16,0 0 0,0 0 0,1-1 16,-22 1-1,0 0 1,-22 21-16,1 0 0,0 0 16,0 0-16,0 0 0,0 21 15,-1-21-15,1 21 0,0 1 16,21-1-16,-21-21 0,21 21 0,-21 0 15,21 0-15,-21 0 0,21 1 16,0-1-16,0 0 0,0 0 16,0 0-16,0 0 0,21 1 15,0-22-15,0 0 16,0 21-16,0-21 0,22 0 0,-22 0 16,0 0-16,0 0 0,0 0 15,1 0-15,20 0 0,-21-21 16,0 21-16,0-22 0,1 22 0,-1-21 15,0 0-15,0 0 0,0 21 0,-21-21 16,0 0-16,21-1 0,-21 1 16,22 0-16,-22 0 0,0 0 0,0 0 15,-22 21 1,1 0 0,0 21-16,0-21 0,0 21 15,21 0-15,0 0 16,-21 0-16,21 1 0,-22-1 0,22 0 15,0 0-15,0 0 0,0 0 16,0 1-16,0-1 31,22-21-31,-1 0 0,0 0 16,0 0-16,0-21 16,0 21-16</inkml:trace>
  <inkml:trace contextRef="#ctx0" brushRef="#br1" timeOffset="140915.39">28660 10033 0,'0'0'0,"0"-21"0,0 0 15,0 0-15,0-1 16,-22 22-1,1 0 1,0 0-16,0 22 0,0-1 0,0-21 16,-1 21-16,1 0 0,0 0 15,0 0-15,0-21 0,0 22 16,21-1-16,0 0 0,0 0 0,0 0 16,0 0-16,0 1 15,21-1-15,0-21 0,0 21 16,0-21-16,0 21 0,1-21 15,-22 21-15,21 0 0,0 1 16,-21-1-16,0 0 0,0 0 16,0 0-16,0 0 15,-21-21-15,0 22 16,-1-22-16,1 0 16,0 0-16,0 0 0,0 0 15,0 0-15,-1 0 0,1 0 0,0 0 16,0 0-16,0 0 15,0 0-15,42 0 32,0 0-17</inkml:trace>
  <inkml:trace contextRef="#ctx0" brushRef="#br1" timeOffset="141353.14">28617 10393 0,'21'0'32,"1"-21"-17,-1 21-15,0-21 0,0 21 16,0-22-16,-21 1 15,21 0-15,-21 0 16,-21 21 15,0 0-15,0 0-16,21 21 0,-21 0 0,0 0 16,-1 1-16,22-1 15,0 0-15,0 0 0,0 0 0,0 0 16,0 1-16,0-1 0,0 0 15,22-21 1,-1 0 0,0 0-16,0 0 0,0 0 15,0 0-15,1 0 0,-1-21 16,0 21-16,0-21 0,0-1 0,-21 1 16,21 0-16,1 0 0,-1 0 15,0-22-15,0 22 0,0 0 16</inkml:trace>
  <inkml:trace contextRef="#ctx0" brushRef="#br1" timeOffset="141643.93">29041 10224 0,'84'-106'15,"-63"0"1,-126 318 0,232-424-16,-127 191 0,-22 42 31,1 0-15,0 0-16,21 0 0,-21 1 0,0-1 15,21 0-15,-21 21 0,21-21 0,-22 1 16,22-1-16,-21 21 0,21-21 15,-21 0-15,21 22 0,0-22 0,0 0 16,0 0-16,0 0 16,-21 1-16,21-1 0,0 0 0,0 0 15,0 0-15,0 0 16,21-21 0,0 0-16,0 0 0,1 0 15,-1 0-15,0 0 16,0 0-16,0-21 0,0 21 0,1-21 15,-1 0-15,0 0 0,0 0 16,-21-1-16</inkml:trace>
  <inkml:trace contextRef="#ctx0" brushRef="#br1" timeOffset="141861.81">29041 10224 0,'21'0'47,"0"0"-32,0 0-15,0 0 0,0 0 16,1 0-16,-1 0 0,0 0 16,0-22-16,0 22 0,0-21 15,1 21-15,-1-21 0,0 21 16</inkml:trace>
  <inkml:trace contextRef="#ctx0" brushRef="#br1" timeOffset="142201.91">29845 9779 0,'0'-21'0,"0"42"0,0-63 16,0 21-1,-21 21-15,0 0 0,-1 0 16,1 0-16,0 0 16,0 0-16,0 21 0,0 0 0,-1 0 15,1 0-15,0 0 16,0 1-16,21 20 0,-21-21 0,21 0 15,0 0-15,0 1 16,0-1-16,0 0 0,0 0 16,0 0-16,21-21 0,0 21 15,0-21-15,0 0 0,1 0 16,-1 0-16,0 0 16,0 0-16</inkml:trace>
  <inkml:trace contextRef="#ctx0" brushRef="#br1" timeOffset="142692.14">29908 9483 0,'0'0'0,"-21"0"0,0 0 0,0 0 0,0 0 15,-22 21-15,22 0 0,0 0 16,0 0-16,-21 1 0,20 20 0,1-21 16,0 21-16,-21 1 0,21-22 15,-1 21-15,1 1 0,0-22 0,0 21 16,0-21-16,21 22 0,-21-22 0,21 0 16,0 0-16,0 0 0,0 0 15,0 1-15,21-1 0,0 0 0,0-21 16,0 21-16,0-21 0,1 0 15,20 0-15,-21 0 0,0 0 0,22 0 16,-22 0-16,21 0 0,-21 0 16,22-21-16,-22 0 0,0 0 15,21 21-15,-21-22 0,22 1 0,-22-21 16,0 21-16,0 0 0,22-22 16,-22 1-16,-21 0 0,21-1 0,-21 1 15,0 0-15,0-1 0,0 1 16,0 21-16,0-22 0,-21 22 0,0 0 15,-22 0-15,22 21 0,0 0 16,-21-21-16,20 21 0,-20 0 0,21 0 16,-21 0-16,20 21 0,1-21 0,-21 21 15,21 0-15,0 0 0,-1 1 16,1-22-16,0 21 0</inkml:trace>
  <inkml:trace contextRef="#ctx0" brushRef="#br1" timeOffset="143727.57">31009 9716 0,'0'0'0,"21"-22"0,-21 1 0,0 0 16,0 42 31,0 0-47,0 1 0,0-1 16,0 21-16,-21-21 0,0 22 15,0-22-15,21 0 0,-21 21 0,-1-21 16,1 1-16,0 20 0,0-21 15,21 0-15,-21 0 0,0-21 0,-1 22 16,1-1-16,0 0 0,0-21 16,0 0-1,21-21 17,0 0-32,21-1 15,0 22-15,-21-21 16,21 0-16,0 21 0,-21-21 15,0 0-15,22 21 0,-1 0 16,0 21 0,-21 0-1,0 0-15,21-21 16,-21 21-16,0 1 0,21-1 16,0 0-1,1-21 1,-1 0-16,0 0 15,0 0-15,0 0 0,0 0 16,1 0-16,-1 0 0,0-21 0,0 21 16,0-21-16,0-1 0,1 22 15,-1-21-15,0 0 0,0 0 16,-21 0-16,0 42 31,-21 0-15,21 0-16,0 0 0,-21 1 15,0-22-15,21 21 0,-22 0 16,1 0-16,21 0 31,0-42 1,0 0-17,0 0-15,21 0 0,-21-1 16</inkml:trace>
  <inkml:trace contextRef="#ctx0" brushRef="#br1" timeOffset="143915.48">31369 9758 0,'0'21'15,"0"0"1,0 0-1,21-21 17</inkml:trace>
  <inkml:trace contextRef="#ctx0" brushRef="#br1" timeOffset="144387.73">31581 9906 0,'0'64'16,"0"-43"-1,-22 0-15,1 0 0,21 0 16,0 0-16,-21-21 16,21 22-16,-21-22 0,0 21 15,0-21 1,-1 0-1,22-21 17,22-1-17,-1 22-15,0-21 16,-21 0-16,42 0 0,-21 0 0,1 21 16,41-43-16,-42 22 15,22 0-15,-22 21 0,0 0 0,0 0 16,0 0-16,0 0 0,1 0 15,-1 0-15,-21 21 0,0 0 16,0 1-16,0-1 0,0 0 16,0 0-16,-21 0 0,-1 0 0,1 1 15,21-1-15,-21 0 16,0 0-16,0-21 0,21 21 31,0-42 0,0 0-31,21 21 0,-21-21 16,21 0-16</inkml:trace>
  <inkml:trace contextRef="#ctx0" brushRef="#br1" timeOffset="145204.56">32152 9673 0,'0'21'31,"-21"1"-31,0-1 0,21 0 0,0 0 16,-21 0-16,-1 0 0,22 22 15,-21-22-15,21 0 0,0 21 0,-21-20 16,21-1-16,-21 0 0,21 0 16,-21 0-16,21 0 0,0 1 0,0-1 15,-21 0-15,-1 0 16,1-21-16,21-21 62,21 0-62,1 21 0,-1-21 16,-21-1-16,21 1 0,0 0 16,0 21-16,0-21 0,1 0 0,-1 0 15,0 21-15,0-22 0,0 22 16,0 0-16,1 0 0,-1 0 15,0 0-15,0 0 16,-42 0 15,0 0-31,0 0 0,-1 22 0,1-22 16,-21 0-16,21 0 0,0 0 16,-1 0-16,1 21 0,0-21 0,0 0 15,0 0-15,21 21 16,-21-21-16,21 21 15,-22-21-15,22 21 0,0 0 16,0 1-16,0-1 16,22 0-16,-1-21 15,0 21-15,0-21 16,0 0-16,0 21 0,1-21 16,-1 0-16,0 0 0,21 0 0,-21 0 15,1 0-15,-1 0 0,21 0 16,-21 0-16,0 0 0,1 0 15,20-21-15,-21 21 0,0-21 16,0 21-16,1-21 0,-1 0 0,0 21 16,-21-22-16,0 1 0,21 21 15,-21-21-15,-21 21 32,0 0-32,0 0 15,-1 21-15,1 0 16,0 1-16,21-1 0,-21-21 15,21 21-15,0 0 16,0 0 0,21-21-1,0 0-15,0 0 0,1 0 16,-1 0-16,21 0 0,-21 0 16,0 0-16,22 0 0</inkml:trace>
  <inkml:trace contextRef="#ctx0" brushRef="#br1" timeOffset="145752.25">32935 10012 0,'0'0'0,"0"-21"0,0 0 31,-21 21-31,0 0 16,0 0-16,0 0 15,-1 21-15,1 0 0,0 0 16,0-21-16,21 21 0,-21 0 15,0-21-15,21 22 0,-22-1 0,22 0 16,0 0-16,0 0 16,0 0-16,0 1 15,22-22 17,-1 0-32,0 0 15,0 0-15,0 0 16,0-22-16,-21 1 0,22 21 0,-1-21 15,-21 0-15,21 21 16,0-21-16,0-22 0,-21 22 0,21 0 16,1-21-16,-1 21 0,-21-22 15,21 22-15,0-21 0,0-1 0,0 22 16,-21-21-16,0 21 0,22 0 16,-22-1-16,-22 44 31,1-1-31,0 21 0,0-21 15,0 22-15,0-1 0,-1-21 0,1 21 16,0 1-16,21-22 0,0 21 16,0-21-16,0 1 0,0-1 0,0 0 15,0 0-15,0 0 16,0 0-16,21 1 0,0-22 16,1 0-16,20 0 0,-21 0 15,21 0-15,-20 0 0,-1 0 0,21 0 16,-21 0-16,0 0 0,1-22 15,-22 1-15</inkml:trace>
  <inkml:trace contextRef="#ctx0" brushRef="#br1" timeOffset="146479.91">30628 10414 0,'0'21'47,"0"0"-47,0 1 0,0-1 0,0 0 15,0 0-15,0 0 16,0 0-16,0 1 0,-21-1 16,21 0-16,0 0 15,-21-21-15,21 21 0,-21 0 16,21-42 31,0 0-32,21 21-15,0-21 0,0 0 16,0 0-16,0-1 0,1 1 16,-1 0-16,0 0 0,0 21 15,0 0-15,0 0 0,1 0 0,-22 21 31,21-21-31,-21 21 0,0 0 16,0 1-16,0-1 0,0 0 16,0 0-16,0 0 0,-21-21 0,21 21 15,-22 1-15,22-1 0,-21-21 16,0 0-16,21 21 16</inkml:trace>
  <inkml:trace contextRef="#ctx0" brushRef="#br1" timeOffset="146991.62">31242 10562 0,'0'0'16,"0"-21"-16,0 0 15,-21 21 1,0 0 0,-1 0-16,1 0 0,0 21 15,0-21-15,0 21 0,0 0 16,-1-21-16,1 22 0,21-1 0,-21-21 16,21 21-16,-21 0 0,0 0 15,21 0 1,0 1-1,21-22 1,0 0 0,0 0-16,-21-22 15,21 22-15,1-21 0,-1 0 16,0 0-16,0 0 16,0 0-16,-21-1 15,21 1-15,1 21 16,-22 21 15,0 1-31,-22-1 0,22 0 16,-21 0-16,21 0 15,0 0-15,0 1 0,0-1 32,21-21-17,1 0 1,-1 0-16,0-21 0</inkml:trace>
  <inkml:trace contextRef="#ctx0" brushRef="#br1" timeOffset="147367.41">31517 10541 0,'0'0'0,"21"0"16,-42 0-1,0 0 1,0 0-16,0 0 0,-1 0 15,1 21-15,0-21 16,21 21-16,0 1 16,0-1-16,0 0 15,21 0 1,0-21-16,-21 21 16,22-21-16,-1 0 0,-21 21 0,21-21 15,-21 22-15,0-1 16,0 0-1,-21-21-15,0 0 16,-1 0-16,1 0 0,0 0 16,0 0-16,0 0 15,0 0-15,-1 0 0,1 0 16,21-21 15,21 0-31,1 21 16,-1-22-16,0 1 0</inkml:trace>
  <inkml:trace contextRef="#ctx0" brushRef="#br1" timeOffset="147879.63">31686 10329 0,'0'-21'0,"0"42"62,0 1-62,0-1 0,0 0 0,0 0 0,0 0 16,0 0-16,0 1 15,0 20-15,0-21 0,0 0 0,-21 0 16,21 1-16,0-1 0,0 0 16,-21 0-16,21 0 0,-21 0 0,21 1 15,0-1-15,0-42 63,0-1-48,0 1-15,21 21 0,-21-21 16,21 0-16,0 21 0,-21-21 16,22 0-16,-1 21 0,0-22 15,0 22-15,0 0 16,0 0-1,-21 22-15,0-1 0,0 0 16,0 0-16,0 0 16,0 0-16,-21-21 0,21 22 15,-21-22-15,21 21 0,0 0 16,-21-21-16,0 0 16,21-21 30</inkml:trace>
  <inkml:trace contextRef="#ctx0" brushRef="#br1" timeOffset="148291.76">32131 10499 0,'0'-21'15,"-21"21"-15,0 0 16,-1 0 0,1 0-16,0 0 0,0 0 0,0 21 15,0-21-15,21 21 16,0 0-16,0 0 16,0 0-16,0 1 15,0-1-15,0 0 16,21 0-16,0-21 15,0 21-15,-21 0 0,21-21 16,-21 22-16,21-22 0,-21 21 16,0 0-16,-21-21 31,0 0-31,0 21 0,0-21 16,0 0-16,-1 0 0,1 0 15,0 0 1,21-21 15,0 0-15,21 21-16,0 0 15</inkml:trace>
  <inkml:trace contextRef="#ctx0" brushRef="#br1" timeOffset="148975.38">32152 10668 0,'21'21'16,"0"-21"-16,1 0 15,-1 0 1,0 0-16,0 0 0,0 0 16,0 0-16,-21-21 0,22 21 15,-1-21-15,-21 0 0,0 0 16,0-1-1,0 1 1,-21 21 0,-1 0-16,22 21 15,-21-21-15,0 22 0,0-1 16,21 0-16,-21-21 0,21 21 0,-21 0 16,21 0-16,-22 1 0,22-1 15,0 0-15,0 0 0,0 0 16,22-21-1,-1 21-15,0-21 0,0 0 16,0 0-16,0 0 0,1 0 16,-1 0-16,0 0 0,0 0 0,0-21 15,0 21-15,22-21 16,-22 0-16,0 21 0,0-21 0,0 0 16,-21-1-16,22 1 0,-1 0 15,-21-21-15,21 21 0,0-1 0,-21-20 16,21 21-16,-21 0 0,21 0 15,-21-1-15,22 22 0,-22 22 47,0-1-47,-22 0 0,1 0 16,21 21-16,-21-20 0,0-1 16,0 0-16,21 0 0,-21 0 15,21 0-15,-22 1 0,22-1 16,0 0-16,0 0 0,-21-21 0,21 21 15,0 0-15,0 1 16,21-22 0,1 0-1,-1 0-15,0 0 0,0 0 16,0-22 0,0 1-16,-21 0 15,22 21-15,-22-21 0</inkml:trace>
  <inkml:trace contextRef="#ctx0" brushRef="#br1" timeOffset="149172.26">32618 10647 0,'21'0'46,"0"0"-46,0 0 16,0 0-16,1 0 16,-1-21-16,0 0 0,0-1 15,0 1-15</inkml:trace>
  <inkml:trace contextRef="#ctx0" brushRef="#br1" timeOffset="149636.38">33676 9462 0,'-42'0'15,"21"0"-15,-1 0 16,1 0-16,0 0 15,0 21 1,0-21-16,0 21 0,21 0 0,-22-21 16,22 21-16,-21 0 0,21 1 15,0-1-15,0 0 16,0 0-16,0 0 0,0 0 0,0 1 16,0-1-16,21-21 15,1 0-15,-1 21 0,0-21 0,21 0 16,-21 0-16,1 0 0,-1 0 15,0 0-15,21 0 0,-21-21 16</inkml:trace>
  <inkml:trace contextRef="#ctx0" brushRef="#br1" timeOffset="150197.56">33803 9271 0,'0'0'16,"-106"0"-1,64 0-15,0 0 0,-1 21 0,1-21 16,0 21-16,20 1 0,-20-1 0,0-21 16,-1 42-16,22-21 15,-21 0-15,21 1 0,0-1 0,-22 21 16,22-21-16,21 22 0,-21-22 15,21 21-15,0-21 0,0 0 16,0 22-16,0-22 0,0 0 0,0 21 16,21-20-16,-21-1 0,21 0 15,22 0-15,-22 0 0,0-21 0,21 21 16,-21 1-16,22-22 0,-22 0 16,21 0-16,-21 0 0,22 0 0,-22 0 15,21 0-15,-21 0 0,22 0 16,-22-22-16,21 22 0,-21-21 15,1 0-15,20 0 0,-21 0 16,21 0-16,-42-1 0,0-20 16,0 21-16,0-21 0,0-1 0,0 1 15,0 0-15,0 20 0,0-20 16,0 0-16,0-1 0,0 22 0,0 0 16,0-21-16,0 21 0,0-1 15,0 1-15,0 0 0,-42 0 16,0 21-16,-1 0 0,1 0 15,0 0-15,-1 0 0,22 0 0,-21 0 16,21 0-16,-22 0 0,22 0 16,-21 21-16,21-21 0,0 0 15,-1 0-15,1 21 0,0-21 16,0 0-16,-21 0 0,20 0 16</inkml:trace>
  <inkml:trace contextRef="#ctx0" brushRef="#br1" timeOffset="151464.71">26903 7557 0,'0'-22'0,"0"44"0,21-65 16,-21 22-16,0 0 0,21 0 15,-21 0-15,21-1 0,0 1 16,-21 0-16,0 42 31,-21 0-15,0 1-16,0 20 16,-21-21-16,20 21 0,1-20 15,-21 20-15,21 0 0,-22 1 0,1-1 16,0 0-16,-1 22 0,1-1 15,-21-20-15,20 20 0,-20 1 0,-1-1 16,1 1-16,-1-1 0,-20 1 0,20-22 16,1 21-16,-1 1 0,1-1 15,-1 1-15,-21-1 0,22 1 0,-1-1 16,1 22-16,-1-21 0,1-1 0,-1 1 16,1-1-16,-1 1 15,22-1-15,-21 1 0,20-22 0,-20 0 16,20 22-16,1-22 0,0 0 0,21-20 15,-22 20-15,22-21 0,0 21 0,0-20 16,0-1-16,-1 0 0,1 0 16,21-42-1,21 21 1,1-21-16,-1-22 0,21 22 0,-21-21 16,43 0-16,-22-22 0,22 22 15</inkml:trace>
  <inkml:trace contextRef="#ctx0" brushRef="#br1" timeOffset="152183.81">27368 7197 0,'0'0'0,"0"-21"0,-21 21 32,0 0-32,0 0 0,-21 21 15,-1 0-15,1-21 0,0 21 0,-22 0 16,22 0-16,-22 22 0,1-22 15,20 0-15,-20 0 0,21 0 0,-1 1 16,1-1-16,0 0 0,20 0 16,1-21-16,0 0 0,0 21 0,42-42 47,0 21-32,0-21-15,1 0 0,-1 21 0,0-21 16,0-1-16,0 1 0,22 0 0,-22 0 15,21 0-15,-21 0 16,22-1-16,-1 1 0,-21 0 0,21 21 0,-20-21 16,-1 0-16,0 21 15,0 0-15,-21 21 32,0 0-32,0 21 0,0-20 0,0 20 15,0-21-15,0 21 0,0 1 16,0-22-16,0 21 0,0-21 0,0 22 15,0-22-15,0 0 0,0 0 16,21 0-16,0 1 0,-21-1 16,22-21-16,-1 0 0,0 0 15,0 0-15,0 0 0,0 0 16</inkml:trace>
  <inkml:trace contextRef="#ctx0" brushRef="#br1" timeOffset="152783.99">29104 7535 0,'0'-42'16,"0"84"-16,0-105 15,0 84 1,-21 0-16,0 0 0,21 22 16,-21-1-16,-1 0 0,1 22 0,0-22 15,0 22-15,0 20 0,0-20 0,-22 21 16,22-1-16,0-20 0,0 20 15,0 1-15,-1-21 0,1 20 0,-21 1 16,21 0-16,-22-1 0,22-20 16,-21 20-16,21 1 0,-22-21 15,1-1-15,0 1 0,-1-1 0,22 1 0,-21-22 16,21 21-16,0-20 16,-1-22-16,1 21 0,21-21 0,0 1 15,0-1-15,0 0 0,21-21 31,1-21-31,-22 0 0,21 21 0,0-22 16,0-20-16,0 21 0,0 0 0,1-22 16,-1 1-16</inkml:trace>
  <inkml:trace contextRef="#ctx0" brushRef="#br1" timeOffset="153360.17">29168 7620 0,'0'-21'0,"-22"21"31,1 0-16,0 21-15,-21-21 0,21 21 16,-22 0-16,1 1 0,0-1 0,-1 0 0,1 21 16,0-21-16,-1 22 15,-20-1-15,20 0 0,1-20 0,0 20 16,-1-21-16,22 0 0,0 0 16,0 1-16,0-1 0,42-21 31,0 0-31,0 0 15,0-21-15,1-1 0,20 1 16,-21 0-16,0 0 0,22 0 0,-22 0 16,21-1-16,-21 1 0,22-21 15,-1 21-15,-21-22 0,21 22 16,1-21-16,-1 21 0,-21-22 0,0 22 16,22 0-16,-22 0 0,0 21 15,-21-21-15,21 21 0,-21 21 16,21 0-1,-21 0-15,0 22 0,0-22 0,0 21 16,22-21-16,-22 22 0,21-22 16,-21 21-16,21 0 0,-21-20 0,21 20 15,0-21-15,-21 0 0,0 22 16,21-22-16,-21 0 0,22-21 16,-1 0-1,0 0-15,0 0 0,0 0 16,0 0-16,22-21 0</inkml:trace>
  <inkml:trace contextRef="#ctx0" brushRef="#br1" timeOffset="154015.16">31305 7408 0,'-21'0'31,"0"22"-31,0-1 16,0 0-16,0 21 15,-1-21-15,1 22 0,0-22 0,0 21 16,0-21-16,0 22 0,-22-1 16,22-21-16,0 0 0,0 22 15,0-22-15,-1 0 0,1 0 0,0 0 16,0 1-16,21-1 16,0-42 15,21-1-31,0 22 0,0-21 15,1 0-15,-1 0 0,0 0 0,0 0 16,0-1-16,22-20 0,-22 21 16,21-21-16,-21 20 0,22-20 0,-22 21 15,21-21-15,-21-1 0,0 22 16,1 0-16,-1-21 0,0 42 16,0-22-16,0 1 0,0 21 15,1 0-15,-1 0 16,0 21-16,-21 1 0,21-1 15,0 21-15,0-21 0,1 22 16,-1-1-16,0-21 0,-21 0 0,21 22 16,0-1-16,0-21 15,1 0-15,-22 0 0,21 1 0,-21-1 16,21 0-16,0 0 16,-21-42 30,-21 0-30,0 21-16</inkml:trace>
  <inkml:trace contextRef="#ctx0" brushRef="#br1" timeOffset="154447.91">31411 7472 0,'-21'0'16,"0"21"-1,0-21-15,21 21 16,0 0-16,-21-21 16,21 22-16,-22-22 0,22 21 15,0 21-15,0-21 0,-21 0 0,0 22 16,0-1-16,21 0 0,-21 22 15,21-22-15,0 22 0,-21-1 0,21 1 16,0 20-16,-22-20 0,22-1 16,0 1-16,0 21 0,0-22 0,0 22 15,0-1-15,0 1 0,0-21 16,0 20-16,0-20 0,0 20 0,0-20 16,0-1-16,22-20 0,-1 20 15,-21-20-15,21-1 0,-21 0 0,0 1 16,21-22-16,0 21 15,-21-21-15,0 0 0,21 1 0,1-1 16,-1-21-16,0 0 16,0 0-16,-21-21 31</inkml:trace>
  <inkml:trace contextRef="#ctx0" brushRef="#br1" timeOffset="-127420.02">11197 13356 0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20:07.8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6879 3641 0,'21'0'63,"0"0"-32,1 0-31,-1-21 0,-21-1 0</inkml:trace>
  <inkml:trace contextRef="#ctx0" brushRef="#br0" timeOffset="10823.72">6710 2350 0,'0'-22'15,"0"1"17,0 0-1,0 0 16,0 42 15,0 0-62,0 0 0,0 1 0,0-1 16,0 0-16,0 0 0,0 0 16,0 22-16,21-22 0,-21 0 0,0 21 15,0-21-15,0 22 0,0-22 16,0 0-16,0 21 0,0-20 0,0-1 15,0 0-15,0 0 0,0 21 16,0-20-16,0-1 0,0 0 0,21 21 16,-21-21-16,0 1 0,0-1 15,0 0-15,0 0 0,0 0 0,0 0 16,0 22-16,0-22 0,0 0 16,0 0-16,0 0 0,0 22 15,0-22-15,21 0 0,-21 0 0,0 0 16,0 1-16,0-1 0,0 0 15,21 0-15,-21 0 0,0 0 0,22 1 16,-22-1-16,0 0 0,0 0 16,0 0-16,0 0 0,0 1 0,21-1 15,-21 0-15,0 0 0,21 0 0,-21 0 16,0 1-16,0-1 16,0 0-16,0 0 15,0 0 1,0-42 31,0 0-32,0 0-15,0 0 0,0-1 16,0 1-16,0 0 0</inkml:trace>
  <inkml:trace contextRef="#ctx0" brushRef="#br0" timeOffset="13271.63">6794 2371 0,'0'-21'15,"22"21"48,-1 0-48,0 0 1,0 0-16,0 0 16,0 0-16,1 0 0,-1 21 15,0-21-15,0 0 16,0 0-16,0 0 0,1 0 0,-1 21 16,0-21-16,0 0 15,0 0-15,0 0 0,1 0 0,-22 21 16,21-21-16,0 0 15,0 0-15,0 0 0,0 0 0,1 0 16,-1 21-16,0-21 0,0 0 16,21 0-16,-20 0 0,20 0 0,0 0 15,-21 0-15,22 0 0,-1 0 16,0 0-16,1 0 0,-22 0 0,21 0 16,1 0-16,-1 0 0,0 0 15,1 0-15,-1 0 0,0 0 0,-21 0 16,22 0-16,-1 0 0,0 0 15,1 0-15,-1 0 0,0 0 0,-20 0 16,20-21-16,-21 21 0,21 0 16,1 0-16,-22 0 0,21 0 0,-21 0 15,1 0-15,20 0 0,-21 0 16,21 0-16,-20 0 0,-1 0 16,21 0-16,0 0 0,-20 0 0,20 0 15,0 0-15,1 0 0,-22 0 16,21 0-16,0 0 0,1 0 0,-22 0 15,21 0-15,1 0 0,-1 0 16,-21 0-16,21 0 0,-20 0 0,20 0 16,-21 0-16,21 0 0,-20 0 15,20 0-15,-21 0 0,21 0 0,-20 0 16,20 0-16,-21 0 0,21 0 16,1 0-16,-1 0 0,0 0 15,1 0-15,-1 0 0,0 0 16,1 0-16,-1 0 0,0 0 0,1 0 15,-1 0-15,0 0 0,1 0 16,-1 0-16,-21 0 0,22 0 0,-1 0 16,-21 0-16,21-21 0,-20 21 15,20 0-15,0 0 0,-21 0 0,22 0 16,-1 0-16,0 0 0,1 0 16,20 0-16,-20 0 0,-1 0 0,21 0 15,-20 0-15,-1 0 0,0 0 16,1 0-16,-1 0 0,0 0 0,-20 0 15,20 0-15,0 0 0,-21 0 16,22 0-16,-22 0 0,21 0 16,-21 0-16,22 0 0,-22 0 0,21 0 15,-21 0-15,22 0 0,-22 0 16,21 0-16,-21 0 0,22 0 0,-1 0 16,-21 0-16,22 0 0,-1 0 15,-21 0-15,21 0 0,-20 0 0,20 0 16,-21 0-16,0 0 0,0 0 15,22 0-15,-22 0 0,0 0 0,21 0 16,-20 21-16,-1-21 0,0 0 0,0 0 16,0 0-16,0 0 15,-21 21 48,0 0-48,0 1 1,0-1-16,0 0 16,0 0-16,0 0 0,0 0 15,0 1-15,0-1 0,-21 21 16,21-21-16,-21 0 0,21 1 0,0-1 16,0 21-16,-21-21 0,21 0 15,-21 22-15,21-22 0,0 21 16,0-21-16,-21 1 0,21 20 0,-22 0 15,22-21-15,0 22 0,-21-1 16,21 0-16,-21 1 0,0-1 0,21 0 16,-21 1-16,0-1 0,21 0 0,0 1 15,-22-22-15,22 21 0,-21 1 16,21-22-16,-21 21 0,21-21 0,0 22 16,0-22-16,0 0 0,0 0 15,0 0-15,0 0 0,0 1 0,0-1 16,0 0-16,0 0 0,0 0 15,-21-21 32,0 0-31,0 0-16,-1-21 16,1 21-16,0 0 15,0 0-15,0-21 0,0 21 16,-1 0-16,1 0 0,0 0 0,0 0 15,0-21-15,0 21 0,-22 0 16,22 0-16,0 0 0,-21 0 0,20 0 16,1 0-16,-21 0 0,21 0 0,-22 0 15,1 0-15,0 0 0,21 0 16,-22 0-16,1 0 0,0 0 16,-1 0-16,1 0 0,0 0 0,-1 0 15,1 0-15,0 0 0,20 0 16,-20 0-16,0 0 0,-1 0 0,-20 0 15,21 0-15,-1 0 0,1 0 0,-22 0 16,22 0-16,-21 0 0,-1 0 16,1 0-16,20 0 0,-20 0 0,20 0 15,-20 0-15,-1 0 0,22 0 0,-21 0 16,-1 0-16,22 0 0,-22 0 16,1-21-16,-1 21 0,22 0 15,-22 0-15,1 0 0,-1-22 0,22 22 16,-21 0-16,-1 0 0,22 0 15,-22-21-15,22 21 0,0-21 0,-1 21 16,1 0-16,0 0 0,-1 0 16,22 0-16,-21 0 0,21 0 0,-1 0 15,-20-21-15,21 21 0,0 0 0,-22 0 16,22 0-16,0 0 0,0 0 16,-21-21-16,20 21 0,-20 0 0,0 0 15,21 0-15,-22 0 0,1 0 16,21 0-16,0 0 0,-22 0 0,22 0 15,0 0-15,0 0 0,0 0 16,-1 0-16,1 0 16,0 0-16,0 0 0,0 0 0,0 0 15,-1 0-15,-20 0 0,21 0 16,0 0-16,-22 0 0,22 0 16,-21 0-16,21 0 0,0 0 0,-22 0 15,22 0-15,0 0 0,0 0 16,0 0-16,-1 0 0,1 0 15,0 0-15,0 0 0,0 0 16,0 0-16,-22 0 16,22 0-16,0 0 0,0 0 0,0 0 15,-1 0-15,1 0 16,0 0-16,0 0 0,0 0 0,0 0 16,-1 0-16,1 0 0,0 0 0,-21 0 15,21 0-15,-1 0 16,1 0-16,0 0 0,0 0 0,0 0 15,-22 0-15,22 0 0,0 0 16,0 21-16,0-21 0,0 0 0,-1 0 16,1 0-16,0 0 0,0 0 31,0 0-15,21-21 15,0 0-16,21-1-15,0 22 0,0-21 16,0 0-16</inkml:trace>
  <inkml:trace contextRef="#ctx0" brushRef="#br0" timeOffset="14419.05">8234 2815 0,'0'0'16,"0"-21"-16,0 0 0,0 0 16,-21 21-16,21-21 15,0-1-15,-22 22 16,1 0-1,21 22-15,-21-1 16,21 0-16,0 0 0,0 0 16,0 22-16,-21-22 0,21 21 15,0 0-15,0 1 0,-21-1 0,21 0 16,0 1-16,0 20 0,0-20 16,-21 20-16,-1-21 0,22 1 0,-21-1 15,0-21-15,0 22 0,21-22 16,-21 0-16,0 0 0,-1 0 0,22 0 15,-21-21-15,0 0 0,21 22 16,-21-22-16,0 0 0,0 0 16,-1 0-16,1 0 0,21-22 15,-21 1-15,0 0 0,21 0 0,-21 0 16,21 0-16,-21-1 0,-1 1 16,22-21-16,0 21 0,0 0 0,-21-22 15,21 22-15,0-21 0,0 21 16,0-1-16,0 1 0,0 0 0,0 0 15,0 0-15,0 0 16,21 21-16,1 0 16,-1 0-16,0 0 0,-21 21 15,21-21-15,0 21 16,0 0-16,-21 21 0,22-20 0,-1-1 16,-21 21-16,0-21 0,21 22 15,0-22-15,-21 0 0,21 0 0,0 0 16,-21 0-16,22 1 0,-1-1 15,0 0-15,0-21 0,0 0 16,0 0-16,1 0 0,20 0 0,-21 0 16,0 0-16,0 0 0,1 0 15,-1-21-15,-21 0 0,21 21 0,0-22 16,0 1-16,0 0 0,-21-21 16,0 21-16,22-1 0,-1-20 15,-21 21-15,0 0 0,0-22 0,21 22 16,-21 0-16,21 21 0,-21-21 15,0 42 17,0 0-32,0 0 0,0 1 15,0 20-15,0-21 0,0 0 16,0 0-16,0 1 0,0-1 0,0 0 16,0 0-16,0 0 0,0 0 0,0 1 15,0-1-15,0 0 16,-21-21 15,21-21-15,-21 0-16,21-1 0,0 1 0</inkml:trace>
  <inkml:trace contextRef="#ctx0" brushRef="#br0" timeOffset="14767.85">8551 2879 0,'0'0'0,"-21"21"16,42-21 31,-21-21-47,21 21 15,-21-21-15,0-1 16,0 1 0,-21 21 15,0 0-31,21 21 16,-21-21-16,21 22 15,-21-22-15,21 21 16,0 0-16,0 0 0,0 0 0,0 0 15,0 1-15,0-1 16</inkml:trace>
  <inkml:trace contextRef="#ctx0" brushRef="#br0" timeOffset="15387.01">9144 3133 0,'0'0'0,"21"0"0,-21-21 0,21 21 16,-21-22-16,0 1 0,-21 21 16,0 0-1,0 0-15,0 0 0,-1 0 16,1 0-16,0 0 0,-21 0 0,21 0 15,-1 0-15,1 21 0,0 1 16,0-22-16,0 21 0,0 0 0,-1 0 16,22 0-16,0 0 0,0 1 15,0-1-15,0 0 16,22 0-16,-1-21 16,0 0-16,0 21 0,0-21 15,0 0-15,1 21 0,-1-21 0,0 0 16,0 0-16,0 0 0,0 0 0,1 22 15,-22-1-15,21-21 16,0 21-16,-21 0 16,0 0-1,0 0-15,0 1 16,0-1-16,-21 0 16,0-21-16,-1 0 15,1 21-15,0 0 0,-21-21 16,21 0-16,-1 0 0,1 21 0,-21-21 15,21 0-15,0 0 0,-22 0 16,22 0-16,0 0 0,-21 0 0,20 0 16,1 0-16,0 0 0,0-21 15,0 21-15,0-21 0,-1 21 0,22-21 16,-21 21-16,21-21 0,0 0 16,0-1-1,21 1 1,1 0-16,20 21 15,-21-21-15,0 0 0</inkml:trace>
  <inkml:trace contextRef="#ctx0" brushRef="#br0" timeOffset="15870.98">9483 2858 0,'0'0'0,"0"-22"0,0 1 15,0 0-15,0 0 32,-22 21-17,22 21 1,0 0-16,0 0 15,0 1-15,0-1 0,0 0 16,-21 21-16,21-21 0,0 22 0,-21-1 16,21 0-16,0 1 0,0-1 0,-21 0 15,21 1-15,-21-1 0,21-21 16,-21 22-16,21-22 0,-22 21 0,22-21 16,0 0-16,0 1 0,0-1 15,0 0-15,0 0 16,0 0-16,22-21 47,-1 0-47,0 0 31,0 0-31,-21-21 16,21 21-16,-21-21 0,21 21 15,-21-21-15,0 0 0,0-1 16,0 1-16</inkml:trace>
  <inkml:trace contextRef="#ctx0" brushRef="#br0" timeOffset="16099.85">9334 3112 0,'22'0'31,"-1"0"-31,0 0 16,0-22-16,0 22 0,0 0 15,1-21-15,-1 21 0,0 0 0,21-21 16,-21 21-16,1 0 0,-1-21 16,0 21-16,-21-21 0,21 21 15</inkml:trace>
  <inkml:trace contextRef="#ctx0" brushRef="#br0" timeOffset="16751.48">10837 2667 0,'0'21'47,"0"0"-47,0 1 15,-21-1-15,21 0 0,-21 0 0,21 0 16,0 22-16,-21-22 0,21 0 0,0 0 16,0 0-16,0 0 0,0 1 15,-21-1-15,21 0 0,0 0 0,-22 0 16,22 0 0</inkml:trace>
  <inkml:trace contextRef="#ctx0" brushRef="#br0" timeOffset="17101.28">10541 3133 0,'0'21'0,"0"0"16,21 0-16,0-21 0,0 0 15,-21 21-15,22-21 0,-1 0 0,0 0 16,0 22-16,0-22 0,0 0 15,1 0-15,-1 0 0,0 0 16,0 0-16,0 0 0,0 0 0,1 0 16,-1-22-16,0 1 0,0 21 15,0 0-15,-21-21 0,21 21 16,-21-21-16,22 0 16,-22 0-16,0-1 15</inkml:trace>
  <inkml:trace contextRef="#ctx0" brushRef="#br0" timeOffset="17428.09">10710 2667 0,'21'0'15,"1"0"-15,-1 0 16,0 0-16,0-21 0,0 21 0,0 0 15,1 0-15,-1 0 0,0 0 16,0-21-16,0 21 0,0 0 16,-21-21-16,0-1 15</inkml:trace>
  <inkml:trace contextRef="#ctx0" brushRef="#br0" timeOffset="18296.34">10753 2328 0,'0'0'0,"-22"0"0,-41 22 16,63-1-16,-21 0 15,0 0-15,-1 0 0,22 0 0,0 1 16,-21-1-16,21 0 0,-21 21 15,0-21-15,21 22 0,-21-1 16,21 0-16,-21-20 0,-1 20 0,1 0 16,21 1-16,-21-22 0,0 21 15,0-21-15,21 22 0,-21-22 0,21 21 16,-22-21-16,22 0 0,0 22 0,0-22 16,0 0-16,0 0 0,0 0 15,0 1-15,22-1 0,-22 0 0,21 0 16,0 0-16,0-21 0,0 21 15,0 1-15,1-22 0,-1 21 16,21-21-16,-21 0 0,0 21 0,22-21 16,-22 0-16,0 0 0,21 0 15,1 0-15,-22 0 0,21 0 0,1 0 16,-1 0-16,0 0 0,-21 0 0,22 0 16,-1 0-16,0 0 0,-20-21 15,20 21-15,-21-21 0,21-1 0,-20 22 16,-1-21-16,0 0 0,0 0 15,21 0-15,-20 0 0,-1-1 0,0-20 16,-21 21-16,21 0 0,0-22 0,0 22 16,-21-21-16,0 21 0,22-22 15,-22 22-15,21-21 0,-21 21 16,0 0-16,0-22 0,0 22 0,0-21 16,0 21-16,0-1 0,-21-20 15,-1 21-15,22 0 0,-21-22 0,0 22 16,21-21-16,-21 21 0,0 0 15,0-22-15,-1 22 0,1 0 0,0 0 16,0 21-16,0-21 0,0-1 16,-22 22-16,22 0 0,0-21 0,-21 21 15,20 0-15,-20 0 0,21 0 0,-21 0 16,20 0-16,-20 0 0,21 0 16,0 0-16,0 0 0,-22 0 15,22 0-15,0 21 0,0-21 0,0 0 16,-1 22-16,1-22 0,0 21 15,0-21-15,0 21 0,0 0 0,-1 0 16,22 0-16,-21 1 16,21-1-16,-21 0 0,21 0 0</inkml:trace>
  <inkml:trace contextRef="#ctx0" brushRef="#br0" timeOffset="19283.86">7472 4191 0,'21'0'15,"0"-21"1,-42 21 15,0 21-15,0 0-16,-22 0 0,22-21 0,-21 43 16,-1-22-16,1 0 0,-21 0 15,-1 22-15,-21-22 0,1 21 0,-1 0 16,-21 1-16,0-1 0,-21 0 15,22 22-15,-22-1 0,21-20 0,-21 20 16,0 1-16,0-1 0,21 1 16,-21-1-16,42-20 0,-21 20 0,22-21 15,-1 1-15,0-22 0,1 21 0,-1 1 16,0-22-16,22 0 0,-22 0 16,22 0-16,-1 0 0,1 1 0,-1-1 15,22-21-15,0 0 16,-1 0-16,22 21 0,0-21 0,21-21 15,21 0 1,21-1-16,1 1 0,20-21 16</inkml:trace>
  <inkml:trace contextRef="#ctx0" brushRef="#br0" timeOffset="20076.06">8975 4128 0,'0'21'63,"0"0"-63,-22 0 0,1 21 15,21 1-15,-21-1 0,0 0 0,21 22 16,-21-1-16,0 1 0,-1 21 16,1-1-16,21 1 0,-21 0 0,21 20 15,-21-20-15,21 0 0,0 21 0,0-22 16,-21 22-16,21-21 0,-21 21 15,-1-22-15,22 1 0,0-22 0,0 22 16,0-21-16,0-22 0,0 21 0,0-20 16,0-1-16,0 0 0,0-20 15,0-1-15,0 0 0,0 0 16</inkml:trace>
  <inkml:trace contextRef="#ctx0" brushRef="#br0" timeOffset="20919.75">10837 4085 0,'0'0'0,"-21"0"0,21-21 15,-21 21-15,0-21 16,21 42 31,21 0-47,0 0 15,0 1-15,22-1 0,-1 0 0,0 0 16,1 0-16,-1 22 0,21-1 16,1-21-16,-1 21 0,1 1 0,-1-1 15,22-21-15,-21 22 0,20-1 16,1 0-16,-22-21 0,22 22 15,21-1-15,-21 0 0,-1 1 0,1-1 16,0-21-16,-1 22 0,1-1 0,0-21 16,-22 21-16,1-20 0,-1-1 15,1 21-15,-22-21 0,21 0 0,-20 1 16,20-1-16,-20 0 0,-1 0 0,-21-21 16,21 21-16,-20 0 0,20-21 15,-21 22-15,0-22 0,0 0 0,-21 21 16,0 0-16,0-42 47</inkml:trace>
  <inkml:trace contextRef="#ctx0" brushRef="#br0" timeOffset="22035.28">804 6138 0,'-21'43'0,"42"-86"0,-42 128 16,21-43-16,0 1 0,-21 41 0,21-20 15,0 21-15,-21-22 16,21 22-16,0-1 0,0 1 0,0 0 16,0-1-16,0-20 0,0 21 15,0-22-15,0 22 0,0-22 0,0-20 16,0 20-16,21-21 0,0-20 16,-21 20-16,0-21 0,0 0 0,21-21 15,-21 21-15,21-21 16,-21-21-1,0 0-15,0-21 16,0 21-16,0-22 0,0 1 16</inkml:trace>
  <inkml:trace contextRef="#ctx0" brushRef="#br0" timeOffset="23039.49">931 6287 0,'0'0'15,"21"0"-15,1 0 0,20 0 0,0 0 16,1 0-16,20 0 0,1 0 16,-1 0-16,22 0 0,21-22 0,-22 22 15,22 0-15,0 0 0,21 0 16,0 0-16,0 0 0,21 0 0,-21-21 16,21 21-16,0 0 0,1 0 15,-1 0-15,0 0 0,21 0 0,-21 0 16,22 0-16,-22 0 0,0 0 0,0 0 15,0 0-15,1 0 0,-1 0 16,-21 0-16,0 0 0,-21 0 16,-1 0-16,1 0 0,-21 0 15,-22 0-15,22 0 0,-21 0 0,-22 0 16,21 0-16,-20 0 0,-22 0 0,21 0 16,-21 0-16,1 0 0,-1 0 15,-21 21 16,0 1-15,0-1-16,0 0 16,0 0-16,0 0 15,0 0-15,0 22 0,0-22 0,0 0 16,0 21-16,0 1 0,21-22 16,-21 21-16,0 1 0,0-1 15,21-21-15,-21 21 0,21 1 0,-21-1 16,0 0-16,0 1 0,0-1 0,0 0 15,0 1-15,0-1 0,0 0 16,0 1-16,0-1 0,0 0 0,-21 1 16,0-22-16,0 21 0,21-21 0,-21 22 15,-1-22-15,1 0 0,0 0 16,21 0-16,-21-21 0,21 22 0,-21-1 16,0-21-16,21 21 15,-22-21-15,1 0 0,0 0 16,0 0-16,0 0 0,-22 0 15,22 0-15,-21 0 0,0 21 0,-1-21 16,-20 0-16,-1 0 0,1 0 0,-22 0 16,22 0-16,-22 0 0,0 21 15,22-21-15,-22 0 0,0 0 0,22 0 16,-22 0-16,1 0 0,-1 0 0,0 0 16,-21 0-16,1 21 0,-1-21 15,-21 0-15,0 0 0,0 22 0,0-22 16,0 0-16,-21 21 0,21-21 15,-22 0-15,22 0 0,22 21 0,-1-21 16,0 0-16,0 0 0,21 0 0,1 0 16,-1 0-16,0 21 15,-20-21-15,20 0 0,0 0 0,1 0 16,20 0-16,-21 21 0,22-21 16,-1 0-16,1 0 0,21 0 0,-1 0 15,22 0-15,0 0 0,21-21 31,0 0-31,0 0 16,0 0-16,0-1 16</inkml:trace>
  <inkml:trace contextRef="#ctx0" brushRef="#br0" timeOffset="23828.6">1333 6625 0,'0'-21'16,"0"42"15,-21 0-31,21 1 0,-21-1 0,0 21 16,0-21-16,0 22 0,-1-1 15,1-21-15,0 21 0,-21 1 16,21-1-16,-1-21 0,22 22 0,0-22 15,-21 0-15,21 0 0,0 0 16,21-21 15,-21-21-31,22 0 0,-22 0 16,21 0-16,-21-1 16,0 1-16,0-21 0,0 21 0,21-22 15,-21 22-15,0-21 0,21 0 16,-21-1-16,0 1 0,0-22 15,21 22-15,0 0 0,1-1 0,-1 22 16,0-21-16,-21 21 0,21 0 16,0-1-16,0 22 0,1 0 15,-1 0-15,-21 22 16,0-1-16,21 21 0,-21-21 16,0 22-16,21-1 0,-21 21 0,0-20 15,0-1-15,0 0 0,0 1 16,0-1-16,0 0 0,0 1 15,0-22-15,0 21 0,0-21 16,0 1-16,0-1 0,0 0 16,0-42 15,0 0-31</inkml:trace>
  <inkml:trace contextRef="#ctx0" brushRef="#br0" timeOffset="24042.98">1016 6858 0,'0'0'0,"0"21"16,-21-21-16,42 0 31,0 0-15,0-21-16,0 21 15,1 0-15,-1-21 0,0 21 0,21-21 16,-21 21-16,1-21 0,-1 21 16,0 0-16,21-22 0</inkml:trace>
  <inkml:trace contextRef="#ctx0" brushRef="#br0" timeOffset="24463.25">1503 6731 0,'0'0'0,"21"-21"16,0 21-16,0-21 16,0 21-16,1 0 15,-1 0-15,0 0 16,0 21-16,0 0 0,-21 0 15,21 0-15,1 1 0,-22-1 16,0 0-16,21 0 0,-21 0 0,0 0 16,21 1-16,-21-1 0,0 0 15,0 0-15,0 0 0,0-42 63,0 0-63,0 0 15,0 0-15,-21 21 0,21-22 0,0 1 16,0 0-16,0 0 0,0 0 16,0 0-16,0-1 15,0 1-15,21 21 16,-21-21-16,0 0 16,21 21-16</inkml:trace>
  <inkml:trace contextRef="#ctx0" brushRef="#br0" timeOffset="24904.19">1926 6710 0,'21'0'62,"0"0"-62,1 0 0,-1 0 16,0 0-16,-21 21 16,21-21-16,-21 21 0,21 0 0,0 1 15,-21-1-15,22 0 16,-22 0-16,0 0 0,0 0 16,0 1-16,0-1 0,-22 0 15,1 0-15,0 0 16,0-21-1,21-21 17,0 0-32,0 0 15,0 0-15,0-1 16,0 1-16,0 0 0,0 0 0,0 0 16,0 0-16,0-1 0,0 1 15,21 0-15,0 21 0,0 0 16,1-21-16,-1 21 15,0 0-15,-21-21 0,21 0 16</inkml:trace>
  <inkml:trace contextRef="#ctx0" brushRef="#br0" timeOffset="26163.89">2582 6668 0,'0'0'0,"0"-22"15,0 1-15,-21 0 16,0 0-16,0 21 0,0 0 15,-1 0-15,1 0 0,0 0 0,0 0 16,-21 0-16,20 0 0,1 21 16,0 0-16,-21 0 0,21 1 0,-1 20 15,22-21-15,-21 21 0,21-20 16,-21 20-16,21-21 0,0 21 0,0-20 16,0-1-16,0 0 0,0 0 15,21-21-15,0 21 0,1-21 16,-1 0-16,0 0 0,0 0 15,0 0-15,0 0 16,1 0-16,-1-21 0,0 0 0,0 0 16,0 0-16,-21-1 15,21 1-15,-21 0 0,22 0 16,-22-21-16,0 20 0,0 1 16,21 0-16,-21 0 0,0 0 0,0 0 15,0-1-15,0 44 47,0-1-31,0 0-16,0 0 0,0 0 0,0 0 15,0 1-15,0-1 0,0 0 16,0 0-16,0 0 0,0 0 0,21 1 16,0-1-16,0-21 15,0 0-15,1 0 16,-1 0-16,0 0 15,0 0-15,0 0 0,0-21 16,1 21-16,-1-22 0,-21 1 16,21 21-16,0-21 0,-21 0 0,0 0 15,21 0-15,-21-1 0,21 1 16,-21 0-16,22 21 0,-22-21 16,0 0-16,21 21 0,-21-21 15,21 21-15,-21 21 31,0 0-15,0 0-16,0 0 0,0 0 0,0 1 16,0-1-16,0 0 0,0 0 15,21 0-15,-21 0 0,21 1 16,0-1-16,1-21 16,-1 21-16,0-21 0,0 0 15,0 0-15,0 0 0,1 0 16,20 0-16,-21-21 0,0 21 15,0-21-15,1-1 0,20 1 0,-21 21 16,0-21-16,0 0 0,-21 0 0,0 0 16,22-1-16,-22 1 15,0 0-15,0 0 0,0 0 0,0 0 16,0 42 31,0 0-47,-22 0 15,22 0-15,0 0 0,0 22 0,0-22 16,0 21-16,0-21 16,0 22-16,0-1 0,0 0 0,0 1 15,0-1-15,0 22 0,0-22 0,0 0 16,22 22-16,-22-22 0,21 22 16,0-22-16,-21 21 0,0-20 0,0-1 15,0 0-15,0 1 0,0-1 0,0 0 16,0 1-16,0-22 0,0 0 15,0 21-15,0-20 0,0-1 0,0 0 16,-21-21-16,21-21 31,-21 0-31,21-1 0,-22 1 16,22-21-16,0 0 0,0-1 0,0 1 16,-21 0-16,21-22 0,0 1 15,0-1-15,0-21 0,0 22 0,0-1 16,0 1-16,0 21 0,0-22 0,0 22 15,21-1-15,1 22 0,-1-21 16,0 21-16,0-22 0,0 22 0,0 0 16,1 0-16</inkml:trace>
  <inkml:trace contextRef="#ctx0" brushRef="#br0" timeOffset="27143.67">3958 6350 0,'0'21'16,"-21"0"0,21 1-16,-21-1 0,21 21 0,-21-21 15,21 22-15,-22-1 0,22 0 16,0 1-16,0-1 0,-21 0 0,21 1 15,-21-1-15,21-21 0,0 21 16,-21-20-16,21 20 0,-21-21 0,21 0 16,-21-21-16,21 21 0,-22-21 31,1 0-31,0 0 16,21-21-16,-21 0 15,0 0-15,21 0 0,-21 0 16,-1-1-16,22 1 0,-21 0 0,21-21 15,0 21-15,-21-22 0,21 22 16,0 0-16,-21 0 0,21 0 0,0-1 16,21 22-1,0 0 1,0 22-16,-21-1 0,22 0 0,-1 0 16,0 0-16,0 0 0,0 22 15,-21-22-15,21 0 0,1 21 0,-1-20 16,0-1-16,0 0 0,0 0 15,0 0-15,1-21 0,-1 21 16,0-21-16,0 0 0,0 0 16,0 0-16,1 0 0,-1 0 15,0 0-15,0 0 0,-21-21 0,21 0 16,0 0-16,-21 0 0,0 0 16,22-1-16,-22 1 0,0 0 0,0 0 15,21-21-15,-21 20 0,0 1 0,0 0 16,0 0-16,0 0 0,0 42 31,0 0-15,0 0-16,0 0 0,0 1 0,0-1 15,0 0-15,0 0 0,0 21 0,0-20 16,0-1 0,0 0-16,0 0 0,0 0 15,21-42 16,-21 0-15</inkml:trace>
  <inkml:trace contextRef="#ctx0" brushRef="#br0" timeOffset="27339.56">4254 6562 0,'0'21'15,"0"0"17,0 0-17,22-21 1,-1 0-16,0 0 16</inkml:trace>
  <inkml:trace contextRef="#ctx0" brushRef="#br0" timeOffset="27795.6">4720 6625 0,'0'0'0,"-21"0"31,0 0-31,0 0 15,-1 0-15,1 0 0,0 21 16,0-21-16,0 22 0,21-1 16,0 0-16,0 0 15,0 0-15,0 0 0,0 1 16,21-22-16,0 21 0,0-21 16,0 21-16,1-21 0,-1 0 15,0 21-15,0-21 0,0 0 0,22 21 16,-22-21-16,-21 21 0,21-21 15,0 22-15,-21-1 16,0 0-16,0 0 16,-21-21-16,0 0 0,0 21 15,-22-21-15,22 0 0,0 21 0,-21-21 16,20 0-16,1 0 0,0 0 16,0 0-16,0 0 0,0 0 15,-1 0-15,1 0 16,21-21-1,0 0 1,0 0-16,21 0 16,1 0-16,-1 21 0</inkml:trace>
  <inkml:trace contextRef="#ctx0" brushRef="#br0" timeOffset="28132.41">5207 6456 0,'0'0'0,"0"21"47,0 0-32,0 0-15,0 1 0,-21-1 0,21 0 16,-21 21-16,21-21 0,0 22 0,0-1 15,0-21-15,0 22 0,-22-22 16,22 21-16,0 0 0,0-20 0,-21-1 16,21 0-16,0 0 0,0 0 15,0 0-15,0 1 0,21-22 16,1 0-16,-1 0 0,0 0 16,0 0-1,0 0-15,-21-22 0,21 22 16,1-21-16,-22 0 0,0 0 0,21 0 15,0 21-15</inkml:trace>
  <inkml:trace contextRef="#ctx0" brushRef="#br0" timeOffset="28340.58">5016 6816 0,'0'0'0,"22"0"31,-1 0-31,0-21 16,0-1-16,0 22 0,0-21 15,1 0-15,-1 21 0,21-21 0,-21 0 16,0 0-16,1-1 0,20 1 16,-21 0-16,0 0 0</inkml:trace>
  <inkml:trace contextRef="#ctx0" brushRef="#br0" timeOffset="29107.49">4233 5186 0,'0'21'0,"0"0"0,0 0 0,0 1 16,0-1-16,-21 0 0,0 21 15,0 1-15,0-1 0,-1 0 16,1 1-16,0-1 0,0 0 0,0 1 16,0-1-16,-1-21 0,1 21 15,0-20-15,21-1 0,0 0 0,0 0 16,21-21 31,0-21-47,22 0 0,-22 21 0,0-21 15,21 21-15,-20 0 0,20-22 16,-21 22-16,21 0 0,1 0 0,-22 0 16,21 0-16,1 0 0,-1 22 0,-21-22 15,21 21-15,-20-21 0,-1 0 16,21 0-16,-21 21 0,0-21 16,1 0-16,-1 0 15</inkml:trace>
  <inkml:trace contextRef="#ctx0" brushRef="#br0" timeOffset="29938.99">7027 6456 0,'0'0'0,"-21"-21"15,21 0-15,-21 21 16,0 0-16,21-22 0,-21 22 31,21 22-31,0-1 0,0 0 16,0 21-16,0 1 0,0-1 0,0 21 15,0 1-15,0-22 0,0 22 16,0-1-16,0 1 0,0-1 0,0 1 16,0-1-16,0 1 0,-22-1 15,22-20-15,0-1 0,0 21 0,0-41 16,0 20-16,-21-21 0,21 0 0,0 0 15,0 1-15,0-1 0,0-42 32,0-1-17,0 1-15,0 0 0,0-21 16</inkml:trace>
  <inkml:trace contextRef="#ctx0" brushRef="#br0" timeOffset="30871.71">6900 6519 0,'0'0'15,"0"-21"1,0 0 15,21 21-15,1 0-16,-1-21 0,0 21 15,0 0-15,0 0 0,0 0 16,22 0-16,-22 0 0,21 0 0,22 0 16,-22 0-16,22 0 0,-1 0 15,1 0-15,20 0 0,22-21 0,0 21 16,0 0-16,0 0 0,21 0 16,-22-21-16,22 21 0,0-22 0,0 22 15,0-21-15,0 21 0,22 0 16,-22-21-16,21 21 0,0 0 15,-21-21-15,21 21 0,-21-21 0,21 21 16,-42 0-16,21 0 0,-42 0 16,21 0-16,-43 0 0,22-21 0,-22 21 15,1 0-15,-1 0 0,-20 0 0,-1 0 16,-21 0-16,21-22 0,-20 22 16,-1 0-16,0 0 0,0 0 0,0 0 15,0 0-15,1 0 16,-1 0-1,-42 0 17,21 22-17,-22-1-15,22 0 0,0 0 0,0 21 16,0 1-16,0-22 0,0 21 16,0 1-16,0 20 0,0-21 0,0 1 15,0-1-15,0 0 0,0 1 0,0-1 16,0 0-16,0 1 0,0-22 15,0 21-15,0 1 0,0-1 0,0-21 16,0 21-16,0 1 0,0-22 0,0 21 16,0-21-16,0 22 0,0-22 15,0 0-15,0 21 0,0-20 0,0-1 16,0 0-16,0 0 16,-21 0-16,0-21 15,21 21 1,-21-21-16,0 0 0,0 0 15,-1 0-15,1 0 0,0 0 0,-21 0 16,-1 0-16,1 0 0,0 0 0,-22 0 16,1 0-16,-22 0 0,22 0 15,-22 22-15,0-22 0,1 0 0,-22 0 16,0 0-16,21 0 0,-21 0 0,1 21 16,-22-21-16,0 0 0,0 0 15,-22 0-15,1 21 0,21-21 16,-21 0-16,21 0 0,0 21 0,0-21 15,0 0-15,21 0 0,0 0 16,22 0-16,20 0 0,-20 0 0,41 0 16,-20 0-16,20 0 0,1 0 0,0 0 15,21 0-15,-22 0 0,22 0 16,0 0-16,0 0 0,0-21 16,21 0-16,0 0 15,0-1-15,0 1 16,0 0-16</inkml:trace>
  <inkml:trace contextRef="#ctx0" brushRef="#br0" timeOffset="31199.41">7345 6773 0,'0'0'0,"0"-21"0,-21 21 15,21-21-15,0 42 32,0 0-32,0 1 15,0 20-15,21-21 0,0 21 0,0-20 16,0 20-16,0 0 0,1-21 15,-1 22-15,0-1 0,-21 0 0,21-20 16,-21 20-16,0-21 0,21 0 16,-21 0-16,0 1 0,0-1 0,0 0 15</inkml:trace>
  <inkml:trace contextRef="#ctx0" brushRef="#br0" timeOffset="31459.26">7683 6752 0,'0'0'15,"0"-42"1,-21 42 0,0 0-16,21 21 15,-21 0-15,0 0 0,0 22 0,-1-22 16,1 21-16,21 1 0,-21-22 0,0 21 15,21 0-15,-21 1 16,21-1-16,-21-21 0,21 22 0,-22-1 16,1-21-16,21 21 0,0-20 15,0-1-15,0 0 0,21-42 32</inkml:trace>
  <inkml:trace contextRef="#ctx0" brushRef="#br0" timeOffset="31860.03">7705 7112 0,'0'0'0,"0"21"16,42 0-16,-42 1 16,21-1-16,0-21 15,0 0-15,1 0 0,-1 0 16,0 0-16,0 0 0,0 0 0,0 0 15,22-21-15,-22 21 0,21-22 16,-21 1-16,1 21 0,20-21 0,-21 0 16,0 21-16,0-21 0,-21 0 15,0-1-15,0 1 0,0 0 16,0 0-16,-21 21 0,0 0 16,0 0-16,-21 0 0,20 0 15,-20 0-15,21 0 0,-21 21 16,20-21-16,-20 21 0,21 0 0,0 22 15,0-22-15,-1 0 0,1 21 16,21-20-16,-21 20 0,21-21 0,0 21 16,0-20-16,0-1 0,0 0 0,21-21 15,0 21-15,1 0 0,20-21 16,-21 0-16,0 0 0,0 0 16,1 0-16,-1 0 0,21-21 0,-21 21 15,0-21-15,1 0 0</inkml:trace>
  <inkml:trace contextRef="#ctx0" brushRef="#br0" timeOffset="32134.86">8530 6943 0,'0'0'0,"0"21"31,-21-21-31,0 21 0,0 0 15,21 0-15,-22 1 0,1-1 16,21 0-16,-21 0 0,21 0 0,0 0 16,0 1-16,0-1 0,0 0 15,0 0-15,0 0 0,0 0 16,0 1-16,21-1 16,0-21-16,1 0 0,-1 0 15,0 0-15,-21-21 16,21-1-16,0 22 0,0-21 0,-21 0 15,22 0-15,-1 0 0</inkml:trace>
  <inkml:trace contextRef="#ctx0" brushRef="#br0" timeOffset="32425.7">8869 6541 0,'0'0'0,"-21"21"31,21 21-31,0-21 16,-22 0-16,22 22 0,0-1 15,0-21-15,-21 22 0,21-1 0,0 0 16,0 1-16,0-1 0,0 0 0,0 1 16,0-1-16,0 0 0,0 1 15,0-22-15,0 21 0,0-21 0,0 22 16,0-22-16,0 0 0,0 0 15,0 0-15,21-42 32,1 0-32,-22 0 15</inkml:trace>
  <inkml:trace contextRef="#ctx0" brushRef="#br0" timeOffset="32819.47">9102 6964 0,'0'21'16,"-22"0"-1,22 0-15,-21-21 0,21 22 0,0-1 16,0 0-16,0 0 0,0 0 16,0 0-16,0 1 0,0-1 15,0 0-15,0 0 0,0 0 16,0 0-16,0 1 15,21-22-15,1 0 0,-1 0 16,0 0-16,0 0 0,-21-22 16,21 1-16,0 0 0,1 21 0,-22-21 15,21 0-15,0 0 0,-21-1 16,21 1-16,-21 0 0,0 0 0,0 0 16,0 0-16,0-1 0,0 1 0,0 0 15,-21 0-15,0 21 0,0-21 16,-1 21-16,1 0 15,0 0-15,0 0 16,21 21-16,0 0 16,0 0-16</inkml:trace>
  <inkml:trace contextRef="#ctx0" brushRef="#br0" timeOffset="33209.25">9398 6900 0,'0'0'0,"21"0"15,0 0 17,0 0-32,1 0 15,-1 22-15,0-1 16,0 0-16,0 0 0,0 0 15,-21 0-15,22-21 0,-22 22 0,21-1 16,-21 0-16,0 0 0,0 0 16,0 0-16,0 1 0,0-1 15,0 0-15,0 0 0,-21 0 16,21 0-16,0-42 31,0 0-15,0 0-16,0 0 0,0 0 15,0-1-15,0-20 0,0 21 16,0 0-16,21-22 0,-21 22 0,21 0 16,-21-21-16,0 21 0,21-1 0,-21 1 15,21 21-15,-21-21 0,0 0 16,0 0-16,0 0 0</inkml:trace>
  <inkml:trace contextRef="#ctx0" brushRef="#br0" timeOffset="33472.1">8636 6752 0,'0'0'0,"-21"0"15,42 0 1,0 0 0,0 0-16,0 0 0,22 0 0,-1 0 15,0 0-15,1-21 0,-1 21 16,0 0-16,1-21 0,-1 21 0,0-21 16,1 0-16,-1 21 0,0-22 0,1 1 15</inkml:trace>
  <inkml:trace contextRef="#ctx0" brushRef="#br0" timeOffset="34291.62">12382 6117 0,'0'0'0,"-21"0"0,21-21 15,-21 21 1,0 0-16,0 0 16,0 0-16,-1 0 15,22 21-15,0 0 0,-21 1 16,21-1-16,0 0 0,0 21 0,0 1 15,0-1-15,0 0 0,0 1 0,0 20 16,21 1-16,-21-22 0,0 21 16,22-20-16,-22-1 0,0 22 0,0-22 15,0 0-15,0 1 0,0-1 0,0-21 16,0 21-16,0 1 0,0-1 16,0-21-16,0 22 0,0-22 0,0 0 15,0 0-15,0 0 0,0 0 0,0 1 16,-22-22-16,22 21 15,-21-21 1,21-21-16,0-1 16,0 1-16</inkml:trace>
  <inkml:trace contextRef="#ctx0" brushRef="#br0" timeOffset="35367.51">12298 6117 0,'0'0'0,"21"0"47,0 0-32,0 0-15,0 0 0,1 0 16,-1 0-16,21 0 0,0 0 0,1 0 16,-1 0-16,0 0 0,1 0 15,-1 0-15,22 0 0,-1 0 16,1 0-16,-1 0 0,1 0 0,20 0 0,-20 0 16,20 0-16,1 0 15,21 0-15,-21 0 0,20 0 0,1 0 16,21 0-16,0 0 0,0 0 0,21 0 15,-21 0-15,0 0 0,22 0 16,-22 0-16,21 0 0,-21 0 0,0 0 16,0-21-16,0 21 0,0 0 15,-21 0-15,-1 0 0,1-21 0,0 21 16,-21 0-16,21-21 0,-22 21 0,1 0 16,-22-21-16,22 21 15,-21-22-15,-22 22 0,21 0 0,-20 0 0,-1-21 16,0 21-16,-20 0 15,-1 0-15,0 0 0,0 0 0,0 0 16,-21 21 0,0 1-1,0-1-15,0 0 16,-21 0-16,21 0 16,-21-21-16,21 43 0,0-22 0,-21 0 15,21 21-15,0 1 0,0-1 0,0 0 16,0 22-16,0-1 0,0-20 15,0 20-15,0 1 0,0-1 16,0-21-16,-21 22 0,21-22 0,0 1 16,0 20-16,0-21 0,0 1 15,0 20-15,0-20 0,0-1 0,0 0 16,0 1-16,0-1 0,0 0 0,0-21 16,0 22-16,0-22 0,0 0 15,0 0-15,0 0 0,0 1 16,-22-22-16,1 0 15,0 0-15,0 0 0,0 0 0,0 0 16,-1 0-16,-20 0 0,21 0 0,0 0 16,-22-22-16,22 22 0,0-21 15,-21 21-15,-1-21 0,1 21 16,0-21-16,-22 0 0,22 21 0,-22-21 16,1 21-16,-22-22 0,1 1 0,-1 21 15,-21-21-15,0 0 0,-21 21 16,0-21-16,21 0 0,-21 21 0,0 0 15,22 0-15,-1 0 0,0 0 0,0 0 16,-21 0-16,21 0 0,0 0 16,1 0-16,-1 0 0,0 0 0,-21 0 15,0 0-15,0 0 0,0 0 0,-21 21 16,21-21-16,0 0 0,0 0 16,21 21-16,21-21 0,1 0 15,-1 0-15,43 0 0,-22 0 0,43 21 16,-21-21-16,20 0 0,1 0 15,0 0-15,0 0 16,0 0-16,0 0 16,-1 0-16,1 0 15,0 0-15,0 0 16,0 0-16,0 0 31,21-21-31,-22 21 16</inkml:trace>
  <inkml:trace contextRef="#ctx0" brushRef="#br0" timeOffset="36147.19">12509 6456 0,'0'0'0,"22"-21"16,-22 0-16,21 21 15,-21 21 1,0 0-1,0 0-15,0 0 0,0 22 0,0-1 16,0 21-16,0-20 0,0 20 16,0-20-16,-21 20 0,-1-21 0,22 1 15,-21 20-15,0-20 0,21-1 0,-21-21 16,0 21-16,21-20 0,-21 20 16,21-21-16,0 0 15,0-42 16,0 0-31,0 0 0,0 0 16,21-1-16,-21-20 0,0 21 16,0-21-16,21 20 0,-21-20 0,0 0 15,21 21-15,-21-22 0,0 22 0,0-21 16,21 21-16,0 21 0,1 0 16,-1 21-1,-21 0-15,0 0 0,21 0 16,0 0-16,-21 1 0,0 20 0,21-21 15,0 0 1,1 0-16,-22 1 0,21-22 16,0 0-16,0 0 0,0 0 0,0 0 15,1 0-15,-1 0 16,0 0-16,0-22 0,0 1 0,0 21 16,1-21-16,-1 0 0,-21 0 0,0 0 15,21-1-15,-21 1 0,0 0 16,0-21-16,0 21 0,0-1 0,0 1 15,0 0-15,-21 42 32,21 0-32,0 1 0,0-1 15,0 0-15,0 0 0,0 0 16,0 0-16,0 1 0,0-1 16,0 0-16,0 0 0,0 0 0,0 0 15,-21-21 16,21-21-15</inkml:trace>
  <inkml:trace contextRef="#ctx0" brushRef="#br0" timeOffset="36319.1">12912 6541 0,'21'0'78</inkml:trace>
  <inkml:trace contextRef="#ctx0" brushRef="#br0" timeOffset="36791.69">13271 6668 0,'0'21'0,"0"-42"0,0 63 16,0-21-16,0 0 0,0 22 16,0-22-16,0 0 0,0 21 0,-21-21 15,21 1-15,0-1 0,0 0 0,0 0 16,-21 0-16,21 0 0,0 1 15,-21-1-15,21 0 0,-21-21 16,21 21-16,0-42 47,0 0-47,0 0 16,0-1-16,0 1 0,0-21 15,0 21-15,0-22 0,21 22 0,0-21 16,-21 0-16,21 20 0,0-20 0,1 0 15,-1 21-15,21-1 0,-21 1 16,0 21-16,1 0 0,-1 0 0,21 0 16,-21 0-16,0 0 0,-21 21 0,22 1 15,-1 20-15,-21-21 0,0 0 16,0 0-16,0 22 0,0-22 0,0 0 16,0 0-16,0 22 0,0-22 15,0 0-15,0 0 0,0 0 16,0 0-16,-21-21 15,21 22-15,0-44 32,21 22-32</inkml:trace>
  <inkml:trace contextRef="#ctx0" brushRef="#br0" timeOffset="37368.01">13928 6308 0,'0'21'31,"0"21"-31,0-21 0,0 1 16,0 20-16,0 0 0,-22-21 0,22 22 16,0-1-16,-21 0 0,21-20 0,0 20 15,0 0-15,-21-21 0,21 22 16,-21-22-16,0 0 0,21 0 0,0 0 15,-21 1-15,21-1 0,-22 0 0,1 0 16,21-42 31,0 0-47,0 0 0,0-1 16,21 1-16,1 0 0,-22 0 0,21 0 15,0-22-15,0 22 0,0 0 0,-21 0 16,21-21-16,1 42 0,20-22 15,-42 1-15,21 21 0,0 0 0,0 0 16,1 0-16,-22 21 16,0 1-16,-22-1 15,1 0-15,0-21 0,0 21 16,0-21-16,0 21 0,-1-21 0,1 0 16,0 21-16,0-21 15,0 22-15,0-22 16,21 21-16,0 0 15,0 0-15,0 0 16,0 0-16,0 1 16,21-22-16,-21 21 0,21 0 15,0 0-15,0 0 0,0 0 16,1-21-16,-1 0 16,0 0-1,0 0-15,-21-21 16</inkml:trace>
  <inkml:trace contextRef="#ctx0" brushRef="#br0" timeOffset="37763.78">14076 6837 0,'0'0'0,"0"21"16,21-21-16,0 0 15,0 0-15,0 0 16,1 0-16,20 0 0,-21 0 16,0 0-16,22-21 0,-22 0 0,21 21 15,0-21-15,-20 21 0,-1-22 16,0 22-16,0-21 0,0 21 16,-21-21-16,0 0 0,0 0 15,-21 21 1,0 0-16,0 0 0,0 0 0,-1 0 15,1 0-15,0 0 0,-21 21 16,21-21-16,-1 21 0,-20 0 0,21 0 16,0 1-16,0-1 0,-1 21 0,1-21 15,21 0-15,0 1 0,-21-1 16,21 0-16,0 0 0,0 0 16,21-21-16,0 0 15,1 0-15,-1 0 16,21 0-16,-21 0 0,0 0 15,1 0-15,20 0 0,-21-21 0</inkml:trace>
  <inkml:trace contextRef="#ctx0" brushRef="#br0" timeOffset="38315.47">14965 6731 0,'-21'-21'15,"-1"21"1,1 0-16,0 0 16,0 0-16,0 21 0,0 0 15,-1 0-15,1 1 16,0-1-16,21 0 0,-21 0 0,0-21 16,0 21-16,21 0 0,0 1 0,0-1 15,0 0-15,-22-21 0,22 21 16,0 0-16,22-21 15,-1 0-15,0 0 16,0 0-16,0 0 16,0 0-16,-21-21 0,22 21 0,-1-21 15,0 0-15,0 0 0,0 21 16,-21-22-16,21 1 0,1 0 16,-22-21-16,0 21 0,21-1 0,-21-20 15,0 0-15,21 21 0,-21-22 0,0 1 16,0 0-16,0 20 0,0-20 15,0 21-15,0-21 0,0 20 0,0 1 16,0 0-16,0 42 31,0 0-31,0 1 0,0-1 0,0 21 16,0 0-16,0-20 0,0 20 16,0 0-16,0 1 0,-21-1 0,21 0 15,-21 1-15,21-22 0,0 21 16,0-21-16,0 22 0,-22-22 15,22 0-15,0 0 0,0 0 0,0 0 16,0 1-16,22-22 31,-1-22-15</inkml:trace>
  <inkml:trace contextRef="#ctx0" brushRef="#br0" timeOffset="39011.23">15494 6456 0,'0'0'0,"0"21"31,0 0-31,-21 0 16,21 22-16,0-22 0,0 0 15,-21 21-15,21-20 0,-22 20 0,22-21 16,-21 21-16,0-20 0,21-1 0,-21 21 15,0-21-15,21 0 0,-21 1 16,-1 20-16,1-21 0,0 0 0,21 0 16,-21 1-16,0-1 0,21 0 15,0 0-15,0 0 0,-21-21 16,21-21 15,0 0-15,0 0-16,21 0 15,-21-1-15,21 1 0,-21 0 16,21 0-16,0 21 0,0 0 31,1 0-31,-22 21 16,21-21-16,0 21 16,-21 0-16,21-21 0,0 22 15,0-1 1,1-21-16,-1 0 0,0 0 15,0 0-15,0 0 16,0 0-16,1 0 0,-1 0 16,0 0-16,0 0 0,0-21 15,0 21-15,-21-22 0,22 1 16,-22 0-16,21 21 0,-21-21 16,0 0-16,0 0 0,0-1 15,0 1-15,0 42 31,0 1-15,0-1 0,0 0-16,0 0 0,0 0 15,0 0-15,-21 1 0,21-1 16,0 0-16,0 0 16,0-42 15,0 0-16</inkml:trace>
  <inkml:trace contextRef="#ctx0" brushRef="#br0" timeOffset="39211.12">15833 6773 0,'0'22'15,"-22"-22"-15,22 21 16</inkml:trace>
  <inkml:trace contextRef="#ctx0" brushRef="#br0" timeOffset="39639.18">16108 6816 0,'0'21'16,"-21"-21"-1,-1 0-15,1 21 0,0-21 16,0 0-16,0 21 0,0-21 0,-1 0 15,22 21-15,-21-21 16,21 22-16,0-1 16,21 0-1,1-21 1,-1 21-16,0-21 0,0 21 16,0-21-16,0 0 0,-21 21 15,22-21-15,-1 0 0,0 22 16,0-22-16,-21 21 0,21-21 15,-21 21-15,0 0 16,-21-21 0,0 0-16,0 0 0,0 0 15,-1 0-15,1 0 16,0 0-16,0 0 0,0 0 16,0 0-16,-1 0 0,1 0 15,21-21 16</inkml:trace>
  <inkml:trace contextRef="#ctx0" brushRef="#br0" timeOffset="39990.99">16404 6562 0,'0'0'0,"0"-21"0,0-1 16,0 1-16,0 42 31,0 1-31,0-1 16,0 0-16,-21 21 0,21-21 0,-21 1 16,21 20-16,0-21 0,0 21 15,0-20-15,0 20 0,-21-21 0,21 0 16,0 22-16,0-22 0,0 0 0,-22 0 15,22 0-15,0 0 0,0 1 16,0-1-16,0 0 16,22-21-1,-1 0-15,0 0 16,0 0-16,0 0 16,0 0-16,1-21 0,-1 21 15,-21-21-15,21 21 0,-21-22 0,21 1 16</inkml:trace>
  <inkml:trace contextRef="#ctx0" brushRef="#br0" timeOffset="40211.86">16277 6837 0,'0'0'0,"21"0"31,0 0-31,1 0 0,-1 0 16,0 0-16,21 0 15,-21 0-15,1 0 0,-1-21 0,0 21 16,0 0-16,0-21 0,0 21 0,1-22 16,-1 1-16</inkml:trace>
  <inkml:trace contextRef="#ctx0" brushRef="#br0" timeOffset="41215.94">8318 5927 0,'0'-21'0,"0"42"0,0-64 0,0 22 16,-21 21-16,21-21 0,0 0 15,-21 21 1,21-21-16,0 42 31,21 0-31,0 0 16,1 0-16,-1 1 0,0 20 0,-21-21 15,21 21-15,0-20 0,0-1 0,1 0 16,-1 21-16,-21-21 0,21 1 16,-21-1-16,21-21 0,-21 21 0,0 0 15,21-21-15,0 21 16,1-21-16,-1 0 16,0 0-16</inkml:trace>
  <inkml:trace contextRef="#ctx0" brushRef="#br0" timeOffset="41456.82">9123 5842 0,'0'0'0,"21"-21"0,0 0 16,-21 0-16,0 42 31,-21 0-31,0 0 15,-22 0-15,22 22 0,-21-22 16,21 0-16,-22 21 0,1-21 16,0 1-16,-1-1 0,1 21 0,0-21 15,-1 0-15,22 1 0,0-1 16,0-21-16</inkml:trace>
  <inkml:trace contextRef="#ctx0" brushRef="#br0" timeOffset="42620.52">13144 5271 0,'22'0'78,"-1"0"-78,0 21 15,21-21-15,-21 21 0,1-21 16,20 21-16,0 0 0,1 0 16,-1-21-16,0 22 0,-21-1 0,22 0 15,-1 0-15,0 0 0,1 0 16,-22 1-16,21-22 0,-21 21 0,1 0 15,20-21-15,-21 21 0,0-21 0,0 0 16,1 21-16,-1-21 16,-42 0 31,-1 0-32,1 0 1,21-21-16</inkml:trace>
  <inkml:trace contextRef="#ctx0" brushRef="#br0" timeOffset="43015.29">13991 5313 0,'-21'0'16,"21"21"0,0 0-1,21 0-15,0 1 16,0-1-16,-21 0 0,22 0 0,-1 0 15,0 22-15,0-22 0,0 0 16,0 0-16,1 21 0,-1-20 16,0-1-16,0 0 0,-21 0 0,21 0 15,0 0-15,-21 1 0,22-1 16,-22 0-16,0 0 16,-22-21 15,1 0-31,0 0 0,0 0 15,0 0-15,0 0 0,-1 0 0</inkml:trace>
  <inkml:trace contextRef="#ctx0" brushRef="#br0" timeOffset="43339.1">13504 5842 0,'0'-21'31,"21"21"-31,1 0 0,-1 0 16,42 0 0,-42 0-16,1 0 0,20 0 15,-21 0-15,21 0 0,1 0 0,-1 0 16,-21 0-16,22 0 0,-1 21 0,-21 0 15,21-21-15,-20 21 0,20-21 16,-21 22-16,0-22 0,0 0 0,1 21 16,-1-21-16</inkml:trace>
  <inkml:trace contextRef="#ctx0" brushRef="#br0" timeOffset="43550.98">14351 5694 0,'0'21'31,"0"0"-31,0 0 15,-21 1-15,21-1 16,-21 0-16,-1-21 16,1 0-16</inkml:trace>
  <inkml:trace contextRef="#ctx0" brushRef="#br0" timeOffset="45528.28">5969 6244 0,'-21'0'16,"0"0"0,-1 0-1,1 0-15,0 0 16,0 0-16,0 0 0,0 0 0,-1 0 15,1 0-15,0 0 0,0 0 16,0 21-16,0 1 0,-1-1 16,1 0-16,0 0 0,0 0 0,21 0 15,-21 22-15,21-22 0,0 21 0,0-21 16,0 1-16,0-1 0,21 0 16,0 0-16,0 0 0,22 0 0,-22 1 15,0-22-15,0 0 0,0 0 16,22 0-16,-22 0 0,21 0 0,-21 0 15,0 0-15,22-22 0,-22 22 16,0-21-16,0 0 0</inkml:trace>
  <inkml:trace contextRef="#ctx0" brushRef="#br0" timeOffset="46057.26">5884 6033 0,'0'0'0,"-21"0"0,-85 0 16,85 0-16,-21 21 0,21 0 16,-22 0-16,22 0 0,-21 0 15,21 1-15,-1 20 0,1-21 16,0 21-16,0 1 0,21-1 0,-21 0 15,21 1-15,0-1 0,0 0 16,0 1-16,0-1 0,21 0 0,0 1 16,0-22-16,0 0 0,22 0 15,-22 0-15,21 1 0,1-1 0,-1-21 16,21 0-16,-20 0 0,20 0 0,-20 0 16,-1 0-16,21 0 0,-20 0 15,-1-21-15,0 21 0,1-22 0,-1 1 16,0 0-16,-20-21 0,20 21 15,-21-22-15,0 1 0,0 0 0,1-1 16,-22 1-16,0 0 0,0-1 16,0 1-16,0 0 0,0-22 15,-22 22-15,1 21 0,0-22 0,-21 1 16,-1 21-16,1-22 0,0 22 16,-22 0-16,1 21 0,-1 0 0,1 0 15,-1 0-15,-20 0 0,-1 0 0,21 21 16,-20-21-16,20 43 0,1-22 15,-1 0-15,1 21 0,-1-21 0,22 22 16,0-1-16,-1 0 0,22 1 16,21-22-16,0 21 0,0-21 0,21 22 15,0-22-15</inkml:trace>
  <inkml:trace contextRef="#ctx0" brushRef="#br0" timeOffset="46874.35">11091 6435 0,'0'0'16,"-21"-21"-16,0 21 0,0 0 0,0 0 0,-1 0 16,1 0-16,-21 0 15,21 0-15,0 0 0,-22 0 0,22 21 16,-21 0-16,-1 0 0,22 0 15,-21 22-15,21-22 0,0 21 0,-1-21 16,1 22-16,21-22 0,-21 21 0,21-21 16,0 0-16,0 1 0,0-1 15,21 0-15,0 0 0,1-21 0,20 0 16,-21 21-16,21-21 0,1 0 0,-1 0 16,0 0-16,1 0 0,-1-21 15,22 0-15,-22 21 0,0-21 0,1 0 16,-1-1-16,0 1 0</inkml:trace>
  <inkml:trace contextRef="#ctx0" brushRef="#br0" timeOffset="47383.06">11028 6117 0,'-43'0'0,"86"0"0,-128 21 16,22 1-16,20-1 0,1 0 0,-22 0 16,22 21-16,0-20 0,-1 20 15,22 0-15,0 1 0,0-1 16,21 0-16,-21 1 0,21-1 0,0 0 16,0 1-16,0-1 0,0 0 15,21 1-15,0-22 0,0 0 0,0 21 16,22-21-16,-22 1 0,21-22 0,1 21 15,-1 0-15,21-21 0,-20 0 16,20 0-16,1 0 0,-1 0 0,-20 0 16,20 0-16,1 0 0,-22-21 0,21 21 15,-20-21-15,-1-1 0,0 1 16,1 0-16,-1 0 0,0 0 0,-20-22 16,20 22-16,-21-21 15,0 21-15,0-22 0,1 1 0,-1-21 16,-21 20-16,0 1 0,0 0 0,0-1 15,0 1-15,-21 0 0,-1-1 16,1 22-16,-21-21 0,0 21 0,-1-1 16,-20 22-16,20-21 0,-41 21 15,20 0-15,-20 0 0,20 0 0,-21 21 16,1-21-16,-1 22 0,22-1 0,-22 21 16,21-21-16,22 22 0,0-22 15,-1 21-15,1 0 0,21 1 16,21-1-16,0 0 0,0-20 0,0-1 15,42 0-15</inkml:trace>
  <inkml:trace contextRef="#ctx0" brushRef="#br0" timeOffset="48143.62">16700 6096 0,'0'0'0,"-21"0"0,0 0 0,0 0 0,0 0 15,0 0-15,-22 0 0,22 0 0,0 0 16,0 21-16,-22 0 16,22 1-16,0-22 0,0 21 0,0 0 0,21 21 15,0-21-15,0 1 16,0 20-16,0-21 0,0 21 0,0-20 16,21-1-16,0 0 0,0 0 0,0 0 15,22 0-15,-22 1 0,21-22 16,-21 0-16,22 0 0,-22 0 0,21 0 15,-21 0-15,22-22 0,-22 22 16</inkml:trace>
  <inkml:trace contextRef="#ctx0" brushRef="#br0" timeOffset="48631.34">16616 5779 0,'0'0'0,"-43"0"0,1 0 0,0 0 16,-1 21-16,1 0 0,0 0 0,-1 0 16,22 0-16,-21 1 0,0-1 0,-1 21 15,22-21-15,-21 22 0,21-1 16,-1-21-16,1 21 0,21 1 0,0-1 15,0-21-15,0 22 0,0-1 16,0-21-16,43 21 0,-22-20 16,0 20-16,21-21 0,1 0 0,-1 0 15,0-21-15,22 22 0,-22-22 16,22 0-16,-22 0 0,21 0 0,-20 0 16,20 0-16,-20-22 0,-1 1 15,0 0-15,1 0 0,-1 0 0,-21 0 16,21-1-16,-20-20 0,-1 21 0,0-21 15,21 20-15,-42-20 0,21 0 16,-21-1-16,22 1 0,-22 21 0,0-21 16,0-1-16,0 1 15,-22 0-15,1 20 0,-21-20 0,21 21 16,-22 0-16,22 0 0,-21-1 16,0 1-16,-22 21 0,22 0 0,-22 0 15,1 0-15,20 0 0,-20 0 0,-1 0 16,22 0-16,-21 21 0,20-21 15,1 22-15</inkml:trace>
  <inkml:trace contextRef="#ctx0" brushRef="#br1" timeOffset="65744.53">18648 2307 0,'0'0'0,"-21"0"0,-1 0 31,22-21-31,-21 21 0,0 0 0,0 0 31,0 0-31,0 0 0,-1 0 16,1 0-16,0 0 0,0 0 15,0 0-15,0 0 0,-1 0 0,1 0 16,0 0-16,0 21 0,0-21 16,0 0-16,-1 0 15,44 0 95,-1 0-110,0 0 15,0 0-15,0 0 0,0 0 0,1 0 16,-1 0-16,21 0 0,-21 0 15,22 0-15,-1 0 0,-21 0 0,43 0 16,-22 0-16,0 0 0,1 0 16,20 0-16,-21 0 0,22 0 0,-22 0 15,22 0-15,-1 0 0,-20 0 16,20 0-16,1 0 0,-22 0 16,21 0-16,1 0 0,-1 0 0,1 0 15,-22 0-15,22 0 0,-22 0 16,22 21-16,-22-21 0,0 0 0,1 0 15,-1 0-15,-21 0 0,0 0 16,0 0-16,1 0 0,-1 0 0,0 0 16,0 0-16,-42 0 62,21-21-46</inkml:trace>
  <inkml:trace contextRef="#ctx0" brushRef="#br1" timeOffset="66427.67">19748 2032 0,'-21'0'16,"21"-21"-16,-21 21 16,21 21 30,0 0-30,21-21-16,0 21 0,1-21 0,-22 22 16,21-22-16,0 21 0,0-21 15,-21 21-15,42-21 0,-20 21 0,-1-21 16,0 0-16,0 21 16,21-21-16,-20 0 0,20 21 0,-21-21 15,0 22-15,22-22 0,-22 0 16,0 0-16,0 0 0,0 21 0,0-21 15,1 0-15,-1 0 0,0 0 16,0 0-16,-21 21 63,-21-21-63,0 0 15,0 21-15,-1-21 0,22 21 16,-21-21-16,0 21 0,0 1 15,0-1-15,0 0 0,-22 0 0,22 0 16,-21 0-16,21 1 0,-22-1 16,1 21-16,0-21 0,20 0 0,-20 22 15,0-22-15,-1 0 0,1 0 16,21 0-16,-21 1 0,20-22 16,-20 21-16,21 0 0,0-21 0,0 21 0,-1-21 15,1 21 1,0-21-16,21-21 31,21 0-15,0 0-16,1 0 15,-1-22-15</inkml:trace>
  <inkml:trace contextRef="#ctx0" brushRef="#br1" timeOffset="76439.33">21823 1778 0,'0'0'0,"-21"0"16,-1 0-1,22 21 1,0 0-16,0 1 16,22-22 15,-1 0-31,0 0 0,0 0 16,0 0-16,0 0 0,22 0 15,-22 0-15,0 0 0,0-22 0,0 1 16,1 21-16,-1-21 0,0 0 15,0 21-15,0-21 0,-21 0 16,21-1-16,-21 1 0,0 0 16,0 0-16,0-21 0,0 20 0,0 1 15,0 0-15,0 0 0,0 0 16,0 0-16,0-1 0,0 1 16,-21 21-1,0 0 1,21 21-1,0 1-15,-21-1 0,21 0 16,0 21-16,0-21 0,0 22 0,0-1 16,0 0-16,0 1 0,0 20 15,0-20-15,0-1 0,0 0 0,0 1 16,0-1-16,0 0 0,0-21 16,0 22-16,0-1 0,0-21 15,0 22-15,0-22 0,0 0 0,-21 21 16,21-21-16,0 1 0,0-1 15,0 21-15,-21-21 0,21 0 16,-22 1-16,1-1 16,0-21-16,0 0 0,0 0 0,0 0 15,-1 0-15,1 0 0,0 0 16,0 0-16,-21 0 0,20-21 0,1-1 16,0 1-16,-21 0 0,21 0 15,-1 0-15,1 0 0,0-1 0,0 1 16,21 0-16,-21 21 15,21-21-15,0 42 32,0 0-17,21-21-15,-21 21 0,21-21 16,0 22-16,0-22 0,1 21 16,-1-21-16,21 21 0,-21-21 0,22 0 15,-1 21-15,-21-21 0,21 0 16,-20 0-16,20 0 0,-21 0 0,21 0 15,-20 0-15,20 0 0,-21 0 16,0 0-16,0-21 0,1 0 0,-1 21 16,0-21-16,0-1 15,0 22-15,-21-21 0,21 0 0,-21 0 16,22 0-16,-22 0 0,21-1 0,-21 1 16,0 0-16,0 0 15,0 42 32,0 0-31,0 0-16,0 1 0,0-1 15,-21 0-15,21 0 0,-22 0 16,22 0-16,0 1 0,0-1 16,0 0-16,0 0 15,0 0-15,0 0 0,0 1 0,0-1 16,0 0-1,-21-21 1,0-21 0,21 0-1,0-1-15,0 1 0,0 0 0,-21 0 16,21 0-16,0 0 0,0-1 16,0 1-16,0 0 0,0 0 15,0 0-15,21 0 16,0-1-16,0 22 0,1-21 15,-1 21-15,21 0 0,-21-21 16,22 21-16,-1 0 0,0 0 0,1 0 16,-1 0-16,0 0 0,1 0 15,-1 21-15,0-21 0,-21 21 0,1 1 16,-1-1-16,0 0 0,-21 0 0,21-21 16,-21 21-16,0 0 0,0 1 15,0-1-15,-21 0 0,0 0 0,21 0 16,-21-21-16,21 21 0,-22-21 15,22 22-15,0-44 47,22 1-47,-1 0 0</inkml:trace>
  <inkml:trace contextRef="#ctx0" brushRef="#br1" timeOffset="77063.82">23368 2159 0,'0'0'0,"0"-21"0,0 0 15,-21 0 1,0 21-16,-1-22 0,1 22 15,0 0-15,0 0 16,0 0-16,-22 0 0,22 22 0,0-22 16,0 21-16,0 0 0,0 0 15,-1 0-15,1 0 0,0 1 0,0-1 16,0 0-16,0 0 0,21 21 0,0-20 16,0-1-16,0 0 0,0 0 15,0 0-15,21 0 16,0-21-16,0 0 0,0 22 15,0-22-15,22 0 0,-22 0 0,0 0 16,0 0-16,0-22 0,1 22 16,-1-21-16,0 0 0,0 0 0,0 0 15,0 0-15,-21-1 0,22 1 16,-1-21-16,-21 21 0,0-22 0,21 1 16,0 21-16,-21-21 0,21-1 15,-21 1-15,0 0 0,21-1 0,1 1 16,-1 0-16,-21-1 0,0 22 15,0-21-15,0 21 0,0-1 16,0 44 0,-21 20-1,21-21-15,-22 21 0,22 1 16,-21-1-16,21 0 0,0 1 0,-21 20 16,21-20-16,-21-1 0,21 0 0,0-21 15,0 22-15,0-1 0,0-21 16,0 0-16,0 22 0,0-22 0,0 0 15,0 0-15,21 0 16,0-21-16,0 0 0,1 0 16,-1 0-16,0 0 0,21 0 15,-21 0-15,1-21 0,-1 0 0</inkml:trace>
  <inkml:trace contextRef="#ctx0" brushRef="#br1" timeOffset="77519.56">23812 2265 0,'22'0'15,"-1"0"-15,0 0 0,0 0 0,0 0 16,0 0-16,1 0 0,-1 0 16,0 0-16,0-21 0,0 0 0,0 21 15,1-22-15,-22 1 16,0 0-16,0 0 0,0 0 16,0 0-16,-22-1 15,1 22-15,0 0 16,0 0-16,0 0 0,-22 0 15,22 22-15,0-1 0,-21 0 0,21 0 16,-1 0-16,-20 0 0,21 22 16,0-22-16,0 21 0,21-21 15,0 22-15,0-22 0,0 0 0,0 0 16,0 0-16,21 1 0,0-22 16,0 21-16,0-21 0,0 0 0,22 21 15,-22-21-15,0 0 0,21 0 16,-20 0-16,-1 0 0,21 0 0,-21 0 15,0-21-15,1 21 0,-1-21 16</inkml:trace>
  <inkml:trace contextRef="#ctx0" brushRef="#br1" timeOffset="77843.37">24426 2096 0,'0'21'16,"0"0"-16,0 0 16,21 0-16,-21 0 15,22 1-15,-22-1 0,21 0 0,0 0 16,-21 0-16,21 0 0,0 1 15,0-1-15,1 0 0,-1-21 0,0 21 16,0 0-16,0-21 0,0 21 16,1-21-16,-22 22 0,21-22 15,0 0 1,-21-22 0,21 22-16,-21-21 0</inkml:trace>
  <inkml:trace contextRef="#ctx0" brushRef="#br1" timeOffset="78103.23">24892 2138 0,'-21'0'15,"0"0"-15,-1 0 0,1 0 16,0 0-16,0 21 0,0 0 15,0 0-15,-22 1 0,1-1 0,21 0 16,-22 0-16,1 0 0,0 22 16,21-22-16,-22 0 0,22 21 0,0-21 15,0 1-15,0-1 16,-1 0-16,1 0 0,42-21 31</inkml:trace>
  <inkml:trace contextRef="#ctx0" brushRef="#br1" timeOffset="78935.75">25527 1884 0,'0'0'15,"0"-21"1,0 42-1,0 0 1,0 0-16,0 22 0,-21-22 16,21 0-16,0 21 0,0 1 0,-21-1 15,21-21-15,0 21 16,0 1-16,-22-1 0,22 0 0,-21-20 16,0 20-16,21-21 0,0 21 0,0-20 15,0-1-15,-21 0 0,21 0 16,0 0-16,-21-21 15,0 0 17,21-21-32,-22 0 15,22 0-15,0 0 0,0-1 0,0 1 16,0 0-16,0 0 0,0 0 16,0 0-16,0-1 0,22 1 0,-1 0 15,0 0-15,21 21 16,-21-21-16,22 0 0,-22 21 0,21 0 15,1-22-15,20 22 0,-21 0 0,1 0 16,-1 0-16,0 0 0,1 22 16,-1-22-16,-21 21 0,22 0 0,-22 0 15,0 0-15,0 0 0,-21 1 16,0-1-16,0 0 0,0 21 0,-21-21 16,0 1-16,-22-1 0,1 0 15,21 0-15,-21-21 0,-1 21 0,1 0 16,0-21-16,-1 22 0,22-22 15,0 0-15,-21 0 0,20 0 16,1 0-16,21-22 31,0 1-31,21 21 0</inkml:trace>
  <inkml:trace contextRef="#ctx0" brushRef="#br1" timeOffset="79470.37">26543 2117 0,'0'0'0,"0"-21"0,-21 21 0,0-22 16,-1 22-16,1 0 0,0 0 15,0 0-15,-21 22 0,20-1 16,1 0-16,0 0 0,-21 0 16,21 22-16,-1-22 0,-20 0 0,21 21 15,0-21-15,21 22 0,0-22 16,-21 0-16,21 0 0,0 0 0,0 1 16,0-1-16,0 0 0,21-21 15,0 21-15,0-21 16,21 0-16,-20 0 0,20 0 0,-21 0 15,21-21-15,-20 0 0,20 21 16,-21-21-16,0-1 0,22 1 0,-22 0 16,0-21-16,0 21 0,0-22 15,-21 22-15,21-21 0,-21 21 0,22-1 16,-22-20-16,0 21 0,0 0 16,-22 42-1,22 0 1,-21 0-16,21 0 15,0 22-15,0-22 0,-21 0 0,21 21 16,0-20-16,0-1 0,0 21 16,0-21-16,0 0 0,0 1 0,21-1 15,-21 0-15,21 0 16,1-21-16,-1 0 0,0 0 16,0 0-16,0 0 0,0 0 0</inkml:trace>
  <inkml:trace contextRef="#ctx0" brushRef="#br1" timeOffset="79932.11">27368 2138 0,'0'0'0,"-21"0"16,0 0-16,0 0 0,0 0 0,0 0 15,-1 0-15,-20 0 0,21 21 0,-21-21 16,20 21-16,1 0 0,-21 1 16,21-1-16,0-21 0,21 21 0,0 0 15,0 0-15,0 0 0,0 1 16,0-1-16,21-21 16,0 21-16,0-21 15,0 0-15,0 21 0,22-21 0,-22 0 16,21 0-16,-21 0 0,1 0 15,20 0-15,-21 21 0,0-21 0,0 21 16,1-21-16,-22 22 16,0-1-16,-22 0 31,1-21-31,0 0 0,0 0 0,0 0 16,-22 21-16,22-21 0,0 0 15,-21 0-15,21 0 0,-22 0 0,22 0 16,0 0-16,0 0 0,0 0 0,-1 0 15,1 0-15,0 0 16,42 0 15,0-21-31</inkml:trace>
  <inkml:trace contextRef="#ctx0" brushRef="#br1" timeOffset="80343.87">27559 2350 0,'21'0'16,"0"0"-16,0 0 15,1 0-15,-1 0 0,0 0 16,0-22-16,0 22 0,0-21 0,1 21 16,-1-21-16,0 21 0,0-21 15,0 21-15,-21-21 0,0 0 16,-21 21 0,0 0-16,0 0 0,0 0 15,-1 0-15,-20 0 0,21 21 16,0-21-16,-22 21 0,22 0 15,0 0-15,0 0 0,0 1 0,21-1 16,0 0-16,0 0 0,0 21 16,0-20-16,0-1 0,0 0 0,0 0 15,21 0-15,0-21 0,0 21 16,0-21-16,1 0 0,-1 0 16,21 0-16,0 0 0,-20 0 0</inkml:trace>
  <inkml:trace contextRef="#ctx0" brushRef="#br1" timeOffset="80895.55">28533 2350 0,'0'-22'16,"0"1"-1,0 0-15,-22 0 0,1 21 16,0 0-16,0 0 0,0 0 15,0 0-15,-1 0 0,1 0 0,-21 0 16,21 0-16,-22 21 0,22 0 0,-21 0 16,21 1-16,-22-1 0,22 0 15,-21 0-15,21 0 0,0 0 0,-1 1 16,1-1-16,21 0 16,0 0-16,0 0 0,0 0 0,0 1 15,21-1-15,1-21 0,-1 21 16,0-21-16,21 0 0,-21 0 0,22 0 15,-1 0-15,-21 0 0,22 0 16,-1-21-16,-21 0 0,21-1 0,-20 1 16,-1 0-16,0 0 0,0-21 15,0-1-15,0 1 0,1 0 0,-1-1 16,0-20-16,0 20 0,-21-20 16,21-1-16,0 22 0,-21-21 0,22-1 15,-22 22-15,21-1 0,-21 1 16,0 21-16,0 0 0,0 0 15,0 42 1,-21 0-16,-1 0 0,1 21 16,0 1-16,-21 20 0,21-20 0,-1 20 15,1-21-15,0 22 0,21-22 16,0 1-16,0-1 0,0 0 0,0 1 16,0-1-16,21-21 0,0 21 15,1-20-15,-1-1 0,0 0 0,21-21 16,1 0-16,-22 21 0,21-21 15,0 0-15,1 0 0,-1-21 16,0 21-16</inkml:trace>
  <inkml:trace contextRef="#ctx0" brushRef="#br1" timeOffset="83411.28">30120 2011 0,'0'0'0,"0"-21"16,0 0-1,0 42 16,0 0-31,0 0 16,0 0-16,0 0 0,0 1 0,0-1 16,0 21-16,0-21 0,0 0 15,0 1-15,0-1 0,0 0 0,0 21 16,0-21-16,0 1 0,0-1 16,0 0-16,0 0 0,0 0 15,0 0 1,21-42 31</inkml:trace>
  <inkml:trace contextRef="#ctx0" brushRef="#br1" timeOffset="84855.74">30205 1947 0,'21'0'32,"0"0"-17,0 0-15,0 0 0,1 0 16,-1 0-16,0 0 0,21 0 0,-21 0 16,22 22-16,-22-22 0,21 0 15,-21 0-15,22 0 0,-1 0 16,-21 0-16,22 21 0,-22-21 15,21 0-15,-21 0 0,22 0 0,-22 0 16,21 0-16,0 0 0,1 0 16,-1 0-16,0 0 0,22 0 0,-22 0 15,22 0-15,-1 0 0,1 0 16,-1 0-16,1 0 0,-1 0 16,-20 0-16,20 0 0,-21 0 0,1 0 15,20 0-15,-20 0 0,-1 0 16,0 0-16,1 0 0,20 0 0,-21 0 15,22 0-15,-1-21 16,-20-1-16,20 22 0,1 0 16,-1 0-16,-20 0 0,20 0 0,-21 0 15,1 0-15,-1 0 0,0 0 16,-20 0-16,20 0 0,0 0 0,-21 0 16,22 0-16,-22 0 0,21 0 15,-21 0-15,22 0 0,-22 0 16,21 0-16,-21 0 0,1 0 0,20 0 15,-21 0-15,0 0 0,22 0 16,-22 0-16,0 0 0,0 0 16,0 0-16,0 0 0,1 0 0,-1 0 15,0 0-15,0 0 16,-21-21 0,0 42 46,0 1-46,0-1-16,0 0 15,0 0-15,0 0 0,-21-21 0,21 21 16,-21 1-16,21-1 0,0 0 16,0 0-16,-21 0 0,-1 0 15,22 1-15,-21 20 0,21-21 16,0 0-16,-21 0 0,21 1 15,-21-1-15,0 0 0,21 0 16,0 0-16,0 0 16,0 1-1,-21-22-15,-1 0 16,1 0 0,0 0-16,0 0 15,0 0-15,0 0 0,-1 0 16,1 0-16,0 0 15,0 0-15,0 0 0,0 0 16,-22 0-16,22 0 0,0 0 16,-21 0-16,-1 0 0,1 0 15,0 0-15,-1 0 0,1 0 0,-22 0 16,22 0-16,-21 0 0,20 0 16,-20 0-16,20 0 0,-20 0 0,-1 0 15,22 0-15,-21 0 0,20 0 16,1 0-16,-22 21 0,22-21 15,-21 0-15,20 0 0,-20 0 0,20 21 16,-20-21-16,-1 0 0,22 0 16,-21 21-16,-1-21 0,22 0 0,-22 0 15,22 21-15,-22-21 16,22 0-16,0 0 0,-22 0 0,22 0 16,0 0-16,-1 21 0,1-21 15,0 0-15,20 0 0,-20 0 0,21 0 16,-21 0-16,20 0 0,-20 0 15,21 0-15,-21 0 0,20 0 0,-20 0 16,0 0-16,21 0 0,-22 0 16,22 0-16,-21 0 0,21 0 0,-1 0 15,-20 0-15,21 0 0,0 0 16,0 0-16,-1 0 0,1 0 0,0 0 16,0 0-16,0 0 0,0 0 15,-1 0 1,1 0-16,21-21 94,21 21-79,1-21-15</inkml:trace>
  <inkml:trace contextRef="#ctx0" brushRef="#br1" timeOffset="85263.53">30797 2053 0,'22'43'0,"-22"-22"15,0 0-15,0 0 16,0 0-16,0 0 0,0 1 0,0-1 16,0 0-16,0 0 0,0 0 15,0 0-15,0 1 0,0-1 0,0 0 16,0 0-16,0 0 0,0 0 16,0 1-16,21-22 46</inkml:trace>
  <inkml:trace contextRef="#ctx0" brushRef="#br1" timeOffset="85663.3">31729 2096 0,'0'21'15,"0"0"-15,0 0 16,0 0-16,0 0 0,0 1 16,-21-1-16,21 0 0,0 0 15,0 0-15,0 0 0,0 1 0,0-1 16,0 21-16,0-21 16,0 0-16,0 1 0,0-1 0,0 0 15,0 0-15,21-21 47,-21-21-47,21 21 16,-21-21-16</inkml:trace>
  <inkml:trace contextRef="#ctx0" brushRef="#br1" timeOffset="86031.09">32321 2074 0,'0'22'16,"0"-1"-16,0 0 0,0 0 15,0 0-15,0 0 16,0 1-16,0-1 0,0 0 0,0 0 16,0 0-16,0 0 0,0 1 15,0-1-15,0 0 16,0 0-16,0 0 0,0 0 0,0 1 16,0-1-16,0 0 15,0-42 32,22 21-47,-1-21 0</inkml:trace>
  <inkml:trace contextRef="#ctx0" brushRef="#br1" timeOffset="86919.16">30543 2794 0,'0'21'47,"0"0"-31,0 1 0,22-22-16,-1 0 15,0 0 1,0 0-16,0 0 0,0 0 15,1 0-15,-1 0 16,0 0-16,0-22 16,-21 1-1,0 0-15,0 0 0,-21 0 16,0 21 0,0 0-16,-1 0 0,1 0 15,0 0 1,0 0-16,0 0 15,21 21 1,21-21 0,0 0-16</inkml:trace>
  <inkml:trace contextRef="#ctx0" brushRef="#br1" timeOffset="87271.96">31157 2731 0,'0'21'31,"0"0"-31,0 0 16,0 0-1,0 0-15,0 1 16,-21-22-16,21 21 16,-21-21-1</inkml:trace>
  <inkml:trace contextRef="#ctx0" brushRef="#br1" timeOffset="88279.34">31898 2667 0,'21'0'78,"0"0"-78,-21 21 32,0 0-32,0 1 15,-21-22-15,21 21 16,-21-21-16,0 0 0,0 21 15,0-21-15,-1 21 0,1-21 16,21 21 0,21-21 31,1 0-32,-1 0-15,0-21 0,0 21 16,0 0-16,0 0 0,1-21 0,-1 21 15,0-21-15,0 21 0,21 0 16,-20-21-16,-1 21 0</inkml:trace>
  <inkml:trace contextRef="#ctx0" brushRef="#br1" timeOffset="88987.92">32787 2646 0,'0'0'0,"21"0"32,0 0-17,1 0 1,-1 0 0,0 0-16,-21 21 15,0 0 1,0 0-1,-21-21-15,21 22 0,-21-22 16,-1 0-16,1 21 0,0-21 16,0 0-16,0 21 15,42-21 48,0 0-48,0 0-15,0 0 16,1 0-16,-1 0 16,0 0-16,0 0 15,0 0 1,-21 21 0,0 0-1,0 0-15,0 1 16,-21-1-1,0-21 1,21 21-16,-21-21 16,0 0-16,-1 21 15,1-21-15,0 0 0,0 0 16,0 0-16,0 0 0,-22 0 16,22 0-16,0 0 0,0 0 0,0-21 15,-1 21-15,1-21 0,0 0 16</inkml:trace>
  <inkml:trace contextRef="#ctx0" brushRef="#br1" timeOffset="89719.44">30565 1545 0,'-22'64'15,"22"-43"1,-21 0-16,21 21 0,0-20 0,0 20 15,-21-21-15,21 0 0,0 22 16,0-22-16,0 0 0,0 0 0,0 0 16,0 0-16,0 1 0,0-1 15,0 0-15,0 0 0</inkml:trace>
  <inkml:trace contextRef="#ctx0" brushRef="#br1" timeOffset="89955.31">30374 2011 0,'0'0'0,"0"21"0,0 0 15,21-21-15,0 21 16,1-21-16,-22 22 0,21-22 15,0 0-15,-21 21 0,21-21 16,0 0 15,0 0-15</inkml:trace>
  <inkml:trace contextRef="#ctx0" brushRef="#br1" timeOffset="90111.73">30586 2032 0,'0'0'0,"-21"21"16,-1 0 0,1-21-16</inkml:trace>
  <inkml:trace contextRef="#ctx0" brushRef="#br1" timeOffset="90508.5">31284 1566 0,'0'0'0,"0"22"15,0-1-15,-21 0 0,21 0 0,0 0 16,0 22-16,0-22 0,0 0 0,0 21 16,0-21-16,0 1 15,0 20-15,0-21 0,0 0 0,0 0 16,0 1-16,0-1 16,0 0-16,0 0 15,-21-21-15,0 0 16</inkml:trace>
  <inkml:trace contextRef="#ctx0" brushRef="#br1" timeOffset="90711.39">31115 1947 0,'0'22'16,"0"-1"-16,21 0 31,0-21-31,0 0 16,1 0-16,-1 0 0,0 0 15,0 0-15,0 0 16,0 0-16,1 0 0,-1 0 16</inkml:trace>
  <inkml:trace contextRef="#ctx0" brushRef="#br1" timeOffset="90871.3">31517 1969 0,'-21'21'16,"0"-21"-16,0 21 0,-1-21 16,1 21-16,0-21 0,0 0 15</inkml:trace>
  <inkml:trace contextRef="#ctx0" brushRef="#br1" timeOffset="91227.09">31962 1588 0,'0'0'0,"0"21"32,0 0-32,0 0 15,0 0-15,-22 0 0,22 1 16,0 20-16,0-21 0,0 0 0,0 0 15,0 22-15,0-22 0,0 0 16,0 0-16,0 0 0,0 1 0,0-1 16,0 0-16,0 0 15,-21 0 1</inkml:trace>
  <inkml:trace contextRef="#ctx0" brushRef="#br1" timeOffset="91431.98">31835 1905 0,'0'21'0,"0"0"16,0 1-16,0-1 15,0 0-15,21-21 16,-21 21-16,21 0 0,0-21 0,0 0 15,0 21-15,1-21 16,-1 0 0,0 0-16,0 0 15,0 0-15</inkml:trace>
  <inkml:trace contextRef="#ctx0" brushRef="#br1" timeOffset="91614.87">32194 1884 0,'0'0'0,"-21"21"0,0-21 16,0 21-16,-21 0 0,20 1 0,-20 20 15,21-21 1,0 0-16,21 0 0,-21 1 16,42-22-1</inkml:trace>
  <inkml:trace contextRef="#ctx0" brushRef="#br1" timeOffset="92063.13">32872 1651 0,'0'0'0,"0"-21"0,0 0 16,0 0-16,21-1 16,-21 1-16,0 42 31,0 1-31,0-1 16,0 0-16,0 21 0,0 1 15,0-1-15,0 0 0,0 1 0,0-1 16,0-21-16,0 21 0,0-20 15,0 20-15,0-21 0,0 0 0,0 0 16,0 1-16,0-1 16</inkml:trace>
  <inkml:trace contextRef="#ctx0" brushRef="#br1" timeOffset="92263.01">32808 1969 0,'-21'0'0,"0"21"16,21 0-1,0 0-15,21 0 32,0-21-32,0 21 0,1-21 0,-1 0 15,0 0 1,0 0-16,0 0 0,0 0 15,1 0-15,-1 0 0,0 0 0</inkml:trace>
  <inkml:trace contextRef="#ctx0" brushRef="#br1" timeOffset="92407.93">33147 1969 0,'0'0'16,"0"21"-1,-21 0-15,0 0 0,-1 0 16,1 0-16,0 1 0,0-1 15,0 0-15,0 0 0,-1-21 0,1 21 16,0 0-16,0-21 16</inkml:trace>
  <inkml:trace contextRef="#ctx0" brushRef="#br1" timeOffset="116623.16">18648 3789 0,'-21'0'63,"-1"0"-63,1 0 0,0 0 15,0 0-15,0 0 0,0 0 16,-1 21-16,1-21 0,0 0 16,0 0-16,0 0 0,0 0 15,-1 0-15,1 0 0,0 0 47,21 21-31,21-21 31,0 0-47,1 0 15,-1 0-15,0 0 0,0 0 16,0 0-16,0 0 16,22 0-16,-22 0 0,0 0 15,0 0-15,0 0 0,22 0 0,-22 0 16,21 0-16,-21 0 0,1 0 15,20 0-15,-21 0 0,85 0 16,-64 0-16,1 0 0,-1 0 16,0 0-16,1 0 0,-1 0 15,0 0-15,1 0 0,-1 0 0,0 0 16,1 0-16,-1 0 0,0 0 16,1 0-16,-1 0 0,0 0 0,-21 0 15,22 0-15,-22-21 0,0 21 0,0 0 16,22 0-16,-22 0 0,0 0 15,0 0-15,0 0 0,0 0 16,1 0-16,-22-21 16,21 21-16,0 0 15,0 0 1,0 0-16,0 0 47,-21-21 47,-21 21-79,0-21 1,0 21-16</inkml:trace>
  <inkml:trace contextRef="#ctx0" brushRef="#br1" timeOffset="117399.55">19727 3493 0,'0'0'16,"-21"0"-16,21 21 31,0 0-16,0 0-15,0 0 16,21-21-16,-21 21 0,21-21 0,-21 22 16,22-22-16,-1 0 15,0 21-15,0-21 0,21 21 16,-20-21-16,-1 0 0,0 0 16,0 0-16,0 0 0,0 0 0,1 0 15,-1 0-15,0 0 0,0 0 0,0 0 16,0 0-16,1 0 0,20 0 31,-21 0-15,-21 21 62,-21-21-78,21 21 15,-21 0-15,0-21 0,-1 22 16,1-22-16,21 21 0,-21 0 16,0 0-16,0-21 0,0 21 0,-1 0 15,1 1-15,0-1 0,0 0 0,-21 21 16,20-21-16,1 1 0,0-1 16,-21 21-16,21-21 0,-1 0 15,1 1-15,0-1 0,0 0 16,0 0-16,0 0 0,-1 0 15,22 1-15,-21-1 16,0-21 15,21 21-31,0-42 47,0 0-31,0-1-16,21 22 15,0-21-15,-21 0 0,22 21 16,-1-21-16</inkml:trace>
  <inkml:trace contextRef="#ctx0" brushRef="#br1" timeOffset="121471.26">21717 3450 0,'0'-21'31,"0"0"-16,0 0 1,0 0 0,0-1-1,0 1 1,0 0-16,0 0 0,0 0 16,0 0-16,0-1 15,0 1-15,0 0 16,0 42 15,0 0-15,21 22-1,-21-22-15,0 21 0,0-21 0,0 22 0,0-1 16,0 0-16,0-20 0,0 20 16,0 0-16,0 1 0,0-1 15,0-21-15,0 21 0,0 1 0,0-22 16,0 21-16,0-21 0,0 1 15,0 20-15,0-21 0,0 0 16,0 0-16,0-42 47,0 0-47,0 0 0,0 0 16,0 0-16,0-1 0,0 1 15,0 0-15,0 0 0,0-21 16,0 20-16,0 1 0,0 0 0,21-21 15,0 21-15,1-1 0,-1 1 16,0 0-16,0 0 0,0 21 0,0-21 16,1 21-16,-1 0 0,0 0 0,21 0 15,-21 0-15,1 0 0,-1 0 16,0 0-16,0 21 0,0 0 0,0 0 16,1 0-16,-22 1 0,0-1 15,0 0-15,0 0 0,0 0 0,0 0 16,0 1-16,0-1 0,0 0 15,0 0-15,0 0 0,0 0 16,0 1-16,0-1 0,0 0 16,0-42 31,0 0-47,0-1 15</inkml:trace>
  <inkml:trace contextRef="#ctx0" brushRef="#br1" timeOffset="121911.52">22479 3683 0,'0'0'0,"21"0"15,0 0-15,0 0 0,1 0 16,-1 0-16,0 0 0,0 0 0,0-21 16,0 21-16,1-21 0,-1 0 15,0 21-15,-21-22 0,0 1 0,21 21 16,-21-21-16,0 0 0,0 0 16,0 0-16,-21 21 0,0 0 15,0 0-15,-22 0 0,22 0 16,0 0-16,-21 0 0,-1 0 15,22 21-15,0 0 0,-21 0 0,20 0 16,1 0-16,0 1 0,0-1 16,21 0-16,-21 0 0,21 0 0,0 0 15,0 1-15,0-1 16,0 0-16,21 0 0,0-21 0,0 21 16,0-21-16,1 0 0,20 21 15,-21-21-15,0 0 0,0 0 16,22 0-16,-22 0 0,0 0 0,21 0 15,-20 0-15,-1 0 0,0-21 16,0 0-16,0 21 0,0-21 0,1 0 16</inkml:trace>
  <inkml:trace contextRef="#ctx0" brushRef="#br1" timeOffset="122211.35">23093 3133 0,'0'-21'16,"0"42"-1,0 0-15,0 0 0,0 0 16,0 22-16,0-22 0,0 21 0,-21 0 16,21 1-16,0-1 15,0 0-15,-22 1 0,22-22 0,0 21 16,0-21-16,0 22 0,0-22 15,0 0-15,0 0 0,0 0 0,0 1 16,0-1-16,0 0 0,22-21 16,-1 0-16,0 0 15,0 0 1,0-21-16,-21 0 16</inkml:trace>
  <inkml:trace contextRef="#ctx0" brushRef="#br1" timeOffset="122443.21">22945 3493 0,'21'0'15,"0"0"1,0 0-16,0 0 0,0 0 0,1 0 15,-1-22-15,0 22 16,0-21-16,0 21 0,0 0 16,1-21-16,-1 21 0,0-21 15,0 21-15,0 0 16</inkml:trace>
  <inkml:trace contextRef="#ctx0" brushRef="#br1" timeOffset="122911.18">23389 3471 0,'0'-21'16,"21"21"0,0-21-16,1 0 15,-1 21 1,0 0-16,0 0 0,0 0 15,0 0-15,1 0 0,-1 21 16,0 0-16,0-21 0,0 21 0,0 1 16,22-1-16,-43 0 0,21 0 0,0 0 15,-21 0-15,21 1 0,-21-1 16,0 0-16,0 0 0,0 0 0,0 0 16,-21 1-16,0-1 15,0-21-15,21 21 0,-21-21 16,-1 0-16,1 0 15,0 0-15,0 0 16,21-21-16,0 0 16,0-1-16,0 1 0,0 0 15,0 0-15,0 0 0,21 0 16,-21-22-16,21 22 0,0 0 0,-21-21 16,22 20-16,-1 1 0,0 0 15,0 21-15,-21-21 0,21 0 0,0 21 16,1 0-16,-22-21 15,21 21-15,0 0 16,0 0 0</inkml:trace>
  <inkml:trace contextRef="#ctx0" brushRef="#br1" timeOffset="123417.4">24257 3387 0,'0'-21'0,"-21"21"15,0 0-15,-1 0 16,1 21 0,21 0-16,-21-21 15,0 21-15,21 0 0,-21 0 0,0 1 16,21-1-16,-22 21 0,1-21 0,21 0 15,0 1-15,-21-1 0,21 0 16,-21 0-16,21 0 0,0 0 0,0 1 16,0-1-16,0 0 0,21 0 15,0-21-15,0 0 0,22 0 16,-22 0-16,0 0 0,0 0 16,0 0-16,1 0 0,-1 0 15,0 0-15,0-21 0,0 21 0,0-21 16,1 0-16,-1-1 0,0 1 15,-21 0-15,21 0 0,-21 0 16,21 0-16,-21-1 0,0-20 0,0 21 16,0 0-16,0-22 0,0 22 15,0 0-15,0-21 0,0 21 0,-21-1 16,0 1-16,0 21 16,0 0-16,-1 0 0,1 0 15,0 0-15,0 0 0,0 21 16,0 1-16,21-1 15,-22 0-15,1 0 0,21 0 16</inkml:trace>
  <inkml:trace contextRef="#ctx0" brushRef="#br1" timeOffset="124300.06">25188 3450 0,'0'0'0,"0"-21"0,0 0 0,0 0 15,0 0-15,-21 21 16,21-22-16,-21 22 0,0 0 0,0 0 15,-1 0-15,1 0 0,0 0 16,0 0-16,0 0 0,-22 0 0,22 22 16,0-1-16,0-21 0,0 21 0,0 0 15,-1 0-15,1 22 0,0-22 16,21 0-16,0 0 0,0 0 0,0 0 16,0 1-16,0-1 15,0 0-15,21 0 16,0-21-16,22 0 0,-22 0 0,0 0 15,0 0-15,22 0 16,-22 0-16,0 0 0,21-21 0,-21 0 16,1 21-16,-1-21 0,0-1 15,0 22-15,-21-21 0,0 0 0,21 0 16,-21 0-16,21 0 0,-21-1 0,0 1 16,0 0-16,0 0 15,0 42 16,0 0-15,0 0-16,0 1 0,0-1 0,-21 21 16,21-21-16,-21 22 0,21-22 15,0 21-15,-21-21 0,0 22 0,21-1 16,-21 0-16,21 1 0,-22-1 16,22 0-16,0 1 0,0-1 0,0 21 15,0-20-15,-21-1 0,21 22 0,0-22 16,0 21-16,0-20 0,0 20 15,0-20-15,0 20 0,0-21 0,0 22 16,0-1-16,0-20 0,0 20 0,0 1 16,0-22-16,0 22 0,0-22 15,0 21-15,0-20 0,0-1 16,0 0-16,-21-20 0,21 20 0,-21-21 16,0 0-16,21 0 0,-21 1 0,-1-22 15,1 0-15,0 0 0,0 0 16,0 0-16,0 0 0,-1 0 0,-20-22 15,21 1-15,-21 0 0,-1-21 0,1 21 16,0-22-16,20-20 0,-20 20 0,21-20 16,0-1-16,0 1 0,21-1 15,0 1-15,0-1 0,0 1 0,0-1 16,0 1-16,0 21 0,0-22 0,0 1 16,21 20-16,0-20 0,0 20 15,0-20-15,0 21 0,1-1 16,-1 1-16,0 0 0,21-1 0,-21 22 15,1-21-15,20 21 0,-21-22 16,21 22-16,-20 0 0,20 0 0,0 0 16,-21-1-16,22 1 0,-22 0 15</inkml:trace>
  <inkml:trace contextRef="#ctx0" brushRef="#br1" timeOffset="125243.52">25315 3556 0,'0'0'0,"-21"0"16,0 0-16,42-21 47,0 21-47,0 0 15,1-21-15,-1 21 0,-21-21 16,21 21-16,0-22 0,0 1 0,0 21 16,-21-21-16,0 0 0,0 0 15,-21 21 17,0 0-17,0 0-15,0 21 0,0 0 16,-1 0-16,22 0 0,0 1 0,0 20 15,-21-21-15,21 0 0,0 0 16,0 1-16,0-1 0,0 0 0,0 0 16,0 0-16,21 0 15,1-21-15,-1 22 0,0-22 16,0 0-16,0 0 0,22 0 0,-22 0 16,0 0-16,21 0 0,-21 0 15,1-22-15,20 22 0,-21-21 16,0 0-16,0 0 0,22 0 0,-22 0 15,0-1-15,-21 1 0,21 0 16,-21 0-16,21 0 0,-21 0 0,0-1 16,0 1-16,0 0 15,0 42 1,0 0 0,0 1-16,-21-1 15,21 0-15,-21 0 0,21 0 16,0 0-16,0 1 0,0-1 15,0 0-15,0 0 16,0 0-16,0 0 16,-21-21 15,0-21 0,21 0-31,0 0 16,0 0-16,0 0 15,0-1-15,0 1 0,0 0 0,0 0 16,21 0-16,0 0 0,0-1 0,0 1 16,1 0-16,-1 0 15,21 21-15,-21-21 0,22 21 0,-22 0 0,21-21 16,0 21-16,-20 0 16,20 0-16,-21 0 0,21 0 0,-20 21 15,-1-21-15,0 21 0,0 0 16,-21 0-16,0 0 0,0 22 0,0-22 15,0 0-15,0 0 0,0 22 0,0-22 16,0 0-16,0 0 0,-21 0 16,21 0-16,-21-21 0,21 22 0,-21-1 15,21 0-15,-22-21 16,22-21 15,22 21-15,-1-21-16</inkml:trace>
  <inkml:trace contextRef="#ctx0" brushRef="#br1" timeOffset="125759.74">26776 3344 0,'0'-21'15,"-21"21"-15,-1 0 16,1 0-16,0 0 0,0 0 16,0 0-16,0 0 15,-1 0-15,1 21 0,21 1 0,-21-1 16,0 0-16,21 0 0,0 0 0,0 0 16,-21 1-16,21-1 0,0 21 15,-21-21-15,21 0 0,0 1 0,0-1 16,0 0-16,0 0 0,0 0 15,0 0-15,0 1 0,21-22 0,-21 21 16,21-21-16,0 21 0,0-21 16,0 0-16,1 0 0,-1 0 15,0 0-15,0 0 0,0 0 16,0-21-16,1 21 0,-1-21 16,0-1-16,0 1 0,0 0 15,-21 0-15,21-21 0,1 20 0,-22-20 16,0 0-16,0 21 0,0-22 15,0 1-15,0 21 0,0 0 0,0-22 16,-22 43-16,1-21 0,0 0 0,0 21 16,0 0-16,0 0 0,-1 0 15,1 0-15,0 0 0,0 0 16,0 21-16,21 0 16,-21 0-16,21 1 0,0-1 15,0 0-15,0 0 16,0 0-16,21-21 15,0 21-15</inkml:trace>
  <inkml:trace contextRef="#ctx0" brushRef="#br1" timeOffset="126267.45">27157 3302 0,'21'0'47,"-21"21"-47,0 0 0,0 1 0,0-1 16,0 0-16,0 0 0,0 0 15,0 0-15,0 22 0,0-22 0,0 0 16,0 0-16,0 0 0,0 1 16,0-1-16,0 0 0,21-21 15,-21 21-15,21-21 0,0 0 32,1 0-32,-1 0 0,0 0 15,0 0-15,0-21 16,0 0-16,1 0 0,-1-1 15,-21 1-15,0 0 0,21-21 0,0 21 16,-21-22-16,21 22 0,-21 0 16,0-21-16,0 20 0,0 1 0,21 21 15,-21-21-15,0 0 0,22 21 78</inkml:trace>
  <inkml:trace contextRef="#ctx0" brushRef="#br1" timeOffset="126955.07">28109 3281 0,'0'0'0,"21"-21"0,-21 0 15,22 21-15,-22-22 16,0 1-1,-22 21 1,1 0-16,0 0 0,0 0 0,0 0 16,-22 0-16,22 21 15,-21-21-15,21 22 0,-22-1 0,22-21 16,-21 21-16,21 0 0,0-21 0,21 21 16,0 0-16,0 1 15,0-1-15,0 0 0,0 0 16,21 0-16,21-21 15,-21 21-15,0-21 0,1 0 0,20 22 16,-21-22-16,0 21 0,0-21 16,1 21-16,-1-21 0,0 21 0,0-21 15,-21 21-15,21-21 16,-21 21-16,0 1 0,21-22 16,-21 21-16,0 0 15,0 0 1,-21-21-1,0 21 1,0-21-16,0 0 16,0 0-16,-1 0 0,-20 0 0,21 0 15,0 0-15,0 0 0,-22 0 16,22 0-16,0 0 0,0 0 0,0 0 16,-1 0-16,1 0 0,0 0 15,0 0-15,0 0 16,0 0-16,-1 0 31,44 0 16</inkml:trace>
  <inkml:trace contextRef="#ctx0" brushRef="#br1" timeOffset="139194.95">19071 5144 0,'0'0'0,"-21"0"0,0 0 0,0 21 16,-1-21-16,1 0 0,0 0 15,0 0 1,0 0-16,42 0 62,0 0-62,0 0 16,0 0-16,1 0 16,-1 0-16,0 0 0,21 0 15,-21 0-15,22 0 0,20 0 0,-20 0 16,20 0-16,1 0 0,-1 0 15,1 0-15,20 0 0,-20 0 0,20 0 16,1 0-16,-21 0 0,-1 0 16,22 0-16,-22 0 0,1 0 0,-1 0 15,-20 0-15,20-21 0,-21 21 16,1 0-16,-22 0 0,21 0 16,-21 0-16,1 0 0,-44 0 78,1-22-78,0 22 0,0 0 15,0-21-15,0 21 16</inkml:trace>
  <inkml:trace contextRef="#ctx0" brushRef="#br1" timeOffset="139735.65">20214 4826 0,'0'0'16,"-42"-21"0,42 0-16,-21 21 0,-1 0 15,22 21 16,0 0-15,0 0-16,22-21 0,-1 21 16,0 1-16,0-1 0,21 0 15,-20 0-15,20 0 0,0 0 0,1 1 16,-1-22-16,0 21 0,1-21 16,20 0-16,-21 21 0,1-21 15,-1 0-15,0 0 0,-20 0 0,-1 0 16,0 0-16,0 21 0,0-21 15,-42 0 1,0 21 0,0-21-16,-22 0 0,22 21 0,-21-21 0,0 22 15,-1-1-15,1-21 0,-22 21 16,22 0-16,-21 0 0,-1 0 16,22 1-16,-22-1 0,22 0 0,-22 0 15,22 0-15,-21 0 0,20 1 16,1 20-16,21-21 0,-22 0 0,22 0 15,0 1-15,21 20 0,0-21 16,0 0-16,-21 0 0,21 1 16,0-1-16,0 0 15,21-21 17,-21-21-32,21 0 0,0-1 15,1 22-15,-1-21 0,0 0 16</inkml:trace>
  <inkml:trace contextRef="#ctx0" brushRef="#br1" timeOffset="140827.01">22669 4847 0,'22'-21'31,"-1"0"-31,0 21 16,0-21-16,0 21 0,0-21 16,1-1-16,20 1 0,-21 21 0,0-21 15,22 0-15,-22 0 0,0 21 16,-21-21-16,0-1 0,21 22 0,-21-21 16,0 0-16,0 0 15,-21 21-15,0 0 0,0 0 16,-1 0-16,1 0 0,0 0 15,-21 0-15,21 0 0,-1 0 16,-20 0-16,21 0 0,-21 0 0,20 21 16,1-21-16,-21 21 0,21 0 15,0-21-15,-1 22 0,1-1 0,0 0 16,0-21-16,0 21 0,21 0 16,0 0-16,0 1 0,0-1 15,0 0-15,0 0 0,21-21 16,0 21-16,0 0 0,0-21 0,1 22 15,20-1-15,0-21 0,-21 0 16,22 0-16,-1 21 0,0 0 0,1-21 16,20 0-16,-20 21 0,-1-21 0,0 0 15,-21 21-15,22-21 16,-22 22-16,0-22 0,0 21 0,0-21 16,-21 21-16,0 0 15,0 0-15,0 0 0,-21-21 16,21 22-16,-21-1 0,-21-21 15,21 21-15,-1 0 0,-20-21 0,0 21 16,21-21-16,-22 0 0,1 21 0,0-21 16,20 0-16,-20 0 0,0 0 15,-1 0-15,1 0 0,0 0 0,21 0 16,-22 0-16,1 0 0,21 0 16,0 0-16,-22 0 0,22-21 0,0 21 15,0 0-15,0-21 0,-1 0 16,22 0-1,22 0 32,20 21-47,-21 0 16,0-22-16,22 22 0</inkml:trace>
  <inkml:trace contextRef="#ctx0" brushRef="#br1" timeOffset="141155.82">23431 4911 0,'0'0'0,"0"21"46,0 0-30,0 0-16,0 0 0,0 1 0,0-1 16,0 0-16,0 0 0,0 0 15,0 0-15,0 1 0,0-1 0,0 0 16,0 0-16,0 0 16,0 0-16,0 1 15,0-44 32,0 1-47</inkml:trace>
  <inkml:trace contextRef="#ctx0" brushRef="#br1" timeOffset="141387.7">23516 4657 0,'0'0'0,"-21"0"0,42 0 93,0 0-93</inkml:trace>
  <inkml:trace contextRef="#ctx0" brushRef="#br1" timeOffset="142228.22">23939 4868 0,'0'0'0,"64"0"16,-43 0-16,0 0 15,0 0-15,1 0 0,-1 0 0,0-21 16,0 21-16,0-21 16,0 21-16,1-21 0,-1 21 0,0-21 15,0 21-15,0-21 16,-42 21 15,0 21-31,0 0 16,0 0-16,-22 0 0,22 0 0,-21 22 15,21-22-15,-22 21 0,22 1 16,-21-22-16,21 21 0,-22-21 0,22 0 16,-21 22-16,21-22 0,-1 0 15,1-21-15,0 21 0,21 0 16,-21 1-16,21-44 47,21 22-47,0-21 0,-21 0 15,21 0-15,1 21 0,-1-21 16,-21 0-16,21 21 0,0-22 0,0 22 16,0 0-16,1 0 15,-1 0-15,0 0 0,0 0 16,0 0-16,0 0 15,1 0-15,-1 0 0,-21 22 16,21-22-16,0 0 0,0 21 0,-21 0 0,21-21 16,1 0-16,-1 21 15,0-21-15,0 0 0,0 0 16,0 0-16,1 0 0,-1 0 16,0 0-16,0 0 0,0 0 15,-21-21-15,21 21 0,1-21 0,-1 0 16,0 21-16,0-22 0,0 1 15,-21 0-15,21 0 0,1 0 16,-22 0-16,0-1 0,0 1 0,0 0 16,0 0-16,0 0 0,0 0 15,0-1-15,-22 22 16,1 0 0,0 22-16,21-1 0,-21-21 0,0 21 15,21 21-15,0-21 0,-21 1 16,21-1-16,0 0 0,0 0 0,0 21 15,0-20-15,0-1 0,0 0 16,0 0-16,21 0 0,0-21 16,0 21-16,0-21 0,0 0 15,1 0-15,-1 0 0,0 0 16,0 0-16,0 0 0,0-21 0,1 0 16,20 0-16,-21 0 0,21 0 15,1-1-15</inkml:trace>
  <inkml:trace contextRef="#ctx0" brushRef="#br1" timeOffset="142576.01">26141 4720 0,'0'0'0,"-21"0"15,-1 0-15,1 0 0,21 21 16,-21 1-16,21-1 16,0 0-16,0 21 0,-21-21 0,21 22 15,-21-22-15,21 0 0,0 21 16,0-20-16,-21-1 0,21 0 0,0 0 15,-22 0-15,22 0 0,0 1 16,0-1 0,22-21-1,-1 0-15,0 0 16,0 0-16,21-21 0,-20 21 0</inkml:trace>
  <inkml:trace contextRef="#ctx0" brushRef="#br1" timeOffset="143045.75">26564 4805 0,'0'0'0,"0"-21"15,0 0-15,-21 21 16,0 0-16,0 0 0,-1 0 16,1 0-16,0 0 0,0 21 15,0 0-15,0-21 16,21 21-16,-22 0 0,22 0 15,0 1-15,0-1 16,0 0-16,0 0 0,0 0 16,22-21-1,-1 0-15,0 0 0,0 21 16,0-21-16,0 0 0,1 0 0,-1 0 16,0 0-16,0 0 0,0 0 15,-21 22-15,21-22 0,1 0 0,-22 21 16,21-21-16,-21 21 0,0 0 15,0 0-15,0 0 16,0 1-16,-21-22 16,-1 21-16,1-21 0,0 0 15,0 21-15,0-21 0,-22 0 0,22 0 16,0 0-16,-21 21 0,21-21 16,-22 0-16,22 0 0,0 0 0,0 0 15,0 0-15,-1 0 0,1 0 16,0 0-16,21-21 0,-21 21 0,0-21 15,0 21-15,-1-21 0,1 21 0,21-22 16,0 1-16,-21 21 0,21-21 16,0 0-16</inkml:trace>
  <inkml:trace contextRef="#ctx0" brushRef="#br1" timeOffset="143267.62">26162 4551 0,'0'0'0,"0"-21"32,0 0 14</inkml:trace>
  <inkml:trace contextRef="#ctx0" brushRef="#br1" timeOffset="144111.22">27665 4911 0,'21'0'16,"0"-21"-16,-21-1 0,21 1 0,-21 0 16,0 0-16,0 0 15,0 0-15,-21-1 0,0 22 0,0-21 16,0 0-16,-1 21 0,1 0 0,0 0 16,0 0-16,-21 0 0,20 0 15,1 0-15,-21 0 0,21 0 0,0 21 16,-1 0-16,1 1 15,-21 20-15,21-21 0,0 21 0,-1-20 16,22 20-16,0-21 0,-21 21 0,21-20 16,0-1-16,0 0 0,0 0 15,0 0-15,21 0 0,1-21 0,-1 0 16,0 22-16,0-22 0,0 0 16,0 0-16,1 0 0,-1 0 0,0-22 15,0 22-15,0-21 0,0 0 16,1 21-16,-1-21 0,0-21 0,0 20 15,0-20-15,0 21 0,1-21 16,-1-1-16,0 1 0,0 0 16,0-1-16,0 1 0,1 21 0,-22-22 15,0 1-15,21 0 0,-21 21 16,0-1-16,0 1 0,0 0 0,0 0 16,0 0-16,-21 21 31,21 21-31,0 0 0,-22 0 0,1 22 15,0-22-15,0 42 0,21-20 16,-21-1-16,21 21 0,-21 1 0,21-22 16,0 22-16,0-22 0,0 0 15,0 1-15,21-1 0,0-21 16,0 0-16,0 1 0,0-1 0,22-21 16,-22 21-16,21-21 0,-21 0 15,22 0-15,-22 0 0,21 0 0,-21 0 16</inkml:trace>
  <inkml:trace contextRef="#ctx0" brushRef="#br1" timeOffset="144755.85">28194 4720 0,'-42'0'15,"42"21"1,-22-21-16,22 22 15,-21-1-15,21 0 0,0 0 0,-21 0 16,21 0-16,0 1 16,0-1-16,0 0 0,0 0 0,21-21 15,0 21-15,1-21 0,-1 0 16,0 0-16,0 0 0,21 0 0,-20 0 16,20 0-16,0 0 0,-21 0 0,22 0 15,-22 0-15,0-21 0,0 0 16,0 0-16,1 21 0,-1-21 0,-21-1 15,0 1-15,0 0 16,0 0-16,0 0 0,0 0 0,0-1 16,0 1-1,-21 21 1,-1 0 0,1 21-16,21 1 15,-21-1-15,21 0 0,-21 21 16,21-21-16,0 22 0,0-22 0,0 21 15,0-21-15,0 22 0,0-22 0,0 21 16,0 1-16,0-22 0,0 21 16,0 0-16,0 1 0,0-22 0,0 21 15,21 1-15,-21-1 16,0-21-16,21 21 0,-21 1 0,0-1 16,0 22-16,0-22 0,0-21 0,0 21 15,0 1-15,0-1 0,0-21 16,-21 0-16,0 1 0,0-1 0,-22 0 15,22 0-15,0 0 0,-21-21 16,-1 0-16,22 0 0,-21 0 0,0 0 16,20 0-16,-20 0 0,0 0 0,-1-21 15,22 0-15,-21 0 0,0 0 16,20-1-16,-20-20 0,21 21 0,0 0 16,0-22-16,21 22 0,0 0 0,0 0 15,0-21-15,0 20 16,21 1-16,0-21 0,0 21 0,0-22 15,0 22-15</inkml:trace>
  <inkml:trace contextRef="#ctx0" brushRef="#br1" timeOffset="145332.51">28787 4678 0,'0'21'16,"0"0"-16,0 0 16,-22 1-16,22-1 15,-21 0-15,21 0 0,0 0 0,0 0 16,0 1-16,0-1 0,0 0 15,0 0-15,0 0 0,-21-21 47,0 0-47,21-21 32,0 0-32,0 0 0,0 0 0,0-1 15,0 1-15,0 0 0,0 0 16,0 0-16,0 0 0,21-1 0,0 1 15,-21 0-15,21 0 0,1 0 16,-1 0-16,0 21 0,21 0 0,-21-22 16,1 22-16,20 0 0,-21 0 0,0 0 15,0 0-15,1 22 0,-1-1 16,-21 0-16,21 0 0,-21 0 16,0 0-16,0 1 0,0-1 15,0 0-15,0 0 0,0 0 0,0 0 16,0 1-16,-21-22 15,21 21-15,-21 0 16,21 0-16,-22-21 16,1 0-1,21-21-15,0 0 16,0 0-16,0-1 16</inkml:trace>
  <inkml:trace contextRef="#ctx0" brushRef="#br1" timeOffset="145919.57">29612 4657 0,'0'0'0,"0"-21"15,0-1-15,0 1 16,-21 21-16,0-21 0,0 21 15,-1-21-15,1 21 0,0 0 0,0 0 16,0 0-16,-22 0 0,22 0 16,-21 0-16,21 0 0,-22 0 15,1 0-15,21 21 0,-21 0 0,20 0 0,-20 1 16,21-1-16,0 0 16,0 0-16,-1 21 0,1-20 0,21-1 15,0 21-15,0-21 0,0 0 16,0 22-16,0-22 0,21 0 0,1 0 15,20-21-15,-21 21 0,0 1 16,22-22-16,-22 0 0,0 0 0,21 0 16,-21 0-16,22 0 0,-22 0 15,21 0-15,-21-22 0,1 1 0,-1 0 16,0 0-16,0 0 0,0-22 16,0 22-16,1-21 0,-22 21 0,21 0 15,-21-22-15,0 22 0,0 0 16,0 0-16,0 0 0,0-1 15,0 44 17,0-1-32,0 0 15,0 0-15,0 0 0,0 0 16,0 1-16,0-1 0,0 0 0,0 0 16,0 0-16,0 0 0,21 1 15,0-1-15,0 0 0,0-21 16,1 0-16,-1 0 15,0 0-15,0 0 0,0 0 16,0 0 0,-21-21-16,22 0 0,-1 21 0</inkml:trace>
  <inkml:trace contextRef="#ctx0" brushRef="#br1" timeOffset="147451.1">29993 4593 0,'-21'0'32,"21"21"-17,-21 1-15,21-1 0,0 0 16,0 0-16,0 0 0,0 0 16,0 1-16,0-1 15,0 0-15,0 0 0,0 0 16,0 0-16,0-42 62,0 0-46,0 0-16,0 0 16,0 0-16,0-1 0,0 1 0,0 0 15,0 0-15,0 0 16,21 0-16,0-1 15,-21 1-15,21 21 16,0 0-16,1-21 16,-1 21-16,0 0 0,0 0 15,0 0-15,0 21 16,1 0-16,-22 1 16,0-1-16,0 0 15,0 0-15,0 0 0,0 0 16,0 1-16,0-1 15,21 0-15,-21 0 32,21-21-32,-21-21 31,21 21-31,-21-21 16,21 0-16,0-1 15,1 1-15,-22 0 0,21 0 0,0 21 16,-21-21-16,21 0 0,0-1 15,-21 1-15,21 21 0,1 0 16,-1-21-16,0 21 16,0 0-1,0 21 1,-21 0-16,0 1 16,0-1-16,0 0 15,0 0-15,0 0 0,0 0 0,0 1 16,0-1-16,0 0 15,21 0-15,1 0 16,-1 0-16,0-21 0,0 0 16,0 0-16,0 0 15,1 0-15,-1 0 0,0-21 16,0 0-16,0 0 16,0 0-16,-21 0 0,22-1 0,-1 1 15,-21 0-15,21 0 16,0 0-16,-21 0 0,21 21 0,-21-22 15,21 1 1,-42 42 15,21 1-31,-21-22 16,21 21-16,0 0 0,0 0 16,-21 0-16,21 0 0,0 1 15,0-1-15,0 0 0,0 0 16,21 0-1,0-21 1,0 0-16,1 0 16,-1 0-16,0 0 0,0-21 15,0 21-15,0-21 0,1 0 0,20 0 16,-21 21-16,0-22 0,22 1 16,-22 0-16,0 0 0,0 0 0,0 0 15,0-1-15,22 1 0,-22 0 16,0 21-16,0-21 0,22 0 0,-22 21 15,0 0-15,0 0 0,0 0 16,0 0 0,-21 21-1,0 0 1,0 0 0,0-42 46,0 0-62,-21 21 16,21-21-16,-21 21 15,21-21-15,-21 21 16,0 0 0,0 0-16,-1 0 15,1 0-15,0 0 0,0 21 16,0-21-16,0 21 0,-1 0 0,1-21 15,0 21-15,0 0 0,0 1 16,0-22-16,21 21 0,-22 0 0,22 0 16,0 0-16,0 0 0,0 1 15,0-1-15,0 0 0,0 0 0,22 0 16,-1 0-16,0 1 0,0-1 16,0-21-16,0 0 0,1 21 0,20-21 15,-21 0-15,0 0 0,0 0 16,1 0-16,20 0 0,-21-21 15,0 0-15,22-1 0,-22 1 16,0 0-16,21 0 0,-21 0 16,1 0-16,-1-1 0,0 1 0,0 0 15,-21 0-15,21 0 0,-21-22 16,0 22-16,0 0 0</inkml:trace>
  <inkml:trace contextRef="#ctx0" brushRef="#br1" timeOffset="147868.85">30946 4212 0,'-22'0'16,"44"0"31,-22-21-1,-22 21-30,1 0 0,21 21-1,0 0 17</inkml:trace>
  <inkml:trace contextRef="#ctx0" brushRef="#br1" timeOffset="160893.25">19156 6773 0,'0'0'0,"-21"0"0,-1 22 0,1-22 16,0 0-16,0 0 0,0 0 0,0 0 16,-1 0-16,1 0 15,0 0-15,42 0 63,0 0-48,22 0-15,-22 0 0,21 0 16,1 0-16,-1 0 0,21 0 0,1 0 16,21 0-16,-1 21 0,-20-21 15,20 0-15,1 0 0,0 0 0,-22 0 16,1 0-16,-1 0 0,-20 0 0,20 0 16,-21 0-16,1 0 15,-1 0-15,-21 0 0,22 0 0,-22 0 16,0 0-16,21 0 0,-21 0 15,1 0-15,-1 0 16,-21-21 0,-21 21 31,-1-22-32,22 1 16</inkml:trace>
  <inkml:trace contextRef="#ctx0" brushRef="#br1" timeOffset="161532.25">20172 6371 0,'0'0'0,"-21"0"16,21 21 31,0 1-47,0-1 15,0 0-15,21-21 0,0 21 16,21 0-16,-21-21 0,22 21 0,-22-21 15,21 22-15,1-22 0,-1 0 16,21 0-16,-41 21 0,20-21 0,0 0 16,1 0-16,-22 0 0,0 0 0,21 0 15,-21 0-15,1 0 16,-1 0-16,0 0 0,-21-21 16,0-1-1,0 1 1,-21 21-1,21-21-15,-21 21 0,-1 0 0,1 0 16,0 0-16,0 0 0,0 0 0,0 0 16,-1 0-16,1 21 15,0 0-15,0-21 0,0 22 0,0-1 16,-1 0-16,1 0 0,0 0 16,0 0-16,-21 22 0,20-22 0,1 0 15,0 21-15,0-20 0,-21 20 16,20-21-16,1 21 0,0-20 0,0 20 15,21-21-15,-21 0 0,0 0 0,21 1 16,0-1-16,0 0 16,-22 0-16,22 0 0,-21 0 0,21 1 15,-21-22 1,21-22 46,0 1-62,0 0 16</inkml:trace>
  <inkml:trace contextRef="#ctx0" brushRef="#br1" timeOffset="172119.8">22352 6456 0,'0'0'16,"0"21"-16,21-21 0,-21 21 15,0 0-15,21-21 16,0 0 0,1 0-1,-22-21-15,0 0 16,0 0-16,0 0 16,0 0-16,0-1 15,0 1-15,0 0 0,0 0 16,-22 0-16,22 0 0,-21 21 15,21-22-15,-21 22 0,0-21 0,0 21 16,0 0-16,-1 0 16,1 0-16,0 0 0,0 0 15,0 21-15,0-21 0,-1 22 16,1-1-16,0 0 0,0 21 16,0-21-16,21 22 0,-21-1 0,21-21 15,-22 22-15,22-1 0,0 0 16,0 1-16,0-1 0,0 0 15,0-21-15,0 22 0,0-22 0,0 0 16,22 0-16,-1-21 0,0 21 16,0-21-16,0 0 0,0 0 15,1 0-15,-1 0 0,0 0 0,0 0 16,0 0-16,0-21 0,1 21 16,-1-21-16,0 0 0,-21 0 0,21 0 15,0-1-15,-21 1 0,0 0 16,0-21-16,21 21 0,-21-22 0,0 1 15,0 21-15,0-22 0,0 1 0,0 21 16,0 0-16,0 0 16,0-1-16,0 1 0,0 42 31,0 22-15,0-22-16,0 21 0,0-21 0,0 22 15,0-1-15,0-21 0,0 22 16,0-1-16,0-21 0,0 21 0,0-20 15,0-1-15,22 0 0,-22 0 16,21 0-16,0-21 0,-21 21 0,21-21 16,0 0-16,0 0 0,1 0 15,-1 0-15,0 0 16,0 0-16,0 0 0,-21-21 16,21 0-16,1 0 0,-22 0 15,0-22-15,21 22 0,0 0 16,-21-21-16,21 21 0</inkml:trace>
  <inkml:trace contextRef="#ctx0" brushRef="#br1" timeOffset="172395.64">22839 6138 0,'0'22'16,"0"-1"-1,0 0-15,0 0 16,0 0-16,0 22 0,0-22 0,0 21 16,0 0-16,0 1 0,0-1 15,0 0-15,-21 1 0,21-1 0,-22 0 16,22 1-16,-21-22 0,21 0 0,0 0 16,0 0-16,0 1 0,0-1 15,0 0-15,0 0 16,21-21-16,1 0 15,-1 0-15,0 0 0,0-21 16</inkml:trace>
  <inkml:trace contextRef="#ctx0" brushRef="#br1" timeOffset="172727.45">23241 6138 0,'0'0'0,"0"22"0,-21-1 16,21 21-16,0-21 15,-21 22-15,21-22 0,0 21 0,0 0 16,0 1-16,0-1 0,0 0 15,0 1-15,-22-1 0,22 0 0,0-20 16,0 20-16,-21-21 0,21 0 16,0 22-16,0-22 0,0 0 15,0 0-15,0 0 16,21-21 0,1-21-1,-1 0-15</inkml:trace>
  <inkml:trace contextRef="#ctx0" brushRef="#br1" timeOffset="173187.67">23474 6541 0,'0'-22'0,"0"44"31,0-1-15,0 0-16,0 0 15,0 0-15,-21 0 0,21 1 16,-22-1-16,22 21 0,0-21 0,0 0 16,0 1-16,0-1 0,0 0 15,0 0-15,22 0 0,-1-21 16,0 0-16,0 21 0,0-21 0,0 0 16,1 0-16,-1 0 0,0 0 15,0 0-15,0 0 0,0 0 0,1 0 16,-1-21-16,0 0 15,0 0-15,-21 0 0,21 0 0,-21-1 16,0-20-16,0 21 0,0-21 0,0-1 16,0 22-16,0-21 0,0-1 15,0 22-15,-21-21 0,0 21 16,0 0-16,0 21 16,-1 0-16,1 0 0,0 0 0,0 0 15,0 21-15,0 0 16,-1 0-16,1-21 0,21 42 0,-21-20 15,21-1-15,-21 0 0,21 0 0,0 0 16,0 0-16,0 1 0,0-1 16,0 0-16,21-21 15,0 0-15,22 0 0,-22 0 0</inkml:trace>
  <inkml:trace contextRef="#ctx0" brushRef="#br1" timeOffset="173827.23">24151 6519 0,'-21'22'16,"0"-1"-16,0-21 0,21 21 0,-22 0 16,1-21-16,21 21 0,0 0 0,-21 1 15,0-1-15,21 0 16,0 0-16,0 0 0,0 0 15,0 1-15,0-1 16,0 0-16,0 0 16,21-21-16,-21 21 15,21-21 1,0 0 0,1 0-16,-1 0 0,0-21 15,0 0-15,0 0 16,0 0-16,1-1 0,-22 1 0,21 0 15,0 0-15,0 0 0,-21 0 16,21-1-16,0 22 0,-21-21 0,22 0 16,-1 21-1,-21 21-15,0 0 16,0 1-16,0-1 0,0 0 16,0 0-16,0 0 15,0 0-15,0 1 0,0-1 16,21-21-1,0 0 1,0 0-16,0 0 16,1 0-16,-22-21 15,21 21-15,0-22 0,-21 1 0,0 0 16,21-21-16,-21 21 0,21-1 16,-21-20-16,0 21 0,0-21 15,0-1-15,0 22 0,0 0 16,0-21-16,0 20 0,0 1 15,0 42 17,0 1-17,0-1-15,21 0 16,1 0-16</inkml:trace>
  <inkml:trace contextRef="#ctx0" brushRef="#br1" timeOffset="174327.46">25442 6392 0,'0'0'0,"0"-21"0,0 0 0,-21 21 16,0-21-16,0 21 0,0 0 0,-22 0 15,22 0-15,-21 0 0,21 0 16,-22 21-16,22 0 0,-21-21 0,-1 21 15,22 1-15,0-1 0,0 0 16,0 0-16,21 0 0,0 0 0,0 1 16,0-1-16,0 0 0,21-21 15,0 21-15,0-21 16,0 0-16,1 21 0,-1-21 0,0 0 16,0 21-16,21 1 0,-20-22 15,-1 0-15,0 21 0,0-21 0,0 21 16,0-21-16,1 0 15,-22 21-15,0 0 16,-22 0 0,1-21-1,0 22-15,0-22 0,0 0 0,0 0 16,-22 0-16,22 0 0,0 0 16,0 0-16,-22 0 0,22 0 0,0 0 15,0 0-15,0 0 0,0 0 0,-1 0 16,-20 21-16,21-21 15,0 0-15,0 0 0,-1 0 0,1 0 16,0 21-16,21 0 31,21-21-15,0 0-16,1 0 0</inkml:trace>
  <inkml:trace contextRef="#ctx0" brushRef="#br1" timeOffset="175959.21">26755 6710 0,'21'0'15,"0"0"1,0 0-16,0-21 0,0 21 0,1-21 16,-1 21-16,-21-22 15,21 1-15,-21 0 0,0 0 16,0 0-16,0 0 0,0-1 0,0 1 15,0 0-15,-21 0 0,0 0 16,-1 21-16,1 0 0,0-21 0,0 21 16,0 0-16,0 0 0,-1 0 15,-20 21-15,21-21 0,0 21 0,0 0 16,-1 0-16,1 22 0,0-22 16,0 0-16,0 21 0,21-21 0,0 1 15,-21 20-15,21-21 0,0 0 0,0 0 16,0 1-16,0-1 0,0 0 15,0 0-15,21-21 16,0 0-16,0 0 0,0 0 0,0 0 16,1 0-16,-1 0 0,0 0 15,21 0-15,-21 0 0,1-21 0,-1 0 16,0 21-16,21-21 0,-21-1 16,1 1-16,-1-21 0,-21 21 0,21-22 15,0 1-15,-21 0 0,0-1 0,21-20 16,-21 21-16,21-1 0,-21 1 15,22 0-15,-22-1 0,0 22 0,0-21 16,0 21-16,0-1 0,0 1 16,0 42 15,0 1-31,0-1 0,0 0 16,-22 21-16,22 1 0,-21-1 0,21 0 15,0 1-15,0-1 0,0 0 16,0 1-16,0-22 0,0 21 0,0 0 15,0-20-15,0-1 0,0 0 16,0 0-16,0 0 0,21 0 0,-21 1 16,22-22-16,-1 0 0,-21 21 0,21-21 15,0 0-15,0 0 0,0 0 16,1 0-16,-1 0 0,0-21 0,0 21 16,0-22-16,0 1 0,1 21 15,-22-21-15,21 0 0,0 0 16,0-22-16,-21 22 0,0 0 0,21 0 15,-21 0-15,0 0 0,21 21 16,-21-22-16,0 44 31,-21-1-31,21 0 0,-21 0 16,21 0-16,0 0 0,0 1 16,0-1-16,0 0 0,0 0 0,0 0 15,0 0-15,0 1 0,0-1 16,21-21-16,0 0 0,1 0 15,-22 21-15,21-21 0,0 0 0,0 0 16,0 0 0,0 0-16,-21-21 0,22 21 0,-1-21 15,0-1-15,0 1 0,-21 0 16,21 0-16,-21-21 0,21 20 16,-21 1-16,0 0 0,22-21 0,-22 21 15,21 21-15,-21-22 0,0 44 47,0-1-47,-21 0 0,21 0 0,-22 0 16,22 22-16,0-22 0,0 0 0,0 0 15,0 0-15,0 0 0,0 1 16,0-1-16,22-21 16,-1 21-16,0-21 0,0 0 15,0 0-15,0 0 0,1 0 16,-1 0-16,0 0 0,0 0 0,0 0 15,0 0-15,1-21 0,-1 0 16,0-1-16,0 1 0,0 0 0,0 0 16,1 0-16,-22 0 0,0-1 15,21-20-15,-21 21 0,0 0 0,0 0 16,0-1-16,0 1 0,0 0 0,0 0 16,-21 21-1,-1 0 1,1 21-16,21 0 15,-21 0-15,0 22 0,21-22 0,0 0 16,0 21-16,0 1 0,-21-22 16,21 21-16,0-21 0,0 22 0,0-1 15,-21-21-15,21 22 0,0-22 0,0 21 16,0-21-16,-22 22 0,22 20 16,-21-21-16,21 1 0,0 20 0,0-20 15,0 20-15,-21-21 0,21 1 16,0 20-16,0-20 0,-21-1 0,21-21 15,0 21-15,0-20 0,0 20 0,0-21 16,0 0-16,0 0 16,21-21-1,0-21 1,-21 0-16,21 0 0,1 0 0,-1 0 16</inkml:trace>
  <inkml:trace contextRef="#ctx0" brushRef="#br1" timeOffset="176331.19">28130 6668 0,'-42'-22'0,"84"44"0,-84-65 16,21 22-16,21 0 0,0 0 15,0 0-15,0-1 16,21 22-16,0-21 0,0 21 15,22 0-15,-22 0 0,0-21 0,21 21 16,-20 0-16,20 0 0,-21 0 16,21 0-16,-20 21 0,-1-21 0,-21 21 15,0 1-15,0-1 0,0 0 16,0 0-16,0 0 0,-21 0 0,-1 1 16,1-1-16,0 0 0,-21 0 15,-1-21-15,22 21 0,-21 0 0,21 1 16,-22-22-16,22 21 0,0-21 15,0 21-15,0-21 0,21 21 16,-21-21-16,21-21 47,21 0-47,0 21 0,0-21 16</inkml:trace>
  <inkml:trace contextRef="#ctx0" brushRef="#br1" timeOffset="176887.1">28596 6160 0,'0'0'0,"21"0"0,-21 21 31,0 0-31,0 0 15,0 0-15,0 0 0,0 22 16,-21-22-16,21 21 0,-21-21 0,21 22 16,0-1-16,0 0 0,0-20 15,0 20-15,-21-21 0,21 0 16,0 22-16,0-22 0,0 0 0,0 0 16,0 0-16,0 0 0,21 1 15,0-22-15,0 21 16,0-21-16,1 0 15,-1 0-15,0 0 0,0-21 16,0 21-16,-21-22 0,21 1 16,1 0-16,-22 0 0,21 0 15,0 0-15,0-1 0,-21 1 0,0-21 16,21 21-16,-21 0 0,21 21 16,-21-22-16,-21 44 31,21-1-16,-21 0-15,21 0 0,0 0 16,0 0-16,0 1 0,0-1 0,0 0 16,0 0-16,0 0 0,0 0 15,0 1 1,21-22-16,0 0 16,1 0-1,-1 0 1,-21-22-16,21 1 15,0 21-15,-21-21 0</inkml:trace>
  <inkml:trace contextRef="#ctx0" brushRef="#br1" timeOffset="177111.58">29041 6329 0,'0'-21'0,"-22"21"16,1 0 0,0 0-1,0 0 1,21 21 15,0 0-31,21-21 16</inkml:trace>
  <inkml:trace contextRef="#ctx0" brushRef="#br1" timeOffset="177441.52">29612 6392 0,'0'0'0,"0"-21"0,0 0 15,0 0-15,-21 21 16,0-21-16,0 21 0,-1 0 16,1 0-16,0 0 0,-21 0 15,21 0-15,-22 0 0,22 21 0,0 0 16,-21-21-16,20 42 0,1-20 16,0-1-16,-42 106 15,63-85-15,0-21 16,0 22-16,0-22 0,0 0 0,21 21 15,0-21-15,0-21 0,0 22 16,0-1-16,22 0 0,-22-21 16,21 0-16,1 21 0,-1-21 0,-21 0 15,21 0-15,1 0 0,-1 0 16</inkml:trace>
  <inkml:trace contextRef="#ctx0" brushRef="#br1" timeOffset="178572.39">30057 6604 0,'21'-42'15,"-42"84"-15,63-105 0,-21 41 0,-21-20 0,21 21 16,-21 0-16,0 0 0,0-1 16,0 1-16,-21 21 0,0-21 15,0 21-15,0 0 16,-22 0-16,22 0 0,0 0 0,0 21 16,-22 0-16,22 1 0,0-1 15,0 0-15,0 0 0,0 0 0,21 22 16,-22-22-16,22 0 0,-21 21 0,21-21 15,0 1-15,0-1 0,0 0 16,0 0-16,0 0 0,0 0 0,21-21 16,1 0-16,-1 22 0,0-22 15,0 0-15,0 0 0,0 0 16,1 0-16,-1 0 0,0-22 16,-21 1-16,21 0 0,0 0 0,-21 0 15,21 0-15,1-1 0,-22-20 16,21 21-16,-21-21 0,0 20 15,21-20-15,-21 21 0,0-21 0,0 20 16,0 1-16,0 0 16,0 42-1,0 0 1,0 1-16,0-1 0,0 0 0,-21 21 16,21-21-16,0 1 0,0 20 15,0-21-15,0 21 0,0-20 0,0-1 16,21 0-16,0 0 0,0 0 15,0 0-15,1-21 0,-1 22 0,0-22 16,0 0-16,0 0 16,0 0-16,1 0 0,-1 0 0,0 0 15,0-22-15,0 22 0,0-21 16,22 0-16,-22 0 0,0-21 0,0-1 16,0 1-16,1 0 0,62-149 15,-63 149 1,-21-22-16,22 22 0,-1 0 15,-21 20-15,0-20 0,0 21 0,21 0 16,-21 0-16,0-1 0,0 44 31,-21-22-15,0 21-16,-1 21 0,1-21 16,0 0-16,0 22 0,21-1 15,-21-21-15,21 22 0,-21-1 0,21 0 16,0 1-16,0-1 0,0 0 15,0 1-15,0-1 0,0-21 0,0 0 16,0 22-16,0-22 0,0 0 16,21-21-16,0 21 0,-21 0 0,21-21 15,0 0-15,0 21 0,1-21 16,-1 0-16,0 0 0,0 0 16,0 0-16,0 0 0,1-21 15,-1 21-15,21-21 0,-21 0 16,0 21-16,1-21 0,20 0 15,-21-1-15,0 1 0,0 21 0,1-21 16,-1 0-16,0 0 0,-21 0 16,0-1-16,21 22 0,-21-21 15,0 0-15,0 0 16,-21 21-16,0-21 16,0 21-1,-1 0-15,1 0 16,21 21-16,-21-21 15,0 21-15,0 0 0,21 0 16,-21-21-16,-1 22 16,22-1-16,0 0 0,-21-21 0,21 21 15,-21 0-15,21 0 0,0 1 16,0-1-16,0 0 0,0 0 16,0 0-16,21-21 0,0 21 15,1 1-15,-1-22 0,0 0 0,0 0 16,0 0-16,0 0 0,22 0 15,-22 0-15,0 0 0,0 0 0,22 0 16,-22 0-16,21-22 0,-21 22 16,0-21-16,22 0 0,-22 0 0,21 0 15,-21-22-15,1 22 16,20 0-16,-21-21 0</inkml:trace>
  <inkml:trace contextRef="#ctx0" brushRef="#br1" timeOffset="178967.31">30734 6181 0,'0'0'15,"-21"0"-15,0 0 0,21-21 16,21 21 0,0 0-16,0 0 0,21-22 0,-20 22 15,20 0-15,0 0 16,1-21-16,-1 21 0,0 0 0,1 0 0,-1-21 15,-21 21-15,21-21 16,1 21-16,-1 0 0,-21 0 0,0-21 16,1 21-16,-1 0 0,0 0 15,-21-21-15,-21 21 32,0 0-32</inkml:trace>
  <inkml:trace contextRef="#ctx0" brushRef="#br1" timeOffset="182015.76">20045 8594 0,'0'0'0,"-21"0"0,-1 0 0,1 0 16,0 0-16,0 0 15,0 0-15,0 0 0,-1 0 0,1 0 16,0 0-16,0 0 0,0 0 0,0 0 15,-1 0-15,1 0 0,0 0 16,0 0 0,42 0 15,0 0-31,0 0 0,1 0 0,20 0 16,-21 0-16,21 0 0,1 0 15,20 0-15,-20 0 0,20 0 0,1 0 16,20 0-16,-20 0 0,-1 0 0,22 0 15,-22 0-15,22 0 0,-43-21 16,22 21-16,-22 0 0,1 0 16,-22 0-16,0 0 0,0-22 0,-42 22 31,0 0-31,0 0 16,-1 0-16,1-21 0,0 21 15,0 0-15,0 0 0,0 0 16,-1-21-16,1 21 15,21-21-15,-21 21 0</inkml:trace>
  <inkml:trace contextRef="#ctx0" brushRef="#br1" timeOffset="182299.11">20574 8446 0,'21'0'47,"0"0"-47,0 0 0,1 0 15,-1 0-15,0 0 0,0 0 16,21 0-16,-20 0 0,20 0 0,-21 0 16,0 21-16,0-21 0,-21 21 15,0 0-15,0 0 16,0 0-16,0 1 0,-21-1 0,0 0 16,-21 0-16,21 21 0,-22-20 15,1-1-15,0 0 0,-1 0 16,22 0-16,-21 0 0,-1 1 0,22-1 15,0 0-15,0 0 0,0-21 16,21 21-16,21-21 16,0 0-16,0 0 15</inkml:trace>
  <inkml:trace contextRef="#ctx0" brushRef="#br1" timeOffset="184115.52">22204 8382 0,'0'-42'16,"0"21"0,0-1-16,0 1 15,0 0-15,0 0 16,0 0-16,0 42 47,-21 0-47,21 0 15,0 0-15,0 22 0,-22-22 16,22 21-16,0-21 0,0 22 0,-21-1 16,21-21-16,-21 22 0,21-22 0,0 0 15,0 21-15,0-21 0,-21 1 16,21-1-16,0 0 0,0 0 0,0 0 16,0-42 15,0 0-31,0 0 15,0 0-15,0-1 0,0 1 16,0-21-16,0 21 0,0 0 16,21-22-16,-21 22 0,0-21 15,21 21-15,0-22 0,1 22 16,-22-21-16,21 21 0,0-1 0,0 1 16,0 0-16,22 0 0,-22 0 0,0 21 15,0 0-15,0 0 0,0 0 16,1 21-16,-1 0 0,-21 0 0,0 0 15,0 22-15,0-22 0,0 0 0,0 21 16,0-20-16,0 20 0,0-21 16,0 0-16,0 22 0,21-22 0,-21 0 15,0 0-15,21 0 0,-21 0 0,21 1 16,0-1-16,1-21 16,-1 0-16,0 0 15,0 0-15,0 0 0,0-21 16,1 21-16,20-22 0,-21 1 15,0 21-15,0-21 0,22 0 0,-22 0 16,0 0-16,21-22 0,-20 22 16,-1 0-16,0-21 0,-21-1 0,21 22 15,-21-21-15,0 21 0,21-1 0,-21-20 16,0 21-16,0 0 16,0 0-16,-21 21 15,21 21 1,-21 0-16,21 0 0,0 21 15,0-20-15,0-1 0,-21 21 0,21-21 16,0 0-16,0 22 0,0-22 0,0 0 16,0 0-16,0 0 0,0 1 15,0-1-15,21 0 0,-21 0 0,21-21 16,0 21-16,0-21 0,1 0 0,-1 0 16,0 0-16,0 0 0,0 0 15,0 0-15,1 0 0,-1 0 0,0-21 16,0 0-16,0 21 0,0-21 15,1 0-15,-22-1 0,21 1 16,0 0-16,-21-21 0,0 21 0,0-22 16,0 22-16,21-21 0,-21 21 15,0-1-15,0 1 0,0 0 0,0 0 16,0 0-16,0 42 31,0 0-31,-21 0 0,21 0 16,0 22-16,0-22 0,0 0 0,0 21 15,0-20-15,0-1 0,0 21 16,0-21-16,0 0 0,0 1 0,0-1 16,0 0-16,21-21 0,-21 21 0,21 0 15,0-21-15,1 0 16,-1 0-16,0 0 0,0 0 0,0 0 16,0 0-16,1 0 0,-1 0 0,0-21 15,0 0-15,0 21 0,0-21 16,1 0-16,-1-22 0,0 22 0,0 0 15,21-21-15,-42 20 0,22-20 0,-1 0 16,0-1-16,-21 1 0,0 0 16,0-1-16,21 1 0,-21 0 0,0 21 15,0-22-15,0 22 0,0-21 16,0 21-16,0-1 0,0 1 16,-21 21-16,0 0 15,21 21-15,-21 1 16,21-1-16,-22 0 0,22 21 0,0 1 15,0-1-15,-21 0 0,21 1 0,0-1 16,0 0-16,0 1 0,0-1 16,0 0-16,0-21 0,0 22 0,0-22 15,0 0-15,0 0 0,21 0 16,1 1-16,-1-1 0,0-21 16,0 0-16,0 0 0,0 0 0,22 0 15,-22 0-15,0 0 0,21 0 16,-20 0-16,-1-21 0,21-1 0,-21 1 15,0 0-15,22 0 0,-22 0 16,0 0-16,0-22 0,0 1 0,1 0 16,-1 20-16,0-20 0,-21-21 15,0 20-15,0 1 0,0 0 0,0-1 16,0 22-16,0-21 0,0 21 16,0-1-16,0 1 0,0 42 31,0 1-31,-21 20 0,21 0 15,0 1-15,0-1 0,-21 0 0,21 1 16,0-1-16,0 0 0,0 1 0,0-22 16,0 21-16,0-21 0,0 22 15,21-22-15,-21 0 0,21-21 16,-21 21-16,0 0 0,21-21 16,0 0-16,0 0 15,1 0-15,-1 0 0,0-21 16,0 0-16</inkml:trace>
  <inkml:trace contextRef="#ctx0" brushRef="#br1" timeOffset="184763.08">25485 7938 0,'0'-22'0,"21"1"15,0 0 1,0 21-16,0-21 16,0 21-16,1 0 0,-1 0 15,0 21 1,0-21-16,0 42 0,-21-20 0,21-1 15,1 21-15,-22 0 0,0 1 16,0-1-16,0 0 0,0 1 0,0-1 16,0 0-16,0 1 0,0-22 0,0 21 15,0-21-15,0 1 0,0-1 16,-22 0-16,22 0 0,-21-21 0,21 21 16,0-42 15,0 0-16,0 0-15,21 0 0</inkml:trace>
  <inkml:trace contextRef="#ctx0" brushRef="#br1" timeOffset="185042.92">26141 7811 0,'0'0'15,"0"-22"-15,21 1 0,-21 0 0,-21 21 31,0 0-15,-1 21 0,1 0-16,0 1 0,-21-1 0,21 21 15,-1 0-15,-20 1 0,21-1 0,0 22 16,-22-22-16,22 0 0,0 1 16,-21 20-16,21-42 0,-1 22 0,1-1 15,21-21-15,0 21 0,-21-20 0,21-1 16,0 0-16,21-21 31,0 0-31,1 0 0,-1-21 16,0 0-16</inkml:trace>
  <inkml:trace contextRef="#ctx0" brushRef="#br1" timeOffset="186355.62">26585 8107 0,'0'0'16,"0"-21"-16,0 0 0,0-1 0,0 1 16,0 0-16,0 0 15,-21 0-15,0 21 0,0 0 0,0 0 16,-1 0-16,1 0 15,-21 0-15,0 21 0,20 0 0,-20 0 16,0 0-16,-1 22 0,22-22 0,-21 21 16,21 1-16,0-22 0,-1 21 15,1-21-15,0 22 0,21-22 0,0 0 16,0 21-16,0-21 0,0 1 0,0-1 16,21 0-16,0-21 15,1 0-15,-1 0 0,0 0 16,0 0-16,0 0 0,22 0 0,-22 0 15,0 0-15,0-21 16,0 0-16,22-1 0,-22 1 0,0 0 16,0 0-16,0 0 0,-21-22 0,21 1 15,1 21-15,-1-21 0,-21-1 16,0 1-16,21 0 0,0-1 0,-21 22 16,0 0-16,0 0 0,0 0 15,0-1-15,0 44 16,0-1-16,0 0 15,0 0-15,0 0 0,0 22 16,0-1-16,0 0 0,0-21 0,0 22 16,21-22-16,0 21 0,-21-21 0,22 22 15,-22-22-15,21 0 16,0 0-16,-21 0 0,21-21 0,0 22 16,0-22-16,1 0 0,-1 0 0,21 0 15,-21 0-15,0 0 0,1 0 16,20 0-16,-21 0 0,0-22 0,0 1 15,22 0-15,-22 0 0,0 0 16,0 0-16,0-1 0,1-20 0,-1 0 16,0-1-16,0 1 0,-21 0 0,21-1 15,0 1-15,-21 0 0,0-1 16,22 22-16,-1-21 0,-21 21 0,0 0 16,21-1-16,-21 1 0,0 42 46,-21 22-46,21-22 16,-21 0-16,21 21 0,-22 1 0,22-1 16,0 0-16,0 1 0,0-22 0,0 21 15,0 1-15,0-1 0,0-21 16,0 21-16,0-20 0,0-1 0,0 0 16,22 0-16,-1-21 0,0 21 15,0-21-15,0 0 0,0 0 16,1 0-16,-1 0 0,0 0 15,0 0-15,0 0 0,0-21 16,1 0-16,-1 0 0,0 21 16,0-43-16,0 22 0,0 0 0,1-21 15,-22 21-15,0-1 0,21-20 16,-21 21-16,21-21 0,-21 20 0,0 1 16,0 0-16,0 42 31,0 0-31,0 1 0,0-1 15,0 0-15,0 0 0,0 0 16,-21 22-16,21-22 0,0 0 0,0 0 16,0 0-16,0 0 0,0 1 0,0-1 15,0 0-15,21 0 16,0-21-16,0 0 16,0 0-16,1 0 15,-1 0-15,0 0 0,0-21 16,0 0-16,0 21 0,1-21 0,-1-1 15,0 1-15,0 0 0,0-21 16,0 21-16,1-1 0,-22-20 0,21 21 16,-21 0-16,21 0 0,-21-1 0,0 1 15,0 0-15,0 42 32,0 0-32,0 1 15,0-1-15,0 0 0,0 0 0,0 21 16,0-20-16,0-1 0,0 0 15,0 0-15,0 0 0,0 0 16,0 1-16,0-1 0,21-21 0,0 21 16,-21 0-16,21-21 0,1 0 15,-1 21-15,0-21 0,0 0 0,0 0 16,0 0-16,1 0 0,-1 0 0,0-21 16,0 21-16,0-21 0,0 0 15,1 0-15,-1-1 0</inkml:trace>
  <inkml:trace contextRef="#ctx0" brushRef="#br1" timeOffset="186795.65">28575 8065 0,'0'0'16,"0"21"-16,21-21 31,0 0-31,-21-21 16,21 21-16,1-22 0,-1 22 15,-21-21-15,21 0 0,0 21 0,-21-21 16,0 0-16,21 0 16,-21-1-16,0 1 0,0 0 15,0 0-15,0 0 16,-21 21-16,0 0 15,0 0-15,0 0 0,21 21 16,-22-21-16,1 21 0,0 0 16,0 0-16,21 22 0,-21-22 0,0 21 15,21-21-15,0 22 0,-22-22 0,22 21 16,-21-21-16,21 1 0,0 20 16,0-21-16,0 0 0,0 0 0,0 1 15,0-1-15,21-21 16,1 21-16,-1-21 15,0 0-15,0 0 16,0 0-16,0 0 0,1-21 16,-1 0-16,0 21 0,21-22 0</inkml:trace>
  <inkml:trace contextRef="#ctx0" brushRef="#br1" timeOffset="187280.79">29549 7938 0,'0'0'0,"0"-22"15,-22 22 1,1 0-16,0 0 16,0 0-16,0 0 0,0 0 15,-1 22-15,-20-22 0,21 21 0,0 0 16,0-21-16,-1 21 0,1 0 15,0 0-15,21 1 0,-21-1 0,21 0 16,0 0-16,0 0 16,21 0-16,0-21 0,-21 22 15,21-22-15,1 0 0,-1 0 0,0 21 16,0-21-16,0 0 16,0 0-16,1 21 0,-1-21 0,0 0 15,0 0-15,-21 21 16,21-21-16,0 0 0,-21 21 15,0 0-15,0 1 16,-21-22-16,0 0 16,0 21-16,0-21 0,0 0 0,-1 21 15,-20-21-15,21 0 0,0 0 16,-22 0-16,22 21 0,0-21 0,0 0 16,0 0-16,0 0 0,21 21 15</inkml:trace>
  <inkml:trace contextRef="#ctx0" brushRef="#br1" timeOffset="-138812.92">487 9059 0,'0'0'16,"-21"-21"-16,21 0 0,-22 21 0,22-21 15,0 0-15,-21 0 16,0 21-16,21-22 16,-21 22-16,21 22 31,0-1-31,0 0 0,0 0 15,0 0-15,0 22 0,0-22 16,0 21-16,0 0 0,0-20 0,0 20 16,0 0-16,0-21 0,0 22 15,0-1-15,0-21 0,0 22 0,0-22 16,0 0-16,0 21 16,0-21-16,0 1 0,0-1 0,0 0 15,0 0-15,0-42 47,0 0-31,21 0-16,0-1 15,0 1-15,-21 0 0</inkml:trace>
  <inkml:trace contextRef="#ctx0" brushRef="#br1" timeOffset="-138437.14">847 9313 0,'63'43'109,"-423"20"-109,657-169 0,-234 128 16,-63-44-16,-21 22 16,0 0-16,0 0 15,-1 0-15,1 22 16,21-1-1,0 0-15,0 0 32,21-21-17,1 0-15,-1-21 0</inkml:trace>
  <inkml:trace contextRef="#ctx0" brushRef="#br1" timeOffset="-135153.5">804 9292 0,'0'-21'15,"0"0"-15,-21 21 16,21-21-1,-21 21-15,0 0 32,21 21-17,0 0 1,0 0-16,0 0 16,0 1-16,0-1 15,0 0 1,0 0-16,21-21 31,0-21 0,-21 0-31,0 0 0,0-1 16,0 1 0,0 0-16,0 0 15,-21 0-15,0 21 0,21-21 16,-21 21-16,-1 0 15,1 0-15,0 0 16,0 21-16,21 0 16,0 0-16,0 0 15,0 0-15,0 1 16,0-1-16,0 0 16,21 0-1,0-21-15,0 0 16,1 0-16,-1 0 15,0-21 1,-21 0-16,0 0 16,0-1-16,0 1 15,0 0-15,-21 0 16,0 21-16,-1 0 16,1 0-16,0 0 15,0 0-15,0 0 16,21 21-16,0 0 15,0 0-15,0 1 16,0-1-16,0 0 16,21-21-16,-21 21 0,21-21 15,0 0-15,-21 21 0,21-21 16,1 0-16,-1 0 16,0 0-16,0 0 15,-21-21-15,0 0 16,0 0-16,0 0 15,0-1-15,-21 1 16,0 0-16,0 21 0,-1-21 16,1 21-16,0 0 15,0 0-15,0 0 16,21 21-16,0 0 16,0 0-16,0 1 0,0-1 15,0 0-15,0 0 16,21-21-16,-21 21 0,21 0 15,0-21-15,0 0 0,1 0 16,-1 0-16,0 0 16,0 0-16,0 0 0,0-21 15,-21 0-15,22 21 16,-22-21-16,0 0 0,0 0 16,-22 21-1,1-22-15,0 22 0,0 0 16,0 0-1,0 0-15,21 22 16,0-1 0,0 0-1,21-21 17,0 0-32,0 0 0</inkml:trace>
  <inkml:trace contextRef="#ctx0" brushRef="#br1" timeOffset="-130929.53">1968 8657 0,'0'0'0,"-21"0"16,0 0-1,0 0 17,0 0-32,0 0 31,21-21-31,21 21 62,0 0-62,0 0 16,0 0-16,22 0 16,-22 0-16,0 0 0,0-21 0,0 21 15,0 0-15,1 0 0,-1 0 16,0 0-16,0 0 0,0 0 0,0 0 16,1 0-16,-1 0 15,-42 0 48,-1 0-63,1 0 0,0 0 0,0 0 15,0 0 1,0 21-16</inkml:trace>
  <inkml:trace contextRef="#ctx0" brushRef="#br1" timeOffset="-130217.37">1841 8700 0,'0'21'0,"0"0"16,0 0-1,0 0 1,0 0-16,0 1 15,-21-1-15,21 0 16,0 0-16,-21 0 0,21 0 0,0 1 16,0-1-16,0 0 0,0 0 15,0 0-15,-21 0 0,21 1 16,0-1 0,0-42 30,0-1-30,21 1 0,0 21-1,0-21-15,1 21 0,-1-21 16,0 21-16,0-21 16,0 21-16,0 0 0,1 0 15,-1-21-15,0 21 16,0 0-16,0 0 0,0 0 15,1 0-15,-1 21 0,0-21 16,0 21-16,0 0 0,0-21 0,-21 21 16,0 0-16,22 1 15,-22 20-15,0-21 0,0 0 0,0 0 0,0 1 16,0-1-16,-22 0 0,22 21 16,-21-21-16,0 1 0,0-22 15,21 21-15,-21 0 0,0 0 0,-1-21 16,1 21-16,0-21 0,0 0 15,0 0-15,0 0 0,-1 0 16,1 0-16,0 0 0,0 0 16,0 0-16,0 0 0,-1 0 0,1 0 15,0 0-15,0 0 0,0 0 16,0 0 0,21-21-1,21 21 16,0-21-15,0 21-16,0 0 0</inkml:trace>
  <inkml:trace contextRef="#ctx0" brushRef="#br1" timeOffset="-129437.39">2773 8763 0,'-21'0'31,"-1"21"-15,22 0-16,0 1 16,-21-22-16,21 21 0,0 0 15,0 0-15,0 0 0,-21 22 0,21-22 16,0 0-16,0 21 0,0-21 15,0 1-15,0-1 0,0 21 0,0-21 16,0 0-16,0 1 0,0-1 16,0 0-16,0 0 0,21-21 0,0 21 15,-21 0-15,22-21 0,-22 22 0,21-1 16,0-21-16,0 0 16,0 21-16,0-21 0,1 0 15,-1 0-15,0 0 16,0 0-16,0 0 0,0-21 15,1 0-15,-1 21 0,0-22 0,0 1 16,-21 0-16,21 0 0,0 0 16,1 0-16,-1-1 0,0-20 0,-21 21 15,0-21-15,21 20 0,-21-20 0,0 21 16,0-21-16,0 20 0,0-20 16,0 21-16,0 0 0,0-22 0,-21 22 15,0 0-15,0 0 0,21 0 16,-22 0-16,1-1 0,0 22 0,0-21 15,0 0-15,0 21 0,-1 0 16,1 0-16,0 0 0,-21 0 0,21 0 16,-1 0-16,1 21 0,0 0 15,0-21-15,0 22 0,0-1 16,-1 0-16,1 21 0,0-21 0,0 1 16,0-1-16,0 21 0,21-21 15,-22 0-15,22 1 0,0-1 0,0 0 16,0 0-16,0 0 0,0 0 15,0 1-15,0-1 0,0 0 16,22 0-16,-1-21 0,0 21 16,0-21-16,0 0 0,0 0 0,1 0 15,-1 0-15,21 0 0</inkml:trace>
  <inkml:trace contextRef="#ctx0" brushRef="#br1" timeOffset="-128909.64">3725 8848 0,'-21'21'15,"21"0"1,0 0 0,0 0-16,0 1 15,21-22 32,0 0-47,1 0 16,-22-22-16,21 22 15,-21-21-15,0 0 0,0 0 16,0 0 0,0 0-16,-21 21 0,-1 0 0,1 0 15,0 0 1,0 0-16,0 21 15,21 0-15,0 0 16,0 0-16,0 0 16,21-21-1,0 0 1,0 0-16,0 0 16,1-21-16</inkml:trace>
  <inkml:trace contextRef="#ctx0" brushRef="#br1" timeOffset="-128376.95">4381 8382 0,'-21'0'16,"0"0"-16,21 21 31,-21-21-31,21 21 0,-21-21 15,21 22-15,0-1 0,-21-21 0,21 21 16,0 0-16,0 0 16,0 0-16,-22 1 0,22-1 0,-21 0 15,0 21-15,21 1 0,-21-22 0,0 21 16,0 0-16,-1 22 0,-20-22 16,21 1-16,0-1 0,-22 0 0,22 22 15,-21-22-15,21 0 0,-22-20 0,22 20 16,0 0-16,0-21 0,0 22 15,0-22-15,21 0 0,0 0 0,-22 0 16,22 1-16,-21-22 0,21 21 0,-21 0 16,21 0-1,0-42 32,0 0-31,21 21-16,-21-21 0</inkml:trace>
  <inkml:trace contextRef="#ctx0" brushRef="#br1" timeOffset="-127556.89">4318 9123 0,'0'21'0,"21"-21"15,0 0 1,-21-21 15,21 21-31,-21-21 0,0 0 16,0-1 0,-21 22-1,0 0 16,21 22-31,0-1 16,0 0-16,0 0 16,0 0-16,0 0 15,21-21 1,0 0 0,1 0-1,-22-21-15,0 0 16,21 0-16,-21 0 15,0 0 1,0-1-16,0 1 16,-21 21 15,-1 0-31,22 21 16,0 1-16,-21-22 0,21 21 15,-21-21 1,0 0 31,0 0-32</inkml:trace>
  <inkml:trace contextRef="#ctx0" brushRef="#br1" timeOffset="-119161.2">5143 8657 0,'22'-21'47,"-1"0"-47,0 21 15,-21-21-15,21 21 0,0-21 16,0-1-1,-21 1-15,0 0 32,-21 21-32,0 0 15,0 0-15,0 0 0,0 0 0,-1 0 16,1 21-16,0-21 0,0 21 16,0 1-16,0-22 0,-1 21 0,1-21 15,21 21-15,-21 0 0,21 0 16,0 0-1,0 1 1,21-1 0,0-21-16,1 21 15,-1-21-15,0 21 0,0-21 16,0 0 0,0 21-16,1 0 0,-1-21 0,0 22 15,0-22-15,0 21 0,0-21 16,1 21-16,-1-21 0,0 21 15,-21 0-15,0 0 0,0 1 16,0-1-16,0 0 0,0 0 16,-21-21-16,0 21 0,-1 0 15,-20 1-15,21-22 0,0 0 16,0 21-16,-1-21 0,1 21 0,0-21 16,0 0-16,0 0 0,0 0 15,-1 0-15,1 0 0,-21 0 0,21 0 16,0 0-16,-1 0 15,1 0-15,21-21 0,-21 21 16,21-21-16,0-1 16,0 1 15,21 0-31,0 21 16,1 0-16</inkml:trace>
  <inkml:trace contextRef="#ctx0" brushRef="#br1" timeOffset="-118800.89">5503 8742 0,'-21'0'0,"21"21"32,0 0-32,0 0 15,0 1-15,0-1 16,0 0-16,0 0 0,0 0 16,0 0-16,0 1 0,0-1 0,0 0 15,0 0 1,0 0-1,0-42 32,0 0-47,0 0 16,0 0-16</inkml:trace>
  <inkml:trace contextRef="#ctx0" brushRef="#br1" timeOffset="-118565.03">5588 8488 0,'-21'0'32,"0"0"-1,42-21 16,0 21-32,0 0-15</inkml:trace>
  <inkml:trace contextRef="#ctx0" brushRef="#br1" timeOffset="-117839.45">5863 8615 0,'0'0'0,"-21"0"0,21 21 0,0 0 31,21-21-31,0 0 15,0 0-15,1 0 0,-1 0 16,0 0-16,0 0 0,0 0 16,0 0-16,1-21 0,-1 21 15,0 0-15,0 0 16,-21-21-16,21 21 16,-42 0 15,0 0-31,0 21 0,0-21 15,-1 21-15,22 0 0,-21-21 16,0 22-16,0-1 0,0 0 0,0 21 16,-1-21-16,-20 1 0,21-1 0,0 21 15,0-21-15,-22 0 0,22 1 16,0-1-16,0 0 0,21 0 0,-21 0 16,-1-21-16,22 21 0,-21-21 15,21 22-15,-21-22 16,21-22 15,0 1-15,0 0-16,0 0 15,21 21-15,0-21 0,-21 0 0,22 21 16,-1 0-16,0-22 0,0 22 16,0 0-16,0 0 0,1 0 15,-1 0-15,0 0 0,0 0 16,0 0-16,-21 22 0,21-1 15,1 0-15,-22 0 16,21 0-16,0 0 31,-21 1-15,21-22-16,0 0 31,-21-22-31,21 22 16,-21-21-16,0 0 15,22 0 1,-1 0-16,0 21 0</inkml:trace>
  <inkml:trace contextRef="#ctx0" brushRef="#br1" timeOffset="-117296.75">6329 8805 0,'0'-21'15,"21"21"1,0-21-16,0 21 0,-21-21 15,21 0 1,1 21-16,-22-21 0,21 21 16,-21-22-16,21 22 0,-21-21 0,0 0 15,0 0 1,0 0-16,-21 21 31,0 0-31,-1 0 16,1 0-16,0 0 0,21 21 15,-21-21-15,21 21 0,-21-21 0,21 21 16,0 0-16,0 1 0,-21-22 16,21 21-16,0 0 0,-22 0 0,22 0 15,0 0-15,0 1 0,0-1 16,0 0-16,0 0 0,0 0 16,0 0-16,0 1 0,0-1 15,22-21-15,-1 0 0,-21 21 0,21-21 16,0 0-1,0 0-15,0 0 0,1 0 16,-22-21 0,21 0-16,0-1 15,-21 1-15,0 0 0,21 0 16,0 0-16,-21 0 0</inkml:trace>
  <inkml:trace contextRef="#ctx0" brushRef="#br1" timeOffset="-115685.08">7789 8509 0,'0'-21'62,"0"0"-31,0 0-31,0-1 16,21 1 0,1 21-16,-22-21 15,21 21 1,-21 21 218,0 0-234,0 1 0,21-1 16,-21 0-16,0 0 0,0 21 0,0-20 15,0 20-15,0-21 0,0 21 16,0-20-16,21 20 0,-21 0 0,0 1 16,0-22-16,0 21 0,21-21 0,-21 22 15,0-22-15,0 0 0,0 0 16,0 21-16,0-20 0,0-1 16,0 0-16,21-21 15,-21-21 48,0 0-63,0-1 0,22 22 15,-22-21-15,21 0 0,0 0 0</inkml:trace>
  <inkml:trace contextRef="#ctx0" brushRef="#br1" timeOffset="-115248.89">8424 8763 0,'0'21'15,"0"0"-15,21-21 47,-21-21-31,0 0-16,22 21 0,-22-21 16,21 21-16,-21-21 15,-21 21 1,-1 0-1,1 0-15,21 21 16,0 0 0,-21-21-16,21 21 0,0 0 15,21-21 32,0 0-47,1 0 16,-1-21-16,0 21 0,0-21 0</inkml:trace>
  <inkml:trace contextRef="#ctx0" brushRef="#br1" timeOffset="-114845.12">9165 8446 0,'0'0'0,"0"-22"0,0 1 16,0 0-16,0 0 15,0 0 1,-21 21 15,21 21-31,0 0 0,0 0 16,0 0-16,-21 1 0,21 20 15,0-21-15,-21 0 0,21 22 16,0-22-16,0 21 0,0-21 0,0 22 16,0-22-16,-22 21 0,22-21 0,0 0 15,0 1-15,0-1 0,0 0 16,0 0-16,0 0 0,0 0 16,0-42 30,0 0-30,22 0-16,-1 21 0</inkml:trace>
  <inkml:trace contextRef="#ctx0" brushRef="#br1" timeOffset="-114305.43">9567 8467 0,'0'-21'16,"-21"21"-1,0 0 1,0 0 0,21 21-16,-21-21 0,21 21 0,-22-21 15,22 21-15,0 0 0,0 0 16,0 1-16,-21-1 0,21 21 0,0-21 15,-21 0-15,21 1 0,0 20 0,0-21 16,0 0-16,0 0 16,0 1-16,0-1 0,0 0 0,0 0 15,21-21-15,0 0 0,-21 21 16,22-21-16,-1 0 16,0 0-16,0 0 0,0 0 15,-21-21-15,21 21 0,-21-21 0,22 0 16,-1 0-16,0-1 15,-21 1-15,0 0 0,0 0 0,21 0 16,-21-22-16,0 22 0,0 0 0,0 0 16,0 0-16,0-22 0,0 22 15,0 0-15,-21 0 0,21 0 16,-21 21-16,0 0 16,-1 0-16,1 0 0,0 0 15,0 0-15,0 0 16,21 21-1,0 0 1,0 0 0,21-21-1,0 0-15,0 0 16</inkml:trace>
  <inkml:trace contextRef="#ctx0" brushRef="#br1" timeOffset="-113725.27">10139 8340 0,'0'-21'16,"-21"21"-16,-1 0 15,1 0 1,0 0-16,0 0 15,21 21-15,0 0 16,-21 0-16,21 0 0,-21 0 16,21 1-16,-22-1 0,22 0 0,0 0 15,0 0-15,0 0 0,0 22 16,0-22-16,0 0 0,-21 0 0,21 0 16,0 1-16,0-1 0,0 0 0,0 0 15,0 0-15,0 0 16,21-21-16,1 22 0,-1-22 15,0 0-15,0 0 0,0 0 16,0 0-16,1 0 16,-1-22-16,0 22 0,-21-21 0,21 0 15,0 21-15,0-21 0,1 0 16,-1 0-16,-21-1 0,21 1 16,-21 0-16,21 0 0,-21 0 0,0 0 15,0-1-15,0 1 0,0 0 0,0 0 16,0-21-16,0 20 0,0 1 15,0 0-15,0 0 0,0 0 0,-21 0 16,0 21-16,21-22 0,-21 22 16,-1 0-16,1 0 0,0 0 15,0 0-15,0 0 0,0 22 16,-1-22-16,1 21 16,0 0-16,0 0 15,21 0-15,0 0 16,21-21 15,0 0-31</inkml:trace>
  <inkml:trace contextRef="#ctx0" brushRef="#br1" timeOffset="-113285.33">10668 8467 0,'0'0'0,"0"21"16,0-42 46,0 0-62,0-1 16,-21 22-1,0 0 1,-1 22 15,1-1-31,21 0 16,0 0-16,0 0 15,0 0 1,21-21 31,1-21-47,-1 0 0,0 21 16,0-21-16</inkml:trace>
  <inkml:trace contextRef="#ctx0" brushRef="#br1" timeOffset="-112797.06">11176 8107 0,'0'-21'0,"0"42"0,0-63 16,0 20-1,-21 22-15,21-21 0,-21 21 31,-1 0-15,1 0 0,21 21-1,-21 1-15,21-1 0,-21 0 0,21 0 16,0 0-16,-21 0 0,0 1 0,-1 20 16,1-21-16,21 21 0,-21-20 15,0 20-15,0 0 0,0 1 0,-1-22 16,1 21-16,-21 0 0,21 1 0,0-22 15,-1 21-15,1 1 0,0-1 16,0 0-16,0-21 0,0 22 0,-1-1 16,1-21-16,0 22 0,0-22 0,21 0 15,-21 0-15,0 0 0,-1 0 16,22 1-16,0-1 0,-21 0 16,0-21-16,21 21 0,-21-21 15,0 0 16,21-21-31,0 0 0,0 0 16,0-1 0,0 1-16,21 21 0,-21-21 15,21 21-15,0-21 0,-21 0 16,21 21-16,1-21 0</inkml:trace>
  <inkml:trace contextRef="#ctx0" brushRef="#br1" timeOffset="-112349.64">10964 8721 0,'-21'0'31,"21"21"-16,0 0-15,-21-21 0,21 21 16,0 0-16,0 1 31,21-22-15,0 0-16,0 0 16,-21-22-16,22 1 0,-1 0 15,-21 0 1,0 0-16,0 0 15,0-1-15,0 1 16,-21 21 0,-1 0-1,1 0-15,21 21 0,-21 1 16,21-1-16,-21-21 16,21 21-16,-21 0 0,21 0 15</inkml:trace>
  <inkml:trace contextRef="#ctx0" brushRef="#br1" timeOffset="-111345.39">9461 9504 0,'0'0'0,"22"0"0,-22-21 0,0 0 16,21 21-16,-21-22 15,21 22-15,-21-21 16,0 0-16,0 0 16,-21 21-16,0-21 15,-1 21-15,1 0 16,0 0-16,0 0 0,0 0 0,0 0 15,-1 0-15,1 0 0,0 0 0,0 0 16,0 0-16,0 21 0,-1 0 16,1-21-16,0 21 0,-21-21 0,21 21 15,-1-21-15,1 22 0,0-22 0,21 21 16,-21-21-16,21 21 16,0 0-16,21-21 15,0 21-15,22 0 0,-22-21 16,0 0-16,21 22 0,-21-22 15,22 0-15,-22 21 0,0-21 0,21 0 16,-20 21-16,-1-21 0,0 21 16,0-21-16,-21 21 0,21 0 15,-21 1-15,0-1 16,0 0-16,0 0 0,0 0 16,0 0-16,-21-21 0,0 22 0,0-1 15,0-21-15,-1 21 0,1 0 16,0-21-16,0 0 0,0 21 0,0-21 15,-1 0-15,-20 0 0,21 0 0,0 0 16,0 0-16,-1 0 0,1 0 16,0 0-16,0 0 0,0 0 0,0 0 15,-1-21-15,1 21 16,21-21-16,-21 21 0,21-21 0,-21 21 16,21-21-1,21-1 16,0 22-31,0 0 16,1 0-16,-1-21 0</inkml:trace>
  <inkml:trace contextRef="#ctx0" brushRef="#br1" timeOffset="-110977.6">9737 9610 0,'-22'0'16,"22"21"-16,0 0 15,0 0-15,-21 0 0,21 1 16,0-1-16,0 0 0,0 0 15,0 0-15,0 0 0,-21 1 16,21-1-16,0 0 0,0 0 0,-21-21 16,21 21-16,0 0 0,0 1 15,0-44 48,0 1-48,0 0-15,0 0 0</inkml:trace>
  <inkml:trace contextRef="#ctx0" brushRef="#br1" timeOffset="-110723.71">9864 9462 0,'-22'0'16,"1"0"0,42 0 77,1 0-77,-1 0-16</inkml:trace>
  <inkml:trace contextRef="#ctx0" brushRef="#br1" timeOffset="-109612.52">10139 9589 0,'21'0'31,"0"0"-31,0 0 16,0 0-16,1 0 15,-1 0-15,0 0 0,0 0 0,0 0 16,0-22-16,1 22 0,-1-21 15,0 21-15,0-21 0,0 21 16,0-21-16,1 21 0,-1-21 16,-21 0-16,-21 21 62,21 21-62,-22-21 0,1 21 16,21 0-16,-21 0 0,0 0 0,0 1 15,21-1-15,-21 21 0,-1-21 0,1 0 16,0 1-16,0-1 0,0 0 0,0 21 16,-1-21-16,1-21 0,21 22 15,-21-1-15,21 0 0,-21-21 0,0 21 16,21 0 0,0-42 30,0 0-30,0 0-16,0 0 16,21-1-16,0 1 0,0 0 15,0 21-15,-21-21 0,22 21 0,-1 0 16,0 0-16,-21-21 0,21 21 16,0 0-16,0 0 0,1 0 15,-1 0-15,-21 21 16,21 0-16,-21 0 15,21 0-15,-21 1 16,0-1 0,21-21-16,0 0 15,1 0 1,-1 0-16,0 0 16,0 0-16,0 0 0,-21-21 15,21 21-15,1-22 0,-1 1 16,0 0-16,0 0 15,0 0-15,0 21 0,1-21 0,-22-1 16,21 1-16,0 0 0,0 0 16,0 0-16,0 21 0,1-21 15,-1-1-15,-21 1 0,21 0 0,0 0 16,-21 0-16,0 0 16,0-1-1,0 1 1,-21 21 31,0 21-47,0 1 15,21-1-15,-22-21 16,22 21-16,-21-21 0,21 21 0,-21 0 16,0 0-16,21 1 15,0-1-15,0 0 16,0 0-16,0 0 0,0 0 0,0 1 15,0-1-15,0 0 16,0 0-16,21-21 0,-21 21 16,21-21-16,0 0 0,1 21 15,-1-21-15,0 0 0,0 0 16,0 0-16,0 0 0,1 0 0,-1 0 16,0 0-16,0-21 15,0 0-15,0 21 0,-21-21 0,22 0 16,-1 0-16,0 21 0,0-43 0,0 22 15,0 0-15</inkml:trace>
  <inkml:trace contextRef="#ctx0" brushRef="#br1" timeOffset="-103313.84">698 11599 0,'0'-21'63,"-21"21"-48,21-21 1,-21 21-16,21-21 16,0 0-1,0 0-15,0-1 16,21 22-1,-21-21 1,21 21-16,1 0 16,-1 0-16,0 0 15,0 0-15,-21 21 16,21-21-16,-21 22 0,21-22 16,1 21-16,-22 0 0,0 0 0,21-21 15,0 21-15,-21 0 16,0 1-16,0-1 0,21 0 0,-21 0 15,0 0-15,0 0 0,0 1 16,0 20-16,0-21 0,0 0 0,0 0 16,0 22-16,-21-22 0,0 21 15,0-21-15,21 1 0,-22 20 16,1-21-16,0 0 0,0 0 0,0 1 16,0-1-16,21 0 0,-22 0 15,1-21-15,0 0 0,0 0 0,0 0 16,0 0-16,-1 0 0,1 0 15,0 0-15,0 0 0,0 0 16,-22 0-16,22-21 0,0 21 16,-21-21-16,21 0 0,-1-1 15,1 1-15,0 0 0,0 0 0,0 0 16,21 0-16,0-1 0,0 1 16,0 0-16,0 0 0,0 0 0,0 0 15,0-1-15,21 1 0,0 21 16,0 0-16,0-21 0,1 21 15,-1 0-15,0 0 0,21 0 0,-21 0 16,22 0-16,-22 21 0,21-21 16,-21 21-16,1 1 0,20-1 0,-21 0 15,0 0-15,0 0 16,1 22-16,-1-22 0,0 0 0,-21 21 16,21-21-16,-21 1 0,21 20 15,0-21-15,-21 0 0,0 0 16,22 1-16,-22-1 0,0 0 15,0-42 32,0 0-47</inkml:trace>
  <inkml:trace contextRef="#ctx0" brushRef="#br1" timeOffset="-99715.55">1291 11832 0,'0'0'0,"0"-21"15,0 0 17,-21 21-1,0 21-31,21 0 16,-21 0-16,21 1 15,0-1-15,0 0 16,0 0-1,0 0 1,21-21-16,0 0 31,0 0-31,-21-21 0,0 0 16,21 21 0,-21-21-16,0 0 0,0-1 15,-21 22 1,21-21-16,-21 21 15,0 0 1,0 0 0,21 21-16,0 1 15,0-1 1,0 0 156,0 0-157,0 0 17,0-42 61,0 0-77,0 0-16,0 0 16,-22 21 31,22 21-32,0 0-15,0 0 16,0-42 78,0 0-79,0 42 63,0 0-31,-21-21 438,21-21 15,0 0-172,-21 21 406</inkml:trace>
  <inkml:trace contextRef="#ctx0" brushRef="#br1" timeOffset="-98516.91">2095 11388 0,'0'-21'16,"-21"21"-16,21-22 31,0 44-16,0-1-15,0 0 16,0 0-16,0 0 0,0 0 0,0 1 16,0 20-16,0-21 0,0 0 15,0 22-15,0-22 0,0 0 0,-21 21 16,21-21-16,0 1 0,0-1 16,-21 0-16,21 0 0,0 0 15,0 0-15,0 1 0,0-1 0,0 0 16,-21-21-1,0 0 32,21-21-47,0 0 0,0-1 16,0 1-16,0 0 0,0 0 16,0 0-16,0 0 0,0-1 15,0-20-15,0 21 0,0 0 0,0-22 16,0 22-16,21 0 15,0-21-15,0 21 0,0-1 0,0 1 16,22 0-16,-22 0 0,0 21 16,21 0-16,-20 0 0,20 0 0,-21 0 15,0 0-15,22 0 0,-22 21 16,0 0-16,0 0 0,0 1 0,-21-1 16,0 0-16,21 0 0,-21 0 15,0 0-15,0 1 0,0 20 0,0-21 16,0 0-16,-21 0 0,21 1 15,0-1-15,-21 0 0,0-21 0,21 21 16,0 0-16,-21-21 0,21 21 16,-21-21-1,21-21 17,0 0-32,0 0 15,21 0-15</inkml:trace>
  <inkml:trace contextRef="#ctx0" brushRef="#br1" timeOffset="-98020.68">2857 11345 0,'-21'0'15,"21"22"-15,-21-1 0,0-21 16,21 21-16,-21 0 0,0 0 16,21 0-16,-22 1 0,1-1 0,21 0 15,-21 21-15,21-21 0,0 1 16,-21-1-16,21 0 0,0 0 0,0 0 16,0 0-16,0 1 0,0-1 15,0 0-15,0 0 0,0 0 16,21-21-16,0 21 15,0-21-15,1 0 0,-1 0 16,0 0-16,0 0 0,0-21 16,0 21-16,1-21 0,-1 0 0,0 0 15,0 21-15,0-21 0,-21-1 16,0 1-16,21-21 0,-21 21 0,22 0 16,-22-1-16,0-20 0,0 21 15,0 0-15,0 0 0,0-1 0,-22 1 16,1 0-16,0 0 0,0 21 15,0-21-15,0 21 0,-1 0 16,1 0-16,0 0 0,0 0 0,0 0 16,0 0-16,-1 0 0,22 21 15,-21-21-15,21 21 16,21-21 15,1 0-31</inkml:trace>
  <inkml:trace contextRef="#ctx0" brushRef="#br1" timeOffset="-97616.91">3302 10964 0,'0'22'16,"0"-1"-16,0 0 15,0 0-15,0 0 0,0 0 0,0 22 16,-21-22-16,21 21 0,0 1 16,-21-1-16,21 0 0,0 1 0,0-22 15,-22 21-15,1 0 0,21 1 16,-21-22-16,21 21 0,0-21 15,0 1-15,0-1 0,0 0 0,0 0 16,0 0-16,0 0 0,0 1 16,0-1-16,21-21 15,0 0-15,1 0 16,-1 0 0,0-21-16,-21-1 0,21 1 15,0 21-15,-21-21 0,21 0 16,-21 0-16,22 0 0,-22-1 15</inkml:trace>
  <inkml:trace contextRef="#ctx0" brushRef="#br1" timeOffset="-97215.95">3111 11303 0,'22'0'16,"-1"0"-16,0 0 16,0 0-16,21-21 0,-20 21 0,-1-21 15,21 21-15,-21-21 0,0 21 16,1-22-16,-1 22 0,0 0 0,0 0 15,0 0-15,-21-21 0</inkml:trace>
  <inkml:trace contextRef="#ctx0" brushRef="#br1" timeOffset="-96153.04">2244 12298 0,'0'0'0,"0"-21"16,0 0-16,0-1 0,0 1 16,0 0-1,-22 21-15,1 0 16,0 0-16,0 0 16,0 0-16,0 21 0,21 0 0,-22-21 15,1 22-15,0-1 0,0 0 16,0-21-16,0 21 0,21 0 0,-22 0 15,1-21-15,21 22 0,0-1 16,0 0-16,0 0 0,0 0 16,0 0-1,21-21 1,1 22-16,-1-22 16,0 21-16,0-21 0,0 21 15,0 0-15,1 0 16,-1 0-16,-21 1 0,21-22 15,-21 21-15,0 0 0,0 0 16,0 0-16,0 0 0,-21 22 0,0-22 16,-1 0-16,1 0 0,0 0 0,0 1 15,-21-22-15,20 21 0,1 0 16,0-21-16,-21 0 0,21 0 0,-1 0 16,-20 0-16,21 0 0,0 0 15,0 0-15,-1-21 0,-20 0 0,21-1 16,0 22-16,0-21 15,-1 0-15,1 21 0,0-21 0,21 0 16,0 0-16,0-1 16,0 1-16,0 0 15,21 21-15,0-21 16,1 21 0,-22-21-16,21 21 0,0 0 0</inkml:trace>
  <inkml:trace contextRef="#ctx0" brushRef="#br1" timeOffset="-95408.46">2476 12573 0,'0'0'0,"0"21"0,0 0 15,0 1-15,-21-1 16,21 0-16,0 0 0,-21-21 0,21 21 16,0 0-16,0 1 0,0-1 15,0 0-15,0 0 0,0 0 16,0 0 0,21-21-16,0 0 0,1 0 15,-1 0-15,0 0 0,0 0 16,0-21-16,0 0 0,1 21 15,-1-21-15,21 0 0,-42 0 0,21-1 16,0 1-16,1 0 0,-1 0 16,-21 0-16,0 0 0,0-1 15,0 1-15,0 0 16,0 0 0,0 42 15,0 0-31,0 0 15,0 1-15,0-1 0,0 0 16,0 0-16,0 21 0,0 1 0,0-22 16,0 21-16,0 1 0,21-1 15,-21 0-15,0 1 0,21-1 0,-21 0 16,0 1-16,0 20 0,21-21 0,-21 1 16,0 20-16,21-20 0,-21 20 15,0 1-15,0-22 0,0 21 0,0-20 16,0 20-16,0-20 0,0-1 15,0 0-15,0 1 0,-21-1 16,0-21-16,0 21 0,21-20 0,-21-1 16,0 0-16,-1 0 0,1 0 15,0-21-15,0 0 0,-21 21 0,-1-21 16,22 0-16,-21 0 0,-1 0 0,1 0 16,0-21-16,-22 21 0,22-21 15,21 0-15,-22 0 0,22-22 0,-21 22 16,21-21-16,0 0 0,-1-1 15,1 1-15,21 0 0,0-22 0,0 22 16,0-1-16,0 1 0,0 0 16,0-1-16,0 1 0,0 21 15,21-21-15,1 20 0,20-20 0,-21 21 16,0 0-16,22-22 0,-22 22 16,21-21-16,0 21 0</inkml:trace>
  <inkml:trace contextRef="#ctx0" brushRef="#br1" timeOffset="-94841.53">3090 12552 0,'-21'0'0,"42"0"0,-63 21 31,42 0-15,0 0-16,0 1 15,0 20-15,0-21 0,0 0 0,0 0 16,0 1-16,0-1 0,0 0 0,0 0 16,0 0-16,0 0 0,0 1 15,21-22 16,-21-22-15,0 1-16,0 0 16,0 0-16,0 0 15,0 0-15,0-1 0,0 1 0,0 0 16,0 0-16,21 0 0,0 0 16,-21-1-16,22 1 0,-1 0 0,0 0 15,0 0-15,0 21 0,0-21 16,22 21-16,-22 0 0,21 0 0,-21 0 15,1 0-15,20 21 0,-21 0 0,0-21 16,0 21-16,1 0 0,-1 0 16,-21 1-16,0-1 0,0 21 0,0-21 15,0 0-15,0 1 0,0-1 16,0 0-16,0 0 0,0 0 16,0 0-16,0 1 0,-21-1 0,21 0 15,-22-21 1,22-21-1,0 0-15,0-1 16,0 1-16,0 0 0</inkml:trace>
  <inkml:trace contextRef="#ctx0" brushRef="#br1" timeOffset="-94529.2">3937 12404 0,'0'0'16,"-21"0"-16,0 21 0,-1-21 0,1 21 0,0 0 16,21 0-16,-21-21 0,0 22 0,0-1 15,21 0-15,0 21 0,0-21 16,0 1-16,0-1 0,0 21 0,0-21 15,0 0-15,0 1 0,0-1 16,0 0-16,0 0 0,21 0 16,0 0-16,0-21 0,0 0 15,0 0-15,1 0 16,-1 0-16,0-21 0,0 0 0,0 21 16,0-21-16,1 0 0,-1-22 0</inkml:trace>
  <inkml:trace contextRef="#ctx0" brushRef="#br1" timeOffset="-93293.5">4233 11959 0,'0'0'0,"0"-21"0,-21 21 31,21 21-15,0 0-16,0 22 0,0-22 15,0 21-15,0-21 0,0 22 0,0-1 16,0 0-16,0-20 0,0 20 0,0 0 16,0-21-16,0 22 0,0-22 15,0 21-15,0-21 0,0 1 0,0-1 16,0 0-16,0 0 0,0 0 0,0 0 16,0 1-16,0-1 15,0 0-15,0 0 16,0-42 31,0 0-47,0 0 0,0-1 15,0 1-15,0 0 0,21 0 16,0 0-16,-21 0 0,22-1 0,-1 1 16,0 0-16,-21 0 0,21 0 15,0 0-15,0 21 0,1-22 0,-1 22 16,0 0-16,0 0 0,0 0 15,0 22 1,-21-1-16,0 0 0,22 0 16,-22 0-16,0 0 0,0 22 0,0-22 15,0 0-15,0 0 0,0 0 16,0 1-16,0-1 0,0 0 16,21-21-16,-21 21 0,21 0 15,0-21-15,0 0 16,0 0-16,1 0 0,-1 0 0,0-21 15,0 0-15,0 21 0,0-21 0,1 0 16,-1-1-16,0 1 0,0 0 16,0 0-16,0 0 0,1 0 15,-1-1-15,-21 1 0,0 0 0,21 0 0,-21 0 16,0 0-16,0-1 16,-21 22-1,0 0-15,-1 0 16,1 0-16,0 22 15,21-1-15,0 0 16,0 0 0,21 0-1,0 0-15,1-21 0,-22 22 16,0-1-16,21-21 0,-21 21 16,21 0-16,-21 0 15,0 0-15,0 1 16,21-22-1,0 0 1,0 0-16,1 0 16,-1 0-16,0 0 15,-21-22-15,21 22 0,0-21 16,0 0-16,1 0 0,-1 0 16,0 0-16,-21-1 0,21 1 15,-21 0-15,21 0 16,-21 0-16,21 0 15,-21 42 17,0 0-32,-21 0 0,21 0 15,-21 0-15,21 1 0,0-1 0,0 0 16,0 0-16,0 0 0,-21 0 16,21 1-16,0-1 0,0 0 15,0 0-15,21-21 0,0 0 16,0 0-16,1 0 15,-1 0-15,0 0 0,0 0 0,0-21 16,0 21-16,1-21 0,-1 21 0,0-21 16,0-1-16,0 22 0,-21-21 15,21 0-15,-21 0 0,22 0 16,-22 0-16,0-1 0,0 1 0,0 0 0,0-21 16,-22 21-16,1-1 0,0 1 15,0 21-15,0-21 0,0 21 16,-22 0-16,22 0 0,0 0 0,0 0 15,0 0-15,-1 21 0,1 0 16,0 1-16,21-1 16,0 0-16,-21 0 0,21 0 15,-21-21-15,42 0 16</inkml:trace>
  <inkml:trace contextRef="#ctx0" brushRef="#br1" timeOffset="-92365.02">5842 12340 0,'-21'-21'16,"0"21"-1,-1 21 1,22 0-16,0 1 15,-21-1-15,21 0 16,-21 0-16,21 0 0,0 0 0,0 1 16,0-1-16,-21 0 0,21 0 0,0 0 15,-21 0-15,21 1 16,0-1-16,0-42 47,0-1-47,0 1 15,0 0-15,0 0 16,0 0-16,0 0 0,0-22 16,21 22-16,0 0 0,-21 0 15,21 0-15,0-22 0,1 22 0,-1 0 16,0 0-16,21 0 0,-21 21 0,1 0 16,-1-22-16,0 22 0,0 0 15,0 0-15,0 22 0,1-1 0,-1-21 16,-21 21-16,0 0 0,21 0 0,-21 0 15,21 22-15,-21-22 0,0 0 16,0 0-16,0 0 0,0 1 0,0-1 16,0 0-16,0 0 0,0 0 15,-21-21-15,21 21 16,-21-21 0,42-21 30,0 0-46</inkml:trace>
  <inkml:trace contextRef="#ctx0" brushRef="#br1" timeOffset="-92097.17">6392 12234 0,'0'22'0,"0"-1"0,-21 0 16,21 0-16,0 0 0,0 0 0,0 1 16,0-1-16,0 0 0,0 0 15,0 0-15,0 0 0,0 1 16,-21-22-16,21 21 0,0 0 0,0 0 16,-21-21-16,21 21 15,0-42 16,0 0-15</inkml:trace>
  <inkml:trace contextRef="#ctx0" brushRef="#br1" timeOffset="-91869.79">6308 12044 0,'0'0'0,"-22"0"0,22-21 32,22 21 30,-1 0-46,0 0-16,0 21 15</inkml:trace>
  <inkml:trace contextRef="#ctx0" brushRef="#br1" timeOffset="-91185.18">6689 12340 0,'21'21'16,"0"-21"-16,0 0 16,0 0-1,-21 22-15,21-22 0,1 21 16,-1-21-16,-21 21 16,0 0-16,21-21 0,-21 21 15,21-21-15,-21 21 0,0 1 16,0-1-16,0 0 0,0 0 15,-21 0-15,0 0 0,0-21 16,-1 22-16,1-1 0,21 0 16,-21 0-16,0 0 0,0 0 0,0-21 15,21 22-15,-22-22 0,22 21 16,22-21 31,-1 0-32,0 0-15,0 0 0,0 0 0,0 0 16,1 0-16,-22 21 0,21-21 0,0 21 16,0-21-16,0 21 0,0-21 15,1 21-15,-1 1 0,0-1 16,0 0-16,-21 0 0,21 0 16,0 0-16,-21 1 0,0-1 15,0 0-15,22 0 0,-22 0 0,0 0 16,0 1-16,0 20 0,0-21 0,-22 0 15,22 22-15,-21-22 0,0 0 0,0 0 16,-21 0-16,20 0 0,1 1 16,-21-22-16,21 21 0,0-21 0,-22 0 15,22 0-15,-21 0 0,21 0 0,-22 0 16,22 0-16,0 0 0,-21-21 0,20 21 16,1-22-16,0 22 0,0-21 15,0 21-15,0-21 0,21 0 16,-22 0-16,22 0 15,0-1-15,0 1 16,0 0-16,0 0 0,0 0 16,22 0-16,-22-1 0,21-20 0,0 21 15,0-21-15,0 20 0,0-20 0</inkml:trace>
  <inkml:trace contextRef="#ctx0" brushRef="#br1" timeOffset="-90821.39">7133 12446 0,'0'0'0,"0"-21"0,21 21 0,0 0 16,-21-21-16,22 0 0,-1-1 15,-21 1-15,21 0 16,-21 0-16,21 21 0,-21-21 0,0 0 15,0-1-15,-21 22 32,0 0-32,0 22 15,-1-1-15,22 0 0,0 0 16,0 0-16,0 0 0,-21 1 16,21-1-16,0 0 0,0 0 15,0 0-15,0 0 0,0 1 16,0-1-16,0 0 0,21-21 15,1 0 1,-1 0-16,0 0 0,0 0 16,0-21-16,0 21 0,1-21 15</inkml:trace>
  <inkml:trace contextRef="#ctx0" brushRef="#br1" timeOffset="-90191.75">7747 12171 0,'0'-21'15,"-21"21"-15,0 0 0,-1 0 16,1 0-16,0 0 0,0 0 16,0 21-16,0-21 15,21 21-15,0 0 0,-22-21 0,1 21 16,21 1-16,-21-1 0,21 0 0,0 0 15,-21 0-15,21 0 16,0 1-16,-21-1 0,21 0 0,0 0 16,0 0-16,0 0 0,0 1 15,21-22 1,0 0 0,0 0-16,0 0 15,1 0-15,-22-22 0,21 1 0,0 21 16,-21-21-16,21 0 0,0 0 15,0 0-15,-21-1 0,22 1 0,-1 0 16,0 0-16,-21-21 0,21 20 0,0-20 16,-21 0-16,0-1 0,21 1 15,-21 0-15,22-1 0,-22 22 16,0-21-16,0 0 0,0 20 0,0 1 16,0 0-16,0 0 0,0 0 0,0 0 15,0-1-15,-22 22 31,22 22-31,-21-1 16,21 0-16,0 0 0,0 0 16,0 22-16,0-22 0,0 21 0,0 0 15,0 1-15,0-1 0,0 0 0,0 1 16,0-1-16,0 0 0,0-20 16,0 20-16,0-21 0,0 21 0,0-20 15,0-1-15,0 0 0,0 0 16,21 0-16,1-21 0,-1 0 15,0 0-15,0 0 16,0 0-16,0 0 0,1-21 16,-1 0-16,0 0 0,0 0 15,-21-1-15</inkml:trace>
  <inkml:trace contextRef="#ctx0" brushRef="#br1" timeOffset="-88965.29">8382 10943 0,'21'0'15,"-21"-21"1,21 21-16,0 0 16,1 0-16,-1 0 15,0 0-15,-21-21 0,21 21 0,0 0 16,-21-21-16,21 21 15,-21-21 1,-21 21 0,0 0-1,0 0-15,0 0 0,0 0 16,-22 0-16,22 0 0,-21 0 0,-1 21 16,22-21-16,-21 21 0,21-21 0,-22 21 15,22 0-15,0-21 0,0 21 16,21 1-16,0-1 15,0 0-15,0 0 16,21-21-16,0 21 0,0 0 16,1 1-16,20-22 0,-21 21 0,21 0 15,1 0-15,-22-21 0,21 21 0,1 0 16,-22 1-16,0-1 0,21-21 16,-21 21-16,-21 0 0,0 0 0,0 0 15,0 1-15,0-1 0,-21 0 16,0-21-16,0 21 0,0 0 15,-22-21-15,22 21 0,-21-21 0,21 0 16,-22 22-16,1-22 0,0 0 16,-1 0-16,22 0 0,-21 0 15,21 0-15,0 0 0,-1 0 0,1 0 16,0 0-16,0 0 0,0 0 0,21-22 16,0 1-1,21 21 1,-21-21-16,21 21 15,21 0-15,-20-21 0,-1 21 16,21-21-16,0 21 0,1-21 0</inkml:trace>
  <inkml:trace contextRef="#ctx0" brushRef="#br1" timeOffset="-88296.67">8784 11261 0,'-21'0'16,"21"21"-16,-21-21 0,21 21 16,0 0-16,-21-21 0,21 21 15,-22 1-15,1-1 16,21 0-16,0 0 0,0 0 16,21-21 15,1 0-31,20 0 0,-21 0 0,0 0 15,0-21-15,22 21 0,-22-21 0,21 0 16,-21 21-16,1-21 0,-1-1 16,0 1-16,0 0 0,0 21 0,0-21 15,-21 0-15,0 0 0,22-1 16,-22 44 15,0-1-15,0 0-16,0 0 15,0 0-15,0 0 0,0 1 16,0 20-16,0-21 0,0 0 0,0 22 16,0-22-16,0 21 0,0-21 15,0 22-15,0-1 0,0 0 0,0 1 16,0-1-16,0 0 0,21 1 0,-21 20 16,21-21-16,-21 22 0,0-22 0,0 22 15,0-22-15,0 22 0,0-22 16,0 0-16,0 22 0,0-22 0,0 0 15,0 1-15,0-22 0,0 21 0,0-21 16,-21 22-16,21-22 0,-21 0 16,-1 0-16,22 0 0,-21 1 0,0-22 15,0 0-15,21 21 0,-21-21 16,0 0-16,-1 0 0,1 0 0,0-21 16,-21-1-16,21 1 0,-22 0 15,1 0-15,21 0 0,-22-22 0,1 22 16,0-21-16,21 0 0,-22 20 0,22-20 15,0 0-15,0-1 0,21 1 0,0 0 16,0 21-16,0-22 0,0 22 16,0-21-16,21 21 0,0-22 0,0 1 15,22 21-15,-22-22 0,21 22 0,0-21 16,1 0-16,-1 20 0</inkml:trace>
  <inkml:trace contextRef="#ctx0" brushRef="#br1" timeOffset="-87421.01">9250 11197 0,'0'-21'0,"0"42"0,0-63 16,0 63 15,0 0-15,0 0-16,0 1 0,0-1 0,0 0 16,21 21-16,-21-21 0,21 1 0,-21-1 15,0 0-15,0 0 0,0 0 16,0 0-16,0 1 15,21-22-15,-21 21 16,0-42 15,0-1-15,-21 1-16,21 0 0,0 0 16,0 0-16,0-22 0,0 22 15,0 0-15,0 0 0,0-21 0,0 20 16,21-20-16,0 21 0,1 0 15,-1 0-15,21-1 0,-21 1 0,0 21 16,22-21-16,-22 21 0,0 0 16,21 0-16,-20 0 0,-1 21 15,0 0-15,0 1 0,0-1 0,0 0 16,-21 21-16,0-21 0,0 22 0,0-22 16,0 0-16,0 21 0,0-20 15,0-1-15,-21 0 0,21 0 0,-21 0 16,21 0-16,-21-21 15,21 22-15,-21-22 0,0 0 16,21-22 15,0 1-31,0 0 16,21 0-16,0 21 0</inkml:trace>
  <inkml:trace contextRef="#ctx0" brushRef="#br1" timeOffset="-87129.28">10096 10922 0,'-21'0'0,"-42"0"32,42 0-32,-1 0 0,1 21 0,0-21 15,0 21-15,21 1 0,-21-1 0,0 0 16,21 21-16,-22-21 0,22 22 15,0-22-15,0 21 0,0 1 0,0-22 16,0 21-16,0-21 0,0 0 16,0 1-16,0-1 0,0 0 0,0 0 15,22-21-15,-1 0 0,0 0 16,0 0-16,0 0 0,22 0 16,-22 0-16,21-21 0,-21 0 0,22 21 15,-22-21-15,21-22 0,-21 22 0,22 0 16</inkml:trace>
  <inkml:trace contextRef="#ctx0" brushRef="#br1" timeOffset="-86613.07">10414 10647 0,'0'-21'16,"0"42"-16,0-63 15,-21 42-15,0 21 16,21 0-16,0 0 15,0 0-15,0 22 0,-22-22 16,22 21-16,0 0 0,0 1 0,0-1 16,0 0-16,0 1 0,0-1 0,0-21 15,0 22-15,0-1 0,-21-21 16,21 21-16,0-20 0,0-1 16,0 0-16,0 0 0,-21-21 0,21 21 15,-21-21 16,21-21-15,0 0-16,0 0 0,0 0 16,0-1-16,0 1 0,0 0 0,0 0 15,0-21-15,21 20 0,0 1 0,0 0 16,1 0-16,20 0 0,-21 0 16,0 21-16,22-22 0,-22 22 0,0 0 15,0 0-15,0 0 0,0 0 0,1 22 16,-1-1-16,0 0 15,-21 21-15,0-21 0,0 1 16,0-1-16,0 21 0,0-21 0,0 0 16,-21 1-16,0-1 0,21 0 0,-22 0 15,22 0-15,0 0 0,-21-21 16,21 22-16,-21-22 0,21-22 47,0 1-47,0 0 15,0 0-15,0 0 0</inkml:trace>
  <inkml:trace contextRef="#ctx0" brushRef="#br1" timeOffset="-86169.32">10795 10986 0,'0'-22'15,"0"1"1,21 21 0,0 0-16,0 0 0,1 0 15,-1 0-15,0 0 16,0 21-16,0 1 16,0-22-16,-21 21 0,0 0 0,22 0 15,-22 0-15,0 22 0,0-22 16,0 0-16,0 0 0,0 0 0,0 0 15,0 1-15,0-1 0,0 0 0,0 0 16,0 0 0,0-42 15,0 0-31,0 0 16,0 0-16,0-1 15,0-20-15,0 21 0,0 0 0,0 0 16,21-22-16,-21 22 0,0 0 15,21 0-15,0 0 0,0-1 16,-21 1-16,21 0 0,1 21 0,-1 0 16,-21-21-16,21 21 0,0 0 15,0 0 1,0 0-16</inkml:trace>
  <inkml:trace contextRef="#ctx0" brushRef="#br1" timeOffset="-85684.9">11684 10795 0,'0'0'0,"-21"0"0,0 0 0,-1 0 15,1 0-15,0 0 0,0 0 16,0 0-16,0 21 0,-1 0 15,1-21-15,0 22 0,0-1 16,0 0-16,0 0 0,-1 0 0,22 0 16,-21 22-16,21-22 0,-21 0 15,21 0-15,0 22 0,0-22 16,0 0-16,0 0 0,0 0 0,0 0 16,21 1-16,0-22 0,-21 21 0,22-21 15,-1 0-15,0 0 0,0 0 16,21 0-16,-20 0 0,-1 0 0,0-21 15,0 21-15,-21-22 0,21 1 0,0 21 16,1-21-16,-1 0 0,-21 0 16,21 0-16,-21-1 0,21-20 0,-21 21 15,0 0-15,0-22 0,0 22 0,0 0 16,0 0-16,0-21 0,-21 42 16,0-22-16,21 1 0,-21 21 15,-1 0-15,1 0 0,0 0 16,0 0-16,0 0 0,21 21 15,-21 1-15,21-1 0,-22-21 16,22 21-16,0 0 0,0 0 0,0 0 16,22-21-1,-1 0-15</inkml:trace>
  <inkml:trace contextRef="#ctx0" brushRef="#br1" timeOffset="-85149.67">11980 10837 0,'0'22'47,"0"-1"-47,0 0 15,0 0-15,0 0 16,0 0-16,0 1 0,-21-1 0,21 0 15,0 0-15,0 0 0,-21 0 0,21 1 16,-21-1-16,0 0 0,21 0 16,0 0-1,-22-21 1,22-21 0,0 0-16,0 0 15,0 0-15,0-1 0,0 1 16,22 0-16,-22 0 0,0 0 15,0 0-15,21-1 0,0 1 0,0 0 16,-21 0-16,21 0 0,0 0 0,1-1 16,-1 1-16,0 0 0,21 21 15,-21-21-15,1 21 0,-1 0 0,0 0 16,0 0-16,0 0 0,0 21 0,1-21 16,-1 21-16,0 0 0,-21 1 15,21-1-15,-21 0 0,0 0 16,0 0-16,0 22 0,0-22 0,0 0 15,0 0-15,0 0 0,0 0 16,0 1-16,0-1 0,0 0 16,-21-21-1,21-21 17,0 0-32,0-1 15</inkml:trace>
  <inkml:trace contextRef="#ctx0" brushRef="#br1" timeOffset="-84903.81">12615 10816 0,'0'21'31,"0"1"-31,0-1 0,0 0 16,0 0-16,0 0 15,0 0-15,0 1 0,0-1 0,0 0 16,0 0-16,0 0 16,-21-21-1,21-21 17</inkml:trace>
  <inkml:trace contextRef="#ctx0" brushRef="#br1" timeOffset="-84701.92">12615 10689 0,'0'0'0,"-21"0"16,21-21-16,-21 21 0,0 0 31,21 21 0,0 0-15,0 1-16</inkml:trace>
  <inkml:trace contextRef="#ctx0" brushRef="#br1" timeOffset="-84021.32">12975 10837 0,'0'0'0,"21"0"0,0 0 16,1 0-16,-1-21 0,0 21 16,0 0-16,0 0 0,0 0 15,1 0-15,-22 21 16,0 1-1,0-1-15,0 0 0,0 0 16,-22 0-16,1 0 0,0 1 16,-21-1-16,21 0 0,-1 0 15,-20 0-15,21 22 0,0-43 16,-22 21-16,22 0 0,0 0 0,0 0 16,0 0-1,21-42 16,21 0-15,0 21-16,0 0 16,0 0-16,1 0 0,-1 0 15,0 0-15,0 0 0,0 0 16,0 0-16,1 21 0,-1 0 0,0-21 16,-21 22-16,42-22 0,-42 21 0,43 0 15,-43 0-15,21 0 0,0 0 0,0 1 16,0-1-16,0 0 15,1 0-15,-22 0 0,0 22 0,0-22 16,0 0-16,0 0 0,0 21 0,0-20 16,0-1-16,0 21 0,0-21 15,0 0-15,-22 22 0,1-22 0,0 0 16,0 0-16,0 22 0,-22-22 0,1 0 16,21 0-16,-21 0 0,-1 0 0,1 1 15,0-1-15,-1-21 0,1 21 16,0-21-16,-1 0 0,1 0 0,21 0 15,0 0-15,-22 0 0,22-21 16,21 0-16,-21 21 0,21-22 16,0 1-16,0 0 0,0 0 15,0 0-15,0 0 0,0-1 16,0 1-16,21 0 0,0 0 0,-21 0 16,21 0-16,1-1 0,-1 1 15,0 0-15</inkml:trace>
  <inkml:trace contextRef="#ctx0" brushRef="#br1" timeOffset="-83642.54">13441 11049 0,'0'-21'16,"0"0"-1,0 0 1,21 21-16,-21-22 0,21 22 16,-21-21-16,21 21 0,-21-21 0,0 0 15,-21 21 32,0 0-47,21 21 16,-21-21-16,0 21 0,21 0 15,0 1-15,-22-1 0,22 0 0,-21 0 16,21 0-16,-21 0 16,21 1-16,0-1 0,0 0 0,0 0 15,0 0 1,21-21-16,0 0 0,1 0 16,-1 0-16,0 0 0,0 0 0,0 0 15,0-21-15</inkml:trace>
  <inkml:trace contextRef="#ctx0" brushRef="#br1" timeOffset="-82981.91">13991 10880 0,'0'0'0,"-21"0"0,-21 0 16,20 0-1,1 0-15,0 0 0,0 0 16,0 0-16,21 21 0,-21-21 16,-1 21-16,1 0 0,0 0 15,21 1-15,-21-1 16,0 0-16,21 0 0,0 0 0,0 0 16,0 1-16,0-1 0,0 0 0,0 0 15,0 0-15,0 0 0,0 1 16,0-1-16,21 0 15,0-21-15,0 0 16,0 0-16,1 0 0,-1 0 16,0-21-16,0 0 0,0-1 15,0 1-15,1 0 0,-22 0 16,21 0-16,0 0 0,0-1 0,-21 1 16,21-21-16,-21 0 0,21 20 15,1-20-15,-22 0 0,0-1 16,0 1-16,0 0 0,21-1 0,-21 1 15,0 0-15,0-1 0,0 1 16,0 0-16,0 21 0,0-1 0,0 1 16,0 0-16,0 0 15,0 42 1,-21 0-16,21 0 16,-22 1-16,1-1 0,21 21 15,0-21-15,-21 22 0,21-1 0,-21 0 16,21-21-16,0 22 0,0-1 0,0 0 15,0 1-15,0-1 0,0 0 16,0-20-16,0 41 16,21-21-16,0-20 0,-21-1 0,21 0 15,1 0-15,-22 0 0,21 0 16,0 1-16,0-22 0,0 0 16,0 0-16,1 0 0,-1 0 15,0 0-15,0 0 16,0-22-16,-21 1 0,21 21 0,-21-21 15,0 0-15,22 0 0</inkml:trace>
  <inkml:trace contextRef="#ctx0" brushRef="#br1" timeOffset="-80471.02">7197 11049 0,'0'0'0,"0"21"16,-22-21-16,1 0 0,0 0 15,0 0 1,0 0-1,0 0 1,21-21 0,0 0-16,0 0 15,0 0 1,0-1 0,21 1-1,0 21-15,0 0 0,0 0 16,0 0-16,1 0 15,-1 0-15,0 0 16,-21 21-16,21 1 16,-21-1-16,0 0 0,0 0 0,0 0 15,0 0-15,0 1 0,0-1 0,0 21 16,-21-21-16,0 0 0,0 22 16,-1-22-16,1 0 0,0 21 0,0-20 15,0-1-15,0 0 0,-1 0 16,22 0-16,-21 0 0,0-21 15,21 22-15,-21-1 0,21 0 16,-21-21 0,42 0 31,0 0-47,0 0 0,0 0 15,1 0-15,-1 0 0,0 0 16,0 0-16,0 0 15,0 0-15,1 0 0,-1 0 0,0 0 16,0 0-16,0 0 0,0 0 16,1 0-16,-1 0 15,0-21 79</inkml:trace>
  <inkml:trace contextRef="#ctx0" brushRef="#br1" timeOffset="-80021.28">7683 11303 0,'0'21'32,"0"0"-17,0 1 1,22-22-1,-1 0 1,0 0-16,0 0 16,0-22-16,-21 1 15,0 0 1,0 0 0,0 0-16,-21 21 15,0 0-15,0 0 0,0 0 16,-1 0-16,1 0 0,21 21 15,-21 0-15,21 0 0,0 0 16,0 1 0,0-1-1,21-21 17,0 0-17</inkml:trace>
  <inkml:trace contextRef="#ctx0" brushRef="#br1" timeOffset="-77908.87">402 14542 0,'-21'21'16,"0"-21"-16,21-21 47,0-1-32,0 1-15,0 0 16,21 21-1,0-21-15,0 21 16,0 0-16,1 0 0,-1 0 16,0 0-16,0 0 0,0 0 15,0 0-15,1 0 0,-1 21 16,0 0-16,0 0 16,-21 1-16,0-1 0,0 21 15,0-21-15,0 22 0,-21-22 16,-21 0-16,20 21 0,1-21 0,0 1 15,0-1-15,0 21 0,0-42 16,-1 21-16,1 0 0,0 1 16,0-22-16,0 21 0,0-21 0,-1 0 15,1 0 1,21-21 15,21-1-15,1 22-16,-1-21 15,0 21-15,0 0 0,0-21 16,0 21-16,22 0 0,-22-21 0,0 21 16,0-21-16,0 21 0,1 0 15,-1 0-15,0 0 16,0 0-16,0 0 0,0 21 0,1-21 16,-22 21-16,21 0 0,-21 0 15,21 1-15,-21-1 0,0 0 0,0 21 16,0-21-16,0 1 0,-21 20 15,0 0-15,-1-21 0,1 22 0,0-22 16,-21 0-16,21 0 16,-1 0-16,-20 1 0,21-1 0,-21 0 15,20-21-15,1 0 0,-21 0 16,21 0-16,-22 0 0,22 0 16,-21 0-16,21 0 0,0 0 0,-22-21 15,22 21-15,0-21 0,-21-1 16,20 1-16,-20 21 0,21-21 0,21 0 15,0 0-15,0 0 0,0-1 16,0 1-16,0 0 16,0 0-16,0 0 15,0 0 1,0-1-16,21 22 16,21-21-16,-20 0 0</inkml:trace>
  <inkml:trace contextRef="#ctx0" brushRef="#br1" timeOffset="-75333.5">1312 14796 0,'-21'0'47,"21"21"31,0 0-47,0 0-15,0 0 0,0 0-1,21-21 32,-21-21-31,0 0-1,0 0 1,-21 21 15,0 0-31,0 0 16,0 0-1,21 21 1,0 0 0,-22-21-16,22 21 0,0 1 15,0-1 1,22-21 15,-1 0-15,-21-21-1,0-1 1,0 1 0,-21 0 15,-1 21-31,1 0 16,21 21-1,0 0 1,-21-21-16,21 22 0,0-1 15,0 0 1,21-21 47,-21-21-63,21 21 15,-21-21-15,0-1 16,0 1-1,0 0-15,-21 21 32,0-21-32,0 21 0,0 0 31,0 0-31,21 21 0,0 0 16,0 0-1,-22-21-15,22 22 0,0-1 16,0 0-1,22-21 17,-1 0-17,0 0 1,-21-21-16,0 0 16,0-1-1,0 1 1,-21 21-1,0-21-15,-1 21 16,22 21 31,0 0-31,0-42 609,0 0-610</inkml:trace>
  <inkml:trace contextRef="#ctx0" brushRef="#br1" timeOffset="-73462.16">1905 14711 0,'-21'0'31,"0"0"-16,21-21-15,0 0 16,0-1-16,0 1 16,0 0-16,0 0 0,0 0 15,21 0-15,-21-1 16,21 1-16,-21 0 16,21 0-16,0 21 0,0 0 15,1 0 1,-1 0-16,0 21 15,-21 0-15,0 0 0,21 22 0,0-22 16,-21 21-16,0-21 0,21 22 16,-21-1-16,22-21 0,-22 22 0,0-1 15,0-21-15,0 21 0,0-20 16,0 20-16,0-21 0,0 0 0,0 0 16,0 1-16,0-1 0,0 0 15,0 0 1,0-42-1,0 0 1,0 0-16,0-1 16,0 1-16,0 0 0,0 0 0,0 0 15,0-22-15,0 22 0,21-21 16,-21 21-16,21-22 0,0 1 0,0 21 16,0 0-16,1-22 0,-1 22 15,0 0-15,0 21 0,0-21 0,0 21 16,1 0-16,-1 0 0,0 0 15,0 21-15,0 0 0,0 0 0,1 1 16,-1 41 0,-21-42-16,21 22 0,-21-22 15,0 0-15,0 0 0,0 0 0,0 0 16,0 1-16,-21-1 0,21 0 16,-21 0-16,21 0 0,0 0 15,-22-21 1,22-21 15</inkml:trace>
  <inkml:trace contextRef="#ctx0" brushRef="#br1" timeOffset="-72933.22">2963 14584 0,'-21'0'16,"0"21"-16,0 0 0,-22 22 16,22-22-16,0 0 15,0 0-15,0 0 0,21 22 16,0-22-16,-21 0 0,21 0 0,-22 0 15,22 0-15,0 22 0,0-22 16,0 0-16,0 0 0,0 0 0,22 1 16,-1-1-16,0-21 15,0 0-15,0 0 0,0 0 0,1 0 16,-1 0-16,0 0 0,0 0 16,0-21-16,0 21 0,1-22 0,-1 1 15,0 0-15,0 0 0,0 21 16,0-21-16,-21 0 0,0-22 15,22 22-15,-22 0 0,0 0 0,0 0 16,0-22-16,0 22 0,0-21 16,-22 21-16,22-1 0,-21-20 0,-21 21 15,21 21-15,0-21 0,-1 21 16,1 0-16,-21 0 0,21 0 0,0 0 16,-1 0-16,1 21 15,21 0-15,-21-21 0,21 21 0,0 0 16,-21 1-16,21-1 0,0 0 15,0 0-15,0 0 0,21 0 16,0-21-16,0 22 16,1-22-16,-1 0 15,0 0-15,0 0 0,21-22 0</inkml:trace>
  <inkml:trace contextRef="#ctx0" brushRef="#br1" timeOffset="-72581.77">3514 14203 0,'0'0'15,"0"-21"-15,-22 21 0,22-21 0,-21 21 16,0 0 0,21 21-1,0 0-15,0 0 16,-21 21-16,21-20 0,0 20 15,0-21-15,0 21 0,0 1 0,0-1 16,0-21-16,0 22 0,0-1 16,0 0-16,0 1 0,0-22 0,0 21 15,0-21-15,0 22 0,0-22 16,0 0-16,21 0 0,-21 0 0,21 0 16,0 1-16,1-22 0,-1 21 15,0-21-15,0 0 16,0 0-16,0 0 0,1 0 15,-22-21-15,21-1 0,0 22 0,0-21 16,-21 0-16,0 0 16,0 0-16,21 0 0</inkml:trace>
  <inkml:trace contextRef="#ctx0" brushRef="#br1" timeOffset="-72317.8">3492 14584 0,'22'0'0,"20"0"16,-21 0-16,0 0 0,0-21 16,22 0-16,-22 21 0,21-22 0,-21 22 15,1-21-15,-1 21 0,0-21 16,0 21-16,0 0 0,0-21 0,-21 0 15</inkml:trace>
  <inkml:trace contextRef="#ctx0" brushRef="#br1" timeOffset="-71405.38">1820 15960 0,'0'-21'31,"21"-1"-15,-21 1-16,22 21 0,-1-21 15,-21 0-15,21 0 0,0 0 16,0-1-16,0 1 0,-21-21 0,22 21 16,-1 0-16,-21-22 15,0 22-15,21-21 0,-21-1 0,0 22 16,0-21-16,0 21 0,0-22 15,0 22-15,0 0 0,0 0 0,-21 21 32,0 21-32,21 0 15,-22 0-15,22 22 0,-21-22 16,21 21-16,0 1 0,-21-1 0,21 0 16,0 1-16,0-1 0,0 0 15,0 1-15,0-22 0,0 21 16,0-21-16,21 22 0,0-22 0,-21 0 15,22 0-15,-1-21 0,0 21 16,0-21-16,21 0 0,-20 0 0,-1 0 16,21 0-16,-21 0 0,0-21 15,22 0-15,-22 21 0,21-21 0,-21 0 16,1-1-16,-1 1 0,0 0 16,0 0-16,0 0 0,0 0 0,-21-1 15,0 1-15,22 0 0,-22 0 16,21 0-16,-21 0 0,-21 21 31,-1 0-15,1 0-16,21 21 15,-21-21-15,0 21 0,21 0 16,-21 0-16,21 0 0,0 1 16,0-1-16,0 0 0,0 0 15,0 0-15,0 0 0,0 1 16,21-1-16,0 0 0,0-21 15,0 0-15,1 0 0,20 0 16,-21 0-16,21 0 0,-20 0 0,20 0 16,-21 0-16,21-21 0,1 21 15,-1-21-15,-21-1 0,22 22 0,-22-21 16,21 0-16,-21 0 0,0 21 16,22-21-16</inkml:trace>
  <inkml:trace contextRef="#ctx0" brushRef="#br1" timeOffset="-70688.46">3154 15706 0,'0'0'32,"-21"-21"-32,-1 21 0,1 0 15,0 0-15,0 0 0,0 21 16,21 0-16,-21-21 16,-1 21-16,22 0 0,-21 0 0,0 1 15,21-1 1,21-21 15,0 0-31,1 0 16,-1-21-16,0-1 0,0 22 0,0-21 15,-21 0-15,21 21 0,1-21 0,-1 0 16,-21 0-16,21 21 16,-21-22-16,21 22 15,-21-21-15,-21 21 63,21 21-48,0 1 1,0-1-16,0 0 0,0 0 16,0 0-16,0 0 0,0 1 15,0-1-15,21 0 0,-21 0 16,21 0-16,0 22 0,-21-22 0,22 21 15,-1-21-15,-21 22 0,21-1 16,0 0-16,-21 1 0,21-22 0,-21 21 16,21 0-16,1 1 0,-1-1 15,0 0-15,0 1 0,-21-1 16,21 0-16,-21 1 0,21-1 0,-21 0 16,0 1-16,0-1 0,0-21 0,0 22 15,0-22-15,0 0 0,0 0 16,0 0-16,-21 0 0,0 1 0,0-22 15,0 0-15,0 0 0,-1 0 0,1 0 16,0 0-16,0 0 0,0-22 16,-22 1-16,22 0 0,-21 0 0,21 0 15,-22-22-15,22 22 0,0-21 16,-21 0-16,21-1 0,21 1 0,0 0 16,0-1-16,-22 22 0,22-21 15,0-1-15,0 1 0,0 0 16,22-1-16,-1 1 0,0 0 0,0-1 15,0 1-15,0 0 0,1-1 0,-1 1 16,0 0-16,21-1 0,-21 1 16,1 21-16,20-21 0,-21 20 15,0 1-15,0 0 0,1 0 0</inkml:trace>
  <inkml:trace contextRef="#ctx0" brushRef="#br1" timeOffset="-70028.05">3873 15558 0,'0'0'0,"0"-22"0,0 1 16,0 0-16,0 0 16,-21 21-16,0-21 0,0 21 15,0 0-15,0 0 16,-1 0-16,1 0 0,0 0 15,0 21-15,0 0 0,0 0 0,-1 0 16,22 1-16,-21-1 0,21 0 16,-21 0-16,21 0 0,-21 0 0,21 1 15,0-1-15,0 0 0,0 0 16,0 0-16,0 0 0,0 1 16,21-22-16,0 0 15,0 0-15,1 0 16,-1 0-16,0-22 0,0 22 0,0-21 15,0 0-15,1 0 0,-1 21 0,0-21 16,0 0-16,0-1 0,-21 1 16,0 0-16,21-21 0,-21 21 0,0-1 15,0 1-15,0 0 0,0 0 16,0 42 15,0 0-31,0 0 16,0 1-16,0-1 0,0 0 0,0 0 15,0 0-15,0 0 0,0 1 0,0-1 16,22 0-16,-1 0 16,-21 0-16,21 0 0,0-21 15,0 0-15,0 0 0,1 0 16,-1 0-16,0 0 16,0-21-16,0 21 0,-21-21 0</inkml:trace>
  <inkml:trace contextRef="#ctx0" brushRef="#br1" timeOffset="-69010.16">4339 15431 0,'-21'0'32,"0"0"-17,0 21 1,21 0-16,-22-21 0,22 21 0,0 0 15,0 0-15,0 1 0,0-1 16,0 0-16,0 0 0,0 0 16,0 0-16,0 1 0,0-1 0,0 0 15,0 0-15,22-21 16,-1 21-16,0-21 16,0 0-16,0 0 0,0 0 0,1-21 15,-1 21-15,0-21 0,0 0 16,0 0-16,0-1 15,1 1-15,-1 0 0,-21 0 0,21 0 16,-21 0-16,21 21 0,-21-22 16,21 1-16,-21 0 0,0 42 47,0 0-47,0 1 0,0-1 15,0 0-15,0 0 0,0 0 16,0 0-16,21-21 0,1 22 15,-1-22-15,0 21 16,0-21-16,0 0 0,0 0 16,1 0-16,-1 0 0,0 0 0,0 0 15,0-21-15,0 21 0,1-22 16,-1 1-16,-21 0 0,21 0 0,0 0 16,-21 0-16,0-1 0,21 1 0,-21 0 15,21 0-15,-21 0 16,0 0-16,0-1 15,0 44 17,0-1-32,0 0 0,0 0 15,0 0-15,0 0 16,0 22-16,0-22 0,0 0 16,0 0-16,0 22 0,0-22 0,0 21 15,0-21-15,0 22 0,0-1 0,0 0 16,0 1-16,0-1 0,0 0 15,0 1-15,0 20 0,0-21 0,0 1 16,0-1-16,0 22 0,22-22 0,-22 0 16,0 1-16,21-1 0,-21 0 15,0 1-15,0-1 0,0 0 0,0 1 16,0-1-16,0 0 0,0 1 0,0-22 16,0 21-16,0-21 0,0 0 15,0 1-15,0-1 0,-21 0 0,-1 0 16,1-21-16,0 0 0,0 21 15,0-21-15,0 0 0,-1 0 0,1 0 16,0-21-16,-21 21 0,21-21 16,-22 0-16,22 0 0,-21-22 0,21 1 15,-22 21-15,22-43 0,0 22 0,0 0 16,0-22-16,-1 22 0,1-22 16,21 22-16,0-22 0,0 1 0,0-1 15,0 22-15,0-21 0,0-1 0,21 22 16,1-22-16,-1 22 0,21 0 15,-21-1-15,0 1 0,1 0 16,20-1-16,-21 22 0,21 0 0,-20 0 16,-1 0-16,0-1 0,0 1 15,21 0-15,-20 21 0,-1-21 0,0 0 16,0 21-16,0 0 16,0 0-1</inkml:trace>
  <inkml:trace contextRef="#ctx0" brushRef="#br1" timeOffset="-66599.97">8001 13335 0,'0'-21'16,"-21"0"-16,21 0 16,0-1-16,0 1 0,0 0 15,0 0-15,0 0 16,0 42 15,0 21-15,0-21-16,0 22 0,0-1 15,0 0-15,0 22 0,0-22 0,-21 22 0,-1-1 16,1 1-16,0-1 0,21 1 16,-21-22-16,0 22 0,0-22 15,-1 0-15,1 1 0,0-22 0,21 21 16,-21-21-16,0 0 0,0 1 15,21-1-15,-22 0 16,1-21-16,21-21 16,0 0-16,0-1 15,0 1-15,0 0 0,0-21 16,-21 21-16,21-1 0,0-20 0,0 21 16,0-21-16,0 20 0,0-20 15,0 21-15,0 0 0,0 0 16,0-1-16,21 22 0,0 0 15,1 22 1,-22-1-16,21 21 0,0-21 0,0 0 16,-21 22-16,21-22 0,0 21 0,1-21 15,-22 1-15,21-1 0,0 0 16,0 0-16,0 0 0,0 0 0,1-21 16,-1 0-16,0 22 0,21-22 0,-21 0 15,22 0-15,-22 0 0,21 0 16,-21 0-16,22-22 0,-22 22 0,0-21 15,21 0-15,-20 0 0,20 21 16,-21-21-16,0-22 0,22 22 16,-22 0-16,0 0 0,0-21 0,0 20 15,-21 1-15,0-21 0,21 21 0,-21 0 16,0-22-16,0 22 0,0 0 16,0 0-16,-21 21 15,0 0-15,0 0 0,0 21 16,0 0-16,-1 0 0,22 0 15,-21 1-15,21-1 0,-21 0 0,0 21 16,21-21-16,0 1 0,0 20 16,0-21-16,0 0 0,0 0 0,0 1 15,0-1-15,0 0 0,21 0 16,0 0-16,0-21 0,22 0 16,-22 0-16,0 0 15,21 0-15,-20 0 0,20 0 0,0 0 16,1-21-16,-1 0 0,0 21 0,1-21 15,-1 0-15,21 21 0,-20-22 16,-1 1-16,-21 0 0,22 0 0,-22 0 16,21 0-16,-21-1 0,0 1 0,-21 0 15,0 0-15,0 0 0,0 0 16,0-1-16,0 1 0,0 0 0,-21 21 16,0 0-16,0 0 15,0 0-15,0 21 16,-1-21-16,1 21 0,0 1 0,0 20 15,0-21-15,0 0 0,21 22 16,-22-22-16,22 21 0,-21-21 0,21 0 16,0 1-16,0-1 0,0 0 0,0 0 15,21 0-15,1-21 0,-1 0 16,0 0-16,0 0 0,0 0 16,0 0-16,1 0 0,-1 0 0,0 0 15,0-21-15,21 0 0,-20 21 0,-1-21 16,0 0-16,0-1 0,0 1 15,-21 0-15,21 21 0,-21-21 16,22 0-16,-22 0 0,21-1 0,-21 1 16,-21 21 31,-1 21-47,1-21 15,21 22-15,-21-1 0,21 0 0,0 0 16,0 21-16,0-20 0,0-1 0,0 21 15,0-21-15,0 22 0,0-22 16,0 21-16,0 0 0,0 1 0,0-1 16,0-21-16,0 22 0,0-1 0,0 0 15,0 1-15,0-1 16,21 21-16,0-20 0,1-1 0,-22 0 16,0 1-16,21-1 0,-21 0 0,21 1 15,0-1-15,-21-21 0,0 22 0,0-1 16,0 0-16,0-21 0,0 22 15,0-22-15,0 0 0,0 21 0,-21-20 16,0-1-16,0-21 0,-1 21 0,-20 0 16,21-21-16,-21 0 0,20 0 0,-20 0 15,0 0-15,-1-21 0,1 0 16,0 0-16,-1-1 0,1-20 0,21 21 16,0-21-16,0-1 0,21 1 15,0 0-15,0-22 0,0 22 0,0-22 16,0 1-16,21 20 0,-21-20 15,21-1-15,0 1 0,0 21 0,0-22 16,22 22-16,-22-1 0,0-20 0,21 42 16,-20-22-16,-1 1 0,21 21 15,-21 0-15,0-22 0,1 22 0,-1 0 16,0 0-16,0 21 0,0-21 0,0 0 16,1-1-16,-1 22 0,-21-21 15,21 21-15,0-21 0,-21 0 16,21 21-16,0 0 0,1-21 15,-1 21-15</inkml:trace>
  <inkml:trace contextRef="#ctx0" brushRef="#br1" timeOffset="-66037.78">9864 13843 0,'21'0'0,"-42"0"0,63 0 0,-21-21 16,0 0-16,0 0 16,-21-1-16,0 1 15,0 0 1,-21 0-16,0 21 0,0 0 16,-21 0-16,20 0 0,1 0 0,0 0 15,0 0-15,0 0 0,-22 0 16,43 21-16,-21 0 0,0 0 0,0 1 15,21 20-15,-21-21 0,21 21 0,-21-20 16,21 20-16,-22-21 0,22 21 16,0-20-16,0 20 0,0-21 0,0 0 15,0 0-15,22 1 0,-1-22 16,0 0-16,0 0 16,0 0-16,0 0 0,1 0 0,20 0 15,-21 0-15,0 0 0,0-22 16,1 1-16,-1 0 0,0 21 15,0-21-15,0 0 0,-21 0 0,0-1 16,21 1-16,-21-21 0,0 21 0,22 0 16,-22-1-16,0 1 0,0 0 15,0 0-15,0 0 16,0 42 0,0 0-16,0 0 15,0 0-15,0 1 0,0-1 0,0 0 16,0 0-16,0 0 0,0 0 0,0 1 15,21-1-15,-21 0 0,21 0 16,0 0-16,0-21 16,0 0-16,22 0 0,-22 0 15,0 0-15,0 0 0,22 0 0,-22 0 16,21-21-16,-21 21 0,22-21 16,-22 0-16</inkml:trace>
  <inkml:trace contextRef="#ctx0" brushRef="#br1" timeOffset="-65110.31">10668 13695 0,'0'0'0,"0"-21"16,0 0-16,0-1 0,-21 22 15,0 0-15,-1 0 16,1 0 0,0 22-16,21-1 0,-21 0 15,0 0-15,21 0 0,-21 0 0,21 22 16,0-22-16,-22 0 0,22 21 0,0-20 15,0-1-15,0 0 0,0 0 16,0 0-16,0 0 0,0 1 0,22-1 16,-22 0-16,21-21 0,0 21 0,0-21 15,0 0-15,0 0 0,1 0 16,-1 0-16,0 0 0,0 0 0,0 0 16,0-21-16,1 21 0,-1-21 0,0 0 15,0-1-15,0 1 0,0 0 16,1 0-16,-1 0 0,0 0 15,-21-1-15,21 1 0,-21-21 0,21 21 16,-21 0-16,0-1 0,0 44 31,0-1-31,0 0 16,0 0-16,0 0 0,0 0 0,0 1 16,0-1-16,0 0 0,0 0 15,0 0-15,0 0 0,0 1 16,21-22-16,1 0 0,-1 0 0,0 0 15,0 0-15,0 0 0,0 0 16,22 0-16,-22 0 0,0-22 16,21 1-16,-20 0 0,-1 0 0,0 0 15,0 0-15,0-1 0,0 1 16,-21 0-16,22-21 0,-22 21 0,0-1 16,0 1-16,0 0 0,0 0 0,0 0 15,0 0-15,0-1 0,-22 22 31,1 0-31,21 22 0,-21-1 16,21 0-16,0 0 0,0 0 16,0 22-16,0-22 0,0 0 0,0 21 15,0-21-15,0 22 0,0-22 0,0 21 16,0-21-16,21 22 16,-21-1-16,21-21 0,1 22 0,-1-1 15,-21 0-15,21 1 0,0 20 0,-21-21 16,0 1-16,0-1 0,0 22 0,0-22 15,0 21-15,0-20 0,0 20 16,0-20-16,0-1 0,0 21 0,0-20 16,-21-1-16,21 22 0,-21-22 0,21 0 15,0 1-15,0-1 0,0 0 16,-21-21-16,21 22 0,-22-22 0,22 0 16,-21-21-16,21 21 0,-21-21 15,0 0-15,0 0 0,0-21 0,-1 0 16,1 0-16,-21 0 15,21-22-15,-22 1 0,22 0 0,-21-1 16,21-20-16,0 20 0,-22-20 0,43-1 16,-21 1-16,21 21 0,-21-22 0,21 1 15,0-1-15,0 1 0,0-1 16,0 22-16,21-22 0,0 22 0,0 0 16,1-1-16,-1 1 0,0 0 0,0 20 15,0-20-15,0 0 0,22-1 16,-22 22-16,0-21 0,21 0 15,-20-22-15,-1 22 0</inkml:trace>
  <inkml:trace contextRef="#ctx0" brushRef="#br1" timeOffset="-64384.73">12298 13335 0,'0'0'0,"-21"0"16,-1 0-16,1 0 15,0 21-15,0-21 16,0 21-16,0 1 0,-1-1 16,1 0-16,0 0 0,0 0 15,21 22-15,-21-22 0,21 21 0,-21-21 16,21 22-16,0-1 0,0-21 0,0 21 15,0-20-15,0-1 0,0 0 16,0 0-16,0 0 0,21 0 0,0-21 16,0 0-16,21 0 0,-20 0 15,-1 0-15,0 0 0,21 0 16,1 0-16,-22-21 0,21 21 0,-21-21 16,22 0-16,-22 0 0,21 0 0,-21-1 15,22-20-15,-22 21 0,0 0 16,0-22-16,0 1 0,0 21 0,-21-21 15,0-1-15,22 22 0,-22-21 16,0-1-16,0 22 0,0-21 16,0 21-16,0-22 0,0 22 0,0 0 15,0 0-15,-22 21 16,1 21 0,0 21-16,0-20 15,21-1-15,0 21 0,-21-21 16,21 22-16,-21-1 0,21 0 0,-22 1 15,22-1-15,0-21 0,0 21 0,0-20 16,0 20-16,0-21 0,0 0 16,0 0-16,0 1 0,0-1 15,0 0-15,22 0 16,-1-21 0,0 0-1,0 0-15,0 0 0,0 0 16</inkml:trace>
  <inkml:trace contextRef="#ctx0" brushRef="#br1" timeOffset="-63169.42">13102 13547 0,'0'0'0,"0"-21"0,0-1 0,0 1 0,0 0 15,0 0-15,-21 21 16,21-21-16,-21 21 15,0 0-15,-1 0 0,1 0 0,0 0 16,0 0-16,0 0 0,0 21 0,21 0 16,-22-21-16,1 21 0,0 0 15,0 22-15,0-22 0,21 0 0,0 0 16,-21 0-16,21 22 0,-22-22 0,22 0 16,0 0-16,0 0 15,0 1-15,22-1 16,-1-21-16,0 0 0,0 0 15,0 0-15,0 0 16,1-21-16,-1-1 16,0 1-16,0 0 0,0 0 15,-21 0-15,0-22 0,21 22 16,-21 0-16,22 0 0,-22 0 0,0 0 16,0-1-16,0 1 0,0 0 15,0 42 1,0 0-1,0 1-15,0-1 0,0 21 16,0-21-16,0 0 0,0 1 16,0-1-16,0 21 0,0-21 0,0 0 15,0 1-15,0-1 0,21 0 16,0 0 0,0-21-16,0 0 0,0 0 15,1 0-15,-1 0 0,0 0 0,21 0 16,-21 0-16,22 0 0,-22 0 15,21-21-15,-21 21 0,22-21 0,-22 0 16,0-1-16,21 1 0,-20 0 0,-1 0 16,0 0-16,0-22 0,0 22 15,0 0-15,-21-21 0,0 21 0,0-1 16,0 1-16,0 0 0,0 0 16,0 42-1,-21 0-15,0 0 16,21 1-16,-21-1 15,21 21-15,0-21 0,0 0 0,0 22 16,0-22-16,0 0 0,0 0 0,0 0 16,0 1-16,0-1 15,0 0-15,21-21 16,0 0-16,-21-21 31,0 0-15,-21-1-16,0 22 15,0-21-15,0 21 16,-1-21-16,1 21 31,21 21-15,0 0-16,0 1 0,0-1 16,0 0-16,0 0 15,0 0 1,21-21-16,1 21 15,-1-21-15,0 0 0,0 0 0,0 0 16,22 0-16,-22 0 0,21 0 16,-21-21-16,22 21 0,-22-21 0,21 0 15,0 0-15,-20 21 0,20-21 0,0-1 16,-21 1-16,22-21 16,-22 21-16,21-22 0,-21 22 0,1-21 15,-1 21-15,-21-22 0,0 22 0,0 0 16,0 0-16,0 0 0,0 0 15,-21 21 1,21 21-16,0 0 16,-22 0-16,1 0 0,21 0 0,0 1 15,0-1-15,0 21 0,0-21 0,0 0 16,0 1-16,0-1 0,0 0 16,0 0-16,21 0 0,-21 0 0,22 1 15,-1-1-15,-21 0 16,21 0-16,-21 0 0,21-21 15,-21 21-15,0 1 0,-21-22 16,0 21-16,0-21 16,-22 0-16,22 0 0,0 0 15,-21 0-15,20 0 0,-20 0 0,21 0 16,-21-21-16,20 21 0,-20-22 0</inkml:trace>
  <inkml:trace contextRef="#ctx0" brushRef="#br1" timeOffset="-61861.32">6646 13949 0,'0'0'0,"-42"0"15,21 0 1,21-21 0,0 0-1,0-1-15,0 1 16,21 21-16,-21-21 0,21 21 0,0 0 15,0 0-15,-21-21 0,22 21 16,-1 0-16,0 0 0,0 0 0,0 21 16,0 0-16,1 0 0,-22 1 15,0-1-15,21 0 0,-21 0 16,0 0-16,0 22 0,0-22 0,0 0 16,-21 0-16,21 0 0,-22 0 0,1 1 15,0-1-15,21 0 16,-21 0-16,0-21 0,0 21 0,-1-21 15,1 21-15,0-21 16,0 0 0,0 0-16,21-21 15,0 0-15,0 0 16,21 21 0,0-21-16,0 21 15,0 0-15,1 0 0,-1 0 0,0 0 16,0 0-16,0 0 0,0 21 15,1-21-15,-1 21 0,-21 0 16,0 0-16,0 1 16,0-1-16,0 0 0,0 0 15,0 0-15,-21 0 16,21 1-16,-22-1 0,1-21 0,0 21 16,0 0-16,0-21 0,0 0 15,-1 0-15,1 21 0,0-21 16,0 0-16,0 0 0,0 0 15,-1 0-15,1 0 0,0 0 16,0 0 0,0 0-1,21 21-15,21-21 63,0-21-48,0 21-15,0-21 0</inkml:trace>
  <inkml:trace contextRef="#ctx0" brushRef="#br1" timeOffset="-61365.6">7197 14118 0,'0'21'16,"0"1"15,-22-22-31,22 21 16,22-21 15,-1-21-15,0 21-1,-21-22 1,-21 22 31,0 0-47,21 22 15,0-44 48</inkml:trace>
  <inkml:trace contextRef="#ctx0" brushRef="#br1" timeOffset="116098.2">254 17018 0,'-21'0'31,"0"0"-31,21-21 16,0 0 0,0 0-1,21 21-15,0-22 16,0 22-16,0-21 15,-21 0-15,21 0 0,1 21 16,-22-21-16,0 0 0,21-1 16,-21 1-1,0 0-15,0 0 32,-21 21-17,21 21-15,-22 21 0,22-20 16,-21-1-16,0 21 0,0 0 15,21 1-15,-21-1 0,0 0 16,-1 1-16,1-22 0,0 21 0,0 1 16,0-22-16,0 0 0,21 0 15,-22 0-15,22 0 0,0 1 16,22-44 31,-1 1-47,0 0 15,0 21-15,0-21 0,0 21 16,1 0-16,-1-21 0,0 21 0,0 0 16,0 0-16,0 0 0,1-21 15,-1 21-15,0 0 0,0 0 16,0 0-16,0 0 0,1 0 16,-1 0-16,-21-22 15,21 22 1,-21-21-16,0 0 15,0 0 1,0 0-16,0 42 47,0 0-47,0 0 16,-21 0-16,21 1 0,0-1 15,0 0-15,0 0 0,-21-21 16,21 21-16,-22 0 0,22 1 0,0-1 15,0 0-15,0 0 16,0 0-16,0 0 16,22-42 46</inkml:trace>
  <inkml:trace contextRef="#ctx0" brushRef="#br1" timeOffset="116410.5">995 17230 0,'-21'0'94,"-1"0"-79,44 0 32,-1 0-47,0 0 16</inkml:trace>
  <inkml:trace contextRef="#ctx0" brushRef="#br1" timeOffset="117148.84">1566 17230 0,'21'0'0,"1"0"0,-1 0 16,0 0 0,0 0-16,0 0 0,0-21 0,1-1 15,-1 22-15,0-21 0,0 0 16,-21 0-16,21 0 0,0 0 0,1-1 15,-22 1-15,0 0 0,21 0 16,-21-21-16,0 20 0,0 1 16,0 0-16,0 0 0,0 0 0,0 0 15,0-1-15,0 1 0,-21 42 32,21 1-17,-22-1-15,22 0 0,0 0 16,-21 21-16,21 1 0,0-22 15,0 21-15,0 1 0,-21 20 16,21-21-16,0 1 0,-21 20 0,21 1 16,-21-1-16,21 1 0,0-1 15,-21 1-15,-1 20 0,1-20 16,21 21-16,-21-22 0,21 1 0,-21-1 16,21 1-16,-21-22 0,21 21 15,0-20-15,0-1 0,0 0 16,0 1-16,0-22 0,0 0 0,0 0 15,21-21-15,0 0 16,0 0-16,0 0 0,1 0 0,-1-21 16,0 0-16,0 0 15,0 0-15,0-1 0,1-20 16,-1 21-16,0-21 0,0 20 0,0-20 16,-21 21-16,0-21 0,0 20 15,0-20-15,0 0 0,0 21 0,0-22 16,0 1-16,-21 21 0,0-22 15,0 22-15,0 0 0,-1 0 16,1 0-16,0 0 0,0-1 0,0 1 16,0 21-16,21-21 15,21 0 17,0 21-17,0 0-15,0-21 0,0 0 0,1 21 16,-1-22-16,0 22 0,0-21 15,21 0-15,-20 0 0,-1 0 16</inkml:trace>
  <inkml:trace contextRef="#ctx0" brushRef="#br1" timeOffset="117606.68">2561 17124 0,'0'0'0,"-21"0"32,0 0-32,0 0 15,-1 0-15,1 0 16,0 0-16,0 21 0,0 0 16,0 0-16,-1 1 0,1 20 0,0-21 15,0 21-15,0-20 0,21 20 16,0-21-16,-21 0 0,21 0 0,0 1 15,0-1-15,0 0 0,0 0 16,21-21-16,0 0 0,0 0 16,0 0-16,0 0 15,1 0-15,-1-21 0,0 0 0,0 0 16,0 21-16,0-22 0,1 1 16,-22 0-16,0 0 0,21-21 15,-21 20-15,21 1 0,-21 0 0,0 0 16,21 0-16,-21 0 0,0-1 15,0 44 17,-21-1-32,21 0 15,-21 0-15,21 21 16,-21-20-16,21-1 0,0 0 0,0 0 0,0 0 16,0 0-16,0 1 15,0-1-15</inkml:trace>
  <inkml:trace contextRef="#ctx0" brushRef="#br1" timeOffset="118134.38">3344 17145 0,'0'0'0,"-21"0"0,0 0 0,0 0 15,0 0-15,-1 0 0,1 0 16,-21 0-16,21 21 0,-22 0 16,22-21-16,-21 22 0,21-1 0,0 0 15,-1 0-15,1 0 0,21 0 16,0 1-16,21-22 31,1 0-31,-1 0 0,0 0 0,21 0 0,-21 0 16,22 0-16,-22 0 15,21 0-15,-21 0 0,22 0 0,-22 0 16,0 21-16,0-21 0,0 0 16,1 21-16,-1-21 0,-21 21 15,0 0-15,0 0 16,-21 1-16,-1-22 0,1 21 15,0 0-15,0-21 0,0 21 16,-22 0-16,22-21 0,-21 21 0,21-21 16,-22 22-16,22-22 0,0 21 15,-21-21-15,21 0 0,-1 0 16,1 0-16,0 0 16,21-21-1,0-1 1,0 1-1</inkml:trace>
  <inkml:trace contextRef="#ctx0" brushRef="#br1" timeOffset="118518.16">4064 16806 0,'0'0'15,"-21"0"-15,0 0 16,-1 0-16,22 22 16,-21-1-16,0-21 0,21 21 15,0 21-15,-21-21 0,21 22 0,-21-22 16,21 21-16,-21 1 0,21-22 15,0 21-15,0 0 0,-22 1 0,22-1 16,-21-21-16,21 22 0,-21-22 16,21 21-16,0-21 0,0 0 15,0 1-15,0-1 0,0 0 0,0 0 16,0 0-16,0 0 16,21-21-16,0 0 15,1 0-15,-1 0 16,0-21-16,-21 0 0,21 0 15</inkml:trace>
  <inkml:trace contextRef="#ctx0" brushRef="#br1" timeOffset="118743.03">3768 17293 0,'21'0'16,"0"0"-16,0 0 0,0 0 16,0 0-16,1 0 0,-1 0 15,0 0-15,0 0 0,0 0 0,0 0 16,1 0-16,-1 0 0,0 0 16,0 0-16,-21-21 0,21 21 15,0-21-15,1 21 0,-1-21 16</inkml:trace>
  <inkml:trace contextRef="#ctx0" brushRef="#br1" timeOffset="119134.32">4360 17293 0,'43'0'15,"-22"0"1,0 0-16,0-21 0,21 0 16,-20 21-16,-1-21 0,0 0 15,0-1-15,0 22 0,-21-21 0,21 0 16,1 0-16,-22 0 16,-22 21 15,1 0-31,0 0 0,0 21 15,21 0-15,-21-21 0,0 21 16,21 0-16,0 1 0,-22-1 0,22 0 16,-21 0-16,21 0 0,0 0 15,0 1-15,0-1 16,0 0-16,21-21 0,1 0 16,-1 21-16,0-21 0,0 0 15,0 0-15,0 0 0,1 0 0,20 0 16,-21 0-16,0 0 0,22 0 15,-22 0-15</inkml:trace>
  <inkml:trace contextRef="#ctx0" brushRef="#br1" timeOffset="119538.08">5101 17166 0,'21'0'15,"-42"0"-15,42-21 0,0 21 0,1 0 0,-22-21 16,21 21-16,0 0 15,0 0-15,0 0 16,0 0 0,-21 21-16,22 0 0,-22 0 15,0 1-15,0-1 16,0 0-16,21 0 0,-21 0 16,0 0-16,0 1 0,0-1 15,0 0-15,0 0 16,0 0-16,0 0 0,0 1 31,0-44 0,0 1-31,21 0 16,0 0-16,0 0 0,-21 0 0,21-1 16,1 1-16,-1 0 0,0 0 15,0 0-15,0 0 0,0-1 0,1 1 16,-1 21-16,0 0 15,-21-21-15,0 0 16,0 0 0</inkml:trace>
  <inkml:trace contextRef="#ctx0" brushRef="#br1" timeOffset="120566.5">7154 16552 0,'0'-21'0,"0"42"16,21-63-16,1 21 15,-22 0-15,21 0 0,-21-1 16,-21 22 15,-1 22-15,1-1-16,0 21 0,21-21 15,-21 22-15,0-22 0,0 21 0,-1 0 16,1 1-16,0-22 0,0 21 16,0-21-16,21 22 0,-21-22 0,21 0 15,-22-21-15,22 21 0,0 0 16,22-21 0,-1 0-16,-21-21 15,21 21-15,0 0 0,-21-21 16,21 21-16,0 0 0,1 0 15,-1 0-15,0 0 0,0 0 16,0 0-16,0 0 0,1 0 0,-1 0 16,0 0-16,0 0 0,0 0 0,0 0 15,1 0-15,-1 0 0,0-21 16,0 0-16,0 21 0,-21-21 16,21-1-16,1 1 15,-22 0-15,0 0 0,0 0 16,0 0-16,0-1 0,0 1 15,0 0-15,-22 42 32,1 22-17,21-22-15,0 0 0,-21 21 0,21-21 16,-21 22-16,0-1 0,21-21 16,-21 22-16,21-22 0,0 21 0,-22-21 15,22 0-15,-21 1 0,21-1 16,0 0-16,0 0 0,0 0 15,0-42 32,21 0-47,1 0 16</inkml:trace>
  <inkml:trace contextRef="#ctx0" brushRef="#br1" timeOffset="120803.37">7874 16870 0,'0'0'0,"21"0"0,0 0 125</inkml:trace>
  <inkml:trace contextRef="#ctx0" brushRef="#br1" timeOffset="121558.55">8890 16595 0,'21'0'16,"0"0"-1,0 0-15,1 0 16,-1 0-16,0 0 15,0 0-15,0 0 0,0-21 0,1-1 16,-1 22-16,0-21 0,0 0 16,0 21-16,-21-21 0,0 0 15,0 0-15,0-1 16,-21 22-16,0 0 0,0 0 16,-22 0-16,1 0 0,0 0 0,21 0 15,-22 0-15,1 0 0,0 22 16,20-1-16,-20 0 0,21-21 15,0 21-15,0 0 0,21 0 0,0 1 16,0-1-16,0 0 0,0 0 16,0 0-16,0 0 0,21 1 15,21-1-15,-21 0 0,22 0 0,-1 0 16,-21 0-16,21 1 0,1-1 16,-1 0-16,-21 21 0,43 1 15,-43-22-15,-21 0 0,0 0 16,0 0-16,0 0 0,0 1 0,-42-1 15,20 0-15,-20-21 0,-21 21 16,20-21-16,1 0 0,-22 0 16,1 0-16,21 0 0,-1 0 0,1 0 15,0 0-15,20 0 0,-20-21 16,21 0-16,0 0 0,0-1 0,21 1 16,0 0-16,-22 0 0,22 0 15,0-22-15,0 22 0,0 0 0,0 0 16,0 0-16,0 0 0,0-1 15,22 1-15,-1 21 0,0-21 16,0 21-16,0 0 0,0 0 0,22 0 16,-22 0-16,21 0 15,-21 0-15,22 0 0</inkml:trace>
  <inkml:trace contextRef="#ctx0" brushRef="#br1" timeOffset="121899.34">9779 16383 0,'0'0'0,"0"-21"16,-21 21-16,0 0 16,-1 0-16,1 0 15,0 0-15,0 0 0,0 21 16,0 0-16,-1 0 0,22 1 0,0 20 15,0-21-15,-21 21 0,21-20 16,-21 20-16,21 0 0,0 1 16,0-1-16,0 0 0,-21-21 0,21 22 15,-21-1-15,21-21 0,0 22 16,0-22-16,-21 21 0,21-21 0,-22 0 16,22 1-16,-21-1 0,21 0 15,0 0-15,0 0 0,21-42 47</inkml:trace>
  <inkml:trace contextRef="#ctx0" brushRef="#br1" timeOffset="122374.43">9991 16828 0,'0'-22'16,"-22"22"0,1 0-16,21 22 15,-21-22-15,0 21 0,21 0 16,-21 0-16,0 0 0,-1 0 16,22 1-16,-21-1 0,0 0 0,21 0 15,0 0-15,-21 0 0,21 1 16,0-1-16,0 0 0,0 0 15,21 0-15,0-21 16,0 0-16,1 0 16,20 0-16,-21 0 0,0 0 0,22 0 15,-22-21-15,0 21 0,0-21 16,0 0-16,0 21 0,22-21 0,-43-1 16,21 1-16,0 0 0,-21-21 15,21 21-15,-21-1 0,0 1 16,0 0-16,0-21 0,-21 21 0,0-1 15,0 22-15,0 0 16,-1-21-16,1 21 0,0 0 16,0 0-16,0 21 15,0 1-15,21-1 0,0 0 16,0 0-16,0 0 16,0 0-16,21-21 15,0 0-15,-21 22 0,21-22 16,0 0-16</inkml:trace>
  <inkml:trace contextRef="#ctx0" brushRef="#br1" timeOffset="123123">10795 16637 0,'-21'21'16,"0"0"-16,-1 1 15,1-1-15,21 0 16,-21 21-16,0-21 0,21 1 0,0-1 16,-21 0-16,0 0 0,-1 0 15,22 0-15,0 1 0,0-1 0,-21 0 16,21 0-16,0 0 15,21-21 17,1 0-32,-1 0 15,0-21-15,0 0 0,0 21 16,0-21-16,1 0 0,-1-1 16,0 1-16,0 0 0,0 0 0,0 21 15,1-21-15,-1 0 16,0 21-16,-21 21 31,0 0-31,0 0 16,-21 21-16,21-20 0,-21-1 0,21 0 15,-22 0-15,22 0 0,0 0 16,0 1-16,0-1 0,0 0 0,22 0 16,-1 0-16,0 0 15,0-21-15,0 0 0,22 0 0,-22 0 16,21 0-16,-21 0 0,22 0 0,-1 0 15,-21 0-15,21-21 0,1 21 16,-22-21-16,21 0 0,-21 0 16,1 0-16,-1-1 0,0 1 15,0 0-15,-21-21 0,0-1 0,0 22 16,0-21-16,0 21 0,-21-22 0,0 22 16,-22 0-16,22 0 0,0 21 15,0-21-15,0 21 0,42 0 47,-21 21-47,21-21 0,0 0 16,0 0-16,22 0 0,-22 0 0,0 0 15,21 0-15,-20 0 0,-1 0 0,0-21 16,0 21-16,0-21 16,0 21-16,1 0 0,-44 0 31,1 0-31,0 0 0</inkml:trace>
  <inkml:trace contextRef="#ctx0" brushRef="#br1" timeOffset="51074.08">16595 7768 0</inkml:trace>
  <inkml:trace contextRef="#ctx0" brushRef="#br1" timeOffset="52485.97">14012 8382 0,'0'0'0,"0"-21"15,0 0 1,0 0-16,0-1 16,0 1-16,21 21 15,-21-21-15,0 0 0,0 0 16,22 0-16,-22-1 15,0 44 32,0-1-47,0 0 0,0 21 16,0-21-16,0 22 0,0-22 0,0 21 16,0-21-16,-22 22 0,22-1 15,-21-21-15,21 22 0,0-22 0,0 0 16,0 21-16,-21-21 0,21 1 15,0-1-15,0 0 0,0 0 0,0 0 16,0 0-16,0 1 0,0-1 31,0-42 1,0-1-32,0 1 15,21 0-15</inkml:trace>
  <inkml:trace contextRef="#ctx0" brushRef="#br1" timeOffset="52814.07">14372 8615 0,'0'0'0,"0"21"0,0 0 16,21-21 15,0 0-15,1-21-16,-22 0 15,0 0 1,0 0-16,-22 21 31,1 0-31,0 0 16,0 0-1,0 21-15,21 0 0,0 0 16,21-21 15</inkml:trace>
  <inkml:trace contextRef="#ctx0" brushRef="#br1" timeOffset="53526.66">15642 8319 0,'0'0'15,"21"-22"1,0 22-16,-21-21 0,0 0 15,22 0-15,-22 0 0,21 0 16,-21-1-16,0 1 16,0 0-16,-21 21 0,-1 0 15,1 0-15,0 0 0,0 0 16,-21 0-16,20 0 0,-20 0 0,21 0 16,-21 21-16,20 0 0,-20 1 0,21-22 15,0 42-15,-22-21 0,22 0 16,0 0-16,21 1 0,0-1 0,0 0 15,0 0-15,0 0 0,0 0 16,21 1-16,0-22 0,1 21 16,-1 0-16,21-21 0,0 21 0,1-21 15,-1 21-15,0-21 0,1 21 0,-22-21 16,21 22-16,-21-22 0,22 21 16,-22-21-16,0 21 0,0-21 0,-21 21 15,0 0-15,0 0 16,-21 1-16,0-1 15,-21-21-15,20 0 0,-20 0 0,21 21 16,-21-21-16,-1 0 16,22 0-16,-21 0 0,-1 0 0,22 0 0,-21 0 15,21 0-15,0 0 0,-22-21 16,22 21-16,0 0 0,21-21 16,-21 21-16,21-22 15,21 22 1,0 0-16,0 0 0,0 0 15,22 0-15,-22 0 0,21 0 0,-21-21 16</inkml:trace>
  <inkml:trace contextRef="#ctx0" brushRef="#br1" timeOffset="54049.59">16171 8509 0,'0'-21'16,"0"42"-16,0-63 0,0 21 0,0-1 16,0 1-16,0 0 15,-21 0-15,0 0 16,0 21-16,0 0 0,-1 0 0,1 0 16,-21 0-16,21 21 0,0 0 15,-22 0-15,22 0 0,0 1 16,0-1-16,0 0 0,-1 0 0,1 0 15,21 0-15,0 22 0,0-22 16,0 0-16,-21 0 0,21 0 0,0 1 16,0-1-16,21-21 15,0 21-15,1-21 0,-1 0 16,0 0-16,21 0 0,-21 0 0,1-21 16,20 21-16,-21-21 0,0 21 15,0-22-15,1 1 0,-1 0 0,0 0 16,0 0-16,-21 0 0,0-1 0,0 1 15,0 0-15,21 0 16,-21 0-16,0 0 0,0 42 31,0 0-15,0 0-16,0 0 0,0 0 16,0 1-16,0-1 0,0 0 0,0 0 15,0 0-15,21-21 16,1 21-16,-1-21 0,0 0 15,0 0-15,0 0 16,0 0-16,1 0 0,-1 0 0,0-21 16,0 0-16,0 21 0</inkml:trace>
  <inkml:trace contextRef="#ctx0" brushRef="#br1" timeOffset="54758.19">16573 8382 0,'-21'106'0,"42"-212"0,-42 106 31,21 21-15,0 0-16,0 1 0,0-1 15,-21 0-15,21 0 0,0 0 16,0 0-16,0 1 0,-21-1 16,21 0-16,0 0 0,0 0 15,0 0 1,0-42 31,0 0-47,0 0 15,0 0-15,0 0 16,0-1-16,0 1 0,0 0 0,0 0 16,0 0-16,21 21 0,0-21 15,-21-1-15,21 1 0,1 21 0,-1 0 16,0-21-16,0 21 15,0 0-15,0 0 0,1 0 0,-1 0 16,-21 21-16,21 0 0,0 1 16,-21-1-16,0 0 15,0 0-15,0 0 0,0 0 0,0 1 16,0-1-16,0 0 0,0 0 16,-21 0-1,0-21 16,21-21-15,0 0-16,0 0 0,0 0 16,0-1-16,0 1 0,21 0 15,0-21-15,-21 21 0,21-1 16,0 1-16,1 0 0,-1 0 16,0 21-16,0-21 0,0 21 0,0 0 15,1 0-15,-1 0 0,0 0 16,0 21-16,-21 0 0,21 0 0,-21 0 15,21 1-15,-21-1 0,0 0 0,0 0 16,0 0-16,0 0 16,0 1-16,0-1 0,0 0 15,0 0-15,-21-21 16,0 0 0,21-21 15,0 0-16</inkml:trace>
  <inkml:trace contextRef="#ctx0" brushRef="#br1" timeOffset="55201.93">17335 8509 0,'0'0'0,"22"0"31,-1 0-15,0 0-16,0 0 0,0 0 0,0-21 16,1 0-16,-1 21 0,0-21 15,0-1-15,0 22 0,-21-21 0,21 0 16,1 0-16,-22 0 15,-22 21 1,1 0-16,0 0 16,0 21-16,0-21 0,-22 21 0,22 0 15,0 0-15,0 1 0,0-1 16,0 0-16,-1 0 0,1 0 0,21 0 16,0 1-16,0-1 0,0 0 15,0 0-15,21 0 16,1-21-16,20 0 0,-21 0 15,0 0-15,0 0 0,22 0 0,-22 0 16,0-21-16,0 0 0,0 21 16,1-21-16,-1 21 0,0-21 0,-21-1 15,21 22-15,-21-21 0,0 0 16</inkml:trace>
  <inkml:trace contextRef="#ctx0" brushRef="#br1" timeOffset="55929.66">15960 9165 0,'0'0'0,"-22"0"16,1 0-16,0 0 15,0 0-15,21 21 0,-21 1 16,21-1-16,-21 21 0,21-21 15,-22 22-15,22-22 0,-21 21 0,21 0 16,0 1-16,0-1 0,0 0 0,0 1 16,0-1-16,0-21 0,0 22 15,0-22-15,0 0 0,21 21 0,1-42 16,-1 21-16,0-21 0,0 0 0,21 0 16,1 0-16,-22 0 0,21 0 15,1 0-15,-1-21 0,0 0 16,1 0-16,-1 0 0,-21-22 0,21 22 15,-20-21-15,-1 21 0,0-22 16,-21 1-16,0 0 0,0-1 0,0 1 16,0 21-16,-21-21 0,-22-1 15,22 22-15,-21 0 0,21-21 0,-22 42 16,1-22-16,21 22 0,-21 0 0,-1 0 16,22 22-16,-21-1 0,21 0 15,-1 0-15,1 0 0,21 22 0,-21-22 16,21 21-16,0-21 0,0 22 0,0-22 15,0 0-15,0 0 0,21 0 16,0 0-16,1-21 0,-1 0 0,0 0 16,21 0-16,1 0 15</inkml:trace>
  <inkml:trace contextRef="#ctx0" brushRef="#br1" timeOffset="56317.44">16531 9462 0,'-21'0'16,"42"0"15,0 21-15,0 0-16,1-21 15,-1 21-15,-21 0 0,21 0 0,0 1 16,-21-1-16,21 21 0,-21-21 0,0 0 15,0 1-15,0-1 0,0 0 16,0 0-16,0 0 0,0 0 16,-21-21-16,21-21 31,0 0-15,0 0-16,0 0 0,0 0 15,0-1-15,0-20 16,0 21-16,0 0 0,0 0 0,21-22 15,-21 22-15,21 0 0,-21 0 16,22 21-16,-22-21 16,21 21-1,0 0-15</inkml:trace>
  <inkml:trace contextRef="#ctx0" brushRef="#br1" timeOffset="56845.65">17378 9589 0,'0'0'16,"0"-22"-16,0 1 0,0 0 0,0 0 15,-21 0-15,-1 0 0,1-1 16,0 1-16,0 21 0,0-21 0,0 21 15,-22 0-15,22 0 0,0 0 0,0 0 16,-22 0-16,22 21 0,0-21 16,0 21-16,0 22 0,0-22 0,-1 0 15,1 21-15,21-20 0,0 20 0,0 0 16,0-21-16,0 1 0,0 20 16,0-21-16,0 0 0,21 0 15,1-21-15,-1 22 0,0-22 0,21 0 16,-21 0-16,1 0 0,20 0 15,-21 0-15,21 0 0,-20-22 0,-1 1 16,21 0-16,-21 0 0,0 0 16,1 0-16,-1-22 0,0 1 0,0 0 15,-21-1-15,0 1 0,21 0 0,-21-22 16,21 22-16,-21-1 0,0 1 16,0 0-16,0 21 0,0-22 15,0 22-15,0 0 0,0 42 31,0 0-31,-21 22 0,21-22 16,-21 21-16,21-21 0,-21 22 0,21-1 16,0 0-16,0 1 0,-21-1 15,21 0-15,-21 1 0,21-22 0,-22 21 16</inkml:trace>
  <inkml:trace contextRef="#ctx0" brushRef="#br1" timeOffset="56913.61">17420 9821 0,'85'-42'31,"-64"0"-15</inkml:trace>
  <inkml:trace contextRef="#ctx0" brushRef="#br1" timeOffset="57262.41">17716 9546 0,'22'0'47,"-1"-21"-31,0 21-16,0 0 0,-21-21 15,21 0-15,0 21 0,-21-21 16,22 21-16,-22-22 0,-22 22 31,1 0-15,0 22-16,0-1 0,0 0 15,-22 0-15,22 0 0,0 0 16,0 1-16,21-1 0,-21 21 0,21-21 16,-21 0-16,21 1 0,0-1 15,0 0-15,0 0 0,21-21 16,0 0-16,0 21 0,0-21 0,0 0 16,1 0-16,-1 0 0,0 0 0,0 0 15,21 0-15,-20-21 0,-1 0 16,0 21-16,0-21 0,0 21 15,0-21-15</inkml:trace>
  <inkml:trace contextRef="#ctx0" brushRef="#br1" timeOffset="57677.17">18119 9483 0,'0'0'15,"0"-21"-15,0-1 16,21 22-1,0 0-15,0 0 16,0 0-16,0 0 16,-21 22-16,22-22 0,-1 21 15,-21 0-15,0 0 0,0 0 0,0 0 16,0 1-16,0-1 0,0 21 16,0-21-16,0 0 0,0 1 0,-21-22 15,21 21-15,-22 0 0,1-21 16,21 21-16,0-42 31,0 0-31,0 0 16,0-1-16,0 1 0,21 0 15,-21 0-15,22-21 0,-1 20 0,-21 1 16,21-21-16,-21 21 0,21 0 16,0-1-16,-21 1 0,0 0 0,21 0 15,-21 0-15,22 21 0,-22-21 16,21 21-16,-21 21 47</inkml:trace>
  <inkml:trace contextRef="#ctx0" brushRef="#br1" timeOffset="58366.78">16849 10922 0,'0'-21'15,"0"42"-15,0-63 0,0 21 0,0-1 16,0-20-16,21 21 0,0 0 0,-21-22 16,0 1-16,21 0 0,-21-1 0,0 1 15,0 0-15,0 21 0,0-22 16,0 1-16,0 21 0,0 0 0,0-1 16,0 1-1,-21 21-15,21 21 16,0 1-16,0 20 0,0 0 15,0 1-15,0-1 0,0 0 16,0 1-16,0-1 0,0 21 0,0-20 16,0 20-16,0-20 0,0-1 0,0 0 15,0 1-15,0-1 0,0-21 16,0 21-16,0-20 0,0-1 0,0 0 16,0 0-16,0 0 0,-21-21 15,0 0 1,-1 0-16,22-21 15,-21 0-15,0 0 0,0 0 16,0-1-16,21 1 0,-21 0 16,-1 0-16,1 21 0,0-21 0,0 0 15,0 21-15,21 21 32,0 0-32,0 0 0,0 0 15,0 0-15</inkml:trace>
  <inkml:trace contextRef="#ctx0" brushRef="#br1" timeOffset="61294.56">16785 11218 0,'85'0'16,"-170"0"-16,191-21 0,63-42 31,-126 42-31,-1-1 0,-21 1 16,0 0-16,0 0 0,1 0 0,-1-22 16,-21 22-16,21 0 0,-21 0 0,0 0 15,0 0-15,0-1 0,-21 44 47,21-1-47,-21-21 0,21 42 0,0-21 16,0 0-16,0 1 0,-22-1 0,22 0 15,0 0-15,-21 0 0,21 0 16,0 1-16,0-1 16,0-42 15,21-1-31,1 1 15,-22-21-15,21 21 0,-21 0 16,21-1-16,-21 1 0,21-21 16,0 21-16,0 0 0,-21-1 0,22 1 15,-1 0-15,0 0 0,0 21 0,0 0 16,0 0-16,1 0 0,-1 0 16,0 21-16,-21 0 0,21 22 15,-21-22-15,0 0 0,0 21 16,0-21-16,0 22 0,0-22 15,0 0-15,21 0 0,-21 22 0,21-22 16,-21 0-16,0 0 0,22-21 16,-1 0-16,0 0 15,0 0-15,0 0 0,0 0 0,22-21 16,-22 0-16,0 0 0,21 21 0,-20-22 16,-1 1-16,21-21 0,-21 21 15,0 0-15,1-1 0,-1 1 0,0 0 16,0 0-16,-21 0 0,0 0 0,0-1 15,-21 22 1,0 22 0,0-1-16,21 0 15,0 0-15,0 0 16,0 0-16,0 1 0,0-1 0,0 0 16,0 0-16,0 0 0,0 0 15,21 1-15,0-1 16,-21 0-16,-21-42 47,0 21-47,-1-21 0,1 21 15,0-22-15,0 22 0,0-21 16,0 21 0,-1 0-16,22 21 15,0 1-15,0-1 16,0 0-16,0 0 15,0 0-15,22-21 0,-1 21 0,0-21 16,21 0-16,-21 22 0,1-22 0,20 0 16,0 0-16,1 0 0,-22 0 15,42-22-15,-20 22 0,-1-21 0,0 0 16,1 0-16,-1 0 0,0 0 0,-21-1 16,22 1-16,-22 0 15,0 0-15,0 0 0,0 0 0,1-22 16,-22 22-16,0 0 0,0 0 0,0 0 0,0-1 15,-22 22 1,1 0-16,0 0 0,0 0 0,0 22 16,0-22-16,-1 21 0,1 0 0,21 0 15,0 0-15,-21 22 0,21-22 0,0 0 16,0 0-16,0 21 0,0-20 16,0-1-16,0 0 0,21 0 0,0-21 15,1 21-15,-1-21 0,0 0 0,21 0 16,-21 0-16,1 0 0,-1 0 15,21 0-15,-21-21 0,22 0 16,-22 0-16,0 0 0,21-1 0,-21 1 16,1 0-16,-1 0 0,0 0 15,0-22-15,-21 22 0,0 0 0,21 0 16,-21 0-16,21 21 0,-21-21 0,0-1 16,0 44-1,0-1 1,0 0-16,0 0 0,0 0 15,0 0-15,0 1 0,0-1 16,0 0-16,0 0 0,22 0 0,-22 0 16,21 1-16,0-22 0,0 0 15,0 0 1,0 0-16,1 0 0,-1 0 0,0-22 16,0 1-16,0 21 15,0-21-15,1 0 0,-22-21 16,21 20-16,0-20 0,0 21 0,-21-21 15,21-1-15,0-20 0,1 20 0,-22-20 16,21 21-16,-21-22 0,21 22 16,-21-1-16,0 1 0,0 0 0,0 21 15,0-1-15,0 1 0,0 0 0,-21 42 32,0 0-32,21 1 0,0 20 15,-22 0-15,22 1 0,-21-1 16,21 0-16,0 1 0,0-1 15,0 0-15,0 1 0,0-1 0,0 0 16,0 1-16,0-1 0,0-21 0,0 0 16,21 22-16,-21-22 0,22 0 15,-22 0-15,21-21 0,0 21 0,0-21 16,0 0-16,0 0 0,1 0 16,-1 0-16,0 0 0,0 0 15,0-21-15,0 21 0,1-21 0,-1 0 16,0 0-16,0-1 0,0 1 0,0 0 15,1-21-15,-1 21 0,-21-1 0,0 1 16,21 0-16,-21 0 16,21 21-16,-21-21 0,0 42 31,0 0-31,0 0 16,0 0-16,0 1 0,0-1 15,0 0-15,0 0 0,0 0 0,0 0 16,21-21-16,-21 22 0,0-1 15,21-21-15,1 21 0,-1-21 16,0 0 0,0 0-16,0 0 15,0 0-15,-21-21 0,0 0 16,22-1-16,-1 1 16,-21 0-16,21 0 0,-21 0 15,0 0-15,0-1 16,0 1-1,21 0 1,-21 0 140,0 0-78,0 0-31,-21 21-31,21 21 31,-21 0-47,21 0 15,-21 0-15,21 0 0,0 1 16,0-1-16,0 0 0,0 0 16,0 0-16,21 0 15,0-21 1,0 0-16,0 0 16,0 0-16,1 0 15,-1 0-15,0-21 16,0 0-16,-21 0 15,0 0-15,0 0 0,0-1 0,0 1 16,0 0-16,0 0 16,-21 0-16,0 0 0,0 21 15,-1 0-15,1 0 0,0 0 16,42 0 15,0 21-15,1-21-16,-1 0 0,0 0 15,21 0-15,-21 0 0,22 0 16,-22 0-16,21 0 0,-21 0 0,22 0 16,-22 0-16,21 0 0,-21 0 15,1 0-15,-1 0 0,-21 21 16,0 0-16,0 0 16,0 0-16,0 1 15,0-1-15,0 0 0,-21 0 16,-1 0-16,1 0 0,21 1 15,0-1-15,-21 0 0,21 0 16,-21-21-16,21 21 16,0-42 31,0 0-32,0 0-15,0 0 0,21-1 16,0 1-16,0 0 0,1-21 0,-1 21 15,0-1-15,21 1 0,-21-21 16,1 21-16,20 0 0,-21-1 0,21 22 16,-20-21-16,-1 21 0,0 0 0,0 0 15,0 0 1,0 0-16,-21 21 0,0 1 16,0-1-16,0 0 0,0 0 0,0 21 15,0-20-15,0-1 0,-21 0 16,0 0-16,21 0 0,-21 0 0,0-21 15,21 22-15,0-1 0,0 0 0,0 0 16,21-21 0,0 0-16,0 0 0,0 0 15,1 0-15,-1-21 0,0 0 16,0 21-16,0-21 0,0-1 16,1 22-16,-1-21 0,0 0 0,0 0 0,0 0 15,-21 0-15,0-1 16,21 1-16,-21 0 0,0 0 0,0 0 15,0 0-15,0-1 0,0 1 0,-21 0 16,21 0-16,-21 0 0,0 0 16,0-1-16</inkml:trace>
  <inkml:trace contextRef="#ctx0" brushRef="#br1" timeOffset="61445.48">20510 10181 0,'0'0'15,"0"-21"-15,-42 0 0</inkml:trace>
  <inkml:trace contextRef="#ctx0" brushRef="#br1" timeOffset="61557.41">20510 10097 0,'0'0'46,"-21"0"-14,0 0-32,0 0 0,21 21 15</inkml:trace>
  <inkml:trace contextRef="#ctx0" brushRef="#br1" timeOffset="61719.32">19410 10478 0,'21'21'0,"-42"-42"0,42 63 16,0-42-16,0 0 0,0-21 16</inkml:trace>
  <inkml:trace contextRef="#ctx0" brushRef="#br1" timeOffset="61881.23">19685 10520 0,'106'-21'31,"-212"42"-31,296-63 16,-168 20 0,-22 44 46</inkml:trace>
  <inkml:trace contextRef="#ctx0" brushRef="#br1" timeOffset="62986.91">19156 10562 0,'0'21'16,"-21"-21"-16,42 0 16,0 0-16,0 0 15,21 0-15,1 0 0,-1 0 16,0 0-16,1 0 0,-1 0 0,0 0 15,1 0-15,-1 0 0,0 0 16,1 0-16,-22 0 0,21-21 0,-21 21 16,1 0-16,-1-21 0,0 21 15,0-21-15,0 21 0,0-21 0,1 0 16,-1 21 0,-21-22-16,21 22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26:24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4170 0,'-22'0'78,"1"0"-63</inkml:trace>
  <inkml:trace contextRef="#ctx0" brushRef="#br0" timeOffset="4235.64">2413 4276 0,'-21'0'15,"21"-21"17,0-1-32,0 1 15,0 0-15,0 0 0,0-21 16,21 20-16,0 1 0,0-21 16,-21 21-16,21-22 0,1 22 15,20-21-15,-21 0 0,0-1 16,22 1-16,-1-22 0,0 22 15,1-21-15,-1 20 0,0-20 0,22-1 16,-22-20-16,22 20 0,-1 22 16,22-22-16,-22 1 0,22 20 0,0 1 15,-22 0-15,22 21 0,-22-22 16,22 22-16,-22 21 0,1 0 0,-1 0 16,-20 0-16,20 0 0,-20 21 15,-1 0-15,-21 1 0,21 20 0,1-21 16,-22 21-16,21 1 0,-21-1 15,22 0-15,-22 1 0,21-1 0,-21-21 16,22 22-16,-22-22 0,21 0 16,-21 0-16,22 0 0,-22 0 15,0-21-15,21 0 0,-20 0 0,-1 0 16,21 0-16,-21-21 0,0 0 16,22 21-16,-22-21 0,21-21 0,-21 20 15,22 1-15,-1-21 0,0 21 16,-20-22-16,20 22 0,0-21 0,22 0 15,-22 20-15,0-20 0,1 0 16,-1 21-16,0-22 0,22 22 0,-22-21 16,22 21-16,-22-1 0,0 1 15,22 0-15,-22 0 0,22 21 0,-22-21 16,22 21-16,-22 0 0,21 0 16,-20 0-16,20 0 0,-20 0 15,-1 0-15,21 0 0,-20 21 0,20-21 16,-20 21-16,20 0 0,-21-21 15,1 21-15,20 1 0,-20-22 0,-1 21 16,0 0-16,1 0 0,-1-21 16,0 21-16,-21-21 0,22 0 0,-22 21 15,0-21-15,21 0 0,-20 0 0,-1 0 16,21 0-16,-21 0 0,0 0 16,22 0-16,-22 0 0,0-21 15,0 0-15,22 21 0,-22-21 0,0 21 16,0-21-16,0 0 0,22 21 15,-22-22-15,21 22 0,-21-21 16,22 21-16,-1-21 0,0 0 0,-21 21 16,22 0-16,-1 0 0,0-21 0,22 0 15,-22 21-15,1 0 0,-1 0 16,0 0-16,1 0 0,20 0 0,-21 0 16,1 0-16,-1 0 0,0 0 15,1 0-15,-1 0 0,0 21 0,1-21 16,-1 0-16,0 21 15,1-21-15,-1 0 0,0 0 0,22 0 0,-22 21 16,22-21-16,-1 0 0,1 0 16,-22 0-16,22 0 0,-1 0 15,1 0-15,-22 0 0,21 0 0,-20 0 16,20 0-16,-20 0 0,-1 0 16,0 0-16,1 0 0,-1 0 0,21 0 15,-20 21-15,-1 0 0,0-21 16,-20 22-16,20-1 0,0 0 0,1 0 15,-22 0-15,0 22 0,21-22 0,-21 0 16,1 21-16,-1-21 0,0 22 16,0-1-16,21-21 0,-20 22 0,-1-22 15,21 0-15,-21 21 0,22-21 16,-1 1-16,0-1 0,1 0 16,-22 0-16,21-21 0,0 21 0,1 0 15,-1-21-15,0 0 0,1 22 16,-22-22-16,21 0 0,-21 0 0,22 0 15,-22 0-15,0 21 0,21-21 16,-20 0-16,-1 0 0,0 0 0,0 0 16,21 0-16,-20 21 0,20-21 0,-21 21 15,0-21-15,22 21 0,-22-21 16,21 21-16,-21 1 0,22-1 0,-22 0 16,21 0-16,-21-21 0,22 21 15,-22 0-15,21 1 0,0-1 16,-20 21-16,20-21 0,-21 0 0,21 1 0,1-1 15,-22 21-15,21-21 16,1 0-16,-1 22 0,-21-22 0,21 21 16,-20-21-16,20 22 0,0-22 0,-21 21 15,22 1-15,-22-22 0,0 21 16,21-21-16,-20 22 0,-1-1 0,0-21 16,0 21-16,0-20 0,0-1 15,-21 21-15,22-21 0,-22 22 0,21-1 16,-21-21-16,0 21 0,21 1 0,-21-22 15,21 21-15,-21 1 0,0-1 16,0 0-16,21-21 0,-21 22 16,0-1-16,0-21 0,0 22 0,0-22 15,0 21-15,0-21 0,0 0 0,0 1 16,0-1-16,0 0 0,-21 0 16,0 0-16,0 0 0,0-21 15,-1 22-15,1-22 0,0 21 0,0 0 16,0-21-16,0 0 15,-1 21-15,1-21 0,0 21 16,0-21-16,0 21 0,0-21 16,-1 0-16,1 0 0,0 22 15,0-22-15,0 0 0,0 21 16,-1 0-16,1-21 0,-21 0 0,21 21 16,0-21-16,-1 21 0,1-21 15,21 21-15,-21-21 0,0 22 0,0-22 16,21 21-16,-21 0 0,21 0 15,-22-21-15,22 21 0,-21 0 16,21 1-16,0 20 0,-21-21 0,0 0 16,0 22-16,0-1 0,-1-21 0,1 21 15,0 1-15,0-1 0,-21 0 16,20 1-16,1-1 0,0 0 16,-21 1-16,21-1 0,-1 22 0,1-22 15,0 0-15,0 1 0,0-1 0,0 0 16,-1 1-16,1-1 15,0-21-15,0 21 0,0 1 0,0-1 16,-22 22-16,1-22 0,21 0 0,0 1 16,-22-22-16,22 21 0,-21-21 0,-1 22 15,22-22-15,-21 21 0,0-21 16,-1 0-16,22 22 0,-21-22 0,-1 0 16,1 0-16,0 0 0,21 1 0,-22-1 15,1 0-15,0 0 0,-1 0 16,22 0-16,-21 1 0,-1-1 15,1 0-15,0-21 0,21 21 0,-22 0 16,1 0-16,0-21 0,-1 22 0,1-1 16,0-21-16,-1 21 0,1 0 0,0-21 15,-1 21-15,1-21 0,0 21 16,-1 1-16,1-22 0,0 21 0,-1-21 16,1 21-16,0-21 0,20 0 0,-20 21 15,0 0-15,21-21 0,-22 0 0,22 0 16,-21 21-16,21-21 0,-1 22 15,-20-22-15,21 21 0,-21-21 16,-1 21-16,1 0 0,21 0 0,-22-21 16,1 21-16,0 1 0,-1 20 0,1-21 15,0 0-15,-1 0 0,22 1 16,-21-1-16,0 0 0,20 0 0,-20-21 16,21 21-16,0 0 0,-22-21 0,22 22 15,0-22-15,-21 21 0,21-21 0,-22 21 16,22-21-16,-21 21 0,-1-21 15,1 21-15,0 0 0,-22-21 16,22 22-16,-22-22 0,1 21 0,-1-21 16,1 0-16,-1 0 0,1 0 0,21 0 0,-22 0 15,1 0-15,20 0 0,-20 0 0,20 0 16,1-21-16,0-1 0,-1 1 16,1 0-16,0-21 0,-1 21 15,1-22-15,0 1 0,-1 0 0,1-1 16,0 1-16,21 21 0,-22 0 0,1-1 15,0 1-15,-1 21 16,22 0-16,-21 0 0,21 0 0,-1 0 0,1 21 16,21 1-16,-21-1 0,21 21 0,-21-21 15,0 22-15,21-22 0,-21 21 0,-1 0 16,22-20-16,-21 20 0,0-21 16,0 0-16,0 22 0,0-22 15,-1 0-15,1-21 0,0 21 0,21 0 16,-21-21-16,0 0 0,0 0 0,-1 0 0,1 0 15,0 0-15,0 0 0,0 0 16,-22 0-16,22 0 0,-21-21 16,21 21-16,-22-21 0,1 21 0,0-21 15,-1 0-15,1-1 0,21 1 0,-21 21 16,20-21-16,-20 0 0,21 0 0,-21 0 16,20-1-16,1 1 0,0 0 15,-21 21-15,21 0 0,-1 0 16,1 0-16,-21 0 0,21 0 0,0 0 0,-22 0 15,22 0-15,0 21 0,0-21 16,0 21-16,-1-21 0,-20 22 0,21-22 16,0 21-16,0-21 0,-1 0 15,1 21-15,-21-21 0,21 0 0,-22 0 16,1 0-16,0 0 0,-1 0 16,1 0-16,0 0 0,-1 0 0,1 0 15,0 0-15,-1-21 0,1 21 0,0-21 16,21-1-16,-22 1 0,1 21 0,21-21 15,-22 0-15,1 0 0,0 0 16,-1-1-16,1 1 0,0 0 0,-1 0 16,1 21-16,-43-42 0,43 42 15,0-22-15,-1 1 0,1 21 16,-21-21-16,20 21 0,1-21 0,0 0 16,-22 21-16,22-21 0,-1 21 0,1 0 15,-21 0-15,20-22 16,1 22-16,-22 0 0,22 0 0,-21-21 15,20 21-15,-20-21 0,-1 21 0,22 0 16,-22 0-16,22-21 0,0 21 16,-1 0-16,1-21 0,21 21 0,-21 0 15,20 0-15,1-21 0,0 21 16,0-22-16,21 1 0,-21 21 16,0-21-16,21 0 0,-22 21 15,22-21-15,0 0 0,-21-1 0,21 1 16,-21 0-16,21-21 0,-21 21 15,21-1-15,0-20 0,0 21 16,0-21-16,-21-1 0,21 1 0,0 0 16,-21-1-16,21 1 0,0 0 15,0-1-15,0 22 0,0-21 0,0 21 16,0-1-16,0 1 0,0 0 16,21 0-16,0 21 15,0 0-15,0 0 16,0 0-16,1 0 15,-1 0-15,0 21 16,0-21-16,0 0 16,0 0-16,-21-21 15,22 0-15,-22 0 16,0-1-16,0 1 16,0 0-16,0 0 15,0 0-15,0 0 0,0-1 16,0 1-16,-22 0 0,1 0 0,0-21 15,21 20-15,-21 1 16,0-21-16,0 21 0,-1-22 0,22 22 16,-21-21-16,0 21 0,0 0 15,0-22-15,0 22 0,-1-21 0,22-1 16,-21 22-16,21 0 16,0 0-16,0 0 0,0 0 0,0-1 0,0 1 15,0 0-15,0 0 16,21 0-16,1 0 0,-22-1 15,21 1-15,0 0 0,-21 0 16,21 0-16,0 0 0,0-1 0,1 1 16,-22 0-16,21 0 0,0 0 15,-21 0-15,0-1 0,21 1 0,-21 0 16,21 0-16,-21 0 16,0 0-16,0-1 15,0 1-15,0 0 16,21 21-16,-21-21 0,0 0 15,0 0 1,0-1-16,0 1 16,0 0-16,-21 0 15,0 0-15,21 0 0,-21-1 16,0 22-16,0-21 0,-1 0 16,22 0-16,-21 0 0,0 0 15,0-1-15,0-20 0,0 21 0,21 0 16,-22 0-16,1-22 15,0 22-15,0-21 0,0 21 0,0-43 16,-1 43-16,22-21 0,0 20 16,0 1-16,0 0 0,0 0 15,0 0-15,0 0 0,0-1 16,22 1-16,-1 0 0,0 0 0,0 0 16,0 21-16,0-21 0,1-1 15,-1 1-15,0 0 0,0 0 16,0 0-16,0 0 0,1 21 0,-1-22 15,0 1-15,-21 0 0,0 0 16,21 0-16,-21 0 0,21-1 0,-21 1 16,0 0-16,0 0 15,0 0-15,0 0 0,0-1 0,0 1 16,21 0-16,-21 0 0,0 0 16,22 0-16,-22-1 15,21 22-15,0-21 16,0 21-16,0 0 15,-21 21-15,0 1 16,21-22-16,1 21 0</inkml:trace>
  <inkml:trace contextRef="#ctx0" brushRef="#br0" timeOffset="4904.13">5101 4741 0,'0'0'0,"0"22"0,0 20 0,0 21 0,0 1 15,0-1-15,0 1 0,0 21 16,0-22-16,0 43 0,0-21 0,0-1 16,-21 22-16,0-21 0,21 21 15,0-22-15,-21-20 0,-1 20 0,22-20 16,-21-22-16,21 22 0,0-22 0,0 0 15,0-20-15,0-1 0,0 0 16,0 0-16,0 0 0,0-42 31,0 0-31,0 0 0,0 0 0,0-1 16,0-20-16</inkml:trace>
  <inkml:trace contextRef="#ctx0" brushRef="#br0" timeOffset="5311.9">4741 5249 0,'-21'-21'0,"42"42"0,-63-63 0,21 21 0,0 0 16,-1 0-16,22-1 0,0 1 15,0 0-15,0-21 0,0 21 0,0-1 16,0-20-16,22 21 0,20 0 15,0-22-15,1 22 0,20-21 0,1 21 16,-1 0-16,1-1 0,-1 1 16,22 21-16,-22 0 0,1 0 0,20 0 15,-20 0-15,-1 21 0,-20 22 16,-1-1-16,-21 0 0,0 22 0,-21-22 16,0 22-16,-21-1 0,0 1 15,-21-1-15,-1 1 0,1-1 0,0-20 16,-22 20-16,22-21 15,0 22-15,-1-22 0,1 1 0,0-22 16,20 21-16,1-21 0,-21 0 0,42 1 16,-21-1-16,21 0 0,-21-21 15,-1 21-15,22 0 16,0 0-16,22-21 31</inkml:trace>
  <inkml:trace contextRef="#ctx0" brushRef="#br0" timeOffset="5612.73">5778 5863 0,'0'0'16,"0"21"-16,0 22 0,0-22 0,0 0 0,0 0 16,-21 22-16,0-22 15,0 0-15,0 0 0,0 0 0,21 22 16,-22-22-16,1 0 0,0-21 0,21 21 16,0 0-16,-21-21 0,21 21 15,0-42 16,21 0-31,-21 0 16,21 0-16,0 0 0</inkml:trace>
  <inkml:trace contextRef="#ctx0" brushRef="#br0" timeOffset="5952.57">5927 5355 0,'-22'0'0,"1"0"16,21 21-1,0 1-15,0-1 16,21-21-16,1 0 16,-1 0-16,0 0 15,0 0-15,0 0 0,0 0 16,-21-21-16,0-1 0,0 1 15,0 0 1,-21 21 0,0 0-16,0 0 15,0 0-15,0 0 0,-1 21 16,1 0-16,0 1 16,21-1-16,0 0 15,0 0-15,0 0 0,21-21 16,0 21-16</inkml:trace>
  <inkml:trace contextRef="#ctx0" brushRef="#br0" timeOffset="6591.71">6329 5821 0,'0'21'0,"21"-21"16,0 0 0,0 0-16,0 0 0,1 0 15,-1-21-15,0 21 0,0-21 0,0 0 16,0 21-16,1-22 15,-1 1-15,0 0 0,0 21 0,-21-21 16,21 21-16,-21-21 16,0 42-1,-21 0-15,0 0 0,0 0 16,0 1-16,-1 20 0,1-21 16,0 21-16,-21-20 0,21 20 0,-1-21 15,1 21-15,-21-20 0,21-1 16,0 21-16,-1-21 0,-20-21 0,21 21 15,0 1-15,0-1 0,-1-21 16,1 0-16,0 0 16,0 0-1,21-21 1,0-1 0,21 22-1,0 0-15,0 0 0,1 0 16,-1 0-16,0 0 0,0 0 15,0 0-15,0 22 0,1-22 16,-1 0-16,0 21 0,0-21 16,0 0-16,0 0 15,1 21-15,-1-21 0,0 0 16,0 0-16,0 0 16,0 0-16,1 0 0,-1 0 15,0 0-15,-21-21 16,21 21-16,0-21 0,0 21 15,-21-22-15</inkml:trace>
  <inkml:trace contextRef="#ctx0" brushRef="#br0" timeOffset="7219.35">7006 5715 0,'-21'0'15,"42"0"32,0 0-47,0 0 0,1-21 0,-1 21 16,0 0-16,21-21 0,-21 21 16,1-21-16,-1 21 0,0 0 0,0-22 15,0 1-15,0 21 0,-21-21 16,22 21-16,-44 0 47,1 0-47,21 21 0,-21 0 15,21 1-15,-21-1 0,0 0 16,21 0-16,-21 21 0,-1-20 0,1 20 16,0 0-16,0-21 0,0 22 0,-22-1 15,22-21-15,-21 22 0,21-22 16,-22 21-16,22-21 0,0 0 0,0 1 15,0-22-15,21 21 0,0-42 32,21-1-17,0 1 1,0 0-16,-21 0 0,21 21 0,1-21 16,-1 0-16,-21-1 0,21 1 0,0 21 15,0 0-15,0 0 16,1 0-16,-1 0 0,0 21 15,0-21-15,0 22 0,0-1 16,1 0-16,-1-21 16,0 21-16,0-21 0,0 21 15,0-21-15,1 0 0,-1 0 16,0 0-16,0 0 0,0 0 16,0 0-16,1 0 0,-1 0 15,0 0-15,0 0 16,-21-21-16,21 21 0,0-21 15,1 21-15,-1-21 0</inkml:trace>
  <inkml:trace contextRef="#ctx0" brushRef="#br0" timeOffset="7796.29">8191 5503 0,'0'0'0,"-21"0"0,0 0 16,0 0-16,0 0 16,0 0-16,-1 0 0,1 0 15,0 22-15,0-1 0,0 0 0,0 0 16,21 0-16,-22 0 0,1 22 15,21-22-15,0 21 0,0-21 0,0 22 16,0-22-16,0 21 0,0-21 0,0 1 16,0 20-16,0-21 0,0 0 15,0 0-15,0 1 0,0-1 16,0 0-16,21-21 16,1 0-16,-1 0 15,0 0-15,0 0 0,0 0 16,0-21-16,1 21 0,-1-21 15,0-1-15,0 1 0,0 0 0,0 0 16,1 0-16,-22-22 0,21 22 0,0-21 16,0 21-16,0-22 0,-21 1 15,21 21-15,-21 0 0,22 0 0,-22-1 16,0 44 15,21-1-31,-21 0 0,0 21 16,0-21-16,0 1 0,0 20 15,0-21-15,0 0 0,0 0 0,0 1 16,21-1-16,-21 0 0,21 0 16,0-21-16,0 21 0,1-21 15,-1 0-15,0 0 0,0 0 16,0 0-16,0-21 16</inkml:trace>
  <inkml:trace contextRef="#ctx0" brushRef="#br0" timeOffset="9396.07">4339 9864 0,'0'0'0,"21"-21"15,-21-1-15,0 1 16,0 0-16,0 0 16,0 0-16,0 0 0,0-1 15,-21 22-15,0 0 0,0-21 16,0 21-16,-1 0 0,1 0 16,0 0-16,0 0 0,-21 0 0,20 21 15,1 1-15,-21-1 0,21 0 16,-22 0-16,1 0 0,21 0 0,-21 22 15,20-22-15,-20 21 0,21 1 16,0-22-16,21 21 0,-21 0 0,21 1 16,-22-1-16,22 0 0,0 22 15,0-22-15,0 22 0,0-22 0,0 22 16,0-22-16,0 21 0,0-20 16,0 20-16,0-20 0,0-1 15,22 0-15,-1 1 0,0-1 0,0 0 16,21 1-16,-20-22 0,20 21 15,-21-21-15,21 0 0,1 1 0,-1-1 16,22-21-16,-1 0 0,1 0 0,-1-21 16,1 21-16,20-22 0,-20-20 15,20 21-15,-20-21 0,-1 20 0,22-20 16,-21 0-16,-22 21 0,21-22 16,-20 1-16,-1-22 0,-21 22 0,0 0 15,1-22-15,-1 1 0,-21-1 0,0 1 16,0 20-16,0-20 15,0-1-15,-21 1 0,-1-1 0,1 1 16,-21-1-16,21 1 0,-22-1 16,1 1-16,0-1 0,-22 22 0,1 0 15,-1 21-15,1-1 0,-1 1 16,1 0-16,-1 21 0,1 0 0,-1 0 16,22 21-16,-22 0 0,22 1 15,0 20-15,-1 0 0,1 1 0,0-1 16,21 0-16,-22 1 0,22-1 0,0 0 15,0 1-15,0-1 0,-1 0 16,22-21-16,0 22 0,0-22 0,0 0 16,0 0-16,0 0 15,22-21-15,-1 0 0</inkml:trace>
  <inkml:trace contextRef="#ctx0" brushRef="#br0" timeOffset="9811.49">4191 10118 0,'0'21'16,"-21"-21"-16,21 21 0,0 0 16,0 0-16,0 1 0,0-1 15,0 0 1,21-21 0,-21-21 15,0 0-16,0-1 1,-21 22 15,42 0 1,0 0-17</inkml:trace>
  <inkml:trace contextRef="#ctx0" brushRef="#br0" timeOffset="10149.29">4487 10202 0,'0'0'0,"0"22"15,21-22 17,1 0-17,-22-22-15,0 1 16,0 0 0,0 0-16,-22 21 31,1 21 0,21 0-15,0 0-1,0 1-15</inkml:trace>
  <inkml:trace contextRef="#ctx0" brushRef="#br0" timeOffset="10500.11">4170 10647 0,'0'0'0,"0"63"16,0-41-1,0-1-15,21 0 16,0-21-16,0 0 0,0 0 15,1 0-15,20-21 0,-21 21 0,21-21 16,1 21-16,-22-22 16,21 1-16,1 0 0,-22 0 0,0 0 15,0 0-15,0 21 0,0-22 0,-21 1 16,22 0-16,-22 0 16,-22 21 15,1 0-31,0 0 15,21 21-15,0 0 0,-21-21 0,21 21 16,-21 1-16,0-1 16,21 0-16</inkml:trace>
  <inkml:trace contextRef="#ctx0" brushRef="#br0" timeOffset="10855.9">4424 11070 0,'0'0'0,"-21"21"15,-1 1-15,22-1 16,0 0-16,0 0 0,0 0 16,0 0-16,0 22 0,0-22 15,0 21-15,0 1 0,0-1 0,0 0 16,-21 1-16,21-1 0,0 21 15,-21-20-15,21 20 0,0-20 0,0-1 16,0 21-16,0 1 0,-21-22 16,21 22-16,0-22 0,0 22 0,0-22 15,-21 0-15,21 1 0,0-22 0,0 21 16,0-21-16,0 0 0,0 1 16,0-1-16,0 0 0,0-42 46,0 0-46,0-1 0,0 1 0,0-21 16</inkml:trace>
  <inkml:trace contextRef="#ctx0" brushRef="#br0" timeOffset="11275.67">4297 11536 0,'0'0'0,"-21"0"0,-1 21 15,1-21-15,0 21 0,0 0 16,-21 1-16,20-1 0,1 0 0,0 0 16,0 0-16,0 0 0,0 1 0,-1-1 15,1 0-15,0 0 16,0 0-16,21 0 0,-21-21 0,21 22 16,21-44 15,-21 1-16,21 0-15,0 0 0,0 21 16,1-42-16,-1 20 0,0 1 0,21 0 16,-21 0-16,1 0 0,-1 0 0,0-1 15,0 1-15,0 21 0,22 0 16,-22 0-16,0 21 0,0 1 16,0-22-16,0 21 0,1 21 15,-1-21-15,-21 0 0,21 1 16,0-1-16,-21 0 0,0 0 0,21 0 15,-21 0-15,21 1 0,-21-1 16,0 0-16,22-21 0,-1 0 16,0 0-16,0 0 15,0-21-15,0 0 16</inkml:trace>
  <inkml:trace contextRef="#ctx0" brushRef="#br0" timeOffset="12142.17">6625 9419 0,'0'0'0,"-42"-21"15,21 21-15,-1 0 0,-20 0 16,21 0-16,0 0 0,-22 21 0,22 0 15,0 1-15,-21 20 0,21 0 16,-1 1-16,1-1 0,0 21 0,-21 1 16,21-1-16,-1 1 0,22-1 15,-21 22-15,21-21 0,-21-1 0,21 1 16,0 20-16,0-20 0,0-1 0,0 1 16,0-1-16,0 1 0,21-22 15,0 0-15,1 1 0,-22-1 0,21 0 16,21-20-16,-21-1 0,0 0 0,22 0 15,-1-21-15,0 0 0,1 0 16,-1 0-16,0 0 0,1 0 16,20-21-16,-20 0 0,20 0 0,-21-1 15,22 1-15,-22 0 0,22-21 16,-22 21-16,22-22 0,-22 1 0,0 0 16,22-22-16,-22 22 0,-21-22 0,22 22 15,-1 0-15,-21-22 0,21 22 16,-20-22-16,-1 22 0,0-22 15,0 22-15,-21 0 0,0-22 0,0 22 16,0-22-16,0 22 0,-42-21 0,21 20 16,-1-20-16,1 42 0,-21-22 0,21 22 15,-22-21-15,1 21 16,0 21-16,-1 0 0,-20 0 0,21 0 16,-22 0-16,1 0 0,-1 21 0,1 0 15,-1 0-15,1 0 0,20 22 16,-20-22-16,20 21 0,1 0 0,21-20 15,-21 20-15,20 0 0,1-21 16,0 1-16,0 20 0,21-21 0,-21 0 16,21 0-16,0 1 15,0-1-15</inkml:trace>
  <inkml:trace contextRef="#ctx0" brushRef="#br0" timeOffset="12476.34">6477 10118 0,'-21'0'63,"0"0"-47,21 21-16,-22-21 15,1 0-15,21 21 16,21-21-1</inkml:trace>
  <inkml:trace contextRef="#ctx0" brushRef="#br0" timeOffset="12776.17">6837 10118 0,'0'0'0,"0"21"0,0-42 47,21 21-47,-21-21 15,0-1 1,-21 22 15</inkml:trace>
  <inkml:trace contextRef="#ctx0" brushRef="#br0" timeOffset="13060.32">6540 10478 0,'0'0'0,"-63"42"16,63-21-16,0 0 0,0 0 16,0 1-16,21-22 31,0 0-31,0 0 0,22 0 0,-22 0 15,0-22-15,21 1 0,-20 21 16,20-21-16,0 0 0,-21 0 0,1 21 16,-1-21-16,0 21 0,0 0 0,0 0 15,-21 21 17,0 0-32,-21 0 15</inkml:trace>
  <inkml:trace contextRef="#ctx0" brushRef="#br0" timeOffset="13392.13">6773 10859 0,'0'21'0,"21"21"16,-21-21-16,0 0 0,0 1 15,0-1-15,22 0 0,-22 21 0,0 1 16,0-22-16,0 42 0,0-20 0,0-1 16,0 21-16,0-20 0,0 20 15,0-20-15,0 20 0,0 1 0,0-22 16,-22 21-16,22-20 0,-21 20 0,0-20 16,21-1-16,0 0 0,0-21 15,0 22-15,0-22 0,0 0 16,21-42-1,-21 0-15,21 0 16,1-22-16,-1 1 0,0 21 16,0-22-16,0 1 0,-21-21 0,0 20 15,0 1-15,21 0 0</inkml:trace>
  <inkml:trace contextRef="#ctx0" brushRef="#br0" timeOffset="13751.68">6540 11409 0,'0'0'0,"-42"21"0,21 0 0,-21 0 0,20 1 16,1-1-16,0 0 0,0 0 15,0 0-15,0 0 16,21 1-16,21-44 31,0 1-31,0 21 16,0-21-16,0 0 0,1-21 0,-1 20 15,21 1-15,-21-21 0,22 21 16,-22 0-16,21-22 0,-21 22 0,22 0 16,-22 0-16,21 21 0,-21 0 0,0 0 15,1 0-15,20 21 0,-21-21 16,0 21-16,0 21 0,1-20 0,-1-1 16,-21 21-16,21-21 0,0 0 15,-21 22-15,0-22 0,21 21 16,0-21-16,-21 1 0,22-1 0,-22 0 15,0 0-15,21-21 0,0 0 16,0 0-16,0-21 16,-21 0-16</inkml:trace>
  <inkml:trace contextRef="#ctx0" brushRef="#br0" timeOffset="14524.51">8382 9271 0,'0'0'15,"-21"21"-15,0-21 0,-1 21 0,1 1 0,0-1 16,0 0-16,0 21 0,0 1 16,21-1-16,-22 21 0,1 1 0,21-1 15,-21 1-15,21-1 0,0 1 16,0-1-16,0 1 0,0-22 16,0 22-16,0-1 0,0-20 0,21-1 0,0 0 15,1 1-15,20-1 16,0 0-16,1-21 0,-1 22 0,0-22 15,22 0-15,-22-21 0,22 21 0,-1-21 16,1 0-16,20 0 0,-20 0 16,-1 0-16,1-21 0,-1 21 0,1-21 15,-1 0-15,1 0 0,-22-1 0,0-20 16,22 21-16,-22 0 0,1-22 16,-1 22-16,-21-21 0,21 0 0,-20-1 15,-1 1-15,0 0 0,0-1 0,-21-20 16,0 20-16,0-20 0,0-1 15,0 1-15,0-1 0,0 1 16,-21 21-16,0-22 0,0 1 16,-22 20-16,22 1 0,-21 0 0,-1-1 15,22 1-15,-21 21 0,0-22 0,-1 22 16,1 0-16,0 0 0,-1 0 16,1 21-16,0 0 0,-1 0 0,1 0 15,21 0-15,-22 0 0,22 21 16,-21 0-16,21 0 0,-22 22 0,22-22 15,-21 21-15,21-21 0,-22 22 16,22-1-16,0 0 0,0 1 0,-21-22 16,20 21-16,22 0 0,-21-20 0,21-1 15,0 0-15</inkml:trace>
  <inkml:trace contextRef="#ctx0" brushRef="#br0" timeOffset="14851.33">8699 9673 0,'0'21'0,"0"-42"0,-21 64 0,0-22 16,0 0-16,21 0 0,0 0 15,-21 0-15,21 1 0,-21-1 16,21 0-16,0 0 0,0 0 15,0 0-15,21-21 16,0 0-16,0 0 16,0-21-16,0 21 0,-21-21 15,22 0-15,-22 0 0,0 0 16,0-1-16,0 1 16,-22 21-16,1 0 15,21-21-15,-21 21 16,21-21-1</inkml:trace>
  <inkml:trace contextRef="#ctx0" brushRef="#br0" timeOffset="15141.75">9017 9779 0,'0'0'0,"21"-21"16,-42 21 15,0 0-16,0 0-15,-1 0 16,1 0 0,21 21-16,-21 0 15</inkml:trace>
  <inkml:trace contextRef="#ctx0" brushRef="#br0" timeOffset="15436">8551 10181 0,'0'0'0,"21"0"0,1 0 16,-1 0-16,0 0 0,0 0 0,21 0 16,-20 0-16,20-21 0,0 21 0,1-21 15,-1 0-15,0 21 0,1-21 16,-1-1-16,-21 22 0,0-21 0,22 21 15,-43-21-15,21 21 16,-21-21-16,-21 21 31,21 21-31,-22 0 16,22 0-16,-21-21 16,0 22-16,21-1 0,0 0 0,-21 0 15</inkml:trace>
  <inkml:trace contextRef="#ctx0" brushRef="#br0" timeOffset="15731.35">8975 10626 0,'0'21'0,"0"-42"0,0 63 0,0-21 0,0 0 15,0 1-15,0 20 0,0-21 16,0 0-16,0 22 0,0-22 0,21 21 15,-21 0-15,0 1 0,21-1 0,0 22 16,-21-22-16,21 21 0,-21-20 16,0 20-16,0 1 0,0-22 0,0 22 15,0-22-15,0 0 0,-21 22 0,0-22 16,0 0-16,0 1 0,-1-1 0,22-21 16,0 22-16,-21-22 0,21 0 15,0 0-15,0-42 31,0 0-31,0 0 0,0-1 0,21-20 16</inkml:trace>
  <inkml:trace contextRef="#ctx0" brushRef="#br0" timeOffset="16100.14">8869 11049 0,'0'0'0,"-21"21"0,-22 0 0,22 22 0,-21-22 16,21 0-16,-1 0 16,-20 22-16,21-22 0,0 21 0,0-21 15,-1 0-15,1 1 0,0-1 0,0 0 16,21 0-16,0 0 0,21-21 31,0 0-31,0-21 0,22 0 0,-22-21 16,21 20-16,1-20 0,-1 0 15,0-1-15,1 22 0,-1-21 0,0 0 16,-21 20-16,22 1 0,-22 21 0,0 0 16,21 0-16,-20 0 0,-1 0 0,-21 21 15,21 1-15,0-1 0,0 21 16,0-21-16,-21 22 0,0-1 16,22-21-16,-1 21 0,-21-20 0,0 20 15,0-21-15,21 0 0,-21 0 16,21 1-16,-21-1 0,21-21 0,0 0 15,1 0-15</inkml:trace>
  <inkml:trace contextRef="#ctx0" brushRef="#br0" timeOffset="16947.43">10858 9059 0,'0'0'0,"-42"0"0,21 0 0,-21 0 0,-1 22 16,1-1-16,21 0 16,-22 0-16,1 0 0,21 22 0,-21-1 15,20-21-15,-20 43 0,0-22 0,21 21 16,-1 1-16,-20-1 0,21 1 15,21 21-15,-21-22 0,21 1 0,0-1 16,0 1-16,0-22 0,0 21 0,21-20 16,0-1-16,0 0 0,22 1 15,-22-22-15,21 21 0,0 1 0,-20-22 16,20 0-16,0 0 0,1 0 16,20 0-16,-21-21 0,1 0 0,20 0 15,-20 0-15,20 0 0,1 0 16,-22-21-16,21 0 0,1-21 0,-1 21 15,1-22-15,-1 1 0,1 0 16,-1-1-16,-20 1 0,-1-22 0,0 22 16,1-21-16,-1-1 0,-21 1 15,0-1-15,1 1 0,-22-1 0,0 1 16,0-1-16,0 1 0,0-1 0,-22 1 16,1 20-16,0-20 0,0 20 15,-21 1-15,-1 0 0,1-1 0,0 22 16,-22 0-16,1 0 0,-1 21 15,-21 0-15,22 0 0,-22 21 0,1 0 16,-22 0-16,21 1 0,22 20 0,-22 0 16,21 1-16,1-1 15,-1 0-15,22 1 0,0-1 16,-1 0-16,22 1 0,0 20 0,0-21 16,21 1-16,0-22 0,0 21 0,0 1 15,0-22-15,0 0 0,0 0 0,0 0 16</inkml:trace>
  <inkml:trace contextRef="#ctx0" brushRef="#br0" timeOffset="17284.12">10583 9800 0,'21'0'16,"1"0"-16,-1 0 16,-21-21-1,0 0-15,0 0 0,0 0 16,-21 21-1,-1 0 1,1 0-16,42 0 47,1 0-47</inkml:trace>
  <inkml:trace contextRef="#ctx0" brushRef="#br0" timeOffset="17580.95">11176 9631 0,'0'-21'16,"21"21"-16,-21-21 0,21 21 15,-21-22-15,0 1 16,0 0-16,0 0 16,-21 21-1,0 0-15,0 0 16,21 21-16,-21 0 0,-1 0 16,22 1-1,0-1-15,-21-21 0,21 21 0,-21 0 16,21 0-16</inkml:trace>
  <inkml:trace contextRef="#ctx0" brushRef="#br0" timeOffset="17899.41">10880 10224 0,'0'0'0,"105"0"16,-62-22-16,-1 1 0,0 21 16,1-21-16,-1 21 0,-21-21 0,22 0 15,-22 21-15,0-21 0,-21-1 16,0 1-1,-21 21 17,0 0-32,-1 0 0,1 0 0,0 21 15,0-21-15,21 22 0,0-1 16</inkml:trace>
  <inkml:trace contextRef="#ctx0" brushRef="#br0" timeOffset="18183.59">11155 10816 0,'21'43'16,"-42"-86"-16,42 128 0,0-43 0,-21 1 0,0-1 15,0 21-15,0-20 0,0 20 0,0-20 16,0 20-16,0 1 0,0-22 16,0 21-16,0 1 0,0-22 0,-21 1 15,0-1-15,0 0 0,21 1 0,-22-1 16,22-21-16,-21 0 0,0 0 0,21 1 16</inkml:trace>
  <inkml:trace contextRef="#ctx0" brushRef="#br0" timeOffset="18608.59">10774 11176 0,'0'-21'32,"21"0"-32,0 21 0,0-21 0,0-1 15,1 1-15,20 0 0,-21 0 0,0 0 16,22 0-16,-22-1 0,0 1 0,21 0 15,-21 0-15,1 21 0,20 0 16,-21 0-16,0 0 0,0 0 0,1 0 16,-1 21-16,0 0 0,-21 0 0,21 1 15,0 20-15,0-21 0,1 0 16,-1 22-16,-21-22 0,21 21 16,0-21-16,-21 0 0,0 1 0,0-1 15,21 0-15,0-21 0,1 0 16,-1 0-16,0 0 15,0-21-15,0 0 0,0-1 0,22 1 16,-1-21-16</inkml:trace>
  <inkml:trace contextRef="#ctx0" brushRef="#br0" timeOffset="19312.34">13039 8678 0,'-43'43'16,"86"-86"-16,-107 128 0,43-21 0,0-1 16,0-21-16,21 22 0,0-1 0,-22 1 15,22-22-15,0 22 0,0-1 0,0 1 16,0-1-16,0-20 0,0 20 15,0-21-15,22 22 0,-1-22 0,0 1 16,0-1-16,21-21 0,22 21 0,-22-20 16,1-1-16,20-21 0,1 0 15,-1 0-15,1 0 0,-1 0 16,1 0-16,-1-21 0,1-1 0,-1 1 16,1 0-16,-1 0 0,1-21 15,-22-1-15,21 22 0,1-21 0,-22-1 16,1-20-16,-1 21 0,0-1 0,1 1 15,-22-22-15,0 22 0,0-21 16,0 20-16,-21-20 0,0-1 0,0 1 16,0 20-16,0-20 0,-21 21 15,0-22-15,-21 22 0,-1-1 16,1 1-16,0 21 0,-1-21 0,-20 20 0,-1 1 16,1 0-16,-1 0 0,1 21 15,-22 0-15,22 0 0,-1 0 16,-21 0-16,22 21 0,-1-21 15,1 42-15,-1-20 0,1-1 0,-1 21 16,22 0-16,-21 1 0,20-1 0,1 0 16,21 1-16,-22 20 0,1-20 15,21-1-15,0 0 0,21-21 0,0 22 16,0-22-16,0 21 0,0-21 16,0 1-16,21-22 0,0 21 0,0-21 15,0 0-15</inkml:trace>
  <inkml:trace contextRef="#ctx0" brushRef="#br0" timeOffset="19628.16">13314 9208 0,'-21'42'16,"21"-21"-1,21-21 1,0 0 0,0 0-16,-21-21 15,21 21-15,-21-21 16,0 0-16,0-1 16,-21 22-1,0 0-15,0 0 0,0 0 16,-1 0-16,1 0 0,0 0 0,21 22 15,-21-22-15,21 21 16,21-21 0,0 0-16</inkml:trace>
  <inkml:trace contextRef="#ctx0" brushRef="#br0" timeOffset="19945">13674 9208 0,'0'21'0,"21"-21"47,-21-21-47,21 21 16,-21-22-16,0 1 15,0 0 1,-21 21 0,0 0-1,-1 0-15,1 0 16,21 21 0,-21-21-1,21 21-15</inkml:trace>
  <inkml:trace contextRef="#ctx0" brushRef="#br0" timeOffset="20215.84">13335 9462 0,'0'0'0,"0"21"0,0 0 16,0 0-1,21-21-15,0 0 0,0 0 0,1 0 16,20 0-16,-21 0 0,0 0 16,0 0-16,22 0 0,-22-21 0,0 21 15,0-21-15,0 21 0,1 0 0,-22-21 16,0-1-16,21 22 16,-21-21-1,-21 21-15,-1 21 31</inkml:trace>
  <inkml:trace contextRef="#ctx0" brushRef="#br0" timeOffset="20643.59">13504 9927 0,'0'0'0,"0"21"0,0 1 16,0-1-16,0 0 15,0 0-15,0 0 16,0 0-16,0 1 0,0-1 0,0 0 16,0 0-16,0 0 0,0 22 0,0-1 15,0 0-15,0 1 0,0-1 16,0 0-16,0 1 0,0-1 0,0 21 15,0-20-15,0 20 0,0-20 0,0 20 16,-21-21-16,0 22 0,0-22 0,0 22 16,-1-22-16,22 0 0,0 1 15,-21-1-15,21 0 0,0 1 16,0-22-16,-21 21 0,21-21 0,0 1 16,0-1-16,0-42 46,0-1-46,0 1 16,0 0-16,0 0 0,0 0 0,0 0 16,0-1-16,21 1 0,-21 0 15,21 0-15</inkml:trace>
  <inkml:trace contextRef="#ctx0" brushRef="#br0" timeOffset="21128.59">13547 10583 0,'0'0'0,"-43"0"16,22 0 0,0 0-16,0 22 0,0-1 15,-1-21-15,1 21 0,0 0 16,0 0-16,0 0 0,0 1 0,-1-22 16,1 21-16,0 0 0,0 0 0,0 0 15,0 0-15,21 1 0,0-1 16,-22-21-16,22 21 0,-21-21 0,42 0 47,1-21-32,-1 0-15,-21-1 0,21 1 16,0 0-16,0 0 0,0 0 0,1 0 16,-1-1-16,0 1 0,0-21 0,0 42 15,0-21-15,-21 0 0,22-1 16,-1 22-16,0 0 0,0 0 15,0 0-15,0 0 0,1 22 16,-1-1-16,0 0 0,0 0 0,0 0 16,0 0-16,1 1 0,-1-1 15,0 0-15,21 0 0,-21 0 16,1 0-16,-1 1 0,-21-1 0,21-21 16,0 21-16,-21 0 0,21-21 0,-21 21 15,0-42 32,0 0-31,0 0-16,-21 0 0</inkml:trace>
  <inkml:trace contextRef="#ctx0" brushRef="#br0" timeOffset="24648.18">4741 9864 0,'0'0'0,"-21"21"0,0 0 16,0 0-16,0-21 16,-1 0-1,22-21 1,0 0-16,0 0 15,22-22-15,-1 22 0,21-21 16,-21 0-16,22-22 0,-1 22 0,0-22 16,1 1-16,-1-1 0,0 1 0,22-1 15,-22-20-15,22-1 0,-22 21 16,21-20-16,1-1 0,-22 22 16,1-1-16,-1 1 0,0-1 15,-21 22-15,1-1 0,-22 1 0,0 21 16,0 0-16,0 0 0,0-1 0,-22 1 15,1 21-15,-21 0 16,21 0-16,0 0 0,-1 0 0,-20 0 16,21 21-16,0-21 0,0 22 15,-1-22-15,1 21 0,0-21 0</inkml:trace>
  <inkml:trace contextRef="#ctx0" brushRef="#br0" timeOffset="24940.01">5038 8636 0,'0'0'0,"0"-21"31,21 0-31,0 21 0,-21-21 16,21-1-16,21 1 0,-20-21 16,-1 21-16,0 0 0,0-1 0,0 1 15,0 0-15,1 0 0,-1 21 16,-21 21-1,0 21-15,0-20 16,0 20-16,0 0 0,-21 1 0,21-1 16,-22 0-16,22 22 0,0-22 15,0 0-15,0 22 0,0-22 16,22-21-16,-1 22 0,0-22 0,0 0 16,21 0-16,-20 0 0,20-21 0,21 0 15,-20 0-15</inkml:trace>
  <inkml:trace contextRef="#ctx0" brushRef="#br0" timeOffset="25279.82">6921 8340 0,'-21'-21'0,"0"21"16,0 0-16,0 0 0,0 0 16,-1 21-16,22 0 0,0 0 15,0 21-15,0 1 0,-21-1 0,21 22 16,-21 20-16,21-20 0,-21 20 0,21 1 16,0 0-16,0-1 0,-21 1 15,0-21-15,21 20 0,0-20 0,0-1 16,-22 1-16,22-1 0,0-20 15,0-1-15,0 0 0,0-21 16,0 22-16,0-22 0,0 0 16,0-42-1,0 0-15,22 0 0,-22-1 16,0-20-16</inkml:trace>
  <inkml:trace contextRef="#ctx0" brushRef="#br0" timeOffset="25720.08">6794 8403 0,'0'0'0,"0"-21"0,0 0 0,0 0 15,-21 21-15,0 0 0,0 0 16,0 0-16,0 21 0,-22 0 16,22 0-16,0 22 0,-21-22 0,20 21 15,-20 0-15,0 22 0,21-22 16,-22 22-16,22-22 0,0 0 0,-21 22 15,20-22-15,1 1 0,0-22 0,21 21 16,0-21-16,0 0 0,0 1 16,21-22-1,0 0-15,1-22 0,-1 22 0,0-21 16,0-21-16,0 21 16,22-22-16,-1 22 0,-21-21 0,21-22 15,1 22-15,-1 0 0,-21-1 16,22 1-16,-1 0 0,-21-1 0,0 1 15,22 0-15,-43 21 0,21-22 0,0 22 16,-21 0-16,21 21 0,-21 21 16,0 21-1,0-20-15,0 20 0,0 0 16,0 22-16,21-22 0,-21 22 0,0-1 16,0-21-16,0 22 0,0-22 0,21 1 15,-21-1-15,22 0 0,-1-21 16,-21 22-16,21-22 0,0-21 15,0 21-15,0-21 0</inkml:trace>
  <inkml:trace contextRef="#ctx0" brushRef="#br0" timeOffset="26207.8">9229 8170 0,'0'0'0,"-22"-42"0,1 21 16,21-21-16,-21-1 0,21 22 0,-42-21 15,42 21-15,-21-1 16,-1 1-16,1 21 0,0 21 16,21 22-16,0-22 15,0 42-15,0 1 0,0-1 0,0 1 16,21 21-16,0-1 0,1-20 0,-1 20 15,21 1-15,-21 0 0,0-22 16,1 22-16,-22-22 0,21 1 0,0-1 16,-21-20-16,0-1 0,0 22 0,0-43 15,0 21-15,0-21 0,0 22 16,0-22-16,0 0 0,0 0 16,0-42-1,0 0 1,0 0-16,0-22 0,0 22 0</inkml:trace>
  <inkml:trace contextRef="#ctx0" brushRef="#br0" timeOffset="26647.56">9102 8128 0,'0'0'0,"-43"-127"16,22 106-16,0 21 15,0 0-15,0 0 0,-1 21 0,1 0 16,-21 22-16,21-1 0,0 0 15,-22 22-15,22-1 0,0 1 16,-21-1-16,20-20 0,1 20 16,0 1-16,21-1 0,-21-21 0,21 1 15,0-1-15,-21 0 0,21-20 0,0-1 16,0 0-16,21-21 16,0 0-16,0-21 15,0 0-15,1-1 0,-1 1 16,0-21-16,0 0 0,0-1 0,0 1 15,1 0-15,-22-22 0,21 1 0,0-1 16,-21-21-16,21 1 0,0 20 16,0-20-16,1 20 0,-22 1 15,21 20-15,21 1 0,-21 0 0,0 42 16,1 0-16,-1 0 0,0 21 16,0 21-16,0 0 0,0 1 15,-21 20-15,22-20 0,-1 20 16,-21 1-16,21-1 0,0 1 0,-21-22 15,21 0-15,0 1 0,1-1 0,-1-21 16,0 21-16,0-20 0,0-22 16,22 21-16,-1-21 0,0 0 0,1 0 15,-1 0-15,21 0 0,-20-21 0</inkml:trace>
  <inkml:trace contextRef="#ctx0" brushRef="#br0" timeOffset="27004.36">10795 7557 0,'0'0'0,"-21"-22"0,0-62 16,-1 63-1,1 21 1,21 21-16,0 21 0,0 0 15,0 1-15,0 20 0,0 1 16,0 20-16,21-20 0,1 21 16,-1-1-16,0 1 0,21-22 0,-21 22 15,1-21-15,20-1 0,-21 22 16,0-22-16,0 1 0,1-1 0,-1 1 16,0-1-16,0-20 0,0 20 0,-21-21 15,0 1-15,0-1 0,0-21 16,0 22-16,21-22 0,-21 0 0,0 0 15,0-42 1,0-21 0,0 20-16</inkml:trace>
  <inkml:trace contextRef="#ctx0" brushRef="#br0" timeOffset="27500.42">10689 7620 0,'0'0'0,"-21"-42"0,0 21 0,21-1 0,-21 1 16,-1 0-16,1 0 0,0 0 15,0 21-15,0 0 0,0 21 16,-1 0-16,1 0 0,0 0 16,21 22-16,-21-22 0,0 21 0,0 1 15,-1-1-15,1 21 0,0-20 16,0 20-16,0 1 0,-22-1 15,22-20-15,21-1 0,-21 0 0,0 1 16,21-1-16,0-21 0,-21 0 0,21 0 16,0-42-1,0 0 1,21-21-16,-21 21 0,21-22 16,0-20-16,-21 20 0,0-20 0,0 21 15,21-22-15,-21 1 0,22 20 0,-22-20 16,0-1-16,0 1 0,0-1 15,0 22-15,21-22 0,-21 22 16,0 21-16,0-21 0,21 20 16,0 22-1,0 0-15,0 43 16,-21-22-16,22 0 0,-1 21 0,0-20 16,0 20-16,0-21 0,0 21 0,1-20 15,-1 20-15,0-21 0,21 0 16,-21 0-16,1 1 0,20-1 0,-21-21 15,21 21-15,-20-21 0,20 0 0,-21 0 16,21 0-16,-20 0 0,20 0 16,-21 0-16</inkml:trace>
  <inkml:trace contextRef="#ctx0" brushRef="#br0" timeOffset="27916.19">11663 6731 0,'0'0'0,"-21"-21"0,21-21 0,-22 20 0,22 1 16,0 0-16,0 0 0,0 0 16,22 21-16,-1 0 0,0 0 15,0 0-15,0 21 16,0 0-16,22 0 0,-22 0 0,21 22 15,22-1-15,-22 0 0,22 22 16,-22-22-16,21 22 0,22-1 0,-21 22 16,-1-22-16,1 22 0,-1 0 0,1-1 15,-1 1-15,22 0 0,-22-1 16,1 1-16,20 0 0,-20-1 0,-22 1 16,22 0-16,-22-1 0,0-20 15,-20-1-15,20 1 0,-21-1 0,0-20 16,0-1-16,1 0 0,-1 1 0,0-1 15,0 0-15,-21-20 0,21 20 16,0-21-16,-21 0 0,22 0 16,-1-21-16,0 0 15,-21-21 1,0 0-16,0-21 0,0 21 0,0-22 16</inkml:trace>
  <inkml:trace contextRef="#ctx0" brushRef="#br0" timeOffset="28572.84">11430 6498 0,'0'-21'16,"0"42"15,0 0-31,0 22 0,0-22 16,0 21-16,0 1 0,21 20 15,-21-21-15,21 22 0,0-1 0,-21 1 16,22-1-16,-1 1 15,0-1-15,0 1 0,0-1 0,22 1 16,-43-22-16,21 22 0,0-22 0,0-21 16,0 22-16,0-22 0,-21 0 15,0 0-15,22-21 0,-22-21 16,0 0 0,0 0-16,0-22 0,-22 22 0,1-42 15,0 20-15,0-20 0,0-1 0,0 1 16,21-1-16,-22 1 0,1-1 15,21 1-15,-21-1 0,21 1 0,0-1 16,0 1-16,0 20 16,0-20-16,0 21 0,0-1 0,0 1 15,0 21-15,0-22 0,21 22 16,0 0-16,1 0 0,-1 21 0,0-21 16,21 21-16,-21 0 0,22 0 15,20 0-15,-20 0 0,20 0 0,1 0 16,-1 0-16,-21 21 0,22 0 15,-22 0-15,1 22 0,-1-22 0,-21 21 16,21 0-16,-20-20 0,-1 20 0,0 0 16,0 1-16,0-22 15,0 21-15,-21-21 0,22 22 0,-22-22 16,21 0-16,-21 0 0,21 0 16,0-21-16,0 0 15,0 0-15,1 0 0</inkml:trace>
  <inkml:trace contextRef="#ctx0" brushRef="#br0" timeOffset="31397.49">20278 4974 0,'0'0'16,"0"-21"0,0 0-1,0 0-15,21 0 0,0-1 0,21-20 16,-21 21-16,22-21 16,-22-1-16,21 22 0,1-21 0,-1-1 15,21-20-15,-20 21 0,20-22 16,1 1-16,-1-1 0,22 1 0,-22-22 15,22 21-15,0 1 0,21-1 16,-22 1-16,22-1 0,0 1 0,21-1 16,-21 22-16,-22-21 0,22-1 15,0 22-15,0-22 0,0 22 0,-22-22 16,22 22-16,0 0 0,-21-1 16,-1 1-16,1 21 0,0 0 0,-22 0 15,1 21-15,-22 0 0,22 0 16,-22 0-16,-21 0 0,21 21 15,1 0-15,-1 21 0,-21-21 16,22 22-16,-1-1 0,0 0 0,22-20 16,-22 20-16,0-21 0,22 0 15,-1 0-15,22 1 0,-21-1 0,-1-21 16,22 0-16,-22 0 0,22 0 16,-22 0-16,22 0 0,0 0 0,-22 0 15,22-21-15,-22 21 0,22-22 16,-21 22-16,-1-21 0,22 0 0,-22 21 15,1-21-15,-1 21 0,1-21 16,-22 0-16,22 21 0,-1-22 0,1 1 16,-1 21-16,1-21 15,-1 21-15,1-21 0,20 21 0,1 0 16,0 0-16,-1 0 0,-20 0 16,20 0-16,-20 0 0,-1 21 15,1 0-15,-1 0 0,-20 22 0,20-22 16,-20 0-16,-1 21 0,21-20 15,1 20-15,-22-21 0,22 21 0,-22 1 16,0-22-16,1 21 0,-1-21 16,-21 22-16,0-22 0,1 21 0,-1-21 15,0 22-15,0-22 0,0 21 16,0 1-16,1-22 0,20 21 16,-21 0-16,21 22 0,1-22 15,-1 1-15,-21-1 0,22 0 0,-1-21 16,0 22-16,1-1 0,-22 0 15,21-20-15,-21 20 0,22-21 0,-22 21 16,0-20-16,0 20 0,0 0 0,-21 1 16,21-1-16,-21 0 0,0 1 15,0-1-15,0 21 0,0-20 0,-21-1 16,0 22-16,0-22 0,0 0 16,0 1-16,-1-1 0,1 0 0,0-21 15,0 22-15,0-1 0,0 0 16,-1-20-16,1 20 0,0 0 15,0 1-15,0 20 0,0-21 16,-1 1-16,1-1 0,0 0 0,-21 1 16,21-1-16,-1 0 0,-20-20 0,21 20 15,-21 0-15,-1 1 0,1-22 16,21 21-16,-22 0 0,22 1 0,-21-1 16,21 0-16,0 1 0,-1-1 15,1 0-15,0-20 0,0 20 0,21 0 16,0 22-16,0-22 0,-21 0 15,21 1-15,-21-1 0,21 0 16,0 22-16,-22-22 0,22 22 0,0-22 0,0 22 16,0-1-16,0 1 15,0-1-15,0 1 0,22-22 0,-1 21 16,-21-20-16,21 20 0,0-20 0,-21-1 16,21-21-16,0 21 0,1 1 15,-22-22-15,21 21 0,-21-21 0,21 1 16,-21-1-16,0 0 0,0 0 15,0 0-15,0 0 0,0 1 0,0-1 16,-21 0-16,-22 0 0,22 0 0,0 22 16,-21-22-16,21 0 0,-22 0 15,1-21-15,0 21 0,-22 0 16,22 1-16,-22-1 0,1 0 0,-1 0 0,-20-21 16,20 21-16,-21 0 15,1 1-15,-1-22 0,0 21 0,1 0 16,-1 0-16,0-21 0,1 21 0,-1 0 15,0-21-15,1 22 0,-1-22 16,0 21-16,-20 0 0,20-21 0,0 21 16,-21-21-16,1 21 0,20-21 0,-21 0 15,0 21-15,-21-21 0,21 0 0,-21 0 16,0 22-16,0-22 0,22 0 16,-22 0-16,0 0 0,21 21 0,0-21 15,0 0-15,0 0 0,0 0 16,22 0-16,-1-21 0,0-1 0,22 22 15,-1-21-15,1 0 0,-1 0 16,1 0-16,21-22 0,-22 22 0,22 0 16,-1-21-16,-20 21 0,21-1 0,-1-20 15,1 21-15,0 0 0,-1 0 16,22-22-16,-21 22 0,21 21 0,-1-21 16,1 0-16,0 0 0,0 21 15,0-22-15,0 22 16,-1 0-16,1 0 0,0 0 0,-21 0 15,21 0-15,-22 0 0,22 0 0,-21 22 16,21-22-16,-22 0 0,1 0 16,0 21-16,20-21 0,-20 0 15,21 0-15,-21 0 0,20 0 0,-20 0 16,21 0-16,-21 0 0,-1 0 0,1 0 16,0-21-16,-1 21 0,1-22 15,0 1-15,-1 21 0,1-21 0,0 0 16,-22 0-16,22 0 0,-1-22 0,-20 22 15,21 0-15,-1 0 0,1 0 16,0-22-16,-1 22 0,1 0 16,0 0-16,-1-22 0,22 22 0,-21 0 0,21-21 15,-1 21-15,1-1 16,0-20-16,0 0 0,0 21 0,21-22 16,-21 22-16,21-21 0,-22-1 15,22 22-15,0-21 0,0 21 0,0-22 16,0 22-16,0-21 0,0 21 0,0 0 15,0-22-15,22 22 0,-22 0 16,21 0-16,0 0 0,-21-1 0,0 1 16,21 0-16,0 0 0,-21 0 15,21 21-15,-21-21 0,0-1 0,0 1 16,22 0-16,-22 0 0,0 0 0,21 0 16,-21-1-16,0 1 15,0 0-15,21 0 0,-21-21 0,21 20 16,-21-20-16,0 0 0,0-1 15,0 1-15,0 0 0,0-1 0,0 1 16,0 0-16,0 21 0,0-22 0,0 1 16,21 21-16,-21-22 0,21 22 15,1 0-15,-22 0 0,21 0 0,0 0 16,0-22-16,0 22 0,0 0 16,1 0-16,-1 0 0,21-1 0,0 1 15,-20 0-15,41 0 0,-21-21 16,1 20-16,20 1 0,-20-21 15,20 21-15,-21 0 0,1-22 16,-1 22-16,-21-21 0,22 21 0,-22-1 16,0 1-16,0-21 0,0 21 15,0-22-15,1 22 0,-22-21 0</inkml:trace>
  <inkml:trace contextRef="#ctx0" brushRef="#br0" timeOffset="31876.18">22077 5376 0,'0'0'0,"0"-42"15,42-21 1,-42 41-16,0 1 0,21 0 0,-21 42 31,0 0-31,0 22 16,0-1-16,0 0 0,0 22 15,0-1-15,0 22 0,0 0 0,0-22 16,-21 22-16,21 0 0,0-1 16,0 1-16,-21 0 0,21-22 0,0 22 15,0-22-15,0 1 0,0-22 16,0 22-16,0-22 0,0-21 0,0 21 15,0-20-15,0-1 0,21-21 16,0 0 0,0-21-16</inkml:trace>
  <inkml:trace contextRef="#ctx0" brushRef="#br0" timeOffset="32206.99">22119 5482 0,'0'0'0,"0"-21"0,0-21 16,0 21-16,0-22 0,0 22 0,21-21 15,0 21-15,1-1 0,-1 1 16,21-21-16,0 42 0,1-21 16,-1 0-16,22 21 0,-1 0 0,1 0 15,-1 21-15,1 0 0,-1 21 16,-21-21-16,1 22 0,-22-1 0,0 0 15,-21 1-15,0-1 0,0 22 16,-21-22-16,-21 21 0,-1-20 0,1-1 16,-22 22-16,22-22 0,-21-21 0,-1 21 15,22-20-15,-1-1 16,1 0-16,0 0 0,-1 0 0,22-21 16,0 0-16,0 0 0,0 0 15</inkml:trace>
  <inkml:trace contextRef="#ctx0" brushRef="#br0" timeOffset="32455.85">22902 5842 0,'0'21'0,"0"-42"0,0 85 0,0-22 16,0 0-16,0 1 0,0-22 0,-21 21 16,0 0-16,0 1 0,0-1 15,-1 0-15,1 1 0,0-1 0,0-21 16,0 22-16,21-22 0,0 21 16,-21-21-16,21 0 0,21-42 31,0 0-31</inkml:trace>
  <inkml:trace contextRef="#ctx0" brushRef="#br0" timeOffset="33083.49">23410 5694 0,'0'0'0,"0"-21"0,21 21 16,1 0-1,-1 21 1,-21 0-16,21-21 0,-21 21 16,42-21-16,-21 21 0,1 1 0,20-1 15,-21-21-15,21 21 0,1-21 16,-1 0-16,0 21 0,1-21 0,-1 0 16,-21 0-16,22 0 15,-1 0-15,-21 0 0,0 0 0,0-21 16,1 21-16,-1-21 0,-21 0 15,21-1-15,-21 1 0,0 0 16,0 0-16,-21 21 16,0 0-16,-1 0 0,1 0 0,0 0 15,-21 0-15,21 21 0,-22 21 16,1-20-16,0 20 0,-1 0 0,1 22 16,-22-22-16,22 22 0,0-22 0,-1 21 15,-20-20-15,21-1 0,-1 22 16,1-22-16,21 0 0,0 1 0,-22-22 15,22 0-15,21 0 16,0 0-16,0 0 0,21-42 31,-21 0-31,43 0 0,-22 0 16,0 0-16,0-1 0,0-20 0,0 21 16,1-21-16,20 20 0,-21-20 15,0 21-15,0 0 0,1 0 0,-22-1 16,21 22-16,0 0 15,-21 22-15,0-1 0,0 0 0,0 0 16,0 21-16,21-20 0,-21 20 0,0-21 16,21 21-16,0-20 0,1-1 15,-22 0-15,21 0 0,0 0 16,0-21-16,0 0 0,0 21 16,1-21-16,20 0 0,-21 0 0,0 0 15,22-21-15,-22 21 0,0-21 0,21 0 16,-21 0-16,1-22 0</inkml:trace>
  <inkml:trace contextRef="#ctx0" brushRef="#br0" timeOffset="34064.11">24469 5884 0,'0'0'15,"0"22"-15,21-1 0,-21 0 0,21 0 16,-21 0-16,21 0 15,0 1-15,0-22 0,1 0 16,-1 0-16,0 0 0,0 0 0,0 0 16,22 0-16,-22 0 0,0 0 15,21-22-15,-21 1 0,1 21 0,-1-21 16,0 0-16,0 0 0,-21 0 16,0-1-16,0 1 0,-21 21 31,0 21-31,-22 1 0,22 20 0,-21-21 15,21 21-15,-22 1 0,1-1 0,21 0 16,-21 1-16,-1-1 16,1 0-16,0 1 0,20-22 0,1 21 15,-21-21-15,21 1 0,0-1 16,21 0-16,-22 0 16,22-42-1,22 0-15,-1 0 16,0-1-16,0 1 0,0 0 0,0-21 15,1 21-15,20-1 0,-21 1 16,0 0-16,0 0 0,1 21 16,-1 0-16,0 0 0,0 0 0,0 21 15,-21 0-15,0 0 0,0 1 0,0-1 16,21 21-16,-21-21 0,22 0 16,-22 22-16,21-22 0,0 0 15,0 0-15,0 0 0,22-21 16,-22 0-16,21 22 0,-21-22 15,22 0-15,-1 0 0,21 0 0,-20 0 16,-1 0-16,0-22 0,1 1 16,-1 21-16,0-21 0,1-21 0,-1 21 15,0-1-15,-20-20 0,20 21 0,0-21 16,-21-1-16,22 1 0,-22 21 16,0-22-16,0 1 0,0 0 0,1-1 15,-22 1-15,0 21 16,0 0-16,0 0 0,0-1 0,-22 22 15,1 0 1,-21 22-16,21-1 0,0 21 0,-22-21 16,1 22-16,21-1 0,-22-21 15,1 21-15,0 1 0,-1-1 0,22 0 16,-21-20-16,21 20 0,0-21 0,21 0 16,0 0-16,0 1 0,0-1 15,0 0-15,21-21 16,0 0-16,0 0 0,0 0 15,0 0-15,1-21 0,20 0 0,-21-1 16,0 1-16,0 0 16,1 0-16,-1-21 0,0 20 0,0 1 15,0-21-15,-21 21 0,21-22 0,1 22 16,-1 0-16,0 21 16,-21 21-1,0 0-15,0 22 0,0-22 16,0 21-16,0-21 0,0 22 0,0-22 15,0 0-15,0 21 0,0-20 16,21-1-16,0 0 0,0 0 16,1-21-16,20 0 15,0 21-15,1-21 0,-1 0 0,0 0 0,22 0 16,-22 0-16,0 0 0,22-21 16,-22 0-16,1 0 0,20 0 15,-21-1-15,1 1 0</inkml:trace>
  <inkml:trace contextRef="#ctx0" brushRef="#br0" timeOffset="34991.29">21992 10160 0,'0'0'0,"0"-21"0,21-21 16,-21-1-16,0 22 0,0 0 15,0 0-15,0 0 0,-21 21 16,0 0-16,0 0 0,-22 21 16,1 0-16,0 21 0,21-21 15,-22 22-15,1-1 0,0 22 0,-1-1 16,22 1-16,-21-1 0,21 1 16,-1 20-16,22-20 0,-21-1 0,21 1 15,0-1-15,0-20 0,21-1 16,1 21-16,20-20 0,-21-22 15,21 21-15,1-21 0,-1 1 0,0-1 16,22 0-16,-1-21 0,-20 0 16,20 0-16,1 0 0,-22-21 0,22 0 15,-1 21-15,1-43 0,-22 22 0,21 0 16,1-21-16,-1-1 0,-20 1 16,20 0-16,-20-1 0,20-20 0,-42-1 15,22 1-15,-22-1 0,0 1 16,-21-1-16,0 1 0,0-22 0,-21 22 15,0-1-15,-22 22 0,1-22 0,0 22 16,-22 0-16,1-1 16,-1 22-16,1 0 0,-1 21 0,-21 0 15,1 0-15,20 0 0,-20 21 16,-1 0-16,0 0 0,1 1 0,20-1 16,1 0-16,-1 21 0,22-21 15,-1 22-15,22-22 0,0 0 0,21 21 16,0-20-16,0 20 0,0-21 0,0 0 15,21 0-15,0 1 0,1-1 16,20 0-16,-21-21 0,0 21 0</inkml:trace>
  <inkml:trace contextRef="#ctx0" brushRef="#br0" timeOffset="35212.16">22056 10435 0,'0'0'16,"-22"0"15,44 0 32,-1 0-48</inkml:trace>
  <inkml:trace contextRef="#ctx0" brushRef="#br0" timeOffset="35400.16">22394 10435 0,'0'0'15,"21"0"-15,-21-21 32</inkml:trace>
  <inkml:trace contextRef="#ctx0" brushRef="#br0" timeOffset="35715.49">22034 11049 0,'0'21'0,"0"-42"0,-21 63 16,0-20-16,0-1 0,21 21 0,0-21 15,0 22-15,-21-1 0,21 0 16,0 1-16,0-22 0,0 21 0,-21 0 16,21 1-16,0-1 0,0 0 15,0-20-15,0 20 0,0-21 0,0 0 16,0 0-16,0 1 0,-22-1 0,22 0 16,22-42 30,-22 0-46</inkml:trace>
  <inkml:trace contextRef="#ctx0" brushRef="#br0" timeOffset="36073.29">21992 11494 0,'-21'0'0,"0"0"15,0 21-15,-1 0 0,1-21 16,0 21-16,0 0 0,-21 0 15,20 1-15,1-22 0,-21 21 0,21 0 16,0-21-16,-1 0 0,1 21 16,21-42 15,21 0-31,1 0 0,20-1 0,-21 1 16,21 0-16,1 0 0,-22-21 15,21 20-15,1-20 0,-1 21 0,-21 0 16,21 0-16,1-1 0,-22 22 0,0 0 15,21 0-15,-20 0 0,-1 22 16,-21-1-16,21 0 0,-21 21 0,21-21 16,-21 22-16,0-22 0,0 21 0,0-21 15,0 1-15,0-1 0,0 0 16,0 0-16,0 0 0,0 0 16,0 1-16,21-22 15</inkml:trace>
  <inkml:trace contextRef="#ctx0" brushRef="#br0" timeOffset="36756.85">21399 12827 0,'0'0'0,"0"-21"0,-21 21 16,0 0-1,0 0-15,0 21 16,0 0-16,-1 0 0,1 1 0,0 20 16,0-21-16,0 21 0,0 1 15,-1-1-15,1 0 0,0-20 0,21 20 16,0 0-16,0 1 0,0-22 15,0 21-15,0 0 0,0-20 0,0-1 16,21 21-16,0-21 0,1 0 0,20 1 16,-21-1-16,0 0 0,22 0 15,-22-21-15,21 0 0,-21 21 0,22-21 16,-1 0-16,0 0 0,1 0 0,-1-21 16,0 0-16,22 0 0,-22 0 15,0-1-15,1-20 0,20 21 16,-20-21-16,-1 20 0,0-20 0,1-21 15,-22 20-15,21 1 0,-21-22 16,0 1-16,1-1 0,-22 1 0,0-1 16,0 1-16,0 21 0,0-22 0,0 22 15,-22-22-15,-20 43 0,21-21 16,-21 21-16,20-1 0,-20 22 0,0 0 16,-22 0-16,22 0 0,-22 22 15,1-1-15,21 0 0,-22 0 16,1 0-16,20 22 0,1-22 0,0 21 15,-1-21-15,22 22 0,0-22 16,0 21-16,0-21 0,21 0 0,0 1 16,0-1-16</inkml:trace>
  <inkml:trace contextRef="#ctx0" brushRef="#br0" timeOffset="36935.82">21442 12996 0,'-21'0'32,"-1"0"-32,44 0 62,-1 0-62</inkml:trace>
  <inkml:trace contextRef="#ctx0" brushRef="#br0" timeOffset="37131.71">21886 12954 0,'21'0'15,"-21"21"16,0 0-15,-21 1-16,0-1 0,0-21 0,21 21 16,0 0-16,-21 0 0</inkml:trace>
  <inkml:trace contextRef="#ctx0" brushRef="#br0" timeOffset="37839.81">21738 13589 0,'0'21'0,"0"0"16,-21 1-1,21-1 1,0 0-16,-21 0 0,21 0 0,0 0 15,0 1-15,0 20 0,-21-21 16,21 0-16,-22 22 0,22-22 16,0 21-16,0-21 0,-21 0 0,21 22 15,-21-22-15,21 21 0,0-21 0,-21 1 16,21-1-16,-21 21 0,21-21 16,-21 0-16,21 1 0,0-1 0,0 0 15,0 0-15,0-42 31,0 0-31,0 0 16,0-22-16,0 22 0,0 0 0,0 0 16,0 0-16,0-1 0,0 1 0,0 0 15,0 0-15,0 0 16,-22 21 0,1 0-1,0 0-15,0 0 0,0 0 0,0 0 16,-1 0-16,1 0 0,0 0 15,0 0-15,0 21 0,0 0 0,-1 0 16,1-21-16,21 21 16,0 1-1,21-44 1,1 1 0,-1 21-16,21-21 0,-21 0 15,0 0-15,22-22 0,-1 22 0,0 0 16,1-21-16,-1 21 0,0-1 15,1 1-15,-1 0 0,0 21 0,1 0 16,-22 0-16,0 0 0,0 21 16,0 0-16,-21 1 0,0 20 0,0 0 15,0-21-15,0 22 0,0-1 0,0 0 16,-21-20-16,21 20 0,0 0 0,0-21 16,-21 1-16,21-1 0,0 0 15,21-21 1,0-21-1</inkml:trace>
  <inkml:trace contextRef="#ctx0" brushRef="#br0" timeOffset="38555.92">22034 14880 0,'0'0'0,"-42"0"16,21 0-16,0 0 0,0 0 0,-1 0 16,1 21-16,0 1 0,0-1 0,-21 0 15,20 21-15,1 1 0,0-1 16,0 0-16,0 22 0,21-22 0,0 22 16,0-22-16,0 21 0,0-20 0,0-1 15,0 22-15,0-43 0,0 21 16,21-21-16,0 22 0,0-22 0,0-21 15,1 21-15,20-21 0,-21 0 0,21 0 16,-20 0-16,20 0 0,-21 0 16,21 0-16,1-21 0,-22 0 15,21-1-15,-21 1 0,22 0 16,-22 0-16,0-21 0,0 20 0,0-20 16,1 0-16,-22-1 0,0 1 0,0 0 15,0-1-15,0 1 0,-22 0 16,1-1-16,0 1 0,0 0 0,0-1 15,-22 22-15,22 0 0,-21 0 16,0 0-16,-1 21 0,1 0 0,0 0 16,-22 21-16,22 0 0,-1-21 0,1 42 15,21-20-15,0 20 0,0 0 16,21 1-16,0-1 0,0 0 0,0 1 16,0-22-16,21 21 0,0-21 15</inkml:trace>
  <inkml:trace contextRef="#ctx0" brushRef="#br0" timeOffset="38767.81">22013 15409 0,'-21'0'46,"21"-21"1</inkml:trace>
  <inkml:trace contextRef="#ctx0" brushRef="#br0" timeOffset="38936.71">22077 15367 0,'0'21'31,"0"0"1,0 1-32,0-1 15</inkml:trace>
  <inkml:trace contextRef="#ctx0" brushRef="#br0" timeOffset="39545.82">22056 15833 0,'0'21'0,"0"-42"0,0 63 0,0-21 15,0 0-15,0 1 0,0 20 0,0 0 16,0-21-16,0 22 0,0-1 0,0 0 16,0-20-16,0 20 0,0 0 15,0 1-15,0-22 0,0 21 0,0-21 16,0 0-16,0 22 0,-22-22 0,22 0 16,0 0-16,-21-21 0,21 21 15,0 1-15,0-44 31,0 1-31,0 0 16,0 0-16,0 0 0,0-22 0,21 1 16,-21 21-16,0-21 0,0-1 0,0 1 15,0 21-15,0-22 0,0 22 16,0 0-16,-21 0 0,0 21 0,0 0 16,0 0-16,0 0 0,-1 0 15,1 0-15,0 21 0,0 0 16,0-21-16,0 21 0,-22 1 0,22-1 15,0 0-15,0-21 0,0 21 0,-1 0 16,44-42 15,-1 21-31,0-21 16,21 0-16,-21-22 0,22 22 16,-22 0-16,21 0 0,1-21 0,-22 20 15,21 1-15,0 21 0,1-21 0,-22 21 16,21 0-16,-21 0 0,22 0 15,-22 21-15,0-21 0,-21 21 0,0 1 16,0-1-16,0 21 0,0-21 16,0 0-16,0 22 0,0-22 0,0 0 15,0 0-15,-21 0 0,21 1 16,0-1-16</inkml:trace>
  <inkml:trace contextRef="#ctx0" brushRef="#br0" timeOffset="40606.19">26882 10075 0,'-43'0'0,"86"0"0,-149 0 16,42 0-16,1 22 0,-1-1 16,1 0-16,-1 0 0,1 21 0,-1 22 15,1-1-15,20 1 0,1-1 0,0 22 16,-1-21-16,22 20 0,21-20 16,0-1-16,0 1 0,0-22 15,21 22-15,22-22 0,-1 0 0,-21 1 16,22-1-16,-1-21 0,21 0 0,-20 0 15,-1 1-15,22-1 0,-22-21 16,21 0-16,1 0 0,-1 0 0,1 0 16,-1-21-16,1-1 0,21 1 15,-22 0-15,1-21 0,-1 21 16,1-22-16,-22 1 0,21 0 0,-20-1 16,-1 1-16,0 0 0,-20-22 15,-1 1-15,0-1 0,-21 1 0,0-1 16,0 1-16,0-1 0,-21 1 15,0 20-15,-22-20 0,22 20 0,-21 22 16,-1-21-16,-20 21 0,21 0 16,-22 21-16,1 0 0,-22 0 0,21 0 15,-20 0-15,20 0 0,1 21 16,-1 0-16,1 0 0,20 21 16,1-20-16,0 20 0,-1 0 0,22 1 15,0-22-15,0 21 0,0 0 16,21-20-16,0 20 0,0-21 0,0 0 15,21 0-15,0 1 16</inkml:trace>
  <inkml:trace contextRef="#ctx0" brushRef="#br0" timeOffset="40779.67">26776 10605 0,'-21'0'62,"-1"0"-62,1 0 0,0-22 16,42 22 15</inkml:trace>
  <inkml:trace contextRef="#ctx0" brushRef="#br0" timeOffset="40963.65">27157 10583 0,'0'22'16,"-21"-22"31,-1 0-47,22 21 0,-21-21 0,21 21 15,0 0 1,0 0-16,0 0 0,0 1 15</inkml:trace>
  <inkml:trace contextRef="#ctx0" brushRef="#br0" timeOffset="41587.55">27093 11176 0,'0'0'0,"0"21"0,0 0 0,0 1 15,0-1-15,0 0 16,0 21-16,0-21 0,0 22 15,0-22-15,0 21 0,0 1 16,-21 20-16,21-21 0,-21 22 0,21-22 16,0 22-16,0-22 0,-21 22 15,21-22-15,-21 21 0,-1-20 0,22-1 16,0-21-16,0 22 0,0-22 0,-21 0 16,21 0-16,0 0 15,0-42 16,0 0-31,0 0 16,21 0-16,-21-1 0,0-20 0,0 21 16,0-21-16,0 20 0,0-20 15,0 21-15,0-21 0,-21 20 0,0 1 16,0-21-16,21 21 0,-21 0 0,0-1 16,-1 22-16,1 0 0,0 0 15,0 0-15,0 0 0,0 0 0,-1 0 16,1 0-16,21 22 0,-21-1 0,0-21 15,21 21 1,21-21 15,0 0-31,0 0 16,1-21-16,-1 21 0,0-21 0,0 21 16,0-22-16,22 22 0,-22-21 15,21 0-15,-21 0 0,22 0 16,-1 21-16,-21-21 0,21-1 0,-20 22 15,-1 0-15,0 0 0,0 0 0,0 0 16,0 22-16,-21-1 0,0 0 0,0 21 16,0-21-16,0 22 0,0-22 15,0 21-15,0 1 0,0-22 16,0 21-16,0 0 0,0-20 0,0-1 16,0 21-16,0-21 0,0 0 15,0 1-15,0-1 0,0 0 0,0 0 16,0 0-16,0 0 15</inkml:trace>
  <inkml:trace contextRef="#ctx0" brushRef="#br0" timeOffset="41915.5">26945 13293 0,'0'0'0,"-21"0"0,0 0 0,0 0 0,-1 0 16,1 0-16,0 0 0,0 0 16,0 0-16,0 0 0,-1 0 15,1 21-15,0-21 0,0 21 0,0-21 16,21 21-16,-21 0 0,-1 1 0,1-1 15,0 0-15,0 0 0,0 21 16,21-20-16,-21 20 0,-1-21 0,1 21 16,0 1-16,21-1 0,-21 0 15,21 1-15,-21-1 0,21-21 0,0 22 16,0-22-16,0 21 0,0-21 16</inkml:trace>
  <inkml:trace contextRef="#ctx0" brushRef="#br0" timeOffset="42173.24">26458 14055 0,'106'0'0,"-212"0"16,254 0-16,-105 0 0,20 0 0,1 0 15,-22-21-15,22-1 0,-1 22 0,1-21 16,-1 0-16,1 0 0,-22 0 0,21-22 16,-20 22-16,-1-21 0,0 21 15,1-22-15,-22 1 0,21 0 16,-21-1-16,-21 1 0,0 0 0,0-1 16,0 1-16,0 0 0,0-1 15,-21 1-15,0 0 0,0 21 0,-21-1 16,-1-20-16,1 42 0,0-21 0,-1 21 15,1 0-15,0 0 0,20 21 16,-20-21-16,0 21 0,21 0 0,-1 1 16,1-1-16,0 0 0,-21 21 0,21-21 15,-1 1-15,22-1 0,-21 0 16,0-21-16,0 21 0,0 0 0</inkml:trace>
  <inkml:trace contextRef="#ctx0" brushRef="#br0" timeOffset="42375.88">26755 13547 0,'0'21'16,"0"0"0,-22 0 15,22 0-16</inkml:trace>
  <inkml:trace contextRef="#ctx0" brushRef="#br0" timeOffset="42552.87">27030 13568 0,'21'-21'16,"0"21"-16,-21 21 94,-21 0-94</inkml:trace>
  <inkml:trace contextRef="#ctx0" brushRef="#br0" timeOffset="43348.14">26924 13991 0,'0'21'0,"0"-42"0,0 64 0,-21-22 16,0 0-1,-1 0-15,22 0 0,-21 0 16,0 1-16,21 20 0,-21-21 0,21 0 16,-21 0-16,0 22 0,21-22 0,0 21 15,0-21-15,-22 22 0,22-1 16,0-21-16,-21 22 0,21-22 0,0 21 16,0 0-16,0-20 0,0 20 0,0-21 15,0 21-15,0-20 0,0-1 0,0 0 16,-21 21-16,21-21 15,0 1-15,0-1 0,0 0 16,0 0 0,0-42 15,0 0-15,0 0-16,0-1 0,0 1 15,0 0-15,0-21 0,0 21 0,0-1 16,0 1-16,0-21 0,0 21 15,0 0-15,0-1 0,0 1 0,-21 21 16,0 0 0,0 0-16,-1 21 0,1 1 0,0-1 15,0 0-15,-21 0 0,20 21 16,-20-20-16,21-1 0,-21 21 16,20-21-16,-20 0 0,21 1 0,0-1 15,0 0-15,-1 0 0,1 0 0,0 0 16,21-42 15,21 21-31,0-21 0,1 0 16,-1 0-16,0-22 0,0 22 0,0 0 15,22-21-15,-22 21 0,0-1 16,21-20-16,-21 21 0,1 0 0,-1 0 16,0 21-16,0-22 0,0 22 0,0 0 15,1 0-15,-1 0 16,-21 22-1,0-1-15,21 0 0,-21 0 16,0 0-16,0 0 0,0 1 0,21-22 16,-21 21-16,0 0 0,21 0 15,0-21-15,-21 21 16,22-21 0,-22 21-16,21-21 0,-21-21 31,0 0-16,0 0-15</inkml:trace>
  <inkml:trace contextRef="#ctx0" brushRef="#br0" timeOffset="46648.66">22077 10097 0,'0'0'0,"0"21"16,0 0-1,-21-21-15,-1 21 0,1-21 16,0 21-16,0-21 0,0 21 15,0-21-15,-1 0 0,1 22 16,0-22-16,0 0 0,0 0 0,-22 0 16,1 0-16,0 21 0,-1-21 15,1 0-15,0 0 0,-22 0 0,22 0 16,-22 0-16,22 0 0,-21-21 0,20 21 16,-20-22-16,20 22 0,1-21 15,-21 0-15,20 21 0,1-21 16,-22 0-16,22 0 0,-21-1 0,-1 1 15,22 0-15,-22-21 0,1 21 16,-1-22-16,1 22 0,-1-21 0,22-1 16,0 22-16,-1-21 0,1 0 15,0-1-15,20 1 0,1 0 0,21 20 16,0-20-16,-21 0 0,21-1 16,0 1-16,0 21 0,0-21 0,0-1 15,0 1-15,0 0 0,0-1 0,0-20 16,0 20-16,0-20 0,0 21 15,0-22-15,21 22 0,0-22 0,1 22 16,20-22-16,-21 22 16,43 0-16,-22-1 0,43 1 0,-1-21 15,1 20-15,0 1 0,20 0 16,-20-1-16,0 1 0,21 0 0,-22-1 16,1 1-16,0 0 0,-1-1 15,1 1-15,-22 21 0,1 0 0,-1-1 16,1 1-16,-22 0 0,1 21 15,-22 0-15,0-21 0,0 21 0,0 0 16,0 0-16,1 0 16,-1 0 93,0 0-93,-21-21-1</inkml:trace>
  <inkml:trace contextRef="#ctx0" brushRef="#br0" timeOffset="47099.4">21886 7578 0,'0'21'16,"21"-21"-16,1 21 0,-1-21 15,0 21-15,21-21 16,-21 21-16,22-21 0,-1 22 0,0-22 16,1 0-16,-1 21 0,0-21 15,1 0-15,-1 0 0,0 21 0,1-21 16,-1 0-16,-21 21 0,22-21 16,-22 0-16,0 0 0,-21 21 15,-21 0 1,0-21-16,-22 22 0,1 20 15,0-21-15,-1 0 0,-20 22 16,20-1-16,-20 0 0,-1 1 0,1-22 16,-1 21-16,22 0 0,-21-20 15,20 20-15,1-21 0,21 0 16,-22 0-16,43 1 0,-21-1 0,21 0 16,0 0-1,21-21 1,1 0-16,-1 0 0,0 0 15,0 0-15,21-21 0,-20 21 0</inkml:trace>
  <inkml:trace contextRef="#ctx0" brushRef="#br0" timeOffset="49243.7">21780 13102 0,'0'21'0,"0"-42"0,-21 64 0,0-22 15,21 0-15,-21-21 0,0 21 16,0 0-16,-1 0 0,1 1 0,-21-22 15,21 21-15,0 0 0,-22 0 0,1-21 16,21 21-16,-22-21 0,1 21 16,-21-21-16,20 0 0,1 22 0,0-22 15,-22 0-15,1 0 0,20 0 0,-20-22 16,-1 22-16,1-21 0,-22 0 0,22 0 16,-22 0-16,0 0 15,1-1-15,-22-20 0,21 21 0,0-21 0,-20-1 16,20 1-16,-21 0 0,0-1 15,0 1-15,1 0 0,20-22 0,-21 22 16,21-1-16,-20-20 0,20 21 16,21-22-16,-20 1 0,20 20 0,-20-20 15,20-1-15,1 1 0,-1-22 0,22 22 16,-22-1-16,1 1 0,20-1 16,1-21-16,0 22 0,-1-1 0,1 1 15,21-22-15,-21 22 0,20-22 16,1 0-16,-21 1 0,21-1 0,0 22 15,-1-22-15,22 0 0,-21 1 0,0-1 16,21 0-16,-21 1 0,21-1 0,0 0 16,0 1-16,0-1 15,-21 0-15,21 1 0,0-22 0,0 21 16,0 0-16,0-20 0,21 20 0,0 0 16,0 1-16,22-1 0,-22-21 15,21 21-15,22 1 0,-22-1 0,21 0 16,22 1-16,0-1 0,-1 22 15,1-22-15,21 21 0,0 1 0,0-22 16,21 22-16,0-1 0,21 1 16,0 20-16,0-20 0,-21-1 15,21 22-15,0 0 0,1-1 0,-1 22 16,0-21-16,-21 21 0,0-22 16,0 22-16,-21 0 0,21 21 0,-21-21 15,-1 0-15,1 21 0,-21-21 16,21 21-16,-22 0 0,1 0 0,0-22 15,-22 22-15,1-21 0,-22 21 0,0 0 16,1 0-16,-1 0 0,-21 0 16,0-21-16,1 21 0,-22-21 31,0 0 31,-22 21-46,-20-21-16,21 21 0,0 0 16</inkml:trace>
  <inkml:trace contextRef="#ctx0" brushRef="#br0" timeOffset="49703.44">21526 7260 0,'22'0'16,"-1"21"-16,0-21 0,0 0 16,0 0-16,0 0 0,22 0 0,-22 0 15,21 0-15,-21 0 16,22 0-16,-22 0 0,21 0 0,-21 0 16,22 0-16,-22 0 0,0 0 15,-21 22 16,-42-1-31,21 0 0,-22 0 0,1 0 16,0 22-16,-22-1 0,22 0 16,-22 1-16,1-1 0,-1 0 0,22 1 15,-22-1-15,1 0 0,21 1 16,-1-1-16,1 0 0,0 1 0,-1-22 16,1 21-16,21 0 0,0-20 15,-1-1-15,1 21 0,21-21 16,0 0-16</inkml:trace>
  <inkml:trace contextRef="#ctx0" brushRef="#br0" timeOffset="51315.97">20807 15621 0,'0'0'15,"0"21"-15,0 0 0,-21 1 16,-1-22-16,1 21 0,0 0 0,0 0 15,-21-21-15,20 21 0,-20 0 0,0-21 16,-1 22-16,1-22 0,0 0 0,-22 21 16,22-21-16,-22 0 0,1 0 0,-1 0 15,1 0-15,-1 0 0,1 0 16,-1 0-16,1-21 0,-1-1 0,1 1 16,-1-21-16,-20 21 0,20-22 0,-20 1 15,20 0-15,-21-22 0,22 22 0,-22-22 16,22 1-16,-22 21 0,0-22 15,22 1-15,-22-1 0,22 22 16,-22-22-16,0 1 0,1-1 0,20 1 16,-20-22-16,20 22 0,1-22 0,-22 0 15,21 1-15,22-1 0,21-21 0,-21 21 16,20 1-16,1-22 0,-21 0 16,21 0-16,-22 22 0,22-22 0,-21 0 15,0-21-15,20 21 0,-20 0 0,0-21 16,21 0-16,-1 21 0,1-21 15,21 0-15,0 0 0,0 0 0,21 0 16,22 0-16,-22 0 0,21-21 0,22 21 16,-22-21-16,22 21 0,-22 0 15,21-21-15,1 21 0,-1 0 16,22 0-16,-21 21 0,-1-21 16,1 21-16,-1 0 0,1 22 0,-22-22 15,21 0-15,1 21 0,-1 1 0,-20-1 16,20 0-16,1 1 0,-22-1 15,22 0-15,-1 22 0,1-22 0,-1 1 16,1-1-16,20 21 0,-20-20 16,20 20-16,-20 1 0,21-1 0,-1 1 15,1-1-15,-22 22 0,22-22 16,0 1-16,-22 21 0,22-22 16,21 1-16,-22 20 0,22-20 0,-21 20 15,21-20-15,0 21 0,-1-1 0,1 1 16,-21 0-16,21-1 0,0 22 15,-1-21-15,-20-1 0,0 22 16,21-21-16,-43 21 0,22-22 0,-43 22 16,22 0-16,-22-21 0,0 21 15,-21-1-15,22-20 0,-43 21 0,21 0 16,-21 0-16,0-1 0,0 1 16,0 0-16,0 0 0,-21 0 0,0 0 15,-1-1-15,-20 1 0</inkml:trace>
  <inkml:trace contextRef="#ctx0" brushRef="#br0" timeOffset="52692.69">25929 10202 0,'42'0'0,"-84"0"0,106 0 16,-22 0-16,21-21 0,-20 0 15,-1 21-15,22-21 0,-22 0 0,21 0 16,-20-1-16,20 1 0,-20-21 16,-1 0-16,21-1 0,-20 1 0,20-22 15,-20 22-15,-1-21 0,0-22 16,-21 21-16,1 1 0,-1-22 15,-21 1-15,0 20 0,0-21 0,-21-20 16,-22 20-16,22 0 0,-21 1 16,21-1-16,-22 21 0,22 1 0,-21-1 15,21 1-15,-22 21 0,22-1 16,-21 1-16,21 21 0,-1 0 0,-20-22 16,21 43-16,-21-21 0,20 0 15,1 0-15,-21 21 0,21 0 0,0-21 16,-1 21-16,1 0 0,0 0 15,21-22-15,0 1 16,21 21 0,0 0-16,1-21 0,-1 21 0,0-21 15,0 21-15,0 0 0,0-21 16,1 21-16,-1 0 0,0 0 16,-21 21-1,0 21-15,0-21 0,-21 22 16,0-22-16,-22 21 0,22 1 15,-21-1-15,-1 0 0,1 1 0,0-1 16,-22-21-16,22 21 0,0-20 16,20-1-16,-20 0 0,21 0 15,0 0-15,42-21 16,0-21 0,21 21-16,1-21 0,-1 0 15,0-22-15,1 22 0,-1 0 0,22-21 16,-1-1-16,-21 22 0,22-21 15,-1 0-15,1-1 0,-1 1 0,1 0 16,-1 20-16,-20 1 0,20 21 16,-20 0-16,-1 0 0,0 21 0,1 1 15,-22-1-15,0 21 0,0 0 16,-21 1-16,0 20 0,0-20 0,0 41 16,0-20-16,0 20 0,0 1 15,0 0-15,21 21 0</inkml:trace>
  <inkml:trace contextRef="#ctx0" brushRef="#br0" timeOffset="53739.46">27220 13208 0,'-21'0'16,"42"0"-16,-42 21 0,21 0 15,0 1-15,0-1 16,0 0-16,21-21 31,0 0-31,1 0 16,-1 0-16,0 0 0,0 0 0,21-21 16,-20 0-16,20 21 0,21-22 15,-20 1-15,20 0 0,-20 0 0,41-21 16,-20 20-16,-1-20 0,22 0 0,-22-1 15,22 1-15,0-21 0,-1 20 16,1-20-16,0-1 0,-1 1 16,1-22-16,0 22 0,-1-1 0,1-21 15,0 1-15,-1-1 0,22 22 0,-21-22 16,0 0-16,-22 1 0,22-1 16,-22 0-16,1 1 0,-1-1 0,1-21 15,-22 21-15,22 1 0,-22-22 16,0 21-16,1 1 0,-22-1 0,21-21 15,-21 21-15,-21-20 0,0 20 0,0-21 16,0 21-16,0 1 0,-21-22 16,0 21-16,-21-21 0,20 1 0,1-1 15,-21 0-15,21 21 16,-22 1-16,22-22 0,0 42 0,-21-20 16,21-1-16,-22 21 0,1-20 15,0 20-15,-1 22 0,-20-22 16,-1 22-16,1 0 0,-1-1 0,1 1 15,-22 0-15,22-1 0,-1 1 16,1 0-16,-1-1 0,1 22 0,20-21 16,-20 21-16,20-22 0,-20 22 15,21 0-15,-1-21 0,-20 21 0,20-1 16,1 1-16,0 0 0,-1 0 16,1 21-16,21-21 0,-21 21 15,20 0-15,1-21 0,0 21 16</inkml:trace>
  <inkml:trace contextRef="#ctx0" brushRef="#br0" timeOffset="55843.68">28300 8149 0,'0'-21'15,"0"42"48,0 0-47,21 1-1,0-22 1,0 0-16,0 21 0,22-21 15,-22 0-15,0 0 0,21 0 0,-20 0 16,-1 0-16,21 0 0,-21 0 16,0 0-16,22 0 0,-22 0 15,0 0-15,21 0 0,-20 0 0,20 0 16,-21 0-16,21 0 0,-20 0 16,20-21-16,-21 21 0,0 0 15,22-22-15,-22 22 0,0 0 0,-21-21 16,21 21-16,0 0 15,-21-21-15,-21 21 32,0 0-32,-21-21 0,20 21 15,1 0-15,-21 0 0,21 0 16,-22 0-16,22 0 0,-21-21 0,21 21 16,0 0-16,-1-21 0,1 21 15,0 0-15,0 0 0,0 0 16,0 0-16,-1 0 15,22 21 48,22-21-47,-1 0-16,0 21 0,0-21 15,0 21 1,0-21-16,-21 21 15,0 0 1,0 1-16,0-1 0,0 0 0,-21 21 16,0-21-16,0 22 0,-21-1 15,-1 0-15,1 1 0,-22-1 16,22 0-16,-21 22 0,-1-1 0,1-20 16,-1 20-16,22-20 15,-1-1-15,1 0 0,21-21 0,0 22 16,0-22-16,21 0 0,0 0 15,0 0-15,21-21 16,0 0 0,0 22-16,21-22 0,-20 0 0,20 0 15,0 21-15,1-21 0,20 21 16,-21-21-16,22 21 0,-22 0 0,22-21 16,-1 21-16,-20 1 0,20-1 15,-21 0-15,22 0 0,-1 0 16,-20 0-16,-1 1 0,0-22 0,1 21 15,-1 0-15</inkml:trace>
  <inkml:trace contextRef="#ctx0" brushRef="#br0" timeOffset="106912.55">5884 1143 0,'0'0'0,"0"-21"0,0 0 16,0 0-16,-21 21 15,0 21 17,21 0-17,0 0-15,0 0 0,0 0 16,0 22-16,0-1 0,0-21 0,21 22 15,-21-1-15,0 21 0,0-20 0,0-1 16,0 0-16,0 1 0,0-1 16,0 0-16,0 1 0,0-22 0,0 21 15,0-21-15,0 1 0,0-1 16,0 0 0,0-42 30,0 0-46,0-1 16,0 1-16,0 0 16,0 0-16,0 0 15,0 0-15,0-1 0,0 1 16</inkml:trace>
  <inkml:trace contextRef="#ctx0" brushRef="#br0" timeOffset="108064.12">5842 1058 0,'0'0'0,"0"-42"15,-21 42-15,21-21 0,0 0 16,21 42 31,0 0-47,0 21 0,0 1 0,22-1 16,-22 0-16,0 1 0,0 20 15,0-20-15,1-1 0,-1 0 0,0 1 16,-21 20-16,0-21 0,0 1 15,21-22-15,-21 21 0,21-21 0,-21 22 16,0-22-16,0 0 0,0 0 16,0 0-16,0-42 47,0 0-47,0 0 0,0-21 15,0 20-15,0-20 0</inkml:trace>
  <inkml:trace contextRef="#ctx0" brushRef="#br0" timeOffset="108363.94">6350 656 0,'0'21'0,"0"1"0,0 20 0,0 0 16,0 1-16,0 20 0,0-21 16,-21 22-16,0-1 0,-1 1 0,22-22 15,-21 22-15,0-1 0,21-20 16,-21-1-16,21 21 0,-21-20 0,0-1 16,21-21-16,0 22 0,-22-1 15,22-21-15,0 0 0,-21 0 0,21 1 16,0-44 15,21 22-31,1-21 0</inkml:trace>
  <inkml:trace contextRef="#ctx0" brushRef="#br0" timeOffset="108779.7">6731 1228 0,'-21'21'16,"0"0"-16,-1-21 0,1 21 16,21 0-16,-21 1 0,0-1 0,0 0 15,21 0-15,-21 0 0,21 0 16,-22 1-16,1-1 0,21 0 0,0 21 16,0-21-16,0 1 0,0-1 15,0 0-15,0 0 0,21 0 16,1 0-16,-1-21 0,21 0 0,-21 0 15,0 0-15,22 0 0,-22 0 16,0-21-16,21 21 0,-20-21 0,-1 0 16,0 0-16,0 0 0,0-1 15,-21 1-15,21 0 0,-21 0 0,0 0 16,0 0-16,0-22 0,0 22 16,-21 0-16,0 0 0,0 0 0,0-1 15,-22 1-15,22 21 0,0 0 0,-21-21 16,21 21-16,-1 0 15,1 0-15,0 0 0,-21 0 0,42 21 16,-21-21-16,-1 21 0,22 1 16,22-22-1,-1 0 1,21-22-16</inkml:trace>
  <inkml:trace contextRef="#ctx0" brushRef="#br0" timeOffset="109084.87">7281 762 0,'0'0'0,"0"-21"15,0 0-15,-21 21 16,0 0 0,21 21-16,0 21 0,0 1 15,-21-22-15,21 42 0,-21-20 16,21-1-16,0 21 0,-22-20 0,1 20 15,0 1-15,21-22 0,-21 0 16,0 22-16,21-22 0,0 1 0,-21 20 16,21-21-16,0-20 0,0 20 0,0-21 15,0 21-15,0-20 16,0-1-16,21 0 0,0-21 16,0 0-16,0 0 0,0 0 0,1 0 15,-1-21-15,0 0 0,0-1 16,0 1-16,0-21 0,1 21 0</inkml:trace>
  <inkml:trace contextRef="#ctx0" brushRef="#br0" timeOffset="109313.74">6921 1228 0,'0'0'0,"0"21"0,22-21 15,-1 0-15,0 0 0,21 0 16,-21 0-16,22-21 0,-1 21 16,0-21-16,1 21 0,-1-22 0,0 22 15,-20-21-15,20 0 0,0 21 16,1 0-16,-22-21 0,21 21 0,-21-21 16,0 21-16,1 0 0,-1-21 15,0 21-15</inkml:trace>
  <inkml:trace contextRef="#ctx0" brushRef="#br0" timeOffset="110135.27">9080 1291 0,'22'-21'0,"-44"42"0,65-42 16,-22 21-16,0-21 0,21 0 0,-20 0 15,-1-1-15,21 1 0,-21 0 16,0 0-16,22 0 0,-22-22 0,0 22 16,0 0-16,-21-21 0,0 21 15,0-1-15,0 1 0,0-21 0,-21 21 16,-21 21-16,-1-21 0,1-1 16,-21 22-16,-1 0 0,-21 0 0,22 0 15,-22 22-15,1-1 0,-1-21 16,21 21-16,-20 0 0,41 21 0,-20-20 15,42-1-15,-22 0 0,22 0 16,21 21-16,0-20 0,21-1 16,22 21-16,-1-21 0,0 22 15,22-22-15,21 0 0,-22 21 0,22-21 16,-22 22-16,22-22 0,-22 0 0,1 21 16,-1-20-16,-20-1 0,41 63 15,-84-41-15,0-22 16,0 21-16,-21-21 0,-21 1 15,0 20-15,-1-21 0,-20 0 0,-1 0 16,1-21-16,-1 22 0,1-22 16,-1 21-16,22-21 0,-22 0 0,22 0 15,0 0-15,-1-21 0,1-1 16,21 1-16,-21 0 0,20 0 16,1-21-16,21 20 0,0 1 0,-21 0 15,21-21-15,0 21 0,0-1 16,0 1-16,21 0 0,0 0 0,1 0 15,-1 0-15,21 21 0,0-22 16,22 22-16,-22 0 0,22 0 0,-1 0 16,-20-21-16,20 21 0,-21 0 0,22 0 15</inkml:trace>
  <inkml:trace contextRef="#ctx0" brushRef="#br0" timeOffset="110726.45">9377 1418 0,'0'21'15,"0"1"-15,0-1 0,0 0 16,0 0-16,0 0 0,0 0 16,0 1-16,0-1 0,0 0 15,0 0-15,0 0 0,21 0 16,0-21-16,0 0 16,0 0-16,1 0 0,20 0 15,-21 0-15,0 0 0,0-21 0,22 0 16,-22 21-16,0-21 0,21 0 15,-20 0-15,-1-1 0,0 1 0,0 0 16,-21 0-16,0 0 16,0 0-16,0-1 0,0 1 15,0 42 17,0 1-32,0 20 0,0-21 15,0 21-15,0 1 0,0-1 16,0 0-16,0 22 0,0-22 0,0 22 15,0-1-15,0-20 0,0 20 0,0-21 16,0 22-16,0-1 0,0-20 16,0 20-16,0 1 0,0-22 0,0 22 15,0-1-15,0-21 0,0 1 0,0 20 16,0-42-16,0 22 0,0-1 16,0-21-16,0 0 0,-21 1 15,0-22-15,0 0 0,-1 0 0,-20 0 16,21 0-16,-21 0 0,20-22 0,-20 22 15,0-21-15,-1-21 0,22 21 16,-21 0-16,21-22 0,0 1 0,-22 21 16,22-22-16,0 1 0,0-21 0,21 20 15,-21 1-15,21 0 0,0-1 16,0 22-16,0-21 0,0-1 0,0 22 16,21 0-16,-21-21 0,42 21 0,-21-22 15,0 22-15,22 0 0,-1-21 16,0 20-16,1-20 0,-1 0 15,22 21-15,-22-22 0</inkml:trace>
  <inkml:trace contextRef="#ctx0" brushRef="#br0" timeOffset="111192.18">10118 1418 0,'-22'0'31,"22"21"-31,0 1 15,0-1-15,0 0 0,0 0 0,-21 0 16,21 0-16,0 22 0,-21-22 16,21 0-16,0 0 0,0 0 15,0 1-15,0-1 0,0 0 0,0 0 16,-21-21 0,21-21-1,-21 0 1,21 0-16,0-1 0,0 1 15,0 0-15,0 0 0,0-21 0,0 20 16,0-20-16,0 21 0,21-21 0,0 20 16,0 1-16,22-21 0,-22 21 15,0 0-15,21 21 0,-21-22 0,22 22 16,-22 0-16,0 0 16,21 0-16,-20 22 0,-1-22 0,0 21 15,0 0-15,0 21 0,0-21 16,-21 1-16,0-1 0,0 21 0,0-21 15,0 22-15,0-22 0,0 0 0,-21 0 16,0 0-16,21 0 0,0 1 16,-21-1-16,0-21 0,21 21 0,21-42 47,0 0-47,0-1 15,0 1-15</inkml:trace>
  <inkml:trace contextRef="#ctx0" brushRef="#br0" timeOffset="111420.05">10774 1355 0,'0'-21'15,"0"42"-15,-21-42 16,-1 21 0,1 0-16,0 21 0,0 0 15,0 0-15,21 0 0,0 0 16,-21 22-16,21-22 0,0 0 0,-22 0 15,22 0-15,0 1 0,0 20 16,0-21-16,0 0 0,0 0 0,22 1 16,-1-1-16,0-21 15,0 0-15,0 0 0,22 0 16,-22 0-16,0-21 0,21-1 0,-21 22 16,22-21-16</inkml:trace>
  <inkml:trace contextRef="#ctx0" brushRef="#br0" timeOffset="112488.11">11070 1143 0,'0'-42'0,"0"84"0,-21-127 0,21 64 16,-21 0-16,0 0 0,-1 0 15,1 21-15,0 0 16,21 21-16,0 0 0,-21 0 16,21 22-16,0-1 0,0 0 15,0 1-15,0-1 0,0 0 0,0 1 16,0-1-16,0 0 0,0 1 15,0-1-15,0 0 0,0 1 0,0-22 16,0 21-16,0-21 0,0 0 0,0 1 16,0-1-16,0 0 15,0-42 17,21 0-32,-21-1 0,0 1 0,0 0 15,0 0-15,0 0 0,21-22 0,0 22 16,-21 0-16,22 0 15,-1 0-15,0 0 0,0-1 0,0 1 16,0 21-16,1 0 0,-1 0 0,0 0 16,0 0-16,0 0 0,0 21 15,1-21-15,-22 22 0,0 20 0,21-21 16,-21 0-16,0 0 0,0 22 16,0-22-16,0 0 0,0 21 0,0-20 15,0-1-15,0 0 0,0 0 16,21-21-1,0 0 1,0-21-16,0 21 0,-21-21 16,22 0-16,-1-22 0,0 22 15,0 0-15,0 0 0,-21-22 0,21 22 16,1 0-16,-22-21 0,0 21 16,0-1-16,0 1 0,0 0 15,-22 21 1,22 21-1,0 0-15,0 1 16,0-1-16,0 0 16,0 0-16,0 0 0,0 0 0,0 1 15,22-1-15,-22 0 16,0 0-16,21-21 0,-21 21 16,0 0-16,0 1 0,0-1 15,0 0-15,21-21 0,-21 21 16,21-21-16,0 0 15,0 0-15,1 0 16,-1 0-16,0-21 0,0 21 16,0-21-16,0 0 0,1-1 0,-1 1 15,0 0-15,0 0 0,0 0 0,-21 0 16,21-22-16,-21 22 0,22 0 16,-22 0-16,0 0 0,0 42 46,0 0-46,-22 0 0,22 0 16,-21 22-16,21-22 0,0 0 0,0 0 16,0 0-16,0 0 0,0 1 15,0-1-15,0 0 0,0 0 16,21-21 0,1 0-16,-1 0 0,0 0 15,0 0-15,0 0 0,0 0 0,1-21 16,-1 0-16,-21 0 0,21-1 15,-21 1-15,21 0 0,-21 0 0,0 0 16,0-22-16,0 22 0,0 0 16,0 0-16,0 0 0,-21 0 15,0-1-15,0 22 0,-1 0 16,1 0-16,0 0 0,0 0 16,0 22-16,0-1 15,21 0-15,-22 0 0,22 0 16,0 0-16,0 1 0,0-1 15,22-21 1,-1 0-16,0 0 0</inkml:trace>
  <inkml:trace contextRef="#ctx0" brushRef="#br0" timeOffset="112972.35">12319 1439 0,'0'22'15,"0"-1"1,-21 0-16,21 0 16,0 0-16,-21 0 0,21 1 0,0-1 15,-22 0-15,22 0 0,0 0 16,0 0-16,0 1 0,-21-1 0,21 0 16,0 0-16,0 0 15,-21-21 1,21-21 15,0 0-31,0 0 16,0 0-16,0-1 0,0 1 0,0 0 15,21 0-15,0-21 0,1 20 0,-22 1 16,21 0-16,0 0 0,0 0 16,0 0-16,0-1 0,1 1 0,-1 21 15,0 0-15,0 0 0,0 0 16,0 0-16,1 0 0,-22 21 15,0 1-15,21-1 0,-21 0 0,0 0 16,21 0-16,-21 0 16,0 1-16,0-1 0,0 0 0,0 0 15,0 0-15,0 0 0,0 1 16,0-1-16,-21 0 16,0-21-1,21-21 16,0 0-31</inkml:trace>
  <inkml:trace contextRef="#ctx0" brushRef="#br0" timeOffset="113240.2">12742 1482 0,'0'-21'15,"0"42"16,0 0-31,0 0 16,0 0-16,-21 0 0,21 1 0,0-1 16,0 0-16,0 0 0,-21 0 15,21 0-15,0 1 0,-21-1 16,21 0-16,-21 0 0,21 0 0,0 0 16,-22-21-16,1 0 15,21-21 16,0 0-15,0 0-16,0-21 0</inkml:trace>
  <inkml:trace contextRef="#ctx0" brushRef="#br0" timeOffset="113488.06">12615 1355 0,'0'0'0,"-42"0"16,21 0-1,0 0 17,42 0 61,0 0-77,0 0-16,-21 21 0</inkml:trace>
  <inkml:trace contextRef="#ctx0" brushRef="#br0" timeOffset="114229.66">12869 1482 0,'0'-21'32,"21"21"-17,1 0 1,-1-22-16,0 22 16,0 0-16,0 0 15,0 0-15,-21 22 16,0-1-16,0 0 15,0 0-15,0 0 16,-21 0-16,0 1 0,0 20 0,0-21 16,0 0-16,-22 0 0,22 1 0,0-1 15,0 0-15,0 0 0,-1 0 16,1-21-16,0 21 0,21 1 0,-21-22 31,42 0 0,0 0-15,0-22-16,1 1 0,-1 21 16,0 0-16,0 0 15,-21-21-15,21 21 0,0 0 16,1 0-16,-1 0 16,0 21-1,-21 0 1,21-21-16,-21 22 0,0-1 0,0 0 15,0 0-15,0 0 0,0 0 16,0 1-16,0-1 0,0 0 16,0 0-16,0 0 0,0 0 15,0 22-15,-21-22 0,0 0 0,0 0 0,-1 0 16,1 22-16,-21-22 0,0 0 16,20 0-16,-20 0 0,0 1 15,-1-1-15,22-21 0,-21 21 0,21 0 16,-22-21-16,22 0 0,0 0 0,0 0 15,0 0-15,0 0 0,21-21 16,-22 0-16,1 0 16,21-1-16,0 1 0,0 0 15,-21 0-15,21 0 16,0 0 0,0-1 15,21 22-31,0-21 0,1 21 15,-1-21-15,0 0 0,0 0 0,0 21 16</inkml:trace>
  <inkml:trace contextRef="#ctx0" brushRef="#br0" timeOffset="114631.96">13123 1672 0,'-21'0'0,"21"-21"16,0 0-16,0 0 15,0 0 1,21 21 0,0-22-16,1 1 0,-22 0 15,21 21-15,0-21 16,-42 42 31,0 0-32,21 0-15,-22 1 0,1-1 16,21 0-16,0 0 0,-21 0 16,21 0-16,-21 1 0,21-1 0,0 0 15,0 0-15,0 0 16,21-21-1,0 0-15,0 0 0,1 0 16,-1 0-16,0 0 0,0 0 16,0-21-16,0 21 0,1 0 0</inkml:trace>
  <inkml:trace contextRef="#ctx0" brushRef="#br0" timeOffset="115303.95">13674 1545 0,'0'-21'15,"-22"21"-15,1 0 32,0 0-32,0 0 15,0 0-15,0 0 16,-1 0-16,22 21 15,-21 0-15,21 1 16,-21-1-16,21 0 0,-21 0 16,21 0-16,-21 0 0,21 1 0,0-1 15,0 0-15,0 0 0,0 0 16,21-21 0,0 0-16,0 0 15,0 0-15,1 0 0,-1 0 16,0 0-16,0-21 15,0 0-15,0 21 16,-21-21-16,0 0 0,22-1 0,-1 1 16,-21 0-16,21 0 0,-21 0 15,0 0-15,21-22 0,-21 22 0,21 0 16,-21 0-16,0 0 0,0-22 16,21 22-16,-21 0 0,22 0 15,-22 0-15,0-1 0,0-20 0,0 21 16,0 0-16,0 0 0,21-22 15,-21 22-15,0 0 0,21 0 0,-21 0 16,21 21-16,-21 21 31,0 0-31,0 0 0,0 0 0,0 22 16,-21-22-16,21 21 0,-21-21 16,0 22-16,-1-1 0,1 0 0,21 1 15,0-22-15,0 21 0,0 0 0,0-20 16,0 20-16,0-21 15,0 21-15,0-20 0,0-1 0,0 0 16,0 0-16,21-21 0,1 21 0,-1 0 16,0-21-16,0 0 15,0 0-15,0 0 0,1 0 16,-1 0-16,-21-21 0,21 21 16,0-21-16,-21 0 0</inkml:trace>
  <inkml:trace contextRef="#ctx0" brushRef="#br0" timeOffset="125498.01">21442 1842 0,'0'0'0,"0"-22"0,0 1 15,0 0-15,0 0 0,21 0 16,0 0-16,0-1 15,0 1-15,1 0 0,-1 0 16,0 0-16,0 0 0,0-1 16,0 1-16,-21 0 0,0 0 15,0 0-15,22 21 0,-22-21 16,0-1 0,-22 22-1,1 0-15,0 0 0,0 0 16,0 0-16,0 0 15,-1 0-15,-20 0 0,21 0 0,-21 0 16,20 22-16,-20-22 0,0 21 16,21 0-16,-22-21 0,1 21 0,0 0 15,-1 0-15,1 1 0,21-1 16,-22 0-16,1 21 0,21-21 16,0 1-16,0-1 0,-1 0 0,1 0 15,21 0-15,0 0 0,0 1 16,0-1-16,0 0 15,21 0-15,1-21 0,-1 21 0,0-21 16,21 21-16,-21-21 0,22 22 16,-1-22-16,0 21 0,-20 0 0,20-21 15,0 21-15,1-21 0,-1 21 16,0 0-16,-21-21 0,1 22 0,-1-1 16,-21 0-16,0 0 0,0 0 15,-21-21-15,-1 21 0,-20 1 0,21-1 16,-21 0-16,-1 0 0,1-21 15,0 21-15,20 0 0,-20-21 16,21 0-16,-21 0 0,20 0 0,1 0 0,0 0 16,0 0-16,0 0 15,0 0-15,21-21 0,-22 0 16,22 0-16,-21 0 16,21 0-16,0-1 15,0 1-15,21 21 16,-21-21-1,22 21-15,-1 0 0,0 0 16,0 0-16,0-21 0,0 21 16</inkml:trace>
  <inkml:trace contextRef="#ctx0" brushRef="#br0" timeOffset="126187.61">21823 2032 0,'0'0'0,"-21"21"47,-1-21-31,22 21-16,0 1 15,0-1 1,0 0-1,22-21-15,-1 0 0,0 21 16,0-21-16,0 0 16,22 0-16,-22 0 0,0 0 0,0 0 15,21 0-15,-20-21 0,20 21 16,-21-21-16,0 21 0,22-21 0,-22 21 16,0-22-16,0 1 0,0 21 15,0 0-15,-21-21 0,22 21 0,-22-21 16,0 0-1,-22 21 1,1 0 0,0 0-16,0 0 15,21 21-15,-21 0 0,21 0 16,-21-21-16,21 21 0,0 1 16,0-1-16,-22 0 0,22 21 0,-21-21 15,0 22-15,21-22 0,0 21 16,0 22-16,0-22 0,-21 0 0,21 22 15,0-22-15,0 22 0,0-22 16,-21 0-16,21 22 0,0-22 0,0 1 16,0-1-16,-21-21 0,21 21 0,-22 1 15,22-22-15,0 21 0,-21-21 16,0 1-16,0 20 0,0-21 0,21 0 16,-21 0-16,-1-21 0,1 22 15,0-22-15,-21 0 0,21 0 16,-1 0-16,1 0 0,-21 0 0,21 0 15,-22 0-15,22 0 0,-21-22 0,0 1 16,20 21-16,-20-21 0,0 0 16,21-21-16,-1 20 0,1 1 0,0 0 15,21-21-15,0 21 0,0-22 0,0 1 16,0 21-16,0-22 0,21 1 16,0 21-16,22-21 0,-22-1 15,21 1-15,-21 21 0</inkml:trace>
  <inkml:trace contextRef="#ctx0" brushRef="#br0" timeOffset="126707.31">22331 1947 0,'0'22'16,"0"-1"0,0 0-16,0 0 0,0 0 15,0 0-15,0 1 16,0-1-16,-21 0 0,21 0 0,-22 0 16,22 0-16,0 1 0,-21-22 15,0 21-15,0-21 0,21 21 16,0-42 15,0 0-15,21-1-16,0 1 15,0 0-15,1 0 16,20 0-16,-21 0 0,0-1 16,0 1-16,22 0 0,-22 0 0,21 0 15,-21 0-15,1-1 0,20 22 16,-21 0-16,0 0 0,22 0 0,-22 0 15,0 0-15,0 22 0,0-1 16,-21 0-16,0 0 0,0 0 16,0 0-16,0 1 0,0-1 15,-21-21-15,0 21 16,0-21-16,0 21 0,-1-21 16</inkml:trace>
  <inkml:trace contextRef="#ctx0" brushRef="#br0" timeOffset="127003.66">23220 1778 0,'-64'0'15,"43"0"1,0 0-16,0 21 0,-22 0 0,22 22 0,-21-22 16,21 0-16,-22 21 0,22-20 15,0-1-15,0 21 0,21-21 16,0 0-16,0 22 0,0-22 0,0 0 16,0 0-16,0 0 0,0 1 15,21-22-15,0 21 0,0-21 0,1 0 16,-1 21-16,21-21 15,-21 0-15,0 0 0,1 0 0,-1-21 16,0 21-16,21-21 0,-21-1 16,1 1-16,-1 0 0</inkml:trace>
  <inkml:trace contextRef="#ctx0" brushRef="#br0" timeOffset="128551.77">23368 1672 0,'0'0'0,"0"-42"0,0 21 16,0 0-16,0-1 0,21 1 0,-21 0 15,0 42 1,0 0-16,0 1 16,0-1-16,0 21 0,0 0 15,0 1-15,0-1 0,0 0 0,-21 1 16,21-1-16,0 0 0,-21-20 16,21 20-16,-21 0 0,21-21 0,0 1 15,-22-1-15,22 21 0,-21-42 16,21 21-16,0 0 0,-21-21 15,21 22-15,0-44 32,0 1-17,21 0-15,0 0 0,1 0 16,-1 0-16,0-1 0,0 1 16,0 21-16,0-21 0,22 0 0,-22 21 15,0 0-15,0 0 0,0 0 16,1 0-16,-1 0 0,0 0 0,0 0 15,-21 21-15,0 0 0,0 0 16,0 1-16,0-1 16,0 0-16,0 0 0,0 0 0,0 0 15,0 1-15,0-1 16,0 0 0,21-21-1,0 0-15,1 0 0,-1 0 16,0 0-16,0-21 0,0 0 0,0 21 15,1-22-15,-1 1 0,0 21 16,0-21-16,0 0 0,0 0 0,-21 0 16,22 21-16,-22-22 0,0 1 15,0 0 1,-22 21-16,1 0 16,0 0-16,21 21 15,0 0 1,0 1-1,0-1-15,0 0 0,0 0 16,0 0-16,0 0 0,0 1 16,0-1-16,0 0 15,0 0-15,0 0 0,21 0 16,0-21 0,-21 22-16,22-22 0,-1 0 15,0 0-15,0 0 0,0 0 16,0 0-16,1-22 0,-1 22 15,0-21-15,21 0 0,-21 0 0,1 21 16,-1-21-16,21 0 0,-21-1 16,0 1-16,1 0 0,-1 0 0,0 0 15,-21 0-15,0-1 0,21 1 16,-21 0-16,0 42 31,0 0-31,-21-21 16,21 22-16,-21-1 0,21 0 0,-21 0 15,21 0-15,-22 0 0,22 1 16,0-1-16,0 0 0,0 0 16,0 0-16,22-21 15,-1 0-15,0 0 16,0 0-16,0 0 0,0 0 16,1-21-16,-1 21 0,0-21 15,-21 0-15,21 0 0,-21-1 16,0 1-16,0 0 0,0 0 15,0 0-15,-21 0 16,0 21-16,0 0 16,-1-22-16,1 22 15,42 0 17,1-21-17,-1 21-15,0 0 0,0 0 0,0 0 16,0-21-16,1 21 0,-1 0 15,0 0-15,0 0 0,0 0 0,0 0 16,1 0-16,-1 0 0,0 0 0,0 0 16,-21 21-16,21-21 0,0 21 15,1 1-15,-22-1 0,0 0 16,21-21-16,-21 21 0,0 0 16,21 0-16,-21 1 0,0-1 15,0 0-15,0 0 16,-21-21-16,21 21 15,-21-21-15,21 21 16,0-42 15,0 0-31,0 0 16,0 0-16,0 0 16,21-1-16,-21 1 0,42 0 0,-21 0 15,0 0-15,1 0 0,20-1 16,-21 1-16,21 0 0,-20 0 15,20 21-15,-21 0 0,21 0 0,-20 0 16,-1 0-16,0 0 0,0 0 0,0 21 16,-21 0-16,0 0 15,0 1-15,0-1 0,0 0 16,0 0-16,0 0 0,0 0 0,0 1 16,0-1-16,0 0 15,0 0-15,-21 0 0,21 0 16,-21-21-16,21 22 0,-21-22 15,21 21 1,0-42 31,0-1-31,0 1-16</inkml:trace>
  <inkml:trace contextRef="#ctx0" brushRef="#br0" timeOffset="128841.28">25421 2074 0,'0'22'47,"0"-1"-31,-21 0-1,21 0-15,0 0 0,0 0 16,-21 1-16,21-1 0,-21 0 16,21 0-16,-22 0 15,22 0-15,0 1 16,0-44 31,0 1-47</inkml:trace>
  <inkml:trace contextRef="#ctx0" brushRef="#br0" timeOffset="129051.16">25485 1926 0,'0'-21'16,"21"21"78</inkml:trace>
  <inkml:trace contextRef="#ctx0" brushRef="#br0" timeOffset="129780.25">25802 2180 0,'0'0'0,"-21"0"0,0 0 16,21-21 15,21 21-31,21 0 16,-21-21-16,1 21 0,-1 0 15,0 0-15,21 0 0,-21 0 0,1 0 16,-1 0-16,-21 21 15,21-21-15,-21 21 0,0 0 16,0 1-16,-21-1 16,0 0-16,-1 0 0,1-21 15,0 21-15,0 0 0,-21 1 0,20-1 16,1-21-16,-21 21 0,21 0 16,0-21-16,-1 0 0,22 21 0,-21-21 15,42 0 16,1 0-31,-1 0 16,0 0-16,21 0 0,-21 0 16,1 0-16,-1 0 0,21 0 0,-21 0 15,0 0-15,1 21 16,-1-21-16,0 22 0,0-22 0,0 21 16,-21 0-16,21-21 15,-21 21-15,0 0 0,0 0 16,0 1-16,0-1 0,0 0 0,0 0 15,-21-21-15,0 21 0,0 0 16,0 1-16,0-1 0,-1 0 0,-20 0 16,21 0-16,-21-21 0,20 21 15,-20 1-15,0-22 0,21 21 0,-22-21 16,22 0-16,-21 0 0,21 0 0,-1 21 16,1-21-16,0 0 0,0 0 15,21-21 32,0 0-47,0-1 16,21 22-16,-21-21 15,21 0-15,0 0 0,22 0 0,-22 0 16,21-1-16</inkml:trace>
  <inkml:trace contextRef="#ctx0" brushRef="#br0" timeOffset="130163.11">26310 2265 0,'21'0'31,"0"0"-15,-21-21-16,22 21 0,-1 0 15,0 0-15,-21-21 0,21 21 16,0 0-16,-21-22 0,0 1 15,0 0 1,0 0 0,-21 21 15,0 21-31,21 0 16,-21-21-16,0 21 0,21 1 15,0-1-15,-22 0 0,22 0 0,-21 0 16,21 0-16,0 1 0,0-1 15,0 0-15,0 0 0,0 0 16,21-21 0,1 0-16,-1 0 15,0 0-15,0 0 0,0 0 0,0 0 16,22-21-16</inkml:trace>
  <inkml:trace contextRef="#ctx0" brushRef="#br0" timeOffset="130749.12">27178 2180 0,'0'0'0,"0"-21"0,0 0 15,-21 0 1,0 21-16,-1 0 0,1 0 0,0 0 16,0 0-16,-21 0 0,20 0 15,-20 0-15,21 0 0,0 21 0,-22-21 16,22 21-16,0 0 0,0 0 0,0 1 15,0-1-15,21 0 0,0 0 16,0 0-16,0 0 0,0 1 0,0-1 16,0 0-16,0 0 15,0 0-15,21-21 0,0 0 16,0 0-16,0 21 0,0-21 16,1 0-16,-1 0 0,0 0 0,0 0 15,0-21-15,0 21 0,1-21 0,-1 0 16,21 0-16,-21 0 0,0-1 15,1 1-15,-1-21 0,0 21 0,0-22 16,0 1-16,0 0 0,1-1 16,-1-20-16,0 21 0,0-1 15,-21-20-15,0 20 0,21 1 0,-21 0 16,0 21-16,0-22 0,21 22 16,-21 0-16,0 42 15,0 0 1,0 0-16,-21 22 0,21-1 15,-21 0-15,21 1 0,-21-1 0,21 0 16,-21 22-16,0-22 0,-1 1 16,22-1-16,0 0 0,0 1 0,-21-1 15,21 0-15,0-21 0,0 22 16,0-22-16,21 21 0,1-21 0,-1 1 16,0-22-16,21 21 0,-21-21 15,1 21-15,-1-21 0,21 0 0,-21 0 16,0 0-16,22-21 0,-22 0 15,0 21-15,0-22 0,0 1 16,1 21-16,-1-21 0,-21 0 0,21 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29:4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3493 0,'0'0'0,"-21"0"15,21-22-15,-21 1 0,21 0 16,0 0-16,0 0 16,0 0-16,0-1 0,0-20 15,0 21-15,0 0 0,21 0 0,0-1 16,-21 1-16,22 21 0,-1-21 16,0 21-16,0 0 0,0-21 0,22 21 15,-22 0-15,0 0 0,0 0 16,0 21-16,0 0 0,1 0 15,-1 22-15,0-1 0,-21 0 16,0 1-16,0-1 0,0 22 0,0-22 16,0 21-16,-21-20 0,0-1 15,-1 22-15,1-22 0,0 0 0,0 1 16,0-22-16,0 21 0,-1-21 0,1 22 16,21-22-16,0 0 15,-21-21-15,21-21 31,0 0-31,0-1 0,21 1 16,-21 0-16,0 0 0,21-21 16,1 20-16,-1-20 0,-21 21 15,21-21-15,0-1 0,0 1 16,0 0-16,1-1 0,-1-20 0,0 20 16,0 1-16,0 21 0,0-21 0,1-1 15,-1 22-15,0 0 0,0 0 16,0 21-16,0 0 0,1 0 0,-1 0 15,-21 21-15,21 0 0,0 0 16,0 22-16,-21-22 0,0 21 0,21 0 16,-21 1-16,22-1 0,-22 0 15,0-20-15,0 20 0,0 0 16,0-21-16,0 22 0,0-22 0,0 21 16,0-21-16,0 1 0,0-1 15,-22-21-15,22 21 0,-21-21 0,21-21 47,0 0-31,0-1-16,0 1 0,21-21 0,1 21 15,-22-22-15,21 22 0,0-21 0,0 0 16,0-1-16,0 1 0,22 0 16,-22 20-16,0-20 0,0 21 0,22 0 15,-22 0-15,21-1 16,-21 22-16,0 0 0,1 0 0,20 22 15,-21-1-15,-21 0 0,21 21 16,0-21-16,-21 22 0,0-1 0,0 0 16,0 1-16,0-1 0,0 0 0,0 1 15,0-1-15,-21 0 0,0 1 16,21-1-16,0 0 0,-21-20 0,21 20 16,-21-21-16,21 21 0,0-20 15,0-1-15,0 0 0,0-42 47,21 0-47,-21-1 16</inkml:trace>
  <inkml:trace contextRef="#ctx0" brushRef="#br0" timeOffset="388.77">4805 3831 0,'0'0'0,"21"0"0,0 0 0,0 0 15,0-21-15,1 21 16,-1-21-16,0 0 0,21 21 16,-21-21-16,1-1 0,-1 1 0,21 0 15,-21 0-15,0 0 0,-21 0 16,0-1-16,0 1 0,0 0 0,0 0 15,0 0-15,0 0 0,-21 21 16,0 0-16,0 0 16,0 0-16,0 0 0,-1 21 0,1 21 15,0-21-15,0 0 0,0 22 16,0-1-16,-1-21 0,22 22 0,-21-22 16,21 21-16,0-21 0,0 0 15,0 22-15,0-22 0,0 0 0,0 0 16,0 0-16,21-21 15,1 0-15,-1 0 0,0 0 16,0 0-16,0 0 0,0 0 0,1 0 16,-1 0-16,21-21 0,-21 0 15</inkml:trace>
  <inkml:trace contextRef="#ctx0" brushRef="#br0" timeOffset="848.87">5821 3556 0,'0'0'0,"21"0"16,-21-21-16,-21 21 15,0 0 1,-1 0-16,1 0 0,0 0 0,0 0 16,-21 0-16,20 0 0,-20 21 15,21 0-15,0-21 0,0 21 0,-1 1 16,1-22-16,21 21 0,0 0 15,0 0 1,21 0-16,1-21 16,-1 21-16,0-21 0,0 0 15,21 0-15,-20 22 0,-1-22 0,0 0 16,0 0-16,21 21 0,-20-21 16,-1 21-16,0-21 15,-21 21-15,0 0 0,0 0 16,-21 1-16,0-22 15,-1 21-15,1-21 0,-21 21 16,21-21-16,-22 21 0,1-21 0,21 21 16,-21-21-16,20 0 0,-20 0 15,21 21-15,0-21 0,0 0 0,-1 0 16,1 0-16,0 0 16,0 0-16,21-21 31,0 0-31,21 0 15,0 21-15</inkml:trace>
  <inkml:trace contextRef="#ctx0" brushRef="#br0" timeOffset="1356.58">6562 3556 0,'0'0'0,"0"-21"16,0 0 0,-22 21-16,1 0 0,0 0 15,-21 0-15,21 0 0,-1 0 16,-20 0-16,21 0 0,0 0 0,-22 0 16,22 21-16,0-21 0,0 21 15,0 0-15,0-21 0,21 21 0,0 1 16,0-1-16,0 0 15,21 0-15,0-21 16,0 21-16,0-21 0,0 0 16,22 21-16,-22-21 0,0 0 15,0 22-15,0-1 0,1-21 0,-1 0 16,0 21-16,0-21 0,0 21 0,-21 0 16,0 0-1,0 1-15,0-1 16,-21-21-16,0 21 0,0-21 0,0 21 15,-22-21-15,22 0 0,-21 21 16,21-21-16,-22 0 0,1 21 0,0-21 16,20 0-16,-20 0 0,0 22 15,-1-22-15,22 0 0,-21 0 0,21 0 16,0 0-16,-1 0 0,1 0 0,42 0 47,1 0-47,-1 0 15,0 0-15,21-22 0,-21 22 16</inkml:trace>
  <inkml:trace contextRef="#ctx0" brushRef="#br0" timeOffset="2601.38">7218 3641 0,'0'0'0,"-21"0"15,-1 0 1,1 0-16,0 0 16,0 0-16,0 0 15,0 0-15,-1 0 0,1 0 0,0 21 16,0-21-16,21 21 0,-21 0 0,0 0 15,-1 1-15,1-1 0,0-21 16,0 42-16,0-21 0,0 0 0,21 1 16,-22-22-16,22 21 0,-21 0 0,21 0 15,0 0-15,0 0 16,21-21-16,1 0 16,-1 0-16,0 0 0,0 0 15,0 0-15,0 0 0,1 0 0,-1-21 16,0 21-16,21-21 0,-21 0 0,1 21 15,-1-21-15,0 0 0,0-1 16,0 1-16,0 0 0,1 0 0,-1 0 16,0 0-16,-21-1 0,0 1 0,21 0 15,-21 0-15,-21 21 32,0 0-32,0 21 15,-1 0 1,22 0-16,-21 1 0,21-1 0,0 0 15,0 0-15,0 0 16,0 0-16,21-21 0,1 22 0,-1-1 16,21-21-16,-21 21 0,0-21 15,22 0-15,-1 0 0,0 0 0,1 0 16,-1 0-16,0 0 0,1 0 0,20 0 16,-20 0-16,-1 0 0,0 0 15,1-21-15,-1 0 0,0 21 0,-21-22 16,22 1-16,-22 0 0,0 0 0,0 21 15,-21-21-15,0-22 0,0 22 16,0 0-16,0 0 16,0 0-16,-21 0 0,0 21 15,0 0-15,0-22 0,-1 22 0,1 0 16,0 0-16,0 0 0,-21 0 0,20 22 16,1-22-16,-21 21 0,21 0 15,0 0-15,-1 0 0,1-21 0,21 21 16,0 1-16,-21-1 0,21 0 15,0 0 1,21-21-16,0 0 16,1 0-16,-1 0 15,0 0-15,0 0 0,0 0 0,0 0 16,1 0-16,-1-21 0,0 21 0,0 0 16,0 0-16,-21-21 15,21 21-15,-21 21 47,0 0-47,0 0 0,0 0 16,0 22-16,0-22 0,0 0 15,0 21-15,0-20 0,0 20 0,-21 0 16,21 1-16,0-22 0,0 21 0,0 0 16,0 1-16,0-1 0,0 0 15,-21 1-15,21 20 0,-21-20 0,21 20 16,-21-21-16,21 22 0,-21-1 0,-1-20 15,1 20-15,0 1 16,0-1-16,0 1 0,0-22 0,-1 22 16,22-22-16,0 0 0,-21 1 0,21-1 15,-21-21-15,21 0 0,-21 0 0,21 1 16,0-1-16,0 0 0,-21-21 31,0 0-31,-1 0 0,22-21 16,0 0-16,-21-1 0,0 1 0,21-21 15,0 21-15,0-22 16,0 1-16,0-21 0,0 20 0,21-20 16,0 20-16,1-20 0,20-1 0,-21 1 15,0-1-15,0 22 0,22 0 16,-22-22-16,21 22 0,-21 0 0,1-1 16,-1 1-16,0 0 0,0-1 0,0 1 15,0 0-15,-21-1 0,22 1 16,-1 0-16,-21-1 0,21 1 0,0 21 15,0-22-15,0 22 0</inkml:trace>
  <inkml:trace contextRef="#ctx0" brushRef="#br0" timeOffset="3047.89">8424 3768 0,'0'0'16,"-21"0"-16,0 21 0,-21-21 16,42 21-16,21-21 47,0 0-47,21 0 0,-21-21 15,22 21-15,-22-21 16,21 21-16,-21-21 0,22 21 0,-22-22 15,0 1-15,0 0 0,0 21 0,-21-21 16,0 0-16,0 0 0,0-1 16,0 1-1,-21 21-15,0 0 0,0 0 16,0 21-16,0 1 0,-1-22 16,1 42-16,0-21 0,0 0 0,-21 22 15,20-22-15,1 0 0,21 21 16,-21-21-16,21 1 0,0 20 0,0-21 15,0 0-15,0 0 0,0 1 16,0-1-16,21-21 0,0 21 16,1-21-16,-1 0 0,0 21 0,21-21 15,-21 0-15,22 0 0,-1 0 16,-21 0-16,22 0 0,-1-21 0,-21 21 16,21-21-16</inkml:trace>
  <inkml:trace contextRef="#ctx0" brushRef="#br0" timeOffset="3906.4">4127 4953 0,'0'0'15,"-21"-21"-15,21 0 0,0 0 16,0-1-16,-21 1 15,0 42 1,21 22 0,0-22-16,0 21 0,0 22 15,0-22-15,0 22 0,0-1 0,0 1 16,0 20-16,0-20 0,0-1 16,0 22-16,0-22 0,-21 1 15,21-1-15,-21 1 0,-1-22 0,1 1 16,21 20-16,-21-21 0,0-20 15,21 20-15,0-21 0,-21 21 0,21-20 16,-21-1-16,21 0 0,0-42 31,21 0-15</inkml:trace>
  <inkml:trace contextRef="#ctx0" brushRef="#br0" timeOffset="4631.97">4022 4974 0,'21'0'31,"0"0"-31,0 0 0,0 0 16,22 0-16,-22 0 0,21 0 16,0 0-16,22 0 0,-1 0 0,1-21 15,21 0-15,-1 21 16,1-21-16,0 21 0,-1-21 0,22 21 16,-21-22-16,-1 22 0,1 0 15,0-21-15,-1 0 0,1 21 0,0 0 16,-1 0-16,1 0 0,-21 0 0,20 0 15,-41 0-15,20 0 0,-21 0 16,1 0-16,-1 21 0,-21 0 0,22 1 16,-22-1-16,-21 0 0,21 21 15,-21 1-15,0-1 0,0 0 0,0 1 16,0-1-16,0 21 0,0-20 0,0 20 16,0 1-16,-21-22 0,0 22 15,21-1-15,0-21 0,0 22 16,-22-22-16,22 22 0,0-22 0,0 0 15,-21 1-15,21-1 0,0 0 16,0-20-16,0 20 0,0-21 0,0 21 16,0-20-16,0-1 0,0 0 0,0 0 15,0 0-15,0 0 0,-21 1 16,21-1-16,0 0 0,0 0 0,0 0 16,-21-21-16,21 21 0,-21-21 0,0 0 15,-1 22-15,1-22 0,0 21 0,0-21 16,-21 0-16,-1 0 0,-20 0 15,-1 21-15,1-21 0,-1 0 0,-20 0 16,-1 0-16,-21 0 0,0 0 16,0 0-16,1 21 0,-22-21 15,0 0-15,21 0 0,-21 0 0,21 0 16,0 0-16,21 0 0,1 0 0,-1 0 16,22 0-16,-1 0 0,1-21 15,20 0-15,1 21 0,0-21 0,20-1 16,1 1-16,0 0 0,0 0 0,21 0 15,0 0-15,0-1 16,0 1-16,21 0 0,-21-21 0,42 21 16,-20-1-16,-1 1 0</inkml:trace>
  <inkml:trace contextRef="#ctx0" brushRef="#br0" timeOffset="58273.93">5440 2709 0,'-21'106'0,"42"-212"0,-42 318 15,84-127-15,43-1 0</inkml:trace>
  <inkml:trace contextRef="#ctx0" brushRef="#br0" timeOffset="63293.11">12298 3514 0,'0'21'250,"0"0"-219,0 0 0,0-42 32,0 0-48,0 0-15,21 0 16,-21-1-16,21 1 0,-21 0 16,21 0-16,-21 0 0,21-22 0,-21 22 15,0-21-15,22 21 0,-1 0 0,-21-22 16,0 22-16,0 0 0,21 0 16,0 0-16,-21-1 15,21 22 16,-21 22-15,0-1 0,21 0-16,-21 21 0,0-21 0,0 1 15,0 20-15,0 0 0,0-21 16,0 22-16,0-1 0,0-21 0,0 22 16,-21-1-16,21-21 0,0 21 15,0-20-15,0 20 0,-21-21 0,21 0 16,0 0-16,0 1 0,0-1 0,0 0 15,0 0-15,0 0 16,21-21-16,0 0 16,1 0-16,-1 0 0,0-21 15,0 0-15,0 21 0,0-21 16,1 0-16,-1-1 0,21 1 0,-21 0 16,22-21-16,-22 21 0,21-22 15,-21 1-15,22 21 0,-22-22 0,0 22 16,0 0-16,0 0 0,-21 0 15,0 0-15,0-1 0,0 44 32,0-1-17,-21 0-15,0 0 0,21 0 0,0 0 16,-21 22-16,0-22 0,21 21 16,-22-21-16,22 1 0,0 20 15,0-21-15,0 0 0,0 0 0,0 1 16,0-1-16,0 0 15,22-21-15,-1 0 0,0 0 16,0 0-16,0 0 0,0 0 0,1 0 16,20 0-16,-21 0 0,21-21 15,-20 21-15,-1-21 0,21-1 0,-21 1 16,0 0-16,1-21 0,-1 21 16,0-22-16,0 1 0,0 21 0,0-22 15,1 22-15,-22-21 0,21 21 16,-21 0-16,0-1 0,0 1 15,-21 42 17,-1 1-32,1-1 0,21 0 0,-21 0 15,0 21-15,21-20 0,-21 20 0,21-21 16,0 0-16,0 22 0,0-22 16,0 0-16,0 0 0,0 0 0,0 0 15,21-21-15,0 22 0,0-1 16,0-21-16,1 21 0,-1-21 15,0 0-15,0 0 0,0 0 16,0 0-16,1 0 0,-1-21 0,0 0 16,-21-1-16,21 1 0,0 0 15,0 0-15,1 0 0,-22-22 0,21 1 16,0 0-16,-21-22 0,21 22 16,-21 0-16,21-22 0,-21 22 0,0-22 15,0 43-15,0-21 0,0-1 16,0 22-16,0 0 0,0 0 15,0 42 1,0 0 0,0 0-16,0 22 0,0-1 0,0 0 15,-21 1-15,21-1 0,-21 22 16,0-22-16,21 0 0,-21 1 16,-1-1-16,1 0 0,21 1 15,-21-1-15,0-21 0,21 0 0,0 0 16,0 1-16,-21-1 0,21 0 0,21-21 47,0-21-47,0 21 0,0-21 15,1-1-15,-1 1 0,0 0 0,0-21 16,0 21-16,0-1 0,1-20 0,-1 21 16,21 0-16,-42 0 15,21 21-15,0-22 0,1 22 0,-22 22 31,0-1-31,0 0 0,0 0 16,0 0-16,0 0 0,0 1 0,0-1 16,0 0-16,0 0 15,0 0-15,0 0 0,21-21 0,0 22 16,0-22-16,0 0 0,-21 21 0,21-21 16,22 0-16,-22 0 0,0 0 15,21 0-15,-20 0 0,20 0 0,-21 0 16,21-21-16,-20-1 0,20 22 0,-21-21 15,0 0-15,0 0 0,1 0 16,-1-22-16,0 22 0,-21 0 16,21-21-16,-21 21 0,0-1 15,0 1-15,0 0 0,0 0 16,-21 21-16,0 0 16,0 0-16,-1 21 0,22 0 15,-21-21-15,0 21 0,0 1 0,0-1 16,0 0-16,-1 0 0,22 0 15,0 0-15,0 1 0,0-1 16,0 0-16,22-21 31,-1 0-31,0 0 0,0 0 16,0-21-16,0 0 0,1-1 16,-1 1-16,0 21 15,-21-21-15,21 21 0,-21-21 16,21 21-16,-21 21 31,0 0-31,0 0 0,0 1 16,0-1-16,21-21 15,-21 21-15,22 0 0,-1-21 0,0 21 16,0-21-16,0 0 0,0 0 16,1 0-1,-1 0-15,0 0 0,0 0 0,0 0 16,-21-21-16,21 0 15,-21 0-15,22 0 0,-22-1 0,0 1 16,0-21-16,0 21 0,21-22 0,-21 1 16,21 0-16,0-1 0,-21 1 15,0 0-15,21-1 0,-21 1 0,21 21 16,-21 0-16,0 0 0,0 42 31,0 0-31,0 21 0,-21 1 16,0-1-16,21 0 0,-21 1 15,0-1-15,21 0 0,0 1 0,-21-22 16,21 21-16,-22-21 0,22 22 16,0-22-16,0 0 0,0 0 15,0 0-15,22-21 16,-1 21-16,0-21 16,0 0-16,0 0 0,0-21 15,1 0-15,-1 0 0,0 0 16,0 0-16,0-1 0,0 1 15,1 0-15,-22 0 0,21 0 0,0 0 16,0 21-16,-21 21 31,0 0-31,0 0 16,0 0-16,0 0 0,0 1 16,0-1-16,-21 0 0,21 0 15,-21-21-15,21 21 0,0 0 16,0 1-1,-21-22 17,-1-22-17,22 1-15,-21 21 0,21-21 16,0 0-16,-21 0 0</inkml:trace>
  <inkml:trace contextRef="#ctx0" brushRef="#br0" timeOffset="63520.4">14753 3217 0,'0'0'16,"21"0"-16,0 0 0,1-21 0,-1 21 0,0 0 16,21 0-1,-21 0-15,1 0 0,20 0 0,-21 0 0,0 0 16,0 0-16,1 0 0,-1 0 15,0 0-15,0 0 0,-21 21 16,21-21-16,0 0 0,-21 22 16,22-1-16,-1 0 15</inkml:trace>
  <inkml:trace contextRef="#ctx0" brushRef="#br0" timeOffset="63766.29">15621 3641 0,'0'0'15,"0"42"1,21-42-16,-21 21 0,0 0 0,0 1 16,0-1-16,0 0 0,0 0 15,0 0-15,0 0 0,-21 1 16,0-1-16,21 0 0,-21 0 0,-1 0 15,1 0-15,0 1 0,0-22 0,0 21 16,0 0-16,-1-21 0</inkml:trace>
  <inkml:trace contextRef="#ctx0" brushRef="#br0" timeOffset="64217.03">16404 3133 0,'0'0'15,"21"0"-15,0-21 0,-21-1 0,0 1 16,22 21-16,-22-21 16,0 42-1,0 0 1,0 22-16,0-22 0,0 21 0,0 22 15,-22-22-15,22 0 0,0 22 16,0-22-16,-21 22 0,21-22 0,-21 0 16,21-20-16,0 20 0,0-21 15,-21 21-15,21-20 0,-21-22 0,21 21 16,0 0-16,0-42 47,0 0-47,21-1 15</inkml:trace>
  <inkml:trace contextRef="#ctx0" brushRef="#br0" timeOffset="64421.14">16510 3048 0,'0'0'0,"21"0"0,21 0 15,-20 0-15,-1 0 0,0 0 0,0 0 16,0 0-16,0 0 0,22 0 0,-22 0 16,21 0-16,-21 0 0,22 0 15,-22 0-15,21 0 0,-21 0 0,1 0 16,-1 0-16,0 21 16</inkml:trace>
  <inkml:trace contextRef="#ctx0" brushRef="#br0" timeOffset="64607.03">16510 3535 0,'0'0'0,"0"21"16,21-21 0,0 0-16,0 21 0,1-21 0,-1 0 15,0 0-15,0 0 0,21 0 16,1 0-16,-1 0 0,0-21 0,1 0 15,-1 21-15,0-21 0</inkml:trace>
  <inkml:trace contextRef="#ctx0" brushRef="#br0" timeOffset="65084.76">17399 3027 0,'0'0'0,"0"-21"0,0 0 0,-21 21 16,0 0-1,-1 0-15,22 21 16,-21 0-16,21 0 0,0 21 0,-21-20 16,0 20-16,21 0 0,-21 1 15,0-1-15,21 0 0,0 1 0,-22-1 16,22 0-16,-21 1 0,21-22 0,0 21 16,0-21-16,-21 0 0,21 1 15,-21-1-15,21 0 0,0 0 16,0-42 46,21 0-62,0 21 0,0-21 0,1-1 16,-1 22-16,21-21 0,-21 0 16,0 21-16,22-21 0,-22 21 0,21 0 15,-21 0-15,1 0 0,-1 0 16,0 0-16,-21 21 15,0 0-15,0 0 0,0 1 16,-21-1-16,-22 0 16,22-21-16,0 21 0,-21 0 15,21-21-15,-22 21 0,1-21 16,21 22-16,-22-22 0,22 0 0,0 21 16,-21-21-16,21 0 0,21 21 15,21-21 1</inkml:trace>
  <inkml:trace contextRef="#ctx0" brushRef="#br0" timeOffset="65373.59">18013 3704 0,'-21'21'32,"21"1"-32,0-1 15,-22-21-15,1 21 0,21 0 0,-21 0 16,0 0-16,0 1 0,21-1 16,-21-21-16,21 21 0,-22-21 15,22 21-15,0-42 47,0 0-47,22 21 16</inkml:trace>
  <inkml:trace contextRef="#ctx0" brushRef="#br0" timeOffset="65622.45">18627 3281 0,'0'0'0,"21"0"16,-21 21-1,0 0-15,0 0 16,0 1-16,0-1 0,0 21 16,0-21-16,0 0 0,0 1 15,-21-1-15,21 0 0,-22 0 0,1 0 16,21 0-1</inkml:trace>
  <inkml:trace contextRef="#ctx0" brushRef="#br0" timeOffset="65830.33">18796 3090 0,'-21'0'0,"42"0"0,-63 0 0,20 0 16,1 0-16,0 0 15,0 0-15,0 0 16,21 22 0,0-1-1,0 0 1</inkml:trace>
  <inkml:trace contextRef="#ctx0" brushRef="#br0" timeOffset="66551.92">18944 3514 0,'0'0'0,"0"21"0,-21 0 15,21 0-15,0 0 0,0 1 16,0-1-16,0-42 47,21-1-47,0 22 16,-21-21-16,21 0 0,1 0 15,-22 0-15,21 0 0,0-22 0,0 22 16,-21 0-16,21-21 0,0 20 15,1-20-15,-22 21 0,21 0 0,0 0 16,0-1 0,0 22-16,-21 22 15,0-1-15,0 0 16,0 21-16,0-21 0,0 22 0,0-22 16,0 0-16,0 21 0,0-20 15,0-1-15,0 0 0,0 0 0,0 0 16,21 0-16,1-21 15,-1 0-15,0 22 0,0-22 16,0 0-16,22 0 0,-22 0 16,0 0-16,21-22 0,-21 22 0,22-21 15,-22 0-15,21 0 0,-21 0 0,1 0 16,20-1-16,-21-20 16,0 21-16,-21 0 0,0-22 0,21 22 0,-21 0 15,0 0-15,0 0 16,-21 21-16,0 0 15,0 0-15,0 0 0,0 0 16,-1 0-16,22 21 0,-21 0 0,21 0 16,0 0-16,0 1 0,0-1 15,21 0-15,1 0 0,-1 0 0,0 0 16,0 1-16,-21-1 0,21 0 16,0 0-16,1-21 0,-22 21 0,0 0 15,0 1-15,0-1 16,-22-21-1,1 0-15,0 0 0,0 0 16,0 0-16,0 0 16,-1 0-16,-20 0 0,21 0 0,0 0 15,0-21-15,21-1 0,-22 22 16,22-21-16,0 0 0,0 0 16,0 0-16,0 0 0</inkml:trace>
  <inkml:trace contextRef="#ctx0" brushRef="#br0" timeOffset="67324.31">20151 2858 0,'0'0'0,"21"0"0,-21-43 16,0 22 0,0 42 15,0 0-31,0 1 0,0-1 0,-21 21 15,21-21-15,0 22 0,0-22 16,-22 21-16,22 0 0,0 1 0,0-1 16,-21 0-16,21 1 0,-21-1 15,21 0-15,0-20 0,-21 20 0,21-21 16,0 21-16,0-20 0,0-1 16,0 0-16,0 0 0,0 0 0,0 0 15,0 1 1,21-22-1,0 0 1,0 0-16,1-22 16,-1 22-16,0-21 0,0 21 0,0-21 15,22 0-15,-22 21 0,0-21 16,0 0-16,21-1 0,-20 1 0,-1 0 16,0 0-16,0-21 0,0 20 15,-21 1-15,0 0 0,-21 21 31,0 0-31,0 0 0,0 0 16,-1 21-16,1 0 0,0 1 0,0-1 0,21 0 16,-21 0-16,21 0 15,-21-21-15,21 21 0,0 1 0,0-1 16,0 0-16,0 0 16,21-21-1,0 0-15,0 0 16,0 0-16,0 0 15,1 0-15,-1-21 0,0 0 16,0 0-16,0-1 0,0 1 16,1 0-16,-1 0 0,-21 42 31,0 0-15,0 0-16,0 1 15,0-1-15,0 0 0,0 0 16,0 0-16,0 0 0,0 1 15,21-22-15,0 0 16,0 21-16,0-21 0,1 0 0,-1 0 16,0 0-16,21 0 0,-21 0 15,1 0-15,20 0 0,-21 0 0,21-21 16,-20 21-16,-1-22 0,21 1 16,-21 21-16,0-21 0,1 0 0,-1 0 15,-21-22-15,0 22 16</inkml:trace>
  <inkml:trace contextRef="#ctx0" brushRef="#br0" timeOffset="67716.09">19939 2879 0,'0'0'0,"21"0"16,0 0 0,0 0-16,1 0 0,20-21 0,0 21 15,1 0-15,-1 0 0,21 0 16,-20 0-16,20 0 0,1 0 0,-1 0 15,-20-22-15,20 22 0,-21-21 16,1 21-16,-22 0 0,21 0 0,-21-21 16,1 21-16,-22-21 15,-22 21 17,1 0-32,0 0 0,21 21 15,0 0 1,0 0-1</inkml:trace>
  <inkml:trace contextRef="#ctx0" brushRef="#br0" timeOffset="76916.89">14393 3852 0,'0'0'0,"0"22"15,0-1 1,0 0-16,0 0 16,0 0-16,0 0 0,0 1 15,0-1-15,0 0 0,0 0 16,0 0-16,0 0 0,0 1 0,21-1 16,1 0-16,-22 0 0,21 0 15,0 0-15,0 1 0,0-22 0,0 21 16,1 0-16,20-21 0,-21 0 0,21 21 15,-20-21-15,20 0 0,0 0 16,1 21-16,-1-21 0,0 0 0,1 0 16,-1 0-16,21 0 0,-20 21 15,-1-21-15,0 0 0,1 0 16,-1 0-16,0 0 0,1 0 0,-1 0 16,0 0-16,1 0 0,-22 0 15,0 0-15,21 0 0,-20 0 0,20-21 16,-21 0-16,0 21 0,22-21 15,-22 21-15,0-21 0,21 0 0,-21-1 16,22 22-16,-1-21 0,0 0 0,22 0 16,-22 0-16,22 0 0,-1 21 15,22-22-15,-22 1 0,1 0 0,21 21 16,-22-21-16,1 21 0,-1-21 16,22 0-16,-22 21 0,1 0 0,-1 0 15,1-22-15,-1 22 0,22 0 16,-22 0-16,22 0 0,-21 0 15,20 0-15,-20 0 0,-1 0 0,1 0 16,-1 22-16,-20-22 0,-1 21 16,21 0-16,-41-21 0,20 21 0,0 0 15,-21-21-15,1 21 0,20 1 16,-21-1-16,0-21 0,0 21 0,-21 0 16,22-21-16,-22 21 0,21 0 0,0 1 15,-21-1 1,0-42 62,21-1-78,0 22 16,-21-21-16,21 0 0,1 0 0,-1 0 15,0 0-15,21-1 0,-21 1 16,22-21-16,-1 21 0,0 0 0,22-1 15,-22 1-15,22 0 0,-1 0 0,-20 21 16,20 0-16,1 0 0,-1 0 16,-21 0-16,22 0 0,-22 0 0,1 21 15,20-21-15,-21 21 0,1 0 16,-1 1-16,22-1 0,-22 21 16,21-21-16,1 0 0,-1 1 0,1-1 15,-1 0-15,1 0 0,-1 0 16,1-21-16,-1 21 0,1 1 0,-22-22 15,22 0-15,-22 21 0,0-21 16,1 0-16,-1 0 0,-21 0 0,22 0 16,-22 0-16,0 0 0,21 0 0,-21-21 15,1 21-15,-22-22 0,21 1 16,0 0-16,0 21 0,0-42 0,-21 21 16,0-1-16,21 1 0,1-21 15,-22 21-15,0 0 0,0-1 0,0 1 16,0 0-16,21 0 0,-21 0 15,0 0-15,0-1 16,-21 22 31,-1 22-47,1-22 0</inkml:trace>
  <inkml:trace contextRef="#ctx0" brushRef="#br0" timeOffset="77189.74">19600 5503 0,'0'0'0,"-42"0"0,21 0 16,-22 0-16,22 0 0,0 0 15,21-21-15,0 0 0,0 0 16,0 0-16,0 0 0,0-1 16,0 1-1</inkml:trace>
  <inkml:trace contextRef="#ctx0" brushRef="#br0" timeOffset="77577.52">19431 4974 0,'0'-21'15,"0"42"-15,21-63 0,-21 0 0,0 20 0,0 1 16,0 0-16,21-21 0,-21 21 0,21-1 16,-21 1-16,0 0 0,0 0 15,0 0-15,0 0 0,22 21 0,-22-22 16,0 1-16,21 21 15,0 21 17,-21 1-17,0 20-15,0 0 0,21 1 0,-21-1 16,0 21-16,0-20 0,0 20 16,0 1-16,0-1 0,0 1 0,0-1 15,-21-20-15,0 20 0,0 1 0,21-22 16,-22 0-16,1 22 0,21-22 15,0 0-15,-21-20 0,21 20 0,-21-21 16,21 0-16,0 0 0,0 1 0,0-1 31,0-42-15,0-1-16,0 1 16,0 0-16,21 0 0,0-21 15,-21 20-15,21-20 0,1 0 0,-1-1 16</inkml:trace>
  <inkml:trace contextRef="#ctx0" brushRef="#br0" timeOffset="78092.97">19643 4699 0,'0'0'0,"0"-21"16,21 21-1,-21-21 1,21 21-16,0 0 0,21 0 0,-20 0 15,20-21-15,-21 21 0,21 0 16,1 0-16,-1-22 0,0 22 0,1 0 16,-1 0-16,22-21 0,-22 0 0,0 21 15,1 0-15,20 0 0,-21-21 16,1 21-16,-1 0 0,0 0 0,-20 0 16,-1 0-16,0 0 0,0 0 15,-21-21-15,-21 21 31,0 0-15,0 21-16,-1-21 0,1 21 16,21 0-16,0 0 15,0 1-15,0-1 0,0 21 0,0-21 16,0 22-16,0-1 0,0 0 0,0 1 16,0-1-16,0 0 0,0-21 15,21 22-15,-21-1 0,22 0 0,-22 1 16,0-1-16,0-21 0,0 22 15,0-1-15,0-21 0,0 21 0,0-20 16,0 20-16,-22 0 0,1-21 16,0 22-16,0-22 0,-21 21 15,20-21-15,-20 1 0,0-1 0,-22 0 16,22 0-16,-22 0 0,1 0 0,-1-21 16,1 22-16,-1-22 0,1 21 15,-22-21-15,22 0 0,-22 0 0,22 0 16,-22 0-16,0 0 0,22 0 0,-22-21 15</inkml:trace>
  <inkml:trace contextRef="#ctx0" brushRef="#br0" timeOffset="78500.74">16679 4699 0,'0'0'0,"0"-21"16,0 0-16,21 21 0,-21 21 31,0 21-31,0-21 16,0 22-16,0-1 0,0 22 0,0-22 15,0 21-15,-21-20 0,21 20 16,-21-20-16,21-1 0,0 0 0,-21 1 16,0-1-16,0 0 0,21 1 0,-22-22 15,22 0-15,0 21 0,-21-21 16,21 1-16,0-1 0,0-42 31,21-1-31,1 1 0,-1 0 16</inkml:trace>
  <inkml:trace contextRef="#ctx0" brushRef="#br0" timeOffset="78956.6">16849 4657 0,'0'0'0,"0"-43"16,21 22-16,0 21 16,-21-21-16,21 21 15,0 0-15,0-21 0,1 0 16,20 21-16,-21 0 0,21-21 0,1 21 16,-1 0-16,22 0 15,-22-22-15,21 22 0,1 0 0,-22 0 16,22 0-16,-22 0 0,0 0 15,1 0-15,-22 0 0,0 0 0,0 0 16,-21 22-16,0-1 16,0 0-16,0 0 15,0 0-15,0 0 0,0 1 0,0-1 16,0 0-16,0 0 0,0 0 16,0 22-16,0-22 0,21 21 0,-21-21 15,22 0-15,-1 22 0,0-22 16,-21 21-16,21-21 0,0 22 15,0-22-15,-21 21 0,0-21 0,22 22 16,-22-22-16,0 0 0,0 21 16,0-20-16,-22-1 0,1 21 0,0-21 15,-21 0-15,-22 22 0,22-22 0,-22 0 16,-20 0-16,20 0 0,-20 1 16,-1-1-16,0 0 0,1 0 0,-1-21 15,21 0-15,-20 0 0,-1 0 0,0 0 16</inkml:trace>
  <inkml:trace contextRef="#ctx0" brushRef="#br0" timeOffset="79453.31">14224 4699 0,'-21'0'16,"0"0"-16,-1 42 15,1-20-15,0 20 0,0 21 16,21-20-16,-21 20 0,0 1 0,-1-1 15,1-20-15,0 20 0,21 1 0,-21-22 16,0 21-16,0-20 0,-1-1 16,22 0-16,-21 1 0,21-1 0,-21-21 15,21 22-15,0-22 0,0 0 0,0 0 16,21-21 0,0 0-16,1 0 0,-1-21 15,0 0-15,0 0 0,0-1 0,22 1 16</inkml:trace>
  <inkml:trace contextRef="#ctx0" brushRef="#br0" timeOffset="79852.08">14224 4720 0,'0'0'0,"0"-21"0,-21 21 15,21-21-15,-21 21 0,21-21 16,21 21 15,21 0-31,-21 0 0,22 0 16,-22-21-16,42 21 0,-20 0 0,20-22 15,1 22-15,-1 0 16,1 0-16,-1 0 0,22-21 0,-1 21 16,1 0-16,0 0 0,-1 0 0,1 21 15,-21 1-15,-1-22 0,-21 21 16,1 0-16,-22 21 0,0-21 0,-21 22 15,0-22-15,0 21 0,-42 1 16,21 20-16,-22-21 0,1 1 0,-22-1 16,22 0-16,-21 1 0,20-1 0,-20 0 15,-1-20-15,1 20 0,20-21 16,-20 21-16,21-20 0,-1-1 0,-20 0 16,20 0-16,1 0 0,0-21 15,-1 21-15,22 1 0,-21-22 16,0 0-16,-1 21 0,1-21 0,0 0 15,-1 0-15,1 0 0,0 0 0</inkml:trace>
  <inkml:trace contextRef="#ctx0" brushRef="#br0" timeOffset="80456.74">16087 9313 0,'0'0'0,"0"-169"0,0 21 16,0 42-16,0 21 0,0 22 0,-22 42 15,22 0-15,0 42 16,0 0-16,0 0 16,0-42-1,0 0-15,0 0 16,0-22-16</inkml:trace>
  <inkml:trace contextRef="#ctx0" brushRef="#br0" timeOffset="81188.32">16277 6964 0,'-21'0'0,"42"0"0,-63 0 0,21 0 0,-1 0 16,22-21-16,22 21 31,-1 0-31,0 0 0,21 0 16,1 0-16,20 0 0,-21-21 0,43 21 16,-21 0-16,-1 0 15,22 0-15,-1-22 0,1 22 0,-21 0 16,20 0-16,1-21 0,-22 21 0,1 0 15,-1 0-15,-20 0 0,-1 0 16,0 0-16,-20 0 0,-1 0 0,0 0 16,0 21-16,-21 1 0,0-1 15,0 0-15,0 0 0,0 0 16,0 0-16,0 1 0,0-1 16,0 0-16,0 0 15,0 0 16,0 0-15,-21-21-16,21 43 0,0-22 16,0 21-16,0 1 0,0 20 0,-21-21 15,21 22-15,0-1 0,0 1 0,0 21 16,0-22-16,0 22 0,0-1 16,0 1-16,0-21 0,0 20 0,0-20 15,0 20-15,0-20 0,0-1 0,0-20 16,0 20-16,-21-20 0,21 20 0,-22-21 15,1 1-15,21-1 0,-21 0 16,0 1-16,0-22 0,0 21 16,-1-21-16,1 1 0,-21-1 0,21 0 15,0 0-15,-22-21 0,22 0 0,-21 0 16,-1 0-16,22 0 0,-21 0 0,0-21 16,20 0-16,-20 0 0,0-22 0,21 22 15,-22 0-15,1-21 0,0 20 0,-1 1 16,-20 0-16,20 0 0,1 0 15,-21 0-15,-1-1 0,22 1 0,-22 21 16,22 0-16,0 0 0,-1 0 0,1 0 0,21 0 16,-22-21-16,22 21 0,0 0 15,21-21 1,0 0-16,0 0 16,0-1-16,0 1 0,21 0 15,0 0-15</inkml:trace>
  <inkml:trace contextRef="#ctx0" brushRef="#br0" timeOffset="81480.67">16214 7133 0,'0'0'0,"-22"0"0,1 0 16,0 0-16,21 21 15,-21 1-15,21 20 16,0 0-16,0 1 0,0 20 0,0 1 16,0-1-16,0 64 0,0-42 0,0-22 15,21 22-15,-21-22 0,0 22 0,21-21 16,-21-1-16,0 1 0,0-1 0,0 1 16,0-1-16,0-21 0,-21 43 0,0-43 15,21 1-15,0-22 0,0 0 0,0 21 16,0-20-16,21-44 15,0 1-15</inkml:trace>
  <inkml:trace contextRef="#ctx0" brushRef="#br0" timeOffset="82232.47">18182 6604 0,'21'0'15,"-21"21"1,21 0-1,-21 1-15,0-1 0,0 0 0,0 21 16,0-21-16,0 1 0,0-1 0,0 21 16,0-21-16,0 0 0,0 22 0,0-22 15,0 0-15,0 0 0,0 0 0,-21 1 16,21-1-16,0 0 0,-21-21 16,0 0-16,0-21 31,21 0-16,0-1-15,0 1 0,0 0 16,0 0-16,0 0 0,0-22 0,0 22 16,21-21-16,-21 21 0,0-22 0,21 1 15,0 21-15,0-21 0,-21-1 0,22 22 16,-1 0-16,0 0 0,21 0 0,-21 21 16,1 0-16,20 0 0,-21 0 0,0 21 15,22 0-15,-22 0 0,21 0 0,-21 22 16,0-22-16,1 21 15,-1-21-15,-21 22 0,0-22 0,0 0 16,0 0-16,0 0 0,0 0 0,0 1 16,0-1-16,0-42 47,0-1-47,0 1 15,0 0-15,0 0 0,21 0 16,0 0-16,0-1 0,0-20 0,1 21 15,-1 0-15,0 0 0,0 21 0,0-22 16,0 22-16,1 0 0,-1 0 16,0 0-16,0 22 0,-21-1 0,0 0 15,21 0-15,-21 0 0,21 0 16,-21 1-16,0-1 0,0 0 0,0 0 16,0 0-16,0 22 0,0-22 15,0 0-15,0 0 0,0 0 16,22-21 15</inkml:trace>
  <inkml:trace contextRef="#ctx0" brushRef="#br0" timeOffset="83148.87">19431 6689 0,'21'-21'15,"-42"42"-15,42-64 0,0 43 0,0-21 16,-21 0-16,22 21 0,-22-21 0,0 0 16,0 0-1,-22 21 1,1 0-16,0 0 16,0 21-16,0 0 0,0 0 0,-1 0 15,1 22-15,21-22 0,-21 0 0,21 0 16,-21 0-16,21 22 0,-21-22 0,21 0 15,0 0-15,0 0 16,21-21-16,0 21 0,0-21 16,0 0-16,1 0 0,-1 0 15,21 0-15,-21 0 0,22 0 0,-22-21 16,21 21-16,0-21 0,-20 0 0,20 21 16,0-21-16,-21 0 0,22-1 0,-1-20 15,-21 21-15,0 0 0,1 0 0,-1-22 16,0 22-16,-21 0 0,21 21 0,-21-21 15,0 0-15,-21 21 16,0 0-16,0 0 16,-1 21-16,22 0 0,-21 0 0,0 0 15,21 0-15,0 1 0,0-1 16,0 0-16,0 0 0,21 0 16,0 0-16,1-21 0,-22 22 15,21-1-15,0-21 0,0 21 16,0 0-16,0-21 15,-21 21 1,-21-21 0,0 0-16,0 0 15,0 0-15,0 0 0,-1 0 16,22 21-16,-21-21 0,21 22 31,21-22-15,1 0-16,-1 0 15,0 0-15,0 0 0,0 0 0,22-22 16,-22 1-16,0 21 0,21-21 0,1 0 16,-22 0-16,21 0 0,0-1 0,1 1 15,-1 0-15,-21 0 0,22 0 0,-22 0 16,0-1-16,0 1 0,-21 0 16,-21 21-1,0 0-15,0 0 16,-1 21-16,1-21 0,0 21 0,21 1 15,-21-1-15,21 0 0,-21 0 0,21 0 16,0 0-16,0 1 16,0-1-16,0 0 0,0 0 15,0 0-15,21 0 0,-21 1 16,0-1 0,-21-21-1,0 0-15,-1 0 16,1 0-16,0 0 15,21-21 1,0-1 0,0 1-16,21 0 15,0 21-15,1 0 0</inkml:trace>
  <inkml:trace contextRef="#ctx0" brushRef="#br0" timeOffset="84580.16">21061 6646 0,'0'0'0,"0"-21"0,-21 21 15,-1 0-15,1-21 0,0 21 16,0 0-16,0 0 0,0 0 0,-1 0 16,-20 0-16,21 21 0,0-21 0,0 21 15,-1 1-15,-20 20 16,21-21-16,0 0 0,0 0 0,21 1 15,0-1-15,-22 0 0,22 0 0,0 0 16,0 0-16,22-21 16,-1 0-16,0 0 15,0 0-15,21 0 0,-20 0 0,-1-21 16,21 0-16,-21 0 0,0 0 16,1 0-16,-1-1 0,21 1 0,-42 0 15,21 0-15,0 0 0,1 0 16,-22-1-16,0 1 0,0 42 31,0 1-15,-22-1-16,22 0 0,0 0 15,-21 0-15,21 0 0,0 1 0,0-1 16,0 0-16,21 0 16,1 0-16,-1-21 0,21 21 0,-21-21 15,22 22-15,-1-22 0,0 0 0,1 0 16,-22 0-16,21 0 0,0 0 15,-20 0-15,20 0 0,-21 0 0,0 0 16,0-22-16,1 1 0,-1 0 16,-21 0-16,0 0 0,0 0 0,0-1 15,0-20-15,0 21 0,0 0 0,0 0 16,0-1-16,0 1 16,0 0-16,-21 21 0,-1 0 15,1 0-15,0 0 16,0 0-1,21 21-15,-21-21 0,21 21 16,-21-21-16,21 22 0,21-22 31,0 0-31,0 0 16,0 0-16,0 0 0,1 0 16,-22-22-16,21 22 0,-21-21 15,21 21-15,-21-21 16,0 42 31,0 0-47,0 22 15,0-22-15,0 21 0,0 1 0,0-1 16,-21 0-16,21 1 0,0-1 0,0 21 16,-21 1-16,21-1 0,0 1 15,0-1-15,0 1 0,0-22 0,-22 22 16,22-1-16,0-20 0,0-1 0,-21 21 15,21-20-15,0-1 0,-21 0 16,21 1-16,0-22 0,-21 21 16,0 1-16,0-22 0,21 0 0,-22 0 15,1 0-15,0 0 0,0-21 16,0 0-16,0 0 0,-1 0 16,1 0-16,21-21 15,0 0-15,0-21 0,0 21 0,0-1 16,0-20-16,21 0 0,1-1 15,-1 1-15,21-21 0,0-1 0,-20 22 16,20-22-16,21-20 0,-20 20 0,-1 1 16,22-1-16,-22 1 0,0-1 15,1 1-15,-1 20 0,0-20 16,1 42-16,-22-22 0,0 1 0,0 21 16,0 0-16,-21-1 0,0 1 15,0 0-15,0 0 16,0 42 46,21-21-46,1 0 0,-1 0 15,0 0-16,0 0-15,0-21 0,0 21 16,1 0-16,-1-21 0,0 0 16,0 21-16,0-22 0,0 1 0,1 0 15,-22 0-15,0 0 16,21 0-16,-21-1 0,0 1 0,0 0 16,0 0-16,-21 21 0,-1-21 0,1 0 15,0 21-15,0 0 16,0 0-16,0 21 0,21 0 15,-22 0-15,22 0 0,0 0 16,0 22-16,0-22 0,0 0 0,0 0 16,0 0-16,0 1 15,22-22-15,-22 21 0,21-21 0,0 0 16,0 0-16,0 21 0,0-21 0,1 0 16,-1 0-16,21 0 0,-21 0 15,22 0-15,-22-21 0,21 21 0,-21-21 16,0 21-16</inkml:trace>
  <inkml:trace contextRef="#ctx0" brushRef="#br0" timeOffset="85476.1">16383 7239 0,'0'-42'15,"0"21"1,21-1-16,0 1 0,22 21 0,-1-21 16,0 0-16,22 0 0,-22 0 15,22 21-15,-1-22 0,-21 1 0,22 21 16,-22-21-16,1 21 0,-1 0 0,0-21 16,-21 21-16,1 0 0,-1 0 15,0 0-15,0 0 16,0 0-16,-21-21 0,21 21 15</inkml:trace>
  <inkml:trace contextRef="#ctx0" brushRef="#br0" timeOffset="85722.61">16806 7557 0,'0'21'0,"0"0"16,21-21 0,1-21-16,-1 0 15,0 21-15,0-22 0,0 22 0,0-21 16,22 21-16,-22-21 16,0 21-16,0 0 0,0-21 0,1 21 15,-1-21-15,0 21 0,0 0 0,0 0 16,0 0-16</inkml:trace>
  <inkml:trace contextRef="#ctx0" brushRef="#br0" timeOffset="85965.56">16658 7916 0,'-21'0'0,"42"0"0,-42 22 15,0-22-15,42 0 32,0 0-32,0 0 0,0 0 15,22 0-15,-22-22 0,21 22 0,-21-21 16,22 21-16,-1-21 0,-21 21 16,22 0-16,-22-21 0,0 21 0,0 0 15,0 0-15,0 0 0,1 0 0,-22-21 16</inkml:trace>
  <inkml:trace contextRef="#ctx0" brushRef="#br0" timeOffset="136182.79">4974 2752 0,'0'21'0,"0"0"15,0 0-15,0-42 63,0 0-63,0 0 0,0 0 15,0-1-15,0 1 0,21-21 0,-21 21 16,21-22-16,-21 1 0,0 0 16,22-1-16,-22 1 0,21 0 0,-21-1 15,0-20-15,21 21 16,0-1-16,-21 1 0,21 0 0,-21 20 16,0-20-16,0 0 0,0 21 15,0-1-15,0 1 0,0 42 31,-21 1-31,0-1 0,0 21 16,0-21-16,-1 22 0,1-1 16,0 21-16,-21-20 0,21-1 0,-1 22 15,1-22-15,0 21 0,21-20 0,0-1 16,0 0-16,0 1 0,0-1 16,0-21-16,0 0 0,0 1 0,21-1 15,-21 0-15,21 0 16,22-21-16,-22 0 0,0 0 0,21 0 15,-20 0-15,20 0 0,0 0 16,-21 0-16,22 0 0,-1 0 0,-21-21 16,22 0-16,-1 0 0,-21-1 0,0 1 15,22 0-15,-22 0 0,0 0 16,-21 0-16,0-1 0,21 1 0,-21 0 16,0 0-16,0 0 0,-21 21 15,0 0 1,0 0-16,-1 21 0,1 0 15,21 0-15,-21 0 0,0 1 0,0-1 16,21 0-16,-21 21 16,21-21-16,-22 1 0,22-1 0,0 0 15,0 0-15,0 0 0,0 0 0,0 1 16,22-22-16,-1 21 0,21-21 16,-21 0-16,22 21 0,-1-21 0,0 0 15,1 0-15,-1 0 0,0 0 16,1 0-16,20-21 0,-21 21 0,1-21 15,-1 21-15,-21-22 0,22 22 0,-22-21 16,21 0-16,-21 0 0,0 0 16,1 0-16,-22-1 0,0 1 0,21 0 15,-21 0-15,0-21 0,0 20 16,0 1-16,0 0 0,0 0 16,-21 21-1,-1 0-15,1 0 16,0 0-16,0 0 0,0 0 0,0 21 15,-1 0-15,1-21 0,0 21 16,0 1-16,0-1 0,0 0 16,21 0-16,0 0 15,21-21 1,0 0-16,0 0 16,0 0-16,0 0 0,1-21 15,-1 0-15,0 21 0,0-21 0,0 21 16,0-21-16,1 21 15,-22-22-15,0 44 47,0-1-47,-22 0 0,22 0 16,0 21-16,-21-20 0,0 20 16,21 0-16,-21 1 0,21-1 0,0 0 15,0 22-15,0-22 0,-21 22 16,21-22-16,0 21 0,0-20 0,0 20 15,0-20-15,0-1 0,0 0 0,0 22 16,0-22-16,0-21 16,21 22-16,-21-1 0,0 0 0,0-21 15,0 22-15,0-22 0,0 0 0,0 0 16,-21 0-16,0 1 0,-1-1 16,1-21-16,0 0 0,0 0 0,0 0 15,0 0-15,-1 0 0,1-21 0,21-1 16,0 1-16,-21 0 0,21-21 15,0-1-15,0 1 0,0 0 0,0-1 16,21-20-16,0 21 0,1-22 0,-1 22 16,0-22-16,21 22 0,-21 0 15,22-22-15,-22 22 0,21 21 16,1-22-16,-1 1 0,0 0 16,-21 20-16,22-20 0,-1 0 0</inkml:trace>
  <inkml:trace contextRef="#ctx0" brushRef="#br0" timeOffset="136632.67">6562 2540 0,'0'0'0,"0"-21"0,0 0 16,0 0 0,-22 21-1,1 0-15,0 0 0,0 21 16,0 0-1,0-21-15,-1 21 0,22 0 0,-21 0 16,0 1-16,21-1 16,21-21 31,0 0-47,1 0 0,-22-21 15,21 21-15,0-22 0,-21 1 16,21 21-16,-21-21 0,21 21 15,-21-21-15,21 21 16,-21 21 31,0 0-47,0 0 0,0 1 0,0-1 16,0 0-16,0 0 15,0 0-15,22 0 0,-22 1 16,21-22-16,0 0 15,0 0-15,0 0 0,0 0 16,1 0-16,-1 0 0,21-22 0,-21 22 16,0-21-16</inkml:trace>
  <inkml:trace contextRef="#ctx0" brushRef="#br0" timeOffset="137474.48">7154 2434 0,'0'0'0,"-21"0"32,0 0-32,0 0 0,0 0 15,-1 21-15,1 1 16,21-1-16,-21 0 0,21 0 16,0 0-16,0 0 15,0 1-15,0-1 16,0 0-16,21-21 15,0 0 1,1 0-16,-1 0 0,0 0 0,0 0 16,0 0-16,0 0 0,1-21 15,-1 21-15,0-21 0,0 21 0,0-22 16,0 1-16,1 0 0,-1 0 16,0 0-16,0 0 0,0 21 0,-21-22 15,0 1-15,0 0 16,0 42 15,0 0-15,0 1-16,0-1 15,0 0-15,0 0 16,21-21 0,1 0-16,-1 0 15,0 0-15,0-21 0,0 21 0,0-21 16,1 0-16,-1 21 0,0-22 15,0 1-15,0 21 0,0-21 0,1 0 16,-22 42 47,0 0-63,-22 0 15,22 1-15,-21-1 0,21 21 0,0-21 16,0 0-16,0 22 0,0-22 15,-21 0-15,21 21 0,0-20 0,0-1 16,-21 21-16,21-21 0,0 22 16,0-22-16,0 21 0,0-21 0,0 22 15,0-22-15,0 21 0,-21 0 0,21-20 16,-21 20-16,21 0 0,-22 1 16,22-22-16,0 21 0,-21 0 0,21-20 15,0-1-15,0 0 16,0 0-16,0 0 0,0 0 0,0-42 31,0 0-31,21 0 16,1-21-16,-1 20 0,-21-20 0,0 0 15,21-1-15,0 1 0,-21 0 0,21-1 16,0 1-16,1-21 0,-22 20 16,21 1-16,0-22 0,0 22 0,0 0 15,22-1-15,-22 1 0,21 21 16,0-21-16,1 20 0,-22 1 15,21 0-15,1 0 0</inkml:trace>
  <inkml:trace contextRef="#ctx0" brushRef="#br0" timeOffset="143460.1">18584 2244 0,'0'0'0,"0"-43"15,0 22-15,0 0 0,0 0 16,0 0-16,0 0 16,0-1-1,0 44 32,0-1-47,0 0 0,0 0 16,-21 0-16,0 0 0,0 22 0,21-22 15,0 21-15,-21-21 0,-1 1 16,22-1-16,-21 0 0,21 0 0,0 0 16,0 0-16,-21 1 15,21-44 1,0 1-1,21 0-15,-21 0 16,0 0-16,0 0 0,21-1 0,1 1 16,-22 0-16,21 0 0,0 0 15,-21 0-15,0-1 0,21 1 0,0 0 16,-21 0-16,0 0 0,21 21 16,1 0-1,-22 21-15,0 0 16,0 0-16,0 0 15,0 1-15,0-1 0,0 0 0,0 0 16,0 0-16,0 0 0,0 1 16,21-22-16,-21 21 0,21-21 15,0 0-15,0 0 0,0 0 16,1 0-16,-1 0 16,0 0-16,0-21 0,0 21 0,0-22 15,1 1-15,-1 0 16,21 21-16,-21-21 0,0 0 0,1 0 15,-1-1-15,0 1 0,0 0 0,0 21 16,0-21-16,1 21 0,-22 21 31,0 0-15,0 0-16,-22 1 0,22-1 0,-21 0 16,0 0-16,21 0 0,0 0 15,0 1-15,0-1 0,0 0 0,0 0 16,0 0-1,21-21-15,0 0 16,1 0-16,-1 0 0,0 0 0,0 0 16,0-21-16,0 21 0,1-21 15,-1 0-15,0 0 0,-21-1 16,0 1-16,0 0 16,0 0-16,0 0 0,-21 0 15,0 21-15,21-22 0,-22 22 0,1-21 16,0 21-16,0 0 0,0 0 15,0 0-15,-1 0 16,1 0-16,21 21 16,0 1-1,21-22 1,1 0-16,-1 0 0,0 0 0,0 0 16,0 0-16,22 0 0,-22 0 15,21 0-15,0 0 0,1 0 16,-1-22-16,0 22 0,-20-21 0,20 21 15,0-21-15,1 0 0,-22 21 16,21-21-16,-21 0 0,0-1 0,1 1 16,-1 0-16,-21 0 0,0 0 15,21 0-15,-21-1 0,0 1 0,21 21 16,-21-21-16,0 42 31,-21 0-15,0 1-16,0 20 0,21-21 15,-22 0-15,1 22 0,0-22 0,21 0 16,0 0-16,0 0 0,-21 0 16,21 1-16,0-1 0,0 0 15,0 0-15,21-21 16,0 0 0,0 0-16,1 0 15,-22-21 1,21 0-16</inkml:trace>
  <inkml:trace contextRef="#ctx0" brushRef="#br0" timeOffset="143656.07">19643 2032 0,'21'0'0,"0"0"0,0 0 15,0 0-15,0 0 0,22 0 0,-22 0 16,0 0-16,0 0 0,22 0 16,-22 0-16,0 0 0,0 0 0,0 0 15,0 0-15</inkml:trace>
  <inkml:trace contextRef="#ctx0" brushRef="#br0" timeOffset="145064.34">20659 1820 0,'0'-21'15,"-22"21"-15,1 0 16,0 0-1,0 0-15,0 21 16,0-21-16,21 22 0,0-1 16,-22 0-16,1 21 0,21-21 0,-21 1 15,0-1-15,21 21 0,0-21 0,-21 0 16,0 1-16,-1 20 0,22-21 16,-21-21-16,21 21 0,0 0 0,-21 1 15,21-1-15,-21-21 16,21-21 31,0-1-47,0 1 15,21 0-15,0 0 16,-21 0-16,0 0 16,21 21-1,1 0 1,-1 21-1,0-21-15,-21 21 0,21 0 16,0-21 0,-21 21-16,21-21 0,1 0 15,-1 0-15,0 0 16,0 0 0,0 0-16,0 0 0,1 0 0,-1 0 15,0 0-15,21 0 0,-21 0 0,1 0 16,-1-21-16,0 21 0,0-21 15,0 0-15,0 21 0,1-21 0,-1 21 16,-21-22 0,-21 22 15,-1 0-15,1 22-1,21-1-15,0 0 16,0 0-1,21 0 1,1-21-16,-1 0 0,0 0 16,0 0-16,0 0 0,0 0 15,1 0-15,20 0 0,-21 0 0,0 0 16,22 0-16,-22 0 0,0 0 16,0 0-16,21 0 0,-20-21 0,-1 21 15,0-21-15,0 0 0,0 21 16,0-21-16,-21-1 0,0 1 15,0 0-15,-21 21 32,0 0-17,0 0-15,0 0 16,0 21-16,-1-21 0,22 21 0,-21 1 16,0-1-1,21 0-15,21-21 47,0 0-47,1 0 0,-1 0 16,0 0-1,0 0-15,-21-21 16,21 21 0,-21-21-1,0 42 48,0 0-63,-21-21 0,21 21 15,0 0-15,-21-21 0,0 21 16,0 1-16,21-1 0,-22 0 0,22 0 16,-21 0-16,21 22 0,-21-22 15,21 21-15,0-21 0,0 22 0,0-1 16,0 0-16,21-21 0,0 22 15,-21-22-15,22 21 0,-22-21 16,21 1-16,-21-1 0,0 0 16,-21-21-1,-1 0 1,1 0-16,0-21 0,21 0 16,-21 21-16,21-22 0,-21 1 15,21 0-15,0 0 0,-21-21 0,21 20 16,0 1-16,0-21 0,0 21 15,0 0-15,0-22 0,0 22 0,0 0 16,21 0-16,-21 0 0,21 21 16,-21-22-16,21 1 0,0 21 15,0-21-15,1 21 0,-1-21 16,0 21-16,0 0 0,0-21 16,0 21-16,-21-21 0,22 21 0,-1 0 15,0 0-15</inkml:trace>
  <inkml:trace contextRef="#ctx0" brushRef="#br0" timeOffset="146436.54">21653 2117 0,'-21'0'15,"0"0"1,21 21-16,-21-21 15,0 21-15,0-21 16,21 21 0,21-21 31,0 0-32,-21-21-15,21 21 16,-21-21-16,21 0 0,0 21 15,-21-21-15,22 21 16,-1 0 15,-21 21-15,0 0-16,21-21 16,-21 21-16,21-21 0,0 0 15,0 21-15,1-21 0,-1 0 16,0 0-16,0 0 15,0 0-15,0 0 0,1 0 16,-22-21 0,21 21-16,0-21 15,0 0-15,0 0 16,0 21-16,1-22 16,-22 1-16,21 21 15,0 0 1,-42 0 15,0 0-31,-1 0 16,1 0-16,0 21 31,21 1 0,0-1-15,0 0-1,0 0 1,21 0-16,0-21 16,-21 21-16,22 1 15,-1-22 1,-21 21-16,21-21 0,-21 21 16,21-21-16,0 0 0,0 0 15,1 0-15,-1 0 16,0 0-16,0 0 15,-21-21-15,21 21 0,0-21 0,-21-1 16,22 1-16,-1 0 16,-21 0-1,0 42 32,0 0-47,0 0 16,0 1-16,0-1 31,21-21-31,0 0 16,0 0-1,0 0-15,1 0 16,-22-21-16,21 21 16,-21-22-16,21 22 0,-21-21 15,0 0-15,21 21 31,-21 21 1,-21 0-32,21 1 15,-21-22-15,21 21 0,0 0 16,0 0-16,-21 21 0,-1-20 16,22-1-16,-21 21 0,0-21 0,21 22 15,0-22-15,-21 21 0,21 0 16,0 1-16,0-1 0,0 0 0,0 1 15,0-22-15,0 21 0,0 1 16,0-22-16,0 0 0,-21 21 0,21-21 16,-21 1-16,21-1 0,0 0 0,-22 0 15,1 0-15,21 0 0,-21-21 16,0 22-16,0-22 0,0 0 16,-1 0-16,1 0 15,0 0-15,0 0 0,0 0 16,0 0-16,-1 0 31,22-22-31,-21 22 0,21-21 31,-21 21-15,21-21 0,-21 21-1</inkml:trace>
  <inkml:trace contextRef="#ctx0" brushRef="#br0" timeOffset="147096.68">19473 2519 0,'0'0'15,"-21"0"1,42 0 15,0 0-31,22 0 0,-1 0 16,0 0-16,43 0 0,-21 0 0,41 0 15,1 0-15,0 0 0,21 0 16,21 0-16,0 21 0,1-21 0,-1 21 16,-21-21-16,21 0 0,-21 0 15,0 0-15,0 0 0,0 0 0,-21 0 16,-22 0-16,1 0 0,0 0 15,-22 0-15,-20 0 0,-1-21 0,0 21 16,-21 0-16,1 0 0,-1 0 16,0-21-16,-42 21 78,0 0-78,-1 0 0,22 21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44:19.0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7302 5525 0,'-21'0'0,"0"0"0,0 0 32,0 0-32,0 0 15,-1 0-15,1 0 16,0 0-16,0 0 16,21 21-1,-21-21-15,0 0 0,-1 0 31,1 0-15,0 0 0,0 0-1,0 0 1,0 0-16,-1 0 16,1 21-1,0-21 1,0 0-1,0 0 1,0 0 0,21 21-16,-22-21 15,1 0 17,0 0-17,0 0 48,0 0-48,0 0 1,-1 0 0,1 0-16,0 0 15,0 0 1,21-21-16,-21 21 15,0 0 1,-1 0 0,22-21-1,-21 21 1,0 0 15,21-21 0,21 21 48,0 0-64,1 0-15,-1 0 0,0 0 16,0 0-16,0 0 15,0 0-15,1 0 0,-1 0 0,0 0 16,0 0-16,21 0 0,-20 0 0,-1 0 16,21 0-16,-21 0 0,0 0 15,1 0-15,20 0 0,-21 0 0,0 0 16,0 0-16,22 0 0,-22 0 16,0 0-16,0 0 0,22 0 0,-22 0 15,0 0-15,0 0 0,0 0 16,0 0-16,1 0 0,20 0 0,-21 0 15,0 0-15,0 0 0,1 0 16,-1 0-16,0 0 0,0 0 0,0 0 16,0 0-16,1 0 0,-1 0 15,0 0-15,0 0 0,0 0 16,0 0-16,1 0 0,-1 0 16,0 0-16,0 0 0,0 0 15,0 0-15,1 0 0,-1 0 0,0 0 16,0 0-16,0 0 0,0 0 15,1 0-15,-1 0 0,0 0 0,0 0 16,0 0-16,0 0 0,1 0 16,-1 0-16,0 0 15,0 0-15,0 0 0,0 0 16,1 0-16,-1 0 16,0 0-1,0 0-15,-21-22 78,0 1-62,-21 21 0,21-21-1,-21 21-15,0-21 16,-1 0-16,1 21 15,0 0-15,0-21 0,0 21 16,0-22-16,-1 22 16,1-21-16,21 0 15,-21 21-15,0 0 16,21-21-16,-21 21 16,0 0 15,21 21 63,21 0-79,0 0 1,0 1-1,0-22-15,0 21 16,1-21-16,-1 0 16,-21 21-16,21-21 0,0 21 15,-21 0-15,21-21 16,0 0-16,1 0 0,-22 21 0,21-21 16,-21 22-16,21-22 15,0 21-15,0-21 16,0 21-1,1-21 1,-22 21 62,-22-21-62,1 0-16,0 0 0,21 21 15,-21-21-15,0 0 16,0 21-16,-1-21 0,1 22 16,0-1-16,0-21 15,0 21-15,0-21 0,-1 0 0,1 21 16,0-21-16,0 21 16,0-21-16,0 0 0,21 21 0,-22-21 15,1 0-15,0 22 16,0-1-1,0-21-15,0 21 16,21 0 0,-22-21-1,1 21 1,21 0 15,0-42 47,21 21-78,1 0 0,-22-21 16,21 0-16,0 21 16,-21-21-16,21 21 0,0-21 0,0 21 15,1-22-15,-1 1 0,0 0 16,0 21-16,0-21 0,0 0 15,1 21-15,-1-21 0,0 21 0,0-22 16,0 22-16,0-21 0,1 0 16,-1 21-16,-21-21 0,21 21 15,0-21 1,-21 0 187,-21 21-187,0-22-1,0 22 1,21-21 0,-22 21-16,22-21 15,-21 21-15,0 0 0,21-21 16,-21 21-16,0-21 15,0 21-15,-1 0 47,22-21-31,-21 21 62,0 0-62</inkml:trace>
  <inkml:trace contextRef="#ctx0" brushRef="#br0" timeOffset="7823.73">20214 2942 0,'0'21'78,"0"1"-78,-21-1 0,21 0 15,0 0-15,0 0 0,0 0 16,0 1-16,0-1 16,-21 0-16,21 0 0,0 0 15,0 0-15,0 1 0,0-1 16,-21 0-16,21 0 0,0 0 0,0 0 16,0 1-16,0-1 0,0 0 15,0 0-15,0 0 0,0 0 0,0 1 16,0-1-16,0 0 15,0 0-15,0 0 0,0 0 16,0 1-16,0-1 16,0 0-16,0 0 15,0 0-15,0 0 16,0 1-16,0-1 16,0 0-1,0 0-15,0 0 16,0 0-16,0 1 15,0-1 1,0 0-16,0 0 0,0 0 16,0 0-16,0 1 15,0-1-15,0 0 0,0 0 16,0 0-16,-22 0 16,22 1-16,0-1 15,0 0-15,0 0 16,0 0-1,-21-21 48,21-21-47,0 0-16,0 0 0,0 0 15,0-1-15,0-20 0,0 21 16,0-21-16</inkml:trace>
  <inkml:trace contextRef="#ctx0" brushRef="#br0" timeOffset="13133.69">20172 3112 0,'0'-22'31,"-21"22"-31,42 0 78,0 0-78,0 0 16,0 0-16,0 0 0,1 0 15,-1 0-15,21 0 0,0 0 0,1 0 16,-1 0-16,0 0 0,1 0 15,-1 0-15,0 0 0,1 0 0,-1 0 16,0 0-16,-20 0 0,-1 22 16,0-22-16,0 0 0,0 0 0,0 0 15,1 0-15,-1 0 16,0 0-16,0 0 0,0 0 16,0 0-16,1 0 15,-1 0-15,0 0 0,0 0 16,0 0-16,0 0 0,1 0 15,-1 0-15,0 0 16,0 0-16,0 0 0,0 0 16,1 0-16,-1 0 0,0 0 15,0 0-15,0 0 0,0 0 16,1 0-16,-1 0 0,0 0 16,0 0-16,0 0 15,0 0 1,1 0-16,-1 0 0,0 0 15,0 0 17,0 0-17,0 0 1,1 0 0,-1 0-1,0 0-15,0 0 31,0 0-31,0 0 0,1 0 16,-1 0 0,0 0-16,0 0 0,0 0 15,0 0-15,1 0 0,-1 0 16,0 0-16,21 0 0,-21 0 16,22 0-16,-22 0 0,21 0 0,1 0 15,-1 0-15,0 0 0,1 0 16,-1 0-16,0 0 0,1 0 0,-1 0 15,0 0-15,1 0 0,20 0 0,-21 0 16,1 0-16,-1 0 0,22 0 16,-22 0-16,0 0 0,22 0 0,-22 0 15,0 0-15,1 0 16,-1 0-16,0 0 0,1 0 0,-1 0 0,0 0 16,-20 0-16,20 0 0,0 0 15,1 0-15,-22 0 0,21 0 16,0 0-16,1 0 0,-1 0 0,0 0 15,1 0-15,-1 0 0,0 0 16,1 0-16,-1 0 0,0 0 0,1 0 16,-1 0-16,0 0 0,1 0 15,-1 0-15,-21 0 0,22 0 0,-1 0 16,-21 0-16,21 0 0,1 0 16,-22 0-16,21 0 0,-21 0 0,22 21 15,-1-21-15,-21 0 0,22 0 16,-1 0-16,-21 0 0,21 0 15,1 0-15,-1 0 0,-21 0 0,22 0 16,-1 0-16,-21 0 0,21 0 16,1 0-16,-22 0 0,21 0 0,-21 0 15,22 0-15,-22 0 0,21 0 16,-21 0-16,22 0 0,-22 0 0,21 0 16,-21 0-16,22 0 0,-22 0 0,21 0 15,-21 0-15,22 0 0,-1 0 16,-21 0-16,22 0 0,-1 0 0,0 0 15,-21 0-15,22 0 0,-1 0 16,0 0-16,1 0 0,-1 0 16,-21 0-16,22 0 0,-1 0 0,0 0 15,1 0-15,-22 0 0,21 0 16,0 0-16,-20 0 0,20 0 0,0 0 16,-21 0-16,22 0 0,-22 0 15,21 0-15,-21 0 0,22 0 0,-22 0 16,21 0-16,-21 0 0,22 0 15,-1 0-15,0 0 0,1 0 0,-1 0 16,0 0-16,1 0 0,-1 0 16,22 0-16,-22 0 0,21 0 0,-20 0 15,-1 0-15,22 0 0,-22 0 16,0 0-16,1 0 0,20 0 16,-21 0-16,1 0 0,20 0 0,-20 0 15,-1 0-15,21 21 0,-20-21 16,20 0-16,-20 0 0,20 0 0,-21 0 15,22 0-15,-22 21 0,22-21 16,-22 0-16,22 0 0,-22 0 0,0 0 16,1 21-16,20-21 0,-21 0 15,1 0-15,-1 0 0,-21 0 0,22 0 16,-1 0-16,0 0 0,1 21 16,-22-21-16,21 0 0,0 0 0,-20 0 15,20 0-15,0 0 16,1 0-16,-1 0 0,-21 0 0,21 0 15,1 0-15,-1 22 0,0-22 16,1 0-16,-1 0 0,-21 0 0,22 0 16,-1 0-16,-21 0 0,21 0 15,1 0-15,-22 21 0,21-21 0,-21 0 16,22 0-16,-22 0 0,21 0 16,1 0-16,-22 0 0,21 0 0,-21 0 15,22 0-15,-1 0 0,-21 0 16,21 0-16,1 0 0,-1 0 15,-21 0-15,22 0 0,-22 0 0,21 0 16,0 0-16,-20 0 0,20 0 16,-21 0-16,21 0 0,-20 0 15,20 0-15,-21 0 0,21 0 0,-20 0 16,-1 0-16,21 0 0,-21 0 16,0 0-16,1 0 0,20 0 0,-21 0 15,0 0-15,0 0 0,1 0 16,-1 0-16,0 0 0,0 0 15,0 0-15,0 21 0,1-21 16,-1 0-16,0 0 0,0 0 0,0 0 16,0 0-16,1 0 0,-1 0 15,0 0-15,0 0 0,0 0 16,0 0-16,1 0 16,-1 0-16,0 0 15,0 0-15,0 0 16,0 0-16,1 0 15,-1 0-15,0 0 16,0 0-16,0 0 16,0 0-16,1 0 15,-1 0-15,0 0 16,0 0 0,0 0-16,-21 21 15,0 0 48,0 0-48,0 1 17,0-1-32,0 0 0,0 0 15,0 0 1,0 0-16,0 1 0,0-1 15,-21 0-15,21 0 0,0 0 16,0 0-16,0 1 0,-21-1 16,21 0-16,0 0 15,0 0-15,0 0 0,0 1 0,0-1 16,0 0-16,-21 0 16,21 0-16,0 22 0,0-22 0,-21 0 15,21 0-15,0 0 0,0 22 16,0-22-16,0 0 0,0 0 15,0 21-15,0-20 0,0-1 0,0 0 16,0 0-16,0 0 0,0 0 16,0 1-16,0-1 0,0 0 0,0 0 15,0 0-15,0 0 0,-22 1 16,22-1-16,0 0 16,0 0-16,-21 0 15,21 0 1,0 1-16,-21-22 15,0 0 1,21 21-16,-21-21 16,0 0-1,-1 0-15,1 0 16,0 0 0,0 0-16,0 0 15,0 0 1,-1 0-16,1 0 0,0 0 15,0 0-15,0 0 16,0 0-16,-1 0 0,1 0 16,0 0-16,0 0 15,0 0-15,0 0 16,-1 0-16,1 0 16,0 0-16,0 0 0,0 0 15,0 0 1,-1 0-16,1 0 0,0 0 15,0 0-15,0 0 0,0 0 16,-1 0-16,1 0 0,0 0 0,0 0 16,0 0-16,0 0 0,-1 0 15,1 0-15,0 0 16,-21 0-16,21 0 0,-1 0 0,1 0 16,0 0-16,0 0 0,-21 0 15,20 0-15,1 0 0,0 0 0,-21 0 16,21 0-16,-22 0 15,1 0-15,21 0 0,0 0 0,-1 0 16,1 0-16,0 0 0,0 0 0,0 0 16,0 0-16,-1 0 0,1 0 15,0 0-15,0 0 0,0 0 16,0 0-16,-1 0 16,1 0-16,0 0 15,0 0-15,0 0 16,0 0-16,-1 0 0,1 0 15,0 0-15,0 0 0,0 0 16,0 0-16,-1 0 0,1 0 16,0 0-16,0 0 0,-21 0 0,20-21 15,1 21-15,0 0 0,0 0 16,-21 0-16,20 0 0,1 0 0,0 0 16,-21-22-16,21 22 0,-1 0 15,-20 0-15,21 0 0,0 0 16,0 0-16,-22-21 0,22 21 0,0 0 0,0 0 15,0 0-15,-1 0 0,1 0 16,-21 0-16,21 0 0,0 0 16,-1-21-16,1 21 0,0 0 15,0 0-15,-21 0 0,20 0 0,1 0 16,0 0-16,0 0 0,-21 0 0,20 0 16,1 0-16,0 0 0,-21 0 15,21 0-15,-1 0 0,-20 0 0,21 0 16,0-21-16,0 21 0,-22 0 15,22 0-15,0 0 0,-21 0 0,20 0 16,-20 0-16,21 0 16,-21 0-16,20 0 0,-20 0 0,21 0 15,-21 0-15,20 0 0,1 0 0,-21 0 16,21 0-16,-22 0 0,22 0 16,-21 0-16,21 0 0,0 0 0,-22 0 15,22 0-15,0 0 0,-21 0 16,20 0-16,1 0 0,0 0 0,-21 0 15,21 0-15,-1 0 0,1 0 0,-21 0 16,21-21-16,0 21 0,-1 0 16,-20 0-16,21 0 0,0 0 0,-22 0 15,22 0-15,0 0 0,-21 0 16,21 0-16,-1 0 0,-20 0 16,21 0-16,0 0 0,-22 0 0,22 0 15,0 0-15,0 0 0,0 0 16,0 0-16,-1 0 0,-20 0 0,21 0 15,0 0-15,0 0 0,-1-21 16,1 21-16,-21 0 0,21 0 16,0 0-16,-1 0 0,1 0 15,0 0-15,0 0 0,0 0 16,0 0-16,-1-22 0,1 22 0,0 0 16,0 0-1,0 0-15,0 0 0,-1 0 0,1 0 0,0 0 16,0 0-16,0 0 0,0 0 15,-1 0-15,1 0 0,0-21 16,0 21-16,0 0 0,-22 0 0,22 0 16,0 0-16,-21 0 0,21 0 15,-22 0-15,22 0 0,-21 0 0,-1 0 16,22 0-16,-21 0 0,0 0 0,20 0 16,-20 0-16,0 0 0,-1 0 15,1 0-15,21 0 0,-21 0 0,-1 0 16,1 0-16,0 0 0,-1 0 15,1-21-15,-22 21 0,22 0 0,0 0 16,-1 0-16,-20 0 0,21 0 0,-22-21 16,22 21-16,-22 0 15,22 0-15,0 0 0,-22 0 0,22-21 16,-22 21-16,22 0 0,0 0 0,-1-21 16,-20 21-16,20 0 0,-20 0 15,21-22-15,-1 22 0,-20 0 0,20 0 16,-20-21-16,-1 21 0,22-21 15,-21 21-15,20 0 0,-20-21 0,20 21 16,-20 0-16,21 0 0,-1-21 16,-20 21-16,20-21 0,1 21 0,0 0 15,-22 0-15,22-22 0,-22 22 0,22 0 16,0 0-16,-22-21 0,1 21 16,20 0-16,-20 0 0,-1-21 15,22 21-15,-21 0 0,20 0 16,-20-21-16,20 21 0,-20 0 0,21 0 15,-1 0-15,1-21 0,-22 21 0,22 0 16,0 0-16,-1 0 0,1 0 16,0-21-16,-1 21 0,1 0 0,0 0 15,-22 0-15,22-22 0,0 22 16,-1-21-16,1 21 0,21 0 0,-22 0 16,1 0-16,0-21 0,-1 21 0,22 0 15,-21 0-15,21 0 16,-22-21-16,22 21 0,-21 0 0,21 0 0,0 0 15,-1 0-15,1-21 16,0 21-16,0 0 0,0 0 0,0 0 16,-1 0-16,1 0 0,0 0 0,0 0 15,21-21-15,-21 21 16,0 0-16,-1 0 16,1 0 93,0 0-78,0 0 0,0 0-15,0 0 0,-1 0-16,1 0 31,0 0-31,0 0 16,0 0 15,0 0-16,-1 0-15,22 21 16,-21-21-16,0 0 16,0 0-1,0 0-15,0 0 16,21 21-16,-22-21 16,1 0-16,0 0 0,0 0 15,0 0 1,0 0-16,-1 0 15,22 21-15,-21-21 16,0 0-16,0 0 16,0 0-16,0 0 15,-1 0-15,22 21 0,-21-21 16,0 0 0,0 0-1,0 0 1,0 0-1,-1 21 1,1-21 0,0 0 15,0 0 47,0 0-15,0 0-32,-1 0-16,1 0 48,21-21 15,21 0-62,1 21-1</inkml:trace>
  <inkml:trace contextRef="#ctx0" brushRef="#br0" timeOffset="15878.97">21505 3175 0,'0'-21'16,"0"0"15,21 21-31,-21-21 31,22 42 32,-22 0-63,0 0 15,0 0-15,0 0 16,0 1-16,0-1 0,0 0 16,0 0-16,0 0 0,0 0 15,0 1-15,0 20 0,0-21 0,0 0 16,0 22-16,0-22 0,0 0 15,0 0-15,0 0 0,0 22 0,0-22 16,0 0-16,0 0 16,-22 0-16,22 0 0,-21 1 0,21-1 0,0 0 15,0 0-15,-21-21 0,21 21 16,0 0-16,-21-21 0,21 22 16,0-1-16,0 0 15,0 0 1,0-42 15,0 0-15,0 0-16,21 21 0</inkml:trace>
  <inkml:trace contextRef="#ctx0" brushRef="#br0" timeOffset="17317.95">21018 4212 0,'0'0'0,"-21"0"32,0 0-17,0 0 1,0 0-16,0 0 16,-1 21-16,1 1 15,0-1-15,21 0 0,-21-21 16,0 21-16,0 0 0,-1 0 0,22 1 15,-21-1-15,0 0 0,21 0 16,0 0-16,0 0 0,0 1 0,0-1 16,0 0-16,0 0 15,0 0-15,0 0 0,0 1 16,21-1-16,0-21 0,1 0 16,-1 21-16,0-21 15,0 0-15,0 0 0,0 0 0,1 0 16,-1 0-16,0 0 0,0 0 15,0 0-15,0 0 0,-21-21 16,22 21-16,-1-21 0,0-1 0,0 22 16,-21-21-16,21 0 0,0 21 15,1-21-15,-22 0 0,0 0 0,21-1 16,-21-20-16,0 21 0,0 0 16,0-22-16,0 22 0,0-21 0,0 21 15,-21-22-15,-1 22 0,22 0 16,-21 0-16,0 0 0,0 21 0,0-21 15,0 21-15,-1 0 0,1 0 16,0 0-16,0 0 16,0 0-16,0 21 0,-1 0 15,1 0-15,21 0 16,21-21 0,1 0-1,-1 0-15,0-21 0</inkml:trace>
  <inkml:trace contextRef="#ctx0" brushRef="#br0" timeOffset="17958.89">23114 3217 0,'0'0'0,"0"-21"16,0 0-16,0 0 15,0 0 16,0 42 32,0 0-47,-21 21-16,21-20 0,-21 20 15,21 0-15,0 1 0,0-1 0,-22 0 16,22 1-16,-21-1 0,21 0 15,0 22-15,-21-22 0,0-21 0,21 22 16,-21-1-16,21 0 0,-21-21 16,21 22-16,-22-22 0,22 0 0,-21 21 15,21-20-15,0-1 0,-21 0 16,21 0-16,-21-21 0,21 21 16,-21 0-16,21 1 15</inkml:trace>
  <inkml:trace contextRef="#ctx0" brushRef="#br0" timeOffset="18891.34">22161 4593 0,'0'-21'15,"0"0"1,22 0-16,-22 0 16,21-1-16,0 1 15,0 0-15,-21 0 16,0 0-16,21 21 16,-21-21-16,0-1 15,0 44 16,0-1-31,0 0 16,0 0-16,0 0 0,0 0 16,0 1-16,0-1 0,0 21 15,0-21-15,0 0 0,0 1 0,21-1 16,-21 21-16,0-21 0,0 0 0,0 1 16,0-1-16,0 0 0,0 0 15,0 0-15,22 0 0,-22 1 16,0-1-1,-22-21 17,1 0-32,0 0 15,0 0-15,0 0 0,0 0 16,-1 0-16,1 0 16,0 0-16,0 0 0,0 0 15,0 0-15,-1 0 16,1 0-1,42 0 17,1 0-32,-1 0 15,0 0-15,0 0 0,21 0 16,-20 0-16,-1 0 0,21 0 0,-21 0 16,0 0-16,1 0 0,20 0 0,-21 0 15,0 0-15,0 0 0,1 0 16,-1 0-16,0 0 15,-21-21 17,21-1-32,-21 1 0,21 21 15,0-21-15</inkml:trace>
  <inkml:trace contextRef="#ctx0" brushRef="#br0" timeOffset="19743.32">24680 3112 0,'0'21'32,"0"0"-17,-21-21 1,0 0 46,21 21-15,0 0-47,0 0 0,0 1 0,0-1 16,0 21-16,0 0 0,0 1 16,0-1-16,0 0 0,0 1 0,0 20 15,0-20-15,0-1 0,0 0 16,0 1-16,0-1 0,0 21 0,0-20 15,0-1-15,-21 0 16,21 1-16,0-1 0,-21 0 0,21 1 16,0-22-16,0 21 0,-22-21 0,22 22 15,0-22-15,-21 0 0,21 0 16,0 0-16,0 1 0,0-1 16,-21-21-1,0 0 1,0 0 15,0 0-31,-1 0 16</inkml:trace>
  <inkml:trace contextRef="#ctx0" brushRef="#br0" timeOffset="20642.93">23770 4593 0,'0'-21'0,"0"0"16,0 0-16,21 0 31,-21-1-15,21 22-1,1 0-15,-1 0 16,0 0-16,0 22 16,-21-1-16,0 0 15,21 0-15,-21 0 0,21 0 16,-21 1-16,0-1 0,0 0 15,0 0-15,0 21 0,0-20 0,0-1 16,-21 21-16,0-21 0,0 0 16,0 22-16,0-22 0,-1 0 0,1 0 15,0 22-15,0-22 0,0 0 16,0 0-16,-1 0 0,1-21 0,0 21 16,0 1-16,0-22 0,21 21 15,-21-21-15,-1 0 0,22-21 47,0-1-47,0 1 16,22 0-1,-1 0-15,0 0 16,0 0-16,0 21 0,-21-22 16,21 22-16,1 0 0,-1-21 0,0 21 15,0 0-15,0 0 16,0 0-1,1 0-15,-1 21 16,0-21-16,-21 22 0,21-1 16,0-21-16,-21 21 0,21-21 15,1 21-15,-1 0 0,0-21 16,0 0-16,0 0 0,0 21 16,1-21-16,-1 0 0,0 0 31,-21-21-16,0 0 1,0 0 0,0 0-16,0 0 15,0-1-15,0 1 0</inkml:trace>
  <inkml:trace contextRef="#ctx0" brushRef="#br0" timeOffset="21423.49">26691 3090 0,'-21'0'0,"0"0"16,0 0 0,-1 0-16,1 0 15,0 22 1,0-22-16,21 21 0,0 0 15,0 21-15,0-21 0,-21 22 16,21-1-16,-21 0 0,21 1 0,0-1 16,0 0-16,0 22 15,-22-22-15,22 1 0,-21 20 0,21-21 16,-21 1-16,21-1 0,0 22 16,-21-22-16,0 0 0,21 1 0,-21-1 15,21 0-15,0 1 0,0-22 16,-22 21-16,22-21 0,-21 22 0,21-22 15,0 0-15,0 0 0,-21 0 16,21 0 0,-21-21-16,0 0 31,0 0-15</inkml:trace>
  <inkml:trace contextRef="#ctx0" brushRef="#br0" timeOffset="22319.49">25421 4593 0,'0'-21'15,"0"0"1,21 21-16,-21-21 15,21 21-15,1 0 0,-1 0 16,0 0-16,21 0 0,-21 0 16,1 0-16,-1 0 0,0 0 15,0 0-15,0 21 0,0-21 0,1 21 16,-1 0-16,-21 0 0,0 1 16,0-1-16,0 0 0,0 0 15,0 0-15,-21 22 0,21-22 0,-43 0 16,22 0-16,0 0 0,0 0 15,0 1-15,-1-22 0,1 21 0,0-21 16,0 0-16,0 0 0,0 0 16,21-21-1,0-1 1,0 1 0,0 0-1,21 21-15,0 0 0,0 0 16,0 0-16,0 0 15,1 0-15,-1 0 0,0 0 0,21 0 16,-21 21-16,1-21 0,-1 21 16,0-21-16,0 22 0,0-1 0,0-21 15,1 21-15,-22 0 0,0 0 0,21-21 16,-21 21-16,0 1 0,0-1 16,0 0-16,-21 0 0,-1 0 15,1-21-15,-21 21 0,21-21 16,0 0-16,-22 22 0,22-22 0,-21 0 15,21 0-15,-22 0 0,1 0 16,21 0-16,-22 0 0,22 0 0,0 0 16,0 0-16,0 0 0,0 0 15,-1 0-15,1 0 0,0 0 32,21-22-32,0 1 15,0 0-15,21 0 16</inkml:trace>
  <inkml:trace contextRef="#ctx0" brushRef="#br0" timeOffset="23081.06">27961 3302 0,'21'-21'0,"-42"42"0,42-63 16,-21 21-16,21-1 0,-21 1 15,0 0-15,0 0 0,0 0 16,22 21-1,-22 21 1,0 21 0,0-21-16,0 1 0,0 20 0,0 0 15,0 1-15,0-1 0,0 21 16,0-20-16,0 20 0,0-20 16,0-1-16,0 21 0,0-20 0,0 20 15,0-20-15,0 20 0,0-21 16,0 1-16,0-1 0,0 0 15,-22 1-15,22-1 0,0-21 0,0 22 16,-21-22-16,21 0 0,-21 0 16,21 0-16,-21 0 0,21 1 0,-21-22 15,21 21-15,-21-21 16,21 21 0,-22-21-16,1 0 31,0 0-31,0 0 0,21-21 0</inkml:trace>
  <inkml:trace contextRef="#ctx0" brushRef="#br0" timeOffset="24019.52">27199 4741 0,'0'0'0,"21"-21"16,-21 0-1,21 21-15,-21 21 47,0 0-47,0 1 0,0-1 0,0 21 16,0-21-16,0 0 0,0 22 15,-21-22-15,21 21 0,0-21 0,0 22 16,-21-22-16,21 0 0,-21 21 0,21-20 16,-21-1-16,21 0 0,0 0 15,-21 0-15,21 0 0,-22 1 0,22-1 16,0-42 31,0-1-32,0 1-15,0 0 0,22 0 16,-1 0-16,-21 0 0,0-22 0,0 22 16,21-21-16,0 21 0,-21-1 15,0-20-15,0 21 0,21 0 0,-21 0 16,0-1-16,0 1 0,0 0 16,-21 21 15,0 21-31,21 0 15,-21-21-15,0 43 0,-1-22 0,1 0 16,0 0-16,-21 0 0,21 1 16,-22-1-16,22 21 0,-21-21 15,21-21-15,-1 21 0,-20 1 0,21-1 16,0-21-16,0 0 16,21-21 15,0-1-31,21 1 0,0 0 15,0 0-15,0 21 0,0-21 16,1 0-16,-1 21 16,0 0-16,0 0 0,0 0 0,0 0 15,1 0-15,-1 21 0,0-21 16,0 21-16,0-21 0,0 0 16,1 21-16,-1-21 0,0 0 15,0 0-15,0 0 0,0 0 16,1 0-16,-1 0 0,0 0 15,0 0-15,0 0 16,-21-21-16,21 0 16,-21 0-16,0-1 15,0 1-15</inkml:trace>
  <inkml:trace contextRef="#ctx0" brushRef="#br0" timeOffset="24846.46">29549 3281 0,'21'0'15,"0"0"1,-21-21 0,0 42 15,21 0-31,-21 0 16,0 0-16,0 22 0,0-1 15,0 0-15,0 1 0,0-1 16,0 22-16,0-22 0,0 0 0,0 22 15,0-22-15,-21 22 0,0-22 16,21 21-16,0-20 0,-21-1 16,21 22-16,-22-22 0,22-21 0,0 21 15,0 1-15,0-22 0,0 0 16,0 0-16,0 0 0,0 1 0,0-1 16,0 0-1</inkml:trace>
  <inkml:trace contextRef="#ctx0" brushRef="#br0" timeOffset="25291.26">28935 4911 0,'-21'0'0,"42"0"47,0 0-47,0 0 16,0 0-16,0 0 0,1 0 0,-1 0 15,21 0-15,-21 0 0,0 0 16,1 0-16,-1 0 0,0 0 0,0 0 15,0 0-15,0 0 16,-42 0 15,0-21-15,0 21-16,0 0 0,0 0 16,-1-22-16</inkml:trace>
  <inkml:trace contextRef="#ctx0" brushRef="#br0" timeOffset="25751.92">28914 4911 0,'0'0'0,"-22"21"0,1 0 16,0-21-16,21 21 0,-21-21 0,21 21 15,-21-21-15,21 22 0,-21-22 16,21 21 0,0 0 15,21-21-31,0 0 15,0 0-15,0 0 16,0 0-16,1 0 16,-1 0-16,0 0 0,0 0 15,0 0-15,0 0 0,1 0 16,-1 0-16,0 0 0,0 21 16,0-21-16,0 21 15,-21 0-15,22-21 0,-22 22 16,0-1-16,21-21 0,-21 21 0,0 0 15,0 0 1,-21 0-16,-1-21 16,1 0-16,0 22 0,0-22 15,0 0-15,0 0 0,-22 21 0,22-21 16,0 0-16,-21 0 0,20 0 0,1 0 16,0 0-16,-21 0 0,21 0 15,-1 0-15,1 0 0,21-21 63,21-1-63,1 22 0</inkml:trace>
  <inkml:trace contextRef="#ctx0" brushRef="#br0" timeOffset="26397.29">30776 4699 0,'-21'0'15,"21"-21"-15,-21 21 0,0 0 16,0 0-16,-1 0 16,1 0-16,0 0 15,0 0-15,21 21 0,-21-21 16,0 21-16,-1 0 0,1 1 15,0-1-15,0 21 0,0-21 16,-22 22-16,22-22 0,0 21 0,0-21 16,0 22-16,0-22 0,-1 21 15,1-21-15,21 22 0,-21-22 0,21 0 16,0 0-16,0 0 0,0 0 0,0 1 16,0-1-16,21-21 0,0 21 15,1-21-15,-1 0 0,0 0 0,0 0 16,0 0-16,0 0 0,1 0 15,-1 0-15,0 0 0,0 0 0,0-21 16,0 0-16,1 21 0,-1-22 16,0 22-16,-21-21 0,0 0 15,0 0-15,0 0 0,-21 0 16,0 21 0,-1 0-16,1 0 0,0 0 0,0 0 15,0 0-15,0 0 0,-1 0 16,1 0-16,0 0 0,0 0 31,21-22 0,21 1-31</inkml:trace>
  <inkml:trace contextRef="#ctx0" brushRef="#br0" timeOffset="28115.31">31559 3323 0,'0'0'0,"-21"0"125,42 0-78,1 0-47,-1 0 0,0 0 16,0 0-16,0 0 0,22 0 15,-22 0-15,21 0 0,22 0 0,-22 0 16,21 0-16,1 0 0,-1 0 16,1 0-16,21 0 0,-22 0 15,1 0-15,20 0 0,-20 0 0,-1 0 16,1 0-16,-22 0 0,22 0 15,-1 0-15,-21 0 0,22 21 16,-22-21-16,22 0 0,-22 0 0,22 0 16,-22 0-16,0 22 0,22-22 15,-22 0-15,0 0 16,1 0-16,20 21 0,-42-21 0,22 0 16,-1 0-16,-21 0 0,0 21 15,1-21-15,-1 0 0,0 0 16,0 0-16,0 0 0,-21 21 0,21-21 15,1 0-15,-1 0 16,0 0 15,0 0-15,0 0 0,0 0-16,-21 21 62,0 0-46,0 1-1,0-1-15,0 0 0,0 0 16,0 21-16,0-20 0,0-1 16,0 0-16,0 21 0,0-21 15,0 22-15,0-22 0,0 21 0,0 1 16,0-22-16,0 21 0,0 0 15,0 1-15,0-1 0,0-21 16,0 22-16,0-1 0,0 0 16,0-21-16,-21 22 0,21-1 0,0-21 15,0 22-15,0-22 0,-21 0 16,21 21-16,-21-21 0,21 1 16,0-1-16,0 0 0,0 0 0,0 0 15,-21 0-15,21 1 16,-21-1-16,21 0 15,-22-21 1,22 21 0,-21-21-16,0 0 15,0 0 1,0 21-16,0-21 0,-1 0 16,1 0-16,0 0 0,0 21 15,-21-21-15,20 0 0,-20 0 16,21 0-16,-21 0 0,-1 0 0,22 0 15,-21 0-15,-1 0 0,1 0 16,-21 0-16,20 0 0,-20 0 0,-1 0 16,22 0-16,-43 0 0,22 0 15,-1 0-15,-20 0 0,20 0 16,1 0-16,-22 0 0,21-21 0,1 21 16,21 0-16,-22 0 15,22 0-15,-1 0 0,1 0 0,21 0 16,-21 0-16,20 0 0,1 0 15,0 0-15,0 0 0,0 0 0,0 0 16,-1 0-16,1 0 16,0 0-1,21-21-15,-21 21 16,0 0 0,21-21-1,0 0 16,0 0-15,21-1-16,0 22 16</inkml:trace>
  <inkml:trace contextRef="#ctx0" brushRef="#br0" timeOffset="28540.07">32702 3366 0,'0'0'16,"0"-22"-16,0 44 31,0-1-15,0 0-16,0 0 0,0 21 15,0 1-15,0-1 0,0 22 16,0-22-16,0 21 0,0 1 16,0-1-16,0 1 0,-21-1 0,0 22 15,0-21-15,0-1 16,0-21-16,-1 22 0,1-22 0,0 1 15,0-1-15,21 0 0,-21-21 16,21 22-16,-21-22 0,21 0 0,-22 0 16,22 0-16,0 1 15,-21-22 1</inkml:trace>
  <inkml:trace contextRef="#ctx0" brushRef="#br0" timeOffset="29176.58">31305 5207 0,'22'0'47,"-1"0"-47,0 0 15,0 0-15,0 0 0,0 0 16,1 0-16,-1 0 0,0-21 16,0 0-16,0 21 0,0 0 15,1-21-15,-1 21 0,-21-22 0,0 1 16,21 21-16,-21-21 15,0 42 17,-21-21-32,0 21 15,21 1-15,0-1 0,0 21 0,-22-21 16,1 0-16,21 22 0,-21-22 0,21 0 16,0 21-16,-21-20 15,0-1-15,21 0 0,0 0 0,-21 0 0,21 0 16,0 1-16,0-1 15,0 0-15,-22-42 63,22 0-47,-21-1-16</inkml:trace>
  <inkml:trace contextRef="#ctx0" brushRef="#br0" timeOffset="29396.46">31305 5419 0,'-21'0'15,"42"21"17,1-21-32,-1 0 15,0 0-15,0 0 0,0 0 0,0 0 16,1 0-16,20 0 0,-21 0 15,0 0-15,0 0 0,1 0 0,-1 0 16,0 0-16,0 0 0,0 0 16,-21-21-16,21 21 0,1 0 15,-1-21-15,-21-1 0</inkml:trace>
  <inkml:trace contextRef="#ctx0" brushRef="#br0" timeOffset="30083.21">32639 5334 0,'-21'0'16,"0"0"-16,21-21 15,-22 21-15,1-21 16,21 0 0,0-1-16,0 1 15,0 0-15,21 0 16,1 21 0,-1-21-16,0 21 0,0 0 15,0 0-15,0 0 0,1 0 16,-1 0-16,0 0 0,0 0 15,0 0-15,-21 21 0,0 0 16,21 0-16,-21 0 16,0 1-16,0-1 0,-21-21 15,0 21-15,0 0 0,0-21 16,0 21-16,21 0 0,-22-21 0,1 22 16,0-22-16,0 21 0,0-21 15,21 21-15,-21-21 0,-1 21 16,1 0-16,21 0 15,0 1 1,0-1 0,21-21-1,1 0 1,-1 0-16,0 0 16,0 0-16,0 0 15,-21-21-15,21 21 0,-21-22 16,22 22-16,-22-21 0,0 0 15,0 0-15,0 0 16,-22 21-16,1-21 16,0 21-16,0 0 0,0 0 0,0 0 15,-1 0 1,22-22 15,0 1-15,22 0-16,-1 21 0,0-21 15</inkml:trace>
  <inkml:trace contextRef="#ctx0" brushRef="#br0" timeOffset="30748.34">33528 3768 0,'-21'-21'16,"21"-1"-16,-21 22 16,21-21-16,-22 21 15,1-21-15,0 21 16,0 0 0,0 0-16,0 0 0,-1 21 0,22 0 15,-21 1-15,0-1 16,21 21-16,-21 0 0,0 1 15,21 20-15,-21 1 0,-1-1 0,1 1 16,0-1-16,0 1 0,0-1 16,0 1-16,21-1 0,-22-20 15,22 20-15,-21-21 0,21 1 0,-21-22 16,21 21-16,0-21 0,0 1 16,-21-1-16,21 0 0,-21 0 0,21 0 15,-21-21-15,-1 21 16,44-21 31</inkml:trace>
  <inkml:trace contextRef="#ctx0" brushRef="#br0" timeOffset="31375.97">33613 5165 0,'21'-21'0,"-42"42"0,42-64 0,-21 22 16,0 0-16,0 0 15,0 0-15,0 0 0,-21-1 16,-1 22 0,1 0-16,0 0 0,0 0 15,0 0-15,0 22 0,-1-22 16,1 21-16,0 0 0,0 0 15,0-21-15,0 21 0,21 0 0,0 1 16,0-1-16,0 0 16,0 0-16,21-21 15,0 0 1,0 0-16,0 0 16,0 0-16,1 0 15,-1 0-15,0-21 0,0 0 16,0 21-16,-21-21 0,21 21 15,1 0-15,-22-22 0,21 22 0,-21 22 32,0-1-32,0 0 15,0 0-15,0 0 0,0 0 16,0 1-16,0-1 0,0 0 16,-21 0-16,21 0 0,-22 0 0,22 1 15,0-1-15,0 0 0,-21 0 16,21 0-16,0 0 15,-21-21 1,0 0 0</inkml:trace>
  <inkml:trace contextRef="#ctx0" brushRef="#br0" timeOffset="41638.44">31475 4509 0,'-21'0'47,"-1"0"-31,1 0-1,0 0 17,42 0 77,0 0-109,-21 21 16,22-21-1,-1 0-15,0 0 16,0 21-16,0-21 16,0 0-16,1 21 15,-1-21-15,0 0 16,0 0-16,0 0 0,0 0 15,-21 21-15,22-21 0,-1 0 16,0 21 0,-42-21 62,0 0-63,-1 0 1</inkml:trace>
  <inkml:trace contextRef="#ctx0" brushRef="#br0" timeOffset="42123.17">32448 4614 0,'0'22'16,"0"-1"0,0 0-1</inkml:trace>
  <inkml:trace contextRef="#ctx0" brushRef="#br0" timeOffset="42758.65">33507 3768 0,'0'-21'47,"0"-1"-32,21 22 17,-21-21-32,21 21 15,-21-21 1,-21 21 31,0 0-32</inkml:trace>
  <inkml:trace contextRef="#ctx0" brushRef="#br0" timeOffset="55058.98">9546 6900 0,'0'-21'32,"0"0"-1,-21 21-16,21-21-15,0 0 32,-21 21-17,21-21-15,0-1 32,-21 22 46,21 22-47,0-1-15,0 0-1,-22-21 1,22 21-16,22-21 94,-1 0-94,0 0 15,0 0 1,0 0-16,0 0 0,1 0 0,-1 0 15,0 0-15,0 0 0,21 0 0,-20 0 16,-1 0-16,21 0 0,-21 0 16,22 0-16,-22 0 0,21 0 0,0 0 15,-20 0-15,20 0 0,-21 0 16,21 0-16,1 0 0,-22 0 16,21 0-16,-21 0 0,22 0 0,-22 0 15,0 0-15,0 0 0,0 0 16,22 0-16,-22-21 0,0 21 0,0 0 15,0 0-15,1 0 0,-1 0 16,0 0-16,0 0 0,0 0 16,-21-21 77,0 0-61,0-1-1,0 1-15,0 0-1,0 0 1,0 0 15,0 42 32,-21-21-48,0 0-15,0 21 0,0-21 16,-1 0-16,1 21 15,0-21-15,0 0 0,0 0 16,0 0-16,-1 0 0,1 0 0,0 0 16,0 0-16,-21 0 0,20 21 15,1-21-15,-21 0 0,21 0 0,-22 0 16,22 0-16,-21 0 0,21 0 16,-22 0-16,1 0 0,21 0 15,-21 0-15,20 0 0,-20 0 0,21 0 16,0 0-16,0 0 0,-1 0 0,1 0 15,0 0-15,0 0 0,0 0 16,0 0-16,-1 0 0,22 22 16,-21-22-16,0 0 0,0 0 15,0 0-15,0 0 32,21 21-32,-22-21 15,1 0-15,42 0 94,1 0-94,-1 0 0,0 0 16,0 0-16,21 0 0,-20-21 15,-1 21-15,21 0 0,0 0 0,1 0 16,-1 0-16,22 0 0,-22-22 15,21 22-15,-20 0 0,20 0 0,-20 0 16,-1 0-16,0 0 0,1-21 16,-1 21-16,-21 0 0,21 0 15,-20 0-15,-1 0 0,0 0 0,0 0 16,0 0 0,-42 0 30,0 0-46,0 0 0,0 0 16,-1 0-16,1 0 16,0 0-16,0 0 0,-21 0 0,20 0 15,-20 0-15,21 0 0,-21 0 0,-1 0 16,1 0-16,0 0 16,-1 0-16,1 0 0,0 0 0,20 0 15,-20 0-15,0 0 0,-1 0 16,22 0-16,-21 0 0,0 0 0,20 21 15,1-21-15,-21 0 0,21 0 0,0 0 16,-1 0-16,1 22 16,0-22-16,42 0 62,0 0-62,22 0 16,-22 0-16,0 0 0,21 0 15,-20 0-15,20 0 0,21 0 0,-20-22 16,-1 22-16,0 0 0,22-21 16,-22 21-16,1 0 0,-1 0 0,0 0 15,1 0-15,-22 0 0,21-21 16,-21 21-16,0 0 0,1 0 0,-1 0 16,0 0-16,0 0 0,0 0 0,0 0 15,-42 0 32,0 0-47,-21 0 0,21 0 16,-1 0-16,-20 0 0,0 0 15,21 0-15,-22 0 0,1 0 16,0 0-16,-1 0 0,1 0 0,0 0 16,-1 0-16,1 0 0,0 0 15,-1 0-15,1 0 0,21 0 0,-22 0 16,22 0-16,0 0 0,0 0 15,42 0 32,0 0-31,0 0-16,1 0 0,-1 0 0,0 0 16,0 0-16,0 0 15,22 0-15,-22-21 0,21 21 0,-21 0 16,22 0-16,-1 0 0,0 0 0,-21 0 15,22 0-15,-1 0 0,-21 0 16,22 0-16,-22 0 0,21 0 0,-21 0 16,0 0-16,1 0 0,-1 0 15,-42 0 32,-1 0-47,-20 0 0,21 0 16,-21 0-16,-1 0 15,22 0-15,-21 0 0,-1 0 0,1 0 16,0 0-16,-1 0 0,1 0 0,0 21 16,21-21-16,-22 0 0,22 0 15,0 0-15,0 0 0,0 0 16,-1 0 0,44 0 30,-1 0-46,0 0 0,0 0 0,0 0 16,0 0-16,22 0 0,-22 0 16,0 0-16,0 0 15,22 0-15,-22 0 0,21 0 0,0 0 16,1 0-16,-1 0 0,-21 0 16,22 0-16,-1 0 0,0 0 0,-21 0 15,22 0-15,-22 0 0,0 0 0,21 0 16,-20 0-16,-1 0 15,0 0-15,0 0 16,-42 0 31,0 21-31,0-21-16,-1 0 15,1 0-15,0 0 0,0 0 16,-21 0-16,20 0 0,-20 21 0,0-21 15,-1 0-15,1 0 0,0 0 0,-1 0 16,22 0-16,-21 0 0,0 0 16,-1 0-16,22 0 0,0 0 0,0 0 15,0 0-15,-1 0 16,44 0 46,-1 0-62,0 0 0,0 0 0,0 0 16,0 0-16,1 0 0,-1 0 16,0 0-16,21 0 0,-21-21 0,22 21 15,-1 0-15,0 0 0,1 0 16,-1 0-16,0 0 0,1 0 0,-22 0 16,21 0-16,1 0 0,-22 0 0,0 0 15,0 0-15,0 0 0,0 0 16,1 0-16,-44 21 62,1-21-62,0 0 0,0 0 16,0 0-16,-22 0 0,22 22 0,-21-22 16,21 0-16,-22 0 0,1 0 0,21 0 15,-21 21-15,20-21 0,-20 0 16,21 0-16,0 0 0,-22 0 0,22 21 15,0-21-15,0 0 16,42 0 31,0 0-47,0 0 0,22 0 0,-22 0 0,21 0 16,-21 0-16,22 0 0,-1 0 15,-21 0-15,22 0 0,-1 0 16,-21 0-16,21 0 0,-20 0 0,-1 0 15,0 0-15,0 0 0,0 0 16,0 0-16,-42 0 47,0 0-31,0 0-16,0 0 0,0 0 15,-1 0-15,1 0 16,0 0-16,0 0 0,0 0 0,0 0 0,-1 0 15,1 0 1,0 0-16,42 0 31,0 0-15,1 0-16,-1 0 0,0 0 0,0 0 16,0 0-16,0 0 0,1 0 15,20-21-15,-21 21 0,0 0 0,0 0 16,1 0-16,-1 0 0,0-21 15,0 21-15,0 0 0,-42 0 47,0 0-47,0 0 0,0 0 16,-1 0-16,1 0 16,0 0-16,0 0 15,21 21 63,21-21-46,-21 21 46,0 0 47,0-42-16,21 21 79,-42 0-48</inkml:trace>
  <inkml:trace contextRef="#ctx0" brushRef="#br1" timeOffset="81383.55">12615 6456 0,'-21'0'15,"21"21"63,21 0-62,0-21 0,1 21-16,-1-21 0,0 0 15,0 22-15,0-22 16,0 0-16,1 0 0,-1 21 0,0-21 16,0 0-16,0 0 0,0 0 15,1 0-15,-1 21 0,0-21 16,21 0-16,-21 0 0,1 0 0,-1 0 0,21 21 15,-21-21-15,22 0 0,-22 0 16,21 0-16,0 0 0,-20 0 16,20 0-16,-21 21 0,21-21 15,-20 0-15,20 0 0,0 0 0,1 0 16,-22 0-16,21 0 0,0 0 0,1 0 16,-1 0-16,0 0 0,-20 0 15,20 0-15,0 0 0,1 21 0,-1-21 16,0 0-16,-21 0 0,22 0 15,-1 0-15,0 0 0,-20 22 0,20-22 16,0 0-16,1 0 0,-22 0 16,21 0-16,0 21 0,1-21 15,-22 0-15,21 0 0,-21 0 0,22 0 16,-1 0-16,-21 0 0,0 0 16,22 21-16,-22-21 0,21 0 0,-21 0 15,22 0-15,-22 0 0,21 0 0,-21 0 16,22 0-16,-22 21 0,21-21 15,-21 0-15,22 0 0,-1 0 0,-21 0 16,22 0-16,-1 0 0,0 0 16,1 0-16,-1 21 0,0-21 0,-21 0 15,22 0-15,-1 0 0,-21 0 0,22 0 16,-22 0-16,0 0 16,21 21-16,-21-21 0,1 0 0,-1 0 15,0 0-15,21 0 0,-21 0 0,1 0 16,20 0-16,-21 0 0,21 0 15,-20 0-15,20 0 0,0 0 0,1 0 16,-1 0-16,0 0 0,1 0 16,-1 0-16,0 0 0,1 0 0,-1 0 15,0 0-15,-21 0 0,22 0 0,-22 0 16,0 0-16,21 0 0,-20 0 16,-1 0-16,0 0 0,0 0 0,0 0 15,22 0-15,-22 0 0,0 0 0,21 0 16,-21 0-16,22 0 15,-22 0-15,21 0 0,1 0 0,-1 0 16,-21 0-16,21 0 0,1 0 0,-1 0 16,-21 0-16,22 0 0,-22-21 15,21 21-15,-21 0 0,0 0 0,22 0 16,-22 0-16,0 0 0,0 0 16,0 0-16,22 0 0,-22 0 0,0 0 15,21-21-15,-20 21 0,20 0 0,-21 0 16,21 0-16,-20 0 0,20 0 15,-21 0-15,21 0 0,-20 0 0,20 0 16,-21 0-16,21 0 0,-20 0 16,-1 0-16,0 0 0,21 0 15,-21 0-15,1-21 0,20 21 0,-21 0 16,0 0-16,22 0 0,-22-21 16,0 21-16,0 0 0,0 0 0,0-21 15,1 21-15,-1 0 0,0 0 0,0-22 16,0 22-16,0-21 0,1 21 15,-1 0-15,-21-21 0,21 21 0,0 0 16,0-21-16,0 21 0,-21-21 16,22 0-16,-1 21 0,-21-22 15,21 22-15,0-21 0,0 0 0,0 21 16,1-21-16,-1 21 16,0-21-16,0 21 0,0-21 0,0 21 15,1-22-15,-1 22 0,0-21 16,0 0-16,0 21 0,0-21 15,1 0-15,-1 21 0,-21-21 16,21-1-16,0 22 0,-21-21 16,21 0-16,0 21 0,1-21 0,-1 0 15,-21 0-15,21 21 0,0-22 16,0 1-16,0 0 0,1 0 0,-1 21 16,0-21-16,-21 0 0,21-1 0,0 1 15,0 0-15,1 0 0,-1 21 16,0-21-16,-21 0 0,21-1 15,0 1-15,0 0 0,1 0 16,-1 0-16,-21 0 0,21-22 0,0 22 16,0 0-16,0 0 0,-21 0 0,22-1 15,-1-20-15,-21 21 0,21 0 16,-21 0-16,21-1 0,0 1 0,0 0 16,-21 0-16,0 0 15,22 21-15,-22-21 0,0-1 0,21 22 16,-21-21-16,21 0 0,0 21 15,-21-21-15,21 0 0,-21 0 16,21 21-16,-21-22 0,0 1 16,22 0-16,-1 0 15,0 0-15,-21 0 16,0-1-16,21 22 16,0-21-16,0 0 0,-21 0 15,22 0 1,-22 0-16,21 21 0,-21-22 0,0 1 15,0 0 1,0 0 0,-21 21 46,-1 21-62,1-21 0,0 0 16,21 21-16,-21-21 0,0 21 0,0 1 15,-1-22-15,22 21 0,-21-21 0,0 21 16,0-21-16,21 21 0,-21-21 16,21 21-16,-21-21 0,-1 0 15,22 21 1,22-21 31,-1 0-47,0-21 15,0 21-15,0 0 0,0-21 16,1 0-16,-1 21 0,-21-21 16,21 0-16,0-1 0,0 1 0,0 0 15,1 21-15,-1-21 0,-21 0 16,0 0-16,21 21 0,-21-22 0,21 22 16,-21-21-1,0 42 16,0 1-31,0-1 16,0 0-16,0 0 0,0 0 16,0 0-16,0 1 0,0-1 15,0 21-15,0-21 0,0 0 0,0 1 16,0-1-16,0 0 16,0 0-16,0 0 0,0 0 0,0 1 15,0-1 1,21-21-16,-21 21 15,0-42 17,0 0-17</inkml:trace>
  <inkml:trace contextRef="#ctx0" brushRef="#br1" timeOffset="83292.08">20637 3323 0,'22'0'31,"-1"0"0,-21-21-15,0 0 62,21 21-78,-21-21 47,0 42 15,0 0-46,0 0-16,0 0 15,0 1-15,0-1 0,0 0 0,0 0 16,0 0 0,0 0-16,-21 1 0,21-1 0,-21 0 15,21 0-15,-22 0 0,22 0 16,0 1-16,0-1 0,0 0 16,-21 0-16,21 0 15,0-42 79,21 0-78</inkml:trace>
  <inkml:trace contextRef="#ctx0" brushRef="#br1" timeOffset="84095.53">21061 3344 0,'-21'0'47,"21"22"-47,-22-1 15,1 0 1,21 0-16,-21 0 0,21 0 15,-21 1-15,0-1 0,21 0 0,0 0 16,-21 0-16,21 0 16,0 1-16,-22-22 0,22 21 0,0 0 15,0 0-15,0 0 16,0 0-16,0 1 16,22-22-1,-1 0-15,-21 21 16,21-21-16,0 0 15,0 0-15,0 0 0,1 0 16,-1 0-16,0 0 16,0-21-16,0 21 0,-21-22 15,21 22-15,1 0 0,-22-21 0,21 0 16,0 0-16,-21 0 16,21 0-16,-21-1 15,21 1-15,-21 0 16,0 0-16,0 0 15,0 0-15,0-1 0,0 1 16,0 0-16,0 0 16,0 0-16,0 0 15,-21 21-15,0 0 16,21-22-16,-21 22 0,0 0 16,-1 0-1,1 0 1,0 0-1,0 0-15,21 22 0,0-1 32,-21-21-32,21 21 0,-21-21 15,21 21-15,0 0 16,-22-21 15</inkml:trace>
  <inkml:trace contextRef="#ctx0" brushRef="#br1" timeOffset="87418.85">13652 7133 0,'-21'0'0,"0"0"15,21 21 79,21-21-78,0 0-1,1 0-15,-1 0 16,0 0-16,0 0 0,0 0 15,0 0-15,1 0 0,-1 0 16,0 0-16,0 0 0,0 0 0,0 0 16,1 0-16,-1 0 15,0 0-15,0 0 0,0 0 16,0 0-16,1 0 0,20 0 0,-21 0 16,0 0-16,22 0 0,-1 0 0,-21 0 15,21 22-15,1-22 0,-22 0 16,21 0-16,1 0 0,-1 0 0,0 0 15,1 0-15,-1 0 0,0 0 16,1 0-16,-1 0 0,0 0 0,1 0 16,-1 0-16,0 0 0,1 0 0,20 0 15,-21 0-15,1 0 0,20 0 16,-20 0-16,20 0 0,-21 0 0,22 0 16,-22 0-16,22 0 0,-22 0 0,22 0 15,-22 0-15,21-22 0,-20 22 16,20 0-16,-20 0 0,20 0 15,-21-21-15,22 21 0,-22 0 0,22 0 16,-22 0-16,22-21 0,-22 21 16,21 0-16,1 0 0,-22-21 0,22 0 15,-1 21-15,1 0 0,-22-21 0,22 21 16,-1 0-16,-21-22 0,22 22 0,-22 0 16,22-21-16,-22 21 0,22-21 15,-22 21-15,0 0 0,1 0 0,-1-21 16,-21 21-16,21 0 0,-20 0 0,20-21 15,-21 21-15,21 0 0,-20 0 16,-1-21-16,21 21 0,-21 0 0,22 0 16,-22-22-16,21 22 0,0-21 15,1 21-15,-1 0 0,0 0 16,1-21-16,20 21 0,-20 0 0,-1 0 16,0-21-16,1 21 0,-1 0 0,0 0 15,1-21-15,-1 21 0,0-21 16,1 21-16,-22-22 0,21 22 15,-21-21-15,22 21 0,-1-21 0,-21 0 0,21 21 16,1-21-16,-22 0 0,21 21 16,1-22-16,-22 1 0,21 21 0,0-21 15,-20 0-15,20 21 0,-21-21 16,21 0-16,-20 21 0,20-22 16,-21 1-16,21 21 0,-20-21 0,20 21 15,-21-21-15,0 0 0,22 21 16,-22-21-16,0-1 0,21 22 0,-21-21 15,22 0-15,-22 21 0,0-21 0,21 21 16,-20-21-16,-1 21 0,0-21 16,21 21-16,-21 0 0,1-22 0,-1 22 15,0-21-15,0 21 0,0 0 0,0-21 16,1 21-16,-1 0 0,0-21 16,0 21-16,0-21 0,0 21 15,1 0-15,-1-21 16,0 21-16,0 0 0,0-22 15,-21 1-15,21 21 0,1 0 0,-1-21 16,0 21-16,0 0 0,0-21 16,0 21-16,1 0 0,-1-21 0,0 21 15,-21-21-15,21 21 0,0 0 0,0-22 16,1 22-16,-1 0 0,0-21 16,0 21-16,0-21 0,0 21 15,1-21-15,-1 0 0,0 21 0,0-21 0,0 21 16,0-22-16,22 1 0,-22 0 15,0 21-15,0-21 0,22 0 0,-22 21 16,0-21-16,0 21 16,0-22-16,22 22 0,-22-21 0,0 0 15,0 21-15,0 0 0,0-21 0,22 21 16,-22-21-16,0 0 0,0 21 16,0-22-16,1 22 0,-1-21 0,0 0 15,0 21-15,0-21 0,0 0 16,1 21-16,-22-21 0,21-1 0,0 22 15,0-21-15,0 0 0,0 21 0,1-21 16,-1 21-16,0 0 0,0-21 16,0 21-16,0 0 0,1-21 0,-1 21 15,0 0-15,0-22 0,-21 1 16,21 21-16,0 0 0,1 0 16,-22-21-16,21 21 0,-21-21 15,21 21-15,0-21 0,0 0 16,-21-1-16,21 22 15,-21-21-15,22 21 16,-22-21-16,0 0 31,-22 21-15,1 0-16,0 0 16,0 0-16,0 0 15,0 0-15,-1 0 0,1 0 16,0 0-1,21 21 1,21-21 47,0 0-63,1 0 15,-1 0 1,0 0-16,0 0 0,0 0 31,0 0-31,-21 21 47,0 0-47,0 1 16,0-1-16,0 0 0,0 0 15,-21 0-15,0 0 0,0 1 16,0-1-16,0 0 0,21 0 0,-22 0 15,1 0-15,21 1 0,0-1 16,0 0-16,-21-21 0,21-21 63,0 0-63</inkml:trace>
  <inkml:trace contextRef="#ctx0" brushRef="#br1" timeOffset="88902.98">21950 3366 0,'0'-22'16,"0"1"15,0 0-15,0 0-1,0 0 1,0 0-1,21 21 1,-21-22 0,21 22-16,0 0 15,0 0-15,-21 22 16,0-1-16,22 0 0,-22 0 16,0 0-16,21 0 0,-21 1 15,0-1-15,0 0 0,0 21 0,0-21 16,0 1-16,-21-1 0,-1 0 15,1 0-15,0 0 0,0 0 16,0 1-16,0-22 0,-1 21 0,-20 0 16,21-21-16,0 0 0,0 0 15,-1 0-15,1 0 0,0 0 0,0 0 16,0 0-16,0 0 16,21-21-1,0 0-15,0-1 16,0 1-16,0 0 15,0 0-15,21 21 0,0 0 16,-21-21-16,21 21 0,0 0 0,0 0 16,1 0-16,-1 0 15,0 21-15,0 0 16,-21 0-16,21 0 0,-21 1 16,21-22-16,-21 21 0,0 0 15,0 0-15,0 0 16,22-21-16,-1 0 47,0 0-32,0 0-15,-21-21 0,21 0 16</inkml:trace>
  <inkml:trace contextRef="#ctx0" brushRef="#br1" timeOffset="89419.68">22267 3366 0,'0'21'47,"0"0"-47,0 0 15,0 0-15,-21 0 16,21 1-16,-21-22 0,21 21 0,0 0 16,0 0-16,0 0 0,-21 0 15,21 1-15,0-1 0,0 0 0,0 0 16,0 0-16,0 0 16,21-21 15,0 0-16,0 0-15,0 0 16,1 0-16,-1-21 0,-21 0 16,21 21-16,0-21 0,-21 0 0,0 0 15,21-1-15,-21 1 0,0 0 16,0 0-16,0 0 0,0 0 0,0-1 16,0 1-16,0 0 15,-21 21-15,0 0 16,0 0-16,0 0 15,21 21 1,-22-21-16,22 21 0,0 1 16,0-1-1,0 0 17</inkml:trace>
  <inkml:trace contextRef="#ctx0" brushRef="#br1" timeOffset="89656.67">22564 3620 0,'0'0'0,"21"0"109,0-22-93</inkml:trace>
  <inkml:trace contextRef="#ctx0" brushRef="#br1" timeOffset="90189.37">22902 3471 0,'0'0'0,"21"-21"0,-21-21 16,0 21 0,0 0-16,0-1 15,-21 22 1,0 0-16,0 0 0,0 0 15,0 0-15,-1 0 0,1 22 16,0-1-16,0 0 0,0 0 16,21 0-16,-21 0 15,21 1-15,0-1 0,-22-21 0,22 21 16,0 0 0,22-21-16,-1 0 15,0 0-15,0 0 16,0 0-16,0 0 0,1 0 15,-22-21-15,21 0 16,0 21-16,0-21 0,-21-1 16,0 44 15,0-1-15,0 0-16,0 0 15,0 0-15,-21 0 0,21 1 16,0-1-16,0 0 0,-21 0 15,21 0-15,-21-21 16,21 21-16,0 1 16,0-1-1,0-42 17,0-1-17,21 22-15</inkml:trace>
  <inkml:trace contextRef="#ctx0" brushRef="#br1" timeOffset="90611.64">23072 3493 0,'0'21'0,"-22"0"16,1 0-16,21 0 15,0 0-15,-21 1 16,0-1-16,21 0 0,-21 0 16,21 0-16,0 0 15,0 1 1,21-22 15,0 0-31,0 0 0,0 0 16,1 0-16,-22-22 0,21 1 15,0 0-15,-21 0 0,21 0 16,-21 0-16,0-1 16,0 1-16,0 0 0,0 0 0,0 0 15,-21 21 1,0 0 0,0 0-1,-1 0 1,22 21-16,0 0 31,0 0-31</inkml:trace>
  <inkml:trace contextRef="#ctx0" brushRef="#br1" timeOffset="93278.94">13314 8022 0,'21'0'0,"0"0"15,0 0 1,0 0-16,1 0 15,-22 21-15,21-21 16,0 0-16,0 0 0,0 0 16,0 22-16,1-22 0,-1 0 0,21 0 15,-21 0-15,22 0 16,-1 0-16,-21 0 0,21 0 0,22 0 16,-22 0-16,1 21 0,-1-21 0,21 0 15,1 0-15,-22 0 0,22 0 16,-1 0-16,-20 0 0,20 0 0,1 0 15,-22 0-15,21 0 0,-20 21 0,-1-21 16,22 0-16,-22 0 0,21 0 16,-20 0-16,20 0 0,-20 0 0,20 0 15,1 0-15,-1 0 0,1 0 16,-22 0-16,21 0 0,1 0 0,-22 0 16,22 0-16,-22 0 0,0 0 15,22 0-15,-22-21 0,1 21 16,20 0-16,-21 0 0,22-21 0,-22 21 15,22-22-15,-1 22 0,1 0 0,-1 0 16,1-21-16,-1 21 0,1 0 16,-1 0-16,1-21 0,-22 21 0,22 0 15,-1 0-15,-21-21 0,22 21 16,-1 0-16,-20-21 0,20 21 0,1 0 16,-22 0-16,22-21 0,-1 21 0,1 0 15,-1 0-15,1 0 16,-1 0-16,-21-22 0,22 22 0,-1 0 0,1 0 15,-22-21-15,22 21 0,-22-21 16,22 21-16,-22 0 0,21 0 16,-20-21-16,20 21 0,1 0 0,-22-21 15,22 21-15,-1 0 0,1-21 0,-22 21 16,21 0-16,1-22 0,-22 22 16,22 0-16,-22-21 0,22 0 0,-22 21 15,21 0-15,-20-21 0,-1 21 0,22 0 16,-22-21-16,21 21 0,1-21 15,-22 21-15,22-22 0,-1 22 0,1 0 16,-1-21-16,-20 21 0,20-21 0,1 21 16,-1-21-16,1 21 15,-22-21-15,21 21 0,-20-21 0,20 21 16,-20-22-16,20 22 0,-21-21 16,1 21-16,20-21 0,1 21 0,-22-21 15,22 21-15,-22-21 0,21 21 0,1-21 16,-22-1-16,22 22 0,-22-21 15,22 0-15,-22 21 0,21-21 0,-20 0 16,-1 0-16,22-1 0,-22 1 16,0 21-16,1-21 0,-1 0 0,0 0 15,1 0-15,-1-1 0,0 1 0,1 0 16,-1 0-16,0 0 16,1 0-16,-1-1 0,0 22 0,22-21 15,-22 0-15,0 0 0,1 0 0,-1 0 16,22-1-16,-22 1 0,0 0 15,1 0-15,-1 0 0,0 0 16,1 21-16,-1-22 0,-21 1 0,21 0 16,1 0-16,-22 0 0,21 0 0,-21-1 15,1 1-15,20-21 0,-21 21 16,0 0-16,0-1 0,1 1 0,20 0 16,-21 0-16,0 0 0,0 0 15,22-1-15,-22 22 0,0-21 0,21 0 16,-20 0-16,-1 0 0,0 21 15,0-21-15,0-1 0,0 1 0,1 21 16,-1-21-16,0 21 0,0-21 16,0 0-16,0 21 0,-21-21 0,22-1 15,-1 22-15,0-21 0,0 0 16,0 21-16,-21-21 0,21 0 0,1 0 16,-1 21-16,0-22 0,-21 1 15,21 0-15,0 0 0,0 21 0,-21-21 16,22 0-16,-1-1 0,-21 1 0,21 21 15,0-21-15,0 0 0,-21 0 16,21 0-16,1 21 0,-22-22 0,21 1 16,-21 0-16,21 21 0,-21-21 15,0 0-15,21 21 0,0-21 16,-21-1-16,21 22 0,-21-21 0,0 0 16,0 0 15,-21 21 0,0 0-15,0 0-16,0 0 15,0 0-15,-1 21 16,1-21-16,0 0 16,21 21-16,-21-21 0,0 0 15,21 21-15,-21-21 0,-1 0 16,22 22-1,22-22 48,-1-22-63,0 22 0,0 0 16,0-21-16,0 21 0,1 0 15,-22-21-15,21 21 16,0 0-16,0 0 0,-21-21 0,21 21 15,0 0 1,-21 21 0,0 0-1,0 0-15,0 1 16,0-1-16,0 0 0,-21 0 16,21 0-16,0 0 0,0 1 15,0-1-15,0 0 0,0 0 0,0 0 16,0 0-16,0 1 15,0-1-15,0 0 0,0 0 16,0-42 31,0 0-47</inkml:trace>
  <inkml:trace contextRef="#ctx0" brushRef="#br1" timeOffset="94422.71">23791 3556 0,'21'0'16,"-21"-21"-16,0 0 0,22 0 15,-22-1 1,0 44 15,-22-1-15,1-21-16,0 21 0,21 0 15,-21 0-15,0 22 0,0-22 0,21 0 16,-22 0-16,1 0 0,0 22 16,0-22-16,21 0 0,-21 0 0,21 0 15,-21 0-15,21 1 0,-22-1 16,1-21-16,21 21 16,0-42 30,21 0-46,1 21 16,-1-22-16,-21 1 0,21 0 0,0-21 16,0 21-16,0-1 0,1-20 15,-1 21-15,0-21 0,21 20 0,-21-20 16,1 21-16,-1-21 0,0 20 16,0 1-16,0 0 0,0 21 0,-21-21 15,22 21-15,-1 0 0,0 0 16,-21 21-1,21 0-15,-21 0 0,0 1 0,0-1 16,0 0-16,0 0 16,0 0-16,0 22 0,0-22 0,0 0 15,0 0-15,0 21 0,0-20 16,0-1-16,0 0 0,0 0 0,0 0 16,0 0-16,0 1 0,0-1 15,0 0-15,0 0 0,0 0 16,0 0-1,0-42 32,0 0-47,21 0 16,-21 0 0,0 0-16,21-1 0</inkml:trace>
  <inkml:trace contextRef="#ctx0" brushRef="#br1" timeOffset="94746.53">23664 3810 0,'21'0'31,"1"0"-31,-1 0 16,0 0-16,0 0 0,0 0 16,0 0-16,22-21 0,-22 21 0,0-21 15,21 21-15,-20 0 0,-1 0 16,0 0-16,0 0 0,0 0 16,0 0-16,-42 0 46,0 0-30,0 0-16,0 0 0,0 0 16,-1 0-16</inkml:trace>
  <inkml:trace contextRef="#ctx0" brushRef="#br1" timeOffset="97367.79">14330 8890 0,'-21'0'0,"21"-21"31,21 21 32,0 0-63,0 21 0,0-21 0,0 0 15,1 0-15,-1 0 0,0 21 16,21-21-16,-21 0 0,22 0 16,-22 0-16,21 0 0,1 0 0,-1 0 15,21 0-15,1 0 0,-22 21 16,22-21-16,20 0 0,-20 0 0,-1 0 15,22 0-15,-21 0 0,20 0 0,-20 0 16,20 0-16,-20 0 0,-1 0 16,22 0-16,-21 0 0,20 0 0,1-21 15,0 21-15,-22-21 0,22 21 16,-1 0-16,1 0 0,-21-21 0,20 21 16,-20 0-16,-1 0 0,1-21 0,-1 21 15,22 0-15,-22 0 0,1 0 16,-1 0-16,1-21 0,-1 21 15,1 0-15,-1 0 0,1 0 0,-22 0 16,22-22-16,-22 22 0,0 0 16,22 0-16,-22 0 0,1-21 0,-1 21 15,21 0-15,-20 0 0,-1-21 16,0 21-16,22 0 0,-22 0 0,22-21 16,-22 21-16,22 0 0,-1 0 0,-21-21 15,22 21-15,-1 0 0,-20-21 16,20 21-16,1-22 0,-22 22 0,0 0 15,22-21-15,-22 21 0,1 0 16,-1-21-16,0 0 0,22 21 0,-22-21 16,0 21-16,1-21 0,20 21 15,-20-22-15,20 22 0,-21-21 0,22 21 16,-22-21-16,22 21 0,-1-21 16,1 0-16,-1 21 0,-20-21 0,20 21 15,1-22-15,-22 22 0,21-21 16,-20 0-16,-1 21 0,22-21 0,-22 21 15,21-21-15,-20 0 0,20 21 0,-20-22 16,20 22-16,1-21 0,-22 0 16,21 0-16,1 21 0,-22-21 0,22 0 15,-22-1-15,22 1 0,-1 0 16,-21 0-16,22 0 0,-22 0 16,22-1-16,-1 1 0,1 0 0,-1 0 15,-20 0-15,20-22 0,1 22 16,-1 0-16,-21 0 0,22 0 0,42-22 15,-64 22-15,22 0 0,-22 0 16,0 0-16,1 0 0,-1-1 16,0 1-16,1 0 0,-1 0 0,0 0 15,22 0-15,-22-1 0,0-20 16,64 0-16,-63 21 16,-1-22-16,0 22 0,22 0 0,-22-21 15,0 20-15,22-20 0,-22 21 0,43-43 16,-43 43-16,1 0 15,-1 0-15,0-21 0,1 20 0,-1 1 16,0 0-16,1 0 0,20 0 16,-21 0-16,1-1 0,-1 1 0,22-21 15,20 0-15,-20 20 0,-22 1 16,0-21-16,22 21 0,-22 0 16,1-22-16,-1 22 0,0-21 15,1 21-15,-22-22 0,21 22 16,0-21-16,-20 21 0,20-22 0,-21 22 15,21-21-15,-20 21 0,20-22 0,-21 22 16,0 0-16,22-21 0,-1 20 16,-21 1-16,21 0 0,1-21 0,-22 21 15,21-1-15,-21 1 0,22 0 16,-1 0-16,-21-21 0,0 20 16,43-20-16,-43 21 0,21 0 15,-20 0-15,-1 21 0,0-22 0,0 1 16,-21 0-16,21 21 0,0-21 0,1 0 15,-1 0-15,-21-1 16,21 22-16,-21-21 0,0 0 0,21 21 16,-21-21-16,21 21 0,-21-21 15,21 0-15,-21-1 16,22 22-16,-22-21 0,21 21 16,-21-21-16,0 0 31,0 0 63,-21 21-48,-1 0-46,22-21 141,-21 21-63,0 0-62,21 21-16,0 0 15,-21-21-15,21 21 0,-21-21 16,0 0-16,21 21 0,-22-21 16</inkml:trace>
  <inkml:trace contextRef="#ctx0" brushRef="#br1" timeOffset="98589.09">24977 5482 0,'-22'0'16,"1"0"-1,0 0-15,42 0 31,0 0-15,1 0-16,-1 0 0,0 0 0,0 0 16,21 0-16,-20-21 0,-1 21 15,0 0-15,21 0 0,-21-21 0,1 0 16,-1 21-16,0 0 16,0 0-16,0-21 0,-21-1 15,21 22-15,-21 22 31,0-1-15,0 0-16,0 0 0,0 0 0,0 0 16,0 1-16,0-1 0,0 0 15,0 0-15,0 0 0,0 0 0,0 1 16,0-1-16,0 0 0,0 0 16,-21 0-16,21-42 31,0 0-31,0 0 15</inkml:trace>
  <inkml:trace contextRef="#ctx0" brushRef="#br1" timeOffset="99305.92">25061 3535 0,'0'-21'16,"-21"21"-16,21-21 15,-21 42 17,21 0-32,0 0 0,-21 0 0,21 0 15,-21 22-15,-1-22 0,22 21 0,-21-21 16,0 22-16,0-22 0,0 21 15,21-21-15,-21 1 0,-1-1 0,1 0 16,0 0-16,21 0 16,0 0-16,0 1 0,-21-22 15,21-22 17</inkml:trace>
  <inkml:trace contextRef="#ctx0" brushRef="#br1" timeOffset="99588.59">25209 3450 0,'0'21'0,"0"-42"0,0 64 0,0-22 16,0 0-16,0 0 0,0 21 0,0-20 15,0 20-15,-21-21 0,0 21 16,21-20-16,-21-1 0,0 21 0,21-21 16,-21 0-16,21 1 0,-22-1 15,22 0-15,0 0 0,-21-21 16,21 21-16,0-42 47,0 0-32,0 0-15</inkml:trace>
  <inkml:trace contextRef="#ctx0" brushRef="#br1" timeOffset="99807.34">24850 3768 0,'0'21'16,"0"0"-16,21-21 15,0 0-15,0 0 16,0 0-16,0 0 0,1 0 0,-1 0 16,0 0-16,21 0 0,-21 0 15,1 0-15,-1 0 0,0 0 16,0 0-16,0 0 0,0 0 0,1 0 16,-1 0-16</inkml:trace>
  <inkml:trace contextRef="#ctx0" brushRef="#br1" timeOffset="100182.64">25294 3789 0,'21'0'16,"0"0"-1,1 0-15,-1 0 16,0 0-16,0 0 15,0 0-15,-21-21 0,21 21 0,1 0 16,-22-21-16,21 21 0,-21-22 16,0 1-1,0 0-15,-21 21 32,-1 0-32,1 0 0,0 0 0,0 0 15,0 21-15,0-21 16,21 21-16,-22 1 0,22-1 0,-21-21 15,21 21-15,-21 0 0,21 0 16,0 0-16,0 1 16,0-1-16,0 0 15,21-21 1,0 0-16,1 0 0,-1 0 16,0 0-16,0 0 15,0-21-15</inkml:trace>
  <inkml:trace contextRef="#ctx0" brushRef="#br1" timeOffset="100488.46">25717 3450 0,'0'0'16,"0"21"15,0 1-31,0-1 15,0 0-15,0 0 0,0 0 0,-21 0 16,21 1-16,-21 20 0,21-21 16,0 0-16,-21 0 0,0 1 0,21-1 15,-21 0-15,21 0 0,0 0 0,-22 0 16,22 1-16,-21-22 16,21 21-16,21-42 46,1 21-30,-22-22-16,21 1 0</inkml:trace>
  <inkml:trace contextRef="#ctx0" brushRef="#br1" timeOffset="100822.28">26014 3344 0,'0'22'16,"0"-1"-16,-21 0 15,21 21-15,0-21 0,-22 1 0,1 20 16,0-21-16,21 0 0,0 22 0,-21-22 16,0 21-16,21-21 0,-21 0 15,21 1-15,0-1 0,-22 0 0,22 0 16,-21 0-16,21 0 15,0 1-15,0-1 16,0-42 47,0-1-48,21 22-15,-21-21 0,22 21 0,-1 0 16</inkml:trace>
  <inkml:trace contextRef="#ctx0" brushRef="#br1" timeOffset="101212.05">26077 3747 0,'0'21'15,"0"0"-15,-21 0 16,0 0-16,0 0 15,21 1-15,0-1 16,0 0 0,0 0-16,0 0 15,21-21 1,0 0-16,0 0 16,0 0-16,1 0 15,-1 0-15,-21-21 16,21 0-16,-21 0 15,21 21-15,-21-21 0,0-1 16,0 1-16,0 0 0,0 0 16,-21 21 15,0 0-15,0 0-16,21 21 15,-22-21 1,22 21-16</inkml:trace>
  <inkml:trace contextRef="#ctx0" brushRef="#br1" timeOffset="104124.79">12890 9589 0,'0'0'0,"-42"0"16,21 0-1,21 21 32,21-21-31,0 21-16,0-21 0,22 0 0,-22 0 15,0 0-15,21 0 0,1 21 0,-22-21 16,21 0-16,1 0 0,20 0 16,-21 0-16,1 0 0,-1 21 0,0-21 15,22 0-15,-22 0 0,22 0 16,-22 0-16,0 21 0,22-21 0,-22 0 16,22 0-16,-22 0 0,22 0 15,-22 22-15,21-22 0,1 0 0,-22 0 16,22 0-16,-1 0 0,-20 0 0,20 0 15,1 0-15,-22 0 0,21 0 0,1 0 16,-1 0-16,1 0 0,-1 0 16,1 0-16,-1 0 0,1 0 0,-1 0 15,1 0-15,21 0 0,-22 0 16,22 0-16,-22 0 0,1 0 16,20-22-16,-20 22 0,21-21 0,-22 21 15,22-21-15,-22 21 0,22 0 0,-22-21 16,22 21-16,-21-21 0,20 21 15,-20-21-15,20 21 0,-20-22 0,-1 22 16,1-21-16,21 21 0,-22-21 0,1 0 16,-1 21-16,1-21 0,20 0 15,-20 21-15,20-22 0,1 1 0,-21 21 16,20-21-16,1 0 0,0 21 0,-22-21 16,22 0-16,-1 21 0,-20-22 0,21 1 15,-22 21-15,22-21 16,-22 0-16,22 21 0,-22-21 0,22 21 15,0-21-15,-22 21 0,22-22 0,-22 22 16,1-21-16,21 21 0,-22-21 16,22 21-16,-22-21 0,22 21 0,0-21 15,-22 21-15,22-21 0,-1-1 0,-20 22 16,21-21-16,-1 21 0,-20 0 16,20-21-16,-20 21 0,-1-21 0,22 0 15,-21 21-15,20-21 0,-20 21 0,20-22 16,1 1-16,-21 21 0,20-21 0,1 21 15,-22-21-15,22 0 0,0 21 16,-22-21-16,1-1 0,20 1 16,-20 0-16,21 21 0,-22-21 0,22 0 15,-22 0-15,22 21 0,-22-22 16,22 1-16,0 21 0,-22-21 0,1 0 16,20 0-16,-20 21 0,21-21 0,-22-1 15,22 1-15,-1 0 0,1 21 16,0-21-16,-1 0 0,1 0 0,0-1 15,-1 1-15,1 0 0,0 0 0,-22 0 16,22-22-16,0 22 16,-22 0-16,22-21 0,-1 21 0,-20-22 15,21 22-15,-1-21 0,1 21 0,-22-22 16,22 22-16,0-21 0,-22 21 16,1-22-16,20 22 0,-20 0 0,21-21 15,-22 20-15,85-41 0,-84 21 16,20-1-16,-20 22 0,-1-21 15,1 21-15,-1-22 0,1 1 0,-22 0 16,22-1-16,-22 1 0,22 0 16,-22-1-16,0 1 0,1 0 0,-1-1 15,0 1-15,43-22 0,-64 22 16,21 0-16,-20-1 0,20 22 16,-21-21-16,21 0 0,-20 20 15,20-41-15,-21 21 0,0-1 16,0 22-16,1-21 0,-1-1 15,0 1-15,0 0 0,0-1 16,0 22-16,-21-21 0,43-43 0,-22 64 16,0-21-16,0-1 0,0 22 15,1-21-15,-1 0 0,0-1 0,-21 1 16,21 21-16,0-22 0,0 1 16,1 0-16,-1-22 0,0 43 15,0-21-15,21-1 0,-20 1 16,-1 21-16,0-21 0,0 20 0,0 1 15,0 0-15,1 0 0,-1 0 0,0 0 16,-21-1-16,0 1 0,0 0 16,21 0-16,-21 0 0,0 0 15,0-1 1,-21 22 0,0 0-16,0 0 15,-1 0-15,1 0 0,0 22 16,0-22-16,0 21 0,0-21 0,-1 21 15,1-21-15,0 0 0,0 21 16,0-21-16,0 21 0,-1 0 16,1-21-1,42 0 32,1-21-47,-1 0 0,0 21 16,-21-21-16,21 21 0,0-21 15,-21 0-15,21 21 16,1 0-16,-1 0 16,0 21-1,-21 0-15,21 0 0,-21 0 16,0 0-16,0 1 0,0-1 16,0 0-16,0 0 0,0 0 15,0 0-15,0 1 16,0-1-1,0 0-15,-21 0 16,0-21-16,0 21 16,21 0-16,-22 1 0</inkml:trace>
  <inkml:trace contextRef="#ctx0" brushRef="#br1" timeOffset="106623.23">12763 10160 0,'0'21'0,"0"0"16,22-21-1,-1 0 1,0 22-16,0-22 0,0 0 15,0 0-15,1 21 0,20-21 0,-21 0 16,0 0-16,22 21 0,-22-21 16,21 0-16,-21 21 0,22-21 0,-1 0 15,0 21-15,1 0 0,-1-21 0,21 22 16,-20-22-16,-1 0 0,22 0 16,-1 21-16,-21 0 0,22-21 0,-1 0 15,1 0-15,-1 21 0,1-21 16,21 0-16,-22 0 0,1 21 0,-1-21 15,1 21-15,20-21 0,-20 0 0,-1 0 16,22 0-16,-22 0 0,22 0 0,21 0 16,-21 0-16,20 0 15,1 0-15,0 0 0,0 0 0,233 0 16,-234 0-16,22 0 16,0 0-16,-21 0 0,21 0 15,0-21-15,-21 21 0,0 0 0,0-21 16,0 21-16,-1-21 0,1 21 0,0-21 15,-21 21-15,21-21 0,-22-1 16,1 22-16,0-21 0,-1 0 0,1 21 16,0-21-16,-1 0 0,1 21 0,0-21 15,-1-1-15,1 1 0,0 21 16,-1-21-16,1 0 0,0 21 0,-1-21 16,1 0-16,0 21 0,-1-22 15,-20 1-15,20 21 0,1-21 16,0 0-16,-1 21 0,1-21 0,0 0 15,-1-1-15,1 1 0,-21 21 0,20-21 16,1 0-16,0 0 0,-22-22 16,22 22-16,-1 0 0,1 0 0,0 0 15,-1 0-15,1-22 0,0 22 0,-1 0 16,1-21-16,0 20 0,-1-20 16,1 21-16,0 0 0,-1-22 15,1 22-15,0 0 0,-1-21 0,1 21 16,21-1-16,-21 1 0,-1-21 15,22 21-15,-21 0 0,-1-1 0,22 1 16,0 0-16,-21-21 0,21 21 0,-1-1 16,-20 1-16,21-21 0,0 21 15,-22 0-15,1-22 0,21 22 0,-21-21 16,-1 21-16,22-22 0,-21 22 16,84-42-16,-84 41 0,-1-20 15,1 21-15,-21 0 0,20-22 0,-20 22 16,-1 0-16,-20-21 15,20 21-15,1-22 0,-22 22 0,21-21 16,1 21-16,-22-22 0,22 1 0,-22 21 16,22-22-16,-1 1 0,-21 0 15,22-1-15,21-41 0,-22 41 16,-21 22-16,1-21 0,20 0 16,-20-1-16,-1 1 0,0 21 15,64-64-15,-64 64 0,22-21 16,-22-1-16,1 1 0,20 21 15,-21-22-15,22 1 0,-1 0 0,-20-1 16,20 1-16,-20 0 0,20 21 0,-21-22 16,22 1-16,-22 0 0,1 20 15,-1-20-15,0 21 0,1-21 0,-1 20 16,0-20-16,-21 21 0,22 0 16,-1-22-16,-21 22 0,43-21 15,-22 21-15,-21 0 0,22-1 16,-22 1-16,42-21 0,-42 21 15,22 0-15,-22-1 0,0 1 16,0 0-16,22 0 0,-22 0 16,0 0-16,21-22 0,-21 22 0,1 0 15,-1 21-15,0-21 0,0 0 16,0 21-16,-21-22 16,21 1-16,1 21 0,-1-21 15,0 21-15,0-21 16,0 21-16,0-21 15,1 21-15,-1-21 0,0 21 16,0-22-16,0 22 0,0-21 0,1 0 16,-1 21-16,0-21 0,0 21 15,0-21-15,0 0 0,1-1 16,-1 1-16,0 21 0,-21-21 16,21 21-16,-21-21 0,21 21 0,0-21 15,-21 0-15,22 21 0,-1-22 16,0 22-16,-21-21 0,21 0 0,0 21 15,0-21-15,1 0 0,-1 21 16,0-21-16,0 21 0,-21-22 16,21 1-16,0 21 0,-21-21 15,22 21 1,-22-21-16,-22 21 47,1 0-32,0 0-15,0 0 16,0 0-16,0 0 0,-1 0 16,1 0-16,0 0 15,0 0-15,42 0 47,21 0-47,-20 0 16,-1 0-16,21 0 0,-21 0 15,22 0-15,-22 0 0,0-21 0,0 21 16,0 0-16,0 0 0,1 0 16,-22 21 15,0 0-31,0 0 0,-22 0 16,1 1-16,0-1 0,0 21 15,0-21-15,0 22 0,-1-22 16,1 21-16,0-21 0,0 0 15,0 22-15,0-22 0,-1-21 16,22 21-16,-21 0 0,0-21 0</inkml:trace>
  <inkml:trace contextRef="#ctx0" brushRef="#br1" timeOffset="107559.05">28723 3387 0,'0'0'0,"21"-43"16,0 43-1,-21-21 1,22 21 0,-22 21-1,0 1-15,0-1 16,0 0-16,0 21 0,0-21 16,-22 1-16,22 20 0,0-21 0,0 21 15,0-20-15,0 20 0,-21-21 16,21 21-16,0 1 0,-21-22 0,21 0 15,0 21-15,0-20 0,0-1 16,0 0-16,0 0 0,0 0 0,0 0 16,0 1-16,0-44 47,0 1-32</inkml:trace>
  <inkml:trace contextRef="#ctx0" brushRef="#br1" timeOffset="108578.95">29062 3641 0,'-21'21'62,"-1"0"-62,22 0 16,-21 0-16,0 1 16,0-1-16,21 0 0,-21 0 15,21 0-15,0 0 0,0 1 16,0-1-16,0 0 0,0 0 15,0 0-15,0 0 16,0 1-16,21-22 0,0 0 16,0 0-16,0 21 0,1-21 15,-1 0-15,0 0 16,0 0-16,0 0 0,0 0 0,1-21 16,-1 21-16,0-22 0,0 1 15,0 21-15,22-21 0,-22 0 16,0 0-16,0 0 0,0-1 0,-21 1 15,21 0-15,-21 0 0,22-21 0,-22 20 16,0 1-16,0-21 0,0 21 16,0-22-16,0 22 0,0 0 0,-22 0 15,1 0-15,0 0 0,21-1 16,-21 22-16,0 0 0,0 0 0,-1 0 16,1 0-16,0 0 0,0 0 15,0 0-15,0 22 0,-1-1 16,1 0-16,0 0 0,21 0 15,-21 0-15,0 1 0,0 20 0,21-21 16,0 0-16,0 0 0,-22 22 16,22-22-16,0 0 0,0 0 0,0 0 15,0 1-15,0-1 0,0 0 16,0 0-16,0 0 0,22-21 0,-1 21 16,-21 1-16,21-22 0,0 0 15,0 21-15,0-21 0,1 0 16,-1 0-16,0 0 0,0 0 15,0-21-15,0-1 0,1 22 0,-1-21 16,0 0-16,0 0 0,0 0 16,0 0-16,1-1 0,-1 1 15,0-21-15,0 21 0,-21 0 0,0-22 16,0 22-16,0 0 0,0 0 16,0 0-16,0-1 0,-21 1 0,0 0 15,0 21-15,-1-21 16,1 21-16,0 0 0,0 0 0,0 0 15,0 0-15,-1 21 0,-20-21 16,21 21-16,0 0 0,0 1 0,-1-1 16,1 0-16,0 0 0,0 0 15,0 0-15,21 1 0,-21-1 16,21 0-16,-22 21 0,22-21 16,0 1-16,0-1 0,0 0 15,0 0-15,0 0 0,0 0 16,0 1-16,22-1 0,-1 0 15,0-21 1,0 21-16,0-21 16,0 0-16,1 0 15,-1 0-15,0 0 0,0-21 0,0 21 16,0-21-16,1 21 16,-22-21-16,21-1 0,-21 1 15,0 0-15</inkml:trace>
  <inkml:trace contextRef="#ctx0" brushRef="#br1" timeOffset="133375.26">21950 10160 0,'0'0'0,"21"-21"0,-21 0 15,0 0 1,21 21-16,-21-22 0,21 22 16,-21 22 30,0-1-30,0 0-16,0 0 0,0 0 0,0 0 16,0 1-1,0-1-15,0 21 0,0-21 0,0 0 16,0 1-16,0-1 0,0 0 0,0 0 16,0 0-16,0 0 0,0 1 15,0-1-15,21 0 16,1-21-1,-1-21 1,0 21-16,-21-21 0,21-1 0,-21 1 16,0 0-16</inkml:trace>
  <inkml:trace contextRef="#ctx0" brushRef="#br1" timeOffset="133643.15">22161 9821 0,'-21'0'0,"0"0"16,21-21 15,0 42 32,0 1-63,21-22 15,0 21-15</inkml:trace>
  <inkml:trace contextRef="#ctx0" brushRef="#br1" timeOffset="133943.44">22479 10160 0,'0'0'0,"0"21"0,21-21 31,0 0-16,0 0-15,1 0 0,-1 0 16,0 0-16,0 0 0,0 0 16,0 0-16,1 0 0,-1 0 15,0 0 1,-42 0 15,0 0-15</inkml:trace>
  <inkml:trace contextRef="#ctx0" brushRef="#br1" timeOffset="134159.31">22415 10351 0,'0'0'16,"0"21"-16,0 0 15,22-21 1,-1 0-1,0 0-15,0 0 0,0 0 16,0 0-16,1 0 16,-1 0-16,0 0 0,0 0 15,0 0 1,0 0-16,1-21 0</inkml:trace>
  <inkml:trace contextRef="#ctx0" brushRef="#br1" timeOffset="135183.32">23347 9970 0,'0'0'0,"-21"0"0,21-22 0,-22 22 16,22-21-16,-21 21 16,0 0 15,21 21-31,-21-21 0,21 22 16,0-1-16,0 0 0,-21 0 15,21 0-15,-21 0 0,21 1 16,-22 20-16,22 0 15,0-21-15,-21 1 0,21 20 0,0-21 16,0 0-16,0 0 0,0 22 0,0-22 16,0 0-16,0 0 0,0 0 15,0 1-15,0-1 0,0 0 16,21-21-16,1 21 0,-1-21 16,0 0-16,0 0 15,0 0-15,0 0 0,1 0 16,-1 0-16,0-21 0,0 21 15,0-21-15,0 0 0,1-1 16,-1 1-16,0 0 0,-21 0 16,21 0-16,0 0 0,-21-1 15,0 1-15,21 0 0,-21 0 0,22 0 16,-22 0-16,0-1 0,0-20 16,0 21-16,0 0 0,0 0 0,0-1 15,0 1-15,0 0 0,0 0 0,0 0 16,-22 21-16,1-21 0,21-1 15,-21 22-15,0-21 0,0 21 16,0 0-16,-1 0 16,1 0-16,0 0 0,0 0 15,0 0-15,0 0 16,-1 21-16,1 1 0,0-22 0,21 21 16,-21 0-16,0 0 0,21 0 0,0 0 15,-21 1-15,-1-1 0,22 0 16,-21 0-16,21 0 0,0 0 0,0 1 15,0-1-15,0 0 0,0 0 16,0 21-16,0-20 0,0-1 0,0 0 16,0 0-16,21 0 0,1 0 0,-1 1 15,0-1-15,0-21 16,0 0-16,0 0 16,1 0-16,-1 0 0,0 0 15,0 0-15,0 0 0,0-21 0,1 21 16,-1-22-16,0 1 0,-21 0 0,21 0 15,0-21-15,0 20 0,-21-20 16,0 21-16,22-21 0,-22-1 0,0 22 16,0-21-16,0-1 0,0 1 15,0 21-15,0-21 0,-22 20 0,22 1 16,0 0-16,-21 21 0,0 0 0,0 0 16,0 0-16,0 0 15,-1 0-15,1 21 0,0 0 0,0-21 16,21 22-16,-21-1 0,0 0 15,21 0-15,-22 0 16,22 0-16,-21-21 0,21 22 0,0-1 31,-21-21 1,21-21-17</inkml:trace>
  <inkml:trace contextRef="#ctx0" brushRef="#br1" timeOffset="157597.35">2095 7895 0,'22'0'63,"-1"0"-48,0 0 1,0 0-16,0-21 16,0 0-16,1 21 15,-1-21-15,-21 0 16,21-1-16,-21 1 16,0 0-1,0 0 1,-21 21-16,0 0 15,-1 0-15,1 0 0,0 0 0,0 0 16,0 0-16,0 0 0,-1 0 16,-20 21-16,21 0 0,0-21 0,0 21 15,21 1-15,-22-22 0,1 21 16,0 0-16,21 0 0,0 0 16,-21-21-16,21 21 0,0 1 15,0-1-15,0 0 0,0 0 16,0 0-16,0 0 15,0 1-15,21-22 0,-21 21 16,21-21-16,0 0 0,1 21 16,-22 0-16,21-21 0,0 0 15,0 21-15,0-21 0,0 0 16,1 21-16,-1-21 0,0 22 16,0-22-16,-21 21 0,21-21 15,0 21-15,-21 0 0,0 0 16,0 0-16,0 1 15,0-1-15,0 0 16,-21 0-16,0-21 0,0 21 16,0 0-16,-22 1 0,22-22 0,0 21 15,0-21-15,0 21 0,-22-21 16,22 0-16,0 0 0,0 0 0,0 0 16,0 0-16,-1 0 15,1 0-15,0 0 0,0 0 0,0 0 16,0 0-16,-1 0 0,1-21 15,0 21-15,0-21 0,0 21 0,0-22 16,-1 22 0,22-21-16,0 0 47,22 21-32,-1 0 1,0 0-16,0-21 15,0 0-15</inkml:trace>
  <inkml:trace contextRef="#ctx0" brushRef="#br1" timeOffset="157965.32">2413 8043 0,'0'0'0,"0"22"32,0-1-17,0 0-15,0 0 0,0 0 16,0 0-16,0 1 0,-21-1 15,21 21-15,0-21 0,0 0 0,-21 1 16,21-1-16,-22 0 0,22 0 16,0 0-16,0 0 0,0 1 15,0-44 48,0 1-63,0 0 15,0 0-15</inkml:trace>
  <inkml:trace contextRef="#ctx0" brushRef="#br1" timeOffset="158331.85">2455 7874 0,'21'0'15,"1"0"-15,-22-21 16,0 0-1,-22 21 17,1 0-32,0 0 15,21 21 1,0 0 0,0 0-1,21-21-15,0 0 16,1 0-16</inkml:trace>
  <inkml:trace contextRef="#ctx0" brushRef="#br1" timeOffset="159459.53">2667 8043 0,'0'0'0,"0"22"0,0-1 31,0 0-15,21-21-16,0 0 16,0 0-16,1 0 0,-1 0 15,0 0-15,21 0 0,-21 0 16,1 0-16,-1 0 0,21 0 15,-21-21-15,0 0 0,1 21 16,20-22-16,-21 22 0,-21-21 0,21 21 16,0 0-16,-21-21 0,0 0 31,-21 42 0,0-21-31,21 21 0,-21 0 16,0-21-16,21 22 0,-21-1 15,-1 0-15,1 0 0,21 0 0,-21 0 16,0 22-16,-21-22 0,20 0 16,1 0-16,0 22 0,0-22 15,-21 0-15,20 0 0,1 0 16,0 0-16,0 1 0,0-1 0,0 0 16,-1 0-16,1-21 0,0 21 15,0-21-15,0 21 0,21-42 63,21 0-48,0 21-15,0-21 0,0 0 16,1 21-16,-1-21 0,0-1 0,0 1 16,0 21-16,0-21 0,1 21 15,-1 0-15,0-21 0,0 21 0,0-21 16,0 21-16,1 0 15,-1 0-15,-21 21 16,21 0 0,-21 0-16,21 0 0,-21 1 15,0-1-15,21-21 16,-21 21-16,21-21 0,1 21 16,-1-21-16,0 0 0,0 0 15,0 0-15,0 0 16,1 0-16,20 0 0,-21 0 15,0-21-15,0 21 0,22-21 0,-22 21 16,0-21-16,21 21 0,-20-22 16,-1 22-16,0-21 0,0 0 0,0 0 15,0 21-15,1-21 0,-1 0 16,0-1-16,-21 1 0,0 0 0,21-21 16,-21 21-16,0-1 0,0 1 15,0 0-15,0 0 0,0 0 16,0 0-16,0-1 0,-21 22 15,21-21-15,-21 21 16,0 0-16,-1 0 16,22 21-16,0 1 0,-21-22 15,0 21-15,21 0 0,-21 0 0,21 0 16,0 0-16,-21 22 0,21-22 0,0 0 16,0 0-16,0 0 0,0 1 15,0-1-15,0 0 0,0 0 0,0 0 16,21 0-16,0 1 15,0-22-15,0 21 16,1-21-16,-1 21 0,0-21 16,0 0-16,0 0 0,0 0 15,1 0-15,-1 0 0,0 0 0,0 0 16,0 0-16,0-21 0,1 21 16,-1-21-16,0 21 0,0-22 15,0 22-15,0-21 0,1 21 0,-1-21 16,0 21-16,0-21 0,0 21 15</inkml:trace>
  <inkml:trace contextRef="#ctx0" brushRef="#br1" timeOffset="159835.32">4530 7874 0,'0'0'0,"0"-42"16,-22 42-16,22-21 0,-21 21 0,0 0 15,0 0 1,0 0-16,0 0 0,-1 21 16,1-21-16,21 21 15,-21 0-15,21 0 0,-21 0 0,21 22 16,0-22-16,-21 0 0,21 21 0,0-20 15,0 20-15,0-21 0,0 0 16,0 22-16,0-22 0,0 0 0,0 0 16,0 0-16,0 0 15,21 1-15,0-1 0,0 0 16,0-21-16,1 21 0,-1-21 16,0 0-16,0 21 0,0-21 15,0 0-15,1 0 0,-1 0 16,0 0-16,0 0 0,0 0 0,0-21 15</inkml:trace>
  <inkml:trace contextRef="#ctx0" brushRef="#br1" timeOffset="160285.07">5143 7705 0,'0'21'31,"22"-21"-31,-22 21 16,21 0-16,0-21 0,-21 21 0,21 1 16,0-22-16,-21 21 0,0 0 0,21 0 15,1 0-15,-22 22 0,0-22 16,0 0-16,0 21 0,0-21 0,0 1 16,0 20-16,0-21 0,0 0 15,0 22-15,0-22 0,-22 0 0,22 0 16,-21 0-16,0 22 0,21-22 0,-21 0 15,0-21-15,0 21 16,21 0-16,0 0 0,-22-21 0,22 22 0,-21-22 16,0 21-16,0-21 15,0 0 1,0 0-16</inkml:trace>
  <inkml:trace contextRef="#ctx0" brushRef="#br1" timeOffset="161526.81">1714 8954 0,'0'21'31,"0"0"-31,22 0 16,-1-21-16,-21 21 16,21 0-16,0 1 0,0-22 15,0 21-15,1 0 16,-1-21-16,0 0 0,0 21 15,0-21-15,0 0 0,1 0 16,-1 0-16,0 0 0,0 0 0,0 0 16,0 0-16,1 0 0,20 0 15,-21-21-15,0 21 0,22-21 0,-1 21 16,-21-21-16,21 21 0,1-22 16,-1 22-16,0-21 0,1 0 15,-1 21-15,0-21 0,1 21 0,-1-21 16,0 0-16,22 21 0,-22-22 15,22 22-15,-22 0 0,22 0 0,-22-21 16,0 21-16,22 0 0,-22-21 16,0 21-16,22 0 0,-22 0 0,1 0 15,-1 0-15,0 0 0,1 0 16,-1 0-16,0 0 0,1 0 0,-22 0 16,21 21-16,0-21 0,-20 21 0,20-21 15,-21 22-15,21-22 16,-20 21-16,-1 0 0,0-21 0,21 21 15,-21-21-15,1 21 0,-1-21 0,0 21 16,0-21-16,0 0 31,0 0 1,-21-21-32,22 21 15,-22-21-15,21 21 16,-21-21-16,21 21 0,0-21 15,0 21-15,-21-21 0,21-1 16,1 22-16,-1-21 0,0 21 16,0-21-16,0 21 0,22 0 0,-22-21 15,0 21-15,21 0 0,-21 0 16,22 0-16,-1 0 0,0 0 0,1 0 16,-1 0-16,0 0 0,1 0 0,-1 0 15,0 0-15,1 0 0,-1 21 16,0-21-16,1 21 0,-1-21 0,0 0 15,1 21-15,-22-21 0,21 0 16,-21 22-16,22-22 0,-22 0 0,0 0 16,0 0-16,0 0 0,1 0 0,-1 0 15,0 0-15,0 0 16,0 0-16,0 0 16,1-22-16,-22 1 0,21 21 15,-21-21-15,21 21 16,0-21-16,0 21 0,-21-21 15,21 0-15,1 21 16,-22-22 0,21 22-16,-21-21 15,0 0 1</inkml:trace>
  <inkml:trace contextRef="#ctx0" brushRef="#br1" timeOffset="162443.53">825 9906 0,'0'0'0,"0"-21"0,0 0 16,0 0-16,0-1 15,-21 22-15,0 0 16,0 0-16,0 0 0,0 0 0,-22 0 16,1 0-16,21 0 0,-22 0 15,1 22-15,0-1 0,-1 0 16,1 0-16,0 0 0,-1 0 16,1 22-16,21-1 0,0 0 0,0 1 15,-1-1-15,22 22 0,0-1 16,0-21-16,0 22 0,0-1 0,0-20 15,0-1-15,0 0 0,22 1 16,-1-1-16,0-21 0,0 0 0,0 1 16,0-1-16,1 0 0,20-21 15,-21 0-15,0 0 0,22 0 16,-22 0-16,21 0 0,-21 0 0,0 0 16,22 0-16,-22-21 0,0 0 15,21-1-15,-20 1 0,-1 0 16</inkml:trace>
  <inkml:trace contextRef="#ctx0" brushRef="#br1" timeOffset="164327.49">1058 10224 0,'-21'0'31,"0"21"-31,0 0 16,21 0-16,-21 0 0,-1 0 15,22 22-15,-21-22 0,21 21 16,0 1-16,-21-22 0,21 21 0,0 0 16,-21 1-16,21-22 0,0 21 15,0-21-15,0 1 0,0-1 0,0 0 16,0 0-16,0 0 0,21 0 16,0-21-16,0 0 0,1 0 0,-1 0 15,0 0-15,0 0 16,0-21-16,0 21 0,1-21 0,-1 0 15,0 0-15,0 0 0,-21-1 16,21 1-16,-21-21 0,21 21 0,-21-22 16,0 1-16,0 0 15,0 21-15,0-22 0,-21 1 0,0 21 16,21-22-16,-21 22 0,0 0 16,0 21-16,21-21 0,-22 21 0,1 0 15,0 0-15,0 21 16,0-21-16,21 21 15,0 0-15,-21 1 0,-1 20 0,22-21 16,-21 21-16,21 1 0,0-22 16,0 21-16,0 1 0,0-22 0,0 21 15,0-21-15,0 0 0,0 22 16,21-22-16,1-21 0,-22 21 16,21 0-16,0-21 0,0 0 0,0 0 15,22 0-15,-22 0 0,0 0 16,21 0-16,-21 0 0,1-21 0,20 21 15,-21-21-15,0 0 0,22 0 16,-22-1-16,0 1 0,0 0 0,0 0 16,0-21-16,1 20 0,-1-20 15,-21 21-15,0-21 0,21 20 0,-21 1 16,21 0-16,-21 0 16,0 42 15,0 0-31,0 0 0,0 1 15,0-1-15,0 0 0,0 0 16,0 21-16,0-20 0,0-1 0,0 0 16,0 0-16,0 0 0,0 0 15,0 1-15,21-22 0,0 21 0,1-21 16,-1 0-16,0 0 16,0 0-16,0 0 0,0 0 0,1 0 15,-1-21-15,21 21 0,-21-22 16,0 1-16,1 0 0,-1 0 0,0 0 15,0 0-15,0-1 0,-21-20 16,21 21-16,-21-21 0,22 20 0,-22 1 16,0 0-16,0 0 0,0 0 15,0 0-15,0 42 47,0 0-47,0 0 0,0 0 0,0 0 16,0 1-16,0-1 0,0 0 15,0 21-15,0-21 0,0 1 0,0-1 16,21 0-16,-21 0 0,0 0 16,21-21-16,0 21 0,0 1 0,0-22 15,1 0-15,-1 21 0,21-21 16,-21 0-16,0 0 0,1 0 0,-1 0 16,21 0-16,-21 0 0,0-21 15,1-1-15,-1 22 0,0-21 16,0 0-16,0 21 0,-21-21 0,21 0 15,1-22-15,-22 22 0,0 0 16,0-21-16,0 21 0,0-22 0,0 22 16,0-21-16,0 21 0,0-1 0,0 1 15,0 42 1,0 1 0,0-1-16,0 0 0,0 0 15,0 0-15,0 0 0,0 1 0,-22 20 16,22-21-16,0 0 15,0 0-15,0 1 0,0-1 16,0 0-16,0 0 16,0-42 31,0 0-47,22 0 15,-1-1-15,-21 1 16,21 0-16,0-21 0,0 21 0,-21-1 15,21 1-15,1-21 0,-1 21 16,0 0-16,0 21 0,0-22 16,0 1-16,1 21 0,-1 0 0,0 0 15,0 0-15,0 0 0,0 0 16,1 0-16,-1 0 0,0 21 0,0 1 16,-21-1-16,21 0 0,0 0 15,-21 0-15,0 0 0,22 1 0,-1-1 16,-21 0-16,0 0 0,0 0 0,0 0 15,21 1-15,-21-1 0,0 0 16,21-21-16,-21 21 0,0 0 16,21-21-16,0 0 15,1 0-15,-1 0 0,0 0 16,0 0-16,0 0 16,0 0-16,1-21 0,-1 21 15,0-21-15,0 0 0,0 0 0,0-1 16,-21 1-16,22 0 0,-1 0 0,0-21 15,-21-1-15,0 22 0,21-21 16,0-1-16,-21 1 0,21 0 0,-21-22 16,0 22-16,22 0 0,-1-1 15,-21 1-15,0 21 0,0-22 0,0 22 16,0 0-16,0 0 0,0 0 16,0 0-16,-21 21 31,21 21-31,0 0 15,-22 0-15,1 0 0,21 0 0,-21 1 16,21-1-16,0 0 0,0 21 0,-21-21 16,21 1-16,0 20 0,-21-21 15,21 21-15,0-20 0,0 20 0,0-21 16,0 21-16,0 1 0,0-22 16,0 21-16,0-21 0,0 1 0,0 20 15,0-21-15,0 0 0,0 0 0,0 1 16,21-22-16,0 21 0,-21 0 15,21-21-15,0 0 0,-21 21 0,22-21 16,-1 0-16,0 0 0,0 0 16,0 0-16,0 0 15,1-21-15,-1 21 0,0-21 16,0 0-16,0 21 0,-21-22 16,21 1-16,1 0 0,-1 0 0,0 0 15,0 0-15,-21-1 0,21 1 0,-21 0 16,21 0-16</inkml:trace>
  <inkml:trace contextRef="#ctx0" brushRef="#br1" timeOffset="164735.44">3154 10097 0,'21'0'16,"0"0"0,0 0-16,0 0 0,1 0 15,20-22-15,-21 22 0,21 0 0,-20 0 16,20 0-16,-21 0 0,0 0 15,22 0-15,-22 0 0,0 0 16,0-21-16,0 21 0,0 0 0,1 0 16,-1 0-16,0 0 15,-21-21 63</inkml:trace>
  <inkml:trace contextRef="#ctx0" brushRef="#br1" timeOffset="169029.65">20616 2667 0,'0'0'0,"0"21"0,0-42 78,0 0-63,0 0-15,0 0 16,0-1 0,0 1-16,0 0 15,0 0-15,0 0 16,0 0-16,21-1 0,-21 1 16,22 0-16,-1 0 0,0 0 15,0 0-15,0 21 0,0-22 16,1 22-16,-1-21 0,0 0 15,0 21-15,0-21 0,22 21 16,-22-21-16,0 21 0,0 0 16,21-21-16,-20 21 0,-1 0 0,0-22 15,0 1-15,0 21 0,0 0 16,1 0-16,-1-21 0,0 21 0,0 0 16,0 0-16,0 0 0,1 0 0,-1-21 15,0 21-15,0 0 0,0 0 16,0 0-16,1 0 0,-1 0 0,0 0 15,0 0-15,0 0 16,0 0-16,1 0 0,-1 0 0,0 0 0,0 0 16,0 0-16,22 0 15,-22 21-15,0-21 0,0 0 0,0 0 16,0 21-16,1-21 0,-1 21 16,0-21-16,0 0 0,0 0 0,0 22 15,1-22-15,-1 0 0,0 0 0,0 21 16,0-21-16,0 0 0,1 0 15,-1 21-15,0-21 0,0 0 0,0 0 16,0 21-16,1-21 0,-1 0 16,0 0-16,0 21 0,0-21 0,0 0 15,1 0-15,-1 21 0,0-21 16,0 0-16,0 0 0,0 22 16,1-22-16,-1 0 0,0 0 15,0 21-15,0-21 0,0 0 0,1 0 16,-1 21-16,0-21 0,0 21 15,0-21-15,22 0 0,-22 21 0,21-21 16,-21 0-16,0 0 0,22 21 16,-1-21-16,-21 0 0,22 22 0,-22-22 15,21 0-15,-21 0 0,22 21 16,-22-21-16,0 0 0,0 0 0,21 21 16,-20-21-16,-1 0 0,21 0 15,-21 0-15,0 0 0,22 21 0,-22-21 16,21 0-16,1 0 0,-22 0 0,21 0 15,0 21-15,1-21 16,-1 0-16,22 0 0,-22 0 0,0 0 16,1 21-16,-1-21 0,21 0 15,-20 0-15,-22 22 0,21-22 0,1 0 16,-1 0-16,0 0 0,1 21 16,-1-21-16,-21 0 0,21 0 0,1 0 15,-1 0-15,0 0 0,1 0 16,-22 21-16,21-21 0,1 0 0,-1 0 15,0 0-15,1 0 0,-1 21 16,0-21-16,1 0 0,-1 21 16,-21-21-16,21 0 0,1 0 0,-1 0 15,-21 0-15,22 0 0,-22 0 16,21 0-16,-21 0 0,22 0 0,-22 0 16,0 0-16,21 0 0,-21 0 15,1-21-15,-1 21 0,0-21 16,0 21-16,0 0 15,0-21-15,1 21 0,-1-21 16,0 21-16,0 0 0,0-22 16,0 1-16,1 21 15,-1 0-15,0-21 0,0 0 16,0 0-16,0 21 0,1-21 16,-1-1-16,0 22 15,-21-21-15,21 0 0,0 21 0,-21-21 16,21 21-16,1-21 0,-1 21 15,-21-21-15,21 21 16,-21-22-16,0 1 31,-21 42 47,0 1-62,21-1-16,0 0 16,0 0-1,0 0-15,0 0 0,0 1 16,21-22-16,0 21 16,0-21-16,-21 21 0,42-21 0,-20 0 15,-1 21-15,0-21 0,0 0 16,0 21-16,0 0 0,22-21 0,-22 0 15,0 0-15,0 0 0,22 0 16,-22 0-16,0 0 0,0 0 0,21 0 16,-20 22-16,-1-22 15,21 0-15,-21 0 0,0 0 0,22 0 16,-22 0-16,21 0 0,-21 0 16,22 0-16,-22 0 0,21 0 0,-21 0 15,22 0-15,-1 0 0,-21 21 0,22-21 16,-1 0-16,-21 0 0,21 0 15,1 0-15,-22 0 0,21 0 16,1 0-16,-1 0 0,0 0 0,1 0 16,-1 0-16,0 0 0,1 0 15,-1 0-15,0 21 0,1-21 0,-1 0 16,0 0-16,1 0 0,-1 0 16,0 0-16,1 0 0,-1 0 15,0 0-15,1 0 0,-1 0 0,0 0 16,1 0-16,-1 0 0,0 0 15,1 0-15,-1 0 0,0-21 0,1 21 16,-1 0-16,0 0 0,1 0 16,-22 0-16,21 0 0,-21-21 15,0 21-15,22 0 0,-22 0 0,0 0 16,0-22-16,0 22 16,1 0-16,-1 0 0,0 0 15,0 0-15,0 0 16,0 0-16,1 0 15,-1 0-15,0 0 0,0 0 16,0 0-16,0 0 0,1 0 16,-1 0-16,0 0 15,0 0-15,0 0 0,0 0 16,1 0-16,20 0 0,-21 22 16,0-22-16,0 0 0,1 0 0,-1 21 15,0-21-15,0 0 0,-21 21 16,21-21-16,0 0 15,-21 21-15,0 0 16,0 0 0,0 1-16,0-1 15,0 0-15,0 0 16,0 0 0,0 0-16,0 1 31,-21-22-31,0 0 31,21 21 16,-21-21-16,21 21-31,-21-21 16,21 21-16,0 0 31,-21-21-31,-1 0 31,1 0 1,0 0-17,0 0 1,0 0 15,21-21-15,0 0-16,0 0 31,-21 21-15,21-21-16,0-1 31,0 44 47,0-1-78,0 0 16,0 0-16,0 0 15,0 0 1,0 1-1,0-1 1,21-21 0,0 0-1,0 0 1,0-21 0,0 21-1,1-22-15,-1 1 31,0 21-31,0 0 16,-21-21-16,-21 21 47</inkml:trace>
  <inkml:trace contextRef="#ctx0" brushRef="#br1" timeOffset="170952.41">20574 2604 0,'0'21'31,"0"0"0,0 0-15,0 0-1,0 0 1,0 1-16,0-1 16,0 0-1,-21-42 110,21 0-125,0-1 16,-21 22-16,21-21 15,0 0-15,0 0 16,-22 0-16,22 0 0,-21-1 16,21 1-16,-21 0 15,21 0-15,0 0 16,0 0 0,-21 21-16,0 0 46,21-22 79,0 1-125,0 0 16,0 0 0,0 42 31,0 0-47,0 0 0,0 1 15,0-1-15,21 0 0,0 21 0,-21-21 16,21 22-16,-21-22 15,21 0-15,1 21 0,-22-20 0,21-1 0,0 0 16,0 0-16,-21 0 16,21-21-16,-21 21 0,21-21 15,1 0-15,-22 22 16,21-22-16,0 0 16,0 0-1,0 0 1,-21-22-16,21 1 0,-21 0 15,22 21-15,-1-21 0,0 0 16,0 21-16,-21-21 0,21 21 16,-21-22-16,21 1 0,1 0 15,-22 0 17</inkml:trace>
  <inkml:trace contextRef="#ctx0" brushRef="#br1" timeOffset="174075.67">25273 10012 0,'0'21'31,"0"-42"63,21 0-78,0 0-1,-21-1-15,21 1 16,-21 0-16,22 21 0,-22-21 16,0 0-16,21 0 0,0-1 15,-21 44 32,0-1-31,0 0-16,0 0 0,0 0 0,0 0 15,-21 1-15,21-1 0,-21 0 16,-1 0-16,22 0 0,-21 0 16,21 22-16,0-22 0,-21 0 0,0 0 15,21 0-15,0 1 0,0 20 16,0-21-16,0 0 0,0 0 15,0 1-15,0-1 0,21-21 16,0 21-16,0-21 0,1 0 16,-1 0-16,0 0 15,0 0-15,0-21 16,0 0-16,1-1 0,-1 1 16,0 0-16,-21 0 0,21 0 15,0 0-15,-21-1 16,0 1-16</inkml:trace>
  <inkml:trace contextRef="#ctx0" brushRef="#br1" timeOffset="174463.45">25548 9525 0,'0'0'0,"21"-21"32,0 21-32,1-21 15,-1 21 1,-21-21-16,-21 21 31,-1 0-31,1 0 16,0 0-16,0 0 0,0 0 15,21 21-15,-21-21 16,21 21-16,0 0 0,0 0 16,0 0-1,0 1-15,21-22 16,0 21-16,0-21 15,0 21-15</inkml:trace>
  <inkml:trace contextRef="#ctx0" brushRef="#br1" timeOffset="174966.67">26522 9843 0,'-21'0'15,"-1"0"-15,1 21 16,0-21-16,0 21 0,0 0 0,0 0 16,-1 0-16,1 1 0,0-1 0,-21 0 15,21 0-15,-22 0 0,1 0 16,21 1-16,-22-1 0,1 0 0,0-21 15,21 21-15,-22 0 0,22-21 16,-21 21-16,21-21 0,21 22 0,-22-22 16,22-22 15,22 22-15,-1-21-16,0 21 0,0 0 15,0 0-15,0 0 0,1 0 16,-1 0-16,0 0 0,0 21 0,0 1 15,0-22-15,1 21 0,-1 0 0,0-21 16,0 21-16,0-21 16,0 21-16,1-21 0,-1 0 0,-21 21 0,21-21 15,0 0-15,-21 22 0,21-22 16,0 0 15,-21-22-15,0 1-16,0 0 0,22 21 15,-1-21-15,0 21 0</inkml:trace>
  <inkml:trace contextRef="#ctx0" brushRef="#br1" timeOffset="175559.34">27538 10097 0,'0'0'16,"0"-22"-16,0 1 0,0 0 0,0 0 0,0 0 15,0 0-15,-21-1 0,-1-20 16,22 21-16,-21 0 0,0 0 0,0 21 16,0-22-16,0 22 0,-1 0 0,-20 0 15,21 0-15,0 0 0,-22 22 16,1-1-16,21 0 0,-21 21 15,-1-21-15,1 22 0,21-1 0,-22 0 16,22-20-16,0 20 0,0 0 0,21-21 16,0 22-16,0-22 0,0 21 15,0-21-15,0 1 0,21-1 16,0 0-16,0 0 0,1 0 0,-1-21 16,0 0-16,21 0 0,-21 0 15,1 0-15,-1 0 0,21 0 0,-21-21 16,0 21-16,22-21 0,-22 0 0,0 0 15,0-1-15,0-20 0,22 21 16,-22-21-16,0 20 0,0-20 0,0 21 16,1-21-16,-22 20 0,21 1 15,-21 0-15,21 0 0,-21 0 16,0 0-16,0 42 31,0 0-31,0 0 0,0 0 0,0 0 16,0 1-16,0 20 0,0-21 0,0 0 15,0 0-15,0 1 0,0 20 16,0-21-16,0 0 0,0 0 0,0 1 16,0-1-16,21 0 15,0-21-15,0 0 16,1 0-16,-1-21 16,0 21-16,0-21 0,0-1 15,0 22-15</inkml:trace>
  <inkml:trace contextRef="#ctx0" brushRef="#br1" timeOffset="175849.18">27961 10118 0,'0'0'0,"0"21"15,21-21 16,0 0-31,-21-21 16,0 0 0,0-1-16,0 1 31,-21 21-15,0 0-16,0 0 15,0 21 1,0-21-16,42 0 15</inkml:trace>
  <inkml:trace contextRef="#ctx0" brushRef="#br1" timeOffset="176310.91">28617 9948 0,'0'0'0,"0"-21"0,0 0 15,0 0-15,0 0 16,0 0-16,-21 21 16,0 0-16,-21 0 0,20 0 15,1 0-15,0 21 0,-21 0 16,21-21-16,-1 21 0,1 0 0,0-21 16,21 21-16,0 1 0,0-1 15,0 0-15,0 0 16,21-21-16,0 0 0,1 21 15,-1-21-15,0 21 0,0-21 16,0 22-16,0-22 0,1 21 0,-1-21 16,-21 21-16,21-21 0,0 21 15,0 0-15,-21 0 16,0 1-16,0-1 16,0 0-1,-21-21-15,0 0 0,-21 0 0,20 0 16,1 21-16,-21-21 0,21 0 15,-22 0-15,22 0 0,0 0 0,-21 0 16,21 0-16,-1 0 0,1 0 16,0 0-16,0 0 15,42 0 32,0-21-47</inkml:trace>
  <inkml:trace contextRef="#ctx0" brushRef="#br1" timeOffset="176613.74">28892 9970 0,'0'0'0,"0"21"47,0 0-47,0 0 0,0 0 0,-21 0 16,0 1-16,21-1 0,-21 0 15,21 0-15,0 0 0,0 0 0,-21 1 16,21-1-16,-21 0 0,21 0 16,21-21 30,0 0-46,-21-21 16,21 21-16,-21-21 0,21 21 0</inkml:trace>
  <inkml:trace contextRef="#ctx0" brushRef="#br1" timeOffset="176845.28">28998 9716 0,'0'0'16,"-21"0"-1,0 0-15,42 21 63,0-21-63,0 0 15,1 21-15</inkml:trace>
  <inkml:trace contextRef="#ctx0" brushRef="#br1" timeOffset="177812.4">29231 9970 0,'-21'21'0,"42"-42"0,-42 63 15,42-42 1,0 21-16,0-21 16,1 0-16,-1 0 0,0 0 15,0 0-15,0 0 0,0 0 0,1 0 16,-1 0-16,21 0 0,-21 0 16,0-21-16,1 21 0,-1-21 0,0 21 15,0-21-15,0 21 16,-21-22-16,-21 22 47,0 0-47,0 0 0,0 22 15,-1-1-15,1 0 0,0 0 16,-21 0-16,21 0 0,-1 1 0,-20 20 16,0-21-16,21 0 0,-22 0 0,22 1 15,-21-1-15,21 21 0,-1-21 16,1 0-16,0-21 0,0 22 0,21-1 15,-21 0-15,42-21 47,0 0-31,0-21-16,0 0 0,1 21 0,-1-22 16,21 1-16,-21 0 0,0 21 15,1-21-15,20 0 0,-21 21 0,0-21 16,0 21-16,1 0 15,-1 0-15,-21 21 32,0 0-32,0 0 15,0 0-15,0 0 16,0 1 0,0-1-16,21-21 0,0 21 15,0-21-15,0 0 0,1 0 16,-1 0-16,0 0 0,0 0 0,0 0 15,0 0-15,1 0 0,-1 0 16,0 0-16,0 0 0,0-21 0,0 0 16,1-1-16,-1 22 0,0-21 15,0 0-15,0-21 0,0 21 0,1-1 16,-22 1-16,21 0 0,0 0 0,0-21 16,-21 20-16,21 1 0,0 21 15,-21-21-15,22 0 0,-44 21 47,1 21-47,21 0 16,-21 0-16,0-21 0,0 22 0,0-1 15,-1 0-15,1 0 0,0 0 16,0 22-16,0-22 0,21 0 0,0 0 16,0 0-16,0 0 0,0 1 0,0-1 15,0 0-15,0 0 0,0 0 16,21 0-16,0-21 0,0 22 0,0-22 15,22 0-15,-22 0 16,21 0-16,-21 0 0,22 0 0,-22 0 0,21 0 16,-21 0-16,1 0 0,20 0 15,-21-22-15,0 22 0,0-21 16,1 0-16,-1 0 0,0 21 0,0-21 16,0 0-16,-21-1 15,0 1-15</inkml:trace>
  <inkml:trace contextRef="#ctx0" brushRef="#br1" timeOffset="180286.77">12150 6054 0,'0'21'16,"0"0"-1,0 0 1,21-21 15,-21 21-15,21-21-16,0 0 0,0 0 0,0 0 15,1 0-15,-1 0 16,0 0-16,0-21 0,21 21 0,-20 0 16,-1-21-16,0 0 15,0 0-15,0 21 0,0-21 0,-21-1 16,22 22-16,-22-21 0,21 0 0,-21 0 16,21-21-16,-21 20 0,21 1 15,-21-21-15,0 21 0,21-22 0,-21 22 16,0-21-16,0 21 0,0-22 15,0 22-15,0-21 0,0 21 0,0 0 16,0-22-16,-21 22 0,21 0 16,-21 0-16,21 0 0,-21-1 15,0 1-15,-1 0 0,1 0 16,0 0-16,0 21 0,0 0 16,-22-21-16,22 21 0,-21 0 0,21 0 15,-22 0-15,1 0 0,21 0 0,-21 0 16,-1 0-16,1 21 0,21 0 15,-22-21-15,22 21 0,0 0 0,0 0 16,-21 22-16,42-22 0,-22 21 16,22 1-16,0-1 0,0 0 0,0 1 15,0-1-15,0-21 0,0 21 16,0 1-16,22-1 0,-1-21 16,0 22-16,0-22 0,0 0 0,0 0 15,1 0-15,-1 0 0,0-21 16,21 22-16,-21-1 0,1-21 0,-1 0 15,21 0-15,-21 0 0,22 0 0,-22 0 16,21 0-16,-21-21 0,22-1 16,-22 1-16,21 21 0,-21-21 0,0 0 15,22-21-15,-43 20 0,21 1 16,0-21-16,0 0 0,-21 20 16,21-20-16,-21 0 0,0-1 0,0 1 0,0-21 15,0 20-15,0 22 0,-21-21 16,0-1-16,0 1 0,0 21 15,0-21-15,-1 20 0,1 1 16,-21 0-16,21 0 0,0 0 0,-1 21 16,-20 0-16,21 0 0,0 0 0,-22 0 15,22 0-15,-21 0 0,21 0 16,0 21-16,-22 0 0,22 0 0,-21 0 16,21 22-16,-1-22 0,1 21 15,0 22-15,0-22 0,0 0 0,0 85 16,21-84-16,0-1 15,0 0-15,0 1 0,0-1 0,0 0 16,0-20-16,0-1 0,0 21 0,21-42 16,-21 21-16,0 0 15,21 1-15,0-22 0,-21 21 16,21-21 0</inkml:trace>
  <inkml:trace contextRef="#ctx0" brushRef="#br1" timeOffset="183006.93">11112 6604 0,'0'0'0,"0"21"16,22 0 0,-22 1-1,21-22-15,0 0 78,-21 21-78,0 0 16,0 0-16,0 0 16,21 0-16,-21 1 0,0-1 15</inkml:trace>
  <inkml:trace contextRef="#ctx0" brushRef="#br1" timeOffset="183310.72">11282 7387 0,'0'21'0,"21"-21"94,-21 22-78,0-1-1</inkml:trace>
  <inkml:trace contextRef="#ctx0" brushRef="#br1" timeOffset="183647.05">11155 8065 0,'21'0'31</inkml:trace>
  <inkml:trace contextRef="#ctx0" brushRef="#br1" timeOffset="184011.84">11366 8700 0</inkml:trace>
  <inkml:trace contextRef="#ctx0" brushRef="#br1" timeOffset="187038.97">30988 10033 0,'0'21'125,"0"0"-109</inkml:trace>
  <inkml:trace contextRef="#ctx0" brushRef="#br1" timeOffset="187951.07">31517 9948 0,'21'0'0,"-42"0"0,63 0 0,-42 22 31,0-1-31,0 0 0,0 0 16,-21 0-16,0 0 0,0 22 15,21-22-15,-21 0 0,0 21 0,-1-20 16,22 20-16,0-21 0,-21 0 15,21 22-15,-21-22 0,21 0 0,0 0 16,0 0-16,0 0 0,0 1 0,0-1 16,21-21-1,0 0 1,1 0-16,-1 0 16,0 0-16,0 0 0,0-21 0,-21-1 15,21 1-15,1 0 0,-22 0 16,0 0-16</inkml:trace>
  <inkml:trace contextRef="#ctx0" brushRef="#br1" timeOffset="188172.95">31792 9779 0,'0'0'0,"0"-21"31,21 21 16,-21 21-47,0 0 15,22-21 1,-1 21-16,0 1 16</inkml:trace>
  <inkml:trace contextRef="#ctx0" brushRef="#br1" timeOffset="188427.8">32173 10012 0,'0'21'16,"0"0"-1,0 0-15,0 1 16,0-1-16,0 0 0,0 0 15,0 0-15,0 0 0,-21 1 16,21-1-16,0 0 0,-21 0 0,21 0 16,-21 0-16,0-21 0,21 22 15,0-1-15,0 0 0,0 0 32,21-21-32</inkml:trace>
  <inkml:trace contextRef="#ctx0" brushRef="#br1" timeOffset="188670.61">32089 10266 0,'0'0'0,"-22"0"15,22-21 1,22 21-1,-22-21-15,21 21 16,0 0-16,0 0 0,0 0 0,0 0 16,1 0-16,-1 0 15,0 0-15,0 0 0,0 0 0,0 0 16,1 0-16,-1 0 16,0-22-16,0 22 0</inkml:trace>
  <inkml:trace contextRef="#ctx0" brushRef="#br1" timeOffset="188986.42">32829 10054 0,'0'21'15,"0"1"1,0-1-16,0 0 0,0 0 16,-21 0-16,21 0 0,-21 1 0,21-1 15,-21 21-15,21-21 0,-21 0 16,21 1-16,0-1 0,0 0 0,0 0 16,-21 0-16,21 0 15,0 1-15,0-1 16,21-21-1</inkml:trace>
  <inkml:trace contextRef="#ctx0" brushRef="#br1" timeOffset="189231.28">32618 10329 0,'0'0'0,"21"0"31,0 0-15,0 0-16,0 0 0,22 0 0,-22 0 15,0 0-15,21 0 0,-20 0 16,20 0-16,-21 0 0,0-21 0,0 21 16,1 0-16,-1 0 0,0 0 15,0 0-15,-21-21 31,-21 21-15,0-21-16</inkml:trace>
  <inkml:trace contextRef="#ctx0" brushRef="#br1" timeOffset="190515.56">25590 11176 0,'0'0'15,"0"-21"-15,-21 21 16,21-21-16,-21 21 15,0 0 1,0 0-16,0 0 0,-1 0 16,1 21-16,0 0 0,0 0 15,0 0-15,0 1 0,21-1 16,-22 21-16,1-21 0,0 22 0,0-1 16,0 0-16,0 1 0,21-22 0,-22 21 15,1 0-15,21 1 0,0-1 16,0-21-16,0 22 0,0-22 0,0 21 15,0-21-15,0 0 0,0 1 0,21-1 16,1 0-16,-1 0 0,0-21 16,0 0-16,0 21 0,0-21 15,1 0-15,-1 0 0,0 0 0,0 0 16,0 0-16,0-21 0,1 21 0,20-21 16,-21 0-16,0 21 0,0-21 0,1-1 15,-1 1-15,0 0 0,0 0 16,0 0-16,0-22 0,-21 22 0,0-21 15,0 21-15,0-22 0,0 1 0,0 0 16,0-1-16,-21 1 0,0 0 16,21-1-16,-21 1 0,0 21 0,0-21 15,-1 20-15,1 22 0,0-21 16,0 21-16,0 0 0,0 0 16,-1 0-16,1 0 0,0 21 15,0 1-15,0-1 0,0 0 0,-1 0 16,1 0-16,21 0 0,-21 1 0,21-1 15,-21 0-15,21 0 0,0 0 16,0 0-16,0 1 0,0-1 16,0 0-16,21 0 0,0-21 15,0 0-15,1 21 0</inkml:trace>
  <inkml:trace contextRef="#ctx0" brushRef="#br1" timeOffset="191107.22">26797 11324 0,'0'0'0,"0"-21"0,0-21 15,0 21 1,-21 42 15,0 0-15,-1 0-16,1 0 0,0 22 16,-21-22-16,21 0 0,-22 21 0,22-21 15,-21 22-15,-1-22 0,1 21 0,0-21 16,-1 1-16,1 20 0,0-21 0,-1 0 15,22 0-15,-21-21 0,21 22 16,0-1-16,-1-21 0,44-21 47,-1 21-47,0-22 16,0 22-16,0 0 0,0 0 15,22 0-15,-22 0 0,21 0 0,-21 0 16,22 22-16,-22-1 0,21-21 15,1 21-15,-1 0 0,-21 0 0,21-21 16,1 21-16,-22 1 0,21-22 0,-21 21 16,22-21-16,-22 0 0,-21 21 15,21-21-15,0 0 0,-21-21 94,21 21-94</inkml:trace>
  <inkml:trace contextRef="#ctx0" brushRef="#br1" timeOffset="192138.63">27792 11155 0,'21'0'16,"0"-21"-1,-21 0-15,0-1 16,0 1-1,-21 21 17,0 0-32,0 0 15,-1 0-15,1 21 16,0 1-16,0-1 0,0 0 0,0 0 16,-1 21-16,-20-20 0,21 20 15,-21-21-15,20 21 0,1 1 0,-21-22 16,21 21-16,0 1 0,-22-22 0,22 21 15,21-21-15,-21 22 0,21-22 16,0 21-16,0-21 0,0 0 0,0 1 16,0-1-16,21 0 0,0 0 0,0 0 15,1 0-15,-1 1 0,0-1 16,0-21-16,0 0 0,0 21 16,1-21-16,20 0 0,-21 0 0,0 0 15,0 0-15,1 0 0,-1 0 16,0-21-16,0 21 0,0-21 0,0 21 15,1-22-15,-22 1 0,21 0 0,0 21 16,-21-21-16,0 0 0,0 0 16,0-1-16,0 1 0,0 0 0,-21 0 15,21 0-15,-21 21 0,-1 0 16,1 0-16,-21 0 0,21 0 0,0 0 16,-1 0-16,1 0 0,0 21 15,0-21-15,-21 21 0,20 0 16,1-21-16,0 0 0,0 21 15,21 1-15,-21-22 16,21 21 0</inkml:trace>
  <inkml:trace contextRef="#ctx0" brushRef="#br1" timeOffset="194267.43">28575 11515 0,'0'-21'15,"0"42"63,0 0-78,0 0 16,0 0-16,0 0 0,0 1 16,0-1-16,0 0 15,0 0-15,-21-21 0,21 21 0,0 0 16,0 1-16,0-1 16,0 0-16,0 0 0,0 0 15,0 0-15,0 1 16,0-1-1,21-21 48,0 0-63,0 0 16,0 0-16,1 0 0,-1-21 15,21 21-15,-21 0 0,22 0 0,-1-22 16,21 1-16,-20 21 0,20-21 0,22 21 15,-22-21-15,22 21 0,-21-21 16,20 0-16,-20 21 0,-1-22 0,22 1 16,-22 0-16,1 21 0,-22-21 0,22 21 15,-22 0-15,0-21 0,1 21 16,-22 0-16,0 0 0,0 0 0,0 0 16,-21-21-1,22 21 266,-1 0-265,0 0 15,0 0 907,0 0-923,-42 0 32,0 0-47</inkml:trace>
  <inkml:trace contextRef="#ctx0" brushRef="#br1" timeOffset="197179.45">2074 1588 0,'0'-22'16,"0"44"15,0-1-31,0 0 16,0 0-16,-21 0 0,21 22 16,-21-1-16,21 0 0,0 1 0,0-1 15,-21 0-15,21 22 0,0-22 16,-21 0-16,21 22 0,0-22 15,-22 1-15,22-1 0,0-21 16,0 21-16,0 1 0,0-22 0,0 0 16,0 0-16,0 0 0,0 1 15,0-1-15,-21-21 0,21-21 32,0-1-17</inkml:trace>
  <inkml:trace contextRef="#ctx0" brushRef="#br1" timeOffset="197710.15">2371 1863 0,'0'21'31,"-22"0"-15,22 0-16,-21 22 0,21-22 0,0 0 16,-21 21-16,21-21 0,0 22 15,0-1-15,0-21 0,0 22 0,0-22 16,0 21-16,0-21 0,0 0 16,0 1-16,0-1 0,0 0 15,0 0-15,0 0 0,21 0 0,0-21 16,1 0-16,-1 0 0,0 0 15,0 0-15,0 0 0,0 0 0,1 0 16,20-21-16,-21 0 0,0 0 16,0 0-16,22 21 0,-22-21 0,0-22 15,0 22-15,0 0 0,1 0 16,-22-22-16,21 22 0,-21-21 0,21 0 16,-21-1-16,0 1 0,0 0 15,0-1-15,0 1 0,0 0 0,0-1 16,-21 22-16,0-21 0,-1 21 15,1-1-15,0 22 0,0 0 16,0 0-16,-22 0 0,1 0 16,0 0-16,-1 0 0,1 0 0,0 22 15,21-1-15,-22 0 0,22-21 16,0 21-16,0 0 0,0 0 16,21 1-16,0-1 0,0 0 15,0 0-15,0 0 16,21 0-16,0-21 0</inkml:trace>
  <inkml:trace contextRef="#ctx0" brushRef="#br1" timeOffset="199863.65">31750 11769 0,'21'0'0,"0"0"15,0 0 1,1 0-1,-22-21 1,21-1-16,0 1 16,0 0-16,-21 0 15,21 21-15,-21-21 0,0 0 0,21 21 16,-21-22-16,22 1 16,-22 0-16,0 0 0,21 0 15,-21 42 32,0 0-47,0 21 0,0-20 16,-21 20-16,21-21 0,0 21 0,0 1 15,-22-1-15,22 0 0,0-20 16,-21 20-16,21 0 0,0 1 0,0-22 16,0 0-16,-21 21 0,21-21 15,-21 1-15,21-1 0,0 0 16,0 0-16,-21-21 15,0 0 1,-1 0-16,1 0 0,0 0 16,0 0-16,0 0 15,0 0-15,-1 0 0,1 0 0,0 0 16,0 0-16,0 0 0,0 0 16,-1 0-16,44 0 46,-1 0-46,0 0 0,0 0 16,0 0-16,0 0 0,22 0 16,-22 0-16,21 0 0,-21 0 0,22 0 15,-22 0-15,21 0 0,1 0 16,-22 0-16,21 0 0,-21 0 0,0 0 16,1 0-16,-1 0 0,-21-21 46,-21 21-30,-1 0-16,1 0 0</inkml:trace>
  <inkml:trace contextRef="#ctx0" brushRef="#br1" timeOffset="200854.73">22183 12404 0,'0'0'0,"0"-21"0,0-1 16,0 44 31,-22-22-47,1 21 0,21 0 15,-21 0-15,21 0 0,0 22 0,-21-22 16,0 0-16,21 0 0,-21 0 16,21 0-16,0 1 0,0 20 0,0-21 15,0 0-15,0 0 0,0 1 16,21-22-1,-21-22 1,21 1-16</inkml:trace>
  <inkml:trace contextRef="#ctx0" brushRef="#br1" timeOffset="201054.62">22288 12086 0,'0'0'16,"0"-21"-16,0 0 16,0 42 31</inkml:trace>
  <inkml:trace contextRef="#ctx0" brushRef="#br1" timeOffset="201266.5">22669 12510 0,'43'0'15,"-22"0"1,0 0-16,0 0 16,0 0-16,1 0 15</inkml:trace>
  <inkml:trace contextRef="#ctx0" brushRef="#br1" timeOffset="201462.9">22648 12679 0,'-21'21'16,"21"0"-1,21-21 1,0 0 0,1 0-16,-1-21 0,0 21 15,21 0-15,-21 0 0,1-21 16,-1 21-16,21-21 0,-21 0 0,0 21 15,1-22-15</inkml:trace>
  <inkml:trace contextRef="#ctx0" brushRef="#br1" timeOffset="201709.76">23262 12298 0,'0'-21'0,"0"42"0,21-42 16,-21 0-16,0 42 15,0 0 1,0 0-16,0 0 0,0 22 0,0-1 16,0 0-16,0 1 0,0-1 0,0 0 15,0 1-15,0 20 0,0-21 16,0 1-16,0-1 0,0 0 0,0 1 16,0-22-16,-21 21 0,21-21 15,0 1-15,0-1 0,0 0 0,0 0 16</inkml:trace>
  <inkml:trace contextRef="#ctx0" brushRef="#br1" timeOffset="202203.38">26077 12848 0,'0'0'0,"21"0"0,-21-21 0,0 42 31,0 0-31,0 1 15,-21-1-15,21 21 0,-21 0 0,21 1 16,-21-1-16,21 0 0,0 1 16,-21-1-16,0 0 0,21 1 0,-22-1 15,22 0-15,-21 1 0,21-1 0,-21-21 16,21 0-16,-21 22 0,21-22 16,0 0-16,0 0 0,21-21 31,0-21-31</inkml:trace>
  <inkml:trace contextRef="#ctx0" brushRef="#br1" timeOffset="202625.14">27093 12891 0,'-21'21'16,"0"0"-16,0 0 16,0 21-16,-22-20 0,22 20 0,-21 0 15,-1-21-15,1 22 0,0-1 16,-1-21-16,1 22 0,0-22 16,-1 21-16,-20-21 0,21 0 0,20 1 15,-20-1-15,21 0 0,-21-21 0,42 21 16,21-21 15,21-21-31,-21 21 0,0 0 0,22 0 16,-1 0-16,0 0 0,-20 0 15,20 0-15,0 0 0,-21 0 0,22 0 16,-22 0-16,0 21 0,0-21 0,0 21 16,1-21-16,-1 21 0,0-21 15,0 0-15,0 0 0,-21 22 0,21-22 16,1 0-16,-1 0 0,0 0 15,0 0 1,0-22-16,0 1 16,-21 0-16</inkml:trace>
  <inkml:trace contextRef="#ctx0" brushRef="#br1" timeOffset="203074.88">28109 12827 0,'0'0'0,"0"-21"0,-21 21 16,0 0-1,0 0-15,0 21 0,-1 0 0,-20 0 16,21 1-16,-21 20 0,-1 0 0,-20 1 15,20-1-15,1 0 0,0 1 16,-1-1-16,1 0 0,0 1 0,21-1 16,-1 0-16,1 1 0,21-1 0,0-21 15,0 21-15,0-20 16,0 20-16,21-21 0,1-21 0,-1 21 0,21 0 16,-21-21-16,22 0 0,-22 0 15,21 0-15,-21 0 0,0 0 16,22 0-16,-22-21 0,0 0 0,0 0 15,-21 0-15,0 0 0,0-1 16,0 1-16,0 0 0,0 0 16,0 0-16,-21 21 0,0 0 0,0-21 15,0 21-15,-1 0 0,1 0 0,0 0 16,0 0-16,0 0 0,0 0 16,42 0-1,0 0 1,0 0-16,21 0 0</inkml:trace>
  <inkml:trace contextRef="#ctx0" brushRef="#br1" timeOffset="203659.06">28681 13250 0,'21'0'0,"-21"22"63,0-1-63,-21 0 0,0 0 15,-1 0-15,22 0 0,-21 1 16,0-1-16,0 0 0,21 0 16,0 0-16,-21 0 0,0 1 0,-1-1 15,22 0-15,-21 0 0,21 0 16,-21 0-16,21 1 15,0-1 1,21-21 0,0 0-16,1 0 0,20 0 15,0 0-15,1-21 0,20-1 0,1 1 16,-1 0-16,22 0 0,21 0 16,-1 0-16,-20-1 0,21 1 0,0 21 15,-22-21-15,1 21 0,0 0 16,-22 0-16,-20 0 0,-1 0 0,0-21 15,-21 21-15,1 0 0,-1 0 16,-42 0 125,-1 0-141,1 0 0,0 0 15,0 0-15,0 0 16,0 0-16,-1 0 0</inkml:trace>
  <inkml:trace contextRef="#ctx0" brushRef="#br1" timeOffset="208066.73">1587 3344 0,'0'0'0,"0"22"266,-21-22-219,0 0-32,0 0-15,0 0 16,0 0-16,-1 0 15,1 0 1,21-22 0,0 1-16,0 0 0,0 0 15,0 0-15,0 0 16,0-1-16,21 1 16,1 0-16,-1 0 0,0 21 15,0 0-15,0-21 0,0 21 16,1 0-16,-1 0 0,0 0 0,0 21 15,0 0-15,-21 0 0,21 0 16,1 22-16,-1-1 0,-21 0 16,21 1-16,-21-1 0,0 0 0,0 1 15,-21-1-15,0 0 0,-1-20 16,-20 20-16,0 0 0,-1-21 16,22 22-16,-21-22 0,0 0 15,-1 0-15,1 0 0,0-21 0,20 0 16,-20 22-16,21-22 0,0 0 15,0 0-15,-1 0 0,1 0 0,0-22 16,0 1-16,0 0 16,21 0-16,0 0 0,0-22 15,0 22-15,0 0 0,0-21 0,0 21 16,0-1-16,21 1 16,0 0-16,0 0 0,0 0 0,22 21 15,-22 0-15,21 0 0,-21 0 16,22 21-16,-1 0 0,-21 0 0,22 0 15,-22 1-15,21-1 0,-21 21 16,0-21-16,1 0 0,-1 1 0,0-1 16,-21 0-16,21 0 0,-21 0 15,21-21-15,-21 21 0,21-21 16,1 22-16,-1-22 16,0 0-1,0-22-15,0 1 0</inkml:trace>
  <inkml:trace contextRef="#ctx0" brushRef="#br1" timeOffset="208514.99">2159 3323 0,'0'21'0,"0"-42"0,0 64 0,-21-22 15,21 21-15,-21-21 0,21 22 16,0-22-16,0 21 0,0-21 16,0 22-16,0-22 0,0 21 15,0-21-15,0 0 0,0 1 0,0-1 16,0 0-16,21 0 0,-21 0 16,21-21-16,0 0 0,0 0 0,0 0 15,1 0-15,-1 0 0,0 0 16,0 0-16,0-21 0,0 21 0,1-21 15,-1 0-15,0 0 0,0-1 16,0 1-16,0 0 0,-21-21 0,0 21 16,0-22-16,0 1 0,0 21 15,0-22-15,0 1 0,-21 0 0,0 21 16,0-1-16,0-20 0,0 42 16,21-21-16,-22 21 0,1 0 15,0 0-15,21 21 16,-21 0-16,21 0 0,-21 22 15,21-22-15,-21 0 0,21 0 16,0 0-16,0 1 0,0-1 16,21-21-16,0 0 15,0 0-15,0 0 0</inkml:trace>
  <inkml:trace contextRef="#ctx0" brushRef="#br1" timeOffset="208730.87">2900 3471 0,'0'22'0,"-21"-22"31,-1 0-15,22-22 15,22 1-16,-1 21-15,0-21 16,0 21-16</inkml:trace>
  <inkml:trace contextRef="#ctx0" brushRef="#br1" timeOffset="210315.1">3344 3154 0,'0'-21'0,"0"0"16,-21 21 0,0 0-1,0 0-15,0 0 0,-1 0 16,1 0 0,0 0-16,0 0 15,21 21 1,-21-21 124,21 21-140,-21-21 16,21 21-16,0 0 0,-22-21 16,22 21-16,0 1 0,-21-22 15,21 21-15,0 0 16,0 0 0,0 0 155,0 0-155,0 1 15,21-22 94,1 0-125,-1-22 16,0 1 0,0 21-1,-21-21-15,0 0 47,21 21-31,-21-21-1,21 21 1,-21-21 0,22 21-16,-22-22 15,0 1 16,21 21-15,-21-21 0,21 21-1,-21-21 1,0 0 15,21 21-31,0 0 31,-21-21-31,0-1 32,0 1 15,0 42 62,0 1-93,21-22-16,-21 21 15,0 0-15,0 0 0,0 0 16,0 0-16,0 1 0,0 20 15,0-21-15,0 21 0,0-20 0,0 20 16,0-21-16,0 21 0,0-20 16,0 20-16,0-21 0,0 21 0,0-20 15,0-1-15,0 0 0,0 0 16,0 0-16,0 0 0,-21 1 16,21-1-16,-21 0 0,0-21 15,21 21-15,-21-21 0,0 0 0,-1 21 16,1-21-16,0 0 0,0 0 15,0 0-15,0 0 0,-1 0 16,1 0-16,0 0 0,0 0 16,0-21-16,0 0 15,21 0 1,0 0-16,21-1 16,0 1-16,0 0 0,0 0 15,0 0-15,22 0 0</inkml:trace>
  <inkml:trace contextRef="#ctx0" brushRef="#br1" timeOffset="210774.35">3852 3175 0,'0'-21'15,"-21"21"1,0 0-1,21 21-15,-21 0 0,21 0 0,0 1 16,0-1-16,0 21 0,0-21 16,0 22-16,0-22 0,0 0 0,0 21 15,0-21-15,0 1 0,0 20 0,0-21 16,0 0-16,0 0 0,21 1 16,0-1-16,0-21 0,0 0 15,1 0-15,-1 0 16,0 0-16,0 0 0,0 0 15,22-21-15,-22 21 0,0-22 0,21 1 16,-21 0-16,22 0 0,-22 0 16,0-22-16,21 22 0,-20-21 0,-1 21 15,-21-22-15,0 1 0,0 21 16,0-21-16,0 20 0,0-20 0,-21 21 16,-1 21-16,1-21 0,0 0 15,0 21-15,0 0 0,-22 0 0,22 0 16,0 0-16,0 21 15,21 0-15,0 0 0,-21 0 16,0 0-16,21 1 16,0-1-16,-22-21 15,22 21-15</inkml:trace>
  <inkml:trace contextRef="#ctx0" brushRef="#br1" timeOffset="212984.25">31919 13399 0,'-21'0'16,"0"0"-1,21-22 1,-21 22-16,21-21 16,0 0-16,0 0 15,0 0 1,21 0-16,0 21 15,0-22-15,0 22 0,22 0 16,-22 0-16,0-21 0,21 21 0,-20 0 16,20 0-16,-21 0 0,0 0 15,22 21-15,-22-21 0,-21 22 0,21-1 16,-21 0-16,0 0 16,0 0-16,-21 0 0,0 1 15,-1-1-15,1 21 0,-21-21 0,21 0 16,-22 22-16,1-22 0,0 0 15,-1 0-15,-20 22 0,21-22 16,-1 0-16,-20 0 0,20 0 16,1 0-16,0-21 0,21 22 0,-22-1 15,22-21-15,0 21 0,0-21 16,0 21-16,21 0 16,21-21-1,0 0-15,0 0 0,21 0 16,-20 0-16,41 0 0,-21 0 15,1 0-15,20 0 0,-20 0 0,20 0 16,1 0-16,-1 0 0,-21 0 16,22 0-16,-22 0 0,1 0 0,-1 0 15,0 0-15,1 0 16,-22 0-16,0 0 0,0 0 0,-21 21 47,-21-21-47,0 22 15,0-22-15,-22 21 0,22-21 16,-42 21-16,20 0 0</inkml:trace>
  <inkml:trace contextRef="#ctx0" brushRef="#br1" timeOffset="213746.81">21950 14626 0,'0'0'0,"21"0"16,-21-21-16,21 0 15,-21 42 32,-21 0-47,0 0 0,21 22 16,-21-22-16,21 21 0,-22 1 15,1-1-15,21-21 0,0 21 0,0 1 16,0-22-16,-21 21 0,21-21 16,0 1-16,0-1 0,0 0 0,0 0 15,0 0-15,21-21 0,0 0 0,1 0 16,-1 0-16,0 0 15,0 0-15,0 0 0,0-21 0,1 0 16,-1 0-16,-21 0 0,21-1 16,0-20-16</inkml:trace>
  <inkml:trace contextRef="#ctx0" brushRef="#br1" timeOffset="213934.71">22119 14330 0,'0'0'0,"-21"0"16,21 21 31,21-21-47,0 0 15,0 0-15,1 21 0</inkml:trace>
  <inkml:trace contextRef="#ctx0" brushRef="#br1" timeOffset="214214.55">22712 14690 0,'0'0'0,"-21"0"16,-1 0-16,1 0 15,0 0 17,42 0 46,0 0-78</inkml:trace>
  <inkml:trace contextRef="#ctx0" brushRef="#br1" timeOffset="214427.43">22627 14944 0,'-21'0'16,"42"0"-16,-42 21 0,42-21 47,0 0-47,0 0 0,1 0 15,-1 0-15,0 0 0,0 0 16,0-21-16,0 21 0,1 0 0,-1-21 16,0-1-16,0 22 0,0 0 15</inkml:trace>
  <inkml:trace contextRef="#ctx0" brushRef="#br1" timeOffset="-214629.04">23453 14605 0,'0'0'0,"0"-21"0,-22 21 0,22-21 16,-21 0-16,21-1 0,0 1 16,0 0-16,21 21 15,1 0-15,-1 0 0,0 0 16,0 0-16,0 0 0,0 0 16,1 21-16,-1 0 0,-21 1 15,21 20-15,-21-21 0,0 0 16,0 22-16,0-22 0,-21 0 0,-22 21 15,22-21-15,0 1 0,-21 20 16,-1-21-16,1 0 0,21 0 16,-21 1-16,20-1 0,-20 0 0,21-21 15,21 21-15,0 0 0,-21-21 0,21 21 16,21-21 0,0 0-1,0 0-15,0 0 0,1 0 16,-1 0-16,0 0 0,0 0 0,21 0 15,-20-21-15,-1 0 0,21 21 0,0-21 16,1 21-16,-1-21 0,0 0 16</inkml:trace>
  <inkml:trace contextRef="#ctx0" brushRef="#br1" timeOffset="-213917.55">25950 14351 0,'21'-21'0,"-42"42"0,64-42 0,-22 0 15,0 21-15,0-21 16,0 21-16,0 21 16,-21 0-1,0 0-15,0 0 0,0 22 0,0-1 16,-21-21-16,0 21 0,0 1 16,-21-1-16,-1 0 0,22 1 0,-42-22 15,20 21-15,1-21 0,0 22 0,-22-22 16,22 0-16,-1 0 0,1 0 15,0-21-15,21 22 0,-22-22 0,22 0 16,0 0-16,0 0 0,21-22 16,0 1-16,0 0 15,0 0-15,0 0 0,0-22 0,0 22 16,0-21-16,0 21 16,21 0-16,0-1 0,0-20 0,0 42 15,1-21-15,-1 21 0,0 0 16,0 0-16,0 21 0,0 0 15,1 0-15,-1 22 0,0-22 0,0 0 16,0 0-16,0 22 0,-21-22 16,0 0-16,22 0 0,-1 0 0,0 0 15,-21 1-15,21-22 0,0 21 16,0-21-16,1 0 0,-1 0 16,0 0-16,0 0 0,0 0 0,22 0 15,-1 0-15,-21 0 0,21 0 16,1 0-16,-1-21 0</inkml:trace>
  <inkml:trace contextRef="#ctx0" brushRef="#br1" timeOffset="-213513.78">27093 14436 0,'0'0'0,"-42"42"0,21-21 16,-22 0-16,22 1 0,-21-1 0,0 0 16,-22 0-16,22 21 0,-1-20 15,1-1-15,0-21 0,-1 21 16,1 0-16,0 0 0,21-21 0,-22 0 16,22 21-16,42-21 31,0 0-16,1 22-15,-1-22 16,0 0-16,0 21 0,21-21 0,-20 0 16,-1 21-16,0-21 0,0 0 15,21 21-15,-20 0 0,-1-21 16,0 0-16,21 0 0,-21 21 0,1-21 16,-1 0-16,0 0 0,0 0 15,0 0-15,0 0 16,1 0-16,-1 0 15,0 0-15,0 0 0,0-21 0,0 21 16,22-21-16,-22 21 0</inkml:trace>
  <inkml:trace contextRef="#ctx0" brushRef="#br1" timeOffset="-213105.01">27919 14415 0,'-21'-22'0,"-1"22"16,1 0-16,0 0 15,-21 0-15,21 22 0,-1-22 0,1 21 16,-21 21-16,21-21 0,0 0 16,-22 22-16,22-22 0,0 21 0,0 1 15,-22-1-15,22-21 0,0 21 0,21 1 16,0-22-16,0 0 0,0 21 15,0-20-15,0-1 0,0 0 0,0 0 16,21 0-16,0 0 16,1-21-16,-1 0 0,0 0 15,0 0-15,0 0 0,0 0 16,-21-21-16,22 21 16,-22-21-16,21 0 0,-21 0 15,0 0-15,0-1 0,0 1 16,-21 21-1,-1 0-15,1 0 0,0 0 16,42 0 15</inkml:trace>
  <inkml:trace contextRef="#ctx0" brushRef="#br1" timeOffset="-212733.22">28554 14774 0,'-21'0'16,"-1"22"0,1-22-16,21 21 15,-21 0-15,0-21 0,21 21 0,-21-21 16,0 21-16,-1 0 15,22 1-15,-21-22 0,0 21 0,21 0 16,-21 0-16,21 0 0,-21-21 0,0 21 16,21 1-16,0-1 15,0 0-15,0 0 16,21-21 0,21 0-1,-21 0-15,22 0 0,-1 0 16,0 0-16,1-21 0,-1 0 0,21 0 15,22-1-15,-21 1 0,20 0 0,22 21 16,0-21-16,0 21 0,0 0 16,-1 0-16,1 0 0,-21 0 15,0 0-15,-22 0 0</inkml:trace>
  <inkml:trace contextRef="#ctx0" brushRef="#br1" timeOffset="-210123.6">2540 4233 0,'0'0'0,"0"-21"16,-21 21-1,0 0 16,-1 0-31,22 21 0,0 1 16,0-1-16,-21 21 0,0 0 16,0-20-16,0 20 0,0 0 0,-1 1 15,1 20-15,-21-21 0,21 1 16,-22-1-16,22 0 0,0 1 16,-21-1-16,21 0 0,21-20 15,-22-1-15,22 0 0,-21 0 0,21 0 16,0-42 15,0 0-31,0 0 0,21 0 16,1-22-16,-22 22 0,21-21 15,0-1-15,0 22 0,0-21 0,0 0 16,1-1-16,-1 1 0,0 0 16,0-1-16,21 1 0,-20 21 0,-1-22 15,0 22-15,0 0 0,-21 0 16,21 21-16,0 0 0,1 0 15,-1 0-15,0 21 16,0 21-16,0-20 0,0 20 0,1 0 16,-1-21-16,-21 22 0,21-1 15,0 22-15,-21-22 0,0 0 16,0 1-16,0 20 0,0-21 16,0 1-16,0-22 0,0 21 0,0-21 15,0 22-15,0-22 0,0 0 16,0 0-16,0-42 31,0 0-15,0 0-16</inkml:trace>
  <inkml:trace contextRef="#ctx0" brushRef="#br1" timeOffset="-209892.74">2222 4784 0,'22'0'16,"-1"0"-16,0 0 0,21-21 15,-21-1-15,22 22 0,-1-21 0,-21 0 16,22 21-16,-1-21 0,0 21 16,1 0-16,-1-21 0,-21 21 0,0 0 15,0 0-15,1 0 0,-1 0 16,0 0-16</inkml:trace>
  <inkml:trace contextRef="#ctx0" brushRef="#br1" timeOffset="-208601.62">21272 15727 0,'-21'21'32,"0"0"-32,0-21 0,21 21 0,0 22 15,-21-22-15,0 21 16,-1-21-16,22 22 0,-21-1 0,21-21 16,0 22-16,0-22 0,0 21 0,0-21 15,0 0-15,0 1 0,0-1 16,0 0-16,21-21 0,-21 21 15,22-21-15,-1 0 0,0 0 16,0 0-16,-21-21 0,21 0 16,0 0-16,-21-1 0,0 1 15,22 0-15,-1 0 16</inkml:trace>
  <inkml:trace contextRef="#ctx0" brushRef="#br1" timeOffset="-208417.72">21315 15579 0,'0'0'0,"-21"0"15,42 0 32,0 0-31,0 0-16</inkml:trace>
  <inkml:trace contextRef="#ctx0" brushRef="#br1" timeOffset="-208160.35">21653 15875 0,'0'0'0,"-42"21"16,63-21 15,0 0-31,1 0 16,-1 0-16,0 0 16,0 0-16,0 0 0,0 0 0,1 0 15,-1 0-15,0 0 0,0 0 16</inkml:trace>
  <inkml:trace contextRef="#ctx0" brushRef="#br1" timeOffset="-207997.44">21696 16066 0,'0'0'0,"0"21"15,21-21 32,0 0-47,0 0 0,0 0 0,1-21 16,-1 21-16,21-22 0</inkml:trace>
  <inkml:trace contextRef="#ctx0" brushRef="#br1" timeOffset="-207445.8">23008 15769 0,'0'-21'16,"0"0"0,-21 21-16,21-21 0,0 0 15,21 21 1,0 0-1,0 0-15,1 0 0,-1 0 16,0 0-16,0 0 0,0 0 16,0 21-16,-21 0 0,0 0 15,0 0-15,0 0 16,0 1-16,-21-1 0,0-21 0,0 21 16,-21 0-16,-1 0 0,1 0 15,0 1-15,-1-22 0,1 21 0,0-21 16,-1 0-16,22 21 0,0-21 0,0 21 15,42-21 1,0 0-16,0 0 16,0 0-16,22 0 0,-22 0 15,21 0-15,1 0 0,-22 21 0,21-21 16,0 0-16,-20 21 0,20-21 16,-21 22-16,21-1 0,-20-21 15,-1 21-15,0 0 0,-21 0 16,0 0-16,0 1 0,0-1 15,-21 0-15,0-21 0,-22 21 16,22-21-16,-21 0 0,-1 21 0,1-21 16,0 0-16,-1 0 0,1 0 15,0 0-15,-1 0 0,1 0 0,21 0 16,0 0-16,21-21 0,0 0 16,0 0-16</inkml:trace>
  <inkml:trace contextRef="#ctx0" brushRef="#br1" timeOffset="-206601.76">25675 15727 0,'-21'0'0,"21"-21"0,-21 21 16,0 0-16,-1 0 16,22-21 15,22 21 0,-1 0-31,0-22 16,0 22-16,0 0 15,0 0-15,1 0 0,20 0 0,-21 0 16,21 0-16,-20 0 0,20 0 0,0 0 16,-21 22-16,1-22 0,-1 21 15,0 0-15,-21 0 16,0 0-16,-21 0 0,0 1 15,-1-22-15,-20 21 0,21 0 0,-21 0 16,-1 0-16,-20 0 0,42-21 0,-22 22 16,1-1-16,21-21 0,0 0 15,-1 0-15,1 21 0,42-21 32,1 0-32,-1 0 15,0 0-15,21 0 0,-21 0 0,22 0 16,-1 0-16,22 0 0,-22 21 15,0-21-15,1 0 0,-1 21 0,-21 0 16,21-21-16,-20 22 0,-1-1 16,0 0-16,-21 0 0,0 0 15,0 0-15,0 1 0,0-1 0,-21 0 16,-22 0-16,22-21 0,0 21 16,-21-21-16,21 0 0,-22 21 0,1-21 15,0 0-15,-1 0 0,1 0 16,0 0-16,-1 0 0,22 0 0,-21 0 15,21 0-15,-1 0 0,1 0 0,0 0 16,21-21-16,0 0 16,0 0-16,21 21 15,0-21-15,22 0 0,-22-1 0,42 1 16</inkml:trace>
  <inkml:trace contextRef="#ctx0" brushRef="#br1" timeOffset="-206239.81">27157 15748 0,'-21'42'16,"-1"-42"-16,-20 43 0,21-22 0,-21 0 0,20 0 15,-20 22-15,0-22 0,-1 21 16,-20-21-16,21 0 0,-1 22 15,1-22-15,0 0 0,-1 0 0,1-21 16,21 21-16,0-21 0,-1 0 16,22 22-16,43-22 15,-22 0 1,0 0-16,21 21 0,1-21 0,-1 0 16,0 0-16,1 21 0,-1-21 15,-21 0-15,22 0 0,-1 0 0,-21 0 16,21 21-16,-20-21 0,-1 0 0,0 0 15,0 0-15,0 0 0,0 0 16,1-21-16,-1 21 16,-21-21-16,21 21 0,0-21 15</inkml:trace>
  <inkml:trace contextRef="#ctx0" brushRef="#br1" timeOffset="-205749.58">28130 15706 0,'0'-21'15,"-21"21"1,0 0-1,0 0-15,0 0 0,0 0 0,-22 21 16,22 0-16,0 0 0,0 0 16,-22 0-16,22 1 0,0 20 0,0-21 15,0 21-15,0 1 0,-1-22 0,1 21 16,0 1-16,21-22 0,0 21 16,0-21-16,0 0 0,0 1 0,0-1 15,0 0-15,0 0 0,21 0 16,0-21-16,1 21 0,-1-21 15,0 0-15,0 0 0,21 0 16,-20 0-16,-1 0 0,0 0 0,0 0 16,0 0-16,-21-21 0,21 0 15,-21 0-15,0 0 16,0 0-16,0-1 0,-21 1 16,0 21-16,0 0 0,0-21 15,0 21-15,-1 0 0,1 0 0,0 0 16,0 0-16,0 0 15,42 0 1,0 0 0,0 0-16</inkml:trace>
  <inkml:trace contextRef="#ctx0" brushRef="#br1" timeOffset="-205381.79">28681 15917 0,'-21'0'0,"-1"0"16,22 22-16,-21-1 0,0 0 0,0 0 0,21 0 15,-21 0-15,0 22 16,-1-22-16,1 0 0,0 21 0,-21-20 15,21 20-15,-1-21 0,1 0 16,21 0-16,0 1 0,0-1 0,0 0 16,0 0-16,0 0 0,21-21 15,22 0-15,-22 0 16,21 0-16,1 0 0,-1 0 0,0 0 16,22 0-16,-1-21 0,1 21 15,20-21-15,-20 21 0,21-21 16,-1 0-16,22 21 0,-21-22 15,-1 1-15,1 0 0,0 0 0,-1 0 16,-20 0-16,-1-22 0,-20 22 16</inkml:trace>
  <inkml:trace contextRef="#ctx0" brushRef="#br1" timeOffset="-202877.69">1990 5630 0,'0'0'0,"0"-21"16,0 0-16,0 42 31,21 0-15,-21 22-16,0-22 0,0 21 0,0 1 15,0-1-15,0-21 0,0 21 16,0 1-16,0-1 0,0-21 0,0 22 16,-21-22-16,21 0 0,0 0 15,0 0-15,0 0 0,0 1 16,0-44 15,0 1-15</inkml:trace>
  <inkml:trace contextRef="#ctx0" brushRef="#br1" timeOffset="-202644.24">2371 5588 0,'0'0'15,"0"21"1,0 0-16,0 1 0,0 20 0,0-21 16,0 21-16,0 1 15,0-1-15,0-21 0,0 22 0,0-1 16,-22 0-16,1-21 0,0 22 16,21-22-16,-21 0 0,21 0 0,-21 0 15,21 1-15,0-1 16</inkml:trace>
  <inkml:trace contextRef="#ctx0" brushRef="#br1" timeOffset="-202185.8">1990 6054 0,'0'0'0,"0"21"16,21 0-1,0-21-15,0 0 16,0 0-16,0 0 0,1 0 0,20 0 16,-21 0-16,0 0 0,22 0 15,-1 0-15,-21-21 0,21 21 0,1-21 16,-1 0-16,0 21 0,22-22 16,-22 1-16,1 21 0,-1-21 0,0 0 15,1 0-15,-22 21 0,21-21 16,-21-1-16,0 22 0,1-21 15,-1 0-15,-21 0 16,0 0 0,-21 21-16,-1 0 15,1 0 1,0 0-16,21 21 0,0 0 0,-21 0 16,0 0-16,21 1 0,-21-1 15,21 21-15,-22-21 0,22 22 0,0-22 16,0 0-16,0 0 0,-21 21 15,21-20-15,0-1 0,0 0 16,21-21-16,1 0 16,-1 0-16,0 0 0,21 0 15,-21 0-15,1 0 0,20-21 0,-21 0 16,0 21-16,22-22 0,-22-20 16,0 21-16,0 0 0,0-22 0,0 22 15,1-21-15</inkml:trace>
  <inkml:trace contextRef="#ctx0" brushRef="#br1" timeOffset="-201959.85">3217 5630 0,'21'-105'32,"-42"295"-32,21-275 0,21-42 0,-21 149 15,0-1-15,0 0 16,0 21-16,0-21 16,0 22-16,0-1 0,0 0 0,0 1 15,0-1-15,0 0 0,0-20 16,0 20-16,0-21 0,0 21 0,0-20 15,0-1-15,0 0 0,0 0 16,0 0-16,0 0 0,22-21 31,-1 0-31,0 0 0,0-21 16,0 0-16,0 0 0,22 0 0</inkml:trace>
  <inkml:trace contextRef="#ctx0" brushRef="#br1" timeOffset="-201696.9">3768 5398 0,'0'21'16,"0"0"-16,0 21 0,0-21 16,0 22-16,0-22 0,-22 21 15,22 1-15,-21-1 0,21 0 0,-21 1 16,21-1-16,0 0 0,-21 1 15,21-1-15,-21-21 0,21 0 0,-21 22 16,21-22-16,0 0 16,0 0-16,21-21 31,0 0-31,0 0 0,0-21 16,0 0-16,1 0 0,-1-1 0</inkml:trace>
  <inkml:trace contextRef="#ctx0" brushRef="#br1" timeOffset="-201347.9">4149 5800 0,'0'42'0,"0"-84"0,0 105 0,-22-42 0,1 1 16,0-1-16,21 21 16,0-21-16,0 0 0,0 1 0,0-1 15,0 0-15,0 0 16,21-21-1,0 0-15,1 0 0,-1 0 0,0-21 16,0 0-16,0 21 16,0-21-16,1-1 0,-1 1 0,0 0 15,0 0-15,0-21 0,-21 20 16,0-20-16,0 21 0,0 0 0,0-22 16,0 22-16,-42 0 0,21 0 15,0 21-15,-1 0 0,-20 0 16,0 0-16,21 21 0,-22 0 0,22 0 15,-21 1-15,21-1 0,-1 21 16,22-21-16,0 0 0,0 1 0,0-1 16,22 0-16,-1 0 0,21 0 15,-21 0-15,22-21 0,-1 22 0,0-1 16</inkml:trace>
  <inkml:trace contextRef="#ctx0" brushRef="#br1" timeOffset="-199807.17">21611 16955 0,'0'0'0,"0"-22"0,0-20 0,21 21 0,-21 0 16,0 0-16,21-1 0,1 1 16,-22 0-16,21 0 0,-21 42 31,0 0-31,0 0 15,0 1-15,0 20 0,-21-21 0,-1 21 16,22-20-16,-21-1 0,0 21 16,21-21-16,-21 0 0,21 1 0,-21-1 15,21 0-15,0-42 47,0 0-47</inkml:trace>
  <inkml:trace contextRef="#ctx0" brushRef="#br1" timeOffset="-199637.27">21802 16574 0,'0'0'0,"21"0"0,0 0 46,0 0-46,0 0 16,0 0-16</inkml:trace>
  <inkml:trace contextRef="#ctx0" brushRef="#br1" timeOffset="-199414.39">22331 16828 0,'0'0'0,"0"21"16,21-21-1,0 0 1,0 0-16,0 0 0,1 0 16,-1 0-16,0 0 15</inkml:trace>
  <inkml:trace contextRef="#ctx0" brushRef="#br1" timeOffset="-199273.47">22310 16933 0,'0'0'0,"-22"22"16,44-22 15,-1 0-31,0 0 0,21 0 16,-21 0-16,22 0 0,-1 0 15,22-22-15,-22 1 0,0 0 0</inkml:trace>
  <inkml:trace contextRef="#ctx0" brushRef="#br1" timeOffset="-198948.66">23262 16679 0,'0'0'0,"-21"0"15,0 22 1,0-1-16,21 0 0,-22 0 0,1 21 15,0-20-15,0-1 0,0 21 16,0-21-16,-1 22 0,1-22 0,21 0 16,0 0-16,0 0 0,0 0 15,0 1-15,21-22 16,22 0 0,-22 0-16,0 0 0,21 0 0,-20 0 15,-1-22-15,21 1 0,-21 21 16,0-21-16,1 0 0,-1 0 15,0 21-15,-21-21 0,0 42 32,0 0-32,0 0 15,-21 0-15,0 0 0,21 1 16,0-1-16,-22-21 0,22 21 0</inkml:trace>
  <inkml:trace contextRef="#ctx0" brushRef="#br1" timeOffset="-198246.06">25929 16722 0,'0'0'0,"21"-21"0,0-1 0,-21 1 16,22 21-16,-22 21 31,-22 1-31,1 20 0,0-21 16,0 21-16,0 1 0,-22-22 16,22 21-16,0-21 0,-21 22 0,21-22 15,-1 0-15,1 0 0,0 0 16,0 1-16,0-22 0,21 21 0,21-21 47,0 0-47,0 0 0,0 0 15,22 0-15,-22 21 0,0-21 0,21 0 16,-20 0-16,20 21 0,-21-21 16,21 0-16,1 0 0,-22 0 0,21 0 15,-21 0-15,22 0 0,-22 0 16,0 0-16,0-21 0,-21 0 15,21 0-15,-21-1 16,0 1-16,0 0 0,22 21 0,-22-21 16,0 0-16,0 0 0,-22 21 15,1 0 1,0 21-16,0-21 0,0 42 16,0-21-16,-1 0 0,1 1 0,0-1 15,0 21-15,0-21 0,0 0 0,21 1 16,0-1-16,0 0 15,0 0 1,21-21 0,0 0-16,21 0 0</inkml:trace>
  <inkml:trace contextRef="#ctx0" brushRef="#br1" timeOffset="-197889.27">27326 16785 0,'-21'21'15,"0"1"-15,0-22 16,-1 21-16,1 21 16,0-21-16,-21 0 0,-1 22 0,22-1 15,-21-21-15,0 22 0,-1-22 16,-20 0-16,20 21 0,1-21 0,0 1 15,-1-1-15,22 0 0,-21-21 16,21 21-16,21 0 16,42-21-1,-21 0-15,22 0 0,-1 0 0,0 0 16,1 21-16,20-21 0,-21 0 16,22 0-16,-22 0 0,1 0 0,-1 0 15,0 0-15,1 0 0,-1 0 16,-21 0-16,0 0 0,0 0 15,1-21-15,20 21 0,-21-21 16,0 0-16,0 21 0</inkml:trace>
  <inkml:trace contextRef="#ctx0" brushRef="#br1" timeOffset="-197490.98">28257 16870 0,'0'0'0,"0"-21"16,0 0-16,0-1 0,-21 22 31,0 0-31,0 22 0,0-1 16,-22 0-16,22 0 0,-21 21 0,21-20 16,-22 20-16,1-21 0,21 21 15,0-20-15,0 20 0,-1-21 0,22 0 16,0 0-16,0 1 0,0-1 15,0 0-15,22 0 0,-1-21 16,0 0-16,0 0 0,0 0 16,0 0-16,1 0 0,-1 0 0,0 0 15,0 0-15,0 0 0,-21-21 16,0 0-16,0 0 16,-21 21-1,0 0-15,0 0 0,0 0 16,-22 0-16,22 0 0,0 0 0,0 0 15,0 0-15,-1 0 0,1 0 16,42 0 0,22 0-16</inkml:trace>
  <inkml:trace contextRef="#ctx0" brushRef="#br1" timeOffset="-197201.15">28765 17018 0,'-21'0'16,"0"21"-1,0-21-15,0 21 0,0 1 16,-1-22-16,1 21 0,-21 0 0,21-21 16,0 21-16,21 0 0,-22-21 15,1 21-15,0 1 16,63-1-1,-20-21-15,-1 0 16,21 0-16,0 0 0,1 0 0,20-21 16,1 21-16,20-22 15,1 1-15,21 0 0,21 0 0,0 0 16,0-22-16,0 1 0,0 0 16,0-1-16,-21 1 0</inkml:trace>
  <inkml:trace contextRef="#ctx0" brushRef="#br1" timeOffset="-194247.98">2159 6752 0,'-21'0'16,"0"0"-16,21 21 31,21-21-31,0 0 16,0 0-16,21 0 0,-20 0 16,20 0-16,0 0 0,22 0 0,-1 0 15,1 0-15,-1 0 0,22 0 16,-22 0-16,22-21 0,0 21 0,-1-21 15,1 21-15,0-21 0,21 21 16,-1-21-16,-20 21 0,21-21 16,-21 21-16,-1 0 0,1-22 0,-22 1 15,1 21-15,-1 0 0,-20 0 16,-1-21-16,0 21 0,-20 0 0,-1 0 16,0 0-16,0 0 0,-21-21 15,21 21 32</inkml:trace>
  <inkml:trace contextRef="#ctx0" brushRef="#br1" timeOffset="-192897.74">21907 17484 0,'0'21'31,"0"0"-31,-21 0 16,21 0-16,-21 1 0,0 20 0,0-21 15,21 21-15,-21-20 0,-1 20 16,22-21-16,-21 0 0,21 0 0,0 1 16,-21-1-16,21 0 15,0-42 16,21 0-31,0 21 0,-21-22 16</inkml:trace>
  <inkml:trace contextRef="#ctx0" brushRef="#br1" timeOffset="-192713.84">21950 17336 0,'21'0'78,"0"0"-78</inkml:trace>
  <inkml:trace contextRef="#ctx0" brushRef="#br1" timeOffset="-192520.95">22352 17547 0,'21'0'0,"0"0"0,0 0 15,1 21-15,-1-21 16,0 0-16,0 0 15</inkml:trace>
  <inkml:trace contextRef="#ctx0" brushRef="#br1" timeOffset="-192353.05">22373 17695 0,'0'22'0,"0"-1"15,21-21 1,0 0 0,1 0-16,-1 0 0,21 0 15,0 0-15,-20-21 0,20 21 0</inkml:trace>
  <inkml:trace contextRef="#ctx0" brushRef="#br1" timeOffset="-191953.28">23220 17526 0,'21'0'47,"0"0"-47,-21 21 31,-21-21-15,0 21-16,0 1 0,-1-22 16,-20 21-16,21-21 0,0 21 0,0 0 15,-1-21-15,1 21 0,21 0 16,0 1-16,21-1 16,1-21-1,20 21-15,-21-21 0,0 21 0,22 0 16,-22-21-16,0 21 0,0-21 15,0 22-15,-21-1 0,0 0 16,-21 0-16,0-21 16,0 0-16,-22 21 0,1-21 0,-21 21 15,20-21-15,1 0 0,-22 0 16,43 0-16,-21 0 0,21 0 0,21-21 16</inkml:trace>
  <inkml:trace contextRef="#ctx0" brushRef="#br1" timeOffset="-191317.64">26395 17971 0,'0'0'0,"-21"-22"16,21 1 15,0 0-15,21 0-16,0 21 16,0-21-16,0 21 15,-21-21-15,21 21 0,1-22 16,-44 22 15,1 0-15,0 0-16,0 0 0,0 0 0,0 22 15,-1-22-15,1 21 16,21 0-16,0 0 16,21 0-16,1-21 15,-1 21-15,0 1 16,0-22-16,0 21 0,0 0 0,1 0 15,-22 0-15,0 0 16,0 1-16,-22-22 0,1 21 0,-21-21 16,21 0-16,-22 0 0,1 0 15,0 0-15,21 0 0,-22 0 0,1 0 16,21 0-16,0 0 0,21-21 16,0-1-16,21 22 15</inkml:trace>
  <inkml:trace contextRef="#ctx0" brushRef="#br1" timeOffset="-190989.32">27495 17632 0,'-84'0'16,"63"21"-16,-22-21 15,1 21-15,-22-21 0,22 21 0,-21-21 16,20 22-16,-20-22 0,20 21 16,1-21-16,21 21 0,0-21 0,0 0 15,21 21-15,0 0 16,21-21-16,0 21 0,0-21 16,21 22-16,1-22 15,-1 21-15,0-21 0,1 21 0,-1-21 16,0 21-16,1-21 0,-1 0 15,-21 0-15,22 21 0,-22-21 16,0 0-16,0 0 0,0 0 16,0 0-16,1 0 0,-1 0 15</inkml:trace>
  <inkml:trace contextRef="#ctx0" brushRef="#br1" timeOffset="-190553.56">28554 17590 0,'21'-22'0,"-42"44"0,42-65 16,0 43-16,-21-21 0,-21 21 16,0 0-1,-22 21-15,22 0 0,-21 1 16,0-1-16,-1 21 0,-20-21 0,20 22 15,1-1-15,0 0 16,-1-21-16,1 22 0,21-1 0,0-21 16,0 22-16,21-22 0,0 21 0,0-21 15,21 0-15,21 1 16,-21-1-16,22-21 0,-1 21 0,0-21 16,1 0-16,-1 0 0,0 0 15,1 0-15,-1 0 0,-21 0 0,21 0 16,-20-21-16,-22 0 15,0-1-15,-22 1 16,-20 21-16,21 0 16,-21 0-16,-22 0 0,22 0 15,-1 0-15,-20 0 0,21 0 0,-1 0 16,22 0-16,0 0 16,0 0-16,21 21 0,0 1 15,21-22 1</inkml:trace>
  <inkml:trace contextRef="#ctx0" brushRef="#br1" timeOffset="-186228.75">3217 7006 0,'0'-21'16,"0"42"46,0 0-62,0 1 0,0-1 16,0 0-16,21 21 0,-21-21 16,0 1-16,0 20 0,0-21 0,0 0 15,0 22-15,0-22 0,0 0 16,0 0-16,0 0 0,0 0 15,0 1-15</inkml:trace>
  <inkml:trace contextRef="#ctx0" brushRef="#br1" timeOffset="-185710.17">3746 6985 0,'0'0'0,"0"21"15,0 0-15,0 1 16,-21-1-16,21 0 0,0 0 0,0 0 16,0 0-16,0 1 0,0-1 15,0 0-15,0 0 0,0 0 0,0 0 16,0 1-16,0-1 0,0 0 16,0 0-16,0 0 0,21-21 15,1 21-15,-1-21 0,0 0 16,0 0-16,0 0 15,0 0-15,1 0 0,-1 0 0,0 0 16,0-21-16,0 0 0,0 21 0,1-21 16,-1 0-16,0 0 0,-21-1 15,21 1-15,0 0 0,-21 0 0,21 0 16,-21 0-16,0-1 0,0-20 16,0 21-16,0 0 0,0 0 0,0-1 15,0 1-15,-21 21 16,0 0-16,0-21 0,0 21 15,0 0-15,-1 0 0,1 0 16,0 0 0,0 21-16,0 0 15,21 1-15,0-1 16</inkml:trace>
  <inkml:trace contextRef="#ctx0" brushRef="#br1" timeOffset="-180297.04">4572 2180 0,'0'-21'0,"-21"21"32,0 0-32,-1 0 15,1 0-15,0 0 16,0 0-16,0 0 0,0 0 16,-1 0-16,1 0 15,0 0-15,21-21 16,0 0-1,0 0-15,0-1 16,0 1 0,0 0-16,21 0 15,0 0-15,1 0 0,-1-1 16,21 1-16,0 0 0,1 0 0,20 0 16,1 0-16,-1-22 0,1 22 15,20 0-15,-20 0 0,-1 0 16,22-1-16,-43 22 0,22-21 15,-22 21-15,22 0 0,-22 0 0,-21 0 16,22 21-16,-1-21 16,-21 43-16,0-22 0,22 21 0,-22 1 0,-21 20 15,0-21-15,21 22 0,-21-22 16,0 22-16,0-1 0,-21 1 16,0-1-16,-1 1 0,-20 20 0,21-20 15,-21-1-15,-1 22 0,1-21 16,0-1-16,-1 1 0,-20 20 15,20-20-15,-20 20 0,-1 1 0,22-21 16,0 20-16,-22-20 0,22 20 16,21-20-16,0-1 0,-1 1 0,1-22 15,21 22-15,0-22 0,0 0 16,0 1-16,21-1 0,1 0 0,-1-20 16,21 20-16,-21-21 0,22 0 15,-1-21-15,0 0 0,1 0 0,-1 0 16,0 0-16,1 0 0,-1 0 15,0-21-15,1 0 0,-22 0 0,0 21 16,21-21-16,-21-1 0,-21 1 16,-21 21 15,0 0-31,0 21 16,0 1-16,21-1 0,0 0 0,0 21 15,-21-21-15,21 22 0,0-1 16,0 0-16,0 1 0,0-1 0,0 22 15,0-22-15,0 21 0,0-20 16,0-1-16,0 22 0,0-1 0,21-21 16,0 22-16,-21-1 0,21-20 0,0 20 15,0 1-15,1-22 0,20 22 16,-21-22-16,21 21 0,-20-20 16,20-1-16,0 0 0,-21 22 0,22-22 15,-1 1-15,-21 20 0,0-21 16,22 22-16,-22-22 0,0 22 0,0-22 15,0 22-15,1-22 0,-1 0 0,-21 22 16,0-22-16,21 22 0,0-22 16,-21 21-16,0-20 0,0-1 0,21 22 15,-21-22-15,21 0 0,-21 1 0,0 20 16,0-42-16,0 22 0,0-1 0,0 0 16,-21-21-16,-21 22 0,21-22 15,-22 21-15,22-21 0,-21 1 16,-22 20-16,22-21 0,0 0 0,-1 0 15,1 1-15,0-22 0,21 21 0,-22 0 16,22-21-16,0 21 0,0-21 16,-22 0-16,22 0 0,0 0 0,0 0 15,0 0-15,0 0 0,-22 0 0,22 0 16,0 0-16,0 0 0,0 0 0,-1 0 16,1-21-16,0 0 15,21 0-15,0-1 16</inkml:trace>
  <inkml:trace contextRef="#ctx0" brushRef="#br1" timeOffset="-161877.52">14795 9419 0,'0'0'0,"-21"-21"0,0 0 0,-21 0 15,21 0-15,-22 21 0,22-22 0,-21 22 16,-1-21-16,-20 0 0,-1 21 16,1 0-16</inkml:trace>
  <inkml:trace contextRef="#ctx0" brushRef="#br1" timeOffset="-160645.78">15367 11938 0,'0'-21'78,"0"0"-62,0 0 15,-21 21 16,0 21-47,21 0 16,0 0-16,0 0 0,-22 0 15,22 22-15,-21-22 0,21 21 0,0-21 16,0 22-16,-21-22 0,21 21 15,-21-21-15,21 22 0,0-22 0,0 21 16,0-21-16,-21 1 0,21-1 16,0 0-16,0 0 0,0 0 15,-21-21-15,21 21 16,-22-21 31,22-21-47,-21 0 15,21 0-15,-21 21 0,21-21 16</inkml:trace>
  <inkml:trace contextRef="#ctx0" brushRef="#br1" timeOffset="-160341.95">14901 12234 0,'0'0'16,"0"-21"-16,21 42 47,1-21-47,-1 22 15,0-1-15,0-21 0,0 21 16,0 0-16,1 0 0,-1-21 16,0 21-16,-21 1 0,21-1 0,0-21 15,-21 21-15,0 0 0,21-21 16,-21 21-16,22-21 0,-22 21 15,21-21 17,0-21-17,-21 0-15,21 0 16,0 21-16,0-21 0</inkml:trace>
  <inkml:trace contextRef="#ctx0" brushRef="#br1" timeOffset="-160106.09">15642 12086 0,'0'0'0,"0"21"31,0 1-31,-21-22 0,0 21 16,0 0-16,-1 0 0,1 21 0,0-20 16,0-1-16,0 0 0,-22 0 0,22 21 15,0-20-15,0-1 0,0 0 16,0 0-16,-1-21 0,22 21 0,0 0 15,-21-21-15,0 22 0</inkml:trace>
  <inkml:trace contextRef="#ctx0" brushRef="#br1" timeOffset="-159029.33">15684 13250 0,'0'0'0,"-21"0"0,0 0 15,0 0-15,0 0 16,0 0 0,42 0 93,0 0-109,0 0 16,0 0-16,0 0 0,1 0 15,-1 0-15,0 0 0,0 0 16,0 0-16,0 0 15,22 0-15,-22 0 0,0 0 0,0 0 16,22 0-16,-1 0 0,0 0 16,1 0-16,-1 0 0,0 0 0,22 0 15,-1 0-15,1 0 0,-1 0 16,1 22-16,-1-22 0,1 0 0,-1 0 16,22 0-16,-22 0 0,22 0 0,0 0 15,-22 0-15,22 0 0,0 0 16,-1 0-16,-20 0 0,20 0 0,-20-22 15,-1 22-15,1 0 0,-22 0 0,22 0 16,-22 0-16,0-21 0,1 21 16,-22 0-16,21 0 0,-21 0 15,1 0-15,-1 0 0,0 0 0,0 0 16,0 0 0,-42 0 124,21-21-140,-21 0 16,0 21-1,0 0-15</inkml:trace>
  <inkml:trace contextRef="#ctx0" brushRef="#br1" timeOffset="-155509.6">17611 12954 0,'21'0'78,"0"0"-62,0 0-1,0 0-15,0 0 16,-21-21-16,22 21 16,-1-21-16,-21 0 15,0-1-15,21 22 16,-21-21-16,21 21 0,-21-21 0,0 0 15,0 0-15,21 21 0,-21-21 16,21-1-16,-21 1 0,0 0 0,22 21 16,-22-21-16,21 0 0,0 0 15,-21-1-15,0 1 16,0 0-16,0 0 16,0 0-16,0 0 15,0-1 1,0 1-16,0 0 15,0 0-15,0 0 16,0 0 0,0-1-1,0 1 1,-21 0 0,21 0-1,-21 21-15,21-21 0,0 0 16,0-1-1,-22 22-15,22-21 0,-21 21 16,21-21-16,-21 0 16,0 0-1,0 21-15,21-21 16,-21 21 0,21-22-16,-22 22 0,1 0 0,0-21 15,0 21 1,0 0-16,0 0 15,-1 0-15,1 0 16,0 0-16,0 0 16,0 0-16,0 0 15,21 21-15,-22-21 0,1 22 16,0-22-16,21 21 16,-21 0-16,0-21 0,0 21 15,21 0-15,-22 0 16,1-21-16,21 22 0,-21-1 0,21 0 15,-21 0-15,21 0 0,-21 0 16,21 1-16,0-1 0,0 0 16,-21 0-16,21 0 0,0 0 15,0 1-15,0-1 16,0 0-16,0 0 0,0 0 16,0 0-16,0 1 0,0-1 15,0 0-15,0 0 0,0 0 16,0 0-16,0 1 15,0-1-15,0 0 0,0 0 16,21 0-16,-21 0 16,0 1-16,0-1 15,21-21-15,-21 21 0,21 0 16,-21 0-16,21-21 16,-21 21-16,21-21 0,-21 22 15,22-22-15,-22 21 16,21-21-16,0 0 0,-21 21 15,21-21-15,0 0 0,0 0 16,1 0-16,-1 0 16,0 0-16,0 0 15,0 0-15,0 0 16,1 0-16,-1 0 0,0 0 16,0 0-16,0-21 0,0 21 15,1-21-15,-22-1 16,21 1-16,0 21 0,-21-21 15,21 21-15,-21-21 0,0 0 0,0 0 16,0-1-16,21 1 16,-21 0-16,0 0 0,0 0 0,0 0 15,21 21-15,-21-22 0,22 1 16,-22 0-16,0 0 0,0 0 0,0 0 16,0-1-16,21 1 15,-21 0-15,0 0 0,0 0 16,0 0-16,0-1 15,0 1-15,0 0 0,0 0 16,0 0-16,0 0 0,0-1 16,0 1-16,0 0 15,0 0-15,-21 21 16,21-21-16,0 0 0,-22 21 16,22-22-16,-21 1 0,0 0 15,21 0-15,-21 21 16,21-21-16,-21 21 0,0 0 15,21-21-15,-22 21 16,1 0 0,0 0-16,21-22 0,-21 22 0,0 0 15,0 0-15,-1 0 16,1 0-16,0 0 0,0 0 0,0 0 16,0 0-16,-1 0 15,1 0-15,0 0 0,0 22 0,0-22 16,0 0-16,-1 21 0,1-21 0,0 21 15,0-21-15,0 21 0,0 0 16,-1 0-16,1 1 16,0-1-16,0 0 0,21 0 15,-21 0-15,21 22 0,-21-22 0,21 0 16,0 0-16,-22 0 0,22 22 0,-21-22 16,21 0-16,0 0 0,0 21 15,0-20-15,0-1 0,0 0 0,0 21 16,0-21-16,0 1 0,21-1 15,22 21-15,-43-21 0,21 0 16,0 1-16,0-1 0,0 0 0,1 0 16,-1-21-16,0 21 0,21-21 15,-21 21-15,1-21 0,-1 0 0,21 0 16,-21 0-16,0 22 0,1-22 16,-1 0-16,0 0 0,0 0 0,0 0 15,0 0-15,1 0 0,-1 0 16,0-22-1,-21 1 1,21 21-16,-21-21 0,21 0 0</inkml:trace>
  <inkml:trace contextRef="#ctx0" brushRef="#br1" timeOffset="-154609.12">22945 10732 0,'-22'0'16,"22"21"-16,-21-21 0,0 0 0,0 0 16,0 0-16,42 0 31,21 0-31,1 0 0,20 0 15,-21 0-15,22 0 0,-1 0 0,1 0 16,-1 0-16,1 0 16,-1-21-16,1 21 0,-22 0 0,22-22 15,-22 22-15,0 0 0,1 0 0,-22 0 16,0-21-16,0 21 0,0 0 16,1 0-16,-44 0 62,1 0-62,0 0 16,0 0-16,0 0 0,0 0 0,-22 0 15,22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49:47.8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4276 699 0,'0'-43'16,"0"22"-16,0 0 16,0 0-16,0 0 15,0-1 1,-22 22-16,22-21 0,0 0 15,0 0 1,-21 0-16,0 0 16,21-1 15,-21 22-15,21 22-1,0-1 1,-21 0-16,21 0 0,0 0 0,0 0 15,0 22-15,0-22 0,0 21 16,0 1-16,0-1 0,-21 21 16,21-20-16,-22 20 0,22-20 0,0 20 15,0-21-15,-21 22 0,21-22 16,-21 1-16,21-1 0,-21 0 0,21 1 16,0-1-16,0 0 0,0-21 15,0 1-15,0 20 0,0-21 0,0 0 16,0 0-16,0 1 15,21-44 17,-21 1-32,21 0 0,0 0 0,-21 0 15,22 0-15,-1-22 0,0 1 16,0 0-16,0-1 0,0 1 0,1 0 16,-1-1-16,21 1 0,-21 0 15,22-1-15,-22 1 0,0 21 0,0-22 16,21 22-16,-20 0 0,-22 0 15,21 21-15,0-21 0,0 21 16,-21 21 15,0 0-31,0 0 0,21 0 0,-21 1 16,21 20-16,-21 0 0,0-21 16,0 22-16,0-1 0,22 0 0,-22 1 15,0-1-15,0 0 0,21 1 16,-21-22-16,21 21 0,0-21 15,0 22-15,-21-22 0,21 0 0,1 0 16,-1 0-16,0 1 0,0-22 16,0 0-16,0 21 0,1-21 0,-1 0 15,0 0-15,0 0 0,0-21 16,0-1-16,22 22 0,-22-21 0,0 0 16,0-21-16,0 21 0,1-22 15,-1 1-15,0 0 0,0-1 0,0 1 16,-21-22-16,21 22 0,1-21 15,-22-1-15,21 1 0,-21-1 0,0 22 16,21-1-16,-21-20 0,21 21 16,-21 20-16,21-20 0,-21 21 15,0-21-15,0 20 0,0 1 16,0 0-16,0 42 31,0 0-15,0 1-16,0-1 0,-21 0 15,21 21-15,0 1 0,0-1 0,-21 0 16,21 1-16,-21-1 0,0 0 16,21 22-16,0-22 0,0 0 0,-22 1 15,22-1-15,-21 0 0,21 1 16,0-22-16,0 21 0,0-21 16,0 1-16,0-1 0,0 0 0,0 0 15,21 0-15,1 0 0,-1-21 16,-21 22-16,21-22 0,0 0 0,0 0 15,0 0-15,1 0 0,-1 0 16,0 0-16,21 0 0,-21-22 0,1 22 16,-1-21-16,0 0 0,0 0 0,0 0 15,0 0-15,1-1 0,-22-20 16,21 21-16,0-21 0,0 20 16,-21 1-16,0-21 0,21 21 15,-21 0-15,0-1 0,21 1 0,-21 0 16,-21 42 15,0 0-31,0-21 0,21 22 16,0-1-16,-21 0 0,21 0 0,-21 0 15,21 0-15,0 1 16,21-22 0,0 0-16,0 0 0,-21-22 15,21 22-15,0-21 0,1 0 16,-1 21-16,-21-21 15,21 21-15,0-21 16,0 21-16,-21 21 31,0 0-31,0 0 16,0 0-16,0 1 0,0-1 0,0 21 16,0-21-16,0 0 0,0 1 15,0-1-15,0 21 0,0-21 0,0 0 16,0 1-16,0-1 15,0 0-15,0 0 0,21 0 16,1-21-16,-1 0 0,-21 21 16,21-21-16,0 0 0,0 0 15,0 0-15,1 0 0,-1 0 16,0-21-16,0 21 0,0-21 16,0 21-16</inkml:trace>
  <inkml:trace contextRef="#ctx0" brushRef="#br0" timeOffset="533.69">6689 1080 0,'0'-22'0,"0"44"0,0-65 0,0 22 15,0 0-15,-22 0 0,1 21 16,0-21-16,0 21 0,0 0 15,0 0-15,-1 0 0,1 21 16,0-21-16,0 21 0,0 0 0,0 0 16,-1 0-16,1 1 0,0-1 15,0 21-15,21-21 0,-21 22 0,21-22 16,-21 0-16,21 21 0,0-21 16,0 1-16,0-1 0,0 0 0,0 0 15,0 0-15,0 0 0,0 1 16,21-22-16,0 0 15,0 0-15,0 0 0,0 0 0,1 0 16,20 0-16,-21-22 16,0 1-16,0 21 0,1-21 0,-1 0 15,0 0-15,-21 0 0,21-1 0,0-20 16,0 21-16,-21 0 0,0-22 16,0 22-16,22 0 0,-22 0 0,0 0 15,0 0-15,21 21 31,-21 21-31,0 0 16,0 0-16,0 0 0,0 0 0,0 1 16,0-1-16,21 0 0,-21 0 15,21 0-15,0 0 16,0-21-16,1 0 16,-1 0-16,0 0 15,0 0-15,0-21 16</inkml:trace>
  <inkml:trace contextRef="#ctx0" brushRef="#br0" timeOffset="1173.66">7091 677 0,'21'-21'0,"-42"42"0,42-63 0,0 21 16,0 0-16,-21 0 0,21-1 0,-21 1 15,0 0-15,0 0 16,0 42 15,0 0-31,0 0 16,0 1-16,0 20 15,0 0-15,0 1 0,0 20 0,0 22 16,0-22-16,0 22 0,0-22 16,0 22-16,0 0 0,0-1 0,-21 1 15,21 21-15,0-21 0,-21-1 0,0 22 16,21-21-16,-21-1 0,0 1 15,21 21-15,-22-21 0,22-1 0,-21 1 16,0 0-16,21-22 0,0 22 0,-21-22 16,21 1-16,-21-22 0,21 22 15,0-43-15,0 21 0,0-21 0,0 0 16,0 1-16,0-44 31,0 1-31,0-21 0,0 21 16,0-22-16,0-20 0,0-1 0,0 1 15,0-22-15,0 1 0</inkml:trace>
  <inkml:trace contextRef="#ctx0" brushRef="#br0" timeOffset="1533.46">7048 1101 0,'0'0'16,"-21"-43"-1,21 22-15,0 0 0,0 0 0,21 0 16,1 0-16,-1-1 16,0 22-16,21-21 0,-21 0 0,22 21 15,-1-21-15,0 21 0,1 0 16,-1 0-16,0 0 0,1 0 0,-22 0 16,0 21-16,0 0 0,-21 0 15,0 1-15,0 20 0,-21-21 0,0 21 16,-21 1-16,20-22 0,-20 21 15,21-21-15,-21 22 0,20-22 0,-20 0 16,21 0-16,0 0 0,0 1 16,-1-22-16,1 0 0,42-22 47,1 22-47,-1-21 0,21 0 15,-21 0-15,0 21 0,22-21 16,-1 0-16,-21-1 0</inkml:trace>
  <inkml:trace contextRef="#ctx0" brushRef="#br0" timeOffset="1961.72">7959 677 0,'0'0'0,"0"-21"0,0 0 0,0 0 16,0 0-16,0 0 15,-22 21-15,22-22 0,-21 22 32,21 22-32,0-1 0,0 0 15,0 0-15,0 21 0,0 1 16,0-1-16,0 22 0,0-22 0,-21 43 16,21-22-16,0 1 0,0-1 0,-21 22 15,21-22-15,0 22 0,0-22 16,0 22-16,-21 0 0,21-1 15,-21-20-15,-1 21 0,22-22 0,-21 22 16,21-22-16,-21 1 0,0-1 16,21 1-16,-21-1 0,21 1 0,-21-1 15,-1-20-15,22-1 0,-21 0 0,21 1 16,0-1-16,0-21 0,0 0 16,-21 0-16,21 1 0,0-44 31,0 1-31,0 0 15,0 0-15,0-21 0,21 20 0,0-20 16,-21 0-16,22-22 0,-1 22 0,0 0 16,0-22-16,0 1 15</inkml:trace>
  <inkml:trace contextRef="#ctx0" brushRef="#br0" timeOffset="2309.53">7874 1101 0,'0'0'0,"0"-43"0,0 22 0,0 0 16,0-64-1,21 64-15,0 0 0,0 0 16,22 0-16,-22 21 0,21-21 0,1-1 16,-22 22-16,21 0 0,0 0 15,-20 0-15,20 0 0,-21 22 16,21-1-16,-20-21 0,-1 21 0,-21 21 15,0-21-15,0 1 0,0 20 0,0-21 16,-21 21-16,-1 1 0,1-22 16,-21 21-16,21-21 0,-22 1 0,1-1 15,0 21-15,21-42 0,-1 21 16,-20 0-16,21-21 0,0 0 0,0 22 16,-1-22-1,22-22 16,22 1-15</inkml:trace>
  <inkml:trace contextRef="#ctx0" brushRef="#br0" timeOffset="12869.74">8509 910 0,'0'0'0,"0"21"0,0 1 15,0-1-15,0 0 16,0 0-16,0 0 16,21-21-1,0 0-15,0 0 0,1 0 16,-1 0-16,0 0 0,21 0 16,-21-21-16,22 0 0,-22 21 15,0-21-15,21 21 0,-20-21 0,-1-1 16,0 22-16,0-21 0,-21 0 15,0 0-15,0 0 16,0 0-16,-21 21 0,-21 0 16,20 0-16,1 0 0,-21 0 15,21 0-15,-22 0 0,22 21 0,-21-21 16,21 21-16,0 0 0,-1 0 16,1 22-16,0-22 0,0 21 0,21-21 15,0 0-15,0 22 0,0-22 16,0 0-16,0 0 0,0 0 0,0 1 15,0-1-15,21 0 16,0-21-16,0 21 0,1-21 0,-1 0 16,0 21-16,0-21 0,21 0 0,-20 0 15,-1 0-15,21 0 0,-21 0 16,0 0-16,1 0 0,20 0 0,-21-21 16</inkml:trace>
  <inkml:trace contextRef="#ctx0" brushRef="#br0" timeOffset="13261.31">9144 1058 0,'0'-21'15,"0"0"-15,21 21 16,-21-21-16,21 21 0,0 0 16,1 0-1,-1 0-15,0 21 16,0 0-16,-21 0 0,0 1 0,21-1 15,-21 0-15,21 0 0,-21 21 16,0-20-16,0-1 0,0 21 0,0-21 16,0 0-16,0 1 0,-21-1 0,0 0 15,0 0-15,21 0 0,0 0 16,-21-21 0,21-21 15,0 0-31,21 0 0,-21 0 15,21 0-15,-21-1 0,0 1 16,21-21-16,0 21 0,-21 0 0,0-1 16,0 1-16,22 0 0,-1 0 15,-21 0-15,21 0 0,0 21 16,0 0 0,0 0-16,1 0 15</inkml:trace>
  <inkml:trace contextRef="#ctx0" brushRef="#br0" timeOffset="15857.24">11007 1736 0,'21'0'16,"-21"-21"15,0-1-31,0 1 0,0 0 16,0 0-16,21 0 0,-21-22 0,21 22 15,-21-21-15,21 21 0,0-22 16,-21 22-16,22-21 0,-1 0 0,0 20 16,0-20-16,0 21 0,0 0 15,1 0-15,-1-1 0,21 22 16,-21 0-16,0 0 0,1 0 15,-1 0-15,-21 22 0,21-1 16,-21 0-16,0 0 16,0 0-16,0-42 62,0 0-46,0 0-16,-21 0 15,0-1 1,-1 22-16,1 0 0,0 0 16,0 0-16,0 0 15,0 0-15,21 22 16,-22-1-16,1 0 0,0 0 0,21 0 16,-21 0-16,0 22 0,21-22 15,-21 21-15,-1 1 0,22-22 0,-21 21 16,21 0-16,0 1 0,0-22 15,0 21-15,0-21 0,0 22 0,0-22 16,21 0-16,1 0 0,-1 0 16,0-21-16,0 22 0,0-22 0,22 0 15,-22 0-15,0 0 0,21 0 16,-21 0-16,1 0 0,20 0 16,-21-22-16,21 1 0,-20 0 0,-1 0 15,21 0-15,-21-22 0,22 1 16,-22 21-16,0-21 0,0-1 0,0 1 15,-21 21-15,0-22 0,21 1 0,-21 0 16,0-1-16,0 22 0,0-21 16,0 21-16,0-22 0,0 22 0,0 0 15,0 0-15,0 0 0,-21 21 32,21 21-32,0 0 15,0 0-15,-21 0 0,21 22 16,-21-1-16,21 0 0,-21 1 15,21-22-15,0 21 0,0 1 0,0-1 16,0 0-16,0 1 0,0-1 16,0-21-16,0 21 0,0-20 0,21-1 15,0 0-15,0 0 0,-21 0 0,21 0 16,1-21-16,-1 0 0,0 0 16,0 0-16,0 0 0,0 0 0,1 0 15,-1 0-15,0-21 0,21 0 16,-21 21-16,1-21 0,20 0 0,-21-22 15,21 22-15,-20 0 0,-1-21 0,21 21 16,-21-1-16,22-20 16,-22 21-16,0 0 0,0 0 0,21 21 15,-20-22-15,-1 22 0,-21-21 16,21 21-16,0 0 0,0 0 0,0 0 16,1 0-1,-22 21-15,0 1 16,0-1-16,21-21 15,-21 21 1,0-42 31,0 0-47,0-1 16,0 1-1,-21 21-15,21-21 0,-22 21 16,1-21-16,0 21 15,0 0-15,0 0 0,0 0 16,-1 0-16,1 0 0,0 21 16,0 0-16,0-21 0,0 21 15,-1 1-15,1-1 0,0 21 0,21-21 16,-21 0-16,0 22 0,21-22 16,0 21-16,0-21 0,0 1 0,0 20 15,0-21-15,0 0 0,0 0 0,0 1 16,0-1-16,21 0 15,0-21-15,0 0 0,0 0 16,1 0-16,20 0 0,-21 0 16,0 0-16,0 0 0,1 0 0,-1-21 15,0 0-15,0 21 0,0-22 0,0 1 16,-21-21-16,0 21 0,0 0 16,22-22-16,-22 22 0,21 0 0,-21-21 15,0 20-15,0 1 0,0-21 16,21 21-16,-21 0 0,0-1 15,21 22-15,-21 22 32,0-1-32,0 0 15,0 0-15,0 0 16,0 22-16,-21-22 0,21 0 0,0 21 16,0-21-16,0 1 0,0 20 15,0-21-15,0 0 0,0 0 0,0 1 16,0-1-16,21 0 15,0-21 1,0 0-16,1 0 0,-1 0 16,0-21-16,0 0 0,0 21 15,22-22-15,-22 1 0,21 0 0,-21-21 16,22 21-16,-1-22 0,0 22 16,-21-21-16,1 21 0,20-22 0,-21 22 15,0 0-15,-21 0 0,0 0 16,0-1-16,0 1 15,-21 21 1,0 0-16,21 21 0,-21 1 16,21-1-16,-21 0 15,21 0-15,0 0 0,0 0 0,0 1 16,0-1-16,0 0 0,0 0 16,21 0-16,-21 0 0,21 1 0,-21-1 15,0 0-15,0 0 0,21-21 0,-21 21 16,0 0-16,21-21 0,-21 22 15,-21-22 32,0 0-47,21-22 0,0 1 0,-21 21 16,0-21-16,-1 21 16,22-21-16,-21 21 0,0 0 15,0 0 1,21 21-16,0 0 15,0 0-15,0 1 16,0-1 0,21-21-16,0 0 15,0 0-15,1 21 0,-1-21 16,0 0-16,21 0 0,-21 0 16,1 0-16,-1 0 0,21 0 0,-21-21 15,22 21-15,-1-21 0,0-1 16,1 1-16,-1 0 0,-21 0 0,21 0 15,1 0-15,-1-22 0,-21 22 0,22 0 16,-22-21-16,0 20 16,0 1-16,0 0 0,-21 0 0,0 0 0,0 0 15,-21 21 17,0 0-32,0 0 0,0 0 0,-1 21 15,1-21-15,0 21 16,21 0-16,0 0 0,0 0 0,0 1 15,0-1-15,0 0 0,0 0 16,0 0-16,0 0 0,0 1 0,21-1 16,-21 0-16,21 0 0,1 0 15,-22 0-15,0 1 0,21-1 0,-21 0 16,21 0-16,-21 0 0,0 0 16,0 1-1,-21-22 32,0 0-47,-1 0 16,1 0-1,0 0-15,0 0 0,0 0 16,0 0-16</inkml:trace>
  <inkml:trace contextRef="#ctx0" brushRef="#br0" timeOffset="17105.02">4233 1884 0,'0'0'0,"-21"0"0,-21 0 0,21 0 0,-22 0 15,22 0-15,0 0 0,0 0 16,0 0-16,-1 0 0,1 0 0,0 0 16,0 0-16,0 0 15,21 21 17,21-21-17,0 0-15,0 0 0,0 21 0,22-21 16,-22 0-16,21 21 0,1-21 15,-1 0-15,21 22 0,-20-22 0,20 0 16,1 21-16,20-21 0,1 21 16,0-21-16,21 0 0,-22 21 0,22-21 15,0 0-15,0 21 0,21 0 16,-21-21-16,21 22 0,0-22 0,0 21 16,0-21-16,0 21 0,0-21 15,0 0-15,21 21 0,-21-21 0,21 21 16,0-21-16,-21 21 0,21-21 0,0 22 15,1-22-15,20 21 16,-21-21-16,0 21 0,22-21 0,-22 0 16,21 21-16,-21-21 0,22 21 0,-1-21 15,-21 21-15,21-21 0,1 22 16,-1-22-16,0 21 0,22-21 0,-22 0 16,-21 0-16,22 21 0,-1 0 15,0-21-15,1 0 0,-22 21 0,0-21 16,0 0-16,0 21 0,1-21 0,-22 0 15,0 0-15,0 22 0,0-22 16,-22 0-16,1 0 0,0 21 0,-21-21 16,-1 0-16,-20 0 0,21 0 15,-43 21-15,21-21 0,-20 0 16,-22 0-16,21 0 0,-21 0 0,1 0 16,-1 0-1,-21 21 16,-21-21 1,-1 0-32,1 0 15,0 0-15,0 0 0,0 0 16</inkml:trace>
  <inkml:trace contextRef="#ctx0" brushRef="#br0" timeOffset="21577.82">1143 3323 0,'0'-21'16,"0"0"-16,0 0 15,0 42 48,0 21-48,21-21-15,-21 22 0,21-22 0,-21 21 16,0 1-16,0-1 0,0 0 16,0 1-16,21-1 0,-21-21 0,0 21 15,0 1-15,0-22 0,0 21 16,0-21-16,0 1 0,0-1 15,0 0-15,0 0 0,0-42 47,0 0-47,0 0 0,0-1 16,0 1-16,0 0 16,0-21-16,0 21 0,0-22 0,0 1 15,0 0-15,0-1 0,0 22 16,22-21-16,-1-1 0,0 22 0,21-21 15,-21 21-15,1 0 0,20-1 16,-21 22-16,21 0 0,-20 0 16,20 0-16,-21 0 0,0 22 0,22-1 15,-22 0-15,0 21 0,0-21 16,0 22-16,-21-22 0,0 21 0,0-21 16,0 22-16,0-22 0,21 21 15,-21-21-15,0 1 0,0-1 16,0 0-16,0 0 0,0 0 15,0-42 32,0 0-47,0 0 0,0-22 16,22 22-16,-22 0 0,21-21 16,0 21-16,0-22 0,0 1 0,0 0 15,1 20-15,20-20 0,-21 21 16,0-21-16,22 20 0,-22 22 0,21-21 15,-21 21-15,0 0 0,22 0 16,-22 21-16,0 1 0,0-1 16,-21 21-16,0-21 0,21 22 15,-21-22-15,0 21 0,0 0 16,0-20-16,0 20 0,0-21 0,0 21 16,-21-20-16,21-1 0,0 0 15,0 0-15,0 0 0,0 0 16,0-42 31,0 0-47</inkml:trace>
  <inkml:trace contextRef="#ctx0" brushRef="#br0" timeOffset="21993.58">2413 3704 0,'0'0'0,"21"0"16,0 0-16,0 0 15,1 0-15,-1-21 16,0 0-16,0 21 0,0-21 0,0 0 16,22 21-16,-22-22 0,0 1 15,0 0-15,0 21 0,1-21 0,-22 0 16,0 0-16,21-1 0,-21 1 15,0 0-15,0 0 16,-21 21 0,-1 0-16,1 0 15,0 21-15,0 0 0,0 0 16,0 1-16,-22-1 0,22 0 0,0 21 16,0-21-16,21 1 0,0 20 15,-21-21-15,21 0 0,0 0 0,0 1 16,0-1-16,0 0 0,21 0 15,0-21-15,0 21 16,0-21-16,0 0 0,1 0 16,-1 0-16,0 0 0,0 0 0,0 0 15,22 0-15,-22 0 16,0-21-16,0 21 0,21-21 0,-20 21 16</inkml:trace>
  <inkml:trace contextRef="#ctx0" brushRef="#br0" timeOffset="22308.95">3238 3429 0,'0'0'0,"0"-21"0,0 0 0,0 0 16,-21-1-16,0 22 16,0 0-16,0 0 0,0 0 15,-1 0-15,1 22 16,0 20-16,0-21 0,21 0 15,0 0-15,-21 22 0,21-1 0,0-21 16,0 22-16,0-22 0,0 21 16,0-21-16,0 0 0,0 22 0,0-22 15,0 0-15,0 0 0,21 0 16,0 1-16,0-22 0,0 0 16,1 0-16,-1 0 0,0 0 15,21 0-15,-21 0 0,22-22 0,-1 1 16,-21 0-16,22 0 15,-1 0-15,-21 0 0,21-1 0,-20-20 16,-1 0-16</inkml:trace>
  <inkml:trace contextRef="#ctx0" brushRef="#br0" timeOffset="22797.19">3683 2963 0,'0'0'0,"0"-21"0,0 0 15,0 0-15,0 0 0,0 42 31,-21 0-31,21 0 0,0 0 16,0 1-16,0 20 0,0 0 0,0 1 16,0-1-16,0 21 15,0-20-15,0-1 0,0 22 0,0-22 16,0 0-16,0 1 0,0-1 16,0 0-16,0-21 0,0 1 0,0 20 15,0-21-15,0 0 0,0 0 0,-21 1 16,21-44 31,0 1-47,0 0 0,0 0 15,0-21-15,0 20 16,0 1-16,0-21 0,21 21 0,0-22 16,0 22-16,0-21 0,0 21 0,1 0 15,-1-1-15,0 1 0,21 0 16,-21 21-16,1 0 0,-1 0 0,21 0 15,-21 21-15,0-21 0,-21 21 16,22 1-16,-22 20 0,21-21 0,-21 0 16,0 22-16,0-22 0,0 21 15,0-21-15,0 22 0,0-22 0,0 0 16,0 0-16,-21 0 0,21 0 0,0 1 16,0-1-1</inkml:trace>
  <inkml:trace contextRef="#ctx0" brushRef="#br0" timeOffset="24069.79">4974 3535 0,'0'-21'0,"0"42"0,21-63 16,-21 20-16,21 1 0,-21 0 15,0 0-15,0 0 0,0-22 16,0 22-16,0 0 0,0 0 16,-21 0-16,-21 0 0,21-1 0,0 1 15,-22 21-15,22 0 0,-21-21 0,21 21 16,-22 0-16,1 0 0,0 21 16,20-21-16,-20 21 0,0 1 0,-1-1 15,22 21-15,0-21 16,-21 22-16,42-1 0,-21 0 0,21 1 15,0-1-15,0-21 0,0 21 16,0 1-16,21-22 0,-21 21 0,21-21 16,0 1-16,0-1 0,0 0 15,22-21-15,-22 0 0,0 21 0,21-21 16,-20 0-16,20 0 0,0 0 0,1 0 16,-22-21-16,21 0 0,-21 0 15,22-1-15,-22 1 0,21 0 0,-21 0 16,0 0-16,1 0 0,-1-22 15,-21 22-15,0-21 0,0 21 0,0-22 16,0 22-16,0 0 0,0-21 16,0 20-16,0 1 15,-21 42 1,21 1 0,0-1-16,0 21 0,0-21 15,0 0-15,0 22 0,0-22 16,21 0-16,-21 0 0,21 0 0,0 1 15,-21-1-15,21 0 0,0-21 0,1 21 16,-1-21-16,0 0 0,0 0 16,0 0-16,0 0 0,1 0 0,-1 0 15,21 0-15,-21-21 0,0 21 16,1-21-16,-1 0 0,0-1 16,0 22-16,0-21 0,-21 0 0,0 0 15,0-21-15,0 20 0,0 1 16,0 0-16,0 0 0,0 0 0,0 0 15,0-1-15,0 44 47,0-1-47,0 0 0,0 0 0,0 0 16,0 22-16,0-22 0,0 0 0,0 0 16,0 0-16,0 0 0,0 1 15,0-1-15,0 0 0,0 0 0,0 0 16,0-42 31,0 0-32,0 0-15,0 0 0,0-1 16,0 1-16,0-21 0,21 21 16,1 0-16,-1-22 0,-21 22 0,21 0 15,0 0-15,21-22 0,-20 43 0,20-21 16,-21 0-16,21 21 0,-20 0 15,20 0-15,-21 0 0,21 21 0,-20-21 16,-1 21-16,0 22 16,0-22-16,-21 0 0,0 21 0,0-20 15,0-1-15,0 21 0,0-21 0,0 0 16,0 1-16,0-1 0,0 0 16,0 0-16,0 0 0,0 0 15,21-21 1,0 0-1,-21-21-15,0 0 0,22 0 16,-1 0-16,0 0 0</inkml:trace>
  <inkml:trace contextRef="#ctx0" brushRef="#br0" timeOffset="24309.65">6456 3302 0,'0'0'0,"0"21"15,0 0-15,0 1 0,0-1 16,0 0-16,-21 0 0,21 0 0,0 43 16,-22-43-16,22 0 15,0 0-15,0 0 0,0 22 0,-21-22 16,21 0-16,-21 0 16,21 0-16,0 1 0,-21-22 15,21 21-15,0-42 31,0-1-31,0 1 0,0 0 16,0 0-16</inkml:trace>
  <inkml:trace contextRef="#ctx0" brushRef="#br0" timeOffset="24613.99">6392 3154 0,'21'0'31,"1"0"-31,-22-21 0,0 0 16,0-1-1,-22 22 1,1-21-16,0 21 15,0 0 1,21 21-16,0 1 16,0-1-16,0 0 0,0 0 15,0 0-15,0 0 0,21-21 16,0 22-16</inkml:trace>
  <inkml:trace contextRef="#ctx0" brushRef="#br0" timeOffset="25081.72">7070 3239 0,'0'0'15,"0"-22"1,-22 22-16,1 0 15,0 0-15,0 22 0,21-1 0,-21-21 16,0 21-16,-1 0 0,1 0 16,0 0-16,21 1 0,0-1 15,0 0-15,0 0 16,0 0-16,21-21 16,-21 21-16,21-21 0,22 0 0,-22 0 15,0 0-15,21 22 0,-20-22 16,-1 0-16,21 0 0,-21 0 0,0 0 15,1 21-15,-1-21 0,0 0 16,-21 21-16,21-21 0,-21 21 16,0 0-16,0 0 15,-21 1-15,0-22 16,0 21-16,-22-21 0,22 21 0,-21-21 16,21 0-16,-22 21 0,22-21 0,-21 0 15,21 0-15,-22 21 0,22-21 16,0 0-16,0 0 0,0 0 0,-1 0 15,22-21 1,0 0 0,22 0-16,-1 21 0</inkml:trace>
  <inkml:trace contextRef="#ctx0" brushRef="#br0" timeOffset="25814.3">7493 3302 0,'0'-21'15,"0"42"17,0 0-32,0 0 15,0 1-15,0-1 0,0 0 0,0 0 16,0 0-16,0 0 0,0 1 0,0-1 15,0 0-15,0 0 16,0 0-16,0 0 0,0 1 0,-21-22 16,21 21-16,-21 0 15,21-42 17,0 0-32,0-1 15,0 1-15,0 0 0,0-21 0,0 21 16,0-1-16,0-20 0,21 21 0,0-21 15,-21 20-15,21 1 0,0 0 16,0 0-16,22 0 0,-22 0 0,0 21 16,21 0-16,-20 0 0,-1 0 15,21 0-15,-21 0 0,0 0 16,1 21-16,-1 0 0,0 0 0,0 0 16,0 0-16,-21 1 0,0 20 15,21-21-15,-21 0 16,0 0-16,0 1 0,0-1 15,0 0-15,0 0 0,0 0 16,0-42 15,0 0-31,0 0 16,0 0-16,0-22 0,22 22 16,-22 0-16,21-21 0,-21-1 15,21 22-15,0-21 0,0-1 16,0 22-16,22 0 0,-22 0 15,0 0-15,0 21 0,0 0 0,22 0 16,-22 0-16,0 21 0,0 0 0,22 0 16,-22 0-16,0 1 0,-21-1 15,21 21-15,0-21 0,-21 0 0,0 22 16,0-22-16,0 0 0,21 0 16,-21 0-16,0 1 0,0-1 0,0 0 15,0 0-15,0 0 16,0 0-1,-21-21-15,0 0 16</inkml:trace>
  <inkml:trace contextRef="#ctx0" brushRef="#br0" timeOffset="26406.15">10816 2879 0,'0'-21'16,"0"42"15,0 21-15,0-21-16,-21 0 0,21 22 15,0-1-15,0 0 0,0 1 16,-21 20-16,21-20 0,0 20 16,0-21-16,-21 22 0,-1-22 0,22 1 15,-21-1-15,21-21 0,0 21 16,0-20-16,0-1 0,0 0 0,0 0 16,0 0-16,21-21 15,1 0 1,-1 0-16</inkml:trace>
  <inkml:trace contextRef="#ctx0" brushRef="#br0" timeOffset="26765.95">11155 3260 0,'0'21'15,"0"0"-15,0 0 16,0 0-16,-21 1 0,21-1 15,0 21-15,0-21 0,-22 0 0,22 22 16,0-22-16,0 0 0,0 0 16,0 0-16,0 1 0,0-1 15,22-21-15,-1 0 0,0 0 0,0 0 16,0 0-16,0 0 16,1 0-16,-1 0 0,0-21 0,0-1 15,0 1-15,0 0 0,1 0 0,-22 0 16,0 0-16,0-1 0,0-20 15,0 21-15,0 0 0,0-22 0,0 22 16,-22 0-16,1 0 0,0 0 0,0 21 16,0-21-16,0 21 0,-1 0 15,1 0-15,0 0 0,0 0 16,0 0-16,0 0 0,-1 0 16,1 0-16,0 0 0,0 0 15,0-22-15</inkml:trace>
  <inkml:trace contextRef="#ctx0" brushRef="#br0" timeOffset="27000.81">10520 3112 0,'21'0'0,"0"0"16,0 0-16,0 0 0,1 0 15,-1 0-15,21 0 0,-21-22 0,22 22 16,-1 0-16,0-21 0,1 21 16,-1 0-16,0-21 0,1 21 15,-1 0-15,0 0 0,1 0 0,-22 0 16,21 0-16,-21 0 0,0 0 16</inkml:trace>
  <inkml:trace contextRef="#ctx0" brushRef="#br0" timeOffset="27637.55">14309 2879 0,'0'0'0,"21"-21"0,-21-1 0,0 1 16,0 0-16,0 0 15,0 0-15,-21 0 0,-1-1 16,1 1-16,0 21 0,0-21 16,-21 21-16,20 0 0,-20 0 0,0 0 15,-1 0-15,1 0 0,0 21 16,-1 0-16,1 1 0,21-1 16,-21 21-16,-1-21 0,22 22 0,-21-1 15,21 0-15,-1 1 0,1-1 16,0 0-16,0 1 0,21 20 0,-21-21 15,21 1-15,0 20 0,0-20 0,0-1 16,0 0-16,0-21 0,21 22 16,0-22-16,0 21 0,0-21 0,1 1 15,-1-1-15,0-21 0,0 21 16,0-21-16,22 0 0,-22 0 0,21 0 16,-21 0-16,22 0 0,-1-21 15,0 0-15</inkml:trace>
  <inkml:trace contextRef="#ctx0" brushRef="#br0" timeOffset="28066.31">14457 3196 0,'0'0'0,"0"-21"0,0 0 15,0 0-15,0 0 0,0-1 16,0 1-16,-21 21 16,-1 0-16,1 21 15,0 1-15,0-1 16,21 0-16,-21 0 0,0 0 0,21 22 15,-22-1-15,22-21 0,0 21 16,0 1-16,0-22 0,0 21 16,0-21-16,0 22 0,0-22 0,0 0 15,0 0-15,22-21 0,-22 21 0,21-21 16,0 0-16,0 0 0,0 0 16,0 0-16,22 0 0,-22 0 0,0 0 15,0-21-15,0 0 0,22 21 0,-22-21 16,0-21-16,0 20 0,0 1 15,-21-21-15,0 21 0,0-22 0,22 1 16,-22 21-16,0-21 0,0 20 16,0-20-16,-22 21 0,22 0 0,-21 0 15,0 21-15,0 0 0,0 0 16,0 0-16,-1 0 0,1 0 16,0 0-16,0 0 0,0 21 0,0-21 15,-1 21-15,1 0 0,0 0 0,21 0 16,0 1-16,0-1 0,0 0 15,0 0-15,21 0 0,0-21 16,1 0-16,20 0 0</inkml:trace>
  <inkml:trace contextRef="#ctx0" brushRef="#br0" timeOffset="28589.61">15134 3154 0,'-21'0'32,"21"21"-17,-21 0-15,21 0 0,0 1 16,0-1-16,0 0 0,0 0 0,-21 0 16,21 0-16,0 1 0,0-1 0,0 0 15,0 0-15,0 0 0,0 0 16,0 1-16,0-1 0,0 0 0,0 0 15,0-42 32,0 0-47,0 0 0,0-1 16,0-20-16,21 21 16,-21 0-16,21-22 0,0 22 0,0-21 15,0 21-15,1-22 0,-1 22 16,0 0-16,21 0 0,1 0 0,-22 0 15,21-1-15,0 22 0,-20 0 0,20 0 16,-21 0-16,21 0 0,-20 22 16,-1-1-16,0 0 0,-21 21 15,0-21-15,21 22 0,-21-1 0,0-21 16,0 22-16,0-1 0,0-21 16,0 21-16,0-20 0,0-1 0,0 0 15,-21 0-15,21 0 0,0 0 16,0 1-16,0-44 31,21 1-15,0 0-16,0 0 0,1 0 0,-1 0 15</inkml:trace>
  <inkml:trace contextRef="#ctx0" brushRef="#br0" timeOffset="28953.16">15833 3133 0,'0'0'0,"0"-21"16,21 21-16,-21-22 0,21 22 31,0 0-15,-21 22-16,0-1 0,0 0 0,0 0 15,0 21-15,0-20 0,21 20 16,-21-21-16,0 21 0,0-20 0,0 20 16,21-21-16,-21 0 0,0 0 0,0 1 15,0-1-15,22 0 0,-22 0 16,21-21-16,-21 21 0,21-21 15,0 0 1,-21-21 0,21 0-16,-21 0 0,21 0 15,-21-1-15,22-20 0,-22 21 0,0-21 16,21-1-16,0 22 0,-21-21 16,0-1-16,21 22 0,-21 0 0,21 0 15,0 0-15,-21 0 0,22 21 16,-1-22-16,0 22 15,0 0-15,0 0 0,0 0 16,1 0-16,-1 0 16,0 0-16</inkml:trace>
  <inkml:trace contextRef="#ctx0" brushRef="#br0" timeOffset="29305.95">16468 3450 0,'0'0'16,"21"-21"0,0 21-16,0-21 15,0 0-15,0 0 0,1-1 0,-1 1 16,0 0-16,21-21 16,-21 21-16,1-22 0,-22 22 0,21 0 15,-21-21-15,21 20 0,-21 1 16,0 0-16,-21 21 15,0 21 1,-1 0-16,1 1 0,21-1 16,-21 0-16,0 21 0,0-21 0,21 22 15,0-1-15,0-21 0,-21 22 0,21-22 16,0 21-16,0-21 0,0 0 16,0 1-16,0-1 0,0 0 0,21 0 15,0-21-15,0 0 0,0 0 16,0 0-16,22 0 15,-22 0-15,0-21 0,21 21 0,-20-21 16</inkml:trace>
  <inkml:trace contextRef="#ctx0" brushRef="#br0" timeOffset="29702.73">17124 3154 0,'0'0'0,"0"-21"16,0 0-16,21 21 15,0 0 1,0 0-16,0 0 0,1 0 16,-1 0-16,0 21 15,-21 0-15,21 0 0,-21 0 16,21 0-16,-21 1 0,0-1 0,0 21 16,0-21-16,0 0 0,0 1 0,0-1 15,0 21-15,0-21 16,0 0-16,0 1 0,0-1 0,-21-21 15,21 21-15,0-42 32,0 0-32,0-1 15,0 1-15,0 0 16,21-21-16,0 21 0,-21-1 0,22-20 16,-22 0-16,21 21 0,0-22 15,-21 22-15,21-21 0,0 21 16,-21-1-16,21 1 0,-21 0 0,22 0 15,-22 0 1,21 21-16,-21-21 0,21 21 0,0 0 16</inkml:trace>
  <inkml:trace contextRef="#ctx0" brushRef="#br0" timeOffset="30073.53">18076 2498 0,'0'-21'0,"0"42"0,0-64 15,0 22-15,21 21 0,-21-21 16,0 42 0,0 22-16,0-22 15,-21 0-15,21 21 0,0 1 0,-21-1 16,0 0-16,0 1 0,21-1 15,-21 21-15,-1-20 0,1-1 0,0 22 16,0-22-16,0 0 0,21 1 16,-21-1-16,21 0 0,-22 1 0,22-1 15,0-21-15,0 21 0,0-20 16,0-1-16,0 0 0,0 0 16,22-21-16,-1 0 15,0 0-15,0 0 0,0 0 16,0 0-16,1-21 0,-1 0 15,0 21-15,-21-21 0,21-1 0,0 1 16,0 0-16,1 21 0,-1-21 16</inkml:trace>
  <inkml:trace contextRef="#ctx0" brushRef="#br0" timeOffset="30369.37">17822 2836 0,'0'0'0,"-21"0"16,42 0-1,0 0 1,1 0-16,-1 0 0,21 0 0,-21 0 16,22 0-16,-22 0 0,21 0 15,0 0-15,1 0 0,-1 0 0,-21 0 16,22 0-16,-1 0 0,-21-21 0,0 21 15,22 0-15,-22 0 0,0 0 16,0 0-16,-21-21 16,-21 21 15,0 21-15</inkml:trace>
  <inkml:trace contextRef="#ctx0" brushRef="#br0" timeOffset="31253.18">3492 5694 0,'22'-21'16,"-22"0"-16,0-1 15,0 1-15,0 42 32,0 1-32,0 20 0,-22-21 15,22 21-15,-21 1 0,21-1 16,-21 0-16,21 1 0,0 20 0,0-20 15,0-22-15,0 21 0,-21 0 16,21-20-16,0 20 0,0-21 0,0 0 16,0 0-16,0 1 0,0-1 15,21-42 17</inkml:trace>
  <inkml:trace contextRef="#ctx0" brushRef="#br0" timeOffset="31569.89">3789 6011 0,'0'0'0,"0"22"0,0-1 16,0 0-16,21-21 0,-21 21 15,21 0-15,0-21 16,0 0-16,1 0 0,-1 0 15,0 0 1,0 0-16,-21-21 0,21 21 0,-21-21 16,0 0-1,0 0-15,-21 21 16,0 0-16,0 0 16,0 0-16,-1 0 0,1 0 15,21 21 1,0 0-1,21-21-15,1 0 0,-1 0 0,0 0 16,21 0-16,-21 0 0</inkml:trace>
  <inkml:trace contextRef="#ctx0" brushRef="#br0" timeOffset="32096.79">5694 5144 0,'0'0'16,"21"-22"-16,0 22 0,-21-21 0,21 0 15,-21 0-15,0 0 0,0 0 0,0-1 16,0 44 15,0 20-31,0-21 16,0 21-16,-21 1 15,21 20-15,0 1 0,-21-22 0,21 22 16,-21 20-16,21-20 0,-21-1 16,21 1-16,0-1 0,0 1 0,0-22 15,0 0-15,0 1 0,0-1 0,0 0 16,0-20-16,0-1 0,0 0 15,0 0-15,0 0 16,0-42 0,0 0-1</inkml:trace>
  <inkml:trace contextRef="#ctx0" brushRef="#br0" timeOffset="32485.57">5292 5292 0,'0'0'0,"-22"-43"0,22 22 15,0 0-15,-21 0 0,21 0 16,0-22-16,0 22 0,0 0 0,0-21 16,0 21-16,0-1 0,21-20 15,1 21-15,-22 0 0,42 0 0,-21-1 16,0 1-16,22 0 0,-1 21 15,0 0-15,1 0 0,20 0 16,-21 0-16,22 21 0,-22 0 0,1 1 16,20 20-16,-21 0 0,-20 1 15,20-1-15,-21 0 0,0 1 0,0-1 16,-21 21-16,0-20 0,0-1 16,-21 0-16,0 1 0,0-1 0,-21 0 15,20 1-15,-20-1 0,0-21 16,-1 22-16,22-22 0,-21 0 0,21 0 15,0 0-15,-1-21 0,1 21 16,42-21 15,1 0-31,-1 0 16,0 0-16</inkml:trace>
  <inkml:trace contextRef="#ctx0" brushRef="#br0" timeOffset="33173.17">6075 6033 0,'21'0'16,"0"0"0,0-22-16,0 1 15,1 0-15,-22 0 16,21-21-16,0 20 0,0 1 0,-21-21 15,21 0-15,0 20 0,1-20 16,-22 21-16,0-21 0,0 20 0,0 1 16,0 0-16,-22 21 31,1 0-31,0 0 16,0 21-16,21 0 0,0 1 15,0-1-15,0 0 16,0 0-1,21 0-15,0-21 0,0 21 0,1 1 16,-1-1-16,-21 0 16,21 0-16,-21 0 0,21 0 15,-21 1-15,0-1 0,0 0 0,0 0 16,0 0-16,0 0 16,0 1-16,0-1 0,21-21 31,0 0-31,1 0 0,-1 0 15,0 0-15,0 0 0,0 0 0,0 0 16,1-21-16,-1-1 16,0 1-16,0 21 0,0-21 0,0 0 0,1 0 15,-1 0-15,0-1 16,0-20-16,-21 21 0,21 0 0,-21 0 16,0-1-16,0 1 0,0 0 15,0 42 16,0 0-31,0 1 0,0-1 16,0 0-16,0 0 0,0 0 0,0 0 16,0 1-16,0-1 0,0 0 0,0 0 15,0 0-15,0 0 0,21 1 16,1-22-16,-1 0 16,0 0-16,0 0 0,0 0 15,0 0 1,1 0-16,-1-22 0,-21 1 15,0 0-15,0 0 0</inkml:trace>
  <inkml:trace contextRef="#ctx0" brushRef="#br0" timeOffset="33369.58">6773 5440 0,'0'0'16,"-21"0"-16,21-21 0,-21 21 15,0 0 1,42 0 31,0 21-47,0-21 16</inkml:trace>
  <inkml:trace contextRef="#ctx0" brushRef="#br0" timeOffset="34287.06">7408 5588 0,'0'0'0,"-21"-21"15,0 21 1,21 21 15,0 0-31,0 0 0,0 1 16,0 20-16,0-21 0,0 21 0,0-20 16,0 20-16,0-21 0,0 0 0,0 22 15,-21-22-15,21 0 16,0 0-16,-21 0 0,21 0 0,-22 1 15,22-1 1,0-42 0,0-1-1,0 1-15,0 0 0,0 0 16,0 0-16,0-22 0,0 22 0,0-21 16,0 0-16,0 20 0,22-20 0,-1 0 15,0-1-15,0 1 0,0 21 16,0 0-16,1 0 0,20-1 0,-21 1 15,0 21-15,22 0 0,-1 0 16,-21 0-16,21 21 0,-20 1 16,-1 20-16,0-21 0,0 21 0,0-20 15,0 20-15,-21 0 0,0-21 16,0 22-16,0-22 0,0 0 0,0 21 16,0-20-16,-21-1 0,0-21 0,21 21 15,-21 0-15,0-21 16,21-21-1,0 0 1,0 0-16,0-1 0,0 1 0,0 0 16,0-21-16,21 21 0,0-22 0,0 1 15,22 21-15,-22-22 0,0 1 16,21 0-16,1 21 0,-22-22 16,21 22-16,0 0 0,1 21 0,-1 0 15,-21 0-15,22 0 0,-22 0 16,0 21-16,0 0 0,0 0 0,0 22 15,-21-1-15,0-21 0,0 22 16,0-1-16,0-21 0,0 21 0,0 1 16,0-22-16,0 0 0,0 0 0,-21 0 15,21 1-15,-21-1 0,21 0 16,0-42 15,0 0-15,0-1-16,21 1 0</inkml:trace>
  <inkml:trace contextRef="#ctx0" brushRef="#br0" timeOffset="34529.62">8636 5440 0,'0'21'15,"0"0"1,0 0-16,0 1 0,0-1 0,-21 21 15,21-21-15,-21 22 0,21-1 0,0 0 16,-22-21-16,22 22 0,-21-22 16,21 21-16,0-21 0,0 1 15,0-1-15,0 0 0,0 0 16,0-42 15,0 0-31,0 0 0,21-1 16,-21 1-16</inkml:trace>
  <inkml:trace contextRef="#ctx0" brushRef="#br0" timeOffset="34841.97">8594 5101 0,'-22'0'0,"1"0"15,0 0-15,0 0 0,21 21 16,-21-21-16,21 22 0,-21-22 0,21 21 15,0 0-15,0 0 0,21-21 16,0 21 0,0-21-16,0 0 0,0 0 0,1 0 15,-1 0-15,-21-21 0,21 21 16,-21-21-16,0 0 0,0 0 16,-21-1-1,0 22-15,-1 0 16,1 0-16,0 0 15,0 0-15,0 0 0,0 22 16,21-1-16,0 0 0,0 0 16,0 0-16,0 0 0,0 1 15</inkml:trace>
  <inkml:trace contextRef="#ctx0" brushRef="#br0" timeOffset="35549.57">9313 4974 0,'0'0'16,"21"-42"-16,-21-22 16,0 43-16,0 0 0,0 0 15,0 0-15,0 42 31,0 0-31,0 0 0,0 22 16,0-1-16,0 0 0,-21 22 0,21-1 16,-21-20-16,21 20 0,-21 1 15,21-1-15,-21 1 0,0-1 0,-1 1 16,22-1-16,0-21 0,-21 22 0,21-22 16,0 1-16,0-1 0,0 0 15,0-21-15,0 1 0,0-1 0,21 0 16,1-21-16,-1 0 15,0 0-15,0 0 0,0 0 16,0 0-16,1-21 0,-1 0 0,0-1 16,21 1-16,-21 0 0,1-21 15,20 21-15,-21-22 0,0 22 0,0-21 16,1-1-16,-1 22 0,-21-21 0,0 21 16,0 0-16,0-1 0,0 1 15,0 0-15,0 42 16,0 0-1,0 22-15,0-22 16,0 0-16,0 21 0,0-20 0,0-1 16,0 21-16,0-21 0,0 0 0,0 1 15,0-1-15,0 0 16,0 0-16,21-21 0,0 21 16,0-21-16,0 0 0,1 0 15,-1 0-15,0-21 0,0 21 16,0-21-16,0 0 0,1 0 0,20-22 15,-21 22-15,0-21 0</inkml:trace>
  <inkml:trace contextRef="#ctx0" brushRef="#br0" timeOffset="35722.47">10033 5122 0,'0'0'0,"-21"0"0,0 0 0,-1 0 0,1 0 16,0 0-16,0 0 0,0 0 15,0 22 1,21-1 0,-22-21-16,22 21 15</inkml:trace>
  <inkml:trace contextRef="#ctx0" brushRef="#br0" timeOffset="35933.15">9017 5461 0,'0'0'0,"0"21"16,21-21 0,0 0-16,0 0 0,1 0 0,20 0 15,-21 0-15,0 0 0,22 0 16,-1 0-16,-21 0 0,21 0 0,1 0 15,-1 0-15,0 0 0,1 0 16</inkml:trace>
  <inkml:trace contextRef="#ctx0" brushRef="#br0" timeOffset="36353.91">10160 5525 0,'0'0'15,"0"-22"-15,0 1 0,0 0 16,0 0-16,21 21 31,0 0-31,0 0 0,-21 21 16,22 0-16,-22 0 16,21 1-16,-21 20 0,0-21 0,0 0 15,21 22-15,-21-22 0,0 0 0,0 21 16,0-21-16,0 1 0,0-1 15,0 0-15,0 0 0,0 0 0,0 0 16,21-21-16,0 0 31,0 0-31,1-21 0,-22 0 0,21 21 16,0-21-16,0 0 0,-21 0 0,21-1 16,0-20-16,1 21 0,-1-21 15,-21 20-15,21-20 0,0 21 0,0 0 16,0-22-16,1 22 0,-1 0 15,-21 0-15,21 21 0,0-21 16,0 21-16,0 0 0,1 0 16,-22 21 15</inkml:trace>
  <inkml:trace contextRef="#ctx0" brushRef="#br0" timeOffset="36721.62">10795 5757 0,'0'0'0,"21"0"0,0 0 0,0 0 16,1 0-16,-1 0 0,0 0 15,0 0-15,0 0 0,0-21 16,1 0-16,-1 21 0,0-21 0,21 0 16,-21 0-16,1-1 0,-1 1 0,0 0 15,0-21-15,0 21 0,0-1 16,-21 1-16,0-21 0,0 21 0,0 0 15,0-1-15,-21 22 16,0 0-16,0 0 16,0 22-16,-22-1 0,22 0 15,-21 0-15,0 0 0,20 22 0,1-22 0,-21 21 16,21-21-16,0 22 16,21-22-16,0 21 0,0-21 0,0 0 15,0 22-15,0-22 0,21 0 16,0 0-16,0-21 0,0 0 15,0 21-15,22-21 0,-22 0 0,21 0 16,-21 0-16,22 0 0,-1 0 0,-21 0 16,0-21-16,1 21 0,20-21 15,-21 0-15,0 21 0</inkml:trace>
  <inkml:trace contextRef="#ctx0" brushRef="#br0" timeOffset="37821.76">13314 5419 0,'0'-21'47,"0"-1"-31,0 1-1,0 0-15,0 0 0,0 0 16,0 0-16,-21 21 16,-1-22-16,1 22 0,0-21 0,0 0 15,0 21-15,0 0 0,-1 0 0,-20 0 16,21 0-16,0 0 0,0 0 15,-1 0-15,1 21 0,0 0 0,-21 1 16,21-1-16,-1 0 0,1 0 0,0 0 16,0 22-16,21-22 15,0 21-15,-21-21 0,21 0 0,0 22 16,0-22-16,0 0 0,0 0 16,21 0-16,0-21 0,0 22 15,0-22-15,1 0 0,20 0 0,-21 0 16,0-22-16,22 1 0,-22 0 15,21 0-15,0 0 0,1 0 0,-1-22 16,0 22-16,1-21 0,-22-1 0,21 1 16,1 0-16,-1-1 0,-21 1 15,0-21-15,0 20 0,1-20 16,-1 20-16,-21-20 0,0 21 0,0-1 16,0 1-16,0 21 0,0-22 15,0 22-15,0 0 0,-21 21 16,-1 0-16,22 21 15,0 0-15,-21 22 0,0-1 0,21 0 16,-21 22-16,21-22 0,0 22 16,0-1-16,0-20 0,0 20 0,0-21 15,0 1-15,0-1 0,0 0 0,21 1 16,0-1-16,0-21 0,1 0 16,-1 1-16,0-1 0,0 0 15,0-21-15,22 0 0,-22 21 0,21-21 16,0 0-16,1 0 0,-22 0 0,21 0 15,1-21-15,-1 0 0,0 21 16,-21-21-16,22-1 0,-22 1 16</inkml:trace>
  <inkml:trace contextRef="#ctx0" brushRef="#br0" timeOffset="38953.91">14330 5249 0,'0'0'0,"21"-21"0,-21 0 0,0 0 0,0 0 15,0 0-15,0-1 0,-21 22 16,0-21-16,-1 21 15,1 0-15,0 0 0,0 0 0,0 21 16,-22 1-16,22-1 0,0 0 16,0 21-16,0-21 0,0 1 15,-1 20-15,22-21 0,-21 21 0,21-20 16,0 20-16,0-21 0,0 0 16,0 0-16,0 1 0,0-1 0,21 0 15,1 0-15,-1-21 0,0 0 16,0 0-16,0 0 0,0 0 15,1 0-15,-1-21 0,21 21 0,-21-21 16,0 0-16,1-1 0,-1 1 0,0 0 16,0 0-16,0 0 0,-21-22 15,0 22-15,21 0 0,-21-21 0,0 21 16,0-1-16,0 1 0,0 0 16,0 0-16,0 42 31,0 0-31,0 22 15,0-22-15,0 0 0,0 0 0,0 0 16,0 22-16,0-22 0,0 0 0,22 0 16,-22 0-16,21 0 0,0 1 15,0-1-15,0 0 0,0-21 0,1 0 16,-1 21-16,0-21 0,0 0 0,0 0 16,0 0-16,22-21 0,-22 21 15,0-21-15,21 0 0,1-1 0,-22 1 16,21 0-16,1 0 0,-22-21 15,21 20-15,-21-20 0,0 0 16,1-1-16,-1 1 0,0 0 0,0-1 16,-21-20-16,21 21 0,-21-22 15,0 22-15,0-1 0,0 22 0,0 0 16,0-21-16,0 21 0,-21 21 16,0 21-1,21 0-15,-21 0 0,0 21 0,-1 1 16,22-1-16,0 0 0,-21 1 15,21-1-15,-21 22 0,21-22 0,0 0 16,0 1-16,0-1 0,0 0 0,0-21 16,0 22-16,0-1 15,0-21-15,0 0 0,21 1 0,0-1 16,1 0-16,20 0 0,-21-21 0,21 0 16,1 21-16,-1-21 0,0 0 15,1 0-15,20 0 0,-20-21 0,-1 21 16,21-21-16,-20 0 0,-1 0 15,-21 21-15,22-22 0,-22 1 0,0-21 16,0 21-16,0 0 0,-21-1 0,21-20 16,-21 21-16,0 0 0,0-22 15,0 22-15,0 0 0,0 0 0,-21 21 16,0 0-16,0 0 0,0 0 16,0 0-16,-1 0 0,1 0 15,0 21-15,0 21 0,0-20 0,21-1 16,-21 21-16,-1-21 0,22 22 0,-21-22 15,21 0-15,0 21 0,0-21 16,0 1-16,0-1 0,0 0 0,0 0 16,21-21-1,1 0-15,-1 0 0,0 0 16,0 0-16,0-21 0,0 0 0,1 21 16,-1-21-16,-21-1 0,21 1 15,0 0-15,0 0 0,-21-21 0,0 20 16,0 1-16,21 0 0,-21 0 15,0 0-15,0 0 16,0 42 0,0 0-16,0 0 15,0 0-15,0 0 0,0 1 0,0-1 16,0 21-16,0-21 0,0 0 0,22 1 16,-1-1-16,-21 0 0,21-21 15,0 21-15,0 0 0,22-21 0,-1 0 16,-21 0-16,21 0 0,1 0 0,-1 0 15,0 0-15,-20-21 0,20 0 16,0 21-16,-21-21 0,1 0 16,-1-1-16,0 1 0</inkml:trace>
  <inkml:trace contextRef="#ctx0" brushRef="#br0" timeOffset="39184.89">14986 5059 0,'0'0'0,"-21"0"0,0 0 16,21 21-16,21-21 16,0 0-1,21 0-15,-21-21 0,22 21 16,-1 0-16,0 0 0,22-21 0,-22 21 15,1-21-15,-1 21 0,21 0 16,-20-22-16</inkml:trace>
  <inkml:trace contextRef="#ctx0" brushRef="#br0" timeOffset="39729.58">17526 5017 0,'0'0'16,"0"-22"-16,0-20 0,0 21 0,0 0 0,0 0 15,0-22-15,21 22 0,-21 0 16,21-21-16,-21 20 0,0 1 15,0 0-15,0 42 32,0 0-32,-21 22 0,0-1 0,0 0 15,0 1-15,-1 20 0,22 1 16,-21-22-16,0 22 0,0-1 0,21-21 16,-21 1-16,21-1 0,-21 0 15,21 1-15,-22-1 0,22-21 16,0 22-16,0-22 0,0 0 0,0 0 15,22-21 1,-1 0-16,0 0 16,-21-21-16,0 0 15,0 0-15,0-1 16</inkml:trace>
  <inkml:trace contextRef="#ctx0" brushRef="#br0" timeOffset="40481.66">17103 5271 0,'0'0'0,"-22"0"0,22 21 0,0 0 16,22 0-1,-1-21-15,0 0 0,0 0 16,0 0-16,22 0 0,-1 0 16,-21 0-16,21 0 0,22 0 0,-22-21 15,1 21-15,20-21 0,1 21 16,-22-21-16,21-1 0,-20 22 0,-1-21 15,0 21-15,1-21 0,-22 0 0,0 21 16,0 0-16,0-21 0,1 21 16,-44 21 15,1-21-31,21 21 16,-21 0-16,21 0 0,0 22 0,-21-22 15,21 0-15,0 0 0,0 0 16,0 1-16,0-1 0,0 0 0,0 0 15,0 0-15,21-21 0,0 0 16,0 0-16,1 0 0,-1 0 16,21 0-16,-21 0 0,22 0 0,-22-21 15,21 21-15,0-21 0,-20 0 16,20 21-16,-21-21 0,0-1 16,0 1-16,1 0 0,-1 0 0,0 21 15,-21-21-15,0 0 0,0-1 0,0 1 16,0 0-16,0 42 47,0 0-47,0 1 15,0-1-15,0 21 0,0-21 0,0 0 16,0 22-16,0-22 0,0 21 16,0 1-16,0-1 0,0 0 0,-21 1 15,21-1-15,0 0 0,0 1 16,-21-1-16,21 0 0,0 22 15,0-22-15,0 0 0,-22 1 0,22 20 16,-21-20-16,21-1 0,0 0 0,-21 1 16,0 20-16,0-21 0,0-20 15,-1 20-15,1-21 0,0 21 0,0-42 16,0 22-16,0-22 0,-1 0 0,1 0 16,0 0-16,-21 0 0,21-22 0,-1 1 15,-20 0-15,21 0 0,-21 0 16,20 0-16,1-22 0,0 22 0,0 0 15,0-21-15,21 20 0,-21 1 0,21 0 16,0 0-16,0 0 0,0 0 16,0-1-16,21 22 0,0-21 0,0 0 15,0 0-15,0 0 0,1 0 16,-1-1-16</inkml:trace>
  <inkml:trace contextRef="#ctx0" brushRef="#br0" timeOffset="40805.47">18859 5186 0,'0'0'0,"0"21"31,0 0-31,0 0 16,0 22-16,0-22 0,0 42 0,0-20 15,0-1-15,0 22 0,0-22 0,0 21 16,0-20-16,-21 20 0,21-20 16,-21 20-16,0-21 0,21 1 0,0-1 15,-21 22-15,0-22 0,-1-21 0,22 21 16,-21 1-16,0-1 0,0-21 16,0 22-16,21-22 0,-21 0 0,-1 0 15,22 0-15,-21 0 0,21-42 31,21 0-31,1 0 16</inkml:trace>
  <inkml:trace contextRef="#ctx0" brushRef="#br0" timeOffset="41117.29">18859 5482 0,'0'0'0,"22"-42"0,-22 0 0,0 20 16,0-20-16,0 21 0,21 0 15,0-22-15,0 22 0,-21 0 0,21 21 16,0-21-16,22 0 0,-22 0 16,21 21-16,1 0 0,-1 0 0,0 0 15,1 0-15,-1 0 0,-21 21 16,21-21-16,-20 21 0,-1 0 16,-21 0-16,0 0 0,0 1 0,0-1 15,-21 0-15,-1 0 0,1 0 0,-21 0 16,0 1-16,-1-1 0,1-21 15,21 21-15,-22 0 0,1-21 0,0 0 16,21 21-16,-1-21 0,1 0 16,42 0-1,1-21 1,-1 0-16,0 21 0,0-21 16</inkml:trace>
  <inkml:trace contextRef="#ctx0" brushRef="#br0" timeOffset="41461.87">19558 5376 0,'42'0'15,"-21"0"-15,1-21 16,-1 21-16,0-21 16,0 21-16,-21-21 0,21 21 0,0-21 15,1 0-15,-1 21 0,0-22 16,0 1-16,0 0 0,0 0 15,-21 0-15,0 0 0,0-1 16,0 1-16,-21 21 16,0 0-16,-21 0 15,21 21-15,-22-21 0,22 22 16,-21 20-16,21-21 0,-1 0 0,1 0 16,0 1-16,0 20 0,21-21 0,0 0 15,0 0-15,0 1 0,0-1 16,0 0-16,21-21 0,0 21 15,0-21-15,1 0 0,-1 0 0,0 21 0,0-21 16,21 0-16,-20 0 0,-1 0 16,0-21-16,21 0 0,-21 21 15</inkml:trace>
  <inkml:trace contextRef="#ctx0" brushRef="#br0" timeOffset="41895.14">21526 4784 0,'-21'21'16,"21"0"-16,0 21 0,-21-20 15,21-1-15,0 21 0,0-21 0,-21 22 16,21-1-16,-21-21 0,21 0 0,0 22 16,0-22-16,-21 0 0,21 0 15,0 0-15,21-21 32,-21-21-17,21 0-15,0 0 0</inkml:trace>
  <inkml:trace contextRef="#ctx0" brushRef="#br0" timeOffset="42220.95">21590 4487 0,'0'0'0,"-64"0"16,43 0-16,21 22 15,0-1-15,0 0 16,0 0-16,0 0 0,21 0 15,1-21-15,-1 22 0,0-22 16,0 0-16,21 0 0,-20 0 16,-1 0-16,21-22 0,-21 1 0,0 21 15,-21-21-15,0 0 0,0 0 16,0 0-16,0-1 16,-21 1-16,0 21 0,0-21 0,-21 21 15,20 0-15,1 0 0,-21 0 16,21 0-16,0 0 0,-22 0 0,43 21 15,-21 0-15,21 1 0,0-1 16,0 0-16,0 21 0,0-21 16,21 1-16,0-1 0,1 0 0,-1 0 15,0 0-15</inkml:trace>
  <inkml:trace contextRef="#ctx0" brushRef="#br0" timeOffset="42713.67">22140 4741 0,'0'0'0,"-21"0"16,0 0-1,0 22-15,21-1 0,0 0 16,-21 0-16,21 0 0,-22 22 0,22-22 16,0 21-16,-21 0 0,21-20 0,0 20 15,0 0-15,0-21 0,0 1 16,-21-1-16,21 21 0,0-21 15,0 0-15,-21-21 16,0 0 0,21-21-1,0 0 1,0 0-16,0 0 0,0 0 0,0-1 16,21-20-16,0 21 0,0-21 0,0-1 15,1 1-15,20 0 0,-21 20 16,21-20-16,1 0 0,-1 21 0,0-1 15,1 1-15,-22 21 0,21 0 16,1 0-16,-22 0 0,0 0 0,0 21 16,0 22-16,-21-22 0,21 21 0,-21-21 15,0 22-15,0-22 0,0 21 16,0-21-16,-21 22 0,0-22 0,0 21 16,0-21-16,21 1 0,-21-1 15,-1 0-15,1 0 0,21 0 16,-21-21-16,21-21 47,21 0-47,0 0 0,1-22 15</inkml:trace>
  <inkml:trace contextRef="#ctx0" brushRef="#br0" timeOffset="43013.51">23050 4212 0,'0'0'0,"0"-21"0,-21 21 31,21 21-31,-21 22 16,21-22-16,0 21 0,0 0 0,-21 1 16,0 20-16,21-20 0,-21 20 15,-1 1-15,22-1 0,-21 1 0,0-1 16,0-21-16,0 22 0,21-22 0,-21 1 15,-1-22-15,22 21 0,0-21 16,0 0-16,0 1 0,0-1 0,22-21 31,-1 0-15,0 0-16,0 0 0,0-21 0,0 21 16,1-22-16,-1 1 0,21 0 15,-21 0-15</inkml:trace>
  <inkml:trace contextRef="#ctx0" brushRef="#br0" timeOffset="43345.31">23241 4826 0,'-21'21'31,"21"0"-31,-21 1 0,21 20 0,-22-21 0,22 0 16,-21 0-16,21 22 0,-21-22 15,21 0-15,0 0 0,0 0 16,0 1-16,0-1 0,21-21 15,0 0-15,1 0 0,-1 0 16,0 0-16,0 0 0,0-21 16,22 21-16,-22-22 0,0 1 15,0 0-15,-21-21 0,21 21 16,-21-1-16,0 1 0,0-21 0,0 21 16,0 0-16,0-1 0,-21 1 15,0 0-15,21 0 0,-21 21 0,0 0 16,-1-21-16,1 21 15,0 0-15,0 0 0,0 0 16,0-21-16,-1 21 0,1 0 16,21-22-16,-21 22 15,21-21-15,-21 21 0</inkml:trace>
  <inkml:trace contextRef="#ctx0" brushRef="#br0" timeOffset="43561.19">22627 4593 0,'21'0'0,"0"0"15,22 0-15,-22 0 0,0 0 0,21-21 16,-20 21-16,20 0 16,0-21-16,-21 21 0,22 0 0,-1 0 15,-21 0-15,22-21 0,-22 21 0,0 0 16,0 0-16,0 0 0,0 0 15,1 0-15,-22-21 16,21 21-16</inkml:trace>
  <inkml:trace contextRef="#ctx0" brushRef="#br0" timeOffset="44241.31">25442 4551 0,'0'0'0,"43"0"0,-22-21 0,21 0 16,-21-1-16,0 22 0,1-21 0,-1 21 15,-42 0 1,-1 0-1,1 21-15,0 1 0,-21 20 0,21-21 16,-22 0-16,1 22 0,21-1 16,-22-21-16,22 21 0,-21 1 0,21-1 15,0 0-15,-1 1 0,22-1 16,0 0-16,0 1 0,0-22 16,0 0-16,22 0 0,-1 0 0,0 1 15,0-22-15,21 0 0,1 0 16,-22 0-16,21 0 0,1 0 0,20 0 15,-21 0-15,1-22 0,20 22 0,-20-21 16,-1-21-16,0 21 0,1 0 16,-22-22-16,21 1 0,-21 21 0,0-43 15,-21 22-15,0 0 0,0-1 16,0 1-16,0 0 0,-21-1 0,0 22 16,-21-21-16,21 21 0,-22-1 0,1 1 15,21 21-15,-22 0 16,1 0-16,0 0 0,-1 0 0,22 21 15,-21 1-15,21-22 0,-22 21 16,22 21-16,0-21 0,0 0 0,21 1 16,0-1-16,0 0 0,0 0 0,0 0 15,0 0-15,21-21 16,21 0-16,-20 0 0,20 0 0</inkml:trace>
  <inkml:trace contextRef="#ctx0" brushRef="#br0" timeOffset="45305.86">26458 4001 0,'0'0'16,"0"-43"-16,0 1 0,0 21 0,0 0 16,0-1-16,0 1 0,-21 42 31,21 1-31,-21 20 0,0 0 15,21 1-15,0-1 0,0 21 0,-21-20 16,21 20-16,-22 1 0,22-1 16,0-20-16,0 20 0,0-21 15,0 22-15,0-22 0,-21 22 0,21-22 16,0 0-16,0 1 0,-21-1 16,21 0-16,0-20 0,0 20 0,-21-21 15,21 0-15,0 0 0,0 1 16,-21-22-16,0 0 15,21-22 1,0 1-16,0 0 16,0 0-16,0 0 0,0 0 0,0-1 15,21 1-15,0 0 0,0 0 0,0-21 16,0 20-16,22 1 16,-22 21-16,0-21 0,0 0 0,22 21 15,-22 0-15,0 0 0,21 0 16,-21 0-16,1 0 0,-1 0 0,0 21 15,0-21-15,0 21 0,0 0 0,1 1 16,-22-1-16,0 0 0,0 0 16,21 0-16,-21 0 0,0 22 0,0-22 15,0 0-15,-21 0 0,-1 0 16,1 1-16,0-1 0,-21-21 0,21 21 16,-22-21-16,1 0 0,21 21 0,-22-21 15,1 0-15,0 0 0,21 0 16,-22 0-16,22 0 0,0 0 15,0 0-15,0 0 0,-1 0 16,44 0 15,-1 0-15,0 0-16,21 0 0,-21 0 0,22 0 16,-22 0-16,21 0 0,1 0 0,-1 0 15,21 0-15,-20 0 0,20 0 16,1 0-16,-1 0 0,1-21 0,-22 0 15,22 21-15,-22-21 0,0-1 0,1 1 16,-1 0-16,-21 0 16,0 0-16,0 0 0,1-1 0,-22-20 15,0 21-15,0 0 0,0 0 16,0-1-16,0 1 16,0 42 15,-22 1-31,22-1 0,-21 0 15,0 21-15,21-21 0,-21 22 16,0-22-16,0 21 0,21 1 0,-22-1 16,1 0-16,21 1 0,-21-1 0,0 0 15,21 1-15,-21-1 0,21 0 16,0 1-16,-21-1 0,21 21 16,-22-20-16,22 20 0,0 1 0,0-1 15,-21 1-15,21-1 0,0 1 16,0-1-16,-21 1 0,0-1 0,0 1 15,21-22-15,-21 22 0,-1-22 0,22 0 16,0 1-16,-21-22 0,0 0 16,21 0-16,-21 0 0,21 0 0,0-42 31,0 0-31,0 0 16,0 0-16,0 0 0,0-1 15,0 1-15,0 0 0,0 0 0,0-21 16,0-1-16,0 22 0,0-21 15,0-1-15,0 1 0,0 0 16</inkml:trace>
  <inkml:trace contextRef="#ctx0" brushRef="#br0" timeOffset="45545.72">27411 4699 0,'0'0'0,"0"-85"15,0 64 1,0 0-16,0 42 78,0 0-78,0 1 16,0-1-1</inkml:trace>
  <inkml:trace contextRef="#ctx0" brushRef="#br0" timeOffset="45915.51">27601 4890 0,'0'0'15,"21"21"-15,1-21 16,-1 0-16,0 0 15,0 0-15,0 0 0,0-21 0,1 21 16,-1-22-16,0 22 0,0-21 16,0 0-16,0 21 0,1-21 0,-22 0 15,21 0-15,-21-1 0,21 1 16,-21 0-16,0 0 0,-21 21 16,0 0-16,-1 0 15,1 0-15,-21 0 0,21 0 16,0 21-16,-1 0 0,1 0 0,0 1 15,0 20-15,0-21 0,0 0 16,21 22-16,0-22 0,0 0 16,-22 0-16,22 0 0,0 0 0,0 1 15,0-1-15,0 0 16,22-21-16,-1 0 16,0 0-16,0 0 0,0 0 15,0 0-15,1 0 0,-1 0 16,0 0-16,0 0 0,21-21 0</inkml:trace>
  <inkml:trace contextRef="#ctx0" brushRef="#br0" timeOffset="46569.51">28384 4741 0,'0'0'0,"22"-21"16,-1 0-16,-21 0 15,0 0 1,-21 21-1,-1 0-15,1 0 0,0 21 16,0-21-16,0 21 16,0 0-16,-1 0 0,22 22 0,-21-22 15,0 21-15,0-21 0,21 22 0,0-22 16,0 21-16,0-21 16,0 1-16,0-1 0,0 21 0,0-21 15,0 0-15,21 1 16,0-22-16,0 0 0,1 21 0,20-21 15,-21 0-15,0 0 0,22 0 0,-22 0 16,21 0-16,-21-21 0,22 21 16,-22-22-16,21 1 0,-21 0 0,22 0 15,-22-21-15,21 20 0,-21-20 16,0 0-16,22-1 0,-22 1 0,-21 0 16,21-22-16,0 22 0,0 0 15,-21-1-15,0 1 0,22 0 0,-22-1 16,21 1-16,-21 0 0,21 20 0,-21 1 15,0 0-15,0 0 16,0 0-16,0 42 16,0 0-1,0 0-15,0 0 0,0 1 0,0 20 16,-21-21-16,0 21 0,21 1 16,-43-22-16,22 21 0,0 1 0,0-1 15,0 0-15,-1 1 0,1-1 16,0 0-16,0 1 0,21-1 0,-21 0 15,21 1-15,0-1 0,0-21 0,0 0 16,0 22-16,0-22 0,0 0 16,21 0-16,0-21 0,0 21 0,0-21 15,22 0-15,-22 0 16,0 0-16,0 0 0,0 0 16,22 0-16,-22 0 0,0 0 0,21-21 15,-20 0-15,-1 0 0,0 0 16,21-1-16,-21 1 0,1 0 0,-1-21 15,0 21-15,0-1 0,0-20 16,0 21-16,-21 0 0,0-22 0</inkml:trace>
  <inkml:trace contextRef="#ctx0" brushRef="#br0" timeOffset="47317.49">28935 4530 0,'21'0'15,"0"0"1,0 0-16,22 0 16,-22 0-16,21 0 0,0 0 0,-20 0 15,20 0-15,0 0 0,1 0 16,-22 0-16,21 0 0,0 0 0,-20 0 15,-1 0-15,21 0 16,-21 0-16,0 0 0,1 0 0,-1 0 16,0 0-16,0 0 15,0 0 1,0 0 0,1 0 46,-22 21-46,21-21 15,0 0-31,0 0 16,0 0-1,0 0 16,-42 0 235</inkml:trace>
  <inkml:trace contextRef="#ctx0" brushRef="#br0" timeOffset="48381.4">21145 6625 0,'0'0'0,"-21"-21"0,-42 21 15,42 0-15,42 0 32,0 0-17,21 0-15,1 0 0,-1 0 16,21 21-16,22-21 0,-21 0 0,20 21 16,1-21-16,0 0 0,-1 0 0,1 22 15,-22-22-15,1 0 0,-1 0 16,1 0-16,-1 0 0,-20 21 0,-1-21 15,0 0-15,1 0 0,-22 0 16,0 0-16,0 0 0,0 0 16,-42 0-1,0 0 1,-21 0-16,21 0 0,-22 0 0,22-21 16,-42 21-16,20 0 0,-20 0 0</inkml:trace>
  <inkml:trace contextRef="#ctx0" brushRef="#br0" timeOffset="48613.74">21040 6689 0,'0'0'0,"0"21"0,21-21 16,0 0 0,0 21-16,0-21 0,22 0 15,-22 0-15,21 0 0,22 0 0,-22 0 16,21 0-16,1 0 0,-1 0 15,-20 0-15,20 0 0,1 0 0,-22 0 16,0 0-16,1 0 0,-1 0 0,0 0 16,-20 0-16,-1 0 0,0 0 15,-21-21-15,21 21 16,-21-21-16,0 0 0</inkml:trace>
  <inkml:trace contextRef="#ctx0" brushRef="#br0" timeOffset="49031.02">22140 6265 0,'0'0'15,"0"-21"-15,0 0 0,0 0 0,21 21 16,1 0 15,-1 21-31,-21 0 0,21-21 16,0 21-16,0 1 0,0-22 15,22 21-15,-22 0 0,21-21 0,1 21 16,-22-21-16,21 0 0,0 21 16,1-21-16,-1 0 0,-21 0 0,22 0 15,-22 0-15,21 0 0,-21 0 0,0 0 16,1 0-16,-22 21 31,-22 1-31,1-1 16,0-21-16,0 21 0,-21 0 0,-1 21 15,1-20-15,0 20 0,-1 0 0,1 1 16,0-1-16,-1 0 16,1 1-16,0-1 0,-1 0 0,1 1 15,0-1-15,20-21 0,-20 21 0,21-20 16,0 20-16,-22-21 0,22 0 16,21 0-16,-21 1 0,0-22 15</inkml:trace>
  <inkml:trace contextRef="#ctx0" brushRef="#br0" timeOffset="49505.82">24130 6287 0,'0'0'0,"0"-22"16,0 1-16,0-42 16,0 42-16,0-1 15,0 44 1,-21-1-16,21 0 0,0 21 16,-21 1-16,21-1 0,0 0 15,0 22-15,0-22 0,-22 22 0,1-22 16,0 21-16,21-20 0,-21-1 0,0 0 15,0 1-15,-1-22 0,22 21 16,-21-21-16,21 1 0,-21-1 0,21 0 16,0 0-1,0-42 1,0 0 0,0 0-16,0-1 0,0 1 0</inkml:trace>
  <inkml:trace contextRef="#ctx0" brushRef="#br0" timeOffset="50053.61">23876 6308 0,'0'0'0,"-21"-21"15,21-1-15,0 1 0,0 0 0,0 0 0,0 0 16,0 0-16,21-1 0,0 1 16,0 21-16,0-21 0,22 0 15,-1 21-15,0-21 0,1 21 0,20 0 16,-20 0-16,20 0 0,1 0 15,-22 0-15,21 21 0,1 0 0,-22 0 16,1 22-16,-1-22 0,-21 21 16,0 0-16,-21 1 0,0-1 0,0 0 15,-21 1-15,-21-22 0,21 21 0,-22 1 16,1-22-16,-22 0 0,22 21 16,0-21-16,-1-21 0,1 22 0,0-1 15,21-21-15,-22 0 0,22 0 0,21-21 31,0-1-15,21 1-16,0 0 0,1 21 0,-1-21 16,21 0-16,-21 21 0,22 0 15,-1 0-15,0 0 0,1 0 0,-1 0 16,0 21-16,1 0 0,-1 0 0,0 0 16,1 1-16,-22-1 0,0 0 15,0 21-15,-21-21 0,0 1 0,0-1 16,0 21-16,-21-21 0,0 0 0,0 1 15,-22-1-15,1 0 0,-22-21 16,22 21-16,-21 0 0,20-21 16,-20 0-16,20 21 0,1-21 0,0 0 0,-1 0 15,1 0-15,21 0 16,0 0-16,0 0 0,-1-21 0,1 21 16,21-21-16,0 0 15,43 21 1,-22-21-16,0 21 0,0 0 0,21-21 15,-20 21-15,20 0 0,0 0 0</inkml:trace>
  <inkml:trace contextRef="#ctx0" brushRef="#br0" timeOffset="51013.95">25252 6583 0,'0'0'0,"-21"0"31,-1 0-31,1 0 0,0 0 0,-21 21 16,21 0-16,-1 0 0,1 1 15,-21-1-15,21 21 0,0-21 0,-1 0 16,22 1-16,0 20 0,-21-21 16,21 0-16,0 0 0,0 1 15,0-1-15,21-21 0,1 21 16,-1-21-16,0 0 0,0 0 15,0 0-15,0 0 16,1 0-16,-1-21 16,0 0-16,-21-1 15,0 1-15,21 0 0,-21 0 16,0-21-16,0 20 0,0 1 0,0-21 16,21 21-16,0 0 0,1-22 15,-1 22-15,0 0 0,21-21 16,-21 20-16,22 22 0,-22-21 0,21 0 0,1 21 15,-22 0-15,21 0 0,-21 0 16,22 0-16,-22 21 0,0 0 0,0 1 16,0 20-16,0-21 0,-21 0 15,0 22-15,0-22 0,0 21 16,0-21-16,-21 0 0,0 1 0,0-1 16,0 0-16,0 0 0,-1 0 0,1 0 15,0-21-15,0 0 0,21 22 16,21-44 15,-21 1-31,21 21 16,0-21-16,22 0 0,-22 0 0,0 0 15,0-22-15,22 22 0,-1-21 16,-21 21-16,21-22 0,1 1 0,-22 0 16,21 20-16,-21 1 0,22-21 15,-22 21-15,0 21 16,-42 0-1,0 21-15,0 0 16,-1 0-16,1 22 0,0-22 0,0 21 16,0-21-16,0 22 0,-1-22 0,1 0 15,0 21-15,21-21 0,0 1 16,0-1-16,0 0 0,0 0 0,0 0 16,0 0-16,42-21 0,-20 0 15,20 22-15,0-22 0,1 0 16,-1 0-16,21 0 0,-20 0 15,-1 0-15,-21 0 0,22 0 0,-1-22 16,-21 1-16,21 21 0,-20-21 16,-1 0-16,0 0 0,0-22 15,-21 22-15,0 0 0,21 0 0,-21 0 16,0 0-16,-21 21 31,0 21-31,0 0 0,21 0 16,-21 0-16,-1 0 0,22 1 0,-21-1 15,21 0-15,0 0 0,0 0 0,0 0 16,0 1-16,0-1 0,0 0 16,21-21-1,1 0-15,-1 0 0,0 0 0,0 0 16,0 0-16,0 0 0,1 0 16,-1 0-16,0-21 0,0 21 0,0-21 15,-21-1-15</inkml:trace>
  <inkml:trace contextRef="#ctx0" brushRef="#br0" timeOffset="51337.76">26522 6329 0,'0'0'15,"21"0"1,-21-21 0,21 21-1,-21-21-15,0-1 0,0 1 16,0 0 0,-21 21-1,0 0-15,0 21 16,21 0-16,0 1 15,0-1-15,0 0 16,-22 0-16,22 0 0,0 0 0,0 1 16,0-1-16,22 0 15</inkml:trace>
  <inkml:trace contextRef="#ctx0" brushRef="#br0" timeOffset="51873.45">27030 6583 0,'0'0'0,"-21"0"0,-1-21 16,22 42-1,0 0 1,0 0-16,-21 0 0,21 1 15,0-1-15,0 0 0,0 0 0,0 0 16,-21 0-16,21 1 0,0-1 16,-21 0-16,21 0 0,0 0 0,-21 0 15,21 1-15,0-1 16,-21-21 0,-1 0-1,22-21-15,0-1 0,0 1 16,0 0-16,0 0 15,0 0-15,0 0 0,22-1 0,-1-20 16,21 21-16,-21-21 0,22-1 16,-1 22-16,0 0 0,1-21 0,-1 20 15,0 1-15,22 0 0,-22 21 0,0 0 16,1 0-16,-22 0 0,21 0 16,-21 0-16,1 21 0,-1 0 0,0 22 15,-21-22-15,0 0 0,0 21 16,0-20-16,0 20 0,0-21 0,0 21 15,-21-20-15,0-1 0,-1 0 16,1 21-16,0-42 0,0 21 16,0 1-16,21-1 0,-21-21 0,-1 21 15,1-21-15,42 0 32,1 0-32</inkml:trace>
  <inkml:trace contextRef="#ctx0" brushRef="#br0" timeOffset="52752.95">28279 6562 0,'0'0'15,"0"-21"-15,0-1 0,0 1 16,0 0-16,0 0 0,0 0 0,0 0 15,-22-1-15,1 22 16,0 0-16,0 0 0,0 0 0,-22 0 16,22 0-16,-21 22 0,21-22 15,-22 42-15,1-21 0,21 0 16,0 22-16,0-22 0,-1 0 0,1 21 16,21-21-16,0 1 0,0 20 0,0-21 15,0 0-15,0 0 16,0 1-16,21-22 0,1 21 15,-1-21-15,21 0 0,-21 0 16,0 0-16,22 0 0,-22 0 0,21 0 16,-21-21-16,22-1 0,-22 22 15,0-21-15,0 0 0,22 0 0,-22 0 16,0 0-16,0-1 0,-21 1 16,21 0-16,-21 0 0,21 21 0,-21 21 46,0 0-46,-21 0 0,0 1 0,0 20 16,0-21-16,0 0 0,21 22 16,-22-22-16,1 21 0,0 0 0,0 1 15,0-1-15,0 0 0,21 1 16,-22 20-16,22-20 0,0 20 0,-21 1 16,21-22-16,-21 21 0,21 1 0,0-22 15,-21 22-15,0-22 0,0 22 16,21-22-16,0 0 0,-22 22 0,1-22 15,0 22-15,21-22 0,-21 0 0,21 22 16,-21-22-16,21 0 0,0 1 16,-21-1-16,21 0 0,0 1 15,-22-22-15,22 0 0,0 21 0,0-20 16,0-1-16,0 0 0,-21-21 31,0-21-15,21 0-16,-21 21 15,21-22-15,0 1 0,-21-21 16,21 21-16,0 0 0,0-22 0,0 22 16,0-21-16,0-1 0,0 1 0,0 0 15,0-1-15,0-20 0,0 21 16,21-22-16,0 1 0,0-1 16,-21 1-16,43-1 0,-22 1 0,0-1 15,21 1-15,1-1 0,-1 1 16,0 20-16,1-20 0,20 20 0,-21 1 15,22 21-15,-22-21 0,1 20 0,20 1 16,-21 0-16,1 0 0,-1 0 16,0 21-16,1-21 0,-1 21 0,0 0 15,-20 0-15,-1 0 0,21 0 16,-21 0-16,-42 0 16</inkml:trace>
  <inkml:trace contextRef="#ctx0" brushRef="#br0" timeOffset="54161.66">3323 9610 0,'0'0'0,"-63"21"16,41-21-16,1 0 16,0 0-16,0 0 15,0 0-15,0 0 0,-1 0 16,1 0-16,21-21 0,-21 0 15,0-1-15,21 1 16,0 0-16,0 0 0,0 0 16,0 0-16,21 21 0,0-22 15,0 1-15,1 21 0,-1 0 0,0-21 16,0 21-16,21 0 0,-20 0 16,20 0-16,-21 0 0,0 21 0,22 0 15,-22 1-15,0-1 0,0 21 16,-21-21-16,0 22 0,21-1 15,-21-21-15,0 21 0,0 1 0,0-1 16,0 0-16,-21 1 0,0-22 16,0 21-16,0 1 0,-22-22 0,22 21 15,-21 0-15,21-20 0,-22-1 0,1 0 16,0 0-16,-1 0 0,1 0 16,0 1-16,-1-1 0,1-21 0,0 0 15,-1 21-15,1-21 0,21 0 16,-22 0-16,22 0 0,0-21 0,0 0 15,0 21-15,21-22 0,0 1 16,0-21-16,0 21 0,0 0 0,0-22 16,21 1-16,0 21 0,0-22 15,0 22-15,22 0 0,-22 0 0,0 0 16,0 21-16,22 0 0,-22 0 16,0 0-16,0 0 0,0 0 0,22 21 15,-22 0-15,-21 0 0,21 0 16,0 1-16,0-1 0,-21 0 0,0 0 15,0 0-15,21 0 0,-21 1 0,22-1 16,-22 0-16,0 0 0,0 0 16,21 0-16,0 1 0,-21-1 15,21-21 17,0 0-17,-21-21-15,0-1 16,21 1-16,1 21 0,-1-21 0</inkml:trace>
  <inkml:trace contextRef="#ctx0" brushRef="#br0" timeOffset="54561.43">4043 10033 0,'0'0'0,"21"0"32,-21-21-32,21 0 15,-21 0-15,0-1 16,0 1-16,0 0 16,-21 21-16,0-21 15,0 21 1,-1 0-16,1 0 0,21 21 15,0 0-15,0 0 16,0 1 0,0-1-16,0 0 15,0-42 63,0 0-78,0-1 16,21 1-16</inkml:trace>
  <inkml:trace contextRef="#ctx0" brushRef="#br0" timeOffset="55442.79">6054 9589 0,'0'-22'0,"0"44"0,0-65 0,0 22 15,0 0-15,0 0 0,0 0 16,21 21-16,-21-22 0,0 1 16,21 0-16,-21 0 0,0 0 15,0 0-15,0-1 16,-21 1-16,0 21 15,-1 0-15,1 0 0,0 0 16,0 21-16,0-21 0,-22 22 16,22-1-16,0 0 0,0 0 15,0 21-15,0 1 0,-1-1 0,1 0 0,21 22 16,-21-1-16,21-20 16,0 20-16,0-20 0,0 20 0,0-21 15,0 1-15,21-1 0,0 0 0,-21 1 16,22-22-16,-1 21 0,0-21 15,0 1-15,0-1 0,22 0 0,-22 0 16,0-21-16,21 0 0,1 0 0,-22 0 16,21 0-16,0 0 0,1 0 15,-22 0-15,21-21 0,1 0 0,-22 0 16,21-1-16,0 1 0,-20-21 0,20 21 16,-21-22-16,0 22 0,0-21 15,1 0-15,-1-1 0,-21-20 0,0 20 16,0-20-16,0 21 0,0-22 15,0 22-15,-21-22 0,-1 22 16,1 0-16,0-1 0,-21 22 0,21 0 16,-1 0-16,-20 0 0,21-1 0,-21 22 15,20 0-15,-20 0 0,0 0 16,-1 22-16,1-1 0,21 0 0,-21 0 16,-1 0-16,22 0 0,-21 1 0,21 20 15,21-21-15,0 21 0,0 1 16,0-22-16,0 0 0,0 21 0,21-20 15,0-1-15,0 0 0,21-21 16,1 0-16,-1 0 0</inkml:trace>
  <inkml:trace contextRef="#ctx0" brushRef="#br0" timeOffset="56453.19">7175 9123 0,'0'0'0,"0"-21"0,0 0 16,0-1-16,0 1 0,-21 0 0,0 21 16,0 21-1,0 0-15,21 1 0,-21 20 16,21 0-16,0 1 0,0-1 16,-22 21-16,22-20 0,0 20 15,0 1-15,0-1 0,0 1 0,0-1 16,0 1-16,0-22 0,0 0 15,0 22-15,0-22 0,0 1 0,0-22 16,0 21-16,0-21 0,-21 0 0,21 1 16,0-1-16,0 0 0,0-42 31,0 0-15,0-1-16,0 1 0,0 0 0,0 0 15,0 0-15,0 0 0,21-22 16,-21 22-16,22 0 0,-1-21 0,0 20 15,0 1-15,0 0 0,0 0 16,22 21-16,-22 0 0,0 0 16,0 0-16,0 0 0,1 0 0,-1 21 15,0 0-15,0-21 0,0 21 0,0 1 16,-21 20-16,0-21 0,0 0 16,0 0-16,0 1 0,0-1 0,0 0 15,0 0-15,-21 0 0,0 0 0,0-21 16,-21 22-16,20-1 0,1-21 15,-21 21-15,21-21 0,0 0 0,-22 0 16,22 21-16,0-21 0,0 0 0,0 0 16,-1 0-16,1 0 0,42 0 47,1 0-47,-1 0 0,0 0 0,0 0 15,0 0-15,22 0 0,-22-21 16,21 21-16,0-21 0,1 21 0,-1-21 15,-21 21-15,22-22 0,-1 1 0,0 21 16,1-21-16,-22 0 0,21 0 16,-21 0-16,22-1 0,-22 1 0,0 0 15,0 0-15,0 0 0,-21 0 16,0-1-16,21 22 0,-21-21 0,0 0 16,22 21-16,-22-21 0,0 42 31,0 0-31,0 0 15,0 1-15,0-1 0,0 0 16,-22 21-16,22-21 0,0 22 0,0-22 16,0 21-16,0 1 0,0-22 0,0 21 15,0 0-15,0 1 0,22-1 16,-22 0-16,0 22 0,21-22 0,0 22 16,-21-22-16,0 22 0,0-22 0,0 21 15,0-20-15,0-1 0,0 22 16,-21-22-16,0 0 0,-1 1 15,1-1-15,-21 0 0,21 1 0,0-1 16,-1 0-16,1-21 0,0 1 0,0-1 16,21 0-16,-21-21 0,21-21 15,0 0-15,0-1 16,0-20-16,0 21 0,0-21 16,21 20-16,0-20 0,0 0 0,-21-1 15,21-20-15,1 21 0,-1-1 0,0-20 16,0 20-16,-21-20 0,21-1 0,0 22 15,-21-21-15,22-1 0,-22 22 16,0-22-16,21 1 0,0 20 16,-21-20-16,21-1 0</inkml:trace>
  <inkml:trace contextRef="#ctx0" brushRef="#br0" timeOffset="56685.67">8361 9250 0,'0'0'0,"-21"0"16,-1 0-16,1 0 31,21 21 0,0 0-15,0 0-16,0 1 15,0-1-15,21 0 16</inkml:trace>
  <inkml:trace contextRef="#ctx0" brushRef="#br0" timeOffset="57018.48">8551 9652 0,'0'0'0,"21"0"16,-21 21-16,22-21 0,-1 0 15,0 0 1,0 0-16,0-21 0,0 21 0,-21-21 16,22 0-16,-1 21 0,0-21 0,0-1 15,-21 1-15,21 0 16,-21 0-16,0 0 0,0 0 16,0-1-16,-21 22 15,0 0-15,0 22 16,0-22-16,-1 21 0,1 0 15,0 21-15,0-21 0,0 22 16,21-1-16,-21-21 0,-1 22 0,22-22 16,0 21-16,0 0 0,0-20 0,0-1 15,0 0-15,0 0 0,22 0 16,-1-21-16,-21 21 0,42-21 16,-21 0-16,0 0 0,22 0 0,-1 0 15,-21 0-15,22-21 0</inkml:trace>
  <inkml:trace contextRef="#ctx0" brushRef="#br0" timeOffset="57529.19">9377 9504 0,'0'0'0,"0"-21"0,0 0 16,-21 21-16,-1 0 16,1 0-16,0 21 15,21 0-15,0 0 16,-21 0-16,21 22 0,-21-22 15,21 21-15,-21 0 0,21-20 0,0 20 16,0-21-16,0 21 0,0-20 0,0-1 16,0 0-16,0 0 0,0 0 15,0 0-15,21 1 0,0-22 0,0 0 16,0 0-16,0 0 0,22 0 0,-22 0 16,0 0-16,21 0 0,-20-22 15,-1 1-15,0 0 0,21 0 16,-21 0-16,1 0 0,-1-22 0,0 22 0,0-21 15,-21-1-15,21 1 0,0 0 16,-21-22-16,22 22 0,-22-22 16,0 22-16,0 0 0,21-22 0,-21 22 15,21 0-15,-21-1 0,0 22 0,0-21 16,0 21-16,0 42 16,0 0-1,-21 21-15,21 1 0,-21-22 16,-1 21-16,22 22 0,-21-22 0,21 0 15,-21 1-15,0 20 0,21-21 0,0 1 16,0-1-16,0 0 0,0-20 16,0 20-16,0-21 0,0 0 15,0 0-15,0 1 0,0-1 0,21 0 16,0-21-16,0 0 0,1 0 16,-1 0-16,0 0 15,0 0-15,0-21 0,0 0 16,1-1-16</inkml:trace>
  <inkml:trace contextRef="#ctx0" brushRef="#br0" timeOffset="57776.05">9737 9440 0,'0'0'0,"-22"0"15,44 0 16,-1 0-31,21 0 0,-21 0 16,0 0-16,22 0 0,-22 0 0,21 0 16,-21-21-16,22 21 0,-22 0 0,21 0 15,-21 0-15,22 0 0,-22 0 16,0 0-16,0 0 0,0 0 0,1 0 16,-22-21-16</inkml:trace>
  <inkml:trace contextRef="#ctx0" brushRef="#br0" timeOffset="59189.24">12065 9398 0,'0'0'0,"0"-21"0,0 0 0,0-22 0,0 22 16,0-21-16,0 21 0,0 0 15,-21-22-15,21 22 0,-21 0 0,21 0 16,0 0-16,0-1 0,-22 22 31,22 22-31,0 20 16,0 0-16,0 1 0,0-1 0,0 21 15,0 1-15,0-1 0,0 22 16,0-21-16,0-1 0,0 1 0,0-1 16,0-21-16,0 22 0,0-22 0,0 1 15,0-22-15,0 21 0,-21-21 0,21 0 16,-21 1-16,21-1 15,-21-21 1,21-21-16,0-1 0,-21 22 16,21-21-16,0 0 15,0 0-15,0 0 0,0 0 0,0-22 16,0 22-16,0-21 0,21-1 0,0 1 16,0 21-16,22-21 0,-1-1 0,0 1 15,1 21-15,-1 0 0,0-1 16,22 22-16,-22 0 0,0 0 0,1 0 15,-1 22-15,0-1 0,1 21 16,-22-21-16,0 22 0,0-22 0,-21 21 16,0-21-16,0 22 0,0-22 0,-21 0 15,0 0-15,0 0 0,0 0 0,-22 1 16,22-1-16,-21 0 0,21-21 16,-22 21-16,22-21 0,-21 0 0,21 0 15,-22 0-15,22 0 0,0 0 16,0 0-16,21-21 15,0 0 1,21 0-16</inkml:trace>
  <inkml:trace contextRef="#ctx0" brushRef="#br0" timeOffset="59665.48">13208 9483 0,'0'0'0,"-21"-21"0,0 21 0,-1-22 0,-20 22 16,21 0-16,-21-21 0,-1 21 15,1 0-15,21 0 0,-22 0 0,22 21 16,-21 1-16,21-1 0,-22 0 0,22 0 16,0 21-16,0 1 0,0-1 15,0 0-15,-1 1 0,22-1 0,0-21 16,0 22-16,0-1 0,0-21 0,0 0 15,22 0-15,-1 1 0,0-1 16,0-21-16,0 0 0,0 0 0,1 0 16,20 0-16,-21 0 0,0 0 15,22 0-15,-22-21 0,0-1 0,21 22 16,-21-21-16,1-21 0,20 21 16,-21 0-16,0-22 0,0 22 0,1-21 15,-1-1-15,0 1 0,-21 21 0,21-21 16,-21 20-16,0 1 0,0 0 15,0 0-15,0 42 16,0 0-16,0 0 16,0 1-16,-21-1 0,21 21 15,0-21-15,0 22 0,0-1 0,0-21 16,0 21-16,0-20 0,0 20 16,0-21-16,0 0 0,0 0 0,0 1 15,21-22-15,-21 21 0,21-21 16,0 0-16,22 0 0,-22 0 0,0 0 15</inkml:trace>
  <inkml:trace contextRef="#ctx0" brushRef="#br0" timeOffset="60421.73">14076 9462 0,'-21'-22'15,"42"44"-15,-64-65 0,43 22 0,-21 21 16,0 0-16,0 0 0,0 0 15,0 21-15,-1 0 0,1 1 0,21 20 16,-21 0-16,0 1 0,21-22 16,-21 21-16,21 0 0,0 1 15,0-1-15,0 0 0,0-20 0,0 20 16,0-21-16,21 0 0,0 0 0,0 1 16,0-1-16,1-21 0,-1 0 0,0 0 15,21 0-15,-21 0 0,1 0 16,20 0-16,-21 0 0,21 0 0,1-21 15,-22-1-15,0 1 0,21 0 0,-20 0 16,-1-21-16,0-1 0,0 1 16,0 0-16,0-1 0,1-20 15,-22 20-15,0-20 0,21-1 0,-21 22 16,21-21-16,-21-1 0,21 22 16,-21-1-16,21 1 0,0 0 0,1 21 15,-22-1-15,21 1 0,0 21 0,0 21 16,-21 1-16,0-1 15,0 0-15,21 21 0,-21 1 0,0-1 16,0 0-16,0 1 0,0-1 0,0 21 16,-21-20-16,0-1 0,21 0 15,-21 1-15,0-1 0,-1 0 0,22 1 16,0-22-16,-21 0 0,21 0 16,-21 0-16,21 1 15,0-44 1,0 1-1,21 0-15,0 0 16,1 0-16,-1-22 0,0 22 0,0 0 16,21-21-16,-20 21 0,-1-1 0,21 1 15,-21 21-15,0-21 0,1 21 16,-1 0-16,0 0 16,-42 21 15,0 0-16,-1-21-15,1 22 0,0-1 0,0-21 16,0 21-16,0 0 0,-1-21 16,22 21-16,0 0 0,0 1 0,0-1 15,0 0-15,0 0 0,0 0 16,22 0-16,-22 1 0,21-22 16,0 0-16,0 21 0,0-21 15,0 0-15,1 0 0,-1 0 16,21 0-16,-21 0 0,0 0 0,22 0 15,-22-21-15</inkml:trace>
  <inkml:trace contextRef="#ctx0" brushRef="#br0" timeOffset="60945.43">16552 9017 0,'21'-42'16,"-42"84"-16,64-105 0,-22 20 0,0 22 16,0 0-16,-21-21 0,21 20 0,0 1 15,-21 0-15,0 42 31,0 0-31,0 22 16,0-1-16,0 22 0,-21-22 0,0 21 16,0 1-16,0-1 0,0 1 15,-1-1-15,1-20 0,0 20 0,21-20 16,-21-1-16,0 21 0,0-41 16,21 20-16,0 0 0,0-21 0,-22 1 15,22-1-15,0 0 0,0 0 16,22-21-1,-1 0-15,-21-21 0,42 0 16,-21 21-16,0-43 0,1 22 0</inkml:trace>
  <inkml:trace contextRef="#ctx0" brushRef="#br0" timeOffset="61285.24">17060 9313 0,'0'0'0,"21"-21"0,1 21 15,-22 21 1,0 1-1,0-1-15,0 0 0,-22 21 0,1-21 16,21 22-16,-21-1 0,21-21 16,-21 22-16,21-22 0,0 21 0,0-21 15,0 0-15,0 1 0,0-1 16,0 0-16,21-21 0,0 0 0,0 0 16,1 0-16,-1 0 0,0 0 0,21 0 15,-21-21-15,1 21 0,-1-21 16,0-1-16,0 1 0,0-21 0,0 21 15,-21-22-15,0 1 0,0 21 16,0-21-16,0-1 0,0 22 0,0-21 16,0 21-16,-21-1 0,0 1 0,0 21 15,0-21-15,0 21 0,-1 0 16,1 0-16,0 0 16,0 0-16,0 0 0,0 0 15,-1 0-15,1 0 16,0 0-16,0 0 0,0 0 0</inkml:trace>
  <inkml:trace contextRef="#ctx0" brushRef="#br0" timeOffset="61517.11">16468 9208 0,'21'-22'15,"0"22"-15,21 0 16,1-21-16,-1 21 0,0-21 15,1 21-15,20 0 0,1-21 0,-22 21 16,21 0-16,1 0 0,-22-21 16,22 21-16,-22 0 0,22 0 15,-22 0-15,0-21 0,1 21 0,-1 0 16,-21 0-16,0 0 0,0 0 0,1 0 16,-1 0-16,-21-22 0,21 22 15</inkml:trace>
  <inkml:trace contextRef="#ctx0" brushRef="#br0" timeOffset="62013.58">19304 9144 0,'0'-21'0,"0"42"0,21-63 0,0 21 15,-21 42 32,0 21-31,0-21-16,0 22 0,0-1 0,0 0 15,0 1-15,0 20 0,0 1 0,0-1 16,-21 1-16,0-1 0,21 22 0,-21-22 16,0 22-16,-1-22 0,1 1 15,0 21-15,0-22 0,0 1 0,0-1 16,-1 1-16,1-1 0,0 1 15,0-22-15,0 0 0,21 1 0,0-1 0,-21 0 16,-1-21-16,22 1 0,-21-1 16,21 0-16,0 0 0,0-42 31,0 0-31,0 0 16,0-1-16,0-20 0,21 0 15,-21-1-15</inkml:trace>
  <inkml:trace contextRef="#ctx0" brushRef="#br0" timeOffset="62337.4">19198 9356 0,'0'0'0,"0"-106"16,0 64-16,0 20 0,0 1 16,0 0-16,0 0 0,21 0 0,0 0 15,1-1-15,-1 1 16,21 21-16,-21 0 0,22-21 0,-1 21 15,0 0-15,22 0 0,-22 21 0,0 0 16,1 1-16,-22-1 0,0 21 16,-21-21-16,0 22 0,0-1 0,0-21 15,-21 21-15,0 1 0,-22-22 0,22 21 16,-21-21-16,0 1 0,20-1 16,-20 0-16,21 0 0,-21-21 0,20 0 15,1 21-15,0-21 0,0 0 16,42-21 15,0 21-31,0 0 0,1-21 16,20 21-16,-21 0 0,0 0 15</inkml:trace>
  <inkml:trace contextRef="#ctx0" brushRef="#br0" timeOffset="62917.06">19812 9504 0,'0'0'0,"0"-21"15,0 0-15,0-1 0,21 22 16,-21-21-16,21 0 0,0 0 16,-21 0-16,22 0 0,-1-1 0,0-20 15,0 21-15,0 0 0,0-22 16,1 22-16,-1 0 0,-21 0 0,21 21 16,-21-21-16,-21 42 31,0 0-31,-1 0 0,1-21 15,0 21-15,0 1 0,0-1 16,0 0-16,21 0 16,0 0-16,21 0 15,0-21-15,0 22 16,0-1-16,0-21 16,-21 21-16,0 0 0,22 0 0,-1-21 15,-21 21-15,21 1 0,-21-1 16,0 0-16,21 0 15,0-21-15,0 0 16,1 0-16,-1 0 16,0 0-16,0 0 0,0-21 15,0 0-15,1 0 0,-1-1 16,0 1-16,0 0 0,0 0 0,0 0 16,1-22-16,-1 22 0,0 0 15,-21 0-15,0 0 0,0 0 0,0 42 31,0 0-15,0 0-16,0 0 0,0 0 0,-21 1 16,0-1-16,21 0 0,-22 0 0,22 0 15,0 0-15,0 1 0,-21-22 16,21 21-16,0-42 47,0-1-47,0 1 15</inkml:trace>
  <inkml:trace contextRef="#ctx0" brushRef="#br0" timeOffset="63092.96">20362 9017 0,'0'0'0,"-21"0"0,0 0 0,42 21 62,0-21-46,-21 21-16,21 1 15,1-22-15</inkml:trace>
  <inkml:trace contextRef="#ctx0" brushRef="#br0" timeOffset="65009.46">20786 9144 0,'-22'0'16,"22"21"-16,-21 0 15,21 1-15,-21-1 0,21 0 16,0 0-16,0 0 0,0 0 16,0 1-16,0 20 0,0-21 0,-21 0 15,21 0-15,0 1 0,-21-1 16,21 0-16,0 0 15,0 0-15,-21-21 32,21-21-17,0 0-15,0 0 16,0 0-16,0-1 0,0 1 0,21-21 16,0 21-16,0 0 0,0-22 15,0 22-15,1-21 0,20 21 0,-21-1 16,21 1-16,-20 0 0,-1 0 0,21 21 15,-21 0-15,0 0 0,1 0 16,-1 21-16,0 0 0,0 0 0,-21 1 16,0-1-16,0 0 0,21 0 15,-21 0-15,0 22 0,0-22 16,0 0-16,0 0 0,0 0 0,0 0 16,0 1-16,0-1 0,0 0 0,0 0 15,-21-21 1,21-21-1,0 0 1,0 0-16,0-1 16,0 1-16,0 0 0,21-21 0,0 21 15,1-1-15,-1-20 0,0 21 0,0 0 16,0-22-16,0 22 0,22 0 16,-22 0-16,0 0 0,0 21 15,22 0-15,-22 0 0,0 0 0,0 0 16,0 0-16,0 21 0,-21 0 15,0 0-15,0 0 0,0 1 0,0-1 16,0 0-16,0 21 0,0-21 0,0 1 16,0-1-16,0 0 0,0 0 15,0 0-15,0 0 0,22-21 0,-22 22 16,21-1-16,0-21 0,0 0 16,0 0-16,0 0 0,1 0 15,-1 0-15,0 0 16,0 0-16,0-21 0,0-1 0,1 22 15,-1-21-15,0 0 0,0 0 16,0 0-16,0 0 0,-21-1 16,22-20-16,-22 21 0,21-21 0,-21 20 15,0 1-15,0 0 0,0 0 0,0 0 16,0 0-16,0 42 31,0 0-31,0 0 0,0 0 0,-21 0 16,21 22-16,-22-22 0,22 0 15,0 0-15,0 0 0,0 22 0,0-22 16,0 0-16,0 0 0,0 0 16,22-21-16,-1 22 0,0-22 15,0 21-15,21-21 0,-20 0 16,-1 0-16,0 0 0,21 0 0,-21 0 16,1 0-16,-1-21 0,0-1 15,0 1-15,0 0 0,-21 0 0,21 0 16,1 0-16,-1-22 0,-21 1 0,0 0 15,21-1-15,-21 1 0,21-22 16,-21 22-16,0-21 0,0 20 0,21-20 16,0 20-16,1-20 0,-22 42 15,0-22-15,0 22 0,21 0 0,-21 0 16,-21 42 15,-1 0-31,22 22 0,-21-22 16,0 21-16,21 0 0,0 1 0,-21-1 15,0 0-15,21 1 0,-21 20 0,21-20 16,0-1-16,0-21 0,0 21 16,0 1-16,-22-1 0,22-21 0,0 0 15,0 22-15,0-22 0,0 0 0,0 0 16,0 0-16,22 1 0,-1-22 0,0 21 16,0-21-16,0 0 0,0 0 15,1 0-15,-1 0 0,0 0 0,0 0 16,21 0-16,-20 0 0,-1-21 15,0-1-15,0 1 0,0 0 16,0 0-16,1 0 0,-1 0 0,0-22 16,0 22-16,0 0 0,-21-21 0,21 20 15,1 1-15,-22 0 0,21 21 16,-21 21 0,0 0-16,0 1 0,0-1 15,0 0-15,-21 0 0,-1 0 16,22 22-16,-21-22 0,21 0 15,0 0-15,0 0 0,0 0 0,0 1 16,0-1-16,21 0 16,1-21-16,-1 21 0,0-21 15,0 0-15,0 0 0,0 0 0,1 0 16,-1 0-16,0 0 0,0-21 16,0 0-16,0 21 0,1-21 0,-1-1 15,0 1-15,21 0 0,-21 0 0,1-21 16,-1 20-16,0 1 0,0 0 15,-21 0-15,21 0 0,0 0 16,-21 42 0,0 0-1,0 0-15,0 0 0,0 0 16,-21 1-16,21-1 0,-21 0 0,21 0 16,0 0-16,0 0 15,0 1-15,0-1 16,0 0-16,21-21 15,0 0 1,1 0-16,-1 0 0,0 0 16,0 0-16,0-21 0,0 21 0,1-21 15,20-1-15,-21 22 0,0-21 16,22 0-16,-22 0 0,0 21 0,21-21 16,-21 0-16,1-1 0,-1 22 15,0-21-15,0 0 0,0 0 0,-21 0 16,0 0-16,0-1 0,0 1 15,-21 21 1,0 0 0,0 21-16,0 1 0,-1-1 0,1 0 15,0 0-15,0 0 0,0 0 0,0-21 16,-1 22-16,1-1 0,21 0 16,0 0-16,-21 0 0,21 0 15,0 1-15,0-1 0,0 0 16,0 0-16,21-21 15,0 21-15,1-21 16,-1 0-16,0 0 0,0 0 0,0 0 16,0 0-16,1 0 0,-1 0 15,0 0-15,0 0 0,21 0 16,-42-21-16,22 21 0,-1 0 0,0-21 16,0 21-16,0-21 0</inkml:trace>
  <inkml:trace contextRef="#ctx0" brushRef="#br0" timeOffset="65345.27">22775 8827 0,'0'0'0,"21"0"16,1 0-16,-1 0 0,0 0 15,0 0-15,21 0 0,-20 0 16,-1 0-16,0 0 0,0 0 0,0 0 15,0 0-15,1 0 0,-1 0 0,0 0 16,0-22-16,0 22 0,0 0 16,1-21-1,-1 21-15</inkml:trace>
  <inkml:trace contextRef="#ctx0" brushRef="#br0" timeOffset="65591.13">22246 8805 0,'-21'0'0,"42"0"0,-84 22 16,41-22-16,1 0 15,21 21-15,0-42 63,21 21-63</inkml:trace>
  <inkml:trace contextRef="#ctx0" brushRef="#br0" timeOffset="67530.02">26247 9229 0,'0'0'0,"21"0"0,0 0 0,0 0 16,0 0-16,0 0 0,1 0 15,-1 0-15,-21-21 0,21 21 16,0-22-16,0 1 0,0 0 16,-21 0-16,22 0 0,-22 0 0,0-1 15,0 1-15,0 0 0,0 0 16,0-21-16,0 20 0,0 1 0,0 0 15,0 0-15,-22 0 0,1 0 16,21-1-16,-21 22 0,0 0 0,0 0 16,0 0-16,-1 0 0,-20 22 0,21-1 15,-21 0-15,-1 0 0,1 21 16,21 1-16,-22-22 0,22 21 0,-21 1 16,21-1-16,0 0 0,-1 1 15,22-22-15,0 21 0,0-21 16,0 0-16,0 1 0,22-1 0,20-21 15,-21 0-15,0 0 0,0 0 0,22 0 16,-22 0-16,21 0 0,-21 0 16,22-21-16,-1-1 0,-21 1 0,22 0 15,-1 0-15,-21 0 0,21 0 0,-20-22 16,20 22-16,-21-21 0,0-1 16,0 1-16,1 0 0,-22-1 15,21 1-15,0-21 0,-21 20 0,0 1 0,0 0 16,0-1-16,0 1 0,0 0 15,0-1-15,0 22 0,0 0 16,0 0-16,0 0 0,0 42 31,0 0-31,-21 21 0,21-21 0,-21 43 16,21-22-16,0 1 0,0 20 16,0 1-16,0-22 0,0 21 0,21-20 15,0 20-15,0-20 0,-21-1 0,21-21 16,22 21-16,-22-20 0,0-1 15,21 0-15,-21 0 0,22-21 16,-1 0-16,0 0 0,1 0 0,-22 0 0,21 0 16,1-21-16,-1 21 0,0-21 15,-21 0-15,22-1 0,-22 1 16,0 0-16,21-21 0,-42 21 0,22-22 16,-1 22-16,-21-21 0,0-1 15,21 1-15,-21 0 0,0 21 0,0-22 16,0 1-16,-21 21 0,0 0 15,-1-1-15,1 22 0,0 0 16,-21 22-16,21-1 0,-1 21 0,1-21 16,-21 22-16,21-1 0,0 0 15,-1 1-15,1-1 0,21 0 0,0-21 16,0 22-16,0-22 0,0 0 0,0 0 16,0 0-16,21-21 0,1 0 15,-1 0-15,0 0 0,0 0 16,0 0-16,0 0 0,22 0 0,-22-21 15,0 0-15,0 0 0,0 0 16,1 0-16,-1-22 0,0 22 0,0-21 16,0 21-16,-21-22 0,0 1 15,21 21-15,-21-22 0,0 22 0,0 0 16,0 0-16,0 42 16,0 0-16,0 0 15,0 22-15,0-22 0,0 21 0,0 1 16,0-22-16,0 21 0,0 0 15,0-20-15,22-1 0,-22 0 16,21 0-16,0 0 0,-21 0 0,21-21 16,0 0-16,0 0 0,1 0 15,-1 0-15,0 0 0,21 0 0,-21 0 16,22 0-16,-1-21 0,-21 0 0,22 0 16,-22 0-16,0-22 0,21 22 15,-21-21-15,1 0 0,-1-1 0,0 1 16,-21-22-16,21 22 0,0-21 0,0 20 15,-21 1-15,0 0 0,22-1 16,-22 1-16,0 0 0,0 20 16,0 1-16,0 0 0,0 42 31,0 0-31,-22 1 0,22 20 0,-21 0 16,21-21-16,-21 22 0,0 20 15,21-20-15,0-1 0,0 0 0,-21 1 16,21-1-16,0 0 0,0 1 15,0-22-15,0 21 0,0-21 0,21 0 16,0 1-16,0-1 0,0-21 0,1 21 16,-1-21-16,21 0 0,-21 0 15,22 0-15,-1 0 0,0 0 0,1 0 16,-22-21-16,21 0 0,-21-1 16,22 1-16,-22 0 0,0 0 15,0-21-15,0 20 0,-21-20 0,0 0 16,0 21-16,0-22 0,0 22 0,0 0 15,0 0-15,0 0 0,-21 21 16,0 0-16,0 21 16,0 0-16,-1 0 0,1 0 0,0 22 15,0-22-15,0 21 0,0 0 16,21-20-16,-22 20 0,22-21 0,0 0 16,0 22-16,0-22 0,0 0 15,0 0-15,22-21 0,-1 0 16,0 0-16,0 0 15,0 0-15,0-21 16,1 0-16,-1 0 0,0-1 16,-21 1-16,21-21 0,0 21 0,-21 0 15,21-22-15,-21 22 0,22-21 16,-22 21-16,0-1 0,21 1 0,-21 0 16,0 0-16,0 42 15,0 0-15,0 0 16,0 22-16,0-22 0,0 0 0,0 21 15,0-20-15,0-1 0,0 21 0,0-21 16,0 0 0,0 1-16,21-22 0,0 21 15,0-21-15,0 0 0,1 0 0,-1 0 16,21 0-16,-21 0 0,0 0 16,22-21-16,-22 21 0,0-22 0,0 1 15,-21 0-15,21 0 0,1-21 0,-22 20 16</inkml:trace>
  <inkml:trace contextRef="#ctx0" brushRef="#br0" timeOffset="67781.75">28046 8615 0,'0'0'0,"-21"21"16,-1-21 0,44 0-1,-1 0-15,21 0 0,-21-21 0,22 21 16,-22-21-16,21 21 0,0 0 16,1 0-16,-1-21 0,0 21 0,-20 0 15,20-22-15,0 22 0,-21-21 0,22 21 16,-1-21-16</inkml:trace>
  <inkml:trace contextRef="#ctx0" brushRef="#br0" timeOffset="68121.58">29972 8319 0,'0'0'0,"-21"0"0,0 0 0,-1-22 16,1 22-16,21-21 0,-21 21 16,0 0-16,0 21 15,0 1 1,21-1-16,-22 21 0,1-21 0,0 22 16,0 20-16,-21-21 0,20 1 0,1 20 15,0 1-15,0-22 0,0 22 16,0-1-16,21-21 0,-22 1 0,22-1 15,-21 0-15,21-20 0,-21-1 16,21 21-16,0-21 0,0 0 16,21-21-1,0 0-15,1 0 16,-1 0-16,0 0 0,-21-21 0,21 0 16</inkml:trace>
  <inkml:trace contextRef="#ctx0" brushRef="#br0" timeOffset="68869.85">29358 8848 0,'0'0'15,"0"21"1,21 0-16,0-21 16,22 0-16,-22 0 0,21 0 0,1 0 15,-1 0-15,0 0 0,1 0 16,-1 0-16,0 0 0,1 0 15,20-21-15,-21 0 0,1 21 0,20-21 16,-20 21-16,-1-22 0,-21 1 16,21 21-16,1-21 0,-22 21 0,0 0 15,-42 21 17,0-21-17,0 21-15,21 1 0,-22-1 0,22 21 16,-21-21-16,21 0 0,0 1 0,0-1 15,0 0-15,0 0 16,0 0-16,21-21 16,1 0-16,-1 0 0,0 0 15,21 0-15,-21 0 0,22 0 16,-22 0-16,21 0 0,-21-21 0,22 0 16,-22 21-16,0-21 0,0 0 15,0-1-15,1 22 0,-1-21 0,-21 0 16,0 0-16,21 0 0,0 0 15,-21-1-15,0 1 0,21 21 16,-21 21 15,0 1-31,0 20 16,0-21-16,-21 21 0,0-20 0,21 20 16,0 0-16,0 1 0,-21-1 15,21 21-15,0-20 0,0-1 16,0 0-16,0 22 0,0-22 0,-21 22 15,21-22-15,0 22 0,0-1 16,0-21-16,0 1 0,0-1 0,0 22 16,0-43-16,0 21 0,0 0 0,0-20 15,0-1-15,0 0 0,0 0 16,-22-21-16,1 0 16,0 0-16,-21 0 0,21 0 15,-22 0-15,1-21 0,21 0 0,-22 0 16,1-1-16,0 1 0,21 0 15,-1 0-15,1 0 0,0 0 16,21-1-16,0 1 0,0 0 16,0 0-16,0 0 0,0 0 0,0-1 15,21 1-15,0 0 0,1 0 16,-1-21-16,21 20 0,0 1 0,1 0 16</inkml:trace>
  <inkml:trace contextRef="#ctx0" brushRef="#br0" timeOffset="69201.67">31030 8932 0,'0'0'0,"0"-21"0,0-42 16,21 42-16,-21-1 16,0 1-16,0 0 0,0 0 15,0 42 1,0 0-16,0 22 15,0-1-15,-21 0 0,0 22 16,21-22-16,-21 22 0,0-1 0,21-21 16,-21 22-16,-1-1 0,22-20 0,-21 20 15,0-20-15,21-1 0,0 0 16,-21 1-16,0-1 0,21 0 0,-21 1 16,21-22-16,0 0 0,0 0 15,0 0-15,-22 0 0,22 1 16,0-44 15,0 1-15,0 0-16</inkml:trace>
  <inkml:trace contextRef="#ctx0" brushRef="#br0" timeOffset="69541.47">30924 9017 0,'0'0'0,"0"-21"0,0 0 0,0 0 16,0-1-16,22 1 16,-1 21-16,0-21 0,0 21 15,21 0-15,-20-21 0,20 21 16,0-21-16,1 21 0,20 0 0,-21 0 16,-20 0-16,20 0 0,-21 0 15,0 21-15,0 0 0,-21 0 0,0 22 16,0-22-16,0 21 0,-21-21 15,0 22-15,0-22 0,-21 0 0,-1 0 16,22 0-16,-21 0 0,-1 1 16,1-1-16,0-21 0,-1 0 0,22 21 15,-21-21-15,21 0 0,0 0 16,42 0 15,0 0-31,0-21 16,0 0-16,22-1 0,-1 22 15</inkml:trace>
  <inkml:trace contextRef="#ctx0" brushRef="#br0" timeOffset="69907.25">31390 9123 0,'0'0'0,"21"21"0,-21 0 0,21-21 16,1 0-16,-1 21 15,0-21-15,0 0 0,21 0 16,-20 0-16,20 0 0,-21 0 0,21 0 15,-20-21-15,20 0 0,-21 21 16,21-21-16,-20 0 0,20 0 0,-21-22 16,0 22-16,0 0 0,1 0 15,-1 0-15,0-1 0,-21 1 0,0 0 16,-21 21 0,0 0-16,-22 0 0,1 21 0,0 0 15,-1 1-15,1 20 16,0-21-16,-1 21 0,1-20 0,0 20 0,20-21 15,1 21-15,0-20 0,21-1 16,0 21-16,0-21 0,0 0 16,21 1-16,0-22 0,1 21 0,-1 0 15,0-21-15,21 0 0,-21 0 16,1 0-16,20 0 0,-21 0 0,21 0 16,-20 0-16,20 0 0,0-21 15,-21 0-15,22-1 0,-1 1 0,-21 21 16,0-21-16</inkml:trace>
  <inkml:trace contextRef="#ctx0" brushRef="#br0" timeOffset="70810.75">21738 11028 0,'0'0'0,"-21"0"0,0 0 15,42 0 16,0 0-31,21 0 0,1 0 0,-1 0 16,0 0-16,1 0 0,20 0 0,1 0 16,-1 0-16,1 0 0,-1 0 15,-20 0-15,20 0 0,1 0 16,-22 0-16,21 0 0,-20 0 0,-1 0 16,-21 0-16,22 0 0,-22 0 0,0-21 15,0 21-15,-21-21 16,0-1-1,-21 1 1,0 0-16,-22 21 0,22 0 16,-21-21-16,21 21 0,-22 0 0,22-21 15,-21 21-15,0 0 0,20 0 0,1 0 16,0 0-16,42 0 31,22 0-31,-22 0 0,21 0 16,-21 0-16,22 0 0,-1 0 0,-21 0 15,21 0-15,-20 0 0,-1 0 16,21 21-16,-21-21 0,0 21 0,-21 0 16,0 0-16,0 1 0,0-1 15,0 0-15,-21 21 16,-21-21-16,21 1 0,0-1 0,-22 0 16,1 0-16,21 0 0,-22 0 0,1 1 15,0-1-15,21 0 0,-22 0 16,22-21-16,0 21 0,0-21 0,0 0 15,-1 0-15</inkml:trace>
  <inkml:trace contextRef="#ctx0" brushRef="#br0" timeOffset="72061.46">23961 10816 0,'0'-63'15,"21"42"-15,-21-1 0,21 1 16,-21 0-16,0 0 0,0 0 15,21 0-15,-21-1 0,0 1 16,0 42 15,0 1-31,-21-1 0,21 21 16,0 0-16,-21 1 0,0-1 0,21 0 16,-22 1-16,22 20 0,-21-20 15,21-1-15,-21 21 0,21-20 0,0 20 16,0-20-16,0 20 0,0-21 15,0 1-15,21-22 0,0 21 16,1-21-16,20 1 0,-21-1 0,0 0 16,0 0-16,22-21 0,-22 0 0,21 0 15,-21 0-15,1 0 0,20 0 0,-21-21 16,0 0-16,22 0 0,-22-1 16,0-20-16,21 21 0,-21-21 0,1-1 15,20 1-15,-21-22 0,0 22 0,0 0 16,1-22-16,-1 22 0,0-22 15,0 22-15,-21-21 0,0 20 0,0 1 16,0 0-16,21-1 0,-21 1 0,0 0 16,0 20-16,0 1 0,0 42 31,-21 1-31,0 20 16,21-21-16,-21 21 0,0 1 15,-1 20-15,1-20 0,0-1 0,0 0 16,0 1-16,21-1 0,-21 0 0,21 22 15,0-22-15,0-21 0,0 22 16,21-1-16,0-21 0,0 21 0,21-20 16,-20-1-16,-1 0 0,0-21 0,0 21 15,21-21-15,-20 0 0,-1 0 16,21 0-16,-21 0 0,22 0 0,-22-21 16,21 21-16,-21-21 0,22 0 0,-1-1 15,-21 1-15,21 0 16,-20 0-16,-1-21 0,0 20 0,-21-20 15,21 21-15,-21 0 0,0 0 0,21-1 16,-21 1-16,0 0 0,-21 21 31,0 21-31,21 0 0,-21 1 0,21-1 16,-21 21-16,-1-21 0,22 0 16,-21 22-16,0-22 0,0 21 0,21-21 15,-21 1-15,0 20 0,21-21 16,-22-21-16,22 21 0,0 0 15,-21-21-15,21-21 32,0 0-17,0 0-15,21 0 0,1 0 0,-1-22 16,0 22-16,0-21 0,21-1 0,1 1 16,-1 0-16,0-1 0,1 1 15,-1 21-15,0 0 0,1 21 0,-1 0 16,0 0-16,-20 0 0,-1 21 15,0 21-15,-21 1 0,0-1 0,0 0 16,0 1-16,0-1 0,0 0 16,0 1-16,-21-1 0,0 0 0,21-21 15,-22 22-15,22-22 0,0 0 0,0 0 16,0 0-16,22-21 31,-1-21-15,-21 0-16,21 21 0,0-21 15,0 0-15,-21 0 0,21-1 0,1-20 16,-1 21-16</inkml:trace>
  <inkml:trace contextRef="#ctx0" brushRef="#br0" timeOffset="72577.67">26077 10668 0,'0'0'0,"0"-21"16,0 0-16,0 42 31,0 0-31,-21 0 0,21 0 16,-21 22-16,21-22 0,-21 21 0,0 1 15,21-1-15,-22 0 0,1 1 0,0-1 16,21 0-16,-21 1 0,0-1 16,21 0-16,-21 1 0,-1-22 0,22 0 15,-21 21-15,21-21 0,0 1 0,-21-22 16,21 21-16,-21-21 15,21-21 17,0-1-32,0 1 15,0 0-15,0 0 0,21-21 0,-21 20 16,42 1-16,-20 0 0,-1-21 0,0 21 16,21-1-16,1 1 0,-1 0 15,0 0-15,1 21 0,-1 0 0,0 0 16,1 0-16,-1 0 0,-21 0 0,21 21 15,-20 0-15,20 0 0,-21 22 16,-21-1-16,0-21 0,0 22 0,0-1 16,0-21-16,-21 21 0,-21-20 15,20-1-15,1 0 0,-21 0 16,0 0-16,-1 0 0,1-21 0,0 22 16,-1-22-16,1 0 0,0 0 0,-1 0 15,22 0-15,-21 0 0,21 0 16,-1 0-16,1 0 0,0 0 15,21-22-15,0 1 0,21 0 16,0 0-16,1 0 0,-1 0 16,21-1-16</inkml:trace>
  <inkml:trace contextRef="#ctx0" brushRef="#br0" timeOffset="73609.98">26924 10901 0,'0'-21'16,"-42"21"-1,20 0-15,1 0 16,0 21-16,21 0 0,-21 0 0,-21 0 16,20 1-16,1 20 0,0 0 15,0-21-15,0 22 0,0-1 0,-1 0 16,1 1-16,21-22 0,0 21 0,-21-21 15,21 1-15,0-1 0,0 0 16,0 0-16,0 0 16,21-21-16,0 0 0,1 0 15,-1 0-15,0 0 0,0-21 16,0 21-16,0-21 0,1 0 16,-22 0-16,21-1 0,-21 1 0,0 0 15,0 0-15,0-21 0,0 20 0,21-20 16,-21 21-16,0-21 0,0 20 15,0-20-15,0 21 0,21 0 0,-21 0 16,0-1-16,21 22 0,0-21 16,1 21-16,-1 0 15,0-21-15,21 21 0,-21-21 0,22 21 16,-22 0-16,21 0 0,1 0 0,-1 0 16,0 0-16,-21 0 0,22 0 15,-22 0-15,0 0 0,0 21 0,0 0 16,-21 0-16,0 1 0,0 20 0,0-21 15,0 0-15,0 22 0,-21-22 16,0 21-16,0-21 0,21 0 0,-21 1 16,0-1-16,-1 0 0,1-21 15,0 21-15,0-21 0,21 21 16,-21-21-16,21-21 31,21 0-15,-21 0-16,21 0 0,0-1 15,0 1-15,1 0 0,20-21 16,-21 21-16,0-1 0,22-20 0,-22 21 16,0 0-16,0-22 0,0 22 0,0 0 15,1 0-15,-1 0 16,-21 42 0,-21 0-1,21 0-15,-22 0 16,22 1-16,-21-1 0,21 21 15,0-21-15,0 0 0,0 22 0,0-22 16,0 0-16,0 0 0,0 0 16,0 1-16,0-1 0,0 0 15,21 0 1,1-21-16,-1 0 0,0 0 16,0 0-16,0-21 0,0 21 0,1-21 15,-1 0-15,0-1 0,0 1 16,0-21-16,0 21 0,-21 0 0,22-22 15,-1 22-15,0 0 0,0-21 16,-21 20-16,0 1 0,21 0 0,0 0 16,1 21-16,-22 21 31,0 0-31,0 0 16,0 1-16,0-1 0,0 0 0,0 0 15,0 0-15,0 22 0,0-22 0,0 0 16,0 0-16,0 0 15,0 0-15,21-21 16,0 0-16,0 0 16,0 0-16,-21-21 15,21 0-15,1 21 0,-22-21 0,21 0 16,-21 0-16</inkml:trace>
  <inkml:trace contextRef="#ctx0" brushRef="#br0" timeOffset="73836.85">28003 10605 0,'-21'21'16,"0"-21"-16,21 21 46,21 0-14,0-21-32,1 21 0,-1-21 15</inkml:trace>
  <inkml:trace contextRef="#ctx0" brushRef="#br0" timeOffset="74346.56">28448 10964 0,'0'0'0,"-21"22"0,0-1 0,-1 0 16,1 0-16,0-21 0,21 21 0,0 0 15,-21 1-15,21-1 16,-21 0-16,21 0 0,0 0 15,-21-21 1,-1 0 0,22-21 15,-21 0-31,21 0 0,0 0 16,0-1-16,0 1 15,0 0-15,21 0 16,1 0-16,-1 0 0,0 21 0,0-22 15,0 1-15,22 0 0,-22 0 0,21 0 16,-21 0-16,22 21 0,-22-22 16,21 22-16,-21-21 0,22 21 0,-22 0 15,0 0-15,0 0 0,0 21 16,-21 1-16,0-1 0,21 0 0,-21 0 16,0 0-16,0 0 0,0 1 0,0-1 15,0 0-15,0 0 0,0 0 16,-21 0-16,21 1 0,-21-1 15,0 0-15,0-21 0,0 0 16,-1 0 0,1 0-1</inkml:trace>
  <inkml:trace contextRef="#ctx0" brushRef="#br0" timeOffset="75425.47">29443 10964 0,'0'0'0,"0"-21"0,0 0 15,0 0-15,-21 0 0,-1 21 0,1-21 16,0-1-16,0 22 0,0 0 0,0 0 15,-1 0-15,-20 0 0,21 0 16,0 0-16,-22 0 0,22 22 0,-21-1 16,21 0-16,0 0 0,-22 0 15,22 0-15,0 1 0,21-1 16,0 0-16,-21 0 0,21 0 0,0 0 16,0 1-16,0-1 0,0 0 0,21 0 15,0-21-15,0 0 16,-21 21-16,21-21 0,1 0 15,-1 0-15,0 0 0,0 0 0,0 0 16,0 0-16,1 0 0,-1 0 0,0-21 16,0 0-16,0 0 15,0 21-15,1-21 0,-1 21 0,-21-22 16,21 22-16,0-21 0,0 21 16,-21-21-16,21 21 15,-21 21 32,0 0-47,0 1 16,0-1-16,0 0 15,0 0-15,0 0 0,-21 0 0,0 1 16,21-1-16,-21 0 0,0 0 0,21 21 16,-21-20-16,-1 20 0,22-21 15,-21 21-15,21 1 0,0-22 0,-21 21 16,0 1-16,21-1 0,0 0 15,0 1-15,-21-1 0,21 0 0,0 1 16,0 20-16,0-21 0,0 1 16,0 20-16,0-20 0,0-1 15,0 21-15,0-20 0,0-1 0,0 0 16,0 1-16,0-1 0,0 0 0,0-20 16,0 20-16,0-21 0,0 21 15,-21-20-15,-1-1 0,22 0 0,-21 0 16,0 0-16,0-21 0,0 0 15,-22 0-15,22 0 0,0 0 16,-21-21-16,21 21 0,-22-21 0,22 0 16,-21-22-16,21 22 0,-1 0 0,1-21 15,0 21-15,0-22 0,21 22 16,-21-21-16,21 21 0,0-22 16,0 1-16,0 21 0,0-22 0,0 1 15,21 0-15,0-1 0,-21 1 16,21 0-16,0-22 0,1 43 0,-22-21 15,21-1-15,0 1 0,0 0 16,0 21-16,22-22 0,-22 22 0,21 0 16,-21 0-16,22-22 0,-1 22 0,-21 0 15,21 0-15,1 0 0,-1 0 16,0-1-16,-20 1 0,20 0 16,-21 0-16,21 0 0,-20 0 0,-1-1 15,0 1-15,0 0 0,-21 0 16,21 0-16,-21 0 0,0-1 15,0 1-15,21 0 16,1 0 0,-22 0 15,0 0 0,21 21-15,-21-22-16,0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51:41.5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868 0,'0'-21'16,"0"0"-16,0-1 15,21 1-15,0 0 16,-21 0-16,0 0 15,0 0-15,0-1 16,0 1-16,0 0 16,0 0-16,0 0 15,0 0 1,0 42 31,0 0-47,0 21 15,0-21-15,0 22 0,0 20 16,0-20-16,0 20 0,0 1 0,0-1 16,-21 22-16,0-22 0,0 1 15,0-22-15,0 22 0,-1-1 0,1-21 16,0 22-16,0-22 16,21 22-16,0-22 0,-21-21 0,21 22 15,-21-22-15,21 21 0,0-21 16,0 0-16,0 1 0,0-44 47,0 1-47,0 0 0,0 0 15,0-21-15,0 20 0,0-20 0,0 0 16,0-1-16</inkml:trace>
  <inkml:trace contextRef="#ctx0" brushRef="#br0" timeOffset="725.58">2625 953 0,'0'0'0,"0"-22"0,-22 22 15,1-21-15,0 0 0,0 0 16,0 21-16,21-21 0,0 0 0,-21-1 15,21 1-15,-22 0 16,22 0-16,0 0 0,0 0 16,22-1-16,-1 1 15,0 0-15,21 0 0,1 0 0,-1 0 16,21-1-16,1 1 0,-22 0 16,22 0-16,-1 21 0,1 0 15,-1 0-15,1 0 0,-1 0 0,1 21 16,-1 21-16,-20-20 0,-1 20 15,0 0-15,-21 1 0,-21-1 0,0 0 16,0 22-16,-21-22 0,0 22 16,-21-22-16,-1 21 0,-20-20 15,21-1-15,-1 0 0,-20-20 0,20 20 16,1-21-16,0 0 0,21-21 0,-1 0 16,1 21-16,0-21 15,0 0-15,0 0 0,21-21 16,0 0-16,0 0 15,0 0-15,21 0 0,0-1 16,21 1-16,1 0 0,-22 0 16,21 21-16,22-21 0,-22 21 0,0-21 15,22 21-15,-22 0 0,22 0 16,-22 21-16,0 0 0,1-21 0,-1 21 16,-21 0-16,0 22 0,1-22 15,-22 0-15,0 21 0,0-21 0,0 22 16,-22-22-16,1 21 0,0-21 15,-21 22-15,-1-22 0,-20 21 16,21-21-16,-1 1 0,-20-1 16,20 0-16,1 0 0,0 0 0,-1-21 15,1 0-15,21 0 0,-21 0 0,20 0 16,-20-21-16,21 21 0,0-21 16,0 0-16,-1 0 0,1 21 0,0-22 15,0 1-15,21 0 16,-21 21-16,21-21 15,21 21 1,0 0-16,0 0 0,22-21 16,-22 21-16,21-21 0</inkml:trace>
  <inkml:trace contextRef="#ctx0" brushRef="#br0" timeOffset="1785.49">4233 1101 0,'0'-21'0,"-21"21"16,0 0-16,0 0 15,0 21-15,-1 0 0,1 0 16,0-21-16,21 42 0,-21-20 15,0-1-15,0 0 0,-1 21 0,1-21 16,0 1-16,21 20 0,0-21 16,-21 21-16,21-20 0,-21-1 0,21 21 15,0-21-15,0 0 0,0 1 0,0 20 16,0-21-16,21 0 16,0 0-16,0-21 0,0 0 0,1 0 15,-1 0-15,0 0 16,0 0-16,0 0 0,-21-21 0,21 0 15,-21 0 1,22 0-16,-22 0 0,0-1 0,0 1 16,0 0-16,0 0 0,0-21 15,0 20-15,0 1 0,21-21 0,0 21 16,0-22-16,0 22 0,0 0 0,1-21 16,20 21-16,0-1 0,1 1 15,-1 0-15,21 0 0,-20 21 0,20 0 16,-20 0-16,-1 0 0,21 0 15,-20 0-15,-1 21 0,0 0 0,-20 0 16,-1 1-16,0-1 0,-21 0 16,0 21-16,0-21 0,-21 22 15,0-22-15,-1 21 0,1-21 0,-21 1 16,0 20-16,20-21 0,1 0 16,-21 0-16,21 1 0,0-22 0,21 21 15,-22-21-15,22-21 31,22-1-31,-1 22 16,0-21-16,0 0 0,0-21 0,22 21 16,-22-1-16,0 1 0,21-21 15,1 21-15,-22 0 0,21-1 0,-21-20 16,0 21-16,1 0 0,-1 0 0,0 21 16,0-22-16,-42 22 46,0 22-46,0-1 0,-1 0 0,1 0 16,0 21-16,0-20 0,0 20 0,21-21 16,-21 21-16,-1-20 0,22 20 15,0-21-15,0 0 0,0 0 0,0 1 16,0-1-16,22 0 0,-1-21 16,0 0-16,21 21 0,-21-21 0,22 0 15,-1 0-15,0 0 0,1-21 16,-1 21-16,-21-21 0,22 0 0,-1 21 15,-21-22-15,21 1 0,-20 0 16,-1-21-16,0 21 0,0-1 16,0-20-16,0 21 0,-21 0 0,0 0 15,22-1-15,-22 1 0,0 0 16,0 0-16,0 42 16,0 0-1,0 0-15,-22 1 0,1-1 16,21 0-16,0 0 0,0 0 0,-21 0 15,21 1-15,0-1 16,0 0-16,0 0 0,0 0 0,0 0 16,21-21-16,-21 22 0,21-22 15,1 0 1,-1 0-16,0 0 0,0 0 16,0 0-16,0-22 15,1 1-15,-1 0 0</inkml:trace>
  <inkml:trace contextRef="#ctx0" brushRef="#br0" timeOffset="2173.26">5651 826 0,'0'0'0,"-63"84"16,42-63-16,21 1 0,0-1 16,0 0-16,0 0 0,0 0 15,0 0-15,21-21 0,0 0 16,0 0-16,22 0 0,-22 0 0,0 0 16,0 0-16,0-21 0,0 21 15,1-21-15,-1 0 0,0 0 0,-21 0 16,0-1-16,0 1 15,0 0-15,0 0 0,0 0 0,0 0 0,-21-1 16,0 22 0,-1 0-16,1 0 0,0 0 0,0 0 15,0 22-15,21-1 0,-21 0 16,-1 0-16,22 0 0,-21 0 0,21 1 16,0-1-16,0 0 0,0 0 15,0 0-15,0 0 0,21-21 0,1 22 16,-1-22-16,0 0 0</inkml:trace>
  <inkml:trace contextRef="#ctx0" brushRef="#br0" timeOffset="2753.56">6032 1270 0,'0'0'16,"0"-21"-16,0 0 0,0 0 0,0-1 16,0 44 31,0-1-47,0 0 15,0 0-15,0 0 0,0 0 0,0 22 16,0-22-16,0 0 0,0 0 15,-21 0-15,21 1 0,0-1 0,0 0 16,0 0-16,0 0 16,-21-21-16,21-21 47,0 0-47,0 0 0,0 0 15,0-1-15,0 1 0,21 0 16,0-21-16,1 21 0,-1-22 15,0 22-15,0 0 0,21-21 0,-20 20 16,20 1-16,0 0 0,-21 21 16,22 0-16,-1 0 0,-21 0 0,22 0 15,-22 0-15,0 21 0,0 0 16,0 1-16,-21-1 0,21 0 0,-21 21 16,0-21-16,0 1 0,0 20 0,-21-21 15,0 0-15,0 0 0,21 1 16,-21-1-16,0 0 0,-1 0 0,1 0 15,21 0-15,-21-21 16,0 22-16,42-22 47,0-22-47,0 22 0,1-21 0</inkml:trace>
  <inkml:trace contextRef="#ctx0" brushRef="#br0" timeOffset="3561.61">7324 1249 0,'0'0'0,"0"-21"0,0 0 16,0-1-16,0 1 15,-22 0-15,1 21 0,0 0 0,21-21 16,-21 21-16,0 0 0,0 0 15,-1 0-15,1 0 0,0 21 0,0 0 16,-21-21-16,20 21 0,1 22 16,-21-22-16,21 0 0,0 21 0,-22-20 15,22-1-15,0 0 0,21 21 0,0-21 16,-21 1-16,21-1 0,0 0 16,0 0-16,0 0 0,21-21 15,0 0-15,0 0 0,22 0 16,-22 0-16,0 0 15,21 0-15,-21 0 0,1-21 0,20 0 16,-21 21-16,0-21 0,0 0 16,1-1-16,-1 1 0,0-21 0,0 21 15,0 0-15,-21-1 0,0 1 0,21 0 16,-21 0-16,22 0 0,-22 0 16,0 42 30,0 0-46,0 0 0,0 21 16,-22-20-16,22-1 0,0 21 16,0-21-16,0 22 0,0-1 15,0 21-15,0-20 0,0 20 16,0-20-16,22 20 0,-22 1 0,0-1 16,21-21-16,-21 22 0,21-1 0,-21 1 15,0 21-15,21-22 0,-21 1 16,21-1-16,-21 1 0,21 20 0,-21-20 15,0-1-15,0 1 0,0 20 0,0-20 16,0-1-16,0 1 0,0-1 0,-21 1 16,0-22-16,0 22 0,0-1 15,-22-20-15,1-1 0,21 0 16,-21 1-16,-1-22 0,1 0 0,0 0 0,-1 0 16,1 0-16,0-21 0,-22 0 15,22 0-15,-1-21 0,-20 0 16,21-21-16,-1-1 0,1 1 0,0-21 15,-1-1-15,1 1 0,21-22 0,0 0 16,-1-21-16,22 22 0,0-22 16,0 21-16,0-21 0,0 1 0,22 20 15,-1 0-15,21-21 0,-21 43 0,22-22 16,-1 1-16,0 20 0,22 1 16,-22-1-16,0 22 0,22-1 15,-22-20-15,1 42 0,-1-22 0,0 22 16,1-21-16,-22 21 0,0 0 15,0-1-15,0 1 0</inkml:trace>
  <inkml:trace contextRef="#ctx0" brushRef="#br0" timeOffset="4609.07">4149 1101 0,'0'0'0,"0"21"47,-22-21-47,22 21 0,-21-21 15,0 21-15,0 0 0,0-21 16,0 22-16,-1-1 0,1 0 0,0 0 16,0 21-16,0-20 0,21-1 15,-21 21-15,-1-21 0,22 0 0,0 22 16,0-22-16,0 0 0,0 0 15,0 0-15,0 1 0,0-1 0,22-21 16,-1 21-16,0-21 0,21 0 16,-21 0-16,1 0 0,-1 0 15,0 0-15,0 0 0,0-21 16,22 21-16,-22-21 0,0-1 16,0 1-16,0 21 0,0-21 0,1-21 15,-1 21-15,0-1 0,0-20 16,-21 21-16,0-21 0,21-1 0,-21 1 15,0 0-15,0 20 0,0-20 16,0 0-16,0 21 0,-21-1 0,21 1 16,-21 0-16,0 21 0,0 0 15,-1 0-15,22 21 0,-21 0 0,0 1 16,0-1-16,0 0 16,0 21-16,-1-21 0,1 22 0,21-22 0,-21 21 15,21-21-15,-21 1 0,21 20 16,0-21-16,0 0 15,0 0-15,0 1 0,21-22 16,0 0 0,0 0-16,1 0 0,-1 0 0,0 0 15,0 0-15</inkml:trace>
  <inkml:trace contextRef="#ctx0" brushRef="#br0" timeOffset="5534.65">2011 2074 0,'0'0'0,"-21"0"0,-22 0 16,22 0-16,0-21 16,0 21-16,42 0 62,0 0-62,0 21 16,0-21-16,22 0 0,-22 22 0,21-22 15,1 0-15,-1 21 0,0-21 16,22 0-16,-1 21 0,22-21 0,-22 0 16,22 21-16,21-21 0,-21 21 15,20-21-15,1 0 0,0 0 0,0 0 16,21 0-16,0 0 0,21 0 15,0 0-15,0 0 0,1 0 0,-1 0 16,21 0-16,0 0 0,1 21 0,-1-21 16,0 0-16,1 0 15,-22 0-15,21 22 0,1-22 0,-22 0 16,0 0-16,0 21 0,-21-21 0,21 21 16,-21-21-16,21 0 0,-21 0 15,-21 0-15,21 0 0,-21 0 0,0 0 16,-21 0-16,-1 0 0,22 0 15,-42 0-15,20 0 0,-20 0 0,-1 0 16,1 0-16,-22 0 0,0 0 0,-20 0 16,20 0-16,-21 0 0,0 0 15,-21-21 1,-21 21 31,0 0 0,0 0-16,0 0-15,-1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7T01:52:17.1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2540 804 0,'0'0'0,"-64"-42"15,43 21-15,0 0 16,0 0-16,0 21 0,0-22 15,-1 1-15,1 0 0,0 0 0,21 0 16,-21 0-16,0 21 16,21 21-1,0 0 1,0 21-16,0-21 0,0 43 16,0-22-16,0 22 0,0 20 15,0-20-15,0 21 0,0-22 0,0 22 16,0-22-16,0 1 0,0 20 15,0-20-15,0-1 0,0 1 0,0-22 16,0 22-16,0-22 0,0 0 16,0 1-16,0-22 0,0 0 0,0 0 15,0 0-15,0 1 0,0-44 32,0 1-17,0 0-15,0-21 0,0-1 0,0 1 16,0-21-16</inkml:trace>
  <inkml:trace contextRef="#ctx0" brushRef="#br0" timeOffset="368.3">1990 931 0,'0'0'0,"0"-21"0,0-21 15,0-22 1,0 22-16,0 21 0,21 0 0,0 0 15,0-22-15,21 22 16,1 0-16,-1 0 0,0 0 0,22 21 16,-1 0-16,1 0 0,-1 0 15,1 0-15,-1 0 0,1 21 0,-22 0 16,22 21-16,-43-21 0,21 22 16,-21 20-16,1-20 0,-22-1 0,0 21 15,-22 1-15,1-22 0,-21 22 16,0-22-16,-1 0 0,1 1 0,0-1 15,-1 0-15,22-20 0,-21 20 16,21-21-16,-22 0 0,22 0 0,21 1 16,-21-1-16,0 0 15,21 0 1,21-21 0,0 0-16,0 0 15,0 0-15,1 0 16,-1 0-16</inkml:trace>
  <inkml:trace contextRef="#ctx0" brushRef="#br0" timeOffset="1123.52">2857 1926 0,'0'21'16,"22"-21"15,-22-21-31,0 0 16,0 0-16,21 0 0,0-22 0,-21 22 15,0-21-15,21 0 0,0 20 16,0-20-16,-21 0 0,22-1 0,-22 22 16,21 0-16,-21-21 0,0 21 15,0-1-15,0 1 16,0 42-1,-21 1-15,21-1 16,-22 0-16,22 0 16,-21 0-16,21 0 0,0 22 0,0-22 15,0 0-15,0 0 0,0 0 16,21-21 0,1 0-16,-1 0 15,0 0-15,0 0 0,0-21 16,0 21-16,1-21 15,-1 21-15,0 0 16,0 0-16,-21 21 16,0 0-16,0 1 15,0-1-15,0 0 0,0 0 0,0 21 16,0-20-16,0-1 0,0 21 16,0-21-16,0 0 0,0 22 15,0-22-15,0 0 16,0 0-16,21-21 0,0 0 0,1 0 15,-1 0-15,0 0 0,0 0 16,0-21-16,0 21 0,1-21 16,20 0-16,-21-22 0,0 22 0,0 0 15,22 0-15,-22-21 0,0 20 16,0-20-16,-21 21 0,21 0 0,-21 0 16,22-1-16,-22 1 0,0 0 15,0 42 16,0 0-31,0 1 0,-22-1 16,22 21-16,-21-21 0,21 0 0,0 22 16,0-22-16,0 0 0,0 0 15,0 0-15,0 1 0,0-1 16,21-21 0,1 0-16,-1 0 15,0-21-15,0-1 0,-21 1 16,21 0-16,0-21 0</inkml:trace>
  <inkml:trace contextRef="#ctx0" brushRef="#br0" timeOffset="1456.2">3746 1228 0,'0'0'0,"-21"0"0,21 21 16,-21-21-16,0 21 0,0 0 15,21 0-15,0 1 0,0-1 16,21-21 0,0 0-1,0 0-15,0 0 0,1-21 16,-22-1-16,21 22 0,-21-21 16,0 0-16,0 0 0,0 0 15,0 0-15,-21 21 16,-1 0-16,1 0 15,0 0-15,0 21 16,0-21-16,21 21 0,0 0 0,-21-21 16,21 21-16,-22 0 0,22 1 15,0-1-15,0 0 0,0 0 16,22-21-16,-1 21 0</inkml:trace>
  <inkml:trace contextRef="#ctx0" brushRef="#br0" timeOffset="2191.78">4000 1524 0,'0'21'16,"0"0"-1,0 1-15,0-1 16,0 0-16,0 0 0,0 0 15,0 0-15,0 1 0,-21 20 16,21-21-16,0 0 0,0 0 0,0 1 16,0-1-16,0 0 0,-21 0 15,21 0-15,0 0 0,0 1 16,0-1-16,-21 0 16,0-21-1,21-21 1,0 0-16,-21-1 0,21 1 15,0 0-15,0 0 0,0-21 16,0 20-16,0-20 0,0 0 0,0 21 16,21-22-16,0 22 0,0-21 15,0 21-15,0-1 0,1 1 16,-1 21-16,21 0 0,-21 0 0,0 0 16,22 0-16,-1 0 0,-21 0 0,22 21 15,-22 1-15,0-1 0,0 0 16,0 21-16,0-21 0,1 22 15,-22-22-15,0 0 0,0 21 0,0-20 16,0-1-16,0 0 0,0 0 16,0 0-16,0 0 0,-22-21 15,22-21 1,0 0 0,0 0-16,0 0 0,0 0 0,0-22 15,0 1-15,0 21 0,22-22 16,-1 1-16,0 0 0,0 21 0,0-22 15,22 22-15,-22 0 0,21 0 16,-21 21-16,22 0 0,-22 0 16,21 0-16,-21 0 0,22 0 0,-22 0 15,0 21-15,0 0 0,0 21 16,0-20-16,1-1 0,-22 21 0,0 0 16,0-20-16,0 20 0,0-21 0,0 21 15,0-20-15,0-1 0,0 0 16,0 0-16,0 0 0,0 0 0,0 1 15,-22-1-15,22-42 32,0-1-17,0 1-15,22 0 0,-1 0 16</inkml:trace>
  <inkml:trace contextRef="#ctx0" brushRef="#br0" timeOffset="2439.64">5292 1503 0,'0'21'31,"0"0"-31,-22 0 0,22 1 16,-21-1-16,21 21 0,0-21 16,0 0-16,-21 1 0,21 20 15,-21-21-15,21 0 0,0 22 0,0-22 16,0 0-16,0 0 0,0 0 0,0 0 15,0 1-15,0-44 47,21 1-47</inkml:trace>
  <inkml:trace contextRef="#ctx0" brushRef="#br0" timeOffset="2803.43">5270 1291 0,'0'0'16,"-21"0"-16,0 0 0,0 0 0,0 0 15,0 0-15,-1 0 0,1 0 16,21 21 0,0 1-16,21-22 15,1 0 1,-1 0-16,0 0 15,0 0-15,0 0 0,-21-22 0,21 22 16,1-21-16,-22 0 16,0 0-16,0 0 0,0 0 15,0-1-15,-22 22 0,1 0 16,0 0-16,0 0 16,-21 0-16,20 0 0,1 0 0,0 22 15,0-1-15,0-21 0,0 21 16,-1 0-16,22 0 15,22-21 1,-1 0-16,0 0 16,0 0-16,0 0 0,0 0 0,1 0 15</inkml:trace>
  <inkml:trace contextRef="#ctx0" brushRef="#br0" timeOffset="3612.9">5927 804 0,'0'0'0,"0"-21"0,0 0 16,-22 0-16,22 0 0,-21 0 16,21-1-16,0 1 15,-21 21 1,21 21-1,-21 1-15,21-1 0,0 0 16,0 21-16,0 1 0,-21-1 16,0 0-16,21 1 0,-22 20 0,22-21 15,0 22-15,-21-1 0,0-20 0,0 20 16,21 1-16,-21-22 0,0 22 16,21-1-16,0-21 0,0 1 0,-22 20 15,22-20-15,0-1 0,0-21 0,0 21 16,0-20-16,0-1 0,22 0 15,-22 0-15,21 0 0,0-21 0,0 0 16,0 0-16,0 0 16,1 0-16,-1 0 0,0 0 0,0-21 15,0 0-15,0 0 0,1-22 16,-1 22-16,0-21 0,-21 21 16,21-22-16,0 1 0,0 0 0,1 21 15,-22-22-15,0 22 0,0 0 0,21 0 16,-21 0-16,21-1 15,-21 44 1,0-1-16,0 0 16,0 0-16,0 21 0,0-20 15,0-1-15,0 21 0,0-21 0,0 0 16,0 22-16,0-22 0,0 0 16,0 0-16,0 0 0,0 1 15,0-1-15,0 0 0,21-21 16,0 0-16,0 0 15,1 0-15,-1-21 0,0 21 16,0-21-16,0-1 0,0-20 0,1 21 16,-1 0-16,0-22 0,0 22 15,0-21-15,0 21 0,-21 0 0,22-1 16,-22 1-16,21 0 0,-21 0 16,0 42 15,0 0-31,0 0 0,0 1 15,0-1-15,0 0 16,0 0-16,0 0 0,0 22 0,0-22 16,0 0-16,0 0 0,0 0 0,0 0 15,0 1-15,0-1 16,21-21-16,0 21 0,0-21 16,0 0-16,1 0 0,-1 0 15,0 0-15</inkml:trace>
  <inkml:trace contextRef="#ctx0" brushRef="#br0" timeOffset="4119.62">6900 1630 0,'0'-21'0,"0"0"0,21 21 16,-21-22-16,22 22 0,-22-21 15,21 21 1,-21 21 15,0 1-31,0-1 16,0 0-16,-21 0 15,21 0-15,0 0 0,0 1 16,0-1-16,-22 0 0,22 0 0,0 0 16,0 0-16,0 1 15,0-1-15,0 0 0,0 0 0,22-21 16,-22 21-16,21-21 0,0 0 0,0 0 16,0 0-16,0 0 15,1 0-15,-1 0 0,0 0 0,21 0 16,-21 0-16,1-21 0,-1 0 0,0 0 15,21 0-15,-21-1 0,1 1 16,-22 0-16,21 0 0,-21 0 0,21 0 16,-21-22-16,21 22 0,-21 0 0,0 0 15,0 0-15,0-1 0,0 1 16,-21 21 0,0 0-16,0 21 15,21 1-15,-22-1 0,1 0 16,21 0-16,-21 0 0,0 22 0,0-22 15,21 21-15,0-21 0,-21 22 16,21-22-16,0 0 0,0 0 16,0 0-16,21-21 0,0 21 15,0-21-15,0 0 0,0 0 16,1 0-16,20 0 0,-21 0 0,21-21 16,-20 0-16,20 21 0,-21-21 0,21 0 15,-20 0-15,-1-22 0,0 22 16,0-21-16</inkml:trace>
  <inkml:trace contextRef="#ctx0" brushRef="#br0" timeOffset="4328.5">7387 931 0,'-42'0'15,"21"0"-15,-1 0 0,1 0 0,0 0 16,0 0 0,21 22-16,-21-22 0,0 0 15,-1 0 1</inkml:trace>
  <inkml:trace contextRef="#ctx0" brushRef="#br0" timeOffset="4491.41">5948 1164 0,'0'0'16,"-43"21"-16,1 1 0,21-22 0,0 21 0,-22-21 16,86 21-16,-22-21 15,0 0-15</inkml:trace>
  <inkml:trace contextRef="#ctx0" brushRef="#br0" timeOffset="4532.43">6223 1185 0,'21'0'0,"21"-21"16</inkml:trace>
  <inkml:trace contextRef="#ctx0" brushRef="#br0" timeOffset="4566.42">6625 1101 0,'42'0'0</inkml:trace>
  <inkml:trace contextRef="#ctx0" brushRef="#br0" timeOffset="7820.13">9250 1736 0,'21'0'47,"0"-21"-31,0 21-16,-21-22 0,21 22 15,-21-21-15,22 0 0,-1 0 16,0 0-1,-21 0-15,21-1 16,-21 1 0,21 21-16,-21-21 15,0 0-15,0 0 16,0 0 0,-21 21-16,21-22 15,-21 1-15,0 21 0,0-21 16,-1 21-16,1 0 15,0 0-15,0 0 0,0 0 0,0 0 16,-22 0-16,22 0 0,-21 0 16,-1 0-16,1 0 0,0 0 0,-1 21 15,22 0-15,-21-21 0,0 22 16,20-1-16,1 0 0,-21 0 0,42 21 16,-21-20-16,21 20 0,-21-21 15,21 0-15,0 22 0,0-22 16,0 0-16,0 0 0,0 0 0,0 0 15,21-21-15,0 22 0,0-22 0,0 0 16,0 0-16,1 0 0,20 0 16,-21 0-16,21 0 0,1 0 0,-22-22 15,21 1-15,1 0 0,-1 0 16,0-21-16,1 20 0,-1-20 0,-21 21 16,21-21-16,1-1 0,-22 1 0,0 0 15,21-22-15,-20 22 0,-1-1 16,-21-20-16,0 21 0,0-22 15,0 1-15,0 20 0,0-20 16,0 20-16,0-20 0,0 21 0,-21-1 16,21 22-16,-22 0 0,1 0 15,21 0-15,-21 21 0,0 0 0,21 21 16,0 0-16,-21 21 0,21 1 16,-21-1-16,21 21 0,-22 1 0,22-1 15,0 1-15,0-1 0,0 1 16,0-1-16,0-20 0,0 20 0,0-20 15,0 20-15,0-21 0,22 1 0,-1-22 16,0 21-16,0-21 0,0 1 16,0-1-16,22 0 0,-22 0 15,21-21-15,1 0 0,-22 0 0,21 0 16,0 0-16,-20 0 0,20-21 16,0 0-16,-21 21 0,22-21 0,-22-1 15,0 1-15,21-21 0,-20 21 16,-22 0-16,0-1 0,0 1 0,0-21 15,0 21-15,0 0 0,0-1 0,0 1 16,-22 0-16,22 0 0,-21 21 16,0 0-16,0-21 0,0 21 15,0 0-15,-1 21 0,1-21 16,0 21-16,0 0 0,21 0 0,-21 22 16,0-22-16,-1 21 0,22-21 15,0 22-15,0-22 0,0 0 16,0 0-16,0 0 0,0 1 0,22-22 15,-1 0-15,0 0 0,0 0 16,0 0-16,0 0 0,1 0 16,-1 0-16,0-22 0,0 1 0,-21 0 15,21 0-15,0 0 0,-21 0 16,0-1-16,0 1 0,0 0 0,0 0 16,0 0-16,0 0 0,0-1 15,0 44 16,0-1-31,0 0 16,0 0-16,0 0 0,0 22 16,0-22-16,0 21 0,0 0 0,0-20 15,22 20-15,-22-21 0,21 0 16,0 0-16,0 1 0,0-1 0,0-21 16,1 0-16,-1 21 0,0-21 0,0 0 15,0 0-15,0 0 0,22-21 16,-22 0-16,0-1 0,0 1 0,22 0 15,-22 0-15,21-21 0,-21 20 16,0-20-16,1 0 0,-1-1 16,0-20-16,0 21 0,0-1 0,-21 1 0,0-22 15,21 22-15,-21-21 16,0 20-16,0 1 0,0 0 0,0-1 16,0 22-16,0-21 0,0 21 15,0-1-15,-21 22 16,21 22-16,-21 20 15,0-21-15,21 21 0,0 1 16,0-1-16,-21 22 0,21-22 0,-21 21 16,21-20-16,0-1 0,0 22 15,0-22-15,0 0 0,0 1 0,0-1 16,0-21-16,21 21 0,0-20 16,-21 20-16,21-21 0,21 0 15,-20-21-15,-1 21 0,21 1 0,0-22 16,1 0-16,-22 0 0,21 0 0,1 0 15,-1 0-15,-21-22 0,21 1 16,-20 21-16,20-21 0,-21-21 0,21 21 16,-20-1-16,-1-20 0,0 0 15,0 21-15,-21-22 0,0 1 0,21 21 16,-21-22-16,0 22 0,0 0 0,0 0 16,0 0-16,-21 21 0,0 0 15,0 0-15,0 0 0,-1 0 16,1 21-16,-21 0 0,42 0 15,-21 0-15,0 1 0,-1 20 16,1-21-16,0 21 0,21-20 0,0 20 16,0-21-16,0 21 0,0-20 0,0-1 15,0 0-15,0 0 16,21-21 0,0 0-16,1 0 0,-1 0 15,0 0-15,-21-21 0,42 0 0,-21 0 16,1-1-16,-1 1 0,-21 0 0,21 0 15,0-21-15,-21 20 0,21 1 16,-21 0-16,0 0 0,0 0 0,0 0 16,0-1-16,0 44 31,0-1-31,0 0 16,0 0-16,0 0 0,-21 0 0,21 22 15,0-22-15,0 0 0,0 0 16,0 0-16,0 1 0,21-1 0,0 0 15,1-21-15,-1 21 0,0-21 16,21 0-16,-21 0 0,1 0 16,-1 0-16,0 0 0,0-21 0,21 21 15,-20-21-15,-1 0 0,0-1 16</inkml:trace>
  <inkml:trace contextRef="#ctx0" brushRef="#br0" timeOffset="8052">10541 1164 0,'0'0'0,"-21"21"0,21 1 15,21-22 1,0 0-16,0 0 15,22 0-15,-1 0 0,0 0 16,1 0-16,-1-22 0,0 22 16,1-21-16,-1 21 0,0-21 0,1 21 15</inkml:trace>
  <inkml:trace contextRef="#ctx0" brushRef="#br0" timeOffset="8499.74">11642 1080 0,'0'0'0,"0"-22"16,42 1-1,-21 21-15,21 0 0,-20-21 16,41 21-16,-21 0 0,1 0 15,-1-21-15,22 21 0,-22 0 0,0 0 16,1-21-16,-1 21 0,0 0 16,-21 0-16,1 0 0,20 0 0,-21 0 15,-42 0 17,0 0-32,0 21 0,-22-21 15,22 0-15,-21 0 0,21 21 16,-22-21-16,22 0 0,0 0 0</inkml:trace>
  <inkml:trace contextRef="#ctx0" brushRef="#br0" timeOffset="8746.6">12023 1016 0,'0'21'0,"0"0"16,0 1-16,-22-1 15,22 0-15,-21 0 0,21 21 0,0-20 16,0 20-16,-21-21 0,21 21 15,-21 1-15,21-22 0,-21 21 0,21 1 16,0-1-16,0-21 0,-21 21 16,21 1-16,-22-22 0,22 0 15,-21 21-15,21-20 0,0-1 0,0 0 16,0 0-16,21-21 31,1 0-31,-1-21 16,0 0-16</inkml:trace>
  <inkml:trace contextRef="#ctx0" brushRef="#br0" timeOffset="9331.79">12382 1355 0,'0'0'0,"22"0"0,-22 21 31,-22-21-31,22 21 16,-21 0-16,0 0 0,21 1 0,0-1 15,0 21-15,-21-21 0,21 0 0,0 1 16,0-1-16,0 0 0,0 0 16,0 0-16,0 0 0,0 1 0,21-22 15,0 0-15,0 0 16,1 0-16,20 0 0,-21 0 0,21 0 16,-20-22-16,20 1 0,-21 0 0,21 0 15,-20 0-15,20 0 0,-21-1 16,0 1-16,0 0 0,-21 0 15,0 0-15,22 0 0,-22-1 0,0 1 16,0 0-16,0 0 0,21 21 16,-21 21-1,0 0 1,0 0-16,0 22 0,0-22 16,0 21-16,0 1 0,-21-1 0,21 21 15,-22-20-15,22 20 0,0-20 16,0 20-16,0 1 0,0-1 0,0 1 15,0-1-15,0 1 0,-21-1 0,21 1 16,-21-22-16,21 21 0,0 1 16,-21-1-16,0-20 0,21 20 0,-21-20 15,-1-1-15,1-21 0,0 21 16,0-20-16,0-1 0,0 0 0,-1 0 16,1-21-16,0 0 0,0 0 15,0 0-15,0 0 0,-1 0 0,1 0 16,0-21-16,0 0 0,0 0 0,0-1 15,-1-20-15,22 21 0,0-21 0,-21 20 16,21-20-16,0 21 0,0-21 16,0 20-16,0 1 0,0-21 0,0 21 15,0-22-15,21 22 0,1-21 16,-1 0-16,0 20 0,0-20 16</inkml:trace>
  <inkml:trace contextRef="#ctx0" brushRef="#br0" timeOffset="9691.91">13166 1439 0,'0'-21'15,"0"42"-15,0-63 0,0 21 0,0 0 0,0 0 16,0-1-16,0 44 47,0 20-47,0-21 0,0 21 0,21 22 15,-21-22-15,0 22 0,21-1 16,-21 1-16,0 20 0,0-20 0,0-1 16,0 1-16,-21 21 0,0-22 15,-1 1-15,1-1 0,-21 1 0,21-1 16,0 1-16,-1-22 0,1 21 0,-21 1 16,21-22-16,0 1 0,-1-1 15,1 0-15,0 1 0,21-22 0,0 21 16,-21-21-16,21 0 0,0 1 0,0-1 15,21-42 17,0-1-32,0 1 0,1 0 15,-22-21-15,42-1 0,-21 1 16</inkml:trace>
  <inkml:trace contextRef="#ctx0" brushRef="#br0" timeOffset="10045.7">13208 1715 0,'0'0'0,"0"-22"0,-21-20 0,21 0 16,-21 21-16,21-22 0,-22 22 0,22 0 15,0-21-15,0 20 0,0 1 0,22 0 16,-1 0-16,0 0 0,21 0 16,-21-1-16,22 22 0,-1-21 0,0 21 15,1 0-15,-1 0 0,0 0 16,-20 0-16,20 0 0,-21 0 15,0 21-15,0-21 0,-21 22 0,0-1 16,0 0-16,0 0 0,-21 0 16,-21 0-16,21 1 0,-22-1 0,1 0 15,0 0-15,-1 0 0,1 0 0,0 1 16,-1-22-16,22 21 0,-21 0 16,21-21-16,0 0 0,-1 21 0,44-21 46,-1 0-46,21 0 0,-21-21 16,22 21-16,-22-21 16,0 21-16,21 0 0</inkml:trace>
  <inkml:trace contextRef="#ctx0" brushRef="#br0" timeOffset="10427.49">13695 1566 0,'21'0'15,"0"0"-15,0 0 16,0-21-16,1 21 16,-1 0-16,0-21 15,0 21-15,0-21 0,22 21 0,-22-21 16,0 21-16,21-21 0,-21-1 0,1 22 16,-1-21-16,0 21 0,0-21 15,-21 0-15,0 0 0,0 0 16,-21 21-1,0 0-15,0 0 0,-1 0 16,-20 0-16,21 21 0,0-21 0,0 21 16,-22 0-16,22 0 0,0 22 15,0-22-15,0 21 0,21-21 16,0 22-16,0-22 0,0 21 0,0-21 16,0 0-16,0 1 0,0-1 15,21 0-15,0 0 0,0 0 0,0-21 16,0 0-16,1 0 0,-1 0 0,21 0 15,-21 0-15,0 0 0,1 0 16,-1 0-16,0 0 0,0-21 16,0 0-16,-21 0 0,21 21 15</inkml:trace>
  <inkml:trace contextRef="#ctx0" brushRef="#br0" timeOffset="12449.37">18605 995 0,'0'0'0,"0"-21"16,0-22 0,0 22-16,0 0 0,0 0 0,0 0 15,0 0-15,0-1 0,0 1 16,0-21-16,0 21 0,0 0 0,22-1 15,-22 1-15,21 0 0,-21 0 16,21 21-16,0 0 16,-21 21-1,0 21-15,0-20 16,0 41-16,0-21 0,0 22 0,0-1 16,0 1-16,0-1 0,-21 1 15,21-1-15,-21 1 0,0-22 0,21 22 16,0-22-16,0 0 0,-22-20 0,22 20 15,0-21-15,0 0 16,0 0-16,22-42 31,-1 0-31,0 0 0,-21 0 16,21 0-16,0-1 0,0-20 0,1 0 16,-1-1-16,-21 22 0,21-21 15,0 0-15,-21-1 0,21 22 0,-21 0 16,21 0-16,-21 42 15,0 0-15,0 21 16,0-20-16,0 20 0,0 0 0,0-21 16,0 22-16,0-1 0,0 0 15,0 1-15,22-22 0,-22 21 16,21-21-16,0 1 0,-21-1 16,21 0-16,0-21 0,0 0 0,1 21 15,-1-21-15,0 0 0,0 0 0,21-21 16,-20 21-16,20-21 0,-21 0 15,0-1-15,22 1 0,-22-21 0,21 21 16,-21-22-16,0 1 0,1 0 16,-1-1-16,0 1 0,-21-21 0,0 20 15,21-20-15,-21-1 0,21 22 0,-21-22 16,0 22-16,21 0 0,-21-1 16,0 22-16,0-21 0,0 21 15,0 42 1,0 0-16,0 21 15,0 1-15,0-1 0,-21 22 0,0-1 16,21 1-16,-21-1 0,21 1 16,0-22-16,-21 21 0,21 1 0,0-22 15,0 1-15,0-1 0,0-21 16,0 21-16,0-20 0,21-1 0,-21 0 16,21 0-16,0-21 0,0 0 0,1 0 15,20 0-15,-21 0 0,0 0 16,22-21-16,-22 0 0,0 0 15,21-1-15,-21 1 0,22-21 0,-22 21 16,0 0-16,0-22 0,0 1 16,1 21-16,-22-22 0,0 1 0,0 21 15,0 0-15,0 0 0,0-1 16,0 1-16,-22 21 0,1 0 0,0 0 16,0 21-16,0 1 15,0-1-15,21 0 0,0 0 16,0 0-16,0 0 0,0 1 0,21-1 15,0 0-15,0 0 0,0 0 16,0 22-16,-21-22 0,22 0 16,-1 0-16,-21 0 0,0 0 0,0 1 15,21-1-15,-21 0 0,21 0 16,-21 0-16,21-21 16,0 21-16,1-21 0,-1 0 15,0 0-15,21 0 0,-21 0 0,22 0 16,-1-21-16,0 21 0,1-21 15,-22 0-15,21 21 0,1-21 0,-1 0 16,-21-22-16,21 22 0,-20 0 0,-1-21 16,0 20-16,0 1 0,0-21 15,-21 21-15,0 0 0,0-1 0,0 1 16,0 0-16,0 0 0,-21 21 16,0 0-16,-21 0 0,20 0 15,1 0-15,-21 0 0,0 21 0,20 0 16,-20 0-16,21 1 0,-21-1 15,20 21-15,1-21 0,0 22 0,0-22 16,0 21-16,21-21 0,0 0 0,-21 1 16,21 20-16,0-21 15,0 0-15,21 0 0,0-21 0,0 0 16,21 0-16,-20 0 0,-1 0 16,0 0-16,21 0 0,-21-21 0,1 0 15,-1 21-15,0-21 0,0 0 0,0 0 16,-21-1-16,0 1 15,21 0-15,-21 0 0,0 0 0,22 0 16,-22-1-16,0 1 0,0 0 0,0 42 31,0 0-15,0 1-16,0-1 0,21 21 16,-21-21-16,21 0 0,0 1 0,0-1 15,0 0-15,1 0 0,-1 0 0,21-21 16,-21 0-16,22 0 0,-1 0 15,-21 0-15,21 0 0,1 0 0,-1 0 16,-21-21-16,22 21 16,-22-21-16,0 0 0,0 0 0,0-1 15,0 1-15,-21-21 0,0 21 0,0 0 16,0-22-16,0 22 0,0 0 16,0 0-16,0 0 0,0-1 0,0 44 31,0-1-31,0 0 0,0 0 15,0 21-15,0 1 0,-21-1 0,0 0 16,21 1-16,-21-1 0,21 22 16,-21-22-16,0 0 0,21 22 15,-22-22-15,22 22 0,-21-22 0,0 0 0,0 22 16,0-1-16,0-20 16,-1 20-16,22 1 0,-21-1 0,0 1 15,21-1-15,-21 1 0,21-1 0,0-21 16,-21 22-16,21-22 0,0 1 15,0-22-15,0 0 0,0 0 0,0 0 16,0-42 0,21 0-16,0 0 0,0-22 15,0 1-15,1-21 0,-1 20 16,21-20-16</inkml:trace>
  <inkml:trace contextRef="#ctx0" brushRef="#br0" timeOffset="12748.19">21209 1439 0,'0'0'0,"-21"-21"0,21 0 0,0 0 15,0 0-15,0 0 16,21 21-16,0-22 0,0 22 0,22 0 16,-22-21-16,21 21 0,0 0 15,1 0-15,-1 0 0,0 0 0,1 21 16,-22 1-16,0-1 0,-21 0 0,0 0 15,0 21-15,0-20 0,-21-1 16,0 21-16,0-21 0,-22 0 0,1 1 16,0-1-16,20 0 15,-20 0-15,0 0 0,-1 0 0,22-21 16,-21 22-16,21-22 0,0 0 0,42 0 31,0 0-15,0 0-16,0-22 0</inkml:trace>
  <inkml:trace contextRef="#ctx0" brushRef="#br0" timeOffset="13067.53">21738 1376 0,'0'0'0,"-21"0"31,21 21-15,-21 21-16,21-20 0,0 20 0,-21 0 15,21 1-15,0-1 0,0 21 16,0 1-16,0-22 0,-22 22 0,22-1 16,-21 1-16,21-1 0,-21 1 0,21-1 15,0 22-15,-21-22 0,0 1 16,0-1-16,-1 1 0,1-22 0,0 22 16,0-1-16,0-20 0,0-1 0,-1 0 15,22 1-15,0-1 0,-21 0 0,21-21 16,0 1-16,-21-1 15,21 0-15,0-42 32,0 0-32,0-1 0,0 1 0,21-21 15,0 0-15,1-1 0,-22 1 16</inkml:trace>
  <inkml:trace contextRef="#ctx0" brushRef="#br0" timeOffset="13384.35">21632 1651 0,'0'0'0,"0"-21"0,0 0 0,0-22 16,0 22-16,0 0 0,0 0 15,21 0-15,1 0 0,-1-1 16,0 1-16,0 21 0,21-21 0,-20 21 16,20 0-16,-21 0 0,21 0 15,-20 0-15,-1 0 0,0 0 0,0 21 16,0 0-16,-21 1 0,0-1 15,0 0-15,-21 0 0,0 0 16,0 0-16,-22 1 0,1-1 0,21 0 16,-21 0-16,-1 0 0,1 0 15,0 1-15,20-22 0,-20 21 0,21-21 16,42 0 15,0 0-31,0-21 16,1 21-16,-1-22 0,0 22 0,0 0 15</inkml:trace>
  <inkml:trace contextRef="#ctx0" brushRef="#br0" timeOffset="13672.18">22056 1588 0,'0'0'0,"63"-22"16,-63 1-16,21 21 15,0-21-15,1 21 0,-1-21 0,-21 0 16,0 0-16,21 21 15,-21-22-15,0 1 0,0 0 0,0 0 16,-21 21 0,0 0-16,-1 0 15,1 21-15,0 0 0,0 0 0,0 1 16,0 20-16,21-21 0,-22 0 16,22 22-16,0-22 0,0 0 0,0 0 15,0 0-15,0 0 0,0 1 16,22-1-16,-22 0 0,21-21 0,0 0 15,0 0-15,0 0 0,0 0 0,1 0 16,-1 0-16,0 0 0,0 0 16,0-21-16,0 21 0</inkml:trace>
  <inkml:trace contextRef="#ctx0" brushRef="#br0" timeOffset="14019.99">22331 1482 0,'0'0'16,"21"-21"-1,0-1-15,0 1 0,0 21 16,1 0-16,-1-21 16,0 21-16,0 0 0,0 21 15,0-21-15,1 21 0,-1 1 0,-21-1 16,0 0-16,21 0 0,-21 0 16,21 0-16,-21 22 0,0-22 15,0 0-15,0 0 0,0 0 0,0 1 16,0-1-16,0 0 15,-21-21-15,0 0 0,0 0 16,-1 0 0,1-21-16,21 0 15,0-1-15,0 1 0,0 0 0,0 0 16,0 0-16,0 0 0,0-1 16,0 1-16,21 0 0,-21 0 15,22 21-15,-22-21 0,21 21 16,0-21-16,0 21 0,0-22 15,0 22-15,1 0 0,-1 0 16</inkml:trace>
  <inkml:trace contextRef="#ctx0" brushRef="#br0" timeOffset="14277.84">23283 1164 0,'-42'0'16,"21"0"-1,0 0-15,-1 0 0,1 21 16,0 1-16,21 20 0,-21-21 0,0 21 16,0-20-16,-1 20 0,1 0 15,0 1-15,21-22 0,-21 21 16,0 0-16,21-20 0,0 20 16,0-21-16,0 21 0,0-20 0,0-1 15,0 0-15,0 0 0,21-21 0,0 21 16,0-21-16,22 0 0,-22 0 15,21 0-15,-21 0 0,22 0 0,-1-21 16,-21 21-16</inkml:trace>
  <inkml:trace contextRef="#ctx0" brushRef="#br0" timeOffset="14547.68">23685 889 0,'0'0'0,"0"-42"0,0-1 0,0 1 15,0 0-15,0 21 16,-21 42 0,0 21-16,0-21 0,21 43 15,-21-22-15,0 22 0,21-1 0,-22 22 16,1-22-16,0 1 0,21 20 0,0-20 16,-21-1-16,0-20 0,21 20 15,0-20-15,0-1 0,-21 0 16,21 1-16,0-1 0,-22-21 15,22 0-15,0 0 0,0 1 0,22-22 32</inkml:trace>
  <inkml:trace contextRef="#ctx0" brushRef="#br0" timeOffset="15619.59">23961 1566 0,'0'0'0,"0"-42"16,0 21 0,-22 21-16,1-21 0,0 21 15,0 0-15,0 0 0,0 0 16,-1 0-16,-20 21 0,21 0 0,0 0 16,0 0-16,-22 1 0,22 20 15,0-21-15,0 0 0,0 22 0,21-22 16,0 0-16,-22 0 0,22 0 0,0 0 15,0 1-15,0-1 0,22 0 16,-1-21-16,0 0 16,0 0-16,0 0 0,0-21 0,1 21 15,-1-21-15,21 21 0,-21-22 16,0 1-16,1 0 0,-1-21 16,0 21-16,0-1 0,0-20 15,0 21-15,-21-21 0,22 20 0,-1 1 16,-21 0-16,21 0 0,-21 42 31,0 0-31,-21 0 0,0 1 16,21-1-16,-22 0 0,22 21 0,0-21 15,0 1-15,-21-1 0,21 0 16,0 0-16,0 0 0,0 0 16,0 1-16,21-22 0,1 0 15,-1 0-15,0 0 0,0 0 16,0 0-16,0 0 0,22 0 15,-22-22-15,0 22 0,0-21 16,0 0-16,1 0 0,-1 0 0,0-22 16,0 22-16,0-21 0,0 21 0,-21-22 15,22 22-15,-22 0 0,21 0 16,-21 0-16,0 0 16,0 42-1,0 0-15,0 0 16,-21 0-16,21 0 0,0 1 0,-22 20 15,22-21-15,0 0 0,0 0 16,0 1-16,0-1 0,0 0 0,0 0 16,0 0-16,0 0 15,0 1-15,22-22 47,-22-22-47,0 1 16,0 0-16,0 0 0,0 0 31,-22 21-15,22 21-16,0 0 0,0 0 15,0 0-15,0 1 16,0-1-16,22-21 16,-1 21-16,0-21 15,0 0-15,0 0 0,22 0 0,-22 0 16,21 0-16,0 0 0,1 0 0,20 0 15,-20 0-15,-1 0 16,0 0-16,-21-21 0,22 0 0,-22-1 16,0 1-16,21 0 0,-20 0 15,-1 0-15,-21 0 0,21-22 0,-21 22 16,0 0-16,21 0 0,-21 0 0,0-1 16,0 1-16,-21 21 15,0 0-15,0 0 16,-1 21-16,22 1 0,-21 20 15,21-21-15,0 0 0,-21 22 0,0-22 16,21 21-16,-21-21 0,21 22 0,0-22 16,-21 0-16,-1 0 0,1 0 15,21 0-15,-21 1 0,0-1 0,0 0 16,0 0-16,-1-21 0,1 0 16,0 0-16,0 0 15,0 0-15,0 0 0,-22-21 16,22 21-16</inkml:trace>
  <inkml:trace contextRef="#ctx0" brushRef="#br0" timeOffset="17079.99">16912 783 0,'0'0'0,"0"-21"0,-21 21 0,21-21 15,0 0-15,-21 21 0,21-21 16,0-1-16,0 1 16,-21 0-1,21 42 16,-22 0-31,22 1 0,0-1 0,0 21 16,0 0-16,0 22 0,0-1 16,0 1-16,0-1 0,0 22 0,0-21 15,22-1-15,-22 22 0,0-1 16,0 1-16,0-21 0,0 20 0,0 1 16,21 0-16,-21-22 0,0 22 0,0-1 15,0-20-15,0 21 0,0-22 16,0 22-16,0-22 0,0 22 15,0 0-15,0-22 0,0 22 0,0-22 16,0 1-16,0 20 0,0-20 16,0 21-16,-21-22 0,21 22 0,0-1 15,0-20-15,0 21 0,-22-1 0,22-20 16,-21 20-16,0 1 0,21 0 0,0-1 16,0 22-16,-21-21 0,21 0 15,-21 20-15,21-20 0,-21 21 0,21-21 16,-22 20-16,22 1 0,0-21 0,0 21 15,-21 0-15,21-1 0,-21-20 0,21 21 16,0 0-16,0 0 0,-21-1 16,21 1-16,-21-21 0,21 21 15,-21 0-15,21-1 0,0 22 0,0-21 16,0 0-16,0-21 0,0 21 0,0-1 16,0 1-16,0 0 0,0-21 15,0 21-15,0-1 0,0 1 0,0 0 16,0 0-16,-22 0 0,22 0 0,0-1 15,-21 1-15,21 0 0,0 0 0,0 0 16,-21 0-16,21-1 0,-21 22 0,21-21 16,-21 0-16,21-21 0,0 21 15,-21-1-15,-1 1 0,1 0 0,21 0 16,-21 0-16,21 0 0,-21 21 16,0-22-16,21 1 0,0 0 0,-21 0 15,-1 0-15,22 21 0,-21-21 0,21-1 16,0 22-16,-21-21 0,0 21 15,0-21-15,21 21 0,-21-21 0,21 21 16,-22 0-16,22 0 0,-21-21 0,21 21 16,0 0-16,-21 0 0,21 0 0,-21 0 15,21-21-15,0 21 0,0 0 16,0 0-16,0 0 0,0 0 0,0 0 16,0 0-16,0 21 0,0-21 0,0 0 15,0 0-15,0 0 0,0 0 0,0 0 16,0 21-16,0-21 0,0 0 15,21 0-15,-21 21 0,0-21 16,21 0-16,0 0 0,1 21 0,-1-21 16,0 0-16,0 0 0,0 0 0,-21 0 15,43 0-15,-22-21 0,21 0 0,-21 0 16,-21-22-16</inkml:trace>
  <inkml:trace contextRef="#ctx0" brushRef="#br0" timeOffset="18531.34">2667 2667 0,'0'0'0,"-64"-21"16,43 21-1,42 0 32,1 0-47,-1 0 0,21 21 0,-21-21 0,22 0 16,-1 0-16,0 0 0,22 0 15,-22 0-15,22 21 0,-1-21 16,1 0-16,-1 0 0,22 0 16,-1 0-16,1 0 0,21 0 0,0 0 15,0 0-15,21 0 0,-22 0 0,44 0 16,-1 0-16,0-21 0,21 21 15,1-21-15,20 0 0,-21 21 0,22-21 16,-22 21-16,22-22 0,-1 22 16,1-21-16,-1 21 0,1 0 15,-1 0-15,1-21 0,-22 21 0,22-21 0,-1 21 16,1 0-16,-22 0 16,21 0-16,1 0 0,-22-21 0,22 21 15,-1 0-15,-20-21 0,20 21 0,1 0 16,-1-22-16,1 22 0,-1 0 15,1-21-15,-1 0 0,-21 21 0,22-21 16,-22 21-16,1 0 0,-22-21 16,0 21-16,0 0 0,-21-21 0,0 21 15,-21 0-15,0-22 0,0 22 0,-22 0 16,1-21-16,0 21 0,-22 0 16,1 0-16,-22-21 0,0 21 0,1 0 15,-22 0-15,0 0 0,0 0 0,0 0 16,-21-21-1</inkml:trace>
  <inkml:trace contextRef="#ctx0" brushRef="#br0" timeOffset="19548.07">18965 2096 0,'0'0'16,"-42"21"-16,0-21 0,20 0 0,1 0 15,0 0-15,0 21 0,42-21 32,0 21-32,0-21 15,1 0-15,20 0 0,0 0 16,1 0-16,-1 21 0,21-21 0,1 0 15,-1 0-15,22 0 0,0 0 0,-1 21 16,22-21-16,0 0 0,0 0 16,21 0-16,0 0 0,0 22 15,0-22-15,21 0 0,-21 0 0,21 0 16,0 21-16,1-21 0,-1 0 16,0 0-16,0 0 0,0 21 0,0-21 15,22 0-15,-22 0 0,0 0 16,0 0-16,22 21 0,-22-21 0,0 0 15,0 0-15,0 0 0,0 0 0,1 0 16,-1 0-16,0 0 0,-21 0 16,21 0-16,-42 21 0,21-21 0,0 0 15,-21 0-15,0 0 0,-1 0 0,-20 0 16,0 0-16,-22 0 0,1 0 16,-22 0-16,0 0 0,1 0 0,-22 0 15,0 0-15,0 0 0,-42 0 47,0 0-47,0 0 16,-22-21-16,22 21 0,-21 0 0</inkml:trace>
  <inkml:trace contextRef="#ctx0" brushRef="#br0" timeOffset="21703.55">1736 4085 0,'0'0'0,"0"-21"0,0-21 16,0 21-16,0-1 16,0 1-16,0 0 0,0 0 15,0 0-15,0 0 0,-22-1 16,22 1-1,-21 21-15,0 0 16,21 21 0,0 1-1,0 20-15,0-21 0,0 21 16,0 22-16,0-22 0,0 1 0,0 20 16,-21-21-16,21 1 0,0-1 0,0 0 15,0 1-15,0-22 0,0 21 16,0-21-16,0 1 0,0-1 15,0 0-15,0 0 0,0 0 16,21-21 0,0 0-1,0-21 1,1 0-16,-1 0 0</inkml:trace>
  <inkml:trace contextRef="#ctx0" brushRef="#br0" timeOffset="21855.46">2138 4191 0,'0'0'0,"0"21"0,0 0 16,0 1-16,0-1 15</inkml:trace>
  <inkml:trace contextRef="#ctx0" brushRef="#br0" timeOffset="22023.36">2349 4233 0,'0'-21'15,"0"0"1,0 0 0,-21 21-16,0 0 0,0 0 15,0 0-15,0 0 16,-1 21-16,22 0 15,0 0-15</inkml:trace>
  <inkml:trace contextRef="#ctx0" brushRef="#br0" timeOffset="23944.06">3725 3704 0,'0'0'0,"0"-21"16,0 0-16,0 0 0,0 0 15,0-1-15,0 1 0,0 0 16,0 0-16,0 0 15,0 0-15,0 42 32,21 0-17,-21 21-15,0-21 0,0 22 16,0-1-16,0 0 0,0 1 0,0 20 16,0-20-16,0 20 0,0-21 15,0 22-15,0-22 0,0 1 0,0-1 16,-21 0-16,0 1 0,21-22 0,0 0 15,0 21-15,-21-21 16,21 1-16,0-44 31,0 1-15,0 0-16,0 0 0,0-21 16,0 20-16,0 1 0,0-21 15,21 21-15,0-22 0,0 1 0,1 21 16,-1-21-16,0 20 0,21 1 15,-21 0-15,22 0 0,-1 21 0,-21 0 16,22 0-16,-1 0 0,-21 0 0,0 21 16,22 0-16,-22 0 0,0 1 15,-21 20-15,0-21 0,0 21 0,0 1 16,0-22-16,0 21 0,-21-21 16,0 22-16,-1-22 0,1 21 15,0-21-15,-21 1 0,21-22 0,-1 21 16,1 0-16,0-21 0,0 0 15,0 0-15,0 0 0,-1 0 16,1 0-16,0 0 16,21-21-16,0 0 15,0-1-15,21 1 16</inkml:trace>
  <inkml:trace contextRef="#ctx0" brushRef="#br0" timeOffset="24743.6">4593 3874 0,'0'21'16,"-21"0"0,0 0-16,0 0 0,-1 0 15,1 22-15,0-22 0,0 21 0,0-21 16,0 22-16,21-1 0,0-21 15,-22 22-15,22-22 0,0 0 0,0 0 16,0 0-16,0 0 0,22 1 16,-1-22-16,0 0 0,0 0 0,21 0 15,1 0-15,-22 0 0,21 0 16,1 0-16,-22-22 0,21 1 16,-21 0-16,22 0 0,-22 0 0,0 0 15,0-1-15,0-20 0,0 21 0,-21 0 16,0-22-16,0 22 0,0 0 15,0-21-15,0 21 0,-21-1 0,0 1 16,0 0-16,0 21 0,-22 0 0,22-21 16,0 21-16,-21 0 0,21 0 15,-1 0-15,1 0 0,0 0 0,0 21 16,21 0 0,21-21-1,0 0-15,22 0 0,-22 0 16,21 0-16,0 0 0,1-21 15,-1 21-15,0-21 0,-20 21 0,20-21 16,0 21-16,1 0 0,-1-21 0,-21 21 16,21-22-16,-20 22 0,-1 0 15,0 0-15,0 0 0,-21 22 0,21-22 16,-21 21-16,0 0 0,0 0 0,0 0 16,0 0-16,0 22 0,0-22 15,-21 21-15,21-21 0,-21 1 0,21 20 16,-21-21-16,21 21 0,0-20 15,0-1-15,0 0 0,0 0 16,0 0-16,21 0 16,0-21-16,21 0 0,-20 0 15,-1 0-15,0-21 0,0 21 16,21-21-16,-20 0 0,20 0 0,-21 0 16,21-1-16,-20 1 0,-1 0 0,0-21 15,0 21-15,0-22 0,-21 22 16,0-21-16,0 21 0,0-1 0,0-20 15,0 21-15,-21 0 0,0 0 0,0 21 16,-22-22-16,22 22 16,0 0-16,-21 0 0,21 0 0,-22 0 15,22 0-15,0 0 0,0 0 16,0 0-16,-1 0 0,22 22 0,-21-22 16,42 0-1,1 0 1,-1 0-16</inkml:trace>
  <inkml:trace contextRef="#ctx0" brushRef="#br0" timeOffset="25036.43">5990 3323 0,'0'0'15,"0"-21"-15,-21 21 16,0 0-16,21 21 0,0 0 15,-21 22-15,-1-22 0,22 21 16,-21 1-16,21-1 0,0 0 0,-21 1 16,21 20-16,-21-21 0,0 1 0,21-1 15,0 22-15,-21-22 0,21 0 16,-22 1-16,22-1 0,0-21 0,-21 21 16,21-20-16,0 20 0,0-21 0,0 0 15,0 0-15,21-21 31,1 0-31,-1 0 16,0-21-16,-21 0 0,21 0 16</inkml:trace>
  <inkml:trace contextRef="#ctx0" brushRef="#br0" timeOffset="25409.73">6011 4001 0,'0'0'0,"0"21"16,21-21 0,1 0-16,-1 0 15,0-21-15,0 21 16,0-22-16,22 1 0,-22 0 0,0 21 16,0-21-16,0 0 0,0 0 0,1-1 15,-1 22-15,0-21 0,-21 0 16,0 0-16,0 0 0,0 0 15,-21 21-15,0 0 16,-1 0-16,1 0 0,0 21 16,-21 0-16,21 0 0,-1 0 15,-20 0-15,21 1 0,0 20 0,21-21 0,0 21 16,-21-20-16,21 20 16,0-21-16,0 0 0,0 22 0,0-22 15,0 0-15,21 0 0,0 0 16,0-21-16,0 0 0,0 0 15,22 0-15,-1 0 0,0 0 0,1 0 16,-1 0-16,0-21 0,1 21 0</inkml:trace>
  <inkml:trace contextRef="#ctx0" brushRef="#br0" timeOffset="26264.58">7070 3789 0,'0'0'0,"0"-21"0,0 0 15,-22 21-15,1 0 0,0-22 0,0 22 16,0 0-16,-22 0 0,22 0 16,0 22-16,0-1 0,-21-21 0,20 21 15,1 0-15,0 21 0,0-20 0,0 20 16,0-21-16,-1 21 0,22-20 16,-21 20-16,21-21 0,0 0 0,0 0 15,0 1-15,0-1 0,0 0 0,21 0 16,1-21-16,-1 0 0,0 0 15,0 0-15,0 0 0,22 0 0,-22 0 16,0-21-16,0 21 0,0-21 16,22 0-16,-22-1 0,-21 1 0,21 0 15,0-21-15,0 21 0,-21-1 16,0-20-16,0 21 0,0 0 0,0 0 16,0-1-16,0 1 0,0 0 15,0 42 1,0 0-1,0 1-15,0-1 0,0 0 0,0 0 16,0 21-16,0-20 0,0-1 16,0 0-16,21 0 0,1 0 0,-1 0 15,-21 1-15,21-1 0,0 0 0,0-21 16,0 0-16,1 0 16,-1 0-16,0 0 0,21 0 0,-21 0 15,1-21-15,20 21 0,-21-21 0,0-1 16,0 1-16,1 0 0,-1 0 15,0 0-15,-21 0 0,21-22 0,-21 22 16,0 0-16,0 0 0,0 0 0,0-1 16,0 44 15,0-1-31,0 0 16,0 0-16,0 0 0,0 0 15,0 1-15,-21-1 0,21 0 0,0 0 16,-21 0-16,21 0 0,0 1 0,0-1 15,0 0-15,-21-21 0,21 21 16,-22-21-16,1 0 31,21-21-15,0 0-16,0 0 16,0-22-16,0 22 0,0 0 0,0-21 15,21-1-15,1 22 0,-1-21 0,0 21 16,0-22-16,0 22 0,0 0 15,22 0-15,-22 0 0,21 21 16,-21 0-16,22 0 0,-22 0 0,21 21 16,-21 0-16,1 0 0,-1 0 15,0 22-15,0-22 0,-21 21 0,0 0 16,0 1-16,0-22 0,0 21 0,0 1 16,0-22-16,0 21 0,-21-21 15,0 0-15,0 1 0,-1-1 0,22 0 16,-21-21-16,0 21 0,0-21 0,0 0 15,0 0-15</inkml:trace>
  <inkml:trace contextRef="#ctx0" brushRef="#br0" timeOffset="27235.94">1884 5609 0,'-21'0'15,"-1"0"-15,1 0 16,0 0-16,0 0 0,0 0 16,0 0-16,-1 0 15,22-21-15,0 0 0,0 0 16,0 0-16,0-1 15,0 1-15,22 0 0,-1 0 0,0 0 16,21 21-16,-21-21 0,22 21 16,-1 0-16,-21 0 0,22 0 0,-22 21 15,21 0-15,0 0 0,-20 0 16,20 22-16,-21-1 0,0 21 0,-21-20 16,0-1-16,0 22 0,0-22 15,-21 0-15,0 22 0,0-22 0,0 0 16,-22 1-16,1-22 0,0 21 15,-1-21-15,22 1 0,-21-1 16,-1 0-16,1-21 0,0 0 16,-1 0-16,22 0 0,-21 0 0,21 0 15,0 0-15,21-21 0,0 0 16,0-1-16,0 1 0,0 0 0,0-21 16,0 21-16,0-1 0,0-20 15,0 21-15,21 0 0,0 0 0,0 21 16,0 0-16,0 0 15,1 0-15,-1 0 0,0 21 0,0-21 16,-21 21-16,21 0 16,0 0-16,1 22 0,-1-22 0,-21 0 15,0 0-15,21 0 0,0 0 16,-21 1-16,0-1 0,21 0 16,0-21-16,1 0 15</inkml:trace>
  <inkml:trace contextRef="#ctx0" brushRef="#br0" timeOffset="27328.89">2519 6033 0</inkml:trace>
  <inkml:trace contextRef="#ctx0" brushRef="#br0" timeOffset="27415.84">2540 6054 0,'21'0'31,"0"0"-31,0 0 16,1-21-16</inkml:trace>
  <inkml:trace contextRef="#ctx0" brushRef="#br0" timeOffset="28071.58">4699 5694 0,'0'0'0,"21"0"0,-21-21 16,21 21-16,-21-21 31,0-1-15,0 1-16,0 0 0,-21 0 15,0 21 1,0 0-16,0 0 16,-1 0-16,1 0 0,0 0 15,0 0-15,0 0 16,0 0-16,-1 21 0,1 0 15,0 0-15,21 1 16,-21-1-16,0 0 0,21 21 0,0-21 16,-21 22-16,-1-22 0,22 21 0,-21 1 15,21-22-15,0 0 0,0 21 16,0-21-16,0 1 0,0-1 0,0 0 16,0 0-16,21 0 15,1 0-15,-1-21 16,0 22-16,0-22 0,0 0 15,0 0-15,1 0 0,-1 0 16,0 0-16,0 0 0,0 0 0,0 0 16,1 0-16,20 0 0,-21 0 0,21-22 15,-20 1-15,20 0 0,-21 0 16,21 0-16</inkml:trace>
  <inkml:trace contextRef="#ctx0" brushRef="#br0" timeOffset="28531.65">5186 5419 0,'0'0'16,"0"-21"-16,0-1 0,-21-20 16,21 21-16,-22 21 15,22 21 1,0 0-16,0 0 0,0 22 16,0-1-16,0 0 0,-21 1 0,21-1 15,0 22-15,0-22 0,0 21 0,0-20 16,0-1-16,-21 0 0,21 22 15,-21-43-15,21 21 0,0-20 0,0 20 16,0-21-16,0 0 0,0 0 16,0-42 15,0 0-15,0 0-16,0 0 0,0 0 15,0-1-15,21-20 0,0 21 0,0-21 16,1 20-16,-1-20 0,21 0 0,-21 21 15,22-1-15,-1 1 0,0 0 16,1 21-16,-1 0 0,-21 0 0,21 21 16,1-21-16,-22 43 0,0-22 0,0 0 15,0 0-15,-21 21 0,0-20 16,0 20-16,0-21 0,0 0 0,0 0 16,-21 22-16,21-22 0,-21 0 0,0 0 15,0-21-15,21 21 0,-21-21 16,21 22-16,21-44 31,0 1-31</inkml:trace>
  <inkml:trace contextRef="#ctx0" brushRef="#br0" timeOffset="29020.73">6392 5694 0,'0'0'0,"-21"-21"0,0 21 0,0 0 16,0-21-16,-43 21 15,22 0-15,21 0 16,-1 0-16,1 21 0,0-21 0,-21 21 16,21 0-16,-1 21 0,1-20 0,0 20 15,0-21-15,21 21 0,0 1 0,0-22 16,-21 21-16,21-21 0,0 1 15,0 20-15,21-21 0,0 0 16,0-21-16,0 0 0,1 0 0,-1 0 16,0 0-16,0 0 0,0 0 15,22 0-15,-22-21 0,0 21 0,0-21 16,0 0-16,0 0 0,1-1 0,-22 1 16,21 0-16,-21 0 15,21 0-15,-21-22 0,0 22 0,0 0 16,0 0-16,0-21 0,0 20 0,0 1 15,0 42 1,0 1 0,0-1-16,0 0 0,0 21 0,21-21 15,-21 1-15,0 20 0,21-21 16,-21 0-16,0 0 0,0 1 0,0-1 16,0 0-16,21 0 0,1-21 15,-1 0-15,0 0 16,0 0-16,0 0 0,0 0 0,1 0 15,-1-21-15,0 0 0,0 21 16</inkml:trace>
  <inkml:trace contextRef="#ctx0" brushRef="#br0" timeOffset="29396.64">6731 5779 0,'0'0'0,"0"-22"0,-21 1 0,21 0 15,0 0-15,0 0 0,0 0 16,0-1-16,0 1 0,0 0 0,21 21 15,0 0-15,0-21 0,0 21 16,1 0-16,20 21 0,-21 0 16,0 0-16,0 1 0,1-1 0,-1 21 15,21-21-15,-21 0 0,0 22 16,-21-22-16,22 21 0,-22-21 16,0 1-16,0-1 0,0 0 0,0 0 15,0 0-15,0 0 0,0 1 0,0-1 16,-22-21-16,1 0 15,21-21 1,0-1 0,0 1-16,0 0 0,21-21 15,-21 21-15,22-22 0,-1 22 16,-21-21-16,21-1 0,0 1 16,0 0-16,0 21 0,1-22 0,-22 22 15,21 0-15,0 0 0,0 0 16,0-1-16,-21 1 0,21 21 15,1 0-15,-22-21 0</inkml:trace>
  <inkml:trace contextRef="#ctx0" brushRef="#br0" timeOffset="30642">1778 7514 0,'-21'0'16,"0"0"-1,21-21 17,0 0-17,0 0-15,0 0 16,21 21-16,0-22 0,21 1 0,-21 21 16,1 0-16,20 0 0,-21 0 0,0 0 15,22 0-15,-22 21 0,0-21 16,-21 22-16,0-1 0,0 0 0,0 21 15,0-21-15,0 1 0,0-1 16,-21 21-16,0-21 0,-1 0 0,1 1 16,0-1-16,-21 0 0,21-21 15,-1 21-15,1 0 0,0-21 0,0 0 16,0 0-16,21-21 31,0 0-31,21 0 16,0 0-1,0 21-15,0 0 0,22 0 0,-22-22 16,0 22-16,0 0 0,22 0 16,-22 0-16,0 0 0,0 0 0,21 22 15,-20-22-15,-1 21 0,0 0 0,0-21 16,0 21-16,0 0 0,-21 0 16,0 1-16,0-1 0,0 0 0,0 0 15,0 0-15,-21 0 0,-21 22 16,21-22-16,0 0 0,-22-21 15,22 21-15,-21 0 0,-1-21 0,22 0 16,-21 22-16,0-22 0,-1 0 16,22 0-16,-21 0 0,-1 0 0,22-22 15,0 22-15,-21-21 0,21 21 16,-1-21-16,22 0 0,-21 21 16,21-21-16,0 0 15,0-1 1,21 22-16,1-21 15,-1 21-15,0 0 0</inkml:trace>
  <inkml:trace contextRef="#ctx0" brushRef="#br0" timeOffset="30864.27">2646 7662 0,'-21'0'16,"-1"22"-1,44-22 32,-1-22-31</inkml:trace>
  <inkml:trace contextRef="#ctx0" brushRef="#br0" timeOffset="31684.28">3450 7154 0,'0'0'15,"0"-21"-15,0 0 0,0 0 0,0 0 16,-21 0-16,21-1 0,-21 22 16,21-21-16,0 42 31,0 22-15,0-1-16,0 0 15,0 1-15,0-1 0,0 22 0,0-22 16,0 21-16,0-20 0,0-1 0,0 0 15,0 1-15,0-1 0,-21 0 16,21-20-16,0-1 0,-22 0 0,22 0 16,0 0-16,0-42 31,0 0-31,0 0 16,0 0-16,0-22 0,22 22 15,-1 0-15,0-21 0,0-1 0,0 22 16,0-21-16,22-1 0,-1 22 0,0 0 15,-20 0-15,41 0 16,-21 21-16,-20 0 0,20 0 0,0 0 16,1 21-16,-22 0 0,0 0 0,0 0 15,-21 22-15,0-22 0,0 0 16,0 21-16,0-20 0,0-1 0,-21 21 16,-21-21-16,20 0 0,1 1 0,-21 20 15,21-21-15,0-21 0,-1 21 16,1 0-16,0-21 0,0 0 15,0 0-15,0 0 0,-1 0 0,22-21 32,0 0-32,0 0 15,22 0-15,-1 21 0</inkml:trace>
  <inkml:trace contextRef="#ctx0" brushRef="#br0" timeOffset="32256.18">4212 7260 0,'21'-21'15,"-42"42"-15,63-63 0,-20 42 0,-22 21 32,0 0-32,0 0 0,0 1 15,0 20-15,0-21 0,0 0 16,0 22-16,0-22 0,0 0 0,0 21 16,0-21-16,0 1 0,21-1 15,0 0-15,0-21 0,-21 21 16,21-21-16,0 0 0,1 0 0,20 0 15,-21 0-15,21 0 0,-20 0 0,20 0 16,0-21-16,1 0 0,-1 0 16,-21-1-16,21 1 0,-20 0 0,-1 0 15,0 0-15,0 0 0,0-1 0,-21 1 16,0 0-16,21 0 0,-21 0 16,0 0-16,-21 42 31,21 21-16,0-21-15,0 22 0,0-22 0,-21 21 16,21 22-16,0-22 0,0 21 0,0-20 16,0 20-16,0 1 0,0-1 15,0 1-15,0-1 0,0 1 0,0-1 16,0 22-16,0-22 0,0 1 0,-21-1 16,21 1-16,0-1 0,-21-20 0,0 20 15,21 1-15,-22-22 0,1 22 16,21-22-16,-21-21 0,0 21 0,0-20 15,0-1-15,21 0 0,-22-21 0,1 0 16,0 0-16,-21 0 0,21-21 0,-1 0 16,-20-1-16,0 1 15,21-21-15,-22 0 0,22-1 0,-21 1 16,21 0-16,-1-22 0,22 1 0,0 20 16,0-20-16,0-1 0,0 1 15,0-1-15,0 22 0,0-22 0,0 1 16,0 21-16,22-22 0,-1 22 0,0-22 15</inkml:trace>
  <inkml:trace contextRef="#ctx0" brushRef="#br0" timeOffset="32544.02">5419 6731 0,'-22'0'0,"1"21"16,21 0 0,0 1-16,0-1 0,-21 21 0,21-21 15,0 22-15,0-1 0,0 21 0,0-20 16,0 20-16,0-20 0,0 20 16,0-21-16,0 1 0,0 20 0,-21-20 15,21-22-15,-21 21 0,21-21 0,0 22 16,0-22-16,0 0 15,21-21 1,0 0-16,0-21 16,0 0-16,1-1 0</inkml:trace>
  <inkml:trace contextRef="#ctx0" brushRef="#br0" timeOffset="32919.8">5673 7303 0,'0'21'15,"21"-21"1,0 0 0,0 0-16,0 0 0,0-21 15,1 21-15,-1-22 16,0 1-16,21 21 0,-21-21 0,1 0 16,-1 0-16,0 0 0,0-1 0,0 1 15,-21 0-15,0 0 0,21 21 16,-21-21-16,-21 21 15,0 0-15,0 0 16,0 21-16,-22 0 0,22 0 0,-21 0 16,21 22-16,-22-1 0,22 0 15,-21-20-15,21 20 0,21 0 16,0 1-16,-21-22 0,21 0 0,0 21 16,0-21-16,21 1 0,0-1 0,0-21 15,0 21-15,0-21 0,22 0 16,-22 0-16,21 0 0,1 0 0,-1 0 15,-21-21-15,21 0 0,-20 21 0,20-22 16,-21 1-16,21 0 0,-20 0 16,-1-21-16,0 20 0</inkml:trace>
  <inkml:trace contextRef="#ctx0" brushRef="#br0" timeOffset="33152.67">5419 6795 0,'-22'21'0,"44"-42"0,-22 42 31,21-21-31,21 0 0,0-21 0,1-1 16,20 22-16,-20-21 0,20 0 0,-21 21 15,22-21-15,-1 21 0,-20-21 16,-1 0-16,22 21 0,-22 0 0,-21-22 15,21 22-15,-20 0 0,-1 0 0</inkml:trace>
  <inkml:trace contextRef="#ctx0" brushRef="#br0" timeOffset="33980.3">1418 9292 0,'0'0'0,"0"-21"0,0 0 0,0 0 15,21 0-15,-21-1 16,0 1-16,0 0 0,0 42 31,0 22-15,0-22-16,-21 21 0,21 0 16,0 1-16,0-1 0,0 0 0,0 22 15,0-22-15,0 1 0,0-1 16,0 0-16,0 1 0,21-22 0,-21 21 15,21-21-15,1 0 0,-1-21 16,0 0-16,0 0 0,21 0 16,-20 0-16,-1 0 0,0-21 15,0 0-15,0 0 0,0 0 16,1 0-16,-1-1 0,0 1 0,-21 0 16,0 0-16,21 0 0,-21 0 15,0-1-15,0 1 0,0 42 31,0 1-31,0-1 0,0 0 16,0 21-16,0 1 0,-21-1 16,21-21-16,0 21 0,0 1 0,0-1 15,0-21-15,0 22 0,0-22 16,0 0-16,0 0 0,21-21 16,0 0-16,-21-21 15</inkml:trace>
  <inkml:trace contextRef="#ctx0" brushRef="#br0" timeOffset="34153.17">2180 9567 0,'0'-21'0,"0"0"31,0 0 16,21 21-47</inkml:trace>
  <inkml:trace contextRef="#ctx0" brushRef="#br0" timeOffset="34827.79">4424 9313 0,'0'0'0,"-21"0"0,-1 0 16,22-21-1,0 0 1,0 0-16,22 21 16,-1-21-16,-21 0 0,0-1 0,21 1 15,-21 0-15,21 21 0,-21-21 0,0 0 16,0 0-16,-21 21 15,0 0-15,0 0 0,-22 0 16,22 0-16,0 0 0,-21 21 0,20 0 16,-20 0-16,21 0 0,0 0 15,0 22-15,-1-22 0,1 21 0,0-21 16,21 22-16,0-1 0,0-21 16,0 0-16,0 22 0,0-22 0,21 0 15,0-21-15,-21 21 0,43 0 0,-22-21 16,0 22-16,0-22 0,22 21 15,-22-21-15,0 21 0,0 0 0,0-21 16,-21 21-16,0 0 0,0 1 0,0 20 16,-21-21-16,0 0 0,0 0 15,-22 1-15,22-1 0,-21 0 16,0-21-16,20 21 0,-20-21 0,0 0 16,-1 0-16,1 0 0,0 0 15,-22 0-15,22-21 0,0 0 0,-1 0 16,22-1-16,-21 1 0,-1 0 0,1 0 15,21-21-15,-21 20 0,20-20 16,1 21-16,21-21 0,0-1 0,0 22 16,21-21-16,1-1 0,20 22 0,0 0 15,1 0-15,-1 0 16,21 0-16,1-1 0,-1 1 0</inkml:trace>
  <inkml:trace contextRef="#ctx0" brushRef="#br0" timeOffset="34967.71">4953 8763 0,'0'0'0,"-21"0"16,0 0-16,-64 42 16,43-20-16</inkml:trace>
  <inkml:trace contextRef="#ctx0" brushRef="#br0" timeOffset="35311.75">4720 9144 0,'0'64'16,"0"-128"-16,0 149 0,0-43 15,0 0-15,0 1 0,0-1 0,0 0 16,0 1-16,-21-1 0,21 0 0,-21 1 16,21-1-16,0-21 0,0 0 15,0 1-15,0-1 0,0-42 32,21-1-32,-21 1 15,21 0-15,0 0 0,-21 0 0,0-22 16,21 22-16,1-21 0,-1 21 0,-21-22 15,21 22-15,0-21 0,0 21 16,0-22-16,1 22 0,20 0 0,-21 0 16,0 21-16,0 0 0,22 0 0,-22 0 15,0 0-15,0 21 0,-21 0 16,21 0-16,-21 1 0,22-1 16,-22 0-16,0 21 0,0-21 0,0 22 15,0-22-15,0 21 0,0-21 0,0 22 16,0-22-16,-22 0 0,22 0 15,0 0-15,0 1 0,22-22 16,-1 0 0,0 0-16,0-22 15,-21 1-15,42 0 0</inkml:trace>
  <inkml:trace contextRef="#ctx0" brushRef="#br0" timeOffset="35720.17">5546 9292 0,'-22'21'32,"1"1"-32,21-1 0,-21-21 0,21 21 15,0 21-15,-21-21 0,21 1 0,-21-1 16,21 0-16,0 21 0,0-21 0,0 1 16,0-1-16,0 0 0,0 0 15,21-21-15,-21 21 0,21-21 0,0 0 16,0 0-16,1 0 0,-1 0 15,0 0-15,0 0 0,21 0 0,-20-21 16,-1 21-16,0-21 0,0 0 16,0 0-16,22-1 0,-43 1 0,21 0 15,-21 0-15,21 0 0,-21 0 0,0-22 16,0 22-16,0 0 0,-21 0 16,0 0-16,-1-1 0,-20 1 0,21 21 15,-21 0-15,20 0 0,1 0 0,-21 0 16,21 0-16,-22 0 0,22 21 15,0 1-15,0-1 0,0 0 0,0 0 16,21 0-16,0 0 0,0 1 0,0-1 16,0 0-16,21 0 0,0 0 15,0-21-15,0 0 0,0 21 16,22-21-16,-22 0 0,21 0 0,1 0 16,-22-21-16,21 21 0,-21-21 0</inkml:trace>
  <inkml:trace contextRef="#ctx0" brushRef="#br0" timeOffset="36027.51">6011 9271 0,'0'0'16,"0"-21"-16,21 0 0,1 0 15,-1 21-15,0 0 16,0 21-16,0 0 16,-21 0-16,0 0 0,0 0 15,21 1-15,-21-1 0,0 0 16,0 21-16,0-21 0,0 1 0,0-1 15,0 0-15,0 0 0,0 0 0,0 0 16,0 1 0,0-44-1,0 1-15,0 0 16,0 0-16,0 0 0,0 0 16,0-1-16,0-20 0,0 21 15,22 0-15,-22-22 0,0 22 0,0-21 16,0 21-16,0-22 0,21 22 15,-21 0-15,21 0 0,-21 0 16,21 0-16,0-1 0</inkml:trace>
  <inkml:trace contextRef="#ctx0" brushRef="#br0" timeOffset="36126.44">6646 8657 0,'0'0'0,"-42"-21"0</inkml:trace>
  <inkml:trace contextRef="#ctx0" brushRef="#br0" timeOffset="36296.35">6498 8954 0,'0'21'0,"0"21"15,0 0-15,0 1 16,0-1-16,0-21 0,0 22 0,0-1 16,0-21-16,0 21 0,0-20 0,21-1 15,-21 21-15,0-21 0,21 0 16,-21 1-16,22-22 0,-22 21 15,21-21-15,0 0 16,0 0-16,-21-21 16,21-1-16</inkml:trace>
  <inkml:trace contextRef="#ctx0" brushRef="#br0" timeOffset="36535.49">6456 8996 0,'0'0'0,"0"-21"16,21 0-1,0 21-15,0 0 0,0-22 16,22 1-16,-22 21 0,21-21 0,1 21 16,-22-21-16,21 21 0,0 0 15,-20-21-15,20 21 0,-21 0 0,21-21 16,-20 21-16,-1 0 0,0 0 15,21 0-15,-21-22 0,1 22 16,-1 0-16</inkml:trace>
  <inkml:trace contextRef="#ctx0" brushRef="#br0" timeOffset="37232.08">1926 10986 0,'-21'0'0,"42"-22"62,0 22-62,0 0 16,1 0-16,-1 0 0,0 0 0,0-21 16,0 21-16,0 0 0,1 0 31,-22-21-15,-22 21-1</inkml:trace>
  <inkml:trace contextRef="#ctx0" brushRef="#br0" timeOffset="37703.82">1863 10964 0,'0'0'0,"0"22"0,-22-1 16,22 0-16,0 0 0,-21 0 0,21 0 15,0 1-15,0-1 0,0 0 16,0 21-16,-21-21 0,21 1 15,0 20-15,-21-21 0,21 0 16,0 0-16,21-42 47,0 0-47,0 0 0,1 0 16,-22 0-16,21 21 0,0-22 15,0 22-15,0-21 0,0 0 16,1 21-16,-1 0 0,0 0 15,0 0-15,0 21 0,0 0 16,1 1-16,-1-1 0,0 0 0,-21 0 16,0 21-16,0-20 0,0 20 15,0-21-15,0 21 0,-21-20 0,0 20 16,-1-21-16,1 0 0,0 0 16,21 1-16,-21-22 0,0 21 0,0-21 15,-1 0-15,1 0 16,0 0-16,0 0 0,0 0 15,0-21-15,-1-1 16,1 22 0,21-21-16,0 0 0,0 0 15,0 0 1,21 21-16,1-21 0</inkml:trace>
  <inkml:trace contextRef="#ctx0" brushRef="#br0" timeOffset="37948.69">2519 11345 0,'21'0'0,"-42"0"0,486-169 125</inkml:trace>
  <inkml:trace contextRef="#ctx0" brushRef="#br0" timeOffset="38396.43">4699 11007 0,'0'-21'0,"0"42"0,0-64 0,-21 65 47,21-1-47,0 0 16,-21 0-16,21 21 0,0-20 15,-22 20-15,22 0 0,0 1 0,0-1 16,0 0-16,-21-21 0,21 22 16,0-22-16,-21 21 0,21-21 15,0 1-15,0-1 0,21-21 31,-21-21-31,21-1 0,-21 1 16</inkml:trace>
  <inkml:trace contextRef="#ctx0" brushRef="#br0" timeOffset="38735.76">4614 10753 0,'0'0'0,"-21"0"0,0 0 15,0 0-15,0 21 0,-1 0 16,22 0-16,0 0 16,0 1-1,22-22-15,-1 0 0,0 0 16,0 0-16,0 0 0,0-22 0,1 1 16,20 21-16,-21-21 0,0 0 15,0 0-15,1 0 0,-1-1 0,-21 1 16,0 0-16,0 0 0,0 0 0,-21 0 15,-1 21-15,1 0 0,-21-22 16,21 22-16,-22 0 0,22 0 16,0 22-16,0-22 0,0 21 0,0 0 15,-1 0-15,22 0 0,0 0 16,0 1-16,0-1 0,0 0 0,0 0 16,22 0-16,-1 0 0,0 1 0,0-1 15,0 0-15,22-21 0</inkml:trace>
  <inkml:trace contextRef="#ctx0" brushRef="#br0" timeOffset="39195.96">5207 10859 0,'0'21'0,"0"0"0,0 0 15,0 0-15,0 0 0,0 1 16,0-1-16,0 21 15,0-21-15,0 0 0,0 1 0,0 20 16,0-21-16,0 21 0,0-20 0,0-1 16,0 0-16,-21 0 0,21 0 15,0 0-15,-21 1 0,21-44 32,0 1-17,0 0-15,0 0 0,0-21 16,21 20-16,0-20 0,-21 0 15,21-1-15,0 1 0,0 0 0,22-1 16,-22 22-16,21-21 0,-21 21 16,22 0-16,-1 21 0,-21 0 0,22 0 15,-1 0-15,0 0 0,-21 0 0,22 21 16,-22 21-16,0-21 0,0 0 16,-21 22-16,0-1 0,0-21 0,0 22 15,0-1-15,0-21 0,0 21 0,0 1 16,0-22-16,-21 0 0,21 0 0,-21 0 15,21 1-15,0-44 32,0 1-17,0 0-15,21 0 0,0-21 16</inkml:trace>
  <inkml:trace contextRef="#ctx0" brushRef="#br0" timeOffset="39476.8">6202 10456 0,'0'85'16,"0"-43"-16,0 1 15,0-1-15,0 0 0,0 1 0,0-1 16,0 0-16,0 22 0,0-22 15,0 1-15,0-1 0,0 0 0,0 1 16,0-22-16,0 21 0,0-21 0,0 22 16,0-22-16,0 0 0,0 0 15,0 0-15,21-21 16,0 0-16,0 0 0,0-21 16,1 0-16,-1 0 0,0 0 0,0-1 15</inkml:trace>
  <inkml:trace contextRef="#ctx0" brushRef="#br0" timeOffset="39727.66">6265 10732 0,'0'0'0,"-21"21"0,0-21 0,0 0 0,0 0 15,42 0 1,0-21-1,0 21-15,21-22 0,-20 1 0,20 21 16,0-21-16,1 0 0,-1 21 0,0-21 16,1 0-16,-1 21 0,0-22 15,1 22-15,-1-21 0,0 21 16,-21 0-16,1 0 0,-1 0 0,-42 0 31</inkml:trace>
  <inkml:trace contextRef="#ctx0" brushRef="#br0" timeOffset="40415.37">2561 12573 0,'0'0'15,"0"-21"-15,21 21 0,-21-21 16,21 21-16,-21-21 0,0-1 16,0 1-1,-21 21-15,0 0 0,0 0 16,0 0-16,-22 0 16,22 0-16,0 21 0,-21-21 0,21 43 15,-22-22-15,22 21 0,0 1 0,0-1 16,0 21-16,-1-20 0,1 20 15,21 1-15,0-1 0,0 1 0,0-22 16,21 22-16,1-22 0,-1 0 16,21-21-16,0 1 0,1-1 0,-1 0 15,0 0-15,1-21 0,-1 0 16,0 0-16,1 0 0,-1-21 0,0 21 16,-20-21-16,20 21 0,-21-21 15,-21-1-15,0 1 16,0 0-16,0 0 0,0 0 15,-21 0-15,0 21 0,0-22 16,-1 22-16,-20-21 0,21 21 0</inkml:trace>
  <inkml:trace contextRef="#ctx0" brushRef="#br0" timeOffset="40479.33">2498 13145 0,'0'21'16,"0"-42"-16</inkml:trace>
  <inkml:trace contextRef="#ctx0" brushRef="#br0" timeOffset="40619.26">3217 13018 0</inkml:trace>
  <inkml:trace contextRef="#ctx0" brushRef="#br0" timeOffset="40680.23">3133 13060 0,'0'21'16,"0"-42"-16,21 42 31</inkml:trace>
  <inkml:trace contextRef="#ctx0" brushRef="#br0" timeOffset="41491.83">4805 12319 0,'0'-21'0,"0"0"0,0 0 16,0-1-16,0 1 16,0 0-16,0 0 15,-21 21-15,-1 0 16,1 0-16,0 21 16,0 0-16,0 0 0,0 1 0,-1-1 15,1 21-15,0 0 0,0 1 16,21-1-16,0 22 0,0-22 15,0 21-15,0-20 0,0 20 0,0-20 16,0-1-16,0 0 0,0 1 16,0-1-16,0-21 0,21 0 0,0 0 15,0-21-15,1 0 0,-1 0 16,0 0-16,0 0 0,0 0 16,0 0-16,1 0 0,-1 0 0,0-21 15,0 21-15,0-21 0,0 0 0,1 21 16</inkml:trace>
  <inkml:trace contextRef="#ctx0" brushRef="#br0" timeOffset="41920.1">5101 12700 0,'0'-21'0,"0"42"0,0-63 0,0 21 16,0-1-16,0 1 15,-21 21 16,21 21-31,-21 1 0,21-1 16,0 0-16,0 0 0,0 21 16,0-20-16,0 20 0,0-21 15,0 0-15,0 22 0,0-22 0,0 0 16,0 0-16,0 0 0,0 0 16,21 1-16,0-22 0,0 0 15,22 0-15,-22 0 0,0 0 0,0 0 16,21-22-16,-20 22 0,-1-21 15,21 0-15,-21 0 0,0 0 0,22 0 16,-22-1-16,0 1 0,-21 0 0,0 0 16,21 0-16,-21 0 0,0-1 15,0 1-15,-21 0 0,0 0 0,0 0 16,0 21-16,-22 0 0,22 0 0,-21 0 16,21 0-16,-1 0 15,-20 0-15,21 0 0,0 21 16,0 0-16,21 0 0,0 0 15,0 1-15,21-22 16,0 21-16,0-21 0,21 0 16,-20 0-16,-1 0 0</inkml:trace>
  <inkml:trace contextRef="#ctx0" brushRef="#br0" timeOffset="42360.67">5927 12594 0,'0'21'32,"0"1"-32,0-1 15,0 0-15,0 0 16,0 0-16,0 0 0,0 1 0,0 20 16,0-21-16,0 0 0,0 0 0,0 1 15,0-1-15,0 0 16,0 0-16,0-42 47,0 0-47,0 0 15,0-1-15,0-20 0,0 21 16,0 0-16,0-22 0,21 22 0,0-21 16,0 0-16,0 20 0,0 1 15,22 0-15,-22 0 0,21 0 0,1 0 16,-22 21-16,21 0 0,-21 0 0,22 0 15,-1 21-15,-21 0 0,0 0 16,0 0-16,1 0 0,-22 22 0,21-22 16,-21 0-16,0 21 0,0-20 0,0-1 15,0 0-15,-21 0 0,21 0 16,-22 0-16,22 1 0,-21-1 16</inkml:trace>
  <inkml:trace contextRef="#ctx0" brushRef="#br0" timeOffset="44339.94">7006 12531 0,'21'0'16,"-21"-21"-1,21 21-15,1 0 16,-22-22-16,0 1 16,0 0-1,-22 21-15,1 0 16,0 0-16,0-21 0,0 21 0,-22 0 16,22 0-16,0 0 0,-21 0 0,-1 21 15,22 0-15,-21-21 0,21 21 16,0 1-16,-22 20 0,22-21 0,0 21 15,21-20-15,-21 20 0,21-21 0,-21 21 16,21-20-16,0-1 0,0 0 16,0 0-16,0 0 0,0 0 0,21-21 15,0 0-15,0 0 0,0 0 0,22 0 16,-22 0-16,21 0 0,-21-21 0,0 21 16,22-21-16,-22 0 15,21 0-15,-21 0 0,1-1 0,-1 1 16,0 0-16,0 21 0,0-21 0,-21 0 15,21 0-15,1-1 0,-22 1 16,0 0-16,21 0 0,-21 0 16,0 0-16,0 42 47,0 0-47,0 0 0,0 0 15,0 0-15,0 1 0,0-1 0,0 21 16,0-21-16,0 22 0,0-22 15,0 21-15,0-21 0,0 22 16,0-1-16,0 0 0,0-21 0,0 22 16,0 20-16,0-20 0,0-1 0,0 0 15,0 1-15,0-1 0,0 21 0,0-20 16,0 20-16,0-20 0,0 20 16,0 1-16,0-22 0,0 21 0,0 1 15,0-22-15,21 22 0,-21-22 0,21 0 16,-21 1-16,0-1 0,0 0 0,0 1 15,0-22-15,0 0 0,0 21 16,0-20-16,0-1 0,-21-42 31,21-1-31,-21 1 0,0-21 16,21 21-16,-22-22 0,1 1 0,0-21 16,21 20-16,0-20 0,-21-22 15,21 22-15,-21-22 0,21 0 0,0 1 16,0-1-16,0 21 0,0-20 0,21-1 15,-21 22-15,21-1 0,0 1 16,22-1-16,-22 22 0,21-1 0,-21 1 16,0 0-16,1 21 0,-1-1 0,0 1 15,0 0-15,0 21 0,0-21 16,1 21-16</inkml:trace>
  <inkml:trace contextRef="#ctx0" brushRef="#br0" timeOffset="45151.35">1460 14626 0,'0'0'0,"22"-21"0,-1 21 16,0 0-16,0-21 0,0 21 15,0 0-15,1 0 16,-1 21-16,0 0 16,-21 0-16,21-21 0,0 22 15,0-1-15,-21 0 0,22 0 0,-1-21 16,0 21-16,0-21 0,0 0 15,0 0-15,1 0 0,-1 0 0,21 0 16,-21 0-16,0-21 0,1 0 16,-1 21-16,0-21 0,0 0 0,0-1 15,0 1-15,-21 0 0,22 0 16,-22 0-16,0 0 0,0-1 0,0 1 16,0 0-16,0 0 0,0 0 15,-22 21-15,1 0 0,0 0 16,21 21-16,-21 0 15,21 21-15,-21-20 0,21 20 16,-21 0-16,21 22 0,0-22 0,0 0 16,0 22-16,0-22 0,0 1 15,0 20-15,0-21 0,0 1 0,0-1 16,0-21-16,0 22 0,0-22 16,0 0-16,0 0 0,21 0 0,-21 0 15,0 1 1,0-44-1,0 1 1</inkml:trace>
  <inkml:trace contextRef="#ctx0" brushRef="#br0" timeOffset="45373.24">1630 15050 0,'0'0'16,"21"0"-1,0 0-15,0 0 16,22 0-16,-22 0 0,21 0 0,0-22 16,1 22-16,-1-21 0,0 0 15,1 21-15,-1-21 0,22 0 0,-22 21 16,0 0-16,-21-21 0,22 21 16,-22 0-16,0 0 0,0 0 15,0 0-15,1 0 0,-22-22 16,0 1-16</inkml:trace>
  <inkml:trace contextRef="#ctx0" brushRef="#br0" timeOffset="45590.3">2836 14796 0,'0'-22'94,"21"1"-78</inkml:trace>
  <inkml:trace contextRef="#ctx0" brushRef="#br0" timeOffset="47193.37">4149 14774 0,'0'0'0,"-22"0"0,22 22 16,0-1-16,0 0 31,22-21-15,-1 0-16,0 0 0,0 0 15,21 0-15,-20-21 0,20 0 0,0 21 16,-21-22-16,22 1 0,20 0 0,-20 0 16,-1 0-16,0 0 0,1-22 15,-1 22-15,0-21 0,1-1 0,-1 22 16,0-21-16,-21 21 0,1-22 0,-1 1 15,-21 21-15,0-21 16,0 20-16,0 1 0,0 0 0,0 0 16,-21 0-16,-1 0 0,1-1 0,0 1 15,0 21-15,-21 0 0,20 0 16,-20 0-16,21 0 0,-21 0 0,20 0 16,1 21-16,-21 1 0,21-1 15,0 21-15,-1 22 0,1-22 0,21 21 16,0 1-16,0 21 0,-21-22 0,21 22 15,0-1-15,0-20 0,0 21 16,0-1-16,21-20 0,0 20 0,1 1 16,-22-21-16,21-1 0,0 1 15,-21 20-15,0-41 0,0 20 16,21 1-16,-21-22 0,21 21 0,-21-20 16,0 20-16,0-20 0,0-1 0,0 0 15,21-21-15,1 1 0,-22-1 16,0 0-16,21-21 0,0 0 0,0 0 15,0 0-15,-21-21 0,21 0 0,1-1 16,-1 1-16,0-21 0,0 0 16,0-1-16,0 1 0,-21 0 0,22-1 15,-22 1-15,0-22 0,0 22 0,0-21 16,0-1-16,0 22 0,-22-22 16,1 1-16,0-1 0,0 22 15,0 0-15,-22-22 0,22 22 0,-21 21 16,21-22-16,0 1 0,-22 21 0,22 0 15,0-1-15,0 1 0,0 0 16,-1 21-16,1-21 0,0 21 0,21-21 16,0 0-1,0-1-15,42 22 0,-20-21 16,-1 0-16,21 21 0,0-21 0,1 0 16,-1 0-16,0-22 0,1 22 15,20 0-15,-20-21 0,-1-1 0,21 1 16,-20 21-16,-1-22 0,22 1 15,-22 0-15,0-1 0,-21 1 16,22 21-16,-22-21 0,0 20 0,-21-20 16,0 21-16,0-21 0,0 20 0,0 1 15,0 0-15,-21 21 0,0-21 16,0 21-16,-1 0 0,1 0 16,0 0-16,21 21 0,-21 0 15,21 22-15,-21-22 0,21 21 16,0-21-16,0 22 0,0-1 0,0 21 15,0-20-15,0-1 0,0 22 16,0-22-16,21 0 0,0 1 0,0-1 16,-21 0-16,21 1 0,1-1 15,-1-21-15,21 0 0,-21 0 0,0 1 16,1-1-16,20 0 0,-21-21 16,0 0-16,0 0 0,22 0 0,-22 0 15,0 0-15,0 0 0,22-21 0,-22 21 16,0-21-16,0-1 0,0 1 15,0 0-15,-21 0 0,22 0 0,-22 0 16,21-1-16,-21 1 0,21 0 0,-21 0 16,0 0-16,0 0 0,0-1 15,0 1-15,0 0 16,-21 21 15,21 21-31,0 0 16,0 1-16,0-1 0,0 0 15,0 0-15,0 0 0,0 0 0,0 1 16,21-1-16,-21 0 0,21 0 16,0-21-16,-21 21 0,21 0 0,1-21 15,-1 22-15,0-22 0,0 0 16,0 0-16,0 0 0,1 0 16,-1 0-16,0 0 0,0 0 15,0-22-15,0 22 0,-21-21 0,22 0 16,-1 0-16,0 0 0,-21 0 15,21-1-15,-21-20 0,0 21 16,0-21-16,0 20 0,0-20 0,0 21 16,0-21-16,-42-1 0,42 22 0,-43 0 15,22 0-15,0 0 0,0-1 16,-21 22-16,20 0 0,-20 0 0,21 0 16,-21 0-16,20 0 0,-20 22 0,21-22 15,-21 21-15,20 0 0,1 0 16,0 0-16,0 22 0,21-22 15,0 0-15,0 0 0,0 0 0,0 22 0,0-22 16,21 0-16,0 0 16,0 0-16,1 0 0,20-21 0,-21 22 15,21-22-15,-20 21 0,20-21 0,0 0 16</inkml:trace>
  <inkml:trace contextRef="#ctx0" brushRef="#br0" timeOffset="48020.27">6964 14372 0,'0'0'15,"0"-21"-15,0 0 0,0 0 16,-21 0-16,-1-1 0,1 1 16,0 21-16,0 0 0,0 0 0,0 0 15,-1 0-15,1 0 16,-21 0-16,21 0 0,0 21 0,-1 1 15,1-1-15,0 0 0,21 0 0,0 0 16,-21 22-16,21-22 0,0 0 0,0 0 16,0 21-16,0-20 0,0-1 15,21 0-15,0 0 0,0-21 16,1 0-16,-1 0 0,0 21 0,0-21 16,0 0-16,0 0 0,1 0 15,-1 0-15,0-21 0,0 0 0,0 21 16,0-21-16,1 0 0,-1 21 15,-21-22-15,21 1 0,-21 0 0,21 0 16,0 0-16,-21 0 0,0-1 16,0 1-16,21 0 0,1 42 47,-22 0-47,21 1 15,-21-1-15,0 0 0,0 0 16,0 0-16,21 0 0,-21 1 0,21-22 15,-21 21-15,21 0 0,0-21 16,-21 21-16,22-21 0,20 0 16,-21 0-16,0 0 0,0 0 0,22 0 0,-22 0 15,21 0-15,-21 0 0,22-21 16,-22 0-16,21 0 0,-21 21 16,22-43-16,-22 22 0,0 0 0,21 0 15,-20 0-15,-1-22 0,0 1 0,-21 21 16,21-22-16,-21 1 0,21 0 15,-21 21-15,21-22 0,-21 1 0,0 0 16,0-1-16,0 1 0,0 0 0,0 20 16,0-20-16,0 21 0,0 0 0,0 0 15,0 42 1,0 0 0,0 0-16,0 0 0,0 22 0,-21-22 15,21 21-15,0-21 16,0 22-16,0-1 0,0-21 0,0 21 15,0 1-15,0-1 0,0-21 0,0 22 16,0-1-16,0-21 0,-21 21 0,21-20 16,0 20-16,0-21 0,0 0 15,0 0-15,0 1 0,0-1 0,0 0 16,0 0-16,21-21 16,0 0-16,1 0 15,-1 0-15,0 0 0,0-21 16,0 0-16,0 21 0,-21-21 15,22-1-15,-1 1 0,0 21 0,0-21 16</inkml:trace>
  <inkml:trace contextRef="#ctx0" brushRef="#br0" timeOffset="48283.78">7726 14055 0,'-21'0'16,"42"0"-16,-64 0 0,22 21 0,42-21 31,1 0-31,-1 0 16,0 0-16,21 0 0,1-21 16,-1 21-16,0-21 0,1 21 0,-1-22 15,0 1-15,1 21 0,-22-21 0,21 21 16,0-21-16,-20 21 0,-1 0 15,0-21-15,0 21 0,0 0 0,-21-21 16</inkml:trace>
  <inkml:trace contextRef="#ctx0" brushRef="#br0" timeOffset="49183.59">2603 16193 0,'0'0'0,"-42"0"16,21 0-1,0 0-15,0 0 16,-1 0-16,1 0 0,0 0 15,-21 0-15,21 0 0,-1 0 16,-20 0-16,21 0 0,-21 0 16,20 0-16,1-22 0,0 1 0,0 21 15,21-21-15,0 0 0,0 0 16,0 0-16,0-22 0,0 22 0,0-21 16,0 21-16,0-22 15,21 22-15,0 0 0,0-21 0,22 20 16,-22 1-16,0 21 0,21-21 15,-20 21-15,-1 0 0,0 0 0,0 21 16,0 0-16,0 1 0,1 20 16,-22 0-16,0 22 0,0-22 0,0 22 15,0-1-15,0 1 0,-22-1 16,1 1-16,0-22 0,21 0 0,0 1 16,0-1-16,0 0 0,0-21 15,0 1-15,0-1 0,21-21 16,0 0-16,1 0 15,-1 0-15,0 0 0,0-21 16,0-1-16,0 22 0,1-21 0,-1 0 16,-21 0-16,0 0 0,0 0 15,0-1-15,0-20 0,0 21 0,0 0 16,0 0-16,-21-1 0,-1 1 16,1 21-16,-21-21 0,21 21 0,-22 0 15,22 0-15,0 0 0,-21 0 16,21 0-16,-1 0 0,1 0 0,0 21 15,21 0-15,0 1 16,0-1 0,21 0-16,0-21 15,1 0-15</inkml:trace>
  <inkml:trace contextRef="#ctx0" brushRef="#br0" timeOffset="49360.07">3069 16214 0,'0'0'0,"0"-21"63</inkml:trace>
  <inkml:trace contextRef="#ctx0" brushRef="#br0" timeOffset="51615.34">5673 16383 0,'0'0'0,"0"-21"0,0 0 16,0 0-16,21-1 15,0 22-15,21-21 0,-21 0 16,22 0-16,-1 0 0,0 0 16,1-22-16,-1 22 0,-21 0 0,22 0 15,-22 0-15,21-1 0,-42 1 16,0 0-16,0 0 0,0 0 0,0 0 15,-21 21-15,0-22 16,-22 22-16,1 0 0,0 0 0,-22 0 16,22 0-16,-22 0 0,1 22 0,-1-1 15,22 0-15,-21 0 0,-1 0 16,22 22-16,-1-22 0,1 21 16,0 0-16,21 1 0,-1-1 15,1-21-15,21 22 0,0-1 0,0 0 16,21-21-16,1 22 0,-1-22 0,21 0 15,-21 0-15,22-21 0,-1 21 16,0-21-16,-21 0 0,22 0 0,-22 0 16,21 0-16,-21 0 0,22-21 15,-22 21-15,21-21 0,-21 0 0,1 0 16,20 0-16,-21-22 0,0 22 0,0-21 16,22-1-16,-22 22 0,0-42 15,0 20-15,0 1 0,-21-21 16,22 20-16,-22-20 0,21 20 15,-21 1-15,0-21 0,0 20 0,0 1 16,0 0-16,0 20 0,0-20 0,0 21 16,-21 0-16,-1 0 0,1 21 15,0 0-15,0 0 0,0 0 16,0 21-16,-1 0 0,22 0 0,-21 0 16,0 22-16,21-1 0,0 0 15,0 1-15,0 20 0,0-21 0,0 22 16,0-1-16,0-20 0,0 20 15,0-20-15,0-1 0,21 0 0,0 1 16,1-22-16,-1 21 0,21-21 16,-21-21-16,22 21 0,-22-21 0,21 0 15,-21 0-15,22 0 0,-1 0 16,-21 0-16,21-21 0,-20 21 16,20-21-16,-21 0 0,0 0 0,22 0 15,-22-1-15,0 1 0,0 0 0,0 0 16,-21 0-16,0-22 0,21 22 15,-21 0-15,0 0 0,0 0 0,0-22 16,0 22-16,0 0 0,0 42 31,0 0-31,0 1 0,0-1 16,0 21-16,0-21 16,0 0-16,0 22 0,0-22 0,0 21 15,0-21-15,0 22 0,0-22 0,22 0 16,-1 0-16,0 0 15,0 1-15,0-22 0,0 0 0,1 0 16,-1 0-16,0 0 0,0 0 0,0 0 16,0 0-16,1-22 0,-1 1 15,0 0-15,-21 0 0,21 0 0,-21 0 16,21-1-16,-21 1 0,0 0 16,0-21-16,0 21 0,0-22 0,0 22 15,-21-21-15,0-1 0,0 22 0,0 0 16,-1 0-16,1 0 0,-21 0 15,21-1-15,0 22 0,-22 0 16,22 0-16,0 0 0,0 0 0,0 22 16,-1-1-16,1 0 0,0 0 15,0 21-15,21-20 0,0 20 0,0-21 16,0 21-16,0-20 0,0 20 16,21-21-16,0 0 0,22 0 0,-22 1 15,21-1-15,0-21 0,-20 0 0,20 0 16,0 0-16,1 0 0,-1 0 15,0 0-15,1-21 0,-22-1 0,21 22 16,0-21-16,-20 0 0,20 0 0,-21 0 16,0 0-16,0-1 15,1 1-15,-22 0 0,0 0 0,0 0 16,0 0-16,0-1 0,0 1 0,0 0 16,0 42 15,0 0-31,0 22 15,0-22-15,0 0 0,0 0 0,0 0 16,0 22-16,0-22 0,0 0 0,21 0 16,-21 0-16,21 1 0,0-1 15,-21 0-15,21 0 0,0-21 16,1 0-16,-1 0 0,0 0 16,0 0-1,0-21-15,0 21 0,-21-21 16,0 0-16,22-1 0,-1 1 0,-21-21 15,21 21-15,-21 0 0,0-22 16,0 22-16,21-21 0,-21-1 0,0 22 16,0 0-16,21 0 0,-21 0 15,0 42 1,0 0 0,0 0-16,0 0 0,0 1 15,0 20-15,0-21 0,0 0 16,0 0-16,0 22 0,0-22 0,21 0 15,1 0-15,-1-21 0,0 21 16,0-21-16,0 0 0,0 22 0,1-22 16,-1 0-16,0 0 0,0 0 0,0 0 15,22-22-15,-22 22 0,0-21 16,0 0-16,0 0 0,22 0 0,-22-22 16,0 22-16,-21-21 0,21 0 15,-21-1-15,21-20 0,-21 20 16,0 1-16,0-21 0,21 20 0,-21 1 0,0-22 15,22 22-15,-22 0 0,0-1 0,0 22 16,0 0-16,0 0 0,0 0 16,0 42 15,0 0-31,0 0 0,0 22 16,0-22-16,0 21 0,0 0 0,0-20 15,0 20-15,-22 0 0,22 1 0,0-1 16,0 0-16,0 1 0,0-1 15,0 0-15,0-21 0,0 1 0,0-1 16,0 0-16,0 0 0,0 0 0,0-42 47,0 0-31,0 0-16,22 0 0,-22-1 15,21 1-15,-21 0 0,21 0 0,0 0 16,0 0-16,22-22 0,-22 22 15,-21 0-15,21 21 0,0 0 16,0 0-16,0 0 0,1 0 0,-1 0 16,0 0-16,0 0 0,-21 21 0,21 0 15,0-21-15,1 21 0,-1 1 16,0-1-16,-21 0 0,21 0 0,-21 0 16,21 0-16,-21 1 0,0-1 0,0 0 15,0 0-15,0 0 0,-21 0 16,0 1-16,21-1 0,-21-21 15,0 21-15,-22 0 0,22-21 0,0 21 16,0-21-16,-22 0 0,22 21 16,0-21-16,-21 0 0,21 0 0,-1 0 15,-20 0-15,21 0 0,0 0 0,21-21 32,0 0-17,0 0-15,21 0 0,0 0 16</inkml:trace>
  <inkml:trace contextRef="#ctx0" brushRef="#br0" timeOffset="51955.53">8911 15240 0,'0'0'0,"0"-21"0,0 0 16,0 0-16,-21 21 15,21 21 1,0 0 0,0 21-16,0 1 0,0-1 0,0 0 15,0 1-15,0-1 0,0 21 0,0-20 16,0 20-16,0-20 16,0-1-16,0 21 0,-21-20 0,21-1 15,-21 0-15,-1 1 0,22-1 0,0 0 16,0-20-16,0-1 0,0 21 0,0-21 15,0 0-15,0 1 16,22-22 0,-1 0-16,0 0 0,0 0 15,0-22-15,0 1 0,1 0 16,-1 0-16,0 0 0,0 0 0</inkml:trace>
  <inkml:trace contextRef="#ctx0" brushRef="#br0" timeOffset="52335.84">9165 15960 0,'21'0'63,"0"0"-63,1 0 0,-1 0 16,0-21-16,0 21 15,0-22-15,0 1 0,1 0 0,-1 0 16,0 0-16,0 0 15,-21-1-15,0 1 0,21 0 0,-21 0 16,21 0-16,-21 0 0,0-1 0,0 1 16,0 0-16,-21 21 15,0 0-15,0 0 16,0 0-16,0 21 0,-1 0 0,1 1 16,0-1-16,21 0 0,-21 0 0,21 21 15,-21-20-15,21 20 0,-21-21 0,21 21 16,0-20-16,0 20 0,0-21 15,0 0-15,0 0 0,0 1 0,0-1 16,21-21-16,0 21 0,0 0 0,0-21 16,22 0-16,-22 0 0,21 0 15,-21 0-15,22 0 0,-1 0 0,0 0 16,1-21-16,-1 0 0,0 0 0,1-1 16</inkml:trace>
  <inkml:trace contextRef="#ctx0" brushRef="#br0" timeOffset="55971.53">19262 3090 0,'0'-21'16,"21"21"77,-21-21-46,21 21-47,-21-21 0,0 0 16,0 0 0,0-1-16,0 1 15,-21 0-15,21 0 16,0 0-1,-21 21-15,21 21 32,0 0-32,0 21 0,0 1 0,0-1 15,0 0-15,0 22 0,0-1 16,0 1-16,0-1 0,0 1 16,0-1-16,0-20 0,0 20 15,-22-20-15,22-1 0,0 0 0,-21 1 16,0-1-16,21 0 0,-21-21 0,21 22 15,0-22-15,-21 0 0,21 0 16,-21 0-16,21 1 0,-22-44 31,22 1-15,0 0-16,0 0 0,-21 0 16,21-22-16,0 22 0</inkml:trace>
  <inkml:trace contextRef="#ctx0" brushRef="#br0" timeOffset="56684.64">18881 3006 0,'0'0'0,"0"-21"16,0-1-16,21 1 16,0 21-16,0-21 0,0 21 15,22-21-15,-1 21 16,0-21-16,1 21 0,20 0 0,-21-21 16,22 21-16,-1 0 0,1 0 15,-1 0-15,1 21 0,-1-21 0,-20 21 16,-1 21-16,0-21 0,-20 22 15,-1-1-15,0 0 0,-21 1 0,0-1 16,-21 0-16,0 1 0,-22-1 0,1 22 16,-22-22-16,22-21 0,-21 21 15,-1 1-15,22-22 0,-22 21 0,22-21 16,0 1-16,-1-22 0,1 21 16,21-21-16,0 0 0,-1 0 15,22-21 1,0-1-16,22 1 15,-1 0-15,0 21 0,0-21 16,21 0-16,1 0 0,-1 21 16,0-22-16,22 1 0,-1 21 0,1 0 15,-22 0-15,22 0 0,-1 0 0,-20 0 16,-1 21-16,0 1 0,-21-22 16,22 21-16,-43 0 0,21 0 0,-21 0 15,0 0-15,0 1 0,0 20 16,0-21-16,-21 0 0,0 0 0,-1 1 15,-20-1-15,0 21 0,21-21 16,-22 0-16,1 22 0,-22-22 16,22 0-16,0 0 0,-1 0 0,1 1 15,0-1-15,-1-21 0,1 21 0,0-21 16,-1 0-16,22 0 0,-21 0 16,21 0-16,0 0 0,-1-21 0,1 21 15,21-21-15,-21-1 0,21 1 16,-21 21-16,21-21 0,0 0 0,0 0 15,0 0-15,0-1 32,0 1-32,21 0 0,0 0 15</inkml:trace>
  <inkml:trace contextRef="#ctx0" brushRef="#br0" timeOffset="57577.77">20426 3598 0,'21'0'0,"0"0"15,-21-21 1,0 0-16,21 0 0,-21 0 16,0 0-16,0-1 15,0 1-15,0 0 16,-21 21-16,0 0 15,0 0-15,0 0 16,-1 21-16,1-21 0,21 21 16,-21 1-16,0-1 0,21 21 15,0-21-15,-21 0 0,21 22 0,-21-22 16,21 21-16,0-21 0,-22 22 0,22-22 16,0 21-16,0-21 15,0 1-15,0-1 0,22 0 0,-1 0 16,0-21-16,21 0 0,-21 0 0,1 0 15,20 0-15,0 0 0,-21 0 16,22 0-16,-22 0 0,21-21 0,-21 21 16,22-21-16,-22 0 0,0-1 0,0 22 15,0-21-15,1 0 0,-1 0 16,0 0-16,-21 0 0,21-1 0,-21 1 16,0 0-16,0-21 0,0 21 15,0-1-15,-42 1 0,21 0 0,-1 0 16,1 0-16,-21 21 0,21-21 15,0 21-15,-22 0 0,22 0 16,0 0-16,0 0 0,0 0 0,21 21 16,0 0-16,0 0 0,0 0 15,0 0 1</inkml:trace>
  <inkml:trace contextRef="#ctx0" brushRef="#br0" timeOffset="58005.68">21230 3471 0,'0'-21'16,"-21"21"0,0 0-16,0 21 15,-1 1-15,1-1 0,0 0 16,0 0-16,0 0 0,0 22 0,-1-22 15,1 21-15,0-21 0,0 22 16,21-22-16,0 21 0,0-21 0,0 0 16,0 22-16,0-22 0,21-21 0,-21 21 15,21 0-15,22-21 16,-22 0-16,0 0 0,0 0 0,21 0 0,-20 0 16,-1 0-16,21-21 0,-21 21 15,22-21-15,-22 0 0,0 0 16,0-1-16,0 1 0,0 0 0,-21 0 15,22 0-15,-22 0 0,0-22 0,0 22 16,0 0-16,-22 0 0,1-22 16,0 22-16,0 0 0,-21 0 0,20 0 15,1 21-15,-21 0 0,21-21 16,0 21-16,-1 0 0,1 0 0,0 0 16,0 0-16,0 0 0,21 21 15,21-21 1,0 0-1</inkml:trace>
  <inkml:trace contextRef="#ctx0" brushRef="#br0" timeOffset="58344.49">21886 2921 0,'0'-42'0,"0"84"0,0-105 0,0 41 15,0 1-15,-21 21 16,0 0 0,21 21-16,0 22 15,0-22-15,0 21 0,0 1 0,0-1 16,0 0-16,-21 22 0,21-1 16,-21 1-16,21-22 0,-22 22 0,1-1 15,0-21-15,21 22 0,-21-22 16,0 22-16,0-22 0,-1 0 0,22-20 15,0 20-15,0-21 0,-21 21 0,21-20 16,0-1-16,0 0 16,21-21-1,1 0 1,-1-21 0,0 0-16,0-1 0</inkml:trace>
  <inkml:trace contextRef="#ctx0" brushRef="#br0" timeOffset="58715.79">21971 3493 0,'0'0'0,"0"21"0,0 0 16,21-21-16,0 0 0,0 0 15,1 0-15,-1 0 0,0 0 16,0 0-16,0 0 0,-21-21 15,21 0-15,1 21 0,-1 0 16,-21-22-16,21 1 0,-21 0 16,0 0-16,0 0 15,0 0-15,-21-1 16,0 22-16,-1 0 16,1 0-16,0 22 0,0-1 15,0 0-15,0 0 0,-1 21 0,1-20 16,0 20-16,21 0 0,0-21 0,-21 22 15,21-22-15,0 21 0,0-21 16,0 1-16,0-1 0,0 0 0,0 0 16,21 0-16,0-21 15,0 0-15,1 0 16,-1 0-16,0 0 0,21 0 16,-21 0-16,1 0 0</inkml:trace>
  <inkml:trace contextRef="#ctx0" brushRef="#br0" timeOffset="59689.8">23093 3408 0,'0'0'0,"-21"-21"15,-1 21-15,1-21 0,0 21 0,0 0 16,0 0-16,0 0 0,-1 0 0,1 0 15,0 21-15,0 0 0,0 0 16,0 0-16,-1 0 0,1 22 0,0-22 16,0 0-16,0 21 0,0-20 0,21 20 15,0-21-15,0 0 0,0 22 16,0-22-16,0 0 0,0 0 16,0 0-16,21-21 15,0 0-15,0 0 0,0 0 0,0 0 16,1 0-16,20 0 0,-21 0 0,0-21 15,0 21-15,1-21 16,-1 0-16,0 0 0,0-1 0,0 1 16,-21 0-16,21 0 0,-21 0 0,22-22 15,-22 22-15,0 0 0,0-21 16,0 21-16,0-1 0,0-20 0,0 21 16,0 0-16,0 42 31,0 0-31,0 0 0,0 0 0,0 22 15,0-22-15,0 0 0,0 21 16,0-20-16,0-1 0,0 0 0,0 0 16,0 0-16,0 0 0,21 1 0,0-1 15,0-21-15,0 0 16,0 21-16,1-21 0,20 0 0,-21 0 16,0 0-16,22 0 0,-22 0 0,0-21 15,21 0-15,-21 21 0,1-22 16,-1 1-16,-21 0 0,21 0 0,-21 0 15,21 0-15,-21-1 0,0 1 0,0-21 16,0 21-16,21 0 0,-21-22 16,0 22-16,21 0 0,-21 0 15,0 42 1,0 0-16,0 0 16,0 0-16,0 1 0,0 20 0,-21-21 15,21 0-15,-21 0 0,0 22 16,21-22-16,0 0 0,0 0 15,-21 0-15,21 1 0,0-1 0,-21-21 16,21 21-16,0 0 0,0 0 16,0 0-1,0-42 17,0 0-17,0 0-15,0 0 0,0 0 0,0-1 16,0-20-16,21 21 0,0-21 15,0 20-15,0-20 0,0 0 0,1-1 16,20 1-16,0 0 0,1 21 16,-1-22-16,-21 22 0,21 0 15,1 21-15,-1 0 0,0 0 0,-20 0 16,-1 21-16,0 21 0,0-20 16,0 20-16,-21-21 0,0 21 0,0 1 15,0-1-15,0 0 0,-21 1 0,0-1 16,0-21-16,0 22 0,-1-1 15,1-21-15,0 0 0,0 0 16,0 1-16,0-1 0,-1 0 0,22 0 16,-21-21-1</inkml:trace>
  <inkml:trace contextRef="#ctx0" brushRef="#br0" timeOffset="60515.87">20489 5271 0,'0'0'15,"21"-22"-15,1 1 0,-22 0 0,0 0 16,0 0-16,0 0 0,0-1 16,-22 1-16,1 0 0,0 0 15,0 21-15,0-21 0,0 0 0,-1 21 16,-20 0-16,21-22 0,-21 22 16,-1 0-16,1 0 0,0 0 0,-1 22 15,1-1-15,0 0 0,-22 21 16,22-21-16,-22 22 0,22-1 15,-22 0-15,22 22 0,0-1 0,-1-20 16,22 20-16,0 1 0,21-1 16,0 1-16,0-1 0,21-20 0,0-1 15,22 0-15,-22 1 0,21-22 0,22 0 16,-22 0-16,0 0 0,1 0 16,-1-21-16,0 0 0,1 0 0,20 0 15,-20 0-15,-1 0 0,0 0 0,1-21 16,-1 0-16,-21 0 0,21 0 15,1 0-15,-22-1 0</inkml:trace>
  <inkml:trace contextRef="#ctx0" brushRef="#br0" timeOffset="61015.64">20828 4995 0,'0'0'0,"0"-21"0,0 0 0,0 42 15,0 0 1,0 1-16,0-1 0,0 21 16,0-21-16,0 22 0,0-1 15,0 0-15,0 1 0,0-1 16,0 21-16,0-20 0,0-1 0,0 0 16,0 22-16,0-22 0,0 1 0,0-22 15,0 21-15,0-21 0,0 22 16,0-22-16,0 0 0,0 0 15,0-42 17,0 0-32,0 0 15,0-1-15,21 1 0,-21 0 0,21-21 16,0 21-16,1-22 0,-1 1 16,0 21-16,0-22 0,21 22 15,1-21-15,-22 21 0,21 0 0,1 21 16,-22 0-16,21 0 0,0 0 15,-20 21-15,20-21 0,-21 42 0,0-21 16,0 0-16,-21 22 0,0-22 0,0 21 16,0 1-16,0-22 0,0 21 15,-21-21-15,0 22 0,0-22 0,0 0 16,0 0-16,-1 0 0,22 0 16,-21-21-16,0 22 0,21-1 0,-21-21 15,42-21 16,0-1-31,0 22 0</inkml:trace>
  <inkml:trace contextRef="#ctx0" brushRef="#br0" timeOffset="61516.35">21907 5461 0,'0'0'0,"0"-21"0,0 0 16,0 0-16,-21 21 16,0-22-16,0 22 15,0 0-15,0 0 0,-1 22 0,1-22 16,0 21-16,0 0 0,0 21 16,0-21-16,-1 22 0,1-22 0,0 21 15,0 1-15,0-1 0,21-21 0,0 21 16,0 1-16,0-22 0,0 0 15,0 0-15,0 0 0,0 1 0,0-1 16,21-21-16,0 0 0,0 0 16,0 0-16,1 0 0,-1 0 15,0-21-15,0-1 0,0 1 16,0-21-16,1 21 0,-1 0 16,0-22-16,0 22 0,-21-21 15,0 21-15,0-22 0,21 22 0,-21-21 16,21 21-16,-21-1 0,0 1 0,0 42 31,0 1-31,0-1 16,0 21-16,0-21 0,0 22 0,22-22 15,-22 21-15,0-21 0,0 22 16,0-22-16,0 21 0,21-21 0,-21 0 16,0 1-16,21-1 0,0-21 15,0 0-15,0 0 16,1 0-16,-1 0 0,21 0 15,-21 0-15,0 0 0,1 0 0</inkml:trace>
  <inkml:trace contextRef="#ctx0" brushRef="#br0" timeOffset="61912.12">22331 5567 0,'0'0'0,"-21"-21"16,21 0-16,0-1 15,0 1-15,21 21 16,0-21-16,0 21 0,0 0 16,0 0-16,1 0 0,-1 0 15,0 0-15,0 0 0,0 0 0,22 21 16,-22 0-16,-21 1 0,21 20 0,0-21 16,-21 21-16,21-20 0,-21 20 15,0-21-15,0 21 0,0-20 0,-21 20 16,0-21-16,21 0 0,-21 0 0,0 1 15,-1-1-15,1-21 0,0 21 16,0-21-16,0 0 16,21-21-1,0 0-15,0-1 0,0 1 16,21 0-16,0-21 0,0 21 0,0-22 16,1 1-16,-1 0 0,0-1 15,21 1-15,-21 21 0,22-22 16,-22 22-16,21-21 0,-21 21 0,22 21 15,-22-21-15,0 21 0,21 0 0,-20 0 16,-1 0-16,0 0 0,0 0 16</inkml:trace>
  <inkml:trace contextRef="#ctx0" brushRef="#br0" timeOffset="62480.19">23537 5609 0,'0'0'0,"21"-21"0,-21 0 15,22 0-15,-22 0 0,21-1 16,-21 1-16,0-21 0,0 21 0,0 0 16,0-1-16,-21 1 0,-1 21 0,1-21 15,0 21-15,0 0 0,0 0 16,0 0-16,-22 0 0,22 0 0,0 21 15,-21 0-15,-1 1 0,22-1 16,-21 0-16,21 21 0,-22 1 0,22-22 16,21 21-16,0 0 0,-21 1 15,21-22-15,0 21 0,0-21 0,0 1 16,21-1-16,0 0 0,-21 0 16,21 0-16,1-21 0,20 0 0,-21 0 15,0 0-15,0 0 0,1 0 0,-1-21 16,21 0-16,-21 0 0,0 21 15,1-21-15,-1-22 0,0 22 0,-21 0 16,0-21-16,21 20 0,-21-20 0,0 21 16,0-21-16,0 20 0,0 1 15,0 0-15,0 0 0,0 0 0,0 42 32,0 0-17,0 0-15,0 22 0,0-22 0,0 21 16,0-21-16,0 0 0,0 22 0,0-22 15,0 0-15,0 0 0,0 0 16,0 1-16,0-1 0,0 0 0,21-21 16,0 0-16,1 0 15,-1 0-15,0 0 16,0-21-16,0 0 16,0 21-16,-21-22 0,22 1 0,-1 0 15,-21 0-15</inkml:trace>
  <inkml:trace contextRef="#ctx0" brushRef="#br0" timeOffset="62816">24172 4805 0,'0'0'0,"0"-21"0,0 0 15,0-1-15,0 1 0,-21 21 32,0 21-32,0 22 0,21-22 0,-21 21 15,-1 1-15,22 20 0,-21-21 16,21 22-16,0-22 0,-21 1 16,21 20-16,-21-21 0,21 1 0,-21-1 15,21 0-15,0 1 0,-21-1 0,21-21 16,-22 22-16,22-22 0,0 0 15,0 0-15,0 0 0,0 0 0,0 1 16,0-1-16,22-21 16,-1 0-1,0-21-15,0 21 0,0-22 0</inkml:trace>
  <inkml:trace contextRef="#ctx0" brushRef="#br0" timeOffset="63184.79">24278 5419 0,'0'21'0,"0"0"15,21-21 1,0 0-16,1 0 0,-1 0 0,0 0 16,21 0-16,-21 0 15,1 0-15,-1 0 0,0-21 0,0 0 16,0 0-16,0 21 0,1-22 0,-1 1 15,0 0-15,-21 0 16,0 0-16,0 0 16,-42 21-16,20 0 0,1 0 15,0 0-15,-21 21 0,21 0 16,-22 0-16,22 0 0,0 22 0,0-22 16,0 21-16,-1-21 0,1 22 0,0-22 15,21 0-15,0 21 0,0-21 16,0 1-16,0-1 0,0 0 15,0 0-15,21-21 0,0 0 16,1 0-16,-1 0 0,0 0 16,0 0-16,0 0 0,0 0 15,1-21-15,20 21 0</inkml:trace>
  <inkml:trace contextRef="#ctx0" brushRef="#br0" timeOffset="63604.07">24871 5313 0,'0'0'0,"0"-21"16,0 0 0,0-1-16,21 22 0,0 0 15,0 0-15,0 0 0,1 0 16,-1 0-16,0 22 16,0-22-16,0 21 0,0 0 0,1 0 15,-22 0-15,0 0 0,21 1 16,-21-1-16,0 0 0,0 21 0,21-21 15,-21 22-15,0-22 0,0 0 0,0 21 16,0-20-16,0-1 0,0 0 16,0 0-16,0 0 0,0 0 0,0 1 15,0-44 17,0 1-17,0 0-15,0 0 0,0 0 0,0-22 16,21 22-16,0-21 0,0 21 15,1-22-15,-1 1 0,0 0 16,0 21-16,-21-22 0,21 1 0,0 21 16,1-22-16,-1 22 0,-21 0 15,21 21-15,-21-21 0,0 42 47</inkml:trace>
  <inkml:trace contextRef="#ctx0" brushRef="#br0" timeOffset="63975.85">23707 4847 0,'21'0'16,"21"0"-16,0 0 0,1-21 0,20 21 16,1 0-16,-22-21 0,22 21 0,-1 0 15,1-21-15,-22 21 0,21 0 16,-20 0-16,-1 0 0,0-21 15,-20 21-15,-1 0 0,0 0 0,0 0 16,0-22-16,0 22 0,-21-21 31,-21 21-15,0 0-16,0 0 0,0 0 16,0 0-16,-1 0 0,1 0 15</inkml:trace>
  <inkml:trace contextRef="#ctx0" brushRef="#br0" timeOffset="64928.23">20256 7006 0,'0'21'0,"0"43"16,0-1-16,0-20 16,0 41-16,0-20 0,0-1 0,0 22 15,0-21-15,0-1 0,0 1 16,0-1-16,0 1 0,0-1 0,0-21 16,0 1-16,0-1 0,0-21 15,0 22-15,0-22 0,0 0 16,22-21-16,-22 21 0,0 0 0,21-21 15,0 0-15,0 0 16,-21-21-16,21 0 0,0 0 16,1 0-16,-1-1 0,-21 1 0,21-21 15</inkml:trace>
  <inkml:trace contextRef="#ctx0" brushRef="#br0" timeOffset="65506.9">20320 7303 0,'0'0'16,"-21"0"-16,21-22 0,-21 1 0,-1 0 16,22 0-16,-21 0 15,21 0-15,0-1 0,0 1 0,21 0 16,1 0-16,-1 0 0,21 0 16,-21 21-16,22-22 0,-22 22 15,21 0-15,0 0 0,1 0 0,-1 0 16,0 0-16,1 0 0,-1 22 15,0-1-15,1 21 0,-1-21 16,-21 22-16,0-1 0,-21 0 0,0 1 0,0-1 16,0 0-16,-21 22 0,-21-43 15,21 21-15,-22 1 0,1-22 16,0 21-16,-1-21 0,1 0 0,0 1 16,21-22-16,-1 21 0,1-21 15,0 0-15,21-21 16,21 21-16,22-22 15,-22 1-15,0 0 0,21 21 16,1-21-16,-1 21 0,0 0 0,22 0 16,-22 0-16,0 0 0,1 0 0,20 21 15,-20 0-15,-1 0 0,0 1 16,-21-1-16,22 21 0,-22-21 16,-21 22-16,0-1 0,0-21 0,0 21 0,0-20 15,-21 20-15,0 0 16,-1-21-16,-20 1 0,0-1 0,21 0 15,-22 0-15,1 0 0,0 0 0,20-21 16,-20 0-16,0 0 0,-1 0 16,22 0-16,0 0 0,-21 0 0,21 0 15,-1-21-15,1 0 0,21 0 16,-21 0-16,21 0 0,0-1 16,0 1-16,0 0 0,21 0 15,0 0-15,1 0 0,-1-1 0,21 1 16,-21 0-16,22 0 15</inkml:trace>
  <inkml:trace contextRef="#ctx0" brushRef="#br0" timeOffset="66148.53">21675 7557 0,'0'-22'16,"0"44"15,0-1-31,0 0 0,0 0 16,0 0-16,0 22 0,0-22 0,0 0 0,0 0 15,21 21-15,-21-20 16,21-1-16,0 0 0,-21 0 0,21 0 16,0-21-16,1 21 0,-1-21 0,0 0 15,0 0-15,21 0 0,-20 0 16,-1 0-16,21 0 0,-21-21 0,0 0 15,1 21-15,-1-21 0,0 0 0,0 0 16,0-1-16,-21 1 0,0 0 16,21 0-16,-21 0 0,22 0 0,-22-22 15,0 22-15,0 0 0,0 0 16,0 0-16,0-1 0,21 22 0,-21-21 16,21 21-1,-21 21 1,0 1-16,0-1 0,0 0 15,0 0-15,0 0 0,0 0 0,0 22 16,0-22-16,-21 21 0,21-21 16,0 22-16,-21-1 0,21 0 0,0 1 15,-22 20-15,22-20 0,0-1 0,0 21 16,0-20-16,0-1 0,0 22 16,0-22-16,0 0 0,0 1 0,0-1 15,0 0-15,0 1 0,0-1 0,0-21 16,0 21-16,0 1 15,0-22-15,0 0 0,-21 21 0,0-20 16,0-1-16,0-21 0,0 21 0,-1 0 16,-20-21-16,21 0 0,0 0 15,-22 0-15,22 0 0,0 0 0,0-21 16,0 0-16,-22 0 0,22-1 0,0 1 16,0 0-16,0 0 0,0-21 15,21 20-15,0-20 0,-22 21 0,22-21 16,0 20-16,0-20 0,0 0 0,0-1 15,22 1-15,-1 0 0,0-1 0,0 1 16</inkml:trace>
  <inkml:trace contextRef="#ctx0" brushRef="#br0" timeOffset="66437.36">22606 7239 0,'0'-42'15,"0"21"1,0 42 0,0 21-1,0-21-15,21 22 0,-21-1 0,0 0 16,0 1-16,21 20 16,-21-21-16,0 1 0,0 20 0,0-20 15,0-1-15,0 0 0,0 1 0,0-22 16,0 21-16,0 0 0,0-20 15,0-1-15,0 21 0,0-21 0,0 0 16,21-21 0,1 0-16,-1 0 0,0 0 15,0-21-15</inkml:trace>
  <inkml:trace contextRef="#ctx0" brushRef="#br0" timeOffset="66828.14">23199 7726 0,'21'0'16,"0"0"-1,0 0 1,0 0-16,0 0 0,1 0 16,-1 0-16,-21-21 0,21 0 15,0 21-15,0-22 0,0 1 16,1 0-16,-22 0 0,0 0 15,21 0-15,-21-1 0,0 1 16,0 0-16,0 0 0,-21 21 16,-1 0-16,1 0 15,-21 21-15,21 0 0,0 0 16,-22 1-16,1 20 0,21 0 0,0-21 16,-1 22-16,1-1 0,0 0 0,21-20 15,0 20-15,0 0 0,0-21 16,0 1-16,21 20 0,-21-21 0,21-21 15,1 21-15,-1 0 0,0-21 0,21 0 16,-21 0-16,1 0 0,-1 0 16,0 0-16,21 0 0,-21 0 0,1-21 15,20 0-15,-21 21 0,0-21 0,0 0 16,1 0-16</inkml:trace>
  <inkml:trace contextRef="#ctx0" brushRef="#br0" timeOffset="67124.97">22331 7260 0,'0'0'0,"0"-21"16,21 0-16,0 21 0,21-21 0,1 21 15,-1-21-15,0-1 0,22 22 16,-1-21-16,1 21 0,-1 0 0,1-21 16,-1 21-16,1 0 0,-1-21 15,-20 21-15,-1-21 0,22 21 0,-22 0 16,-21 0-16,21 0 0,-20 0 0,-1 0 16,0 0-16</inkml:trace>
  <inkml:trace contextRef="#ctx0" brushRef="#br0" timeOffset="67975.72">20637 9208 0,'0'0'0,"22"0"32,-1 0-17,0 0-15,0-22 0,0 22 16,0-21-16,1 21 0,-1 0 0,-21-21 15,-21 21 1,-1 0 0,-20 0-16,0 0 0,-1 0 0,1 0 15,-21 21-15,20-21 0,-20 21 16,20 1-16,1-1 0,0-21 0,21 21 16,-22 0-16,22 0 0,21 0 15,0 1-15,0-1 0,21-21 16,0 21-16,22 0 0,-1 0 0,0 22 15,22-22-15,-1 0 0,-20 21 0,20-21 16,1 22-16,-22-1 0,22-21 16,-22 22-16,-21-22 0,21 0 0,-20 21 15,-1-21-15,-21 1 0,0-1 16,0 0-16,0 0 0,-21 0 0,-22 0 16,22-21-16,-21 22 0,-1-22 15,1 0-15,-21 0 0,20 0 0,1 0 16,0 0-16,-1 0 0,1-22 0,0 22 15,-1-21-15,1 0 0,21 0 16,0-21-16,-22 20 0,22-20 0,0 21 16,0-21-16,0 20 0,21-20 0,0 0 15,0 21-15,0-1 0,0-20 16,21 21-16,0 0 0,0 0 0,21-1 16,-20 1-16,20 0 0,0 0 0,1 0 15</inkml:trace>
  <inkml:trace contextRef="#ctx0" brushRef="#br0" timeOffset="68499.92">21294 9017 0,'0'-21'16,"0"42"15,0 0-31,0 0 15,0 1-15,0 20 0,0-21 0,0 21 16,0 1-16,0-1 0,0 0 0,0 1 16,0-1-16,0 0 0,0 1 15,0-22-15,0 21 0,0 1 16,-22-22-16,22 0 0,0 21 0,0-21 16,0 1-16,-21-22 0,21 21 0,-21-21 31,0 0-16,21-21-15,0-1 0,0 1 16,0 0-16,0 0 0,0-21 16,0 20-16,0-20 0,21 21 0,0-21 15,0-1-15,1 22 0,-1-21 0,0 21 16,21-22-16,-21 22 0,22 0 16,-1 21-16,0 0 0,1 0 0,-1 0 15,-21 0-15,22 0 0,-22 21 16,21 21-16,-21-20 0,-21-1 0,0 21 15,0 0-15,0-20 0,0 20 16,0-21-16,-21 21 0,21-20 0,-21 20 16,0-21-16,0 0 0,-1 0 0,22 1 15,0-1-15,-21-21 0,21 21 16,-21-21-16,21 21 0,21-42 47,0 0-47,-21 0 0</inkml:trace>
  <inkml:trace contextRef="#ctx0" brushRef="#br0" timeOffset="68924.69">22288 9313 0,'-21'0'0,"0"0"0,0 0 15,0 0-15,0 22 0,21-1 16,0 0-16,-22 0 0,1 0 16,0 0-16,21 22 0,0-22 15,-21 21-15,0-21 0,21 22 0,0-22 16,0 0-16,0 21 0,0-20 16,0-1-16,0 0 0,21-21 15,0 0-15,0 0 0,0 0 16,1 0-16,-1 0 0,0 0 15,0 0-15,0-21 0,0 0 0,1 21 16,-1-22-16,-21 1 0,21 0 0,-21 0 16,21 0-16,-21-22 0,0 22 15,0 0-15,0 0 0,0-21 0,0 20 16,-21 1-16,0 0 0,0 0 16,-1 21-16,1-21 0,0 21 0,0 0 15,0 0-15,0 0 0,-1 0 16,1 0-16,21 21 15,0 0 1,21-21-16,1 21 16,-1-21-16,0 0 0,0 0 0</inkml:trace>
  <inkml:trace contextRef="#ctx0" brushRef="#br0" timeOffset="69303.67">22500 9419 0,'0'0'0,"0"-21"0,21 21 16,-21-21 0,21 21-16,1 0 0,-1 0 15,0 0-15,0 0 16,0 0-16,0 0 16,1 21-16,-1-21 0,-21 21 0,0 0 15,21 1-15,-21-1 0,21 0 0,-21 0 16,0 0-16,0 22 0,0-22 15,0 0-15,0 0 0,0 0 0,-21 0 16,0 1-16,21-1 16,-21-21-16,21 21 15,0-42 1,0 0 0,0-1-16,0 1 0,0 0 0,21 0 15,-21 0-15,0-22 0,21 22 16,0 0-16,-21-21 0,21 21 0,-21-22 15,21 22-15,1 0 0,-22 0 0,21 0 16,-21-1-16,21 1 0,-21 0 16,21 0-16,-21 0 0,21 21 15</inkml:trace>
  <inkml:trace contextRef="#ctx0" brushRef="#br0" timeOffset="69621.5">23347 8848 0,'0'-21'0,"0"42"0,0-64 16,0 22-16,0 0 15,0 42 1,0 0 0,0 22-16,0-1 0,0-21 0,0 22 15,0-1-15,0 0 0,0 22 0,0-22 16,-21 0-16,-22 43 15,22-43-15,0 1 0,21-1 16,-21 0-16,21 1 0,-21-22 0,21 21 16,0-21-16,0 1 0,0-1 15,0 0-15,0 0 0,0 0 0,21-21 16,0 21-16,0-21 16,0 0-16,0 0 0,1-21 15,-1 0-15,0 21 0,-21-21 16,21 0-16</inkml:trace>
  <inkml:trace contextRef="#ctx0" brushRef="#br0" timeOffset="69883.86">23114 9165 0,'21'0'15,"0"0"-15,0-21 0,22 21 16,-1 0-16,-21 0 0,22-21 16,-1 21-16,0 0 0,1 0 0,-1 0 15,0-21-15,-21 21 0,22 0 0,-22 0 16,21 0-16,-21 0 0,1 0 16,-1 0-16,0 0 0,0 0 15</inkml:trace>
  <inkml:trace contextRef="#ctx0" brushRef="#br0" timeOffset="70896.39">20108 11049 0,'0'-21'31,"0"0"-31,21 21 15,1-21-15,-1 21 0,0-22 16,0 22-16,0-21 0,0 0 0,22 0 16,-22 21-16,0-21 0,0 0 0,0-1 15,1 1-15,-22 0 16,21 0-16,-21 0 0,0 0 16,-21 21-1,-1 0 1,1 21-1,21 0-15,0 21 0,0 1 0,0-1 16,0 0-16,0 1 16,21 20-16,1-21 0,-22 22 0,21-22 15,0 22-15,0-22 0,-21 0 0,0 1 16,21-1-16,-21 0 0,0-20 16,0 20-16,0-21 0,0 0 0,0 0 15,0 1-15,-21-1 0,0-21 0,0 21 16,0-21-16,-22 0 0,22 0 0,-21 0 15,21 0-15,-22 0 0,22 0 16,-21 0-16,21 0 0,-1 0 0,-20-21 16,21 0-16,-21 21 0,20-22 0,1 1 15,0 21-15,0-21 0,0 0 16,0 21-16,-1-21 0,22 0 16,0-1-16,0 1 15,22 0 1,-1 21-16,21 0 0,-21-21 0,22 21 15,-1-21-15,0 21 0,1-21 0,-1 21 16</inkml:trace>
  <inkml:trace contextRef="#ctx0" brushRef="#br0" timeOffset="71384.71">20870 11197 0,'0'0'0,"0"21"47,0 1-31,0-1-16,0 0 0,0 0 0,0 0 15,0 0-15,0 1 0,0-1 0,0 0 16,0 21-16,-21-21 0,21 1 16,0-1-16,0 0 0,-21 0 15,0 0-15,0-21 47,21-21-47,0 0 16,0 0-16,0 0 0,21-1 15,-21 1-15,21-21 0,0 21 16,0-22-16,0 22 0,22-21 0,-22 0 16,0 20-16,21 1 0,-20-21 15,20 21-15,-21 21 0,21-21 0,-20 21 16,20 0-16,-21 0 0,0 21 0,22 0 15,-43 0-15,21 0 0,-21 0 16,21 22-16,-21-22 0,0 21 0,0-21 16,0 22-16,0-22 0,-21 0 0,21 0 15,0 0-15,-21 1 0,-1-1 0,22 0 16,-21 0-16,21 0 16,21-42 30</inkml:trace>
  <inkml:trace contextRef="#ctx0" brushRef="#br0" timeOffset="71692.05">21929 10732 0,'0'21'16,"0"0"-16,0 0 16,-22 21-16,22-20 0,-21 20 0,21 0 15,-21 1-15,0 20 0,0-21 16,21 22-16,-21-22 0,-1 22 0,1-22 16,0 0-16,21 1 0,0-1 0,0 0 15,0-20-15,0 20 0,0-21 16,0 0-16,0 0 0,21-21 15,0 22-15,1-22 0,-1 0 0,0 0 16,0 0-16,0 0 16,0-22-16,1 1 0,-1 0 15,0 21-15,0-21 0,-21 0 0,0 0 16</inkml:trace>
  <inkml:trace contextRef="#ctx0" brushRef="#br0" timeOffset="71915.92">21696 11282 0,'0'0'0,"-21"0"0,-1 0 15,22 21-15,22-21 16,-1 0 0,0 0-16,0-21 15,21 21-15,-20-21 0,-1 21 16,21 0-16,-21-21 0,22 21 0,-22 0 15,21 0-15,0-22 0,-20 22 16,-1 0-16,0-21 0,21 21 0,-21 0 16,1 0-16</inkml:trace>
  <inkml:trace contextRef="#ctx0" brushRef="#br0" timeOffset="72320.03">22437 11367 0,'0'21'16,"21"-21"-1,0 0-15,0 0 0,0 0 16,0 0-16,1 0 0,-1-21 16,0 21-16,0-22 0,0 22 15,0-21-15,1 21 0,-22-21 0,21 21 16,-21-21-16,21 0 0,-21 0 15,0-1-15,0 1 16,-21 0-16,0 0 0,-1 21 16,1 0-16,0 0 0,0 0 0,0 0 15,0 0-15,-1 0 16,1 21-16,0 0 0,0 0 0,21 1 16,0-1-16,0 0 0,-21 21 0,21-21 15,0 1-15,-21-1 0,21 21 0,0-21 16,0 0-16,0 1 0,0-1 15,0 0-15,0 0 0,0 0 16,21-21-16,0 21 0,0-21 16,0 0-16,0 0 15,1 0-15,-1 0 0,21 0 0,-21 0 16</inkml:trace>
  <inkml:trace contextRef="#ctx0" brushRef="#br0" timeOffset="73113.08">23474 11261 0,'0'-21'0,"0"-43"16,0 43-16,0 0 16,-21 0-16,-1-1 15,1 1-15,0 21 0,0 0 16,0 0-16,0 0 0,-1 0 15,1 0-15,0 21 0,0 1 16,0-1-16,0 21 0,-1-21 16,1 22-16,21-22 0,0 21 0,-21-21 15,21 22-15,0-22 0,0 0 0,0 0 16,0 0-16,0 0 0,0 1 16,21-1-16,0-21 0,1 21 15,-1-21-15,0 0 0,0 0 0,0 0 16,0 0-16,1-21 15,-1 0-15,0-1 0,0 22 0,0-21 16,-21 0-16,21 0 0,1 0 16,-22 0-16,21 21 0,-21-43 15,21 43-15,0-21 0,-21 0 0,0 0 16,0 0-16,21-1 0,0 22 16,-21-21-16,0 42 15,0 1 1,0-1-16,0 0 0,0 0 0,0 0 15,0 22-15,0-22 0,0 0 0,-21 21 16,21-21-16,-21 22 0,21-1 16,0-21-16,-21 22 0,21-1 0,-21-21 15,21 21-15,0 1 0,0-1 0,-21 22 16,21-22-16,0 0 0,0 1 0,0 20 16,-22-21-16,22 1 15,-21 20-15,21-20 0,0-1 0,0 0 16,-21 1-16,21-1 0,-21-21 0,21 21 15,0 1-15,-21-22 0,0 21 0,-1-21 16,22 1-16,-21-1 0,21 0 16,0 0-16,-21 0 0,0 0 15,0-21-15,21-21 16,-21 0 0,21 0-16,0 0 0,0-22 15,0 22-15,0-21 0,0 21 0,0-22 16,0 1-16,0-21 0,0 20 0,21-20 15,-21 20-15,21-20 16,0-1-16,-21 22 0,21-21 0,0 20 16,1-20-16,-1 20 0,0 1 0,0 0 15,0 21-15,0-22 0,1 22 16,-1-21-16,21 21 0,-21-22 0,0 22 16,22-21-16,-1 21 0,-21-1 0,22-20 15,-1 21-15,-21 0 0,21 0 0</inkml:trace>
  <inkml:trace contextRef="#ctx0" brushRef="#br0" timeOffset="73463.88">23982 11282 0,'0'0'0,"0"21"16,21-21 15,0 0-31,0-21 15,0 0-15,1 0 0,-1 21 16,0-22-16,0 22 0,0-21 16,-21 0-16,21 0 0,-21 0 15,0 0 1,-21 21-16,0 0 16,0 0-16,0 0 0,0 0 0,-1 21 15,-20-21-15,21 21 0,0 21 16,0-21-16,-1 1 0,22 20 0,0-21 15,0 21-15,0-20 0,0 20 16,0-21-16,0 21 0,0-20 0,0-1 16,0 0-16,22 0 0,-1-21 0,0 21 15,0-21-15,0 21 16,0-21-16,1 0 0,-1 0 0,0 0 16,0 0-16</inkml:trace>
  <inkml:trace contextRef="#ctx0" brushRef="#br0" timeOffset="73854.64">24384 11197 0,'0'-21'15,"0"42"-15,0-63 0,0 21 0,0 0 0,21-1 16,-21 1-16,21 21 0,0-21 16,1 0-16,-1 21 15,0 0-15,0 0 0,0 0 0,0 0 16,1 0-16,-1 0 0,21 0 15,-21 21-15,0 0 0,1 0 0,20 1 16,-42 20-16,21 0 0,-21 1 0,0-22 16,21 21-16,-21 0 0,0-20 15,0 20-15,0-21 0,0 21 16,-21-20-16,0-1 0,21 0 0,-21 0 16,0-21-16,21 21 0,-22-21 0,1 0 15,0 0-15,21-21 31,0 0-31,0 0 0,0 0 16,0-22-16,21 22 0,0 0 16,1-21-16,-1-1 0,0 1 0,0 0 15,0 20-15,22-20 0,-22 0 0,0-1 16,0 22-16,0-21 0,0 21 16,1 0-16,-1-1 0,0 22 15,-21-21-15</inkml:trace>
  <inkml:trace contextRef="#ctx0" brushRef="#br0" timeOffset="75171.41">20743 12658 0,'21'-21'0,"-21"-1"16,-21 22 15,0 22-15,21-1-16,-21 21 0,0 0 16,21 22-16,-21-1 0,21 1 0,-22-1 15,1 1-15,0-1 0,0 1 0,21-1 16,-21 1-16,0-22 15,-1 22-15,1-22 0,0 0 0,21-20 16,0-1-16,-21 0 0,21 0 0,-21 0 16,0-21-16,21-21 31,0 0-31,-22 0 0,22 0 16,0-1-16,0 1 0,0-21 0,0 21 15,0 0-15,0-22 0,0 22 16,0 0-16,0 0 0,0 0 0,0-1 15,22 22-15,-22-21 0,21 21 16,0 0-16,0 21 16,0 1-16,0-1 0,1 0 15,-1 0-15,0 0 0,0 0 0,21 22 16,-20-22-16,20 0 0,-21 0 16,21 0-16,-20-21 0,20 22 0,0-22 15,-21 0-15,22 0 0,-22 0 0,21 0 16,-21 0-16,22 0 0,-22 0 15,21-22-15,-21 22 0,1-21 0,20 0 16,-21 0-16,0 0 0,0 0 0,1-1 16,-1 1-16,0-21 0,-21 21 0,21-22 15,0 22-15,-21-21 16,0 0-16,0 20 0,21-20 0,-21 21 0,0 0 16,0 0-16,0-1 0,0 44 31,0-1-31,0 21 0,0-21 15,0 0-15,0 22 0,0-22 0,0 21 16,0-21-16,0 22 0,22-22 16,-22 0-16,21 0 0,-21 22 0,21-43 15,0 21-15,0 0 0,0 0 0,1-21 16,-1 0-16,0 0 0,21 0 16,-21 0-16,1 0 0,20 0 0,-21 0 15,0-21-15,22 21 0,-22-21 0,0 21 16,0-21-16,0-1 0,0 1 15,-21 0-15,0 0 0,0 0 16,0-22-16,0 22 0,0 0 0,0-21 16,0 21-16,-21-1 0,-21 1 0,21-21 15,-22 21-15,22 21 0,-21-21 16,0 21-16,-1 0 0,22 0 0,-21 0 16,-1 0-16,1 0 0,21 0 0,-21 21 15,20 0-15,1-21 0,21 21 16,0 0-16,0 0 0,0 1 0,21-1 15,1 0-15,-1-21 0,21 21 16,-21-21-16,22 0 0,-1 0 16,0 0-16,1 0 0</inkml:trace>
  <inkml:trace contextRef="#ctx0" brushRef="#br0" timeOffset="75670.12">22352 13018 0,'0'0'0,"-21"0"16,21 21-16,0 0 15,0 0-15,0 0 16,-21 22-16,21-22 0,-22 0 0,22 0 16,-21 0-16,21 0 0,-21 22 15,21-22-15,-21-21 0,0 21 16,21 0-16,0 0 0,-21-21 0,21 22 15,-22-22-15,22-22 47,0 1-47,0 0 16,0 0-16,22 0 0,-1 0 16,0-1-16,0-20 0,0 21 0,0-21 15,1 20-15,-1-20 0,0 21 0,21 0 16,-21-22-16,22 22 0,-1 21 15,-21 0-15,22 0 0,-1 0 16,-21 0-16,21 0 0,-20 21 0,-1 1 16,0-1-16,0 0 0,-21 21 15,0-21-15,0 1 0,0-1 0,0 0 16,0 0-16,0 0 0,0 0 0,0 1 16,0-1-16,0 0 0,-21-21 15,0 21-15,0-21 0,-1 21 16,1-21-1,21-21 1,0 0 0,21 21-16</inkml:trace>
  <inkml:trace contextRef="#ctx0" brushRef="#br0" timeOffset="76559.85">23558 12954 0,'0'0'0,"-63"-21"16,42 21-16,0 0 0,-22 0 16,22 0-16,0 0 0,0 0 15,-22 21-15,22 0 0,-21 0 16,0 1-16,20-1 0,-20 0 15,21 0-15,0 0 0,0 22 0,21-22 16,0 0-16,0 0 0,0 0 0,0 0 16,0 1-16,21-1 15,0 0-15,0-21 0,0 0 16,0 0-16,1 0 0,-1 0 0,0 0 16,21 0-16,-21 0 0,1 0 15,-1-21-15,0 21 0,0-21 0,0-1 16,0 1-16,1 0 0,-22 0 15,0 0-15,21 0 0,0-1 16,0 1-16,-21 0 0,0 0 16,21 0-16,0 0 0,1-1 15,-22 1-15,0 42 47,0 1-47,0-1 16,0 0-16,0 0 15,0 0-15,0 0 0,0 1 0,0-1 16,0 21-16,0-21 0,0 0 0,0 1 16,0 20-16,0-21 0,-22 0 15,22 22-15,0-1 0,0-21 16,-21 21-16,21 1 0,0-1 0,-21 0 16,21 22-16,-21-22 0,21 1 15,0-1-15,0 21 0,0-20 0,0-1 16,-21 0-16,21 1 0,0-1 0,0 0 15,0 1-15,-21-1 0,21 0 0,0 1 16,0-1-16,0 0 0,0 1 16,0-22-16,0 21 0,0 1 0,0-22 15,0 21-15,0-21 0,0 22 0,0-22 16,0 0-16,0 0 0,21 0 0,-21 0 16,0 1-16,21-22 0,-21-22 31,0 1-16,0 0-15,0 0 0,0-21 0,0-1 16,0 1-16,0 0 0,0-22 16,0 1-16,0-1 0,0 1 0,0-1 15,0 1-15,21-22 0,0 21 0,0 1 16,1-1-16,-1 1 0,0-1 16,21 1-16,-21-1 0,22 22 0,-22 0 15,21-1-15,-21 1 0,22 0 16,-1-1-16,0 22 0,1 0 0,-1-21 15,0 21-15,1-1 0,20 1 0,-42 21 16,22-21-16,-1 0 0,-21 21 16,0 0-16,1 0 0</inkml:trace>
  <inkml:trace contextRef="#ctx0" brushRef="#br0" timeOffset="77188.02">19981 14478 0,'0'21'0,"0"-42"16,0-21-16,0 21 0,0-1 0,-21-20 15,21 21-15,0 0 0,0 0 0,0-22 16,0 22-16,0 0 0,0 0 15,0 63 17,0-21-32,0 22 0,0-1 15,0 21-15,0-20 0,0 20 16,0 1-16,0-1 0,0-20 0,0 20 16,0 1-16,0-22 0,0 0 0,-21 1 15,21-1-15,-21 0 0,0 1 16,21-22-16,0 21 0,0-21 0,0 0 15,-22 1-15,22-1 0,0-42 32,0-1-32,0 1 0,22-21 15,-22 21-15,0-22 0</inkml:trace>
  <inkml:trace contextRef="#ctx0" brushRef="#br0" timeOffset="77423.88">19854 14499 0,'0'-42'15,"0"84"-15,0-105 0,0 42 16,0-1-16,21 1 0,1 21 16,-1 0-16,0-21 0,0 21 15,0 0-15,22-21 0,-22 21 16,0 0-16,21 0 0,1 0 0,-1 0 16,0 0-16,1 0 0,-1 0 15,21 0-15,-20 0 0,-1 0 16,0 0-16,-20 0 0,20 0 0,-21 21 15,0-21-15,0 21 0,-21 0 16,-21 1 0,0-22-16,0 0 0,-21 21 0</inkml:trace>
  <inkml:trace contextRef="#ctx0" brushRef="#br0" timeOffset="77619.77">20151 14669 0,'0'0'0,"-22"21"0,1 0 0,0 0 15,21 0-15,0 0 0,0 1 16,21-22 0,0 0-1,1 0-15,-1 0 0,0 0 16,21 0-16,-21-22 0,22 22 0,-22 0 16,21-21-16,1 21 0,-1-21 15,-21 0-15,21 21 0,1-21 0,-22 0 16,21-1-16</inkml:trace>
  <inkml:trace contextRef="#ctx0" brushRef="#br0" timeOffset="77939.59">21188 14161 0,'0'0'0,"0"-22"15,-21 22 1,-1 0-16,1 0 15,0 22-15,21-1 0,0 0 0,-21 21 16,21-21-16,-21 22 0,21-1 16,-21 0-16,21 22 0,0-22 0,0 1 15,0 20-15,0-21 0,0 1 0,0-1 16,0 22-16,0-43 0,0 21 16,0 0-16,0 1 0,0-22 15,0 21-15,21-21 0,-21 1 0,0-1 16,21 0-16,0-21 0,-21 21 0,21-21 15,0 0-15,1 0 0,-1 0 16,0-21-16,21 21 0,-21-21 16,1 0-16,-1-1 0,0 1 0,21 0 15,-21 0-15,1-21 0</inkml:trace>
  <inkml:trace contextRef="#ctx0" brushRef="#br0" timeOffset="78372.34">21590 14690 0,'21'-43'15,"-42"107"1,21-85-16,21-43 0,-42 64 15,0 21-15,0 1 16,21-1-16,-22 0 16,1 0-16,21 0 0,0 22 0,0-22 15,0 0-15,0 0 0,0 21 0,0-20 16,0-1-16,0 0 0,0 0 0,0 0 16,21 0-16,-21 1 0,22-1 15,-1-21-15,0 21 0,0-21 0,0 0 16,22 0-16,-22 0 0,0 0 15,0 0-15,0 0 0,0-21 16,22 21-16,-22-21 0,0-1 0,0 1 16,0 0-16,1 0 0,-1 0 15,-21 0-15,21-1 0,-21-20 16,0 21-16,0 0 0,0-22 0,0 22 16,-21 0-16,0-21 0,-1 21 0,1-1 15,0 1-15,-21 21 0,21-21 16,-1 21-16,-20 0 0,21 0 0,0 0 15,-22 0-15,22 21 0,0 0 0,-21 1 16,21-1-16,-1 0 0,1 0 16,0 0-16,21 0 0,0 1 0,0-1 15,0 0-15,0 0 0,0 0 0,0 0 16,0 1-16,0-1 0,21-21 16,-21 21-16,21-21 0,22 0 15,-22 21-15,0-21 0,21 0 0,-20 0 16,-1 0-16,21 0 0</inkml:trace>
  <inkml:trace contextRef="#ctx0" brushRef="#br0" timeOffset="79176.92">22733 14732 0,'0'0'0,"0"-21"0,0 0 0,-21 21 15,0-21-15,-1 21 0,1 0 0,0 0 16,0 0-16,0 0 0,0 0 16,-1 0-16,1 0 0,0 0 0,0 21 15,0 0-15,0 0 0,-1 0 0,1 0 16,0 1-16,21-1 0,0 0 16,0 21-16,-21-21 0,21 1 0,0-1 15,0 0-15,0 0 0,0 0 16,21 0-16,0-21 15,0 0-15,1 0 0,-1 0 16,0 0-16,0 0 0,0 0 16,0-21-16,1 0 0,-1 21 15,0-21-15,0 0 0,0 0 16,-21-1-16,21 1 0,1-21 0,-1 21 16,-21 0-16,0-1 0,21-20 0,-21 21 15,21 0-15,-21 0 0,0-1 16,0 1-16,0 42 31,0 1-31,0-1 16,0 0-16,0 0 0,0 0 0,0 0 15,0 1-15,0-1 0,0 0 0,0 0 16,0 0-16,0 22 0,21-22 16,-21 0-16,21 0 15,1 0-15,-1 0 0,-21 1 0,21-22 16,0 21-16,0-21 0,22 0 0,-22 0 15,0 0-15,21 0 0,-21 0 16,22 0-16,-22 0 0,21 0 0,-21-21 16,1-1-16,20 1 0,-21 0 0,0 0 15,22 0-15,-22 0 0,0-22 16,0 1-16,0 21 0,-21-22 16,21 1-16,1 0 0,-22-1 0,0-20 0,21 21 15,0-1-15,-21 1 0,0 0 16,21-1-16,-21 22 0,0 0 0,0 0 15,0 0-15,0 42 16,-21 0 0,21 0-16,-21 0 0,0 22 0,21-22 15,0 21-15,0 0 0,-22 1 0,22-1 16,0 0-16,-21-20 0,21 20 16,0 0-16,0-21 0,0 22 0,0-22 15,0 0-15,0 21 0,0-20 0,0-1 16,0 0-16,0 0 0,0 0 15,21-21 1,1 0-16,-1 0 0,0 0 16,0-21-16,0 21 0,22-21 15</inkml:trace>
  <inkml:trace contextRef="#ctx0" brushRef="#br0" timeOffset="79451.78">23495 14542 0,'0'0'0,"-42"0"0,20 0 16,44 0 15,-1 0-31,0 0 0,21 0 16,-21 0-16,22 0 0,-1 0 0,0-22 15,1 1-15,-1 21 0,0 0 16,1-21-16,-1 21 0,0 0 0,-20 0 16,-1-21-16,0 21 0,0 0 0,0 0 15,0-21-15,1 21 0</inkml:trace>
  <inkml:trace contextRef="#ctx0" brushRef="#br0" timeOffset="80053.45">20743 15812 0,'-21'-22'15,"42"44"-15,-42-65 0,0 1 0,21 21 16,0 0-16,0-1 0,-21 1 0,21 0 15,-21 21-15,21 21 32,0 0-32,0 22 0,0-1 0,0 22 15,0-22-15,0 21 0,0 1 0,0-1 16,0 1-16,0-1 0,0 1 16,0-1-16,0-20 0,0 20 0,-22-20 15,22-1-15,0-21 0,0 21 16,0-20-16,0-1 0,0 0 15,0 0-15,0 0 0,0 0 0,0-42 32,-21 0-17</inkml:trace>
  <inkml:trace contextRef="#ctx0" brushRef="#br0" timeOffset="80459.73">20129 16002 0,'-42'-42'16,"84"84"-16,-105-105 0,21 41 0,20 1 0,1 0 0,0 0 16,21 0-16,0 0 0,0-1 15,0 1-15,21 0 16,0 0-16,1 21 0,20-21 0,0 21 16,22-21-16,-1 21 0,1-22 15,-1 22-15,22 0 0,0 0 0,-1-21 16,1 21-16,21 0 0,-22 0 0,1 21 15,0 1-15,-22-1 0,22 0 16,-22 21-16,1 1 0,-1-1 0,1 0 16,-43 22-16,21-22 0,-20 22 0,-22-22 15,0 21-15,-22-20 0,1-1 16,-21 0-16,0 1 0,-1-22 0,1 21 16,-22-21-16,1 1 0,-1 20 15,-20-21-15,20-21 0,-20 21 16,20 0-16,-21-21 0,22 22 0,-1-22 15,1 0-15,21 0 0,-1 0 0,22 0 16,0 0-16,21-22 16,21 22-1,0-21-15,0 0 0,1 0 0,20 0 16,0 0-16,1-1 0,-1 1 16</inkml:trace>
  <inkml:trace contextRef="#ctx0" brushRef="#br0" timeOffset="80891.67">21844 16044 0,'0'0'16,"-21"0"-16,0 0 16,-1 0-16,1 22 0,-21-1 15,21 0-15,0 0 0,-1 0 0,-20 22 16,21-22-16,21 0 0,-21 21 0,0-21 15,21 22-15,0-22 0,0 0 16,0 0-16,0 22 0,0-22 16,21-21-16,0 21 0,0 0 0,21-21 0,-20 0 15,20 21-15,0-21 16,-21 0-16,22 0 0,-1 0 0,-21 0 16,22-21-16,-22 21 0,21-21 0,-21 0 15,0 0-15,1-1 0,-22 1 16,0 0-16,0 0 0,0 0 0,0-22 15,0 22-15,0-21 0,-22 0 0,1 20 16,-21-20-16,21 21 0,-22-21 16,1 20-16,21 1 0,-21 21 0,-1-21 15,1 21-15,0 0 0,-1 0 0,22 0 16,-21 21-16,21-21 0,-1 21 16,1 1-16,21-1 0,0 0 15,0 0-15,21 0 0,1 0 0,-1 1 16,21-1-16,0 0 0,-20 0 0,20 0 15,0-21-15,1 0 0</inkml:trace>
  <inkml:trace contextRef="#ctx0" brushRef="#br0" timeOffset="81263.45">22415 16087 0,'0'-21'0,"0"-1"0,-21 1 16,0 21-1,0 0-15,21 21 16,0 1-16,-21-1 16,21 0-16,0 0 0,0 21 0,0-20 15,0-1-15,0 21 0,0-21 16,0 0-16,0 1 0,21-1 0,-21 0 16,21 0-16,0 0 0,-21 0 0,21-21 15,1 22-15,-1-22 0,0 0 16,0 0-16,0 0 0,0 0 15,1 0-15,-1 0 0,-21-22 0,0 1 16,21 0-16,0 0 0,-21 0 16,0 0-16,0-1 0,0-20 15,0 21-15,0-21 0,0 20 0,0 1 16,0 0-16,0 0 0,0 0 0,0 0 16,21 21-1,0 0 1,1 0-1</inkml:trace>
  <inkml:trace contextRef="#ctx0" brushRef="#br0" timeOffset="81676.22">23114 15727 0,'0'-21'0,"0"42"0,0-63 16,0 20-16,0 1 0,0 0 0,0 42 31,0 22-15,0-22-16,0 0 0,0 0 0,0 21 15,0 1-15,0-22 0,0 21 16,0 1-16,0-1 0,0 0 0,-21 1 16,21-1-16,-21-21 0,21 21 0,-22-20 15,22 20-15,0-21 0,0 0 16,-21 0-16,21 1 0,0-1 15,0 0-15,0-42 32,0 0-17,0-1-15,21 1 0,-21 0 16,22 0-16,-1-21 0,21 20 16,-21 1-16,0 0 0,22 0 0,-22 0 15,0 0-15,21 21 0,-20 0 0,-1-22 16,0 22-16,0 0 0,0 0 0,0 0 15,1 22-15,-22-1 0,21 0 16,-21 0-16,0 0 0,21 0 16,-21 1-16,0-1 0,0 0 15</inkml:trace>
  <inkml:trace contextRef="#ctx0" brushRef="#br0" timeOffset="81792.14">23453 16277 0,'-43'43'0,"-63"20"16,85-63-16,191-106 0,-361 212 15,170-85-15,0-21 0,0 0 16,-1 0-16,1 0 15,21-21 1,0 0-16,0 0 16</inkml:trace>
  <inkml:trace contextRef="#ctx0" brushRef="#br0" timeOffset="82119.87">23876 15494 0,'0'-21'15,"0"0"-15,0 42 32,0 0-17,0 0-15,0 0 0,0 22 0,0-22 16,0 21-16,0-21 0,0 22 15,0-1-15,0 0 0,0 1 16,-21-1-16,21 0 0,0 1 0,0-1 16,0 0-16,-21 1 0,21-1 15,0-21-15,-22 22 0,22-22 0,0 0 16,0 0-16,0 0 0,0 0 0,0 1 16,22-22 15</inkml:trace>
  <inkml:trace contextRef="#ctx0" brushRef="#br0" timeOffset="82535.64">24320 16066 0,'0'0'0,"22"0"0,-1 0 15,0 0-15,-21-22 0,21 22 0,0 0 16,0-21-16,1 21 0,-22-21 16,21 21-16,0-21 0,0 0 0,0 21 15,0-21-15,-21-1 0,0 1 0,22 0 16,-22 0 0,0 0-16,0 0 0,0-1 0,0 1 15,0 0-15,-22 0 0,1 21 16,0 0-16,0 0 15,0 0-15,0 0 0,-1 21 0,1 0 16,0 0-16,0 22 0,21-22 0,-21 21 16,0 1-16,21-22 0,-22 21 15,22 0-15,0-20 0,-21 20 0,21-21 16,0 0-16,0 0 0,0 1 0,0-1 16,21 0-16,1-21 15,-1 21-15,0-21 0,0 0 16,0 0-16,0 0 0,1 0 0,-1-21 15,0 0-15,0 21 0,0-21 0,0-1 16,1 1-16,-22 0 0,21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5A4B-CB46-4E90-BADB-2AA0DB2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AE3E-0805-4012-9226-9DA027A3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761E-4D73-4D12-9EB8-E19FB21B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3B35E-85D5-4F98-A8F0-BFE5A51E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7A70-3CB6-4A1E-B401-7B21A037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B039-66BE-48BF-A847-A59DC108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616D6-D3B6-4FFD-BFAB-B401C789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B160-428A-434C-B790-0FA6EE6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8D05-8D54-4A14-8CEC-23A5AB3A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D6C3-D5DE-42F1-A54B-2193FE8A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9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28138-14A2-4112-9477-B01CA3E1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CF38-6627-4E57-B831-1585945F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83CE-6E1B-4703-9C0C-216C6A1A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5436-60D1-4B49-B8F2-CB5A7F5C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6101-2151-4F91-97EB-8ED3DE97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5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44D9-F275-4DDD-BB88-B82DA01D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7DC4-3EBD-444E-913C-AADF0BE2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091A3-99D7-4C9A-94BC-E6E40943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9F17-2A53-4899-94AC-CC4241D0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4C3C-2E4B-4295-87E1-5C76FC13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0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5AF7-5032-471D-9E6D-EE4BD646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F3D9-B5CA-4DBF-8711-01FB0C7C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9949-1462-4F52-BD61-D5438D5B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445E-0DF2-4DE1-8A4F-EA5823C1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0403-3766-4CB1-9E80-BB18B9F4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5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E14-089D-4052-9A45-47303EC2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2529-D403-4F5C-A1BE-2D4AAED7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5431-B3E3-43A3-9931-F5B566D3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EFA1C-0631-4EDD-A281-E9AA8F3B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67BA5-087F-4054-8BED-CB2D28D8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01E6-1C06-4A0A-9C20-E129E435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47A0-C4A4-4A58-B03A-6FF69634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8CCB-BAC8-42D5-B548-6697166D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29B8D-FF66-420C-847E-F2CB2420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1299-E633-4D2D-B4AB-9231A9B31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37C1-C55B-466B-B1A8-2B160C17C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A7124-F6B3-4997-AE24-1C6DCA9E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CA30D-8E0F-4081-ADD1-14DA74D8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79C00-1E47-448F-B2E9-2CFCBADF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702-6CDB-47FE-9AC5-F85B9925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52775-D325-48D2-B173-899E52B0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20276-BA52-4A0B-95D8-F3F90608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2D455-A0E0-4E1B-826F-80DD274E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8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3F69-CAC8-453B-AB65-49380AE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63825-2226-443E-A549-8DD014B4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8A13-7B38-4630-B3CA-037DD7C1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292-4D7D-47A9-BD6D-57DA756B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C1F7-B929-44FD-8181-5AC475DB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8A247-B343-4906-8D52-B2555637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C6F5-2BDB-48C2-9604-34523D60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8B6C-E476-493C-B156-5E8E9321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5BBA9-8888-4457-A256-A5052FE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4771-2326-45E7-BE4B-2A656B99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CDC4E-DE97-4FED-93C7-DDA2755F4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C37E-BE20-44E2-BD14-757D3F62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B68B-98A2-43F7-8080-7C3ED078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37C27-A844-4FD3-B786-0D18570B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CF55-0ECA-457E-B8DD-DDD6C08B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7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170E-EC81-46E8-B828-3F17E92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BEC94-D83A-458A-9273-28F1C700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1DA0-4EE6-440C-83F1-F9171A8F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9232-FB04-44E4-9D5F-45615A47D84B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B385-94A8-4FB5-8975-5D8895BA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72F2-5DC3-40EC-A024-C28791658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6D7D-883C-4BA1-8ADF-91051AC9E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8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1795C-FB93-4B42-BDC8-A1676E9A270C}"/>
                  </a:ext>
                </a:extLst>
              </p14:cNvPr>
              <p14:cNvContentPartPr/>
              <p14:nvPr/>
            </p14:nvContentPartPr>
            <p14:xfrm>
              <a:off x="769680" y="106560"/>
              <a:ext cx="6545880" cy="365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1795C-FB93-4B42-BDC8-A1676E9A2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320" y="97200"/>
                <a:ext cx="656460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803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A90761-4E87-4F80-899C-9D12AC2580BA}"/>
                  </a:ext>
                </a:extLst>
              </p14:cNvPr>
              <p14:cNvContentPartPr/>
              <p14:nvPr/>
            </p14:nvContentPartPr>
            <p14:xfrm>
              <a:off x="15120" y="251640"/>
              <a:ext cx="11796120" cy="464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A90761-4E87-4F80-899C-9D12AC258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42280"/>
                <a:ext cx="11814840" cy="46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9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E0C9A-BA06-4C54-BB6A-356DB0B669CE}"/>
                  </a:ext>
                </a:extLst>
              </p14:cNvPr>
              <p14:cNvContentPartPr/>
              <p14:nvPr/>
            </p14:nvContentPartPr>
            <p14:xfrm>
              <a:off x="0" y="45720"/>
              <a:ext cx="12184560" cy="476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E0C9A-BA06-4C54-BB6A-356DB0B66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220328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0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C78DA0-60CE-4D79-B952-0171B5694492}"/>
                  </a:ext>
                </a:extLst>
              </p14:cNvPr>
              <p14:cNvContentPartPr/>
              <p14:nvPr/>
            </p14:nvContentPartPr>
            <p14:xfrm>
              <a:off x="0" y="510480"/>
              <a:ext cx="1203228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C78DA0-60CE-4D79-B952-0171B56944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01120"/>
                <a:ext cx="120510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8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61845C-45E0-4898-AC35-9ED6DB5D1589}"/>
                  </a:ext>
                </a:extLst>
              </p14:cNvPr>
              <p14:cNvContentPartPr/>
              <p14:nvPr/>
            </p14:nvContentPartPr>
            <p14:xfrm>
              <a:off x="708480" y="236160"/>
              <a:ext cx="1009692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61845C-45E0-4898-AC35-9ED6DB5D1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226800"/>
                <a:ext cx="1011564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23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3D965A-66AD-4A3E-A13A-853E0CE5E41F}"/>
                  </a:ext>
                </a:extLst>
              </p14:cNvPr>
              <p14:cNvContentPartPr/>
              <p14:nvPr/>
            </p14:nvContentPartPr>
            <p14:xfrm>
              <a:off x="1196280" y="647640"/>
              <a:ext cx="6919200" cy="270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3D965A-66AD-4A3E-A13A-853E0CE5E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920" y="638280"/>
                <a:ext cx="693792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35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2A26A-4B4D-4A3A-8455-01A1E00D8B02}"/>
              </a:ext>
            </a:extLst>
          </p:cNvPr>
          <p:cNvSpPr txBox="1"/>
          <p:nvPr/>
        </p:nvSpPr>
        <p:spPr>
          <a:xfrm>
            <a:off x="3048886" y="1859340"/>
            <a:ext cx="60977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(20.90);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B8DCF1-AAD9-4D9E-9D9E-38F0EF8DE0A2}"/>
                  </a:ext>
                </a:extLst>
              </p14:cNvPr>
              <p14:cNvContentPartPr/>
              <p14:nvPr/>
            </p14:nvContentPartPr>
            <p14:xfrm>
              <a:off x="68400" y="563760"/>
              <a:ext cx="12116160" cy="596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B8DCF1-AAD9-4D9E-9D9E-38F0EF8DE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54400"/>
                <a:ext cx="12134880" cy="59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013B66-D7E0-4D08-B787-01EB9FB074FA}"/>
                  </a:ext>
                </a:extLst>
              </p14:cNvPr>
              <p14:cNvContentPartPr/>
              <p14:nvPr/>
            </p14:nvContentPartPr>
            <p14:xfrm>
              <a:off x="411480" y="152280"/>
              <a:ext cx="1113300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013B66-D7E0-4D08-B787-01EB9FB07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142920"/>
                <a:ext cx="1115172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4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55FF1-7A10-4E4A-8D18-EE936933DB71}"/>
                  </a:ext>
                </a:extLst>
              </p14:cNvPr>
              <p14:cNvContentPartPr/>
              <p14:nvPr/>
            </p14:nvContentPartPr>
            <p14:xfrm>
              <a:off x="678240" y="175320"/>
              <a:ext cx="2217600" cy="11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55FF1-7A10-4E4A-8D18-EE936933D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165960"/>
                <a:ext cx="2236320" cy="11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48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8E0-3DCB-4602-AC8C-160A99EE6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EF177-D432-416E-9846-1EE6E485C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B66799-0F28-4518-BBF1-C860493EC281}"/>
                  </a:ext>
                </a:extLst>
              </p14:cNvPr>
              <p14:cNvContentPartPr/>
              <p14:nvPr/>
            </p14:nvContentPartPr>
            <p14:xfrm>
              <a:off x="510480" y="205920"/>
              <a:ext cx="8633880" cy="589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B66799-0F28-4518-BBF1-C860493EC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120" y="196560"/>
                <a:ext cx="8652600" cy="59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05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2021-04-07T01:11:17Z</dcterms:created>
  <dcterms:modified xsi:type="dcterms:W3CDTF">2021-04-07T02:04:58Z</dcterms:modified>
</cp:coreProperties>
</file>