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05:57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4805 2117 0,'21'0'63,"0"-21"-32,0 21-31,-21-22 16,21 22-1</inkml:trace>
  <inkml:trace contextRef="#ctx0" brushRef="#br0" timeOffset="4988.14">2836 1185 0,'0'0'0,"-21"0"16,21-21-1,0 0-15,-21 0 0,21 0 16,0 0-16,0-1 16,-21 1-16,21 0 0,0 0 15,0 0-15,-21 0 16,21-1-16,0 1 16,0 0-16,0 42 46,0 0-46,0 1 16,0 20-16,0-21 16,0 0-16,0 22 0,0-22 0,0 21 15,0-21-15,0 22 0,0-22 16,-22 0-16,22 21 0,0-21 16,-21 1-16,21 20 0,0-21 0,0 0 15,0 0-15,-21 1 0,21-1 16,0 0-16,-21-21 0,21 21 15,0-42 17,0 0-17,0 0-15,0-1 0,0 1 16,0 0-16,0 0 0,0-21 0,0 20 16,0-20-16,21 21 15,-21-21-15,21 20 0,0-20 0,-21 21 16,22-21-16,-1 20 0,0 1 15,0 0-15,0 21 0,22-21 16,-22 21-16,0 0 0,0 0 0,0 0 16,0 21-16,1 0 0,-1 0 15,0 1-15,0-1 0,0 0 16,-21 0-16,0 21 0,21-20 0,-21-1 16,0 0-16,0 0 0,0 21 15,0-20-15,0-1 0,0 0 0,0 0 16,0 0-16,0 0 15,0 1 1,0-44 15,0 1-15,0 0-16,0 0 0,0 0 16,22 0-16,-22-1 0,21 1 0,0-21 15,0 21-15,0-22 0,0 1 16,1 21-16,-1-21 0,21 20 0,0 1 15,-20 0-15,20 0 16,-21 0-16,21 21 0,-20 0 16,-1 0-16,0 0 0,0 0 0,0 21 15,0 0-15,1 0 0,-22 0 16,0 1-16,0-1 0,0 21 0,0-21 16,0 0-16,0 22 0,0-22 15,0 0-15,0 21 0,0-20 0,0-1 16,0 0-16,0 0 0,0 0 15,0 0-15,-22 1 0,22-1 16,22-21 31,-22-21-47,21 21 16</inkml:trace>
  <inkml:trace contextRef="#ctx0" brushRef="#br0" timeOffset="5480.87">4043 1270 0,'21'0'15,"0"0"-15,0 0 16,0 0 0,1 0-16,-1-21 0,0 21 15,-21-21-15,21 21 0,0-21 0,0 21 16,1-22-16,-22 1 0,21 21 16,-21-21-16,21 0 0,-21 0 0,0 0 15,0-1-15,0 1 16,0 0-1,-21 21-15,0 0 16,-1 0 0,1 0-16,21 21 0,-21 0 0,0-21 15,0 22-15,0 20 0,-1-21 16,1 0-16,0 0 0,0 22 0,0-22 16,21 21-16,0-21 0,-21 1 15,21-1-15,0 0 0,0 0 0,0 0 16,0 0-16,0 1 0,21-1 15,0-21-15,0 0 16,21 0-16,-20 0 0,-1 0 16,0 0-16,0 0 0,21 0 0,-20 0 15,-1 0-15,21-21 0,-21-1 16,0 1-16,22 21 0</inkml:trace>
  <inkml:trace contextRef="#ctx0" brushRef="#br0" timeOffset="5812.68">4932 656 0,'0'21'15,"0"1"-15,0-1 16,-21 0-16,21 0 0,0 21 15,-22-20-15,22 20 0,0 0 0,0 1 16,-21-1-16,21 0 0,-21 1 16,0-1-16,21 0 0,0 1 0,-21-1 15,21-21-15,-21 21 0,21-20 16,-22-1-16,22 0 0,0 0 0,0 0 16,0 0-1,0-42 16,22 21-31,-1-21 0,0 0 16,0 0-16,-21 0 0</inkml:trace>
  <inkml:trace contextRef="#ctx0" brushRef="#br0" timeOffset="6371.89">5186 656 0,'0'21'16,"0"1"-16,0-1 16,0 0-16,0 0 0,0 21 15,0 1-15,0-1 0,0 0 0,0 1 16,0-22-16,-21 21 0,21 1 16,-22-1-16,22-21 0,0 21 15,0-20-15,-21-1 0,21 21 16,-21-21-16,21 0 0,0 1 0,0-1 15,-21 0-15,21 0 16,0-42 31,0 0-31,0 0-16,0-1 0,21 1 15,-21 0-15,0 0 16,21 0-16,0 0 0,-21-1 0,22 1 15,-1 0-15,0 0 0,0 0 16,0 0-16,0-1 0,1 22 0,-1 0 16,0 0-16,0 0 0,0 0 15,0 0-15,1 0 0,-1 0 0,0 22 16,-21-1-16,0 0 0,21 0 16,-21 0-16,0 0 0,21 1 0,-21-1 15,0 0-15,0 0 0,0 0 16,0 0-16,0 1 0,0-1 15,0 0-15,-21 0 16,0 0 0,21-42 15,0 0-15,0 0-16</inkml:trace>
  <inkml:trace contextRef="#ctx0" brushRef="#br0" timeOffset="6631.74">4741 1080 0,'21'0'46,"1"0"-46,-1 0 0,21 0 16,-21 0-16,0 0 0,22 0 16,-22 0-16,0-22 0,21 22 0,-20 0 15,-1 0-15,0 0 0,0-21 16,0 21-16,-21-21 16,21 21-1</inkml:trace>
  <inkml:trace contextRef="#ctx0" brushRef="#br0" timeOffset="7258.36">5800 1058 0,'0'22'16,"-22"-1"0,1 0-16,21 0 15,-21 0-15,21 0 0,0 1 0,-21-1 16,21 0-16,-21 0 0,0 0 16,21 0-16,0 1 0,0-1 15,0 0-15,0 0 0,0 0 16,0 0-16,0 1 15,21-22-15,0 0 0,0 0 16,0 0-16,0 0 0,22 0 16,-22 0-16,21 0 0,-21 0 0,1 0 15,20-22-15,-21 22 0,0-21 16,0 0-16,1 0 0,-1 21 0,0-21 16,0 0-16,-21-1 0,0-20 15,0 21-15,0 0 0,0 0 0,0-1 16,0 1-16,-21 0 0,0 0 15,21 0-15,-21 21 0,-1 0 16,1 0-16,0 0 0,0 0 16,0 0-16,0 0 0,-1 0 15,22 21-15,-21 0 16,21 0-16,0 0 16,21-21-1,1 0-15</inkml:trace>
  <inkml:trace contextRef="#ctx0" brushRef="#br0" timeOffset="7892.21">6519 1037 0,'0'0'0,"-21"0"0,0 21 15,0-21-15,0 22 0,-22-22 16,22 21-16,0 0 0,0 0 0,0-21 16,-1 21-16,1 0 15,0 1-15,0-1 0,0 0 0,21 0 16,-21 0-16,21 0 0,0 1 15,0-1-15,0 0 16,21-21-16,0 0 16,0 0-16,0 0 0,0 0 0,1 0 15,-1 0-15,0 0 0,0 0 16,21-21-16,-20 21 0,-1-21 0,0 21 16,21-22-16,-21 1 0,1 0 15,-1 0-15,0 0 0,0 0 0,0-22 16,0 22-16,1-21 0,-1 21 15,0-22-15,0 1 0,-21-22 16,21 22-16,-21 0 0,21-1 16,-21 1-16,0 21 0,0-21 0,0 20 15,0-20-15,0 21 0,0 0 16,0 42 0,0 0-1,0 21-15,-21-20 0,21 20 0,-21 21 16,21-20-16,0 20 0,0-20 15,-21 20-15,0-21 0,21 1 0,-21-1 16,21 0-16,0 1 0,0-1 16,0-21-16,0 22 0,0-22 0,0 0 15,0 0-15,0 0 16,21-21-16,0 0 16,0 0-16,0 0 0,0 0 15,1 0-15,20-21 0,-21 21 16</inkml:trace>
  <inkml:trace contextRef="#ctx0" brushRef="#br0" timeOffset="8923.67">8467 1207 0,'21'-43'0,"-21"22"16,0 0-16,0 0 16,0 0-16,0-1 15,0 44 17,0-1-17,-21 0-15,21 0 0,0 0 0,0 0 16,-22 22-16,22-22 0,-21 21 15,0-21-15,21 22 0,0-22 0,0 21 16,-21-21-16,21 1 0,0-1 16,-21 0-16,21 0 0,0 0 0,0 0 15,21-21 17,-21-21-17,21 21-15,-21-21 0,21 0 0,0 0 16,1 21-16,-22-21 0,21-1 15,0-20-15,0 21 0,0 0 0,-21 0 16,21-1-16,1-20 0,-1 21 16,0 0-16,-21 0 0,21 21 0,0-22 15,0 22 1,1 0-16,-22 22 16,0-1-16,0 0 15,0 21-15,0-21 0,0 1 0,0-1 16,0 0-16,0 0 0,0 21 15,0-20-15,21-1 0,0 0 16,-21 0-16,0 0 16,21-21-16,0 0 0,0 0 15,1 0-15,-1 0 0,0 0 16,0 0-16,0-21 0,0 21 16,1-21-16,-1 0 0,0 0 15,0-1-15,0 1 0,0 0 16,-21 0-16,0-21 0,0 20 0,0 1 15,0-21-15,0 21 0,0-22 16,0 22-16,0 0 0,0 0 0,0 0 16,0 42 31,0 0-47,0 0 15,0 0 1,0 1-16,0-1 15,22-21 1</inkml:trace>
  <inkml:trace contextRef="#ctx0" brushRef="#br0" timeOffset="9192.65">9398 1185 0,'0'22'15,"0"-1"1,0 0-16,-21 0 0,21 0 16,0 0-16,0 1 0,0-1 15,0 0-15,0 0 0,-21 0 0,21 0 16,0 1-16,-22-1 0,22 0 16,0 0-16,0 0 15,0 0-15,0-42 47,0 0-47,22 0 16</inkml:trace>
  <inkml:trace contextRef="#ctx0" brushRef="#br0" timeOffset="9612.42">9483 847 0,'-22'0'0,"1"0"0,0 0 16,21 21-1,0 0-15,0 0 0,-21 0 0,21 1 16,0-1-16,0 0 0,0 0 16,0 0-16,0 0 0,0 1 15,0-1-15,21-21 16,0 0-16,0 0 15,1 0-15,-1 0 16,0 0-16,0-21 0,0-1 0,0 1 16,1 0-16,-22 0 15,0 0-15,0 0 0,0-1 16,0 1-16,0 0 0,0 0 0,0-21 16,0 20-16,0 1 15,-22 0-15,1 21 16,0 0-16,0 0 0,0 21 15,0 0-15,-1 1 16,22 20-16,-21-21 0,21 0 16,-21 0-16,21 1 0,0-1 0,0 0 15,0 0-15,0 0 16,0 0-16,21-21 0,0 0 0,1 0 16</inkml:trace>
  <inkml:trace contextRef="#ctx0" brushRef="#br0" timeOffset="9936.29">10054 720 0,'0'21'47,"0"0"-47,0 21 0,0-20 0,0 20 15,-21-21-15,21 21 0,-21 1 16,21-1-16,0 0 0,0 1 0,-21-22 16,21 21-16,-22 1 0,22-22 15,-21 21-15,21-21 0,0 22 16,-21-22-16,21 0 0,-21 0 16,21 0-16,0 0 0,-21 1 15,21-44 16,0 1-15,0 0-16</inkml:trace>
  <inkml:trace contextRef="#ctx0" brushRef="#br0" timeOffset="10625.97">9631 1291 0,'21'0'31,"21"0"-31,-21 0 16,1 0-16,20 0 0,0-21 15,1 21-15,-1 0 0,0-21 0,1 21 16,20-21-16,-21 0 0,1 21 16,-1-22-16,0 1 0,1 21 0,-1-21 15,0 0-15,-20 0 16,-1 0-16,21-22 0,-42 22 0,21 0 0,0 0 15,-21 0-15,0-1 16,0-20-16,0 21 0,0 0 16,0 0-1,-21 21 1,21 21-16,-21-21 16,21 21-16,0 21 0,0-21 15,0 1-15,-21 20 0,21-21 0,-21 21 16,21-20-16,0 20 0,0-21 15,-21 21-15,21-20 0,-22-1 0,22 21 16,-21-21-16,21 0 16,0 1-16,-21-1 0,21 0 0,-21 0 0,21 0 15,-21 0 1,21-42 31,21 0-32,-21 0-15,21 0 0,0 0 16,0-1-16,1 1 0,20 0 0,-21 0 16,0 0-16,22 0 0,-22-1 15,21 22-15,-21 0 0,0-21 16,1 21-16,-1 0 0,0 0 0,0 0 16,0 21-16,-21 1 0,21-1 15,-21 0-15,0 0 16,0 0-16,0 0 0,0 1 0,0-1 15,0 0-15,0 0 0,0 0 16,0 0-16,-21 1 0,0-1 16,0-21-1,21-21 17</inkml:trace>
  <inkml:trace contextRef="#ctx0" brushRef="#br0" timeOffset="11242.33">11769 1207 0,'0'0'0,"21"-22"0,0 1 31,-21 42-15,0 1-1,0-1-15,0 21 0,0-21 0,0 22 16,0-1-16,0 0 0,0 1 16,0 20-16,0-21 0,0 22 0,0-1 15,0 1-15,-21-1 0,0 1 16,21-1-16,-22 1 0,1-1 0,0 1 16,0-1-16,0 1 0,0 21 0,-1-22 15,1 1-15,0-22 0,0 21 16,0-20-16,0 20 0,-1-20 0,1-22 15,21 0-15,0 21 16,0-21-16,0-42 31,0 0-31,0 0 0,0 0 16,0 0-16,0-22 0,0 1 0,0 0 16,0-22-16</inkml:trace>
  <inkml:trace contextRef="#ctx0" brushRef="#br0" timeOffset="11620.11">11451 1461 0,'0'0'0,"-21"-106"16,0 85-16,21-1 0,0-20 0,0 21 16,0 0-16,0 0 0,0-1 15,0-20-15,42 21 0,-21 0 0,0 0 16,22-1-16,-22 1 0,21 0 15,22 0-15,-22 21 0,22 0 16,-22 0-16,21 0 0,-20 21 0,20 0 16,-20 0-16,-1 1 0,0 20 15,1-21-15,-22 21 0,0-20 0,-21 20 16,0 0-16,0-21 0,0 22 16,-42-22-16,20 0 0,1 21 0,-21-20 15,0-1-15,-1 0 0,1 0 16,21 0-16,-22-21 0,22 21 15,-21 1-15,21-22 0,0 0 0,-1 0 16,1 0 0,21-22 15,21 22-31,1 0 0,-1-21 0,0 21 16,0-21-16</inkml:trace>
  <inkml:trace contextRef="#ctx0" brushRef="#br0" timeOffset="12144.81">12552 1207 0,'0'-22'16,"0"1"-16,-21 21 31,-1 0-31,1 0 0,0 0 15,0 21-15,0 1 0,21-1 16,-21 0-16,-1 0 0,1 0 16,0 0-16,21 1 0,-21-1 15,21 21-15,-21-21 0,21 0 0,-21 1 0,21-1 16,0 0 0,0 0-16,0 0 0,21-21 31,0 0-31,0 0 0,0 0 0,0 0 15,-21-21-15,22 21 0,-1-21 0,0 0 16,0 21-16,0-21 0,0-1 16,1 1-16,-22 0 0,21 0 0,0-21 15,-21 20-15,0 1 0,21 0 16,-21 0-16,0 42 31,0 0-15,0 0-16,0 1 15,0-1-15,0 0 0,0 0 0,0 0 16,0 0-16,0 1 16,0-1-16,0 0 0,0 0 15,21-21-15,0 0 16,-21 21-16,22-21 16,-1 0-16,0 0 15,-21-21-15,21 21 0,0-21 16</inkml:trace>
  <inkml:trace contextRef="#ctx0" brushRef="#br0" timeOffset="12576.08">12869 1270 0,'0'0'0,"0"-21"0,-21 21 16,21-21-1,0 0 1,0-1-16,21 22 15,0 0-15,1 0 0,-1 0 16,0 0-16,0 0 0,0 0 16,0 0-16,1 0 0,-1 22 15,0-1-15,0 0 0,-21 0 16,21 0-16,0 0 0,-21 1 0,22-1 16,-22 0-16,0 0 0,0 0 15,0 0-15,0 1 0,0-1 0,0 0 16,0 0-16,0 0 0,-22-21 31,1 0-31,21-21 31,0 0-31,0 0 16,0 0-16,0-1 16,21 1-16,-21 0 0,22 0 15,-22 0-15,0 0 0,21-1 16,0 1-16,0 0 0,-21 0 0,21 21 15,0-21-15,-21 0 0,22 21 16,-1 0-16,-21-22 0,21 22 0,-21-21 16,21 21-16</inkml:trace>
  <inkml:trace contextRef="#ctx0" brushRef="#br0" timeOffset="13358.01">13737 1397 0,'21'0'15,"0"0"-15,1-21 0,-1 0 16,0 21-16,0-21 0,0-1 15,0 22-15,-21-21 16,22 0-16,-22 0 0,0 0 16,0 0-16,0-1 15,0 1-15,-22 21 0,1-21 16,0 21-16,0 0 0,0 0 0,0 0 16,-1 0-16,1 0 0,0 0 15,0 21-15,0 0 0,0 1 16,-1-1-16,1 0 0,0 0 0,0 0 15,21 0-15,-21 1 0,21 20 16,-21-21-16,21 0 0,0 0 0,-22 1 16,22-1-16,0 0 0,0 0 15,0 0-15,22-21 0,-1 21 16,0-21-16,0 0 16,0 0-16,0 0 0,-21-21 0,22 21 15,-1-21-15,0 21 0,0-21 16,0 0-16,0 0 0,1 21 0,-1-22 15,0 1-15,-21 0 0,21 0 16,0 0-16,-21 0 16,0-1-16,21 1 0,-21 0 15,0 42 17,0 0-32,0 1 15,0-1-15,0 0 0,0 0 0,22-21 16,-22 21-16,0 0 0,0 1 15,0-1-15,21-21 16,-21 21-16,21-21 0,0 0 16,0 0-1,0 0-15,1 0 0,-1 0 16,0-21-16,0 0 0</inkml:trace>
  <inkml:trace contextRef="#ctx0" brushRef="#br0" timeOffset="14116.09">14309 1143 0,'0'21'31,"0"0"-31,0 1 16,0-1-16,0 0 0,0 0 16,0 0-16,0 0 0,0 1 15,-22-1-15,22 0 0,0 0 0,0 0 16,0 0-16,0 1 0,0-1 15,0 0-15,0 0 16,-21-21-16,21-21 63,0 0-63,0 0 0,0-1 15,0 1-15,0 0 0,0 0 16,21 0-16,-21 0 0,22-22 15,-1 22-15,0 0 0,0-21 16,0 20-16,0 1 0,1 21 0,-1-21 16,0 21-16,0-21 0,0 21 15,0 0-15,1 21 0,-22 0 16,21 0-16,-21 1 16,21-1-16,-21 0 0,0 0 0,0 0 15,0 0-15,0 1 0,0-1 16,0 0-16,0 0 0,0 0 0,0 0 15,0 1-15,0-1 0,0 0 16,0 0 0,0-42 31,0 0-47,0 0 15,0-1-15,0 1 0,21 0 16,-21 0-16,21-21 0,0 20 15,1 1-15,-1-21 0,0 21 0,0 0 16,0-22-16,0 22 0,22 0 16,-22 21-16,0-21 0,21 21 0,-20 0 15,-1 0-15,0 21 0,0 0 16,-21 21-16,21-20 0,-21-1 16,0 0-16,0 21 0,0-21 15,0 1-15,0-1 0,0 0 16,-21 21-16,0-21 0,21 1 15,-21-1-15,0 0 0,-1 0 16,22 0 0,-21-21-1,21-21 1,0 0 0</inkml:trace>
  <inkml:trace contextRef="#ctx0" brushRef="#br0" timeOffset="14519.9">15155 1355 0,'21'0'16,"1"0"-16,-1 0 0,0 0 0,0 0 15,0 0-15,0 0 16,1 0-16,-1-21 0,0 21 0,21-22 15,-21 22-15,1-21 0,-1 21 16,0-21-16,-21 0 0,21 21 16,-21-21-16,21 0 0,-21-1 0,0 1 15,0 0-15,-21 21 16,0 0-16,0 0 16,0 0-16,-1 0 0,-20 0 15,21 21-15,0 0 0,0 1 0,-1-1 16,1 21-16,0-21 0,0 0 15,0 22-15,0-22 0,21 0 0,0 0 16,-22 22-16,22-22 0,0 0 16,0 0-16,0 0 0,0 0 15,22-21-15,-1 22 16,0-22-16,0 0 0,0 0 16,0 0-16,22 0 0,-22-22 15,0 22-15,0-21 0,22 0 0,-22 0 16,0 0-16</inkml:trace>
  <inkml:trace contextRef="#ctx0" brushRef="#br0" timeOffset="14831.81">15854 868 0,'0'0'0,"0"21"46,-21 0-46,21 22 16,-22-22-16,22 21 0,0-21 0,0 22 16,-21-1-16,0 0 0,21 1 0,-21-22 15,0 21-15,21 0 0,0 1 16,-21-22-16,-1 21 0,22-21 0,0 1 16,-21-1-16,21 0 0,-21 0 15,21 0-15,0 0 0,0 1 16,21-22 15,0 0-15,-21-22-16,22 1 0,-1 0 0,-21 0 15,21 21-15</inkml:trace>
  <inkml:trace contextRef="#ctx0" brushRef="#br0" timeOffset="15241.58">15854 1355 0,'21'0'16,"0"0"-1,0 0-15,0 0 16,1 0-16,-1 0 16,0-21-16,0-1 15,0 22-15,-21-21 0,21 0 16,-21 0-16,0 0 15,0 0 1,-21 21 0,0 0-16,21 21 15,-21-21-15,0 21 0,21 0 16,0 0-16,0 0 0,-21 1 0,21-1 16,0 0-16,-22 0 0,22 0 15,0 0-15,0 1 0,0-1 0,0 0 16,0 0-16,0 0 15,0 0-15,22 1 16,-1-22-16,0 0 16,0 0-16,0 0 15,0 0-15,1-22 0,-1 1 16,0 21-16,0-21 0,-21 0 16,21 0-16</inkml:trace>
  <inkml:trace contextRef="#ctx0" brushRef="#br0" timeOffset="15745.82">16404 1185 0,'21'0'16,"0"0"15,1 0-31,-1 0 0,0 0 15,0 0-15,-21 22 16,21-1-16,-21 0 0,21 0 16,-21 0-16,0 0 15,0 1-15,0-1 0,0 0 0,0 0 16,0 0-16,0 0 16,0 1-16,0-1 15,0 0-15,0 0 16,-21-21-1,21-21 17,0 0-32,0 0 15,0-1-15,0 1 16,0 0-16,0 0 0,21 0 0,-21 0 16,22-1-16,-1 1 0,-21 0 15,21 0-15,0 21 0,-21-21 16,21 21-16,0-21 15,-21-1-15,22 22 16,-1 0 0,-21-21-16,0 0 31</inkml:trace>
  <inkml:trace contextRef="#ctx0" brushRef="#br0" timeOffset="16140.59">15515 995 0,'0'0'0,"-21"0"0,0 0 16,21-21 0,21 21-1,21 0-15,-21-21 16,1 21-16,20 0 0,0 0 16,1-22-16,-22 22 0,21 0 15,0 0-15,1 0 0,-22-21 0,21 21 16,-21 0-16,1 0 0,20 0 15,-21 0-15,0 0 0,0 0 0,1 0 16,-1 0 0,0 0 15,-21-21 0,21 21-31,0 0 0</inkml:trace>
  <inkml:trace contextRef="#ctx0" brushRef="#br0" timeOffset="21152.25">18605 1355 0,'0'0'0,"0"-21"16,22 21-16,-1-22 15,0 22-15,-21-21 0,0 0 16,21 0 0,-21 0-16,0 0 15,0-1-15,-21 1 16,0 0-16,0 21 0,-1-21 0,1 0 16,-21 21-16,21-21 15,0 21-15,-22 0 0,22 0 0,0 0 16,-21 0-16,20 0 0,-20 0 15,21 21-15,-21 0 0,20-21 16,1 21-16,0 0 0,-21 22 0,21-22 16,21 0-16,0 21 0,-22-21 15,22 1-15,0 20 0,0-21 0,0 0 16,0 0-16,22 1 0,-1-1 16,0 0-16,0 0 0,0 0 0,22 0 15,-22-21-15,0 0 16,21 0-16,1 0 0,-22 0 0,21 0 15,0 0-15,1-21 0,-22 21 16,21-21-16,1 0 0,-22 0 0,21 21 16,-21-21-16,22-1 0,-22 1 15,21-21-15,-21 21 0,0 0 0,1-1 16,-1-20-16,0 21 0,-21 0 16,0 0-16,21-22 0,-21 22 0,0 0 15,0 42 16,0 0-31,0 0 16,-21 1-16,21-1 0,0 21 16,0-21-16,0 0 0,0 22 15,0-22-15,0 0 0,0 0 0,0 0 16,0 1-16,21-1 0,0 0 16,0 0-16,1-21 0,-1 0 15,0 0-15,21 0 0,-21 0 16,1 0-16,-1 0 0,0 0 0,0 0 15,0-21-15,0 0 0,1 21 16,-1-21-16,0-1 0,0 1 0,0 0 16,-21 0-16,21-21 15,-21 20-15,0 1 0,0 0 0,0 0 16,0 0-16,0 0 16,0-1-16,0 1 0,-21 21 31,21 21-31,0 1 0,-21-1 15,21 0-15,-21 0 0,21 0 16,-21 0-16,21 1 0,0-1 0,0 0 16,0 21-16,0-21 0,0 1 15,0-1-15,0 0 0,0 0 16,0-42 31,0 0-32,0 0-15,0-1 16,21 1-16,-21 0 0,21 0 16,-21 0-16,21-22 0,-21 22 0,21 0 15,-21 0-15,22 0 0,-1 0 16,-21-1-16,21 1 0,0 21 0,0 0 16,0 0-16,-21 21 15,22 1-15,-22-1 0,21 0 0,-21 0 16,0 0-16,21 0 0,0 22 15,-21-22-15,21 0 0,-21 0 0,21 0 16,1 1-16,-1-22 0,-21 21 16,21 0-16,0-21 0,0 0 15,0 0-15,1 0 0,-1 0 16,0 0-16,0 0 0,0 0 0,0 0 16,1 0-16,-1-21 0,0 0 15,0 21-15,0-22 0,0 1 0,22 0 16,-22 0-16,0 0 0,0 0 15,22-22-15,-22 22 0,0-21 16,21 21-16,1-1 0,-22-20 0,21 21 16,-21 21-16,22-21 0,-22 21 0,0 0 15,0 0-15,0 0 0,0 0 16,-21 21-16,22 0 0,-22 0 16,0 0-16,0 1 0,0-1 15,0 0-15,0 0 0,0 0 16,0 0-16,0 1 15,0-44 32,21 22-31,-21-21-16,0 0 0,0 0 16,0 0-16,0 0 15,-21-1-15,-1 1 0,1 0 16,0 0-16,21 0 0,-21 0 0,0 21 15,0 0-15,-1-22 0,1 22 16,0 0-16,-21 0 0,21 0 16,-1 22-16,1-1 0,-21 0 0,21 0 15,0 0-15,-1 22 0,1-22 16,0 0-16,21 0 0,0 21 0,-21-20 16,21-1-16,0 0 0,0 0 15,0 0-15,0 0 0,0 1 16,21-22-16,0 21 15,0-21-15,1 0 0,-1 0 16,0 0-16,0 0 16,0 0-16,22 0 0,-22-21 0,0 21 15,0-22-15,0 1 0,0 0 16,1 0-16,20 0 0,-21 0 0,0-22 16,-21 22-16,21-21 0,1-1 15,-1 1-15,-21 0 0,0-1 0,21 1 16,-21-21-16,21 20 0,-21 1 15,0 0-15,21-1 0,-21 1 16,0 21-16,0-22 0,21 22 0,-21 0 16,0 0-16,0 42 31,0 0-31,0 22 0,0-1 16,-21 0-16,21 1 0,-21 20 15,21-21-15,-21 22 0,21-1 16,0 1-16,0-22 0,0 22 0,0-22 15,0 0-15,0 1 0,0-22 16,21 21-16,0-21 0,0 1 0,1-1 16,-1 0-16,0-21 0,0 0 15,21 21-15,-20-21 0,-1 0 0,0 0 16,21 0-16,-21-21 0,1 21 16,20-21-16,-21 0 0,0 21 0,0-22 15,22 1-15,-22 0 0,0-21 16,-21 21-16,21-1 0</inkml:trace>
  <inkml:trace contextRef="#ctx0" brushRef="#br0" timeOffset="22676.38">3175 3302 0,'0'0'0,"0"-21"15,-21 0-15,0 21 32,21 21-32,0 0 0,-22 0 0,22 0 15,0 1-15,0 20 0,0-21 16,0 0-16,0 22 0,0-22 0,0 0 16,0 21-16,0-21 0,0 1 15,0-1-15,0 0 0,0 0 0,0 0 16,-21-21-1,21 21-15,0-42 32,0 0-17,-21 0-15,21 0 16,0-22-16,0 22 0,0 0 16,0 0-16,0-21 0,0 20 15,0-20-15,0 21 0,21-21 0,-21 20 16,21-20-16,1 21 0,-1 0 15,0 0-15,0-1 0,21 22 16,-20 0-16,-1 0 0,0 0 0,21 22 16,-21-1-16,1 0 15,20 0-15,-21 0 0,0 22 0,0-22 16,1 21-16,-1-21 0,-21 0 16,0 22-16,0-22 0,0 0 0,0 21 15,0-20-15,0-1 0,0 0 16,0-42 31,0 0-47,0-1 15,0 1-15,0 0 0,0 0 0,0-21 16,21 20-16,0-20 0,0 0 16,-21-1-16,43 1 0,-22 0 15,0-1-15,0 22 0,21 0 16,-20 0-16,20 0 0,-21 21 0,21 0 15,-20 0-15,-1 21 0,0 0 16,0 0-16,0 0 0,0 22 0,-21-22 16,22 21-16,-22 1 0,0-22 15,0 21-15,0-21 0,0 22 0,0-22 16,0 0-16,0 0 0,-22 0 16,22 0-16,-21 1 0,21-1 15,0-42 16,0-1-15</inkml:trace>
  <inkml:trace contextRef="#ctx0" brushRef="#br0" timeOffset="23076.15">4106 3366 0,'43'0'16,"-22"0"-16,0 0 0,0 0 16,0-22-16,0 1 0,1 21 0,-1-21 15,0 0-15,0 0 0,0 0 16,22-1-16,-43 1 0,21 21 16,-21-21-16,21 0 0,-21 0 0,0 0 15,0-1-15,-21 22 16,0-21-16,-1 21 0,1 0 15,0 0-15,0 0 0,0 21 16,0-21-16,21 22 0,-22-1 0,22 0 16,-21 21-16,21-21 0,-21 22 15,21-1-15,0 0 0,0 1 0,0-22 16,-21 21-16,21 1 0,0-22 16,0 0-16,0 21 0,0-21 0,0 1 15,0-1-15,21-21 0,-21 21 16,21-21-16,0 0 0,1 0 15,-1 0-15,0 0 0,0 0 0,0 0 16,0-21-16,1 0 0,20 21 16,-21-22-16,21 1 0,1-21 0</inkml:trace>
  <inkml:trace contextRef="#ctx0" brushRef="#br0" timeOffset="23373.98">5059 2731 0,'0'0'0,"0"21"31,-21 0-31,21 0 0,-22 0 0,22 22 16,0-1-16,0 0 0,0-21 16,0 22-16,0 20 0,-21-20 0,21-1 15,0 0-15,-21 1 0,21-1 16,0 0-16,0 1 0,0-1 0,0-21 15,-21 21-15,21-20 0,0-1 0,0 0 16,0 0 0,21-42 15,0 0-31,0 0 0,-21-22 16,22 22-16,-1-21 0</inkml:trace>
  <inkml:trace contextRef="#ctx0" brushRef="#br0" timeOffset="23840.18">5270 2731 0,'0'21'31,"0"0"-31,0 0 0,0 21 0,0-20 16,0 20-16,0-21 0,0 21 15,0 1-15,0-1 0,0 0 16,0 1-16,0-1 0,0 0 0,0 1 15,0-22-15,-21 21 0,21 1 16,0-22-16,-21 0 0,21 0 0,0 0 16,-21 0-16,21 1 0,0-1 15,0-42 17,0-1-32,0 1 0,0 0 15,0 0-15,21 0 0,0-22 16,0 1-16,1 21 0,-1-21 15,0-1-15,0 1 0,0 21 16,0 0-16,1-1 0,-1 1 0,0 0 16,0 21-16,0 0 0,0 0 0,-21 21 15,22 0-15,-22 1 0,21 20 16,-21-21-16,0 21 0,0-20 0,0 20 16,0 0-16,0-21 0,0 22 15,0-22-15,0 0 0,0 0 0,0 0 16,0 1-16,0-1 0,0 0 15,-21-21-15,21 21 0,0-42 47,0 0-47,21 0 0</inkml:trace>
  <inkml:trace contextRef="#ctx0" brushRef="#br0" timeOffset="24252.07">5884 3090 0,'0'22'16,"-21"-1"-1,0-21-15,0 21 0,21 21 16,0-21-16,-21 1 0,-1-1 0,22 21 16,-21-21-16,21 22 0,0-22 15,0 0-15,-21 0 0,21 0 16,0 0-16,0 1 0,0-1 15,0 0-15,21-21 0,0 0 16,1 0-16,-1 0 0,0 0 16,21 0-16,-21-21 0,1 21 15,-1-21-15,0-1 0,0 1 0,21 0 16,-42 0-16,22 0 0,-1-22 16,-21 22-16,21-21 0,-21 21 0,0-22 15,0 22-15,0-21 16,0 21-16,-21 0 0,0-1 0,-1 1 15,1 21-15,0 0 0,0 0 16,0 0-16,0 0 0,-1 0 16,1 0-16,0 0 0,21 21 15,-21 1-15,0-1 0,21 0 0,-21-21 16,21 21-16,0 0 0,0 0 16,0 1-16,21-1 0,0-21 15</inkml:trace>
  <inkml:trace contextRef="#ctx0" brushRef="#br0" timeOffset="24828.26">6583 3069 0,'-21'-21'15,"-1"21"-15,1 0 16,0 0-16,0 0 0,0 0 0,0 21 15,-1 0-15,1 1 0,0-1 16,0 0-16,0 0 0,0 0 0,21 22 16,0-22-16,-22 21 0,22-21 15,-21 0-15,21 1 0,0-1 0,0 0 16,0 0-16,0 0 16,0 0-16,21-21 0,1 0 0,-1 0 15,0 0-15,0 0 16,0 0-16,0 0 0,1-21 0,-1 21 15,0-21-15,0 0 0,0 0 16,0 0-16,1-1 0,-1-20 0,0 21 16,0-21-16,-21-1 0,21 1 0,-21 0 15,21-1-15,-21 1 0,22 0 16,-22-1-16,0 1 0,21 0 0,-21-1 16,0 1-16,21 0 0,-21 20 15,0-20-15,0 21 0,0 0 0,0 42 31,-21 0-31,21 21 16,-21-20-16,21 20 0,-22 0 16,22 1-16,0-1 0,0 0 0,0 22 15,0-22-15,0 0 0,0 1 16,0-1-16,0 0 0,0 1 0,22-22 16,-1 0-16,0 21 0,0-20 15,0-1-15,0-21 0,1 21 0,-1-21 16,21 0-16,-21 0 0,0 0 15,1 0-15,-1 0 0,0 0 0,0-21 16,0 21-16,0-21 0,1-1 16,-1 1-16,0 0 0,-21 0 15</inkml:trace>
  <inkml:trace contextRef="#ctx0" brushRef="#br0" timeOffset="25144.59">4762 2985 0,'0'0'0,"22"0"15,-1 0-15,21 0 0,0 0 16,1 0-16,-1 0 0,0 0 16,1 0-16,20-22 0,-20 1 0,-1 21 15,21 0-15,-20 0 0,-1-21 16,0 21-16,1 0 0,-22 0 0,21 0 16,-21 0-16,1 0 0,-1 0 15</inkml:trace>
  <inkml:trace contextRef="#ctx0" brushRef="#br0" timeOffset="26151.91">8445 2858 0,'0'0'0,"22"-22"0,-22 1 16,0 0-16,0 0 0,0 0 16,0 0-1,-22 42 1,22 0-16,-21 0 16,21 21-16,-21-20 0,21 20 15,0 0-15,0 1 0,-21-1 0,21 0 16,-21 1-16,21-1 0,0 0 15,-21 1-15,21-1 0,0 0 16,0-21-16,-22 1 0,22-1 0,0 0 16,0 0-16,22-21 31,-1-21-15,-21 0-16,21 0 0,0-1 0,-21-20 15,21 21-15,0 0 0,1-22 16,-22 22-16,21-21 0,0 21 0,-21 0 15,21-22-15,0 22 0,-21 0 16,21 0-16,1 21 16,-22 21-1,0 0-15,0 0 16,0 0-16,0 1 0,21-1 0,-21 21 16,0-21-16,0 0 0,0 22 15,21-22-15,-21 0 0,21 0 0,-21 0 16,21 1-16,0-1 0,-21 0 15,22-21-15,-1 0 0,0 0 0,0 0 16,0 0-16,0 0 0,22 0 0,-22 0 16,0-21-16,21 0 0,-20 21 15,-1-22-15,21-20 0,-21 21 0,0 0 16,1-22-16,-1 22 0,0-21 16,-21 0-16,0 20 0,0-20 15,0 0-15,0-1 0,0 22 16,0-21-16,0 0 0,0-1 0,0 22 15,0 0-15,0 0 0,-21 21 16,0 0-16,-1 0 16,1 21-1,21 0-15,-21 0 0,21 0 0,0 1 16,0-1-16,0 0 0,0 0 0,0 0 16,0 0-16,0 1 0,0-1 15,0 0-15,21-21 16,0 0-16</inkml:trace>
  <inkml:trace contextRef="#ctx0" brushRef="#br0" timeOffset="26408.77">9440 2921 0,'0'21'16,"0"0"-16,0 1 15,0-1-15,-21 0 0,21 0 0,0 21 16,-21-20-16,21-1 16,0 0-16,0 0 0,0 0 0,0 0 15,0 1-15,0-1 0,0 0 16,0 0-16,0 0 0,-21-21 0,21-21 47,0 0-47,0 0 15</inkml:trace>
  <inkml:trace contextRef="#ctx0" brushRef="#br0" timeOffset="26784.15">9461 2604 0,'0'0'0,"-21"0"16,21 21-1,-21 0-15,21 0 0,0 0 16,0 0-16,0 1 16,0-1-16,21-21 15,0 0-15,1 0 16,-1 0-16,0 0 0,0-21 16,-21-1-16,21 22 0,-21-21 0,21 0 15,-21 0-15,0 0 16,0 0-16,0-1 15,0 1-15,0 0 0,-21 0 16,0 21-16,21-21 0,0 0 0,-21 21 16,0 0-16,0 0 0,-1 0 15,1 21-15,21 0 16,0 0-16,-21 21 0,21-20 16,-21-1-16,21 0 0,0 0 0,0 21 15,0-20-15,0-1 0,0 0 16,21-21-16,-21 21 0,21-21 0,0 0 15</inkml:trace>
  <inkml:trace contextRef="#ctx0" brushRef="#br0" timeOffset="27076.5">10139 2540 0,'0'0'0,"0"-21"0,0 0 16,0 0-16,-21 21 31,21 21-31,-22 0 0,22 0 16,-21 21-16,21 1 0,0-22 0,-21 21 15,0 1-15,0 20 0,21-21 0,-21 1 16,21-1-16,0 0 0,-22 1 16,22-1-16,-21 0 0,21-20 15,-21 20-15,21 0 0,0-21 16,0 1-16,0-1 0,0 0 0,0 0 15,21-42 17,0 0-32,-21 0 0,22-1 0</inkml:trace>
  <inkml:trace contextRef="#ctx0" brushRef="#br0" timeOffset="27575.97">10456 2455 0,'0'22'0,"0"-1"15,0 0-15,0 42 16,0-20-16,0-1 0,0 0 0,0 1 16,-21-1-16,21 0 0,-21-20 15,21 20-15,0 0 0,0 1 0,-21-22 16,0 21-16,21-21 0,-22 22 0,22-22 15,0 0-15,-21 0 0,21 0 16,-21 0-16,21 1 0,-21-22 0,21 21 16,0-42 15,0-1-31,0 1 0,21 0 16,0 0-16,0-21 15,1 20-15,-1 1 0,0-21 0,0 21 16,0 0-16,0-22 0,1 22 15,20 0-15,-21 21 0,0-21 0,22 21 16,-22 0-16,0 0 0,0 0 16,-21 21-16,21-21 0,-21 21 0,21 0 15,-21 0-15,22 1 0,-22-1 0,0 0 16,0 0-16,0 0 0,0 22 16,0-22-16,0 0 0,0 0 15,-22 0-15,22 0 16,-21-21-16,21 22 0,0-1 15,-21-21-15,0 0 16,0-21 0,21-1-16,0 1 0</inkml:trace>
  <inkml:trace contextRef="#ctx0" brushRef="#br0" timeOffset="27791.85">10033 2942 0,'21'0'31,"0"0"-31,0 0 16,1 0-16,-1 0 0,0 0 0,0 0 16,21 0-16,-20 0 0,20-21 15,-21 21-15,0 0 0,0 0 0,22 0 16,-22-21-16,0 21 0,0 0 15,0-21-15</inkml:trace>
  <inkml:trace contextRef="#ctx0" brushRef="#br0" timeOffset="28280.06">11070 2858 0,'0'0'0,"-21"0"15,0 0-15,0 0 16,-1 21-16,1-21 16,21 21-16,-21 0 0,21 0 15,0 0-15,-21 1 0,21-1 0,0 0 16,-21 0-16,21 0 0,0 0 0,0 1 15,0-1-15,0 0 0,21 0 16,0-21-16,0 21 0,0-21 0,1 0 16,-1 0-16,0 0 0,0 0 15,0 0-15,22 0 0,-22-21 0,0 21 16,21-21-16,-21 0 0,1 21 16,-1-21-16,0-1 0,0 1 0,0 0 15,0 0-15,1 0 0,-22 0 16,0-1-16,0-20 0,0 21 0,0 0 15,0 0-15,0-1 0,0 1 16,-22 0-16,1 0 0,0 21 16,0 0-16,0 0 0,0 0 0,-1 0 15,-20 21-15,21 0 0,0 0 0,0-21 16,-1 22-16,1-1 0,0 0 16,21 0-16,-21 0 0,21 0 0,0 1 15,0-1-15,0 0 16,21-21-16,0 0 0</inkml:trace>
  <inkml:trace contextRef="#ctx0" brushRef="#br0" timeOffset="28667.38">11578 2836 0,'0'0'0,"0"22"31,0-1-31,0 0 16,-21 0-16,21 0 0,-21 0 0,21 1 16,0-1-16,0 0 0,0 0 0,0 0 15,0 0-15,0 1 0,0-1 16,0 0-16,0 0 0,0 0 0,21-21 16,0 21-1,0-21-15,0 0 0,1 0 16,-1 0-16,0 0 0,0-21 0,0 0 15,0 21-15,1-21 0,-22 0 16,21 21-16,0-21 0,-21-1 0,0 1 16,0 0-16,21-21 15,-21 21-15,0-1 0,0 1 16,0 0-16,0 0 16,0 0-1,0 0 16</inkml:trace>
  <inkml:trace contextRef="#ctx0" brushRef="#br0" timeOffset="29000.19">12255 2392 0,'0'0'16,"0"-21"-16,0 0 0,-21 21 15,0 0 1,0 0-16,21 21 0,-21 0 16,21 0-16,-21 0 0,21 0 15,0 22-15,0-22 0,-22 21 16,22 1-16,-21-1 0,0 0 16,21 1-16,0-1 0,-21 0 0,21 1 15,-21-1-15,0 0 0,21 1 0,0-1 16,0-21-16,0 0 0,0 22 15,0-22-15,0 0 0,0 0 0,0 0 16,0 0-16,21-21 16,0 0-16,0 0 15,0 0-15,0 0 16,1-21-16,-1 0 0,0 21 0,0-21 16,0 0-16,0 0 0,1-1 0</inkml:trace>
  <inkml:trace contextRef="#ctx0" brushRef="#br0" timeOffset="29228.06">12044 2752 0,'-21'0'0,"42"0"0,-21 0 47,21 0-47,21 0 16,-21 0-16,1 0 0,-1 0 0,21-21 15,-21 21-15,0 0 16,1 0-16,-1 0 0,0 0 0,-21-22 31,0 1-15</inkml:trace>
  <inkml:trace contextRef="#ctx0" brushRef="#br0" timeOffset="29871.69">13335 2752 0,'0'0'0,"0"-21"0,0 42 46,-21 0-30,21 0-16,0 21 0,0 1 16,0-22-16,-21 42 0,21-20 0,0-1 15,0 22-15,0-1 0,0 1 16,0-1-16,-22 1 0,22 20 0,-21-20 16,21-1-16,-21 1 0,0 20 15,21-20-15,-21-1 0,0 22 0,-1-21 16,-20 20-16,21-20 0,0-1 0,-22 1 15,22-22-15,0 0 0,0 22 16,-21-43-16,42 21 0,-22-20 0,22-1 16,-21-21-16,21-21 31,0-1-31,0 1 0,21 0 0,1-21 16,-22-1-16,0 1 0,21 0 0</inkml:trace>
  <inkml:trace contextRef="#ctx0" brushRef="#br0" timeOffset="30255.98">13187 3048 0,'0'0'16,"0"-63"0,0 41-16,0 1 0,0 0 0,0 0 15,0 0-15,0 0 0,0-1 16,21 1-16,0 0 0,21 0 0,-20 0 15,20 0-15,0 21 0,-21-22 16,22 1-16,-1 21 0,0 0 0,1-21 16,-22 21-16,21 0 0,1 0 15,-22 21-15,21-21 0,-21 21 0,0 1 16,1 20-16,-1-21 0,-21 0 16,0 22-16,0-22 0,0 0 0,-21 21 15,-1-21-15,1 1 0,-21-1 0,21 0 16,-22 0-16,22 0 15,0 0-15,-21-21 0,21 22 0,-1-22 16,1 0-16,0 0 0,0 21 16,0-21-16,21-21 47,21 21-47,0 0 0,0-22 0,0 22 15,1-21-15</inkml:trace>
  <inkml:trace contextRef="#ctx0" brushRef="#br0" timeOffset="30756.1">14287 2752 0,'22'0'16,"-44"0"-16,44-21 0,-22-1 0,0 1 15,-22 21-15,1 0 0,0-21 16,0 21-16,-21 0 0,20 0 15,1 0-15,0 21 0,0 0 16,0 1-16,0-1 0,-1 0 0,1 21 16,21-21-16,-21 1 0,21 20 15,-21-21-15,21 0 0,0 22 16,0-22-16,0 0 0,0 0 0,0 0 0,0 0 16,0 1-1,21-22-15,0 0 16,0 0-16,1 0 0,-1 0 15,0-22-15,21 22 0,-21-21 16,1 0-16,-1 0 0,0 21 0,0-21 16,0 0-16,0-1 0,1 1 15,-1 0-15,-21 0 0,21 0 0,-21 0 16,21-1-16,-21 1 0,0 0 16,0 42 15,0 0-31,0 1 0,0-1 15,0 0-15,-21 0 0,21 0 16,0 0-16,0 1 0,0-1 16,0 0-16,0 0 0,0 0 15,21 0 1,0-21-16,0 0 16,1 0-16,-1 0 0,0 0 15</inkml:trace>
  <inkml:trace contextRef="#ctx0" brushRef="#br0" timeOffset="31161.39">14584 2858 0,'0'0'15,"0"-22"-15,0 1 0,21 0 16,-21 0-16,21 0 0,-21 0 16,21 21-16,0 0 15,-21-22-15,22 22 0,-1 0 0,0 0 16,0 0-16,0 0 0,0 0 15,1 0-15,-1 0 0,0 22 0,0-1 16,0 0-16,0 0 0,1 0 0,-22 22 16,0-22-16,21 0 0,-21 0 15,0 0-15,0 0 0,0 22 0,0-22 16,0 0-16,0 0 16,0 0-16,-21-21 0,-1 22 15,1-22-15,0 0 31,21-22-31,0 1 16,0 0-16,0 0 16,0 0-16,0-22 0,0 22 15,0 0-15,21 0 0,-21-21 0,21 20 16,1 1-16,-22 0 0,21 0 16,0 0-16,-21 0 0,21-1 0,0 22 15,0 0-15,-21-21 0,22 21 16,-1 0-16</inkml:trace>
  <inkml:trace contextRef="#ctx0" brushRef="#br0" timeOffset="31895.96">15452 2942 0,'0'0'0,"21"-21"0,0 21 16,0-21-16,0 0 16,-21 0-16,21-1 0,-21 1 0,0 0 15,0 0-15,0 0 0,0 0 16,0-1-16,-21 1 15,0 0-15,0 21 0,-21 0 16,20 0-16,1 0 0,-21 21 16,21 0-16,-22 1 0,22-1 0,-21 21 15,21-21-15,-22 0 0,22 22 16,0-22-16,0 0 0,0 21 0,0-20 16,21-1-16,0 0 0,0 0 0,0 0 15,21-21 1,0 0-16,0 0 0,0 0 15,22 0-15,-22 0 16,0 0-16,0-21 0,0 0 16,0 21-16,1-21 0,-1 0 0,21-1 15,-21 1-15,0 0 0,-21 0 16,22 0-16,-1 0 0,0-1 0,-21 1 16,0 0-16,0 0 0,21 0 15,-21 42 1,0 0-1,0 0-15,0 0 0,0 1 0,-21-1 16,21 0-16,0 0 0,0 21 16,0-20-16,0-1 0,0 0 0,0 0 15,21 0-15,0 0 16,0-21-16,1 22 16,20-22-16,-21 0 0,0 0 0,0 0 15,1 0-15,20 0 0,-21-22 0,0 22 16</inkml:trace>
  <inkml:trace contextRef="#ctx0" brushRef="#br0" timeOffset="32588.08">16023 2752 0,'0'21'15,"-21"0"-15,21 0 16,0 0-16,0 1 0,0-1 0,-21 0 15,21 0-15,0 0 0,-21 0 16,21 1-16,0-1 0,-22 0 0,22 0 16,0 0-16,0 0 15,0 1-15,-21-22 16,21-22 15,0 1-31,0 0 16,0 0-16,0 0 15,21 0-15,-21-1 0,22 1 16,-1 0-16,-21-21 0,21 21 16,0-22-16,0 22 0,22 0 0,-1 0 15,-21 0-15,21-1 0,1 22 16,-1 0-16,-21 0 0,22 22 0,-22-1 16,0 0-16,0 0 0,-21 0 15,0 0-15,0 22 0,0-22 0,0 0 16,0 0-16,0 0 0,0 1 0,0-1 15,0 0-15,-21 0 0,21 0 16,-21-21-16,0 21 0,21 1 16,-22-22-16,1 0 15,21-22 17,0 1-32,0 0 15,21 0-15,1 0 0,-22 0 0,42-1 16,-21 1-16,0-21 0,0 21 15,22 0-15,-22-22 0,21 22 0,1 0 16,-1 0-16,0 0 0,-21 21 16,22 0-16,-22 0 0,0 0 0,-21 21 15,0 0-15,0 0 16,0 21-16,0-20 0,0-1 16,0 0-16,0 0 0,0 0 0,0 0 15,-21 1-15,0-1 0,21 0 16,-21 0-16,21 0 0,0 0 15,-22-21-15,44 0 47,-22-21-47</inkml:trace>
  <inkml:trace contextRef="#ctx0" brushRef="#br0" timeOffset="33005.87">16933 2858 0,'0'21'0,"21"-21"47,1 0-47,-1 0 0,0 0 15,0 0-15,0 0 0,0-21 16,1 21-16,-22-22 0,21 22 0,0-21 15,0 21-15,0-21 0,-21 0 16,0 0-16,0 0 16,0-1-16,0 1 15,0 0-15,-21 21 16,0 0-16,0 0 0,0 0 16,-1 21-16,1-21 15,21 21-15,-21 1 0,0 20 0,21-21 16,0 0-16,-21 22 0,0-22 15,21 0-15,-22 21 0,22-21 0,0 1 16,0-1-16,0 0 0,0 0 16,0 0-16,0 0 0,0 1 15,22-22-15,-1 0 16,0 0-16,0 0 16,0 0-16,0 0 0,1-22 15,20 22-15</inkml:trace>
  <inkml:trace contextRef="#ctx0" brushRef="#br0" timeOffset="33312.08">17738 2286 0,'0'0'15,"-22"0"-15,-20 0 16,42 21-16,-21 0 0,0 1 0,21-1 15,-21 21-15,21 0 0,0 1 16,-22-1-16,22 0 0,-21 22 0,0-22 16,21 1-16,0-1 0,-21 0 15,21 1-15,-21-1 0,0 0 0,21-21 16,-22 22-16,1-22 0,21 0 16,0 0-16,0 0 0,-21 1 0,21-1 15,0 0-15,21-21 31,0 0-31,-21-21 16,22 21-16,-1-21 0,0 21 16</inkml:trace>
  <inkml:trace contextRef="#ctx0" brushRef="#br0" timeOffset="33705.86">17674 2942 0,'0'21'15,"21"-21"-15,0 0 16,1 0 0,-1 0-16,0 0 0,0 0 15,0 0-15,0 0 16,1 0-16,-1-21 0,0 21 0,0 0 16,0-21-16,-21 0 0,21 0 15,1 0-15,-22-1 16,0 1-16,0 0 15,-22 21 1,1 0-16,0 0 16,0 21-16,0 0 0,0 1 15,-1-1-15,1 0 0,0 0 16,0 0-16,21 0 0,-21 1 0,21-1 16,-21 0-16,21 0 0,0 0 15,0 0-15,0 1 16,21-22-16,0 0 15,0 0-15,0 0 16,0 0-16,1 0 0,-1 0 0,0 0 16,0 0-16,0 0 0,0 0 15</inkml:trace>
  <inkml:trace contextRef="#ctx0" brushRef="#br0" timeOffset="34173.58">18246 2815 0,'0'0'16,"21"0"15,0-21-31,0 21 16,0 0-16,0 0 0,1 0 16,-1 0-16,0 0 0,0 0 0,0 21 15,-21 0 1,21 1-16,-21-1 0,0 0 0,0 0 15,0 0-15,0 0 16,-21 1-16,21-1 0,-21 0 0,0 0 16,21 0-16,0 0 0,-21 1 15,0-22-15,21 21 16,-22-21-16,22-21 47,0-1-32,0 1-15,22 0 0,-1 21 16,-21-21-16,21-21 0,0 20 0,0 1 16,0 0-16,-21 0 0,22 0 15,-1 0-15,0-1 0,0 1 0,0 0 16,0 21 0</inkml:trace>
  <inkml:trace contextRef="#ctx0" brushRef="#br0" timeOffset="34573.41">17441 2455 0,'0'0'0,"0"-21"0,-21 21 0,42-21 31,0 21-31,22-21 0,-1 21 0,0 0 15,1-21-15,-1 21 0,0 0 16,1-21-16,-1 21 0,0 0 0,1 0 16,-22-22-16,21 22 0,-21 0 15,1 0-15,20 0 0,-21 0 16,0 0-16,0-21 16</inkml:trace>
  <inkml:trace contextRef="#ctx0" brushRef="#br1" timeOffset="51243.88">3789 1842 0,'0'0'0,"-21"0"0,-1 0 16,1 0-16,0 0 16,0 0-16,0 0 0,0 0 0,-1 0 15,1 0-15,42 0 63,1 0-48,-1 0-15,0 0 0,0 0 0,21 0 16,-20 0-16,20 0 0,-21 0 0,21 0 16,-20 0-16,20 0 0,0 0 15,1 0-15,-1 0 0,0 0 0,1 0 16,-1 0-16,0 0 0,1 0 16,-1 0-16,0 0 0,22 0 0,-22 0 15,0 21-15,22-21 0,-22 0 16,22 0-16,-1 0 0,-20 0 15,20 0-15,1 0 0,-1 0 16,-21 21-16,22-21 0,-22 0 0,22 0 16,-22 0-16,22 0 0,-22 0 15,21 0-15,-20 0 0,-1 21 0,22-21 16,-22 0-16,0 0 0,1 0 0,-1 0 16,21 0-16,-20 0 0,-1 0 15,0 0-15,1 0 0,-1 0 0,0 0 16,1 0-16,-1 0 0,0 0 15,1 0-15,-1 0 0,0 0 0,1 0 16,-22 0-16,21 0 0,-21 0 16,22 0-16,-22 0 0,21 0 15,-21 0-15,1 0 0,-1 0 0,0 0 16,0 0-16,0 0 0,0 0 16,1 0-16,-1 0 0,0 0 0,0 0 15,0 0-15,0 0 16,1 0-16,-1 0 0,0 0 0,0 0 15,0 0-15,0 0 0,1 0 16,-1 0-16,0 0 16,0 0-16,0 0 0,0 0 15,1 0-15,-22-21 16,21 21-16,0 0 0,0 0 16,0 0-16,0 0 0,1 0 15,-1 0-15,0 0 16,0 0-16,0 0 0,22 0 0,-22 0 15,21 0-15,0 0 0,1 0 16,-1 0-16,0 0 0,1 0 0,-1-21 16,0 21-16,1 0 0,20 0 15,-20 0-15,-1 0 0,21 0 0,-20 0 16,20 0-16,-20 0 0,-1 0 0,21-21 16,-20 21-16,-1 0 0,22 0 15,-22 0-15,0 0 0,22-22 0,-22 22 16,22 0-16,-22 0 15,21 0-15,-20 0 0,-1 0 0,22 0 16,-22 0-16,21 0 0,-20-21 0,-1 21 16,0 0-16,1 0 0,-1 0 15,0 0-15,1 0 0,-1 0 0,0 0 16,1 0-16,-1 0 0,0-21 16,1 21-16,-1 0 0,0 0 0,1 0 15,-1 0-15,0 0 0,22 0 0,-22 0 16,1-21-16,-1 21 0,21 0 15,-20 0-15,-1 0 0,0 0 0,22 0 16,-22 0-16,1 0 0,-1-21 16,21 21-16,-20 0 0,-1 0 0,0 0 15,22 0-15,-22 0 0,22 0 16,-1 0-16,-20-21 0,20 21 16,1 0-16,-1 0 0,1 0 0,20 0 15,-20 0-15,-1 0 0,1-22 16,-1 22-16,1 0 0,-22 0 0,22 0 15,-1 0-15,22 0 0,-22 0 16,1-21-16,-1 21 0,22 0 0,-22 0 16,22 0-16,-21 0 0,20 0 0,-20 0 15,20 0-15,-20 0 16,-1 0-16,1 0 0,21 0 0,-22 0 16,22 0-16,-22 0 0,1 0 15,20-21-15,-20 21 0,21 0 0,-22 0 16,22 0-16,-22 0 0,1 0 0,20 0 15,-20 0-15,-1 0 0,1 0 16,-1 0-16,22-21 0,-21 21 0,-1 0 16,22 0-16,-22 0 0,1 0 15,-1 0-15,1 0 0,-1 0 0,1-21 16,-22 21-16,22 0 0,-22 0 16,0 0-16,1 0 0,-1 0 0,0 0 15,1-21-15,-1 21 0,-21 0 16,21 0-16,-20 0 0,20 0 15,-21 0-15,0 0 0,0 0 0,1 0 16,-1 0-16,0 0 16,-21-22 15,-21 22-15,0 0-16,-1 0 0</inkml:trace>
  <inkml:trace contextRef="#ctx0" brushRef="#br1" timeOffset="52991.95">3408 3916 0,'0'0'0,"-21"-21"16,42 21 31,0 0-47,0 0 0,0 0 0,0 0 15,22 0-15,-22 0 0,21 0 0,1 0 16,-22 0-16,21 0 0,0 0 16,1 0-16,-1 0 0,0 0 0,1 0 15,-1 0-15,0 0 0,1 0 16,-1 0-16,0 0 0,1 0 0,-1 0 16,0 0-16,1 0 0,-1 0 15,0 0-15,1 0 0,-1 0 16,0 0-16,1 0 0,-1 0 0,0 0 0,22 0 15,-22 0-15,1 0 16,20 0-16,-21 0 0,22 0 0,-1 0 16,1 0-16,-1 21 0,1-21 0,-1 0 15,22 0-15,-21 0 0,20 0 16,1 0-16,-22 0 0,22 0 0,0 0 16,-1 0-16,1 0 0,0 0 15,-1 0-15,1 0 0,0 0 0,-1 0 16,1 0-16,0 0 0,-1 0 0,22 0 15,-21 0-15,0 0 0,20-21 16,-20 21-16,0 0 0,-1 0 0,22 0 16,-21 0-16,0 0 0,20 0 0,-20 0 15,0 0-15,-1 0 16,1 0-16,0 0 0,-1 0 0,1 0 16,0 0-16,-22 0 0,22 0 0,0 0 15,-22 0-15,22 0 0,-1 0 16,1 0-16,-21 0 0,20 0 0,1 0 15,-22 0-15,22 0 0,-21 0 16,20 0-16,-20 0 0,20 0 0,1 0 16,0 0-16,-22 0 0,22 0 0,0 0 15,-1 0-15,1 0 0,-22 0 16,22 0-16,-21 0 0,20 0 16,-20 0-16,-1 0 0,22 0 0,-22 0 15,1 0-15,21 0 0,-22 0 16,1 0-16,20 0 0,-20 0 0,-1 0 15,1 0-15,20 0 0,-41 0 0,41-21 16,-41 21-16,41 0 0,-20 0 16,-1-22-16,1 22 0,-1 0 0,22 0 15,-21 0-15,20-21 0,-20 21 0,-1 0 16,22 0-16,-22 0 0,22 0 16,-21-21-16,-1 21 0,22 0 0,-22 0 15,22 0-15,0 0 0,-22 0 16,22-21-16,-1 21 0,1 0 0,0 0 15,-1 0-15,1 0 0,0 0 16,-1 0-16,1 0 0,0 0 16,-1 0-16,1 0 0,0 0 0,-1 0 15,1 0-15,0-21 0,-1 21 0,1 0 16,0 0-16,-22 0 0,22 0 16,0 0-16,-1 0 0,1 0 0,0 0 15,-1 0-15,22 0 0,-21 0 16,-1 0-16,1 0 0,-21 0 0,20 0 15,1 0-15,0 0 0,-22 0 0,22 0 16,-22 0-16,22 0 0,-22 0 16,22 0-16,-21 0 0,-1 0 15,1 0-15,-1 0 0,1 0 0,-22 0 16,21 0-16,-20 0 0,-1 0 16,0 0-16,1 0 0,-1 0 0,0-21 15,-20 21-15,20 0 0,-21 0 16,0 0-16,0 0 0,1 0 0,-1 0 15,-21-22 17,-21 22 15,-1 0-47</inkml:trace>
  <inkml:trace contextRef="#ctx0" brushRef="#br1" timeOffset="60627.72">2074 5630 0,'0'-21'16,"0"0"0,0 0-1,-21 0 1,0 21-1,21-21-15,-21 21 47,21 21-47,0 0 0,0 0 16,-21 0-16,21 0 0,0 1 16,0 20-16,0-21 0,0 21 15,0 1-15,0-22 0,0 21 16,0-21-16,0 22 0,0-22 0,0 0 15,0 0-15,0 22 0,0-22 16,0 0-16,0 0 0,0 0 0,0 0 16,0 1-16,0-1 15,0 0-15,0 0 0,0 0 32,0-42-1,0 0-31,0 0 15,0 0-15,21-1 0,-21 1 16,21 0-16,-21 0 0,21 0 16,-21 0-16,0-1 0,21 1 0,-21 0 15,21 0-15,-21 0 0,22 0 16,-1-1-16,-21 1 0,21 0 0,0 21 16,0-21-16,-21 0 0,21 21 15,1 0-15,-1 0 16,0 0-16,0 0 15,-21 21-15,21-21 0,-21 21 16,21 0-16,-21 0 0,22 1 16,-22-1-16,0 0 0,0 0 15,0 0-15,21 0 0,-21 1 16,0-1-16,21 0 0,-21 0 16,0 0-16,21-21 0,-21 21 15,21-21-15,0 0 16,1 0-16,-1 0 0,0 0 15,21 0-15,-21 0 0,1-21 16,-1 21-16,0-21 0,0 0 0,0 0 16,-21 0-16,21-1 0,1 1 15,-22-21-15,0 21 0,0-22 0,0 22 16,0-21-16,0 21 16,0-22-16,0 22 0,0-21 0,0 21 15,0 0-15,0-1 16,0 1-16,-22 21 31,1 0-31,0 0 31,21 21-31,0 1 16</inkml:trace>
  <inkml:trace contextRef="#ctx0" brushRef="#br1" timeOffset="61263.69">3006 5334 0,'0'0'0,"0"-21"15,0 42 16,0 0-15,0 0-16,0 1 16,0-1-16,0 0 0,0 21 15,0-21-15,0 22 0,-22-1 16,22 0-16,0-20 0,0 20 0,0 0 16,0 1-16,0-1 0,0-21 15,0 21-15,0-20 0,-21 20 0,21-21 16,0 0-16,-21 0 0,21 1 15,0-1-15,0 0 0,0 0 0,0 0 16,-21-21-16,21 21 0,-21-21 16,21 22-1,0-44 1,0 1 0,0 0-16,0 0 15,0 0-15,0 0 0,0-1 16,0 1-16,21 0 0,0-21 0,0 21 15,0-1-15,1-20 0,-1 21 16,0 0-16,21 0 0,-21-1 0,1 1 16,-1 21-16,0 0 0,0 0 15,0 0-15,0 0 0,1 0 0,-1 0 16,0 0-16,-21 21 0,21 1 16,0-1-16,-21 0 0,0 0 0,0 0 15,0 0-15,21 1 0,-21-1 16,0 0-16,0 0 0,0 0 0,0 0 15,0 1-15,0-1 16,0 0-16,0 0 0,0 0 16,-21-21-1,21-21 32,0 0-47,0 0 0</inkml:trace>
  <inkml:trace contextRef="#ctx0" brushRef="#br1" timeOffset="62085.23">3641 5694 0,'0'0'0,"0"21"46,0 0-46,0 0 0,-22 1 16,22-1-16,0 0 0,0 0 16,0 0-16,0 22 0,0-22 0,-21 0 15,21 0-15,0 0 0,0 0 16,0 1-16,0-1 0,0 0 16,21 0-1,1-21-15,-1 0 16,0 0-16,0 0 0,0 0 15,0 0-15,1-21 0,-1 21 16,0-21-16,0 0 0,-21-1 0,21 1 16,0 0-16,1 0 0,-22 0 15,21-22-15,-21 22 0,21 0 0,-21 0 16,21-21-16,-21 20 0,0 1 16,0 0-16,0 0 0,0 0 15,21 21 1,-21 21 15,0 0-15,0 21-16,0-20 0,-21-1 15,21 0-15,0 21 0,-21-21 16,21 22-16,0-22 0,0 21 0,-21 1 16,21-22-16,0 21 0,0 0 15,0-20-15,0 20 0,0 0 0,0 22 16,0-22-16,0 0 0,0 22 15,0-22-15,0 22 0,0-22 0,0 22 16,0-22-16,0 21 0,0-20 16,0-1-16,0 22 0,0-22 15,0 0-15,0 1 0,0 20 0,0-21 16,0 1-16,-21-1 0,21 0 0,-22 1 16,1-22-16,21 21 0,-21-21 15,0 1-15,0-1 0,0 0 0,21 0 16,-22-21-16,1 0 0,0 0 15,0 0-15,0 0 0,0 0 0,-1 0 16,-20-21-16,21 0 0,0-22 0,0 22 16,-22-21-16,22 0 0,0-1 15,0-20-15,21 20 0,-21-20 0,21-1 16,-22 1-16,22-1 0,0 1 16,0-22-16,0 22 0,0-1 15,0 1-15,0 20 0,22-20 0,-1 21 16,0-1-16,0 22 0,0-21 15,22 21-15,-22-22 0,0 22 0,0 0 16,0 0-16,22 0 0,-22 21 16,0-22-16,0 1 0,21 0 0,-20 0 15,-1 21-15</inkml:trace>
  <inkml:trace contextRef="#ctx0" brushRef="#br1" timeOffset="62509.56">4403 5863 0,'0'0'0,"-22"0"16,44 0 15,-1 0-31,0 0 16,21 0-16,1-21 0,-22 21 15,42 0-15,-20 0 0,-1 0 16,0 0-16,22 0 0,-22-21 0,0 21 16,1 0-16,-1 0 0,0 0 15,-20 0-15,20 0 0,-21 0 0,21 0 16,-20-21-16,-1 21 0,0 0 15,0 0-15,0 0 0,0 0 16,1 0 0,-22-21 15,0-1-15,-22 22-16</inkml:trace>
  <inkml:trace contextRef="#ctx0" brushRef="#br1" timeOffset="62883.86">5080 5609 0,'0'0'0,"0"21"47,21-21-47,0 0 15,0 22-15,1-22 0,-1 0 16,0 0-16,0 0 0,0 0 16,0 0-16,1 0 0,-1 0 15,0 0 1,-21 21-16,0 0 16,0 0-16,0 0 15,0 0-15,0 1 0,-21 20 16,0-21-16,-1 0 0,1 0 0,0 22 15,0-22-15,0 0 0,0 21 16,-1-20-16,-20-1 0,21 0 16,0 0-16,0 0 0,-1 0 15,22 1-15,-21-22 0,0 21 0,21 0 16,-21-21-16,21-21 31</inkml:trace>
  <inkml:trace contextRef="#ctx0" brushRef="#br1" timeOffset="63876.7">6562 5652 0,'0'0'15,"0"-22"-15,0-20 16,0 21-16,-22 21 31,22 21-15,0 0-16,0 0 0,0 1 15,0 20-15,0-21 0,0 21 0,0 1 16,0-22-16,0 21 0,0-21 16,0 1-16,0 20 0,0-21 15,0 0-15,0 0 0,0 1 0,0-1 16,0 0-16,0 0 16,-21-21-1,21-21 1,-21 21-16,21-21 15,0 0-15,-21-1 16,21 1-16,0 0 0,0-21 0,0 21 16,0-22-16,0 1 0,21 21 0,0-22 15,0 1-15,1 0 0,-1 21 16,0-22-16,21 22 0,-21 0 0,22 21 16,-1 0-16,-21 0 15,22 0-15,-1 0 0,-21 0 0,21 21 16,1 0-16,-22 0 0,0 1 15,0 20-15,0-21 0,1 21 0,-1-20 16,-21 20-16,0-21 0,0 21 0,0-20 16,0-1-16,0 0 0,0 0 15,0 0-15,0 0 0,-21 1 16,-1-22 0,22-22 15,0 1-31,0 0 0,22 0 15,-1 0-15,0-22 0,0 22 16,0-21-16,0 0 0,1 20 16,-1-20-16,0 0 0,21-1 0,-21 22 15,22 0-15,-22 0 0,21 0 16,-21 21-16,1 0 0,20 0 0,-21 0 16,0 21-16,0 0 0,-21 0 0,22 0 15,-22 1-15,21 20 0,-21-21 16,0 0-16,0 22 0,0-22 0,0 0 15,0 21-15,0-21 0,0 1 16,0-1-16,0 0 0,-21-21 0,21 21 16,-22 0-1,22-42 17,0 0-17</inkml:trace>
  <inkml:trace contextRef="#ctx0" brushRef="#br1" timeOffset="64296.97">7874 5757 0,'0'22'0,"21"-22"31,0 0-31,0 0 0,1 0 0,-1 0 15,0-22-15,0 22 0,21-21 16,-20 0-16,20 21 0,-21-21 0,0 0 16,22 0-16,-22-1 0,0 1 15,0 0-15,-21 0 0,0 0 16,0 0-16,0-1 0,0 1 0,0 0 16,-21 0-16,0 21 15,0 0-15,-1 0 16,1 0-16,0 21 0,-21 0 0,21 0 15,-1 1-15,1 20 0,0-21 16,21 21-16,-21 1 0,21-1 0,-21-21 16,21 22-16,-21-1 0,21-21 15,0 0-15,0 22 0,0-22 0,0 0 16,0 0-16,21 0 16,0-21-16,0 0 0,0 21 0,0-21 15,1 0-15,-1 0 0,0 0 0,0 0 16,0-21-16,0 0 0,22 21 15,-22-21-15,0 0 0,21-22 0</inkml:trace>
  <inkml:trace contextRef="#ctx0" brushRef="#br1" timeOffset="64588.8">8615 5186 0,'0'-64'16,"0"128"-16,0-106 15,0 63-15,0 0 16,-21 21-16,21 1 0,0-22 16,0 21-16,0 0 0,-22 1 0,22-1 15,-21 0-15,21 1 0,0 20 0,0-20 16,-21-22-16,21 21 16,0 0-16,-21-20 0,21 20 0,0-21 15,0 0-15,0 0 0,0 1 0,0-1 16,0 0-16,0-42 47,21 0-47,-21-1 0,21 1 0,0 0 15,1 0-15,-22-21 0</inkml:trace>
  <inkml:trace contextRef="#ctx0" brushRef="#br1" timeOffset="65076.08">8763 5228 0,'0'0'0,"0"-21"15,0 42 17,21 0-32,-21 1 0,0-1 0,0 21 15,0-21-15,0 22 0,0-1 0,0 0 16,0-21-16,0 22 0,0-1 16,0 0-16,0 1 0,-21-22 0,21 21 15,-21-21-15,21 22 0,0-22 16,0 0-16,0 0 0,-21 0 0,21 1 15,-22-22-15,22-22 47,0 1-47,0 0 16,0 0-16,0-21 0,0 20 16,22-20-16,-1 21 0,0-21 0,0-1 15,0 22-15,0 0 0,1-21 16,20 20-16,-21 1 0,0 21 0,22-21 15,-22 21-15,0 0 0,21 0 0,-21 0 16,1 21-16,-1-21 0,-21 21 16,21 1-16,-21 20 0,21-21 0,-21 0 15,0 22-15,0-22 0,0 0 16,0 21-16,0-21 0,0 1 0,0-1 16,-21 0-16,21 0 0,-21 0 15,21 0-15,0 1 16,-21-22-16,-1 0 15,22-22 1,0 1-16,0 0 16,-21 0-16,21 0 0,-21 0 0</inkml:trace>
  <inkml:trace contextRef="#ctx0" brushRef="#br1" timeOffset="65280.53">8488 5398 0,'21'0'16,"0"0"-1,21 0-15,-20 0 0,-1 0 16,0 0-16,0 0 0,21 0 0,-20 0 16,-1 0-16,0 0 0,21 0 15,-21 0-15,1 0 0,-1 0 0,0 0 16,0-22-16,0 22 0</inkml:trace>
  <inkml:trace contextRef="#ctx0" brushRef="#br1" timeOffset="65764.25">9461 5482 0,'-21'0'16,"0"0"-1,0 21-15,21 1 16,-21-22-16,0 21 0,21 0 0,-22 0 16,22 0-16,0 0 0,-21 1 15,21 20-15,0-21 0,0 0 16,0 22-16,0-22 0,0 0 0,0 0 15,0 0-15,21 0 0,1 1 16,-1-22-16,0 21 0,0-21 0,0 0 16,0 0-16,1 0 0,-1 0 0,0 0 15,0 0-15,0 0 0,0 0 16,1-21-16,-1-1 0,0 22 0,0-21 16,-21 0-16,21 0 0,-21-21 15,21 20-15,-21 1 0,0-21 0,0 21 16,0-22-16,0 22 0,0-21 0,-21 21 15,0 0-15,0-1 16,21 1-16,-21 21 0,0 0 0,-1-21 16,1 21-16,0 0 0,0 0 0,0 0 15,0 0 1,-1 21-16,22 0 31,22-21-31,-1 0 0,0 0 0</inkml:trace>
  <inkml:trace contextRef="#ctx0" brushRef="#br1" timeOffset="66344.92">10393 5440 0,'0'0'0,"-21"0"0,-1 0 0,1-21 15,0 0-15,0 21 0,0 0 0,0 0 16,-1 0-16,1 0 0,0 0 16,0 0-16,0 0 0,-22 21 0,22 0 15,0 0-15,0 0 0,-21 0 16,20 1-16,1 20 0,0-21 16,0 0-16,21 0 0,0 22 0,0-22 15,0 0-15,0 0 0,0 0 16,0 1-16,0-1 0,0 0 0,21-21 15,0 21-15,0-21 0,1 0 0,20 0 16,-21 0-16,0 0 0,22 0 16,-22 0-16,0 0 0,21 0 0,-21-21 15,1 0-15,20 0 0,-21-1 0,0-20 16,0 21-16,22-21 0,-22 20 16,0-20-16,21-43 15,-20 22-15,-1 21 0,0-1 16,-21-20-16,0 20 0,21-20 0,-21 21 15,0-1-15,0 1 0,0 0 0,0 20 16,0 1-16,0 42 16,-21 1-1,0-1-15,21 21 0,0 0 16,-21 1-16,21-1 0,-22 22 0,22-22 16,0 21-16,0-20 0,0 20 15,0 1-15,0-22 0,0 0 0,0 1 16,0-1-16,0 0 0,0-20 0,22-1 15,-1 0-15,0 0 0,0 0 16,0-21-16,22 0 0,-22 0 16,0 0-16,0 0 0,21 0 0,-20-21 15,20 0-15,-21 0 0,0 0 16</inkml:trace>
  <inkml:trace contextRef="#ctx0" brushRef="#br1" timeOffset="67263.92">12509 5419 0,'0'-43'0,"0"22"16,0 42 15,0 1-15,0-1-16,0 0 0,0 21 0,-21 1 15,21-22-15,-21 21 0,0 0 16,21 1-16,0-22 0,-21 21 0,0-21 16,-1 22-16,22-22 0,0 0 15,0 0-15,-21 0 0,21 1 16,21-22 15,-21-22-31,22 1 0,-1 0 0,0 0 16,0 0-16,0 0 0,0-22 0,1 22 15,-1-21-15,0 21 0,0-22 16,-21 22-16,21-21 0,0 21 0,-21-1 16,22 1-16,-1 21 15,-21 21 1,21 1-16,-21-1 16,0 0-16,0 0 0,0 0 15,0 22-15,0-22 0,0 0 0,0 0 16,21 0-16,-21 0 0,21 1 15,0-1-15,1 0 0,-1-21 16,21 0-16,-21 0 0,0 0 0,22 0 16,-22 0-16,0 0 0,21 0 15,-20-21-15,20 0 0,-21-1 0,21 1 16,-20 0-16,-1 0 0,0-21 16,0 20-16,0-20 0,-21 21 0,0-21 15,0-1-15,0 22 0,0-21 16,0 21-16,0-22 0,0 22 0,-21 21 15,21-21-15,-21 21 0,0 0 16,0 0-16,-1 0 16,1 0-16,21 21 0,-21 0 15,21 0-15,-21 1 16,21-1-16,0 0 0,0 0 16,0 0-16,21-21 0,0 0 0,0 21 15,1-21-15,-1 0 0</inkml:trace>
  <inkml:trace contextRef="#ctx0" brushRef="#br1" timeOffset="67518.24">13610 5334 0,'0'21'31,"-21"0"-15,0 1-16,0-1 0,21 0 15,0 0-15,-22 21 0,1-20 0,21 20 16,0-21-16,-21 0 0,0 22 0,21-22 16,-21 0-16,21 0 0,0 0 15,0 0-15,-21 1 0,21-1 16,21-21 15,-21-21-31,21-1 16</inkml:trace>
  <inkml:trace contextRef="#ctx0" brushRef="#br1" timeOffset="67905.19">13589 5017 0,'0'0'0,"-21"-22"0,0 1 16,21 0-16,-22 21 0,1 0 15,0 0-15,0 0 0,0 21 16,21 0-16,-21-21 0,21 22 15,0-1-15,0 0 0,0 0 16,0 0-16,0 0 16,21 1-16,0-22 0,0 0 0,0 0 15,0 0-15,1 0 0,-1 0 16,0 0-16,0 0 0,0-22 16,-21 1-16,0 0 0,0 0 15,0 0-15,0 0 0,0-22 16,0 22-16,0 0 0,0 0 0,-21 0 15,0-1-15,0 1 0,0 21 16,-1 0-16,1 0 0,0 0 16,0 21-16,21 22 15,-21-22-15,21 0 0,-21 21 16,21-20-16,0 20 0,0-21 0,0 21 16,0-20-16,0-1 0,0 0 15,21 0-15,0 0 0,0 0 0,0-21 16,22 22-16,-22-22 0</inkml:trace>
  <inkml:trace contextRef="#ctx0" brushRef="#br1" timeOffset="68224">14351 4805 0,'-21'-21'16,"42"42"-16,-63-63 0,20 42 15,1 0-15,0 21 0,0 0 16,21 21-16,-21-21 0,0 22 16,21-22-16,0 21 0,-22 1 0,1 20 15,21-21-15,0 1 0,-21 20 0,21-20 16,-21-1-16,0 0 0,21 1 16,0-1-16,-21 0 0,21 1 0,-22-1 15,22-21-15,-21 21 0,21-20 16,0-1-16,0 0 0,0 0 15,0 0-15,21-21 32,1-21-32,-1 0 15,0-21-15,21 20 16,-21 1-16</inkml:trace>
  <inkml:trace contextRef="#ctx0" brushRef="#br1" timeOffset="68764.21">14647 4805 0,'0'21'15,"0"0"1,0 22-16,0-22 0,0 21 16,0 0-16,-21 1 0,21-1 0,0 0 15,-21 1-15,21-1 0,-21 22 16,0-22-16,21 0 0,0 1 0,-22-1 15,1 0-15,0 1 0,21-22 0,0 21 16,0-21-16,-21 0 0,21 22 16,-21-22-16,21 0 0,-21-21 0,21 21 15,0 0 1,0-42 15,0 0-31,0 0 16,21 0-16,-21 0 0,21-22 0,0 22 15,0 0-15,0-21 0,1 20 16,-1-20-16,0 21 0,21-21 0,-21 20 16,22 1-16,-22 0 0,21 21 0,-21-21 15,22 21-15,-22 0 0,0 0 16,0 21-16,0-21 0,1 21 0,-22 0 16,21 1-16,-21-1 0,0 21 15,0-21-15,0 0 0,0 1 0,0-1 16,0 21-16,0-21 0,-21 0 0,-1 1 15,1-1 1,21 0-16,0 0 0,-21-21 16,0 21-16,0-21 31,21-21-15,-21 21-16,21-21 15,0 0-15,0 0 0</inkml:trace>
  <inkml:trace contextRef="#ctx0" brushRef="#br1" timeOffset="69000.07">13801 5313 0,'0'0'0,"21"-21"31,0 21-31,0 0 0,0 0 16,22-21-16,-22 21 0,21 0 0,-21 0 16,22 0-16,-1 0 0,-21 0 15,21 0-15,-20 0 0,-1 0 16,0 0-16,0 0 0,0 0 16,0 0-16</inkml:trace>
  <inkml:trace contextRef="#ctx0" brushRef="#br1" timeOffset="69639.71">16362 5165 0,'0'0'0,"0"-21"16,-21 21-1,21 21 1,0 0-16,0 0 0,0 21 0,0-20 16,-22 20-16,22 0 0,0 1 15,-21 20-15,21-21 0,0 22 0,-21-1 16,21 1-16,-21-1 16,0 1-16,21 21 0,-21-22 0,-1 1 15,1 20-15,0 1 0,0 0 0,-21-1 16,20 1-16,1-22 0,-21 22 15,21 0-15,-22-22 0,22 22 0,0-22 16,0-20-16,0 20 0,21-20 0,0-1 16,0-21-16,-21 21 0,21-20 15,0-1-15,0-42 16,0-1-16,0 1 16,21 0-16,-21 0 0,21 0 0,0-22 15,-21 1-15,21 0 0</inkml:trace>
  <inkml:trace contextRef="#ctx0" brushRef="#br1" timeOffset="69972.52">15981 5503 0,'0'0'0,"-21"-21"0,-1 0 0,1-21 15,21 21-15,0-1 0,0 1 16,0 0-16,0 0 0,0 0 0,43 0 15,-22-1-15,21 22 0,-21-21 16,22 0-16,20 21 0,-21 0 0,22 0 16,-22 0-16,1 0 15,20 0-15,-21 21 0,1 0 0,-1 1 16,-21-1-16,0 0 0,1 0 0,-22 21 16,0-20-16,0 20 0,0-21 15,-22 0-15,1 22 0,-21-22 0,21 0 16,-22 21-16,22-21 0,-21 1 15,21-1-15,-22-21 0,22 21 0,0 0 16,0-21-16,21 21 16,-21-21-16,21-21 15,21 0 1</inkml:trace>
  <inkml:trace contextRef="#ctx0" brushRef="#br1" timeOffset="70640.03">17124 5461 0,'0'0'0,"0"-21"16,0 0-16,0 0 15,0-1-15,0 1 0,0 0 16,0 0-16,0 0 0,0 0 0,0-1 16,0 1-16,0 0 0,0-21 15,-21 21-15,-1-1 0,1 22 16,0 0-16,0 0 0,-21 0 15,20 0-15,1 0 0,0 22 16,-21-1-16,21 0 0,-1 0 16,-20 21-16,21-20 0,0 20 15,0 0-15,-1-21 0,1 22 0,0-22 16,21 21-16,0-21 0,0 1 16,0-1-16,0 0 0,0 0 15,0 0-15,21 0 0,0-21 0,1 0 0,-1 0 16,0 0-16,0 0 0,0 0 15,0 0-15,1-21 0,-1 21 0,21-21 16,-21 0-16,0 0 0,1 0 16,-1-1-16,0 1 0,0-21 15,0 21-15,-21-22 0,21-20 16,1 42-16,-22 0 0,0-1 0,0 1 16,0 0-16,0 42 31,0 0-31,0 1 0,0-1 15,0 0-15,0 21 0,0-21 16,0 1-16,0-1 0,0 0 0,0 21 16,0-21-16,0 1 0,0-1 15,21-21-15,0 21 0,-21 0 0,21-21 16,0 0-16,-21 21 0,21-21 0,1 0 16,-1 0-16,0 0 0,0 0 15,0 0-15,0-21 0,1 21 16</inkml:trace>
  <inkml:trace contextRef="#ctx0" brushRef="#br1" timeOffset="71072.27">17526 5144 0,'0'0'0,"0"-22"0,0 1 15,0 0 1,21 21-16,0 0 15,22 0-15,-22 0 0,0 0 16,0 0-16,21 21 0,-20 0 0,-1-21 16,21 22-16,-21 20 0,0-21 15,-21 0-15,22 0 0,-1 22 16,-21-22-16,0 0 0,0 21 0,0-20 16,0-1-16,0 0 0,0 0 15,0 0-15,0 0 0,0 1 0,0-1 16,-21-21-16,-1 21 15,22-42 1,0 0 0,0-1-16,0 1 15,0 0-15,0-21 0,22 21 0,-22-22 16,21 22-16,0-21 0,-21-1 16,21 1-16,0 0 0,0-1 15,-21 1-15,22 21 0,-1 0 16,0 0-16,0-1 0,0 1 0,0 21 15,1 0 1,-22 21-16,0 1 16</inkml:trace>
  <inkml:trace contextRef="#ctx0" brushRef="#br1" timeOffset="71817.28">18330 5334 0,'0'0'0,"21"0"0,1 0 0,-1 0 16,0-21-16,0 0 16,0 0-16,0 21 0,-21-22 15,0 1-15,0 0 16,0 0-16,0 0 0,0 0 15,0-1-15,0 1 0,0 0 0,-21 0 16,21 0-16,-21 0 0,0 21 16,0 0-16,0 0 0,-22 0 0,22 0 15,0 0-15,0 21 0,0 0 16,-22 21-16,22-21 0,0 22 0,0-22 16,0 21-16,-1-21 15,22 22-15,-21-22 0,21 21 0,-21-21 16,21 1-16,0 20 0,0-21 0,0 0 15,21 0-15,0-21 16,1 0-16,-1 0 0,0 0 16,21 0-16,-21 0 0,1 0 15,-1 0-15,21-21 0,-21 0 0,22 0 16,-22 0-16,0 0 0,21-1 0,-21 1 16,1 0-16,-1 0 15,0-21-15,0 20 0,0-20 0,-21 21 16,0 0-16,0 0 0,0-1 0,0 1 15,0 42 1,-21 1 0,21-1-16,-21 0 0,21 0 15,0 21-15,0-20 0,0-1 0,0 0 16,0 0-16,0 0 0,0 0 16,0 1-16,0-1 0,21 0 0,0-21 15,0 21-15,-21 0 0,22-21 16,-1 0-16,0 0 0,0 0 0,0 0 15,0 0-15,1 0 0,-1 0 0,0-21 16,0 0-16,0 0 0,0 21 16</inkml:trace>
  <inkml:trace contextRef="#ctx0" brushRef="#br1" timeOffset="72544.21">19092 5059 0,'0'21'31,"-21"0"-31,21 0 0,-21 1 16,21-1-16,0 21 0,0-21 16,-21 0-16,21 1 0,-21-1 0,21 0 15,0 0-15,0 0 0,-22 0 16,22 1-16,0-1 0,0 0 16,0 0-1,0 0 1,0-42 15,0 0-15,0 0-16,0 0 0,0-1 15,0 1-15,0 0 0,0 0 0,0-21 16,0 20-16,0-20 0,0 21 0,22 0 16,-22-22-16,21 22 0,0 0 15,21 0-15,-21 0 0,1 21 0,-1-21 16,21 21-16,-21 0 0,0 0 15,1 0-15,20 0 0,-21 21 16,0 0-16,-21 0 0,21 0 16,1 0-16,-22 1 0,21 20 0,-21-21 15,0 0-15,0 0 0,0 1 0,0-1 16,0 0-16,0 0 0,0 0 16,0 0-16,0 1 0,-21-22 15,-1 0 16,22-22-15,0 1 0,0 0-16,0 0 0,22 0 15,-1-22-15,0 22 0,0-21 16,0 21-16,0-22 0,22 1 0,-1 21 16,-21-21-16,22 20 0,-1 1 0,0 21 15,-21 0-15,22 0 0,-22 0 16,0 21-16,0-21 0,0 43 0,-21-22 15,22 0-15,-22 21 0,0-20 16,0 20-16,0-21 0,0 0 0,0 22 16,-22-22-16,22 0 0,-21 0 15,0 0-15,21 0 0,0 1 16,-21-22-16,21 21 0,21-21 47,-21-21-47,21-1 15,0 22-15,1-21 0</inkml:trace>
  <inkml:trace contextRef="#ctx0" brushRef="#br1" timeOffset="72967.97">20108 5122 0,'0'22'16,"0"-1"-1,21-21 1,1 0-16,-1 0 16,0 0-16,0 0 0,0 0 15,0 0-15,1-21 0,20 21 0,-21-22 16,0 22-16,0-21 0,1 0 16,-1 21-16,-21-21 0,0 0 0,0 0 15,0-1-15,0 1 16,0 0-16,0-21 0,0 21 0,0-1 15,-21 22-15,-1-21 0,1 21 16,0 0-16,0 0 0,0 0 16,0 21-16,-1 1 0,1 20 0,0-21 15,21 21-15,-21-20 16,0 20-16,0 0 0,21-21 0,0 22 16,0-1-16,-22-21 0,22 0 15,0 1-15,0 20 0,0-21 0,0 0 16,22 0-16,-22 1 0,21-22 15,0 0-15,0 21 0,0-21 16,0 0-16,1 0 0,20 0 0,-21 0 16,0 0-16,0-21 0,1-1 15,20 1-15,-21 0 0,0 0 0</inkml:trace>
  <inkml:trace contextRef="#ctx0" brushRef="#br1" timeOffset="73264.8">20934 4445 0,'0'-21'0,"0"42"0,-21-42 15,-1 21-15,1 21 16,21 0-16,0 0 0,-21 1 0,21 20 16,-21 0-16,0 1 0,21-1 15,0 0-15,0 22 0,0-22 0,0 22 16,-21-22-16,21 21 0,0-20 15,0-1-15,0 0 0,-22 1 16,22-22-16,0 21 0,0-21 0,0 1 16,0-1-16,0 0 0,0 0 15,0 0-15,22-21 32,-1 0-32,0-21 15,0 0-15,0 0 0</inkml:trace>
  <inkml:trace contextRef="#ctx0" brushRef="#br1" timeOffset="73638.59">20976 5122 0,'0'22'0,"0"-1"16,21-21-1,0 0-15,1 0 0,-1 0 0,0 0 16,0 0-16,0 0 0,0 0 15,1 0-15,-1 0 0,0-21 0,0 21 16,0-22-16,0 1 16,-21 0-16,0 0 15,0 0-15,0 0 0,0-1 16,-21 22 0,0 0-16,0 0 15,0 22-15,0-22 0,21 21 16,-22 0-16,1 21 0,0-21 0,0 1 15,0-1-15,0 21 0,-1-21 0,22 0 16,0 1-16,-21-1 0,21 0 16,0 0-16,0 0 0,0 0 15,21-21-15,1 22 16,-1-22-16,0 0 0,0 0 0,0 0 16,22 0-16,-22 0 0,0 0 15,21 0-15,-21-22 0</inkml:trace>
  <inkml:trace contextRef="#ctx0" brushRef="#br1" timeOffset="74056.34">21548 5017 0,'0'0'0,"0"-64"16,0 43 0,21 21-16,0 0 15,0 0 1,0 21-16,0-21 0,1 21 0,-1 0 15,0 1-15,0 20 0,-21-21 16,0 0-16,21 0 0,-21 1 0,0-1 16,0 0-16,0 21 15,0-21-15,0 1 0,0-1 16,0 0-16,-21-21 0,21 21 0,-21 0 16,21 0-1,-21-21 16,21-21-31,0 0 16,0 0-16,0 0 16,0 0-16,0-1 0,21 1 0,0-21 15,0 21-15,0-22 0,1 22 0,-1-21 16,0 0-16,0 20 0,21-20 16,-20 21-16,-1 0 0,21-22 15,-21 43-15,0-21 0,1 0 16,-1 21-16,0-21 0,0 0 15,-21 0 1</inkml:trace>
  <inkml:trace contextRef="#ctx0" brushRef="#br1" timeOffset="74364.17">20574 4572 0,'21'0'16,"0"0"-16,0 0 0,1 0 0,20 0 15,0 0-15,-21 0 0,22 0 16,-1 0-16,0 0 0,1 0 0,-1 0 15,0 0-15,-20 0 0,20 0 16,-21 0-16,0 0 0,0 0 0,1 0 16,-1 0-1</inkml:trace>
  <inkml:trace contextRef="#ctx0" brushRef="#br1" timeOffset="75372.56">1841 7197 0,'-21'0'15,"0"0"-15,0 0 16,0 0 15,42 0 32,0-21-63,-21-1 15,21 1 1,-21 0 0,-21 21 15,0 0-31,21 21 15,0 0-15,0 1 16,-21-22-16,21 21 0,0 0 0,0 0 16,0 0-1,0 0-15,21-21 16,0 22-16,0-22 16,0 0-16,1 0 0</inkml:trace>
  <inkml:trace contextRef="#ctx0" brushRef="#br1" timeOffset="75667.39">2138 7091 0,'0'0'0,"21"-42"15,0 42-15,-21-22 0,0 1 16,21 0 15,-21 0-15,-21 21 15,0 0-15,0 0-16,21 21 0,-21 0 15,-1-21-15,22 21 0,-21 1 16,21-1-16,-21 0 0,0 0 0,21 0 16,0 0-16,0 1 15,0-1-15,0 0 0,21-21 16,0 0-1,0 21-15</inkml:trace>
  <inkml:trace contextRef="#ctx0" brushRef="#br1" timeOffset="76512.64">2921 7535 0,'0'0'0,"0"-21"16,-21 21 0,21 21-16,0 1 15,0-1-15,-21 0 16,21 0-16,0 21 0,-22-20 0,22-1 15,0 21-15,0-21 0,0 22 16,-21-22-16,21 0 0,0 0 0,-21 0 16,21 0-16,0 1 0,0-1 15,21-42 17,0-1-17,1 1-15,-22 0 0,21 0 16,0 0-16,0 0 0,-21-1 0,21 1 15,-21 0-15,21 0 0,-21 0 16,22 0-16,-1 21 16,0 0-1,-21 21-15,21 0 16,-21 0-16,21 0 0,-21 0 0,0 1 16,0-1-16,21 0 0,-21 21 15,22-21-15,-22 1 0,0-1 0,21 0 16,0 0-16,0-21 15,0 21-15,0-21 0,1 0 16,-1 0-16,0-21 0,21 0 16,-21 0-16,1 0 0,-1-1 0,0 1 15,-21 0-15,21 0 0,0 0 16,-21-22-16,0 22 0,0-21 16,0 21-16,0-22 0,0 1 0,-21 0 15,0 21-15,0-22 0,0 1 16,-1 21-16,1 0 0,0-1 0,0 22 15,0 0-15,0 0 16,-1 0-16,22 22 0,-21-1 0,21 0 16,0 0-16,0 0 0,0 0 15,0 1-15,0-1 0,0 0 0,0 0 16,0 0-16,21 0 16,1-21-16,-1 0 0,0 0 15,0 0-15,21 0 0,-20 0 0</inkml:trace>
  <inkml:trace contextRef="#ctx0" brushRef="#br1" timeOffset="77692.11">3873 7154 0,'0'0'0,"22"-42"0,-1 21 0,-21 0 0,0 0 16,0-1-16,21 22 0,-21 22 31,0-1-31,0 21 0,0 0 15,0-20-15,0 41 0,0-21 16,0 1-16,0-1 0,0 22 0,-21-22 16,21 0-16,-21 1 0,21-1 15,0 0-15,0 1 0,-22-1 0,22-21 16,-21 0-16,21 22 0,-21-22 0,21 0 16,0 0-16,0-42 46,0 0-46,0 0 0,0-1 0,0 1 16,21 0-16,-21-21 0,21 21 16,1-22-16,-22 22 0,21-21 15,0 21-15,-21-22 0,21 22 0,0 0 16,0 0-16,1 21 16,-1 0-16,0 0 15,-21 21-15,21 0 0,-21 0 0,0 0 16,0 1-16,0 20 0,0-21 15,0 0-15,0 0 0,21 1 0,-21-1 16,0 0-16,0 0 0,0 0 16,21-21-16,-21 21 0,22-21 0,-1 0 15,0 0 1,0 0-16,0 0 0,0 0 16,22 0-16,-22 0 0,21-21 0,-21 21 15,22-21-15,-22 0 0,0 0 16,21 0-16,-20-1 0,-1 1 0,0 0 15,0 0-15,0-21 0,-21 20 0,0 1 16,0-21-16,0 21 0,0 0 16,0-1-16,0 1 0,-21 21 31,0 0-31,21 21 0,-21 1 0,21-1 16,-21 0-16,-1 21 0,22-21 15,0 1-15,0 20 0,0-21 0,0 0 16,0 0-16,0 1 0,0-1 15,0 0-15,0 0 16,22-21-16,-1 21 0,0-21 0,0 0 16,0 0-16,0 0 0,1 0 0,20 0 15,0 0-15,-21-21 0,22 0 16,-22 21-16,21-21 0,-21 0 0,22-1 16,-22 1-16,0 0 0,0 0 15,0 0-15,-21 0 0,0-1 0,22-20 16,-22 21-16,0-21 0,0 20 0,0 1 15,0 0-15,0 0 16,0 42 0,0 0-16,0 0 15,0 1-15,0-1 0,0 0 16,0 0-16,0 21 0,0-20 0,0-1 16,0 0-16,-22 0 0,22 0 15,0 0-15,0 1 0,0-1 0,-21 0 16,21 0-1,-21-21 1,21-21 0,0 0-1,0 0-15,0-1 0,0 1 16,0 0-16,0 0 0,21-21 16,0-1-16,1 22 0,-22-21 15,21-1-15,0 1 0,21 0 0,-21 21 16,1-1-16,20 1 0,-21 0 15,0 21-15,22 0 0,-22 0 0,0 21 16,0 0-16,0 1 0,0-1 0,1 21 16,-22-21-16,21 22 0,-21-22 15,0 21-15,0-21 0,0 0 0,0 22 16,0-22-16,0 0 0,0 0 0,0 0 16,0 1-16,0-1 15,0 0 1,0-42 15,0 0-15</inkml:trace>
  <inkml:trace contextRef="#ctx0" brushRef="#br1" timeOffset="79513.84">6477 7303 0,'0'0'16,"0"-22"-16,-21 1 0,21 0 16,-21 0-16,21 0 15,0 0-15,-22 42 31,22 0-15,0 0-16,0 21 0,0 1 16,0-1-16,-21-21 0,21 22 0,0-1 15,0 0-15,0-21 0,0 22 16,0-22-16,-21 0 0,21 0 0,0 0 16,0 1-16,0-1 0,0 0 0,0-42 46,21 0-30,0-1-16,-21 1 0,22 0 16,-1 0-16,-21 0 0,21 0 15,0-1-15,0-20 0,-21 21 16,21 0-16,-21 0 0,22 21 0,-22-22 16,21 22-16,0 0 15,0 22-15,-21-1 16,0 0-16,0 0 0,0 0 0,21 0 15,-21 1-15,0-1 0,21 0 16,-21 0-16,0 0 0,0 0 16,22-21-16,-22 22 0,21-22 0,0 21 15,0-21-15,0 0 16,0 0-16,1 0 0,-1 0 0,0 0 16,21-21-16,-21-1 0,1 22 15,20-21-15,-21 0 0,0 0 16,0 21-16,1-42 0,-1 20 0,0 1 15,0 0-15,-21-21 0,0 21 16,21-22-16,-21 22 0,21-106 16,-21 106-1,0 0-15,0 42 32,0 0-32,0 0 0,0 0 15,0 1-15,0 20 0,0-21 0,0 0 16,0 22-16,0-22 0,0 0 15,0 21-15,0-21 0,0 1 16,0-1-16,0 0 0,0 0 0,0 0 16,0 0-16,22-21 15,-1 22-15,0-22 16,0 0-16,0 0 0,0 0 16,1-22-16,-1 22 0,0-21 0,0 0 15,0 0-15,0 0 0,1 0 16,-1-1-16,21 1 0,-21 0 15,0 0-15,-21-21 0,22 20 0,-22-20 16,21 21-16,-21 0 0,0-22 16,0 22-16,0 0 0,0 0 0,0 0 0,-21 21 31,-1 0-31,1 0 16,21 21-16,-21 0 15,0 0-15,21 22 0,0-22 0,0 0 16,0 0-16,-21 21 0,21-20 0,0-1 15,0 21-15,0-21 0,0 0 16,0 1-16,0-1 0,0 0 0,0 0 16,21-21-16,0 0 15,-21 21-15,21-21 0,0 0 0,1 0 16,-1 0-16,0 0 0,0 0 0,21 0 16,-20 0-16,-1-21 0,21 21 15,-21-21-15,22 21 0,-22-21 16,21 0-16,-21-1 0,0 1 0,1 0 15,20 0-15,-21 0 0,-21 0 16,21-1-16,-21-20 0,21 21 0,-21 0 16,0 0-16,22-1 0,-22 1 0,0 0 15,0 0 1,21 42 0,-21 0-1,21 0-15,-21 1 16,0-1-16,0 0 0,0 0 0,0 0 15,0 0-15,0 1 16,21-1-16,-21 0 0,0 0 16,0 0-16,21 0 0,0 1 15,1-22-15,-1 21 16,0-21-16,0 0 0,0 0 0,0 0 16,22 0-16,-22 0 15,0 0-15,0 0 0,0 0 0,1-21 16,-1 21-16,0-22 0,0 1 0,0 0 15,0 0-15,1 0 16,-22 0-16,21-22 0,-21 22 16,21-21-16,-21 21 0,0-22 0,0 22 15,0 0-15,0 0 0,0 0 16,0-1-16,0 44 31,-21-1-31,0 0 0,21 0 16,-22 21-16,22-20 0,-21 20 0,21-21 0,0 0 15,0 22-15,0-22 0,0 0 16,0 0-16,0 0 0,0 0 16,21-21-16,-21 22 15,22-22-15,-1 0 0,0 0 16,0 0-16,0 0 16,0-22-16,1 1 0,-1 21 15,0-21-15,0 0 0,0 0 0</inkml:trace>
  <inkml:trace contextRef="#ctx0" brushRef="#br1" timeOffset="80694.13">9948 7133 0,'21'0'0,"-42"0"0,42-21 0,1 21 0,-22-21 16,0 0-16,0 0 0,0-1 16,0 1-16,-22 42 47,1 1-47,21-1 0,-21 0 15,0 21-15,21 1 0,-21-22 0,0 21 16,21 0-16,0 1 0,-22-22 15,22 21-15,-21-21 0,21 1 0,0 20 16,-21-21-16,21 0 0,0 0 16,0 1-1,21-22-15,0 0 16,1 0-16,-1-22 0,0 22 0,0-21 16,0 0-16,0 0 0,1 0 15,-22 0-15,21-1 0,0 1 16,0 0-16,0 0 0,-21-21 0,21 20 15,1 1-15,-22 0 0,21 21 16,-21-21-16,21 21 0,0 0 16,-21 21-16,0 0 15,0 0-15,0 1 16,0-1-16,0 0 0,0 0 0,0 0 16,0 0-16,21 1 0,-21-1 15,0 0-15,21-21 0,-21 21 0,0 0 16,22-21-16,-1 21 0,0-21 15,0 0-15,0 0 16,0 0-16,1 0 16,-1-21-16,0 21 0,0-21 0,0 0 15,0 0-15,1 0 0,-1-1 16,-21 1-16,21 0 0,0-21 0,0 21 16,-21-22-16,21 22 0,-21-21 0,22 21 15,-22-22-15,0 22 0,0 0 16,0 0-16,21 0 0,-21-1 0,0 44 47,-21-1-47,21 0 15,0 21-15,0-21 0,-22 1 16,22-1-16,0 21 0,0-21 16,0 0-16,0 22 0,0-22 0,0 0 15,0 0-15,0 0 0,0 1 0,22-1 16,-1-21-16,0 21 0,0-21 15,0 0-15,0 0 0,22 0 0,-22 0 16,21 0-16,-21 0 0,22 0 0,-22 0 16,21-21-16,1 21 0,-22-21 15,21-1-15,-21 1 0,22 0 16,-22 0-16,0 0 0,0 0 0,0-22 16,0 22-16,1 0 0,-22-21 15,0 20-15,0 1 0,0 0 0,0 0 16,0 0-16,0 0 0,-22 21 15,1 0 1,0 21-16,0 0 0,21 0 0,-21 21 16,0-20-16,21-1 0,0 21 15,0-21-15,0 22 0,0-22 0,0 21 16,0-21-16,0 0 0,0 1 0,0-1 16,21-21-16,0 21 0,0 0 15,0-21-15,0 0 0,1 0 0,-1 0 16,0 0-16,0 0 0,0 0 15,0 0-15,1 0 0,-1 0 16,0-21-16,0 0 0,0 0 0,0-1 16,1 1-16</inkml:trace>
  <inkml:trace contextRef="#ctx0" brushRef="#br1" timeOffset="83008.21">13525 7239 0,'22'0'78,"-22"-21"-78,21 21 0,0-21 16,-21 0-16,21 21 0,0-22 15,-21 1-15,21 0 0,-21 0 16,0 0-16,0 0 0,0-1 0,0 1 16,0 0-16,0 0 15,0 0-15,-42 21 0,21-21 0,0 21 16,-22-22-16,22 22 0,0 0 16,-21 0-16,-1 0 0,22 0 0,-21 22 15,21-1-15,-22 0 0,22-21 16,0 21-16,-21 0 0,21 22 0,-1-22 15,1 0-15,0 0 0,0 21 16,21-20-16,-21 20 0,21-21 0,0 0 16,0 22-16,0-22 0,0 0 15,0 0-15,21 0 0,0 0 16,0-21-16,0 0 0,1 0 0,-1 0 16,0 0-16,0 0 0,0 0 15,22 0-15,-22 0 0,0-21 0,21 0 16,-21 21-16,1-21 0,20 0 15,-21 0-15,0-1 0,0-20 0,1 21 16,-1 0-16,0 0 0,-21-1 16,0 1-16,21-21 0,-21 21 15,0 0-15,0-1 0,0 1 16,0 42 15,0 1-31,0-1 0,0 0 16,0 0-16,0 0 0,0 0 0,0 1 15,0-1-15,0 0 0,21 0 16,-21 0-16,21 0 0,1 1 16,-1-22-16,-21 21 15,21-21-15,0 0 0,0 0 0,0 0 16,1 0-16,-1 0 16,0-21-16,0 21 0,0-22 15,-21 1-15</inkml:trace>
  <inkml:trace contextRef="#ctx0" brushRef="#br1" timeOffset="83440.64">13991 6964 0,'0'-21'16,"0"0"-1,21 21-15,0 0 16,1 0-16,20 0 0,-21 0 15,0 0-15,0 0 0,22 0 16,-22 21-16,0 0 0,0 0 0,0 0 16,1 0-16,-1 1 0,-21 20 15,21-21-15,-21 0 0,0 22 0,0-22 16,0 0-16,0 0 0,0 21 0,0-20 16,0-1-16,-21 0 15,0-21-15,21-21 47,0 0-47,0-1 0,0 1 16,0 0-16,0-21 0,0 21 0,0-1 15,0 1-15,0 0 16,21-21-16,0 21 0,-21-1 0,21 1 16,0 0-16,0 0 0,1 21 15,-1 0 1,-21-21-16,21 21 0,0 0 0,0 0 15,0 0 1,1 0-16</inkml:trace>
  <inkml:trace contextRef="#ctx0" brushRef="#br1" timeOffset="83821.12">14605 7154 0,'0'0'0,"21"0"16,0 0-16,0 0 0,1 0 16,-1 0-16,0 0 0,0-21 15,0 0-15,0 21 0,22-21 0,-22 21 16,0-21-16,0 0 0,0-1 16,1 1-16,-22 0 0,21 0 15,-21 0-15,0 0 0,0-1 16,0 1-16,0 0 15,-21 21 1,-1 0-16,1 0 0,0 0 0,0 21 16,21 0-16,-21 1 0,0-1 15,-1 0-15,22 21 0,0-21 0,0 1 16,-21 20-16,21-21 0,0 0 0,0 22 16,0-22-16,0 0 0,0 0 15,0 0-15,0 0 0,0 1 16,21-22-16,1 0 15,-1 0-15,0 0 0,0 0 16,0 0-16,0-22 0,1 22 16,-1-21-16</inkml:trace>
  <inkml:trace contextRef="#ctx0" brushRef="#br1" timeOffset="84857.27">16214 7091 0,'0'21'15,"21"-21"1,0 0-16,0 0 16,0 0-16,0 0 0,1 0 0,-1 0 15,0 0-15,0-21 0,0 0 16,22 21-16,-22-21 0,0 21 15,0-22-15,21 1 0,-20 0 0,-1 21 16,-21-21-16,21 0 0,-21 0 0,0-1 16,0 1-16,0 0 0,0 0 15,0 0-15,0 0 0,-21-1 16,0 22-16,-1 0 0,1 0 16,0 0-16,0 0 0,0 22 15,21-1-15,0 0 0,-21 0 0,21 0 16,0 0-16,0 1 0,0 20 0,0-21 15,0 0-15,0 0 0,0 1 16,0 20-16,0-21 0,0 0 16,21 0-16,0 1 0,0-1 15,-21 0-15,21-21 0,0 21 16,1-21 0,-1 0-16,0-21 15,-21 0-15,21 0 0,0 21 16,-21-22-16,21 1 0,1 0 0,-1 0 15,0 0-15,0 0 0,0-1 0,0 1 16,1 0-16,-1 0 0,0 0 16,21 0-16,-21-1 0,22 1 0,-22 0 15,21 21-15,-21 0 0,1 0 0,20 0 16,-21 0-16,0 21 16,0 0-16,-21 1 0,0-1 0,0 0 15,0 0-15,0 0 0,0 0 0,0 1 16,0-1-16,0 0 0,-21 0 15,21 0-15,-21 0 0,0 1 0,0-1 16,21 0-16,-21-21 0,21 21 16,0-42 15,0 0-31,21 0 0,0-1 16,0 1-16,0 0 15,0-21-15,1 21 0,-1-1 0,0 1 16,0 0-16,0-21 0,0 21 15,1-1-15,-1 1 0,0 0 16,-21 0-16,0 42 31,-21 0-31,21 0 0,-21-21 16,-1 22-16,22-1 0,-21 0 0,0 0 16,21 0-16,0 0 0,0 1 0,0-1 15,0 0-15,0 0 0,0 0 16,0 0-16,0 1 0,21-22 15,0 21-15,1-21 0,-1 0 16,0 0-16,21 0 16,-21 0-16,22 0 0,-22 0 0,21 0 15,1 0-15,-22-21 0,21-1 0,-21 1 16,0 21-16,22-21 0</inkml:trace>
  <inkml:trace contextRef="#ctx0" brushRef="#br1" timeOffset="85224.71">17992 6604 0,'0'-21'0,"0"42"0,0-63 16,0 21-16,-22 21 15,1 0 1,0 0-16,21 21 0,0 0 16,-21 21-16,21-21 0,-21 1 0,21 20 15,0 0-15,-21 1 0,-1-1 16,22 0-16,-21 1 0,21 20 0,0-21 15,-21 1-15,21 20 0,0 1 16,-21-22-16,21 22 0,0-1 0,0 1 16,0-1-16,0 1 0,-21-1 0,21 1 15,-21-1-15,-1 1 0,22-1 0,-21 1 16,0-1-16,0 1 0,21-1 16,0-21-16,-21 1 0,21 20 0,-21-20 15,21-22-15,0 21 0,0-21 0,0 0 16,0 1-16,0-44 31,0 1-31,21 0 16,0 0-16,-21-21 0,21 20 15,0-20-15,-21 21 0,21-21 16,-21-22-16</inkml:trace>
  <inkml:trace contextRef="#ctx0" brushRef="#br1" timeOffset="85525.13">17780 7218 0,'0'0'0,"0"-42"0,-21-1 16,21 1-16,0 21 0,0-22 0,0 22 16,0 0-16,0 0 15,0 0-15,21 0 0,0-1 16,0 22-16,0-21 0,22 21 0,-22 0 16,21 0-16,1 0 0,-22 0 15,21 0-15,-21 21 0,22 1 0,-22-22 16,-21 42-16,0-21 0,0 0 0,0 0 15,0 22-15,0-22 0,-21 0 16,-22 21-16,22-20 0,0-1 0,-21 0 16,20 0-16,-20 0 0,21 0 0,0-21 15,0 22-15,-1-1 16,1-21-16,0 0 0,0 0 16,21-21-1,0-1 1,0 1-16,0 0 0</inkml:trace>
  <inkml:trace contextRef="#ctx0" brushRef="#br1" timeOffset="86024.4">18119 6985 0,'21'0'15,"0"0"-15,21 0 16,-21-21-16,22 21 0,-1-21 15,0 0-15,1 21 0,-1-22 0,0 1 16,1 0-16,-22 21 0,21-21 0,-42 0 16,21 0-16,-21-1 15,0 1-15,0 0 0,-21 21 16,0 0-16,0-21 0,-21 21 0,20 0 16,-20 0-16,0 0 0,21 21 15,-22-21-15,1 21 0,21 0 0,0 1 16,-1-1-16,1 0 0,0 21 0,21-21 15,-21 1-15,21-1 0,0 0 16,0 21-16,0-21 0,0 1 0,21-22 16,0 21-16,0 0 0,1 0 0,-1-21 15,21 0-15,-21 21 0,0-21 16,22 0-16,-22 0 0,21 0 0,-21 0 16,22 0-16,-22 0 0,21 0 15,-21-21-15,22 21 0,-22-21 16,21 0-16,-21 21 0</inkml:trace>
  <inkml:trace contextRef="#ctx0" brushRef="#br1" timeOffset="87307.85">19029 6773 0,'0'0'0,"21"-21"16,-21 0 0,-21 21-1,0 0-15,21 21 16,-22-21-16,1 21 0,21 1 15,-21-1-15,0 0 0,21 0 0,0 0 16,-21 0-16,21 1 0,-21-1 16,21 0-16,0 0 0,0 0 0,0 0 15,0 1-15,0-1 0,0 0 16,21 0-16,0-21 16,0 0-16,0 0 0,0 0 0,1 0 15,-1 0-15,0 0 0,21 0 0,-21 0 16,22-21-16,-22 0 0,21 21 15,1-21-15,-22-1 0,21 1 0,-21 0 16,22 0-16,-22-21 0,21 20 16,-21-20-16,0 21 0,1-21 15,-1-1-15,0 1 0,0-22 0,0 22 16,0 0-16,-21-1 0,0-20 16,0 21-16,0 20 0,0-20 0,0 0 15,0 21-15,0-1 0,0 1 0,0 0 16,0 42-1,-21 0 1,21 1-16,-21-1 0,21 0 0,-21 21 16,21 1-16,0-1 15,-21 0-15,21 1 0,-21-1 0,21 0 0,-22 1 16,22-1-16,0 0 0,0-21 16,0 22-16,0-1 0,0-21 15,0 0-15,0 22 0,0-22 0,22 0 16,-1 0-16,0 0 0,0-21 15,0 0-15,0 0 16,22 0-16,-22 0 0,0 0 0,0 0 16,22 0-16,-22 0 0,0-21 0,0 0 15,21 21-15,-20-21 0,-1 0 16,0 0-16,0-1 0,-21 1 0,21 0 16,0 0-16,-21 0 0,0 0 15,22-1-15,-22 1 0,0 0 0,21 0 16,-21 42 15,0 0-31,0 0 16,-21 1-16,21-1 0,0 0 0,-22 0 15,22 0-15,0 0 0,0 1 16,0-1-16,0 0 0,0 0 16,0 0-16,22-21 0,-1 21 15,0-21-15,0 0 0,0 0 16,0 0-16,1 0 0,-1 0 0,21 0 15,-21 0-15,22 0 0,-22-21 0,0 21 16,21-21-16,-21 21 16,1-21-16,-1 0 0,0 0 0,21-1 15,-21 1-15,1 0 0,-22-21 0,21 21 16,0-1-16,0-20 0,-21 21 16,21 0-16,-21 0 0,0-1 0,-21 22 46,21 22-46,-21-1 0,0 0 0,21 0 16,0 0-16,-21 0 0,-1 22 16,22-22-16,-21 0 0,21 0 0,0 0 15,0 1-15,-21-22 0,21 21 0,0 0 16,-21 0-16,21 0 16,0-42 46,0 0-62,0 0 0,0 0 16,21-1-16,0 1 0,0 0 0,-21 0 15,22-21-15,20 20 0,-21 1 16,0 0-16,22-21 0,-22 42 16,21-21-16,-21-1 0,0 22 0,1 0 15,-1 0-15,0 0 0,0 22 16,0-1-16,-21 0 0,21 0 15,-21 21-15,0-20 0,0-1 16,0 0-16,0 0 0,0 0 0,0 0 16,0 1-16,0-1 0,0 0 15,0 0-15,0 0 16,0 0 0,22-21 30,-1-21-46,0 21 0,0 0 16,0-21-16,0 21 0</inkml:trace>
  <inkml:trace contextRef="#ctx0" brushRef="#br1" timeOffset="87847.54">21590 6731 0,'21'0'0,"-42"0"0,42-21 0,-21 0 0,0 0 15,0-1-15,0 1 0,0 0 16,0 0-16,-21 21 0,21-21 16,-21 21-16,0 0 0,-1 0 0,1 0 15,0 0-15,0 0 0,0 0 16,0 0-16,-1 21 0,1 0 16,0 0-16,0 0 0,0 1 0,0-1 15,-22 0-15,43 0 0,-21 0 16,0 0-16,0 1 0,21-1 15,0 0-15,0 0 0,0 0 16,21 0 0,0-21-16,0 0 0,0 0 15,1 0-15,-1 0 0,0 0 16,0 0-16,0 0 0,0 0 0,1 0 16,-1-21-16,0 21 0,-21-21 0,21 21 15,-21-21-15,21 0 0,-21 0 16,21-1-16,1 1 15,-22 0-15,0 0 0,21 0 16,-21 0-16,0 42 47,-21 0-31,21 0-16,-22 0 0,22 0 15,0 1-15,-21-1 0,0 21 0,21-21 16,-21 22-16,21-22 0,0 21 15,0-21-15,-21 22 0,21-1 0,0 0 16,0 1-16,0-1 0,0 0 16,0 22-16,-21 42 15,21-64-15,0 0 0,0 22 0,0-22 16</inkml:trace>
  <inkml:trace contextRef="#ctx0" brushRef="#br1" timeOffset="88040.43">21378 8086 0,'0'63'15,"0"-126"-15,0 147 0,0-62 16,-21 20-16,21-21 0,-21 0 0,0 22 15,0-22-15,-1 0 0,1 0 16,0-21-16,0 21 0,0 0 16,0-21-16,-1 0 0,1 0 0,0 0 15,0 0-15,0 0 0,21-21 16,-21 0 0,21 0-16,-22 0 15,22 0-15,0-1 0,0-20 0,0 21 16,0-21-16,-21-1 0,21 1 0,-21-22 15,21 22-15</inkml:trace>
  <inkml:trace contextRef="#ctx0" brushRef="#br1" timeOffset="88340.26">20616 6308 0,'0'0'0,"0"-21"15,-21 21-15,0 0 16,0 0-16,0-22 16,-1 22 62,1 0-78,21 22 15,-21-22-15,0 0 0</inkml:trace>
  <inkml:trace contextRef="#ctx0" brushRef="#br1" timeOffset="88582.12">19558 6456 0,'0'0'0,"-21"0"15,0 0 1,42 0 0,0 0-1,0 0-15,21 0 0,-20 0 16,20 0-16,-21 0 0,21 0 15,1 0-15,-22 0 0,0 0 0,21 0 16,-20 0-16,-1 0 0,0 0 16,0 0-16,0 21 15</inkml:trace>
  <inkml:trace contextRef="#ctx0" brushRef="#br1" timeOffset="89829.93">21463 7620 0,'-21'0'62,"21"21"-46,0 0-1,0 1 1,-21-1-16,21 0 16,0 0-16,0 0 15,0 0 1,0 1-16,0-1 0,0 0 15,0 0-15,-22-21 16,22 21-16,0 0 0,0 1 16,0-1-16,0 0 0,0 0 15,0 0-15,0 0 16,0 1-16,0-1 16,-21-21-16,21 21 0,0 0 15,-21-21 1,21 21-1,-21-21 17,0 0-32</inkml:trace>
  <inkml:trace contextRef="#ctx0" brushRef="#br1" timeOffset="90960.28">2307 9313 0,'0'-21'16,"0"0"-1,0 0 1,-21 21 15,21 21-31,0 0 16,0 0-16,0 1 0,0-1 15,0 21-15,0-21 0,0 0 16,0 1-16,-21-1 0,21 0 16,0 0-16,0 0 0,0 0 0,-21 1 15,21-1-15,-22 0 16,22-42 15,0 0-15,0-1-16,0 1 15,0-21-15</inkml:trace>
  <inkml:trace contextRef="#ctx0" brushRef="#br1" timeOffset="91382.04">2286 8932 0,'0'0'0,"-21"0"0,0 0 0,-1 22 16,1-22-16,0 21 0,21 0 16,0 0-16,-21 0 0,21 0 0,-21-21 15,21 22-15,0-1 0,0 0 16,21-21-1,0 0 1,0 0-16,0 0 16,1 0-16,-1 0 0,0-21 15,0 21-15,0-21 0,-21-1 16,0 1-16,0 0 16,0 0-16,0 0 0,-21 21 15,0-21-15,0-1 0,0 22 0,-1-21 16,1 21-16,0-21 0,0 21 15,0 0-15,0 0 0,-1 0 0,1 0 16,21 21 0,-21 0-16,21 1 15,0-1 1,0 0-16,21-21 0,0 21 16,1-21-16,-1 0 0,0 0 15,21 0-15</inkml:trace>
  <inkml:trace contextRef="#ctx0" brushRef="#br1" timeOffset="92160.26">2752 9208 0,'0'-22'15,"0"44"-15,0-65 0,0 22 0,0 0 16,0 42 31,21 0-47,-21 0 0,0 1 15,0-1-15,0 0 0,0 21 0,0-21 16,0 1-16,0-1 16,0 0-16,0 21 0,0-21 0,0 1 15,0-1-15,0 0 0,0 0 16,0 0-16,0 0 0,0 1 16,0-44 15,0 1-31,0 0 15,0 0-15,0 0 16,0 0-16,21-22 0,-21 22 0,21 0 16,0-21-16,0-1 0,22 22 15,-22-21-15,0 21 0,21-22 0,-20 22 16,20 0-16,-21 0 0,21 21 16,-20 0-16,20 0 0,-21 0 15,21 21-15,-20 0 0,-1 0 0,0 0 16,-21 1-16,0-1 0,21 0 15,-21 0-15,0 21 0,0-20 0,0-1 16,0 0-16,-21 0 0,21 0 0,-21 0 16,0 1-16,21-1 0,-22 0 15,22 0-15,-21-21 0,21 21 16,0-42 31,0 0-47,21 0 15</inkml:trace>
  <inkml:trace contextRef="#ctx0" brushRef="#br1" timeOffset="92556.61">3577 9059 0,'0'0'0,"0"-21"0,0 0 16,0 0-16,-21 21 31,0 0-15,21 21-16,-21 0 0,21 22 15,0-22-15,0 21 0,-22 0 0,22 1 16,-21-1-16,21 0 0,0 1 0,-21-1 16,21 22-16,0-22 0,0 21 15,0 1-15,0-1 0,0-20 0,0 20 16,0 1-16,0-1 0,0 1 15,0-1-15,0 1 0,0-1 0,0 1 16,-21-1-16,21 1 0,-21-1 0,21 1 16,-21-1-16,21-20 0,0-1 15,-22 0-15,22 1 0,-21-1 0,21-21 16,0 0-16,0 0 0,0-42 47,0 0-47,0 0 0,0-21 0,0-1 15,0 1-15,0 0 0,0-1 0,0-20 16,0-1-16</inkml:trace>
  <inkml:trace contextRef="#ctx0" brushRef="#br1" timeOffset="92906.92">3471 9292 0,'0'0'0,"0"-21"0,0-21 15,0 21-15,21 21 16,1-22-16,-1 1 0,0 0 0,0 0 16,0 21-16,22-21 0,-22 21 15,21 0-15,-21 0 0,22 0 0,-1 0 16,-21 0-16,21 0 0,-20 21 0,-1 0 16,0 0-16,0 0 0,-21 22 15,0-22-15,0 0 0,0 0 0,0 0 16,0 1-16,0-1 0,-21 0 0,0 0 15,0 0-15,-1-21 0,1 21 16,0 1-16,-21-22 0,21 21 16,-1 0-16,1-21 0,-21 0 0,21 21 15,0-21-15,-1 0 16,1 0-16,0 0 16,21-21-1,0 0 1,21 21-16,0-21 0,1 21 0</inkml:trace>
  <inkml:trace contextRef="#ctx0" brushRef="#br1" timeOffset="93708.33">4170 9144 0,'0'-21'15,"21"21"1,-21 21-1,0 0-15,0 0 16,0 1-16,0-1 0,0 0 16,0 0-16,0 0 0,0 0 0,-21 1 15,21-1-15,0 0 0,0 0 16,0 0-16,0 0 0,0 1 16,21-22-16,0 21 0,0-21 15,0 0-15,1 0 16,-1 0-16,0-21 0,21 21 15,-21-22-15,22 1 0,-22 0 0,21 0 16,-21 0-16,22 0 0,-22-1 16,21 1-16,-21 0 0,43-42 15,-43 41-15,0 1 0,0 0 0,-21 0 16,0 0-16,22 0 0,-22-1 16,0 44 15,-22-1-31,22 0 15,0 0-15,0 0 0,-21 0 0,21 1 16,0 20-16,0-21 0,0 0 16,0 0-16,0 1 0,0-1 0,0 0 15,21 0-15,-21 0 16,22-21-16,-1 21 0,0-21 16,0 0-16,0 0 15,0 0-15,1 0 0,-1-21 0,0 0 16,0 21-16,0-21 0,0 0 15,1 0-15,-22-1 0,21 1 16,0 0-16,0-21 0,-21 21 0,0-22 16,21 1-16,0 21 0,-21-22 0,0 1 15,0-21-15,0 20 0,0 1 16,0 21-16,0-22 0,0 1 16,0 21-16,0 0 0,0 0 0,0 42 31,0 0-16,0 0-15,0 21 0,-21 1 16,21-1-16,0-21 0,-21 22 0,21-1 16,0 0-16,0 1 0,0-1 0,0 0 15,0-21-15,0 22 0,-21-22 16,21 21-16,0-21 0,0 1 0,0-1 16,0 0-16,0 0 0,0 0 15,21-21-15,0 0 16,0 0-16,1 0 15,-1 0-15,0-21 16,0 21-16,0-21 0,-21 0 0,21 21 16,1-21-16,-22-1 0,21 1 15,-21 0-15</inkml:trace>
  <inkml:trace contextRef="#ctx0" brushRef="#br1" timeOffset="93988.74">5016 8954 0,'0'0'15,"22"0"17,-1 0-32,0 0 15,0 0-15,0 0 16,0 0-16,-21-22 0,22 22 0,-1 0 15,0-21-15,0 21 16,0 0 0,-21-21-16</inkml:trace>
  <inkml:trace contextRef="#ctx0" brushRef="#br1" timeOffset="94400.5">6540 9144 0</inkml:trace>
  <inkml:trace contextRef="#ctx0" brushRef="#br1" timeOffset="94471.46">6519 9123 0</inkml:trace>
  <inkml:trace contextRef="#ctx0" brushRef="#br1" timeOffset="95088.12">6392 9123 0,'0'21'47,"21"-21"63,1 0-95,-1 0-15,0 0 0,0 0 16,0 0-16,0 0 0,1-21 15,-1 0-15,0 21 0,0-21 16,21-1-16,-20 22 0,-1-21 0,21 0 16,-21 0-16,22 0 0,-22-22 0,0 22 15,0 0-15,0 0 16,0-21-16,1 20 0,-1 1 0,-21 0 16,0 0-16,0 0 0,0-22 0,0 22 15,0 0-15,0 0 16,0 0-16,0 0 0,-21 21 0,21-22 15,-22 22-15,1 0 0,0 0 16,0 0-16,0 22 16,21-1-16,0 0 0,-21 21 15,-1 1-15,22-1 0,-21 0 16,21 1-16,0 20 0,-21-21 16,0 22-16,21-22 0,-21 22 0,0-1 15,21 1-15,0-22 0,-22 22 16,22-1-16,-21 1 0,21-1 0,-21 22 15,21-22-15,0 1 0,0-1 0,0 1 16,0-1-16,0 1 0,0-1 0,0 1 16,0-1-16,0 1 0,0-22 15,-42 0-15</inkml:trace>
  <inkml:trace contextRef="#ctx0" brushRef="#br1" timeOffset="96720.51">6858 10583 0,'21'-42'15,"0"21"-15,0-21 16,1 20-16,-1-20 0,0 0 0,0-1 16,0 1-16,0-21 0,-21 20 0,0 1 15,0-22-15,0 22 0,0-21 16,0-1-16,-21 22 0,0-22 0,0 1 16,0 20-16,-22 1 0,22 0 0,-21-1 15,0 1-15,20 21 0,-20 0 16,21 0-16,-21-1 0,20 22 0,1 0 15,0-21-15,0 21 0,0 0 0,0 0 16,21-21 0,21 21-1,0 0-15,0-21 0,0 21 16,22-21-16,-22 21 0,21-21 0,0 21 16,1-22-16,-1 1 0,-21 0 15,22 0-15,-1 0 0,0 0 0,1-22 16,-22 22-16,21-21 0,-21 21 15,0-1-15,1-20 0,-22 21 0,21 0 16,-21 0-16,0-1 0,0 1 0,0 0 16,-21 21-16,-1 0 0,1 0 15,0 0 1,21 21-16,-21 0 16,21 1-16,0-1 0,0 0 15,21 0-15,0 0 16,0 0-16,1 1 0,-1-1 15,0-21-15,-21 21 0,21 0 0,0-21 16,-21 21-16,21-21 16,1 21-16,-1-21 0,-21 22 15,21-22-15,0 0 16,0 0-16,0 0 16,1 0-16,-22-22 15,21 1-15,0 21 0,-21-21 0,21 21 16,0-21-16,0 0 15,-21 0-15,22-1 0,-1 1 0,0 0 16,0 0-16,-21 0 0,21 0 0,0-1 16,-21 1-16,0 0 0,22 0 15,-22 42 17,0 0-17,0 0-15,0 1 0,0-1 16,0 21-16,0-21 0,0 0 0,0 1 15,0-1-15,0 0 0,0 0 16,21 0-16,0 0 16,-21 1-16,21-22 0,0 21 15,0-21-15,1 0 16,-1 0-16,0 0 0,0-21 16,0 21-16,-21-22 0,0 1 15,21 21-15,1-21 0,-22 0 16,0 0-16,0 0 0,0-1 15,0 1-15,0 0 0,-22 0 0,1 0 16,-21 0-16,21-1 0,0 1 16,-1 0-16,1 21 0,0-21 0,0 0 15,0 21-15,0 0 16,42-21 15,0 21-15,21 0-16,-21 0 0,1-22 15,-1 22-15,0 0 0,21-21 0,-21 21 16,1 0-16,20 0 0,-21 0 16,0 0-16,22 0 0,-22 0 0,0 21 15,0 1-15,0-1 0,0-21 0,1 21 16,-22 0-16,0 0 0,0 0 16,21 1-16,-21-1 0,0 0 15,0 0-15,0 0 0,0 0 16,0 1-16,0-1 15,0 0-15,0 0 16,-21-21 15,21-21-15,0 0 0,0 0-16,0-1 15,0 1-15,0 0 0,0 0 0,0 0 16,0 0-16,21-22 0,0 22 0,-21 0 15,21 0-15,0 21 0,0-21 16,1-1-16,-1 22 16,0 0-16,0 0 0,0 22 15,0-1-15,-21 0 16,0 0-16,22 0 0,-22 0 0,21 1 16,-21-1-16,0 0 0,0 0 0,0 0 15,0 0-15,0 1 0,0-1 16,0 0-16,0 0 0,0 0 15,0 0-15,-21-21 32,21-21-17,0 0-15,0 0 16,0 0-16,21 0 16,-21-22-16,21 22 0,0 0 15,-21-21-15,21 20 0,0-20 0,1 21 16,20-21-16,-21-1 0,0 22 0,0 0 15,22 0-15,-22 21 0,0 0 16,0 0-16,0 0 0,1 0 0,-1 0 16,0 0-16,0 21 0,0 0 0,-21 21 15,0-20-15,0 20 0,0-21 16,0 21-16,0-20 0,0-1 0,0 21 16,0-21-16,0 0 0,0 1 0,0-1 15,0 0-15,0 0 16,0 0-16,-21-21 47,0 0-47,0 0 15,0 0-15,-1 0 16</inkml:trace>
  <inkml:trace contextRef="#ctx0" brushRef="#br1" timeOffset="97530.16">6604 10118 0,'0'21'47,"0"0"-31,0 0-16,0 0 15,21-21-15,-21 22 0,0-1 0,0 0 16,0 21-16,0-21 0,0 1 16,0-1-16,0 21 0,0-21 0,0 0 15,0 1-15,0 20 0,0-21 0,0 0 16,0 0-16,0 1 16,21-1-16,0-21 15,1 0 1</inkml:trace>
  <inkml:trace contextRef="#ctx0" brushRef="#br1" timeOffset="97557.15">6816 10583 0,'21'-21'16</inkml:trace>
  <inkml:trace contextRef="#ctx0" brushRef="#br1" timeOffset="98320.27">10837 8446 0,'0'0'0,"0"-22"16,0 1-16,0 0 0,0 0 16,-21 21-1,0 21 1,21 0-1,-21 0-15,21 1 0,0 20 16,0 0-16,-21 1 0,21-1 0,-22 0 16,22 1-16,0-1 0,0 0 15,-21 22-15,21-22 0,-21-21 0,21 22 16,0-1-16,0-21 0,0 21 16,0-20-16,0-1 0,-21 0 0,21 0 15,0 0-15,0 0 0,-21-21 31,0-21-15,-1 21 0,22-21-16</inkml:trace>
  <inkml:trace contextRef="#ctx0" brushRef="#br1" timeOffset="98413.21">10287 8932 0,'0'0'0,"-21"0"0,21-21 15</inkml:trace>
  <inkml:trace contextRef="#ctx0" brushRef="#br1" timeOffset="99063.79">10223 8911 0,'22'0'16,"-44"0"-16,65 0 0,-22 0 15,0 0-15,21 0 0,-20 0 16,20-21-16,0 0 0,22 21 0,-22 0 16,22-21-16,-1 0 0,22-1 0,-22 1 15,1 0-15,20 0 0,-20 0 16,-1 0-16,1-1 0,-22 1 15,1 21-15,-1-21 0,0 0 0,-21 0 16,1 0-16,-1 21 0,-21-22 0,0 1 16,0 0-16,0 0 15,0 0-15,-21 21 16,-1 0-16,1 0 0,0 0 16,0 0-16,0 0 15,0 21-15,21 0 16,-22 0-16,22 0 0,0 1 0,0-1 15,-21 0-15,21 0 16,0 0-16,0 0 0,0 22 0,0-22 16,0 21-16,0-21 0,0 1 0,0 20 15,0-21-15,0 0 0,0 22 16,0-22-16,0 0 0,0 0 0,0 0 16,-21 0-16,21 1 0,-21-22 15,21 21-15,-21-21 16,21-21 31,0-1-47,0 1 0,0 0 15,21 0-15,-21-21 0,21 20 16,0 1-16,22 0 0,-22-21 16,0 21-16,21-1 0,-21 1 0,22 0 15,-22 21-15,21 0 0,-21 0 0,1 0 16,-1 0-16,0 0 0,0 21 15,0 0-15,0 1 0,-21-1 0,0 0 16,0 0-16,0 0 0,0 0 0,0 22 16,0-22-16,0 0 0,0 0 15,0 0-15,0 1 0,0-1 16,0 0-16,-21-21 31,21-21 0,0 0-31,21-1 16,-21 1-16,0 0 16</inkml:trace>
  <inkml:trace contextRef="#ctx0" brushRef="#br1" timeOffset="99448.57">11726 8848 0,'21'0'0,"1"21"15,-1-21-15,0 0 16,0 0-16,0 0 16,0 0-16,22 0 0,-22-21 0,21 0 15,-21 21-15,22-22 0,-22 22 0,0-21 16,21 0-16,-20 21 0,-1-21 16,0 0-16,0 21 0,-21-21 0,0-1 15,0 1-15,0 0 16,-21 21-1,0 0-15,0 0 0,-1 0 0,1 0 16,-21 0-16,21 21 0,0 0 0,-1 1 16,1-1-16,21 0 15,-21 21-15,0-21 0,21 22 0,-21-22 16,21 21-16,0-21 0,0 1 0,0 20 16,0-21-16,0 0 0,0 0 15,0 1-15,21-1 0,0-21 16,0 21-16,0-21 0,1 0 15,-1 0-15,0 0 0,0 0 16,0 0-16,22-21 0,-22 0 16,0 21-16,0-22 0</inkml:trace>
  <inkml:trace contextRef="#ctx0" brushRef="#br1" timeOffset="102972.09">13716 8742 0,'0'-21'0,"0"0"16,0-1-16,0 1 16,0 0-16,21 0 15,-21 0-15,0 0 16,0-1-16,0 1 0,0 0 0,0 0 15,21 21-15,-21-21 0,0 0 16,0-1-16,0 1 16,0 42 15,0 1-31,0-1 0,0 0 16,0 0-16,0 21 0,0-20 15,0 20-15,0 0 0,0-21 0,0 22 16,0-1-16,0-21 0,0 22 0,0-22 15,0 21-15,0-21 0,0 0 16,21 1-16,-21-1 0,22 0 0,-22 0 16,21-21-16,0 0 0,0 21 0,0-21 15,0 0-15,1 0 16,20 0-16,-21-21 0,0 0 16,0 21-16,22-21 0,-22 0 0,0-1 15,21 1-15,-20 0 0,-1-21 16,0 21-16,0-22 0,0 22 0,0-21 15,1 21-15,-22-22 0,21 22 0,-21-21 16,0 21-16,0-22 0,0 22 16,0 0-16,0 0 0,0 0 0,0-1 15,0 44 17,0 20-32,0-21 15,0 0-15,0 0 0,-21 22 16,21-22-16,-22 21 0,22-21 15,-21 22-15,21-22 0,0 21 0,0-21 16,0 1-16,0 20 0,0-21 0,0 0 16,0 0-16,0 1 15,0-1-15,21-21 0,1 0 16,-1 0-16,0 0 16,0 0-16,21 0 0,-20 0 0,-1-21 15,21-1-15,-21 22 0,22-21 0,-22 0 16,21 0-16,-21 0 0,0-22 15,1 22-15,20 0 0,-21 0 0,0-21 16,-21 20-16,21 1 0,1 0 16,-22 0-16,0 0 0,0 0 0,0-1 15,0 1 1,-22 21 0,1 21-16,21 1 15,-21-1-15,21 0 0,0 0 16,-21 0-16,21 0 0,0 22 0,0-22 15,0 0-15,0 0 0,0 0 16,0 1-16,0-1 0,0 0 16,0 0-16,21 0 0,-21 0 31,-21-21 16,0 0-47,21-21 0,-21 0 15,-1 21 1,22 21 15,0 0-15,22 1 0,-1-22-16,0 0 15,0 0-15,0 0 16,0 0-16,1 0 0,-1 0 15,21 0-15,-21 0 0,0 0 0,22-22 16,-22 22-16,0-21 0,21 21 0,-20-21 16,-1 0-16,0 21 0,0-21 15,0 0-15,-21-1 0,21 1 0,1 0 16,-22-21-16,0 21 0,0-1 0,21 1 16,-21 0-16,0 0 0,21 0 15,-21 0-15,0-1 0,0 1 0,0 0 16,0 42 15,-21-21-31,21 21 16,-21 1-16,21-1 0,0 0 0,-22 0 15,22 0-15,-21 0 16,21 1-16,-21-1 0,21 0 0,0 21 16,0-21-16,0 1 0,0-1 0,0 0 15,0 0-15,0 0 16,0 0-16,21-21 0,0 0 15,1 0-15,-1 22 0,0-22 16,0 0-16,0 0 0,0 0 16,1 0-16,-1 0 0,0-22 0,85-20 31,-85 21-31,0 0 0,0 0 0,0-1 16,1 1-16,-1 0 0,-21 0 15,0 0-15,21 0 0,-21-1 0,0-20 16,21 21-16,-21 0 0,0 0 15,0-1 1,21 22 47,0 0-48,1 0-15,-1 0 0,0 0 16,0 0-16,0 0 15,0 0 1,-21 22 0,0-1-16,0 0 15,0 0-15,0 0 16,0 0-16,0 1 0,0-1 0,0 0 16,0 0-16,-21 0 0,21 0 15,0 1-15,0-1 16,0 0-16,0 0 0,21 0 15,1 0 1,-1-21-16,0 0 16,0 0-16,0 0 0,0 0 15,1 0-15,-1 0 0,0 0 16,0-21-16,0 0 0,0 21 16,1-21-16,-1 0 0,0 0 0,0 21 15,0-22-15,0 1 0,-21 0 0,22-21 16,-1 21-16,0-1 0,-21 1 15,21 0-15,0 21 16,-21-21-16,-21 21 188,21-21-157,0 0 16,0-1-32,0 1 17,0 0-17,0 0-15,-21 21 47,0 0-31,21 21-1,-21-21-15,-1 0 32,22 21 296,0 0-297,0 1-15,0-1-1,0 0 16,0 0 282,22-21-297,-1 0-16,0 0 31,-21 21-31,21-21 15,-21 21 1,21-21 0,-21 22-16,21-22 15,-21 21-15,0 0 16,22 0-16,-1 0 16,-21 0-1,0 1-15,0-1 16,0 0-16,0 0 15,0 0 1,0 0 0,-21-21-1,-1 22-15,1-22 0,0 0 16,0 0-16,0 21 0,0-21 16,-1 0-16,1 0 0,0 0 15,0 0-15,0 0 0,0 21 16,-1-21-1,22-21 1,0 0 0,0-1-16,0 1 0,22 0 15,-1 0-15,-21 0 16,21-22-16</inkml:trace>
  <inkml:trace contextRef="#ctx0" brushRef="#br1" timeOffset="103623.98">16764 7916 0,'0'0'0,"0"-21"16,0 0-16,0 42 93,0-42 48,0 42-94,0 0-32,-21 1-15,21-1 16,-21 0-16,21 0 16,-22-21-16,22 21 0,0 0 15,-21-21-15,21 22 16</inkml:trace>
  <inkml:trace contextRef="#ctx0" brushRef="#br1" timeOffset="104316.93">16891 7938 0,'0'0'0,"0"-22"15,0 1 142,21 21-142,-21-21-15,21 21 16,-21-21 0,21 21 15,-21 21-16,0 0-15,0 0 16,0 1-16,0-1 16,0 0 15,-21-21-15,21-21 15,0 0-16,0-1 1,21 22 15,1 0-15,-22 22-16,0-1 16,0 0-16,0 0 15,0 0-15,0 0 0,0 1 16,0-1-16,0 0 0,-22 0 15,1 0-15,0-21 16,0 21-16,0 1 16,0-22-16</inkml:trace>
  <inkml:trace contextRef="#ctx0" brushRef="#br1" timeOffset="105951.76">16743 7874 0,'21'0'94,"0"0"-63,-21 21 47,-21-21-78,21 21 0,0 1 16,0-1-1,21-21 32,-21-21-15,0 42 61,0-42-15,0-1-31,-21 22-31,0 0 0,21 22-16,0-1 15,-21-21-15,21 21 16,0 0-16,-22-21 0,22 21 15,22-21 17,-1 0-17,0 0 1,0 0 0,-21-21-1,0 0 1,0 0-16,-21 21 15,0 0-15,0 0 16,-1 0 0,1 0-16,0 21 15,21 0 1,0 0-16,0 0 16,21-21 30,0 0-46,1 0 16,-22-21 0,0 0-1,0 0 1,0 0-16,0 42 78,0 0-47,0 0-31,0 0 0,0 1 16,21-22-16,-21 21 0,0 0 16,0 0-16,0 0 15,0 0-15,0 1 16,0-1-16,-21-21 15,-1 21-15,1 0 16,0-21-16,0 0 0,0 21 0,-22 0 16,22-21-16,0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40:45.8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16383 868 0,'0'-21'0,"0"0"16,-21 21-16,21-22 15,0 1 1,0 0-1,-21 0 1,21 0 0,-22 21 31,22 21-32,-21-21-15,21 21 0,0 0 0,0 0 16,0 1-16,0-1 0,0 0 15,0 0-15,0 21 0,0-20 0,0-1 16,0 21-16,0-21 16,-21 0-16,21 22 0,0-22 0,0 0 15,0 21-15,0-20 0,0-1 16,0 0-16,0 0 0,0 0 0,0 22 16,0-22-16,0 0 0,0 0 0,0 0 15,0 0-15,0 1 0,0-1 16,0 21-16,0-21 0,0 0 0,-21 22 15,21-22-15,0 0 0,0 21 16,0-20-16,0-1 0,0 21 0,0-21 16,0 0-16,0 22 0,0-22 15,0 0-15,0 0 0,0 22 0,0-22 16,0 0-16,0 0 16,0 0-16,0 0 0,0 1 0,0 20 15,-21-21-15,21 0 0,0 0 16,0 1-16,0-1 0,0 0 0,0 0 15,0 21-15,-21-20 0,21-1 0,0 21 16,0-21-16,0 0 0,0 22 16,0-22-16,0 21 0,0-21 0,0 22 15,0-22-15,0 21 0,0-21 16,0 22-16,-22-22 0,22 21 0,0-21 16,-21 22-16,21-22 0,0 21 15,0-21-15,0 1 0,0 20 0,0-21 16,-21 21-16,21-20 0,0 20 15,-21-21-15,21 0 0,0 22 16,0-1-16,0-21 0,0 21 0,0-20 16,-21 20-16,21-21 0,0 21 15,0 1-15,-21-22 0,21 0 0,0 21 16,0-20-16,0 20 0,0-21 16,0 0-16,-22 0 0,22 22 0,0-22 15,0 0-15,-21 21 0,21-20 0,0-1 16,0 21-16,0-21 0,0 22 15,0-22-15,-21 21 0,21-21 0,0 22 16,0-22-16,-21 21 0,21-21 16,0 22-16,0-22 0,0 21 15,0-21-15,0 0 0,0 22 0,0-22 16,0 0-16,0 0 0,-21 22 16,21-22-16,0 0 0,0 0 0,0 21 15,0-20-15,-21-1 0,21 21 16,0-21-16,0 0 0,0 1 0,0 20 15,0-21-15,0 21 0,0 1 16,-22-22-16,22 21 0,0-21 0,-21 22 16,21-22-16,0 21 0,-21-21 0,21 22 15,0-22-15,0 21 0,0 1 16,0-22-16,0 21 0,0-21 16,0 22-16,-21-22 0,21 21 15,0-21-15,0 22 0,0-22 0,0 21 16,0 0-16,-21-20 0,21 20 0,0 0 15,-21 1-15,21-22 0,0 21 16,-22 0-16,22 1 0,0-22 0,0 21 16,0 1-16,-21-22 0,21 21 0,-21 0 15,21-20-15,0 20 0,0 0 16,0 1-16,0-1 0,-21 0 0,21 1 16,0 20-16,0-21 0,-21 1 15,21-1-15,0 0 0,0 1 0,0 20 16,0-20-16,0-22 0,-21 21 15,21 0-15,0 1 0,0-1 16,-22 0-16,22 1 0,0-22 0,0 21 16,0 1-16,0-1 0,0 0 0,0 1 15,-21-1-15,21 0 0,0 1 16,0-1-16,-21 0 0,21 1 0,0-22 16,0 21-16,0 0 0,0 1 0,0-22 15,0 21-15,-21 1 0,21-22 16,0 21-16,0 0 0,-21-20 0,21 20 15,0 0-15,0 1 0,0-1 0,0-21 16,0 21-16,0 1 0,-21-1 16,21-21-16,0 22 0,0-1 15,-22-21-15,22 21 0,0 1 0,0-22 16,0 21-16,0 1 0,0-22 16,0 21-16,0 0 0,0 1 0,-21-1 15,21 0-15,0 1 0,0-1 0,0 0 16,-21 1-16,21-1 0,0 0 15,0 1-15,0-1 0,0 0 0,0 1 16,0-1-16,0 0 0,0 1 0,0-1 16,0 0-16,0 1 0,-21-1 15,21 22-15,0-22 0,0 0 0,0 1 16,-21 20-16,21-21 0,0 1 0,0-1 16,0 0-16,0 1 15,0 20-15,0-20 0,0-1 0,0 0 16,-21 1-16,21-1 0,0 21 0,0-20 15,0-1-15,-22 22 0,22-22 16,0 21-16,0-20 0,0-1 0,0 22 16,-21-22-16,21 0 0,0 1 0,0 20 15,-21-21-15,21 1 0,0 20 16,0-20-16,0 20 0,0-21 0,-21 22 16,21-22-16,0 22 0,-21-22 15,21 22-15,0-22 0,0 21 0,0-20 16,0-1-16,0 22 0,0-22 15,-21 21-15,21-20 0,0 20 0,0-20 16,-22 20-16,22-21 0,0 22 0,0-22 16,0 22-16,0-22 0,0 22 15,0-22-15,0 0 0,-21 1 0,21 20 16,0-21-16,0 1 0,-21 20 16,21-20-16,0 20 0,0-21 0,0 22 15,0-22-15,0 1 0,-21 20 0,21-21 16,0 1-16,0-1 0,-21 0 15,21 1-15,0-1 0,0 22 16,0-22-16,0 0 0,0 1 0,0-1 16,0 0-16,0 1 0,0-1 0,0 0 15,0 1-15,0-1 0,0 0 16,0 1-16,0-1 0,0-21 0,0 21 16,0 1-16,0-1 0,0-21 0,-21 22 15,21-1-15,0-21 0,0 21 16,0 1-16,0-22 0,0 21 0,0 1 15,0-1-15,0-21 0,0 21 16,-22 1-16,22-22 0,0 21 0,0 1 16,0-22-16,0 21 0,0 0 0,0-20 15,0-1-15,0 21 0,0-21 16,0 22-16,0-22 0,0 0 16,-21 21-16,21-21 0,0 22 0,0-22 15,0 0-15,0 21 0,0-20 0,0-1 16,0 21-16,0-21 0,-21 22 15,21-22-15,0 21 0,0-21 0,0 0 16,0 22-16,0-22 0,0 21 0,0-21 16,0 1-16,0 20 0,0-21 15,0 21-15,0-20 0,0-1 0,0 21 16,0-21-16,0 22 0,0-22 0,0 21 16,0-21-16,0 22 0,0-22 15,0 21-15,0-21 0,0 22 0,0-22 16,0 21-16,0 0 0,0-20 0,0 20 15,0 0-15,0-21 16,0 22-16,0-22 0,0 21 0,0-21 16,0 22-16,0-22 0,0 21 0,0 1 15,0-22-15,0 21 0,0-21 16,0 22-16,0-1 0,0-21 0,0 21 16,0 1-16,0-22 0,0 21 0,0-21 15,0 22-15,0-1 0,0-21 16,0 22-16,0-22 0,0 21 0,0-21 15,0 22-15,0-22 0,0 21 0,0-21 16,0 0-16,0 22 0,0-22 16,0 0-16,0 0 0,0 22 15,0-22-15,0 0 0,0 0 0,0 0 16,0 0-16,0 1 0,0-1 16,0 0-16,0 0 0,0 0 0,0 0 15,0 1-15,0-1 16,0 0-16,0 0 15,0 0 1,0 0 0,-21-21-1,21-21 1</inkml:trace>
  <inkml:trace contextRef="#ctx0" brushRef="#br1" timeOffset="8159.62">2328 2731 0,'0'0'16,"21"0"-16,-21-22 0</inkml:trace>
  <inkml:trace contextRef="#ctx0" brushRef="#br1" timeOffset="8277.54">2265 2667 0,'-21'0'16,"-1"0"0,1 0-16,0 0 15,0 0 1,21 21 0</inkml:trace>
  <inkml:trace contextRef="#ctx0" brushRef="#br1" timeOffset="14051.75">1545 1376 0,'0'0'0,"0"21"0,21-42 94,-21 0-94,0 0 15,0-1-15,0 1 0,0 0 16,0-21-16,0 21 16,-21-1-16,0 1 0,0 0 0,0 0 15,-1 0-15,1 0 16,-21-1-16,21 1 0,-22 21 0,1 0 15,21 0-15,-21 0 0,-1 0 16,22 0-16,-21 0 0,21 21 16,-1 1-16,1-1 0,0 0 0,0 21 15,0-21-15,21 22 0,-21-22 16,21 21-16,0 1 0,0-1 0,0-21 16,0 21-16,0-20 0,0 20 15,0 0-15,21-21 0,0 1 0,-21 20 16,21-21-16,0 0 0,-21 0 15,21 1-15,1-22 0,-1 0 16,0 21-16,0-21 0,0 0 16,0 0-16,1 0 0,-1-21 15,0-1-15,0 22 0,0-21 0,-21-21 16,21 21-16,1 0 0,-1-22 16,0 22-16,0-21 0,0 21 0,-21-22 15,0 22-15,21 0 0,-21-21 16,0 20-16,22 1 0,-22 0 0,0 0 15,0 42 17,0 0-17,0 0-15,21 1 0,-21-1 16,21 0-16,-21 0 0,0 0 16,21 0-16,0 1 0,0-1 15,-21 0-15,22 0 0,-1 0 0,0 0 16,0 1-16,0-22 15,0 0-15,1 0 0,-1 0 16,0 0-16,0 0 0,0 0 16,0-22-16,1 1 0,-1 0 15,0 0-15,-21 0 0,0 0 16,21-1-16,0 1 0,-21 0 0,21-21 16,-21 21-16,0-1 0,22 1 15,-1-21-15,-21 21 0,21 21 0,-21-21 16,0-1-16,21 22 15,0 0-15,0 0 16,-21 22 0,22-22-16,-22 21 15,21 0 1,-21-42 31,0 0-32,0-1-15,-21 22 0,21-21 16,-22 21 0,1 0-16,0 0 15,0 0 1,21 21-16,0 1 0,-21-1 16,21 0-16,0 0 0,0 0 15,0 0-15,0 1 0,0-1 16,0 21-16,0-21 0,0 0 0,0 1 15,0-1-15,0 0 0,0 0 16,0 0-16,21 0 0,0-21 0,-21 22 16,21-22-16,0 0 0,1 21 15,-1-21-15,0 0 0,0 0 16,0 0-16,0 0 0,22-21 16,-22 21-16,0-22 0,0 1 15,0 0-15,1 0 0,-1 0 16,0 0-16,0-1 0,0 1 0,0 0 15,1-21-15,20 21 0,-21-1 16,-21-20-16,21 21 0,0 0 0,1 0 16,-1-1-16,0 22 0,0-21 15,0 21-15,0 0 0,1 0 16,-1 0-16,-21 21 16,0 1-16,21-1 15,-21 0-15,21 0 16,-21-42 62,0 0-62,0 0-1,-21 21-15,0 0 0,0 0 0,-1 0 16,1 0-16,0 0 15,0 0-15,0 0 16,0 21-16,-1 0 16,1 0-16,0 0 0,21 0 15,0 1-15,-21-1 0,21 0 16,-21 0-16,21 0 0,0 0 0,0 1 16,0-1-16,0 0 0,0 0 15,0 0-15,0 0 0,21 1 0,0-22 16,0 21-16,0 0 0,1-21 15,-1 0-15,21 21 0,0-21 0,-20 0 16,20 0-16,0 0 0,1 0 16,-1 0-16,-21 0 0,21-21 0,1 0 15,-1 21-15,-21-21 0,22-1 16,-22 22-16,21-21 0,-21 0 16,0 0-16,1 0 0,-1 0 0,0-1 15,0 1-15,-21-21 0,0 21 16,0 0-16,0-1 0,0 1 0,0 0 15,0 0-15,0 0 0,-21 21 32,0 0-32,0 21 15,-1 0-15,1 0 16,21 0-16,0 1 0,0-1 16,-21 0-16,21 21 0,-21-21 0,21 1 15,-21-1-15,21 0 16,0 0-16,0 0 0,0 0 0,0 1 15,0-1-15,21 0 16,0-21-16,0 0 0,0 0 16,1 0-16,-1 0 0,0 0 0,0 0 15,0 0-15,22-21 0,-22 21 16,0-21-16,21-1 0,-21 1 0,1 0 16,-1 0-16,21 0 0,-21 0 15,0-1-15,1 1 0,-1 0 0,-21-21 16,0 21-16,21-1 0,-21 1 15,0 0-15,0 0 0,0 0 0,0 0 16,-21 21 0,0 0-1,-1 0-15,1 21 0,21 0 16,0 0-16,0 0 0,0 0 16,0 1-16,0-1 0,0 0 0,0 0 15,0 0-15,0 0 0,0 1 16,0-1-16,21 0 0,1 0 15,-1 0 1,-21 0-16,21-21 16,-42 0 31,0 0-47,-1-21 15,1 21-15,0-21 16,0 21-16,0 0 15,0 0 1,21 21 0,0 0-1,0 1 1,21-1-16,0-21 0,-21 21 16,21-21-16,0 0 0,0 0 0,1 0 15,-1 0-15,0 0 16,0 0-16,21 0 0,-20 0 0,-1-21 15,0 21-15,21-21 0,-21 21 16,22-22-16,-22 1 0,21 0 0,-21 0 16,1 0-16,-1 0 0,21-1 15,-21 1-15,-21 0 0,21 0 0,-21 0 16,22 0-16,-22-22 0,0 22 16,0 0-16,0 0 0,0 42 31,-22 0-16,22 0-15,0 0 0,0 1 16,0-1-16,0 0 16,0 0-16,0 0 0,0 0 0,0 1 15,0-1-15,0 0 16,0 0-16,22 0 16,-22 0-16,0 1 15,0-1-15,-22 0 16,1-21-16,0 0 15,0 21-15,0-21 0,0 0 16,-1 0-16,1 0 0,0 0 16,0 0-16,21-21 62,0 0-62,21 21 16,0-21-16</inkml:trace>
  <inkml:trace contextRef="#ctx0" brushRef="#br1" timeOffset="15431.95">5334 1524 0,'0'0'0,"21"0"15,0 0-15,0 0 16,1 0 0,-1-21-16,-21 0 15,21 21-15,-21-21 16,21-1-16,-21 1 16,0 0-16,0 0 0,0 0 15,0 0-15,0-1 0,0-20 0,0 21 16,0-21-16,0-1 0,0 22 15,0-21-15,0-1 0,0 1 0,0 0 16,0-1-16,0 1 0,0 21 16,0 0-16,0 0 0,0-1 0,0 1 15,0 42 17,0 1-32,0-1 0,-21 0 0,21 0 15,0 21-15,0 1 0,0-1 16,0 0-16,0 1 0,0-1 0,0 0 15,0 1-15,0-1 0,0 0 16,0 1-16,0-1 0,0-21 0,0 22 16,0-22-16,21 0 0,0 0 0,-21 0 15,21 0-15,1-21 0,-1 0 16,0 0-16,21 0 0,-21 0 0,1 0 16,20 0-16,-21 0 0,0-21 15,22 0-15,-22 21 0,0-21 0,0 0 16,21 0-16,-20-1 0,-1-20 15,0 21-15,0-21 0,-21 20 16,0-20-16,21 0 0,-21-1 0,0 1 16,0 21-16,0-21 0,0-1 15,0 22-15,0-21 0,-21 21 0,21-1 16,0 1-16,-21 21 16,21 21-1,0 1-15,0-1 0,0 21 16,0-21-16,0 22 0,0-1 0,0-21 15,0 21-15,0 1 0,0-1 0,0-21 16,0 22-16,0-22 0,0 21 16,0-21-16,-21 0 0,21 1 15,0-1-15,0 0 0,0 0 16,0 0-16,0 0 16,0-42 15,0 0-31,0 0 0,0 0 15,0 0-15,0-1 0,21 1 16,-21 0-16,21 0 0,-21 0 0,0 0 16,21-1-16,0 1 0,1 0 15,-1 21 1,0 0-16,-21 21 16,21-21-1,-21 21-15,0 1 0,21-1 0,-21 0 16,0 0-16,0 0 0,0 0 15,0 1-15,21-1 0,1 0 16,-22 0-16,0 0 16,21-21-16,0 0 0,0 0 15,0 0-15,0 0 0,1 0 16,-1 0-16,0 0 0,0 0 0,0-21 16,0 21-16,1-21 0,-1 0 15,0 21-15,0-21 0,21-1 16,-20 1-16,-22 0 0,21 0 0,0 0 15,-21 0-15,0-1 0,0 1 16,0-21-16,0 21 0,0 0 16,0-1-16,-21 22 15,0 0-15,-1 0 16,1 22-16,21-1 0,-21 0 16,21 0-16,0 0 0,-21 0 15,21 22-15,0-22 0,0 0 0,0 0 16,0 0-16,0 1 0,0-1 15,21 0-15,0-21 16,0 21-16,1-21 0,-1 0 0,0 0 16,0 0-16,0 0 15,0 0-15,1 0 0,-1 0 0,0-21 16,21 21-16,-21-21 0,1 0 0,-1-1 16,0 1-16,0 0 15,-21 0-15,0 0 0,0 0 16,0-1-16,0 1 0</inkml:trace>
  <inkml:trace contextRef="#ctx0" brushRef="#br1" timeOffset="15733.78">5249 1228 0,'0'0'0,"-21"0"16,42 0-1,0 0 1,1 0-16,-1 0 0,21-21 0,-21-1 16,22 22-16,-1 0 0,0-21 0,1 21 15,-1 0-15,0-21 16,-21 21-16,22-21 0,-22 21 0,21 0 15,-21 0-15,1 0 0,-1 0 16,0 0-16,0 0 16</inkml:trace>
  <inkml:trace contextRef="#ctx0" brushRef="#br1" timeOffset="16872.16">7937 1376 0,'0'21'31,"0"0"-15,0 0 15,22-42 16,-22 0-31,0 0-16,21 0 0,0 0 0,-21-1 15,21 1-15,0 0 0,-21-21 16,21 21-16,1-22 0,-1 1 15,-21 21-15,21-22 0,0 1 0,-21 21 16,0-21-16,0 20 0,21-20 16,-21 21-16,0 0 0,-21 42 31,0 0-31,0 21 16,0-20-16,-1-1 0,1 0 0,21 21 15,0-21-15,0 22 0,0-22 16,0 21-16,0-21 0,0 1 0,0 20 15,21-21-15,-21 0 0,22 0 16,-1 1-16,0-22 0,0 21 16,0 0-16,-21 0 0,21-21 0,1 21 15,-22 0-15,-22-21 47,1 0-47,0 0 16,0 0-16,0 0 15,0-21-15,21 0 0,-22 21 16,1 0-16,21 21 31,0 0-15,21 1-16,1-22 16,-22 21-16,21-21 0,0 21 15,0-21-15,0 21 0,0-21 16,1 0-16,-1 0 0,0 0 0,0 0 15,0 0-15,0 0 0,1 0 16,-1-21-16,0 21 0,21-21 0,-21 0 16,1-1-16,-1 1 0,0 0 0,0 0 15,0 0-15,0-22 0,1 22 16,-1-21-16,0 0 0,0-1 0,-21 1 16,0 0-16,21-1 0,-21 1 0,21 21 15,-21-22-15,0 1 0,0 21 16,0 0-16,0 0 0,0-1 15,0 1-15,0 42 16,0 1 0,0-1-16,0 0 0,-21 21 0,0 1 15,21-1-15,-21 0 0,21 1 0,0-1 16,0 0-16,-21 1 0,21-1 16,0-21-16,0 21 0,0 1 0,0-22 15,0 0-15,0 21 0,0-20 0,0-1 16,0 0-16,21 0 15,0-21-15,0 0 0,0 0 16,1 0-16,-1 0 0,0 0 16,0-21-16,0 21 0,0-21 15,1 0-15,-22-1 0,0 1 16,21 0-16</inkml:trace>
  <inkml:trace contextRef="#ctx0" brushRef="#br1" timeOffset="17113.04">8636 1143 0,'21'0'31,"0"0"-31,0 0 16,1-21-16,-1 21 0,0 0 15,21-21-15,-21 21 0,1 0 0,-1 0 16,0-21-16,0 21 0,0 0 15,0-22-15,1 22 16,-1 0-16</inkml:trace>
  <inkml:trace contextRef="#ctx0" brushRef="#br1" timeOffset="18741.59">9440 1418 0,'0'0'0,"21"0"0,-21-21 16,22 0-1,-22 0-15,0 0 0,0-1 16,0 1-16,0 0 0,0 0 15,0 0 1,-22 0-16,1-1 0,0 1 0,0 21 16,0-21-16,0 21 0,-1 0 0,1 0 15,0 21 1,0-21-16,0 21 0,0 1 0,-1-1 16,1 0-16,21 21 0,0-21 0,-21 1 15,21 20-15,0-21 0,0 0 16,0 22-16,0-22 0,0 0 0,0 0 15,0 0-15,0 0 0,0 1 0,0-1 16,21-21-16,0 0 16,1 0-16,-1 0 0,0 0 0,0 0 15,0-21-15,0-1 16,1 1-16,-1 21 0,0-21 0,0 0 16,0 0-16,0 0 0,1-22 15,-22 22-15,21 0 0,-21-21 0,21 20 16,-21 1-16,0-21 0,0 21 0,0-22 15,0 22-15,0 0 0,0 0 16,0 0-16,-21 42 31,21 0-31,0 0 16,0 0-16,0 22 0,0-22 0,0 0 16,0 21-16,0-20 0,0-1 0,0 0 15,0 0-15,0 0 16,0 0-16,0 1 0,0-1 0,21 0 15,0-21-15,0 21 0,0-21 0,1 0 16,-1 0-16,0 0 16,0 0-16,0 0 0,0 0 0,1 0 15,20-21-15,-21 0 0,0 0 0,0 21 16,1-22-16,20 1 0,-21-21 0,0 21 16,0-22-16,1 22 0,-22-21 15,21 0-15,0-1 0,-21 1 0,21 0 16,-21-1-16,0 1 0,0 0 15,0-1-15,0 1 0,0 21 0,0 0 16,0-1-16,0 1 0,0 0 16,0 42 15,-21 0-31,21 1 0,-21 20 0,21-21 16,0 21-16,0 1 0,0-22 15,0 21-15,-21 1 0,21-1 0,0-21 16,-22 21-16,22-20 0,0 20 0,0-21 15,0 21-15,0-20 0,0-1 0,0 0 16,0 0-16,0 0 0,0 0 16,0 1-16,0-1 0,22-21 15,-1 0-15,0 0 0,0 0 0,0 0 16,0 0 0,22 0-16,-22 0 0,0 0 0,0-21 15,0 21-15,1-22 0,-1 1 0,0 0 16,0 0-16,0 0 0,-21 0 15,21-1-15,-21 1 0,0 0 16,0 0-16,0 0 0,22 0 0,-22-1 16,0 44 15,0-1-31,0 0 0,0 0 16,0 0-16,0 0 0,0 1 0,0-1 15,0 0-15,0 0 16,0 0-16,0 0 0,21 1 15,0-22-15,-21 21 0,21-21 0,0 0 16,0 21-16,1-21 0,-1 0 16,0 0-16,0 0 0,0 0 15,0 0-15,1-21 0,-1 21 16,0-21-16,0-1 0,0 22 0,-21-21 16,21 0-16,1 0 0,-22-21 15,21 20-15,-21 1 0,0 0 0,21 0 16,0-21-16,-21 20 0,21 1 0,-21 0 15,0 0-15,21 21 16,-21 21 15,0 0-31,22 0 16,-22 1-16,0-1 16,21-21 30,-21-21-30,0-1-16,0 1 16,0 0-1,0 0 1,-21 21-16,-1 0 16,1 0-16,21 21 15,-21 0-15,0 0 16,21 1-16,0-1 0,-21 0 0,0 0 15,21 21-15,-22-20 0,22-1 0,0 0 16,0 0-16,0 0 0,0 0 16,0 1-16,0-1 0,0 0 15,22-21-15,-1 21 0,0-21 16,0 0-16,0 0 16,0 0-16,1 0 0,-1 0 15,0 0-15,0-21 0,0 0 16,0 21-16,1-21 0,-1-1 0,0 22 15,0-21-15,0 0 0,0 0 0,-21 0 16,22 21-16,-22-21 0,21-1 16,-21 1-16,0 0 0,0 0 0,0 0 15,0 0-15,0-1 0</inkml:trace>
  <inkml:trace contextRef="#ctx0" brushRef="#br1" timeOffset="18995.75">10710 804 0,'-21'0'16,"0"-21"-16</inkml:trace>
  <inkml:trace contextRef="#ctx0" brushRef="#br1" timeOffset="19236.62">9779 1058 0,'0'0'0,"21"0"32,0 0-32,0 0 15,1 0-15,-1 0 0,0 0 16,21 0-16,1 0 0,-22 0 15,21 0-15,0 0 0,-20-21 0,20 21 16,-21 0-16,21 0 0,-20 0 0,-1 0 16,0 0-16,0 0 0</inkml:trace>
  <inkml:trace contextRef="#ctx0" brushRef="#br1" timeOffset="20308.15">11557 1122 0,'0'-21'16,"0"0"-16,21-1 31,-21 44-16,0-1 1,0 0-16,0 0 0,0 0 16,0 0-16,0 1 0,0-1 15,0 0-15,0 0 0,0 0 0,0 0 16,0 1-16,0-1 0,0 0 0,0 0 16,0 0-16,0 0 0,0 1 15,-21-22 16,21-22-31,0 1 16,0 0 0,0 0-16,0 0 0,21 0 15,-21-1-15,0 1 0,21 0 0,0 0 16,1 0-16,-1 0 0,-21-22 16,21 22-16,0 0 0,0 0 0,0 21 15,1-21-15,20 21 0,-21 0 0,0 0 16,0 0-16,1 0 0,-22 21 15,21-21-15,0 21 0,-21 0 0,21 0 16,-21 22-16,0-22 0,0 0 0,0 0 16,0 0-16,0 0 0,0 1 0,0-1 15,0 0-15,0 0 0,0 0 16,0 0-16,-21-21 16,21-21 30,0 0-46,0 0 16,0 0-16,0 0 0,21-1 16,-21 1-16,21 0 0,0 0 15,1 0-15,-1-22 0,0 22 0,0 0 16,0 0-16,22 21 0,-22-21 0,21 0 16,-21 21-16,22 0 0,-22 0 15,0 0-15,21 0 0,-21 21 0,1 0 16,-1-21-16,0 21 0,0 0 15,0 0-15,-21 22 0,0-22 16,0 0-16,0 0 0,0 0 0,0 1 16,0-1-16,0 0 0,-21 0 0,21 0 15,-21 0-15,0-21 0,21 22 0,-21-1 16,-1-21-16,22 21 16,-21-21-16,42-21 31,1 0-16</inkml:trace>
  <inkml:trace contextRef="#ctx0" brushRef="#br1" timeOffset="20688.23">12615 1334 0,'21'0'0,"1"0"15,-1 0-15,0 0 0,0 0 16,0-22-16,0 22 0,1-21 16,-1 0-16,0 21 0,0-21 0,0 21 15,0-21-15,1 0 0,-22-1 16,0 1-16,0 0 16,-22 21-1,1 0-15,0 0 0,0 0 16,0 0-16,0 0 0,-1 21 15,1 0-15,21 1 0,-21-1 0,0 0 16,21 0-16,-21 0 0,21 0 0,0 1 16,0-1-16,0 0 0,0 0 0,0 0 15,0 0-15,0 1 0,0-1 16,21 0-16,0-21 0,0 0 16,0 21-16,1-21 0,-1 0 0,0 0 15,0 0-15,21 0 0,-20 0 16,-1 0-16,21-21 0,-21 0 15,22 21-15,-22-21 0</inkml:trace>
  <inkml:trace contextRef="#ctx0" brushRef="#br1" timeOffset="21441.53">13335 1143 0,'-21'0'16,"21"21"-16,0 0 15,-21-21-15,21 22 0,0-1 0,-22 0 16,22 0-16,0 0 16,0 0-16,0 1 0,0-1 15,0 0-15,0 0 0,0 0 16,-21 0-16,21 1 0,-21-1 16,21 0-16,0-42 62,0 0-62,0-1 16,0 1-16,0 0 0,0 0 15,0-21-15,0 20 0,21 1 0,-21 0 16,21 0-16,1 0 0,-1 0 16,0-1-16,0 1 0,0 0 15,0 21-15,1 0 0,-1 0 16,0 0-16,0 0 0,0 0 0,0 0 15,-21 21-15,22 0 0,-1-21 16,-21 22-16,0-1 0,21 0 0,-21 0 16,0 0-16,0 0 0,0 1 0,0-1 15,0 0-15,0 0 0,0 0 16,0 0-16,0 1 0,-21-1 16,0-21-16,21 21 15,-22-21 1,22-21 15,0 0-31,0-1 0,0 1 16,22 0-16,-22 0 0,21 0 0,0 0 15,0-1-15,0 1 0,0 0 16,1-21-16,-1 21 0,0-1 0,21 22 16,-21-21-16,1 0 0,-1 21 0,0 0 15,0 0-15,0 0 16,-21 21-16,21-21 0,-21 21 0,0 1 15,0-1-15,0 0 0,0 0 0,0 0 16,0 0-16,0 1 0,0-1 16,0 0-16,0 0 0,0 0 15,0 0-15,0 1 0,0-1 0,0 0 16,0 0 0,0-42 15,0 0-16,22 21-15,-1-21 0</inkml:trace>
  <inkml:trace contextRef="#ctx0" brushRef="#br1" timeOffset="22044.69">14245 847 0,'0'0'0,"0"-21"0,-21 21 15,21 21 1,-21 21 0,21-21-16,0 0 0,0 22 15,-21-1-15,21-21 0,0 22 0,-22-1 16,22-21-16,0 21 0,0-20 0,-21 20 16,21-21-16,-21 0 0,21 0 15,0 1-15,0-1 0,0 0 16,0 0-16,-21 0 0,21 0 0,0 1 15,0-1 1,0-42 15,0-1-15,0 1-16,0 0 16,0 0-16,0 0 15,21 0-15,-21-1 0,21 1 0,-21 0 16,21 21-16,1-21 0,-1 0 0,21 0 15,-21-1-15,0 22 0,1-21 16,20 21-16,-21 0 0,0 0 16,0 0-16,1 0 0,-1 0 0,0 0 15,0 0-15,-21 21 0,21 1 16,-21-1-16,0 0 16,0 0-16,0 0 0,0 0 0,-21 1 15,0-1-15,0 0 0,0 0 0,-1 0 16,1-21-16,-21 21 0,21 1 0,0-1 15,-1-21-15,1 21 0,0-21 16,0 0-16,0 0 0,0 21 0,-1-21 16,1 0-16,21-21 47,0 0-32,0 0-15,21-1 16,1 22-16</inkml:trace>
  <inkml:trace contextRef="#ctx0" brushRef="#br1" timeOffset="22484.44">14690 1334 0,'21'0'16,"0"0"-1,0 0-15,0 0 16,0 0-16,1-22 0,-1 1 16,-21 0-16,0 0 15,0 0 1,-21 21-1,-1 0-15,1 0 16,0 0-16,0 21 16,21 0-16,-21-21 0,21 21 15,0 0-15,0 1 0,0-1 0,0 0 16,0 0-16,0 0 0,0 0 16,0 1-16,0-1 0,0 0 15,0 0-15,21-21 16,0 21-16,0-21 15,0 0-15,1 0 0,-1 0 16,0 0-16,0 0 0,0 0 16,-21-21-16,21 0 15</inkml:trace>
  <inkml:trace contextRef="#ctx0" brushRef="#br1" timeOffset="23004.16">15071 1291 0,'0'-21'16,"0"0"-1,21 21-15,0 0 16,-21-21-16,21 21 16,0 0-16,0 0 15,1 0-15,-22 21 0,21-21 16,-21 21-16,0 0 0,0 0 15,0 1-15,21-22 0,-21 21 16,0 0-16,0 0 0,0 0 0,0 0 16,0 1-16,0-1 0,0 0 15,0 0-15,-21-21 16,21 21-16,-21-21 0,21 21 16,-22-21-16,1 0 15,21-21 16,0 0-31,0 0 0,21 0 16,1 0-16,-22-1 0,21 1 0,0 0 16,0 0-16,0 0 0,0 0 15,-21-1-15,22 1 0,-1 0 16,0 0-16,0 0 0,-21 0 0,21 21 16,0-22-16,1 22 15,-22-21-15,21 21 16,-21 21 31,-21-21-16</inkml:trace>
  <inkml:trace contextRef="#ctx0" brushRef="#br1" timeOffset="23583.33">15811 1291 0,'0'0'0,"22"-21"16,-22 0-16,0 0 15,0 0 1,-22 21 0,1 0-16,0 0 15,0 0-15,0 0 0,0 21 16,-1 0-16,1-21 0,0 21 0,0 0 16,0-21-16,21 21 0,-21 1 0,21-1 15,-22-21-15,22 21 0,0 0 0,0 0 16,22-21-1,-1 21-15,0-21 0,0 0 16,0 0-16,0 0 0,1 0 16,-1 0-16,0 0 0,0 0 0,0 22 15,0-22-15,1 0 16,-1 21-16,-21 0 16,0 0-1,0 0 1,-21-21-16,-1 21 0,1-21 15,0 22-15,0-22 16,0 0-16,0 0 16,-1 0-16,1 0 15,0 0-15,0 0 16,0 0 15,0-22 0</inkml:trace>
  <inkml:trace contextRef="#ctx0" brushRef="#br1" timeOffset="25152.11">2244 2625 0,'0'-21'0,"21"21"16,-21-22 0,0 1-1,0 0 1,0 0 15,-21 21-31,-1 0 31,22 21-15,0 0-16,0 0 16,0 22-16,0-22 0,0 0 15,0 21-15,0-20 0,0 20 0,0-21 0,0 21 16,0 1-16,0-22 0,0 21 16,0-21-16,0 22 0,0-22 15,-21 0-15,21 0 0,0 22 16,-21-22-16,21 0 0,0 0 0,0 0 15,0 0-15,0-42 63,0 0-63,21 0 16,-21 0-16,21 21 0,-21-21 0,22-1 15</inkml:trace>
  <inkml:trace contextRef="#ctx0" brushRef="#br1" timeOffset="25535.89">2625 2921 0,'0'0'0,"0"21"0,0 0 31,21-21-15,0 0-16,0 0 16,0 0-1,0 0-15,-21-21 16,0 0 0,0 0-1,0 0-15,-21 21 16,0 0-16,0 0 15,0 0 1,21 21-16,0 0 16,0 0-16,0 0 15,0 1 1,21-22 0,0 0-1,0 0-15</inkml:trace>
  <inkml:trace contextRef="#ctx0" brushRef="#br1" timeOffset="26321.77">3895 2688 0,'0'0'16,"0"-42"0,0 21-16,0 0 0,0-1 15,0 1-15,0 0 0,0 0 16,0 0-16,0 0 0,0-1 16,0 1-16,0 0 15,21 21 1,0 0-16,0 0 0,-21 21 15,21 0-15,0 1 0,1-1 0,-1 21 16,0 0-16,0 1 0,0-1 16,0 0-16,-21-20 0,22 20 0,-22 0 15,21 1-15,-21-1 0,0-21 0,0 21 16,0 1-16,0-22 0,0 0 16,0 21-16,0-20 0,0-1 15,0 0-15,0 0 0,0 0 0,0 0 16,0-42 15,0 0-31,0 0 16,0 0-16,0 0 0,0-1 0,0 1 15,0-21-15,0 21 0,0-22 16,0 22-16,0-21 0,21 0 0,0-1 16,-21 1-16,21 0 0,0-1 0,1 1 15,-1 0-15,0 20 0,0-20 16,-21 21-16,21-21 0,0 20 15,1 1-15,-1 21 0,-21-21 0,21 21 16,-21-21 0,21 42 46,-21 0-46,0 0-1,0 1-15,21-22 0</inkml:trace>
  <inkml:trace contextRef="#ctx0" brushRef="#br1" timeOffset="28247.58">5038 3027 0,'0'0'0,"21"0"15,-21-21-15,0 0 0,21 21 16,-21-22-16,0 1 0,0 0 16,21 0-16,0 0 15,-21 0-15,0-22 0,0 22 0,0 0 16,0 0-16,0 0 0,0-1 0,-21 1 15,0 0-15,21 0 0,-21 0 16,0 21-16,-1 0 0,-20 0 16,21 0-16,0 0 0,0 21 15,-1-21-15,1 21 0,0 0 16,0 0-16,21 22 0,0-22 0,-21 0 16,21 21-16,-21-20 0,21 20 0,0-21 15,0 0-15,0 22 0,0-22 16,0 0-16,0 0 0,0 0 0,0 0 15,21-21-15,-21 22 0,21-22 16,0 0-16,-21 21 0,21-21 0,0 0 16,1 0-16,-1 0 0,0 0 15,0 0-15,0 0 0,0 0 0,-21-21 16,22 21-16,-1-22 0,0 1 0,0 21 16,0-21-16,-21 0 0,21 0 0,-21 0 15,22-1-15,-22 1 0,21 0 16,-21 0-16,0 0 0,0-22 0,0 22 15,0 0-15,0 0 0,0 0 16,0 0-16,0-1 0,0 1 16,0 42 31,0 1-47,0-1 0,0 0 15,0 0-15,0 0 0,0 0 0,0 1 16,0-1-16,0 0 0,0 0 15,0 0-15,0 0 0,0 1 0,21-1 16,-21 0-16,0 0 0,21 0 16,-21 0-16,21-21 15,0 0 1,1 0-16,-1 0 16,0 0-16,0 0 0,0 0 15,0-21-15,1 21 0,-1-21 0,0 21 16,0-21-16,0 0 0,0 0 15,1-1-15,-1 1 0,0 0 0,0 0 16,0 0-16,-21 0 0,0-1 0,0 1 16,21 0-16,-21 0 0,0 0 15,0 0-15,0-1 16,-21 22-16,0 0 16,0 22-1,0-22-15,21 21 0,0 0 16,21-21 15,0 0-31,0 0 16,0 0-16,1 0 0,-1 0 15,0-21-15,0 21 16,0-21-16,0 21 16,-21-22-16,22 22 0,-22 22 46,0-1-46,0 0 0,0 0 16,0 0-16,0 0 0,0 1 0,0-1 16,0 0-16,0 0 0,0 0 15,0 0-15,0 1 0,0-1 16,0 0-16,0 0 0,0 0 0,0 0 16,21 1-16,0-1 15,0-21-15,0 0 0,0 21 0,1-21 16,-1 0-16,0 0 0,21 0 15,-21 0-15,1 0 0,-1 0 0,21 0 16,-21-21-16,0 21 0,1-21 0,-1 21 16,21-22-16,-21 1 15,0 0-15,1 0 0,-1 0 16,-21 0-16,0-1 0,21 1 0,-21 0 0,0 0 16,0-21-16,0 20 0,0 1 15,0 0-15,0 0 0,0 0 16,-21 0-16,21-1 0,-21 22 15,-1 0-15,1 0 0,0 0 16,0 0-16,0 0 0,21 22 16,-21-1-16,-1 0 0,1 0 0,0 0 15,21 0-15,-21 1 0,0-1 0,21 21 16,-21-21-16,21 0 0,0 1 0,0-1 16,0 0-16,0 0 0,0 0 15,0 0-15,0 1 16,0-1-16,21-21 0,0 0 15,0 0-15,0 0 16,0 0-16,1 0 0,-1-21 16,0 21-16,-21-22 0,21 22 0,0-21 15,0 0-15,-21 0 0,22 21 0,-1-21 16,-21 0-16,21-1 0,-21 1 0,0 0 16,0 0-16,21-21 0,-21 20 15,0 1-15,0 0 0,0 0 16,0 0-16,0 42 47,0 0-47,0 0 0,0 0 15,0 1-15,0-1 0,0 0 0,0 0 16,0 0-16,0 0 0,0 1 16,0-1-16,0 0 0,0 0 15,0 0-15,21-21 0,-21 21 0,21-21 16,1 0-16,-1 0 15,0 0-15,0 0 0,0 0 0,0 0 16,1 0-16,-1 0 0,0 0 16,0 0-16,0 0 0,0-21 0,1 0 15,-1 21-15,0-21 16,0 0-16,0 0 0,0-1 0,1 1 16,-22 0-16,0 0 0,21 0 0,-21 0 15,21-1-15,-21 1 0,0 0 0,0 0 16,0 0-16,21 21 15,-21 21 1,0 0 0,0 0-16,0 0 15,0 1-15,0-1 0,0 0 0,0 0 16,0 0-16,-21 0 0,21 1 0,0-1 16,0 0-16,0 0 0,0 0 15,21 0 1,0-21-16,0 0 0,1 0 15,-1 0-15,0 0 0,0 0 16,0-21-16,0 21 0,1-21 16,-1 0-16,-21 0 0,21 0 15,-21-1-15,21 1 16,-21 0-16</inkml:trace>
  <inkml:trace contextRef="#ctx0" brushRef="#br1" timeOffset="28599.69">6921 2519 0,'0'0'0,"-21"0"0,0 21 16,0 0-16,0 0 0,21 1 16,0-1-16,0 0 0,21-21 31,-21 21-31,21-21 0,0 0 0,0 0 15,1 0-15,-1 0 0,-21-21 0,21 21 16,0-21-16,0 0 0,-21-1 16,0 1-16,0 0 15,0 0-15,0 0 0,-21 0 16,0 21-16,0-22 16,0 22-16,-1 0 0,1 0 15,0 0-15,0 0 0,21 22 16,-21-1-16,21 0 0,0 0 15,-21-21-15,21 21 0,0 0 16,0 1-16,0-1 16</inkml:trace>
  <inkml:trace contextRef="#ctx0" brushRef="#br1" timeOffset="29348.26">7408 2392 0,'0'0'0,"0"-21"16,0 0-16,0-1 15,-21 22 17,21 22-17,-21-1-15,21 21 0,0-21 0,0 22 16,0-1-16,-21-21 0,21 21 0,0 1 15,0-1-15,0 0 0,0-20 0,0 20 16,0 0-16,0-21 0,0 22 16,0-22-16,0 0 0,0 0 0,0 22 15,-21-22-15,21 0 0,0 0 16,0 0 0,0-42 15,0 0-16,0 0-15,0 0 0,0-1 0,0 1 16,21 0-16,0 0 16,-21 0-16,21 0 0,0-22 0,0 22 15,1 0-15,-1 21 0,0-21 0,21 0 16,-21 21-16,22 0 0,-22 0 0,0 0 16,21 0-16,-20 0 0,-1 0 15,0 21-15,0-21 0,0 21 0,0 0 16,-21 0-16,0 0 0,0 1 15,0-1-15,0 0 0,0 0 0,-21-21 16,0 21-16,0 0 0,0 1 16,-22-1-16,22-21 0,-21 21 0,0-21 15,20 21-15,-20-21 0,21 21 0,-21-21 16,20 0-16,1 0 0,0 0 0,0 0 16,0 0-16,0 0 15,21-21 16,21 0-15,0 0-16,0 21 16,-21-21-16,21-1 0</inkml:trace>
  <inkml:trace contextRef="#ctx0" brushRef="#br1" timeOffset="29723.33">8128 2286 0,'-21'0'0,"0"21"46,21 0-46,0 1 0,0 20 0,0 0 16,0-21-16,0 22 0,0-1 16,0 0-16,0 1 0,0-1 0,0 0 15,0 1-15,0-1 0,-22 0 0,22-20 16,0 20-16,0-21 0,-21 0 0,21 0 16,-21 1-16,21-1 0,-21 0 15,21 0-15,0 0 16,0-42 15,21 21-31,-21-21 16,21 0-16,0 0 0</inkml:trace>
  <inkml:trace contextRef="#ctx0" brushRef="#br1" timeOffset="30224.05">8340 2794 0,'21'0'31,"0"0"-31,0 0 0,0 0 16,0 0-16,1 0 0,-1 0 15,0 0-15,-21-21 0,21 21 16,0-21-16,-21 0 0,21 21 15,-21-22-15,22 22 0,-22-21 0,0 0 16,0 0-16,0 0 16,0 0-16,-22-1 15,1 22-15,0 0 0,0 0 0,0 0 16,0 0-16,-1 22 0,1-1 16,0 0-16,21 0 0,-21 0 15,0 22-15,0-22 0,21 0 16,0 0-16,0 21 0,-22-20 0,22-1 15,0 0-15,0 0 0,0 0 0,0 0 16,0 1-16,22-22 0,-1 0 16,-21 21-16,21-21 0,0 0 15,0 0-15,0 0 0,1 0 0,-1 0 16,0 0-16,0 0 0,0 0 0,0 0 16,1 0-16,-1 0 0,-21-21 0,21 21 15,0-22-15,0 22 16,-21-21-16,0 0 31</inkml:trace>
  <inkml:trace contextRef="#ctx0" brushRef="#br1" timeOffset="32288.12">2180 5927 0,'-21'0'31,"21"-21"-15,-21 21-16,21-22 15,0 1-15,0 0 16,0 0-16,0 0 16,0 0-16,0-1 15,0 1-15,21 21 0,0-21 16,0 21-16,-21-21 0,21 21 0,1-21 16,-1 21-16,0 0 0,0 0 15,0 0-15,0 21 0,1 0 0,-1 0 16,0 0-16,-21 1 0,21 20 0,-21-21 15,0 21-15,0-20 0,0 20 16,0-21-16,0 21 0,0-20 0,-21 20 16,0-21-16,0 21 15,-1-20-15,-20-1 0,21 21 0,-21-21 0,20 0 16,-20 1-16,0-1 0,21 0 0,-22 0 16,1 0-16,21-21 15,-22 0-15,22 0 0,0 0 0,0 0 16,0 0-16,0 0 15,21-21-15,-22 0 0,22 0 0,0 0 16,0-1-16,0 1 0,0 0 16,0 0-16,0 0 0,0 0 15,22-1-15,-1 22 0,0-21 0,0 21 16,0 0-16,0 0 0,1 0 16,-1 0-16,0 0 0,0 21 0,0 1 15,0-1-15,-21 0 0,22-21 0,-1 21 16,0 0-16,-21 0 15,0 1-15,21-1 0,0 0 0,-21 0 16,0 0-16,0 0 0,21-21 0,-21 22 16,22-22-16,-1 0 15,0 0 1,0 0-16,0-22 16,0 22-1,1-21-15,-22 0 0,21 0 0</inkml:trace>
  <inkml:trace contextRef="#ctx0" brushRef="#br1" timeOffset="32504">2836 6075 0,'0'0'0,"21"0"93,1 0-77,-1 0-16</inkml:trace>
  <inkml:trace contextRef="#ctx0" brushRef="#br1" timeOffset="33501.28">4149 5736 0,'0'0'0,"0"-21"0,0 0 15,-22 0-15,1 21 16,21 21 15,0 0-31,0 21 0,0-20 0,0 20 16,0-21-16,0 21 0,0 1 0,0-1 15,0-21-15,0 22 0,0-1 16,0-21-16,0 21 0,0-20 0,0-1 16,0 0-16,0 0 0,0 0 15,0 0-15,0 1 16,-21-22 0,0-22-1,21 1-15,0 0 16,0 0-16,0 0 0,0 0 15,0-1-15,0 1 0,0-21 0,0 21 16,0-22-16,0 1 0,21 21 0,0-21 16,0 20-16,1-20 0,20 21 15,-21 0-15,21 21 0,-20 0 0,20 0 16,-21 0-16,21 0 0,-20 0 16,20 0-16,-21 21 0,0 0 0,22 0 15,-22 22-15,-21-22 0,21 0 16,-21 0-16,21 21 0,-21-20 15,0-1-15,0 0 0,0 0 0,0 0 16,0 0-16,0 1 0,0-1 16,0 0-16,-21 0 0,0-21 15,0 0 1,21-21 0,0 0-16,0 0 15,0-1-15,0 1 0,21-21 16,0 21-16,0-22 0,0 22 15,0-21-15,1 21 0,-1-22 0,0 22 16,21 0-16,-21 0 0,22 0 16,-22 0-16,0 21 0,21 0 15,-20 0-15,-1 0 0,0 21 0,0 0 16,0 0-16,0 0 0,1 0 16,-22 1-16,0 20 0,0-21 0,0 0 15,0 22-15,0-22 0,0 0 0,0 0 16,0 0-16,0 0 0,0 1 15,0-1-15,0 0 0,-22-21 47,22-21-31</inkml:trace>
  <inkml:trace contextRef="#ctx0" brushRef="#br1" timeOffset="33926.04">5334 6075 0,'0'0'0,"21"0"31,0 0-31,0 0 0,1-21 16,-1 21-16,0-21 0,0-1 15,0 22-15,0-21 16,1 0-16,-1 21 0,0-21 0,-21 0 16,21 0-16,-21-1 0,0 1 0,0 0 15,0 0-15,-21 21 16,0 0-16,0 0 16,-1 0-16,1 0 0,0 0 0,0 21 15,0 0-15,0 0 0,-1 1 16,1 20-16,0-21 0,0 0 0,21 22 15,0-22-15,0 21 0,-21-21 16,21 22-16,0-22 0,0 0 0,0 0 16,21 0-16,0 0 0,-21 1 15,21-22-15,0 21 0,1-21 0,20 0 16,-21 0-16,0 0 0,22 0 16,-22 0-16,0 0 0,21 0 0,-21-21 15,1-1-15,20 1 0,-21 21 0,43-42 16</inkml:trace>
  <inkml:trace contextRef="#ctx0" brushRef="#br1" timeOffset="34207.87">6181 5503 0,'0'0'0,"0"-21"0,0 0 0,-22 21 31,1 0-16,21 21-15,-21 0 0,21 1 0,0 20 16,0-21-16,0 21 0,0 1 16,0-1-16,0 0 0,0 1 0,0-1 15,0-21-15,0 22 0,0-1 0,-21 0 16,21-21-16,-21 1 0,21 20 16,0-21-16,0 0 0,0 0 0,-21 1 15,21-1-15,0 0 16,21-21 15,0-21-31,-21 0 0,21-1 0</inkml:trace>
  <inkml:trace contextRef="#ctx0" brushRef="#br1" timeOffset="34720.03">6540 5503 0,'0'0'0,"0"-21"15,-21 21 1,0 0-16,21 21 16,-21 1-16,21-1 15,0 0-15,0 0 0,0 21 16,0 1-16,-21-22 0,21 21 0,0 1 16,0-22-16,0 21 0,0-21 0,-21 22 15,21-22-15,0 21 0,-22-21 16,22 0-16,0 1 0,0-1 0,0 0 15,0 0-15,0 0 0,0 0 16,0-42 15,0 0-31,0 0 16,0 0-16,0 0 16,0-1-16,22 1 0,-1-21 15,-21 21-15,21 0 0,0-22 0,0 22 16,0 0-16,22 0 0,-22 0 15,0 21-15,0 0 0,0 0 0,1 0 16,-1 0-16,0 0 0,0 0 0,0 21 16,-21 0-16,0 0 0,0 0 15,0 0-15,0 1 0,0-1 0,0 0 16,0 0-16,0 0 0,0 0 0,0 1 16,0-1-16,0 0 0,0 0 15,0 0-15,-21 0 16,42-21 31,0-21-47,1 0 0</inkml:trace>
  <inkml:trace contextRef="#ctx0" brushRef="#br1" timeOffset="35147.79">7175 5779 0,'0'0'0,"0"-22"16,-21 44 15,0-1-31,21 0 16,-21-21-16,21 21 0,-21 21 0,21-20 16,0-1-16,0 0 0,-21 0 0,21 0 15,-22 0-15,22 1 0,0-1 16,0 0-16,0 0 0,0 0 0,0 0 15,0 1-15,22-22 0,-1 21 16,0-21-16,0 0 0,0 0 16,0 0-16,1 0 0,-1 0 0,21-21 15,-21-1-15,0 22 0,1-21 0,-22 0 16,21 21-16,0-21 0,0 0 16,-21 0-16,0-1 0,0 1 15,0 0-15,0-21 0,0 21 0,0-1 16,0 1-16,0 0 0,0 0 0,0 0 15,-21 0 1,0 21-16,0 0 0,-1 0 16,1 0-16,21 21 0,0 0 15,-21-21-15,21 21 0,-21-21 16,21 21-16,-21-21 0</inkml:trace>
  <inkml:trace contextRef="#ctx0" brushRef="#br1" timeOffset="35836.44">8064 5779 0,'0'0'0,"-21"0"16,0-22-16,0 22 0,0-21 15,0 21-15,21-21 0,-22 21 16,1 0-16,0 0 0,0-21 16,0 21-16,0 0 0,-1 0 15,1 0-15,0 21 0,0-21 16,21 21-16,-42 0 0,42 1 0,-43-1 16,22 21-16,21-21 0,-21 0 0,0 22 15,0-22-15,21 21 0,0-21 16,0 1-16,0-1 0,0 0 0,0 0 15,0 0-15,0 0 0,0 1 0,21-22 16,0 21-16,0-21 16,0 0-16,0 0 0,1 0 0,-1 0 15,21 0-15,-21 0 0,0-21 0,22 21 16,-22-22-16,0 1 0,21 0 16,-20 0-16,-1 0 0,0 0 15,0-1-15,21-20 0,-20 21 0,-22-21 16,21-1-16,0 1 0,-21 0 0,21-1 15,-21 1-15,0 0 0,0-1 16,0 1-16,0 0 0,0-1 0,0 22 16,0 0-16,0 0 0,0 0 0,0-1 15,0 44 17,-21-1-32,21 0 0,-21 0 15,21 0-15,-21 22 0,21-22 16,0 21-16,0 0 0,-22 1 15,22-1-15,-21 0 0,21 1 0,0-1 16,0 0-16,0-20 0,0 20 16,0-21-16,0 21 0,0-20 0,0-1 15,21 0-15,1-21 0,-1 21 0,0 0 16,0-21-16,0 0 0,0 0 16,1 21-16,-1-21 0,0 0 15,0 0-15,0 0 0,0 0 0,1-21 16,-1 21-16,0-21 0,0 0 15,0 0-15,0 0 0,-21-1 16,22 22-16,-22-21 16</inkml:trace>
  <inkml:trace contextRef="#ctx0" brushRef="#br1" timeOffset="36235.69">6138 5503 0,'0'0'0,"-21"0"0,0 0 15,42 0 1,0 0 0,22 0-16,-22-21 0,21 21 0,0 0 15,-20 0-15,20-21 0,0 21 0,1 0 16,-1 0-16,0-21 0,-21 21 16,22 0-16,-22-21 0,21 21 0,-21 0 15,1 0-15,-1 0 0,0 0 16,0 0-16,0 0 0,-21-21 15,21 21 1,-42 0 15</inkml:trace>
  <inkml:trace contextRef="#ctx0" brushRef="#br0" timeOffset="46008.88">2011 4022 0,'0'0'0,"0"-21"0,0-1 16,0 1-16,0 0 15,0 0-15,0 0 16,0 0 0,-21 21-1,-1 0-15,1 0 0,0 0 16,0 21-16,0-21 15,0 21-15,-1 0 0,1 0 0,0 22 16,0-22-16,0 21 16,21 0-16,-21 1 0,-1-1 0,22 22 15,-21-22-15,21 0 0,0 1 16,0-22-16,0 21 0,0 0 16,0-20-16,21-1 0,1 0 0,-22 0 15,21 0-15,0 0 0,0 1 16,0-22-16,0 0 0,1 0 0,-1 0 15,0 0-15,0 0 0,0 0 16,0 0-16,1-22 0,-1 22 0,0-21 16,0 0-16,0 0 0,0 0 15,1 0-15,-1-1 0,0 1 16,0 0-16,21-21 0,-20 21 16</inkml:trace>
  <inkml:trace contextRef="#ctx0" brushRef="#br0" timeOffset="46324.6">2603 3810 0,'0'0'0,"-21"0"0,0-21 0,0 21 16,0 0-16,0 0 16,-1 0-16,1 0 15,21 21 1,0 0-16,0 0 0,0 1 15,0 20-15,0 0 0,0-21 16,0 22-16,0 20 0,0-20 0,0-1 16,0 0-16,0 1 0,0-1 15,0 0-15,0 1 0,-21-1 0,21-21 16,-21 0-16,21 22 0,0-22 16,0 0-16,0 0 0,-21 0 15,21-42 16,0 0-31,21 0 16</inkml:trace>
  <inkml:trace contextRef="#ctx0" brushRef="#br0" timeOffset="47835.82">3069 4360 0,'0'-21'0,"21"0"0,-21 0 16,0 0-16,21 0 16,-21-1-16,0 1 0,0 0 0,0 0 15,0 0-15,0 0 0,0-1 16,0 1-16,0 0 0,-21 0 15,0 0-15,0 21 16,0 0-16,0 0 0,-1 0 16,1 0-16,0 21 0,0 0 15,0 0-15,21 0 0,-21 22 0,21-1 16,-22-21-16,1 22 0,21-1 16,0 0-16,0-21 0,0 22 0,0-22 15,0 21-15,0-21 0,0 1 16,0-1-16,0 0 0,21 0 15,1-21 1,-1 0-16,0 0 0,0 0 16,0 0-16,0-21 0,1 0 15,-1 21-15,0-21 0,-21-1 0,21 1 16,0 0-16,0 0 0,-21 0 16,0-22-16,22 22 0,-1 0 0,-21-21 15,0 21-15,0-1 0,0-20 16,0 21-16,0 0 0,0 0 0,0-1 15,0 1-15,0 0 0,0 42 47,0 0-47,0 1 0,0-1 16,0 21-16,0-21 0,0 22 16,0-22-16,0 21 0,0-21 0,0 0 15,0 22-15,0-22 0,0 0 16,0 0-16,0 0 0,0 1 0,0-1 15,21-21-15,-21 21 16,21-21-16,0 0 0,0 0 16,1 0-16,-1 0 15,0-21-15,0 21 0,21-21 0,-20-1 16,-1 22-16,0-21 0,0 0 16,0 0-16,0 0 0,1 0 15,-1-22-15,0 22 0,0 0 0,0 0 16,-21 0-16,0-1 0,21 1 15,-21 0-15,0 0 0,-21 21 32,21 21-17,-21 0-15,21 0 0,-21 22 16,21-22-16,-21 0 0,21 0 0,0 0 16,0 1-16,0-1 0,0 0 15,0 0-15,21 0 16,0-21-1,0 0-15,0 0 0,-21 21 16,22-21-16,-1 0 16,0 0-1,-42 0 17,0 0-32,-1 0 15,1-21-15,0 21 16,0-21-16,0 21 15,0 0-15,-1 0 16,22 21 15,0 0-31,0 1 16,0-1 0,22-21-16,-1 21 15,0-21-15,0 0 0,0 0 16,0 0-16,1 0 15,-1 0-15,0 0 0,0 0 0,0-21 16,0 21-16,1-21 16,-1 21-16,0-22 0,21 1 15,-21 0-15,1 0 0,-1 0 0,0 0 16,0-1-16,0 1 0,0-21 0,1 21 16,-1 0-16,0-22 0,0 22 15,0 0-15,-21 0 0,0 0 16,21-1-16,-21 44 31,-21-1-31,21 0 16,-21 0-16,0 0 0,21 0 15,0 1-15,-21-1 0,21 0 0,0 0 16,0 0-16,0 0 16,0 1-16,21-1 0,0 0 15,0-21-15,0 0 16,-21 21-16,22-21 15,-1 0-15,-21 21 16,0 0 0,-21-21-1,-1 0-15,1 22 0,0-22 16,0 0-16,0 0 16,21 21-16,-21-21 0,-1 0 15,1 0-15,0 0 16,0 0-1,21-21 17</inkml:trace>
  <inkml:trace contextRef="#ctx0" brushRef="#br0" timeOffset="48425.09">4741 3831 0,'0'0'16,"21"-21"-16,-21 0 15,0 0-15,-21 42 47,21 0-47,0 0 0,0 0 0,0 1 16,0 20-16,0 0 0,0 1 15,0-1-15,0 0 0,0 1 16,0-1-16,0 0 0,0 1 0,0-1 16,-21-21-16,21 0 0,0 22 15,0-22-15,-21 0 0,21 0 16,0-42 15,0 0-15,0 0-16</inkml:trace>
  <inkml:trace contextRef="#ctx0" brushRef="#br0" timeOffset="48911.81">4572 3916 0,'0'0'0,"0"-21"0,0 0 15,0-1-15,0 1 16,21 21-16,0-21 0,0 21 15,1-21-15,20 21 0,-21 0 16,21 0-16,1 0 0,-22 0 0,21 0 16,1 21-16,-1-21 0,0 21 15,1 22-15,-1-22 0,-21 21 0,21-21 16,-20 22-16,-1-1 0,0 0 0,-21 1 16,0-1-16,0 0 15,0 1-15,0-1 0,0 0 0,0-21 16,0 22-16,0-22 0,0 0 0,0 0 15,-21 0-15,21 1 0,-21-22 32,21-22-32,0 1 15,0 0-15,0 0 0,0-21 16,0 20-16,0-20 0,0 0 16,0-1-16,0 1 0,21-21 0,-21 20 15,21-20-15,-21 20 0,0 1 16,21 21-16,0-21 0,-21 20 0,21-20 15,-21 21-15,22 0 16,-1 21-16,0 0 16,-21 21-1,0 0 1,0 0-16,0 0 16,0 1-1</inkml:trace>
  <inkml:trace contextRef="#ctx0" brushRef="#br0" timeOffset="49555.71">5778 4318 0,'0'21'16,"22"-21"-1,-1 0 1,-21-21-16,21 0 0,0 0 16,-21 0-16,0-1 0,0 1 15,0 0-15,0-21 0,0 21 16,0-1-16,0 1 0,-21 0 0,0-21 16,0 21-16,-1 21 0,1-22 15,0 1-15,0 21 0,-21 0 0,20 0 16,1 0-16,0 0 15,-21 0-15,21 21 0,-1 1 0,-20-1 16,21 0-16,0 21 0,21 1 16,0-22-16,-21 21 0,21 0 0,0 1 15,0-1-15,0 0 0,0-20 0,0 20 16,0-21-16,0 0 0,21 0 16,-21 1-16,21-1 0,0-21 0,0 0 15,0 0-15,1 0 0,-1 0 16,0 0-16,0 0 0,0 0 0,0-21 15,1 21-15,20-22 0,-21 1 16,0 0-16,-21 0 0,21 0 16,1 0-16,-1-1 0,-21 1 0,21 0 15,-21-21-15,0 21 0,0-1 16,0 1-16,0 0 0,0 0 0,0 0 16,0 0-16,0 42 31,0 0-16,0 0-15,0 0 0,0 0 0,0 22 16,0-22-16,0 0 0,0 21 0,0-20 16,0-1-16,0 0 0,0 0 15,0 0-15,0 0 16,0 1-16,21-22 16,0 0-16,0 0 15,1 0-15,-1 0 16,0-22-16,0 1 0,0 0 15</inkml:trace>
  <inkml:trace contextRef="#ctx0" brushRef="#br0" timeOffset="50307.71">6202 4106 0,'0'0'0,"0"22"31,0-1-15,0 0-16,0 0 0,0 0 15,0 0-15,0 1 0,0-1 0,0 0 16,-21 0-16,21 21 0,0-20 16,0-1-16,0 0 0,-22-21 0,22 21 15,0 0-15,0 0 0,0-42 63,0 0-63,0 0 15,0 0-15,0 0 0,0-1 16,0 1-16,0-21 0,0 21 16,0-22-16,0 22 0,0-21 0,22 21 15,-1-22-15,-21 22 0,21 21 16,0-21-16,0 21 0,0 0 16,1 0-16,-1 0 0,0 21 15,-21 0-15,21-21 0,0 22 0,-21-1 16,0 0-16,0 0 0,0 0 15,0 0-15,0 1 0,0-1 0,0 0 16,0 0-16,0 0 0,0 0 0,0 1 16,0-1-16,0 0 15,0-42 32,0 0-31,0-1-16,0 1 15,0 0-15,0 0 0,0 0 0,0-22 16,21 22-16,1 0 0,-1-21 16,0 21-16,0-22 0,0 22 0,0 0 15,22 0-15,-22 21 0,0 0 16,21 0-16,-20 0 0,-1 0 0,0 0 16,0 0-16,0 21 0,0 0 15,1 0-15,-22 0 0,0 1 0,0-1 16,0 0-16,0 0 0,0 21 15,0-20-15,0-1 0,0 0 16,0 0-16,-22 0 0,22 0 0,0 1 16,0-1-16,-21-21 0,21 21 15,-21-21 1,21-21 31,21 0-47,-21-1 0,21 22 0,1-21 15</inkml:trace>
  <inkml:trace contextRef="#ctx0" brushRef="#br0" timeOffset="50763.96">7027 4233 0,'0'0'0,"21"0"0,1 22 16,-1-22-1,0 0-15,0 0 0,0 0 16,0 0-16,1 0 0,-1 0 16,0 0-16,0-22 0,0 22 0,-21-21 15,21 21-15,1-21 0,-1 21 16,0-21-16,-21 0 0,21 0 16,0-1-16,-21 1 0,0 0 15,0 0-15,0 0 0,0 0 16,-21 21-1,0 0-15,0 0 0,0 0 16,-1 21-16,1 0 0,0 0 16,0 0-16,0 0 0,0 22 0,-1-22 15,1 0-15,0 21 0,21-20 16,0-1-16,0 21 0,0-21 0,0 0 16,0 1-16,0-1 0,0 0 0,21 0 15,0 0-15,1-21 16,-1 0-16,0 0 0,0 0 15,0 0-15,0 0 16,1 0-16,-1 0 0,0 0 16,0-21-16,0 21 0,-21-21 15,21 21-15,-21-21 0,22 0 16,-22-1-16,21 22 0,0-21 16,0 0-16</inkml:trace>
  <inkml:trace contextRef="#ctx0" brushRef="#br0" timeOffset="51111.57">8149 4255 0,'0'0'0,"-21"0"0,21 21 0,-21-21 15,21 21-15,21-21 31,0 0-15,0 0-16,0-21 16,1 0-1,-22-1-15,0 1 32,-22 21-32,1 0 15,0 0-15,21 21 16,-21-21-16,21 22 0,-21-22 15,21 21-15,0 0 16,-21-21-16,21 21 0,21-21 31</inkml:trace>
  <inkml:trace contextRef="#ctx0" brushRef="#br0" timeOffset="51839.55">8657 3852 0,'0'0'0,"0"-42"15,0 21-15,21 21 16,0 0-16,1 0 16,-1 0-1,0 0-15,0 0 0,0 21 0,-21 0 16,21 22-16,1-22 0,-1 21 0,0 0 15,0-20-15,0 20 0,-21 0 16,0 1-16,21-1 0,-21 0 0,0 1 16,0-22-16,0 21 0,0-21 15,0 0-15,0 1 0,0-1 0,0 0 16,0-42 15,0-22-15,22 22-16,-22 0 15,21-21-15,0 21 0,-21-22 0,21 1 16,0-22-16,-21 22 0,21 0 0,1-1 16,-22 1-16,21 0 0,-21-1 15,21 1-15,0 21 0,-21-21 0,0 20 16,21 1-16,0 21 0,1 0 31,-1 0-31,-21 21 0,0 1 16,0-1-16,0 0 15,0 0-15,21 0 0,-21 0 0,0 1 16,0-1 0,21 0-16</inkml:trace>
  <inkml:trace contextRef="#ctx0" brushRef="#br0" timeOffset="53451.62">9567 4212 0,'0'0'15,"21"0"-15,1 0 16,-1 0 0,-21-21-16,21 0 0,-21 0 15,0 0-15,0-1 16,21 1-16,-21 0 0,0 0 16,0 0-16,0 0 0,0-1 15,-21 1-15,0 21 0,0 0 0,-1-21 16,1 21-16,0 0 0,0 0 0,0 0 15,0 21-15,-1 0 0,1 1 16,0-1-16,0 21 0,0-21 0,21 22 16,-21-22-16,21 21 0,-22 0 15,22-20-15,0 20 0,0 0 0,0-21 16,0 1-16,0-1 0,0 0 16,0 0-16,0 0 15,22-21-15,-1 0 0,0 0 16,0 0-16,0 0 15,0-21-15,1 0 0,-1 21 0,0-21 16,0 0-16,-21-1 0,21 1 0,0 0 16,1 0-16,-22 0 0,0 0 15,0-1-15,0-20 0,21 21 0,-21-21 16,0 20-16,0 1 0,0 0 16,0 0-16,0 0 0,0 0 0,0 42 46,0 0-46,0 0 0,0 0 16,0 0-16,0 1 0,0-1 16,0 21-16,0-21 0,0 0 15,0 1-15,0-1 0,0 0 16,0 0-16,0 0 0,0 0 0,0 1 16,21-22-16,-21 21 0,21-21 0,0 0 15,0 0-15,1 0 16,-1 0-16,21 0 0,-21 0 0,0 0 15,22-21-15,-22 21 0,0-22 16,21 1-16,-20 21 0,20-21 0,-21 0 16,0 0-16,0-22 0,1 22 0,-22 0 15,0 0-15,21 0 0,-21-22 16,0 22-16,0 0 0,0 0 0,-21 0 16,-1 21-1,1 0-15,0 0 16,0 0-16,21 21 15,0 0-15,0 0 0,0 0 16,0 1-16,21-1 0,0 0 16,-21 0-16,21 0 0,1 0 15,-1 1-15,0-1 0,0 0 16,0 0-16,-21 0 0,21 0 0,-21 1 16,0-1-16,22 0 15,-1 0-15,0-21 16,-21 21-16,21-21 15,0 0-15,0 0 0,1 0 16,-1 0-16,0 0 0,0 0 16,0 0-16,0 0 0,1-21 15,20 0-15,-21 21 0,0-21 0,0 0 16,1 21-16,-1-22 0,0 1 0,0 0 16,0 0-16,-21 0 0,21 0 15,-21-1-15,22-20 0,-22 21 0,0 0 16,0-22-16,0 22 0,0 0 15,0 0-15,0 0 16,-22 21-16,1 0 0,0 0 0,0 0 16,0 0-16,0 0 0,-1 21 15,1 0-15,0 0 0,0 0 16,0 1-16,21 20 0,-21-21 16,-1 0-16,22 22 0,0-22 0,-21 0 15,21 0-15,0 0 0,-21 0 0,21 1 16,0-1-16,0 0 0,0 0 15,21-21 1,0 0-16,1 0 0,-1 0 16,0 0-16,0 0 15,0-21-15,0 0 0,1 21 0,-1-21 16,-21-1-16,21 1 16,0 0-16,0 0 0,0 0 0,-21 0 15,22-1-15,-1-20 0,0 21 0,-21 0 16,0-22-16,21 22 0,-21 0 15,21 0-15,-21 42 32,0 0-32,0 0 15,0 1-15,-21-1 0,21 0 0,0 0 16,-21 21-16,21-20 0,0-1 16,0 0-16,0 21 0,0-21 0,0 1 15,0-1-15,0 0 16,21 0-16,0-21 15,0 0-15,1 0 16,-1 0-16,0 0 0,0 0 16,0 0-16,0-21 0,1 21 15,-1-21-15,0 0 0,0 21 0,0-22 16,-21 1-16,21 0 0,1 0 16,-22 0-16,0 0 0,21-1 0,-21 1 15,21 0-15,-21 0 16,0 42-1,0 0-15,0 0 16,0 1-16,0-1 0,0 0 16,0 0-16,0 0 15,0 0-15,0 1 0,0-1 16,0 0 0,21-21 15,0 0-31,-21-21 15,0 0-15,0-1 0,0 1 16,21 21-16</inkml:trace>
  <inkml:trace contextRef="#ctx0" brushRef="#br0" timeOffset="53659.52">11282 3937 0,'0'0'15,"-21"0"-15,-1 0 32,22-21 15,22 21-32</inkml:trace>
  <inkml:trace contextRef="#ctx0" brushRef="#br0" timeOffset="54312.13">11493 3747 0,'0'-22'15,"22"1"-15,-22 42 47,0 1-47,0-1 16,0 0-16,0 0 0,0 0 0,0 22 16,-22-22-16,22 21 0,0 0 15,0 1-15,0-1 0,-21 0 0,21-20 16,-21 20-16,21 0 0,0-21 0,0 22 15,-21-22-15,21 0 0,0 0 16,-21 0-16,21 1 0,0-1 31,0-42-15,0-1 0,0 1-1,0 0-15,21 0 0,0 0 16,0 0-16,-21-1 0,21 1 0,1 0 15,-1 0-15,-21 0 0,21 0 16,0-1-16,21 22 0,-20 0 0,-1-21 16,21 21-16,-21 0 0,0 0 15,22 0-15,-22 0 0,0 21 0,0 1 16,0-1-16,1-21 0,-22 21 0,0 0 16,0 0-16,0 0 0,0 1 15,0-1-15,0 0 0,-22-21 0,1 21 16,0 0-16,0 0 0,-21-21 15,20 22-15,1-22 0,0 0 16,0 21-16,-21 0 0,20-21 0,1 0 16,0 0-16,0 0 0,0 21 0,0-21 15,-1 0 1,44-21 31,-1 0-47,0 0 0,0 21 15,0-22-15</inkml:trace>
  <inkml:trace contextRef="#ctx0" brushRef="#br0" timeOffset="54637.94">12086 3747 0,'0'-43'0,"0"64"47,0 1-47,0 20 15,0-21-15,0 21 16,0-20-16,0 20 0,-21 0 0,0 1 0,21-1 16,-21 0-16,21 1 0,0-1 15,-22-21-15,1 21 0,21-20 16,0 20-16,0-21 0,-21 0 0,21 0 15,0 1-15,-21-1 0,21 0 16,21-21 15,0-21-31,-21 0 16,21 21-16,1-22 0,-1 1 0,0 0 16</inkml:trace>
  <inkml:trace contextRef="#ctx0" brushRef="#br0" timeOffset="55048.22">12213 4170 0,'0'21'15,"21"0"-15,0-21 16,1 0-16,-1 0 16,0 0-16,0 0 0,0 0 15,0 0-15,1 0 0,-1 0 16,0-21-16,0 21 0,0-21 15,-21 0-15,21 0 16,1-1-16,-22 1 0,0 0 16,0 0-16,0 0 15,0 0-15,-22 21 0,1 0 16,0 0-16,0 0 0,0 0 16,0 0-16,-1 21 0,1 0 0,0 0 15,0 0-15,0 0 0,0 22 16,-1-22-16,1 0 0,0 21 0,21-20 15,0-1-15,0 21 0,0-21 0,0 0 16,0 1-16,0-1 16,21-21-16,0 21 0,1-21 15,-1 0-15,0 0 0,0 0 0,0 0 16,0 0-16,1 0 0,-1 0 16,0-21-16,0 21 0,0-21 15,-21-1-15,21 22 0,1-21 0,-22 0 16,21 0-16</inkml:trace>
  <inkml:trace contextRef="#ctx0" brushRef="#br0" timeOffset="55721.85">12975 3683 0,'0'-21'16,"0"42"-16,0-63 0,21 21 16,-21-1-16,0 1 15,-21 21 1,0 21-16,0 1 15,21 20-15,0-21 0,0 21 0,-21 1 16,21-1-16,-22 0 0,22 1 16,-21-1-16,21 22 0,-21-22 0,21 0 15,0 1-15,-21-1 0,21-21 0,-21 21 16,21-20-16,0-1 0,0 0 16,0 0-16,0 0 0,0-42 46,0 0-30,21 0-16,-21 0 0,0-1 16,0 1-16,0-21 0</inkml:trace>
  <inkml:trace contextRef="#ctx0" brushRef="#br0" timeOffset="56212.77">12742 3725 0,'0'0'0,"0"-42"16,0 21-16,21 0 16,1 21-1,-1 0-15,0 0 0,0 0 0,0 0 16,0 0-16,22 21 0,-22 0 16,21 0-16,-21 22 0,22-22 0,-22 21 15,21 0-15,-21 1 0,22-1 16,-22 0-16,0 1 0,0-1 0,0 0 15,1 1-15,-22-1 0,0 0 0,21-20 16,-21-1-16,0 21 0,0-21 16,0 0-16,0 1 0,0-44 47,0 1-47,0 0 15,0 0-15,0 0 0,0-22 16,0 1-16,0 21 0,21-21 0,0-22 15,-21 22-15,21-1 0,0 1 0,1 0 16,-22-1-16,21 1 0,0 0 16,0-1-16,0 22 0,-21 0 0,21 0 15,1 0-15,-1 0 0,0 21 16,0 0 0,0 21-1,-21 0 1,0 0-16,0 0 15,0 0-15,0 1 16,0-1 0</inkml:trace>
  <inkml:trace contextRef="#ctx0" brushRef="#br0" timeOffset="57537.58">13822 4191 0,'0'0'0,"21"0"0,0 0 16,0 0-1,0 0-15,1-21 0,-22 0 16,0 0-16,21-1 0,-21 1 16,0 0-16,0 0 0,0 0 15,0 0-15,0-1 0,-21 1 0,-1 0 16,1 21-16,0 0 15,-21 0-15,21 0 0,-1 0 0,1 0 16,0 0-16,0 21 0,0 0 16,-22 1-16,43 20 0,-21-21 0,0 21 15,0-20-15,21 20 0,0-21 0,0 21 16,0-20-16,-21 20 16,21-21-16,0 0 0,0 0 0,0 1 15,21-1-15,0-21 0,0 0 16,0 0-16,1 0 0,-1 0 15,0 0-15,0 0 0,0 0 0,22 0 16,-22-21-16,0-1 0,0 22 16,21-21-16,-20 0 0,-1 0 0,0 0 15,0 0-15,-21-1 0,21 1 0,-21-21 16,21 21-16,-21 0 0,0-22 16,0 22-16,0 0 0,0 0 0,0 0 15,-21 42 16,21 0-31,-21 0 16,21 0-16,0 0 0,0 1 16,0 20-16,0-21 0,0 0 0,0 0 15,0 1-15,0-1 0,0 0 16,0 0-16,21 0 0,0-21 16,-21 21-16,22-21 0,-1 0 15,0 0-15,0 0 0,0 0 16,0 0-16,1 0 0,-1-21 15,0 0-15,0 0 0,0 21 16,-21-21-16,21 0 0,1-1 16,-22 1-16,0 0 0,0 0 0,21 0 15,-21 0-15,21-1 0,-21 1 16,0 0-16,0 42 31,0 0-31,-21 1 16,21 20-16,-21-21 0,21 0 0,0 0 15,0 1-15,0-1 0,0 0 16,-22 0-16,22 0 0,0 0 16,-21-21-16,21 22 0,0-44 62,0 1-46,0 0-16,0 0 0,0 0 0,0 0 15,0-1-15,0 1 0,0 0 16,0 0-16,21-21 0,1 20 0,-1 1 16,0 0-16,0 0 0,-21 0 15,21 0-15,0-1 0,1 22 0,-1 0 16,0 0-16,0 0 0,0 22 16,0-1-16,-21 0 0,22 0 15,-22 0-15,0 0 0,0 1 16,0 20-16,0-21 0,0 0 0,0 0 15,0 1-15,0-1 0,-22 0 16,22 0-16,-21 0 0,0-21 16,21 21-16,0-42 47,0 0-47,0 0 15,0 0-15,21 0 0,0-1 16,-21 1-16,22-21 0,-1 21 15,0 0-15,-21-1 0,21 1 0,0 0 16,0 0-16,1 21 0,-1-21 16,0 21-16,0 0 15,0 0-15,-21 21 0,21-21 16,-21 21-16,0 0 0,0 0 16,0 1-16,0-1 0,0 0 0,0 0 15,0 0-15,0 0 0,0 1 0,0-1 16,0 0-16,0 0 15,0 0-15,0 0 16,0-42 47,0 0-48,0 0-15</inkml:trace>
  <inkml:trace contextRef="#ctx0" brushRef="#br0" timeOffset="58032.61">14922 4255 0,'22'0'16,"-1"0"-16,0 0 15,0 0-15,0 0 16,0 0-16,1 0 0,-1-22 15,0 22-15,0 0 0,0-21 16,0 21-16,1-21 0,-1 21 0,0-21 16,-21 0-16,21 21 15,-21-21-15,0-1 0,0 1 16,0 0-16,0 0 0,-21 0 16,0 21-1,0 0-15,-1 0 16,1 0-16,0 21 0,21 0 15,-21-21-15,0 21 0,0 0 0,-1 22 16,22-22-16,-21 0 0,0 0 16,21 0-16,0 1 0,0 20 15,0-21-15,0 0 0,0 0 16,0 1-16,0-1 0,21 0 16,0-21-16,1 21 15,-1-21-15,0 0 0,0 0 0,0 0 16,0 0-16,1 0 0,-1 0 0,0 0 15,0 0-15,0 0 0,0 0 16,1 0-16,-1 0 0,0 0 0,-21-21 16,21 21-16,-21-21 15,0 0 1,-21-1 15,0 22-31</inkml:trace>
  <inkml:trace contextRef="#ctx0" brushRef="#br0" timeOffset="62064.16">1376 7197 0,'0'0'0,"0"-21"31,0-1 16,0 1-16,-21 21-31,-1 0 16,1-21-16,0 21 16,0 0-16,0 0 15,0 0-15,-1 0 0,1 0 0,0 0 16,0 21-16,0 0 0,0 1 15,-1-1-15,1 0 0,0 0 16,0 0-16,21 0 0,-21 22 0,0-22 16,21 21-16,0 1 15,-22-22-15,22 21 0,-21 0 0,21-20 16,0 20-16,0-21 0,0 21 16,0-20-16,0-1 0,21 0 0,-21 21 15,22-21-15,-1-21 0,0 22 16,0-1-16,0 0 0,0-21 15,1 0-15,20 21 0,0-21 0,-21 0 16,22 0-16,-1 0 0,0 0 16,1 0-16,-1-21 0,22 0 0,-22 0 15,0-1-15,1 1 0,-1 0 16,0 0-16,1-21 0,-1 20 0,-21 1 16,21-21-16,-20 0 15,-1 20-15,0-20 0,0 0 0,0-1 16,-21 1-16,0 0 0,0-1 15,0 1-15,0 21 0,0-21 0,0 20 16,0 1-16,0 0 0,0 0 16,0 42 15,-21 0-31,0 22 0,0-1 16,21 0-16,0 1 0,-21-1 15,-1 0-15,22 22 0,-21-22 0,21 0 16,0 1-16,0-1 0,0 0 0,0 1 15,0-22-15,0 21 16,0 1-16,0-22 0,21 0 0,1 21 16,-1-21-16,-21 1 0,21-22 15,0 21-15,0 0 0,0-21 0,1 0 16,-1 0-16,0 0 0,21 0 16,-21 0-16,22-21 0,-22 21 0,21-21 15,-21-1-15,22 1 0,-1 0 16,0 0-16,-20 0 0,20 0 0,-21-1 15,21-20-15,-20 21 16,-1 0-16,0-22 0,0 22 0,-21 0 16,0-21-16,0 21 0,0-1 15,0-20-15,0 21 0,0 0 0,-21 21 16,0-21-16,0 21 16,-1 0-16,1 0 0,0 21 15,0-21-15,0 21 0,21 0 16,-21 0-16,-1 0 0,22 22 0,-21-22 15,21 0-15,-21 21 0,21-20 16,-21-1-16,21 21 0,0-21 0,0 0 16,0 1-16,0-1 0,0 0 15,0 0-15,21 0 16,0-21-16,0 0 0,1 0 16,-1 0-16,0 0 15,0 0-15,0 0 0,0-21 16,-21 0-16,22 21 0,-1-21 15,-21 0-15,21-1 0,-21 1 0,21 0 16,-21 0-16,0 0 0,21 0 16,-21-1-16,0 1 0,21 0 0,-21 0 15,0 0-15,0 0 0,0-1 16,0 44 15,0-1-31,0 0 16,0 0-16,0 21 15,0-20-15,0-1 0,0 0 0,0 0 16,0 0-16,0 0 0,0 1 16,22-1-16,-1 0 0,0-21 15,0 21-15,0-21 16,0 0-16,1 0 0,-1 0 0,0 0 16,0 0-16,0-21 0,0 21 0,22-21 15,-22 21-15,0-21 0,0-1 16,0 1-16,1 0 0,-1 0 0,0 0 15,-21 0-15,21-1 0,0 1 16,0 0-16,-21 0 0,0 0 16,22-22-16,-22 22 0,21 0 15,-21 0-15,0 0 0,0 42 32,-21 0-32,21 0 15,-22 0-15,22 1 0,0-1 0,0 0 16,0 0-16,0 0 0,0 0 15,0 1-15,0-1 0,22 0 0,-1 0 16,-21 0-16,21 0 16,0-21-16,-21 22 15,-21-22 48,0-22-48,0 1-15,-1 21 0,1-21 16,0 21-16,0 0 0,0 0 16,0 0-1,21 21 1,0 0 0,21 1-16,0-22 0,-21 21 15,21-21-15,0 21 16,0-21-16,1 0 0,-1 0 15,0 0-15,0 0 0,0 0 0,0 0 16,1 0-16,-1 0 0,0 0 16,0 0-16,0-21 0,0 21 0,1-21 15,-1 21-15,0-22 0,0 1 16,0 0-16,0 0 0,1 0 0,-1 0 16,0-1-16,-21 1 0,21 0 0,-21 0 15,21 0-15,-21 0 0,0-1 16,0 1-16,0 0 0,-21 21 31,0 21-31,0-21 16,0 21-16,21 1 15,0-1-15,0 0 0,-22 0 0,22 0 16,0 0-16,0 1 0,0-1 16,22 0-16,-1 0 0,0 0 15,0-21-15,0 21 16,0-21-16,-21 22 15,22-22-15,-22 21 16,-22-21 0,1 0-1,0 21-15,0-21 16,0 0-16,0 0 16,-1 0-16,1 0 15,0-21 16,21 0-31</inkml:trace>
  <inkml:trace contextRef="#ctx0" brushRef="#br0" timeOffset="62623.85">4191 7281 0,'0'0'0,"-21"-21"0,21 0 0,-21 0 16,21 0-16,-22 21 0,22-21 15,0-1-15,-21 22 16,21 22 0,0-1-16,0 21 0,0 0 15,0 1-15,0-1 16,0 0-16,0 1 0,0-1 0,0 0 16,0 1-16,0-1 0,0-21 15,0 22-15,0-22 0,0 21 0,0-21 16,-21 0-16,21 1 0,0-1 15,0 0 1,0-42 15,0 0-31,0-1 0,0 1 16,-21 0-16</inkml:trace>
  <inkml:trace contextRef="#ctx0" brushRef="#br0" timeOffset="63109.81">3916 7281 0,'0'0'0,"0"-21"0,0-42 15,0 42-15,0-1 0,0 1 16,21 0-16,0 0 0,0 21 16,0-21-16,1 21 0,-1 0 0,0 0 15,21 0-15,-21 21 0,22-21 16,-22 42-16,21-21 0,1 22 0,20-1 15,-21 22-15,1-22 16,-1 0-16,22 22 0,-22-22 0,0 0 16,-21 1-16,1-1 0,-1 0 0,0 1 15,-21-1-15,0-21 0,0 0 16,0 22-16,0-22 0,0 0 0,-21-21 16,21 21-16,-21-21 15,-1 0-15,22-21 16,-21 0-16,21 0 0,0 0 15,0-1-15,0 1 0,0-21 0,0 21 16,0-22-16,0 1 0,0 0 0,0-1 16,0-20-16,0 21 0,21-22 15,1 1-15,-22 20 0,21 1 16,0 0-16,-21-1 0,21 22 16,0 0-16,-21 0 0,21 21 0,1 0 15,-1 0-15,-21 21 16,21-21-1,-21 21-15,0 0 0,0 0 0,0 1 16,0-1-16,0 0 16,0 0-16,0 0 0,0 0 15</inkml:trace>
  <inkml:trace contextRef="#ctx0" brushRef="#br0" timeOffset="64707.59">5186 7726 0,'0'0'0,"21"0"16,-21-21 0,21 0-16,-21-1 15,21 1-15,-21 0 0,0 0 16,0 0-16,0 0 0,0-1 0,0 1 15,-21-21-15,0 21 0,0 0 16,0-22-16,-1 22 0,1 0 16,0 0-16,0 0 0,0 21 15,0 0-15,-1 0 0,1 0 16,0 21-16,0 0 0,21 0 0,0 21 16,-21-20-16,21 20 0,-21 0 15,21-21-15,0 22 0,0-1 0,0 0 16,0-20-16,0 20 0,0-21 15,0 0-15,0 0 0,0 1 0,0-1 16,0 0-16,21-21 0,0 0 0,0 0 16,0 0-16,0 0 0,1 0 15,-1 0-15,0 0 0,0-21 0,0 0 16,0 21-16,1-22 16,-1 1-16,-21 0 0,21 0 0,0 0 15,0 0-15,0-1 0,-21 1 0,0-21 16,0 21-16,0 0 0,0-22 15,0 22-15,0 0 0,0 0 0,0 0 16,0 42 15,0 0-31,0 0 0,0 0 0,0 0 16,0 1-16,0 20 0,0-21 16,22 0-16,-22 0 0,21 1 0,0-1 15,0 0-15,0 0 16,0-21-16,1 0 0,-1 21 15,0-21-15,0 0 0,0 0 16,0 0-16,1 0 0,20-21 16,-21 21-16,0-21 0,0 0 15,1 0-15,-1-1 0,0 22 0,-21-42 16,0 21-16,0 0 0,0 0 16,0-1-16,0-20 0,0 21 0,0 0 15,0 0-15,0-1 0,0 1 16,0 42-1,0 1-15,0-1 16,0 0-16,0 0 0,0 21 16,0-20-16,0-1 0,0 21 15,0-21-15,0 0 0,0 1 0,0-1 16,0 0-16,0 0 0,0 0 16,0 0-16,0-42 46,0 0-30,0 0-16,21 0 0,0 0 16,0-1-16,-21 1 0,22 0 0,-22-21 15,21 21-15,0-22 0,-21 22 0,21 0 16,0-21-16,-21 20 16,21 22-16,1-21 0,-1 0 0,0 21 15,0 0-15,0 0 16,0 0-16,1 21 0,-22 0 0,21 1 15,0-1-15,-21 0 0,21 21 0,-21-21 16,0 1-16,0-1 0,0 0 16,0 0-16,0 0 0,0 0 0,0 1 15,0-1-15,0 0 16,0-42 31,21 0-47,0 21 0,-21-22 15,0 1-15,22 0 0,-1 0 0,-21 0 16,0 0-16,21-1 0,-21 1 16,21 0-16,0 0 0,-21 0 0,0 0 15,21-1-15,1 22 0,-22-21 16,21 21-16,0 0 16,0 21-16,-21 1 0,0-1 15,0 0-15,0 0 16,21 21-16,-21-20 0,0-1 0,0 0 15,0 0-15,0 0 0,0 0 0,0 1 16,0-1-16,0 0 16,21 0-16,-21 0 15,22-21-15,-1 0 0,0 0 16,0 0-16,0 0 16,0 0-16,1 0 0,-1 0 0,21 0 15,-21-21-15,0 21 0,1-21 0,20 21 16,-21-21-16,0 21 0,0-21 15,1-1-15,20 1 0,-21 0 0,0 0 16,-21 0-16,21 0 0,-21-1 0,22-20 16,-22 21-16,0 0 0,0-22 15,0 22-15,0 0 0,0 0 16,-22 21-16,1 0 0,0 0 16,0 0-16,0 21 15,0-21-15,21 21 0,-22 22 0,1-22 16,21 0-16,0 0 0,0 0 15,-21 22-15,21-22 0,0 0 0,0 0 16,0 0-16,0 0 0,0 1 0,0-1 16,0 0-16,21-21 0,-21 21 15,21-21-15,1 21 0,-1-21 0,0 21 16,0-21-16,0 0 0,0 0 16,1 0-16,-1 0 0,0 0 15,0 0-15,0 0 16,0-21-16,-21 0 0,22 21 15,-1-21-15,0 0 16,0 0-16,0 21 0</inkml:trace>
  <inkml:trace contextRef="#ctx0" brushRef="#br0" timeOffset="65076.38">7451 7557 0,'0'21'32,"21"-21"-17,0 0 1,0 0 0,-21-21 15,0-1-16,-21 22 1,0 0-16,0 0 16,21 22-1,0-1-15,-22-21 16,22 21-16,22-21 62</inkml:trace>
  <inkml:trace contextRef="#ctx0" brushRef="#br0" timeOffset="68072.82">8403 7303 0,'0'0'0,"0"-22"0,0 1 16,0 0-16,-21 21 15,21 21 1,0 0 0,0 1-16,-21-1 0,21 0 15,0 21-15,0-21 0,0 1 0,0 20 16,0-21-16,0 0 0,0 22 15,0-22-15,0 0 0,0 0 0,0 0 16,0 0-16,0 1 16,0-44 15,0 1-15,0 0-16,0 0 0,21 0 15,-21 0-15,0-22 0,21 22 0,0 0 16,0-21-16,-21 20 15,22-20-15,-1 21 0,0-21 0,0 20 16,-21 1-16,21 0 0,0 21 16,1 0-16,-1 0 0,0 0 15,0 21-15,-21 0 0,21 1 16,-21-1-16,21 0 0,-21 0 0,0 21 16,22-20-16,-22 20 0,21-21 0,-21 0 15,0 22-15,0-22 0,0 0 16,0 0-16,0 0 0,21 0 15,0-21 1,0 0-16,0 0 16,1-21-16,-1 0 15,0 0-15,-21 0 0,21 0 16,0-1-16,0 1 0,1 0 16,-1-21-16,-21 21 0,21-1 0,0-20 15,0 21-15,-21 0 0,21 0 16,1-1-16,-22 1 0,0 0 0,21 21 15,0 0-15,-21 21 16,0 0 0,0 1-16,21-1 0,-21 0 0,0 0 15,21 21-15,-21-20 16,0-1-16,0 21 0,0-21 0,0 0 16,0 1-16,0-1 0,21 0 0,1 0 15,-22 0-15,21 0 0,0 1 16,0-22-16,0 0 0,0 0 15,1 0-15,-1 0 0,0 0 0,0 0 16,21 0-16,-20 0 0,-1 0 16,0 0-16,21-22 0,-21 1 0,1 0 15,20 21-15,-21-21 0,0 0 0,0 0 16,1-1-16,-22-20 0,0 21 16,21 0-16,-21-22 0,0 22 0,0-21 15,0 21-15,0 0 0,0-1 16,-21 1-16,21 0 0,-22 21 15,1 0-15,0 0 0,0 0 16,0 0-16,0 21 16,21 0-16,-22 1 0,22 20 0,0-21 15,0 0-15,0 22 0,0-22 16,0 21-16,0-21 0,0 0 0,0 22 16,0-22-16,0 0 0,0 0 0,0 0 15,0 1-15,22-22 0,-1 21 16,0-21-16,0 0 0,0 21 15,0-21-15,1 0 0,-1 0 0,21 0 16,-21 0-16,0 0 16,22-21-16,-22 21 0,21-21 0,-21-1 15,22 1-15,-1 0 0,-21 0 0,0 0 16,22 0-16,-22-22 0,0 22 16,0-21-16,-21-1 0,0 1 0,21 21 15,1-21-15,-22-1 0,0 1 0,0 0 16,0-1-16,21 22 0,-21 0 15,0-21-15,0 20 0,0 1 16,0 42 15,-21 1-31,21-1 0,0 21 16,-22 0-16,22-20 0,-21 20 16,21 0-16,-21 1 0,21-1 15,0 0-15,0-21 0,0 22 0,0-22 16,0 21-16,0-21 0,0 1 15,21-1-15,0 0 0,1-21 0,-22 21 16,21-21-16,0 21 0,0-21 0,0 0 16,0 0-16,1 0 0,-1 0 15,0 0-15,0 0 0,0-21 0,22 0 16,-22 21-16,0-21 0,0 0 0,0-1 16,0 1-16,-21-21 0,22 21 15,-22-22-15,21 1 0,-21 21 16,0-21-16,0-1 0,21 1 0,-21 0 15,0 20-15,0-20 0,0 21 16,0 0-16,0 0 0,0-1 0,0 44 31,0-1-31,0 0 16,0 0-16,-21 0 0,21 22 0,0-1 16,0 0-16,-21-21 0,21 22 15,-22-1-15,22-21 0,0 22 0,0-22 16,0 21-16,0-21 0,0 0 0,-21 1 15,21-1-15,0 0 16,0 0 0,-21-21-16,21-21 31,21 0-31,0 0 16,-21-1-16,22 1 0,-1 0 15,0 0-15,-21 0 0,21 0 16,0-1-16,-21 1 0,21 0 0,-21 0 15,22 21-15,-22-21 0,21 21 16,0 0-16,0 0 16,-21 21-16,0 0 15,21 0-15,-21 0 0,0 1 0,0-1 16,0 0 0,0 0-16,0 0 0,0 0 0,21 1 15,-21-1-15,22 0 0,-22 0 16,21-21-1,0 0-15,0 0 0,0 0 16,0 0-16,1 0 0,-1 0 16,0-21-16,0 21 0,0-21 15,0 0-15,1 21 0,-1-22 0,0 1 16,0 0-16,0 0 0,0 0 0,-21 0 16,22-1-16,-1-20 0,-21 21 15,0 0-15,21 0 0,0 21 0,-21-22 16,0 44 15,0-1-31,0 0 0,0 0 0,0 0 16,0 0-16,0 1 0,-21 20 0,21-21 15,-21 0-15,21 0 0,0 1 16,0-1-16,0 0 0,0 0 0,0 0 16,0 0-16,21-21 15,0 0 1,0 0-16,0 0 0,1 0 15,-1 0-15,0 0 0,0-21 16,0 0-16,0 21 0,1-21 16,-22 0-16,0 0 0,0-1 15,0 1-15,0 0 0,0-21 16,0 21-16,0-1 0,0 1 0,0 0 16,-22 0-16,1 0 0,0 0 0,0 21 15,0-22-15,0 22 16,21 22-1,21-1 1,21-21 0,-21 21-16,0-21 0,22 0 15,-22 0-15,21 0 0,-21 0 16,22 0-16,-22 0 0,21 0 0,-21 0 16,22 0-16,-22 0 0,21 0 15,-21 0-15,1 0 0,-1-21 16,-42 21 15,-1 0-15,1 0-16,0 0 0,0 21 0,0 0 15,0 0-15,-1 0 0,1 1 0,0-1 16,0 0-16,21 0 0,-21 0 16,21 0-16,-21 1 0,21-1 15,0 0-15,0 0 0,0 0 0,0 0 0,0 1 16,0-1-16,21-21 15,0 21-15,0-21 0,0 0 16,0 0-16,1 0 0,-1 0 16,0 0-16,0-21 15,0 0-15,0 21 0,1-22 0,-22 1 16,21 0-16,0 0 0,0 0 0,-21-22 16,0 22-16,21-21 0,0 0 15,-21-1-15,22 1 0,-22 0 0,0-22 16,21 22-16,0-1 0,-21 1 15,21 0-15,0 21 0,-21-22 16,0 22-16,21 0 0,-21 0 0,0 42 31,0 0-15,0 0-16,-21 0 0,21 22 0,-21-1 16,0 0-16,21 1 0,-21-1 15,21 0-15,0 1 0,0-1 0,0 0 16,0-20-16,0 20 0,0-21 0,0 21 15,0-20-15,0-1 0,0 0 16,0 0-16,21 0 0,0 0 0,0 1 16,0-22-16,1 0 0,-1 0 15,0 0-15,0 0 16,0 0-16,0 0 0,1 0 0,-1 0 16,0 0-16,0-22 0,0 1 15,0 21-15,1-21 0,-1 0 16,-21 0-16,21 0 0,-21-1 15,0 1-15,0-21 0,0 21 0,0 0 16</inkml:trace>
  <inkml:trace contextRef="#ctx0" brushRef="#br0" timeOffset="68385.64">9948 7239 0,'21'0'16,"22"0"-16,-22 0 15,21 0-15,22 0 0,-22 0 0,0 0 16,22 0-16,-22 0 0,1 0 0,-1 0 15,0 0-15,-21-21 0,22 21 16,-22 0-16,0 0 0,0 0 16,0 0-16,-21-21 31</inkml:trace>
  <inkml:trace contextRef="#ctx0" brushRef="#br0" timeOffset="69008.23">12763 7070 0,'0'-21'15,"-21"21"1,0 0 0,0 21-16,21 0 15,0 0-15,-21 0 0,21 22 16,-21-22-16,21 21 0,-22 0 0,22 1 16,0-1-16,0 0 0,-21 1 15,21-1-15,-21 0 0,21 1 0,-21-22 16,21 21-16,0-21 0,-21 1 0,21-1 15,0 0-15,-21 0 0,21 0 16,21-42 15,-21 0-15,21 21-16,-21-21 0,0 0 0</inkml:trace>
  <inkml:trace contextRef="#ctx0" brushRef="#br0" timeOffset="69495.95">12531 7197 0,'0'0'0,"0"-21"0,0-1 15,0 1-15,0 0 0,0 0 16,21 0-16,0 21 0,0 0 16,0 0-16,0 0 0,1 0 15,-1 0-15,21 0 0,-21 0 0,22 21 16,-1 0-16,-21 0 0,21 22 15,1-22-15,-22 21 0,21 0 16,-21 1-16,22-1 0,-22 0 0,-21 1 16,21-1-16,-21 0 0,21-20 15,-21 20-15,0-21 0,0 0 0,0 22 16,0-22-16,0 0 0,0-42 47,0 0-47,0-1 15,0 1-15,0 0 0,0 0 16,0 0-16,0-22 0,21 1 16,-21 0-16,22-1 0,-1 1 15,0 0-15,-21-1 0,21 1 0,0 0 16,0-1-16,1 1 0,-22 0 0,21 21 16,0-1-16,0 1 0,-21 0 15,21 21-15,0 0 0,1 0 31,-22 21-15,21 0-16,-21 1 16,0-1-16,0 0 15,0 0-15,0 0 0</inkml:trace>
  <inkml:trace contextRef="#ctx0" brushRef="#br0" timeOffset="71088.88">13737 7578 0,'0'0'16,"21"0"-16,0 0 0,1-21 16,-22-1-16,21 1 0,0 21 15,-21-21-15,21 0 0,-21 0 16,0 0-16,0-1 0,0 1 0,0 0 15,0-21-15,0 21 16,-21-1-16,0 1 0,0 0 0,-1 21 16,1 0-16,0 0 0,0 0 0,0 0 15,0 0-15,-1 0 0,1 21 16,0 0-16,0 22 0,0-22 0,21 0 16,-21 21-16,21-20 0,-22 20 15,1-21-15,21 21 0,0-20 0,0-1 16,0 21-16,0-21 0,0 0 0,0 1 15,0-1-15,21-21 16,1 0-16,-1 21 0,0-21 16,0 0-16,0 0 0,0 0 15,1-21-15,-1 21 16,0-21-16,0-1 0,0 22 0,0-21 16,1 0-16,-1 0 0,0 0 15,0 0-15,0-1 0,-21-20 0,21 21 16,1 0-16,-22-22 0,0 22 0,0 0 15,0 0-15,21 0 0,-21 0 16,-21 21 15,21 21-31,0 0 0,-22 0 0,22 0 16,-21 0-16,21 1 0,0-1 0,0 21 16,0-21-16,0 0 15,0 1-15,0-1 0,0 0 0,0 0 16,0 0-16,21 0 0,1-21 15,-1 0-15,0 0 16,0 0-16,0 0 0,22 0 0,-22 0 16,0 0-16,0 0 0,0-21 0,22 0 15,-22 21-15,0-21 0,0 0 16,0 0-16,0-1 0,1 1 0,-22 0 16,0 0-16,21 0 0,-21 0 15,0-1-15,0 1 0,0 0 0,0 0 16,0 42 15,0 0-15,-21 0-16,21 1 0,0-1 0,0 0 15,0 0-15,0 0 0,-22 0 16,22 1-16,0-1 0,-21 0 0,21 0 16,0 0-1,-21-21-15,21-21 47,0 0-31,0 0-16,21 21 0,-21-21 15,0-1-15,21 1 0,-21 0 16,22 0-16,-1 0 0,-21 0 0,21-22 16,0 43-16,0-21 0,-21 0 0,21 21 15,1 0-15,-1 0 0,0 0 16,0 0-16,0 0 0,0 21 15,-21 0-15,0 0 0,22 1 16,-22-1-16,0 0 0,0 0 0,0 0 16,0 0-16,0 1 0,0-1 0,0 0 15,0 0 1,0 0-16,0 0 16,0-42 30,0 0-46,21 0 16,0 21-16,-21-21 0,21 0 16,0-1-16,-21 1 0,21 0 0,1 0 15,-22 0-15,21 0 0,0-1 16,-21 1-16,21 0 0,0 0 0,0 21 16,1 0-16,-1 0 15,-21 21 1,0 0-16,0 0 0,0 1 15,0-1-15,0 0 0,0 0 0,0 0 16,0 0-16,0 1 0,0-1 16,0 0-16,0 0 0,0 0 15,0 0-15,0 1 16,21-22 0,0 0-16,0 0 15,0 0-15,1 0 16,-1 0-16,0 0 0,0 0 0,0 0 15,0 0-15,1-22 0,-1 22 0,0-21 16,0 0-16,0 21 16,0-21-16,1 0 0,-22 0 0,21-1 15,-21 1-15,21 0 0,-21-21 0,0 21 16,0-1-16,0 1 0,0-21 16,0 21-16,0 0 0,-21 21 15,0 0-15,-1 21 16,1-21-16,0 21 15,0 0-15,21 21 0,0-20 0,0-1 16,-21 0-16,21 0 0,0 21 16,0-20-16,0-1 0,0 0 0,0 0 15,21 0-15,0-21 0,-21 21 16,21-21-16,0 0 16,1 0-16,-1 0 0,0 0 0,0 0 15,0 0-15,0 0 0,1 0 16,-1 0-1,-21-21 1,0 0-16,0 0 16</inkml:trace>
  <inkml:trace contextRef="#ctx0" brushRef="#br1" timeOffset="107912.98">18013 1503 0,'0'-21'16,"0"0"93,0-1-78,0 1-15,0 0-16,0 0 16,0 0-1,0 0-15,0-1 16,0 1-1,0 0 1,-21 21-16,21-21 16,0 0-1,-22 21-15,1-21 16,21-1-16,-21 1 16,0 21-16,21-21 0,-21 21 15,0 0-15,-1 0 0,22-21 0,-21 21 16,0 0-16,0 0 0,0 0 15,-22 0-15,22 0 0,0 0 0,-21 21 16,21-21-16,-1 21 0,-20 0 16,21 1-16,0-1 0,0 0 15,-1 0-15,1 0 0,0 22 16,0-22-16,21 21 0,0 0 0,0 1 16,0-22-16,0 21 0,0 1 15,0-1-15,0-21 0,0 21 0,0-20 16,0-1-16,21 0 0,0 0 15,0 0-15,1-21 0,-1 0 0,0 21 16,0-21-16,0 0 0,0 0 16,22 0-16,-22-21 0,0 21 0,21-21 15,-20 0-15,-1-21 0,0 20 16,21 1-16,-21-21 0,1 21 0,-1-22 16,0 22-16,-21-21 15,0 0-15,21 20 0,-21-20 0,0 21 16,0-21-16,0 20 0,0 1 15,0 0-15,0 0 0,0 0 16,0 42 0,0 0-1,0 0-15,0 0 0,0 1 16,0 20-16,0-21 0,0 21 0,0-20 16,21-1-16,-21 21 0,0-21 15,21 0-15,1 1 0,-22-1 0,21 0 16,0 0-16,0 0 0,0-21 15,0 0-15,1 0 0,-1 0 16,0 0-16,0 0 0,0 0 16,22 0-16,-22-21 0,0 0 0,0 0 15,0 0-15,-21-1 0,21 1 16,1 0-16,-22-21 0,0 21 0,21-22 16,-21 1-16,21 21 0,0-22 15,-21 22-15,21-21 0,-21 21 0,21 0 16,-21-1-16,22 1 15,-1 21-15,0 0 32,0 21-32,-21 1 0,0-1 15,21-21 1,-21 21-16,21-21 16,-21 21-16,0-42 46,0 0-30,-21 0-16,0 21 16,21-22-16,-21 22 0,21-21 0,-21 21 15,0 0-15,-1-21 16,1 21 0,0 21-16,21 0 0,-21-21 15,21 22-15,0-1 0,0 21 16,-21-21-16,21 0 0,-21 22 0,21-22 15,0 0-15,0 21 0,0-20 16,0 20-16,0-21 0,0 0 0,21 0 16,-21 1-16,21-1 0,0 0 15,0 0-15,22-21 0,-22 0 0,0 21 16,21-21-16,-21 0 0,22 0 16,-22 0-16,0 0 0,21-21 0,-20 0 15,-1 21-15,0-21 16,0 0-16,0-1 0,0 1 0,1-21 15,-1 21-15,0 0 0,0-22 16,0 22-16,-21-21 0,21 21 0,1-22 16,-22 22-16,21-21 0,-21 21 15,21-1-15,0 1 0,-21 0 0,0 0 16,21 21-16,0 0 16,1 0-16,-22 21 15,21 0 1,-21 0-16,0 1 15,21-22-15,-21 21 16,0 0 0,0-42 15,0 0-15,0-1-1,-21 22-15,21-21 0,-21 21 16,-1-21-16,22 0 0,-21 0 15,0 21 1,0 0-16,21 21 16,-21 0-16,21 0 15,-21 0-15,21 1 0,0-1 0,0 0 16,0 0-16,-22 0 0,22 0 16,0 1-16,0 20 0,0-21 15,0 0-15,0 0 0,0 1 0,22-1 16,-22 0-16,21 0 0,0 0 15,0 0-15,0-21 0,0 0 16,1 22-16,20-22 0,-21 0 16,0 0-16,0 0 0,22 0 0,-22 0 15,0-22-15,21 22 0,-20-21 16,20 21-16,-21-21 0,0 0 0,0 0 16,1 0-16,-1-1 0,0 1 15,-21-21-15,0 21 0,21 0 0,-21-1 16,21-20-16,-21 21 15,0 0-15,0 0 0,0-1 0,0 1 16,0 0-16,0 0 16,-21 21-16,0 0 15,0 21 1,0 0-16,21 0 0,-22 43 16,22-43-16,0 21 15,0-20-15,0-1 0,0 0 16,0 0-16,0 0 0,22 0 0,-1-21 15,-21 22-15,21-1 16,0-21-16,0 0 0,-21 21 0,21-21 16,1 0-16,-1 0 0,0 0 15,0 0-15,0 0 0,0 0 0,1 0 16,-1-21-16,0 0 0,0 21 16,0-22-16,0 1 0,1 0 0,-1 0 15,0 0-15,0 0 0,0-1 0,-21 1 16,0-21-16,21 21 0,-21 0 15,22-1-15,-22 1 0,0 0 16,-22 42 15,1 0-31,21 1 16,0-1-16,0 0 16,0 0-16,0 0 0,0 0 15,0 1-15,0-1 16,0 0-16,21-21 0,-21 21 15,22-21-15,-1 21 0,0-21 16,0 0-16,0 21 16,0-21-16,1 22 0,-1-22 15,-21 21 1,21-21-16,-42 0 31,0 0-15,-1 0-16,1 0 15,0 0-15,0 0 0,0 0 16,0 0-16,-1 0 16,1 0 15,21 21-15,0 0-1,0 0-15,0 0 16,21-21-16,1 0 15,-22 22-15,21-22 0,0 0 16,0 0 0,0 0-16,0 0 0,1 0 0,-1 0 15,0 0-15,0-22 0,0 22 16,0-21-16,22 21 0,-22-21 0,21 0 16,1 0-16,-22 21 0,21-21 15,0-1-15,1 1 0,-22 0 0,21 0 16,-21 0-16,1 0 0,-1-1 15,0 1-15,0 0 0,-21 0 0,0 0 16,0 0-16,0-1 16,-21 22-1,0 0-15,0 0 0,-1 0 16,22 22-16,-21-22 0,0 21 16,21 0-16,0 0 0,-21-21 15,21 21-15,0 0 0,-21 1 16,21-1-16,0 0 0,0 0 15,0 0-15,0 0 16,21-21-16,0 0 0,0 22 16,0-22-16,1 0 0,-1 0 0,21 21 15,-21-21-15,0 0 0,1 0 16,-1 0-16,-21 21 0,21-21 0,0 0 16,0 0-16,-21 21 15,0 0 1,-21-21-1,0 0-15,0 21 0,0-21 16,-22 22-16,22-22 0,0 0 0,-21 0 16,20 0-16,1 0 0,0 21 15,0-21 1</inkml:trace>
  <inkml:trace contextRef="#ctx0" brushRef="#br1" timeOffset="113819.85">22458 1503 0,'-21'0'16,"21"21"-1,-22-21 1,22 21-16,0 0 16,-21-21-16,42 0 78,-21-21-78,22 21 0,-22-21 15,21 0-15,0 0 0,-21 0 16,21-1-16,0 1 0,-21-21 16,0 21-16,21-22 0,-21 22 0,22-21 15,-22 0-15,0-1 0,0 1 16,0 0-16,0-1 0,0 1 0,0 0 15,0-1-15,0 1 16,0 21-16,-22 0 0,22-22 0,-21 43 16,21-21-16,-21 0 0,0 21 15,0 0 1,21 21-16,-21 21 16,21-20-16,0 20 0,0 0 0,0 1 15,-22-1-15,22 21 0,0-20 16,0-1-16,0 22 0,-21-22 0,21 0 15,0 1-15,0-1 0,0 0 16,0 1-16,0-22 0,21 0 0,1 0 16,-1 21-16,0-20 15,0-1-15,0-21 0,22 0 16,-22 0-16,0 0 0,0 0 16,0 0-16,22 0 0,-22-21 0,0-1 15,21 1-15,-21 0 0,1 0 16,-1-21-16,0 20 0,0-20 0,0 0 15,0-1-15,1 1 0,-1 0 16,-21-22-16,0 22 0,21-22 0,-21 22 16,21 0-16,-21-1 0,0 1 15,0 21-15,0 0 0,0 0 0,0-1 16,0 65 15,0-22-31,0 21 16,0 1-16,0-1 0,0 0 0,0 1 15,-21-1-15,21 0 0,-21 1 16,21-1-16,-21 0 0,21 1 0,0-22 16,0 21-16,0-21 0,0 0 15,-22 1-15,22-1 0,0 0 0,0 0 16,0-42 31,0 0-47,0 0 15,22-1-15,-22 1 0,21 0 16,0-21-16,-21 21 0,21-1 0,0 22 16,0-21-16,-21 0 15,22 0-15,-1 21 0,0 0 16,0 0 0,0 21-16,-21 0 15,21 0-15,1 1 16,-22-1-16,0 0 0,0 0 0,21 0 15,-21 0-15,21 1 0,-21-1 16,21 0-16,0 0 0,-21 0 16,21-21-16,1 0 0,-1 21 15,0-21-15,0 0 0,0 0 0,0 0 16,1 0-16,20 0 0,-21 0 16,0-21-16,22 21 0,-22-21 15,0 0-15,21 0 0,-21 0 0,1-1 16,-1 1-16,0 0 0,0 0 15,0-21-15,-21 20 0,0 1 0,0-21 16,21 21-16,-21 0 0,0-1 16,0 1-16,0 0 0,-21 21 15,0 0 1,0 0-16,0 21 0,21 0 16,-21-21-16,21 22 0,-22 20 15,22-21-15,-21 0 0,21 0 0,0 1 16,0 20-16,0-21 15,0 0-15,0 0 0,21 1 0,1-22 16,-1 21-16,0-21 0,0 21 16,0-21-16,0 0 0,1 0 15,-1 0-15,0 0 0,0 0 16,0-21-16,0 21 0,1-21 16,-1-1-16,0 1 0,-21 0 15,0 0-15,21 0 0,0 0 16,-21-1-16,21 1 0,-21 0 0,0 0 15,0 0-15,0 0 16</inkml:trace>
  <inkml:trace contextRef="#ctx0" brushRef="#br1" timeOffset="114117.84">22331 1228 0,'0'0'0,"-21"0"0,42 0 32,0 0-32,0 0 0,0-21 0,22-1 15,-1 22-15,21-21 16,-20 21-16,-1-21 0,22 0 0,-22 21 15,0 0-15,1-21 0,-1 21 16,-21 0-16,21 0 0,-20 0 0,-1 0 16</inkml:trace>
  <inkml:trace contextRef="#ctx0" brushRef="#br1" timeOffset="115808.39">24892 1270 0,'-21'0'16,"0"0"-16,-1-21 15,1 21-15,21-21 16,0 0-16,0-1 16,0 1-16,0 0 15,21 0-15,1 0 16,-1 0-16,0-1 0,0 22 15,0 0-15,0-21 0,22 21 16,-22 0-16,0 0 0,0 21 0,0-21 16,-21 22-16,22 20 0,-1-21 15,0 0-15,-21 22 0,21-22 0,-21 21 16,0-21-16,0 22 0,0-22 16,0 21-16,0-21 0,0 0 0,0 1 15,0-1-15,0 0 0,0 0 16,0 0-16,0 0 15,0-42 17,0 0-32,0 0 0,0 0 15,0 0-15,0-22 0,21 22 16,0 0-16,-21-21 0,22-1 0,-1 22 16,-21-21-16,21-1 0,0 22 15,-21 0-15,21-21 0,0 21 0,1 21 16,-22-22-16,21 22 0,0 0 15,0 0-15,-21 22 0,0-1 16,0 0-16,21 0 0,-21 0 16,0 0-16,21 22 0,-21-22 15,0 21-15,0-21 0,0 1 16,0 20-16,22-21 0,-22 0 0,21 0 16,0 1-16,-21-1 0,21-21 15,0 21-15,0 0 0,1-21 0,-1 0 16,0 0-16,21 0 0,-21 0 15,22 0-15,-22 0 0,21 0 0,-21-21 16,22 0-16,-22 21 0,21-21 16,-21-1-16,22 1 0,-22 0 0,0 0 15,0-21-15,0 20 0,1-20 16,-1 21-16,0 0 0,0-22 16,-21 22-16,0 0 0,21 0 0,-21 0 15,0 42 16,0 0-31,0 0 16,0 0-16,0 22 0,0-22 0,0 0 16,0 0-16,0 22 0,0-22 15,0 0-15,0 0 0,0 0 0,0 0 16,0 1-16,0-1 16,21-21-16,1 21 0,-1-21 15,0 0-15,0 0 16,0 0-16,0 0 15,-21-21-15,0 0 0,22 21 16,-1-22-16,-21 1 0,0 0 0,0 0 16,0 0-16,0 0 0,0-1 15,0 1-15,0 0 0,0-21 0,-21 21 16,-1-1-16,1 22 0,21-21 16,-21 0-16,0 21 0,0 0 0,0 0 15,-1 0-15,1 0 16,0 0-16,42 0 47,0-21-47,22 21 15,-22-21-15,0 21 0,0-21 0,22-1 16,-22 22-16,0-21 0,0 21 16,21 0-16,-20 0 0,20 0 0,-21 0 15,0 0-15,0 0 0,1 21 16,-1-21-16,0 22 0,-21-1 0,21 0 15,-21 0-15,0 0 0,0 0 16,0 22-16,0-22 16,0 0-16,0 0 0,0 0 15,0 1-15,0-1 0,0 0 16,0 0-16,0 0 16,0 0-1,-21-21 1,0 0-1,21-21-15,0 0 0,0 0 16,0 0-16,0 0 0,0-1 16,0-20-16,0 21 0,21-21 0,0-1 15,0 1-15,0 21 0,1-22 16,-1 1-16,21 21 0,-21 0 0,0 0 16,1 21-16,20 0 0,-21 0 15,0 0-15,0 0 0,1 0 0,-1 21 16,0 21-16,0-21 15,-21 0-15,0 22 0,21-22 0,-21 0 16,0 21-16,0-20 0,0-1 16,0 21-16,0-21 0,0 0 0,0 1 15,0-1-15,0 0 0,0 0 0,-21 0 16,21 0-16,0-42 47,21 0-32</inkml:trace>
  <inkml:trace contextRef="#ctx0" brushRef="#br1" timeOffset="116867.98">28215 1439 0,'0'0'0,"0"-21"47,21 21-47,-21-21 16,21 0-16,1 21 0,-22-21 0,21 0 15,0-22-15,0 22 0,-21 0 16,21-21-16,0-1 0,1 1 0,-22 0 15,21 20-15,-21-20 16,21 0-16,-21 21 0,0-22 0,0 22 16,0 0-16,-21 42 15,0 0 1,-1 0-16,22 1 0,-21 20 16,0-21-16,21 21 0,-21-20 0,21 20 15,0-21-15,0 21 0,0-20 16,0-1-16,0 0 0,21 21 0,0-21 15,0 1-15,1-22 0,-1 21 16,0 0-16,0 0 0,0 0 16,0-21-16,-21 21 15,0 1 1,-21-22 15,0 0-31,-21-22 0,21 22 16,-1 0-16,1 0 0,0-21 0,0 21 15,0 0-15,0 0 0,-1 0 32,22 21-32,0 1 15,0-1-15,22-21 0,-22 21 16,21-21-16,0 21 0,0-21 16,0 0-16,0 0 0,1 21 15,20-21-15,0 0 16,1 0-16,-22 0 0,21 0 0,-21-21 15,22 21-15,-1-21 0,0 21 16,-21-21-16,22 0 0,-1-1 0,-21 1 16,22 0-16,-22-21 0,21 21 15,-21-22-15,0 1 0,1 21 0,-1-22 16,0 1-16,0 0 0,-21-1 16,0 1-16,0 0 0,0 21 0,0-22 15,0 1-15,0 21 0,0 0 16,0-1-16,-21 22 15,0 22 1,0-1-16,21 0 0,0 21 0,-22 1 16,22-1-16,-21 0 0,21 22 15,0-22-15,-21 0 0,21 64 16,0-63-16,0-22 16,0 21-16,0-21 0,0 0 0,21 1 15,0-1-15,1 0 16,-1-21-16,0 0 15,0 0-15,0 0 16,0 0-16,-21-21 0,22 21 0,-22-21 16,21-1-16,-21-20 15,0 21-15,0 0 0,0 0 16</inkml:trace>
  <inkml:trace contextRef="#ctx0" brushRef="#br1" timeOffset="117079.96">28892 1143 0,'0'0'0,"0"21"16,22-21-1,-1 0-15,0 0 0,0 0 16,0 0-16,0 0 16,22 0-16,-22 0 0,0 0 0,21 0 15,-20-21-15,20 21 0,-21-21 16,0 21-16,0 0 0,1 0 0,-1-21 15,0 21-15,0-21 16,0-1-16,0 22 0</inkml:trace>
  <inkml:trace contextRef="#ctx0" brushRef="#br1" timeOffset="118736.6">30014 1418 0,'21'0'15,"1"0"-15,-1 0 16,0-21-16,0 0 16,-21 0-16,0 0 0,0-1 15,0 1-15,0 0 0,0 0 16,0-21-16,-21 20 0,0-20 0,0 21 15,-1 0-15,1 0 16,0-1-16,-21 1 0,21 0 0,-1 21 16,-20 0-16,21 0 0,-21 0 0,20 21 15,1 0-15,0 1 0,0 20 16,0-21-16,0 21 0,-1 1 16,22-22-16,0 21 0,0 1 0,0-22 15,0 21-15,0-21 0,0 0 16,0 1-16,0-1 0,22 0 0,-1 0 15,0 0-15,0-21 0,0 0 16,0 0-16,1 0 0,-1 0 0,21 0 16,-21 0-16,0 0 0,1-21 15,-1 0-15,21 0 0,-21 0 0,0-1 16,1 1-16,-1 0 16,0-21-16,0 21 0,-21-22 0,0 22 15,21-21-15,-21 21 0,0-22 16,0 22-16,0 0 0,0 0 0,0 0 15,0 42 17,0 0-32,-21 0 0,21 21 15,0-20-15,0-1 0,0 21 0,0-21 16,0 22-16,0-22 0,0 21 16,21-21-16,0 0 0,-21 1 0,22-1 15,-1 0-15,0 0 16,0-21-16,0 0 0,0 0 15,1 0-15,-1 0 0,0 0 16,0 0-16,0 0 0,0 0 0,1-21 16,20 21-16,-21-21 0,0 0 15,0-1-15,-21-20 0,22 21 0,-1-21 16,0 20-16,-21-20 0,21-21 16,0-86-1,-21 86-15,21 21 0,-21-22 0,22 22 16,-22-1-16,0 1 0,0 0 15,0 21-15,0-22 0,0 22 16,-22 21 0,1 21-1,21 0-15,-21 22 0,21-1 16,0 0-16,0 1 0,-21-1 0,21 22 16,0-22-16,-21 0 0,21 22 15,0-22-15,0 0 0,0 1 0,0-22 16,0 21-16,0 1 0,0-22 15,0 0-15,21 21 0,0-21 0,0-21 16,-21 22-16,21-1 0,1-21 16,-1 0-16,0 21 0,0-21 0,21 0 15,-20 0-15,-1 0 16,0 0-16,0-21 0,21 21 0,-20-21 16,-1-1-16,0 22 0,0-21 15,0 0-15,0 0 0,1-21 0,-1 20 16,-21 1-16,21 0 0,-21-21 15,21 21-15,-21-1 0,0 1 0,0 0 16,0 42 0,0 0-1,0 1-15,0-1 16,0 0-16,0 21 0,0-21 0,0 1 16,0-1-16,0 0 0,0 0 15,0 0-15,0 0 16,21 1-16,0-1 15,1-21-15,-1 0 0,0 0 16,0 0-16,0 0 0,0 0 16,1 0-16,20 0 0,-21 0 0,0 0 15,0 0-15,1-21 0,-1-1 16,0 22-16,-21-21 0,21 0 0,0 0 16,0-21-16,1 20 0,-1 1 15,0-21-15,-21 21 0,21 0 0,0-22 16,-21 22-16,21 0 15,-21 42 17,0 0-32,0 0 15,0 1 1,0-44 62,0 1-78,0 0 16,0 0-1,-21 21 1,0 0 0,0 0-16,0 21 15,21 0-15,-21 0 0,-1 1 0,22-1 16,-21 0-16,21 0 0,-21 0 15,21 0-15,0 1 0,0-1 0,0 0 16,0 0-16,0 0 0,0 0 16,0 1-16,21-1 15,0-21-15,1 0 0,-1 0 16,0 0-16,0 0 0,0 0 16,0 0-16,1 0 0,-1 0 15,0 0-15,0 0 0,0-21 16,22 21-16,-22-22 0,0 1 15,0 21-15,0-21 0,0 0 0,1 0 16,-1 0-16,0 21 0,-21-22 16,21 1-16,-21 0 0,0 0 0,0 0 15</inkml:trace>
  <inkml:trace contextRef="#ctx0" brushRef="#br1" timeOffset="119039.91">31644 550 0,'0'0'15,"-21"0"-15,0 0 16,0 22 93,-1-22-93</inkml:trace>
  <inkml:trace contextRef="#ctx0" brushRef="#br1" timeOffset="119376.72">30543 868 0,'0'0'0,"-21"0"15,42 0 1,1 0 0,-1 0-16,0 0 0,0 0 15,0 0-15,0 0 0,1 0 16,-1 0-16,0 0 0,0 0 15,0 0-15,0 0 0,1 0 16,-1 0 15</inkml:trace>
  <inkml:trace contextRef="#ctx0" brushRef="#br1" timeOffset="121384.23">17589 2307 0,'0'-21'0,"0"0"15,0 0 1,0 0-16,0-1 16,-21 22-1,0 22 32,21-1-47,0 0 0,0 0 0,0 0 16,-21 22-16,21-22 0,0 21 15,0-21-15,0 22 0,-21-1 0,21-21 16,-21 21-16,21 1 0,0-22 0,0 0 16,-22 21-16,22-20 15,0-1-15,-21 0 0,21 0 16,0-42 31,21 0-47,1 0 0,-22-1 15,21 1-15,-21 0 0,21 0 0,-21-21 16,21 20-16,-21 1 0,21-21 16,0 21-16,-21 0 0,22-1 0,-22 1 15,21 0-15,0 21 16,-21 21-1,0 0 1,21 1-16,-21-1 0,21 0 16,-21 0-16,0 0 0,0 0 15,21 1-15,-21-1 0,22 0 0,-1 0 16,-21 0-16,0 0 0,21-21 0,-21 22 16,21-1-16,0-21 15,0 0-15,1 0 16,-1 0-16,0 0 15,0-21-15,0-1 0,0 1 16,1 0-16,-22 0 16,21-21-16,0 20 0,-21-20 0,21 21 15,-21-21-15,0-1 0,0 1 16,0 21-16,0-22 0,0 22 0,0 0 16,0 0-16,0 0 0,0 0 15,0-1-15,0 44 31,0-1-31,0 0 16,0 0-16,0 0 0,0 0 0,0 1 16,0 20-16,0-21 0,0 21 15,0-20-15,0 20 0,0-21 0,0 0 16,0 22-16,0-22 16,21 0-16,-21 0 0,21 0 0,1 0 15,-1 1-15,0-1 16,0-21-16,0 0 0,0 0 15,1 0-15,20 0 0,-21 0 16,0 0-16,0 0 0,22-21 0,-22 21 16,0-22-16,21 1 0,-20 0 0,-1 0 15,0 0-15,0 0 0,0-1 16,0 1-16,-21-21 0,0 21 0,22 0 16,-22-1-16,0 1 0,0 0 15,0 0-15,0 0 0,0 0 0,0-1 16,0 1-16,-22 21 15,22-21-15,-21 21 16,0 0-16,0 0 0,21 21 16,-21 0-16,21 1 15,-21-1-15,21 0 0,0 21 0,0-21 16,0 22-16,0-22 0,0 21 16,0-21-16,0 1 0,0-1 0,21 0 15,0 0-15,-21 0 0,21 0 16,0 1-16,0-22 15,1 0-15,-1 0 16,0 0-16,0 0 16,-21-22-16,21 22 15,-21-21-15,21 0 0,1 0 16,-22 0-16,0 0 16</inkml:trace>
  <inkml:trace contextRef="#ctx0" brushRef="#br1" timeOffset="123340.11">19558 2498 0,'0'-21'0,"0"-1"15,0 1 1,0 0-16,0 0 16,0 0-16,0 0 15,21 21-15,-21-22 0,21 1 16,0 21-16,1-21 0,-1 21 15,0 0-15,0 0 16,0 0-16,0 0 16,-21 21-16,22 0 0,-1 1 0,-21-1 15,21 21-15,-21-21 0,0 22 16,0-22-16,0 21 0,0 0 16,0-20-16,0 20 0,0-21 0,0 21 15,0-20-15,0-1 0,0 0 16,0 0-16,0 0 0,0 0 15,0-42 17,21 0-32,0 0 15,-21 0-15,21 0 16,-21-22-16,22 22 0,-1-21 0,0-1 16,-21 1-16,21 21 0,0-21 15,-21-1-15,21 22 0,-21 0 0,0 0 16,22 0-16,-1 21 0,0 0 31,-21 21-31,0 0 16,0 0-16,0 0 0,0 0 15,0 22-15,0-22 0,0 21 0,0-21 16,21 22-16,-21-22 0,21 0 16,-21 0-16,21 22 0,1-22 0,-1 0 15,0 0 1,0 0-16,0-21 0,0 0 0,1 0 15,-1 21-15,0-21 0,21 0 0,-21 0 16,1 0-16,20 0 0,-21-21 16,21 0-16,-20 0 0,-1 21 0,0-21 15,21 0-15,-21-1 0,1-20 16,-22 21-16,21 0 0,0-22 0,-21 22 16,21-21-16,-21 21 0,0 0 15,0-22-15,0 22 0,0 0 0,0 0 16,0 0-16,0-1 15,-21 22 1,0 0 0,0 0-16,-1 0 0,22 22 15,0-1-15,-21 0 0,21 0 0,-21 21 16,21-20-16,-21-1 0,21 21 16,0-21-16,0 22 0,0-22 0,0 0 15,0 0-15,0 0 0,0 0 0,0 1 16,21-1-16,0 0 0,0-21 15,-21 21-15,22-21 0,-1 0 0,0 0 16,0 0-16,0 0 0,0 0 16,1 0-16,20 0 0,-21 0 0,0 0 15,22 0-15,-22-21 0,0 21 16,0-21-16,21 0 0,-20-1 16,-1 1-16,0-21 0,0 21 0,0 0 15,0-1-15,-21-20 0,0 21 16,22-21-16,-22 20 0,0 1 0,0 0 15,0 0-15,0 0 0,0 0 16,-22 21 0,1 0-16,0 0 15,0 21-15,0-21 0,21 21 16,0 0-16,-21 0 0,21 22 16,-22-22-16,22 0 0,0 21 0,0-21 15,0 1-15,0 20 0,0-21 0,0 0 16,0 0-16,0 1 15,0-1-15,22-21 0,-1 21 0,-21 0 16,21-21-16,0 21 0,0 0 16,22-21-16,-22 0 0,0 0 0,21 0 15,-21 22-15,22-22 0,-22 0 0,64 0 16,-64 0-16,21 0 16,-21-22-16,22 1 0,-1 0 0,-21 21 15,21-21-15,-20 0 0,-1 0 16,21-1-16,-21 1 0,0 0 0,-21 0 15,22 0-15,-22-22 0,21 22 0,-21 0 16,0 0-16,0 0 0,0 0 16,-21-1-16,-1 22 15,1 0-15,0 0 0,0 0 16,0 0-16,0 0 0,-1 0 0,1 22 16,0-22-16,0 21 0,0 0 15,21 0-15,-21 0 0,-1 0 0,1 1 16,21-1-16,0 0 0,0 0 0,0 0 15,0 0-15,0 1 0,0-1 16,0 0-16,0 0 0,0 0 16,21-21-16,1 21 15,-1-21-15,0 0 0,0 0 16,0 0-16,0 0 0,1 0 0,-1 0 16,0 0-16,0-21 15,0 21-15,0-21 0,-21 0 0,22 0 16,-1 0-16,0-1 0,-21-20 15,0 21-15,21-21 0,0-1 0,-21 22 16,0-21-16,0-1 0,0 1 0,0 0 16,0-1-16,0 1 0,0 0 15,0 21-15,0-22 0,0 22 0,0 0 16,0 0-16,0 0 0,-21 21 47,0 21-47,21 0 0,-21 0 0,21 0 15,0 22-15,0-22 0,0 21 0,-21 0 16,21 1-16,0-1 0,0 0 16,0 1-16,0-1 0,0-21 0,0 22 15,0-22-15,21 21 0,-21-21 16,21 0-16,-21 1 0,21-1 0,0-21 16,-21 21-16,21-21 0,-21 21 0,22-21 15,-1 0-15,0 0 16,0 0-16,0 0 15,0-21-15,-21 0 0,22 21 16,-22-21-16,21-1 0,0 1 16</inkml:trace>
  <inkml:trace contextRef="#ctx0" brushRef="#br1" timeOffset="124355.53">23241 2625 0,'0'0'0,"21"0"47,0-21-47,0-1 16,1 1-16,-22 0 0,21 0 0,0 0 15,0 0-15,-21-1 16,21-20-16,0 21 0,-21-21 0,22 20 16,-22-20-16,21 0 0,-21-1 0,21 1 15,-21 21-15,0-21 0,0-1 16,0 22-16,0 0 0,0-21 0,0 20 16,0 1-16,-21 21 15,0 0 1,-1 21-16,22 1 0,0-1 15,0 21-15,-21 0 0,21-20 16,-21 20-16,21 0 0,-21 22 16,21-22-16,0 0 0,0 1 0,0-1 15,0 0-15,0 1 0,0-1 16,0-21-16,0 22 0,0-22 0,0 0 16,0 0-16,21 0 0,0 0 0,0-21 15,1 0-15,-1 0 16,21 0-16,-21 0 0,0 0 0,22 0 15,-22-21-15,21 0 0,-21 21 16,22-21-16,-22-21 0,21 20 0,-21 1 16,1 0-16,-1-21 0,0 21 15,0-22-15,0 22 0,0-21 16,1 21-16,-22-1 0,0 1 0,0 0 16,0 42 15,0 0-31,0 1 0,0-1 15,0 0-15,0 0 0,0 0 0,-22 22 16,22-22-16,0 0 0,0 21 0,0-21 16,0 1-16,0-1 0,22 0 15,-1 0-15,0 0 0,0-21 16,0 0-16,0 0 0,22 0 16,-22 0-16,0 0 0,0 0 0,0 0 15,1-21-15,-1 0 0,0 21 16,0-21-16,0 0 0,-21-1 15,0 1-15,0-21 0,21 21 0,-21 0 16,0-22-16,0 22 0,0 0 16,-21 0-16,21-22 0,-21 22 0,0 21 15,0-21-15,0 0 0,-1 21 16,1 0-16,-21 0 0,21 0 0,0 0 16,-1 0-16,-20 0 0,21 0 15,0 21-15,0 0 0,-1-21 0,1 21 16,0-21-16,21 22 0,-21-22 0,0 21 15,0-21 1,-1 0 0,1 0-16,0 0 15,0-21-15</inkml:trace>
  <inkml:trace contextRef="#ctx0" brushRef="#br1" timeOffset="124620.38">23156 2223 0,'0'21'0,"21"-21"15,1 0-15,-1 0 0,21 0 0,-21 0 16,22-21-16,20 21 16,-21 0-16,1-22 0,20 22 0,-20 0 15,20 0-15,-21-21 0,1 21 16,-1 0-16,0 0 0,1 0 0,-22 0 15,0-21-15,0 21 0,0 0 16</inkml:trace>
  <inkml:trace contextRef="#ctx0" brushRef="#br1" timeOffset="126920.3">25104 2540 0,'0'21'16,"0"0"0,0-42 15,0 0-16,21 0-15,0 0 16,-21 0-16,0-1 0,21 1 0,0-21 16,-21 21-16,21 0 0,1-22 15,-22 22-15,21-21 0,0 21 0,-21-1 16,21-20-16,0 21 0,0 21 0,-21-21 16,22 21-16,-1 0 15,0 0 1,-21 21-16,21-21 0,-21 21 15,0 0-15,0 0 0,0 1 16,0-1-16,0 0 16,0-42 31,0 0-32,0-1-15,0 1 16,0 0-16,-21 21 15,0-21-15,21 0 0,-21 21 16,21-21-16,-22 21 0,1 0 16,0 0-1,21 21-15,0 0 16,-21 0-16,21 0 0,0 22 16,-21-22-16,21 0 0,0 21 0,0-21 15,0 22-15,-21-22 0,21 0 16,0 21-16,0-20 0,0-1 0,0 0 15,0 0-15,0 0 0,0 0 16,0 1-16,0-1 0,21-21 0,0 21 16,0-21-16,0 0 0,0 0 15,1 0-15,20 0 16,-21 0-16,0-21 0,22 0 0,-22 21 16,21-22-16,0 1 0,-20 0 15,20 0-15,-21-21 0,21 20 0,-20 1 16,-1-21-16,0 21 0,0 0 15,-21-22-15,21 22 0,-21 0 0,0 0 16,-21 21 0,0 0-16,0 0 15,0 0-15,21 21 0,0 0 16,0 0-16,0 0 16,0 1-16,0-1 15,21-21-15,-21 21 0,21 0 16,0 0-16,0 0 0,0-21 0,-21 22 15,22-1-15,-1 0 0,-21 0 16,21 0-16,0-21 0,-21 21 16,21-21-16,-21 22 0,21-22 15,1 0-15,-1 0 16,0 0-16,0 0 0,0 0 0,0 0 16,1 0-16,-1 0 0,0 0 15,0-22-15,-21 1 0,21 21 16,0-21-16,1 0 0,-1 0 0,0 0 15,-21-1-15,0 1 0,21 0 16,-21 0-16,21 0 0,-21 0 0,0-1 16,0 1-16,0 0 15,-21 21 1,0 0 0,0 21-16,0 0 15,-1 1-15,22-1 0,0 0 16,-21 0-16,21 0 0,-21 22 0,21-22 15,0 0-15,0 0 0,0 0 0,0 0 16,21 1-16,0-1 0,1 0 16,-1-21-16,0 21 0,0-21 0,21 0 15,-20 21-15,20-21 16,0 0-16,1 0 0,-1 0 0,0 0 16,1 0-16,-1 0 0,0 0 0,1-21 15,-1 21-15,0-21 0,1 0 16,-1 21-16,-21-21 0,21-1 0,-20 1 15,-1 0-15,0 0 0,0-21 16,0 20-16,-21 1 0,0 0 0,21 0 16,-21-21-16,0 20 0,0 1 15,0 0-15,0 0 0,0 0 16,-21 21-16,0 0 0,0 0 16,0 0-16,0 0 15,-22 0-15,22 21 0,0-21 0,0 21 16,0 0-16,-1 0 0,-20 1 15,21-1-15,0 0 0,21 0 0,-21 0 16,21 0-16,0 1 0,-22-1 0,22 0 16,0 0-16,0 0 0,0 0 15,0 1-15,22-22 0,-1 21 0,0-21 16,0 0-16,0 0 16,0 0-16,1 0 0,-1 0 15,0 0-15,0 0 0,-21-21 16,21-1-16,0 22 0,1-21 15,-22 0-15,0 0 0,21 0 0,0 0 16,-21-1-16,0-20 0,0 21 16,21 0-16,-21 0 0,0-1 0,0 1 15,21 0-15,-21 0 0,0 0 16,0 42 15,0 0-31,0 0 0,0 0 16,0 1-16,0-1 0,0 0 0,0 21 15,0-21-15,0 1 0,0-1 16,0 0-16,0 0 0,0 0 0,0 0 16,21 1-16,1-22 15,-1 21-15,0-21 0,0 0 0,0 0 16,0 0-16,1 0 0,-1 0 0,0 0 16,0 0-16,0-21 0,0 21 15,1-22-15,-1 1 0,0 21 0,0-21 16,0 0-16,-21-21 0,0 20 15,0-20-15,21 21 0,-21-21 0,0-1 16,22 22-16,-22-21 0,0-1 16,0 22-16,0-21 0,0 21 0,0-22 15,0 22-15,0 0 16,0 0-16,0 42 16,-22 0-1,22 0-15,0 1 0,-21-1 16,21 0-16,0 0 0,0 21 0,0-20 15,0 20-15,-21-21 0,21 21 16,0-20-16,0 20 0,0-21 0,0 21 16,0-20-16,0-1 0,0 0 15,0 0-15,0 0 0,0 0 0,21 1 16,0-22-16,1 0 16,-1 21-16,0-21 0,0 0 0,0 0 15,0 0-15,1-21 0,-1-1 0,0 22 16,0-21-16,0 0 15,0 21-15,-21-21 0,22 0 0,-1-22 16,-21 22-16,0 0 0,0 0 16,0 0-16,0 0 0,0-1 0,0 1 15,0 0-15,-21 21 16,-1 0 0,22 21-16,-21 0 0,21 1 0,0-1 15,-21 0-15,21 0 0,0 0 16,0 0-16,0 1 0,0-1 0,0 0 15,21 0-15,-21 0 0,21-21 16,1 0-16,-22 21 0,21-21 16,0 0-16,0 0 0,0 0 15,0 0-15,1 0 16,-1 0-16,-21-21 0,21 21 0,0-21 16,-21 0-16,21 0 0,0 0 15,-21-1-15,0-20 0,0 21 16,0 0-16</inkml:trace>
  <inkml:trace contextRef="#ctx0" brushRef="#br1" timeOffset="127176.31">27368 2117 0,'22'0'31,"20"0"-31,-21 0 0,0 0 16,22 0-16,-1 0 0,-21-21 0,21 21 15,-20 0-15,20-22 0,-21 22 16,21 0-16,-20 0 0,-1 0 16,-21-21-16,21 21 0,-21-21 31</inkml:trace>
  <inkml:trace contextRef="#ctx0" brushRef="#br1" timeOffset="127936.36">29146 2180 0,'-21'-42'0,"0"42"16,21-21-16,-21 21 0,0 0 15,0 0-15,-1 0 0,1 0 0,0 0 16,0 0-16,0 0 0,-22 0 16,22 21-16,0 0 0,-21 0 0,21 0 15,-1 22-15,1-22 0,21 21 16,-21-21-16,21 22 0,-21-1 0,21-21 16,0 22-16,0-1 0,0-21 0,0 0 15,0 0-15,21 1 0,0-1 16,0 0-16,22 0 0,-22-21 15,21 0-15,-21 0 0,22 0 16,-1 0-16,0 0 0,1 0 0,-1 0 16,0-21-16,1 0 0,-1 0 15,0-1-15,1 1 0,-1-21 0,-21 21 16,22-22-16,-22 1 0,0 21 16,0-21-16,-21-1 0,0 1 0,0 21 15,0-22-15,0 1 0,0 21 0,-21 0 16,0 0-16,-22-1 0,22 1 15,-21 21-15,0 0 0,20 0 0,-20 0 16,0 21-16,-1 1 0,22-1 16,0 0-16,0 0 0,0 21 15,0-20-15,21-1 0,-22 21 16,22-21-16,0 0 0,0 22 0,0-22 16,0 0-16,0 0 0,0 0 15,22 1-15,-1-22 0,0 0 16,0 0-16,0 0 0,0 0 15,1 0-15</inkml:trace>
  <inkml:trace contextRef="#ctx0" brushRef="#br1" timeOffset="128984.27">29739 1905 0,'0'0'0,"21"-21"16,-21 0-1,0 42 1,0 0-16,0 0 0,0 0 0,0 22 16,0-1-16,0 0 0,-21 1 15,21-22-15,0 21 0,0 1 0,0-1 16,0 0-16,0 1 0,0-22 16,0 21-16,0 0 0,-21-20 0,21-1 15,0 21-15,0-21 0,0 0 16,-21 1-16,0-1 15,21-42 17,0-1-32,0 1 15,0 0-15,0 0 0,0-21 16,0 20-16,21 1 0,0 0 0,-21 0 16,21 0-16,0 0 0,0-1 15,1 1-15,-1 0 0,21 21 0,-21 0 16,0 0-16,1 0 0,-1 0 15,0 0-15,0 0 0,0 0 0,0 0 16,1 21-16,-1 0 0,0-21 16,0 22-16,0-1 0,0 0 15,-21 0-15,0 0 16,0 0-16,0 1 0,-21-1 16,-21 0-16,21 0 0,0-21 0,-22 21 15,1 0-15,21 1 0,-22-22 16,1 21-16,21-21 0,-21 0 0,20 0 15,1 0-15,0 0 0,0 0 16,21 21 0,21-21-1,0 0-15,0 0 0,1 0 16,-1 0-16,0 0 0,21 0 16,1 0-16,-1 0 0,0 0 15,1 0-15,-1-21 0,0 21 0,22-21 16,-22 21-16,0-22 0,1 1 15,-1 0-15,-21 21 0,22-21 0,-22 0 16,0 0-16,0-1 0,0 1 16,-21-21-16,0 21 0,21 21 0,-21-21 15,0-1-15,0 1 0,0 0 16,0 0-16,0 0 0,0 0 31,0 42-15,0 0-1,0 0-15,0 0 0,0 0 0,-21 1 16,21-1-16,0 21 0,-21-21 0,21 22 16,0-1-16,0 0 0,0 1 15,0-1-15,0 0 0,0 1 0,0-1 16,0 0-16,0 1 0,0 20 16,0-21-16,0 1 0,0 20 0,0 1 15,0-22-15,0 22 0,0-22 16,0 21-16,0-20 0,0-1 0,-21 0 15,21-20-15,-21 20 0,21-21 16,-21 0-16,21 0 0,0 1 16,-22-22-16,1 0 15,0 0 1,21-22-16,0 1 0,-21 0 16,21 0-16,0 0 0,-21 0 15,21-1-15,0 1 0,0-21 0,0 21 16,0-22-16,0 22 0,0 0 0,0-21 15,0 21-15,0-1 0,0-20 16,0 21-16,0 0 0,0 0 0,0-1 16,0-20-16,0 21 0,0 0 15,21-22-15</inkml:trace>
  <inkml:trace contextRef="#ctx0" brushRef="#br1" timeOffset="129252.12">30607 2096 0,'0'0'0,"0"-22"0,-21 22 16,21-21-16,-21 21 15,21-21 1,0 42 31,0 0-32,0 1 1</inkml:trace>
  <inkml:trace contextRef="#ctx0" brushRef="#br1" timeOffset="130432.99">30882 2392 0,'85'0'15,"-64"-21"-15,0 21 0,0-21 16,0-1-16,1 1 0,-1 21 0,0-21 15,-21 0-15,0 0 0,0 0 16,0-1-16,0 1 0,0 0 0,0 0 16,-21 21-1,0 0-15,-1 0 16,1 21-16,0 0 16,21 0-16,-21 22 15,21-22-15,-21 0 0,21 0 16,0 22-16,0-22 0,0 0 0,0 21 15,0-21-15,0 1 0,21-1 16,0 0-16,0 0 0,-21 0 0,21-21 16,1 0-16,-1 21 0,0-21 15,21 0-15,-21 0 0,1 0 0,20 0 16,-21-21-16,0 21 0,0-21 16,22 0-16,-22 0 0,0 0 0,0-1 15,0 1-15,-21 0 16,22-21-16,-1 21 0,-21-22 0,21 22 15,0 0-15,-21 0 0,21 0 16,-21-1-16,0 1 0,21 21 0,1 0 47,-22 21-47,0 1 16,0-1-1,0-42 48,0-1-48,-22 22 1,1 0 0,0 0-16,0 0 15,21 22-15,0-1 0,-21-21 16,0 21-16,21 0 0,-22 0 0,22 0 15,0 1-15,0-1 0,0 0 16,0 0-16,0 0 0,0 0 0,0 1 16,0-1-16,0 0 0,0 0 15,22 0-15,-1 0 0,0-21 16,-21 22-16,21-22 0,0 0 16,0 0-16,1 0 0,-1 0 0,0 0 15,0 0-15,0 0 0,0 0 16,1-22-16,-1 1 0,0 21 0,21-21 15,-42 0-15,21-21 0,1 20 16,-1-20-16,0 21 0,0-21 0,0-1 16,-21 22-16,0-21 0,21-1 15,-21 1-15,22 0 0,-22-1 16,0 22-16,0-21 0,0 0 0,0 20 16,0 1-16,0 0 0,0 0 15,0 0-15,0 42 31,0 0-31,0 0 16,0 0-16,0 22 0,-22-22 16,22 21-16,0 1 0,0-22 0,-21 21 15,21 0-15,-21 1 0,21-22 16,0 21-16,0 1 0,0-22 0,0 21 16,0-21-16,0 0 0,0 22 15,0-22-15,21 0 0,0 0 0,1-21 16,-22 21-16,21 1 0,0-22 15,0 0-15,0 21 0,0-21 0,1 0 16,-1 0-16,0 0 0,0 0 16,0 0-16,0 0 0,1-21 15,-22-1-15,21 22 0,0-21 16,0 21-16,-21-21 0,0 0 0,0 0 16,21 0-16,-21-1 15,0 1-15,0 0 16,0 0-16,0 0 0</inkml:trace>
  <inkml:trace contextRef="#ctx0" brushRef="#br1" timeOffset="130719.83">31940 2180 0,'22'-21'31,"-1"21"-31,0 0 16,21-21-16,-21 21 0,22 0 15,-22-21-15,21 21 0,-21 0 0,1 0 16,20 0-16,-21-21 0,0 21 16,0 0-16,1 0 0,-1 0 15,-21-22 48</inkml:trace>
  <inkml:trace contextRef="#ctx0" brushRef="#br1" timeOffset="144564.43">17949 3895 0,'0'-21'15,"0"-1"-15,0 1 16,0 0-16,0 0 16,0 0-16,0 0 15,0-1-15,0 1 16,0 0-16,0 0 15,0 0 1,-21 42 31,21 0-47,0 0 0,0 0 16,0 22-16,0-22 0,0 21 15,0-21-15,0 22 0,0-1 0,0 22 16,0-22-16,0 0 0,-21 22 15,21-22-15,0 0 0,0 1 0,0-1 16,0 0-16,0 1 0,0-22 16,0 21-16,0-21 0,0 1 0,0-1 15,0 0-15,0-42 47,0 0-31,0-1-16,21 1 0,0 0 15,0 0-15</inkml:trace>
  <inkml:trace contextRef="#ctx0" brushRef="#br1" timeOffset="144935.38">18309 4128 0,'0'21'31,"0"0"-15,21-21-1,0 0-15,1 0 16,-1 0-16,0-21 16,-21 0-16,21-1 0,0 1 15,-21 0 1,0 0-16,-21 21 15,0 0-15,0 0 0,0 0 16,-1 0-16,1 0 0,0 0 16,0 21-16,0-21 0,0 21 15,-1-21-15,1 21 0,0 1 16,21-1-16,0 0 16,0 0-1,21-21-15,0 0 16,1 0-16,-1 0 0,0 0 0,21-21 15,1 0-15</inkml:trace>
  <inkml:trace contextRef="#ctx0" brushRef="#br1" timeOffset="145488.06">19304 3768 0,'-42'-43'16,"20"43"-16,22-21 0,0 0 16,0 0-1,22 21-15,-1 0 0,0 0 16,21 0-16,-21 0 0,1 21 15,20 0-15,-21 0 0,0 1 16,22-1-16,-22 0 0,0 21 0,0-21 16,0 22-16,0-22 0,-21 21 15,0 1-15,0-1 0,0 0 0,0 1 16,0-1-16,0 0 0,0-21 16,-21 22-16,21-22 0,0 0 0,0 0 15,0 0-15,-21-21 0,21 22 16,0-44-1,0 1-15,0 0 16,0 0-16,21-21 0,0 20 16,-21-20-16,22 0 0,-22-1 15,21 1-15,0 0 0,-21-1 16,21 1-16,0 0 0,-21-1 0,21 1 16,-21 21-16,0-21 0,22 20 15,-1 1-15,-21 0 0,0 0 0,0 0 16,21 21-1,-21 21 17,0 0-32,0 0 15,0 0-15</inkml:trace>
  <inkml:trace contextRef="#ctx0" brushRef="#br1" timeOffset="147087.74">20256 4170 0,'0'0'15,"22"0"-15,-1 0 0,0 0 0,0-21 16,0 0-16,0-1 16,1-20-16,-1 21 0,-21 0 15,21 0-15,-21-1 0,0 1 16,0-21-16,0 21 0,-21 0 15,0-1-15,-1 1 0,1 0 16,-21 21-16,21 0 0,-22-21 0,22 21 16,-21 0-16,21 0 0,0 21 15,-1 0-15,1 0 0,0 1 0,0-1 16,0 0-16,21 21 0,-21 1 16,21-1-16,0 0 0,0-21 0,0 22 15,0-1-15,0-21 0,0 22 0,0-22 16,0 0-16,0 0 0,21 0 15,-21 0-15,21-21 0,0 0 0,0 0 16,0 0-16,1 0 0,20 0 16,-21 0-16,0-21 0,0 21 15,1-21-15,20 0 0,-21 0 16,0 0-16,0-22 0,1 22 0,-22-21 16,21 21-16,-21-22 0,21 1 15,-21 21-15,0-22 0,0 22 0,0-21 16,0 21-16,0 0 0,0-1 0,0 1 15,0 42 17,0 1-32,0-1 15,-21 21-15,21-21 0,0 22 0,0-1 16,0-21-16,0 21 0,0 1 16,0-22-16,0 21 0,0-21 15,0 1-15,0-1 0,0 21 16,21-42-16,0 21 0,-21 0 0,21-21 15,0 0-15,1 0 0,-1 0 0,0 0 16,0 0-16,0 0 0,0 0 16,22 0-16,-22-21 0,0 0 0,0 0 15,22 0-15,-22 0 0,0-1 16,0-20-16,0 21 0,0-21 0,-21-1 16,0 22-16,22-21 15,-22 21-15,0-22 0,0 22 0,0 0 16,0 0-16,0 0 0,-22 21 15,1 0 1,0 21-16,0 0 16,21 0-16,0 0 15,0 0-15,0 1 0,0-1 16,0 0-16,0 0 0,21 0 16,-21 0-16,21 1 0,0-1 0,-21 0 15,0 0-15,22-21 0,-1 21 16,-21 0-16,21 1 0,0-22 0,-21 21 15,21-21-15,0 21 0,1-21 16,-1 0-16,0 0 16,0 0-16,0 0 0,0 0 15,1 0-15,-1 0 0,0 0 16,21-21-16,-21 0 0,1 21 0,-1-22 16,0 1-16,0 0 0,0 0 15,0 0-15,1 0 0,-1-1 0,-21 1 16,0-21-16,0 21 0,0 0 15,21-1-15,-21 1 0,0-21 0,0 21 16,0 0-16,-21-1 0,0 22 16,-1 0-16,1 0 15,0 0-15,0 0 0,0 0 16,-22 43-16,22-22 16,0 0-16,0 0 0,0 0 0,21 22 0,0-22 15,-21 21-15,21 1 16,0-22-16,0 0 0,0 0 0,0 21 15,0-20-15,0-1 0,21 0 16,-21 0-16,21-21 0,0 0 16,0 0-16,0 0 0,1 0 15,-1 0-15,0 0 16,0-21-16,0 0 0,0 0 16,1-1-16,-22 1 15,21 0-15,0 0 0,-21 0 0,21-22 0,-21 22 16,21-21-16,0 21 0,-21 0 15,0-1-15,0 1 0,22 0 16,-22 0 0,21 21-16,-21 21 15,0 0-15,0 0 0,0 1 16,0-1-16,0 0 0,0 0 16,0 21-16,21-20 0,-21-1 0,0 0 15,21 0-15,-21 0 0,0 0 16,21 1-16,0-1 0,1 0 15,-1-21-15,0 0 16,0 0-16,0 0 0,0 0 16,1 0-16,-1 0 0,0-21 0,0 0 15,0-1-15,0 22 16,-21-21-16,22 0 0,-22 0 0,21 0 16,-21-22-16,0 22 0,21 0 15,-21 0-15,0 0 0,21 0 0,-21 42 31,0 0-15,0 21-16,0-21 16,0 1-16,0-1 0,0 0 0,0 0 15,0 0-15,0 0 0,0 1 16,0-1-16,21 0 16,0-21-1,1 0 1,-1-21-1,-21 0-15,0-1 16,0 1-16,0 0 16</inkml:trace>
  <inkml:trace contextRef="#ctx0" brushRef="#br1" timeOffset="147288.07">22119 3789 0,'-21'0'0,"0"0"16,21-21-16,-21 21 0</inkml:trace>
  <inkml:trace contextRef="#ctx0" brushRef="#br1" timeOffset="147892.97">22585 3662 0,'-21'0'16,"-1"0"-1,1 0 1,0 21-16,21 0 0,0 0 16,0 1-16,0-1 0,0 0 15,0 0-15,0 21 0,0-20 0,0 20 16,0-21-16,-21 21 0,21 1 16,0-22-16,0 21 0,-21-21 15,21 22-15,0-22 0,0 0 0,0 0 16,-21 0-16,21 1 0,-22-22 15,22 21-15,0 0 16,0-42 15,0 0-31,0-1 0,0 1 16,0 0-16,22 0 0,-1 0 16,0-22-16,0 22 0,0 0 15,0-21-15,1 21 0,20-1 16,0 1-16,-21 0 0,22 21 0,-1 0 0,0 0 15,-20 0-15,20 0 16,-21 0-16,21 0 0,-20 21 0,-1 0 16,0 1-16,-21-1 0,0 0 0,0 0 15,0 0-15,0 22 0,0-22 16,-21 0-16,0 0 0,-1 0 0,-20 0 16,21 1-16,-21-1 0,-1-21 15,22 21-15,-21 0 0,-1-21 0,1 21 16,21-21-16,0 0 0,-22 0 15,22 0-15,0 0 0,0 0 16,21-21 15,21 0-15,0 0-16,0 21 0,1-21 16,-1-1-16,0 1 0</inkml:trace>
  <inkml:trace contextRef="#ctx0" brushRef="#br1" timeOffset="148216.29">23326 3577 0,'0'0'0,"0"-21"0,0 0 0,0 0 16,0 42 15,0 0-31,0 0 15,0 22-15,0-1 0,0-21 16,0 21-16,0 1 0,0 20 0,0-20 16,0-1-16,-22 0 0,22 1 15,-21-1-15,21 0 0,-21 1 0,21-22 16,0 21-16,-21-21 0,21 0 16,0 1-16,0-1 0,0 0 15,0 0-15,21-21 16,0 0-1,0 0-15,-21-21 0,22 0 16,-1 0-16,0 21 0,0-43 16,0 22-16</inkml:trace>
  <inkml:trace contextRef="#ctx0" brushRef="#br1" timeOffset="148671.45">23685 3979 0,'0'22'31,"0"-1"-15,22-21 0,-1 0-16,0 0 15,0 0-15,0 0 0,0 0 16,1 0-16,20 0 0,-21 0 16,0 0-16,0 0 0,1-21 0,-1 21 15,-21-22-15,21 1 0,0 0 16,-21 0-16,0 0 15,0 0-15,0-1 0,-21 1 16,0 21-16,0 0 0,-1 0 16,1 0-16,0 0 0,0 0 15,0 0-15,0 21 0,-1 1 0,1-1 16,0 21-16,0-21 0,0 22 0,0-22 16,-1 21-16,1 0 15,21-20-15,0 20 0,0-21 0,0 0 16,0 0-16,0 1 0,0-1 15,21 0-15,1-21 0,-1 21 0,0-21 16,0 0-16,0 0 0,22 0 0,-22 0 16,0 0-16,21 0 0,-21 0 15,1 0-15,-1 0 0,0 0 0,0-21 16,0 0-16,0 21 0,1-21 16,-1-1-16,-21 1 15,0 0-15,0 0 0</inkml:trace>
  <inkml:trace contextRef="#ctx0" brushRef="#br1" timeOffset="149815.87">18013 6689 0,'0'0'0,"0"-43"15,0 22 1,0 0-16,0 0 16,0 0-16,0 0 0,0-1 15,0 1-15,0 0 16,21 21-1,0 0-15,0 21 16,0 0-16,1 22 0,-1-22 0,0 21 16,0 1-16,0-22 0,-21 21 15,0 0-15,0 1 0,0-1 16,0-21-16,0 22 0,-21-1 0,0-21 0,0 0 16,0 22-16,-22-22 15,22 0-15,-21 21 0,21-21 0,-22 1 16,22-22-16,-21 21 0,21-21 15,-1 0-15,1 0 0,0 0 0,0 0 16,0-21 0,0-1-16,21 1 0,0 0 15,0 0-15,0 0 0,0 0 0,0-1 16,0 1-16,0 0 0,0 0 16,0 0-16,21 21 0,0-21 15,0 21-15,0 0 0,0 0 16,1 0-16,-1 0 0,0 21 15,0 0-15,0 0 0,0 0 0,1 0 16,-1 1-16,0-1 0,-21 0 16,21 0-16,-21 0 0,21-21 0,-21 21 15,0 1-15,21-1 0,1 0 16,-22 0 0,21-21-1,0 0-15,0-21 16,0 0-1,0 0-15</inkml:trace>
  <inkml:trace contextRef="#ctx0" brushRef="#br1" timeOffset="150004.28">18436 7027 0,'0'0'0,"0"-21"15,21 21 63,0 0-78,1 0 0,-1 0 16,0 0-16</inkml:trace>
  <inkml:trace contextRef="#ctx0" brushRef="#br1" timeOffset="150784.15">19494 6731 0,'22'0'15,"-44"0"-15,44-21 0,-22 42 16,-22-21-1,22 21-15,0 0 0,0 1 16,-21 20-16,21-21 0,0 0 0,-21 22 16,21-22-16,0 21 0,0-21 15,0 0-15,0 22 0,-21-22 0,21 0 16,0 0-16,0 0 0,0 1 16,-21-1-16,21 0 15,0-42 1,0 0-1,0-1-15,0 1 16,0 0-16,-21 0 0,21 0 0,0 0 16,0-22-16,0 22 0,0 0 15,0-21-15,0 20 0,21-20 0,0 0 16,-21 21-16,42-1 0,-21 1 16,1 0-16,-1 0 0,21 0 0,-21 21 15,22 0-15,-22 0 0,21 0 16,-21 21-16,22-21 0,-22 21 0,0 0 15,0 0-15,0 22 0,0-22 0,1 0 16,-22 0-16,21 22 0,-21-22 16,0 0-16,0 21 0,0-21 0,0 1 15,0-1-15,0 0 0,-21 0 16,-1 0-16,1 0 0,0-21 31,21-21-15,0 0-16,0 0 0,0 0 15,21 0-15,0-1 0,-21-20 16,22 21-16,-1-21 0,21 20 0,-21-20 16,0 0-16,1 21 0,-1-22 15,21 22-15,-21-21 0,22 21 0,-22 21 16,21 0-16,-21 0 0,22 0 0,-22 0 16,0 21-16,0 0 0,0 0 15,0 21-15,1-20 0,-22-1 16,21 21-16,-21-21 0,0 22 0,0-22 15,0 0-15,0 0 0,0 21 16,-21-20-16,-1-1 0,22 0 0,-21-21 16,21 21-16,0 0 0,-21-21 15,21 21-15,-21-21 0,21-21 47,0 0-47,21 0 0</inkml:trace>
  <inkml:trace contextRef="#ctx0" brushRef="#br1" timeOffset="151183.92">20510 6943 0,'22'0'0,"-1"0"16,0 0-1,0 0-15,0 0 0,0 0 16,1 0-16,-1-21 0,0 21 15,0-22-15,21 1 0,-20 21 0,-1-21 16,0 21-16,0-21 0,-21 0 16,21 21-16,-21-21 0,21-1 0,-21 1 15,0 0-15,0 0 0,0 0 16,-21 21 0,0 0-16,0 0 0,-21 0 15,20 21-15,-20 0 0,21 0 16,0 0-16,-22 22 0,22-22 0,0 21 15,0-21-15,0 22 0,21-22 0,0 0 16,0 21-16,0-20 0,0-1 16,0 0-16,21 0 0,0 0 0,21 0 15,-20-21-15,20 0 0,0 22 16,1-22-16,-22 0 0,21 0 0,0 0 16,1 0-16,-22 0 0,21-22 15,-21 1-15,22 21 0,-22-21 16,0 0-16,0 21 0,22-21 0,-22 0 0,0-1 15</inkml:trace>
  <inkml:trace contextRef="#ctx0" brushRef="#br1" timeOffset="151455.76">21399 6435 0,'0'0'16,"22"-21"-16,-22-1 0,0 44 31,0-1-31,0 21 0,0-21 0,0 22 15,0-1-15,0 0 16,0 1-16,0-1 0,0 0 0,0 1 16,0-1-16,-22 0 0,22-21 15,0 22-15,0-22 0,0 21 0,0-21 16,-21 1-16,21-1 0,0 0 0,0 0 16,-21 0-16,21 0 15,21-21 1,0-21-1,1 21-15,-22-21 0,21 0 0,0 0 16,0 0-16,0-22 0</inkml:trace>
  <inkml:trace contextRef="#ctx0" brushRef="#br1" timeOffset="152895.97">21696 6498 0,'0'0'0,"0"-63"15,0 42-15,0 42 31,0 21-31,0-21 16,0 22-16,0-22 0,0 21 0,0 0 16,0 1-16,0-1 0,0 0 15,0-20-15,0 20 0,0 0 0,0-21 16,0 22-16,0-22 0,0 21 16,0-21-16,0 1 0,-21-1 0,21 0 15,0 0-15,-22-21 0,44-21 47,-1 0-47,0 0 16,-21-1-16,21 1 0,0 0 15,0 0-15,-21 0 0,22 0 0,-1-22 16,0 22-16,0 0 0,0 0 16,0 0-16,1-1 0,-1 22 0,0 0 15,0 0-15,0 0 16,-21 22-16,21-1 15,-21 0-15,0 0 0,0 0 16,0 0-16,0 1 16,0-1-16,0 0 0,0 0 0,0 0 15,0 0-15,0 1 0,22-1 16,-1-21 0,21 0-1,-21 0-15,0 0 0,1 0 16,-1-21-16,0-1 0,0 22 0,0-21 15,0 0-15,1 0 0,-1 0 0,0 0 16,0-1-16,0 1 0,0 0 16,-21 0-16,0 0 0,22 0 0,-22-1 15,0 44 17,-22-1-32,22 0 0,0 0 15,-21 21-15,21-20 0,-21-1 16,21 0-16,-21 0 0,21 0 0,0 0 15,0 1-15,0-1 0,0 0 16,0 0-16,21-21 16,0 0-16,0 0 0,1 0 15,-1 0-15,0 0 0,0 0 0,0 0 16,0 0-16,-21-21 0,22 21 16,-1-21-16,0 21 0,-21-21 0,0-1 15,0 1-15,0 0 16,0 0-16,0 0 0,0 0 15,0-1-15,0 1 0,-21 0 0,0 0 16,-1 0-16,1 21 0,21-21 16,-21 21-16,0 0 0,0 0 15,21-22-15,21 22 32,0 0-32,0 0 0,0 0 0,22 0 15,-1 0-15,-21-21 0,22 21 16,-1-21-16,0 21 0,1 0 0,-1 0 15,0 0-15,1 0 0,-22-21 16,21 21-16,0 0 0,-20 0 0,-1-21 16,21 21-16,-21 0 0,0 0 15,-21-21-15,-21 21 32,0 0-17,0 0-15,0 21 0,0 0 0,-1-21 16,-20 21-16,21 0 0,0 0 0,0 1 15,-1-1-15,1 0 0,0 0 16,0 0-16,0 0 0,21 1 0,0-1 16,0 0-16,0 0 0,0 0 15,0 0-15,0 1 16,21-22-16,0 0 16,0 0-16,0 0 15,1 0-15,-1 0 0,0 0 0,0 0 16,0 0-16,0-22 0,1 22 0,-1-21 15,-21 0-15,21 0 0,0 0 16,0 0-16,0-1 0,1-20 0,-22 21 16,21-21-16,0-1 0,-21 1 15,21-22-15,-21 22 0,21 0 0,0-22 16,-21 22-16,0 0 0,22-1 0,-1 1 16,-21 21-16,0-22 0,0 22 15,0 0-15,0 0 0,0 42 31,0 21-15,0-20-16,0 20 0,-21 21 0,21-20 16,-22-1-16,22 22 0,-21-22 15,21 21-15,0-20 0,-21-1 0,21 0 16,0 1-16,0-1 0,0-21 16,0 22-16,0-22 0,0 0 0,0 0 15,21 0-15,0 0 0,1-21 0,-22 22 16,21-22-16,0 0 0,0 0 15,0 0-15,0 0 0,1 0 16,-1 0-16,0 0 0,21 0 0,-21 0 16,1-22-16,-1 22 0,0-21 0,0 0 15,0 21-15,22-21 0,-43 0 16,21 0-16,0-1 0,-21 1 16,21 0-16,-21 0 0,0 0 0</inkml:trace>
  <inkml:trace contextRef="#ctx0" brushRef="#br1" timeOffset="153212.79">21357 6625 0,'0'0'0,"21"0"16,0 0-16,22 0 0,-1-21 15,0 21-15,22 0 0,-1 0 16,-20-21-16,20 21 0,1-21 0,-22 21 16,0 0-16,1 0 0,-22 0 15,21 0-15,-21 0 0,1 0 16,-22-21 15,-22 21-31,1 0 0</inkml:trace>
  <inkml:trace contextRef="#ctx0" brushRef="#br0" timeOffset="162504.4">18140 5038 0,'0'-21'0,"21"-1"31,-21 1-15,21 21-16,-21-21 0,0 0 15,0 0 1,21 21-16,-21-21 16,0-1-16,21 22 0,-21-21 15,0 0 48,0 0 77,0 0 32,0 0-141,0-1 1,0 1-32,-21 42 62,21 1-62,0-1 16,0 0-16,-21 0 0,21 21 15,0-20-15,0 20 0,0-21 0,0 21 16,0 1-16,0-1 16,0-21-16,-21 22 0,21-1 0,0 0 15,-21-21-15,21 22 0,0-22 0,0 21 16,0-21-16,0 1 0,-21-1 16,21 0-16,0 0 0,0 0 0,-22 0 15,22 1 16,0-44 1,0 1-32,0 0 15,0 0-15,0 0 0,0 0 16,22-22-16</inkml:trace>
  <inkml:trace contextRef="#ctx0" brushRef="#br0" timeOffset="163204">18140 4953 0,'0'0'16,"0"-21"-16,-21 21 15,-1 0-15,22-21 0,0 0 16,0-1-1,0 1-15,0 0 0,0 0 16,0 0-16,22 0 16,-1 21-16,0-22 0,21 1 0,-21 21 15,1-21-15,-1 21 0,21 0 16,-21-21-16,22 21 0,-22 0 0,0 0 16,21 0-16,-21 0 0,1 0 15,-1 0-15,21 21 0,-42 0 0,21 0 16,0 1-16,-21-1 0,0 0 0,0 0 15,0 0-15,0 22 0,0-22 16,-21 21-16,0-21 0,0 22 0,-21-22 16,20 21-16,1-21 15,-21 22-15,0-22 0,20 0 0,-20 0 16,21 0-16,-21 0 0,20 1 16,1-22-16,-21 0 0,21 21 0,0-21 15,-1 0-15,1 0 0,0 0 16,0 0-1,21-21-15,-21 21 16,21-22-16,0 1 16,0 0-16,21 21 15,-21-21 1,42 21-16,-21 0 0,1 0 0,-1 0 16,0 0-16,0 21 15,0-21-15,0 21 0,1-21 16,-22 21-16,21 1 0,0-22 0,0 21 15,0 0-15,0-21 0,1 21 16,-1 0-16,0 0 0,0 1 16,0-22-16,0 21 0,1-21 15,-1 0-15,-21 21 0,21-21 16,0 0-16,0 0 16,0 0-1,1-21 1,-22 0-1,0-1 1,0 1-16</inkml:trace>
  <inkml:trace contextRef="#ctx0" brushRef="#br0" timeOffset="163579.99">18944 4995 0,'0'22'0,"0"-1"16,0 0-16,0 0 15,0 0-15,21 0 0,-21 1 0,0-1 16,0 0-16,0 0 0,0 0 16,0 0-16,0 1 0,0-1 0,0 0 15,0 0-15,0 0 16,21-21 15,-21-21 0,22 0-31,-22 0 0,21 0 16,0 21-16</inkml:trace>
  <inkml:trace contextRef="#ctx0" brushRef="#br0" timeOffset="163960.85">19431 4763 0,'-21'0'16,"21"21"0,-21-21-16,-1 21 15,1 0-15,21 0 0,0 0 16,-21 22-16,0-22 0,0 0 15,21 21-15,-21-20 0,-1 20 16,1-21-16,21 21 0,-21-20 16,0-1-16,0 21 0,0-21 0,21 0 15,0 1-15,-22-1 0,22 0 0,-21-21 16,21 21-16,-21-21 0,21 21 16,0-42 46,21 21-62,0-21 0</inkml:trace>
  <inkml:trace contextRef="#ctx0" brushRef="#br0" timeOffset="165271.62">19897 5165 0,'0'0'0,"0"21"94,0 0-94,0 0 15,0 0 1,0 1-1,0-1 1,21-21 0,0 0-1,0 0 1,-21-21-16,0-1 16,0 1-1,21 21-15,-21-21 0,0 0 16,0 0-16,0 0 31,-21 21-31,0 0 16,0 21-1,0 0-15,21 0 0,-22-21 16,22 21-16,0 0 0,0 1 16,0-1-1,0 0 1,22-21-1,-1 0-15,0 0 16,0 0-16,-21-21 16,21 21-16,-21-21 15,0-1-15,0 1 16,0 0 0,0 0-16,0 0 15,-21 21 1,0 0-16,0 21 15,0 0 1,21 0-16,0 0 16,0 1-1,0-1 1,21-21 0,0 0-1,0 0 1,0-21-16,-21-1 15,0 1 1,0 0-16,0 0 16,0 0-16,0 42 62,0 0-62,-21 0 16,21 0-1,0-42 64</inkml:trace>
  <inkml:trace contextRef="#ctx0" brushRef="#br0" timeOffset="166008.17">18881 4784 0,'0'0'0,"0"-21"15,0-1 1,0 1-1,0 42 32,0 22-31,21-22-16,-21 0 0,0 21 16,0-20-16,21 20 0,-21-21 0,21 21 15,-21-20-15,21-1 0,-21 21 16,0-21-16,0 0 0,0 1 0,0-1 15,0 0-15,21 0 16,-21 0-16,0 0 16,0 1-1</inkml:trace>
  <inkml:trace contextRef="#ctx0" brushRef="#br0" timeOffset="169661.57">25823 3598 0,'21'0'0,"1"0"15,-1 0-15,0 0 0,0 0 16,0 0-16,22 0 0,-22 0 0,21 0 16,-21 0-16,22 0 0,-22 0 15,-21-21-15</inkml:trace>
  <inkml:trace contextRef="#ctx0" brushRef="#br0" timeOffset="169735.53">26310 3598 0,'-42'0'32,"21"22"-32,-1-22 15,1 0-15</inkml:trace>
  <inkml:trace contextRef="#ctx0" brushRef="#br0" timeOffset="170027.88">26077 3620 0,'-21'0'0,"21"21"16,0 0-16,0 0 16,0 0-16,0 0 0,0 22 0,0-22 15,0 0-15,0 0 0,0 22 16,0-22-16,0 0 0,0 21 0,0-21 15,-21 1-15,21 20 0,0-21 16,0 0-16,-21 0 0,21 1 0,0-1 16,0 0-16,0-42 47,21 21-32,-21-21-15</inkml:trace>
  <inkml:trace contextRef="#ctx0" brushRef="#br0" timeOffset="170687.53">26501 3768 0,'-22'0'31,"1"0"-15,0 21-16,0-21 0,0 21 0,0 0 15,-1 0-15,22 1 0,-21-1 16,21 0-16,0 21 0,0-21 0,0 1 15,0-1-15,0 21 0,0-21 0,0 0 16,0 1 0,21-22-16,1 21 0,-1-21 15,0 0-15,0 0 16,0 0-16,0 0 0,22-21 0,-22-1 16,0 22-16,21-21 0,-20 0 0,20 0 15,0 0-15,-21 0 0,22-1 16,-22 1-16,0 0 0,0 0 0,0 0 15,-21 0-15,64 2984 125,-64-3132-109,0-212-16,-21-22 16,21 22-16,-21 64 0,-1 84 15,1 21-15,0 64 0,0 42 0,0 22 16,0 20-16,-1 22 0,1 0 0,21-1 16,-21 22-16,0 0 0,21 0 15,0 0-15,0-1 0,0 1 16,0 0-16,0 0 15,21 0-15,0 0 0</inkml:trace>
  <inkml:trace contextRef="#ctx0" brushRef="#br0" timeOffset="171013.34">27157 3556 0,'0'0'0,"21"0"0,-21-21 16,0 42 15,0 0-15,0 0-16,0 1 0,0 20 15,0-21-15,0 0 0,0 22 0,0-22 16,-21 0-16,21 21 0,-21-21 16,21 1-16,0-1 0,0 0 0,0 0 15,-22 0-15,22 0 0,0 1 0,0-1 16,0 0-16,0 0 15,22-21 17,-22-21-17,0 0-15,21 0 16,-21-1-16,0 1 16</inkml:trace>
  <inkml:trace contextRef="#ctx0" brushRef="#br0" timeOffset="171320.18">27051 3747 0,'21'0'16,"0"0"-1,0 0-15,1 0 0,-1-22 0,0 22 16,21 0-16,-21 0 0,1 0 16,-1-21-16,0 21 0,0 0 0,0 0 15,0-21-15,1 21 0,-1 0 0,0 0 16,0 0-16,0 0 16,-42 0 15,0 0-16,0 0-15</inkml:trace>
  <inkml:trace contextRef="#ctx0" brushRef="#br0" timeOffset="171940.34">26479 3789 0,'0'21'0,"0"0"0,22-21 46,-1 0-30,0 0-16,0 0 0,0-21 16,0 21-16,-21-21 0,22 21 15,-1-21-15,-21 0 16,0-1 0,-21 22-16,-1 0 0,1 0 15,0 0-15,-21 0 0,21 0 0,-1 0 16,1 0-16,0 0 0,0 0 15,0 22-15,21-1 0,-21-21 0,21 21 16,-22 0-16,22 0 0,0 0 16,-21 1-16,21-1 0,0 0 15,-21 0-15,21 21 0,0-20 0,0-1 16,0 0-16,0 0 0,0 0 16,0 0-16,21 1 0,0-1 15,1-21 1,-1 0-16,0 0 0,0 0 15,0 0-15,0-21 0</inkml:trace>
  <inkml:trace contextRef="#ctx0" brushRef="#br0" timeOffset="172565">28342 3514 0,'0'-43'15,"0"22"1,0 0-16,-21 42 47,21 0-47,-21 1 15,42-1-15</inkml:trace>
  <inkml:trace contextRef="#ctx0" brushRef="#br0" timeOffset="172731.89">28152 3810 0,'-43'42'31,"22"-20"-31,0 41 0,-21 1 16,42-43-16,0 0 16,0 0-16,0 0 15,21-21-15,0 0 16,0 0-16,0 0 0,22 0 15,-22 0-15,21-21 0,-21 21 0,0-21 16,22 0-16,-22 21 0,0-21 16,0-1-16,0 1 0,1 0 0,-1 0 15,-21 0-15</inkml:trace>
  <inkml:trace contextRef="#ctx0" brushRef="#br0" timeOffset="172904.8">28109 3704 0,'0'0'0,"-21"21"15,42-21 1,0 0-16,1 0 16,-1 0-16,0 0 0,-21 22 15</inkml:trace>
  <inkml:trace contextRef="#ctx0" brushRef="#br0" timeOffset="172975.75">28427 3725 0,'0'-21'47</inkml:trace>
  <inkml:trace contextRef="#ctx0" brushRef="#br0" timeOffset="173568.42">29019 3704 0,'0'0'15,"22"0"16,-1 0-15,0 0-16,0 0 16,0 0-16,0 0 0,1 0 0,-1 0 15,0 0-15,0 0 32,-42 0 14</inkml:trace>
  <inkml:trace contextRef="#ctx0" brushRef="#br0" timeOffset="173774.3">28998 3831 0,'0'21'0,"0"1"16,21-22 15,1 21-31,-1-21 16,0 0-1,0 0-15,0 0 0,0 0 16,1-21 0,-1 21-16,-21-22 0</inkml:trace>
  <inkml:trace contextRef="#ctx0" brushRef="#br0" timeOffset="174432.19">29718 3725 0,'-21'0'16,"0"0"-1,-1 0-15,22 22 16,0-1-16,-21 0 15,21 0-15,0 0 16,-21 0-16,21 1 0,0-1 0,0 0 16,-21 0-16,21 0 0,-21-21 15,0 21-15,21 1 0,0-1 16,-22 0-16,22-42 47,0 0-32,0-1-15,0 1 0,0 0 16,0 0-16,0 0 0,22 0 16,-1-22-16,0 22 0,0 0 15,0 0-15,0 0 0,1-1 0,20 1 16,-21 21-16,0 0 0,22 0 16,-22 0-16,0 0 0,0 0 0,0 0 15,0 0-15,-21 21 0,22 1 16,-22-1-16,21 0 0,-21 0 0,0 0 15,0 0-15,0 1 0,0-1 16,0 0-16,0 0 0,0 0 0,-21 0 16,-1 1-16,22-1 15,-21-21-15,21 21 16,0-42 31,21 0-47,-21-1 0,0 1 15</inkml:trace>
  <inkml:trace contextRef="#ctx0" brushRef="#br0" timeOffset="174613.08">30162 3810 0,'22'0'31,"-1"0"-31,0 0 16,0 0-16,0 0 16,0-21-16,1 21 0,-1-21 15,-21 0-15</inkml:trace>
  <inkml:trace contextRef="#ctx0" brushRef="#br0" timeOffset="174761">30395 3683 0,'0'0'0,"0"-21"31,-21 21-31,0 0 0,0 0 16,0 0-16,-1 0 0,1 21 15,-21-21-15,21 21 16,0 0-16,21 22 0,0-22 16,0 0-16,-22 0 0,22 0 0,-21 22 15,21-22-15,0 0 0,0 0 16,0 0-16</inkml:trace>
  <inkml:trace contextRef="#ctx0" brushRef="#br0" timeOffset="174831.96">30374 4022 0,'0'-21'15,"21"21"-15,0-22 0,1 1 16,-22 0-16,21 21 0</inkml:trace>
  <inkml:trace contextRef="#ctx0" brushRef="#br0" timeOffset="175036.84">30543 3768 0,'0'0'0,"22"0"16,-22-21-16,-22 21 31,22 21-31,-21-21 0,106 0 15,-64 21-15,-21 0 0,-21 0 0,0 0 16,0 1-16,-1-1 0,22 0 16,-21 0-16,21 0 0,0 0 15,0 1-15,0-1 16,21-21 0,1 0-1,-22-21-15</inkml:trace>
  <inkml:trace contextRef="#ctx0" brushRef="#br0" timeOffset="175383.64">30755 3831 0,'0'-21'16,"0"0"-16,0 42 47,0 0-47,0 0 0,0 1 0,0-1 15,0 0-15,0 0 16,0 0-16,0 0 0,0 1 15,0-1-15,0 0 16,21-21-16,0 0 0,1 0 16,-1 0-16,0 0 15,0 0-15,0 0 0,0-21 0,-21 0 16,22-1-16,-1 22 0,0-21 16,-21 0-16,0 0 0,0 0 0,21 0 15,-21-1-15,0 1 0,0 0 16,0 0-16,0 0 0,0 0 0,0-1 15,-21 22 1,0 0 0</inkml:trace>
  <inkml:trace contextRef="#ctx0" brushRef="#br0" timeOffset="175763.42">31411 3366 0,'-42'0'16,"21"0"-1,42 0 1,0 0-1,0 0-15,0 0 0,22 0 16,-22 0-16,21 0 0,1 0 0,-1 21 16,-21-21-16,21 0 0,-20 0 0,-1 0 15,0 0-15,0 0 0,0 0 16,0-21 0</inkml:trace>
  <inkml:trace contextRef="#ctx0" brushRef="#br0" timeOffset="175816.39">31792 3366 0,'-63'0'31,"126"0"-31,-147 0 0</inkml:trace>
  <inkml:trace contextRef="#ctx0" brushRef="#br0" timeOffset="177494">31432 3471 0,'0'0'0,"-21"0"15,0 0 1,42 0 31,0 0-32,1 0-15,20 0 16,-21-21-16,0 21 0,22 0 0,-22 0 0,21 0 16,-21 0-16,22-21 15,-22 21-15,21 0 0,-21 0 0,22 0 16,-22 0-16,0 0 0,0 0 16,0 0-16,0 0 0,-42 0 46,0 0-30,0 0-16,0 0 16,0 0-16,-1 0 0,1 0 15,0 0-15</inkml:trace>
  <inkml:trace contextRef="#ctx0" brushRef="#br0" timeOffset="177816.19">31729 3387 0,'0'0'0,"0"-21"16,-21 21-16,-1 0 31,1 0-15,21 21-16,0 0 0,0 0 0,0 0 15,0 22-15,0-22 0,0 21 16,0-21-16,0 22 0,0-22 0,0 21 15,0-21-15,-21 22 16,21-22-16,0 21 0,-21-21 0,21 0 16,0 1-16,0-1 0,0 0 15,0 0-15,0 0 0,0 0 16,0-42 31,0 0-47,0 0 15,21 0-15</inkml:trace>
  <inkml:trace contextRef="#ctx0" brushRef="#br0" timeOffset="178535.84">31856 3704 0,'21'0'47,"0"0"-31,0 0-16,0-21 15,1 21-15,-1 0 0,-21-21 0,21 21 16,-21-21-16,0 0 16,0-1-16,0 1 15,-21 21 16,0 0-31,-1 0 16,1 21-16,21 1 0,-21-1 0,21 0 16,-21 0-16,21 0 0,-21 0 15,21 1-15,0-1 0,0 0 0,0 0 16,0 0-16,0 0 0,0 1 16,0-1-16,21-21 15,0 21-15,0-21 16,0 0-16,1 0 0,-1 0 15,0 0-15,0 0 0,0 0 16,0-21-16,1 21 0,-1-21 16,0 21-16,21-22 0,-21 1 0,1 21 15,-1-21-15,0 0 0,0 0 16,0 21-16,-21-21 0,21-1 0,-21 1 16,22 0-16,-22 0 0,0 0 15,-22 21 1,1 0-1,0 21-15,21 0 16,0 0-16,0 0 0,0 1 16,0-1-16,0 0 15,0 0-15,0 0 16,0 0-16,0 1 0,0-1 16,0 0-16,0 0 15,-21 0 1,0-21-1,0 0-15,-1 0 0,1 0 16,0 0-16,0 0 0,0 0 0,0 0 16,-1 0-1,22-21 1,22 21 0,-1-21-16,0 0 0,0 0 15</inkml:trace>
  <inkml:trace contextRef="#ctx0" brushRef="#br0" timeOffset="178895.64">32618 3387 0,'0'0'15,"0"-21"-15,0-22 16,0 22-16,0 42 31,0 0-31,0 1 0,0-1 16,-21 21-16,21-21 0,0 22 15,-22-1-15,22-21 0,0 21 16,0 1-16,-21-22 0,21 21 0,-21-21 16,21 1-16,-21-1 0,21 0 15,0 0-15,0 0 0,0 0 0,0 1 16,0-1-16,0 0 15,21-21 17,0 0-32,0 0 15,1-21 1,-1 21-16,-21-21 0,0-1 16,21 1-16,-21 0 0</inkml:trace>
  <inkml:trace contextRef="#ctx0" brushRef="#br0" timeOffset="179123.51">32533 3598 0,'21'0'47,"0"0"-47,1 0 15,-1 0-15,0 0 0,-21-21 16,21 21-16,0 0 0,0 0 0,1 0 16,-22-21-1,21 21-15,-21-21 0</inkml:trace>
  <inkml:trace contextRef="#ctx0" brushRef="#br0" timeOffset="179464.31">33168 3450 0,'-21'0'15,"0"0"1,0 21-1,-1 1-15,1-1 0,21 0 16,-21 0-16,21 0 0,0 0 0,-21 1 16,0 20-16,21-21 15,0 0-15,0 0 0,0 22 16,0-22-16,0 0 0,0 0 0,0 0 16,0 1-16,0-1 15,21 0-15,0-21 16,0 0-16,0 0 0,1 0 15,-1 0-15,0 0 16,0 0-16,-21-21 0,21 0 0,0-1 16</inkml:trace>
  <inkml:trace contextRef="#ctx0" brushRef="#br0" timeOffset="179800.12">33464 3408 0,'0'0'0,"43"0"15,-22 0 1,0 0 0,0 21-16,0 0 0,-21 0 15,0 1-15,0 20 0,0-21 16,0 0-16,0 22 0,0-22 0,0 0 15,0 21-15,0-21 16,0 1-16,-21 20 0,21-21 0,-21 0 16,0 0-16,0 1 0,0-1 15,-1 0-15,1-21 16,0 21-16,0 0 0,0-21 0,0 0 16,-1 0-16,22 21 0,-21-21 15,0 0-15,0 0 0,-21 0 0,20 0 16,1 0-16</inkml:trace>
  <inkml:trace contextRef="#ctx0" brushRef="#br0" timeOffset="180836.27">28321 3429 0,'21'0'16,"-21"-21"-16,0 0 15,21 0 1,-21 42 15,-21-21-15,21 21-16,-21 0 0,21 0 0,0 22 16,-21-22-16,0 21 0,-1-21 15,22 22-15,-21-22 0,0 21 0,0 0 16,21 1-16,-21-22 0,0 21 15,-1 1-15,1-22 0,0 21 16,21-21-16,0 22 0,-21-22 0,21 21 16,0-21-16,0 0 0,0 1 15,0-1-15,0 0 0,0 0 16,21-21 0,0 0-16,0 0 0,1 0 15,-1 0-15,0 0 16,0 0-16,0-21 0,0 0 0,1 0 15,-1-1-15,0 1 0,-21 0 16,21 0-16</inkml:trace>
  <inkml:trace contextRef="#ctx0" brushRef="#br0" timeOffset="181188.13">27940 3747 0,'-42'0'16,"63"0"30,0 0-46,21 0 16,-21 0-16,1 0 0,20-22 0,-21 22 16,21 0-16,1 0 0,-22 0 0,21 0 15,-21-21-15,22 21 0,-22 0 16,0 0-16,0 0 0,0 0 0,1 0 16,-1 0 30</inkml:trace>
  <inkml:trace contextRef="#ctx0" brushRef="#br0" timeOffset="181860.83">29062 3704 0,'0'0'0,"-21"0"0,21 21 15,-22-21-15,1 0 0,0 0 16,42 0 31,0 0-47,1 0 0,-1 0 0,21 0 15,-21 0-15,0 0 0,1 0 16,-1 0-16,0-21 0,0 21 0,0 0 16,0 0-16,1 0 15,-44 0 32,1 0-47,0 0 31</inkml:trace>
  <inkml:trace contextRef="#ctx0" brushRef="#br0" timeOffset="182247.58">28935 3916 0,'0'0'0,"21"0"47,0 0-31,0 0-16,0 0 0,1 0 0,-1 0 16,0 0-16,0 0 15,0 0-15,0 0 0,1 0 16,-1 0-1,-42 0 48</inkml:trace>
  <inkml:trace contextRef="#ctx0" brushRef="#br0" timeOffset="190857.03">20849 4868 0,'0'0'0,"-21"-21"0,0 0 15,21 0 1,21 21 47,0 21-63,-21 0 0,21 0 15,0 1-15,1 20 0,-1-21 0,0 0 16,0 22-16,-21-22 0,21 21 15,-21-21-15,21 22 0,-21-22 0,0 21 16,22-21-16,-22 0 0,0 22 16,21-22-16,-21 0 0,0 0 0,0 0 15,21 1-15,-21-1 0,0 0 16,21-21 0,-21-21 15,0 0-31,0-1 0,0 1 15,0-21-15,0 21 0,0 0 16,21-22-16,-21 1 0,0 0 16,0-1-16,21 1 0,-21 0 0,22-1 15,-22 1-15,0 0 0,0 20 16,21-20-16,-21 21 0,21 0 0,-21 0 16,21-1-16,-21 1 15,21 21 1,-21 21 15,0 1-31,0-1 16,0 0-16,0 0 15</inkml:trace>
  <inkml:trace contextRef="#ctx0" brushRef="#br0" timeOffset="192472.92">21526 5165 0,'0'0'0,"22"0"16,-1 0-16,0 0 15,0 0-15,-21-21 0,0-1 16,21 22-16,-21-21 0,21 0 16,-21 0-16,0 0 15,0 0-15,0-1 0,0 1 16,-21 21-16,0-21 0,0 21 15,0 0-15,0 0 0,-1 0 0,1 0 16,0 0-16,0 0 0,0 21 16,0 0-16,-1 1 0,22-1 0,-21 0 15,0 21-15,21-21 0,-21 1 16,21 20-16,0-21 0,0 0 0,0 22 16,0-22-16,0 0 0,0 0 0,0 0 15,0 0 1,0 1-16,21-22 15,0 0-15,0 0 0,1 0 16,-1 0-16,0 0 16,-21-22-16,21 22 0,0-21 0,-21 0 15,21 21-15,1-21 0,-22 0 16,0 0-16,21-1 0,-21 1 0,21 0 16,-21 0-16,0 0 0,0-22 0,0 22 15,0 0-15,21 0 0,-21 0 16,0 0-16,0 42 47,0 0-47,0 0 0,0 0 15,0 0-15,0 1 0,0 20 16,0-21-16,21 0 0,-21 0 0,0 1 16,0-1-16,0 0 15,21-21-15,-21 21 0,22-21 0,-1 0 16,0 0-16,0 0 15,0 0-15,0 0 0,1 0 16,-1 0-16,0 0 0,0 0 0,0-21 16,0 21-16,1-21 0,-1 0 15,0-1-15,0 1 0,0 0 16,-21 0-16,21 0 16,-21 0-16,0-1 0,0 1 15,0 0-15,0 0 0,-21 21 31,0 0-31,0 0 0,0 0 16,0 0-16,21 21 16,0 0-1,21 0 1,0-21-16,-21 22 0,0-1 0,21-21 16,-21 21-16,21 0 0,0 0 15,-21 0-15,0 1 16,0-1-16,0 0 15,22-21-15,-22 21 0,21-21 16,-21 21-16,21 0 16,0-21-16,0 0 15,0 0-15,1 0 0,-1 0 16,0 0-16,0 0 0,0 0 0,0 0 16,22 0-16,-22 0 0,0-21 15,0 21-15,22-21 0,-22 0 0,0 21 16,0-21-16,0 0 0,0 21 0,1-22 15,-22 1-15,0 0 0,21 0 16,-21 0-16,0 0 0,0-1 0,0 1 16,0 0-16,0 0 15,0 0-15,-21 21 16,-1 0-16,1 0 0,0 0 16,0 0-16,0 21 0,0-21 15,-22 21-15,22 0 0,0 0 0,0 1 16,0-1-16,-1 0 0,22 0 0,0 0 15,-21 0-15,21 1 0,0-1 16,0 0-16,0 0 0,0 0 16,21 0-1,1-21 1,-1 0-16,0 0 0,0 0 16,0-21-16,0 0 15,1 21-15,-1-21 0,-21 0 0,21 21 16,0-21-16,0-1 0,-21 1 0,21 0 15,1 0-15,-22 0 0,21 0 16,-21-1-16,0 1 0,21 0 0,-21 0 16,0 42 15,0 0-31,0 0 16,0 1-16,0-1 0,0 0 15,0 0-15,0 0 0,0 0 0,0 1 16,0-1-16,0 0 0,21 0 15,0-21 1,0 0-16,1 0 16,-1 0-16,0 0 0,0 0 0,0 0 15,0 0-15,1 0 0,-1 0 16,0 0-16,0-21 0,0 21 0,0-21 16,-21 0-16,22 21 0,-1-22 0,-21 1 15,0 0-15,21 0 0,-21 0 16,21 0-16,-21-1 0,21 22 15,-21 22 17,0-1-32,-21 0 15,21 0-15,-21-21 0,21 21 16,0 0-16,0 1 0,0-1 0,0 0 16,0 0-16,0 0 15,21-21 16,0 0-31,0 0 16,-21-21 0,0 0-16</inkml:trace>
  <inkml:trace contextRef="#ctx0" brushRef="#br0" timeOffset="192771.82">22987 4868 0,'0'0'0,"0"22"47</inkml:trace>
  <inkml:trace contextRef="#ctx0" brushRef="#br0" timeOffset="193607.31">23431 4826 0,'0'0'0,"-21"-21"15,21 0-15,-21 0 0,21-1 16,0 1 0,-21 21-16,21 21 47,0 1-47,0-1 0,0 0 0,0 21 15,0-21-15,0 1 0,0 20 16,0-21-16,0 21 0,0-20 0,0 20 15,0-21-15,0 0 0,0 0 16,-21 22-16,21-22 0,0 0 16,0 0-16,-21 0 0,21 1 15,-22-22-15,22 21 16,0-42 31,0-1-47,0 1 0,22 21 15,-22-21-15,21 0 0,-21 0 16,21 0-16,0-1 0,0 22 16,0-21-16,1 0 0,-1 0 0,0 21 15,0-21-15,21 0 0,-20 21 16,20 0-16,-21 0 0,21 0 0,-20 0 16,-1 0-16,0 0 0,21 21 0,-21 0 15,1 0-15,-22 0 16,0 0-16,0 1 0,0-1 15,0 0-15,-22 0 16,1 0-16,0 0 0,0-21 0,0 22 16,-22-22-16,22 21 0,0-21 0,0 0 15,-21 21-15,20-21 0,1 0 16,0 0-16,0 0 16,0 0-16,0 0 0,-1 0 15,1 0 1,21-21 31,0 0-47,21-1 0,1 22 15,-1-21-15</inkml:trace>
  <inkml:trace contextRef="#ctx0" brushRef="#br0" timeOffset="193983.44">24130 4678 0,'0'0'0,"0"-21"0,0 0 16,0-1-16,0 1 16,0 42 15,0 1-31,0-1 15,0 0-15,0 21 0,0-21 0,0 22 16,0-1-16,0 0 0,0 1 16,0-1-16,0 0 0,0-20 15,-21 20-15,21-21 0,0 21 0,0-20 16,0-1-16,-21 0 0,21 0 16,0 0-16,0 0 0,0 1 0,0-1 15,0 0 1,0-42 15,0 0-15,0-1-16,21 1 15,0 21-15</inkml:trace>
  <inkml:trace contextRef="#ctx0" brushRef="#br0" timeOffset="194504.14">24426 5101 0,'0'0'0,"21"0"16,1 0-16,-1 0 15,-21-21-15,21 0 0,0 21 0,-21-21 16,21 21-16,-21-21 0,21 21 15,-21-22-15,22 22 0,-22-21 16,0 0-16,0 0 0,0 0 16,0 0-1,-22 21 1,1 0-16,0 0 16,0 0-16,0 0 0,0 21 15,-1 0-15,1 0 0,0-21 0,0 42 16,0-20-16,0-1 0,21 0 15,-22 0-15,22 0 0,-21 0 0,21 22 16,0-22-16,0 0 0,0 0 16,0 0-16,0 1 15,21-22-15,1 0 0,-1 0 16,0 0-16,0 0 0,21 0 0,-20 0 16,20 0-16,-21 0 0,0 0 15,22 0-15,-22 0 0,0 0 0,21 0 16,-21 0-16,1 0 0,-1-22 0,21 22 15,-21 0-15,0-21 0,1 0 16,-1 21-16,-21-21 16,0 0-1</inkml:trace>
  <inkml:trace contextRef="#ctx0" brushRef="#br0" timeOffset="198729.71">18648 8065 0,'0'-22'15,"0"1"-15,0 0 16,21 21-16,-21-21 15,21 0-15,-21 0 16,0-1 0,0 1-1,0 0-15,21 21 16,-21-21-16,0 42 62,0 0-46,0 22-16,0-22 0,0 0 0,0 21 16,-21 1-16,21-1 0,0-21 15,0 21-15,0 1 0,0-1 0,-21 0 16,21 1-16,-21-1 0,21 0 16,0-20-16,0 20 0,-21 0 15,21-21-15,0 22 0,0-22 0,0 0 16,0 21-16,0-20 0,0-1 15,0 0-15,21-21 16,0 0 0,0 0 31,-21-21-47,0 0 31,0-1-16,0 1 1,0 0 0,0 0-16,0 0 0</inkml:trace>
  <inkml:trace contextRef="#ctx0" brushRef="#br0" timeOffset="199288.35">18627 8213 0,'0'0'0,"0"-21"15,0-1-15,0 1 16,0 0-16,0 0 16,0 0-16,0 0 15,21 21-15,0-22 0,0 22 16,0 0-16,0-21 0,1 21 0,-1 0 15,0 0-15,21 0 0,-21 0 16,1 0-16,-1 0 0,21 0 0,-21 21 16,0 1-16,1-1 0,-1 0 15,-21 0-15,0 0 0,0 0 0,0 22 16,0-22-16,0 0 0,-21 21 16,-1-20-16,1-1 0,-21 0 15,21 21-15,-22-21 0,1 1 0,0-1 16,21-21-16,-22 21 0,22-21 0,-21 0 15,21 21-15,-1-21 0,1 0 16,0 0-16,0 0 16,42 0 15,0 0-31,0 0 16,1 0-16,-1 21 0,0-21 15,0 21-15,0-21 0,0 22 0,22-22 16,-22 21-16,0-21 0,0 21 15,0 0-15,1-21 0,-1 21 16,0 0-16,0-21 0,-21 22 0,21-22 16,0 21-16,1 0 15,-1-21 1,0 0 0,-21-21-16,21 21 15,-21-21-15,0-1 0</inkml:trace>
  <inkml:trace contextRef="#ctx0" brushRef="#br0" timeOffset="199592.17">19494 8234 0,'0'0'0,"0"-21"16,0 0-16,0-1 15,0 44 16,22-1-31,-22 0 16,21 0-16,0 0 0,-21 22 16,21-22-16,0 0 0,-21 0 0,21 0 15,-21 22-15,0-22 0,0 0 0,0 0 16,0 0-16,0 0 16,0 1-16,0-1 15,0 0-15,0-42 47,22 0-31</inkml:trace>
  <inkml:trace contextRef="#ctx0" brushRef="#br0" timeOffset="199880.52">19960 8065 0,'21'-22'0,"-42"44"0,42-65 16,-21 64 0,0 1-1,0-1-15,-21 0 0,0 21 16,0-21-16,21 22 0,-21-1 0,-1 0 16,1-20-16,0 20 0,0 0 0,-21-21 15,20 1-15,1 20 0,0-21 16,0 0-16,0 0 0,21 1 0,-21-1 15,21 0 1,21-21 15,0 0-15,0-21-16,0 0 0</inkml:trace>
  <inkml:trace contextRef="#ctx0" brushRef="#br0" timeOffset="200204.33">20235 8424 0,'21'0'0,"1"0"15,-22-21-15,0 0 16,21 21-16,-21-21 0,0 0 15,0 0 1,-21 21 0,-1 21-1,1 0 1,21 0-16,0 0 16,0 0-1,0 1 1,0-44 15</inkml:trace>
  <inkml:trace contextRef="#ctx0" brushRef="#br0" timeOffset="201161.78">21294 8043 0,'0'0'0,"0"-21"16,0 0-16,0 0 15,0 0-15,0 42 31,0 21-31,0-21 16,0 22-16,0-22 0,0 21 0,21 1 16,-21-22-16,0 21 0,0 0 15,0-20-15,0 20 0,0-21 0,0 0 16,0 0-16,0 1 0,0-1 16,0 0-16,0 0 0,0 0 15,0-42 16,0 0-15,0 0-16,0 0 0,0-1 16,0-20-16,0 21 0,0-21 15,0-1-15,0 1 0,0 21 0,21-22 16,0 1-16,-21 0 0,21 21 16,0-1-16,1 1 0,-1 0 0,0 21 15,21 0-15,-21 0 0,1 0 0,20 21 16,-21 0-16,0 1 0,0 20 15,1-21-15,-1 21 0,0-20 16,-21 20-16,0-21 0,0 21 0,0-20 16,0 20-16,0-21 0,0 0 15,0 0-15,0 1 0,0-1 0,0 0 16,0 0 0,-21-21-16,21-21 31,0 0-31,0 0 15,21-1-15,-21 1 0,21 0 0,0 0 16,-21-21-16,21 20 0,1-20 0,-1 0 16,0-1-16,0 1 0,0 21 15,0-21-15,1 20 0,-1 1 16,0 0-16,0 0 0,0 21 16,0 0-16,1 0 0,-1 21 0,0 0 15,-21 0-15,21 1 0,-21 20 0,21-21 16,-21 21-16,0-20 0,0-1 15,0 21-15,0-21 0,0 0 0,0 1 16,0-1-16,0 0 0,0 0 16,0 0-16,0 0 0,0 1 15,0-44 17,0 1-17,0 0-15</inkml:trace>
  <inkml:trace contextRef="#ctx0" brushRef="#br0" timeOffset="201556.57">22394 8255 0,'0'0'0,"43"0"15,-22 0-15,0 0 16,0 0-16,21 0 0,-20 0 0,-1 0 15,21-21-15,-21 21 0,0-21 16,22 21-16,-22-21 0,0-1 16,0 1-16,0 0 0,-21 0 15,0 0-15,0 0 0,0-1 16,0 1-16,0 0 0,-21 0 0,0 0 16,0 21-16,0 0 15,0 0-15,-1 0 0,-20 0 0,21 21 16,0 0-16,0 21 0,-1-20 0,1 20 15,0 0-15,0-21 0,0 22 16,21-1-16,0-21 0,0 22 0,0-22 16,0 0-16,0 0 0,0 0 0,21 0 15,0 1-15,0-22 0,0 21 16,1-21-16,20 0 0,-21 0 16,0 0-16,0 0 0,1 0 0,20 0 15,-21 0-15,0 0 0,0-21 16,1 21-16,-1-22 0,0 1 0,21 0 15</inkml:trace>
  <inkml:trace contextRef="#ctx0" brushRef="#br0" timeOffset="201824.41">23283 7747 0,'0'0'0,"0"-21"0,0 0 0,0 42 31,0 0-31,0 0 15,0 0-15,0 22 0,0-22 0,-21 21 16,21 1-16,-21-1 0,21 0 16,0 1-16,0-22 0,0 21 0,-21 0 15,21 1-15,0-22 0,-21 21 0,21-21 16,0 1-16,0-1 0,0 0 16,0 0-16,0 0 0,21-21 31,0 0-16,-21-21-15,21 21 0,0-21 0,0 0 16</inkml:trace>
  <inkml:trace contextRef="#ctx0" brushRef="#br0" timeOffset="203340.09">23495 7789 0,'0'0'15,"0"-21"-15,21 0 0,-21 0 0,0 0 0,0 42 31,0 0-31,0 0 0,0 0 16,0 1-16,0 20 0,0-21 0,0 21 16,0 1-16,0-1 0,0 0 15,0 1-15,0-22 0,0 21 0,-21 1 16,21-22-16,-21 21 0,21-21 16,-21 0-16,21 22 0,0-22 15,0 0-15,0 0 0,0 0 16,0-42 15,21 21-15,0-21-16,-21 0 0,21 0 0,0 0 15,0-1-15,-21 1 0,22-21 16,-1 21-16,0 0 0,0-1 0,0 1 16,0 0-16,1 0 0,-22 0 15,21 21-15,0 0 0,-21 21 16,0 0-1,0 0-15,0 0 0,0 1 16,0-1-16,0 0 0,0 0 0,0 0 16,0 0-16,0 1 0,0-1 0,21-21 15,-21 21-15,21 0 0,0 0 16,1-21-16,-1 0 16,0 0-16,0 0 0,0 0 15,0 0-15,1 0 0,-1 0 16,0 0-16,0-21 0,0 21 0,0-21 15,-21 0-15,22 0 0,-1-1 0,0 1 16,-21 0-16,0 0 16,21 0-16,-21 0 0,21-1 15,-21 1 1,0 42 0,-21 1-1,21-1-15,-21 0 0,21 0 16,0 0-16,0 0 0,0 1 0,0-1 15,0 0-15,0 0 0,0 0 16,21-21 0,0 21-16,0-21 15,1 0-15,-1 0 0,0 0 16,0 0-16,0 0 16,0-21-16,-21 0 15,22 21-15,-22-21 0,21 0 0,-21 0 16,0-1-16,0 1 0,0 0 15,0 0-15,0 0 0,0 0 0,0-1 16,-21 1-16,-1 0 0,1 0 0,0 21 16,0-21-16,0 21 15,0 0-15,42 0 47,0 0-47,0 21 0,0-21 0,22 0 16,-22 0-16,21 0 15,-21 0-15,22 0 0,-1 0 0,0 0 16,-21-21-16,22 21 0,-1-21 0,-21 21 16,22 0-16,-1-22 0,-21 22 15,0 0-15,22-21 0,-22 21 0,0 0 16,0 0 0,-42 0-1,0 0-15,0 21 16,-1 1-16,1-22 0,0 21 15,0 0-15,0 0 0,0 0 16,-1 0-16,1 1 0,21-1 0,0 0 16,-21 0-16,0 0 0,21 0 15,0 1-15,0-1 0,0 0 16,0 0-16,0 0 0,0 0 31,21-21-31,0 0 0,0 0 16,1 0-16,-1 0 0,0 0 0,0-21 15,0 21-15,-21-21 0,21 21 16,1-21-16,-1 0 0,0 0 0,-21-1 16,21 1-16,0 0 0,-21-21 15,0 21-15,21-22 0,-21 1 0,22 0 16,-22-1-16,0 1 0,21-22 0,-21 22 16,0 0-16,21-1 15,-21 22-15,0-21 0,21 21 0,-21 0 16,0-1-16,0 1 0,0 0 0,0 42 31,0 0-31,0 1 0,0-1 16,0 0-16,-21 0 0,21 21 15,-21-20-15,21 20 0,-21 0 0,21-21 16,0 22-16,-22-1 0,22 0 0,0 1 16,0-22-16,0 21 0,0 1 15,0-22-15,0 21 0,22-21 0,-1 0 16,0 1-16,-21 20 0,21-42 15,0 21-15,0 0 0,1 0 16,-1-21-16,0 22 0,0-22 16,0 0-16,0 0 0,1 0 0,-1 0 15,0 0-15,0 0 0,0 0 16,0 0-16,-21-22 0,22 1 0,-1 21 16,0-21-16,0 21 0,-21-21 15,21 0-15,0 0 0,-21-1 16,0 1-16,0 0 0,22 21 0,-22-21 15,0 0-15,0 0 16,-22 21-16,1-22 0</inkml:trace>
  <inkml:trace contextRef="#ctx0" brushRef="#br0" timeOffset="203724.87">22648 7938 0,'21'0'0,"1"0"16,-1 0-16,21 0 0,0 0 0,1-22 15,-1 22-15,0-21 0,22 21 0,-22 0 16,-21 0-16,22 0 0,-1-21 16,-21 21-16,0 0 0,1 0 0,-1 0 15,0 0-15,0 0 31</inkml:trace>
  <inkml:trace contextRef="#ctx0" brushRef="#br0" timeOffset="206468.61">25781 7938 0,'0'-22'0,"0"1"16,-21 0-16,0 21 15,21-21-15,-22 21 32,22 21-17,0 0-15,0 0 0,-21 22 0,21-22 16,0 0-16,0 21 0,0-20 0,0 20 16,0-21-16,0 21 0,0-20 15,-21-1-15,21 0 0,0 0 0,-21 0 16,21 0-16,0 1 0,0-1 15,0-42 32,0-1-47,0 1 0,0 0 16,0 0-16,0 0 0,0-22 16,0 22-16,21 0 0,-21-21 15,21 21-15,-21-22 0,21 22 0,1 0 16,-22 0-16,21 0 0,0-1 0,0 22 15,0 0-15,0 0 16,1 22-16,20-1 0,-21 0 0,0 0 16,0 21-16,1-20 0,-1 20 15,0-21-15,0 0 0,-21 22 0,21-22 16,0 0-16,1 0 0,-1 0 0,-21 0 16,21 1-16,0-1 0,0-21 15,-21 21-15,21-21 16,1 0-16,-1 0 0,0 0 15,0 0-15,-21-21 16,21 0-16,0-1 0,1 1 16,-22 0-16,21 0 0,0 0 0,0-22 15,0 22-15,-21-21 0,21 21 16,22-22-16,-22 22 0,0 0 0,0-21 16,0 21-16,22 21 0,-22-22 15,0 22-15,0 0 0,0 0 0,1 0 16,-1 0-16,0 0 0,-21 22 0,0-1 15,21 0-15,-21 0 0,21 0 16,-21 0-16,0 1 0,0-1 16,0 0-16,0 0 0,0 0 0,0 0 15,0 1-15,0-1 16,0-42 31,0-1-47,0 1 15,0 0-15,0 0 0,0 0 16,0 0-16,0-22 0,-21 22 16,0 0-16,0 0 0,21 0 0,-21-1 15,-1 22-15,1-21 0,0 21 16,0 0-16,0 0 0,0 0 16,-1 0-16,1 0 0,0 0 0,0 21 15,0 1-15,0-1 0,-1 0 16,1 0-16,21 0 0,0 0 0,-21 22 15,21-22-15,-21 0 0,21 0 0,0 22 16,0-22-16,0 0 0,0 0 16,0 0-16,0 0 0,0 1 0,0-1 15,21 0-15,0-21 0,0 0 16,1 0-16,-1 0 16,0 0-16,0 0 0,0 0 0,0 0 15,1-21-15,-1 0 16,0-1-16,0 22 0,0-21 15,0 0-15,1 0 0,-22 0 0,21 0 16,-21-1-16,21 1 0,-21-21 0,0 21 16,0 0-16,0-1 0,0 1 15,0 0-15,0 0 0,0 42 32,0 0-17,0 0-15,0 1 0,0-1 0,0 0 16,0 21-16,0-21 0,0 1 15,0-1-15,0 0 0,0 0 0,0 0 16,0 0-16,21 1 0,0-22 16,-21 21-16,21-21 0,1 0 15,-1 0-15,0 0 0,0 0 0,21 0 16,-20 0-16,-1 0 0,0 0 0,21 0 16,-21 0-16,1-21 0,-1-1 15,-21 1-15,21 0 0,0 0 0,0 0 16,-21 0-16,0-1 0,0 1 0,21 0 15,-21-21-15,0 21 0,0-1 16,0 1-16,0 0 0,0 0 0,0 0 16,0 42-1,0 0 1,0 0-16,0 0 16,0 22-16,0-22 0,-21 0 15,21 21-15,0-20 0,0 20 0,0-21 16,-21 0-16,21 0 0,0 1 0,-21-1 15,21 0-15,0 0 0,0 0 16,0-42 31,0 0-47,21 0 16,0 0-16,0-1 0,-21 1 15,0-21-15,22 21 0,-1 0 16,0-1-16,0-20 0,-21 21 15,21 0-15,0 0 0,1-1 16,-1 1-16,0 21 0,0 0 16,0 21-1,-21 1-15,21-22 0,-21 21 16,0 0-16,0 0 0,22 21 0,-22-20 16,0-1-16,0 0 0,0 0 0,0 0 15,0 0-15,0 1 16,21-22-1,0 0 17,0 0-17,-21-22-15,21 1 16,0 0-16,-21 0 0,22 0 0,-1 0 16,0-1-16,-21 1 0,21 0 0,0 0 15,0-21-15,1 20 0,-1 1 16,0 0-16,0 0 0,0 0 0,0 21 15,1 0-15,-1-21 0,0 21 16,-21 21-16,0 0 16,0 0-16,0 0 0,0 0 15,0 1-15,0 20 16,0-21-16,0 0 0,0 0 0,0 1 16,-21-1-16,21 0 0,0 0 0,0 0 15,0 0-15,0 1 0,0-1 16,0 0-16,0 0 15,21-21-15,0 0 0,0 21 16,0-21-16,22 0 0,-22 0 16,0 0-16,0 0 0,0 0 0,1 0 15,-1 0-15,21-21 0,-21 0 0,0 21 16,1-21-16,-1 0 0,0-1 16,0 22-16,0-42 0,0 21 0,-21 0 15,22 0-15,-1-22 0,0 22 16,-21 0-16,0-21 0,0 20 15,0 1-15,0 0 0,0 0 0,0 0 16,-21 21 0,0 0-16,-1 0 0,1 0 15,0 0-15,0 0 0,0 21 0,0 0 16,-1 0-16,22 0 0,-21 22 16,21-22-16,0 0 0,0 0 0,0 0 15,0 22-15,0-22 0,0 0 16,0 0-16,0 0 0,21 1 0,-21-1 15,22-21-15,-1 21 0,-21 0 0,21-21 16,0 21-16,0-21 16,0 0-16,1 21 0,-1-21 15,0 0-15,0 0 0,0 0 0,0 0 16,1 0-16,-1 0 16,0 0-16,0 0 0,0 0 15,0 0-15,-21-21 0,22 0 16,-22 0-1,0 0 1,0 0 0</inkml:trace>
  <inkml:trace contextRef="#ctx0" brushRef="#br0" timeOffset="206651.51">28681 8361 0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55:4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3535 0,'-21'0'0,"-1"0"15,22-21-15,-21 21 16,0 0-16,0 0 16,21-21-16,-21 21 15,0 0 1,42 0 15,0 0-15,0 0-16,43 0 0,-22 0 0,0 0 15,1 0-15,20 0 0,43 0 0,-64-22 16,22 22-16,-22 0 0,22 0 0,20-21 16,-20 21-16,-22 0 0,0 0 0,43 0 15,-43-21-15,1 21 0,-1 0 0,0 0 16,22 0-16,-43 0 0,0 0 0,0 0 15,1 0-15,-1 0 0,0 0 0,0 0 16,-42 0 31,0 0-47,-22 0 16,22 0-16,0 21 15,0-21-15</inkml:trace>
  <inkml:trace contextRef="#ctx0" brushRef="#br0" timeOffset="500.73">3006 3471 0,'0'0'0,"-22"0"15,1 0 1,0 0-1,21 22 1,0-1 0,0 0-16,0 0 0,0 0 15,0 22-15,0-22 0,21 0 0,-21 0 16,21 0-16,-21 22 0,0-22 0,22 0 16,-22 0-16,21 21 0,0 22 0,-21-43 15,0 21-15,0-20 0,0 20 0,21 21 16,-21-41-16,0 20 0,0-21 15,0 21-15,0 22 0,0-43 0,0 0 16,0 22-16,0-22 0,0 21 0,-21-21 16,0 0-16,21 22 0,-21-22 0,-1 0 15,1 0-15,0 0 0,21 1 0,-21-22 16,-21 21-16,20-21 0,1 0 0,0 0 16,-21 0-16,-1 0 0,22 0 0,0 0 15,0 0-15,0 0 0,-22 0 0,22-21 16,-21-1-16,21 1 0,-22 0 0,22 0 15,0 21-15,-21-21 0,21 0 0,-1-1 16,1 1-16,21 0 0,-21 0 0,21 0 16,0 0-1,0-1 1,0 1-16,21 0 16,22 0-16,-22 0 15,0 21-15,0-21 0</inkml:trace>
  <inkml:trace contextRef="#ctx0" brushRef="#br0" timeOffset="964.46">3789 3514 0,'0'0'15,"0"-21"-15,0-1 16,-21 22-16,-1 0 16,22 22-1,0 20-15,0-21 16,0 0-16,0 0 0,22 1 0,-22-1 15,21 21-15,-21-21 0,21 22 16,-21-22-16,21 42 0,0-42 0,-21 22 16,0-1-16,0-21 0,0 64 0,21-64 15,-21 21-15,0 1 0,0-22 0,0 42 16,0-41-16,22-1 0,-22 21 0,0 0 16,21-20-16,-21-1 0,0 0 15,0 0-15,0 0 0,0 0 16,0-42 31,21 0-32,-21 0-15,21 0 0,-21-22 16</inkml:trace>
  <inkml:trace contextRef="#ctx0" brushRef="#br0" timeOffset="1325.05">4424 3556 0,'0'0'0,"-21"-21"0,-1 21 31,1 0-31,21 21 15,-21 0-15,0 22 16,21-22-16,0 0 0,-21 21 0,21-21 16,-43 43-16,43-43 0,0 21 0,-21 1 15,-21 20-15,21-20 0,21-1 0,-21 0 16,-1 1-16,-20 41 0,21-63 0,0 22 16,21-1-16,-21-21 0,-1 0 0,1 22 15,21-22-15,-21 0 0,21 0 0,-21 0 16,21 1-16,0-1 15,0-42 17,0-1-17</inkml:trace>
  <inkml:trace contextRef="#ctx0" brushRef="#br0" timeOffset="1928.82">4784 3641 0,'42'-43'16,"-42"22"-16,0 0 15,0 42 17,0 0-32,0 1 0,0-1 15,0 0-15,0 21 0,0-21 0,0 43 16,0-22-16,0 1 0,0-22 15,-21 63-15,21-41 0,0-1 0,0 0 16,-21 43-16,21-64 0,0 22 0,0-1 16,0-21-16,0 0 0,-22 0 0,22 22 15,0-22-15,0 0 0,-21-21 0,21 21 16,0 0-16,0 1 16,0-44 30,0 1-46,0 0 16,0 0-16,0 0 0,0 0 0,0-1 16</inkml:trace>
  <inkml:trace contextRef="#ctx0" brushRef="#br0" timeOffset="2300.61">4720 3662 0,'0'0'16,"0"-21"-16,0 0 15,21 21 1,0 0-16,1 0 0,-1 0 16,0 0-16,0 0 0,0 0 15,0 0-15,1 21 0,-1 0 0,0 0 16,0 0-16,21 0 0,-20 1 0,-1-1 15,21 42-15,-42-42 0,21 1 0,0 20 16,-21 21-16,22-41 0,-22-1 0,21 0 16,-21 42-16,21-41 0,-21-1 0,0 0 15,0 0-15,0 0 0,0 0 16,0-42 31,0 0-32,0 0-15,0 0 16,0 0-16,0-1 0,0 1 0</inkml:trace>
  <inkml:trace contextRef="#ctx0" brushRef="#br0" timeOffset="2960.74">5715 3493 0,'0'0'0,"-21"0"31,21 21-31,-21-21 16,21 21-16,-22 0 0,22 0 15,-21 0-15,0 1 0,21-1 0,0 21 16,-21-21-16,0 0 0,0 22 0,21-22 15,-22 21-15,1 22 0,21-22 0,-21-21 16,0 22-16,0-1 0,21-21 0,0 0 16,-21 0-16,-1 22 0,22-22 0,0 0 15,0 0-15,0-42 47,22 0-31,-1 0-16,-21 0 0,0-1 0,42-41 15,-42 42-15,21-22 0,0 22 0,-21-21 16,22 0-16,-1-1 0,0 1 0,-21 21 16,21-22-16,0 1 0,22 0 0,-43-1 15,21 22-15,-21 0 0,21 21 0,0-42 16,-21 21-16,21 21 31,0 21-31,-21 0 16,0 0-16,22 21 0,-22-20 15,0 20-15,21-21 0,-21 43 0,0-43 16,0 21-16,0-21 0,0 22 0,0 20 16,0-21-16,0 1 0,0-22 0,0 42 15,0-20-15,0-22 0,0 21 0,0 1 16,0-22-16,0 0 0,0 21 0,21-42 16,-21 21-16,0 22 0,0-22 0,0 0 15,0 0-15,21-21 31,-21-21 1,0 0-17,0 0-15,0 0 16</inkml:trace>
  <inkml:trace contextRef="#ctx0" brushRef="#br0" timeOffset="3640.92">6816 3958 0,'0'0'0,"-22"0"0,-20 0 16,21 21-16,0-21 16,0 0-16,-1 22 15,44-22 16,-1 0-15,21 0-16,-21 0 0,22 0 16,-1 0-16,21 0 0,-20 0 0,-1 0 15,0 0-15,1 0 0,63 0 0,-64 0 16,0 0-16,22 0 0,42 0 0,-64 0 16,21 0-16,-20 0 0,20 0 0,22 0 15,-43 0-15,1 0 0,-1 0 0,21 0 16,-41 0-16,-1 0 0,0 0 0,0 0 15,21 0-15,-20 0 0,-22-22 47,-22 22-15,1-21-32,0 0 15,0 0-15,0 21 16,21-21-16</inkml:trace>
  <inkml:trace contextRef="#ctx0" brushRef="#br0" timeOffset="4188.6">7726 3598 0,'0'0'0,"0"22"31,0-1-31,0 0 16,21-21-16,-21 21 0,21-21 0,0 21 16,-21 0-16,43 1 0,-22-22 0,0 21 15,0-21-15,0 21 0,43-21 0,-43 21 16,21-21-16,-21 0 0,22 0 0,-1 21 15,0-21-15,-20 0 0,-1 0 0,21 21 16,-21-21-16,0 0 0,1 0 0,20 0 16,-21 0-16,0 0 15,0 0 1,-21 22-16,0-1 16,-21-21-1,0 42-15,0-42 0,0 21 0,0-21 16,-1 43-16,1-22 0,0-21 0,0 21 15,0 0-15,-22 21 0,22-20 0,0-1 16,0 0-16,-21 21 0,20-21 0,1 1 16,0-1-16,0 0 0,-43 0 0,64 0 15,-21 0-15,0 1 0,-21-1 0,42 0 16,-21-21-16,-1 21 16,22 0 15,0-42 16</inkml:trace>
  <inkml:trace contextRef="#ctx0" brushRef="#br0" timeOffset="8713">9229 3852 0,'-22'0'16,"22"-21"-16,0 0 0,-21 21 15,0 0-15,21-21 0,-21 0 16,0 0-16,21-1 16,0 1-16,0 0 15,0 0-15,0 0 16,21 21-16,0-21 0,0 21 16,0 0-16,1 0 0,-1 0 0,0 0 15,21 0-15,-21 0 0,1 21 16,20 0-16,-21 0 0,0 21 0,22-20 15,-22 20-15,0-21 0,-21 21 16,21 1-16,-21-1 0,0 22 16,0-22-16,0 0 0,0 22 15,0-22-15,0 0 0,0 1 0,-21-22 16,21 21-16,0-21 0,0 1 0,-21-1 16,0 0-16,-1-21 15,1 0 1,21-21-16,-21 0 0,0-22 15,21 22-15,0 0 0,0-21 16,0-1-16,0 1 0,0-22 16,0 22-16,0 0 0,0-22 0,0 22 15,21 0-15,0-1 0,0 1 0,1 0 16,20-1-16,-21 22 16,21 0-16,1 0 0,-22 0 0,21 21 15,-21 0-15,22 0 0,-22 0 16,0 0-16,0 0 15,-21 21-15,0 0 16,0 0-16,0 0 16,0 0-16,0 1 15,0-1 1</inkml:trace>
  <inkml:trace contextRef="#ctx0" brushRef="#br0" timeOffset="9169.15">9969 4064 0,'0'0'16,"0"21"-16,0 22 0,22-43 31,-1 0-31,0 0 16,0-22-16,0 1 0,0 0 15,-21 0-15,22 0 0,-1 21 16,0-21-16,0-22 0,0 22 0,-21 0 15,0 0-15,21 0 0,-21-1 16,0 1-16,0 0 0,0 0 16,-21 0-1,0 21-15,0 0 0,0 0 16,0 0-16,-1 21 0,1 0 16,0 0-16,0 0 0,0 1 15,21 20-15,-21-21 0,21 21 0,-22 1 16,22-1-16,-21 0 0,21 1 15,0-1-15,0-21 0,0 22 0,0-22 16,0 21-16,0-21 0,21 0 0,1 1 16,-1-22-16,0 21 0,-21 0 15,21-21-15,0 0 0,0 0 16,22 0-16,-22 0 0,0 0 16,21 0-16,-20 0 0,20-21 0,-21 0 15,21-1-15,-20 1 0,20-21 0,-21 21 16,21-22-16,1 22 0,-22-21 15,21 0-15,1-1 0,-1-20 0,0 42 16,1-22-16</inkml:trace>
  <inkml:trace contextRef="#ctx0" brushRef="#br0" timeOffset="9542.94">10922 3810 0,'0'0'15,"21"-21"-15,-21 0 0,-21 21 32,0 0-32,-22 21 0,22-21 15,0 21-15,0 0 16,0 0-16,0 1 0,-1-22 0,1 21 15,0 0-15,21 0 0,0 0 16,0 0-16,0 1 0,0-1 16,0 0-16,21-21 15,0 21-15,1 0 0,-1-21 16,0 21-16,0-21 0,0 22 0,0-22 16,1 0-16,-1 21 0,0 0 15,0 0-15,-21 0 16,0 0-16,-21 1 15,0-22-15,0 21 0,-1 0 16,-20-21-16,21 21 0,-21-21 16,-1 21-16,22-21 0,-21 0 15,21 0-15,-1 0 0,-20 0 0,21 0 16,0 0-16,0 0 0,-1 0 16,22-21-16,0 0 15,0 0 1,22 0-16,-1 21 15,21-22-15,-21 1 0,22 0 0,-1 21 16</inkml:trace>
  <inkml:trace contextRef="#ctx0" brushRef="#br0" timeOffset="9897.74">11599 3958 0,'-21'-21'15,"42"42"-15,-42-63 0,21 21 16,0 0-16,-21 21 0,21-22 0,0 1 16,-21 21-16,21-21 15,-21 42 16,21 0-31,0 1 0,0-1 16,0 0-16,0 21 0,0 1 0,0-1 16,0 21-16,0-20 0,0 20 15,0 1-15,-22-1 0,22-20 0,0 41 16,0-20-16,-21-1 0,0 22 0,0 0 16,0-1-16,0 1 0,21 0 15,-22-22-15,1 22 0,0-1 0,0-20 16,0-22-16</inkml:trace>
  <inkml:trace contextRef="#ctx0" brushRef="#br0" timeOffset="10028.67">11345 4826 0,'0'-21'0,"0"-21"15,21-1-15</inkml:trace>
  <inkml:trace contextRef="#ctx0" brushRef="#br0" timeOffset="10088.62">11430 4128 0,'0'0'0,"0"-43"16</inkml:trace>
  <inkml:trace contextRef="#ctx0" brushRef="#br0" timeOffset="10608.84">12234 6837 0</inkml:trace>
  <inkml:trace contextRef="#ctx0" brushRef="#br0" timeOffset="11696.69">11578 4001 0,'0'0'0,"-21"-22"0,21 1 15,-21 0-15,21 0 16,0 0-16,0 0 16,0-1-16,0 1 15,0 0-15,0 0 16,21 0-16,0 21 16,0-21-16,0 21 0,1 0 0,-1 0 15,0 0-15,0 0 0,21 0 0,-20 0 16,-1 0-16,0 21 0,0 0 15,0 0-15,0-21 0,-21 21 0,0 0 16,0 1-16,0 20 0,0-21 16,0 0-16,0 0 0,0 22 0,-21-22 15,0 0-15,0 21 0,-21-20 0,20-1 16,1 0-16,0 0 0,-21 0 16,21-21-16,-1 21 0,1-21 15,0 0-15,0 0 16,21-21 15,21 21-15,0-21-16,0 0 0,1 0 15</inkml:trace>
  <inkml:trace contextRef="#ctx0" brushRef="#br0" timeOffset="13268.63">12404 3810 0,'0'0'0,"-22"0"31,1 0-15,0 0-16,0 21 16,0 0-16,0-21 0,-1 22 15,22-1-15,-21 0 0,0 0 0,0 0 16,21 22-16,0-22 0,-21 0 0,21 21 15,-21-21-15,21 1 0,0-1 16,0 0-16,0 0 0,0 0 16,0 0-16,21-21 0,0 0 0,0 22 15,0-22-15,0 0 0,1 0 0,-1 0 16,0 0-16,0-22 0,0 22 16,22-21-16,-22 0 0,0 0 0,0 0 15,0 0-15,0-1 0,1 1 0,-1-21 16,-21 21-16,0-22 0,21 22 15,-21-21-15,0 21 0,0 0 0,0-22 16,0 22-16,0 0 0,-21 0 16,0 21-16,-1 0 0,1 0 0,0 0 15,0 0-15,0 0 0,0 0 16,-1 0-16,1 21 0,0 0 16,0-21-16,0 21 0,21 0 0,-21-21 15,21 22-15,0-1 0,0 0 16,21-21-1,0 0-15,0 0 0,0 0 16,22 0-16,-22 0 0,0 0 16,21 0-16,1-21 0,-22 21 0,21-21 15,0 21-15,-20-22 0,20 22 0,-21 0 16,21-21-16,-20 0 0,20 21 16,-21 0-16,0 0 0,22 0 0,-22 0 15,0 0-15,0 0 16,-21 21-16,21-21 0,-21 21 15,0 1-15,0-1 0,0 0 16,0 0-16,0 0 0,0 0 16,0 1-16,-21-1 0,21 0 15,-21 0-15,21 0 0,-21 0 0,0 1 16,-1-1-16,1 0 16,0-21-1,21-21 1,0 0-1,0-1-15,0 1 0,0 0 16,0 0-16,21-21 16,0 20-16,1 1 0,-1 0 0,0 0 15,0-21-15,21 20 0,-20 1 0,20 21 16,0-21-16,1 0 0,-22 21 16,21 0-16,-21 0 0,0 0 0,1 0 15,-1 0-15,0 0 0,0 0 0,-21 21 16,0 0-16,0 0 15,0 1-15,0-1 0,0 0 0,0 21 16,0-21-16,-21 1 0,21 20 16,0-21-16,0 0 0,0 0 0,0 1 15,0-1-15,0 0 0,0 0 0,0 0 32,21-21-32,0 0 0,0 0 0,1 0 15,20 0-15,-21-21 0,0 0 0,22 21 16,-22-21-16,21 0 0,-21-1 15,22-20-15,-22 21 0,0 0 0,0-22 16,0 22-16,0 0 0,1-21 0,-1 21 16,0-1-16,-21 1 0,0 0 15,0 0-15,-21 21 16,0 0-16,-1 0 16,1 0-16,0 21 0,0-21 15,0 21-15,0 0 0,21 1 0,0-1 16,0 0-16,0 0 15,0 0-15,0 0 0,0 1 16,21-1-16,0 0 0,0 0 16,0 0-16,-21 0 0,21-21 15,1 22-15,-1-1 0,-21 0 16,21 0-16,-21 0 0,0 0 16,-21-21-1,0 0-15,-1 0 16,1 0-16,0 0 15,0 0-15,0-21 0,0 21 16,-1 0-16,22-21 0,-21 21 16,42 21 15,1-21-15,-1 0-16,0 0 0,0 0 15,0 0-15,0 0 0,1 0 0,-1 0 16,21 0-16,-21 0 0,0 0 0,22-21 15,-22 21-15,21-21 0,-21 21 16,22-21-16,-22 0 0,21-1 0,-21 1 16,22 0-16,-22 0 0,0 0 15,21 0-15,-20-1 0,-1-20 16,-21 21-16,21 0 0,-21 0 16,0 42 15,-21 0-31,21 0 0,-21 0 15,21 22-15,0-22 0,-22 0 16,1 0-16,21 21 0,0-20 0,0-1 16,0 0-16,0 0 0,0 0 0,0 0 15,0 1-15,21-22 32,1 0-32,-1 0 0,0 0 15,-21-22-15,21 1 0,0 0 16,0 0-16</inkml:trace>
  <inkml:trace contextRef="#ctx0" brushRef="#br0" timeOffset="13642.42">14478 3641 0,'0'0'0,"-21"-21"0,0 21 0,-1 0 15,1 0-15,0 0 0,0 0 16,0 0-16,0 21 0,-1 0 15,1 0-15,21 0 16,0 0 0,21-21-16,1 22 0,-1-22 15,0 0-15,0 0 16,0 0-16,0 0 0,1 0 0,-1-22 16,0 1-16,0 21 0,0-21 0,-21 0 15,0 0-15,0 0 16,0-1-16,0 1 0,0 0 0,-21 21 15,0-21-15,0 21 0,0 0 0,-1 0 16,1 0-16,0 0 0,0 0 16,0 0-16,0 0 0,-1 21 0,22 0 15,-21-21-15,21 21 16,0 1-16,0-1 0,0 0 16,0 0-16,21-21 15,1 0-15,-1 0 0,0 0 16,0 0-16,21 0 0</inkml:trace>
  <inkml:trace contextRef="#ctx0" brushRef="#br0" timeOffset="14268.57">14880 3408 0,'0'0'15,"0"-21"-15,0-22 16,-21 43-16,0 0 31,21 22-15,0-1-16,0 0 0,0 0 15,0 21-15,-21-20 0,21 20 0,0-21 16,-22 21-16,22 1 0,0-1 16,0 0-16,0-20 0,-21 20 0,21 0 15,0 1-15,-21-1 0,21 0 16,0 1-16,0-1 0,-21-21 0,21 21 15,-21-20-15,21 20 0,0-21 0,0 0 16,0 0-16,-21-21 16,21 22-16,-22-1 0,22-42 31,0-1-31,0 1 16,0 0-16,0 0 0,0-21 15,22 20-15,-1 1 0,0-21 0,0 21 16,-21 0-16,42-1 0,-20-20 15,-1 21-15,0 21 0,21-21 0,-21 0 16,22 21-16,-22 0 0,21 0 0,-21 0 16,22 0-16,-22 0 0,0 0 15,21 0-15,-20 0 0,-1 21 0,0 0 16,-21 0-16,0 0 16,0 0-16,0 1 0,0-1 15,0 0-15,0 0 0,-21 0 0,0 0 16,-1 1-16,-20-1 0,21 0 15,-21 0-15,20 0 0,-20 0 0,21-21 16,0 22-16,-22-22 0,22 0 0,0 21 16,0-21-16,0 0 0,0 0 15,-1 0 1,22-21 15,0-1-31,0 1 16,22 0-16,-1 0 0,0 0 0</inkml:trace>
  <inkml:trace contextRef="#ctx0" brushRef="#br0" timeOffset="14620.38">15706 3175 0,'0'0'0,"0"21"47,0 0-47,0 1 0,0 20 0,0-21 16,0 21-16,0 22 0,-22-22 16,22 1-16,-21 20 0,21-21 0,-21 1 15,21 20-15,0-20 0,-21-1 0,0 0 16,0 1-16,21-1 0,-22 0 15,1-21-15,21 22 0,-21-22 0,21 21 16,-21-21-16,21 1 0,-21-1 0,21 0 16,0 0-1,21-42 1,0 0 0,0 0-16,0-1 0,1 1 15,-1 0-15</inkml:trace>
  <inkml:trace contextRef="#ctx0" brushRef="#br0" timeOffset="15081.11">15811 3895 0,'0'0'0,"0"21"16,0 0-1,22-21 1,-1 0-16,0 0 15,0 0-15,0 0 0,0-21 0,1 21 16,-1 0-16,0-21 0,0 0 0,0 21 16,0-22-16,1 1 0,-1 21 15,0-21-15,-21 0 0,0 0 0,21 21 16,-21-21-16,0-1 0,0 1 16,-21 21-1,0 0-15,0 0 0,-1 0 16,1 21-16,-21-21 0,21 22 15,0-1-15,-1 0 0,1 0 0,0 0 16,0 22-16,0-22 0,0 0 16,21 21-16,0-21 0,-22 22 15,22-22-15,0 0 0,0 0 0,0 0 16,0 1-16,0-1 0,22-21 0,-1 21 16,0-21-16,0 0 15,0 21-15,22-21 0,-22 0 0,0 0 16,0 0-16,0 0 0,22 0 15,-22-21-15,0 21 0,0 0 0,0-21 16,0 21-16,-21-21 0,22 21 0,-22-22 16,21 22-16,-21-21 0,0 0 15</inkml:trace>
  <inkml:trace contextRef="#ctx0" brushRef="#br0" timeOffset="19740.84">17801 4106 0,'0'0'0,"0"22"0,0-1 15,0 0-15,-21-21 16,42 0 15,0-21-15,0 0-16,1-1 0,-1 1 16,0 0-16,0 0 0,0 0 0,22 0 15,-22-22-15,0 22 0,0 0 16,0-21-16,0 20 0,-21 1 0,0 0 15,0 0-15,0 0 0,0 0 16,0-1-16,0 1 0,-21 21 0,0-21 16,0 21-16,0 0 0,0 0 15,-1 0-15,1 21 16,0 0-16,0-21 0,0 22 0,21-1 16,0 21-16,0-21 0,-21 0 15,21 22-15,0-1 0,0-21 0,0 22 16,0-1-16,0-21 0,0 21 0,21-20 15,-21 20-15,21-21 0,0 0 16,-21 0-16,21 1 0,0-22 0,1 21 16,-1-21-16,0 21 0,0-21 15,0 0-15,0 0 0,1 0 16,-1 0-16,0-21 0,0 0 16,0 21-16,0-22 0,1 1 0,-1 0 15,0-21-15,0 21 0,0-22 16,22 1-16,-22 0 0,21 20 15,0-20-15,-20 21 0,20-21 0,0 20 16,1 1-16,-22 0 0,21 0 16,0 21-16,-20 0 0,-1 0 0,21 0 15,-21 0-15,0 0 0,-21 21 0,22 0 16,-22 0-16,0 1 0,0 20 16,0-21-16,0 21 0,0-20 0,0 20 15,-22 0-15,22-21 0,-21 22 16,0-22-16,0 21 0,0-21 0,21 1 15,-21-22-15,21 21 0,0 0 16,0-42 0,0 0-1,21-1-15,-21 1 0,21 0 16,0-21-16,0 21 0,0-22 0,1 1 16,-1 0-16,0 20 0,0-20 15,0 0-15,0 21 0,1-1 0,-1-20 16,0 21-16,0 0 0,-21 0 15,-21 21 17,21 21-32,-21 0 0,0 0 15,-1 0-15,1 0 0,21 1 0,-21 20 16,0 0-16,0-21 16,0 22-16,21-1 0,0 0 0,0 1 15,0-22-15,0 21 0,0-21 0,0 1 16,21-1-16,-21 0 0,42-21 15,-21 21-15,0-21 0,1 0 0,20 0 16,0 0-16,-21 0 0,43-21 16,-22 21-16,1-21 0,-1 0 0,21-1 15,-20 1-15,20-21 0,-20 21 0,-1-22 16,0 22-16,-21-21 0,22 0 16,-22 20-16,-21-20 0,0 21 0,0-21 15,0 20-15,0 1 0,0 0 16,-21 21-1,0 0-15,-1 0 0,1 0 0,0 21 16,0-21-16,0 21 0,0 1 16,-1 20-16,1-21 0,21 21 0,0-20 15,-21 20-15,21-21 0,0 21 16,0-20-16,0-1 0,0 21 0,0-21 16,21-21-16,0 21 0,1 1 0,-1-22 15,21 0-15,-21 0 16,0 0-16,22 0 0,-22 0 0,21 0 15,-21 0-15,22-22 0,-1 1 16,-21 21-16,0-21 0,22-21 0,-22 21 16,0-22-16,0 22 0,0-21 15,1 21-15,-1-22 0,0 22 16,0 0-16,0-21 0,0 20 0,1 1 16,-1 0-16,0 21 15,0 0-15,0 21 16,-21 0-16,21 1 15,-21-1-15,0 0 16,0 0-16,0 0 0,0 0 16,22-21 15,-22-21 0,0 0-31,0 0 0,0 0 16,0 0-16,0-1 0,-22 22 0,22-21 15,-21 0-15,21 0 16,-21 21-16,0 0 0,0 0 16,0 0-16,-1 0 15,1 0-15,21 21 0,-21-21 0,0 21 16,21 0-16,-21 22 0,0-22 0,21 0 16,0 21-16,-22 1 15,1-22-15,21 21 0,-21 1 0,21-22 16,0 21-16,0-21 0,0 22 0,0-22 15,21 0-15,0 0 0,1 0 16,-1 0-16,21 1 0,-21-22 0,22 0 16,-22 21-16,21-21 0,0 0 15,1 0-15,-1 0 0,0 0 0,-20-21 16,20-1-16,0 1 0,1 0 0,-1 0 16,0 0-16,-21-22 0,22 22 15,-22-21-15,0 0 0,0-1 0,0 1 16,1 21-16,-22-22 0,0 22 15,0-21-15,0 21 0,0 0 16,0-1-16,0 44 31,0-1-31,0 0 0,-22 0 16,1 21-16,21-20 0,-21 20 16,21 0-16,0-21 0,0 22 0,0-22 15,0 0-15,0 0 0,0 0 0,0 1 16,0-1-16,0 0 0,21-21 15,0 21-15,1-21 0,-1 0 16,0 0-16,0 0 0,21 0 0,-20-21 16,-1 0-16,0 21 0,0-21 15,21-1-15,-20-20 0,-1 21 16,0 0-16,0-22 0,0 1 16,0 21-16,1-21 0,-1-1 0,-21 22 15,21 0-15,-21 0 0,21 0 0,-21-1 16,0 44 15,0-1-15,0 0-16,0 0 0,-21 21 0,21-20 15,0-1-15,-21 21 0,21-21 0,0 0 16,0 1-16,0 20 0,0-21 16,0 0-16,21 0 0,0 1 15,0-22-15,0 21 16,1-21-16,-1 0 0,21 0 15,-21 0-15,22 0 0,-22 0 0,21-21 16,0 21-16,-20-22 0,20 1 16,0 0-16,-21 0 0,22-21 0,-22-1 15,21 1-15,-21 0 0,1-1 0,-1 1 16,0 0-16,0-22 0,0 22 16,-21-1-16,0-20 0,0 21 0,0-1 15,0 1-15,0 0 0,0-1 16,0 22-16,0 0 0,0 0 0,-21 21 31,0 21-15,21 0-16,0 0 0,-21 22 0,21-1 15,-21-21-15,21 21 0,-22 1 16,22-1-16,-21 0 0,21 1 0,0-1 16,0 0-16,0 1 0,-21-1 0,21 0 15,0 1-15,0-1 0,0 0 16,0-20-16,0 20 0,0-21 0,0 0 15,0 0-15,21 1 0,-21-1 16,21-21-16,1 0 0,-1 21 0,0-21 16,0 0-16,0 0 0,0 0 0,1-21 15,20 21-15,-21-21 0,0-1 16,0 1-16,1 0 0,20-21 16,-21 21-16,0-22 0,0 22 0,1-21 15,-1 21-15,-21-1 0,21-20 16,0 21-16,-21 0 0,0 42 47,0 0-47,-21 0 15,0 0-15,21 1 0,-21-1 0,21 21 16,0-21-16,0 0 0,0 1 0,0-1 16,0 21-16,0-21 0,0 0 15,0 1-15,0-1 0,21-21 16,0 0-16,0 0 15,0 0-15,0 0 0,1 0 16,20 0-16,-21 0 0,0 0 0,22-21 16,-22-1-16,0 22 0,0-21 15,21-21-15,-20 21 0,-1-22 0,0 22 16,21-21-16,-21 21 0,1-22 0,-1 22 16,0 0-16,0 0 0,0 0 15,-21 0-15,0-1 0,21 22 0,-21 22 31,-21-1-31,21 0 16,-21 0-16,21 21 0,0-20 0,-21 20 16,21-21-16,-21 0 15,21 22-15,0-22 0,-21 0 0,21 0 16,0 0-16,0 0 0,0 1 0,0-1 16,0 0-16,21-21 0,0 0 15,0 21-15,0-21 0,0 0 16,1 0-16,-1 0 0,0 0 15,0-21-15,0 0 0,0 0 16,1-1-16,-1 1 0,-21-21 0,0 21 16,0-22-16,0 22 0,0-21 15,0 0-15,0 20 0,0 1 0,0-21 16,-21 21-16,-1 0 16,1 21-16,0 0 0,0 0 15,0 0-15,0 0 0,-1 0 0,1 0 16,0 21-1,21 0 1,21-21 0,0 0-16,22 0 0,-22 0 15,0 0-15,0 0 0,22 0 0,-22 0 16,21 0-16,-21-21 0,0 21 16,1 0-16,-1 0 0,0-21 0,0 21 15,0 0-15,0 0 16,1 0-16,-1 0 15,-21 21-15,21 0 16,-21 0 0,21 0-16,-21 0 0,0 1 0,0-1 15,0 0-15,0 0 0,0 0 16,0 0-16,0 1 0,0-1 16,0 0-16,0 0 0,-21 0 15,0 0-15,0-21 16,21 22-16,0-44 47,0 1-32,0 0-15,0 0 16,0 0-16,21-22 0,0 22 0,-21-21 16,21 21-16,0-22 0,0 22 0,1-21 15,20 21-15,-21-22 0,0 22 16,22 0-16,-1 0 0,-21 0 0,21 0 15,1 21-15,-22 0 0,21 0 16,-21 0-16,1 0 0,-1 0 0,0 21 16,-21 0-16,21 0 0,-21 0 0,0 0 15,0 22-15,0-22 0,0 21 16,-21-21-16,0 22 0,0-22 16,21 21-16,-22-21 0,1 1 0,0 20 15,0-21-15,21 0 0,-21 0 16,0 1-16,21-1 0,0 0 15,-22-21 1,22-21 31,0 0-47,0-1 16,22 1-16,-22 0 0</inkml:trace>
  <inkml:trace contextRef="#ctx0" brushRef="#br0" timeOffset="20004.16">23072 3471 0,'0'0'0,"-22"0"0,1 0 15,0 0 1,0 0 62</inkml:trace>
  <inkml:trace contextRef="#ctx0" brushRef="#br0" timeOffset="20261.02">21823 3704 0,'0'0'0,"21"0"31,0 0-31,0 0 0,22 0 0,-22 0 16,21 0-16,-21 0 0,22 0 0,-22 0 15,21 0-15,-21 0 0,0 0 16,22 0-16,-22 0 0,0 0 0,0 0 16,0 0-16,1 0 15,-22-21-15</inkml:trace>
  <inkml:trace contextRef="#ctx0" brushRef="#br0" timeOffset="21485.13">25654 3577 0,'0'0'0,"0"-21"0,-21 21 0,0 0 16,-1 0-16,1 0 0,0 0 16,0 0-16,0 0 0,0 0 15,-1 21-15,1 22 0,0-22 16,0 0-16,0 21 0,0 1 15,-1-22-15,1 21 0,0 0 0,21 1 16,0-1-16,-21 0 0,21 1 16,0-22-16,0 21 0,0-21 0,0 1 15,21-1-15,0-21 0,0 21 16,1-21-16,-1 0 0,21 0 0,-21 0 16,22 0-16,-1-21 0,-21 0 0,21 21 15,1-22-15,-1 1 0,-21 0 16,22-21-16,-1 21 0,-21-1 0,0 1 15,0-21-15,-21 21 16,0 0-16,0-22 0,0 22 0,-21-21 16,-21-1-16,21 22 0,-22 0 0,22-21 15,-21 21-15,0 21 0,-1 0 16,22 0-16,-21 0 0,21 0 0,-1 0 16,1 0-16,0 0 0,21 21 15,0 0-15,0 0 0,21 0 16,0-21-16,1 21 0,20-21 0,0 0 15,1 0-15,-1 0 0,0 0 16,1 0-16,20 0 0,1 0 0,-22 0 16,21 0-16,-20-21 0,20 0 15,-20 21-15,-1-21 0,0 0 16,1 0-16,-22-1 0,0 22 0,0-21 16,-21 0-16,21 0 0,-21 0 15,0 0-15,0-1 0,0 1 16,0 0-1,-21 42 1,0 0-16,21 22 16,-21-22-16,21 21 0,0 1 0,-21-1 15,21 0-15,-22 22 0,1-22 0,21 22 16,-21-22-16,21 21 0,0 1 16,-21-22-16,21 22 0,0-1 0,-21 1 15,21-1-15,0-20 0,0 20 16,0 1-16,0-1 0,0 1 15,0-22-15,0 21 0,0 1 0,0-1 16,0 1-16,0-22 0,0 1 0,0-1 16,0 0-16,0-21 0,0 1 15,0-1-15,0-42 32,0-1-32,-21-20 15,-1 21-15,1 0 0,0-22 0,0 22 16,0-21-16,0 21 0,-1-22 0,1 22 15,0-21-15,0 21 0,0 0 16,0-1-16,21 1 0,0 0 16,0 0-16,0 0 0,0 0 15,0-1 1,21 1-16,0 21 0,0-21 0,21 0 16,1 0-16,-1 0 0</inkml:trace>
  <inkml:trace contextRef="#ctx0" brushRef="#br0" timeOffset="21880.91">27686 3768 0,'0'0'15,"-42"-64"-15,42 43 16,-22 21-16,1 0 0,21-21 16,-21 21-16,21 21 15,0 0-15,0 22 0,0-22 16,0 21-16,0 0 0,0 22 16,0-1-16,0-20 0,0 20 0,0 1 15,0-1-15,0 1 0,0-1 16,0 1-16,0-1 0,0-20 15,0 20-15,0-21 0,-21 1 0,21 20 16,0-20-16,-21-1 0,21-21 16,-21 21-16,21-20 0,0-1 0,-22 0 15,22-42 17,0 0-32,22-22 0,-1 22 0,0-21 15,-21-1-15,21 1 0,0 0 0</inkml:trace>
  <inkml:trace contextRef="#ctx0" brushRef="#br0" timeOffset="22244.04">27601 3789 0,'0'0'0,"-21"-21"0,-42-43 16,63 43-16,0 0 15,0 0-15,0 0 0,0-1 16,21 1-16,0 21 0,0 0 15,0-21-15,22 21 0,-1 0 16,-21 0-16,21 0 0,1 0 0,41 21 16,-41 0-16,-1 1 15,0-1-15,1 0 0,-22 21 0,0-21 16,0 22-16,-21-22 0,0 0 16,0 21-16,0-20 0,-21-1 15,-21 0-15,21 0 0,-22 0 0,1 0 16,0 1-16,-1-1 0,1-21 15,21 21-15,-22-21 0,22 21 0,0-21 16,0 0 0,42 0-1,0-21 1,0 21-16,1 0 16,-1-21-16,21 0 0,-21 21 0,0-22 15</inkml:trace>
  <inkml:trace contextRef="#ctx0" brushRef="#br0" timeOffset="22689.01">28279 3810 0,'0'0'0,"0"-42"16,0 21 0,0-1-16,0 1 15,0 0-15,21 21 16,0-21-16,0 21 0,0 0 15,0 0-15,1 0 0,-1 0 0,0 0 16,0 0-16,0 21 16,0-21-16,1 42 0,-1-20 0,-21-1 15,21 21-15,-21-21 0,21 22 0,-21-22 16,0 21-16,0-21 0,0 22 16,0-22-16,0 0 0,-21 0 0,21 0 15,0 0-15,-21 1 0,0-22 16,21 21-16,-22-21 0,22-21 31,0-1-31,0 1 16,0-21-16,22 21 0,-1 0 15,-21-22-15,21 22 0,0-21 0,0-1 16,0 22-16,1-21 0,-1 21 16,0 0-16,-21-1 0,21 1 15,0 0-15,0 21 0,1 0 16,-1 0-1,0 0-15,0 0 16,0 0-16,0 21 16,-21 0-16</inkml:trace>
  <inkml:trace contextRef="#ctx0" brushRef="#br0" timeOffset="23444.72">29612 3852 0,'0'0'0,"0"-21"0,0 0 15,0 0-15,-21 0 16,0 21-16,0-21 0,-1 21 0,1 0 16,-21 0-16,21 0 0,0 0 0,-22 0 15,22 0-15,0 0 0,-21 21 16,20 0-16,1-21 0,0 21 0,0 0 15,0 0-15,21 1 0,0-1 16,-21 0-16,21 0 0,0 0 0,0 0 16,0 1-16,0-1 15,0 0-15,21-21 0,0 0 0,0 21 16,0-21-16,0 0 0,22 0 0,-22 0 16,0 0-16,0 0 0,22 0 15,-22-21-15,0 0 0,0 21 0,0-21 16,0-1-16,-21 1 0,22 21 15,-22-21-15,21 0 0,-21 0 0,21 0 16,-21-1-16,0 1 16,0 42 15,0 1-15,0-1-16,0 0 0,-21 0 15,21 0-15,0 22 0,-21-1 16,21 0-16,-22 1 0,22-1 0,-21 0 15,21 1-15,0-1 0,0 21 16,-21-20-16,21-1 0,0 22 0,-21-1 16,21-21-16,0 22 0,0-1 0,0 22 15,0-21-15,0-1 0,0 1 16,0 20-16,0-20 0,0-1 0,0-20 16,0 20-16,0 1 0,0-22 15,0 0-15,0 1 0,0-22 0,0 0 16,0 0-16,0 0 0,-21-21 15,0 0-15,-1 0 16,1-21-16,0 21 0,0-21 16,0-21-16,0 20 0,-1 1 0,1-21 15,0 21-15,0-22 0,-21 1 16,20 0-16,1-1 0,0 1 0,-21 0 16,21-1-16,-1 1 0,1 0 0,0 21 15,21-22-15,0 22 0,0 0 16,0 0-16,0 0 0,0-1 0,0 1 15,0-21-15,0 21 0,21 0 16,0-1-16,1 1 0,20 0 16,-21-21-16,21 21 0,1-22 0,-1 22 15</inkml:trace>
  <inkml:trace contextRef="#ctx0" brushRef="#br0" timeOffset="24264.22">29930 3895 0,'0'0'0,"0"-21"0,0-1 15,-22 22-15,22-21 0,-21 21 16,21 21 15,0 1-15,0-1-16,0 0 0,0 0 15,0 21-15,0-20 0,0-1 0,0 0 16,0 0-16,-21 0 0,21 0 16,0 1-16,0-1 0,-21 0 0,21 0 15,0 0-15,0-42 63,-21 21-63,21-21 0,0 0 0,0 0 15,0-1-15,0 1 0,0 0 16,0-21-16,21 21 0,0-1 0,0 1 16,0-21-16,1 21 0,-1 0 15,21-1-15,-21 22 0,22-21 0,-22 0 16,21 21-16,0 0 0,-20 0 16,-1 0-16,21 0 0,-21 0 0,0 21 15,1-21-15,-1 43 0,-21-22 16,0 0-16,0 21 0,21-21 0,-21 22 15,0-1-15,0-21 0,0 22 16,0-22-16,0 0 0,-21 0 16,21 0-16,-21 0 0,21 1 0,0-1 15,-22-21-15,22 21 16,-21-21-16,21-21 31,0 0-31,0-1 0,0 1 16,0 0-16,0-21 0,21 21 15,-21-22-15,22 1 0,-1 21 0,0-22 16,0 1-16,0 21 0,22-21 16,-22 20-16,0-20 0,21 21 0,-21 0 15,22 0-15,-1 21 0,0 0 16,-20-22-16,20 22 0,0 0 16,-21 0-16,22 22 0,-22-1 0,0 0 15,0 0-15,-21 21 0,0 1 16,0-22-16,0 21 0,0 1 0,0-1 15,-21 0-15,0-21 0,0 22 16,0-1-16,21-21 0,-22 0 0,1 1 16,21-1-16,-21 0 0,21 0 15,-21-21 48</inkml:trace>
  <inkml:trace contextRef="#ctx0" brushRef="#br0" timeOffset="28016.58">2498 5482 0,'0'0'0,"-22"0"16,1 0 0,0 0-1,0 0-15,0 0 16,0 0-16,-1 0 0,1 0 15,0 0-15,0 21 16,0-21-16,0 0 16,21 22 15,21-22-15,0 0-1,0 0-15,0 0 0,22 0 16,-1 0-16,0 0 0,1 0 15,20 0-15,-21 0 0,22 0 16,-1 0-16,1 0 0,21 0 0,-22 0 16,22 0-16,-22 0 0,22 0 15,0-22-15,-1 22 0,22 0 0,-21 0 16,21-21-16,-22 21 0,22 0 16,-21-21-16,-1 21 0,22-21 0,-21 21 15,0 0-15,-1 0 0,22-21 16,-21 21-16,-22 0 0,22 0 0,-22 0 15,1 0-15,-22 0 0,1 0 0,-1 0 16,0 0-16,-21 0 0,22 0 16,-22 0-16,0 0 15,-21-21 1,-21 21 0,0 0-16,0 0 15,-1-22-15,1 22 0,0 0 16,-21 0-16,21 0 0</inkml:trace>
  <inkml:trace contextRef="#ctx0" brushRef="#br0" timeOffset="28501.3">2646 5588 0,'0'0'0,"-43"0"16,22 0-16,21 21 16,-21-21-16,42 0 31,0 0-31,22 0 15,-1 0-15,0 0 0,22 0 0,-1 0 16,1 0-16,-1-21 0,22 21 16,-21 0-16,41-21 0,-20 21 0,0 0 15,21-21-15,-22 21 0,22 0 0,-21 0 16,-1-21-16,1 21 0,-21 0 16,20 0-16,-20 0 0,20 0 0,-20-22 15,-1 22-15,1 0 0,-22 0 16,22 0-16,-22 0 0,-21 0 0,22 0 15,-22 0-15,0 0 0,0 0 32,0 0-1,0 0-15</inkml:trace>
  <inkml:trace contextRef="#ctx0" brushRef="#br0" timeOffset="29628.91">13525 7578 0,'0'0'0,"0"-21"16,0-1-16,-21 1 0,21 0 16,0 0-16,-21 21 0,21-21 15,0 0-15,0 42 47,0 0-47,0 0 0,0 0 16,0 0-16,0 22 0,0-1 15,0-21-15,0 22 0,0-1 16,0 21-16,0-20 0,0 20 0,0-20 16,0 20-16,0-21 0,0 22 0,0-22 15,0 22-15,0-22 0,0 0 16,0 1-16,0-1 0,0 0 0,0-20 15,-21 20-15,21-21 0,0 0 0,0 22 16,-21-43-16,21 21 0,0 0 16,0 0-16,0-42 47,0 0-47,0 0 15,0-1-15,0 1 0,21 0 0</inkml:trace>
  <inkml:trace contextRef="#ctx0" brushRef="#br0" timeOffset="30304.76">13293 7684 0,'0'-22'16,"-22"22"0,1 0 15,21-21-31,0 0 31,0 0-15,0 0-1,0 0-15,21-1 16,1 22-16,-1-21 0,0 21 0,0-21 16,0 0-16,22 21 0,-22-21 15,21 21-15,0 0 0,-20-21 0,20 21 16,0 0-16,1 0 0,-1 0 16,0 21-16,1-21 0,-1 21 15,0 21-15,1-21 0,-22 1 0,21 20 16,-21-21-16,0 21 0,1 1 0,-22-22 15,0 21-15,0-21 0,0 22 16,-22-1-16,1-21 0,-21 22 0,21-22 16,-22 0-16,1 21 0,0-21 15,21 1-15,-22-1 0,22-21 0,-21 21 16,21-21-16,-1 0 0,1 0 0,0 0 16,0 0-16,0 0 0,0 0 15,-1 0-15,22-21 31,0 0-31,0-1 16,22 22-16,-22-21 0,21 0 0,0 21 16</inkml:trace>
  <inkml:trace contextRef="#ctx0" brushRef="#br0" timeOffset="31120.86">15071 7705 0,'0'0'0,"21"-21"15,0 21-15,0-22 0,0 1 16,0 21-16,-21-21 0,22 0 15,-1 21-15,-21-21 0,0 0 16,21 21-16,-21-22 0,21 1 0,-21 0 16,-21 21-1,0 0-15,0 0 0,-22 0 16,1 0-16,0 0 0,20 21 0,-20 0 16,0-21-16,-1 22 0,22-1 0,-21 0 15,21 0-15,-22 0 0,22 0 16,0 1-16,0-1 0,21 0 15,-21 0-15,21 0 0,0 0 0,0 1 16,0-1-16,0 0 16,0 0-16,21 0 15,0-21-15,-21 21 0,21-21 0,0 22 16,1-22-16,-1 0 0,0 21 16,21-21-16,-21 21 0,22-21 0,-22 0 15,21 21-15,-21-21 0,22 21 16,-22-21-16,21 21 0,-21-21 0,1 22 15,20-22-15,-42 21 0,21-21 0,-21 21 16,21 0-16,-21 0 16,0 0-16,-21 1 0,0-22 15,0 21-15,0 0 0,-22 0 0,22 0 16,-21-21-16,-1 21 0,22 1 0,-21-22 16,0 0-16,-1 21 0,1-21 15,21 0-15,-22 0 0,1 0 0,21 0 16,0 0-16,-22 0 0,22 0 0,0 0 15,0 0-15,0 0 16,21-21-16,-21 21 0,21-22 16,0 1-16,0 0 15,21 0 1,0 21-16,0-21 16,0 21-16,0-21 0,1-1 0,-1 1 15,21 0-15</inkml:trace>
  <inkml:trace contextRef="#ctx0" brushRef="#br0" timeOffset="31496.57">15875 7493 0,'-21'-21'0,"21"0"15,-21 21-15,21-21 16,0 42 15,0 0-31,0 0 16,0 0-16,0 22 0,0-22 0,21 21 16,-21-21-16,21 22 0,-21-1 15,0-21-15,21 21 0,-21 1 0,21-1 16,-21 0-16,0-20 0,0 20 0,21 0 15,-21-21-15,0 22 0,22-22 16,-22 0-16,0 0 0,21 0 16,-21 1-16,0-1 0,0 0 15,21-21 1,-21-21 0,0 0-16,21-1 0,0 1 15,0 0-15</inkml:trace>
  <inkml:trace contextRef="#ctx0" brushRef="#br0" timeOffset="31808.47">16595 7408 0,'-22'0'0,"44"0"0,-65 0 16,22 0-16,0 0 0,0 22 15,0-22-15,-1 21 0,1 0 0,0 0 16,0 0-16,0 22 0,-22-22 0,22 21 16,0 0-16,0-20 0,-21 20 15,20 0-15,1 1 0,0-1 0,-21 0 16,21-21-16,-1 22 0,1-22 0,21 21 16,-21-21-16,21 1 15,-21-1-15,21 0 0,0 0 0,0 0 16,21-42 15,0 0-31,0 0 16,1 0-16</inkml:trace>
  <inkml:trace contextRef="#ctx0" brushRef="#br0" timeOffset="32706.22">16954 7451 0,'-21'0'47,"21"21"-47,0 0 16,0 0-16,0 0 0,0 1 15,0 20-15,0-21 0,0 21 0,0-20 16,0-1-16,0 21 0,0-21 0,0 0 16,0 22-16,-21-22 0,21 0 15,0 0-15,0 22 0,0-22 16,0 0-16,-21 0 0,21 0 0,0 0 16,0 1-16,0-1 0,0 0 15,0 0-15,0 0 16,0-42 15,0 0-15,0 0-16,0 0 0,0-1 0,0 1 15,21 0-15,-21-21 0,0 21 16,0-22-16,0 1 0,0 21 0,0-22 16,0 1-16,0 0 0,0-1 15,0 1-15,21 21 0,-21-21 16,0-1-16,0 22 0,21-21 0,-21 21 15,0-1-15,0 1 0,22 0 16,-1 0-16,0 0 0,0 21 16,0 0-16,0 0 0,1 0 15,-1 0-15,0 0 0,0 0 16,0 21-16,22 0 0,-22 0 0,0 22 16,-21-22-16,21 21 0,0-21 0,-21 22 15,0-22-15,0 21 0,0-21 16,0 22-16,0-22 0,0 0 0,0 21 15,0-21-15,0 1 0,0-1 0,0 0 16,0 0 0,0 0-1,0-42 17,0 0-32,0 0 0,0 0 15,0-22-15,0 22 0,21-21 0,1 21 16,-1-22-16,0 1 0,0 0 15,0-1-15,0 1 0,22 0 0,-22-1 16,0 22-16,21-21 0,-20 21 16,20-1-16,-21 1 0,21 0 0,-20 0 15,-1 21-15,21 0 0,-21 0 16,0 0-16,1 21 0,-22 0 16,0 22-16,21-22 0,-21 21 0,0 0 15,0 1-15,0-1 0,0 0 0,0 1 16,0-22-16,0 21 0,0 1 15,-21-22-15,21 21 0,-22-21 0,22 0 16,0 1-16,0-1 0,-21 0 0,0 0 16,0-21-1</inkml:trace>
  <inkml:trace contextRef="#ctx0" brushRef="#br0" timeOffset="33724.64">19050 6922 0,'0'0'0,"0"-22"0,0 1 0,21 0 16,0 0 0,-21 0-16,0 0 0,0-1 31,-21 22-31,0 0 15,0 0-15,-22 0 0,22 22 0,0-1 16,-21-21-16,21 21 0,-1 0 16,-20 0-16,21 0 0,0-21 0,0 22 15,-1-1-15,1 0 0,0 0 16,0 0-16,21 0 16,-21 1-16,21-1 0,-21-21 0,21 21 15,0 0-15,0 0 16,21 0-1,0-21-15,0 0 0,0 22 0,0-22 16,22 0-16,-22 21 0,0-21 16,0 0-16,22 21 0,-22-21 0,0 21 15,0 0-15,0-21 0,0 21 16,1 1-16,-22-1 0,21 0 16,-21 0-16,0 0 0,0 0 15,-21 1-15,-1-1 0,1 0 16,0-21-16,0 21 0,0 0 0,0 0 15,-22-21-15,22 22 0,0-22 16,0 0-16,21 21 0,-21-21 0,-1 0 16,1 0-16,42 0 47,1-21-47,-1 21 15,0 0-15,0 0 0,0-22 16,0 22-16,1 0 0,-1 0 0,0 0 15,0 0-15,0 0 0,0 0 0,-21 22 16,0-1-16,22 0 0,-22 0 16,0 0-16,0 0 0,0 22 0,0-22 15,-22 21-15,1-21 0,0 22 0,21-1 16,-21 0-16,0 1 0,0-1 16,-1-21-16,1 22 0,21-22 15,-21 21-15,21-21 0,0 0 0,0 1 16,0-1-16,0 0 15,0 0-15,21-21 32,0 0-32,-21-21 15,22 0-15,-1 0 0,0 21 16,0 0-16,0 0 0</inkml:trace>
  <inkml:trace contextRef="#ctx0" brushRef="#br0" timeOffset="34652.6">19177 11409 0,'0'-42'16,"0"20"-16,0 1 0,0 0 16,0 0-16,0 0 0,21 21 15,0-21-15,0-1 0,1 22 0,-1-21 16,0 0-16,0 21 0,21-21 15,-20 21-15,-1 0 0,21 0 0,-21 0 16,0 0-16,1 0 0,-22 21 16,0 0-1,0 0-15,0 1 0,0-1 0,-22 21 16,1-21-16,0 22 0,0-22 0,0 21 16,0-21-16,-1 22 0,1-1 15,0-21-15,0 21 0,21 1 0,-21-22 16,0 0-16,21 21 0,-22-20 0,22-1 15,0 0-15,0 0 0,0 0 16,0 0-16,22-21 16,-1 22-1,0-22-15,0 0 0,0 0 0,0 0 16,22 0-16,-22 21 0,21-21 0,-21 0 16,22 0-16,-22 21 0,0-21 0,21 21 15,-20 0-15,-1-21 0,-21 21 16,0 1-16,21-1 0,-21 0 0,0 0 15,0 0-15,0 22 0,0-22 0,-21 0 16,0 21-16,-1-21 0,1 22 0,0-22 16,0 21-16,-21-21 0,20 22 0,1-22 15,0 0-15,0 0 0,0 22 16,0-43-16,-1 21 0,1 0 16,0 0-16,0-21 0,0 0 0,21 21 15,-21-21-15,-1 0 0,1 0 0,0 0 16,0 0-16,-21-21 0,20 0 0,-20 0 15,21-22-15</inkml:trace>
  <inkml:trace contextRef="#ctx0" brushRef="#br0" timeOffset="35652.87">11176 7980 0,'0'0'0,"-21"0"0,-22 0 0,22 0 15,-21 0-15,21-21 0,0 21 16,-22 0-16,22 0 0,-21 0 0,21 0 16,-22 0-16,22 0 0,-21 0 0,21 0 15,-1 0-15,1 0 0,0 0 16,0 0-16,0 21 0,0-21 15,42 0 1,0 0 0,0 0-16,21 0 0,1 0 0,-1 0 15,22 0-15,-1 0 0,22 0 0,-22 0 16,22 0-16,0 0 0,-22 0 16,22 0-16,-1 0 0,1 0 0,-21 0 15,20 0-15,-20 0 0,-1 0 0,1 0 16,-1 0-16,-20 0 0,-1 0 15,21 0-15,-20 0 0,-22 0 0,21 0 16,-21 0-16,22 0 0,-22 0 16,0 0-16,-42 0 47,0 0-47,0 0 0,-1 0 15,1 0-15,0 0 0,0 0 0,-21 0 16,20 0-16,1 0 0,-21 0 0,21 0 15</inkml:trace>
  <inkml:trace contextRef="#ctx0" brushRef="#br0" timeOffset="36108.61">10604 8043 0,'0'-21'16,"22"21"0,-1 0-1,0 0-15,0 0 0,21-21 16,1 21-16,-1 0 0,22 0 0,-22 0 15,21 0-15,1 0 0,21 0 0,-22 0 16,22 0-16,-22 0 0,22 0 16,-22 0-16,1 0 0,-1 0 15,1-21-15,-1 21 0,-20 0 0,20 0 16,-20 0-16,-1 0 0,0 0 16,1 0-16,-1 0 0,0 0 0,-21 0 15,1 0-15,-1 0 0,0 0 0,0 0 16,0 0-1,-42-21 17,0 21-32,0 0 15,0 0-15,21-21 0,-22 21 16,22-22-16,-21 22 16</inkml:trace>
  <inkml:trace contextRef="#ctx0" brushRef="#br0" timeOffset="36600.32">12044 7557 0,'-21'0'16,"-1"0"-16,22 21 15,0 0 1,0 0-16,22 0 16,-1 0-16,-21 1 0,21-1 0,0-21 15,21 21-15,-20 0 0,-1 0 16,0-21-16,21 21 0,-21-21 0,22 22 16,-22-22-16,21 21 0,-21-21 0,1 0 15,20 0-15,-21 0 0,0 0 16,0 0-16,1 0 0,-1 0 15,0 0-15,-21 21 16,0 0 0,0 0-16,-21 0 15,0 1-15,-1-1 0,1 0 0,-21 0 16,0 0-16,-1 0 0,1 1 16,0 20-16,-22-21 0,1 21 0,20-20 15,-20 20-15,-1-21 0,22 21 0,0-20 16,-1-1-16,22 0 0,-21 21 15,21-21-15,-1-21 0,22 22 0,0-1 16,-21-21-16,21 21 0,0 0 31</inkml:trace>
  <inkml:trace contextRef="#ctx0" brushRef="#br0" timeOffset="44053">13631 5144 0,'0'-22'0,"0"1"16,0 0-1,0 0 17,0 42-1,0 0-31,-21-21 0,21 21 0,0 1 16,0-1-16,0 0 0,-21 21 15,21-21-15,0 22 0,0-22 0,0 21 16,0-21-16,0 22 0,0-1 15,0 0-15,0 1 0,0-22 0,0 21 16,0 1-16,0-22 0,0 21 16,0-21-16,0 22 0,0-22 15,-21 0-15,21 0 0,0 0 0,0 0 16,-21-21-16,21 22 0,0-44 47,0 1-32,0 0-15,0 0 0,0 0 16,0 0-16,0-1 0</inkml:trace>
  <inkml:trace contextRef="#ctx0" brushRef="#br0" timeOffset="44649.01">13356 5207 0,'0'0'0,"-21"0"0,0-21 16,21 0 15,0 0-15,21 21-16,-21-22 15,21 22-15,0-21 0,0 21 16,1-21-16,-1 0 0,0 21 0,21-21 16,-21 0-16,1 21 0,20-22 15,-21 22-15,0-21 0,22 0 0,-22 21 16,0 0-16,0 0 0,21 0 0,-20 0 15,-1 0-15,0 0 0,0 21 16,0 0-16,0-21 0,1 22 0,-22 20 16,0-21-16,21 0 15,-21 0-15,0 22 0,0-22 0,0 0 16,0 21-16,-21-20 0,21 20 0,-43-21 16,22 0-16,0 22 0,-21-22 15,20 0-15,1 21 0,-21-21 0,21 1 16,-22-1-16,22 0 0,0-21 15,0 21-15,0-21 0,0 0 0,-1 21 16,1-21-16,0 0 0,0 0 31,21-21 16,0 0-31,21 0-16,-21 0 15</inkml:trace>
  <inkml:trace contextRef="#ctx0" brushRef="#br0" timeOffset="46841.12">14817 5313 0,'0'0'0,"-22"0"15,1 0 1,0 0-16,21-21 15,0 0-15,0-1 16,0 1-16,0 0 16,21 21-1,0 0-15,1-21 0,-1 21 0,0 0 16,0 0-16,0 0 0,0 21 0,22 0 16,-22 0-16,0 22 0,0-22 15,0 0-15,1 21 0,-1-20 0,-21 20 16,21 0-16,-21-21 0,0 22 15,0-22-15,0 21 0,-21-21 0,0 1 16,21-1-16,-22 0 0,1 0 0,21 0 16,-21-21-16,0 0 15,21-21 1,0 0-16,0-21 16,0 20-16,0 1 15,21-21-15,0 21 0,0-22 0,1 22 16,-1-21-16,0 0 0,0 20 15,0-20-15,22 21 0,-22 0 0,21 0 16,-21-1-16,22 22 0,-22 0 0,21 0 16,-21 0-16,0 0 0,1 0 15,-1 22-15,0-1 0,0 0 0,-21 0 16,0 21-16,0-20 0,0-1 16,0 21-16,0-21 0,0 0 15,0 22-15,0-22 0,0 0 0,0 0 16,0 0-16,-21 1 0,21-1 15,0 0-15,-21-21 0,21 21 16,0-42 15,21 21-31,0-21 0,0 0 0,-21-1 16,21 1-16</inkml:trace>
  <inkml:trace contextRef="#ctx0" brushRef="#br0" timeOffset="48360.58">15557 5376 0,'0'0'0,"22"0"0,41 0 47</inkml:trace>
  <inkml:trace contextRef="#ctx0" brushRef="#br0" timeOffset="48441.54">15536 5376 0</inkml:trace>
  <inkml:trace contextRef="#ctx0" brushRef="#br0" timeOffset="48844.26">15176 5376 0,'0'0'0,"-21"0"0,0-21 15,0 21-15,0-21 16,21 0 0,0 0-16,0 0 15,21 21 1,0 0-16,0 0 0,0 0 0,22 0 15,-22 0-15,0 0 0,21 0 16,-20 0-16,20 21 0,-21 0 0,21 0 16,-20 0-16,-1 0 0,21 22 15,-21-22-15,0 21 0,1-21 0,-1 22 16,0-22-16,-21 21 0,21-21 0,-21 1 16,0-1-16,0 21 0,0-21 15,0 0-15,0 1 0,0-1 16,-21-21-16,21 21 15,-21-21-15,21-21 32,0 0-17,0-1-15,21 1 0,0 0 0,-21-21 16,21 21-16,0-22 0</inkml:trace>
  <inkml:trace contextRef="#ctx0" brushRef="#br0" timeOffset="49092.12">15896 5144 0,'0'0'0,"0"21"31,-21 0-15,0 0-16,0 0 0,-1 0 0,1 1 16,0 20-16,0-21 0,0 21 15,21-20-15,-21 20 0,-1-21 0,1 21 16,0-20-16,0 20 0,21-21 15,0 0-15,0 0 0,0 1 0,0-1 16,0 0-16,0 0 16,21-21-1,0 0-15,0-21 0,1 0 16,-1 0-16</inkml:trace>
  <inkml:trace contextRef="#ctx0" brushRef="#br0" timeOffset="49864.2">16510 5186 0,'-21'0'16,"0"0"-16,21 21 15,0 0-15,-22 0 16,22 22-16,0-22 0,0 0 15,0 0-15,0 22 0,-21-22 0,21 0 16,0 0-16,0 21 0,0-20 16,0-1-16,-21 0 0,21 0 0,-21 0 15,21 0-15,0 1 0,0-1 16,0 0-16,-21-21 16,21-21 15,0 0-31,0-1 0,0 1 0,0 0 15,0 0-15,0 0 0,0-22 16,0 22-16,21-21 0,0 21 0,-21-22 16,21 1-16,0 21 0,1-21 15,-1-1-15,0 22 0,0 0 16,0 0-16,0 0 0,1 21 0,-1 0 16,0 0-16,0 0 0,0 21 15,-21 21-15,21-21 0,-21 0 16,22 22-16,-22-22 0,0 21 0,0-21 15,21 1-15,-21 20 0,0-21 16,0 0-16,0 0 0,0 1 0,0-1 16,0 0-16,0 0 0,0 0 31,0-42 0,0 0-31,0 0 16,21 0-16,-21-1 0,21-20 0,-21 21 15,21 0-15,0-22 0,1 22 16,-1-21-16,0 21 0,0-22 0,0 1 16,0 21-16,22-21 0,-22 20 15,21 1-15,1 0 0,-22 0 0,21 21 16,-21 0-16,22 0 0,-22 0 0,21 21 16,-21 0-16,0 22 15,-21-22-15,22 21 0,-22 0 0,0 1 16,0-1-16,0-21 0,0 22 0,0-1 15,0-21-15,0 21 0,0-20 16,0-1-16,0 21 0,-22-21 0,22 0 16,0 1-16,-21-1 15,0 0-15,0-21 16,0 0 0,0 0-16</inkml:trace>
  <inkml:trace contextRef="#ctx0" brushRef="#br0" timeOffset="50564.81">10583 5800 0,'-21'-21'16,"0"21"-1,42 0 32,0 0-47,0 0 16,1 0-16,20 0 0,0 0 0,1 0 15,20 0-15,1 21 0,-1-21 16,22 0-16,-22 0 0,22 0 0,-22 0 16,22 0-16,0 0 0,-22 0 15,1 0-15,20 0 0,-20 0 16,-1 0-16,1 0 0,-22 0 0,22 0 16,-22 0-16,0 0 0,1 0 15,-22 0-15,21 0 0,-21 0 0,1 0 16,-1 0-16,0 0 15,-21-21 1,0-1 0</inkml:trace>
  <inkml:trace contextRef="#ctx0" brushRef="#br0" timeOffset="50948.59">11896 5588 0,'0'0'0,"-22"0"15,44 0 17,-1 0-32,0 0 0,0 0 15,0 0-15,0 0 0,1 0 16,-1 0-16,0 0 0,0 21 0,0-21 15,-21 21-15,0 1 0,21-1 16,-21 0-16,0 0 0,0 0 0,0 0 16,0 1-16,-21 20 0,0-21 0,0 0 15,0 22-15,-22-22 0,22 0 16,-21 21-16,0-21 0,20 1 0,-20-1 16,21 0-16,-21 0 0,20 0 15,1 0-15,0 1 0,0-22 0,21 21 16,-21-21-16,0 0 0,21 21 15,21-42 32</inkml:trace>
  <inkml:trace contextRef="#ctx0" brushRef="#br0" timeOffset="73258.88">13462 8742 0,'0'0'0,"-21"0"15,0 0-15,-1 21 0,1-21 16,0 0 0,0 0-16,0 0 15,0 0 1,42 0 78,0 0-79,0 0-15,0 0 0,0 0 16,1 0-16,-1 0 0,21 0 16,-21 0-16,22 0 0,-22 0 0,21 0 15,0 0-15,-20-21 16,20 21-16,0 0 0,1 0 0,-22 0 15,21 0-15,0 0 0,1 0 0,-1 0 16,0 0-16,-20 0 0,20 0 16,0-21-16,1 21 0,-1 0 0,0 0 15,1 0-15,-22 0 0,21 0 0,0 0 16,1 0-16,-1 0 0,-21 0 16,22 0-16,-1 0 0,-21 0 0,21 0 15,-20 0-15,20 0 0,-21 0 0,21 0 16,-20 0-16,20 0 0,0 0 15,1 0-15,-1 0 0,0 0 0,1 0 16,20 0-16,1 0 0,-1 0 16,1 0-16,-22 0 0,21 0 15,1 0-15,-1 0 0,1 0 0,-1 0 16,1 0-16,-1 0 0,-20 0 16,20 0-16,1 0 0,-1 0 0,22 0 15,-22 0-15,1-21 0,21 21 0,-22 0 16,22 0-16,-22 0 0,1 0 15,20 0-15,-20 0 0,-1 0 0,1 0 16,-1 0-16,1 0 0,-1 0 0,1 0 16,-1 0-16,1 0 0,-1 0 15,1 0-15,-1 0 0,1 0 0,-1 0 16,1 0-16,-1 0 0,1 0 16,-22 0-16,22 0 0,-22 0 15,0 0-15,1 0 0,-1 0 0,0 0 16,1 0-16,-22 0 0,21 0 0,-21 0 15,1 0-15,-1 0 0,0 0 16,0 0-16,0 0 16,0 0-16,1 0 15,-22-22 1,0 1 0,0 0-1,-22 21-15,22-21 16</inkml:trace>
  <inkml:trace contextRef="#ctx0" brushRef="#br0" timeOffset="74602.71">13589 8848 0,'0'0'0,"-21"0"0,0 0 16,-1 0-16,1 0 15,0 0 1,42 0 47,0 0-48,1 0-15,-1 0 0,0 0 16,0 0-16,21 0 0,-20 0 15,-1 0-15,21 0 0,-21 0 16,22 0-16,-22 0 0,21 0 0,-21 0 16,22 0-16,-1 0 0,0 0 15,-21 0-15,22 0 0,-1 0 0,0 0 16,1 0-16,-1 0 0,0 0 0,1 0 16,-1 0-16,22 0 0,-22 0 15,21 0-15,-20 0 0,20 0 0,-20 0 16,20 0-16,-21 0 0,22 0 15,-22 0-15,1 0 0,20 0 0,-21 0 16,22 0-16,-22 0 0,22 0 0,-22 0 16,0 0-16,22 0 0,-22 0 15,22 0-15,-22 0 0,22 0 16,-22 0-16,21 0 0,-20 0 16,20 0-16,-20 0 0,20 0 0,1 0 15,-1 0-15,-21 0 0,22 0 0,-1 0 16,1 0-16,-22 0 0,22 0 15,-1 0-15,-20 0 0,20 0 0,-21 0 16,22 0-16,-22 0 0,22 0 0,-22 0 16,22 0-16,-22 0 0,21 0 15,-20 0-15,20 0 0,1 0 0,-22 0 16,22 0-16,-1 0 0,1 0 16,-1 0-16,-21 0 0,22 0 0,-1 0 15,-20 0-15,20 21 0,-20-21 0,-1 0 16,21 0-16,-20 0 15,-1 0-15,0 0 0,1 0 0,-22 0 16,21 0-16,1 0 0,-22 0 0,21 0 16,-21 0-16,0 0 0,1 0 15,20 0-15,-21 0 0,0 0 16,0 0-16,1 0 0,-1 0 16,0 0-1,0 0 79,-21-21-63,0 0 63,-21 21-94,0-22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10:5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10181 0,'0'21'16,"-21"-21"-1,0 0 1,0 0 0,0 0-1,-1 0 1,22 22-16,-21-22 16,0 0-16,0 0 15,0 0-15,0 21 16,-1-21-1,1 0-15,0 0 16,0 0 0,0 0-1,0 0 1,21 21 46,21-21-15,0 0-31,0 0 0,0 0-16,0 0 15,1 0 1,-1 0-16,0 0 15,0 0-15,0 0 16,0 0 0,1 0-16,-1 0 15,0 0-15,0 0 0,0 0 16,0 0-16,1 0 16,-1 0-16,0 0 15,0 0 1,0 0-16,0 0 15,1 0-15,-1 0 0,0 0 16,0 0-16,0 0 0,0 0 16,1 0-16,-1 0 0,0 0 15,0 0-15,0 0 0,22 0 16,-22 0-16,0 0 0,0 0 16,0 0-16,0 0 0,1 0 0,-1 0 15,0 0-15,0 0 16,0 0-16,0 0 0,1 0 0,-1 0 15,0 0-15,0 0 0,0 0 0,0 0 16,1 0-16,-1 0 0,0 0 16,0 0-16,0 0 0,0 0 15,1 0-15,-1 0 16,0 0-16,0 0 0,0 0 16,0 0-16,1 0 0,-1 0 15,0 0-15,0 0 16,0 0-16,0 0 0,1 0 15,-1 0-15,0 0 0,0 0 0,0 0 16,0 0-16,1 0 0,-1 0 16,0 0-16,0 0 0,0 0 0,0 0 15,1 0-15,-1 0 16,21 0-16,-21 0 0,0 0 0,1 0 0,-1 0 16,0 0-16,0 0 0,0 0 0,0 0 15,1 0-15,-1 0 16,0 0-16,-21-21 15,21 21-15,0 0 0,0 0 16,1 0 93,-22-21-30,-22 21-48,22-22-31</inkml:trace>
  <inkml:trace contextRef="#ctx0" brushRef="#br0" timeOffset="2716.32">7810 9970 0,'-21'0'31,"21"21"78,21-21-93,1 21-16,-1-21 16,0 0-16,-21 21 15,21-21-15,0 0 0,0 0 0,1 21 16,-1-21-16,0 21 0,0-21 15,0 0-15,0 0 0,1 0 16,-1 22-16,0-22 16,0 21-16,0-21 0,0 0 15,1 0-15,-22 21 16,21-21-16,0 0 0,0 0 16,0 0-1,-21 21 79,0 0-63,-21-21-31,0 0 16,21 21-16,-21-21 15,0 22-15,-1-22 16,22 21-16,-21-21 16,0 0-16,0 0 0,21 21 0,-21-21 15,21 21-15,-21-21 0,-1 0 16,1 21-16,0 0 0,0-21 16,0 22-16,0-22 0,21 21 15,-22-21-15,1 21 0,0-21 0,0 21 16,0-21-16,0 21 15,-1-21-15,1 21 16,21 1-16,-21-22 0,0 21 16,0-21-16,0 21 15,-1-21-15,22 21 0,-21-21 16,0 0-16,21 21 0,-21-21 16,0 21-1,0-21 1,21 22-1,-22-22 48,22 21-47,-21-21-1,21-21 63,21 21-78,1 0 0,-1-22 16,0 1-16,0 21 0,-21-21 16,21 21-16,0-21 15,1 0-15,-1 21 0,0-21 0,0 21 16,0-22-16,0 1 0,1 21 0,20-21 15,-21 0-15,0 21 0,0-21 16,1 0-16,-1 21 0,0-22 0,0 22 16,0-21-16,0 21 0,1 0 15,-22-21-15,21 0 0,0 21 0,0 0 16,0 0-16,-21-21 0,21 21 0,1 0 16,-1 0-16,-21-21 15,21 21-15,0 0 0,-21-22 16,21 22-1,-21-21 48,0 0-16,-21 21-47,0 0 15,0 0 1,0 0-16,-1 0 0,1-21 16,0 21-16,0 0 15,0 0-15,0 0 16,21-21-16,-22 21 0,1 0 16,0 0-16,21-21 15,-21 21-15,0 0 16,21-22-16,-21 22 15,-1 0-15,22-21 0,-21 21 16,0 0-16,21-21 0,-21 21 16,0 0-16,0 0 0,-1 0 15,22-21-15,-21 21 0,0 0 16,0 0-16,0 0 16,0-21-16,-1 21 15,1 0-15,0 0 16,0 0-1,42 0 48,0 0-47,0 0-16,1 0 0,-1 0 15,0 0-15,0 0 0,0 0 16,0 0-16,1 21 0,-1-21 0,0 0 15,0 0-15,0 0 16,22 21-16,-22-21 0,0 0 0,0 0 16,0 21-16,0-21 0,1 0 15,-1 0-15,0 21 0,0-21 0,0 0 16,0 0-16,1 0 0,-22 22 16,21-22-16,0 0 15,0 0 1,-21 21 62,0 0-47,-21-21-31,0 21 16,0-21-16,-1 0 15,22 21-15,-21-21 16,0 21-16,0-21 0,0 22 16,0-22-16,-1 0 15,22 21-15,-21-21 0,0 0 0,21 21 16,-21-21-16,0 21 0,0-21 0,-1 21 16,1 0-1,0-21-15,0 22 0,0-1 0,0-21 16,-1 21-16,1-21 0,0 21 0,0 0 15,0-21-15,0 21 16,-1-21-16,22 22 0,-21-22 0,0 21 16,0-21-16,21 21 15,-21-21-15,0 21 0,-1-21 16,1 21-16,0-21 16,21 21-1,-21-21-15,21 22 16,-21-22-1,0 0 189,42 0-79,0 0-125</inkml:trace>
  <inkml:trace contextRef="#ctx0" brushRef="#br0" timeOffset="6448.83">9144 11472 0,'-21'0'15,"0"0"1,-1 0-16,1 0 15,0 0-15,0 0 16,0 0-16,0 22 0,-1-22 16,1 0-16,0 0 0,0 0 15,0 0 1,0 0-16,-1 0 0,1 0 16,0 0-1,0 0 1,0 0 31,42 0-16,0 0-31,0 0 16,0 0-16,1 0 0,-1 0 0,21 0 15,-21 0-15,0 0 0,1 0 16,20 0-16,-21 0 0,21 0 0,-20 0 15,20 0-15,-21 0 0,0 0 0,22 0 16,-22 0-16,21 0 0,-21 21 16,22-21-16,-22 0 0,0 0 0,21 0 15,-21 0-15,22 0 0,-22 0 16,0 0-16,0 0 0,22 0 16,-22 0-16,0 0 0,0 0 0,0 0 15,0 0-15,1 0 0,-1 0 16,0 0-16,0 0 15,-21-21 157</inkml:trace>
  <inkml:trace contextRef="#ctx0" brushRef="#br0" timeOffset="7383.97">9504 11494 0,'-21'0'15,"-1"0"-15,1 0 32,0 21-32,0-21 0,0 0 15,0 0 1,-1 0-16,1 0 16,0 0-16,0 0 0,0 0 15,21 21-15,-21-21 0,-1 0 16,1 0-16,0 0 0,0 0 15,0 0-15,0 0 0,-1 0 0,1 0 16,0 0-16,0 0 0,0 0 16,0 0-16,-1 0 0,-20 0 15,21 0-15,0 0 0,0 0 0,-1 0 16,1 0-16,0 0 0,0 0 16,0 0-1,42 0 32,21 0-47,-21 0 16,1 0-16,20 0 0,0 0 0,1 0 15,-1 0-15,0 0 0,1 0 0,20 0 16,-21 0-16,1 0 0,-1 0 16,0 0-16,1 0 0,-1-21 0,0 21 15,-20 0-15,20 0 0,-21 0 16,21 0-16,-20 0 0,-1 0 15,-21-21-15,21 21 0,0 0 16,0 0 78,0-22-94,1 22 15</inkml:trace>
  <inkml:trace contextRef="#ctx0" brushRef="#br0" timeOffset="8207.85">10626 11494 0,'0'0'0,"-22"0"0,1 0 15,0 0-15,0 0 0,0 0 16,0 0-16,-1 0 16,1 0-16,0 0 0,0 0 15,21 21-15,-21-21 0,0 0 16,-1 0 15,44 0 0,-1 0-15,0 0-16,0 0 0,0 0 16,0 0-16,1 0 0,-1 0 15,0 0-15,0 0 0,0 0 16,0 0-16,1 0 0,-1 0 0,0 0 16,0 0-16,0 0 15,0 0 48,1 0-48,-1 0 1,0 0-16,0 0 0,0-21 16</inkml:trace>
  <inkml:trace contextRef="#ctx0" brushRef="#br0" timeOffset="8880.78">11620 11430 0,'22'0'62,"20"0"-62,-21 0 16,0 0-16,0 0 0,1 0 16,20 0-16,-21-21 0,0 21 0,0 0 15,1 0-15,-1 0 0,0 0 0,0 0 16,-21-21-16,21 21 0,0 0 31,-21-21 47</inkml:trace>
  <inkml:trace contextRef="#ctx0" brushRef="#br0" timeOffset="15287.7">11409 11578 0,'0'0'0,"-21"0"62,21 21 32,0 1-63,-22-22-31,22 21 16,0 0-16,0 0 16,-21-21-16,21 21 15,0 0 1,0 1-1,0-1-15,0 0 16,0 0 0,0 0-1,0 0 1,0 1-16,0-1 16,0 0-1,0 0 1,0 0-1,0 0 1,0 1-16,0-1 16,21 0-16,-21 0 15,22-21-15,-22 21 0,0 0 16,0 1 0,21-22-16,-21 21 15,0 0-15,21-21 16,-21 21-16,0 0 15,21 0 1,-21 1 0,0-1-1,21-21-15,-21 21 16,21-21-16,-21 21 16,22 0-16,-1-21 15,-21 21-15,21-21 0,-21 22 0,21-1 16,0-21-16,-21 21 15,21 0-15,1-21 16,-1 21-16,0-21 0,0 21 16,0 1-16,0-22 0,1 0 15,-1 21-15,0 0 0,0-21 0,0 21 16,0-21-16,1 0 0,-1 21 16,-21 0-16,21-21 0,0 0 0,0 22 15,0-22-15,1 21 0,-1-21 16,-21 21-16,21-21 0,0 0 0,0 21 15,0-21-15,1 21 0,-1-21 16,-21 21-16,21-21 0,0 22 16,0-22-16,0 21 15,1 0 1,-1-21-16,0 0 0,-21 21 16,21-21-16,0 21 0,0-21 15,1 21-15,20-21 0,-21 22 16,0-22-16,0 0 0,-21 21 15,22-21-15,-1 0 0,-21 21 0,21-21 16,0 0-16,0 21 0,-21 0 0,21-21 16,1 0-16,-1 21 0,0-21 0,0 0 15,-21 22-15,21-22 0,0 0 0,22 21 16,-22-21-16,0 21 0,0-21 0,0 0 16,1 21-16,-1-21 0,0 0 0,0 21 15,0 0-15,0-21 0,1 0 16,-1 0-16,0 22 0,0-22 0,0 0 15,0 21-15,1-21 0,-1 0 0,0 21 16,0-21-16,21 0 0,-20 21 0,-1-21 16,0 21-16,0-21 0,0 0 0,0 0 15,1 21-15,-1-21 0,0 0 0,0 22 16,21-22-16,-20 0 0,-1 0 0,0 21 16,0-21-16,0 0 0,0 21 15,1-21-15,-1 0 0,21 21 0,0 0 0,-20-21 16,-1 0-16,21 21 0,-21-21 0,0 22 15,1-22-15,-1 0 0,21 21 16,-21-21-16,0 0 0,1 21 0,20-21 16,-21 0-16,0 21 0,22-21 0,-22 0 15,0 21-15,21-21 0,22 21 0,-43-21 16,0 22-16,21-22 0,-20 21 0,20-21 16,-21 0-16,0 21 0,22 0 0,-22-21 15,21 0-15,-21 21 0,0-21 0,22 21 16,-22-21-16,0 0 0,21 22 0,-20-22 15,-1 21-15,42-21 0,-42 21 0,1-21 16,-1 0-16,21 21 0,-21-21 0,0 21 16,1-21-16,20 0 0,-21 21 15,0-21-15,0 0 0,1 0 0,20 22 16,-21-22-16,0 0 0,0 21 0,1-21 16,-1 0-16,0 0 0,21 21 0,-21-21 15,1 0-15,-1 0 0,0 21 0,0-21 16,0 0-16,0 0 0,1 0 15,-1 21-15,0-21 0,0 0 0,0 0 16,0 0-16,1 21 0,-1-21 16,0 0-16,0 0 0,0 0 0,0 0 15,1 0-15,-1 0 0,0 22 0,0-22 16,0 0-16,0 0 0,1 0 0,-1 0 16,0 0-16,21 0 0,-21 0 15,1 0-15,-1 0 0,0 0 0,21 21 16,-21-21-16,1 0 0,20 0 0,-21 0 15,21 0-15,-20 21 0,20-21 0,-21 0 16,21 0-16,22 21 0,-22-21 0,1 0 16,-22 0-16,21 0 0,0 21 0,-20-21 15,20 0-15,0 0 0,-21 0 0,22 21 16,-1-21-16,-21 0 0,22 0 0,-22 0 16,21 22-16,0-22 0,-20 0 0,20 0 15,21 21-15,-20-21 0,-1 0 16,-21 0-16,22 21 0,-1-21 0,0 0 15,-21 0-15,22 0 0,-1 21 0,0-21 16,-20 0-16,20 0 0,0 0 0,-21 0 16,22 21-16,-22-21 0,21 0 0,-21 0 15,22 0-15,20 21 0,-42-21 0,1 0 16,20 0-16,-21 0 0,0 0 0,22 0 16,-22 22-16,0-22 0,0 0 0,0 0 15,0 0-15,1 0 0,-1 0 0,0 0 16,0 21-16,0-21 0,22 0 0,-1 0 15,-21 0-15,0 0 0,0 0 16,1 0-16,-1 0 0,21 21 0,-21-21 0,0 0 16,1 0-16,20 0 0,-21 0 0,0 0 15,22 0-15,-22 0 0,0 0 16,21 21-16,-21-21 0,43 0 0,-43 0 16,21 0-16,-20 0 0,-1 0 0,21 0 15,-21 0-15,22 21 0,-22-21 0,21 0 16,-21 0-16,22 0 0,-22 0 0,0 0 15,21 0-15,-21 0 0,22 0 0,-22 0 16,42 0-16,-41 0 0,20 0 0,-21 0 16,21 0-16,-20 0 0,20 0 0,-21 0 15,21 0-15,-20 21 0,-1-21 0,21 0 16,-21 0-16,0 0 0,1 0 16,-1 0-16,0 0 0,21 0 0,1 0 0,-22 0 15,0 0-15,0 0 0,0 0 16,0 0-16,1 0 0,-1 0 0,0 0 15,0 0-15,0 0 0,0 0 0,1 0 16,-1-21-16,0 21 0,0 0 0,0 0 16,22-21-16,-22 21 0,0 0 15,0 0-15,0 0 0,0-21 0,1 21 16,-1 0-16,0 0 0,0-21 0,21 21 16,-20 0-16,-1 0 0,0-21 0,21 21 15,-21 0-15,1 0 0,20-22 16,-21 22-16,0 0 0,43-21 0,-22 21 0,0 0 15,-20 0-15,20-21 0,0 21 16,-21 0-16,22 0 0,-1-21 0,0 21 16,-20 0-16,20 0 0,0-21 0,1 0 15,-1 21-15,0 0 0,1 0 0,-22-22 16,21 22-16,0 0 0,1-21 0,-1 21 16,43-21-16,-43 0 0,0 21 0,1-21 15,-22 21-15,21-21 0,1 21 0,-22-22 16,21 22-16,-21-21 0,22 21 0,-22-21 15,21 21-15,-21-21 0,0 0 0,22 21 16,-22-21-16,0 21 0,21-22 16,-20 1-16,-1 21 0,0-21 0,21 0 15,1 0-15,-1 0 0,-21 21 0,0-22 16,0 1-16,22 0 0,-22 21 0,0-21 16,0 0-16,0 21 0,22-21 0,-22-1 15,0 1-15,0 21 0,0-21 0,1 0 16,-1 21-16,0-21 0,0 0 0,0 21 15,0-22-15,1 1 0,20 0 0,-21 0 16,0 21-16,0-21 0,1 21 16,-1-21-16,0-1 0,0 22 0,0-21 15,22 0-15,-22 0 0,0 0 16,0 0-16,0-1 0,0 1 16,1 21-16,-1-21 0,0 0 0,0 0 15,0 21-15,22-43 0,-22 22 0,0 0 16,0 0-16,0 0 0,0 0 0,1-1 15,-1 1-15,21-21 0,0 21 16,1-22-16,-1 22 16,-21 0-16,43-21 0,-43 21 15,0-1-15,43-20 0,-43 21 0,0 0 16,42-22-16,-20 1 16,-22 21-16,0 0 0,0 0 0,0-1 15,1 1-15,-1 0 0,0 0 0,0 0 16,0 0-16,0-1 0,1 1 0,-1 0 15,0-21-15,21-1 0,-21 22 16,1 0-16,-1-42 0,0 41 0,0 1 16,0 0-16,0-21 0,1 21 0,-22-1 15,21 1-15,0 0 0,0 0 0,0 0 16,-21 0-16,21-22 0,1 22 16,-1 0-16,0 0 0,-21 0 0,21-1 0,0 1 15,0 0-15,1-21 0,-1 21 16,21-43-16,-21 22 0,0-1 15,22-20-15,-22 21 0,21-22 16,-21 22-16,1 21 16,-1-22-16,0 1 0,-21 21 0,42-64 15,-21 64-15,1-21 0,-1-1 0,0 1 16,21-43-16,1 1 0,-22 41 16,0 1-16,0 0 0,21-64 15,-20 63-15,20-62 0,-21 62 16,21-41-16,-20 20 15,41-21-15,-42 22 0,22-43 16,-22 43-16,63-86 0,-62 86 16,-1 21-16,21-22 0,-21 22 15,22-64-15,-22 42 0,0 1 16,0 21-16,21-85 0,-20 63 16,20-42-16,43-190 15,-64 254 1,0-22-16,0-42 0,0-21 15,-21 64-15,21-43 0,1 0 16,-22 43-16,21 20 0,-21-20 16,0 20-16,0-20 0,0-1 0,0 22 15,21-21-15,-21-1 0,0 1 0,0 20 16,21-20-16,-21 20 0,0-62 0,0 41 16,0 22-16,0-1 0,0 1 15,0-21-15,0 20 0,0 1 0,0 0 0,0-22 16,0 22-16,0-1 0,0 1 15,0-21-15,0 20 0,0 1 0,0 0 16,0-22-16,0 22 0,0-1 0,0 1 16,0 0-16,-21-1 0,21-20 0,0-22 15,0 43-15,0 0 0,0-22 0,-21 22 16,21-1-16,-21 1 0,21 0 0,0-1 16,0 1-16,-22 0 0,22-1 0,-21 1 15,0 0-15,21-1 0,-21 22 0,21-21 16,-21 0-16,21-1 0,-21 1 15,-1 0-15,22-1 0,-21 1 0,-21-64 16,21 64-16,0-1 0,-1 22 0,1-21 16,0 21-16,-21-43 15,-1 22-15,1-22 0,0 43 16,21-21-16,-22 21 0,-20-43 16,20 22-16,22 0 0,-21 20 15,0-20-15,20 21 0,-20 0 0,0-22 16,21 22-16,-22-21 0,1 21 0,-43-22 15,43 22-15,-85-42 0,85 42 16,-43-22-16,43 22 16,-43-21-16,21 21 0,-20-1 15,20 1-15,-20 0 16,41 0-16,-41 0 0,20 0 16,-21-1-16,43 1 0,0 21 15,-43-21-15,43 0 0,-1 21 16,1-21-16,0 21 0,-1 0 0,1-21 15,0 21-15,-43-22 0,43 1 0,-22 21 16,22 0-16,0-21 0,-43 21 16,43-21-16,-43 0 0,43 21 15,-1 0-15,22 0 0,-21-21 0,-1 21 16,1 0-16,0 0 0,21-22 0,-22 22 16,1 0-16,0 0 0,20-21 15,-20 21-15,0 0 0,-1 0 0,1 0 0,0 0 16,21 0-16,-22 0 0,1-21 0,0 21 15,-1 0-15,1 0 0,0 0 16,20 0-16,-62 0 0,41 0 0,22 0 16,-21 0-16,0 0 0,-1 0 0,22 0 15,-21 0-15,-1 0 0,1 0 0,21 0 16,-21 0-16,-1 0 0,1 21 0,0-21 16,-1 0-16,1 0 0,0 0 0,-1 0 15,1 21-15,0-21 0,-1 0 0,-20 0 16,20 0-16,1 22 0,0-22 15,-1 0-15,1 0 0,0 21 0,-1-21 0,1 0 16,0 0-16,-43 21 0,43-21 16,-1 0-16,1 21 0,0-21 0,-1 0 15,1 21-15,0-21 0,-22 0 0,22 21 16,0-21-16,-1 0 0,1 22 0,0-22 16,-1 0-16,1 21 0,0 0 0,-1-21 15,22 0-15,-21 21 0,-1-21 0,1 0 16,21 21-16,-21-21 0,20 0 0,-20 21 15,0-21-15,21 0 0,-22 0 0,22 22 16,-21-22-16,-1 0 0,22 21 0,-42-21 16,20 21-16,1-21 0,0 0 15,21 21-15,-22-21 0,22 0 0,-21 21 0,-1-21 16,22 0-16,-21 21 0,0 1 16,20-22-16,-20 0 0,21 21 0,-21-21 15,20 0-15,1 21 0,-21-21 0,21 21 16,0-21-16,-22 0 0,22 21 0,-21-21 15,21 21-15,-1-21 0,-20 22 0,21-22 16,-21 21-16,20-21 0,-20 21 0,21-21 16,-85 42-16,85-42 15,-21 21-15,20 1 0,-41-1 16,42-21-16,-22 21 0,22 0 0,-21-21 0,21 21 16,0-21-16,-22 21 0,22 1 15,-21-22-15,21 21 0,-22 0 0,1 0 16,0 0-16,-22 0 15,43 1-15,0-22 0,-43 42 16,43-42-16,-42 42 0,41-42 16,-20 21-16,21-21 0,-64 43 15,64-22-15,-42 0 0,41 0 16,1-21-16,-21 21 0,0 1 16,-1-1-16,22 0 0,0-21 15,-21 21-15,20 0 16,-20 0-16,21-21 0,0 22 15,0-22-15,-1 21 0,1-21 0,-21 21 16,21-21-16,0 21 16,-1 0-16,1-21 0,0 0 15,0 21-15,0-21 16,0 0-16,21 22 0,-22-22 0,22 21 16,-21-21-16,0 21 0,0-21 15,0 0-15,21 21 0,-21-21 0,-1 0 16,22 21-16,-21-21 0,0 0 0,0 21 15,0-21-15,0 22 0,-1-22 16,22 21-16,-21-21 0,0 0 0,0 21 16,0 0-16,0-21 0,-1 0 0,1 0 0,0 42 15,0-42-15,0 22 0,0-22 16,21 21-16,-22-21 0,1 0 16,21 21-16,-21 0 0,0-21 15,0 21-15,0-21 0,-1 21 0,1-21 16,0 22-16,0-22 0,-43 21 15,43 0-15,-21-21 0,21 21 16,-22-21-16,43 21 0,-21-21 16,0 21-16,0 1 15,0-22-15,21 21 16,-21-21-16,-1 0 0,22 21 16,-21-21-16,0 21 15,0-21-15,21 21 16,-21-21-1,0 0 1,21 21 0,0 1 15,-22-22-31,22 21 16,-21-21-1,21 21 1,0 0 31,-21-21-47,0 0 31,21 21-31,0 0 62,-21-21-46,21 22-16,-21-22 16,21 21-1,0 0 1,-22-21 0,1 0-1,21 21 1,-21-21-1,0 0 1,21 21 0,0-42 46,0 0-46,0 0-16,0 0 15,21-1-15,-21 1 0,21 21 16,-21-21-16,0 0 0,0 0 16,0 0-16,21 21 0,-21-22 15,0 1-15,0 0 16,22 21-16,-22-21 0,0 0 16,0 0-1,0-1 1,0 1-1,0 0 17,21 21 61,-21 21-77,0 0-16,0 1 16,0-1-16,0 0 15,0 0-15,0 0 0,0 0 16,0 1-16,0-1 16,0 0-16,0 0 0,0 0 0,0 0 15,-21 1-15,21-1 0,-22-21 16,22 21-16,0 0 15,-21-21 1,42 0 47,1 0-48,-1 0-15,0 0 0,0 0 16,0 0-16,0 0 15,1-21-15,-1 21 0,0 0 0,0 0 16,0 0-16,0 0 0,1 0 0,-1 0 16,0 0-16,0 0 0,0 0 0,0 0 15,1 0-15,-1 0 16,-42 0 62,-1 0-62,1 0-16,0 0 15,0 0-15,0 0 0,0 21 16,-22-21-16,22 0 0,0 0 0,0 0 16,0 21-16,-1-21 0,1 0 0,0 0 15,0 0-15,0 21 0,0-21 0,-1 0 31,1 0 79</inkml:trace>
  <inkml:trace contextRef="#ctx0" brushRef="#br0" timeOffset="19412.73">18034 5588 0,'0'-21'78,"0"0"-47,-21 0-15,21-1-1,-21 1 1,21 0 0,0 0-1,0 42 79,0 0-78,0 0-16,0 1 15,0-1-15,0 0 0,0 0 16,0 0-16,0 0 0,0 1 0,0-1 15,0 0-15,0 0 0,0 0 16,0 0-16,0 1 0,0-1 0,0 0 16,0 0-16,0 0 0,0 0 15,-22 1-15,22-1 16,0 0 0,0 0-1,0-42 157,22 21-156</inkml:trace>
  <inkml:trace contextRef="#ctx0" brushRef="#br0" timeOffset="20932.37">18309 5503 0,'0'-21'15,"-21"42"48,21 1-47,0-1-16,-21 0 15,21 0-15,-21-21 16,21 21-16,0 0 0,0 1 0,0-1 15,0 0-15,0 0 16,0 0-16,0 0 0,0 1 16,0-1-16,0 0 15,0 0-15,0 0 16,0 0 0,0 1-1,21-22 1,0 0-1,0 0-15,0 0 16,0 0 0,1 0-16,-1 0 15,-21-22-15,21 22 0,0 0 16,-21-21-16,21 0 16,0 0-16,1 0 15,-22 0-15,0-1 16,0 1-16,0 0 0,0 0 15,0 0-15,0 0 16,0-1-16,0 1 0,0 0 16,0 0-16,0 0 15,-22 21-15,22-21 0,-21 21 16,21-22 0,-21 22-16,0 0 0,0 0 15,0 0 1,-1 0-16,1 0 15,0 0-15,0 0 16,21 22-16,0-1 16,-21-21-16,21 21 0,-21 0 15,21 0-15,-22 0 16,22 1-16,0-1 0,0 0 16,0 0-16,0 0 0,0 0 15,0 1-15,0-1 16,0 0-16,0 0 15,0 0-15,0 0 16,0 1 0,22-22-16,-22 21 15,21-21-15,-21 21 16,21-21-16,0 0 16,0 0-16,0 0 15,1 0-15,-1 0 16,0-21-1,-21 0-15,21 21 0,0-22 16,0 22-16,-21-21 16,0 0-16,0 0 15,22 21-15,-22-21 0,0 0 16,21-1-16,-21 1 16,0 0-16,0 0 0,0 0 15,0 0-15,0-1 16,0 1-16,0 0 0,0 0 15,-21 0 1,-1 21-16,22-21 16,-21 21-16,0 0 15,21-22-15,-21 22 16,0 0 0,0 0-1,-1 0 1,1 22-1,0-22-15,21 21 0,0 0 16,0 0-16,-21-21 16,21 21-16,0 0 0,-21-21 15,21 22-15,0-1 16,0 0 15</inkml:trace>
  <inkml:trace contextRef="#ctx0" brushRef="#br0" timeOffset="23847.93">20214 5419 0,'0'0'0,"-21"0"16,21 21-16,0-42 172,0 0-141,21 21-31,0 0 15,0 0 1,1-22-16,-1 22 0,0 0 16,0 0-16,0 0 0,0 0 15,1 0 1,-1 0-16,-21 22 16,21-22-16,-21 21 15,0 0 1,0 0-16,0 0 15,-21-21-15,0 21 0,21 1 0,-22-22 16,1 21-16,0 0 0,0 0 16,0-21-16,0 21 0,21 0 0,-22-21 15,1 22-15,0-22 0,21 21 16,-21-21-16,0 0 16,42 0 62,0 0-63,0 0-15,0 0 16,1 0-16,-1 0 0,0 0 16,0 0-16,0 0 0,0 0 15,1 0-15,-1 0 0,0 0 16,0 0-16,0 0 15,-21 21-15,21-21 0,1 0 0,-22 21 16,21-21-16,0 21 16,-21 0-1,0 1 1,0-1-16,-21-21 16,21 21-16,-21-21 0,-1 21 15,1-21-15,0 21 0,0-21 16,0 21-16,0-21 15,-1 0-15,1 22 0,0-22 16,0 0-16,0 0 0,0 0 16,-1 0-16,1 0 15,0 0 1,42-22 125,0 22-141</inkml:trace>
  <inkml:trace contextRef="#ctx0" brushRef="#br0" timeOffset="24632.48">20976 5461 0,'0'-21'16,"0"0"15,-21 21 0,0 21-15,0 0-1,-1 0-15,22 0 16,0 1-16,-21-22 0,21 21 16,-21 0-16,21 0 0,-21-21 15,21 21-15,0 0 0,0 1 0,0-1 16,-21-21-16,21 21 0,0 0 16,-21 0-16,21 0 0,0 1 15,0-1-15,0 0 16,0 0-1,21-21-15,0 0 16,0 0-16,0 0 16,0 0-16,1 0 0,-1 0 15,0 0-15,0 0 0,0 0 16,0-21-16,1 21 0,-22-21 0,21 0 16,0-1-16,0 22 15,-21-21-15,0 0 0,21 0 16,-21 0-16,21 0 0,-21-1 15,0 1-15,0 0 0,0 0 16,0 0-16,0 0 0,0-1 16,0 1-16,0 0 0,0 0 15,-21 21 1,21-21-16,-21 21 0,0 0 16,0 0-16,0-21 0,-1 21 15,1 0-15,0 0 0,0 0 16,0 0-1,0 0-15,-1 21 16,22 0-16,0 0 16,-21 0-16,21 0 15,-21-21-15,21 22 0,0-1 16,0 0-16,0 0 16,0 0-1,-21-21-15,21 21 0,-21-21 16,21 22-16,0-1 15</inkml:trace>
  <inkml:trace contextRef="#ctx0" brushRef="#br0" timeOffset="28736.21">10943 7557 0,'-21'0'0,"21"-22"15,0 1 1,0 0-1,0 42 48,0 0-47,0 1-16,0-1 15,0 0-15,0 0 0,0 0 16,0 0-16,0 1 0,0-1 15,-21 0-15,21 0 16,0 0 0,-21-21-1,42 0 32,-21-21-47</inkml:trace>
  <inkml:trace contextRef="#ctx0" brushRef="#br0" timeOffset="29221.99">11134 7557 0,'0'21'31,"-22"0"-31,22 0 0,0 0 16,0 0-1,-21 1-15,21-1 0,0 0 16,0 0-16,0 0 16,0 0-16,0 1 15,21-22 1,1 0-1,-1 0-15,0 0 0,0 0 16,0-22-16,0 1 16,1 0-16,-22 0 15,21 0-15,-21 0 16,0-1-16,0 1 16,0 0-16,0 0 0,0 0 15,-21 21-15,21-21 0,-22 21 16,1 0-16,0 0 15,0 0-15,0 0 0,0 21 32,21 0-17,0 0-15,21-21 32,0 0-32</inkml:trace>
  <inkml:trace contextRef="#ctx0" brushRef="#br0" timeOffset="29543.69">11557 7535 0,'0'22'31,"0"-1"-31,0 0 16,0 0-16,0 0 16,0 0-16,0 1 15,0-1-15,0 0 16,0 0-16,0 0 16,-21-21 46,21-21-46</inkml:trace>
  <inkml:trace contextRef="#ctx0" brushRef="#br0" timeOffset="29864.53">11451 7684 0,'21'0'31,"0"0"-31,1 0 16,-1 0-16,0 0 15,0 0 1,-21-22 47,21 22-48,-21-21-15</inkml:trace>
  <inkml:trace contextRef="#ctx0" brushRef="#br0" timeOffset="30556.34">11874 7578 0,'0'-21'32,"0"-1"-1,22 22-31,-1 0 16,0 0-1,0 0-15,-21 22 31,0-1-31,0 0 16,-21 0 0,0-21-16,0 21 0,21 0 15,-22-21-15,1 0 0,21 22 16,0-44 62,21 22-62,1 0-16,-1 0 15,0 0-15,0 0 16,0 0-16,0 0 16,1 0-16,-1 0 15,-21 22 1,0-1-1,0 0 1,-21-21-16,-1 0 0,22 21 16,-21-21-16,0 0 0,21 21 0,-21-21 15,0 0-15,0 21 0,-1-21 16,1 0-16,0 0 16,21 22-1,-21-22-15,21-22 63,21 1-48</inkml:trace>
  <inkml:trace contextRef="#ctx0" brushRef="#br0" timeOffset="31108.93">12192 7535 0,'0'-21'16,"0"42"30,0 1-46,0-1 16,0 0-16,0 0 16,0 0-16,0 0 15,0 1-15,0-1 0,0 0 16,0 0-16,0 0 16,21-21 15,0 0-31,0 0 0,1-21 15,-1 21-15,-21-21 16,21 21-16,0-21 0,-21 0 16,0-1-16,21 1 15,-21 0-15,0 0 16,0 0-16,0 0 0,0-1 0,0 1 16,-21 0-16,0 21 15,0 0 1,0 0-1,-1 0-15,22 21 16,-21-21-16,21 21 16,-21-21-16,21 22 15,-21-22-15,21-22 47</inkml:trace>
  <inkml:trace contextRef="#ctx0" brushRef="#br0" timeOffset="34367.62">3789 7811 0,'0'-22'0,"-21"22"15,-1-21-15,1 21 31,0-21-31,0 21 16,21 21 0,0 0-1,0 1-15,0-1 0,0 0 0,0 21 16,0-21-16,0 22 16,0-1-16,0-21 0,0 22 0,0-1 15,0-21-15,0 21 0,0 1 0,0-22 16,0 21-16,0-21 0,0 22 0,0-22 15,0 0-15,0 0 0,0 0 0,0 1 16,0-1-16,0-42 47,0-1-47,21 1 16,-21 0-16,21 0 0,-21 0 15,0 0-15,0-22 0,0 22 0,21-21 16,-21 21-16,22-22 0,-22 1 15,0 21-15,0-22 0,0 1 0,0 0 16,0 21-16,0-22 0,0 22 0,0 0 16,0 0-16,0 0 0,0-1 15,0 1-15,0 0 16,-22 21 0,1 21-16,0-21 15,0 21-15,21 1 0,-21-1 0,0 0 16,-1 0-16,1 21 0,0-20 15,21 20-15,-42 0 0,21-21 0,-1 22 16,1-1-16,0-21 0,0 22 0,-21-22 16,20 21-16,1-21 0,0 0 15,21 1-15,-21-22 0,21 21 0,-21-21 16,21 21 0,0-42 15,0 0-31,0-1 0,0 1 15,21 0-15,0 0 0,-21 0 16,21 0-16,0-1 0,1 1 16,-22 0-16,21 21 0,0-21 0,0 21 15,21 0-15,-20-21 0,-1 21 0,0 0 16,21 0-16,-21 0 0,1 0 16,20 0-16,-21 21 0,0-21 0,0 21 15,1-21-15,-1 21 0,0-21 16,0 21-16,0-21 0,-21 22 0,21-22 15,-21 21-15,22 0 0,-1-21 16,-21 21-16,0-42 63,21 21-48,-21-21-15,21 0 0,-21-1 0,0 1 16</inkml:trace>
  <inkml:trace contextRef="#ctx0" brushRef="#br0" timeOffset="34936.78">4233 7853 0,'0'0'15,"-21"0"16,21 21-15,0 0 0,0 0-16,0 1 0,0-1 15,-21 0-15,21 0 0,0 0 16,0 0-16,0 1 0,0-1 16,0 0-16,0 21 0,0-21 15,0 1-15,0-1 0,0 0 16,0 21-16,0-21 15,21-21-15,-21 22 16,21-22-16,0 0 0,1 0 16,-1 0-16,0 0 0,0 0 15,21 0-15,-20-22 0,-1 22 16,0-21-16,0 0 16,0 0-16,0 0 0,-21 0 0,22 21 15,-22-22-15,0 1 0,21 0 0,-21 0 16,0-21-16,0 20 0,0 1 0,0 0 15,0-21-15,-21 21 0,21-1 0,-22 1 16,1 0-16,0 0 0,0 0 0,0 0 16,-22-22-16,22 43 0,-21-21 15,21 21-15,0 0 0,-1 0 16,1 0-16,0 0 0,0 0 16,0 21-16,21 0 15,-21-21 1,21 22-16,-22-22 15,22 21-15,0 0 16,22-21 0,-1 0-16,0 0 15,0-21-15</inkml:trace>
  <inkml:trace contextRef="#ctx0" brushRef="#br0" timeOffset="40925.32">7027 11726 0,'-21'22'0,"0"-22"15,0 0 1,21 21 0,-21-21-16,-1 0 0,1 0 15,0 0-15,0 0 16,0 0-16,0 0 0,-1 0 16,1 21-16,-21-21 0,21 0 0,0 0 15,-22 0-15,22 0 0,0 0 16,-21 0-16,20 0 0,1 0 15,-21 0-15,21 0 0,0 0 0,-1 0 16,1 0-16,0 21 0,0-21 16,0 0-16,0 0 0,-1 0 0,1 0 15,0 0 1,42 0 46,0 0-62,1 0 0,-1 0 16,0 0-16,0 0 0,0 0 0,0 0 16,22 0-16,-22 0 0,21 0 15,-21 0-15,22 0 0,-1 0 16,0 0-16,1 0 0,-22 0 0,21 0 16,1 0-16,-1 0 0,0 0 0,1 0 15,-1 0-15,-21 0 0,21 0 16,1 0-16,-1 0 0,0 0 0,1 0 15,-1 0-15,0 0 0,1 0 16,-1 0-16,0 0 0,1 0 0,-1 0 16,22 0-16,-22 0 0,-21 0 0,21 0 15,1 0-15,-1-21 0,0 21 16,-20 0-16,20 0 0,-21 0 0,21 0 16,-20 0-16,-1 0 0,0 0 15,0 0-15,0 0 0,0 0 16,1 0-1,-22-21 64,-22 21-48,1 0-16,0 0-15,0 0 16,21-21-16,-21 21 16,0 0-16,21-22 0</inkml:trace>
  <inkml:trace contextRef="#ctx0" brushRef="#br0" timeOffset="41632.82">7768 11557 0,'0'0'0,"-63"-21"16,41 21-16,1 0 15,21-21-15,-21 21 16,21 21 31,0 0-47,21-21 0,0 21 15,-21 0-15,22-21 0,-1 22 0,0-22 16,-21 21-16,21-21 0,0 21 16,0 0-16,1-21 0,-1 21 15,0-21-15,0 0 16,0 21-16,0-21 0,1 0 0,-1 0 16,0 0-16,0 22 0,0-22 0,0 0 15,1 0-15,-1 0 16,0 0-16,-21 21 0,21-21 15,-21 21 48,-21-21-47,0 21-16,0 0 0,-1-21 15,1 21-15,0-21 16,0 22-16,0-22 0,0 21 0,-1 0 15,-20 0-15,21-21 0,0 21 0,-22 0 16,22 1-16,-21-1 0,21 0 16,0 0-16,-22-21 0,22 21 0,0 0 15,0 1-15,0-1 0,-1-21 16,22 21-16,-21-21 0,21 21 16,-21-21-16,42 0 125,0-21-110,22 0 1,-22 0-16,0 21 0,21-22 0,-20 1 15</inkml:trace>
  <inkml:trace contextRef="#ctx0" brushRef="#br0" timeOffset="56196.84">16891 6985 0,'-21'0'32,"21"-21"-32,0 42 125,0 0-110,0 0-15,21 1 0,0-1 16,0-21-16,-21 21 16,0 0-16,21-21 0,1 21 0,-1 0 15,0 1-15,0-1 16,0-21-16,0 21 0,1-21 15,-1 21-15,0-21 16,0 0-16,0 0 0,0 0 0,1 21 16,20-21-16,-21 0 0,0 0 0,0 0 15,22 0-15,-22 0 0,0 0 16,0 0-16,22 0 0,-22 0 0,0 0 16,0-21-16,0 21 15,0 0-15,22 0 0,-22-21 0,0 21 16,0 0-16,0-21 0,1 0 15,-1 21-15,0 0 0,0 0 0,0-22 16,0 22-16,1 0 0,-1 0 16,0-21-16,0 21 0,0 0 0,0 0 15,1-21-15,-1 21 0,0 0 0,0 0 16,0 0-16,22 0 0,-22-21 16,0 21-16,0 0 0,0 0 0,0 0 15,1 0-15,20 0 16,-21 0-16,0 0 0,22 0 0,-22 0 15,0 0-15,21 0 0,-21 0 16,1 0-16,-1 0 0,0 0 0,0 0 16,0 0-16,0 0 0,1 0 0,-1 0 15,0 0-15,0 0 0,0 0 16,0 0-16,1 0 0,-1 0 16,-21 21-16,21-21 0,0 0 15,0 21-15,0 0 0,1-21 16,-22 22-16,21-1 15,0-21-15,-21 21 0,21-21 0,-21 21 16,0 0 0,21 0-16,-21 1 0,21-22 15,-21 21-15,0 0 16,0 0-16,0 0 16,0 0 15,0-42 31,0 0-46,22 0-16,-22 0 16,21 21-16,-21-21 0,21-1 15,0 22-15,0-21 0,-21 0 0,21 0 16,1 21-16,-1-21 0,0 21 15,0-21-15,0 21 0,0 0 0,1-22 16,-1 22-16,0-21 0,21 21 16,-21 0-16,1 0 0,-1 0 0,0 0 15,0 0-15,21 0 0,-20 0 16,-1 0-16,0 0 0,21 0 0,-21 0 16,1 0-16,20 0 0,-21 21 15,21-21-15,-20 0 0,-1 0 0,21 22 16,-21-22-16,0 0 0,1 0 15,-1 0-15,0 21 0,0-21 16,0 0-16,0 0 0,1 0 0,-1 0 16,0 0-16,0 0 15,0 0-15,0 0 0,1 0 0,-1 0 16,0 0-16,0 0 16,0 0-16,0-21 0,1 21 0,-22-22 15,21 22-15,0-21 0,-21 0 16,21 21-16,-21-21 0,21 21 0,0-21 15,-21 0-15,22-1 0,-22 1 16,21 21-16,-21-21 0,0 0 16,0 0-1,0 0 17,-21 21 77</inkml:trace>
  <inkml:trace contextRef="#ctx0" brushRef="#br0" timeOffset="56792.48">19494 7620 0,'0'0'0,"22"0"16,-22-21-16,21 21 0,0 0 0,-21 21 63,0 0-63,0 0 15,0 1-15,0 20 0,0-21 0,0 0 16,0 22-16,0-22 0,0 21 15,0 0-15,-21 1 0,21-1 0,0-21 16,0 22-16,-21-1 0,21 0 16,-22-21-16,1 22 0,21-22 0,0 0 15,0 0-15,-21 0 0,21 1 0,-21-1 16,21 0-16,0 0 16,0-42 30,0 0-46,0 0 16,0-1-16,0 1 16,21-21-16</inkml:trace>
  <inkml:trace contextRef="#ctx0" brushRef="#br0" timeOffset="57143.77">19431 7832 0,'0'0'0,"-21"-43"15,21 22-15,0 0 16,0 0-16,0 0 16,21 21-16,0-21 0,21-1 15,-20 22-15,-1-21 0,21 21 0,-21-21 16,22 21-16,-22 0 0,0 0 16,21-21-16,-21 21 0,1 0 0,20 0 15,-21 0-15,0 0 0,-21 21 16,21 0-16,-21 0 0,0 1 15,0-1-15,-21 0 16,0 0-16,0 0 0,0 0 0,0 1 16,-22-1-16,22-21 0,0 21 15,0 0-15,-22-21 0,22 21 16,0-21-16,0 0 0,21 21 16,-21-21-16,42 0 46,0 0-46,0 0 0,0 0 0</inkml:trace>
  <inkml:trace contextRef="#ctx0" brushRef="#br0" timeOffset="57673.47">20066 7747 0,'0'0'0,"21"0"0,-21-21 16,0 0-16,21 21 0,-21-21 15,0-1 1,-21 22 15,0 0-31,0 0 0,0 22 16,21-1-16,-22 0 16,1 0-16,21 0 0,-21-21 0,21 21 15,0 1-15,0-1 0,0 0 0,-21-21 16,21 21-16,0 0 15,0 0-15,21-21 32,0 0-17,0 0-15,1-21 16,-22 0-16,21 21 0,-21-21 16,21 21-16,-21-21 0,21 0 0,-21-1 15,0 1-15,21 21 0,-21-21 16,21 0-16,-21 0 0,0 0 15,0 42 17,0 0-32,0 0 15,0 0-15,0 0 16,0 1-16,0-1 0,22-21 0,-22 21 16,0 0-16,0 0 15,21-21-15,-21 21 0,21-21 31,0 0-31,0 0 16,0 0-16,1-21 16</inkml:trace>
  <inkml:trace contextRef="#ctx0" brushRef="#br0" timeOffset="58148.22">20362 7747 0,'0'-21'0,"0"0"32,0 0-17,21 21 1,1 0-16,-1 0 0,0 0 16,0 0-16,0 0 15,-21 21-15,21 0 16,1 0-16,-22 0 15,0 0-15,0 1 0,0-1 16,0 0-16,0 0 16,0 0-16,0 0 15,0-42 48,0 0-63,0 0 0,0 0 15,0 0-15,0-1 16,21 1-16,-21 0 0,0 0 16,21 21-16,-21-21 0,21 21 15,-21-21-15,21 21 16,0 0-16,1 0 16,-1 0 15,0 21-31,0-21 0,0 0 15,-21 21-15,21-21 16</inkml:trace>
  <inkml:trace contextRef="#ctx0" brushRef="#br0" timeOffset="59464.48">21082 7768 0,'0'-21'16,"0"0"0,0 0-1,-21 21 1,0 0-16,-1 0 0,1 0 16,0 0-16,0 0 0,0 0 15,0 0-15,-1 21 16,1-21-16,0 21 0,0 0 0,0 0 15,21 1-15,-21-1 16,21 0-16,0 0 0,0 0 0,0 0 16,0 1-16,0-1 15,21 0-15,0-21 16,0 0-16,0 0 0,0 0 16,1 0-16,-1 0 15,0-21-15,0 21 0,0-21 0,0-1 16,1 1-16,-1 21 15,-21-21-15,0 0 0,21 0 0,-21 0 16,21 21-16,-21-22 0,0 1 16,0 0-16,21 0 15,-21 0-15,0 42 32,0 0-32,0 0 15,0 0-15,0 1 16,21-1-16,-21 0 0,0 0 15,0 0-15,22-21 16,-22 21-16,21-21 0,0 0 16,0 22-16,0-22 0,0 0 15,1 0-15,-1 0 16,0 0-16,-21-22 16,21 22-16,0-21 0,-21 0 15,21 21-15,-21-21 0,22 0 16,-22 0-16,0-1 0,0 1 15,0 0-15,0 0 16,0 42 31,0 0-47,0 0 16,0 1-1,0-1-15,0 0 0,0 0 16,0 0-1,0 0 1,0-42 47,0 0-63,0 0 15,0 0-15,0 0 16,0-1-16,21 1 0,-21 0 15,21 21-15,0-21 0,0 0 0,-21 0 16,21 21-16,1 0 0,-1 0 16,0 0-1,0 0 1,-21 21-16,0 0 0,0 0 16,0 0-16,0 0 0,0 1 15,0-1-15,0 0 16,0 0-16,0 0 31,0 0-31,0-42 47,0 0-47,0 0 16,0 0-1,0 0-15,21-1 0,0 1 16,1 0-16,-1 0 0,0 0 15,0 0-15,0-1 0,0 22 16,1 0-16,-1 0 0,0 0 0,0 0 16,0 0-16,0 0 0,-21 22 15,22-1-15,-22 0 0,0 0 16,0 0-16,0 0 0,0 1 16,0-1-16,0 0 0,0 0 15,-22 0-15,22 0 0,0 1 16,-21-22-16,21 21 0,-21-21 15,21 21 1,0-42 31,21 21-47,0-21 16,-21-1-16</inkml:trace>
  <inkml:trace contextRef="#ctx0" brushRef="#br0" timeOffset="59939.86">22098 7832 0,'21'0'31,"0"0"-31,0 0 16,1 0-16,-1-21 16,0 21-16,-21-22 15,21 22-15,0-21 0,-21 0 16,0 0-16,21 21 16,-21-21-16,0 0 0,0-1 15,-21 22 1,0 0-1,0 0-15,0 0 0,0 22 16,-1-1-16,22 0 16,-21 0-16,0 0 0,21 0 0,0 1 15,0-1-15,0 0 0,0 0 16,0 0-16,0 0 0,0 1 16,0-1-16,21 0 15,0-21-15,1 0 0,-1 0 16,0 0-16,0 0 15,0 0-15,0 0 16,1 0-16,-1-21 0,0 21 16,-21-21-16,21-1 0,0 1 15,0 0-15,1 0 0</inkml:trace>
  <inkml:trace contextRef="#ctx0" brushRef="#br0" timeOffset="60277.18">22691 7239 0,'0'0'0,"-22"0"16,1 21-16,21 0 16,0 1-16,-21 20 0,21-21 15,-21 21-15,21-20 0,-21 20 0,21 0 16,0-21-16,0 22 0,0-1 15,-21-21-15,21 22 0,-22-22 0,22 0 16,0 21-16,0-21 0,0 1 0,0-1 16,0 0-16,-21 0 0,21 0 15,0 0-15,0 1 16,0-1-16,21-21 47,1 0-32,-1-21-15,-21-1 0,21 22 0,0-21 16,0 0-16</inkml:trace>
  <inkml:trace contextRef="#ctx0" brushRef="#br0" timeOffset="60712.9">22733 7811 0,'21'0'47,"0"0"-31,0 0-16,1 0 0,-1 0 15,0 0-15,-21-22 0,21 22 16,0 0-16,-21-21 0,21 0 16,-21 0-1,0 0-15,-21 21 31,0 0-15,0 0-16,0 0 16,0 21-1,21 0-15,-22-21 0,22 21 0,0 0 16,-21-21-16,21 22 0,0-1 0,0 0 16,0 0-16,0 0 15,0 0-15,21 1 16,1-22-16,-1 0 15,-21 21-15,21-21 0,0 0 16,0 0-16,0 0 16,1 0-16,-1 0 15,0 0-15,0-21 0,0-1 16,0 22-16,1-21 16,-1 0-16</inkml:trace>
  <inkml:trace contextRef="#ctx0" brushRef="#br0" timeOffset="61222.61">23283 7747 0,'-21'0'15,"21"-21"1,0 0 0,21 21 15,0 0-31,1 0 15,-1 0-15,0 0 0,0 0 16,0 0 0,-21 21-16,21 0 0,-21 0 15,0 0-15,0 1 16,0-1-16,0 0 0,0 0 16,0 0-16,0 0 15,-21 1-15,0-22 16,21 21-16,0-42 78,0-1-78,0 1 0,0 0 16,21 21-16,-21-21 0,21 0 15,1 0-15,-22-1 0,21 1 16,0 0-16,-21 0 15,21 21 1,0 0-16,-21-21 31,0 0 1</inkml:trace>
  <inkml:trace contextRef="#ctx0" brushRef="#br0" timeOffset="61745.32">22479 7324 0,'0'0'0,"-42"0"15,63 0 17,0 0-32,21 0 15,1 0-15,-1 0 16,0 0-16,22 0 0,-1 0 0,-20 0 16,20 0-16,-21 0 0,22-21 15,-22 21-15,1 0 0,-1 0 0,0 0 16,1-22-16,-22 22 0,21 0 15,-21 0-15,0 0 0,1 0 16,-1 0 0,-21-21 31,0 0-16</inkml:trace>
  <inkml:trace contextRef="#ctx0" brushRef="#br0" timeOffset="63763.85">10075 11917 0,'-21'-21'16,"21"0"15,-21 21-15,21 21 31,0 0-47,0 0 15,0 0-15,0 0 0,21 1 0,-21-1 16,0 0-16,21 0 0,0 0 16,-21 0-16,22 1 0,-22-1 0,21 0 15,0 0-15,0-21 16,-21 21-16,21-21 16,0 0-16,1 0 15,-1 0-15,0 0 0,0-21 16,-21 0-16,21 21 15,0-21-15,1 21 0,-1-21 0,-21-1 16,21 1-16,0 0 0,0 0 16,0 0-16,1 0 0,-1 21 0,0-22 15,0 1-15,0 0 0,0 0 16,1 21-16,-1 0 16,0 0-16,0 0 0,0 0 0,0 0 15,1 0-15,-1 0 0,0 0 16,0 0-16,0 21 0,22 0 0,-22-21 15,0 21-15,-21 1 0,21-1 0,0 0 16,0-21-16,1 21 0,-22 0 16,21 0-16,0 1 0,-21-1 15,0 0-15,0 0 16,0-42 46,21 0-62,-21 0 16,21 21-16,-21-22 0,0 1 16,21 0-16,1 0 0,-22 0 0,21 0 15,0-1-15,0 1 0,0 0 16,0 0-16,22 0 0,-22 21 0,0-21 16,21 21-16,1 0 0,-22 0 0,21 0 15,-21 0-15,22 0 0,-22 0 16,21 0-16,-21 0 0,22 21 0,-22 0 15,0-21-15,21 21 0,-20 0 16,-1 0-16,0-21 0,21 22 16,-21-1-16,1-21 0,-1 21 0,0-21 15,21 0-15,-21 0 0,1 21 16,20-21-16,-21 0 0,21 0 0,-20 0 16,-1 0-16,21 0 0,-21 0 0,0 0 15,1 0-15,-1-21 0,0 21 16,0-21-16,-21 0 0,21 21 15,-21-22-15,0 1 0,0 0 16,0 0-16,0 0 0,0 0 16,0-1-16,0 1 0,21 0 15,-21 0 1</inkml:trace>
  <inkml:trace contextRef="#ctx0" brushRef="#br0" timeOffset="64568">13398 12319 0,'0'0'0,"0"-21"16,0 0-16,22 21 16,-22-21-16,21 21 0,-21-22 0,0 1 15,0 0-15,0 0 16,0 0-16,0 0 0,0-1 15,0 1-15,-21 0 0,-1 21 16,1-21-16,-21 0 0,21 21 0,0 0 16,-22 0-16,22 0 0,-21 0 15,21 0-15,-22 21 0,22-21 0,-21 21 16,21 0-16,-1 0 0,1 1 16,0 20-16,0-21 0,21 21 15,0-20-15,0 20 0,0-21 0,0 0 16,0 0-16,0 22 0,0-22 15,0 0-15,21 0 0,0-21 16,0 0-16,1 21 0,-1-21 16,0 0-16,0 0 0,0 0 15,0 0-15,1 0 0,-1 0 0,0-21 16,21 21-16,-21-21 0,1 0 16,-1 0-16,0 21 0,0-21 0,0-1 15,-21 1-15,21 0 0,-21 0 16,22 0-16,-22 0 0,21-1 0,-21 1 15,0 0-15,0 0 0,0 0 16,21 21 15,-21 21-31,0 0 0,21 0 0,-21 0 16,0 1-16,0-1 0,0 0 16,0 0-16,0 0 0,0 0 0,0 1 15,0-1-15,0 0 16,0 0-16,21 0 15,0-21 17,1-21-17,-1 0-15,-21 0 16</inkml:trace>
  <inkml:trace contextRef="#ctx0" brushRef="#br0" timeOffset="65032.92">13674 12192 0,'0'-21'16,"0"0"-1,21 0 1,0 21 0,0 0-16,0 0 0,0 0 15,1 0-15,-1 0 0,0 0 0,0 0 16,0 21-16,0-21 0,1 21 15,-1 0-15,0 0 0,-21 0 0,21 1 16,-21-1-16,21-21 0,-21 21 16,0 0-16,0 0 0,0 0 0,0 1 15,0-1-15,-21 0 0,0-21 16,21 21-16,-21-21 16,21-21 30,0 0-46,0 0 0,21-1 16,0 1-16,-21 0 0,21 0 16,-21 0-16,0 0 0,21-1 0,-21 1 15,22 0-15,-22 0 0,21-21 16,-21 20-16,21 22 16,0 0-16,0 0 31,0 0-31,1 0 15,-1 0 1,0 22-16</inkml:trace>
  <inkml:trace contextRef="#ctx0" brushRef="#br0" timeOffset="67272.25">14668 12234 0,'0'0'0,"0"-21"0,0 0 16,0 0-16,0 0 15,0 0 1,0-1 0,-21 22-16,0 0 15,0 0-15,0 0 0,0 0 0,-1 0 16,1 0-16,0 0 0,-21 22 0,21-1 15,-1 0-15,1-21 0,0 21 16,0 0-16,0 0 0,21 1 0,0-1 16,-21 0-16,21 0 0,0 0 15,0 0-15,0 1 16,21-22-16,0 0 0,0 0 0,0 0 16,0 0-16,1 0 0,-1 0 15,0 0-15,0 0 0,0 0 16,0 0-16,1-22 0,-1 22 0,0-21 15,0 0-15,-21 0 16,21 21-16,-21-21 0,0 0 16,0-1-16,0 1 15,0 0-15,0 42 47,0 0-31,0 1-16,0-1 0,0 0 15,0 0-15,0 0 0,0 0 16,0 22-16,0-22 0,0 0 16,0 21-16,0-20 0,0 20 15,21-21-15,-21 21 0,22 1 0,-22-1 16,0 0-16,0 1 0,0 20 0,0-20 16,0-1-16,0 21 0,0-20 15,0-1-15,0 0 0,0 1 0,0-1 16,0 0-16,0 1 0,-22-1 0,22-21 15,0 22-15,-21-1 0,0-21 16,0 21-16,21-20 0,-21-1 0,0 0 16,-1 0-16,1 0 0,0-21 0,0 0 15,0 21-15,0-21 0,-1 0 16,1 0-16,0 0 0,0-21 16,0 0-16,21 0 0,-21-21 15,21 20-15,0 1 0,0-21 16,0 0-16,0-1 0,0 1 0,0 0 15,21-1-15,0-20 0,0 20 0,0-20 16,0-22-16,22 22 0,-22-1 16,21 1-16,1-1 0,-22-20 0,21 20 15,0 1-15,-20-1 0,20 1 16,0 20-16,-21-20 0,22 20 0,-22 1 16,0 0-16,0 21 0,0-1 0,-21 1 15,22 21-15,-44 0 16,1 21-1,0-21-15,0 22 16,0-1-16,21 0 0,0 0 0,-21-21 16,21 21-16,0 0 0,0 1 15,0-1 1,0 0-16,21-21 16,0 0-1,-21 21-15,21-21 0,0 0 0,-21 21 16,21-21-16,-21 21 15,0 1-15,22-1 16,-22 0 0,0 0-16,21-21 15,0 0 1,0 0-16,0 0 16,0 0-16,1 0 15,-1 0-15,0 0 0,0-21 0,0 0 16,0 0-16,1-1 0,-1 1 15,0 21-15,-21-21 0,0 0 16,21 0-16,-21-22 0,21 22 0,-21 0 16,0 0-16,0 0 0,0 0 15,0-1 1,0 44 15,0-1-31,0 0 0,0 0 16,0 0-16,-21 0 0,21 1 15,0-1-15,0 0 0,0 0 0,0 0 16,0 0-16,0 1 0,0-1 16,0 0-16,21-21 15,0 0 1,1 0-16,-1 0 0,0 0 16,0 0-16,0-21 0,-21 0 15,21 21-15,1-22 0,-1 1 0,-21 0 16,21 21-16,-21-21 15,21 0-15,0 0 0,-21-1 0,0 1 16,0 0-16,21 0 0,1 0 16,-22 42 15,0 0-15,-22-21-16,22 21 0,0 0 0,0 1 15,0-1-15,-21 0 0,21 0 16,0 0-16,0 0 15,0 1-15,21-22 0,-21 21 16,22-21-16,-1 0 0,0 0 16,0 0-1,0 0-15,0 0 0,1-21 16,-1-1-16,0 1 16,0 0-16,-21 0 0,21 0 15,-21 0-15,0-1 0,0 1 16,0 0-16,0 0 0,0 0 15,0 42 17,0 0-17,0 0-15,0 0 0,0 1 16,0-1-16,0 0 0,-21 0 16,21 0-16,0 0 15,-21-21-15,21 22 16,0-44 46,0 1-62,0 0 0,0 0 16,0 0-16,0 0 0,0-1 16,0 1-16,21 0 0,0 0 0,-21 0 15,21 0-15,1 21 0,-1-22 16,0 22-16,0 0 0,0 0 15,-21 22 1,21-1-16,1 0 16,-22 0-16,0 0 0,0 0 0,0 1 15,21-22-15,-21 21 0,0 0 16,0 0-16,0 0 0,0 0 16,0 1-16,0-1 15,-21-21 16,21-21-15,0-1 0,0 1-16,21 0 15,0 0-15,0 0 0,-21 0 16,21-1-16,0 1 0,1 0 0,20 0 16,-21 0-16,0 0 0,0-1 15,1 22-15,-1 0 0,0 0 0,0 0 16,-21 22-16,21-22 0,-21 21 15,0 0-15,0 0 0,0 21 0,0-20 16,0-1-16,0 0 0,0 0 16,-21 0-16,21 0 0,-21 1 0,21-1 15,0 0-15,0 0 0,-21 0 16,21 0-16,-21-21 16,21 22-16,21-44 46,0 1-46,-21 0 16</inkml:trace>
  <inkml:trace contextRef="#ctx0" brushRef="#br0" timeOffset="68249.02">16446 12319 0,'0'0'0,"0"21"16,22-21 15,-1 0-31,0-21 16,0 21-16,0-21 0,0 21 0,1-21 15,-1 0-15,0-1 16,0 1-16,0 21 0,-21-21 0,0 0 15,21 21-15,-21-21 0,0 0 16,0-1-16,-21 22 31,0 0-31,0 0 16,0 0-16,0 22 0,-1-1 0,1 0 16,0 0-16,21 0 0,-21 0 0,21 1 15,-21-1-15,21 0 0,0 0 16,0 0-16,0 0 0,0 1 0,0-1 15,0 0-15,21-21 16,0 0-16,0 21 0,0-21 0,1 0 16,-1 0-16,0 0 0,0 0 0,0 0 15,0 0-15,1 0 0,-1 0 16,0-21-16,0 21 0,0-21 16,0 21-16,-21-21 0,22-1 0,-1 22 15,-21-21-15,21 0 0,-21 0 16,0 0-16,21 0 0,-21-1 0,21 22 15,-21-21-15,0 0 0,0 0 16,0 0-16,0 42 47,0 0-47,-21 0 16,21 0-16,0 1 0,-21-1 15,21 0-15,0 0 16,0 0-16,0 0 15,0 1 1,0-1-16,-21-21 47,21-21-16,0-1-31,0 1 0,0 0 16,21 0-16,0 0 0,-21 0 15,21-1-15,0-20 0,1 21 0,-1 0 16,0 0-16,0-1 0,0 1 16,0 21-16,1-21 0,20 21 15,-21 0-15,0 0 0,0 21 16,1 0-16,-22 1 16,0-1-16,0 0 0,0 0 0,0 0 15,0 0-15,0 1 0,0-1 0,0 0 16,0 0-16,0 0 15,-22 0-15,22 1 0,-21-22 16,21 21-16,0 0 16,0-42 46,0 0-62,0-1 16,0 1-16</inkml:trace>
  <inkml:trace contextRef="#ctx0" brushRef="#br0" timeOffset="68599.82">17462 11769 0,'0'21'32,"0"0"-32,0 0 15,0 0-15,0 22 0,0-22 0,0 0 16,0 21-16,-21-20 0,21 20 0,-21 0 16,21-21-16,0 22 0,0-22 15,-21 21-15,21-21 0,-21 1 0,21-1 16,-21 0-16,21 0 0,0 0 15,0 0-15,-22 1 0,22-1 32,22-42-1,-1-1-15,0 22-16,0-21 15</inkml:trace>
  <inkml:trace contextRef="#ctx0" brushRef="#br0" timeOffset="69196.48">17865 12044 0,'0'-21'0,"0"42"0,21-42 0,-21 0 15,-21 21 16,-1 21-31,1-21 16,0 21-16,0 0 0,0 0 16,0 0-16,-1-21 0,22 22 15,0-1-15,-21-21 0,21 21 0,-21-21 16,21 21-16,0 0 16,0 0-1,21-21 16,0 0-31,1 0 0,-1 0 0,0 0 16,0 0-16,0 0 0,0 0 16,1 0-16,-1 0 0,0 0 15,0 0-15,-21 22 0,21-22 16,-21 21 0,0 0-1,0 0-15,0 0 16,-21-21-1,0 21-15,0-21 16,0 0-16,21 22 0,-22-22 0,1 0 16,0 21-16,0-21 15,0 0-15,0 0 16,-1 21-16,1-21 16,0 0-16,0 0 15,0 21 1,0-21 15,21-21 0,0 0-31,0 0 0</inkml:trace>
  <inkml:trace contextRef="#ctx0" brushRef="#br0" timeOffset="69603.56">17293 11853 0,'21'0'0,"0"0"16,1 0-16,-1 0 0,0 0 16,21-21-16,-21 21 0,1 0 0,-1 0 15,0 0-15,0 0 0,0-21 0,0 21 16,1 0-16,-1 0 0,0 0 15,0 0-15,0 0 16,-21-21 31,0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16:23.2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1037 0,'0'-21'16,"0"0"-16,0 0 15,-22 21-15,22-21 0,0-1 16,-21 1-16,21 0 16,0 0-16,0 0 15,0 0-15,0-1 0,0 1 16,0 0 0,0 42 15,0 0-31,0 1 15,0-1-15,0 21 0,0-21 16,0 22-16,0-1 0,0 21 16,0-20-16,0-1 0,0 0 0,0 1 15,0-1-15,0 0 0,0 1 16,0-1-16,0 22 0,-21-22 16,21 0-16,0 1 0,-21-22 0,21 21 15,0-21-15,0 0 0,0 1 16,0-1-16,0 0 0,0-42 47,0 0-47,0-1 0,0 1 15,0-21-15,0 21 0,0 0 16,0-22-16</inkml:trace>
  <inkml:trace contextRef="#ctx0" brushRef="#br0" timeOffset="1967.38">847 1080 0,'0'0'0,"-22"0"0,22-22 16,-21 22-16,0-21 16,0 21-16,21-21 0,0 0 0,0 0 15,0 0-15,0-1 0,0 1 16,0 0-16,0 0 0,21 0 15,0 0-15,0-1 0,22 1 0,-22 0 16,21 0-16,1 21 0,-1-21 16,-21 21-16,21-21 0,1 21 15,-1 0-15,0 0 0,1 21 0,-1 0 16,-21 21-16,22-21 0,-22 22 16,-21-1-16,0 0 0,0 1 15,0-1-15,-21 0 0,-1 22 0,-20-22 16,21 1-16,-21-1 15,-1 0-15,1-21 0,21 1 0,-22 20 16,22-21-16,0 0 0,0-21 16,0 0-16,0 21 0,-1-21 15,1 0-15,21-21 16,0 0-16,-21 21 16,21-21-16,0 0 0,0 0 15,21 21 16,-21 21-31,21 0 16,1 0-16,-22 0 0,21 0 16,0 1-16,-21-1 0,21 0 15,0 0-15,0 0 0,1 22 16,-1-22-16,0 0 0,0 0 16,0 0-16,0-21 0,1 21 0,-1-21 15,0 0-15,21 0 0,-21 0 16,1 0-16,20-21 0,-21 0 15,21 0-15,-20 0 0,20 0 0,-21-1 16,0 1-16,22-21 0,-22 21 16,21-22-16,-21 22 0,0-21 15,22 0-15,-22 20 0,0-20 0,21 21 16,-20-21-16,-1 20 0,0 1 16,0 21-16,0 0 0,0 0 15,1 0-15,-1 0 0,-21 21 16,21 1-16,0-1 0,-21 0 15,21 0-15,-21 0 0,0 0 16,0 1-16,21-1 0,-21 0 16,22 0-16,-22 0 0,0 0 15,21-21-15,0 0 16,-21-21 15,0 0-31,0 0 16,0 0-16,0 0 15,0-1-15,-21 1 0,21 0 16,-21 0-16,-1 0 0,1 0 16,0-1-16,0 1 0,0 21 15,0 0-15,-1 0 0,1 0 16,0 0-16,0 21 0,0 1 16,0-1-16,-1 0 0,1 0 0,0 0 15,0 22-15,0-22 0,0 21 16,21-21-16,0 22 0,-22-1 15,22-21-15,0 21 0,0-20 0,0 20 16,0-21-16,0 0 0,0 0 16,22 1-16,-1-1 0,-21 0 15,21-21-15,0 0 0,0 0 16,22 0-16,-22 0 0,0 0 0,0 0 16,0-21-16,0 0 0,1-1 15,-1-20-15,0 21 0,0 0 16,0-22-16,0 22 0,-21-21 0,22 21 15,-22-22-15,21 22 0,-21-21 16,0 21-16,0 0 0,0-1 0,0 1 16,0 0-16,0 42 31,0 0-31,0 1 16,0-1-16,0 0 15,0 21-15,0-21 0,0 1 0,0 20 16,0-21-16,0 0 0,0 22 15,42 41 1,-21-63-16,0 1 0,1-22 16,-1 0-16,0 0 0,0 0 0,21 0 15,-20 0-15,20 0 0,0-22 16,-21 22-16,22-21 0,-22-21 16,21 21-16,-21 0 0,1-1 0,-1-20 15,0 21-15,0 0 0,-21-22 16,0 22-16,0 0 0,0 0 0,0-21 15,0 20 1,0 1-16,0 42 31,0 1-31,0-1 0,-21 0 16,21 0-16,0 21 0,-21-20 16,21-1-16,0 0 0,0 21 0,0-21 15,0 1-15,0-1 0,0 0 16,0 0-16,0 0 0,0 0 0,0 1 15,0-1-15,0-42 47,0-1-47,0 1 16,21 0-16,-21-21 0,21 21 16,-21-1-16,21-20 0,-21 21 15,21 0-15,1-22 0,-22 22 0,21 0 16,0 0-16,0 0 0,0 0 15,0-1-15,1 22 0,-1 0 0,0 0 16,0 0-16,0 0 0,0 0 16,1 22-16,-22-1 0,21 0 0,0-21 15,0 21-15,-21 0 16,0 22-16,0-22 0,21 0 0,-21 0 16,0 0-16,0 0 0,0 1 15,21-1-15,-21 0 0,0 0 0,0 0 16,0 0-1,22-42 17,-22 0-32,21 0 0,-21 0 15,21 0-15,-21-1 0,21 1 0,0-21 16,0 21-16,1 0 0,-1-22 16,0 22-16,0 0 0,0 0 15,0 0-15,1-1 0,20 1 0,-21 21 16,0 0-16,0 0 0,1 0 0,-1 0 15,-21 21-15,0 1 16,21-1-16,-21 0 0,0 0 0,0 0 16,0 0-16,0 1 0,0 20 15,0-21-15,0 0 0,0 0 0,0 1 16,0-1-16,0 0 0,0 0 16,0 0-16,0 0 0,21-42 62,-21 0-62,21 0 0,0 0 0,1 0 16</inkml:trace>
  <inkml:trace contextRef="#ctx0" brushRef="#br0" timeOffset="2351.89">3852 1524 0,'0'0'0,"21"0"32,1 0-17,-1 0-15,0 0 0,0-21 0,21 21 16,-20-21-16,-1 0 0,0 21 16,21-22-16,-21 1 0,1 21 15,-1-21-15,-21 0 0,21 0 16,-21 0-16,0-1 0,0 1 15,-21 21 1,0 0-16,-1 0 0,1 0 16,0 0-16,0 21 0,0 1 15,0-1-15,-1-21 0,1 21 0,0 21 16,0-21-16,0 1 0,21-1 16,0 0-16,-21 0 0,21 21 0,0-20 15,0-1-15,0 0 0,0 0 16,0 0-16,0 0 15,0 1-15,21-22 0,0 0 16,0 0-16,0 0 0,0 0 16,1 0-16,-1 0 0,21 0 0</inkml:trace>
  <inkml:trace contextRef="#ctx0" brushRef="#br0" timeOffset="2810.62">4762 1355 0,'0'-21'0,"0"-22"16,-21 43-1,0 0 1,0 0-16,0 0 16,0 0-16,-1 21 0,1-21 0,0 22 15,0-1-15,0 0 16,21 0-16,-21-21 0,21 21 0,0 0 15,0 1-15,21-1 16,0-21 0,0 0-16,0 0 0,0 21 0,1-21 15,-1 0-15,0 0 0,21 0 16,-21 21-16,1-21 0,-1 0 16,0 0-16,-21 21 0,21-21 15,-21 21-15,0 1 16,-21-1-16,0-21 15,0 21-15,-1-21 0,1 21 0,-21-21 16,0 0-16,20 21 0,-20-21 16,0 0-16,21 21 0,-22-21 0,22 0 15,-21 0-15,21 0 0,-1 0 16,1 0-16,0 0 0,0 0 0,21-21 31,0 0-15,21 0-1,0 21-15</inkml:trace>
  <inkml:trace contextRef="#ctx0" brushRef="#br0" timeOffset="3395.29">5207 741 0,'0'0'16,"0"-21"-16,-21 21 16,0 21-1,21 0 1,0 0-16,0 0 0,0 22 16,0-1-16,0 0 0,0 1 0,-22-1 15,22 0-15,0 1 0,-21-1 16,21 0-16,-21 1 0,21-1 0,0-21 15,-21 22-15,0-1 0,21-21 16,0 21-16,-21-20 0,-1-1 0,22 0 16,-21 0-16,21 0 0,-21-21 15,21 21 1,0-42 15,0 0-31,21 0 0,0 21 16,1-21-16,-1 0 0,0-1 15,0-20-15,0 21 0,0 0 0,1 0 16,-1-1-16,0 1 0,0 0 16,21 21-16,-20-21 0,-1 21 0,21 0 15,-21 0-15,22 0 0,-22 0 16,0 21-16,0 0 0,0-21 0,0 21 16,1 1-16,-1-1 0,-21 0 15,0 0-15,0 21 0,0-20 0,0-1 16,0 0-16,0 0 0,-21-21 0,21 21 15,-22 0-15,1 1 16,0-1-16,0 0 0,0-21 16,21 21-16,-21-21 15,21-21 17,21 0-32</inkml:trace>
  <inkml:trace contextRef="#ctx0" brushRef="#br0" timeOffset="4223.47">7535 1207 0,'0'0'0,"-21"-22"0,0 1 0,0 21 16,21-21-16,-21 21 15,-1 0-15,1 0 0,0 0 0,0 0 16,0 21-16,0-21 16,-1 21-16,1 1 0,0-1 0,0 0 15,0 21-15,21-21 0,0 22 16,-21-22-16,21 21 0,0 1 0,0-1 15,0-21-15,0 21 0,21 1 16,-21-22-16,21 21 0,0-21 16,0 1-16,22-1 0,-22-21 15,21 0-15,-21 0 0,22 0 0,-1 0 16,0 0-16,1 0 0,-1-21 16,0-1-16,1 1 0,-1 0 0,-21-21 15,21 21-15,-20-1 0,20-20 16,-21 21-16,0-21 0,0 20 0,-21-20 15,0 21-15,0-21 0,0 20 16,-21-20-16,-21 21 0,0-21 0,-1 20 16,-20 1-16,20 0 0,-20 0 15,21 0-15,-22 21 0,22 0 16,-1 0-16,1 0 0,21 0 0,-21 21 16,20 0-16,1 0 0,0 0 15,21 22-15,0-22 0,0 21 16,0-21-16,21 1 0,0 20 0,1-21 15,20 0-15,0 0 0,1 1 16,-1-1-16,21 0 0,-20-21 0,20 0 16,1 0-16,-1 0 0</inkml:trace>
  <inkml:trace contextRef="#ctx0" brushRef="#br0" timeOffset="4591.26">8615 720 0,'0'0'0,"-21"-43"0,-1 22 16,1 0-16,21 0 0,-21 21 0,0 0 15,0 0-15,0 0 16,21 21-16,-22 0 0,1 22 0,21 20 16,0 1-16,0-1 0,0 22 15,-21-1-15,21 1 0,-21 0 0,21-1 16,0 1-16,0 0 0,-21 21 15,21-22-15,0 22 0,0-21 0,-21 21 16,21-22-16,0 22 0,0 0 16,-22 0-16,22-22 0,-21 22 0,0 0 15,0-21-15,0-1 0,21 1 16,-21-21-16,-1-1 0,1 1 0,21-22 16,0 0-16,0-21 0,0 1 15,0-1-15,0-42 16,0-1-16,0 1 0,21-21 15,-21 21-15,22-22 0,-22 1 16,21 0-16,-21-22 0,0 22 0,21-22 16</inkml:trace>
  <inkml:trace contextRef="#ctx0" brushRef="#br0" timeOffset="6351.76">8361 1588 0,'0'0'0,"0"-43"0,0 22 0,0 0 0,0 0 16,0 0-16,0-1 16,21 22-16,0 0 0,0 0 15,0 0-15,22 0 0,-22 0 16,21 0-16,-21 0 0,22 0 0,-22 22 16,0-22-16,0 21 0,0 0 15,-21 0-15,0 0 0,0 0 16,0 1-16,-21-1 15,21 0-15,-42 0 0,21-21 0,0 21 16,-22 0-16,22 1 0,0-22 0,0 21 16,0-21-16,-1 0 0,1 21 15,0-21-15,21 21 0,0 0 16,21-21 15,0 0-31,1 0 16,-1 0-16,0 0 0,0 0 0,0 0 15,0 0-15,22-21 0,-1 21 16,-21-21-16,22 0 0,-1 21 16,0-21-16,-21-1 0,22 1 0,-1 0 15,0 0-15,1 0 0,-22 0 16,0-22-16,21 22 0,-20 0 0,-22 0 16,21 0-16,-21-1 0,21-20 15,-21 21-15,0 0 0,0 0 16,-21 21-1,0 0-15,-1 0 16,1 0-16,21 21 0,-21 0 16,21 0-16,-21 0 0,0 0 0,21 1 15,0-1-15,0 21 0,0-21 16,0 22-16,0-22 0,0 0 16,0 0-16,0 0 0,21 0 0,0 1 15,0-1-15,0-21 0,1 0 16,20 0-16,-21 0 0,0 0 0,22 0 15,-1 0-15,-21 0 0,21 0 16,1-21-16,-22-1 0,21 1 0,-21 0 16,1 0-16,-1 0 0,0-22 15,0 22-15,0 0 0,-21 0 0,0 0 16,0 0-16,0-1 16,0 1-16,-21 42 15,21 1 1,-21-22-16,21 21 15,-21 0-15,21 0 0,0 0 0,0 0 16,-21 22-16,21-22 0,-22 0 16,22 0-16,-21 0 0,21 1 0,0-1 15,0 0-15,0 0 16,0-42 15,21 0-15,1 0-16,-1-1 0,-21 1 15,0 0-15,21-21 0,0 21 16,-21-1-16,21 22 0,-21-21 0,21 0 16,1 21-1,-1 0 1,0 0-16,-21 21 16,0 0-16,0 1 0,0-1 0,21 0 15,-21 0-15,21 0 0,-21 0 16,0 1-16,0-1 0,21 0 15,1-21-15,-1 21 0,0 0 0,0-21 16,0 0-16,0 0 0,1 0 16,20 0-16,-21 0 0,21 0 0,-20 0 15,20 0-15,0 0 0,-21-21 16,22 0-16,-22 0 0,21 0 0,-21-1 16,1 1-16,-1 0 0,0 0 15,0-21-15,0 20 0,-21 1 16,21 0-16,-21 0 0,0 0 0,0 0 15,0-1-15,-21 22 16,0 0-16,0 0 16,0 0-16,0 0 0,-1 0 0,22 22 15,-21-1-15,21 0 0,-21 0 16,21 0-16,0 0 0,0 22 0,0-22 16,0 0-16,0 0 0,0 0 15,0 22-15,21-22 0,0 0 16,1-21-16,-1 21 0,0 0 15,21-21-15,-21 0 0,22 22 0,-1-22 0,0 0 16,1 0-16,-1 0 0,0 0 16,22 0-16,-22 0 0,1 0 15,20-22-15,-21 22 0,1-21 0,-1 0 16,0 0-16,1 0 0,-22 0 16,21-1-16,-21 1 0,22-21 0,-22 21 15,-21 0-15,21-1 0,-21-20 16,0 21-16,0 0 0,0 0 15,-21 21-15,-21 0 0,20 0 16,1 0-16,-21 0 16,21 0-16,-22 0 0,22 21 0,-21 0 15,21 0-15,0 0 0,-22 0 16,22 1-16,0 20 0,21-21 0,-21 0 16,21 0-16,0 1 0,0-1 0,0 0 15,0 0-15,0 0 0,0 0 16,21-21-16,0 0 0,0 0 15,0 0-15,1 0 0,20 0 16,-21 0-16,0 0 0,22-21 0,-22 0 16,0 0-16,21 0 0,-21 0 0,1-1 15,20 1-15,-21-21 0,0 0 16,22 20-16,-22-20 0,0 0 16,0-1-16,0-20 0,0 21 15,-21-1-15,0-20 0,22 20 0,-22-20 16,0 21-16,0-1 0,0 22 15,0-21-15,0 21 0,0-1 16,-22 22-16,1 22 16,0-1-16,21 21 0,-21-21 15,0 22-15,21 20 0,-21-21 0,-1 1 16,22 20-16,-21-20 0,21-1 16,-21 0-16,21 1 0,0-1 0,0 0 15,0 1-15,0-1 0,0-21 16,0 0-16,0 0 0,21 1 15,0-1-15,1-21 0,-1 0 16,0 0-16,21 0 0,-21 0 16,22 0-16,-22 0 0,21-21 0</inkml:trace>
  <inkml:trace contextRef="#ctx0" brushRef="#br0" timeOffset="7149.1">13271 1947 0,'0'-42'15,"0"21"-15,22 0 16,-1 0-1,0-1-15,0 22 0,0-21 16,0 0-16,22 0 0,-22 0 0,0 0 16,0-1-16,0 1 0,1 0 15,-1-21-15,-21 21 0,0-1 0,0 1 16,0-21-16,0 21 0,0 0 16,-43-22-16,22 22 0,0 0 0,-21 0 15,21 0-15,-22-1 0,1 1 16,-22 21-16,22 0 0,0 0 0,-1 0 15,-20 0-15,21 21 0,-1 1 16,1 20-16,21-21 0,-22 21 16,22 1-16,0-1 0,0 0 0,21 1 15,0 20-15,0-20 0,0-1 16,0-21-16,0 21 0,21 1 0,0-22 16,0 0-16,1-21 0,-1 21 15,0-21-15,21 0 0,-21 0 0,22 0 16,-1 0-16,-21 0 0,22-21 15,-1 0-15,0 0 0,-21 0 16,22-22-16,-1 22 0,-21-21 0,22 21 0,-22-22 16,0 1-16,0 0 0,0-1 15,-21 1-15,0 0 0,0 20 16,0-20-16,0 21 0,0 0 16,0 0-16,0 42 15,-21 0-15,21 0 16,0 21-16,0-20 0,-21 20 0,21 0 15,0 1-15,0-22 0,0 21 0,0 0 16,0-20-16,0 20 0,21-21 16,0 0-16,0 0 0,-21 1 0,22-22 15,-1 21-15,0-21 16,0 0-16,0 0 0,0 0 0,1 0 16,-1 0-16,21 0 0,-21 0 0</inkml:trace>
  <inkml:trace contextRef="#ctx0" brushRef="#br0" timeOffset="10652.93">15134 1820 0,'0'0'0,"-21"0"0,0 0 16,-22-21 0,22 21-16,21-21 0,0 0 0,0 0 0,0-22 15,0 22-15,0 0 0,0-21 0,21 21 16,1-22-16,-1 1 0,21 0 15,-21 20-15,22-20 0,-22 21 0,21-21 16,0 20-16,1 22 16,-22-21-16,21 21 0,1 0 0,-22 0 15,21 0-15,-21 21 0,0 1 16,22-1-16,-22 0 0,-21 0 0,21 0 16,0 0-16,-21 1 0,0-1 0,0 0 15,0 0-15,0 0 0,0 0 16,0 1-16,0-44 47,0 1-47,0 0 15,0 0-15,0 0 0,0 0 0,0-1 16,0 1-16,0 0 16,-21 0-16,0 0 0,0 0 0,-22-1 15,22 1-15,0 21 0,-21 0 0,21 0 16,-22 0-16,22 0 0,-21 0 15,-1 0-15,22 21 0,-21 1 0,21-1 16,-22 0-16,22 21 0,0-21 16,0 22-16,0-1 0,0 0 0,-1 1 15,22-1-15,-21 0 0,21 1 16,-21-1-16,21 0 0,0 1 0,0-22 16,0 0-16,0 0 0,21 0 15,0 1-15,1-22 0,-1 0 0,0 0 16,21 0-16,-21 0 0,22 0 15,-22 0-15,21-22 0,1 1 16,-1 0-16,-21 0 0,21-21 0,-20 20 16,20-20-16,-21 21 0,0-21 15,0-1-15,-21 1 0,0 0 0,22-1 16,-22 1-16,0 21 0,21 0 0,-21-1 16,0 1-16,0 0 0,0 42 31,0 0-31,21 1 0,-21-1 15,21 0-15,-21 21 0,0-21 0,0 22 16,21-1-16,-21 0 0,21-20 16,-21 20-16,0-21 0,22 0 15,-1 22-15,0-22 0,-21 0 0,21-21 16,0 21-16,0-21 16,1 0-16,-1 0 0,0 0 0,0 0 15,0 0-15,22 0 0,-22-21 16,0 0-16,0 0 0,0-1 0,0 1 15,22-21-15,-22 21 0,0-22 16,0 1-16,0 21 0,1-21 0,-1-1 16,0 22-16,-21-21 0,21 21 15,0-1-15,0 1 0,1 0 16,-1 21 0,-21 21-1,0 0-15,0 1 16,0-1-16,0 0 15,0 0-15,0 0 0,0 0 16,21-21 0,-21-21 15,0 0-31,0 0 16,0 0-16,0 0 15,-21-1-15,0 1 16,-1 0-16,1 21 15,0 0-15,0 0 16,0 0-16,0 0 16,21 21-16,-22-21 0,22 21 15,-21 1-15,21-1 0,0 21 0,0-21 16,0 22-16,0-22 0,0 21 0,0 0 16,0-20-16,0 20 0,0-21 15,21 0-15,1 22 0,-1-22 0,-21 0 16,21 0-16,0-21 0,0 21 15,0 0-15,1-21 0,-1 0 0,21 0 16,-21 0-16,0 0 0,1 0 16,20 0-16,-21-21 0,0 0 15,22 0-15,-22 0 0,0 0 0,21-1 16,-21-20-16,1 21 0,-1-21 16,0 20-16,0-20 0,0 0 0,0-1 15,22 22-15,-22-21 0,0 21 16,0 0-16,0-1 0,1 22 0,-1 0 15,0 0-15,0 0 16,-21 22-16,0-1 16,0 0-16,0 0 15,0 0-15,0 0 0,0 1 16,0-1-16,0-42 62,0-1-62,0 1 16,0 0-16,0 0 16,0 0-16,0 0 0,-21 21 15,21-22-15,0 1 0,-21 21 16,0 0-16,21-21 0,-22 21 16,1 0-16,0 0 15,21 21-15,-21 0 0,0 1 0,21-1 16,-21 0-16,21 0 0,0 21 15,-22-20-15,22 20 0,-21-21 16,21 21-16,0-20 0,0 20 0,0-21 16,0 0-16,0 22 0,0-22 15,0 0-15,21 0 0,1 0 0,-1 0 16,0 1-16,0-22 16,0 0-16,0 0 0,1 0 0,20 0 15,-21 0-15,0 0 0,0 0 0,22 0 16,-22 0-16,0-22 0,21 1 15,-20 0-15,-1 0 0,21 0 0,-21 0 16,0-1-16,1-20 16,-1 21-16,0-21 0,0 20 0,0-20 15,0 21-15,1-21 0,-1 20 16,0 1-16,-21 0 0,0 0 16,0 42-1,0 0 1,0 0-16,0 1 0,0-1 0,0 21 15,-21-21-15,21 0 0,-21 1 16,21 20-16,0-21 0,0 0 0,0 0 16,0 1-16,0-1 0,0 0 15,0 0-15,21-21 0,0 21 0,0-21 16,0 21-16,0-21 16,1 0-16,-1 0 0,21 0 15,-21 0-15,0 0 0,1-21 0,-1 21 16,21-21-16,-21 0 0,0 21 15,1-21-15,-1 0 0,-21-22 0,21 22 16,0 0-16,-21 0 0,0-22 16,21 1-16,-21 21 0,0-21 0,0-1 15,0 22-15,0-21 0,0 21 16,-21-1-16,0 1 0,0 21 0,0 0 16,-1-21-16,1 21 0,0 0 0,0 0 15,-21 0-15,20 21 0,1-21 16,-21 21-16,21 1 0,0-1 15,-1 21-15,1-21 0,0 22 16,21-1-16,0-21 0,0 21 0,0-20 16,0 20-16,0-21 0,0 21 15,0-20-15,0-1 0,0 0 0,21 0 16,0-21-16,1 21 0,-1 0 0,0-21 16,0 0-16,21 0 0,-20 0 15,-1 0-15,21 0 0,-21 0 0,22 0 16,-1-21-16,-21 21 0,21-21 15,1 0-15,-22 0 0,21 0 16,-21-1-16,22 1 0,-22-21 0,21 21 16,-21-22-16,1 22 0,-1 0 15,0-21-15,-21 21 0,0-1 0,21 1 16,-21 0-16,-21 42 31,21 0-31,-21-21 16,21 43-16,-21-22 0,-1 0 0,22 21 15,0-20-15,0-1 0,-21 21 16,21-21-16,0 0 0,0 1 0,0-1 16,0 0-16,0 0 0,21 0 15,-21 0-15,22 1 0,-1-22 16,21 21-16,-21-21 0,22 0 0,-22 0 16,21 0-16,0 0 0,-20 0 15,20 0-15,0 0 0,-21 0 0,22-21 16,-22-1-16,0 1 0,21 0 15,-20 0-15,-1 0 0,0 0 0,0-22 16,0 22-16,0-21 0,1-1 16,-22 22-16,0 0 0,0 0 0,0 0 15,0 0-15,0 42 32,0 0-32,0 0 0,0 0 15,0 0-15,0 1 0,-22-1 16,22 21-16,0-21 0,0 0 0,0 1 15,0-1-15,0 0 0,0 0 16,0 0-16,0 0 0,22 1 16,-1-22-16,0 0 0,0 21 15,0-21-15,0 0 0,22 0 16,-22 0-16,0 0 0,0 0 0,0-21 16,1 21-16,-1-22 0,0 1 15,0 0-15,0 0 0,0 0 0,-21 0 16,22-1-16,-22-20 0,21 21 0,-21-21 15,0 20-15,0 1 16,0 0-16,0 0 0,21 0 0,-21 0 0,0 42 31,0 0-15,-21 0-16,21 0 0,0 0 0,0 1 16,-21-1-16,-1 0 0,22 21 15,-21-21-15,21 1 0,0-1 0,-21 0 16,21 0-16,-21 0 15,21 0-15,21-21 47,0-21-47,-21 0 0,21 21 16,1-21-16,-1-21 16,0 20-16,0 1 0,0-21 0,22 21 15,-22 0-15,21-22 0,-21 22 16,22 0-16,-1 0 0,-21 0 0,0 21 15,0 0-15,1 0 0,-1 0 16,0 0-16,-21 21 0,0 0 16,0 0-16,0 0 0,0 0 0,0 1 15,0-1-15,0 0 0,0 0 16,0 0-16,0 0 0,0 1 0,0-1 16,0 0-16,0 0 0,0 0 15,21-21 1,0 21-16,0-21 0,1 0 15,-1 0-15,21 0 0,-21 0 16,0 0-16,1 0 0,-1 0 0,21 0 16,-21 0-16,0-21 0,1 0 15,-1 21-15,0-21 0,0 0 0,21 0 16,-20-22-16,-1 22 0,0-21 16,0 21-16,0-22 0,0 1 0,1 0 15,-1-1-15,0 22 16,-21-21-16,0 21 0,21-22 0,-21 22 15,21 0-15,-21 0 0,0 42 32,-21-21-32,21 42 0,0-21 15,-21 1-15,0 20 0,0-21 16,-1 21-16,22-20 0,-21 20 0,0 0 16,21-21-16,-21 22 0,21-22 15,0 0-15,-21 0 0,21 0 0,0 1 16,0-1-16,0 0 0,0 0 15,0 0-15,0 0 0,0 1 16,21-22 0,0 0-16,0 0 15,0 0-15,1 0 0,-1 0 0,0-22 16,0 22-16,0-21 16,0 0-16,1 21 0,-1-21 0,0 0 15</inkml:trace>
  <inkml:trace contextRef="#ctx0" brushRef="#br0" timeOffset="10914.94">20108 1588 0,'0'0'16,"-21"0"-16,42 0 31,0 0-15,1 0-16,-1 0 0,0 0 0,0 0 15,0 0-15,22-22 0,-22 22 16,0 0-16,0 0 16,0 0-16,0 0 0,1 0 15,-22-21 17,21 21-17,-21-21-15</inkml:trace>
  <inkml:trace contextRef="#ctx0" brushRef="#br0" timeOffset="11707.47">21738 1757 0,'0'0'0,"0"-42"16,0 20 0,0 1-1,21 21 48,-21-21-63,21 21 31,-21-21-31,22 21 0,-22 21 109,0 0-109,-22 0 16,22 1-16,-21 20 0,21-21 0,-21 0 16,21 22-16,0-22 0,-21 0 15,21 21-15,-21-21 0,21 1 0,-21-1 16,21 0-16,0 0 16,0 0-16,0-42 46,0 0-30,0 0-16,21 0 0</inkml:trace>
  <inkml:trace contextRef="#ctx0" brushRef="#br0" timeOffset="12059.27">21823 1461 0,'21'0'31,"0"0"-31,0 0 0,0 0 16,1 0-1,-1 0-15,-21-22 16,-21 1-1,-1 21-15,1 0 16,0 0-16,0 0 0,0 0 16,0 0-16,-1 0 15,1 0 1,21 21-16,0 1 16,0-1-1,0 0-15,21-21 16,1 0-16,-1 21 0,0 0 0,0-21 15</inkml:trace>
  <inkml:trace contextRef="#ctx0" brushRef="#br0" timeOffset="12565.98">22352 1609 0,'-21'21'0,"0"0"15,-1 0-15,22 0 16,-21-21-16,21 22 0,0-1 16,0 0-16,0 21 0,-21-21 0,21 1 15,0-1-15,-21 0 0,21 0 16,0 0-16,0 0 0,0 1 0,0-1 16,0 0-16,0 0 0,0 0 15,-21-21-15,21 21 0,-21-21 31,21-21-15,0 0 0,0 0-16,0 0 15,0-22-15,0 22 0,21 0 0,0-21 16,0 21-16,0-22 0,22 1 16,-22 0-16,21 20 0,0-20 0,1 21 15,-1 0-15,0 21 0,-20 0 16,20 0-16,0 0 0,-21 0 0,22 21 15,-22 0-15,0 0 0,0 22 16,-21-22-16,0 21 0,21 0 16,-21-20-16,0 20 0,0 0 15,0-21-15,0 22 0,0-22 0,0 0 16,-21 0-16,0 0 0,21 1 16,-21-1-16,21 0 0,-21 0 15,0-21-15</inkml:trace>
  <inkml:trace contextRef="#ctx0" brushRef="#br0" timeOffset="14171.3">24532 1715 0,'0'-22'16,"0"1"-1,0 0 1,0 0-16,0 0 31,0 0 1,0-1 421,-21 22-438,0 0-15,0 0 0,-22 0 16,22 0-16,0 0 0,-21 0 0,-1 0 16,22 0-16,-21 22 0,-1-1 15,1 0-15,-21 0 0,20 0 16,1 22-16,0-1 0,-1-21 0,22 21 15,-21 1-15,21-1 0,-1 0 16,1 1-16,21-22 0,0 21 0,0-21 16,0 22-16,0-22 0,21 0 15,1 0-15,-1 0 0,0-21 0,0 22 16,0-22-16,22 0 0,-22 0 16,21 0-16,-21 0 0,0 0 0,22 0 15,-22 0-15,21 0 0,-21-22 16,22 1-16,-22 0 0,21 21 0,-21-21 15,1-21-15,20 20 0,-21 1 16,0-21-16,0 0 0,1 20 0,-22-20 16,21 0-16,-21-1 0,21 1 15,-21 0-15,0-1 0,0 22 16,0-21-16,0 21 0,0 0 16,0 42-1,0 0-15,0 0 0,-21 21 0,21 1 16,0-1-16,-21 0 0,21 1 15,0-1-15,0 0 0,0 1 0,0-1 16,0 0-16,0-20 0,0-1 16,0 21-16,0-21 0,0 0 0,21-21 15,0 22-15,0-22 16,0 21-16,0-21 16,1 0-16,-1 0 0,0 0 0,0 0 15,0-21-15,0 21 0,22-22 16,-22 1-16</inkml:trace>
  <inkml:trace contextRef="#ctx0" brushRef="#br0" timeOffset="14726.98">25061 1588 0,'0'0'16,"0"-22"-16,0 1 0,0 0 0,0 42 31,0 0-31,0 1 0,-21-1 16,21 21-16,-21 0 0,21 1 0,0-22 15,0 21-15,-21 1 0,21-1 16,-21 0-16,21 1 0,-22-1 16,22 0-16,0-21 0,0 22 0,-21-22 15,21 0-15,0 0 0,0 0 16,0 1-16,0-1 0,0 0 16,0-42 15,0 0-31,0-1 15,0 1-15,0 0 16,21 0-16,1 0 0,-22 0 16,21-22-16,0 22 0,0 0 15,21 0-15,-20-22 0,20 22 0,-21 0 16,21 0-16,-20 21 0,20-21 16,-21 21-16,21 0 0,-20 0 0,20 0 15,-21 21-15,0 0 0,0 0 16,1 0-16,-1 1 0,-21-1 0,0 21 15,0-21-15,0 0 0,0 22 16,-21-22-16,-1 0 0,-20 0 0,21 0 16,0-21-16,-22 22 0,22-1 0,-21-21 15,0 21-15,20-21 16,-20 21-16,21-21 0,0 0 0,-22 0 16,22 0-16,0 0 0,0 0 15,0 0-15,0 0 0,-1 0 16,22-21-1,0 0-15,22 21 16,-1-21-16,0 21 0,0 0 16,21-22-16,-20 22 0</inkml:trace>
  <inkml:trace contextRef="#ctx0" brushRef="#br0" timeOffset="15035.81">26035 1926 0,'0'0'0,"0"-21"0,21 0 16,-21 0-16,0 0 15,-21 21-15,0 0 16,0 0-16,-1 0 0,-20 21 16,21-21-16,-21 21 0,20 0 0,-20 21 15,21-20-15,-21-1 0,20 0 16,1 21-16,0-21 0,0 1 0,21 20 15,0-21-15,0 0 0,0 0 0,0 1 16,0-1 0,0 0-16,21-21 0,0 0 0,0 21 15,22-21-15,-22 0 0,0 0 16,21 0-16,1 0 0,-22 0 0,21 0 16,-21-21-16,1 0 0,20 21 15,-21-21-15,0-1 0</inkml:trace>
  <inkml:trace contextRef="#ctx0" brushRef="#br0" timeOffset="15891.83">27199 1609 0,'0'0'0,"0"-21"0,0-1 0,0 1 0,21 0 16,-21 0-16,21 0 15,-21 42 16,0 0-31,0 0 0,0 22 0,0-1 16,0 0-16,0 1 16,0-1-16,0 21 0,-21-20 0,21-1 15,0 0-15,-21 1 0,21-22 16,0 21-16,0 1 0,-21-22 0,21 0 16,0 0-16,-21 0 0,21 0 15,0 1-15,0-44 47,0 1-31,0 0-16,0 0 0,21 0 15,0 0-15,0-1 0,0-20 0,1 21 16,-1 0-16,0 0 16,0-1-16,0 1 0,22 0 0,-22 0 15,0 21-15,21 0 0,-21 0 16,22 0-16,-22 0 0,21 0 0,-21 0 15,1 21-15,20 0 0,-21 0 16,0 1-16,-21-1 0,0 0 0,0 21 16,0-21-16,0 1 0,0-1 15,0 0-15,-21 0 0,-21 0 16,21-21-16,-1 21 0,1 1 0,-21-22 16,21 0-16,-22 21 0,22-21 15,0 0-15,-21 0 0,21 0 16,-1 0-16,1 0 0,0 0 15,0 0-15,0 0 0,0 0 16,-1 0 0,44 0-1,-1 0 1,0 0-16,0-21 0,0 21 0,22-22 16,-22 22-16</inkml:trace>
  <inkml:trace contextRef="#ctx0" brushRef="#br0" timeOffset="17570.89">28511 2096 0,'0'0'0,"22"-43"16,-22 22-16,0 0 15,0 0-15,-22 0 0,1-1 16,0 1-16,0 21 0,0-21 15,0 21-15,-1 0 0,1 0 16,0 0-16,0 0 0,0 0 16,0 21-16,-22 0 0,22 1 0,0-1 15,0 21-15,-22-21 0,22 0 0,0 1 16,0 20-16,0-21 16,0 0-16,-1 0 0,22 1 0,0-1 15,0 0 1,22-21-1,-1 0 1,0 0-16,0 0 0,21 0 0,-20 0 16,-1-21-16,0 0 0,0 21 15,21-22-15,-20 22 0,-1-21 0,0 0 16,0 0-16,0 0 0,0 0 16,1-1-16,-1 1 0,0 21 0,-21-21 15,0 42 16,0 0-15,0 1-16,0-1 0,0 0 16,0 0-16,0 0 0,0 0 0,0 1 15,21-1-15,0-21 16,0 21-16,1-21 0,-1 0 16,0 0-16,0 0 0,21 0 15,-20 0-15,-1 0 0,0 0 0,0 0 16,0 0-16,0-21 0,1 21 15,-1-21-15,0-1 0,0 1 0,0 21 16,-21-21-16,0 0 0,21 0 16,-21 0-16,22-1 0,-22 1 15,0 0-15,-22 42 32,1-21-32,21 21 15,-21 1-15,0-1 0,21 0 16,-21 0-16,0 0 0,-1 0 0,22 1 15,-21-1-15,0 0 16,42-42 47,-21 0-63,21-1 15,1 22-15,-1-21 0,21 0 0,-21 0 16,0 0-16,1 0 0,-1-22 15,21 22-15,-21 0 0,0 0 0,1 0 16,-1 21-16,0 0 0,0 0 16,0 0-16,0 0 0,-21 21 15,0 21-15,0-21 16,0 0-16,0 1 0,0 20 0,0-21 16,0 0-16,0 0 0,0 1 15,0-1-15,0 0 0,22 0 0,-22 0 16,21-21-16,0 21 0,0-21 15,0 0-15,0 0 16,1 0-16,-1 0 0,0 0 0,21 0 16,-21 0-16,1 0 0,-1-21 15,0 21-15,0-21 0,0 0 0,0 0 16,1-22-16,-1 22 16,-21 0-16,0-21 0,21 21 0,0-22 15,-21 1-15,21 0 0,-21-1 16,0-20-16,0 20 0,21 22 0,-21-21 15,0 21-15,0 0 16,22-1-16,-22 44 16,0 20-16,-22-21 15,22 21-15,-21 1 0,0-1 16,0 0-16,21 1 0,-21-1 16,0 0-16,-1 1 0,1-22 0,0 21 15,21-21-15,-21 1 0,21 20 16,-21-21-16,0 0 0,21 0 15,0 1-15,0-1 16,21-21 15,0-21-31,0-1 0,0 22 16,0-21-16,1 0 0,-1 0 16,0 0-16,21 0 0,-21-1 0,22-20 15,-1 21-15,-21 0 0,22 0 16,-1-1-16,0 1 0,1 21 0,-1 0 15,-21 0-15,0 0 0,0 0 16,1 0-16,-22 21 16,-22 1-16,1-22 0,0 21 15,0-21-15,0 21 0,-22-21 16,22 0-16,-21 0 0,21 21 0,0-21 16,-1 0-16,1 0 0,0 0 15,0 0-15,0 0 16,0 21 31,21 0-32,0 1-15,0-1 16,0 0-16,0 0 0,0 0 0,0 0 16,0 1-16,0-1 0,0 0 15,0 0-15,21 0 0,0-21 16,0 0-16,0 21 0,0-21 0,1 0 15,-1 0-15,0 0 0,21 0 16,-21 0-16,22 0 0,-22 0 0,0-21 16,21 0-16,-20 0 15,20 21-15,-21-21 0,0 0 0,22-1 16,-22 22-16,0-21 0,0 0 16,0 0-16,0 21 0,1-21 15,-44 21 16</inkml:trace>
  <inkml:trace contextRef="#ctx0" brushRef="#br0" timeOffset="19667.41">1249 3175 0,'0'-21'0,"21"0"15,-21 0-15,0-1 16,0 1-16,0 0 16,0 0-1,-21 0-15,21 42 32,0 0-32,0 0 15,0 0-15,0 22 0,0-1 0,0 0 16,0 22-16,0-22 0,0 22 15,0-22-15,0 22 0,0-22 0,0 0 16,0 1-16,0-1 16,0-21-16,-21 21 0,21-20 0,0-1 15,0 0-15,0-42 32,0 0-17,0-1-15,0 1 0,0-21 16,21 21-16,0-22 0,-21 1 0,0 21 15,21-21-15,-21-1 0,21 1 16,-21 21-16,0-22 0,21 22 16,1 0-16,-22 0 0,21 21 0,0 0 15,0 0-15,-21 21 16,21 0-16,0 22 0,1-22 16,-1 0-16,0 21 0,0 1 15,0-22-15,0 21 0,1-21 0,-1 0 16,-21 22-16,21-22 0,0 0 15,0-21-15,0 21 0,1 0 16,-1-21-16,0 0 0,0 0 0,0 0 16,0 0-16,1 0 0,-22-21 15,21 0-15,0 0 0,0 0 0,-21 0 16,21-1-16,-21-20 0,21 21 16,-21-21-16,0-1 0,0 1 0,0 0 15,0 20-15,0-20 0,0 0 16,0-1-16,0 1 0,0 21 15,0 0-15,0 0 0,-21 21 16,0 0-16,21 21 16,0 0-16,0 0 15,0 0-15,0 22 0,0-1 16,0 0-16,0 1 0,21-1 0,0 0 16,-21 1-16,22-1 0,-1 0 15,-21-21-15,21 1 0,0-1 0,0 0 16,0 0-16,1-21 0,-1 0 15,0 0-15,0 0 0,21 0 0,-20 0 16,-1 0-16,21-21 0,-21 0 16,0 0-16,22-1 0,-22 1 15,0-21-15,0 21 0,0 0 16,1-22-16,-1 1 0,-21 21 0,0-22 16,0 1-16,0 21 0,0 0 15,0-22-15,0 22 0,-21 42 31,21 1-31,-22-1 0,22 21 16,0-21-16,0 22 0,-21-22 16,21 21-16,0-21 0,0 0 0,0 22 15,0-22-15,0 0 0,0 0 16,0 0-16,21-21 31,1 0-31,-1 0 0,-21-21 0,21 21 16</inkml:trace>
  <inkml:trace contextRef="#ctx0" brushRef="#br0" timeOffset="20047.38">2455 2942 0,'0'0'0,"-42"-21"16,21 0-16,0 21 0,-1 0 0,1 0 15,21 21 1,0 0-16,0 0 15,21 1-15,1-1 16,20-21-16,-21 0 16,0 0-16,0 0 0,22 0 15,-22 0-15,0 0 0,0 0 0,22-21 16,-22-1-16,0 1 16,-21 0-16,0 0 0,0 0 15,0 0-15,0-1 0,-21 1 16,0 0-16,-1 21 0,1-21 0,0 21 15,-21 0-15,21 0 0,-1 0 16,1 0-16,-21 0 0,21 21 16,21 0-16,-21 0 0,21 1 15,0-1-15,0 0 0,0 0 0,0 0 16,0 0-16,0 1 0,21-1 16,-21 0-16,21 0 0,0 0 0,21 0 15,-20-21-15,20 0 0,0 0 16,1 0-16</inkml:trace>
  <inkml:trace contextRef="#ctx0" brushRef="#br0" timeOffset="20319.33">3196 2731 0,'0'0'0,"0"-43"0,0 22 0,0 0 16,-21 0-16,21 0 0,-21 21 15,0 0 1,21 21-16,0 0 0,0 21 15,0 1-15,0-1 0,0 0 0,0 1 16,0 20-16,0-21 0,0 22 16,0-22-16,0 22 0,0-1 0,0-20 15,0 20-15,0-21 0,0 1 16,0-1-16,0 0 0,0-20 0,0-1 16,0 0-16,0 0 0,0 0 15,0-42 16</inkml:trace>
  <inkml:trace contextRef="#ctx0" brushRef="#br0" timeOffset="20906.75">2815 3323 0,'0'0'0,"-42"-21"16,63 0-1,21 21 1,-21-21-16,22 21 0,-1-21 0,0-1 15,22 1-15,-22 0 0,22 0 16,-22 0-16,22 0 0,-1-1 16,1-20-16,-1 21 0,1 0 15,-22-22-15,0 22 0,1-21 0,-1 21 16,0-22-16,-21 1 0,-21 21 0,0-21 16,0 20-16,0-20 0,-21 21 15,21 0-15,-21 0 0,0-1 0,-21 22 16,20 0-16,1 0 0,0 22 15,0-1-15,-21 0 0,20 21 0,22 1 16,-21-1-16,21 0 16,0 1-16,-21-1 0,21 0 0,0 22 0,0-22 15,0 0-15,0 22 0,0-22 16,21 1-16,-21-1 0,21 0 0,-21 1 16,0-1-16,0-21 15,0 0-15,0 0 0,22 1 0,-22-1 16,0 0-16,21-42 31,-21 0-15,0-1-16,21-20 0,0 21 0,0-21 15,0-1-15,1 1 0,-1 0 16,21-1-16,-21 1 0,22 21 0,-22 0 16,21-1-16,0 1 0,-20 21 0,-1 0 15,0 0-15,21 0 0,-42 21 16,21 1-16,1-1 0,-22 0 0,21 21 15,-21-21-15,0 1 16,0 20-16,0-21 0,0 21 0,0-20 16,0-1-16,0 0 0,-21 0 0,21 0 15,-22 0-15,22 1 0,0-1 16</inkml:trace>
  <inkml:trace contextRef="#ctx0" brushRef="#br0" timeOffset="21701.21">5800 2709 0,'0'22'0,"0"-44"0,0-20 0,0 21 16,0-21-16,-22 20 0,22 1 0,-21 0 16,21 0-16,0 0 0,-21 0 15,0 21-15,0 0 0,0 0 16,21 21-16,-22 0 0,1 21 0,0 1 15,21-1-15,0 0 0,0 22 16,0-1-16,0-20 0,0 20 0,0 1 16,0-1-16,0 1 0,0-22 15,0 21-15,0-20 0,0-1 0,0 0 16,0 1-16,21-22 0,-21 0 16,0 0-16,21-21 0,-21 21 15,0-42 1,0 0-1,0 0-15,0-21 0,22 20 0,-1-20 16,-21 21-16,21-21 0,0-1 16,0 22-16,0-21 0,1 21 15,-1-22-15,21 22 0,0 0 16,-20 0-16,20 21 0,0 0 0,1 0 16,-22 0-16,21 21 0,0-21 15,-20 21-15,-1 21 0,21-20 0,-21-1 16,-21 21-16,0-21 0,0 22 0,0-22 15,0 21-15,0-21 0,-21 0 16,0 22-16,0-22 0,-22 0 0,22 0 16,-21 0-16,0-21 0,20 22 15,-20-22-15,0 0 0,21 21 16,-1-21-16,-20 0 0,21 0 0,0 0 16,21-21-1,0-1 1,21 1-16,0 21 0,0-21 15,22 0-15,-22 0 0,21 21 0,0-21 16</inkml:trace>
  <inkml:trace contextRef="#ctx0" brushRef="#br0" timeOffset="22219.09">6731 3154 0,'21'0'15,"-42"0"-15,63-21 0,-21 0 0,1 21 16,-22-22-16,0 1 0,21 21 15,-21-21-15,0 0 0,0 0 16,-21 21 0,-1 0-16,-20 0 0,21 0 0,-21 0 15,20 0-15,-20 21 0,0 0 0,-1 0 16,1 0-16,21 1 0,-21 20 16,20-21-16,1 21 0,0 1 0,0-1 15,21-21-15,0 22 0,0-1 16,0-21-16,0 0 0,0 22 0,0-22 15,0 0-15,21 0 16,0-21-16,0 0 0,1 0 16,20 0-16,-21 0 0,0 0 0,22-21 15,-22 0-15,21 0 0,-21-1 16,0 1-16,1 0 0,20 0 0,-21-21 16,0 20-16,-21-20 0,21 21 15,-21-21-15,22 20 0,-22-20 0,0 21 16,0-21-16,0 20 0,0 1 15,-22 21 1,1 21-16,21 1 16,0-1-16,0 0 0,0 21 15,0-21-15,0 22 0,0-22 0,0 0 16,0 21-16,0-20 16,0-1-16,0 0 0,0 0 0,0 0 15,21 0-15,-21 1 0,22-22 16,-1 0-16,0 21 0,0-21 0,0 0 15,0 0-15,1 0 0,-1-21 0,0-1 16,0 1-16,0 0 0,22 0 16,-22 0-16</inkml:trace>
  <inkml:trace contextRef="#ctx0" brushRef="#br0" timeOffset="22490.94">7302 2794 0,'0'0'0,"0"-42"0,0-1 0,0 22 0,0-21 15,0 21-15,-21 21 0,0 0 16,0 21 0,21 21-16,0-21 0,0 22 0,-21-1 15,21 0-15,0 1 0,-21-1 16,21 0-16,0 1 0,0-1 0,0 0 16,0 1-16,-22-1 0,22 0 15,0 1-15,-21-1 0,21-21 0,0 22 16,0-22-16,0 0 0,0 0 0,0 0 15,0 0-15,0 1 0,0-1 16,21-21-16,1 0 16,-1 0-16,0 0 0,0 0 15,0 0-15,0 0 0,22-21 0</inkml:trace>
  <inkml:trace contextRef="#ctx0" brushRef="#br0" timeOffset="24068.99">7916 3196 0,'0'0'0,"0"-63"16,0 42-16,0-1 16,0 1-16,0 0 0,-21 0 0,0 21 15,0-21-15,0 21 0,-1 0 0,1 0 16,0 0-16,0 0 0,-21 0 16,20 0-16,1 0 0,-21 21 15,21 0-15,0 0 0,-22 0 0,22 1 16,0 20-16,0-21 0,0 21 0,-1-20 15,1 20-15,21 0 0,0-21 16,0 22-16,0-22 0,0 0 0,0 0 16,0 0-16,21 1 0,1-1 15,-1-21-15,0 0 0,0 0 0,21 0 16,-20 0-16,-1 0 0,0 0 0,21-21 16,-21 21-16,1-22 0,-1 1 15,21 0-15,-21 0 0,0 0 0,1 0 16,-22-1-16,21 1 15,-21 0-15,0-21 0,0 21 0,0-22 16,0 22-16,0 0 0,0 0 0,0 0 16,0-1-16,0 1 0,0 42 31,0 1-31,0-1 16,0 0-16,0 0 0,0 0 0,0 22 15,0-22-15,21 0 0,-21 0 16,0 21-16,21-20 0,0-1 15,0 0-15,1-21 0,-1 0 16,0 0-16,0 0 16,0 0-16,0 0 0,1 0 0,20 0 15,-21-21-15,0 0 0,0-1 0,1 1 16,-1 0-16,0 0 0,0 0 16,-21 0-16,21-1 0,-21-20 0,21 21 15,-21 0-15,0 0 0,0-1 16,0 1-16,0 0 0,0 42 31,0 0-15,0 1-16,-21 20 0,21-21 0,0 0 15,-21 0-15,21 22 0,0-22 16,0 0-16,0 0 0,0 0 16,0 1-16,0-1 0,0-42 62,21-1-62,0 1 0,-21 0 0,0 0 16,22 0-16,-22 0 0,21-1 0,0-20 15,-21 21-15,0 0 0,21 0 16,0-1-16,0 1 0,1 21 16,-1 0-16,0 0 15,0 0-15,-21 21 0,21 1 16,-21-1-16,21 0 0,-21 21 15,22-21-15,-22 1 0,0-1 16,21 0-16,0 0 0,-21 0 0,21 0 16,0 1-16,0-22 15,1 0-15,-1 0 0,0 0 16,0 0-16,0 0 0,-21-22 16,21 1-16,1 21 0,-1-21 15,0 0-15,21 0 0,-21 0 16,1-1-16,-1 1 0,0-21 0,0 21 15,0 0-15,22-1 0,-22 1 0,0 0 16,0 0-16,0 0 16,-21 42 31,0 0-32,21-21 1,-21-21 15,0 0-15,0 0-1,-21 21 17,0 0-17,0 0-15,0 21 16,21 0-16,-21 0 15,-1-21-15,22 21 0,-21 0 16,21 1-16,-21-1 0,21 0 0,0 0 16,0 0-16,0 0 0,0 1 15,0-1-15,0 0 0,0 0 16,21 0-16,0-21 0,1 0 16,-1 0-16,0 0 0,21 0 15,1 0-15,-22 0 0,21 0 0,0 0 16,1 0-16,-22-21 0,21 21 15,1-21-15,-1 0 0,0 0 16,-21-1-16,22 1 0,-1 0 16,-21 0-16,0 0 0,22 0 0,-22-1 15,0 1-15,0-21 0,0 21 16,1 0-16,-1-22 0,-21 22 0,0 0 16,0 0-16,-21 21 15,21 21 1,-22 0-16,1 0 0,21 0 15,-21 22-15,0-22 0,0 0 0,21 21 16,0-20-16,-21 20 0,21-21 16,0 0-16,0 0 0,0 1 15,0-1-15,0 0 0,0 0 16,21-21-16,0 0 16,0 0-1,0 0-15,0 0 0,-21-21 16,22 21-16,-1-21 0,-21 0 15,21-1-15,0 22 0</inkml:trace>
  <inkml:trace contextRef="#ctx0" brushRef="#br0" timeOffset="25265.39">11218 2900 0,'0'-21'31,"0"0"-15,0-1-16,21 22 0,-21-21 15,22 0-15,-22 0 0,0 0 16,0 0-16,-22 21 31,1 0-15,0 21-16,0 0 0,21 0 0,-21 21 15,21-20-15,-21-1 0,21 21 0,0-21 16,0 0-16,0 22 16,0-22-16,0 0 0,0 0 0,0 0 15,0 1-15,21-1 0,0 0 16,0 0-16,0-21 0,0 0 0,1 0 16,-1 0-16,0 0 0,0 0 0,0 0 15,0 0-15,1-21 0,-1 21 16,21-21-16,-42 0 0,21-1 0,0 1 15,1 0-15,-22 0 0,0 0 0,0 0 16,0-1-16,0 1 0,0-21 16,0 21-16,-22 0 0,1-1 0,0 1 15,0 0-15,0 0 0,0 21 16,-1 0-16,1 0 0,0 0 16,0 0-16,42 0 31,21 0-31,-20 0 15,20 0-15,0 0 0,-21 0 16,43 0-16,-22 0 0,1 0 0,20 0 16,-21 0-16,22-21 0,-22 0 0,22-1 15,-22 22-15,0-21 0,1 0 16,-22 0-16,0 0 0,0 0 0,0-1 16,-21 1-16,0 0 15,0 0-15,0 0 0,0 0 16,-21 21-1,0 0 1,21 21 0,-21 0-16,21 0 0,0 0 15,0 0-15,0 1 0,0-1 0,0 21 16,0-21-16,0 22 0,0-1 16,0-21-16,0 21 0,0 1 0,0-1 15,0 0-15,0 1 0,0 20 0,0-20 16,0 20-16,0-21 0,0 22 15,0-1-15,21 1 0,-21-1 0,21 1 16,-21-1-16,0 1 0,0-1 0,21 1 16,1 21-16,-22-22 15,21 1-15,-21 20 0,0-20 0,21-1 16,-21 1-16,21-1 0,-21 1 0,0-22 16,0 22-16,0-22 0,0 0 15,0-21-15,-21 1 0,21-1 0,-21 0 16,0 0-16,-1-21 0,1 0 15,0 0-15,0 0 0,0-21 16,0 21-16,-22-21 0,22 0 0,0-22 16,-21 22-16,20-21 0,-20 21 15,0-22-15,21-20 0,-22 20 0,1-20 0,21-1 16,0 1-16,-1-22 0,1 22 16,21-1-16,0-20 0,0 20 15,0 1-15,0-1 0,0 1 16,21 20-16,-21-20 0,22 20 0,-1 1 15,0 0-15,0 21 0,21-22 0,-20 22 16,-1-21-16,0 21 0,0-1 16,21 1-16,-20 21 0,-1-21 0,0 21 15,-21-21-15,21 21 0,0-21 0,0 21 16,1 0-16,-1-21 0,0 21 16</inkml:trace>
  <inkml:trace contextRef="#ctx0" brushRef="#br0" timeOffset="25755.26">13928 2709 0,'0'-21'0,"0"42"0,21-63 0,-21 21 16,21 0-16,-21 0 0,0 42 31,0 21-31,0-21 16,0 0-16,0 22 0,0-1 16,-21 0-16,21 1 0,-21-1 15,-1-21-15,22 22 0,0-1 0,-21-21 16,0 21-16,21-20 0,-21 20 0,21-21 15,0 0-15,0 0 0,0 1 16,0-1-16,21-21 31,0 0-31,0 0 0,1-21 16,20-1-16,-21 1 0</inkml:trace>
  <inkml:trace contextRef="#ctx0" brushRef="#br0" timeOffset="26200.01">14457 2815 0,'0'0'0,"0"-21"0,21 0 16,-21 0-16,0 42 31,-21 0-31,0 0 0,-1 0 0,22 1 16,-21-1-16,0 0 0,0 21 15,0-21-15,0 22 0,-1-22 0,22 0 16,0 21-16,0-20 0,0-1 0,0 0 15,0 0-15,0 0 0,0 0 16,0 1-16,0-1 0,22-21 0,-1 0 16,0 0-16,0 0 15,0 0-15,0 0 0,22 0 0,-22 0 16,21 0-16,-21-21 0,1-1 0,20 1 16,-21 0-16,0 0 0,0 0 15,1 0-15,-1-22 0,0 22 0,-21 0 16,0-21-16,0 20 0,0-20 15,0 21-15,0-21 0,-21 20 0,-22-20 16,22 21-16,0 21 0,0-21 0,0 21 16,-22 0-16,22 0 0,0 0 15,0 0-15,-21 0 0,20 0 16,1 21-16,21 0 0,0 0 0,-21 0 16,21 1-16,0-1 0,0 0 15,0 0-15,21 0 0,0 0 16,22-21-16,-22 0 0,0 22 15,21-22-15,-20 0 0,20 0 0,0 0 16</inkml:trace>
  <inkml:trace contextRef="#ctx0" brushRef="#br0" timeOffset="26630.75">15155 2858 0,'21'-22'16,"-42"44"-16,42-65 0,1 43 0,-22-21 15,-22 21 1,1 0-16,0 0 0,0 21 15,0-21-15,0 21 0,-1 1 0,1-1 16,0 0-16,0 21 0,0-21 16,21 1-16,0 20 0,0-21 0,-21 21 15,21-20-15,0-1 0,0 21 0,0-21 16,21 0-16,0 1 0,0-1 16,0 0-16,0-21 0,1 21 0,20-21 15,-21 0-15,21 0 0,1 0 16,-22 0-16,21 0 0,1-21 0,-22 0 15,21 0-15,-21-1 0,22 1 16,-22 0-16,0 0 0,0 0 16,-21 0-16,0-1 0,0-20 0,0 21 15,0-21-15,0 20 0,0-20 16,0 0-16,-21 21 0,0-22 0,-22 22 16,22 0-16,0 0 0,0 0 0,-21 21 15,20 0-15,1 0 0,-21 0 16,21 0-16,0 0 0,-1 0 0,1 21 15,0 0-15,0 0 0,21 0 16,-21 22-16,21-22 0,0 0 0,0 0 16,0 0-16,0 0 0,21 1 0,0-22 15,0 21-15,0-21 0,22 0 16,-1 0-16,0 0 0</inkml:trace>
  <inkml:trace contextRef="#ctx0" brushRef="#br0" timeOffset="27055.51">16023 2836 0,'0'0'0,"0"-21"0,0 0 0,0 0 15,-21 21 1,0 0-16,21 21 16,-21 0-16,-1 0 0,1 1 0,0-1 15,0 21-15,0-21 0,0 0 16,21 22-16,-22-22 0,22 21 15,0-21-15,-21 1 0,21 20 0,0-21 16,0 0-16,0 0 0,21 1 16,1-1-16,-1 0 0,0-21 0,0 0 15,0 21-15,22-21 0,-22 0 16,21 0-16,0 0 0,-20 0 0,20-21 16,0 0-16,1 0 0,-22-1 0,21 1 15,-21 0-15,0 0 0,1 0 16,-1-22-16,0 22 0,0-21 0,-21 0 15,0-1-15,0 1 0,0 21 16,0-22-16,-21 1 0,0 21 16,0 0-16,-22 0 0,22-1 0,0 1 15,0 21-15,-22 0 0,22 0 16,0 0-16,-21 0 0,21 0 0,-1 21 16,1 1-16,0-22 0,0 21 15,21 0-15,-21 0 0,21 0 0,-21-21 16,21 21-16,0 1 0</inkml:trace>
  <inkml:trace contextRef="#ctx0" brushRef="#br0" timeOffset="27907.53">18097 2963 0,'22'0'15,"-22"-21"-15,21 21 0,-21-21 0,21 21 16,-21-21-16,0 0 0,0 0 15,0-1-15,0 1 16,0 0-16,0 0 16,0 0-16,0 0 0,-21-1 15,0 1-15,-1 21 0,1-21 0,0 0 16,0 0-16,0 21 0,0 0 16,-1 0-16,-20 0 0,21 0 0,0 21 15,-22 0-15,22 0 0,0 22 0,-21-22 16,21 21-16,-22 0 0,22 1 15,0-1-15,0-21 0,0 22 0,21-1 16,0 0-16,0 1 0,0-22 16,0 21-16,0-21 0,0 0 0,0 1 15,0-1-15,21 0 0,0-21 16,0 0-16,0 0 0,0 0 16,22 0-16,-22 0 0,0 0 0,0-21 15,22 21-15,-22-21 0,21-1 16,-21 1-16,0 0 0,22 0 0,-22 0 15,0-22-15,0 22 0,0 0 16,1-21-16,-1 21 0,0-22 0,-21 22 16,0-21-16,0 21 0,0-1 15,0 1-15,0 0 0,0 42 32,0 0-32,0 1 0,0-1 15,0 0-15,0 0 0,0 0 0,0 22 16,0-22-16,0 0 15,0 0-15,0 0 0,21 0 0,0 1 16,-21-1-16,21 0 0,1-21 16,-22 21-16,21 0 0,0-21 0,0 0 15,0 0-15,0 0 0,1 0 16,20 0-16,-21 0 0,21-21 0,-20 21 16,20-21-16,0 0 0,-21 0 0,22-1 15</inkml:trace>
  <inkml:trace contextRef="#ctx0" brushRef="#br0" timeOffset="28699.01">18965 2646 0,'0'0'0,"0"-21"15,0 0-15,0-22 16,0 22-16,-21 21 16,0 0-16,0 0 15,21 21-15,-21 0 16,-1 22-16,22-22 0,-21 21 15,21 1-15,0-1 0,-21 0 0,0 1 16,21-1-16,-21 21 0,21-20 0,0-1 16,-21 22-16,21-1 15,-22 1-15,1-22 0,21 21 0,-21 1 0,21-1 16,-21 1-16,0-1 16,21 1-16,-21-22 0,-1 22 0,1-1 15,21 1-15,-21-1 0,21-20 0,-21 20 16,21-21-16,0 1 0,0-22 15,0 21-15,0-21 0,0 1 16,21-22-16,0 0 0,0 0 0,1 0 16,-1-22-16,0 22 0,0-21 15,21 0-15,-20-21 0,-1 21 0,21-22 16,-21 22-16,0-21 0,1-1 16,-1 1-16,-21 0 0,0-1 0,0 22 15,0-42-15,0 20 0,0 1 16,0 0-16,0-1 0,-21 1 0,-1 0 15,1-1-15,0 1 0,0 21 16,0-21-16,0 20 0,-1 1 16,1 21-16,21-21 0,0 0 31,0 0-15,21 21-16,1 0 0,-1-21 0,0-1 15,0 22-15,21-21 0,-20 0 16,20 0-16,-21 0 0,21 0 0,-20-1 15,20-20-15,0 21 16,-21-21-16,22 20 0,-22-20 0,21 0 16,-21-1-16,1 22 0,-22-21 0,21 0 15,-21-1-15,21 22 0,-21-21 16,0 21-16,0-1 0,0 1 16,0 0-16,0 0 0,0 42 31,0 0-31,0 22 0,0-22 0,0 21 15,0 0-15,0 1 0,0-1 0,0 0 16,0 1-16,0-1 0,0-21 16,0 22-16,0-1 0,0-21 0,0 0 15,0 22-15,0-22 16,0 0-16,0 0 0,0 0 16,21-21-1,0 0-15,0 0 0,1 0 16,-22-21-16,21 0 0,-21 0 15,21 0-15,-21-1 0,0-20 16</inkml:trace>
  <inkml:trace contextRef="#ctx0" brushRef="#br0" timeOffset="28899.89">19262 2858 0,'0'0'16,"-43"0"-1,22 0-15,42 0 31,0 0-31,1 0 0,-1 0 16,0 0-16,0 0 0,0 0 16,22 0-16,-22 0 0,0 0 0,21 0 15,-21 0-15,1-22 0,-1 22 16,0 0-16,0 0 0,0 0 0,0-21 16,1 21-16,-1 0 0</inkml:trace>
  <inkml:trace contextRef="#ctx0" brushRef="#br0" timeOffset="29279.68">19727 2985 0,'0'21'16,"21"-21"-1,1 0-15,-1 0 0,0-21 16,0 21-16,0-22 15,0 22-15,1-21 0,-1 21 0,0-21 16,0 0-16,0 0 16,-21 0-16,21-1 0,-21 1 15,0 0-15,0 0 0,-21 0 16,0 21 0,0 0-16,0 0 0,0 0 0,-1 21 15,1 0-15,0 0 0,0 0 16,0 1-16,21-1 0,0 0 0,-21 21 15,21-21-15,0 1 0,0-1 16,0 0-16,0 0 0,0 0 0,0 0 16,21 1-16,0-1 15,0 0-15,0-21 0,22 0 0,-22 0 16,0 0-16,0 0 0,21 0 0,-20 0 16,-1 0-16,0 0 0,21 0 15</inkml:trace>
  <inkml:trace contextRef="#ctx0" brushRef="#br0" timeOffset="29658.98">20235 2921 0,'0'0'0,"0"-21"0,0 0 15,0 0-15,0-1 0,0 1 16,0 0-16,21 21 0,1-21 0,-1 21 16,0 0-16,0 0 15,21 0-15,-20 0 0,-1 0 0,0 0 16,0 21-16,0 0 0,0 0 15,1 1-15,-1-1 0,0 0 0,-21 21 16,0-21-16,0 1 0,0-1 16,0 0-16,0 0 0,0 0 15,0 0-15,-21 1 0,21-1 16,-21-21-16,-1 0 16,22 21-16,0-42 31,0 0-31,0-1 15,0 1-15,0 0 0,0 0 0,22 0 16,-1 0-16,0-1 0,0 1 16,0 0-16,0-21 0,1 42 0,-1-21 15,0-1-15,0 1 0,0 21 16,0-21-16,1 21 16,-1-21-16,0 21 15</inkml:trace>
  <inkml:trace contextRef="#ctx0" brushRef="#br0" timeOffset="30419.55">22034 3133 0,'0'21'0,"22"-21"16,-1 0-16,0 0 0,0 0 15,0 0-15,0 0 0,1 0 16,-1 0-16,0 0 0,0-21 16,0 21-16,0-21 0,1 21 0,-22-22 15,0 1-15,0 0 16,0 0-16,0 0 0,0 0 16,0-1-16,-22 1 0,1 0 15,0 0-15,0 0 0,0 0 0,-22-1 16,22 22-16,0 0 0,-21 0 15,21 0-15,-1 0 0,-20 0 0,21 0 16,-21 22-16,20-1 0,-20 0 0,21 0 16,0 21-16,0-20 0,-1-1 15,1 0-15,21 21 0,0-21 0,0 1 16,0 20-16,0-21 16,0 0-16,0 0 0,21 1 0,1-1 15,-1-21-15,0 21 0,0-21 0,21 0 16,-20 0-16,-1 0 0,0 0 15,21 0-15,-21-21 0,1 21 0,-1-21 16,21-1-16,-21 1 0,0 0 16,1 0-16,20 0 0,-21 0 0,0-1 15,0 1-15,1 0 0,-22-21 16,21 21-16,-21-1 0,21-20 0,-21 21 16,0 0-16,0 0 0,0 42 31,0 0-16,0 0-15,0 21 0,0-20 16,0-1-16,0 0 0,0 0 0,0 0 16,0 22-16,0-22 0,0 0 0,0 0 15,21-21-15,0 21 0,-21 0 16,21-21-16,1 0 0,-22 22 0,21-22 16,0 0-16,0 0 0,0 0 15,0 0-15,1-22 0,-1 22 0,0-21 16</inkml:trace>
  <inkml:trace contextRef="#ctx0" brushRef="#br0" timeOffset="31359.01">23918 3069 0,'0'0'0,"0"-21"16,0-21-16,0 21 16,0-1-16,0 1 0,0 0 15,21 42 17,-21 0-17,0 1-15,22-1 0,-22 21 0,0-21 16,0 22-16,0-1 0,0-21 0,0 21 15,0 1-15,0-22 16,0 0-16,0 21 0,0-20 0,0-1 16,0 0-16,0 0 0,0 0 15,0 0-15,0-42 32,0 0-17,0 0-15,0 0 0,0 0 0,0-22 16,0 22-16,0-21 0,0 21 15,0-22-15,21 22 0,0-21 16,0 21-16,-21-22 0,21 22 0,0 0 16,22 0-16,-22 21 0,0-21 0,0 21 15,0 0-15,1 0 0,20 0 16,-21 21-16,0 0 0,0-21 16,1 21-16,-1 21 0,0-20 0,-21-1 15,0 0-15,0 21 0,0-21 16,0 1-16,0 20 0,0-21 0,0 0 15,0 0-15,0 1 0,0-1 16,0 0-16,-21-21 0,21 21 0,-21-21 31,21-21-15,0 0-16,0 0 16,0-1-16,0 1 0,0 0 15,21 0-15,-21-21 0,21-1 0,0 22 16,0-21-16,0 21 0,22-22 15,-22 22-15,21 0 0,1 0 0,-1 0 16,0 21-16,1 0 0,-1 0 0,-21 0 16,21 0-16,-20 21 0,-1 0 15,0 0-15,0 0 0,-21 0 0,21 22 16,-21-22-16,0 21 0,0-21 16,0 22-16,-21-22 0,0 21 0,21-21 15,-21 1-15,0-1 16,-1 0-16,22 0 0,0 0 0,-21 0 15,0 1-15,42-22 32,0 0-32,22-22 15</inkml:trace>
  <inkml:trace contextRef="#ctx0" brushRef="#br0" timeOffset="32197.05">25485 3048 0,'0'0'0,"-22"0"31,1 0-31,0 0 0,0 0 16,0 21-16,-22 0 0,22 1 16,0-1-16,0 0 0,0 21 0,0-21 15,-22 22-15,43-22 0,-21 21 16,0-21-16,21 22 0,0-22 0,0 0 15,0 0-15,0 0 0,0 1 0,21-22 16,0 21-16,0-21 0,22 0 16,-22 0-16,21 0 0,-21 0 0,22 0 15,-22 0-15,21 0 0,-21 0 16,1-21-16,20-1 0,-21 22 16,0-21-16,0 0 0,-21 0 0,0 0 15,0 0-15,0-1 0,0-20 16,0 21-16,0-21 0,-21 20 0,0-20 15,0 21-15,0 0 0,0 0 16,-1-1-16,22 1 0,-21 21 16,21-21-16,21 0 15,1 21 1,-1 0-16,0 0 0,21 0 0,-21 0 16,22 0-16,-1 0 0,0 0 15,1 0-15,-1 0 0,0 21 0,1-21 16,-22 21-16,21 0 15,-21 1-15,1-1 0,-1 0 0,0 0 16,-21 0-16,0 0 0,0 1 16,0-1-16,0 0 0,0 21 0,0-21 15,0 1-15,0-1 0,0 0 0,0 0 16,-21 0-16,0 0 0,-1 1 16,1-22-16,21 21 15,0-42 16,0-1-31,0 1 16,0-21-16,21 21 16,-21 0-16,22-22 0,-1 22 15,0-21-15,0-1 0,21 22 16,-20-21-16,20 21 0,-21-22 0,21 22 16,-20 0-16,20 21 0,-21-21 15,21 21-15,-20 0 0,-1 0 0,0 0 16,0 21-16,0 0 0,0 0 0,-21 1 15,22-1-15,-22 0 0,0 21 16,0-21-16,0 22 0,0-1 0,0-21 16,0 0-16,0 22 0,0-22 15,0 0-15,-22 0 0,22 0 16,-21 1-16,21-1 0,-21 0 16,21-42 30,21 0-46,0-1 0</inkml:trace>
  <inkml:trace contextRef="#ctx0" brushRef="#br0" timeOffset="32482.89">27072 2815 0,'0'0'0,"-21"-42"16,0 42-16,0 0 15,-1 0-15,1 0 16,0 0-16,21 21 0,-21 0 16,0 22-16,21-22 0,-21 0 0,21 21 15,-22 1-15,22-22 0,-21 21 16,21 0-16,0 1 0,-21-1 0,0-21 16,21 22-16,0-1 0,-21-21 15,21 21-15,0-20 0,0-1 0,0 0 16,0 0-16,0 0 0,21-21 15,0 0 1,0 0-16,0 0 16,1-21-16,-1 0 0,0 0 15,0 0-15</inkml:trace>
  <inkml:trace contextRef="#ctx0" brushRef="#br0" timeOffset="32967.62">27284 2879 0,'0'0'0,"21"-21"0,-21-1 0,0 1 15,0 0-15,0 42 32,0 0-32,0 1 0,0-1 15,0 21-15,0-21 0,0 22 0,0-22 16,0 21-16,-21-21 16,21 22-16,0-1 0,0-21 0,-21 21 15,21-20-15,0 20 0,0-21 16,-22 0-16,22 0 0,-21 1 0,21-1 15,0 0-15,0 0 16,-21-21-16,21-21 31,0 0-31,0 0 0,21-1 16,-21 1-16,21-21 0,1 21 0,-1-22 16,21 22-16,-21-21 0,0 0 15,22 20-15,-1 1 0,-21 0 0,22 0 16,-22 0-16,21 0 0,-21 21 15,22 0-15,-22 0 0,0 0 16,0 21-16,0 0 0,-21 0 0,0 0 16,0 0-16,0 22 0,0-22 15,0 21-15,0-21 0,0 1 0,-21 20 16,0-21-16,21 0 0,0 0 16,-21 1-16,0-1 0,21 0 0,-22-21 15,22 21-15,-21-21 31,0-21-15,0 0 0</inkml:trace>
  <inkml:trace contextRef="#ctx0" brushRef="#br0" timeOffset="33179.5">26649 2985 0,'0'0'0,"21"0"47,0 0-47,0 0 0,22 0 0,-22 0 16,0 0-16,21 0 0,-21-22 16,22 22-16,-22 0 0,21 0 15,-21 0-15,22 0 0,-22-21 0,0 21 16,0 0-16,0 0 0</inkml:trace>
  <inkml:trace contextRef="#ctx0" brushRef="#br0" timeOffset="34271.11">28914 3323 0,'0'21'0,"0"1"0,0-1 16,0 0 0,21-21-1,0 0-15,0 0 0,0 0 16,0 0-16,1 0 0,-1-21 15,0 0-15,21-1 0,-21 22 0,22-21 16,-22-21-16,0 21 0,21 0 16,-20-1-16,-1-20 0,0 21 0,0-21 15,0 20-15,0-20 0,-21 21 16,0-21-16,0 20 0,0-20 16,0 21-16,0 0 0,0 0 15,0-1-15,-21 44 31,0-1-31,21 0 0,-21 21 0,0-21 16,0 22-16,21-22 0,-22 21 0,1 1 16,0-1-16,21 0 0,0 1 15,0-1-15,0-21 0,-21 21 0,21-20 16,0 20-16,0-21 0,0 0 16,0 0-16,0 1 0,0-44 46,0 1-30,21 0-16,-21 0 0,0 0 0,21-22 16,0 22-16,1-21 0,-1 21 15,0-22-15,0 1 0,0 21 0,0 0 16,1 0-16,-1-1 0,0 1 0,0 21 16,0 0-16,0 21 15,-21 1-15,22-1 0,-22 0 16,0 0-16,0 21 0,0-20 15,0 20-15,0-21 0,0 21 0,21-20 16,-21-1-16,21 0 0,-21 0 16,21 0-16,0 0 0,0 1 0,1-1 15,-1-21-15,21 0 16,-21 0-16,22 0 0,-1 0 0,-21 0 16,21 0-16,1 0 0,-1 0 15,0-21-15,1-1 0,-1 1 0,0 0 16,1 0-16,-1 0 0,-21-22 15,22 22-15,-22-21 0,0 0 0,0 20 16,-21-20-16,0 0 0,0 21 16,0-1-16,0 1 0,0 0 0,-21 21 15,-21 0 1,20 21-16,1 0 0,0 1 16,0-1-16,0 0 0,21 21 15,0-21-15,-21 22 0,21-22 0,0 21 16,0-21-16,0 1 0,0-1 15,21 0-15,0 0 0,0 0 0,0-21 16,0 21-16,1-21 0,20 0 16,-21 0-16,21 0 0,-20 0 0,20 0 15,-21 0-15,21 0 0,-20-21 16,-1 21-16,0-21 0,0 0 0,0 21 16,-21-21-16,0 0 0</inkml:trace>
  <inkml:trace contextRef="#ctx0" brushRef="#br0" timeOffset="35629.58">1312 4911 0,'0'0'0,"-21"-21"0,21-1 15,0 1-15,-21 21 0,0-21 16,21 0-16,-21 0 0,21 0 15,-22 21-15,1 0 16,21 21 0,-21 0-16,21 21 0,0 1 15,0-1-15,0 0 0,0 1 16,0-1-16,0 0 0,0 1 16,0-1-16,0 0 0,0-21 15,0 22-15,0-22 0,0 0 16,0 0-16,0 0 0,0-42 47,0 0-47,0 0 15,0 0-15,21 0 0,-21-1 0,21 1 16,-21-21-16,0 21 0,22 0 16,-22-1-16,0 1 0,0 0 15,21 0-15,-21 0 0,21 21 0,0 0 31,0 0-31,0 21 0,-21 0 16,22 0-16,-22 0 0,21 1 16,-21 20-16,21-21 0,0 0 0,-21 22 15,0-22-15,21 0 0,0 0 16,1 0-16,-22 0 0,21-21 0,0 0 16,0 22-16,0-22 0,22 0 15,-22 0-15,21 0 0,-21-22 16,22 1-16,-22 0 0,0 0 0,21 0 15,-21 0-15,1-22 0,-1 22 16,-21-21-16,0 21 0,21-22 0,-21 1 16,0 0-16,0 20 0,0-20 15,0 0-15,-21-1 0,0 22 16,-1 0-16,1 0 0,0 0 16,0 21-16,0 0 0,0 0 0,-1 0 15,1 0-15,0 21 0,21 0 16,0 0-16,-21 22 0,21-22 0,0 0 15,0 21-15,0-21 0,0 22 16,0-22-16,0 0 0,0 0 0,21 0 16,0 1-16,0-22 0,1 0 15,-1 0-15,0 0 0,0 0 0,0 0 16</inkml:trace>
  <inkml:trace contextRef="#ctx0" brushRef="#br0" timeOffset="35859.48">2117 4868 0,'0'0'16,"0"-21"-16,0 42 16,-22 22-1,22-22-15,0 0 16,-21 0-16,21 22 0,0-1 0,0-21 16,0 21-16,0-20 0,0-1 15,0 21-15,0-21 0,0 0 0,0 1 16,0-1-16,0 0 15,21-42 1,1 0 0,-1-1-16,-21 1 15,21-21-15</inkml:trace>
  <inkml:trace contextRef="#ctx0" brushRef="#br0" timeOffset="36203.28">2117 4593 0,'0'0'15,"-43"-21"1,22 21-16,21 21 0,0 0 16,0 1-1,0-1-15,21-21 32,0 0-32,1 0 0,-1 0 15,0 0-15,0-21 16,-21-1-16,21 1 15,-21 0-15,0 0 16,0 0-16,-21 21 16,0 0-16,21-21 0,-21 21 0,0 0 15,-1 0-15,1 0 0,0 0 16,0 0-16,21 21 0,-21 0 16,21 0-16,0 0 15,0 22-15,0-22 0,0 0 16,0 0-16,0 0 0,0 0 15,21 1-15,0-1 0,0 0 0,0 0 16,22-21-16</inkml:trace>
  <inkml:trace contextRef="#ctx0" brushRef="#br0" timeOffset="36503.11">2879 4339 0,'0'0'16,"-22"0"-16,1 21 16,21 1-16,-21-1 15,21 21-15,0-21 0,0 22 0,0-1 16,0 0-16,0 1 0,0-1 16,0 21-16,0-20 0,0-1 0,0 22 15,0-22-15,0 0 0,-21 1 16,21-1-16,0 0 0,-21-21 0,21 22 15,0-22-15,0 0 0,0 0 16,21-42 15,0 21-31,0-21 0,0-21 16,1 20-16,-1 1 0</inkml:trace>
  <inkml:trace contextRef="#ctx0" brushRef="#br0" timeOffset="36982.83">3175 4424 0,'0'0'0,"0"-21"0,0 42 31,0 0-31,0 0 0,0 0 16,0 1-16,0 20 0,0-21 16,0 21-16,0 1 0,0-1 0,0 0 15,0 1-15,0 20 0,0-20 16,0-1-16,0 0 0,0-21 0,0 22 15,0-1-15,0-21 0,0 0 16,0 1-16,0-1 0,0 0 16,0-42 15,0 0-31,0-1 0,21 1 0,-21 0 16,21 0-16,0-21 0,-21-1 15,22 22-15,-1-21 0,0-1 16,0 1-16,0 0 0,0-1 15,1 22-15,20 0 0,-21 0 0,21 0 16,-20 21-16,-1 0 0,0 0 0,0 0 16,0 21-16,0 0 0,1 21 15,-1-20-15,-21 20 0,0-21 0,0 21 16,21 1-16,-21-1 0,0-21 16,0 22-16,0-22 0,0 21 0,0-21 15,0 0-15,0 1 0,0-1 16,0 0-16,0 0 15,-21-21-15,21-21 32,0 0-32,-21 0 0,-1 21 15,22-22-15</inkml:trace>
  <inkml:trace contextRef="#ctx0" brushRef="#br0" timeOffset="37197.94">2836 4847 0,'0'0'0,"-21"0"16,42 0-1,0 0-15,22 0 16,-22-21-16,0 21 16,21 0-16,-20-21 0,20 21 0,-21 0 15,0-21-15,0 21 0,1-21 16,-1 21-16,0 0 15,-21-22-15,21 22 0,0 0 0</inkml:trace>
  <inkml:trace contextRef="#ctx0" brushRef="#br0" timeOffset="37959.29">4318 5017 0,'21'-22'0,"-42"44"0,63-44 0,-21 1 0,1 0 16,-1 0-16,0 21 0,0-21 0,-21 0 16,21-1-16,-21-20 0,21 21 15,-21 0-15,0 0 0,0-1 0,0 1 16,0 0-16,-21 0 0,-21 0 15,21 0-15,-22 21 0,22 0 0,-21 0 16,0 0-16,20 0 0,-20 0 16,0 21-16,21 0 0,-1 21 0,1-21 15,-21 22-15,42-1 0,-21 0 16,21 22-16,0-22 0,0 1 16,0-1-16,0-21 0,21 21 0,-21-20 15,21-1-15,0 0 0,0-21 16,22 0-16,-22 21 0,0-21 0,21 0 15,-20 0-15,-1-21 0,21 21 16,-21-21-16,0 0 0,1-1 0,-1 1 16,0 0-16,0 0 0,0-21 15,-21 20-15,0-20 0,0 0 0,0 21 16,0-22-16,0 1 0,0 0 0,0-1 16,0 1-16,0 0 0,0-1 15,0 1-15,0 0 0,0-1 0,0 22 16,0-21-16,-21 21 0,21-1 15,0 1-15,0 42 16,0 1-16,0-1 16,0 21-16,0 0 0,0 1 0,0-1 15,0 22-15,0-22 0,0 21 0,21 1 16,-21-22-16,0 22 0,21-22 16,-21 0-16,22 1 0,-1-1 0,-21-21 15,21 0-15,-21 1 0,21-1 16,0-21-16,0 0 0,1 0 0,-1 0 15,0 0-15,0 0 0,0 0 16,0-21-16</inkml:trace>
  <inkml:trace contextRef="#ctx0" brushRef="#br0" timeOffset="38375.05">5016 4890 0,'0'0'0,"-42"-43"16,42 22-1,0 0-15,0 0 16,0 0-16,21-1 16,0 22-16,1 0 0,-1 0 15,0 0-15,0 0 0,0 0 0,22 0 16,-22 0-16,0 22 0,0-1 16,0 0-16,0 0 0,1 0 0,-1 22 15,-21-22-15,21 21 0,-21-21 16,0 0-16,0 22 0,0-22 15,0 0-15,-21 0 0,0 0 0,21 1 16,0-1-16,-22 0 0,1-21 16,0 0-16,21-21 15,0 0 1,0-1-16,0-20 16,0 21-16,0 0 0,0-22 0,21 1 15,0 21-15,-21-21 16,22-1-16,-1 1 0,-21 21 0,21-22 15,0 22-15,0 0 0,0 0 0,1 21 16,-1-21-16,0 21 16,0 0-16,0 0 15,0 0-15,1 0 16,-1 21-16</inkml:trace>
  <inkml:trace contextRef="#ctx0" brushRef="#br0" timeOffset="38959.62">5948 4995 0,'42'0'16,"-21"0"-16,-21-21 0,21 0 16,1 0-16,-22 0 0,0 0 15,21-1-15,-21 1 0,0 0 16,0 0-16,0-21 0,0 20 0,0 1 15,0 0-15,0 0 0,-21 0 16,-1 21-16,1 0 0,0 0 16,0 0-16,0 0 0,0 0 0,-1 21 15,-20 0-15,21 21 0,0-20 16,0 20-16,-22 0 0,43 1 16,-21-1-16,0-21 0,21 21 0,-21 1 15,21-1-15,0-21 0,0 0 16,0 22-16,0-22 0,0 0 15,21 0-15,0-21 0,0 0 16,22 0-16,-22 0 0,0-21 16,0 0-16,21 21 0,-20-21 0,-1 0 15,21-1-15,-21 1 0,0-21 16,1 21-16,-1 0 0,0-22 0,-21 22 16,21-21-16,-21 21 0,0-22 15,0 22-15,0 0 0,0 0 0,0 0 16,0 42 15,0 0-31,0 0 0,0 0 16,0 0-16,0 1 0,0-1 0,0 0 15,0 21-15,0-21 0,0 1 16,21-1-16,-21 0 0,0 0 16,21 0-16,1-21 0,-1 21 15,0-21 1,0 0-16,0 0 0,0 0 15,-21-21-15,22 0 0,-1 21 16,0-21-16,0 0 0</inkml:trace>
  <inkml:trace contextRef="#ctx0" brushRef="#br0" timeOffset="39512.31">6519 4784 0,'0'0'0,"0"-21"0,0-22 16,0 22-1,0 42 1,0 0-16,0 1 15,0-1-15,0 0 0,0 21 0,0-21 16,0 1-16,0-1 0,0 0 16,-21 21-16,21-21 0,0 1 0,0-1 15,0 0-15,0 0 16,21-21 31,-21-21-47,21 21 0,1-21 0,-22 0 15,21-1-15,0 1 0,-21 0 0,21 21 16,0-21-16,-21 0 0,0 0 16,21-1-16,1 22 0,-22 22 31,0-1-31,0 0 16,0 0-16,0 0 0,0 0 0,21 1 15,-21-1-15,0 0 16,21 0-16,-21 0 0,21-21 0,0 21 15,0-21-15,1 0 16,-1 0-16,21 0 0,-21 0 16,0-21-16,22 21 0,-22-21 0,0 0 15,21 0-15,-20 0 0,-1-1 0,0 1 16,0-21-16,0 21 0,0-22 16,1 22-16,-1-21 0,-21 21 0,0-22 15,0 1-15,0 21 0,0 0 0,0 0 16,-21-1-16,21 1 0,-22 21 15,1 0-15,0 0 16,0 0-16,0 0 16,0 0-16,-1 0 0,22 21 15,-21-21 1</inkml:trace>
  <inkml:trace contextRef="#ctx0" brushRef="#br0" timeOffset="39964.05">8657 4551 0,'0'-21'16,"21"21"0,0 0-16,1 0 0,-1 0 0,21 0 15,-21 0-15,22 0 0,-22-21 16,0 21-16,21 0 0,-21 0 0,22 0 16,-22 0-16,0 0 0,0 0 15,0 0-15,-42 0 47,0 0-31</inkml:trace>
  <inkml:trace contextRef="#ctx0" brushRef="#br0" timeOffset="40439.29">8763 4530 0,'-21'21'15,"42"-42"-15,-85 42 0,43-21 0,0 21 0,0 0 16,0 0-16,0-21 0,21 22 15,0-1-15,-22 0 16,22 0-16,-21 0 0,21 0 16,0 1-1,21-22 17,1 0-32,-1 0 15,0 0-15,0-22 0,0 22 16,0 0-16,22 0 0,-22 0 15,0-21-15,0 21 0,22 0 0,-22 0 16,0 0-16,21 0 0,-21 0 0,1 21 16,-1-21-16,0 22 0,0-1 15,0 0-15,0 0 0,1 0 0,-22 0 16,0 1-16,0-1 0,0 0 16,0 0-16,0 0 0,0 0 0,-22 1 15,1-22-15,0 21 0,0 0 0,0 0 16,-22-21-16,22 21 15,-21-21-15,0 0 0,20 0 0,-20 21 16,21-21-16,-21 0 0,20 0 0,1 0 16,0 0-16,0 0 0,0 0 15,0 0-15,-1 0 0,1 0 16,21-21-16,0 0 31,43 0-31,-22 21 0,0-21 16,0 0-16,21 21 0,1-22 15,-1 1-15</inkml:trace>
  <inkml:trace contextRef="#ctx0" brushRef="#br0" timeOffset="41171.08">9631 4614 0,'0'-21'16,"-21"21"-16,-1 0 15,1 0-15,0 0 0,0 21 16,0-21-16,0 22 0,-1-1 0,1 0 16,0 0-16,0 0 0,21 22 15,-21-22-15,0 0 0,21 21 16,-22-21-16,22 22 0,0-22 0,0 21 16,0-21-16,0 1 0,0-1 15,0 0-15,22-21 0,-1 21 0,0-21 16,0 0-16,0 0 0,0 0 0,1 0 15,-1 0-15,21 0 0,-21 0 16,0 0-16,1-21 0,-22 0 0,21 21 16,0-21-16,-21-1 0,21 1 15,-21 0-15,0 0 0,0 0 0,0 0 16,0-1-16,0-20 0,0 21 0,-21-21 16,21 20-16,-21 1 0,21-21 15,0 21-15,0 0 0,0-1 16,0 1-16,0 0 0,0 0 0,0 0 15,42 21-15,-21 0 16,0 0-16,1 0 0,-1 0 0,21 0 16,-21 0-16,0 21 0,1 0 0,20-21 15,-21 21-15,0 0 0,-21 22 16,0-22-16,21 0 0,-21 0 0,0 0 16,0 22-16,0-22 0,0 21 15,0-21-15,0 1 0,0 20 0,0-21 16,0 0-16,0 0 0,0 1 0,0-1 15,22 0-15,-1 0 16,0-21-16,0 0 16,21 0-16,-20 0 0,-1 0 0,0 0 15,0-21-15,21 0 0,-20 21 16,-1-21-16,0-1 0,0 1 0,0 0 16,0-21-16,1 21 0,-1-22 15,-21 22-15,0-21 0,0-1 0,0 22 16,0-21-16,0 0 0,0-1 0,0 1 15,-21 21-15,-1 0 0,1-1 16,0 22-16,-21 0 0,21 0 0,-22 0 16,1 0-16,21 0 0,-22 0 15,1 22-15,0-1 0,21-21 0,-22 21 16,22 0-16,-21 0 0,21 0 16,-1 1-16,1-1 0,0-21 15,21 21-15,0 0 0,0 0 16</inkml:trace>
  <inkml:trace contextRef="#ctx0" brushRef="#br0" timeOffset="43259.21">12658 4657 0,'0'0'0,"0"-21"0,21-1 16,21-20-16,-42 0 15,21 21-15,0-1 0,-21 1 0,22 0 16,-1 0-16,-21 0 0,0 42 31,0 0-31,0 0 16,0 22-16,0-22 0,0 21 15,0 0-15,0 1 0,0-1 0,0 0 16,0-20-16,0 20 0,0 0 0,0-21 16,0 22-16,0-22 0,0 0 15,0 0-15,21-42 47,0 0-47,0 21 0,0-21 0,-21 0 16,22-22-16,-1 22 0,0 0 15,0 0-15,0-22 0,0 22 0,1 0 16,-22 0-16,21 0 0,0 21 0,-21-21 16,0 42-1,0 0 1,0 0-16,0 0 16,0 22-16,21-22 0,-21 0 0,21 0 15,-21 0-15,0 0 0,21 1 16,1-22-16,-1 21 0,0-21 15,0 21-15,0-21 0,22 0 0,-22 0 16,0 0-16,21 0 0,-21-21 16,1 0-16,20-1 0,-21 1 0,0 0 15,0 0-15,1 0 0,-1 0 0,0-1 16,-21-20-16,0 21 0,21-21 16,-21 20-16,0-20 0,0 21 0,0-21 15,0-1-15,0 22 0,0 0 16,0 0-16,0 0 0,0-1 0,0 44 15,0-1 1,-21 0-16,21 0 16,0 0-16,0 22 0,-21-1 0,21-21 15,0 21-15,-21 1 0,21-22 16,0 21-16,0 1 0,0-22 0,0 21 16,21-21-16,0 0 0,0 1 0,0-1 15,0-21-15,22 21 0,-22-21 16,21 0-16,-21 0 0,22 0 0,-22 0 15,21 0-15,1-21 0,-22 0 16,21-1-16,-21 1 0,22 0 0,-22 0 16,21 0-16,-21-22 0,0 22 0,22-21 15,-22 21-15,-21-22 0,21 1 16,0 0-16,-21-1 0,21 1 16,-21 0-16,0-1 0,0 1 0,0 0 15,0 21-15,0-22 0,0 22 16,-21 21-16,0 0 0,0 0 15,21 21-15,-21 0 0,0 22 16,-1-22-16,1 21 0,21 1 0,0-1 16,0 0-16,-21 1 0,21-1 15,-21 0-15,21 1 0,0-22 0,0 21 16,0 0-16,0-20 0,0 20 0,0-21 16,0 0-16,0 0 0,0 1 15,21-1-15,0-21 0,0 0 16,1 0-1,-1 0-15,0-21 16,0-1-16,0 1 0,-21 0 0,21 0 16,1 0-16,-1 0 0,0-1 15,0 1-15,0 21 0,0-21 0,1 21 16,-1 0-16,0 0 16,0 21-1,-21 0-15,0 1 16,0-1-16,21 0 0,-21 0 15,21 0-15,1 0 0,-22 1 0,21-22 16,0 21-16,0-21 0,21 21 16,-20-21-16,-1 0 15,0 0-15,0 0 0,0 0 0,22 0 16,-22-21-16,0 21 0,0-21 0,21-1 16,-20 1-16,-1 0 0,0 0 15,0 0-15,0 0 0,0-1 0,-21 1 16,0 0-16,0 0 0,0-21 15,0 20-15,0 1 0,0 0 0,0-21 16,0 21-16,0-1 0,-21 22 0,21-21 16,-21 21-16,0 0 0,0 0 15,0 0-15,-1 21 0,1 1 0,0-1 16,0 0-16,0 0 0,0 0 16,-1 22-16,1-22 0,0 63 15,21-62-15,0-1 0,0 21 16,0-21-16,0 0 0,0 1 15,0-1-15,21 0 0,0-21 16,1 0-16,-1 0 0,0 0 16,0 0-16,0-21 15,0 21-15,1-21 0,-1-1 0,-21 1 16,21 0-16,0 0 0,0 0 16,-21 0-16,21-1 0,1 1 0,-22-21 15,21 21-15,0 0 0,-21-1 0,0 1 16,0 0-16,21 21 0,-21 21 31,0 0-15,0 1-16,0-1 0,-21 0 15,21 0-15,0 21 0,0-20 0,0-1 16,0 0-16,0 0 0,21 0 16,0-21-16,0 21 0,1-21 15,-1 0-15,21 0 0,-21 0 0,0 0 16,1 0-16,20 0 0,-21 0 15,0-21-15,22 21 0,-22-21 0,21 0 16,-21 0-16,0 0 0,22-22 16,-22 22-16,21 0 0,-21-21 0,1-1 15,-1 22-15,0-21 0,0-1 16,0 1-16,-21-21 0,0 20 16,0 1-16,21 0 0,-21-1 0,0 22 15,0 0-15,0 0 0,-21 21 16,0 21-16,0 0 15,0 0-15,21 22 0,-21-1 0,-1 0 16,22 1-16,-21-1 0,21 0 16,0 1-16,0-1 0,0-21 0,-21 21 15,21 1-15,0-22 0,0 21 16,0-21-16,0 1 0,0 20 16,0-21-16,0 0 0,0 0 15,21 1-15,0-22 16,1 0-16,-1 0 0,0 0 15,0 0-15,0 0 0,0 0 16,1-22-16,-1 22 0,0-21 0,0 0 16,0 0-16,0 0 0,-21 0 15,22-1-15,-22 1 0,0 0 16,0 0-16,0-21 0,0 20 0</inkml:trace>
  <inkml:trace contextRef="#ctx0" brushRef="#br0" timeOffset="43451.1">15811 4487 0,'0'0'0,"-21"0"0,0 0 0,0 0 15,0 0-15,42 0 47,0 0-31,0 0-16,0 0 0,1 0 0,-1 0 16,0 0-16,0 0 15,0 0-15,0-21 16,1 21-16,-1-21 15,0 21 1</inkml:trace>
  <inkml:trace contextRef="#ctx0" brushRef="#br0" timeOffset="43944.33">17420 4636 0,'-21'-22'16,"21"1"-16,0 0 16,0 0-16,0 0 15,0 0-15,21 21 0,-21-22 16,0 1-16,0 0 0,21 21 0,-21-21 16,21 21-16,-21 21 31,0 0-31,-21 0 15,21 1-15,-21-1 16,21 21-16,0-21 0,0 0 0,-21 22 16,0-22-16,21 0 0,-21 21 0,21-20 15,0-1-15,-22 0 0,1 0 16,21 0-16,-21-21 0,21 21 0,0 1 16,21-22 15,0 0-31,1 0 0,-1-22 0,21 1 15,0 21-15</inkml:trace>
  <inkml:trace contextRef="#ctx0" brushRef="#br0" timeOffset="44351.22">17907 4593 0,'21'-21'0,"-42"42"0,42-63 16,-42 42 15,0 0-31,0 0 0,-1 0 15,-20 0-15,21 21 0,0-21 0,-22 21 16,22 0-16,0 1 0,0-22 0,21 21 16,0 0-16,0 0 15,21-21 1,0 21-16,0-21 0,1 0 16,-1 0-16,0 0 0,21 0 15,-21 0-15,22 0 0,-22 21 0,21-21 16,-21 22-16,1-22 0,-1 21 15,0-21-15,0 21 0,-21 0 16,0 0-16,0 0 16,-21-21-16,0 22 0,0-1 0,-22-21 15,22 21-15,-21-21 0,21 0 0,-22 21 16,22-21-16,-21 0 0,21 0 16,-1 0-16,1 0 0,0 0 0,0 0 15,0 0-15,0 0 31,21-21-15,0 0-16,0 0 16,0-1-16</inkml:trace>
  <inkml:trace contextRef="#ctx0" brushRef="#br0" timeOffset="44564.1">17526 4424 0,'0'0'0,"-42"-21"16,20 0-16,1 21 15,0 0-15,0 0 16,42 21 31,0-21-32,0 0-15</inkml:trace>
  <inkml:trace contextRef="#ctx0" brushRef="#br0" timeOffset="45046.87">19579 4487 0,'0'0'0,"0"-21"0,-21 0 15,21 0-15,0 0 0,0 0 0,0-1 16,0 1-16,0 0 0,0 0 16,0 0-16,0 0 0,0-1 0,21 22 15,0 0 1,-21 22-16,0-1 16,0 0-16,0 21 0,0-21 0,0 22 15,0-1-15,0 0 0,0 1 16,-21-1-16,21-21 0,-21 22 0,0-1 15,21 0-15,0 1 0,-21-1 16,-1-21-16,22 0 0,-21 22 16,21-22-16,0 0 0,0 0 0,0 0 15,0-42 32,0 0-31,0 0-16</inkml:trace>
  <inkml:trace contextRef="#ctx0" brushRef="#br0" timeOffset="45904.37">19283 4699 0,'0'0'0,"-21"0"0,42 0 32,0 0-17,0 0-15,21 0 0,1 0 0,-1 0 16,0 0-16,1-21 0,20 21 0,-20 0 15,20-21-15,-21 21 0,22-21 16,-22 21-16,1-22 0,-1 22 0,0-21 16,1 0-16,-1 21 0,-21-21 15,0 0-15,0 0 0,1-1 0,-1 1 16,-21 0-16,0 0 16,0 0-16,0 0 0,0-1 15,-21 22-15,-1 0 16,1 0-1,21 22-15,0-1 0,-21 0 0,21 0 16,-21 0-16,21 22 0,-21-22 16,21 21-16,-21-21 0,21 0 0,0 22 15,-22-22-15,22 0 0,-21 0 0,21 0 16,-21 22-16,21-22 0,0 0 16,0 0-16,-21-21 15,21 21-15,21-42 31,0 21-31,0-21 16,-21 0-16,22 0 0,-1 0 0,0-1 16,21 1-16,-21-21 0,1 21 15,-1 0-15,21-1 0,-21 1 16,0 0-16,1 21 0,-1-21 0,0 21 16,0 0-16,0 0 0,0 0 15,-21 21 1,0 0-16,0 0 15,0 1-15,0-1 0,0 0 16,0 0-16,0 0 0,0 0 0,0 1 16,22-22-16,-1 21 0,0 0 0,-21 0 15,42 0-15,-21-21 0,1 21 16,-1-21-16,21 0 0,-21 0 0,0 0 16,22 0-16,-22 0 0,21 0 15,-21 0-15,1 0 0,20-21 16,-21 0-16,0 21 0,0-21 0,1 0 15,-1 0-15,0 21 0,-21-22 16,0 1-16,21 0 0,-21-21 0,0 21 16,0-1-16,0 1 15,-21 21 1,21 21 0,0 1-16,0-1 0,-21-21 15,21 21-15,0 0 0,-21 0 0,21 0 16,0 1-16,0-1 0,0 0 15,0 0-15,0 0 16,21-21-16,0 0 16,0 0-1,0 0 1,0-21-16,-21 0 0,0 0 16,22 0-16</inkml:trace>
  <inkml:trace contextRef="#ctx0" brushRef="#br0" timeOffset="46560.99">22204 4636 0,'0'0'0,"-21"0"0,21-22 15,0 1-15,0 0 16,0 0-16,0 0 0,0 0 15,0-1-15,21 1 16,0 0-16,0 0 0,0 0 0,0 0 16,22 21-16,-22-22 0,21 22 0,-21 0 15,22 0-15,-22 0 0,21 0 16,-21 0-16,22 0 0,-22 22 0,21 20 16,-21-21-16,1 21 0,-1-20 15,0 20-15,0-21 0,-21 21 16,21 1-16,-21-22 0,0 21 0,0 1 15,0-22-15,0 0 0,-21 0 16,0 0-16,0 0 0,0 1 0,21-1 16,-22-21-16,1 0 15,0 0-15,21-21 32,0-1-32,0 1 0,0 0 0,0 0 15,0 0-15,21-22 0,0 22 0,1 0 16,-1-21-16,0-1 0,21 22 15,-21-21-15,22 21 0,-22-22 0,0 22 16,21 0-16,-20 0 16,-1 0-16,0 21 0,0 0 0,0-21 15,0 21-15,-21 21 32,0 0-17,0 0 1,0 0-16</inkml:trace>
  <inkml:trace contextRef="#ctx0" brushRef="#br0" timeOffset="47590.92">23177 4678 0,'0'0'0,"22"0"0,-1 0 16,0 0-16,0 0 0,0 0 15,0 0-15,22 0 0,-22 0 0,0-21 16,21 21-16,-20-21 0,-1 21 16,0-22-16,0 1 0,0 21 0,0-21 15,-21 0-15,22 21 0,-22-21 16,0 0-16,0-1 0,0 1 16,-22 21-16,1 0 0,0 0 15,0 0-15,0 0 0,0 0 16,-1 21-16,1-21 0,0 22 15,0-1-15,0 0 0,0 21 16,-1-21-16,22 1 0,0-1 0,0 0 16,0 21-16,0-21 0,0 1 0,0-1 15,0 0-15,22-21 0,-1 21 16,21-21-16,-21 0 0,22 0 0,-1 0 16,-21 0-16,21 0 0,1 0 15,-1 0-15,0 0 0,1-21 0,-1 0 16,0 21-16,-20-21 0,20-1 15,-21 1-15,21 0 0,-20-21 0,-1 21 16,0-1-16,0-20 0,-21 0 0,0 21 16,0-22-16,0 22 15,0 0-15,0 0 0,0 0 0,0 42 32,0 0-17,0 0-15,0 21 0,-21-20 0,21-1 16,-21 21-16,21-21 0,-21 22 15,21-22-15,0 0 0,0 0 0,0 21 16,0-20-16,0-1 0,0 0 16,0 0-16,-22 0 0,22-42 62,0 0-62,0 0 16,0 0-16,0-1 0,22 1 0,-22 0 15,21 0-15,0-21 0,0 20 16,0 1-16,22 0 0,-22 0 0,0 0 16,0 0-16,0-1 0,22 22 0,-22 0 15,0 0-15,0 0 16,0 22-16,-21-1 0,0 0 0,21 0 16,-21 0-16,22 0 0,-22 1 15,0-1-15,0 0 0,0 0 16,0 0-16,0 22 0,0-22 0,0 0 15,0 0-15,0 0 16,0 0-16,-22-21 31,22-21-15,0 0-16,0 0 16,0 0-16,0 0 0,22-1 0,-1 1 15,0 0-15,0-21 0,0 21 16,0-1-16,22-20 0,-1 21 0,0 0 15,1 0-15,-1 21 0,22 0 0,-22 0 16,0 0-16,1 0 16,-22 0-16,21 21 0,-21 0 0,-21 0 15,0 0-15,0 0 0,0 22 16,0-22-16,0 21 0,-21-21 0,0 1 16,0 20-16,0-21 0,-1 0 0,1 0 15,21 1-15,-21-1 0,0 0 16,21 0-16,0 0 15,-21-21-15,42 0 32</inkml:trace>
  <inkml:trace contextRef="#ctx0" brushRef="#br0" timeOffset="50274.87">25739 4805 0,'0'-21'0,"21"21"16,0-21-16,0 21 15,-21-22-15,21 22 0,0-21 16,-21 0-16,22 21 0,-22-21 15,0 0-15,0 0 0,0-1 16,0 1-16,0 0 16,0 0-16,-22-21 0,1 20 15,0 1-15,0 0 0,0-21 0,-22 21 16,22-1-16,-21 1 0,21 21 16,-22 0-16,1 0 0,21 0 0,-21 0 15,20 21-15,-20 1 0,21-1 0,-21 21 16,20-21-16,-20 22 0,21-1 15,0 0-15,21 1 0,0-1 0,0-21 16,0 21-16,0 1 0,0-22 16,0 0-16,0 0 0,0 0 0,21 1 15,0-1-15,0-21 0,0 0 16,1 0-16,-1 0 0,21 0 16,-21 0-16,22 0 0,-22-21 0,21-1 15,0 1-15,-20 0 0,20 0 16,0 0-16,1 0 0,-22-22 0,21 22 15,-21 0-15,22-21 0,-22 20 16,0-20-16,-21 0 0,0 21 0,21-1 16,-21 1-16,0 0 0,0 0 0,0 42 31,-21 0-31,0 0 0,21 1 16,0-1-16,-21 21 0,21-21 15,-22 0-15,22 22 0,0-22 16,0 21-16,0-21 0,0 1 15,0-1-15,0 21 0,22-42 0,-1 21 16,0 0-16,0 1 0,0-22 0,0 0 16,1 0-16,-1 0 0,0 0 15,21 0-15,-21 0 0,1-22 0,20 22 16,-21-21-16,0 0 0,22 21 16,-22-21-16,0 0 0,0 0 0,0-1 15,0 1-15,-21-21 0,22 21 16,-1 0-16,-21-1 0,0 1 0,0 0 15,0 0-15,0 42 47,-21 0-47,-1 0 0,22 1 16,-21-1-16,21 0 0,0 0 0,0 0 16,0 0-16,0 1 0,0-1 15,0 0-15,0 0 0,21 0 16,1 0-16,-1-21 0,0 0 0,0 0 15,0 0-15,0 0 0,22 0 16,-22 0-16,21 0 0,-21-21 0,22 21 16,-22-21-16,21 0 0,1 0 15,-22 0-15,21-1 0,-21 1 0,22 0 16,-22 0-16,0 0 0,-21-22 16,21 22-16,-21 0 0,0 0 15,21 0-15,-21 0 0,0-1 0,-21 22 31,0 0-31,21 22 0,-21-22 0,0 21 16,-1 0-16,1 0 0,0 0 16,21 0-16,-21 22 0,0-22 0,21 0 15,-21 0-15,21 0 0,-22 1 16,22-1-16,-21 0 0,21 0 16,0 0-1,0-42 16,0 0-31,0 0 16,0 0-16,21-1 0,-21 1 0,22 0 16,-1 0-16,-21 0 0,21 0 0,0-1 15,0 1-15,22 0 0,-22 0 16,21 0-16,-21 21 0,22-21 16,-22 21-16,0 0 0,0 0 0,21 0 15,-20 0-15,-22 21 0,0 0 16,0 0-16,0 0 15,0 0-15,0 1 0,0 20 0,0-21 16,0 0-16,-22 0 0,22 1 0,0-1 16,0 0-16,0 0 15,22 0-15,-1 0 0,0-21 16,0 0-16,0 22 0,0-22 16,22 0-16,-22 0 0,0 0 0,21 0 15,-20 0-15,-1 0 0,21-22 16,-21 22-16,0-21 0,1 21 0,-1-21 15,0 0-15,21 0 0,-42 0 0,21-1 16,1-20-16,-1 21 0,-21 0 16,0 0-16,21-1 0,-21 1 0,0 0 15,21 0-15,-21 0 0,0 42 32,-21 0-17,21 0-15,-21 0 16,0 1-16,21-1 0,0 0 0,0 0 15,0 0-15,0 0 0,0 1 16,0-1-16,0 0 0,0 0 0,0 0 16,0 0-16,21-21 0,0 22 15,0-22-15,0 0 0,22 0 0,-22 0 16,0 0-16,0 0 0,21 0 0,-20 0 16,-1 0-16,21-22 0,-21 22 15,0-21-15,22 0 0,-22 0 0,0 0 16,0 0-16,0-1 0,1 1 15,-22 0-15,21 0 0,-21 0 16,21 0-16,-21-1 0,0 1 0,-21 21 31,0 21-15,-1 1-16,1-1 0,21 0 16,-21 0-16,0 0 0,0 0 0,21 1 15,-21-1-15,-1 0 0,22 0 16,-21-21-16,21 21 0,0 0 0,-21-21 15,21 22-15,0-44 47,21 1-31,-21 0-16,21 0 0,1 0 0,-1 0 16,21-1-16,-21 1 0,0-21 15,22 21-15,-1 0 0,-21-1 0,22 1 16,-22 0-16,0 0 0,21 21 15,-21 0-15,1 0 0,-1 0 16,-21 21 0,0 0-16,0 0 0,0 1 15,0 20-15,0-21 0,0 0 0,0 0 16,0 1-16,0 20 0,0-21 16,0 0-16,21 0 0,0 1 15,0-1-15,0-21 0,1 21 16,-1 0-16,0-21 0,0 0 0,0 0 15,22 0-15,-22 0 0,0 0 16,21 0-16,-21 0 0,22 0 0,-22-21 16,21 0-16,1 21 0,-1-21 0,-21-1 15,21-20-15,-20 21 0,20 0 16,-21-22-16,0 22 0,0-21 16,-21 21-16,0-22 0,0 22 0,0 0 15,0 0-15,0 0 0,-42 0 0,21 21 16,0 0-16,-22 0 0,22 0 15,-21 0-15,0 0 0,20 21 16,-20 0-16,21-21 0,-21 21 0,20 0 16,1 0-16,0 1 0,0-1 15,21 0-15,0 0 0,0 0 0,0 0 16,0 1-16,0-1 16,21 0-16,0-21 15,0 0-15,1 0 0,-1 0 16,0 0-16,0 0 0,0-21 0,0 21 15,1-21-15,-1 21 0,0-22 16,0 1-16,0 21 0,-21-21 16,21 0-16,1 0 0,-22 0 15,-22 42 32,1 0-47,21 0 0,-21 0 0,0 22 16,0-22-16,0 21 0,21 0 15,0 1-15,-22-1 0,22 0 0,0 1 16,-21-1-16,21 0 0,0 22 16,0-22-16,0 1 0,0-1 0,0 0 15,0 1-15,0 20 0,0-21 0,0 1 16,0-1-16,0 0 16,0 1-16,-21-1 0,0 0 0,0-20 15,0 20-15,-1-21 0,22 0 0,-21 0 16,0 1-16,0-22 0,0 0 15,0 0-15,-1 0 16,1-22 0,21 1-1,0 0-15,0 0 0,0 0 0,0 0 16,0-1-16,0 1 0,0 0 16,0-21-16,0 21 0,0-22 0</inkml:trace>
  <inkml:trace contextRef="#ctx0" brushRef="#br0" timeOffset="50519.73">27876 4318 0,'-21'0'15,"0"0"-15,21-21 0,-21 21 47,0 0-47,0 21 32</inkml:trace>
  <inkml:trace contextRef="#ctx0" brushRef="#br0" timeOffset="50744.6">26310 4318 0,'0'0'0,"-42"21"0,21-21 0,-22 0 15,1 0-15,21 0 0,0 0 16,-22 0-16,22 0 0,-21 0 0,21 0 16,-1 0-16,1 0 0,0 0 0,0 0 15,-21 0-15,20 21 0</inkml:trace>
  <inkml:trace contextRef="#ctx0" brushRef="#br0" timeOffset="52687.46">3492 6519 0,'0'0'0,"22"0"15,-1 0 1,0 0-1,-21-21-15,0 0 16,0 0-16,0 0 0,21 0 16,-21-1-16,0 1 0,0 0 0,0 0 15,0 0-15,0 0 16,-21-1-16,0 1 0,0 21 16,-1-21-16,1 21 15,-21 0-15,21 0 0,0 0 0,-1 0 16,1 21-16,0 0 0,21 1 15,-21-1-15,0 0 0,0 21 0,-1 1 16,22-1-16,-21 0 0,21 1 16,0-1-16,0 0 0,0 1 0,0-1 15,0 0-15,21-21 0,1 22 16,-1-22-16,0 0 0,0-21 0,0 21 16,0-21-16,1 0 0,-1 0 0,0 0 15,0 0-15,0 0 16,0-21-16,22 0 0,-22 0 0,0 0 15,0-1-15,0 1 0,1 0 16,-1-21-16,0 21 0,-21-22 0,21 22 16,-21-21-16,21-1 0,-21 1 0,0 21 15,0-21-15,0 20 0,0 1 16,0 0-16,0 0 0,0 42 31,0 0-31,0 0 0,0 1 16,0 20-16,0-21 0,0 21 15,0-20-15,21 20 0,1-21 0,-22 0 16,21 0-16,0 1 16,0-1-16,0 0 0,0-21 0,1 0 15,-1 0-15,0 0 0,0 0 0,0 0 16,0 0-16,1 0 0,-1 0 16,0-21-16,0 0 0,-21-1 0,21 1 15,-21 0-15,21 0 0,-21 0 16,0 0-16,0-22 0,0 22 0,0 0 15,0 0-15,0-22 0,0 22 0,0 0 16,-21 0-16,21 0 0,-21 0 16,0 21-1,21 21 1,0 0-16,0 0 16,0 21-16,0-20 0,21-1 0,-21 21 15,21-21-15,-21 22 0,0-22 16,0 0-16,21 21 0,-21-21 0,0 1 15,22-1-15,-22 0 16,0 0 0,0-42-1,0 0 1,0 0-16,0-1 0,0 1 16,0 0-16,0-21 0,0 21 15,0-22-15,0 1 0,0 21 0,0-22 16,21 22-16,0-21 15,0 21-15,0 0 0,22 21 16,-22 0-16,0 0 0,0 0 0,0 21 16,0-21-16,1 21 0,-1 0 15,0 21-15,0-20 0,0-1 0,-21 0 16,0 21-16,21-21 0,-21 1 16,0-1-16,22 0 0,-22 0 0,0 0 15,0 0-15,0 1 0,0-44 47,0 1-47,0 0 16,0-21-16,0 21 0,0-1 15,0-20-15,21 21 0,0-21 0,-21-1 16,21 22-16,0-21 0,22 21 16,-22-1-16,0 1 0,21 0 0,-21 0 15,22 21-15,-22 0 0,0 0 16,21 0-16,-20 21 0,-1 0 0,0 0 15,0 1-15,-21-1 0,0 21 0,21-21 16,-21 22-16,0-22 0,0 21 16,0 0-16,0-20 0,0 20 0,0-21 15,-21 21-15,21-20 0,0-1 16,-21 0-16,21 0 0,0 0 16,21-42 15,0 0-31,0 21 0,1-21 15,-1 0-15</inkml:trace>
  <inkml:trace contextRef="#ctx0" brushRef="#br0" timeOffset="54308.28">5397 6265 0,'0'-42'16,"-21"42"-1,0 0 1,21 21-1,-21 0-15,0 1 0,21-1 16,0 0-16,0 21 0,-21-21 16,21 22-16,-22-1 0,22-21 0,0 22 15,0-1-15,0-21 0,0 0 0,0 22 16,0-22-16,0 0 0,22 0 16,-1-21-16,0 21 0,0-21 0,0 0 15,0 0-15,22 0 0,-22 0 0,21 0 16,-21-21-16,22 21 0,-1-21 15,-21 0-15,22 0 0,-22-1 16,0 1-16,21-21 0,-21 21 0,-21-22 16,22 22-16,-22-21 0,0 21 0,0-22 15,0 1-15,0 0 0,-22-1 16,1 1-16,0 21 0,0-21 0,0 20 16,0-20-16,-22 42 0,22-21 15,0 21-15,0 0 0,0 0 0,-22 0 16,22 21-16,0 0 0,0 0 15,0 22-15,-22-22 0,22 21 0,0 1 16,21 20-16,0-21 0,0 1 0,0-1 16,0 0-16,0 1 0,0-22 15,0 21-15,21-21 0,0 1 0,0-1 16,1 0-16,20 0 0,-21-21 16,21 0-16,1 0 0,-22 0 0,21 0 15,1 0-15,-1-21 0,0 0 16,1 0-16,-1-1 0,0 1 15,1 0-15,-22 0 0,21 0 0,0-22 16,-20 22-16,-1-21 0,0 21 0,0-22 16,0 22-16,-21-21 0,0 21 15,0 0-15,0-1 0,0 1 0,0 0 16,-21 21 0,21 21-1,-21 0-15,21 1 0,0-1 16,0 0-16,0 0 0,0 21 0,0-20 15,0 20-15,0-21 0,0 0 16,0 0-16,0 1 0,0-1 0,21 0 16,-21 0-16,21 0 0,0 0 15,1-21-15,-1 0 0,0 0 0,0 0 16,0 0-16,0 0 0,22 0 0,-22 0 16,0-21-16,0 21 0,0-21 15,22 0-15,-22 0 0,0 0 0,0-1 16,-21 1-16,21 0 0,1-21 0,-22 21 15,21-1-15,-21-20 0,0 21 16,0 0-16,0 0 0,0-1 16,0 1-16,0 42 31,-21-21-31,21 22 0,0-1 16,-22 0-16,22 21 0,0-21 0,0 1 15,0-1-15,0 21 0,0-21 16,0 0-16,0 1 0,0-1 0,22 0 15,-1 0-15,0-21 0,-21 21 0,21-21 16,0 0-16,0 0 0,22 0 16,-22 0-16,0 0 0,0-21 0,0 0 15,1 21-15,-1-21 0,0 0 0,0-1 16,-21 1-16,21 0 16,-21 0-16,21-21 0,-21 20 0,0-20 15,0 21-15,0 0 0,0-22 0,0 22 16,0 0-16,0 0 0,0 0 15,0 42 1,0 0 0,0 0-16,0 0 0,0 1 15,-21-1-15,21 21 0,0-21 0,0 0 16,-21 1-16,21-1 0,0 0 16,0 0-16,0 0 0,0 0 0,0 1 15,0-1-15,-21-21 0,21-21 47,0-1-47,0 1 16,0 0-16,0 0 0,21 0 15,0-22-15,0 22 0,1-21 0,-1 21 16,0 0-16,0-22 0,0 22 0,22 0 16,-22 0-16,0 21 0,21 0 15,-21 0-15,1 0 0,-1 0 0,0 21 16,0 0-16,-21 0 15,21 0-15,-21 1 0,0-1 0,0 0 16,0 0-16,0 0 0,0 0 0,0 1 16,21-1-16,-21 0 15,22 0-15,-1-21 0,0 21 16,0-21-16,21 0 0,-20 0 0,-1 0 16,21 0-16,-21-21 0,22 21 15,-22-21-15,21 0 0,-21 21 0,0-21 16,1-1-16,20 1 0,-21 0 0,0 0 15,0-21-15,-21 20 0,0 1 16,22 0-16,-22-21 0,0 21 0,0-1 16,0-20-16,21 0 0,-21 21 15,0-22-15,0 22 0,0-21 0,0 21 16,0-1-16,0 44 16,-21-1-1,21 21-15,-22-21 16,22 22-16,-21-22 0,21 21 0,0 0 15,-21-20-15,0 20 0,21 0 0,0 1 16,-21-1-16,21-21 0,0 21 16,-21-20-16,21 20 0,0-21 0,0 0 15,0 0-15,0 1 0,0-1 16,21-21-16,0 0 0,0 0 0,0 0 16,0 0-16,1 0 0,-1-21 15,21 21-15,-21-22 0,0 1 16,1 0-16,-1 0 0,0 0 15</inkml:trace>
  <inkml:trace contextRef="#ctx0" brushRef="#br0" timeOffset="54535.15">7747 6096 0,'0'0'0,"-21"21"16,42-21-1,0 0-15,0 0 0,0 0 16,1 0-16,-1 0 0,0 0 16,21 0-16,-21 0 0,1 0 0,-1 0 15,21-21-15,-21 21 0,0 0 16,1 0-16,-22-21 0,21 21 16,0-21-1</inkml:trace>
  <inkml:trace contextRef="#ctx0" brushRef="#br0" timeOffset="54978.17">9144 6202 0,'0'0'0,"42"-42"31,-21 42-15,-21 21-1,22-21-15,-22 21 0,0 0 16,0 0-16,0 0 0,0 1 0,0 20 16,0-21-16,0 0 0,0 0 15,0 22-15,0-22 0,0 0 0,0 0 16,0 0-16,0 1 15,0-1-15,0-42 32</inkml:trace>
  <inkml:trace contextRef="#ctx0" brushRef="#br0" timeOffset="55171.05">9250 6160 0,'-21'-22'0,"-1"1"16,1 0-16,0 21 16,21 21 15,0 0-15,0 1-16,21-22 0,0 0 15,1 21-15,-1-21 0,0 0 0,0 0 16</inkml:trace>
  <inkml:trace contextRef="#ctx0" brushRef="#br0" timeOffset="55629.3">9737 6202 0,'0'0'0,"-22"21"15,1-21-15,21 21 0,-21 0 16,21 1-16,0-1 15,0 0-15,0 0 0,0 0 16,0 0-16,0 1 0,0-1 0,0 0 16,0 0-16,0 0 0,0 0 15,21 1-15,-21-1 0,0 0 32,0-42-17,-21 0 1,21-1-16,0 1 0,0 0 15,0 0-15,0 0 0,0-22 16,0 22-16,21-21 0,0 0 0,1 20 16,20-20-16,-21 21 0,21-21 15,1 20-15,-1 1 0,0 21 16,22 0-16,-22 0 0,1 0 0,-1 0 16,0 21-16,-21 1 0,1-1 0,20 0 15,-42 21-15,21-21 0,-21 22 16,0-22-16,0 21 0,0 1 0,0-22 15,0 0-15,-21 21 0,21-21 0,-21 1 16,0-1-16,-1 0 0,1 0 16,0 0-16,21 0 0,-21-21 15</inkml:trace>
  <inkml:trace contextRef="#ctx0" brushRef="#br0" timeOffset="56246.95">11747 6265 0,'0'0'0,"0"-21"0,-21 0 0,21 0 15,0 0-15,0 0 16,21-1-16,1 1 0,-1 0 15,0 21-15,0-21 0,0 0 0,22 21 16,-1 0-16,0 0 0,-21 0 16,22 0-16,-1 0 0,0 21 15,1 0-15,-22 0 0,0 0 0,21 22 16,-42-1-16,0-21 0,0 22 0,0-1 16,0 0-16,0 1 0,0-22 15,0 0-15,-21 21 0,0-21 0,0 1 16,21-1-16,-21-21 0,21 21 15,-21-21-15,-1 0 0,1 0 16,21-21-16,0 0 16,0-1-16,0 1 0,0 0 15,0 0-15,21-21 0,1 20 16,-1-20-16,0 0 0,0 21 0,21-22 16,-20 1-16,-1 21 0,21-22 15,-21 1-15,22 21 0,-22 0 0,0-22 16,0 22-16,0 21 0,0-21 0,-21 42 47,0 0-32,0 1-15,0-1 0,0 0 0,0 0 16</inkml:trace>
  <inkml:trace contextRef="#ctx0" brushRef="#br0" timeOffset="56798.91">12996 6287 0,'21'-22'15,"-21"1"-15,0 0 16,0 0-16,-21 0 16,0 0-16,0-1 0,0 1 15,0 21-15,-22 0 0,22 0 16,0 0-16,0 0 0,0 0 15,-1 21-15,-20 1 0,21-1 0,0 0 16,-22 0-16,22 21 0,0 1 16,0-22-16,0 21 0,21 1 15,0-1-15,0-21 0,0 21 0,0-20 16,0-1-16,0 0 0,0 0 0,21 0 16,0-21-16,0 0 15,0 0-15,1 0 0,-1 0 16,0 0-16,0 0 0,21-21 0,-20 0 15,-1 21-15,0-21 0,0 0 16,21-1-16,-20-20 0,-1 21 0,0 0 16,0-22-16,0 22 0,-21 0 15,0-21-15,21 21 0,-21-22 0,0 22 16,0 0-16,0-21 0,0 20 16,0 1-16,-21 21 31,21 21-31,-21 1 0,21-1 0,0 0 15,0 0-15,0 0 0,0 0 16,0 22-16,0-22 0,0 0 0,0 0 16,0 0-16,0 1 0,0-1 15,0 0-15,0 0 0,21 0 0,0-21 16,1 0-16,-1 0 0,21 0 16,-21 0-16,22 0 0,-1 0 15,0-21-15,1 0 0,-1 0 16,0 0-16,1-1 0</inkml:trace>
  <inkml:trace contextRef="#ctx0" brushRef="#br0" timeOffset="57477.97">13695 6181 0,'0'0'0,"0"-21"0,0-1 0,0 1 15,0 0-15,-21 21 16,-1 21 0,22 0-16,-21 1 0,21-1 15,0 0-15,-21 0 0,0 0 0,21 0 16,-21 22-16,21-22 0,0 0 0,0 0 15,0 22-15,0-22 0,0 0 16,0 0-16,0 0 16,0 0-16,0-42 31,0 0-15,0 0-16,0 0 15,0 0-15,0-1 0,0 1 0,21-21 16,-21 21-16,21-22 0,0 22 0,0-21 15,-21 21-15,22 0 0,-1-22 16,0 22-16,0 0 0,0 0 0,0 21 16,1 0-16,20 0 0,-21 0 15,0 0-15,0 0 0,-21 21 0,22 0 16,-1 0-16,-21 0 0,21 1 16,-21-1-16,0 0 0,0 0 0,0 0 15,0 0-15,0 22 0,0-22 16,0 0-16,0 0 0,0 0 0,0 1 15,0-1-15,-21-21 16,0 21-16,21-42 31,0 0-15,0-1-16,0 1 0,21 0 0,0 0 16,0 0-16,0 0 0,0-22 0,1 22 15,20 0-15,-21 0 16,21 0-16,-20-1 0,20 1 0,-21 21 15,0 0-15,0 0 0,1 0 16,-1 0-16,0 21 0,-21 1 16,0-1-16,0 0 0,0 0 0,0 0 15,0 0-15,0 22 0,0-22 16,0 0-16,0 0 0,-21 22 0,21-22 16,0 0-16,0 0 0,0 0 15,21-21 16,-21-21-15,21 21-16,0-21 16,0 0-16,1 0 0,-1 21 0</inkml:trace>
  <inkml:trace contextRef="#ctx0" brushRef="#br0" timeOffset="57819.77">14690 6265 0,'0'0'16,"21"0"-1,-21-21-15,21 21 16,-21-21 0,21 0-16,0 21 0,0-21 15,-21 0-15,0-1 0,0 1 16,0 0 0,0 0-16,-21 21 31,0 0-31,0 0 0,0 21 15,21 0-15,-21 0 0,-1 1 0,1-1 16,0 0-16,0 0 0,0 0 0,21 22 16,0-22-16,0 0 0,0 0 15,0 0-15,0 0 0,0 1 0,0-1 16,0 0-16,21 0 16,0-21-16,0 0 15,0 0-15,1 0 0,-1 0 16,0-21-16,0 0 15,21 0-15,-20-1 0,-1 1 0</inkml:trace>
  <inkml:trace contextRef="#ctx0" brushRef="#br0" timeOffset="58207.54">15219 6096 0,'0'0'0,"21"0"0,-21-21 0,0 0 0,0 0 16,0-1-1,-21 22-15,0 0 0,-1 0 16,1 0-16,0 22 0,0-22 15,0 21-15,0-21 0,-1 21 0,22 0 16,-21 0-16,21 0 0,0 1 16,0-1-1,21-21-15,-21 21 16,22-21-16,-1 0 0,0 21 0,0-21 16,0 0-16,0 0 0,22 21 15,-22-21-15,0 0 0,0 0 0,0 21 16,1-21-16,-22 22 0,21-22 15,-21 21-15,0 0 16,0 0-16,-21-21 16,-1 21-16,1-21 0,-21 0 15,21 21-15,0-21 0,-22 0 0,22 0 16,0 22-16,-21-22 0,20 0 0,1 0 16,0 0-16,0 0 15,42-22 16,0 22-31,0-21 16,22 0-16,-22 21 0</inkml:trace>
  <inkml:trace contextRef="#ctx0" brushRef="#br0" timeOffset="58727.25">15748 5821 0,'0'0'0,"0"-42"0,0 20 0,0-20 0,0 21 0,0 0 15,0 0-15,-21 21 16,0 0 0,-1 0-16,22 21 0,-21 0 15,21 0-15,0 0 0,0 22 0,0-22 16,0 21-16,0 0 0,0-20 0,0 20 16,0 0-16,0-21 0,0 22 15,0-22-15,0 0 0,0 21 0,0-20 16,0-1-16,0 21 0,0-21 0,0 0 15,0 1-15,0-1 16,0 0-16,0 0 16,-21-21-16,0 0 15,0-21 1,21 0 0,0 0-16,21-1 15,0 1-15,0-21 0,22 21 0,-22 0 16,21-22-16,-21 22 0,22 0 0,-1-21 15,0 20-15,1 22 0,-22-21 16,21 21-16,0 0 0,-20 0 0,-1 0 16,0 21-16,0-21 0,-21 22 0,21-1 15,-21 0-15,0 21 0,0-21 16,0 1-16,0-1 0,-21 0 0,0 0 16,0 0-16,21 0 0,0 1 15,-21-1-15,-1 0 0,22 0 16,-21-21-16,21 21 0,-21-21 15,42-21 17,0 0-32</inkml:trace>
  <inkml:trace contextRef="#ctx0" brushRef="#br0" timeOffset="59511.5">18288 6096 0,'0'0'0,"21"0"0,0-21 16,-21 0-16,21 0 0,-21-1 15,22 1-15,-22 0 0,0 0 16,0 0-16,0-22 0,0 22 16,-22 0-16,1 0 0,-21-21 15,21 20-15,-22 1 0,1 21 0,-21 0 16,20 0-16,-20 0 0,20 0 0,1 21 15,-21-21-15,20 43 0,-20-22 16,20 21-16,22 1 0,-21-1 0,21 0 16,0 1-16,-1-1 0,22 0 15,0 1-15,0-1 0,0 0 0,0-21 16,0 22-16,22-22 0,-1 0 16,0 0-16,21 0 0,-21-21 0,22 0 15,-22 0-15,21 0 0,1 0 0,-22-21 16,21 21-16,0-21 15,-20 0-15,20 0 0,-21 0 0,21-1 16,-20 1-16,20 0 0,-21 0 0,0-21 16,22 20-16,-22-20 0,-21 21 15,21 0-15,-21-22 0,21 22 0,-21-21 16,0 21-16,0 0 0,0 42 31,0 0-31,0 0 16,-21 0-16,21 22 0,0-22 0,0 0 15,0 21-15,0-21 0,0 1 0,0-1 16,0 0-16,0 0 0,0 0 16,21 0-16,0 1 15,0-22-15,1 0 0,-1 0 0,0 0 16,0 0-16,21 0 0,-20 0 16</inkml:trace>
  <inkml:trace contextRef="#ctx0" brushRef="#br0" timeOffset="59777.63">19029 5969 0,'21'-42'0,"-42"84"0,42-105 0,-21 41 16,0 1-16,0 0 0,0 0 15,-21 21-15,0 0 16,-1 0-16,1 21 16,0 0-16,0 0 0,0 1 0,-22-1 15,22 0-15,0 21 0,0-21 0,0 22 16,21-22-16,0 0 0,0 21 15,0-20-15,0-1 0,0 0 0,0 0 16,0 0-16,21 0 0,0-21 16,0 22-16,22-22 0,-22 0 0,0 0 15,21 0-15,1 0 0,-22 0 0,21 0 16,0 0-16,1 0 0,-1-22 16,0 1-16,1 21 0,-1-21 0</inkml:trace>
  <inkml:trace contextRef="#ctx0" brushRef="#br0" timeOffset="61627.7">19579 5969 0,'0'-21'0,"0"42"0,0-84 0,0 41 0,0 1 16,0 0-16,0 0 0,-21 21 15,0 0-15,0 0 0,-1 0 0,1 0 16,0 21-16,0 0 0,0 0 16,0 1-16,-1-1 0,1 0 0,0 21 15,0-21-15,21 1 0,0-1 0,0 21 16,0-21-16,0 0 0,0 1 15,0-1-15,0 0 0,0 0 0,21-21 16,21 21-16,-20-21 0,20 0 16,-21 21-16,21-21 0,1 0 15,-1 0-15,0 0 0,1 0 0,-1 0 16,0-21-16,1 21 0,-1-21 16,0 0-16,-20 21 0,20-21 0,0 0 15,-21-1-15,1 1 0,20 0 0,-21 0 16,0 0-16,0 0 0,1-22 15,-22 22-15,0 0 0,21 0 0,-21 0 16,0-1-16,0 1 0,-21 42 31,21 1-31,-22-1 16,22 0-16,-21 21 16,21-21-16,0 1 0,-21-1 0,21 21 15,0-21-15,0 0 0,0 1 16,0-1-16,0 0 0,0 0 0,0 0 15,21-21-15,-21 21 0,21 1 0,1-22 16,-1 0-16,21 0 0,-21 0 16,0 0-16,1 0 0,20 0 0,-21 0 15,0 0-15,0 0 0,1-22 0,20 22 16,-21-21-16,0 0 0,0 21 16,-21-21-16,22 0 0,-22 0 0,21-1 15,-21-20-15,0 21 0,0-21 16,0 20-16,0-20 0,-21 0 15,-1 21-15,1-22 0,0 22 0,0 0 16,-21 0-16,20 21 0,1 0 16,-21 0-16,21 0 0,-22 0 0,22 21 15,-21 0-15,21 0 0,-22 0 16,22 22-16,0-22 0,0 21 0,21-21 16,0 22-16,0-22 0,0 0 0,0 21 15,0-20-15,21-1 0,0 0 16,0-21-16,1 21 0,20 0 15,-21-21-15,21 0 0,1 0 0,-22 0 0,21 0 16,1 0-16,-1 0 16,0 0-16,-21 0 0,22 0 0,-22-21 15,21 0-15,-21 21 0,22-21 0,-22 21 16,0-21-16,0-1 0,0 1 16,1 0-16,-22 0 0,21 0 0,-21 0 15,21-1-15,-21 1 0,0 0 16,0 0-16,0 0 0,0 42 31,0 0-31,-21 21 16,21-20-16,0-1 0,-21 0 0,21 21 15,-22-21-15,22 1 0,0-1 16,0 0-16,0 0 0,0 0 0,0 0 16,22 1-16,-1-22 0,0 0 15,0 21-15,21-21 16,-20 0-16,-1 0 0,21 0 0,-21 0 15,22 0-15,-22 0 0,21 0 0,-21-21 16,22 21-16,-22-22 0,0 1 16,0 21-16,0-21 0,0 0 0,1 0 15,-1 0-15,-21-1 0,21 1 16,-21 0-16,21 0 0,-21 0 0,0 0 16,0-1-16,0 1 0,0 42 31,-21 1-31,0-22 0,21 21 15,0 0-15,0 0 0,-21 0 16,21 0-16,0 1 0,0-1 16,0 0-16,0 0 0,0 0 15,0 0-15,21 1 16,0-22-16,0 0 16,0 0-16,0 0 0,1 0 0,-1 0 15,0 0-15,21 0 0,-21-22 16,1 22-16,-1-21 0,0 21 0,-21-21 15,21 0-15,0 0 0,0 0 0,-21-1 16,0 1-16,0-21 16,0 21-16,0 0 0,0-22 0,0 22 15,0 0-15,0 0 16,0 42 0,0 0-16,-21 0 0,0 0 15,21 1-15,-21-1 0,21 21 16,-21-21-16,21 0 0,-21 1 0,-1-1 15,22 0-15,-21 0 0,21 0 0,0 0 16,-21-21 0,21 22-16,21-44 47,0 1-47,1 0 0,-1 21 15,21-21-15,-21 0 0,0 0 16,22-22-16,-1 22 0,-21 0 0,22 0 15,-1-22-15,0 22 0,-21 21 0,22-21 16,-22 21-16,0 0 0,0 0 16,0 0-16,1 21 0,-22 0 15,0 1-15,0-1 0,0 21 16,0-21-16,0 0 0,0 1 0,0-1 16,0 0-16,0 0 0,0 0 15,0 0-15,21 1 16,0-22-16,-21 21 0,21-21 0,0 0 15,0 21-15,1-21 0,20 0 16,-21 0-16,0 0 0,0 0 0,1 0 16,-1-21-16,0 0 0,0 21 0,0-22 15,-21 1-15,21 0 0,1 0 16,-1 0-16,0 0 0,-21-22 0,21 22 16,0-21-16,0-1 0,-21-20 15,22 21-15,-1-22 0,-21 22 0,0-22 16,0 22-16,21-22 0,-21 43 0,0-21 15,0 21-15,0 0 0,-21 21 16,0 21 0,-1 0-16,1 21 0,0-21 15,0 22-15,0-1 0,21 0 0,0 1 16,0 20-16,0-42 0,0 22 0,0-1 16,0 0-16,0-20 0,0 20 15,0-21-15,0 0 0,0 0 0,0 1 16,0-1-16,0 0 0,0 0 0,21 0 15,0-21-15,0 0 16,0 0-16,1 0 0,-1 0 0,0 0 16,0 0-16,21 0 0,-20 0 15,20-21-15,-21 21 0,21 0 0,1-21 16,-22 0-16</inkml:trace>
  <inkml:trace contextRef="#ctx0" brushRef="#br0" timeOffset="61935.52">22437 5906 0,'-43'0'0,"86"0"0,-107 0 16,43 0-16,63 0 31,-21 0-15,1 0-16,20 0 0,0 0 15,-21 0-15,22 0 0,-1 0 16,0 0-16,1 0 0,-1 0 0,0 0 16,1 0-16,-22 0 0,0 0 15,0-22-15,0 22 0,1 0 0,-1 0 16,-21-21-16,21 21 16</inkml:trace>
  <inkml:trace contextRef="#ctx0" brushRef="#br0" timeOffset="62444.24">24320 6054 0,'0'0'0,"-21"0"16,21-21-1,-21-1 1,21 1-16,0 0 16,0 0-16,0 0 0,21 0 15,0-1-15,-21 1 0,22 0 16,-1-21-16,0 21 0,0-1 0,0 1 16,0 0-16,1 21 15,-1 0-15,0 0 0,0 0 0,0 21 16,0 0-16,1 1 0,-22-1 0,0 21 15,0 0-15,0-20 16,0 20-16,0 0 0,0 1 0,-22-22 16,1 0-16,0 21 0,0-21 15,0 1-15,21-1 0,-21 0 0,-1-21 16,1 21-16,21 0 0,-21-21 16,21 21-1,0 1-15,0-1 16</inkml:trace>
  <inkml:trace contextRef="#ctx0" brushRef="#br0" timeOffset="62724.07">24363 6689 0,'0'0'16,"0"21"-16,0 0 0,21 0 15,0-21-15,0 0 16,0 0-16,1 0 0,-1 0 0,0 0 16,0 0-16,-21-21 0,21 21 15,-21-21-15,0 0 16,0 0 0,-21 21-16,0 0 31,0 0-31,0 0 15,21 21 1,-22-21-16,22 21 16,-21-21-16</inkml:trace>
  <inkml:trace contextRef="#ctx0" brushRef="#br1" timeOffset="70275.33">5038 8192 0,'0'0'0,"-22"-22"0,1 22 16,21-21-16,-21 0 0,21 0 15,0 0-15,0 0 0,0-1 16,0-20-16,0 21 0,0 0 16,21 0-16,0 21 0,1-22 0,-1 1 15,0 21-15,0 0 0,0 0 0,0 0 16,1 0-16,-1 21 0,0-21 15,0 22-15,21 20 0,-20-21 0,-1 21 16,0-20-16,0 20 16,-21 0-16,21-21 0,0 22 0,1-1 15,-22-21-15,0 22 0,21-22 16,-21 21-16,0 0 0,0-20 0,0-1 16,0 21-16,0-21 0,0 0 0,0 1 15,0-1-15,0 0 0,-21 0 16,21-42 15,0 0-31,0 0 16,0-22-16,0 22 0,0 0 0,0-21 15,21-1-15,-21 1 0,21 0 16,0-1-16,0 1 0,-21-22 16,21 22-16,1-21 0,-22 20 0,21 1 15,0 0-15,-21-1 0,21 1 16,0 21-16,-21 0 0,0-1 0,21 1 15,1 21-15,-1 0 16,0 0 0,-21 21-1,0 1-15,0-1 0,0 0 16,0 0-16,21 0 0,-21 22 0,0-22 16,21 0-16,-21 21 15</inkml:trace>
  <inkml:trace contextRef="#ctx0" brushRef="#br1" timeOffset="71839.59">6075 8424 0,'0'0'16,"21"0"-16,0 0 0,0 0 15,-21-21-15,21 21 0,1-21 0,-1 0 16,-21 0-16,21 0 0,0-1 15,-21 1-15,0 0 0,0 0 16,0 0-16,0 0 0,0-1 0,0 1 16,0 0-16,-21 0 0,0 0 15,0 0-15,-1-1 0,1 22 0,-21 0 16,21 0-16,0 0 0,-1 0 16,1 22-16,-21-1 0,21 0 0,0 21 15,-1-21-15,22 22 0,-21-1 16,0-21-16,21 22 0,-21-22 0,21 21 15,0 0-15,0-20 0,0-1 16,0 0-16,0 0 0,0 0 0,0 0 16,21-21-16,0 0 0,0 0 0,1 0 15,-1 0 1,0 0-16,0-21 0,0 21 0,0-21 0,1 0 16,-1 0-16,0 0 0,0-1 15,0 1-15,-21 0 0,21 0 16,-21 0-16,22 0 0,-22-1 0,0-20 15,0 21-15,0 0 0,0-22 16,0 22-16,0 0 0,0 0 0,0 0 16,0 42 15,0 0-31,0 0 0,0 0 16,0 22-16,0-22 0,0 0 15,0 21-15,0-20 0,0-1 16,0 21-16,0-21 0,21 0 0,-21 1 15,21-1-15,-21 0 0,21 0 16,0-21-16,0 21 16,1-21-16,-1 0 0,0 0 15,0 0-15,0 0 0,0 0 0,1-21 16,-1 21-16,21-21 0,-21 0 0,22 0 16,-22-1-16,0 1 0,21 0 15,-21-21-15,1 21 0,-1-22 0,0 1 16,0 21-16,0-22 0,-21 1 15,0 21-15,0-21 0,0 20 0,0 1 16,0 0-16,0 0 0,0 0 16,-21 21-1,21 21-15,-21 0 0,21 0 0,0 0 16,-21 1-16,21-1 0,0 0 16,0 0-16,0 0 0,0 22 0,21-22 15,-21 0-15,21 0 0,0-21 16,0 21-16,1 0 0,-22 1 0,21-1 15,0 0-15,0-21 0,0 21 0,-21 0 16,21-21-16,1 21 0,-1-21 16,0 22-16,0-22 15,0 0-15,0 0 0,1 0 0,-1 0 16,0 0-16,0 0 0,0 0 16,22 0-16,-22 0 0,0 0 15,0-22-15,0 22 0,0-21 16,1 0-16,-1 0 0,0 21 0,-21-21 15,21 0-15,0-1 0,0-20 0,-21 21 16,0 0-16,0 0 0,0-22 16,0 22-16,0-21 0,0 21 0,-21-1 15,0 1-15,0 0 0,0 0 16,0 21-16,-1 0 0,1 0 0,0 0 16,-21 21-16,21 0 0,-1 0 15,1 1-15,0-1 0,-21 21 0,21 0 16,-1-20-16,22 20 0,-21 0 15,0-21-15,21 22 0,-21-22 16,21 21-16,0-21 0,0 1 0,0-1 16,0 0-16,21 0 0,0-21 0,0 21 15,1-21-15,-1 0 16,0 0-16,0 0 0,0 0 0,0 0 16,1-21-16,-1 0 0,0 21 15,0-21-15,0 0 0,0-1 0,1 1 16,-1 0-16,-21 0 0,21 0 15,0 0-15,-21-22 0,0 22 0,0-21 16,21 21-16,-21-22 0,21 22 16,-21 0-16,0-21 0,22 42 0,-22-22 15,0 44 1,0-1-16,0 0 16,0 0-16,0 21 0,0-20 15,0 20-15,0-21 0,0 21 0,0-20 16,0-1-16,0 21 0,21 0 15,0-20-15,0-1 16,0 0-16,0-21 0,1 0 16,-1 0-16,0 0 0,0 0 15,0 0-15,0 0 0,22-21 0,-22 21 16,0-21-16,0-1 0,0 1 16,1 0-16,-1 0 0,0 0 15,0 0-15,0-1 0,0 1 0,-21-21 16,22 21-16,-1 0 0,-21-1 15,21 1-15,-21 42 16,0 1 0,0-1-16,0 0 0,0 0 15,0 0-15,0 0 0,0 1 0,0-1 16,0 0-16,0 0 16,0 0-16,0 0 15,21-21 1,0 0-1,0-21 1,-21 0-16,22 0 0,-1 0 16</inkml:trace>
  <inkml:trace contextRef="#ctx0" brushRef="#br1" timeOffset="72219.38">8064 7747 0,'0'-21'0,"0"42"0,-21-42 0,0 21 0,0 0 15,0 21-15,21 0 16,0 0-16,0 1 16,0-1-16,0 0 15,21 0 1,0-21-16,0 0 0,0 0 16,1 0-16,-1 0 0,0-21 0,0 21 15,0-21-15,0 0 0,1 21 16,-22-22-16,21 1 0,-21 0 0,0 0 15,0 0-15,0 0 0,0-1 16,0 1-16,-21 0 0,-1 0 16,1 0-16,0 21 0,0 0 0,0 0 15,0 0-15,-1 0 0,-20 0 16,21 0-16,0 21 0,0 0 0,-1 0 16,1 0-16,0 1 0,0-1 15,21 0-15,0 0 0,0 21 16,0-20-16,0-1 0,21 0 15,0 0-15,0-21 0,22 0 16,-1 0-16,0 0 0,1 0 0,-22 0 16,21 0-16</inkml:trace>
  <inkml:trace contextRef="#ctx0" brushRef="#br1" timeOffset="72751.71">8530 7662 0,'0'0'15,"0"-21"-15,0 0 0,0 0 16,-21 21-16,0 0 15,0 0 1,21 21-16,0 0 0,0 0 16,0 22-16,0-22 0,0 0 15,0 21-15,0 1 0,0-1 0,0 0 16,0 1-16,0-1 0,0 22 0,0-22 16,0 0-16,0 1 0,0-1 15,0 0-15,0-21 0,0 22 0,0-22 16,0 0-16,0 0 0,0 0 15,0 1-15,0-44 32,0 1-17,0 0-15,0 0 0,0 0 0,0-22 16,21 22-16,0-21 0,0 0 0,0 20 16,0-20-16,1 0 0,20 21 15,-21-1-15,21 1 0,-20 0 0,20 0 16,-21 21-16,0 0 0,22 0 15,-22 0-15,0 21 0,21 0 0,-21 0 16,1 1-16,-22 20 0,0-21 16,0 0-16,0 22 0,0-22 0,0 0 15,0 21-15,-22-21 0,1 1 0,0-1 16,0 0-16,0 0 16,-22 0-16,22 0 0,0-21 0,0 22 15,0-22-15,-22 0 0,22 0 0,0 0 16,21 21-16,-21-21 0,0 0 15,0 0-15,21-21 32,0-1-17,0 1-15,21 0 0,0 21 0,0-21 16,21 0-16</inkml:trace>
  <inkml:trace contextRef="#ctx0" brushRef="#br1" timeOffset="73051.53">9377 7557 0,'0'0'0,"0"-22"0,0 44 31,0-1-15,-21 0-16,21 0 0,-22 21 15,22 1-15,0-1 0,0 0 0,-21 1 16,21 20-16,-21-20 0,21-1 0,0 21 15,0-20-15,0-1 0,-21 0 16,21 1-16,0-22 0,-21 21 0,21-21 16,0 1-16,0-1 0,0 0 15,0 0-15,0 0 16,21-21 0,0-21-16,0 0 15,-21 0-15,21 0 0,1-1 16,-1 1-16,0 0 0</inkml:trace>
  <inkml:trace contextRef="#ctx0" brushRef="#br1" timeOffset="73763.61">9461 8086 0,'0'21'16,"22"-21"15,-1 0-31,0 0 0,0 0 16,0 0-16,0 0 0,1-21 0,-1 21 15,0-21-15,0-1 0,21 22 16,-20-21-16,-1 0 0,0 0 0,0 21 16,0-21-16,0 0 0,-21-1 0,0 1 15,0 0-15,0 0 16,0 0-16,-21 21 31,0 0-31,0 21 0,0 0 16,0 0-16,21 0 0,-22 1 0,1-1 15,0 21-15,0-21 16,21 22-16,-21-22 0,21 21 0,-21-21 16,21 0-16,0 22 0,0-22 0,0 0 15,0 0-15,0 0 16,0 1-16,21-22 0,0 0 0,0 21 16,0-21-16,22 0 0,-22 0 15,21 0-15,0 0 0,1 0 0,-1 0 16,22-21-16,-22-1 0,0 22 0,1-21 15,-1 0-15,-21 0 0,21 0 16,1 0-16,-22-1 0,0 1 16,21 0-16,-20-21 0,-1 21 0,-21-22 15,21 22-15,-21 0 0,21 0 16,-21 0-16,0-1 0,-21 22 31,0 0-31,0 22 0,-1-1 16,1 0-16,0 21 0,21-21 0,0 1 15,0-1-15,0 0 0,0 0 16,0 0-16,21 0 0,-21 1 16,21-22-16,1 21 0,-1 0 15,0 0-15,0 0 0,0-21 16,-21 21-16,21-21 0,-21 22 16,0-1-1,-21-21 1,0 21-16,0-21 0,0 0 0,0 0 15,-1 0-15,1 21 16,0-21 0,0 0-16,21-21 31,0 0-15</inkml:trace>
  <inkml:trace contextRef="#ctx0" brushRef="#br1" timeOffset="74814.21">21103 7578 0,'0'0'0,"0"-21"0,21-1 0,-21 1 15,21 0-15,-21-21 0,22 21 0,-22-1 16,0-20-16,0 21 0,0 0 16,0-22-16,0 22 0,-22 21 15,-20 0 1,21 21-16,-21 1 0,20-1 0,-20 0 15,0 21-15,-1 1 0,1-1 16,0 21-16,-1-20 0,22-1 16,0 22-16,-21-22 0,21 21 0,-1-20 15,22 20-15,0-20 0,0-1 16,0 0-16,22 1 0,-1-22 0,21 21 16,-21-21-16,22 0 0,-1 1 15,0-22-15,1 0 0,-1 0 0,21 0 16,-20 0-16,-1 0 0,0-22 15,22 1-15,-22 0 0,22 0 0,-22-21 16,22-1-16,-22 1 0,0 0 0,1-1 16,-1 1-16,-21 0 0,0-1 15,-21-20-15,0-1 0,0 1 16,-21-1-16,0 1 0,-21-1 16,-1 1-16,22-1 0,-21 22 0,-1 0 15,1-1-15,0 22 0,-1 0 16,1 21-16,21 0 0,-21 0 0,-1 21 15,1 0-15,21 0 0,-22 22 16,22-1-16,0 0 0,-21 22 0,21-22 16,-1 22-16,22-22 0,-21 0 15,21 22-15,0-22 0,0 1 0,0-1 16,0 0-16,0-21 0,0 22 0,21-1 16,1-21-16,-1 22 0,0-22 15,0 0-15,21 0 0,-20-21 16,20 0-16,0 0 0,1 0 15,-1 0-15</inkml:trace>
  <inkml:trace contextRef="#ctx0" brushRef="#br1" timeOffset="75151.09">21865 7726 0,'21'-42'0,"-42"84"0,42-106 0,0 43 16,-21 0-16,-21 21 15,0 21 1,0 0-16,21 1 15,0 20-15,-21 0 0,21-21 0,-21 43 16,21-22-16,0 1 0,0 20 16,0 1-16,0-22 0,0 21 15,0-20-15,0 20 0,0 1 0,0-1 16,0-20-16,0 20 0,0 1 16,0-1-16,-22 22 0,22-22 0,-21 1 15,0-1-15,0-20 0,0 20 16,0-21-16,21 1 0,-22-1 0,22 0 15,-21-20-15,21-1 0,0 0 16,0-42 0,0 0-1,0-1-15,0 1 16,0-21-16,0 21 0,21-22 0,-21 1 16,22-21-16,-1 20 0,-21-20 15</inkml:trace>
  <inkml:trace contextRef="#ctx0" brushRef="#br1" timeOffset="75455.92">21802 8022 0,'0'-42'0,"0"84"0,0-126 16,0 41-16,0 1 0,0 0 15,0 20-15,21 1 0,0 0 0,-21 0 16,21 0-16,0 0 0,0 21 16,1-22-16,20 22 0,-21 0 0,21 0 15,-20 0-15,20 0 0,0 0 16,-21 0-16,22 22 0,-22-1 15,-21 21-15,0-21 0,0 0 0,0 1 16,0 20-16,0-21 0,0 21 16,-21-20-16,-22-1 0,22 21 0,0-21 15,-21 0-15,21 1 0,-22-22 16,22 21-16,0 0 0,0-21 0,0 0 16,-1 0-16,22 21 0,0-42 31,0 0-31,0 0 15,22 21-15,-1-22 0,0 1 16,0 0-16</inkml:trace>
  <inkml:trace contextRef="#ctx0" brushRef="#br1" timeOffset="75795.24">22246 7916 0,'21'0'0,"0"-21"16,1 21-16,-1 0 0,0-21 0,0 21 15,0-21-15,0 21 0,22-21 0,-22 0 16,21 21-16,-21-22 0,22 1 16,-22 0-16,0 0 0,0 0 0,0 21 15,1-21-15,-22-1 0,0 1 16,0 0-16,-22 21 0,1 0 16,0 0-16,0 0 0,-21 0 15,20 21-15,1-21 0,0 21 16,-21 1-16,21-1 0,-1 0 0,22 21 15,0-21-15,-21 1 0,21 20 16,0-21-16,0 0 0,0 0 0,0 22 16,0-22-16,21 0 0,1 0 15,-1 0-15,21 1 0,-21-22 16,0 0-16,1 0 0,20 0 0,-21 0 16,21 0-16,-20 0 0,-1 0 15,21-22-15,-21 22 0,0-21 0,1 0 16</inkml:trace>
  <inkml:trace contextRef="#ctx0" brushRef="#br1" timeOffset="76183.02">22945 7768 0,'0'0'0,"0"-21"0,0 0 16,0 0-16,21 0 16,0 21-16,0-22 15,0 22-15,0 0 0,1 0 16,-1 0-16,0 22 0,0-1 15,0 0-15,0 0 0,1 0 0,-1 0 16,-21 1-16,0 20 16,0-21-16,21 0 0,-21 22 0,0-22 0,0 0 15,0 0-15,0 0 16,-21 0-16,21 1 0,-21-1 0,-1 0 16,1-21-16,0 0 15,21-21 1,0 0-1,0-1-15,0 1 0,0 0 16,21-21-16,0 21 0,1-22 0,-1 22 16,0-21-16,0 21 0,0-22 15,0 22-15,1-21 0,-1 21 16,0-1-16,0 22 0,0-21 16,0 21-16,1 0 46</inkml:trace>
  <inkml:trace contextRef="#ctx0" brushRef="#br1" timeOffset="78526.91">24003 7959 0,'21'0'16,"-42"0"-16,63 0 0,1-21 0,-22-1 16,0 22-16,0-21 0,0 0 15,0 21-15,1-21 0,-1 0 0,-21 0 16,0-1-16,0 1 0,0 0 16,0 0-16,0 0 0,-21-22 15,-1 22-15,-20 21 0,21-21 0,-21 0 16,20 21-16,-20 0 0,0 0 15,-1 0-15,1 0 0,0 21 0,-1-21 16,1 21-16,21 22 0,-21-22 16,20 0-16,-20 21 0,21-21 0,0 22 15,0-1-15,21 0 0,0-20 0,0 20 16,0-21-16,0 21 16,0-20-16,0-1 0,0 0 0,21-21 15,0 21-15,21-21 0,-21 0 16,1 0-16,20 0 0,-21 0 0,21 0 15,1-21-15,-1 21 0,-21-21 0,22 0 16,-1-1-16,-21 1 0,21 0 16,-20 0-16,20-21 0,-21 20 0,0-20 15,0 21-15,-21-21 0,0 20 16,22-20-16,-22 21 0,0-21 0,0 20 16,0 1-16,0 0 0,0 0 15,0 42 1,0 0-16,0 0 15,0 1-15,0-1 0,0 21 16,0-21-16,0 22 0,0-22 0,0 21 16,0-21-16,0 22 0,0-22 15,0 0-15,21 0 0,-21 0 0,21 0 16,42 1 0,-41-22-16,20 0 0,-21 0 15,0 0-15,0-22 0,1 1 0,20 0 16,-21 0-16,0 0 0,0 0 15,22-1-15,-22-20 0,0 21 0,0-21 16,0-1-16,22 1 0,-22 0 16,0-22-16,0 22 0,-21-22 15,21 22-15,-21-22 0,22 1 0,-22 21 16,0-1-16,0 1 0,0 0 16,0 20-16,0 1 0,-22 42 15,1 1 1,21 20-16,-21 0 0,0 1 0,0 20 15,0 1-15,-1-22 0,1 21 16,0-20-16,21 20 0,0-20 0,0-1 16,0 0-16,0 1 0,0-22 0,0 21 15,0-21-15,21 0 0,0 22 16,1-43-16,-1 21 0,0 0 16,0-21-16,0 0 0,22 0 15,-22 0-15,21 0 0,-21 0 0,22 0 16,-22-21-16,21 0 0,-21 21 15,22-21-15,-22-1 0,21-20 0,-21 21 16,22 0-16,-22 0 0,0-22 0,0 22 16,0-21-16,0 21 0,1-22 15,-22 22-15,0 0 0,0 42 32,0 0-32,0 22 15,-22-22-15,22 0 16,-21 0-16,21 0 0,0 22 0,-21-22 15,21 0-15,0 0 0,0 0 0,0 0 16,0 1-16,21-1 0,0 0 16,1-21-16,-1 21 0,0-21 15,0 0-15,0 0 0,0 0 16,22 0-16,-22-21 0,0 21 0,0-21 16,22 0-16,-22-1 0,0 22 15,21-21-15,-21 0 0,1 0 0,-1-21 16,0 20-16,0 1 0,0 0 0,-21 0 15,0-21-15,21 20 0,-21 1 16,22 21-16,-22-21 0,0 42 31,-22 0-31,22 1 16,-21-1-16,21 0 0,0 0 16,-21 0-16,21 0 0,0 1 0,0-1 15,0 0-15,0 0 0,0 0 0,0 0 16,0 1-16,0-1 15,21 0-15,0-21 0,1 0 16,-1 0-16,0 0 0,0 0 16,0 0-16,0 0 0,1 0 0,-1-21 15,0 0-15,0-1 16,0 1-16,-21 0 0,0 0 16,0 0-16,0 0 0,0-1 0,0 1 15,0-21-15,0 21 0,-21 0 16,0 21-16,0-22 0,0 22 0,-1 0 15,1 0-15,-21 0 0,21 0 16,0 0-16,-1 0 0,44 0 47,-1 0-47,0 0 16,21 0-16,-21 0 0,22 0 0,-1 0 15,0-21-15,1 21 0,-1 0 0,0 0 16,1 0-16,-1 0 15,-21 0-15,22 0 0,-22 0 0,0 0 16,0 0-16,0 21 0,0 1 16,-21-1-16,0 0 0,0 0 15,0 0-15,0 0 0,0 1 0,0-1 16,0 0-16,0 0 16,0 0-16,0 0 0,0 1 0,-21-22 15,21 21-15,-21-21 0,21 21 16,-21-21-16,21-21 47,0 0-47,0-1 15,21 1-15,0 0 0,-21 0 16,21 0-16,1 0 0,-1-22 0,0 22 16,0 0-16,0-21 0,0 20 15,1 1-15,-1 0 0,0 0 0,0 21 16,0 0-16,0 0 0,1 0 15,-22 21-15,0 0 16,0 0-16,0 1 0,0-1 16,0 0-16,0 21 0,0-21 0,0 1 15,0-1-15,0 0 0,0 0 16,0 0-16,0 0 0,0 1 16,21-1-16,0 0 0,0-21 15,0 0-15,0 0 0,1 21 16,-1-21-16,0 0 0,0 0 0,21 0 15,-20 0-15,20-21 0,-21 21 16,21-21-16,1 0 0,-22 21 0,21-22 16,1 1-16,-22 0 0,21 0 0,-21 0 15,22 0-15,-22-1 0,0-20 16,0 21-16,-21-43 16,0 43-1,-21 21-15,0 0 0,0 0 16,-1 0-16,1 21 0,0 1 15,21-1-15,-21 0 16,21 0-16,0 0 0,0 0 16,0 1-16,0-1 0,0 0 15,0 0-15,21 0 16,-21 0-16,21 1 0,-21-1 16,0 0-16,0 0 31,-21-21-31,0 0 15,0 0 1,0 0 0,-1 0-1,22-21-15,-21 21 0,0-21 16,21 0-16,0-1 16,-21 22-16,21-21 0,-21 0 0</inkml:trace>
  <inkml:trace contextRef="#ctx0" brushRef="#br1" timeOffset="78771.86">26628 7049 0,'0'0'0,"-43"-22"16,22 22-1,0 0 1,0 0 31,0 0-31,-1 0-16</inkml:trace>
  <inkml:trace contextRef="#ctx0" brushRef="#br1" timeOffset="79063.32">24807 7366 0,'0'0'0,"0"21"0,21-21 31,1 0-31,-1 0 16,21 0-16,0 0 0,1 0 0,-22 0 15,21 0-15,1 0 0,-1 0 16,-21 0-16,21-21 0,-20 21 0,20 0 16,-21 0-16,0 0 15,-42 0 16</inkml:trace>
  <inkml:trace contextRef="#ctx0" brushRef="#br1" timeOffset="80936.62">15515 7662 0,'0'0'16,"0"-21"-16,0 0 0,0 0 15,0 0-15,0 0 16,0-1-16,0 1 0,21 21 0,-21-21 15,0 42 32,0 0-47,0 1 16,0-1-16,0 0 0,0 0 0,0 0 16,0 22-16,0-22 0,0 0 0,-21 21 15,21 1-15,0-22 0,0 21 16,0 0-16,0 1 0,0 20 0,0-20 15,0-1-15,0 0 16,0 22-16,0-22 0,0 0 0,0 1 16,0-1-16,0 0 0,0 1 0,0-1 15,0 0-15,0 1 0,0-1 16,0 0-16,0 1 0,0-1 0,0 0 16,21 1-16,-21 20 0,0-20 0,0-1 15,0 0-15,0 1 0,0-1 16,21 0-16,-21 1 0,0-1 0,0-21 15,0 21-15,0 1 0,0-1 16,0-21-16,0 22 0,0-1 0,0 0 16,0-21-16,0 22 0,0-1 0,0 0 15,0 1-15,0-1 0,0 0 16,0 1-16,-21-1 0,21-21 0,0 22 16,0-1-16,-21 0 0,21 1 15,-21-1-15,21 0 0,0 1 0,0-1 16,0 0-16,-21 1 0,21-1 15,0 21-15,-21-20 0,21-1 0,0 0 16,-22 1-16,22-1 0,0 22 0,0-22 16,0 0-16,0 1 0,0-1 15,0 0-15,0 1 0,0-1 0,0 0 16,0 22-16,0-22 0,0 22 0,-21-22 16,21 21-16,0-20 0,-21 20 15,21-20-15,0 20 0,0-21 0,0 1 16,-21 20-16,21-20 0,-21 20 15,21-21-15,0 22 0,0-22 16,0 22-16,-21-1 0,21-20 0,-22 20 16,22-21-16,0 22 0,0-22 0,-21 22 15,21-22-15,-21 22 0,21-22 16,-21 0-16,21 22 0,0-1 0,0-20 16,-21 20-16,21-21 0,-21 22 0,21-1 15,0-20-15,0 20 0,0-20 16,0 20-16,-22-21 0,22 1 0,0 20 15,-21-20-15,21 20 0,0-21 16,0 22-16,0-22 0,0 22 0,-21-22 16,21 22-16,0-22 0,0 21 15,-21-20-15,21-1 0,0 22 0,0-22 16,0 0-16,0 22 0,-21-22 0,21 22 16,0-22-16,-21 21 0,21 1 15,-22-22-15,22 22 0,0-22 0,0 22 16,0-22-16,0 21 0,0-20 0,-21 20 15,21-20-15,0 20 0,0-21 16,-21 22-16,21-1 0,0-20 0,0 20 16,0-20-16,0 20 0,0-21 0,0 22 15,-21-22-15,21 22 0,0-22 0,0 22 16,0-22-16,0 21 0,0-20 16,0 20-16,0 1 0,0-22 15,0 22-15,0-1 0,0-21 0,0 22 16,0-1-16,0-20 0,0 20 15,0-20-15,0 20 0,0-21 0,0 22 16,0-1-16,0-20 0,21 20 0,-21-20 16,0 20-16,0-21 0,0 22 15,0-22-15,21 22 0,-21-22 0,0 0 16,0 22-16,21-22 0,-21 1 0,0-1 16,0 21-16,0-20 0,0-1 15,0 22-15,22-22 0,-22 0 0,0 22 16,0-22-16,0 0 0,0 1 15,0-22-15,0 21 0,0 1 16,0-22-16,0 0 0,0 21 0,0-21 16,0 1-16,0-44 47,0 1-47,0 0 0,0 0 15,0 0-15,0 0 0,-22-22 0,1 1 16,0 0-16,0-1 0,-21 1 15</inkml:trace>
  <inkml:trace contextRef="#ctx0" brushRef="#br1" timeOffset="82315.17">5249 9250 0,'-21'0'16,"0"0"-16,0 0 0,21-21 16,-21 21-16,-1 0 0,1 0 15,0 0-15,0 0 16,0 0 0,0 0-16,42 0 62,0 0-62,0 0 0,0 0 0,0 0 16,1 0-16,20 0 0,-21 0 15,21 0-15,-20 0 0,20 0 16,0 0-16,1 0 0,20 0 0,1 0 16,-1 0-16,1 0 0,-1 0 15,22 0-15,-1 0 0,1 0 0,0 0 16,-1 0-16,22 0 0,0-21 15,0 21-15,21 0 0,-21 0 0,21 0 16,0 0-16,-21-22 0,21 22 0,0 0 16,0 0-16,21 0 0,-21 0 15,0-21-15,0 21 0,0 0 16,0 0-16,0 0 0,-21 0 0,21 0 0,-22-21 16,22 21-16,-21 0 0,0 0 15,-21 0-15,-1 0 0,1 0 16,0 0-16,-22 0 0,1 0 0,-1 0 15,-20-21-15,-1 21 0,0 0 16,-21 0-16,1 0 0,-1 0 0,0 0 109,-21-21-109,21 21 0</inkml:trace>
  <inkml:trace contextRef="#ctx0" brushRef="#br1" timeOffset="83716.59">21188 8488 0,'0'0'0,"-43"0"0,22 0 0,0 0 0,0 0 15,0 0-15,0 0 16,-1 0-16,1 0 16,0 0-16,0 0 15,42 0 48,0 0-63,0 0 15,1 0-15,-1 0 0,21 0 0,0 0 16,1 0-16,-1 21 0,22-21 0,-1 0 16,1 0-16,-1 0 0,22 0 15,-22 0-15,22 0 0,-22 0 0,22 0 16,-21 21-16,20-21 0,1 0 15,-22 0-15,22 0 0,0 0 16,-1 0-16,22 0 0,-21 0 0,21 0 16,0 0-16,-1 0 0,-20 0 15,21 21-15,-21-21 0,20 0 0,1 0 16,-21 0-16,21 0 0,0 22 0,-22-22 16,22 0-16,0 0 0,-21 21 15,20-21-15,-20 0 0,21 0 0,-21 21 16,-1-21-16,22 0 0,-21 0 15,21 0-15,-22 21 0,1-21 0,0 0 16,-1 0-16,-20 0 0,20 0 0,-20 0 16,21 0-16,-22 0 15,22 0-15,-22 0 0,22 0 0,-22 21 16,22-21-16,-21 0 0,20 0 16,-20 0-16,-1 0 0,1 0 0,-1 0 15,1 0-15,-22 0 0,22 0 0,-22 0 16,21 0-16,-20 0 0,-1 0 15,0 0-15,1 0 0,-1 0 0,-21-21 16,22 21-16,-22 0 0,21 0 16,-21 0-16,0 0 0,1 0 0,-1 0 15,0 0-15,0 0 0,0 0 16,-21-21-16,21 21 16,-21-21 46</inkml:trace>
  <inkml:trace contextRef="#ctx0" brushRef="#br1" timeOffset="108818.26">1651 10351 0,'0'0'0,"-21"0"16,0 0-16,21 21 16,0 0-16,0 0 15,0 21-15,0-20 0,0-1 0,0 0 16,0 21-16,0-21 0,0 1 15,21-1-15,0 0 0,-21 0 0,21 0 16,0-21-16,0 21 16,1-21-16,-1 0 0,0 0 15,0 0-15,-21-21 0,21 21 16,0-21-16,-21 0 0,22 0 16,-22 0-16,0-1 0,0 1 15,0 0-15,0-21 0,0 21 0,0-1 16,0 1-16,-22 0 0,22-21 15,-21 21-15,-21 21 0,21-22 0,0 1 16,-1 21-16,1 0 0,0 0 16,0 0-16,0 21 15,0 1-15,21-1 0,0 0 16,0 0-16,-22 0 0,22 0 0,0 1 16,-21-1-16,21 0 15,0 0-15,0 0 0,0 0 16,0 1-16,0-1 0,21 0 15,-21 0-15</inkml:trace>
  <inkml:trace contextRef="#ctx0" brushRef="#br1" timeOffset="109231.02">1884 11007 0,'-21'0'15,"21"21"48,0 0-63,0 0 0,0 0 15,0 1-15,0-1 16,0 0-16,0 21 0,0-21 0,0 1 16,0 20-16,0-21 0,0 0 15,0 0-15,0 22 0,0-22 0,0 0 16,-22 0-16,22 0 15,0 1-15,0-44 32,0 1-32</inkml:trace>
  <inkml:trace contextRef="#ctx0" brushRef="#br1" timeOffset="109770.71">2222 10964 0,'0'22'31,"-21"-22"-31,21 21 0,0 0 16,-21 0-16,21 0 0,0 0 0,0 1 15,0-1-15,0 0 0,0 0 16,0 0-16,0 0 0,0 1 0,0-1 15,0 0-15,0 0 0,0 0 16,0 0-16,0 1 16,0-1-16,0-42 47,0-1-32,0 1-15,0 0 0,0 0 16,0-21-16,0 20 0,0-20 15,0 21-15,21-21 0,0 20 0,1 1 16,-1-21-16,0 21 0,21 0 16,-21 21-16,22-22 0,-22 22 0,0 0 15,21 0-15,-20 0 0,20 0 16,-21 22-16,0-1 0,0 0 16,1 0-16,-1 0 0,-21 0 0,0 1 15,0 20-15,0-21 0,0 21 16,0-20-16,0-1 0,0 0 0,0 21 15,0-21-15,0 1 0,0-1 16,0 0-16,-21 0 0,21-42 47,0 0-47,0 0 16,0-22-16</inkml:trace>
  <inkml:trace contextRef="#ctx0" brushRef="#br1" timeOffset="110075.06">2984 10605 0,'0'21'31,"0"0"-31,0 64 16,0-64-1,0 21-15,0-21 0,0 22 0,0-1 16,0 0-16,-21-21 0,21 22 16,0-1-16,0 0 0,0 1 0,0-22 15,0 21-15,-21 1 0,21-22 16,0 0-16,0 0 0,0 0 0,0 0 16,0 1-16,0-1 0,21-21 31,0 0-31,-21-21 15,22-1-15,-22 1 0,21 0 16</inkml:trace>
  <inkml:trace contextRef="#ctx0" brushRef="#br1" timeOffset="110326.91">2794 10964 0,'21'0'31,"0"0"-31,0 0 16,1 0-16,-1 0 0,0 0 0,0 0 15,21 0-15,-20 0 0,-1-21 16,0 21-16,0-21 0,0 21 16,0 0-16,1-21 0,-1 21 15,-21-21 16,21 21-15,0-21-16</inkml:trace>
  <inkml:trace contextRef="#ctx0" brushRef="#br1" timeOffset="111115.68">4339 10562 0,'0'-21'0,"0"42"0,0-63 0,0 21 0,0 0 15,0 42 16,0 0-15,0 21-16,0-21 0,21 22 0,-21-1 16,21 0-16,-21 1 0,0-1 15,0 22-15,22-22 0,-22 0 0,0-21 16,21 22-16,-21-1 0,0 0 0,0-20 16,0 20-16,0-21 0,0 0 15,0 0-15,0 1 0,0-1 0,0 0 16,0-42 15,-21 0-15,21-1-16,0 1 15,0 0-15,0 0 0,0-21 0,0 20 16,0 1-16,0-21 0,0 21 16,21 0-16,0-1 0,0-20 0,21 42 15,-20-21-15,20 0 0,-21 21 0,21 0 16,1 0-16,-1 0 0,0 0 15,-20 0-15,20 21 0,0 0 0,-21 0 16,1 0-16,-1 1 0,0-1 0,-21 21 16,0-21-16,0 0 15,0 22-15,0-22 0,-21 0 0,0 21 16,-1-20-16,1-1 0,-21 0 0,21 0 16,-22 0-16,22 0 0,-21 1 15,21-22-15,0 21 0,-22-21 0,22 0 16,0 0-16,0 0 0,0 0 15,-1 0-15,22-21 16,0-1 0,0 1-16,0 0 0,22 21 15,-1-21-15,0 0 0</inkml:trace>
  <inkml:trace contextRef="#ctx0" brushRef="#br1" timeOffset="111643.41">5313 11028 0,'21'-21'0,"-42"42"0,42-63 0,0 20 15,-21 1-15,0 0 16,0 0-16,0 0 16,-21 21-1,0 0-15,0 0 16,-1 0-16,1 21 0,0-21 15,0 21-15,0 0 0,21 0 0,-21 1 16,-1 20-16,1-21 0,21 21 16,0-20-16,-21 20 0,21-21 0,-21 21 15,21-20-15,0-1 0,0 21 0,0-21 16,0 0-16,0 1 0,0-1 16,21-21-16,0 0 15,0 0-15,1-21 0,-1 21 16,-21-22-16,21 1 0,0 0 15,0 0-15,0-21 0,-21 20 0,22 1 16,-1-21-16,-21 21 0,0 0 16,21-22-16,-21 22 0,21 0 15,-21 0-15,0 0 0,0-1 0,0 1 16,0 0-16,0 42 31,0 0-31,0 1 0,0-1 16,0 0-16,0 0 0,0 21 15,0-20-15,0-1 0,0 21 0,0-21 16,0 0-16,0 1 0,0 20 0,0-21 16,0 0-16,21 0 15,0-21-15,1 0 16,-1 0-16,0-21 16,0 21-16</inkml:trace>
  <inkml:trace contextRef="#ctx0" brushRef="#br1" timeOffset="111914.78">5863 10732 0,'0'0'0,"0"-43"0,0 22 15,0-21-15,0 21 0,0-1 0,0 1 16,-21 21 0,0 0-16,21 21 15,-21 1-15,21 20 0,0-21 0,0 21 16,0 1-16,-22-1 15,22-21-15,-21 22 0,21-1 0,0 0 16,0 1-16,-21-1 0,21-21 0,-21 21 16,21 1-16,0-22 0,0 21 15,0-21-15,0 1 0,0 20 0,0-21 16,0 0-16,0 0 16,0 1-16,21-22 15,0 0-15,0 0 0,1 0 0</inkml:trace>
  <inkml:trace contextRef="#ctx0" brushRef="#br1" timeOffset="113583.25">6286 11049 0,'0'0'0,"0"-21"0,0 0 0,0 0 15,0-1-15,0 1 16,0 0-16,0 0 15,-21 21-15,0 0 0,0 0 0,0-21 16,0 21-16,-1 0 0,1 0 16,0 0-16,0 21 0,0 0 15,0 0-15,-22 0 0,22 1 0,0-1 16,21 0-16,-21 21 0,0-21 16,21 22-16,-22-1 0,22-21 15,0 22-15,0-22 0,0 0 0,0 0 16,0 0-16,22 0 0,-1 1 0,0-22 15,0 0-15,0 0 16,0 0-16,1 0 0,-1 0 16,0 0-16,0-22 0,0 1 0,0 0 15,1 0-15,-1 0 16,-21 0-16,0-1 0,21 1 16,-21-21-16,0 21 0,21 0 0,-21-1 0,0-20 15,0 21-15,0 0 16,0 0-16,0 42 47,0 0-47,0 0 0,0 0 15,21 0-15,-21 1 0,0 20 16,21-21-16,-21 0 0,0 0 0,22 1 16,-1-1-16,-21 0 0,21-21 0,0 21 15,0-21-15,0 0 16,1 0-16,-1 0 0,0 0 0,0 0 15,0 0-15,0-21 0,1 21 16,-1-21-16,-21 0 16,21-1-16,0 1 0,0-63 15,-21 62-15,0 1 0,21-21 16,-21 21-16,0 0 0,0-1 16,0 1-16,0 0 0,0 42 31,0 0-31,0 1 15,0-1-15,0 0 0,0 0 16,0 21-16,0-20 0,-21-1 0,21 21 16,0-21-16,0 0 0,0 1 15,0-1-15,-21 0 0,21 0 0,0 0 16,0 0-16,-21-21 0,21 22 16,0-44 15,0 1-31,0 0 15,21 0-15,-21-21 16,21 20-16,-21 1 0,21 0 0,1-21 16,-22 21-16,21-1 0,0 1 0,0 0 15,-21 0-15,21 0 0,0 21 16,1 0-16,-1 21 16,0-21-16,-21 21 0,0 0 15,21 0-15,0 1 0,-21-1 16,21 0-16,1 0 0,-1 21 15,-21-20-15,21-1 0,0 0 0,0-21 16,0 21-16,1 0 0,-1-21 16,0 0-16,0 21 0,0-21 15,0 0-15,1 0 0,-1 0 0,0-21 16,0 21-16,-21-21 0,21 0 16,0 0-16,1 0 0,-1-1 0,-21-20 15,21 21-15,0 0 0,0-22 0,-21 22 16,21 0-16,1-21 0,-1 21 15,0-1-15,-21 1 0,21 0 0,0 0 16,0 21-16,-21 21 31,0 0-31,0 0 16,0 1-16,0-1 0,0 0 16,0 0-16,0 0 15,22-21 32,-22-21-31,0 0-16,0 0 15,0 0-15,0-1 0,0 1 16,0 0 0,-22 21-16,22-21 15,-21 21-15,0 0 16,0 21-16,21 0 15,-21-21-15,0 21 0,-1 1 16,22-1-16,-21 0 0,21 0 0,-21 21 16,21-20-16,0-1 0,-21 21 15,21-21-15,-21 0 0,21 1 0,0-1 16,0 0-16,0 0 0,0 0 0,0 0 16,0 1-16,21-1 15,0-21-15,0 0 0,0 21 0,1-21 16,-1 0-16,21 0 0,0 0 0,-20 0 15,20 0-15,0 0 16,-21 0-16,22 0 0,-22-21 0,21 21 16,-21-21-16,22-1 0,-22 1 0,0 21 15,0-21-15,0 0 0,1-21 16,-1 20-16,0 1 0,0 0 0,-21-21 16,0 21-16,0-1 0,21-20 0,-21 21 15,0 0-15,0 0 0,0-1 16,0 1-16,-21 21 15,21 21 1,-21 1-16,0-1 0,0-21 16,21 42-16,-22-21 0,22 0 0,-21 22 15,0-1-15,21 0 16,0-20-16,0-1 0,0 21 16,0-21-16,0 0 0,0 1 0,0-1 15,0 0-15,21-21 0,0 0 16,1 0-16,-1 0 0,0 0 15,0 0-15,0-21 0,0 0 16,1 21-16,20-22 0</inkml:trace>
  <inkml:trace contextRef="#ctx0" brushRef="#br1" timeOffset="114084.58">9313 10880 0,'0'21'15,"21"-21"1,1 0 0,-1 0-16,0 0 15,0 0-15,0 0 0,0 0 0,1 0 16,-1 0-16,0 0 0,0 0 16,0 0-16,0 0 0,1 0 0,-1 0 15,-42 21 32,-1-21-47</inkml:trace>
  <inkml:trace contextRef="#ctx0" brushRef="#br1" timeOffset="114287.46">9292 11091 0,'0'0'16,"21"0"-1,-21 22 1,21-22-16,1 0 0,-1 0 0,0 0 16,21 0-16,-21 0 0,1 0 15,-1 0-15,0 0 0,0 0 0,0 21 16,0-21-16,1 0 0,-1 0 16,0 0-16,0 0 15,0-21-15</inkml:trace>
  <inkml:trace contextRef="#ctx0" brushRef="#br1" timeOffset="114767.19">10583 10710 0,'0'0'0,"0"-42"16,0 21 0,0 0-16,-21 21 31,21 21-31,0 0 0,-21 0 16,21 0-16,0 1 15,0 20-15,0-21 0,0 21 0,0 1 16,0-1-16,0-21 0,0 22 0,0-1 15,0 0-15,0-21 0,0 22 16,0-1-16,0-21 0,0 0 0,0 22 16,-21-22-16,21 0 0,0 0 15,0 0-15,21-21 16,0 0 0,0-21-16</inkml:trace>
  <inkml:trace contextRef="#ctx0" brushRef="#br1" timeOffset="115243.63">11112 10837 0,'0'-21'0,"0"42"0,0-63 0,0 21 16,-21 21 0,0 0-16,0 0 0,0 21 15,0 0-15,-1 0 0,1 1 16,0-1-16,0 21 0,0-21 15,0 0-15,21 22 0,-22-22 0,22 21 16,-21-21-16,21 22 0,0-22 16,0 21-16,0-21 0,0 22 15,0-22-15,0 0 0,0 0 0,21 0 16,1 1-16,20-22 0,-21 0 16,0 0-16,0 0 0,22 0 0,-22 0 15,21 0-15,-21 0 0,1-22 16,-1 22-16,21-21 0,-21 0 0,0 0 15,1 0-15,-1 0 0,0-1 0,-21-20 16,21 21-16,-21-21 0,21 20 16,-21-20-16,0 0 0,0 21 15,0-22-15,0 1 0,0 21 0,-21-22 16,0 22-16,0 0 0,0 0 0,-1 0 16,1 21-16,0 0 15,0 0-15,0 0 0,0 0 16,-1 21-16,1 0 0,0 0 0,0 0 15,0-21-15,0 22 0,-1-1 0,22 0 16,0 0-16,-21 0 0,21 0 0,0 1 16,0-1-16,21 0 15,1-21-15,-1 0 0,21 21 0</inkml:trace>
  <inkml:trace contextRef="#ctx0" brushRef="#br1" timeOffset="115728.09">11811 10795 0,'0'0'0,"0"-21"0,-21 21 31,0 0-31,-1 0 0,1 0 16,0 0-16,0 21 0,21 0 15,-21 0-15,0 1 0,21-1 16,-22 0-16,22 0 0,-21 21 0,21-20 15,-21-1-15,21 0 0,0 0 0,0 21 16,0-20-16,0-1 0,0 0 16,0 0-16,0 0 0,0 0 15,21 1-15,0-22 0,1 21 0,-1-21 16,0 0-16,0 0 16,0 0-16,0 0 0,1 0 15,-1 0-15,0 0 0,0-21 0,0-1 16,0 1-16,1 0 15,-22 0-15,0-21 0,21 20 0,-21 1 16,21 0-16,-21-21 0,0 21 0,0-1 16,0-20-16,0 21 0,0-21 15,0 20-15,0 1 0,0 0 16,-21 21-16,0 0 0,-1 0 16,1 0-16,0 0 0,0 0 15,0 21-15,0 0 16,-1-21-16,22 22 0,-21-1 15,21 0-15,0 0 16,0 0 0,21-21-16,1 0 0</inkml:trace>
  <inkml:trace contextRef="#ctx0" brushRef="#br1" timeOffset="116203.35">12488 10816 0,'0'-21'0,"-21"21"15,0 0-15,0 0 16,0 0-16,-1 0 16,1 21-16,0-21 0,21 21 0,-21 1 15,0-1-15,0 0 0,-1 0 0,1 0 16,0 0-16,0 1 0,21-1 15,0 21-15,-21-21 0,0 0 0,21 22 16,0-22-16,0 0 0,0 21 0,0-20 16,0-1-16,0 0 0,0 0 15,0 0-15,21 0 0,0-21 16,0 22-16,0-22 0,0 0 16,1 0-16,-1 0 0,0 0 0,0 0 15,21 0-15,-20 0 0,-1-22 16,0 1-16,0 21 0,-21-21 0,21 0 15,0 0-15,1-22 0,-1 22 0,0 0 16,-21-21-16,0 21 0,21-1 16,-21-20-16,0 21 0,0-21 0,0 20 15,0 1-15,0 0 0,0 0 16,-21 0-16,0 0 0,0 21 16,-1 0-16,1 0 0,0 0 15,0 0-15,0 0 0,0 21 16,-1-21-16,1 0 0,0 21 15,21 0-15,-21-21 0,0 0 0,0 0 16</inkml:trace>
  <inkml:trace contextRef="#ctx0" brushRef="#br1" timeOffset="124491.37">1714 12721 0,'-21'-21'0,"21"0"16,-21 21-16,21-21 15,-21 21-15,21 21 47,0 0-47,0 0 0,0 0 16,0 1-16,0 20 0,0 0 0,0-21 16,0 22-16,0-22 0,0 21 15,0 1-15,0-22 0,0 0 0,0 0 16,0 21-16,-21-20 15,21-1-15,-21-21 16,-1 0 0,22-21-16,0-1 15,0 1-15,0 0 0</inkml:trace>
  <inkml:trace contextRef="#ctx0" brushRef="#br1" timeOffset="124903.13">1630 12425 0,'0'0'0,"-21"0"15,-1 0-15,22 21 0,-21 0 16,0 0-16,21 1 16,0-1-16,0 0 15,0 0-15,21 0 16,0-21-16,1 0 0,-1 0 15,0 0-15,0 0 0,0 0 16,0 0-16,1 0 0,-1 0 0,0-21 16,0 21-16,0-21 0,-21 0 15,0 0-15,0-1 0,0 1 16,0 0-16,0 0 0,0 0 16,-21 0-16,0-1 0,-21 22 15,20-21-15,1 21 16,0-21-16,0 21 0,0 0 0,0 0 15,-1 0-15,1 21 0,0 0 16,21 1-16,0-1 0,0 0 16,0 0-16,0 0 0,0 0 15,0 1-15,21-1 0,0-21 16,1 21-16,-1 0 0,21 0 0,-21 0 16,0-21-16,1 22 0,20-22 15</inkml:trace>
  <inkml:trace contextRef="#ctx0" brushRef="#br1" timeOffset="125406.85">2201 12658 0,'0'21'16,"0"0"-16,-21-21 15,21 21-15,0 0 0,0 1 16,0-1-16,0 0 0,0 21 15,0-21-15,0 1 0,0 20 0,0-21 16,0 0-16,0 0 0,0 1 16,0-1-16,0 0 0,0 0 0,0 0 15,-21 0-15,21 1 0,0-1 16,0-42 31,0-1-47,0 1 15,0-21-15,21 21 0,0-22 16,0 1-16,1 0 0,-1-1 0,0 1 16,0 0-16,21-1 0,1 1 15,-22 21-15,21 0 0,1 0 0,-22-1 16,21 22-16,-21 0 0,0 0 16,22 0-16,-22 22 0,0-1 0,-21 0 15,21 21-15,-21-21 16,0 22-16,0-1 0,0 0 0,0 1 15,0-22-15,0 21 0,0 1 16,0-22-16,0 21 0,-21-21 0,21 0 16,0 1-16,0-1 0,-21 0 15,21 0-15,0-42 32,0 0-17,21 0-15</inkml:trace>
  <inkml:trace contextRef="#ctx0" brushRef="#br1" timeOffset="125695.68">2984 12467 0,'0'21'15,"0"1"1,0-1-16,0 0 0,0 21 15,0-21-15,0 22 0,0-1 16,0-21-16,0 22 0,0-1 0,0 0 16,-21 1-16,21-1 0,0 0 15,-21 1-15,21-22 0,0 21 0,0-21 16,0 0-16,0 1 0,0-1 16,0 0-1,21-21-15,0 0 0,1 0 16,-1-21-16,0 0 15,-21-1-15,21 1 0,0 0 0</inkml:trace>
  <inkml:trace contextRef="#ctx0" brushRef="#br1" timeOffset="125940.84">2963 12679 0,'21'0'31,"1"0"-15,-1 0-16,0 0 0,0 0 0,0 0 15,0 0-15,22 0 0,-22 0 16,21-21-16,-21 21 0,22-21 0,-22 21 16,0 0-16,0 0 0,0-22 15,1 22-15,-22-21 31</inkml:trace>
  <inkml:trace contextRef="#ctx0" brushRef="#br1" timeOffset="126874.85">4403 12615 0,'0'0'15,"21"-42"1,-21 21-16,0 42 31,0 0-15,0 0-16,0 22 0,0-22 0,0 0 15,0 21-15,0 1 0,0-22 16,0 21-16,-21-21 0,21 22 0,-22-22 16,22 21-16,0-21 0,0 1 15,0-1-15,-21-21 0,21 21 0,0 0 16,0-42 15,0 0-15,21 0-16,1-1 0,-22 1 15,21-21-15,0 21 0,0-22 0,0 22 16,-21-21-16,21 21 0,1-22 16,-1 22-16,0 0 0,0 0 0,-21 0 15,21 21-15,0 0 0,1 0 0,-1 0 16,0 21-16,0-21 15,0 21-15,-21 21 0,0-20 0,21-1 16,-21 21-16,22-21 0,-22 22 16,0 41-1,0-63-15,0 1 0,21-1 0,0 0 16,0-21 0,0 0-16,0 0 0,1 0 15,-1 0-15,0 0 16,0-21-16,0 0 0,0-1 0,1 1 15,-1 0-15,0 0 0,0 0 0,-21-22 16,0 1-16,21 21 0,-21-21 16,0 20-16,0-20 0,0 21 0,0-21 15,0 20-15,0 1 0,0 0 16,0 0-16,-21 0 16,0 21-1,0 21 1,21 0-16,0 0 15,0 0-15,0 1 16,0-1 0,0 0-16,21-21 15,0 21-15</inkml:trace>
  <inkml:trace contextRef="#ctx0" brushRef="#br1" timeOffset="127191.67">5419 12679 0,'-22'0'32,"22"21"-32,0 0 15,0 0-15,0 1 0,0-1 16,0 0-16,0 0 0,0 0 0,0 0 15,0 1-15,0-1 0,0 0 16,0 21-16,0-21 0,-21-21 0,21 22 16,0-1-16,-21 0 0,21 0 15,0 0 1,0-42 31,0 0-47,0 0 0,0 0 15,0-1-15,0 1 0</inkml:trace>
  <inkml:trace contextRef="#ctx0" brushRef="#br1" timeOffset="127575.45">5503 12404 0,'0'0'16,"-21"0"-16,0 0 15,0 0-15,0 0 16,21 21-16,0 0 0,0 0 16,21-21 15,0 0-31,0 0 0,0 0 16,0 0-16,1 0 15,-1-21 1,-21 0-16,0 0 15,0 0-15,-21-1 16,-1 22-16,1 0 16,0 0-1,0 0-15,0 0 0,0 0 16,-1 0 0,22 22-16,-21-22 0,21 21 0,-21-21 15,21 21-15,0 0 16,21-21-1,0 0-15,1 0 16</inkml:trace>
  <inkml:trace contextRef="#ctx0" brushRef="#br1" timeOffset="128175.11">6117 12425 0,'0'-21'16,"0"0"-1,0 42 32,-21 0-47,21 0 0,0 0 0,0 22 16,0-22-16,0 21 0,0 0 0,0 1 15,-21-1-15,21 0 0,0 1 16,0 20-16,0-20 0,0-1 0,0-21 16,0 21-16,-21 1 0,21-22 15,0 0-15,-22 0 0,22 0 0,0 1 16,0-1-16,-21-21 0,21-21 47,0-1-47</inkml:trace>
  <inkml:trace contextRef="#ctx0" brushRef="#br1" timeOffset="128895.7">5673 12806 0,'0'0'15,"0"21"-15,0 0 0,0 0 16,0 1-16,21-1 15,0-21-15,21 0 0,-21 0 16,1 0-16,20 0 0,-21 0 0,21 0 16,1-21-16,-22 21 0,21-22 15,1 1-15,-1 0 0,0 0 0,1 0 16,-1 0-16,0-1 0,-21 1 0,22 0 16,-22 0-16,21 0 0,-21 0 15,1-1-15,-1 1 0,0 0 16,0 0-16,-21 0 0,0 0 0,0-1 15,0 1-15,0 0 0,0 0 16,0 0-16,0 42 31,0 0-31,-21 0 16,21 0-16,0 1 0,0 20 0,0-21 16,0 0-16,0 22 0,0-1 15,0-21-15,0 21 0,0 1 0,0-22 16,0 21-16,-21-21 0,21 22 15,-21-22-15,21 0 0,-22 0 0,22 0 16,0 1-16,0-1 0,0 0 16,-21-21-16,0 0 31,21-21-15,0 0-16,0-1 15,0 1-15,0-21 0,0 21 16,21 0-16,0-22 0,1 22 15,-1-21-15,0 21 0,0-1 0,0 1 16,0 0-16,1 0 0,20 21 0,-21 0 16,0 0-16,0 0 0,1 0 15,20 21-15,-42 0 0,21 0 0,0 1 16,-21-1-16,21 0 0,-21 0 16,0 0-16,0 0 0,0 22 0,0-22 15,0 0-15,-21 0 0,0 0 0,21 1 16,-21-22-16,21 21 0,-21 0 15,0 0-15,21 0 16,-22-21-16,22-21 47,0 0-47,0 0 16,0 0-16</inkml:trace>
  <inkml:trace contextRef="#ctx0" brushRef="#br1" timeOffset="130009.41">6921 12700 0,'0'-21'16,"0"0"-1,22 21-15,-1 0 0,0-21 16,0 21-16,0 0 15,0 0 1,1-22-16,-1 22 16,0 0 218,0 22-218,0-1-1,0 0-15,-21 0 16,0 0-16,0 0 16,0 1-1,0-1 1,0-42 46,0-1-46,0 1-16,0 0 16,0 0-16,0 0 0,0 0 15,-21 21-15,0 0 0,0-22 16,0 22-16,0 0 15,-1 0-15,1 0 0,0 0 0,0 0 16,0 22-16,0-1 0,-1 0 0,1 0 16,0 0-16,0 0 0,0 1 15,21 20-15,-21-21 0,21 21 16,-22 1-16,22-22 0,0 0 16,0 21-16,0-20 0,0-1 0,0 0 15,0 0-15,22 0 0,-1-21 0,-21 21 16,21-21-16,0 0 0,0 0 15,0 0-15,1 0 0,-1 0 16,0 0-16,21-21 0,-21 21 0,1-21 16,-1 0-16,0 0 0,21-22 15,-21 22-15,1-21 0,-1 21 0,21-22 16,-21 1-16,0 0 0,1-1 0,-1 1 16,0 0-16,-21-1 0,0 1 15,21 0-15,-21 21 0,0-22 16,21 1-16,-21 21 0,0-22 0,0 22 15,0 0-15,0 0 0,0 0 16,0 42 0,0 0-1,0 21-15,0-20 0,-21 20 0,21-21 16,0 21-16,0 1 0,0-1 0,-21 0 16,21 1-16,0-1 0,0 0 15,0-20-15,0 20 0,0 0 0,0-21 16,0 22-16,0-22 0,0 0 15,0 0-15,0 0 0,0 1 0,0-1 16,21-21-16,0 0 16,0 0-1,1 0-15,-1 0 0,0 0 16,0-21-16,-21-1 0,21 22 0</inkml:trace>
  <inkml:trace contextRef="#ctx0" brushRef="#br1" timeOffset="130451.15">7662 12764 0,'0'0'0,"-21"-22"0,0 22 15,21-21 1,0 0-16,0 0 16,21 0-1,0 21-15,0 0 0,1 0 16,-1 0-16,0 0 0,21 0 0,-21 0 15,1 21-15,-1-21 0,0 21 16,0 0-16,-21 0 0,21 1 0,-21-1 16,21 0-16,-21 0 0,0 0 0,0 0 15,0 1-15,0 20 0,0-21 16,-21 0-16,0 0 0,21 1 16,-21-22-16,21 21 0,-21-21 15,0 0 1,21-21-1,0-1 1,0 1-16,0-21 16,21 21-16,-21 0 0,21-1 0,0-20 15,-21 21-15,21 0 0,0-22 0,1 22 16,-22 0-16,21 0 0,0 0 16,0 0-16,0-1 0,0 22 15,1 0 1,-1 0-16,0 0 0,0 0 15,0 0-15,0 0 0,1 0 16,-1 0-16</inkml:trace>
  <inkml:trace contextRef="#ctx0" brushRef="#br1" timeOffset="131650.76">8509 12848 0,'0'0'0,"21"-21"15,0 0-15,-21 0 16,0 0-16,21-1 0,-21 1 0,0 0 16,0 0-16,0 0 15,0 0-15,0-1 0,0 1 0,-21 0 16,0 21-16,0 0 15,0 0-15,0 0 0,-1 0 16,1 0-16,0 21 0,0-21 0,0 21 16,0 1-16,-1 20 0,1-21 0,0 0 15,0 22-15,21-22 0,0 21 16,-21-21-16,21 0 0,0 1 0,0 20 16,0-21-16,0 0 0,0 0 15,21-21 1,0 22-16,0-22 0,0 0 15,1 0-15,-1 0 0,0-22 0,0 22 16,-21-21-16,21 0 0,0 21 16,1-21-16,-22 0 0,0 0 0,21-1 15,-21 1-15,21 0 0,-21 0 16,0 0-16,0 0 0,0-1 0,0 1 16,0 0-16,0 0 0,0 0 0,0 0 15,21 21 1,-21 21-1,0 0 1,0 0-16,0 21 16,0-20-16,0-1 0,0 0 0,0 0 15,0 0-15,0 0 0,0 1 0,0-1 16,0 0-16,0 0 0,21-21 16,-21 21-16,21-21 0,1 0 15,-1 0-15,0 0 0,0 0 16,0 0-16,0-21 15,-21 0-15,22 21 0,-1-21 0,0 0 16,-21-1-16,21 1 0,0 0 0,-21 0 16,0 0-16,21 0 0,1-1 15,-22 1-15,21 0 0,-21 0 0,0 0 16,0 0-16,21 21 16,-21-22-16,0 44 15,0-1 1,0 0-16,0 0 15,-21 0-15,21 22 0,-21-22 0,21 0 16,0 0-16,0 0 0,0 0 0,0 1 16,0-1-16,0 0 0,0 0 15,0 0-15,0 0 0,21-21 16,0 0 0,0 0-16,0 0 15,0 0-15,1 0 16,-22-21-16,21 0 0,0 21 0,-21-21 15,21 0-15,0 0 0,-21-1 16,21 1-16,1 0 0,-22 0 0,21 0 16,0 21-16,-21-21 0,0-1 0,21 22 15,-21 22 1,0-1 0,0 0-16,0 0 15,0 0-15,-21 0 0,21 22 0,0-22 16,0 0-16,-21 0 0,21 0 0,0 1 15,0-1-15,0 0 16,21-21-16,-21 21 16,21-21-16,0 0 0,0 0 0,1 0 15,-1 0-15,0 0 0,0-21 16,-21 0-16,21 21 0,0-21 0,1-1 16,-1 1-16,0 0 0,0 0 0,-21 0 15,0-22-15,21 22 0,-21 0 16,21-21-16,-21 21 0,0-1 0,0 1 15,0 0-15,0 0 0,0 0 16,0 42 31,0 0-16</inkml:trace>
  <inkml:trace contextRef="#ctx0" brushRef="#br1" timeOffset="132104.5">10266 12742 0,'0'0'0,"-21"0"0,42 0 63,0 0-63,0 0 0,0 0 0,0 0 16,1 0-16,-1 0 15,0 0-15,0 0 0,0 0 0,0 0 16,1 0-1</inkml:trace>
  <inkml:trace contextRef="#ctx0" brushRef="#br1" timeOffset="132307.39">10245 12933 0,'0'0'0,"0"21"16,21-21-16,0 0 15,0 0-15,0 0 16,0 0-16,1 0 0,-1 0 16,0 0-16,0 0 0,0 0 15,0 0-15,1 0 0,-1 0 0,0-21 16,0 21-16,0-21 15</inkml:trace>
  <inkml:trace contextRef="#ctx0" brushRef="#br1" timeOffset="132718.67">11451 12488 0,'-21'0'16,"21"-21"-16,21 21 0,0 0 16,0 0-16,1 0 15,-1 0-15,21 0 0,-21 0 0,0 0 16,22 0-16,-22-21 0,0 21 16,0 0-16,0 0 0,1 0 15,-1 0-15,0 0 0,0 0 16,-42 0 15,0 0-31,0 0 0,-1 0 16,1 0-16</inkml:trace>
  <inkml:trace contextRef="#ctx0" brushRef="#br1" timeOffset="133287.34">11430 12446 0,'0'0'16,"-21"0"-16,-22 21 15,22 0 1,21 1-16,0-1 0,0 0 16,0 0-16,-21-21 0,21 21 0,0 0 15,-21 1-15,21-1 0,0 0 16,0 0-16,0 0 0,0 0 16,-21-21-16,21 22 0,21-22 62,0-22-62,0 1 16,0 21-16,1-21 15,-1 21-15,0 0 0,0-21 16,0 21-16,0 0 0,22 0 16,-22 0-16,0 0 0,0 0 0,0 0 15,1 21-15,20-21 0,-21 21 16,0 0-16,0 1 0,1-1 0,-1 0 15,0 0-15,-21 0 0,0 0 0,21 1 16,-21-1-16,0 0 0,0 0 16,0 0-16,0 0 0,-21 1 0,0-22 15,0 21-15,-1 0 0,-20 0 0,21-21 16,-21 21-16,20-21 0,-20 21 16,21-21-16,-21 0 0,20 0 15,1 0-15,-21 0 0,21 0 0,0 0 16,-1 0-16,1 0 0,0 0 15,0 0-15,0 0 0,0-21 0,21 0 16,-22 21-16,22-21 0,-21 21 16,21-21-16,0 0 31,21 21-31,1 0 0,-1 0 16,0-22-16,0 22 0,21-21 15,-20 21-15,-1-21 0</inkml:trace>
  <inkml:trace contextRef="#ctx0" brushRef="#br1" timeOffset="133855.01">12340 12573 0,'0'0'0,"-21"0"0,0 0 0,0 0 0,-1 0 16,1 0-16,0 0 0,0 0 0,0 0 15,0 21 1,-1 0-16,22 1 0,0-1 0,-21 0 16,21 0-16,-21 0 0,21 22 0,0-22 15,-21 21-15,21-21 0,0 0 16,0 22-16,0-22 0,0 0 0,0 0 15,0 0-15,0 1 0,0-1 16,21 0-16,0-21 0,0 0 16,-21 21-16,22-21 0,-1 0 0,0 0 15,0 0-15,0 0 16,0 0-16,1 0 0,-1-21 16,0 0-16,0 21 0,0-21 0,0-1 15,-21 1-15,22 21 0,-1-42 16,0 21-16,-21 0 0,21-1 0,-21 1 15,21 0-15,-21-21 0,0 21 0,0-1 16,0 1-16,0-21 0,-21 21 16,0 21-16,0-21 0,0-1 0,-1 22 15,1 0-15,0 0 0,0 0 0,-21 0 16,20 0-16,1 0 0,0 0 16,0 0-16,0 0 0,21 22 0,0-1 15,-21 0-15,21 0 0,-22 0 16,22 0-16,0 1 0,0-1 15,0 0-15,0 0 0,0 0 16,22 0-16,-1-21 0,0 0 16,0 0-16,0 0 0,0 0 15</inkml:trace>
  <inkml:trace contextRef="#ctx0" brushRef="#br1" timeOffset="134379.72">12806 12573 0,'-21'0'0,"-1"0"16,1 0-16,0 0 16,0 0-1,21 21-15,-21 0 0,21 1 16,-21-1-16,-1 0 0,22 0 15,0 0-15,0 0 0,0 22 0,-21-22 16,21 0-16,0 0 0,-21 22 0,21-22 16,0 0-16,0 21 0,0-21 15,0 1-15,0-1 0,-21 0 0,21 0 16,0 0-16,0 0 16,0 1-16,21-22 15,0 0-15,0 21 0,1-21 0,-1 0 16,0 0-16,21 0 0,-21-21 0,22-1 15,-22 22-15,0-21 0,21 0 16,-20 0-16,-1 0 0,21 0 0,-21-1 16,0 1-16,1 0 0,-1 0 0,-21-21 15,0 20-15,0 1 0,0-21 16,0 21-16,0-22 0,0 22 0,0 0 16,-21 0-16,-1 0 0,1 21 15,0-21-15,0 21 0,0 0 0,0 0 16,-1 0-16,1 0 0,0 0 15,0 0-15,0 0 0,0 0 16,-1 21-16,1 0 16,0-21-16,42 0 31</inkml:trace>
  <inkml:trace contextRef="#ctx0" brushRef="#br1" timeOffset="135607.5">18267 10541 0,'0'0'0,"0"-42"16,0 21 0,0-1-16,0 1 15,0 0-15,0 0 0,0 42 47,0 0-47,0 0 0,0 22 16,0-1-16,0 0 0,0 1 15,0-1-15,0 0 0,0 1 0,0-1 16,0 22-16,0-22 0,0 0 16,0 1-16,0-22 0,-21 21 0,-1 0 15,22 1-15,-21-22 0,0 21 0,21-21 16,-21 1-16,21-1 16,0 0-16,0 0 0,-21-21 0,21 21 15,0-42 16,21 0-31,-21 0 0,21 0 0,0-1 16,0 1-16,1-21 0,-1 21 0,0 0 16,0-22-16,0 22 0,0-21 15,1 21-15,-1-22 0,0 22 0,21 0 16,-21 21-16,1-21 0,-1 0 16,0 21-16,0 0 0,0 0 15,0 21-15,-21 0 0,0 0 16,22 0-16,-1 0 0,-21 1 15,21-1-15,-21 0 0,0 0 16,21 0-16,-21 0 0,21 1 0,0-1 16,1 0-16,-1 0 0,0-21 15,0 21-15,0-21 0,0 0 0,1 0 16,-1 0-16,0 0 0,0 0 0,21 0 16,-20 0-16,-1-21 0,0 21 15,0-21-15,0 0 0,0 0 0,1-1 16,-22 1-16,21 0 0,-21 0 0,21 0 15,-21 0-15,0-22 0,0 22 16,0-21-16,0 21 0,0-22 0,-21 1 16,0 21-16,-1-22 0,22 1 15,-21 21-15,21-21 0,0 20 16,-21 1-16,0 0 0,21 0 0,-21 21 16,0 0-16,-1 0 15,22 21 1,-21 0-16,21 0 0,0 1 15,0-1-15,0 0 0,0 0 0,0 0 16,0 0-16,0 1 0,0-1 16,0 0-16,21-21 0,1 21 15</inkml:trace>
  <inkml:trace contextRef="#ctx0" brushRef="#br1" timeOffset="135923.24">19516 10816 0,'0'-21'16,"-22"21"-1,1 0 1,21 21-16,0 0 0,0 1 16,-21-1-16,21 0 0,0 0 0,0 0 15,-21 0-15,21 22 0,0-22 16,0 0-16,0 21 0,-21-20 0,21-1 15,-21 0-15,21 0 0,-22 0 16,22 0-16,0 1 0,0-1 16,0 0-16,22-42 47,-1 0-32,-21-1-15,21 1 0,-21 0 0,21 0 16</inkml:trace>
  <inkml:trace contextRef="#ctx0" brushRef="#br1" timeOffset="136335">19621 10499 0,'0'0'0,"-21"-21"0,0 21 0,0 0 15,0 0-15,0 0 0,-1 0 16,1 0-16,0 0 0,0 0 0,0 0 15,0 21-15,21 0 0,-22-21 16,22 21-16,-21-21 16,21 21-16,21-21 15,1 0 1,-1 0-16,0 0 0,0 0 16,0 0-16,0 0 0,1 0 0,-1 0 0,0 0 15,0-21-15,0 0 16,-21 0-1,0 0-15,-21 21 0,0-22 0,0 22 16,0-21-16,-1 21 0,-20 0 16,21-21-16,0 21 0,-22 0 0,22 0 15,0 0-15,0 0 0,0 21 16,21 0-16,0 1 0,-21-22 0,21 21 16,0 0-16,-22 0 0,22 0 0,0 0 15,0 1-15,0-1 16,0 0-16,0 0 0,0 0 15,22 0-15,-1-21 0,0 0 0,0 0 16,0 0-16,0 0 0</inkml:trace>
  <inkml:trace contextRef="#ctx0" brushRef="#br1" timeOffset="136706.79">20002 10605 0,'0'-22'0,"0"44"0,0-65 0,22 22 16,-22 0-16,0 0 0,0 0 15,0 42 16,0 0-31,-22 0 0,22 0 16,-21 22-16,21-22 0,-21 21 0,21 0 16,0 1-16,-21-1 0,0-21 0,21 22 15,-21-1-15,-1-21 0,22 21 16,0-20-16,-21-1 0,21 21 16,-21-21-16,21 0 0,0 1 0,0-1 15,0 0-15,0 0 16,21-21 15,0-21-31</inkml:trace>
  <inkml:trace contextRef="#ctx0" brushRef="#br1" timeOffset="137430.89">19812 10901 0,'0'0'16,"-21"0"-16,21 21 0,21-21 31,0 0-31,0 21 0,0-21 0,1 0 16,-1 0-16,21 0 0,-21 0 0,22 0 16,-1 0-16,0-21 0,1 21 15,-22-21-15,21 21 0,0-21 0,1 0 16,-22-1-16,21 22 0,-21-21 15,1 0-15,-1 0 0,0 0 0,0 0 16,-21-22-16,0 22 0,0 0 0,0 0 16,0 0-16,0-1 15,0 1-15,0 0 0,0 0 0,0 0 16,-21 21-16,0 0 0,0 0 16,21 21-1,0 0-15,0 0 0,-22 22 0,22-22 16,0 21-16,0-21 0,0 22 15,0-1-15,0 0 0,-21 1 0,21-22 16,0 21-16,0 0 0,0-20 0,-21 20 16,21-21-16,-21 0 0,21 22 15,-21-22-15,21 0 0,0 0 16,0 0-16,-21 0 0,21 1 0,0-1 16,-22-21-16,22 21 15,0-42 16,0 0-31,0-1 0,22 1 16,-1 0-16,0 0 0,0 0 0,0 0 16,0-1-16,1-20 0,20 21 0,0 0 15,1 0-15,-1-1 0,-21 1 16,21 21-16,1 0 0,-1 0 0,0 0 16,-20 0-16,-1 0 0,0 0 0,0 21 15,0-21-15,0 22 16,-21-1-16,22 0 0,-22 0 0,0 0 15,0 0-15,0 1 0,0-1 16,0 0-16,0 0 0,0 0 0,0 0 16,-22-21-16,1 22 0,0-1 0,0-21 15,0 21-15,0-21 16,-1 0-16,1 0 16,0 0-16,21-21 15,0 0 1,21-1-16,0 22 0,22-21 0</inkml:trace>
  <inkml:trace contextRef="#ctx0" brushRef="#br1" timeOffset="138111.5">21505 11070 0,'0'0'0,"-21"0"16,21-21-1,0 0-15,0 0 16,0 0-16,0-1 16,0 1-16,0 0 15,0 0-15,0 0 0,0 0 16,-21-1-16,0 22 0,0 0 15,-1-21-15,1 21 0,0 0 16,0 0-16,0 0 0,0 21 0,-1 1 16,-20-22-16,21 21 0,0 21 0,-22-21 15,22 0-15,0 22 0,0-22 16,0 0-16,21 21 0,0-20 0,0 20 16,0-21-16,0 0 0,0 0 15,0 1-15,21-1 0,0 0 0,0-21 16,0 21-16,1-21 0,-1 0 15,0 0-15,21 0 0,-21 0 16,1 0-16,20 0 0,-21-21 0,21 0 16,-20 0-16,20-1 0,-21 1 0,21 0 15,-20 0-15,-1-21 0,21-1 16,-21 22-16,0-21 0,1-1 0,-1 1 16,0 0-16,0-1 0,-21 1 0,0 0 15,0-1-15,0 1 0,21 21 16,-21-21-16,0 20 0,0 1 0,0 0 15,-21 21 1,21 21-16,-21 0 0,0 1 16,21 20-16,-21-21 0,-1 21 15,22 1-15,-21-22 0,0 21 16,21 1-16,0-22 0,-21 21 0,21 0 16,-21-20-16,21-1 0,0 21 0,-21-21 15,21 0-15,0 22 0,0-22 16,0 0-16,0 0 0,0 0 15,21 1-15,0-22 0,0 0 16,-21 21-16,21-21 0,0 0 0,1 0 16,-1 0-16,0 0 0,0 0 0,0 0 15,22 0-15</inkml:trace>
  <inkml:trace contextRef="#ctx0" brushRef="#br1" timeOffset="138563.17">22013 11028 0,'0'0'0,"-21"-42"16,21 20-16,21 1 31,0 21-31,1 0 0,-1 0 16,0 0-16,0 21 15,0-21-15,-21 22 0,21-22 0,1 21 16,-22 0-16,21 0 0,-21 0 15,0 22-15,0-22 0,21 0 16,-21 0-16,0 21 0,0-20 0,0-1 16,0 0-16,0 0 0,0 0 0,0 0 15,0 1-15,-21-22 16,0 0 15,21-22-15,0 1-16,0 0 0,0 0 15,0 0-15,0-22 16,21 22-16,0 0 0,-21-21 0,21 21 0,0-22 16,0 22-16,1 0 0,-1 0 15,0 0-15,-21-1 0,21 1 16,0 0-16,0 21 0,1 0 0,-22-21 16,21 21-16,0 0 0,0 0 15,0 0-15,0 0 16,1 0-16,-1 0 0,0 0 15,0 0-15</inkml:trace>
  <inkml:trace contextRef="#ctx0" brushRef="#br1" timeOffset="139156.57">23008 11028 0,'0'0'0,"21"0"16,0-21-16,1 21 15,-1-21-15,-21-1 0,21 1 16,0 0-16,-21 0 0,0 0 16,0 0-16,0-1 0,0 1 15,0 0-15,0 0 0,-21 21 16,0 0-16,0 0 16,-1 0-16,-20 0 0,21 21 0,-21 0 15,-1-21-15,22 21 0,-21 1 16,-1-1-16,1 0 0,21 0 15,0 21-15,-22-20 0,22-1 0,0 0 16,0 0-16,21 0 0,0 0 0,0 1 16,0-1-16,0 0 0,0 0 15,0 0-15,0 0 0,21-21 0,0 22 16,0-22-16,1 0 0,-1 0 16,0 0-16,0 0 0,0 0 15,0 0-15,22 0 0,-22 0 0,0 0 16,0 0-16,0-22 0,1 1 15,-1 0-15,0 0 0,0 0 0,0 0 16,0-1-16,1 1 0,-22 0 16,21 0-16,0 0 0,-21-22 15,0 22-15,0 0 0,21 21 0,-21-21 16,0 0-16,0 42 31,0 0-31,-21 0 16,21 0-16,0 1 0,0-1 0,-21 0 15,21 0-15,0 0 0,0 0 0,0 1 16,0-1-16,0 0 0,0 0 16,0 0-16,0 0 0,0 1 15,0-1-15,21-21 16,0 0 0,0 0-16,0 0 0,1 0 15,-1 0-15</inkml:trace>
  <inkml:trace contextRef="#ctx0" brushRef="#br1" timeOffset="139845.01">23580 10943 0,'0'0'16,"0"-21"-16,0 0 0,0 0 0,0 0 0,0-1 16,-22 22 15,22 22-31,-21-1 15,21 0-15,-21 0 0,21 0 16,-21 0-16,21 1 0,-21-1 0,0 0 16,21 0-16,-22 21 0,22-20 0,-21-1 15,21 0-15,0 0 0,-21 0 16,21 0-16,-21-21 0,21 22 0,0-1 16,0 0-16,21-21 46,0-21-46,-21 0 16,21 21-16,1-22 0,-1 1 16,0 0-16,0 0 0,0 0 0,0 0 15,22 21-15,-22-22 0,0 1 16,0 0-16,0 21 0,1 0 0,-1 0 16,0 0-16,0 0 15,-21 21 1,0 0-16,0 1 0,0-1 15,0 0-15,0 0 0,0 0 16,0 0-16,0 1 0,21-22 0,0 21 16,-21 0-16,22-21 0,-1 0 15,0 21-15,0-21 0,0 0 16,0 0-16,1 0 0,-1 0 16,0 0-16,0 0 0,0 0 15,0 0-15,1-21 0,-1 21 0,0-21 16,-21 0-16,21 21 0,0-22 15,0 1-15,-21 0 0,0 0 0,0 0 16,0-22-16,0 22 0,0 0 0,0 0 16,0-21-16,0 20 0,0 1 15,0 0-15,0 0 0,0 0 16,0 42 78</inkml:trace>
  <inkml:trace contextRef="#ctx0" brushRef="#br1" timeOffset="140477.9">17462 12256 0,'0'0'0,"22"0"0,-1-22 0,0 1 16,0 0-16,0 21 0,0-21 15,1 0-15,-1 0 16,-42 21-1,-22 21 1,22 0-16,-21 0 0,21 21 0,-22 1 16,1-1-16,0 0 0,20 1 15,-20-1-15,21 22 0,0-22 0,0 21 16,-22-20-16,22 20 0,21-20 0,-21 20 16,0-21-16,21 1 0,0-1 15,0-21-15,0 22 0,0-22 0,21 21 16,0-21-16,0-21 0,0 21 0,22-21 15,-1 0-15,0 0 0,1 0 16,-1 0-16,0 0 0,43-42 16</inkml:trace>
  <inkml:trace contextRef="#ctx0" brushRef="#br1" timeOffset="140892.35">18097 12637 0,'22'-43'0,"-44"86"0,65-128 16,-22 64-16,-21-22 0,0 1 0,21 21 15,-21 0-15,0 0 0,0-1 0,-21 22 32,0 0-32,-22 22 0,22-1 0,-21 0 15,0 21-15,-1-21 0,1 1 0,0 20 16,20-21-16,-20 21 16,21-20-16,0 20 0,0-21 0,21 0 15,0 22-15,0-22 0,21 0 16,0 0-16,0 0 0,21-21 15,-20 21-15,20-21 0,0 22 0,-21-22 16,22 21-16,-1-21 0,-21 21 16,22 0-16,-22-21 0,0 21 0,-21 0 15,21-21-15,-21 22 0,0-1 16,-21-21 0,0 21-16,0-21 0,-1 0 0,1 0 15,-21 21-15,21-21 0,-22 0 16,22 0-16,0 0 0,-21 0 15,21 0-15,-1 0 0,1 0 0,0-21 16,0 21-16,0-21 16,21 0-16,0-1 15,21 1 1,0 21-16,0-21 0,22 0 16</inkml:trace>
  <inkml:trace contextRef="#ctx0" brushRef="#br1" timeOffset="141350.79">18246 12764 0,'42'-22'0,"-84"44"0,84-65 0,-21 43 0,0-21 16,0 0-16,1 21 0,-22-21 15,21 21-15,-21 21 16,0 0 0,0 0-16,0 0 0,0 1 0,0-1 15,0 0-15,0 21 0,0-21 0,0 1 16,0 20-16,0-21 0,0 0 15,0 0-15,0 1 0,0-1 0,0 0 16,0 0-16,21-21 0,-21 21 0,21-21 16,0 0-16,0 0 15,1 0-15,-1 0 0,0 0 0,0-21 16,0 21-16,0-21 16,1 0-16,-1 21 0,0-21 0,0-1 15,0 1-15,0-21 0,1 21 0,-1 0 16,-21-1-16,0-20 0,21 21 15,0 0-15,-21 0 0,0-1 0,0 1 16,0 42 15,0 1-31,0-1 0,0 21 0,0-21 16,0 0-16,0 1 0,-21-1 16,21 0-16,0 0 0,0 0 0,0 0 15,0 1-15,0-1 0,21-21 31,0 0-31,0 0 0,1 0 16,-1-21-16,0 21 16,0-22-16,0 1 0,0 0 0</inkml:trace>
  <inkml:trace contextRef="#ctx0" brushRef="#br1" timeOffset="141859.78">19283 12467 0,'0'-21'16,"0"42"-16,0-84 0,0 20 0,0 22 15,0 0-15,0 0 0,0 0 0,0 42 32,-21 0-17,21 0-15,0 22 0,0-22 0,-22 21 16,22-21-16,0 22 0,0-1 0,0 0 16,0 1-16,0-1 0,0-21 15,0 21-15,0 1 0,0-22 0,0 21 16,0-21-16,0 1 0,0-1 0,0 0 15,0 0-15,0 0 16,0-42 31,0 0-31,22 0-16,-22 0 0,21-1 15,0 1-15,0-21 0,0 21 0,0 0 16,22-1-16,-22 1 0,21 21 0,1 0 15,20 0-15,-21 0 0,-20 0 16,20 0-16,0 0 0,-21 21 0,22 1 16,-22-1-16,0 0 0,-21 0 15,0 21-15,0-20 0,0-1 0,0 0 16,-21 0-16,0 0 0,-22 0 0,22 1 16,-21-1-16,0 0 15,-1 0-15,1-21 0,0 21 0,-1-21 0,1 21 16,21-21-16,-22 0 0,22 0 15,0 22-15,0-22 0,21-22 32,0 1-32,0 0 0,21 0 15,21 0-15</inkml:trace>
  <inkml:trace contextRef="#ctx0" brushRef="#br1" timeOffset="142308.76">20256 12425 0,'0'0'0,"22"0"0,-22-21 0,0 0 16,21 21-16,-21-22 0,0 1 15,0 0-15,0 0 0,0 42 47,0 0-47,-21 0 0,21 22 0,-22-1 16,22-21-16,0 22 0,0-1 15,0 0-15,-21 1 0,21-1 0,0 0 16,-21 1-16,21-1 0,0-21 0,0 0 16,-21 0-16,21 22 0,0-22 15,0 0-15,0 0 16,21-21 0,0 0-16,0-21 15,1 21-15,-22-21 16,21 0-16,0 0 0</inkml:trace>
  <inkml:trace contextRef="#ctx0" brushRef="#br1" timeOffset="142507.41">20193 12615 0,'0'0'0,"-42"0"0,20 0 16,1 0-16,0 0 0,0 0 0,63 0 62,-21 0-62,1 0 0,-1 0 0,21 0 16,-21 0-16,22 0 15,-1 0-15,0-21 0,1 21 0,-1 0 16,0 0-16,1-21 0,-1 21 0</inkml:trace>
  <inkml:trace contextRef="#ctx0" brushRef="#br1" timeOffset="142957.15">20637 12615 0,'0'0'15,"-63"0"1,42 0-16,21-21 0,0 0 16,21 21-1,0 0-15,0-21 16,0 21-16,1 0 0,20 0 0,-21 0 15,21 21-15,-20-21 0,20 21 16,-21 0-16,0 1 0,0-1 0,1 0 16,-1 0-16,-21 0 0,21 22 0,-21-22 15,0 0-15,0 0 0,0 0 16,0 0-16,0 1 0,-21-1 0,0 0 16,-1 0-16,1-21 0,21 21 15,-21-21-15,0 0 0,0 0 16,0 0 15,21-21-31,0 0 0,0 0 0,21-43 16,0 43-16,-21 0 15,21-21-15,0 20 0,0-20 16,1 21-16,-1 0 0,0 0 0,0-1 16,0 1-16,0 0 0,-21 0 15,22 21-15,-1 0 0,-21-21 0,21 21 16,0 0-16,0 0 0,-21-21 15,21 21-15,1 0 16,-1 0-16</inkml:trace>
  <inkml:trace contextRef="#ctx0" brushRef="#br1" timeOffset="143634.28">21675 12785 0,'0'0'16,"0"-21"-1,0-1-15,0 1 0,0 0 16,0 0-16,0 0 0,0 0 16,0-1-16,0 1 15,0 0-15,-43 0 0,22 0 16,0 0-16,0 21 0,0-22 0,-1 22 16,-20 0-16,21 0 0,-21 0 15,20 0-15,-20 0 0,21 0 16,0 0-16,-22 22 0,22-1 15,0 0-15,-21 0 0,21 21 0,-1-20 16,22 20-16,0-21 0,-21 21 0,21-20 16,0 20-16,0-21 0,0 0 15,0 22-15,0-22 0,21-21 0,1 21 16,-1 0-16,0-21 0,21 0 16,-21 0-16,1 0 0,-1 0 15,0 0-15,21-21 0,-21 0 0,1 0 16,-1 21-16,0-22 0,21 1 15,-21-21-15,1 21 0,-1 0 0,0-1 16,0-20-16,0 21 0,-21 0 16,0-22-16,21 22 0,-21 0 0,22 0 15,-22 42 17,0 0-32,0 0 0,0 1 15,0-1-15,0 21 0,0-21 0,-22 22 16,22-22-16,0 21 0,-21-21 15,21 0-15,0 1 0,0 20 0,0-21 16,0 0-16,21 0 16,1-21-16,-1 0 0,21 0 15,-21 0-15,0 0 0,1 0 16,20 0-16,-21 0 0</inkml:trace>
  <inkml:trace contextRef="#ctx0" brushRef="#br1" timeOffset="145234.76">22267 12658 0,'0'0'0,"0"-21"0,0-1 0,0 1 0,0 0 16,0 0-16,-21 21 15,0 0 1,0 0-16,21 21 0,-21 0 16,-1 0-16,1 1 0,0-1 0,21 0 15,-21 21-15,21-21 0,-21 22 16,0-22-16,21 21 0,0-21 15,0 1-15,0 20 0,0-21 0,0 0 16,0 0-16,21 1 16,0-1-16,0-21 0,0 0 15,0 0-15,1 0 0,20 0 0,-21 0 16,0 0-16,0 0 0,1-21 16,-1 21-16,0-22 0,21 1 0,-21 0 15,1 0-15,-1 0 0,0-22 16,0 1-16,0 21 0,0-21 0,1-1 15,-22 1-15,21 0 0,-21-1 16,21 1-16,-21 0 0,21-1 0,-21 1 16,0 0-16,0 20 0,21-20 15,-21 21-15,21 0 0,-21 0 0,0 42 32,0 0-32,0 0 15,0 21-15,-21-20 0,0 20 16,21 0-16,0 1 0,-21-1 0,21 0 15,-21-21-15,0 22 0,21-1 16,0 0-16,0-20 0,-22 20 0,22-21 16,-21 21-16,21-20 0,0-1 0,0 0 15,0 0-15,0 0 16,21-21-16,1 0 0,-1 0 0,0 0 16,0 0-16,0 0 0,22 0 15,-22 0-15,21 0 0,-21-21 16,0 0-16,22 0 0,-22 0 0,0-1 15,21 1-15,-20 0 0,-1 0 16,21 0-16,-21-22 0,0 22 0,1 0 16,-1 0-16,-21 0 0,21 21 15,-21 21 1,0 0 0,-21 0-16,0 22 15,21-22-15,-22 0 0,22 0 16,0 0-16,-21 0 0,21 1 0,0-1 15,0 0-15,0 0 16,0 0-16,21-21 16,1 0-16,-1 0 15,0 0-15,0 0 0,0 0 0,0 0 16,1 0-16,20 0 0,-21-21 16,0 0-16,0 21 0,1-21 0,-1 0 15,0-1-15,-21 1 0,21 0 0,0 0 16,0 0-16,-21 0 0,0-1 15,22 1-15,-22 0 0,0 42 32,-22 0-17,22 1-15,0-1 0,-21 0 16,0 0-16,0 0 0,21 0 16,0 1-16,0-1 0,-21 0 15,21 0-15,0 0 16,21-21-1,0 0-15,0 0 16,0 0-16,1 0 16,-22-21-16,21 21 0,-21-21 15,21 0-15,-21 0 16,21-1-16,-21 1 16,0 0-16,0 0 0,0 0 0,0 0 15,0-1-15,0 1 0,0 0 16,0 0-16,-21 0 15,21 0 1,21 21 0,-21-22-16,21 22 0,0 0 15,1 0-15,-1 0 16,0 0-16,0 0 0,0 0 0,0 22 16,1-22-16,-1 21 0,-21 0 15,21 0-15,0 0 16,-21 0-16,0 1 0,0-1 15,0 0-15,0 0 0,0 0 16,0 0-16,0 1 0,0-1 16,0 0-16,0 0 0,0 0 15,-21 0-15,0-21 16,21 22-16,-21-1 16,-1-21 15,22-21-16,0-1-15,0 1 16,0 0-16,22 0 16,-22 0-16,21 0 0,0-1 15,0-20-15,0 21 0,22-21 0,-22 20 16,21 1-16,-21-21 0,22 21 0,-1-22 16,0 22-16,-21 0 0,22 0 15,-1 0-15,-21 0 0,22 21 0,-22 0 16,0 0-16,0 0 0,0 21 15,-21 0-15,0 0 0,0 0 0,0 22 16,0-1-16,-21 0 0,0-21 16,0 22-16,0-1 0,-1 0 0,1-20 15,0-1-15,0 21 0,0-21 0,-22 0 16,22 1-16,0-1 16,21 0-16,-21-21 0,0 21 15,42-21 32,0-21-47,0 0 16,-21 0-16,0-1 0,21 22 15,-21-21-15</inkml:trace>
  <inkml:trace contextRef="#ctx0" brushRef="#br1" timeOffset="145503.6">23749 12340 0,'0'0'16,"-21"0"-16,0-21 0,-1 21 0,1 0 0,0-21 16,0 21-1,0 0-15,0 0 16,21 21 62</inkml:trace>
  <inkml:trace contextRef="#ctx0" brushRef="#br1" timeOffset="145743.47">22796 12488 0,'-21'0'16,"42"0"-1,1 0-15,-1 0 16,21 0-16,-21 0 0,0 0 0,22 0 15,-22 0-15,21 0 0,-21 0 16,22 0-16,-22 0 0,21 0 0,-21 0 16,22 0-16,-22 0 0,21 0 15,-21 0-15,22 0 0,-1 0 0</inkml:trace>
  <inkml:trace contextRef="#ctx0" brushRef="#br1" timeOffset="146207.2">24320 12213 0,'0'0'0,"-42"0"16,63 0 15,0 21-31,1 1 0,-1-22 16,0 21-16,21 0 0,-21 0 0,1 0 15,-1 0-15,0 22 16,21-22-16,-42 0 0,21 0 0,-21 22 16,22-22-16,-22 21 0,0-21 0,0 22 15,0-1-15,0-21 0,0 21 16,-22 1-16,1-22 0,0 21 0,0 1 15,0-22-15,0 21 0,-1 0 16,1-20-16,0-1 0,-21 21 0,21-21 16,-1 0-16,-20 1 0,21-1 15,0 0-15,-22-21 0,22 21 0,0 0 16,-21-21-16,21 21 0,-1-21 16,1 0-16,0 0 0,0 22 0,0-22 0,0 0 15,-1 0 1,22-22-1,0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21:29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1461 0,'0'-22'0,"0"1"16,0 0-16,0 0 16,0 0-16,0 0 15,0-1-15,0 1 16,0 0-1,0 42 1,0 0 0,0 22-16,0-22 15,0 0-15,0 21 0,0 1 0,0 20 16,0-20-16,0 20 0,0 1 16,0-1-16,0 1 0,0-22 0,0 21 15,0 1-15,0-22 0,0 22 16,-21-22-16,21 0 0,0-20 15,0 20-15,0-21 0,0 0 16,0 0-16,0 1 0,0-1 16,0-42 15,0-1-15,0 1-16,0 0 0,21 0 15,0 0-15</inkml:trace>
  <inkml:trace contextRef="#ctx0" brushRef="#br0" timeOffset="343.8">1376 1820 0,'0'-21'16,"-21"21"-16,-1 21 15,1 1-15,0-1 16,0 21-16,0-21 0,0 0 16,21 22-16,-22-1 0,1-21 0,0 22 15,0-1-15,0-21 0,0 21 16,-1-20-16,22-1 0,-21 0 16,21 0-16,-21 0 0,21 0 15,0 1 1,0-44 15,0 1-31,0 0 0,21 0 0,0 0 16,-21 0-16,22-1 0,-1-20 15,-21 21-15,21-21 0,0-1 0,-21 22 16</inkml:trace>
  <inkml:trace contextRef="#ctx0" brushRef="#br0" timeOffset="568.66">1270 1820 0,'0'0'0,"21"-21"0,0 21 31,0 0-31,1 0 0,-22 21 16,21 1-16,0-1 0,0 0 16,-21 0-16,21 21 0,0-20 0,1 20 15,-1-21-15,0 21 0,0-20 16,0-1-16,-21 21 0,21-21 0,1 0 16,-22 1-16,0-1 0,21 0 15,0 0-15,-21 0 0,0 0 0,0 1 16,21-22-16,-21 21 15,21-21-15,-21-21 32,0-1-32,0 1 0,0 0 0</inkml:trace>
  <inkml:trace contextRef="#ctx0" brushRef="#br0" timeOffset="892.48">1884 1397 0,'0'0'0,"0"-21"0,0-21 15,0 63 17,0 0-32,0 0 0,0 0 15,0 22-15,0-1 0,0 0 16,-21 22-16,21-22 0,0 22 0,-22-1 15,22-21-15,0 22 0,-21-22 16,0 1-16,21-1 0,-21 0 0,21 1 16,0-1-16,-21-21 0,21 0 15,0 0-15,-21 1 0,21-1 0,0 0 16,0-42 15,0 0-15,0-1-16</inkml:trace>
  <inkml:trace contextRef="#ctx0" brushRef="#br0" timeOffset="1671.55">2349 1566 0,'0'0'16,"0"-21"-16,0 0 16,0 42 15,0 0-15,-21 22-16,21-22 0,0 21 15,0 1-15,-21-1 0,21 0 0,0 1 16,-21-1-16,21 0 0,0 1 15,0-1-15,0-21 0,0 21 0,0-20 16,-21 20-16,21-21 0,0 0 16,0 0-16,0 1 0,-21-22 0,21 21 15,0-42 32,-22-1-47,22-20 0,0 21 16,0 0-16,0-22 15,0 1-15,0 0 0,0-1 0,0 1 16,0-21-16,22 20 0,-1-20 16,0 20-16,0 1 0,0 0 0,22-1 15,-22 22-15,21-21 0,0 21 16,1 0-16,-1 21 0,0 0 0,1 0 16,-1 0-16,0 0 0,-20 21 15,20 0-15,0 0 0,-21 21 0,1 1 16,-1-1-16,0 0 15,0 1-15,-21-1 0,0 22 0,0-22 0,0 0 16,0 1-16,0-1 0,0-21 16,0 21-16,0-20 0,0 20 15,0-21-15,0 0 0,0 0 0,0 1 16,0-1-16,0 0 16,-21-42 30,21 0-46,-21-1 16,21 1-16</inkml:trace>
  <inkml:trace contextRef="#ctx0" brushRef="#br0" timeOffset="1932.4">2180 2053 0,'0'0'0,"-21"0"0,42 0 16,0 0 0,0 0-16,22 0 0,-22 0 0,21-21 15,1 0-15,-1 21 0,-21 0 16,21-21-16,1 21 0,-1 0 0,0-21 16,1 21-16,-1 0 0,-21 0 15,22-22-15,-22 22 0,0 0 0,0 0 16,0 0-16,0 0 0,-21-21 15,22 21-15,-1 0 16</inkml:trace>
  <inkml:trace contextRef="#ctx0" brushRef="#br0" timeOffset="2289.19">3471 1566 0,'0'0'0,"0"-21"16,0 0-16,-21 21 16,21 21-1,0 0-15,0 1 0,0-1 16,-21 0-16,21 21 0,0 1 0,0-22 15,-21 21-15,21 0 0,0 1 16,0-1-16,0 0 0,0 1 0,0-22 16,-21 21-16,21-21 0,0 22 0,0-22 15,0 0-15,0 0 0,0 0 16,0 1-16,0-1 0,0 0 16,0-42 15,0 0-16,21 21-15,-21-22 0</inkml:trace>
  <inkml:trace contextRef="#ctx0" brushRef="#br0" timeOffset="2652">3302 1693 0,'-21'-42'15,"21"21"-15,0 0 16,0 0-16,21-1 0,0 22 16,0-21-16,0 21 0,22 0 15,-22-21-15,21 21 0,1 0 0,-1 0 16,0 0-16,-21 0 0,22 0 0,-1 21 16,0-21-16,-20 21 0,-1 1 15,0-1-15,0 0 0,-21 21 0,0-21 16,0 1-16,0-1 0,0 0 15,-21 21-15,0-21 0,0 1 0,-1-1 16,-20 0-16,21 0 16,-21 0-16,20 0 0,-20-21 0,21 22 15,0-1-15,-22-21 0,22 0 0,0 21 16,0-21-16,0 0 16,21-21 30</inkml:trace>
  <inkml:trace contextRef="#ctx0" brushRef="#br0" timeOffset="3243.97">5334 1376 0,'0'0'0,"-21"0"0,0 0 16,-1 0-16,1-21 0,0 21 15,0 0-15,42 0 47,21 0-47,1 0 16,-1 0-16,0-21 0,22 21 0,-1 0 16,1 0-16,-1 0 0,1 0 15,-1 0-15,1 0 0,-1 0 0,-20 0 16,-1 0-16,0 0 0,1 0 15,-1 0-15,-21 0 0,22 0 0,-22 0 16,-21 21 15,-21-21-31,-1 0 16,1 21-16,0-21 0,0 0 16,0 0-16,-22 21 0,22 0 0</inkml:trace>
  <inkml:trace contextRef="#ctx0" brushRef="#br0" timeOffset="3556.09">5736 1439 0,'-21'0'0,"21"22"16,0-1-1,0 0-15,0 0 16,0 21-16,0-20 0,0 20 0,0 0 0,0 1 15,0 20-15,0-21 16,0 1-16,21-1 0,-21 22 0,0-22 16,0 0-16,0 1 0,0-22 0,0 21 15,0 0-15,0-20 0,0 20 16,0-21-16,0 0 0,-21 0 0,21 1 16,0-1-16,-21-21 15,21-21 32,21-1-47,0 22 0,0-21 0,-21 0 16</inkml:trace>
  <inkml:trace contextRef="#ctx0" brushRef="#br0" timeOffset="4011.82">6096 1926 0,'21'0'15,"-21"21"17,0 1-32,0-1 0,-21 0 15,21 0-15,0 0 0,0 22 16,0-22-16,0 0 0,-21 21 16,21-21-16,0 1 0,0-1 0,0 0 15,0 0-15,0 0 0,0 0 16,21 1-16,0-1 0,0 0 15,0-21-15,1 21 0,-1-21 0,0 0 16,0 0-16,0 0 0,0 0 16,22-21-16,-22 0 0,0 21 0,0-21 15,0-1-15,22 1 0,-22 0 0,0 0 16,0 0-16,-21 0 0,0-1 16,21-20-16,-21 21 0,0-21 0,0 20 15,0-20-15,-21 0 0,0-1 16,0 22-16,0-21 0,-22 21 15,22 0-15,0-1 0,0 22 0,0 0 16,-22 0-16,22 0 0,0 0 16,0 0-16,0 0 0,0 22 0,-1-1 15,1 0-15,0 0 0,21 0 16,-21 0-16,21 1 16,0-1-16,0 0 15,21-21-15,0 0 16</inkml:trace>
  <inkml:trace contextRef="#ctx0" brushRef="#br0" timeOffset="8428.24">8699 2053 0,'-21'0'0,"0"0"16,21-21-16,-21 21 0,0 0 15,0 0-15,21 21 32,0 0-32,0 1 15,0-1-15,0 0 16,0 0-16,21 0 0,-21 0 0,21 1 15,-21-1-15,21 0 16,0 0-16,-21 0 0,21-21 16,1 0-1,-1 0 1,-21-21-16,21 21 16,0-21-16,-21 0 0,21 0 15,-21-1-15,21 1 0,1 0 0,-22 0 16,21-21-16,0 20 0,0-20 15,0 0-15,0-1 0,1 1 0,-1 0 16,0-1-16,0 1 0,0 0 16,0 21-16,1-22 0,-1 22 0,0 21 15,0 0-15,0 0 16,0 0-16,1 21 0,-22 0 16,0 1-16,0 20 15,21-21-15,-21 0 0,21 0 0,-21 1 16,0-1-16,0 0 0,0 0 15,21 0-15,0-21 32,-21-21-17,0 0-15,0 0 16,0 0-16,0-1 0,0 1 16,-21 0-16,21 0 0,-21 0 15,0 0-15,0 21 16,21-22-16,-22 1 0,1 21 0,0 0 15,0 0-15,0 0 16,0 0-16,-1 0 0,1 21 0,21 1 16,-21-1-16,0 0 0,0 0 15,21 21-15,-21-20 0,21 20 0,-22 0 16,22-21-16,0 22 0,0-1 16,0-21-16,0 22 0,0-22 0,0 21 15,0-21-15,22 0 0,-22 1 16,21 20-16,0-42 0,0 21 0,-21 0 15,21 0-15,0 1 0,1-22 16,-1 21-16,0-21 0,0 0 16,0 0-16,0 0 0,1 0 15,-1-21-15,0-1 16,0 22-16,0-21 0,0 0 0,-21 0 16,22-21-16,-1 20 0,21-20 15,-21 21-15,0-21 0,22-1 0,-22 1 16,21 0-16,-21 20 0,22-20 15,-1 21-15,0 0 0,1 0 0,-22-1 16,21 22-16,-21 0 0,22 0 16,-22 0-16,0 0 0,0 22 0,0-1 15,1 0-15,-22 0 0,0 0 16,21 0-16,-21 1 0,21-1 16,-21 0-16,0 0 0,0 0 0,0 0 15,0 1-15,0-1 16,0-42 31,0-1-47,0 1 15,0 0-15,0 0 16,0 0-16,0 0 0,-21-22 16,0 22-16,-1 0 0,22 0 15,-21 0-15,0-1 0,0 22 16,0-21-16,0 21 0,-22 0 15,22 0-15,0 0 0,0 0 0,0 0 16,-22 0-16,22 0 0,0 21 16,-21 1-16,20-1 0,1 0 0,0 0 15,0 21-15,0-20 0,21 20 0,0-21 16,-21 21-16,21-20 0,0 20 16,0-21-16,0 21 0,0-20 0,0-1 15,0 0-15,0 0 0,0 0 16,21 0-16,0 1 0,0-22 15,0 0-15,0 0 0,1 0 16,-1 0-16,0 0 0,0 0 16,0 0-16,0 0 0,1-22 0,20 22 15,-21-21-15,0 0 0,0 0 16,1 0-16,-1 0 0,0-1 0,0 1 16,0-21-16,0 21 0,1-22 15,-22 22-15,0 0 0,21-21 0,0 21 16,-21-1-16,0 1 0,0 0 15,0 0-15,0 0 16,0 42 0,0 0-16,0 0 15,0 0-15,0 22 0,0-22 16,0 0-16,0 0 0,0 22 16,0-22-16,0 0 0,0 0 15,0 0-15,0 0 0,0 1 16,0-1-16,0 0 0,0 0 0,21-21 15,-21 21-15,21-21 0,0 0 0,1 0 16,-1 0-16,0 0 0,0 0 16,0 0-16,0 0 0,1 0 0,20 0 15,-21 0-15,0-21 0,0 0 16,22 0-16,-22 0 0,0-1 0,0 1 16,0 0-16,1-21 0,-1-1 15,0 1-15,0 0 0,-21-1 16,0 1-16,21 0 0,-21-22 0,0 22 15,21 0-15,-21-22 0,0 22 16,0 21-16,0-22 0,0 1 0,0 21 16,0 0-16,0-1 0,0 1 15,0 0-15,-21 42 32,21 0-32,-21 22 0,21-22 15,0 21-15,0 1 0,-21 20 16,21-21-16,-21 1 0,0 20 0,21-20 15,0-1-15,0 0 16,0 1-16,-22-1 0,22 0 0,0 1 0,0-22 16,0 21-16,0-21 0,0 0 0,0 1 15,22-1-15,-22 0 16,0 0-16,21-21 0,0 21 0,0-21 16,0 0-16,0 0 0,1 0 15,-1 0-15,0 0 0,0 0 0,0 0 16,22 0-16,-22-21 0,0 0 0,0 0 15,0 0-15,22-1 0,-22 1 16,0 0-16,0-21 0,0 21 16,0-22-16,1 22 0,-1-21 0,0 21 15,-21-1-15,21 1 0,0 0 16,0 0-16,1 0 0,-1 21 16,0 0-16,0 0 15,-21 21 1,21 0-16,-21 0 15,21-21-15,-21 21 0,0 1 0,0-1 16,0 0 0,0-42 31,0 0-47,0-1 15,0 1 1,0 0-16,-21 0 15,21 0 1,-21 21-16,0 0 0,0 0 16,0 0-16,-1 0 15,22 21-15,-21-21 0,21 21 16,-21 0-16,0 0 0,21 1 0,-21-1 16,21 0-16,0 0 0,-21 0 15,21 0-15,-22 22 0,22-22 16,0 0-16,0 0 0,0 0 0,0 1 15,0-1-15,0 0 0,0 0 0,22-21 16,-1 21-16,0 0 0,0-21 16,0 22-16,0-22 0,1 0 15,-1 0-15,0 0 0,21 0 0,-21 0 16,1 0-16,20 0 0,-21 0 16,0 0-16,22 0 0,-22-22 0,0 22 15,0-21-15,0 0 0,0 0 0,1 0 16,-1 0-16,-21-1 0,21 1 15,0 0-15,-21-21 0,0 21 0,21-1 16,-21 1-16,21 0 0,-21 0 16,22 0-16,-22 0 0,0-1 0,0 44 47,0-1-47,0 0 0,-22 0 15,22 0-15,0 0 16,0 22-16,-21-22 0,21 0 0,0 0 15,0 0-15,0 1 0,0-1 16,0 0-16,0 0 0,0 0 0,0 0 16,21-21-16,1 22 15,-1-22-15,0 0 16,0 0-16,0 0 0,0 0 0,1 0 16,-1 0-16,0-22 0,0 1 15,0 21-15,0-21 0,-21 0 16,22 0-16,-1 0 0,0-1 0,-21 1 15,21 0-15,0-21 0,-21 21 16,0-1-16,21 1 0,1 0 0,-22 0 16,21 0-16,-21 0 0,0-1 15,0 1-15,0 42 32,0 1-32,0-1 0,-21-21 15,21 21-15,-22 21 0,22-21 0,0 1 16,0-1-16,0 0 0,0 0 15,0 0-15,0 0 0,0 1 16,0-1-16,0 0 0,0 0 0,22-21 16,-1 21-1,0-21-15,0 0 0,0 0 0,0 0 16,22 0-16,-22 0 0,0 0 16,21 0-16,-20 0 0,20-21 0,0 0 15,-21 21-15,22-21 0,-1 0 0,-21-1 16,0 1-16,22 0 0,-22-21 15,0 21-15,0-22 0,0 1 16,-21 0-16,0-1 0,0 1 0,22-22 16,-22 22-16,0 0 0,0-1 15,0 1-15,0 21 0,0-21 0,0 20 16,0 1-16,-22 0 0,1 21 16,0 0-1,0 21-15,0 0 16,21 22-16,0-22 0,0 21 0,-21 1 15,21-1-15,0 0 0,-22 22 16,22-22-16,0 0 0,0-20 0,0 20 16,0 0-16,0 1 0,0-22 15,0 0-15,0 21 0,0-21 0,0 1 16,0-1-16,0 0 0,0 0 16,22 0-16,-1-21 15,0 0-15,0 0 16,0 0-16,0 0 15,1 0-15,-1 0 0,21 0 16,-21 0-16,0-21 0,22 21 0</inkml:trace>
  <inkml:trace contextRef="#ctx0" brushRef="#br0" timeOffset="9609.56">13335 2074 0,'0'-21'0,"0"0"16,0 0-16,0 0 0,0 0 0,0-1 15,0-20-15,0 21 16,0 0-16,0 0 0,0-1 16,-21 1-16,0 21 0,-1 0 15,1 0-15,0 0 0,0 0 0,-21 21 16,20 1-16,1-1 0,0 0 15,-21 0-15,21 0 0,-1 22 0,1-22 16,0 21-16,0-21 0,0 0 16,0 22-16,21-22 0,-22 0 0,22 21 15,-21-20-15,21-1 0,0 0 16,0 0-16,0 0 0,0 0 0,0 1 16,0-1-16,21-21 15,1 0-15,-1 0 0,0 0 16,0 0-16,0 0 0,0 0 0,1 0 15,-1-21-15,21-1 0,-21 1 0,0 0 16,22 0-16,-22 0 0,0 0 16,0-1-16,0 1 0,1 0 0,-1-21 15,0 21-15,-21-22 0,21 22 16,-21 0-16,0-21 0,0 20 0,21 1 16,-21 0-16,0 0 15,0 42 1,0 0-16,0 0 15,0 1-15,0-1 0,0 0 16,0 0-16,0 21 0,0-20 0,0-1 16,0 0-16,0 0 0,0 0 0,0 0 15,0 1-15,0-1 16,21 0-16,1-21 0,-1 0 0,-21 21 16,21-21-16,0 0 0,0 0 15,0 0-15,1 0 0,-1 0 0,0 0 16,0-21-16,21 0 0,-20 21 0,-1-21 15,0-1-15,0 1 0,0 0 16,0 0-16,1 0 0,-1-22 16,0 1-16,0 0 0,0-1 15,-21 1-15,21 0 0,-21-1 0,22 1 16,-22 0-16,0-1 0,0 1 0,0 21 16,0 0-16,0 0 0,0-1 15,0 1-15,0 0 16,-22 21-1,1 0-15,21 21 0,-21 0 0,21 1 16,-21 20-16,0-21 0,21 21 16,0 1-16,-21-1 0,-1 0 0,22 1 15,-21-1-15,21 0 0,-21-20 0,21 20 16,0 0-16,0-21 16,0 22-16,0-22 0,0 0 0,0 0 15,21 0-15,0 1 0,-21-1 16,22-21-16,-1 21 0,0 0 0,21-21 15,-21 0-15,1 0 0,20 0 0,-21 0 16,0 0-16,22 0 0,-22 0 16,21 0-16,-21 0 0,22 0 0,-22-21 15,0 0-15,0 21 0,21-21 0,-20-1 16,-1 1-16,0 0 0,0 0 16,0 0-16,-21 0 0,21-1 0,-21 1 15,22 0-15,-22 0 0,0 0 16,0 0-16,0-1 15,-22 44 1,1-22 0,21 21-16,-21 0 0,21 0 0,0 0 15,-21 0-15,21 1 0,0-1 16,0 0-16,0 0 0,0 0 16,0 0-16,0 1 0,21-22 15,0 21-15,0-21 16,1 21-16,-1-21 0,0 0 15,0 0-15,0 0 0,0 0 16,1 0-16,-1 0 0,0 0 0,0-21 16,0 0-16,0 21 0,1-22 15,-1 22-15,0-21 0,-21 0 16,21 0-16,0 0 0,0 0 0,1-1 16,-22 1-16</inkml:trace>
  <inkml:trace contextRef="#ctx0" brushRef="#br0" timeOffset="9928.37">13631 1715 0,'0'0'0,"21"0"31,22 0-31,-22 0 16,21 0-16,1 0 0,20 0 0,-21 0 16,22 0-16,-22 0 0,22 0 15,-22 0-15,22 0 0,-22 0 0,0 0 16,-21 0-16,22 0 0,-22 0 16,0 0-16,0 0 0,-21-22 0,21 22 15,-21-21 16</inkml:trace>
  <inkml:trace contextRef="#ctx0" brushRef="#br0" timeOffset="10867.99">17060 2074 0,'21'0'16,"1"0"-16,-22-21 0,21 21 15,0 0-15,-21-21 0,21 0 16,-21 0-16,0 0 15,21 21-15,-21-22 0,0 1 0,0 0 16,0 0-16,0 0 0,0 0 16,-21-1-16,0 1 0,0 0 0,0 0 15,-1 21-15,1-21 0,0 0 16,-21 21-16,21 0 0,-22 0 0,22 0 16,-21 0-16,-1 21 0,1 0 15,21 0-15,-21 0 0,-1 22 0,22-22 16,-21 21-16,21-21 0,-1 22 15,1-1-15,0 0 0,21-21 0,-21 22 16,21-22-16,0 21 0,0-21 0,0 1 16,0-1-16,21 0 15,0-21-15,0 21 0,1-21 0,-1 0 16,0 0-16,0 21 0,21-21 16,-20 0-16,-1 0 0,0 0 0,21-21 15,-21 21-15,1-21 0,-1 21 0,21-21 16,-21 0-16,0-1 0,1 1 15,-1 0-15,0 0 0,0 0 0,0 0 16,-21-1-16,0-20 0,21 21 16,-21 0-16,0 0 0,0-1 0,0 1 15,0 0-15,0 0 0,0 42 32,0 0-32,0 0 15,0 1-15,0 20 0,0-21 16,0 0-16,0 0 0,0 22 0,0-22 15,0 0-15,0 0 0,0 0 16,22 1-16,-22-1 0,0 0 16,21-21-16,0 0 0,-21 21 0,21-21 15,0 0-15,0 0 16,1 0-16,-1 0 0,0 0 0,0 0 16,0-21-16,0 21 0</inkml:trace>
  <inkml:trace contextRef="#ctx0" brushRef="#br0" timeOffset="11337.75">17505 1947 0,'0'0'0,"0"-21"0,-21 21 0,21-21 16,0 0-16,0 0 15,0 0-15,21 21 16,0 0-16,21 0 0,-21 0 15,1 0-15,-1 0 0,21 0 16,-21 0-16,22 21 0,-22 0 16,21 0-16,-21 0 0,0 0 0,1 22 15,-1-22-15,0 21 0,0-21 16,-21 1-16,0 20 0,0-21 0,0 0 16,0 0-16,0 1 0,0 20 15,-21-21-15,0 0 0,21 0 16,-21-21-16,-1 0 15,22-21 1,0 0 0,0 0-16,0 0 15,0 0-15,22-1 0,-1 1 0,-21 0 16,21 0-16,0 0 16,-21-22-16,21 22 0,0 0 0,1-21 15,-1 21-15,0-1 0,0 1 16,0 0-16,0 21 15,1-21-15,-1 21 0,0 0 16,0 0-16,0 0 16,0 0-1,-21 21-15</inkml:trace>
  <inkml:trace contextRef="#ctx0" brushRef="#br0" timeOffset="11732.52">18224 2180 0,'0'0'0,"22"21"16,-1-21-16,0 0 15,0 0-15,0 0 0,0 0 16,1 0-16,-1 0 0,0 0 0,0-21 16,21 21-16,-20-21 0,-1 21 15,0-21-15,0 0 0,21 21 0,-20-21 16,-22-1-16,21 1 0,-21 0 15,21 0-15,-21 0 0,0 0 16,0-1-16,-21 1 0,0 21 16,-1 0-16,1-21 0,0 21 15,0 0-15,0 0 0,-22 0 0,22 21 16,0 0-16,0-21 0,0 22 16,0-1-16,-1 21 0,1-21 0,21 0 15,0 1-15,-21-1 0,21 0 16,-21 0-16,21 0 0,0 0 0,0 1 15,0-1-15,0 0 0,0 0 16,21 0-16,0 0 0,0-21 16,1 0-16,-1 22 0,0-22 0,0 0 15,21 0-15,-20 0 0,20 0 16,-21 0-16,21 0 0,1 0 0,-22 0 16</inkml:trace>
  <inkml:trace contextRef="#ctx0" brushRef="#br0" timeOffset="12284.29">19283 2138 0,'0'0'0,"0"-42"15,0 20-15,0 1 16,0 0-16,0 0 0,-21 0 16,21 0-16,-22 21 0,22-22 15,-21 22-15,0 0 0,0 0 0,0 0 16,0 0-1,-1 0-15,1 22 0,21-1 0,-21 0 16,0 0-16,0 0 0,0 0 16,-1 1-16,1 20 0,21-21 0,-21 0 15,0 0-15,21 22 0,0-22 0,0 0 16,0 0-16,0 0 0,0 1 16,0-1-16,0 0 0,21-21 15,0 0-15,0 0 16,1 0-16,-1 0 0,0 0 0,0 0 15,0-21-15,0 0 16,1 21-16,-1-22 0,0 1 16,0 0-16,0 21 0,0-21 0,-21 0 15,22-22-15,-22 22 0,21 0 16,-21 0-16,0-21 0,21 20 0,0 1 16,-21-21-16,21 21 0,-21 0 15,0-1-15,0 44 31,0-1-31,0 0 0,0 21 16,0-21-16,0 22 0,0-22 16,-21 0-16,21 21 0,0-20 0,0-1 15,0 0-15,0 0 0,0 0 0,0 0 16,21 1-16,-21-1 16,21-21-16,1 0 0,-1 0 15,0 0-15,0 0 16,0 0-16,0 0 0,1 0 15,-1-21-15,0 21 0</inkml:trace>
  <inkml:trace contextRef="#ctx0" brushRef="#br0" timeOffset="13453.95">21124 2053 0,'0'-21'16,"0"0"-1,0 0-15,21 0 16,-21-1-16,0 1 0,22 0 16,-1 0-16,-21 0 15,0 0-15,0-1 0,0 1 16,-21 21-1,-1 21 1,1 1-16,0-1 0,0 0 16,0 0-16,0 21 0,21-20 0,-22 20 15,22-21-15,-21 21 16,21-20-16,0-1 0,0 21 0,0-21 0,0 0 16,0 1-16,0-1 0,21 0 15,1-21-15,-1 21 0,0 0 16,0-21-16,0 0 0,22 0 0,-22 0 15,0 0-15,21 0 0,1 0 16,-22 0-16,21 0 0,-21-21 0,22 0 16,-1 0-16,-21 0 0,0-1 15,22 1-15,-22-21 0,-21 21 0,0-22 16,0 1-16,0 0 0,0 21 16,0-22-16,0 1 0,-21 0 0,-1 20 15,1-20-15,0 21 0,-21 0 16,21 21-16,-1 0 0,1 0 15,0 0-15,0 0 0,0 0 0,21 21 32,0 0-32,21-21 15,0 0-15,21 21 0,-20-21 16,20 0-16,0 0 0,1 0 0,-1 0 16,0 0-16,22 0 0,-22 0 15,0 0-15,22-21 0,-22 0 0,1 21 16,-1-21-16,-21 0 0,21 21 15,-20-22-15,-1 1 0,-21 0 0,0 0 16,0 0 0,0 0-16,0-1 0,-21 22 47,-1 0-47,1 0 0,21 22 15,0-1-15,-21 0 0,0 21 0,21-21 16,-21 22-16,21-1 0,0 0 15,-21 1-15,21-1 0,-22 0 0,22 22 16,-21-22-16,21 1 0,0 20 16,0-21-16,0 22 0,0-1 0,0 1 15,0-1-15,0-20 0,-21 20 16,21 1-16,0-1 0,-21 1 0,21-1 16,0-20-16,0 20 0,0 1 15,0-1-15,0 1 0,0-1 0,0 22 16,0-22-16,0 1 0,0-1 15,0 1-15,0-1 0,0 1 0,0-1 16,0-20-16,0 20 0,-21-21 16,21 1-16,0-1 0,0-21 0,0 0 15,-21 1-15,-1-22 16,1 0-16,0 0 16,0-22-16,0 22 0,0-21 0,-1 0 15,1 21-15,0-21 0,0 21 16,0-21-16,0 0 0,-1 21 15,22-22-15,-21 1 0,0 21 0,21-21 16,-21 0-16,21 0 0,0 0 0,0-1 16,0 1-16,0-21 0,0 21 15,21-22-15</inkml:trace>
  <inkml:trace contextRef="#ctx0" brushRef="#br0" timeOffset="14260.27">23770 1757 0,'0'0'0,"0"-21"0,21 0 16,-21-1-16,0 1 0,0 0 0,0 0 16,0 0-16,0 0 0,-21-1 15,0 22-15,0-21 0,-22 21 0,22 0 16,-21 0-16,0 0 0,20 0 16,-20 0-16,0 21 0,-1 1 0,22-1 15,-21 0-15,21 21 0,-22-21 16,22 22-16,0 20 0,0-20 15,0-1-15,0 21 0,21-20 16,0 20-16,0-20 0,0-1 0,0 0 16,0 22-16,0-22 0,0 0 0,0 1 15,21-22-15,0 21 0,0-21 16,21 1-16,-20-1 0,20 0 0,-21 0 16,21-21-16,1 0 0,-1 0 15,-21 0-15,22 0 0,-1-21 0,0 0 16,1 0-16,-1-1 0,0 1 15,1 0-15,-22 0 0,21 0 0,-21-22 16,22 22-16,-22 0 0,0-21 16,0 21-16,-21-1 0,0 1 15,21 0-15,-21 0 0,21 21 16,-42 21 0,21 0-1,-21 0-15,21 1 0,-21-1 16,21 0-16,0 0 0,0 0 0,0 0 15,0 1-15,0-1 16,0 0-16,0 0 0,0 0 16,0 0-1,0-42 17,0 0-32,0 0 15,21 0-15,-21 0 0,0-1 16</inkml:trace>
  <inkml:trace contextRef="#ctx0" brushRef="#br0" timeOffset="14484.26">24045 1969 0,'0'21'93,"21"0"-77,1-21-16,-1 0 16</inkml:trace>
  <inkml:trace contextRef="#ctx0" brushRef="#br0" timeOffset="14992.73">24342 2138 0,'-22'0'16,"22"-21"-1,0 0 1,0-1-16,22 22 15,-22-21-15,21 21 0,0 0 16,0 0-16,0 0 16,0 0-16,1 0 0,-1 0 15,0 21-15,0-21 0,0 22 16,-21-1-16,21 0 0,1 0 16,-1 0-16,0 0 0,-21 22 0,0-22 15,0 0-15,0 0 0,0 0 16,0 1-16,0-1 0,0 0 0,0 0 15,0 0-15,-21-21 0,21 21 16,-21-21-16,-1 0 16,22-21 15,0 0-31,0 0 16,0 0-16,0 0 15,22-1-15,-22 1 0,21 0 0,0 0 16,0 0-16,-21 0 0,21-1 0,0-20 15,1 21-15,-1 0 0,0 21 16,0-21-16,0-1 0,0 1 16,1 21-16,-1 0 15,0 0-15,0 0 0,0 0 32,0 0-32,-21 21 0</inkml:trace>
  <inkml:trace contextRef="#ctx0" brushRef="#br0" timeOffset="15656.98">25358 2159 0,'0'-21'0,"0"0"0,0 0 15,0-1 1,0 1-16,-22 21 0,22-21 15,-21 21-15,0 0 0,0 0 16,0 0-16,0 0 0,-1 21 16,1 0-16,0 1 0,21-1 15,-21 0-15,0 0 0,0 0 0,-1 22 16,1-22-16,21 0 0,0 21 16,0-21-16,0 1 0,0 20 15,0-21-15,0 0 0,0 0 0,0 1 16,21-1-16,1-21 0,-1 21 15,21 0-15,-21-21 0,0 0 0,22 0 16,-22 0-16,21 0 0,-21 0 16,1 0-16,20 0 0,-21 0 0,21-21 15,-20 0-15,-1 0 0,21-1 16,-21 1-16,0 0 0,22 0 0,-22-21 16,0 20-16,0-20 0,0 21 15,1-21-15,-1-1 0,0 1 16,0 21-16,-21-22 0,21 1 0,0 0 0,-21 21 15,0-22-15,0 22 16,22 0-16,-44 42 31,1 0-15,21 22-16,-21-22 0,0 21 16,21-21-16,-21 22 0,0-1 0,21-21 15,0 21-15,-22 1 0,1-22 16,21 21-16,-21-21 0,21 22 0,0-22 15,0 21-15,0-21 0,0 1 16,0-1-16,0 0 0,0 0 16,0 0-16,21-21 15,0 21-15,1-21 0,-1 0 16,0 0-16,0 0 0,0 0 16,0 0-16,1 0 0,-1 0 15,0-21-15,0 0 0,0 21 0,-21-21 16,0 0-16,21 0 0,1 21 0,-22-22 15</inkml:trace>
  <inkml:trace contextRef="#ctx0" brushRef="#br0" timeOffset="16131.7">26056 2371 0,'21'0'15,"0"0"-15,1 0 16,-1-21-16,0 21 0,0-22 16,0 22-16,0-21 0,1 21 0,-1-21 15,0 21-15,21-21 0,-21 21 16,1-21-16,-1 0 0,-21-1 0,21 1 16,-21 0-16,0 0 15,0 0-15,0 0 0,0-1 16,-21 22-16,21-21 15,-21 21-15,-1 0 0,1 0 0,0 0 16,-21 21-16,21 1 0,-22-1 0,22 0 16,-21 0-16,21 21 0,-22-20 15,22 20-15,0-21 0,0 21 0,21-20 16,0 20-16,0-21 0,0 0 16,0 22-16,0-22 0,0 0 0,21 0 15,0 0-15,0-21 0,0 21 16,22-21-16,-22 0 0,21 22 0,1-22 15,-22 0-15,21 0 0,0 0 16,-20 0-16,20 0 0,-21 0 16,0 0-16,22-22 0,-22 22 0,0-21 15,0 0-15,0 0 16,-21 0-16,0 0 16,0-1-1</inkml:trace>
  <inkml:trace contextRef="#ctx0" brushRef="#br0" timeOffset="16828.41">27665 2159 0,'-21'0'0,"21"-21"16,-22 21-16,1-21 15,0 21-15,21-21 16,-21-1-16,21 1 0,-21 21 0,21-21 16,-21 0-16,21 0 15,0 0-15,0-1 0,0 1 16,0 0-16,42 0 0,-21-21 16,0 20-16,22 1 0,-22 0 0,21 0 15,0 0-15,22 0 0,-22-1 16,1 22-16,-1 0 0,-21 0 0,21 0 15,-20 0-15,-1 0 0,-21 22 16,0-1-16,0 21 0,0-21 0,0 22 16,0-1-16,0 0 0,-21 1 15,-1-1-15,1 0 0,0 1 0,0-22 16,0 21-16,0-21 0,-1 22 16,1-22-16,0 0 0,0 0 15,0 0-15,0 0 0,-1 1 16,1-1-16,21 0 0,-21 0 15,21 0-15,-21-21 16,21 21-16,0 1 16,0-1-16,0 0 15</inkml:trace>
  <inkml:trace contextRef="#ctx0" brushRef="#br0" timeOffset="17144.75">27644 2942 0,'0'21'0,"0"1"15,21-22 1,0 0-16,0 0 16,-21-22-16,21 1 15,0 0-15,-21 0 16,0 0-16,0 0 15,-21 21 1,0 0 0,0 0-16,0 21 31,42-21 16</inkml:trace>
  <inkml:trace contextRef="#ctx0" brushRef="#br0" timeOffset="36772.26">12742 3683 0,'0'-21'0,"0"0"16,0 0-16,0-1 15,0 1 1,0 42 31,0 1-47,0-1 16,0 21-16,0-21 0,0 0 0,0 22 15,0-22-15,0 21 0,0-21 16,0 22-16,0-1 0,0-21 0,0 22 15,0-1-15,0-21 0,0 21 0,0-20 16,0-1-16,0 0 0,0 0 16,-21 0-16,21 0 0,0 1 0,-21-22 15,21 21-15,0-42 32,0-1-17,0 1-15,0 0 16,0-21-16,0 21 0,0-1 0</inkml:trace>
  <inkml:trace contextRef="#ctx0" brushRef="#br0" timeOffset="37132.06">12933 3598 0,'0'0'0,"0"-21"0,0 42 47,21 1-47,-21-1 15,0 0-15,21 0 0,-21 0 0,0 22 16,0-22-16,21 0 0,-21 21 16,0-21-16,0 22 0,0-22 0,0 21 15,0-21-15,0 22 0,0-22 0,0 21 16,0-21-16,0 1 0,0 20 15,0-21-15,0 0 0,0 0 16,-21-21-16,21 22 0,0-1 16,-21-21-16,0-21 47,21-1-47,0 1 0,0 0 15,-21-21-15,21 21 0,0-1 0</inkml:trace>
  <inkml:trace contextRef="#ctx0" brushRef="#br0" timeOffset="37516.25">12531 3577 0,'0'0'0,"-22"0"15,44 0 17,-1 0-17,0 0-15,21 0 0,-21 0 0,22 0 16,-22 0-16,21 0 0,1 0 16,-1 0-16,0 0 0,1 0 0,-1 0 15,-21 0-15,21 0 0,1 0 16,-1 0-16,0 0 0,-20 0 15,-1 0-15,0 0 0,0 0 0,0 0 16</inkml:trace>
  <inkml:trace contextRef="#ctx0" brushRef="#br0" timeOffset="38139.89">13483 3704 0,'0'-21'47,"21"21"-47,0 0 16,1 0-16,-1 0 15,0 0-15,0 0 16,0 0-16,-21 21 0,21 0 15,1 1-15,-22-1 0,21-21 0,0 21 16,-21 21-16,21-21 0,0 1 0,-21-1 16,0 0-16,21 21 0,-21-21 15,0 22-15,0-22 0,0 21 0,0-21 16,0 1-16,0 20 0,0-21 16,0 0-16,0 0 0,0 1 0,0-1 15,-21 0-15,21 0 0,-21-21 16,21 21-16,-21-21 15,0 0 1,21-21 0,0 0-16,0 0 0,0 0 15,0-1-15,0 1 0,0 0 0,0 0 16,0-21-16,0 20 0,0-20 16,0 21-16,21-21 0,-21 20 0,21 1 15,-21-21-15,21 21 0,0 0 16,-21-1-16,22 1 0,-1 21 0,-21-21 15,0 0-15,21 21 0,0-21 0,0 21 16,-21-21 0,21 21-1,-21-22 32,22 1-31</inkml:trace>
  <inkml:trace contextRef="#ctx0" brushRef="#br0" timeOffset="38932.61">14372 3281 0,'0'-21'16,"0"0"0,0-1-1,0 1 1,0 0-16,0 0 15,21 21 1,0 0-16,1 0 0,-22-21 0,21 21 16,0 0-16,0 0 15,0-21-15,0 21 0,1 0 16,-1 0 0,0 0-16,-21 21 15,0 0-15,21 0 16,-21 0-16,0 0 15,0 1-15,0-1 0,0 0 16,0 0-16,0 0 0,-21 0 16,0 1-16,0-1 0,21 0 15,-22 0-15,1 0 0,0 0 0,0 1 16,0-1-16,0 0 0,-1-21 16,1 21-16,0 0 0,21 0 0,-21-21 15,0 22-15,0-22 0,-1 0 16,22 21-16,-21-21 15,42 0 48,1 0-47,-1 0-16,0-21 0,0 21 15,0 0-15,22 0 0,-22-22 16,0 22-16,0 0 0,21 0 0,-20 0 15,-1 0-15,0 0 0,0 0 16,0 0-16,0 0 0,1-21 16,-22 42 109</inkml:trace>
  <inkml:trace contextRef="#ctx0" brushRef="#br1" timeOffset="46359.78">3619 7472 0,'0'0'0,"-21"-21"0,21 0 16,0-1-16,0 1 16,0 0-16,0 0 15,0 0-15,0 0 0,0-1 16,21 1-16,1 21 0,-1-21 16,0 0-16,0 21 0,0-21 0,0 21 15,1 0-15,-1 0 0,0 0 16,0 0-16,0 0 0,0 21 0,1 0 15,-1 0-15,0 22 0,0-22 16,0 21-16,0 0 0,1 1 16,-22-1-16,21 0 0,0 1 15,-21-1-15,0 0 0,0 1 0,21-1 16,-21 0-16,0-20 0,0 20 0,0 0 16,0 1-16,0-22 0,0 0 15,0 0-15,0 0 0,0 0 0,0-42 47,0 0-47,0 0 0,0-21 16,0 20-16,0-20 0,0 21 0,0-21 15,0-1-15,0 1 0,0 0 0,0-22 16,0 22-16,0-22 16,21 1-16,-21-1 0,21 1 0,1 20 15,-1-20-15,0-1 0,-21 22 16,21 0-16,0-1 0,0 1 0,1 21 15,-1 0-15,0 0 0,0 21 16,-21-22-16,21 22 0,0 0 16,-21 22-1,0-1-15,0 0 16,0 0-16,22-21 0,-22 21 16</inkml:trace>
  <inkml:trace contextRef="#ctx0" brushRef="#br1" timeOffset="48112.56">4995 7874 0,'21'0'16,"-21"-21"-1,0 0-15,22 0 0,-22-1 16,0 1-16,0 0 0,0 0 16,0 0-16,0 0 0,0-1 15,0 1-15,0-21 0,-22 21 0,1 0 16,0-1-16,0 1 0,0 0 16,0 0-16,-1 0 0,-20 21 0,21 0 15,0 0-15,0 0 0,-22 21 16,22 0-16,0 0 0,0 0 0,0 1 15,-1-1-15,1 0 0,0 21 0,0-21 16,0 22-16,0-22 0,21 21 16,0 1-16,-22-1 0,22-21 0,0 21 15,0-20-15,0 20 0,0-21 16,0 0-16,22 0 0,-1 1 16,0-22-16,0 0 0,0 0 0,0 0 15,1 0-15,-1 0 0,0 0 16,0 0-16,21-22 0,-20 1 0,-1 21 15,0-21-15,21 0 0,-21-21 16,1 20-16,-1 1 0,0 0 0,0 0 16,0-21-16,0 20 0,-21 1 0,22-21 15,-22 21-15,21-22 0,-21 22 16,0 0-16,0 0 0,0 0 0,21 0 16,-21-1-16,0 1 15,0 42 1,0 1-1,0-1-15,0 0 16,0 0-16,0 0 0,0 0 0,0 22 16,0-22-16,0 0 0,0 0 15,0 0-15,0 1 0,0-1 0,0 0 16,21 0-16,-21 0 0,0 0 0,0 1 16,0-1-16,21 0 0,0-21 15,1 21-15,-22 0 0,21-21 0,0 0 16,0 0-16,0 0 0,0 0 15,1 0-15,-1 0 0,0 0 0,0 0 16,0-21-16,22 0 0,-22 21 16,0-21-16,0 0 0,21-1 15,-20 1-15,-1-21 0,0 21 0,0 0 16,-21-22-16,0 22 0,21 0 16,-21-21-16,0 20 0,0 1 0,0 0 15,0 0-15,0 0 0,-21 0 0,0 21 16,0-22-16,0 22 15,-1 0-15,22 22 16,0-1 0,0 0-16,0 0 0,0 0 15,0 0-15,22 1 0,-1-1 16,-21 0-16,21 0 0,0-21 0,-21 21 16,0 0-16,21 1 0,0 20 15,-21-21-15,22 0 0,-22 0 16,0 1-16,0-1 0,21 0 0,0 0 15,0 0-15,-21 0 0,21 1 0,0-22 16,1 21-16,20-21 0,-21 0 16,0 21-16,22-21 0,-22 0 0,21 0 15,-21 0-15,0 0 0,22-21 0,-22 21 16,21-21-16,-21-1 0,1 1 16,20 21-16,-21-42 0,0 21 15,0 0-15,1-1 0,-1-20 0,0 21 16,0 0-16,0-22 0,-21 22 15,0-21-15,0 21 0,0-22 0,0 22 16,0 0-16,0 0 0,0 0 16,-21 0-16,0-1 0,0 22 15,0-21-15,-1 21 0,1 0 16,0 0-16,0 21 0,0 1 16,0-22-16,-1 42 0,1-21 0,0 0 15,0 22-15,-21-22 0,20 21 16,1-21-16,21 22 0,-21-22 0,0 21 15,21-21-15,-21 0 0,21 22 0,0-22 16,0 0-16,0 0 16,0 0-16,0 1 0,21-1 15,0-21-15,0 0 0,0 0 16,1 0-16,-1 0 0,0 0 16,0-21-16,0-1 0,0 1 0,1 0 15,-1 0-15,0 0 0,0 0 16,0-22-16,0 22 0,-21 0 0,22-21 15,-1 20-15,-21-20 0,21 21 0,0 0 16,-21 0-16,0-1 0,21 1 16,0 0-16,-21 0 0,22 0 0,-22 0 31,21 21-31,0 21 16,-21 0-16,0 0 15,0 0-15,0 22 0,0-22 16,0 0-16,0 21 0,0-21 0,0 1 15,0 20-15,0-21 0,0 0 0,0 22 16,0-22-16,21 0 0,0 0 16,0 0-16,1 0 0,-1-21 15,0 0-15,0 0 16,21 0-16,-20 0 0,-1 0 0,0 0 16,0 0-16,0-21 0,0 21 0,22-21 15,-22 0-15,0 0 0,0-22 16,0 22-16,1 0 0,41-64 15,-42 64-15,-21 0 16,21 0-16,-21 0 0,22 0 16,-22 42 15,0 0-31,0 0 16,0 0-16,0 0 0,0 1 0,0-1 15,0 0-15,0 0 16,0 0-16,0 0 0,0 1 15,21-22 1,0 0-16,0 0 16,0 0-1,0 0-15,-21-22 16,22 1-16,-22 0 0,21 21 16,-21-21-16,0-21 0</inkml:trace>
  <inkml:trace contextRef="#ctx0" brushRef="#br1" timeOffset="48496.36">7175 7239 0,'0'0'0,"-42"0"15,21 0-15,0 0 16,0 21-16,21 0 0,0 1 16,0-1-1,0 0-15,0 0 0,21 0 16,0-21-1,0 0-15,0 0 0,0 0 16,1 0-16,-1 0 0,-21-21 0,21 0 16,0 21-16,0-21 0,-21 0 15,0-1-15,21 1 0,-21 0 0,0 0 16,0-21-16,0 20 0,0 1 16,0 0-16,-21 0 0,0 0 0,0 21 15,21-21-15,-21 21 0,0 0 0,-1 0 16,1 0-16,0 0 15,0 21-15,21 0 0,-21-21 16,21 21-16,-21 0 0,21 22 0,0-22 16,0 0-16,0 0 0,0 0 15,0 0-15,0 1 0,0-1 0,21 0 16,0 0-16,0-21 16,0 0-16,0 0 0,1 0 0,-1 0 15</inkml:trace>
  <inkml:trace contextRef="#ctx0" brushRef="#br1" timeOffset="49096.02">7768 6985 0,'0'0'0,"-21"-21"0,0 21 16,21-21-16,-21 21 0,21 21 31,0 0-31,-22 0 0,22 22 15,0-22-15,0 21 0,0 0 0,0 1 16,0-1-16,-21 0 0,21 1 16,0 20-16,0-20 0,0-1 0,0-21 15,-21 21-15,21 1 0,-21-22 16,21 21-16,-21-21 0,21 1 0,0-1 16,0 0-16,0 0 0,0 0 15,0 0-15,-21-21 31,21-21-15,0 0 0,0 0-16,0 0 0,0 0 15,21-1-15,0 1 0,-21 0 0,21 0 16,0-21-16,0 20 0,1 22 16,20-21-16,-21 0 0,0 0 0,22 0 15,-1 21-15,-21 0 0,21-21 16,1 21-16,-1 0 0,-21 0 0,22 0 15,-1 21-15,-21-21 0,21 21 16,-20 0-16,-1 0 0,-21 0 16,0 1-16,0-1 0,0 0 0,0 0 15,0 0-15,0 22 0,-21-22 0,-1 0 16,1 0-16,0 0 0,-21 0 16,-1 1-16,1-1 0,0-21 0,-1 21 15,22 0-15,-21-21 0,0 21 0,-1-21 16,22 21-16,0-21 15,0 0-15,0 0 0,-1 0 0,1 0 16,0 0-16,21-21 31,0 0-31,21 0 16,0 0-16,1 0 0</inkml:trace>
  <inkml:trace contextRef="#ctx0" brushRef="#br1" timeOffset="49416.83">8467 7027 0,'0'22'31,"0"-1"-15,0 0-16,0 0 0,-22 21 0,22 1 15,0-1-15,0 0 0,0 22 16,0-22-16,0 1 0,0-1 0,0 0 16,0 1-16,0-1 0,0-21 15,0 21-15,0-20 0,0-1 0,-21 0 16,21 0-16,0 0 0,0 0 0,0 1 16,21-22 30,1-22-46,-1 1 0,-21 0 16</inkml:trace>
  <inkml:trace contextRef="#ctx0" brushRef="#br1" timeOffset="50204.26">8784 7578 0,'0'0'0,"-21"0"0,21 21 15,0 0 17,21-21-17,0 0-15,0-21 0,1 21 16,-1-21-16,0 21 0,0-21 16,-21-1-16,21 22 0,0-21 0,-21 0 15,22 21-15,-22-21 0,0 0 16,0 0-16,-22 21 31,1 0-31,0 0 16,0 21-16,0 0 0,0 0 0,-1 21 15,1-20-15,0-1 0,21 0 16,-21 21-16,0-21 0,21 1 0,0-1 16,0 0-16,0 0 0,0 0 15,0 0-15,0 1 0,0-1 16,21 0-1,0-21-15,0 0 0,22 0 0,-22 0 16,21 0-16,0 0 0,1 0 0,-22 0 16,21 0-16,1 0 0,-1-21 15,0 0-15,-21 21 0,22-22 0,-1 1 16,-21 0-16,0 0 0,22 0 0,-22 0 16,0-22-16,-21 22 0,21 0 15,-21-21-15,21 20 0,-21 1 0,0 0 16,0 0-16,0 0 0,-21 21 31,0 0-31,0 21 0,0 0 0,0 0 16,-1 0-16,22 1 0,-21-1 15,0 0-15,21 0 0,-21 0 0,21 0 16,0 1-16,0-1 0,0 0 16,21 0-1,0-21-15,0 0 0,-21 21 16,22-21-16,-1 0 0,0 0 0,0 21 15,0 1-15,0-22 16,1 0-16,-22 21 0,21-21 16,-21 21-1,0 0 1,0 0 0,-21-21-16,-1 21 15,1-21 1,0 0-16,0 0 0,0 0 15,0 0-15,-1 0 16,1 0 0,0 0-16,21-21 0,-21 21 15,21-21-15</inkml:trace>
  <inkml:trace contextRef="#ctx0" brushRef="#br1" timeOffset="51419.8">14351 7176 0,'0'0'0,"0"-43"15,0 22-15,0 0 16,0 0-16,0 0 0,0-1 16,0 1-1,0 42 16,0 1-15,0-1-16,0 0 0,0 0 0,0 0 16,0 0-16,0 22 0,0-1 15,0-21-15,0 22 0,0-1 0,0 0 16,0 1-16,0-1 0,0 0 16,0 1-16,0-22 0,0 21 0,0 0 15,0 1-15,0-1 0,0 0 16,-21-20-16,21 41 0,0-21 15,0 1-15,0-1 0,-21 0 0,21 22 16,-22-22-16,22 22 0,-21-22 0,21 0 16,0 22-16,-21-22 0,0 22 15,21-22-15,-21 0 0,0 22 0,21-1 16,-22 1-16,1-1 0,21 1 0,-21-1 16,21 1-16,-21-1 0,21 1 15,-21-1-15,21 1 0,-21-1 0,21 1 16,0 21-16,0-22 0,0 22 0,0-22 15,0 22-15,0-22 0,-22 22 16,22-21-16,0 20 0,-21-20 16,21 20-16,0 1 0,0 0 0,0-1 15,-21-20-15,21 21 0,-21-1 0,21 1 16,0 0-16,0-22 0,-21 22 16,21-1-16,-21 1 0,21 0 0,-22-1 15,22 1-15,0 0 0,0-1 0,0 1 16,0-21-16,-21 20 0,21 1 15,0 0-15,0-1 0,0 1 0,-21 0 16,21-1-16,0-20 0,0 20 0,0 1 16,0 0-16,0-22 0,0 22 15,0 0-15,0-1 0,0-20 0,0 20 16,0 1-16,0-21 0,-21 20 16,21-20-16,0 20 0,0 1 15,-21 0-15,21-1 0,0-20 0,0 21 16,0-22-16,0 22 0,-21-1 0,21-20 15,0 21-15,-22-1 0,22-20 16,0 20-16,0-20 0,0-1 0,0 1 16,0-1-16,0 1 0,0-1 0,0 1 15,0-1-15,0 1 0,0-1 16,0-20-16,0 20 0,0 1 0,0-22 16,0 0-16,0 22 0,0-22 0,0 1 15,0-22-15,0 21 0,0-21 16,0 0-16,0 1 0,0-44 31,0 1-31</inkml:trace>
  <inkml:trace contextRef="#ctx0" brushRef="#br1" timeOffset="52772.33">17611 6710 0,'0'0'0,"0"-21"15,0 0-15,0-1 0,0 1 16,0 0-16,0 0 15,0 0-15,-22 21 16,22-21-16,-21 21 0,0 0 0,0 0 16,0 0-16,0 0 15,-1 21-15,1 0 0,0 0 0,0 21 16,0-20-16,-22-1 0,22 21 16,0 0-16,0-20 0,0 20 0,0 0 15,-1 1-15,1-1 0,0 0 0,0 1 16,21 20-16,-21-21 15,21 1-15,-21-1 0,21 0 0,0 1 16,0-1-16,0 0 0,0-20 0,21-1 16,0 21-16,0-21 0,21 0 15,-20-21-15,-1 22 0,21-1 0,0-21 16,-20 0-16,20 0 0,0 0 16,1 0-16,-1 0 0,0-21 0,22-1 15,-22 1-15,0 0 0,1 0 0,-1-21 16,0-1-16,1 1 0,-1 0 15,0-1-15,-20 1 0,20-22 16,-21 22-16,0-21 0,-21 20 0,0-20 16,0-1-16,0 1 0,0-1 15,0 1-15,0-1 0,-21 22 0,0-22 16,0 22-16,0 0 0,-22-1 16,22 1-16,-21 21 0,-1 0 0,22 0 15,-21-1-15,-22 22 0,22 0 16,0 0-16,-1 0 0,-20 22 0,21 20 15,-1-21-15,1 21 0,0 1 0,20 20 16,-20-20-16,21 20 0,21 1 16,0-22-16,-21 21 0,21-20 0,0-1 15,0 0-15,0 1 0,0-1 16,0-21-16,0 22 0,0-1 0,21-21 16,0 0-16,-21 0 0,21 1 15,0-1-15,1 0 0,-1 0 16,0-21-16,0 0 0,0 0 0</inkml:trace>
  <inkml:trace contextRef="#ctx0" brushRef="#br1" timeOffset="53296.29">18330 7133 0,'0'0'0,"0"-21"16,0 0-16,0 42 47,0 21-47,0-20 0,0 20 15,0-21-15,0 21 0,0 22 16,0-22-16,0 1 0,0-1 0,0 21 15,0-20-15,0 20 0,0-20 0,-21 20 16,21 1-16,-21-22 0,0 21 16,21-20-16,-21 20 0,21-20 0,-22-1 15,1 0-15,21 1 0,0-22 0,-21 21 16,21-21-16,-21 0 0,21 1 16,0-1-16,0-42 31,0-1-16,0 1-15,21-21 0,-21 21 0,21-22 16,-21 1-16</inkml:trace>
  <inkml:trace contextRef="#ctx0" brushRef="#br1" timeOffset="53652.54">18224 7133 0,'0'-21'15,"0"42"-15,0-63 0,0 21 0,0 0 0,0-1 16,0 1-16,22 0 16,-1 21-16,0-21 0,21 0 0,1 21 15,-1 0-15,0 0 0,22 0 16,-22 0-16,22 0 0,-22 0 0,21 21 16,-20 0-16,-1 0 0,-21 0 0,0 1 15,1 20-15,-22 0 0,0-21 16,0 22-16,0-22 0,-22 21 0,1-21 15,-21 22-15,21-22 0,-22 0 16,22 0-16,-21 0 0,21 1 0,-22-1 16,22-21-16,-21 21 0,21-21 0,0 0 15,-1 0-15,1 0 16,21-21 15,21 0-15,1-1-16,-1 22 0,0-21 0,0 0 15</inkml:trace>
  <inkml:trace contextRef="#ctx0" brushRef="#br1" timeOffset="54024.32">19071 7197 0,'0'0'0,"21"0"0,0-21 15,1-1-15,-1 1 16,0 21-16,0-21 0,0 0 0,0 0 16,1 0-16,-22-1 0,0 1 15,0 0-15,0 0 16,-22 21 0,1 0-16,0 0 0,0 0 15,0 21-15,0 0 0,21 0 16,0 1-16,-22-1 0,22 0 15,-21 21-15,21-21 0,0 22 16,0-22-16,0 21 0,0-21 0,0 1 16,0-1-16,0 0 0,0 0 15,21 0-15,1-21 0,-1 0 0,0 21 16,0-21-16,0 0 0,0 0 0,1 0 16,20 0-16,-21 0 0,0 0 15,22 0-15,-22-21 0,0 21 0,21-21 16,-21 0-16,1 0 0</inkml:trace>
  <inkml:trace contextRef="#ctx0" brushRef="#br1" timeOffset="54452.38">19621 7112 0,'0'0'0,"-21"0"0,21-21 0,0 0 15,0 0 1,21-1-16,1 22 15,-1 0-15,0 0 0,0-21 16,0 21-16,0 0 0,1 0 0,-1 0 16,21 0-16,-21 21 0,0-21 0,1 22 15,-1-1-15,0 0 0,0 21 16,0-21-16,0 1 0,-21 20 0,0-21 16,0 0-16,0 22 0,0-22 15,0 0-15,0 0 0,-21 0 16,21 0-16,-21-21 0,0 22 0,0-22 15,0 21-15,-1-21 16,1 0 0,21-21-16,0-1 15,0 1-15,0 0 0,0 0 16,0 0-16,0-22 0,21 22 0,1-21 16,-1 21-16,-21-22 0,21 22 15,0 0-15,0-21 0,0 21 0,1-1 16,-1 1-16,0 0 15,0 21-15,0 0 16,0-21-16,1 21 0,-1 0 16,0 0-16,0 0 15</inkml:trace>
  <inkml:trace contextRef="#ctx0" brushRef="#br1" timeOffset="55040.04">20786 7112 0,'21'0'0,"-42"0"0,42-21 0,0 0 0,-21 0 15,0-1-15,0 1 16,0 0-16,-21 0 0,0 0 15,-1 21-15,1 0 0,0 0 16,-21 0-16,-1 0 0,22 0 0,-21 0 16,0 21-16,20 0 0,-20 0 0,21 0 15,-21 1-15,20 20 0,1-21 16,0 0-16,0 22 0,21-22 0,0 21 16,0-21-16,0 0 0,0 1 15,0-1-15,0 0 0,0 0 16,0 0-16,21-21 0,-21 21 0,21-21 15,0 0-15,1 0 0,-1 0 0,0 0 16,0 0-16,0 0 0,0 0 16,1 0-16,-1-21 0,0 21 0,0-21 15,0 0-15,0 0 0,1 0 16,-1-1-16,-21 1 0,21-21 0,0 21 16,0-22-16,0 22 0,-21 0 15,0-21-15,0 21 0,22-1 0,-22 1 16,-22 42 15,22 1-31,-21-1 16,21 0-16,0 21 0,0-21 0,0 1 15,0 20-15,0-21 0,0 0 16,0 0-16,21 1 0,1-1 0,-22 0 16,21 0-16,0 0 0,0-21 0,0 0 15,0 0-15,1 0 16,-1 0-16,0 0 0,0 0 0,0 0 15,22-21-15,-22 0 16</inkml:trace>
  <inkml:trace contextRef="#ctx0" brushRef="#br1" timeOffset="56000.43">21336 6477 0,'0'0'0,"-21"0"0,-22 0 16,22 0 0,21 21-16,-21 0 0,0 1 15,21-1-15,0 21 0,-21-21 0,21 22 16,0-1-16,-21 0 16,21 1-16,0-1 0,0 0 0,0 1 15,0-1-15,0 0 0,0 1 0,0-1 16,0 0-16,0-21 0,0 22 15,0-22-15,0 21 0,0-21 0,0 1 16,0-1-16,21 0 0,0 0 16,0-21-16,-21 21 0,21-21 0,0 0 15,1 0-15,-1 0 0,0 0 0,0 0 16,0 0-16,0-21 0,1 0 16,-1 0-16,0 0 0,21-1 0,-21 1 15,1 0-15,-22 0 0,21-21 16,0 20-16,-21-20 0,21 21 15,-21 0-15,0 0 0,0-1 0,0 1 16,0 0-16,-21 42 31,0 0-31,21 1 0,-21-1 16,21 0-16,0 0 0,0 21 16,0-20-16,0-1 0,0 21 0,0-21 15,0 0-15,0 1 0,0-1 16,0 0-16,0 0 0,21 0 0,0-21 15,-21 21-15,21-21 0,0 0 0,0 0 16,1 0-16,-1 0 16,0 0-16,0 0 0,0 0 0,0-21 15,1 21-15,20-21 0,-21 0 0,0 21 16,0-21-16,1 0 0,-1-1 16,0 1-16,0-21 0,0 21 0,0 0 15,-21-22-15,0 22 0,22 0 16,-22 0-16,0 0 0,0-1 0,0 44 47,0-1-47,-22 0 0,1 0 0,21 0 15,0 0-15,0 1 0,0-1 16,-21 0-16,21 21 0,0-21 16,0 1-16,0-1 0,0 0 15,0 0-15,21-21 0,-21 21 16,21-21-16,1 0 0,-1 0 15,0 0-15,0 0 16,0 0-16,-21-21 0,21 0 16,1 21-16,-1-21 0,-21 0 0,21-1 15,-21 1-15,21 0 0,-21 0 16,0-21-16,0 20 0,0 1 0,0 0 16,0 0-16,0 0 0,0 0 15,0-1-15,-21 22 0,0 0 0,0-21 16,-1 21-16,1 0 15,0 0-15,0 0 0,0 21 16,21 1 0,0-1-1,21-21 1,0 0-16,0 0 0,0 0 16,1 0-16,-1 0 0,21 0 15,-21 0-15</inkml:trace>
  <inkml:trace contextRef="#ctx0" brushRef="#br1" timeOffset="56537.12">22564 7006 0,'21'0'15,"-21"21"17,0 1-32,0-1 15,0 0-15,0 0 0,0 0 16,0 0-16,0 1 0,0-1 0,0 0 15,0 0-15,0 0 0,0 0 16,0 1-16,0-1 0,0 0 16,-21-21-16,21 21 15,-22-21 17,22-21-1,0 0-31,0 0 0,0-1 15,0-20-15,0 21 0,0 0 16,22 0-16,-1-1 0,0-20 0,0 21 16,0 0-16,0 0 0,1-1 15,20 1-15,0 21 0,-21-21 0,22 21 16,-22 0-16,21 0 0,-21 0 0,1 0 16,-1 21-16,0-21 0,-21 21 15,0 1-15,21-1 0,-21 0 0,0 0 16,0 0-16,0 0 0,0 22 15,0-22-15,0 0 0,0 0 16,-21 0-16,21 1 0,0-1 0,0 0 16,-21 0-16,0 0 15,21 0-15,-22-21 16,22 22-16,22-22 47,-1-22-32,0 22-15,0-21 0</inkml:trace>
  <inkml:trace contextRef="#ctx0" brushRef="#br1" timeOffset="57004.38">23580 7049 0,'0'-22'0,"0"-20"15,-22 21-15,1 21 16,0 0-16,0 0 0,0 0 16,0 0-16,-1 0 0,-20 21 15,21-21-15,0 21 16,0 0-16,-22 1 0,22-1 0,0 0 16,0 0-16,0 0 0,21 0 0,0 1 15,0-1-15,0 0 0,0 0 16,0 0-16,21 0 0,0-21 15,0 22-15,0-22 16,22 0-16,-22 0 0,0 0 0,0 21 16,0-21-16,0 0 0,1 21 15,-22 0-15,21-21 16,-21 21-16,21 0 0,-21 1 16,0-1-16,0 0 15,0 0-15,-21-21 0,0 0 16,-1 21-16,1 0 15,0-21-15,0 0 16,0 22-16,0-22 0,-1 0 16,1 0-16,0 0 0,0 0 15,0 0-15,0 0 0,-1 0 16,1 0-16,21-22 0,-21 22 0,0-21 16,21 0-16,-21 21 0,21-21 15,0 0-15,0 0 0</inkml:trace>
  <inkml:trace contextRef="#ctx0" brushRef="#br1" timeOffset="57333.2">22267 6414 0,'0'0'0,"-21"0"0,0 0 16,0 0-16</inkml:trace>
  <inkml:trace contextRef="#ctx0" brushRef="#br1" timeOffset="57630.42">21124 6731 0,'0'0'0,"-21"21"0,42-21 47,0 0-47,1 0 0,-1 0 15,0 0-15,0-21 0,0 21 16,0 0-16,1 0 0,-1 0 0,0-21 16,0 21-16,0 0 15,0 0-15,1 0 0,-22-21 16,0 0 15</inkml:trace>
  <inkml:trace contextRef="#ctx0" brushRef="#br1" timeOffset="58917.46">4000 8297 0,'0'0'0,"0"22"16,22-1 15,-1-21-15,0 0-16,0 0 15,0 0-15,22 0 0,-22 0 0,21 0 16,0 0-16,22 0 0,-1 0 16,1 0-16,-1 0 0,22 0 0,0 0 15,-1 0-15,1 0 0,0-21 0,-1 21 16,22 0-16,0 0 0,0-22 15,0 22-15,0 0 0,21-21 0,-22 0 16,22 21-16,0 0 0,-21-21 0,21 21 16,0-21-16,0 21 0,0 0 15,0-21-15,0 21 0,-21 0 0,0 0 16,0-22-16,-22 22 0,1-21 16,0 21-16,-1 0 0,-20 0 15,-1-21-15,1 21 0,-1 0 0,1 0 16,-22-21-16,1 21 0,-1 0 0,0 0 15,-21 0-15,1 0 0,20-21 16,-21 21-16,0 0 0,0 0 16,1 0-16,-22-21 31,21 21-31,-21-22 78</inkml:trace>
  <inkml:trace contextRef="#ctx0" brushRef="#br1" timeOffset="60099.63">17611 7811 0,'0'0'0,"-22"0"16,1 0-16,0 0 0,0 0 15,21-22-15,-21 22 0,0 0 16,-1 0-16,1 0 15,42 0 32,1 22-31,-1-22-16,21 0 16,-21 0-16,22 0 0,-22 21 0,21-21 15,0 0-15,22 0 0,-22 0 16,22 0-16,-22 21 0,22-21 0,-1 0 15,22 0-15,-22 0 0,22 21 0,0-21 16,-1 0-16,1 0 0,0 21 16,-1-21-16,1 0 0,21 0 0,-22 21 15,1-21-15,21 0 0,21 0 16,-21 22-16,21-22 0,0 0 0,0 21 16,0-21-16,0 0 0,0 21 15,21-21-15,0 0 0,-21 21 0,21 0 16,0-21-16,-21 0 0,22 21 15,-22-21-15,0 0 0,21 22 16,-21-22-16,-21 21 0,21-21 0,-22 21 16,1-21-16,0 0 0,0 21 15,-21-21-15,-1 0 0,1 21 0,-22-21 16,1 0-16,-1 0 0,-20 0 16,-1 21-16,0-21 0,-20 0 0,-1 0 15,0 0-15,0 0 0,-42 0 63,0 0-63,0 0 15,-1 0-15,22-21 16</inkml:trace>
  <inkml:trace contextRef="#ctx0" brushRef="#br1" timeOffset="87591.89">4170 9948 0,'0'-21'15,"0"0"17,0 0-32,0 0 15,0 0 1,0-1-1,0 1 1,0 0 0,0 0 15,0 0 0,0 0 141,0-1-125,0 1 0,0 42 31,0 1-62,0-1-16,0 21 15,0-21-15,0 0 0,0 1 0,0 20 16,0-21-16,21 0 0,-21 22 15,0-22-15,0 21 0,0-21 16,0 22-16,0-22 0,0 0 0,0 21 16,0-21-16,0 1 0,0-1 15,0 21-15,0-21 0,0 0 0,0 1 16,0-1-16,0 0 0,0 0 16,0 0-16,0 0 15,0-42 48,0 0-63,0 0 15,0 0-15,0 0 0,0-1 16</inkml:trace>
  <inkml:trace contextRef="#ctx0" brushRef="#br1" timeOffset="89492.8">4254 9758 0,'0'21'63,"0"0"-63,0 0 0,0 1 16,0-1-16,0 0 0,0 0 0,0 21 15,0-20-15,0 20 0,0 0 16,0-21-16,0 22 0,0-1 0,0 0 15,0 22-15,0-22 0,0 1 16,0-1-16,0 21 0,0-20 0,-21-1 16,21 22-16,-21-22 0,21 0 0,-21 22 15,21-22-15,0 0 0,-21 1 16,21-1-16,-21-21 0,21 22 0,-22-22 16,22 21-16,0-21 0,0 0 0,0 1 15,0-1-15,0 0 16,0 0-16,0-42 47,0 0-47,0 0 0,0-1 15,0 1-15,0 0 0,0 0 16,0 0-16,0 0 0,0-22 0,0 22 16,0-21-16,0 21 0,0-22 0</inkml:trace>
  <inkml:trace contextRef="#ctx0" brushRef="#br1" timeOffset="89971.99">4170 10160 0,'0'0'0,"-21"0"15,21-21-15,0 0 0,-22 0 16,22-1-1,0 1 1,0 0-16,22 21 0,-1-21 16,21 21-16,-21-21 15,0 21-15,22-21 0,-22 21 0,21-22 16,1 22-16,-1 0 16,0 0-16,1-21 0,-1 21 0,0 0 15,1 0-15,-1 0 0,-21 21 0,21 1 16,-20-1-16,-1-21 0,0 21 15,-21 0-15,0 21 0,0-20 0,0-1 16,0 0-16,0 0 0,0 0 16,-21 0-16,-22 1 0,22-1 0,0 21 15,-21-21-15,-1 0 0,22 1 0,-21-22 16,0 21-16,20 0 0,1-21 16,-21 21-16,21-21 0,0 0 0,-1 0 15,1 0-15,0 0 0,0 0 16,0 0-16,0 0 15,21-21 17,0 0-17,21 0 1,0 21-16</inkml:trace>
  <inkml:trace contextRef="#ctx0" brushRef="#br1" timeOffset="90368.78">5101 10012 0,'0'0'0,"0"-21"0,0 0 31,0 42-15,0 0 0,0 0-16,0 0 15,0 0-15,0 1 0,-21-1 0,21 0 16,0 0-16,0 0 0,0 22 16,-21-22-16,21 0 0,0 0 15,0 0-15,0 22 0,0-22 0,0 0 16,0 0-16,0 0 0,0 0 15,0 1-15,21-22 32,0 0-17,0-22-15,0 1 16,1 0-16,-22 0 0,21 0 16,0 0-16,-21-1 0,21-20 0</inkml:trace>
  <inkml:trace contextRef="#ctx0" brushRef="#br1" timeOffset="90824.04">5186 9694 0,'0'0'0,"-21"0"15,-1 0-15,22 22 16,0-1-16,0 0 0,0 0 16,0 0-16,0 0 15,0 1-15,0-1 16,0 0-16,22-21 0,-1 0 16,0 0-16,0 0 15,0 0-15,0 0 16,1-21-16,-22 0 0,0-1 15,0 1-15,0 0 16,0 0-16,0 0 0,0 0 16,0-1-16,0 1 0,-22 21 15,22-21-15,-21 21 16,0 0-16,0 0 16,0 0-16,0 21 15,21 0-15,-22-21 0,22 22 16,0-1-16,0 0 0,0 0 15,0 0-15,0 0 0,0 1 16,0-1-16,0 0 16,22-21-16,-22 21 15</inkml:trace>
  <inkml:trace contextRef="#ctx0" brushRef="#br1" timeOffset="91279.78">6075 10160 0,'-21'0'0,"42"0"0,-64 0 16,22 0-16,0 0 0,0 0 16,0 0-16,42 0 47,21 0-47,-21 0 0,1 0 15,20 0-15,-21 0 0,21 0 0,-20 0 16,-1 0-16,0 0 0,0 0 15,21 0-15,-20 0 0,-1 0 0,0 0 16,0 0-16,0 0 0,0 0 16,1 0-1,-1 0-15,-42 0 63,-1 0-63,1 0 0,0 0 15</inkml:trace>
  <inkml:trace contextRef="#ctx0" brushRef="#br1" timeOffset="91599.59">6032 10266 0,'0'0'0,"0"21"15,0 0 1,22-21 0,-1 0-1,21 0-15,-21 0 0,0 0 0,1 0 16,-1 0-16,0 0 0,21 0 16,-21 0-16,1 0 0,-1 0 0,0 0 15,0 0-15,0 0 16,0 0-16,-21-21 15,22 21-15,-1 0 16,-21-21 0,21 21-1,-21-21 1,21 0-16</inkml:trace>
  <inkml:trace contextRef="#ctx0" brushRef="#br1" timeOffset="92120.31">6519 9864 0,'0'0'0,"-21"0"16,0 0-16,0 21 31,21 0-16,0 0-15,0 0 16,21-21-16,0 22 0,0-1 16,0 0-1,1-21-15,-1 0 0,0 21 16,0-21-16,0 0 0,0 0 16,1 21-16,-1-21 15,0 0-15,0 0 16,0 0-16,-21 21 47,0 1-32,-21-22-15,0 21 0,0-21 16,0 21-16,21 0 0,-22 0 0,1 0 16,0 1-16,-21-1 0,21 0 15,-1 0-15,1 21 0,0-20 0,-21 20 16,21-21-16,-1 0 0,1 22 0,21-22 15,-21 0-15,0 0 0,0 0 16,21 0-16,0 1 16,-21-22-16,21-22 47,0 1-47,21 21 15</inkml:trace>
  <inkml:trace contextRef="#ctx0" brushRef="#br1" timeOffset="93180.24">7853 9864 0,'-21'0'16,"-1"0"0,22-21-16,0-1 15,22 1 1,-1 21-16,-21-21 0,21 21 15,0 0-15,0-21 0,0 21 0,1 0 16,-1 0-16,0 0 0,0 0 16,0 0-16,0 0 0,1 0 0,-1 0 15,-21 21 1,21 0-16,-21 0 0,0 1 0,0-1 16,0 0-16,0 0 0,-21 0 0,0 22 15,-1-22-15,-20 0 0,21 0 16,-21 0-16,20 0 0,1 1 0,-21-1 15,21-21-15,0 21 0,-1-21 16,22 21 0,0-42 15,22 21-31,-1-21 16,0 21-16,0-21 0,0 21 15,0-22-15,1 22 16,-1 0-16,0 0 0,0 0 0,0 0 15,0 0-15,22 0 0,-22 0 0,0 0 16,0 0-16,0 22 0,1-1 16,-1-21-16,-21 21 0,21-21 0,-21 21 15,21 0-15,-21 0 16,0 1-16,0-1 0,0 0 16,-21 0-16,0-21 0,0 21 0,-1 0 15,-20 1-15,21-22 0,-21 21 16,20 0-16,-20-21 0,0 21 0,-1-21 15,22 0-15,-21 0 0,0 0 0,20 0 16,1 0-16,-21 0 0,21 0 16,0 0-16,-1 0 0,1 0 15,0 0-15,0-21 0,0 0 16,0 21 0,21-21-16,21 21 46,0-22-46,0 22 0,0 0 16,0-21-16,1 21 0</inkml:trace>
  <inkml:trace contextRef="#ctx0" brushRef="#br1" timeOffset="93436.09">8509 10160 0,'0'0'16,"21"-21"93,0 21-109,0 0 16,1-21-16</inkml:trace>
  <inkml:trace contextRef="#ctx0" brushRef="#br1" timeOffset="93800.16">8996 9758 0,'0'0'0,"0"-21"16,0 42 15,0 0-31,0 0 16,0 0-16,0 1 0,0 20 0,0-21 15,0 21-15,0-20 0,0 20 16,0-21-16,0 21 0,-21 1 0,21-22 16,0 21-16,-22-21 0,22 22 15,-21-22-15,21 0 0,0 21 0,0-20 16,0-1-16,-21 0 0,21 0 16,-21 0-16,21-42 46,0 0-30,21 21-16,0-21 0</inkml:trace>
  <inkml:trace contextRef="#ctx0" brushRef="#br1" timeOffset="94472.79">9334 9843 0,'0'0'0,"0"21"31,0 0-31,0 0 16,0 0-16,0 22 0,0-22 0,0 0 16,0 21-16,0-21 0,-21 22 15,21-22-15,-21 21 0,0-21 0,21 22 16,-21-22-16,0 0 0,21 0 0,-22 0 15,22 1-15,0-1 0,0 0 16,-21-21-16,21-21 31,21 0-15,1 21-16,-22-22 0,21 22 16,0-21-16,0 0 0,0 21 15,0 0-15,-21-21 0,22 21 16,-1 0-16,0 0 0,0-21 0,0 21 15,0-21-15,1 21 0,-1 0 16,0-22-16,0 22 16,0-21-16,-21 0 0,0 0 15,21 0-15,-21 0 16,0-1-16,0 1 0,0 0 16,0 0-16,0 0 0,0 0 31,-21 21-16,21 21-15,0 0 16,0 0-16,-21 0 16,21 0-16,0 1 0,-21-1 0,21 0 15,0 21-15,0-21 0,0 1 0,0-1 16,0 0-16,0 0 0,0 21 16,0-20-16,0-1 0,-21 0 15,21 0-15,0 0 0,0 0 16,0 1-1,0-44 32,0 1-47,21 21 0,-21-21 0,21-21 16,0 21-16,-21-1 0</inkml:trace>
  <inkml:trace contextRef="#ctx0" brushRef="#br1" timeOffset="95095.73">9969 9991 0,'0'0'0,"-21"-21"15,21-1 1,0 1-1,0 0-15,0 0 0,21 21 16,1-21-16,-1 21 0,0 0 16,0-21-16,0 21 0,0 0 0,1-22 15,-1 22-15,0 0 0,0 0 0,0 0 16,0 0-16,1 0 16,-1 0-16,-21 22 0,21-1 15,-21 0-15,0 0 0,0 0 16,0 0-16,0 1 0,0-1 15,0 21-15,0-21 0,0 0 0,0 1 16,-21-1-16,0 0 0,-1 0 16,1 0-16,0 0 0,0 1 0,0-1 15,0 0-15,-22-21 0,22 21 0,0 0 16,-21 0-16,20-21 0,1 22 16,0-1-16,0-21 0,0 21 0,0-21 15,-1 21-15,1-21 31,21 21-15,21-21 0,1 0-1,-1 0-15,0 0 0,0 0 0,21 0 16,-20-21-16,20 21 0,-21 0 0,21 0 16,1-21-16,-22 21 0,21 0 15,-21 0-15,22-21 0,-22 21 0,0 0 16,0 0-16,0-21 0,1 21 15,-1 0-15,0 0 16,-21-22 0,0 1-1</inkml:trace>
  <inkml:trace contextRef="#ctx0" brushRef="#br1" timeOffset="95928.35">8530 10097 0,'0'21'0,"0"0"16,0 0 0,0 0-1,21-21 17,-21-21-1,0 0-16,-21 21 32,42 0 47</inkml:trace>
  <inkml:trace contextRef="#ctx0" brushRef="#br1" timeOffset="97061.26">275 10118 0,'0'-21'15,"0"42"48,0 0-63,0 0 15,0 0-15,0 0 0,0 22 16,0-22-16,0 21 0,0-21 0,0 1 16,0 20-16,0-21 0,0 0 15,0 0-15,0 1 0,0-1 16,0-42 15,0-1-31,0-20 0,0 21 16</inkml:trace>
  <inkml:trace contextRef="#ctx0" brushRef="#br1" timeOffset="97615.68">254 9737 0,'-21'0'0,"0"21"31,21 0-31,0 0 0,0 0 16,0 1-1,21-22-15,0 0 0,0 0 16,0 0-16,0 0 15,1 0-15,-1 0 0,0 0 0,0 0 16,0 0 0,-21-22-16,0 1 15,-21 0 1,0 21-16,0 0 0,-22 0 16,22 0-16,0 0 0,0 0 0,0 0 15,0 0 1,-1 0-16,22 21 31,0 0-15,0 1 156,0-1-172</inkml:trace>
  <inkml:trace contextRef="#ctx0" brushRef="#br1" timeOffset="98336.79">296 10224 0,'0'-22'32,"0"1"-32,0 0 15,0 0-15,-21 0 0,0 21 16,0-21-16,0 21 0,-1 0 16,-20-22-16,21 22 0,0 0 15,0 0-15,-1 0 0,1 22 16,0-1-16,0-21 0,21 21 15,0 0-15,0 0 0,0 0 16,0 1-16,0 20 0,0-21 0,0 0 16,0 22-16,0-22 0,0 0 15,0 0-15,0 0 0,0 0 0,0 1 16,0-1-16,21-21 16,0 0-16,0 0 15,1 0-15,-1 0 0,21-21 16,-21-1-16,0 1 0,1 0 0,-1 0 15,0 0-15,21-22 0,-21 22 16,1-21-16,-1 21 0,0-22 16,0 1-16,0 0 0,0-1 15,1 1-15,-22 0 0,21-1 16,-21 1-16,0 0 0,0-1 0,0 1 16,0 0-16,0 21 0,0-22 15,0 22-15,0 0 0,0 42 31,0 0-15,0 0-16,-21 1 0,21 20 0,0 0 16,0 1-16,0-1 0,0 0 15,0 1-15,0-1 0,0 0 0,-22-21 16,22 22-16,0-1 0,0 0 16,0 1-16,0-22 0,0 21 15,0-21-15,0 22 0,0-22 16,0 0-16,0 0 0,22 0 15,-1-21-15,-21 22 16,21-22-16,0 0 16,0 0-16,-21-22 0,21 22 15,-21-21-15,22 0 0</inkml:trace>
  <inkml:trace contextRef="#ctx0" brushRef="#br1" timeOffset="98796.53">783 10139 0,'0'21'31,"0"0"-15,0 0-16,0 1 0,-21-1 16,21 21-16,0-21 15,0 0-15,0 1 0,0-1 0,0 0 16,0 0-16,0 0 0,0 0 15,0 1-15,21-1 0,-21 0 0,0 0 16,21-21 0,0 0-16,1 0 0,-1 0 15,0 0-15,0 0 16,0-21-16,-21 0 0,21 0 0,1 21 16,-22-22-16,0-20 0,21 21 15,-21 0-15,21 0 0,-21-1 0,0-20 16,0 21-16,0 0 0,0 0 15,0-1-15,-21 1 0,0 0 0,-1 0 16,1 0-16,0 21 0,0 0 16,0 0-16,0 0 0,-1 0 15,1 0-15,21 21 0,-21 0 16,21 0-16,-21-21 0,21 21 16,0 1-16,0-1 0,0 0 15,0 0-15,0 0 0,0 0 16,21 1-16,0-1 0,0-21 0,-21 21 15,22-21-15,-1 0 0,0 0 16,0 0-16</inkml:trace>
  <inkml:trace contextRef="#ctx0" brushRef="#br1" timeOffset="99295.49">1312 10181 0,'0'0'0,"0"-21"16,0 42 15,0 0-15,0 1-16,-21-1 15,21 21-15,0-21 0,0 0 0,0 1 16,0 20-16,0-21 0,0 0 16,0 0-16,0 1 0,21-1 0,0 0 15,-21 0-15,22-21 0,-1 21 16,0-21-16,0 0 0,0 0 15,0 0-15,1 0 0,-1 0 16,0 0-16,0-21 0,0 0 0,-21 0 16,21 21-16,1-43 15,-1 22-15,0 0 0,-21 0 0,0-21 16,21 20-16,-21-20 0,0 21 16,0 0-16,0-22 0,0 22 0,0 0 15,0 0-15,0 42 31,0 0-15,0 0-16,-21 1 0,21-1 0,0 0 16,0 21-16,0-21 15,0 22-15,0-22 0,0 0 0,0 0 0,0 0 16,0 1-16,0-1 0,0 0 16,0 0-16,21-21 0,0 0 15,0 0-15,1 0 16,-1 0-16,0 0 0,0-21 15,0 0-15,0 0 0,1-1 16</inkml:trace>
  <inkml:trace contextRef="#ctx0" brushRef="#br1" timeOffset="99862.67">2074 9864 0,'0'0'0,"0"-21"0,0-1 0,-21 22 16,0 0-1,0 22-15,21-1 16,0 0-16,0 0 0,0 21 16,0-20-16,0 20 0,0-21 0,0 21 15,-21 1-15,21-22 0,0 21 0,0 1 16,0-22-16,-22 21 0,22-21 16,0 22-16,0-22 0,0 0 0,0 0 15,0 0-15,0 0 0,0 1 16,0-1-16,0-42 47,0-1-47,0 1 15,0 0-15,0 0 0,0 0 0,22 0 16,-1-22-16,-21 22 0,21 0 16,0 0-16,0 0 0,0 21 0,1-22 15,-1 1-15,21 21 0,-21 0 16,0 0-16,1 0 0,-1 0 0,21 0 15,-21 0-15,0 21 0,1 1 16,-1-1-16,-21 0 0,0 21 16,0-21-16,0 1 0,0-1 0,0 0 15,-21 0-15,21 21 0,-22-20 16,-20-1-16,21 0 0,0 0 16,0 0-16,-22 0 0,22 1 15,-21-22-15,21 21 0,-1 0 0,1-21 16,-21 0-16,21 0 0,0 0 15,-1 0-15,1 0 0,0 0 16,0 0-16,21-21 16,0 0-16,0-1 15,0 1-15,0 0 16,21 0-16,-21 0 0,21-22 16,0 22-16</inkml:trace>
  <inkml:trace contextRef="#ctx0" brushRef="#br1" timeOffset="100209.75">2688 9716 0,'0'0'16,"0"-22"-1,0 44 1,0-1-16,0 0 0,0 0 15,-21 21-15,21 1 0,0-22 0,0 21 16,0 1-16,0-1 0,-21 0 16,21-21-16,0 22 0,-21-1 15,21-21-15,0 22 0,0-1 16,0-21-16,-22 21 0,22-20 0,-21 20 16,21-21-16,0 0 0,0 0 0,0 1 15,0-1-15,0 0 16,0-42 15,21 0-15,-21-1-16,22 1 0,-1 0 15,0 0-15,-21 0 0</inkml:trace>
  <inkml:trace contextRef="#ctx0" brushRef="#br1" timeOffset="100643.87">2815 10266 0,'21'21'16,"-21"0"-16,21-21 15,1 0-15,-1 0 0,0 0 16,0 0-16,0 0 16,0 0-16,1 0 0,20-21 0,-21 21 15,0-21-15,0 21 0,1-21 16,-1 21-16,0-21 0,0 21 15,0-22-15,-21 1 0,21 21 0,-21-21 16,0 0-16,0 0 0,0 0 16,-21 21-16,0 0 0,0 0 15,0 0-15,0 0 0,-1 0 0,1 0 16,-21 0-16,21 21 0,0-21 16,-1 21-16,1 0 0,0 0 0,0 22 15,0-22-15,0 21 0,21-21 16,0 22-16,-22-22 0,22 21 0,0-21 15,0 22-15,0-22 0,0 0 0,0 0 16,22-21-16,-1 21 16,0-21-16,0 0 0,0 21 0,22-21 15,-22 0-15,21 0 0,-21 0 16,22 0-16,-1 0 0,-21-21 0,21 21 16,-20-21-16,-1 21 0,21-21 0,-21 21 15,0-21-15,1 0 0,-22-1 16,0 1-16,21 0 0</inkml:trace>
  <inkml:trace contextRef="#ctx0" brushRef="#br1" timeOffset="102932.15">1630 12002 0,'0'-22'15,"0"1"1,0 0-16,0 0 0,0 0 31,0 42 0,0 0-15,0 21-16,0-20 0,0-1 16,0 21-16,0-21 0,0 22 0,0-22 15,0 0-15,0 21 0,0-21 16,0 1-16,0-1 0,0 0 0,0 0 16,0 0-1,0-42 16,0 0-15,0 0-16,0 0 16</inkml:trace>
  <inkml:trace contextRef="#ctx0" brushRef="#br1" timeOffset="103347.91">1630 11663 0,'0'0'0,"0"-21"15,0 0-15,-21 21 0,-1 0 16,1 0 0,21 21-1,0 0-15,0 0 16,0 0-16,0 0 0,21-21 16,1 0-1,-1 0-15,0 0 0,0 0 16,0 0-16,0 0 15,1-21-15,-1 21 0,0-21 0,-21 0 16,21 21-16,-21-21 16,0 0-16,0-1 15,-21 22 1,0-21-16,0 0 16,-1 21-16,1 0 0,0 0 15,0 0-15,0 0 0,21 21 16,-21 0-16,-1 1 15,22-1-15,0 0 0,0 0 16,0 0-16,0 0 16,0 1-16,22-1 0,-1 0 15,0-21-15,0 21 0,21 0 16,-20-21-16,-1 21 0</inkml:trace>
  <inkml:trace contextRef="#ctx0" brushRef="#br1" timeOffset="103848.62">2095 11896 0,'0'0'0,"0"21"15,0 0-15,0 0 16,0 0-16,0 1 16,0-1-16,0 0 0,0 0 0,0 21 15,0-20-15,0-1 0,0 21 16,0-21-16,0 0 0,0 1 0,0-1 15,0 0-15,0 0 0,0 0 16,0 0-16,0 1 0,0-1 16,0-42 31,0-1-47,0 1 0,0 0 15,22 0-15,-1 0 0,-21-22 16,21 1-16,0 21 0,0-21 0,0-1 15,22 1-15,-22 0 0,21-1 16,-21 22-16,22 0 0,-22 0 16,21 21-16,1 0 0,-22 0 0,21 0 15,-21 21-15,22 0 0,-22 21 0,0-20 16,0-1-16,0 21 0,-21 0 16,21-20-16,-21 20 0,0 0 15,0-21-15,0 22 0,0-22 0,0 0 16,0 0-16,0 0 0,-21 1 15,21-1-15,-21-21 0,21 21 0,0-42 47,0 0-47,0-1 0,21 1 16,0 0-16</inkml:trace>
  <inkml:trace contextRef="#ctx0" brushRef="#br1" timeOffset="104147.96">3154 11515 0,'0'0'0,"0"21"15,-21 0 1,21 0-16,0 0 0,0 1 0,0 20 16,-22-21-16,22 21 0,0 1 15,0-1-15,0 0 0,0 1 0,-21 20 16,21-20-16,0-1 0,0 0 15,0 1-15,0-1 0,0 0 0,0-21 16,0 22-16,0-22 16,0 0-16,0 0 0,0 0 0,0 1 15,21-22-15,1 0 16,-1 0-16,0-22 16,0 22-16,-21-21 0,21 0 15,0 0-15,-21 0 0,0 0 16,0-1-16,0-20 0,22 21 0</inkml:trace>
  <inkml:trace contextRef="#ctx0" brushRef="#br1" timeOffset="104363.84">2984 11896 0,'22'0'31,"-1"0"-31,0 0 16,0 0-16,0 0 0,0 0 16,1 0-16,-1 0 0,21-21 0,-21 21 15,0-22-15,22 22 0,-22 0 0,0 0 16,0-21-16,0 21 0,1 0 16</inkml:trace>
  <inkml:trace contextRef="#ctx0" brushRef="#br1" timeOffset="104952.52">4381 11896 0,'0'0'0,"0"-21"15,0-1-15,0 1 16,22 0-16,-22 0 0,42 21 16,-21-21-16,0 21 0,0 0 15,1 0-15,20 0 0,-21 0 0,0 0 16,0 0-16,22 21 0,-22-21 15,0 21-15,0 0 0,0 0 0,1 1 16,-1 20-16,-21-21 0,0 21 0,21-20 16,-21 20-16,0-21 0,0 21 15,0 1-15,0-22 0,0 21 0,0-21 16,0 1-16,0-1 0,0 0 16,-21 0-16,21 0 0,0 0 15,-21-21-15,-1 22 0,1-22 16,21-22 15,21 1-15,-21 0-16,22 0 0,-1-21 15,0 20-15,-21-20 0,21 21 0,0-21 16,0-1-16,1 1 0,-1 21 0,0-22 16,0 22-16,0-21 0,-21 21 15,21 0-15,1-1 0,-1 22 31,0 0 1,0 0-32,0 0 15</inkml:trace>
  <inkml:trace contextRef="#ctx0" brushRef="#br1" timeOffset="105483.76">6181 11896 0,'-22'0'0,"44"0"0,-65 0 0,22 0 16,42 0 15,0 0-15,1 0-16,-1 0 0,21 0 16,-21 0-16,0 0 0,22 0 0,-22 0 15,21 0-15,-21 0 0,1 0 16,20 0-16,-21 0 0,0 0 15,22 0-15,-22 0 0,0 0 0,0 0 16,0 0-16,0 0 16,-42 0 15,0 0-31,0 0 0,0 0 16</inkml:trace>
  <inkml:trace contextRef="#ctx0" brushRef="#br1" timeOffset="105732.61">6096 12023 0,'21'0'32,"0"0"-32,0 0 0,1 0 0,-1 0 15,0 0-15,0 0 0,0 0 16,0 0-16,22 0 0,-22 0 0,0 0 15,0 0-15,22 0 0,-22 0 16,0 0-16,0 0 0,0 0 0,0 0 16,-21-21-16,22 21 0,-1 0 15,-21-22 1,0 1-16,0 0 16</inkml:trace>
  <inkml:trace contextRef="#ctx0" brushRef="#br1" timeOffset="106160.38">6583 11705 0,'0'0'0,"-21"-21"16,-1 21-1,22 21 17,0 0-32,0 1 15,22-1-15,-1 0 0,0-21 16,0 21-16,0-21 15,0 0-15,1 0 0,-1 21 0,0-21 16,0 0-16,0 0 0,0 0 0,22 0 16,-22 0-16,0 0 0,21 0 15,-20 0-15,-1 0 0,0 0 0,0 0 16,0 0-16,-42 0 31,0 0-31,-21 21 16,20 1-16,1-1 0,0 0 15,-21 0-15,21 0 0,-1 22 16,-20-22-16,21 21 0,0-21 0,0 22 16,-1-22-16,1 0 0,0 21 15,21-21-15,-21 1 0,0-1 16,21 0-16,0 0 0,0 0 16,21-21 15,0 0-31,0-21 15,0 21-15,22-21 0</inkml:trace>
  <inkml:trace contextRef="#ctx0" brushRef="#br1" timeOffset="106336.28">8699 11726 0,'0'-21'15</inkml:trace>
  <inkml:trace contextRef="#ctx0" brushRef="#br1" timeOffset="106611.12">8530 11578 0,'21'0'47,"0"0"-47,1 0 0,-1 0 0,0 0 16,0 0-16,0 0 0,0 0 0,1 0 15,-1 0-15,0 0 0,0 0 16,0 0-16,0 0 16,-42 0 15,0 0-31,0 0 16</inkml:trace>
  <inkml:trace contextRef="#ctx0" brushRef="#br1" timeOffset="107181.8">8530 11578 0,'0'0'0,"-21"0"16,0 0-16,0 0 0,21 21 15,0 1 1,-22-22-16,22 21 0,-21 0 16,21 0-16,-21 0 0,21 0 15,0 1-15,-21-1 16,21 0-16,0 0 0,-21-21 0,21 21 15,0 0-15,0 1 0,0-1 16,21-21 47,0 0-63,0-21 0,-21-1 15,21 22-15,1 0 16,-1 0-16,-21-21 0,21 21 0,0 0 15,0 0-15,22 0 0,-22 0 0,0 0 16,21 0-16,-21 0 0,22 0 16,-22 0-16,21 21 0,-21-21 0,1 22 15,20-1-15,-21-21 0,0 21 0,0 0 16,-21 0-16,22 0 16,-22 1-16,0-1 0,0 0 0,0 0 15,-22-21-15,1 21 0,0 0 0,0 1 16,0-22-16,-22 21 0,22 0 15,-21-21-15,21 21 0,-22-21 0,22 0 16,-21 0-16,21 21 0,0-21 16,-22 0-16,22 0 0,0 0 15,0 0-15,0 0 0,-1 0 0,1 0 16,0 0-16,0 0 16,21-21-16,0 0 46,0 0-30</inkml:trace>
  <inkml:trace contextRef="#ctx0" brushRef="#br1" timeOffset="115768.76">17611 10097 0,'0'-22'0,"0"1"16,0 0-16,0 0 16,0 42 30,0 0-46,0 0 0,0 1 16,0-1-16,0 21 0,0-21 0,0 22 16,0-22-16,0 21 0,0 0 0,-22 1 15,22-22-15,0 21 0,-21-21 16,21 22-16,-21-22 0,21 0 0,0 0 16,0 0-16,0 1 0,-21-22 0,21 21 15,-21-21 1,21-21-1,0-1 1,0 1-16,0 0 0,0 0 16,0 0-16,0-22 0,0 22 0,0-21 15,0 0-15,0-1 0,0 22 16,21-21-16,0-1 0,-21 1 0,21 21 16,0-21-16,1 20 0,-1 1 0,0 0 15,21 0-15,-21 0 0,1 21 16,-1 0-16,21 0 0,-21 0 0,0 0 15,22 21-15,-22 0 0,0 0 16,0 0-16,0 22 0,1-22 16,-22 0-16,21 21 0,-21-20 0,21 20 0,-21-21 15,0 21-15,0-20 16,0 20-16,0-21 0,0 0 0,0 0 16,-21 1-16,21-1 0,-21-21 0,21 21 15,0 0-15,-22-21 16,1 0-1,21-21-15,0 0 0,0 0 16,0-1-16,0-20 16,0 21-16,0 0 0,0-22 0,21 22 15,1-21-15,-1 21 0,0-22 16,0 22-16,0-21 0,0 21 16,1 0-16,20-1 0,-21 1 0,21 0 15,1 21-15,-22 0 0,21 0 16,-21 0-16,1 0 0,20 0 0,-21 0 15,0 21-15,-21 0 0,0 22 0,21-22 16,-21 0-16,0 21 0,0-20 16,0 20-16,0-21 0,0 21 0,0-20 15,0 20-15,-21-21 0,21 21 0,0-20 16,0-1-16,0 0 0,0 0 16,0 0-16,21 0 0,1-21 15,-1 0-15,0 0 0,0 0 0,0 0 16,22 0-16,-22 0 0,21 0 15,-21-21-15,22 21 0,-1-21 16,-21 0-16,21 0 0,-20 0 0,20-1 16,-21 1-16,0 0 0,0-21 15,1 21-15,-22-22 0,21 22 0,-21-21 16,21 21-16,-21-1 0,0 1 16,0 0-16,0 0 0,0 0 15,0 42 1,-21 0-1,21 0-15,-21 0 0,21 1 16,0-1-16,-22 21 0,22-21 16,-21 0-16,21 22 0,0-22 15,0 0-15,0 0 0,0 22 0,0-22 16,0 0-16,0 0 0,21-21 16,-21 21-16,22-21 15,-1 0-15,0 0 0,0 0 16,0 0-16,0 0 0,1-21 0,-1 0 15,0 21-15,0-21 0,0 0 16,0-1-16,1 1 0,-1 0 0,0 0 16,0-21-16,0 20 0,0 1 15,1-21-15,-22 21 0,21 0 0,0-1 16,-21 1-16,0 0 0,0 0 16,21 21-16,-42 21 31,0 0-16,0 0-15,21 1 16,-22-1-16,22 21 0,0-21 0,-21 0 16,21 1-16,-21 20 0,21-21 0,0 0 15,0 0-15,0 1 0,0-1 16,0 0-16,0 0 0,21 0 16,0-21-16,1 0 0,-1 0 0,0 0 15,0 0-15,21 0 0,-20 0 16,-1 0-16,21 0 0,-21-21 0,0 21 15,22-21-15,-22 0 0,0 21 16,0-21-16,0-1 0,1 1 16,-22 0-16,21 0 0,-21 0 15,0 0 1,0-1 15,0 1 94,0 0-109,0 0-1,0 0-15,0 0 16,0-1-16,0 1 16,0 0-16,0 0 0,21 0 0,-21 0 15,0-1-15,21 1 0,-21-21 16,0 21-16,0 0 0,0-1 16,0 1-16,0 0 0,0 0 0,0 0 15,0 42 16,-21 0-31,0 0 16,21 0-16,-21 22 0,21-22 16,0 21-16,0-21 0,-22 22 0,22-1 15,-21-21-15,21 22 0,0-1 0,-21-21 16,21 21-16,0-20 0,0 20 16,0-21-16,0 0 0,0 0 0,21 1 15,0-1-15,1 0 0,-1-21 16,0 21-16,0-21 0,0 0 15,0 0-15,1 0 0,-1 0 0,21 0 16,-21 0-16,0 0 0,1-21 0,-1 21 16,0-21-16,21 0 0,-21-1 15,-21 1-15,22 0 0,-1 0 0,0 0 16,-21 0-16,0-1 0,21-20 0,-21 21 16,21 0-16,-21 0 0,21-1 15,-21 1 1,0 42-1,0 1-15,0-1 16,-21 0-16,21 0 0,-21 21 16,21 1-16,-21-22 0,21 21 0,0 1 15,0-1-15,-21 0 0,21 1 16,-21 20-16,21-21 0,0 1 0,-22 20 16,1-20-16,0 20 0,0-21 0,0 22 15,0-1-15,-1 1 0,1-22 16,-21 22-16,0 42 0,20-64 15,1-21-15,0 21 0,0-20 16,21-1-16,-21 0 0,21 0 0,0 0 16,0-42-1,0 0-15,21 0 16,0-22-16,0 22 16,-21 0-16,21-21 0,22-1 0,-22-20 15,0 21-15,0-22 0,22 22 16,-22-22-16,0 1 0</inkml:trace>
  <inkml:trace contextRef="#ctx0" brushRef="#br1" timeOffset="116468.24">20129 10753 0,'0'-64'16,"22"-211"0,-22 233-16,-22 423 0,44-805 0,-22 403 15,0-21-15,21 21 0,-21 0 16,21-1-16,-21 1 0,21 0 0,0 0 16,0 21-16,1 0 0,-1 0 0,0 0 15,21 0-15,-21 0 0,1 21 16,-1 0-16,0-21 0,0 21 15,0 22-15,0-22 0,1 0 0,-22 0 16,21 22-16,-21-22 0,0 0 16,0 0-16,0 0 0,-21 0 0,-1 1 15,-20-1-15,21 0 0,0-21 0,0 0 16,-1 21-16,-20-21 0,21 0 16,0 0-16,0 0 0,-1 0 0,1 0 15,0 0-15,21-21 0,-21 21 16,21-21-16,0 0 15,0-1 1,0 44 156,21-1-94,-21 0-47,21-21 79,0 0-95,1 0 1</inkml:trace>
  <inkml:trace contextRef="#ctx0" brushRef="#br1" timeOffset="117471.9">20129 9843 0,'0'21'16,"0"0"-16,0 0 0,0 0 15,0 22-15,-21-22 0,21 21 0,-21-21 16,21 22-16,-21-1 0,0-21 16,21 21-16,0 1 0,-21-22 0,-1 21 15,22-21-15,-21 1 0,21 20 16,-21-21-16,21 0 0,0 0 15,0 1-15,21-22 47,-21-22-47,21 1 0,-21 0 16,0 0-16,0-21 0</inkml:trace>
  <inkml:trace contextRef="#ctx0" brushRef="#br1" timeOffset="117664.79">19939 10075 0,'21'0'32,"0"0"-32,0 0 0,1 0 15,-1 0-15,0 0 0,0 0 16,0 0-16,0 0 0,1-21 0,-1 21 15,0 0-15,0 0 0,0 0 0</inkml:trace>
  <inkml:trace contextRef="#ctx0" brushRef="#br1" timeOffset="118348.42">20828 9885 0,'0'0'0,"0"-21"0,0 0 0,0-1 16,0 1-16,-21 21 16,0 0-1,-1 0-15,22 21 0,-21 22 16,0-22-16,0 21 0,0 1 0,0-1 15,-1 0-15,1 1 0,21-1 0,-21 0 16,0 1-16,0-1 0,0 0 16,21 1-16,0-22 0,0 21 15,0-21-15,0 22 0,0-22 0,0 0 16,21 0-16,0-21 16,0 0-16,0 0 0,0 0 0,1 0 15,-1 0-15,21-21 0,-21 0 16,0 0-16,22-1 0,-22 1 0,0 0 15,0 0-15,0 0 0,1 0 0,-1-1 16,0-20-16,0 21 0,-21 0 16,0 0-16,21-1 0,-21 44 31,0-1-31,0 0 16,0 0-16,0 0 0,0 0 15,0 22-15,-21-22 0,21 0 0,0 0 16,0 0-16,0 1 0,0-1 15,0 0-15,21-21 32,0 0-32,1-21 15,-22 0 1,21-1-16,0 1 0</inkml:trace>
  <inkml:trace contextRef="#ctx0" brushRef="#br1" timeOffset="118512.33">21188 10097 0,'0'0'0,"-21"0"31,42 0 16,0 0-31</inkml:trace>
  <inkml:trace contextRef="#ctx0" brushRef="#br1" timeOffset="120488.19">21548 10160 0,'-22'0'15,"1"0"-15,0 0 0,0 0 16,0 0-16,0 0 15,-1 21-15,1 0 0,21 1 16,-21-1-16,0 0 0,21 21 0,0-21 16,-21 22-16,21-22 0,0 21 0,0-21 15,0 22-15,0-22 0,0 0 16,0 0-16,0 0 0,21 1 16,0-1-16,0 0 0,0-21 0,22 0 15,-1 0-15,0 0 0,1 0 16,-1 0-16,0 0 0,1 0 0,20 0 15,-20 0-15,-1-21 0,0 21 0,22-21 16,-22-1-16,-21 22 0,22-21 16,-22 0-16,21 0 0,-21-21 0,0 20 15,1 1-15,-22-21 0,0 21 0,0-22 16,0 22-16,0 0 0,0 0 16,0 0-16,0 0 0,-22 21 0,1 0 15,0 0-15,0 0 16,0 0-16,0 0 0,-22 0 0,22 21 15,0 0-15,0 0 0,0 0 16,-1 0-16,1 1 0,0 20 16,21-21-16,0 0 0,-21 0 0,21 1 15,0-1-15,0 0 0,0 0 0,0 0 16,0 0-16,21-21 16,0 0-16,0 0 0,1 0 15,-1 0-15,0 0 0,0 0 0,0-21 16,0 0-16,22 0 0,-22 0 15,0 0-15,0-1 0,0-20 16,-21 21-16,0 0 0,22 0 16,-22-22-16,21 22 0,-21 0 15,0 0-15,0 42 32,0 0-32,-21 0 15,21 0-15,-22 1 0,22-1 0,0 0 16,0 0-16,0 0 0,0 0 15,0 1-15,0-1 0,0 0 0,0 0 16,22-21-16,-1 21 0,0-21 0,0 0 16,0 0-16,0 0 0,1 0 15,-1 0-15,0 0 0,21 0 0,-21-21 16,22 21-16,-22-21 0,21 0 16,-21 0-16,1-22 0,20 22 15,-21-21-15,106-170 16,-127 170-16,21-1 15,0 1-15,-21 0 0,0 21 16,0-22-16,0 22 0,0 0 0,0 42 31,-21 0-15,0 22-16,21-22 0,0 21 0,-21 0 16,21 1-16,-21-1 0,21 0 15,0 1-15,0-1 0,0 0 0,0 1 16,0-1-16,0 0 0,0-20 15,0-1-15,0 21 0,21-21 16,0 0-16,-21 1 0,21-1 0,0-21 16,1 0-16,-1 21 0,0-21 15,0 0-15,0 0 0,0 0 0,1 0 16,-1-21-16,0 0 0,0-1 0,0 1 16,0 0-16,1 0 0,-1-21 15,0 20-15,0-20 0,-21 21 16,21-21-16,0 20 0,-21 1 0,22 0 0,-22 0 15,0 42 17,0 0-32,0 0 0,0 1 0,-22-1 15,22 0-15,-21 21 0,21-21 16,-21 1-16,21 20 0,0-21 0,0 0 16,0 0-16,0 1 0,0-1 15,0 0-15,21-21 16,0 21-16,1-21 0,-1 0 15,0 0-15,0 0 16,0 0-16,0-21 0,1 21 0,-22-21 16,21 21-16,0-21 0,0-1 0,0 1 15,-21 0-15,21 0 16,1 0-16,-22-22 0,0 22 0,21 0 16,0 0-16,-21 0 0,0 42 46,0 0-46,0 0 0,-21 0 16,21 1-16,-21-1 0,21 0 16,-22 0-16,22 0 0,0 0 0,0 1 15,0-1-15,0 0 16,22-21 0,-1 0-16,0 0 15,0 0-15,0 0 16,-21-21-16,21 21 15,-21-21-15,22-1 0,-22 1 0,0 0 16,0 0-16,0 0 0,0 0 0,0-1 16,0 1-16,0 0 0,-22 21 15,1-21-15,21 0 0,-21 21 0,0-21 32,42 21-1,0-22-31,0 22 15,1 0-15,20-21 0,-21 21 16,0 0-16,0 0 0,1 0 0,-1 0 16,0 0-16,0 0 15,0 0-15,0 0 0,1 0 0,-22 21 16,21 1-16,-21-1 0,21 0 0,-21 0 16,0 0-16,0 0 0,0 1 15,0-1-15,0 0 0,0 0 0,0 0 16,0 0-16,0 1 0,0-1 15,0 0-15,-21-21 16,21 21-16,-21-21 0,-1 0 31,22-21-15,0 0 0,0 0-16,0-1 15,22 1-15,-22-21 0,21 21 16,0-22-16,0 22 0,21-21 0,-20 0 15,-1 20-15,21 1 0,0-21 16,-20 21-16,20 0 0,0-1 16,1 1-16,-22 21 0,21 0 0,-21 0 15,22 0-15,-22 0 0,-21 21 0,21 1 16,-21-1-16,0 0 0,0 21 0,0-21 16,0 22-16,0-1 0,0-21 0,-21 22 15,21-22-15,-21 21 0,-1-21 16,1 0-16,21 1 0,-21-1 0,0 0 15,21 0-15,-21-21 0,21 21 16,0-42 31,0 0-31,0 0-16,0 0 0</inkml:trace>
  <inkml:trace contextRef="#ctx0" brushRef="#br1" timeOffset="120712.33">24130 9948 0,'-21'0'0,"42"0"0,-63-21 16,20 21-16,1 0 0,21-21 15,-21 21 1,21-21-1,0 0 32,-21 21-47</inkml:trace>
  <inkml:trace contextRef="#ctx0" brushRef="#br1" timeOffset="120944.37">22902 10054 0,'0'21'0,"0"-42"0,21 42 31,22-21-31,-22 0 16,0 0-16,0 0 0,0 0 15,22 0-15,-22 0 0,0 0 0,0 0 16,0 0-16,1 0 0,-1 0 0,0 0 15,-42 0 17,0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25:32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1418 0,'0'-21'47,"0"0"-32,0 0-15,0 0 16,0-1-16,0 1 16,0 42 31,0 1-47,0-1 0,0 0 15,0 21-15,0-21 16,0 22-16,0-1 0,0 0 0,0 1 15,0-1-15,-21 0 0,21 1 16,-21-1-16,21 0 0,0-20 0,0 20 16,0 0-16,0-21 0,0 1 15,-21-1-15,21 0 0,0 0 16,0 0-16,0 0 0,0 1 16,0-44 46,0 1-62,0 0 16,0 0-16</inkml:trace>
  <inkml:trace contextRef="#ctx0" brushRef="#br0" timeOffset="448.25">2032 1820 0,'0'22'0,"0"-1"16,0 0-1,0 0 1,21-21 0,0-21 15,-21 0-15,0 0-16,0-1 15,-21 22 16,0 0-15,21 22 15,-21-22-31,21 21 0,0 0 32,21-42-17</inkml:trace>
  <inkml:trace contextRef="#ctx0" brushRef="#br0" timeOffset="1047.98">2900 1799 0</inkml:trace>
  <inkml:trace contextRef="#ctx0" brushRef="#br0" timeOffset="1236.88">2963 1926 0,'43'21'16,"-43"1"-1,21-22-15,-21 21 0,0 0 16,21 0-16,0-21 0,0 21 16,0-21-1,1 0 1,-1 0 0,-21-21-16,21 21 0,-21-21 15,21 0-15,0 0 16,-21-1-16,21 1 0,-21 0 0,22 0 15,-1-21-15,-21 20 0,0-20 16</inkml:trace>
  <inkml:trace contextRef="#ctx0" brushRef="#br0" timeOffset="1638.36">3492 1418 0,'22'0'32,"-1"0"-32,0 0 15,-42 0 204</inkml:trace>
  <inkml:trace contextRef="#ctx0" brushRef="#br0" timeOffset="5200.29">3365 1503 0,'0'-21'15,"22"0"17,-22-1-32,0 1 15,0 0 1,0 42 31,0 0-32,0 1-15,0-1 16,0 21-16,0-21 0,0 22 0,0-1 16,0 0-16,0 1 0,0-1 15,0 0-15,0 22 0,0-22 0,0 0 16,0 1-16,0-1 16,0 0-16,-22-20 0,22 20 0,0-21 15,0 0-15,0 0 0,-21 1 16,21-1-16,0 0 15,0-42 17,0 0-32,0-1 0,0 1 15,0 0-15,21 0 0,1 0 0,-22 0 16,21-22-16,0 22 0,-21 0 16,21-21-16,0 20 0,0 1 0,1 0 15,-1 0-15,0 0 16,0 0-16,0-1 0,0 22 0,1 0 15,-1 0-15,0 0 16,0 0-16,0 22 16,-21-1-16,21-21 0,-21 21 0,0 21 15,22-21-15,-22 1 0,21-1 16,-21 0-16,0 0 0,0 0 0,21 0 16,0 1-16,-21-1 0,21-21 15,-21 21-15,21-21 0,1 21 0,-1-21 16,0 0-16,0 0 15,0 0-15,0 0 0,1 0 16,-1 0-16,0-21 16,0 0-16,0-22 0,0 22 15,-21 0-15,0 0 0,22-21 16,-22-1-16,0 22 0,0-21 0,0-1 16,0 1-16,0 0 0,0-1 15,0 1-15,-22 0 0,22 21 0,0-22 16,-21 22-16,0 0 0,21 0 15,-21 21-15,21-21 0,-21 21 47,21 21-31,0 0 0,0 0-16,0 0 0,0 0 15,21 1 1</inkml:trace>
  <inkml:trace contextRef="#ctx0" brushRef="#br0" timeOffset="5816.94">4635 1545 0,'0'0'0,"0"-21"16,0 42 15,0 0-15,0 1-16,0-1 0,0 0 0,-21 0 15,21 21-15,0-20 0,0 20 16,0 0-16,0-21 0,0 22 0,-21-22 16,21 21-16,-21-21 0,21 1 15,-21 20-15,21-21 0,0 0 0,0 0 16,-21 1-16,21-1 15,-22-21 17,22-21-17,0-1-15,0 1 16,0 0-16,0 0 0,0-21 0,0 20 16,0-20-16,0 0 0,22-1 15,-1 1-15,0-21 0,0 20 0,0 1 16,0 0-16,22-1 0,-22 22 15,21-21-15,1 21 0,-1-1 0,0 1 16,1 0-16,-1 21 0,0 0 16,-21 0-16,22 0 0,-22 0 0,0 21 15,21 0-15,-20 1 0,-22-1 16,21 21-16,0 0 0,-21 1 16,21-1-16,-21 0 0,0 1 15,0-1-15,0 0 0,0 1 0,0-22 16,0 21-16,0-21 0,0 1 15,0 20-15,0-21 0,0 0 0,0 0 16,0 1 0,-21-22-1,0-22 1,21 1 0,0 0-16,0 0 0,-21 21 15,21-21-15</inkml:trace>
  <inkml:trace contextRef="#ctx0" brushRef="#br0" timeOffset="6084.79">4635 1842 0,'22'0'31,"-1"0"-31,0 0 0,0 0 16,0 0-16,0 0 0,22 0 15,-22 0-15,0 0 0,21-22 0,-20 22 16,-1-21-16,21 21 0,-21 0 16,0-21-16,1 21 0,-1 0 15,0 0-15,0 0 0,-21-21 16,21 21-16,0 0 16,1 0 15</inkml:trace>
  <inkml:trace contextRef="#ctx0" brushRef="#br0" timeOffset="6436.58">5694 1482 0,'0'-21'0,"-21"42"47,21 0-47,0 0 15,0 21-15,0-20 0,0-1 0,0 21 16,0 0-16,0-20 0,0 20 16,0 0-16,0 1 0,0-22 0,0 21 15,-22-21-15,22 22 0,0-22 16,0 0-16,0 0 0,0 0 15,0 0-15,0 1 0,0-1 0,0 0 16,0 0 0,0-42 15,0 0-15,0 0-16,0-1 15</inkml:trace>
  <inkml:trace contextRef="#ctx0" brushRef="#br0" timeOffset="6804.37">5588 1630 0,'-21'-42'16,"0"20"-16,21 1 16,0 0-1,21 0-15,0 21 16,21-21-16,-21 21 0,1-21 0,20 21 15,-21 0-15,21 0 0,1-22 16,-22 22-16,21 0 0,-21 0 0,1 0 16,20 0-16,-21 0 0,0 0 15,0 22-15,-21-1 0,0 0 16,0 0-16,0 0 0,0 0 16,0 1-16,-21-1 0,0 21 15,0-21-15,0 0 0,0 1 16,-1-1-16,-20 0 0,21 0 0,0 0 15,0 0-15,-1-21 0,1 22 16,0-22-16,0 0 0,21-22 63,21 22-63</inkml:trace>
  <inkml:trace contextRef="#ctx0" brushRef="#br0" timeOffset="11823.63">7514 1905 0,'0'0'15,"0"42"1,0-20-16,0-1 15,0 0 1,21-21-16,0 0 16,1 0-1,-1-21-15,-21 0 0,21-1 0,0 22 16,-21-21-16,21 0 0,0-21 16,1 21-16,-1-1 0,0-20 0,0 21 15,0-21-15,0-1 0,1 22 16,-22-21-16,21 21 0,0-22 15,0 22-15,0 0 0,0 0 0,1 0 16,-1 21-16,0 0 0,0-22 16,0 22-16,0 0 15,-21 22 1,22-1-16,-22 0 16,0 0-16,21-21 31,-21-21 0,0 0-31,0 0 16,0-1-1,0 1-15,-21 0 16,-1 21-16,1-21 0,0 21 16,0 0-16,0 0 15,0 0-15,-1 0 16,1 21-16,0 0 0,0 0 0,21 1 15,-21 20-15,0-21 0,21 21 16,0 1-16,0-1 0,0 0 0,0 1 16,0 20-16,0-42 0,0 22 15,21-1-15,-21-21 0,21 22 0,0-22 16,21 0-16,-20 0 0,-1 0 16,21 0-16,-21-21 0,0 0 0,22 0 15,-22 0-15,21 0 0,-21 0 16,22 0-16,-22 0 0,0-21 15,21 0-15,-20 0 0,-1 0 0,21 0 16,-21-1-16,0-20 0,1 21 16,-1-21-16,0-1 0,21 1 0,-21-22 15,1 22-15,-1 0 0,0-1 16,21 1-16,-21 21 0,1 0 0,20-22 16,-21 43-16,0-21 0,0 0 15,1 21-15,-1 0 0,0 0 0,0 0 16,0 21-16,0 0 15,1 1-15,-1-1 0,0 0 16,0 0-16,-21 0 16,0 0-16,21 1 0,-21-1 15,21-21-15,1 0 16,-22-21 15,0-1-31,0 1 16,0 0-16,-22 0 15,1 0-15,0 21 0,0-21 16,0-1-16,0 22 0,-1-21 16,-20 21-16,21 0 0,0 0 0,0 0 15,-1 0-15,-20 0 0,21 0 16,0 0-16,0 21 0,-1 1 16,1-1-16,0 21 0,0-21 15,0 22-15,0-1 0,21-21 0,0 21 16,0 1-16,0-1 0,0-21 0,0 22 15,0-22-15,0 0 0,0 0 16,0 0-16,21 0 0,0 1 0,0-22 16,0 0-16,0 0 0,22 0 15,-22 0-15,0 0 0,0 0 0,22 0 16,-22 0-16,0-22 0,21 1 16,-21 21-16,1-21 0,-1-21 0,0 21 15,-21-1-15,21 1 0,-21-21 16,21 0-16,-21 20 0,0-20 15,0 21-15,0-21 0,0 20 16,0 1-16,0 0 0,0 0 0,0 42 47,0 0-47,0 0 0,0 1 16,0 20-16,0-21 0,0 0 0,0 22 15,0-22-15,0 0 0,21 21 16,-21-21-16,0 1 0,22-1 0,-1 0 15,-21 0-15,21 0 0,0-21 0,-21 21 16,21-21-16,0 0 16,1 0-16,-1 0 0,0 0 0,0 0 15,0 0-15,0-21 0,1 0 16,-1 21-16,0-21 0,0-21 0,0 20 16,0-20-16,-21 0 0,22-1 15,-1 1-15,0 0 0,0-1 0,0-20 16,-21 21-16,0-1 0,21 1 15,-21-22-15,22 22 0,-22 0 0,0-1 16,0 22-16,0-21 0,0 21 16,0 0-16,-22-1 0,1 22 15,0 0-15,0 0 16,21 43-16,-21-22 16,21 0-16,0 21 0,0 1 15,0-1-15,0 0 0,0 1 0,0-1 16,0 0-16,0 1 0,0-1 15,0 22-15,0-22 0,0 0 0,0-21 16,0 22-16,0-1 0,21-21 16,0 22-16,0-22 0,-21 0 0,21 0 15,1-21-15,-1 21 0,0-21 16,0 0-16,0 0 0,0 0 0,1 0 16,20 0-16,-21 0 0,0 0 15,22-21-15,-22 0 0,0 0 0,0 0 16,0-1-16,22-20 0,-22 21 15,0-21-15,0-1 0,0 1 16,22 21-16,-22-22 0,0 22 0,0-21 16,0 21-16,-21 0 0,21 21 15,1-22-15,-1 22 0,0 0 16,-21 22 0,0-1-16,0 0 15,0 0-15,0 0 0,0 0 16,0 1-16,0-1 15,0-42 32,0-1-31,0 1-16,0 0 16,0 0-16,0 0 0,-21 0 15,0-1-15,-1 22 0,1 0 16,0 0-1,0 0-15,0 0 0,0 22 16,-1-1-16,1 0 16,21 21-16,0-21 0,-21 1 15,21 20-15,0-21 0,0 21 16,0-20-16,0 20 0,0-21 16,0 0-16,0 0 0,0 22 15,21-22-15,0 0 0,1 0 0,-1-21 16,0 21-16,0 1 0,0-22 15,0 0-15,22 0 0,-22 0 0,21 0 16,-21 0-16,22 0 0,-22 0 0,21 0 16,-21-22-16,1 1 0,20 0 15,-21 0-15,0 0 0,0 0 0,1-1 16,-1-20-16,0 21 16,0-21-16,0 20 0,-21-20 0,0 21 15,21 0-15,-21 0 0,0-1 0,22 1 16,-22 0-1,-22 21 1,1 21-16,0 0 16,21 1-16,0-1 0,0 0 15,-21 21-15,21-21 0,0 22 0,-21-22 16,21 0-16,0 0 0,0 0 0,0 1 16,0-1-16,0 0 0,0 0 15,21-21-15,0 0 0,0 0 16,0 0-16,1 0 15,-1 0-15,0 0 0,0 0 0,0-21 16,0 21-16,1-21 16,-1 0-16,21-1 0,-21 1 0,0 0 15,1-21-15,20 21 0,-21-22 16,0 22-16,-21 0 0,21-21 0,-21 20 16,22 1-16,-22 0 0,0 42 46,-22 0-46,22 1 0,0 20 16,0-21-16,0 0 0,0 0 0,0 22 16,0-22-16,0 0 0,0 0 15,0 0-15,0 1 0,0-1 16,0 0-16,22 0 0,-1 0 16,21 0-16,-21-21 0,0 0 0,22 22 15,-1-22-15,-21 0 0,22 0 0,-1 0 16,-21-22-16,21 1 0,1 0 15,-22 0-15,21 0 0,1 0 0,-22-1 16,21-20-16,-21 0 0,22-1 16,-22 1-16,0 21 0,-21-21 0,21-1 15,-21-20-15,21 20 0,-21 1 16,0 0-16,0-1 0,0 22 16,0-21-16,0 0 0,0 20 15,0 1-15,-21 21 0,0 0 16,0 21-1,0 1-15,21-1 0,-22 21 16,22 0-16,0-20 0,0 20 0,-21 0 16,21 1-16,0-1 0,0 0 15,0 1-15,0-1 0,0-21 0,0 21 16,0 1-16,0-22 0,0 21 16,0-21-16,21 1 0,1-1 0,-1 0 15,0 0-15,0 0 0,21 0 16,1-21-16,-1 22 0,0-22 0,1 0 15,-1 0-15,22 0 0,-22 0 16,0 0-16,-21 0 0,22 0 0,-1-22 16,0 1-16,-20 0 0,20 0 0,-21 0 15,21 0-15,-20-1 16,-1-20-16,0 21 0,0-21 0,-21 20 16,0-20-16,0 21 0,0 0 15,0 0-15,0-1 0,-21 1 0,0 21 16,0 0-16,-1 0 0,1 0 15,0 0-15,-21 0 0,21 0 0,-1 21 16,1 1-16,-21-1 0,21 0 16,0 21-16,-1-21 0,1 1 15,0 20-15,21-21 0,0 0 0,-21 22 16,21-22-16,0 0 0,0 0 16,0 0-16,0 0 0,21 1 15,0-22 1,0 0-16,1 0 0,-1 0 15,0 0-15,0-22 0,0 22 0,0-21 16,1 0-16,-1 0 0,0 0 16,0 0-16,0-1 0,0 1 15,-21-21-15,0 21 0,22 0 0,-22-1 16,21 1-16,-21 0 0,0 0 0,0 42 31,0 0-31,0 0 16,0 1-16,0-1 0,0 0 15,0 0-15,0 0 16,0 0-16,0 1 0,0-1 16,0 0-16,0 0 0,21-21 0,0 21 15,0-21-15,0 21 16,1-21-16,-1 0 0,0 0 16,0 0-16,0 0 0,0 0 0,22-21 15,-22 21-15,0-21 0,0 0 16,22 0-16,-22 0 0,0-1 0,0-20 15,0 21-15,0-21 0,1-1 16,-22 1-16,21 0 0,0-1 16,-21 1-16,0 0 0,0-1 0,0 22 15,0-21-15,0 21 0,0-1 16,0 1-16,0 0 0,0 0 0,-21 21 31,0 21-31,21 0 0,-22 0 0,1 1 16,0 20-16,21-21 0,0 21 15,-21 1-15,21-1 0,0-21 0,0 22 16,0-1-16,0 0 0,0-21 16,0 22-16,0-22 0,0 21 15,0-21-15,0 1 0,0-1 0,21 0 16,0-21-16,-21 21 0,21 0 16,1-21-16,20 21 0,-21-21 0,0 0 15,22 0-15,-1 0 0,0 0 16,-21 0-16,22 0 0,-1 0 0,-21 0 15,22-21-15,-22 0 0,21 0 16,-21 21-16,0-21 0,1-22 0,-1 22 16,0 0-16,0 0 0,-21 0 0,0 0 15,0-1-15,0 1 0,0 0 16,-21 21 0,0 0-16,21 21 15,0 0-15,-21 1 0,21-1 0,-22 0 16,22 0-16,-21 0 0,21 0 15,0 22-15,0-22 0,0 0 16,0-42-16,254 106 63,-254-85-63,64-149 46</inkml:trace>
  <inkml:trace contextRef="#ctx0" brushRef="#br0" timeOffset="11842.62">13187 1482 0</inkml:trace>
  <inkml:trace contextRef="#ctx0" brushRef="#br0" timeOffset="12348.04">12721 1376 0,'-21'21'15,"-21"-21"-15,42 21 16,-22-21-1,44 0 48,-1 0-63,0 0 16,0 0-16,0 0 15,0 0-15,1 0 0,-1 0 16,0 0-1</inkml:trace>
  <inkml:trace contextRef="#ctx0" brushRef="#br0" timeOffset="12716.83">12658 1418 0,'0'0'0,"-22"0"32,44 0-1,-1 0-31,0 0 16,21 0-16,-21 0 0,22 0 0,-1 0 15,-21 0-15,22 0 0,20 0 0,-21 0 16,1 0-16,-1 0 0,0 0 15,1 0-15,-22 0 0,21 0 0,1 0 16,-22 0-16,0 0 0,0 0 16,0 0-16,0 0 0,1 0 31,-1 0 0,-21-21-15,21 21-1</inkml:trace>
  <inkml:trace contextRef="#ctx0" brushRef="#br0" timeOffset="15332.56">15748 1672 0,'0'0'0,"0"21"15,21-21 17,0 0-17,0 0-15,-21-21 16,22 0-16,-1 21 15,-21-21-15,0 0 0,21 0 0,0-1 16,-21 1-16,0 0 0,0 0 16,0 0-16,0 0 15,-21-1-15,0 1 0,0 21 0,-22-21 16,22 21-16,0 0 0,-21 0 16,20 0-16,-20 0 0,0 0 0,-1 0 15,1 0-15,0 21 0,-1 0 16,1 1-16,0-1 0,-1 21 0,1-21 15,21 22-15,0-1 0,0 0 16,-1-21-16,22 22 0,0-1 0,0 0 16,0 1-16,0-22 15,0 21-15,0-21 0,22 1 0,-1-1 16,0 0-16,0 0 0,0 0 0,22-21 16,-22 0-16,21 0 0,-21 0 15,22 0-15,-1 0 0,-21 0 0,21-21 16,1 0-16,-22 0 0,21 0 15,-21-1-15,22 1 0,-22 0 0,0 0 16,21-21-16,-20 20 0,-22-20 16,21 0-16,-21 21 0,21-22 0,-21 1 15,0 21-15,0 0 0,0-1 16,0 1-16,0 0 0,0 42 31,-21 0-31,21 1 16,0-1-16,0 21 0,0 0 0,0-20 15,0 20-15,0 0 0,0-21 16,0 22-16,0-22 0,0 21 0,0-21 16,0 1-16,0-1 0,21 0 15,0 0-15,-21 0 0,21-21 0,0 21 16,1-21-16,-1 0 16,0 0-16,0 0 0,0 0 0,0 0 15,22 0-15,-22-21 0,0 21 16,0-21-16</inkml:trace>
  <inkml:trace contextRef="#ctx0" brushRef="#br0" timeOffset="15784.54">16214 1715 0,'0'0'0,"-22"-43"16,1 22-16,21 0 0,0 0 15,0 0-15,21-1 16,1 22-16,-1 0 15,0 0-15,0 0 0,21 0 16,-20 0-16,-1 22 0,21-1 0,-21-21 16,0 42-16,22-21 0,-22 0 15,0 1-15,0 20 0,0-21 16,1 21-16,-1-20 0,0 20 0,-21-21 16,0 0-16,0 22 0,0-22 15,0 0-15,0 0 0,0 0 0,0 0 16,0 1-16,0-1 15,-21-21-15,0 0 16,21-21-16,0-1 16,0 1-16,0 0 15,0 0-15,0 0 0,0 0 0,0-22 16,0 22-16,21-21 16,0-1-16,-21 22 0,21-21 0,0 21 15,-21-22-15,21 22 0,1 0 16,-1 0-16,0 0 0,-21 0 0,21-1 15,0 22-15,0 0 0,-21-21 16,22 21-16,-1 0 0,0 0 16,0 0-1,-21 21-15,21-21 0,-21 22 0,0-1 16,0 0-16</inkml:trace>
  <inkml:trace contextRef="#ctx0" brushRef="#br0" timeOffset="16144.34">17018 1947 0,'0'0'0,"21"0"0,0 0 0,0 0 16,1 0-16,-1 0 0,0 0 15,0-21-15,0 21 0,22-21 16,-22 21-16,0-21 0,0 0 0,0 0 16,0-1-16,1 1 0,-1 0 0,-21 0 15,0 0-15,0 0 0,0-1 16,0 1-16,0 0 0,0 0 0,-21 0 15,-1 21-15,1 0 0,0-21 16,0 21-16,0 0 0,0 0 0,-22 0 16,22 21-16,0 0 0,0 0 15,0 0-15,-1 0 0,1 1 16,0 20-16,21-21 0,-21 21 16,21-20-16,0 20 0,0-21 0,0 21 15,0-20-15,0-1 0,0 0 16,21 0-16,0 0 0,0 0 0,1 1 15,-1-22-15,21 21 0,-21-21 0,22 0 16,-1 0-16,0 0 0,1 0 16,20 0-16,-21 0 0,1 0 0,20 0 15,1 0-15</inkml:trace>
  <inkml:trace contextRef="#ctx0" brushRef="#br0" timeOffset="16640.05">18288 1884 0,'0'0'0,"0"-21"0,0 0 0,0-1 0,0 1 16,0 0-16,-21 0 0,0 0 16,-1 0-16,1-1 0,-21 22 0,21-21 15,0 21-15,-1 0 0,1 0 16,0 0-16,-21 0 0,21 0 0,-1 21 16,1 1-16,0-1 0,21 0 15,-21 0-15,0 0 0,0 22 16,21-22-16,0 0 0,0 21 15,0-21-15,0 1 0,0-1 0,0 0 16,0 0-16,0 0 0,0 0 0,0 1 16,21-22-16,0 21 15,0-21-15,0 0 0,0 0 0,1 0 16,-1 0-16,0 0 0,0-21 16,21-1-16,-20 1 0,-1 21 0,0-21 15,21 0-15,-21-21 0,1 20 16,-1 1-16,0-21 0,0 21 0,-21-22 15,21 22-15,-21-21 0,21 21 16,-21-22-16,0 22 0,0 0 16,0 42-1,-21 0-15,0 1 16,21-1-16,-21 0 0,21 21 16,0-21-16,-21 22 0,21-22 0,0 21 15,0-21-15,0 1 0,0-1 0,0 0 16,0 0-16,0 0 0,0 0 15,21-21-15,-21 22 0,21-22 16,0 0-16,0 0 16,1 0-16,-1 0 0,0-22 0,0 22 15</inkml:trace>
  <inkml:trace contextRef="#ctx0" brushRef="#br0" timeOffset="17652.14">20172 1545 0,'0'0'0,"-21"0"0,-1-21 0,1 21 16,0 0-16,0-21 0,0 21 0,0 0 16,-1-21-16,1 21 0,0 0 15,0 0-15,0 0 0,0 21 16,-1 0-16,1-21 0,0 42 16,0-20-16,0-1 0,0 21 0,-1-21 15,1 22-15,0-1 0,21-21 16,0 21-16,0-20 0,0-1 0,0 0 15,0 0-15,0 0 0,21 0 0,-21 1 16,21-22-16,22 0 0,-22 0 16,0 0-16,21 0 0,1 0 0,-22 0 15,21 0-15,1 0 16,-22-22-16,21 1 0,-21 0 0,22 0 16,-22 0-16,0 0 0,0-1 15,0 1-15,-21 0 0,0 0 0,0-21 16,0 20-16,-21 1 0,0 0 15,0 0-15,-22 0 0,22 0 0,0-1 16,-21 1-16,21 21 0,-1 0 16,1 0-16,21-21 15,21 21 17,1-21-32,20 21 0,-21 0 15,0 0-15,22-21 0,-1 21 0,-21-21 16,21 21-16,-20 0 0,20-22 0,-21 22 15,21 0-15,-20-21 0,-1 21 16,0-21-16,0 21 0,-21 21 47,0 0-47,0 1 16,0-1-16,0 0 0,0 21 0,-21-21 15,21 22-15,-21-1 16,21 0-16,-21 1 0,21 20 0,0-20 0,0-1 15,0 21-15,0-20 16,0-1-16,0 22 0,0-1 0,0-21 16,0 43-16,0-21 0,0 20 0,-22 1 15,22 0-15,-21-1 0,21 22 16,-21-21-16,21-1 0,0 22 0,0-21 16,0 0-16,0-1 0,0 1 0,-21 0 15,21-22-15,0 1 0,0-1 16,-21-21-16,21 1 0,0-22 0,0 0 15,0 0-15,-21 0 0,-1-21 0,1 0 16,0-21 0,0 0-16,21 0 0,-42 0 0,20 0 15,1-22-15,0 1 0,0 0 0,0-22 16,0 1-16,-1-1 0,1-21 16,0 22-16,21-22 0,0 1 0,0-1 15,0 0-15,0 1 0,0 20 16,0-21-16,0 22 0,0-1 0,0 1 15,21 21-15,0-22 0,1 22 16,20-1-16,-21 1 0,21 0 0,-20 21 16,20-22-16,0 1 0,1 0 0,-1 20 15,0-20-15,1 21 16</inkml:trace>
  <inkml:trace contextRef="#ctx0" brushRef="#br0" timeOffset="18067.9">21484 1249 0,'-21'0'0,"42"0"0,-42-21 0,21 0 31,21 21-31,21 0 0,-20 0 0,20-22 16,0 22-16,1 0 0,20 0 15,-21 0-15,1 0 0,20-21 0,-20 21 16,-1 0-16,0 0 16,-21 0-16,22 0 0,-22 0 0,0 0 15,-21 21-15,0 1 16,-21-22 0,0 21-16,0-21 0,-1 0 15,-20 0-15,0 0 0</inkml:trace>
  <inkml:trace contextRef="#ctx0" brushRef="#br0" timeOffset="18340.74">21632 1249 0,'0'21'0,"0"0"0,0 0 15,0 1-15,0-1 0,0 21 16,0 0-16,0-20 0,0 20 0,0 21 15,0-20-15,0-1 0,0 0 16,-21 1-16,21-1 0,0 0 0,0 1 16,0-22-16,-21 21 0,21-21 15,0 1-15,0-1 0,0 0 0,0 0 16,0 0 0,21-21-1,0 0-15,0-21 16,1 0-16,-22 0 0,21 21 15</inkml:trace>
  <inkml:trace contextRef="#ctx0" brushRef="#br0" timeOffset="18784.27">21929 1757 0,'0'-21'15,"0"0"-15,0-1 16,0 1-16,0 0 15,21 21 1,0-21-16,0 21 16,0 0-16,0 0 15,1 0-15,-1 21 0,0-21 16,-21 21-16,21 0 0,0 22 16,-21-22-16,0 0 0,21 21 0,-21-20 15,0-1-15,0 21 0,0-21 16,0 0-16,0 1 0,0-1 0,0 0 15,-21 0-15,21 0 0,-21-21 16,21 21-16,-21-21 16,21-21 15,0 0-31,0 0 0,0 0 16,0 0-16,21-1 0,-21 1 15,21 0-15,-21 0 0,0 0 0,21-22 16,1 22-16,-22 0 0,21 21 15,0-21-15,-21 0 0,21 0 0,0 21 16,0-22-16,1 22 16,-1 0-16,0 0 15,0 0-15,0-21 16,0 21-16</inkml:trace>
  <inkml:trace contextRef="#ctx0" brushRef="#br0" timeOffset="19008.14">22585 1672 0,'0'21'32,"0"1"-32,0-1 0,0 0 15,0 0-15,-21 0 0,21 0 0,0 1 16,0-1-16,0 0 0,0 0 16,0 0-16,0 0 0,0 1 0,0-1 15,0 0-15,0 0 16,0-42 31,0 0-47,0 0 0</inkml:trace>
  <inkml:trace contextRef="#ctx0" brushRef="#br0" timeOffset="19180.34">22606 1672 0,'-21'-63'16,"42"126"-16,-63-147 0,20 62 15,1 22 1,42 0 31,1 0-47,-1 0 16,0 22-16,0-22 0</inkml:trace>
  <inkml:trace contextRef="#ctx0" brushRef="#br0" timeOffset="19781.99">23135 1884 0,'0'0'0,"42"0"16,-20 0-16,-1 0 15,0 0-15,0 0 16,-21-21-16,21 0 15,-21-1-15,0 1 0,0 0 16,0 0-16,0 0 16,-21 0-16,0-1 0,21 1 15,-21 21-15,0 0 0,-1-21 16,1 21-16,-21 0 0,21 0 0,0 0 16,-1 21-16,-20-21 0,21 21 15,0 1-15,-22 20 0,22-21 0,0 0 16,0 0-16,0 22 0,0-22 15,21 21-15,0-21 0,0 1 0,0-1 16,0 0-16,0 0 16,0 0-16,0 0 0,21-21 15,0 0-15,0 0 0,0 0 16,22 0-16,-22 0 0,0 0 0,0 0 16,21-21-16,-20 21 0,-1-21 0,0 0 15,21 0-15,-21 0 0,1-1 16,-22 1-16,21 0 0,0 0 0,-21 0 15,21-22-15,-21 22 0,0 0 16,0 0-16,0-21 0,0 20 16,0 1-16,-21 21 15,0 0-15,0 21 16,21 1 0,0-1-16,0 0 0,0 0 0,0 21 15,0-20-15,0-1 0,0 21 16,0-21-16,0 0 0,0 1 0,21-1 15,0 0-15,0 0 0,0-21 16,-21 21-16,21-21 0,1 0 0,-1 0 16,0 0-16,0 0 15,0 0-15,0 0 0,1-21 16</inkml:trace>
  <inkml:trace contextRef="#ctx0" brushRef="#br0" timeOffset="20256.24">23601 1715 0,'0'0'0,"0"21"16,0 0-16,0 0 15,0 0-15,0 0 16,0 1-16,0-1 0,0 0 0,0 0 16,0 0-16,0 0 0,0 1 0,0-1 15,0 0-15,0 0 16,0 0-16,-21-21 47,21-21-32,-22 0-15,22 0 16,0 0-16,0-1 0,0 1 0,0 0 16,22-21-16,-1 21 0,0-1 15,0-20-15,0 21 0,22 0 0,-22 0 16,21-1-16,0 1 0,-20 0 15,20 21-15,-21 0 0,0 0 0,22 0 16,-22 0-16,0 21 0,0 0 16,0 1-16,0-1 0,1 21 0,-22-21 15,0 22-15,0-22 16,0 0-16,0 21 0,0-21 0,0 1 16,0-1-16,0 0 0,-22 0 15,1 0-15,0-21 16,21 21-16,0 1 15,0-44 17</inkml:trace>
  <inkml:trace contextRef="#ctx0" brushRef="#br0" timeOffset="21020.99">24744 1842 0,'0'0'0,"-43"-22"15,22 1-15,0 21 16,0 0-16,0 0 0,0 0 0,-1 0 16,-20 0-16,21 0 0,0 0 15,0 0-15,-1 21 0,1 1 0,-21-1 16,42 0-16,-21 0 0,0 0 0,21 0 15,-22-21-15,22 22 0,0-1 16,0 0-16,0 0 0,0 0 16,22-21-1,-1 21-15,0-21 0,0 0 0,0 0 16,0 0-16,22 0 0,-22 0 16,0 0-16,0 0 0,22-21 0,-22 21 15,0-21-15,0 0 0,0 21 0,-21-21 16,21 0-16,1-1 15,-22 1-15,0 0 0,0 0 16,0 0 0,0 42 15,0 0-31,0 0 0,-22 0 16,22 1-16,0-1 0,-21 0 0,0 21 15,21 1-15,-21-22 0,21 21 16,-21 0-16,21 1 0,-21-1 0,-1 0 15,22 22-15,0-1 0,0-20 16,0 20-16,0 1 0,0-1 0,0 1 16,0-1-16,0 1 0,0-1 0,0 1 15,0-1-15,0 1 0,0-1 16,22 1-16,-22-1 0,0-20 0,21-1 16,-21 0-16,0 1 0,0-22 0,0 0 15,-21-21-15,-1 0 16,1 0-16,0 0 0,0 0 0,0 0 15,-22 0-15,22-21 0,-21 0 0,0-1 16,-1 1-16,1-21 0,21 21 16,-22-22-16,22 1 0,-21 0 0,21-1 15,0 1-15,-1-21 0,1 20 16,0 1-16,21-22 0,0 22 0,0-21 16,0 20-16,0-20 0,0 20 0,21-20 15,0 21-15,1-1 0,20 1 16,-21 0-16,0-1 0,0 22 15,22-21-15,-22 21 0,0-1 0,21 1 16,-20 0-16,-1 0 0,21 0 16,-21 0-16,0-1 0,22 1 0,-22 0 15,21 0-15</inkml:trace>
  <inkml:trace contextRef="#ctx0" brushRef="#br0" timeOffset="21332.82">25252 1503 0,'0'-21'0,"0"42"0,0-63 15,0 63 17,-21 0-17,21 0-15,-22 21 0,1-20 0,21 20 16,-21 0-16,21 1 0,-21-1 15,0 0-15,21 1 0,0-1 0,0 0 16,0 1-16,-21-22 0,21 0 0,0 21 16,0-21-16,0 1 0,0-1 15,0 0-15,0 0 0,21 0 32,0-21-32,0 0 0,0 0 15,0-21-15,1 21 0,-1-21 16,0 21-16</inkml:trace>
  <inkml:trace contextRef="#ctx0" brushRef="#br0" timeOffset="21759.98">25379 1990 0,'21'0'31,"0"0"-31,0 0 0,0 0 16,1 0-16,20 0 0,-21 0 15,21 0-15,-20-21 0,20 21 0,0-22 16,1 22-16,-1-21 16,-21 21-16,21-21 0,-20 0 0,-1 0 15,-21 0-15,0-1 16,0 1-16,0 0 0,0 0 0,-21 21 16,-1-21-16,-20 21 0,21 0 15,-21 0-15,20 0 0,-20 21 0,0 0 16,21 0-16,-22 22 0,1-22 0,21 21 15,0-21-15,-1 22 0,1-22 16,21 0-16,0 21 0,0-21 0,0 1 16,0-1-16,0 0 0,21 0 15,1 0-15,-1-21 0,0 21 0,0-21 16,21 0-16,-20 0 16,20 0-16,0 0 0,1 0 0,-1 0 15,0 0-15,-21 0 0,22 0 16,-1-21-16,-21 21 0,22-21 0,-22 21 15,0-21-15,-21 0 16,0 0-16,-21 21 16,0 0-16,-22 0 0</inkml:trace>
  <inkml:trace contextRef="#ctx0" brushRef="#br0" timeOffset="23060.05">1355 3535 0,'0'-21'16,"-22"0"-1,1 21-15,21-22 0,-21 1 16,21 0-16,-21 21 0,21-21 16,0 0-16,0 0 0,0-1 15,0 1-15,21 0 16,0 0-16,0 0 0,1 21 16,-1 0-16,0 0 0,0 0 15,21 0-15,-20 0 0,-1 21 0,21 0 16,-21 21-16,0-20 0,22 20 15,-22 0-15,-21 1 0,0-1 0,0 21 16,0-20-16,0-1 0,0 0 16,-21-20-16,0 20 0,-1 0 15,1 1-15,-21-22 0,0 21 0,-1-21 16,22 0-16,-21 1 0,-1-1 16,1 0-16,21-21 0,-21 0 0,20 0 15,-20 0-15,21 0 16,0-21-16,0 0 0,-1 21 15,1-22-15,21 1 0,0 0 0,0 0 16,0-21-16,0 20 0,0 1 16,0 0-16,0 0 0,0 0 0,0 0 15,0-1-15,21 22 0,1 0 16,-1 0-16,21 0 16,-21 0-16,22 0 0,-22 22 0,21-1 15,0 0-15,-20 0 0,20 0 16,0 0-16,-21 22 0,22-22 0,-22 0 15,0 0-15,0 22 0,0-22 16,1 0-16,-1 0 0,0 0 16,-21 0-16,21 1 15,0-22-15,0-22 32,-21 1-32,22 0 15</inkml:trace>
  <inkml:trace contextRef="#ctx0" brushRef="#br0" timeOffset="23256.17">1990 3768 0,'0'0'0,"21"0"0,0 0 94,0 0-94,0 0 16,22 0-16</inkml:trace>
  <inkml:trace contextRef="#ctx0" brushRef="#br0" timeOffset="24140.67">3450 3260 0,'0'0'16,"0"-21"-16,21 21 0,-21-22 0,0 1 0,0 42 46,0 1-46,0 20 0,0 0 16,0 1-16,0-1 0,0 0 0,0 1 16,-21 20-16,21-21 0,0 1 15,-21-1-15,21 0 0,0 1 0,0-22 16,-21 21-16,21-21 16,-21 22-16,21-22 0,0 0 0,0 0 15,0-42 16,0 0-31,0 0 16,0 0-16,0-1 0,21-20 16,-21 21-16,21 0 0,-21-22 15,0 22-15,0-21 0,21 21 0,0 0 16,-21-1-16,21 1 0,-21 0 16,22 21-16,-1 0 0,0 0 15,0 0-15,0 21 16,-21 0-16,21 1 0,1-1 15,-1 0-15,0 0 0,-21 21 0,21-20 16,0-1-16,0 0 0,-21 0 16,22 0-16,-1 0 0,0 1 0,0-22 15,-21 21-15,21 0 0,0-21 16,1 0-16,-1 0 0,0 0 16,0 0-16,0-21 0,0 0 15,1 21-15,-1-22 0,0 1 0,0 0 16,-21-21-16,0 21 0,21-1 15,-21-20-15,0 0 0,0-1 0,0 1 16,0 0-16,0-1 0,0 22 0,-21-21 16,0 0-16,0 20 15,0-20-15,21 21 0,-22 0 0,1 21 16,0 0 0,0 0-16,0 0 0,21 21 15,0 0-15,0 0 16,0 0-16,0 1 0,0-1 0,0 0 15,0 0-15,21 0 16,0-21-16,0 21 0,0-21 16,1 0-16,-1 0 0,0 0 15</inkml:trace>
  <inkml:trace contextRef="#ctx0" brushRef="#br0" timeOffset="24656.37">4657 3217 0,'0'22'16,"0"-1"-16,-22 0 15,22 0-15,0 0 0,0 22 0,0-22 16,0 0-16,0 21 0,0 1 16,0-22-16,0 21 0,0-21 0,0 0 15,0 22-15,0-22 0,0 0 16,0 0-16,0 0 0,0 1 0,0-1 15,-21-21-15,21 21 0,0-42 47,-21 0-31,21-1-16,0 1 0,0 0 0,0 0 16,0-21-16,0 20 0,0-20 0,0 0 15,0-1-15,0 1 0,21 0 16,0-1-16,1 1 0,-1 21 0,21-21 15,-21 20-15,22 1 0,-22 0 16,21 0-16,0 21 0,1 0 0,-22 0 16,21 21-16,-21-21 0,1 21 15,20 22-15,-21-22 0,0 21 16,0 0-16,-21 1 0,0-1 16,22 0-16,-22 1 0,0-1 0,0 0 15,0-20-15,0 20 0,0-21 0,0 0 16,0 22-16,0-22 0,0 0 15,0 0-15,-22-21 47,22-21-47,-21 21 0,21-21 16</inkml:trace>
  <inkml:trace contextRef="#ctx0" brushRef="#br0" timeOffset="24864.25">4593 3577 0,'0'0'16,"0"-21"-1,21 21 1,0 0-16,1 0 0,-1-21 0,0 21 16,21 0-16,-21 0 0,1-21 15,20 0-15,-21 21 0,21-22 16,1 22-16,-22-21 0,0 21 15,21-21-15,-20 21 0,-1-21 0,0 21 16,0-21-16,0 21 0</inkml:trace>
  <inkml:trace contextRef="#ctx0" brushRef="#br0" timeOffset="25148.77">5588 3196 0,'0'0'15,"0"-21"-15,0 42 32,0 0-17,-21 1-15,21-1 0,0 21 0,0-21 16,0 22-16,0-22 0,0 21 0,0 0 16,0-20-16,21 20 0,-21-21 15,0 21-15,0-20 0,21-1 0,-21 21 16,0-21-16,0 0 0,0 1 15,0-1-15,0 0 0,0-42 47,21 21-47</inkml:trace>
  <inkml:trace contextRef="#ctx0" brushRef="#br0" timeOffset="25442.61">5567 3217 0,'0'0'0,"0"-21"0,0 0 0,0 0 16,0 0-16,21 21 0,-21-21 15,21 21-15,0-22 0,0 22 16,1-21-16,-1 21 0,0 0 0,21 0 16,-21 0-16,1 0 0,-1 0 15,0 0-15,0 21 0,0-21 0,0 22 16,1-1-16,-22 0 15,0 0-15,0 21 0,0-20 0,0-1 16,0 0-16,-22 21 0,22-21 0,-21 1 16,-21-1-16,21 0 0,0 0 15,-1 0-15,1 0 0,0-21 0,0 22 16,-21-22-16,20 0 0,22 21 16,-21-21-16,0 0 0,0 0 0,0 0 15</inkml:trace>
  <inkml:trace contextRef="#ctx0" brushRef="#br0" timeOffset="29433.08">7239 3577 0,'0'0'0,"0"21"16,0 1-1,21-1 1,0-21-16,-21 21 16,21-21-16,-21 21 15,22-21-15,-1 0 31,-21-21-15,0 0 0,0 0-16,21-1 0,-21-20 15,21 21-15,-21-21 0,21-1 16,0 1-16,1 0 0,-1-1 0,0 1 16,0 0-16,0-1 0,0 22 15,1-21-15,20 21 0,-21-1 0,0 1 16,22 0-16,-22 21 0,0 0 15,0 0-15,0 0 0,0 0 0,1 21 16,-1 0-16,-21 1 0,21-22 0,-21 21 16,0 0-16,0 0 15,0 0-15,0 0 16,0-42 15,0 0-15,0 0-16,0 0 15,0 0-15,0-1 16,-21 1-16,0 21 0,-1-21 16,1 21-16,0 0 0,0 0 15,0 0-15,0 0 0,-1 0 16,1 21-16,21 0 0,-21 1 16,21 20-16,0 0 15,0 1-15,0-1 0,0 0 0,0 1 16,0-1-16,0 0 0,0 1 15,0-1-15,21 0 0,0-21 0,1 22 16,-1-22-16,0 0 0,0 0 0,0 0 16,0-21-16,22 22 0,-22-22 15,0 0-15,0 0 0,0 0 0,1 0 16,-1 0-16,0-22 0,0 22 16,0-21-16,0 0 0,1 0 0,-1 0 15,0 0-15,21-1 0,-21-20 16,1 21-16,-1-21 0,0-1 15,0 1-15,0 0 0,0 20 0,1-20 16,-1 0-16,21 21 0,-21-22 16,0 43-16,1-21 0,-1 21 0,0 0 15,0 0-15,0 0 16,-21 21-16,21 0 0,1 1 16,-22-1-16,21 0 0,-21 0 0,0 0 15,21 0-15,-21 1 0,21-1 16,-21 0-16,21-21 0,0 21 15,1-21 17,-22-21-32,0 0 15,0 0 1,0-1-16,0 1 0,0 0 16,-22 0-16,22 0 0,-21 0 15,0-1-15,0 1 0,0 0 0,0 21 16,-1-21-16,1 21 0,0 0 15,0 0-15,0 0 0,0 0 16,-1 21-16,1 0 0,0 0 0,0 22 16,0-22-16,0 21 0,-1 1 15,1-22-15,0 21 0,21 0 16,0 1-16,0-22 0,0 21 16,0-21-16,0 1 0,0-1 0,0 0 15,0 0-15,0 0 0,21-21 16,0 0-16,1 0 0,-1 0 15,0 0-15,0 0 0,0-21 16,0 0-16,1 21 0,-1-21 16,0 0-16,0-1 0,0 1 0,0-21 15,1 21-15,-1 0 0,0-22 0,-21 22 16,0-21-16,21-1 0,-21 22 16,0-21-16,0 21 0,0 0 0,0-1 15,0 1-15,-21 21 31,0 0-31,21 21 0,0 1 16,0-1-16,0 21 0,0-21 16,0 0-16,0 22 0,0-22 0,0 21 15,0-21-15,0 22 0,21-22 16,-21 0-16,21 0 0,0 0 0,0 1 16,1-22-16,20 21 0,-21-21 0,0 0 15,0 0-15,1 0 0,20 0 16,-21 0-16,0 0 0,0 0 0,1 0 15,20-21-15,-21 21 0,0-22 16,0 1-16,1 0 0,-1 0 0,0-21 16,0 20-16,0-20 0,0 0 15,1-1-15,-1 1 0,-21 0 16,0-1-16,21 1 0,-21-21 0,21 20 16,-21 1-16,0 21 0,0-22 15,0 1-15,0 21 0,0 0 0,0-22 16,0 22-16,-21 21 15,0 0-15,0 21 16,-1 1-16,22 20 16,-21-21-16,21 21 15,0 1-15,0-1 0,0 0 0,0 1 16,0-1-16,0 22 0,0-22 16,0 0-16,21 1 0,1-1 0,-1 0 15,0 1-15,-21-22 0,21 21 0,0-21 16,0 0-16,1 1 0,-1-22 15,0 21-15,0-21 0,0 21 0,0-21 16,1 0-16,-1 0 16,0 0-16,0-21 0,0 0 0,0 21 15,1-22-15,-1 1 0,0 0 0,0 0 16,0-21-16,0 20 0,1-20 16,-1 0-16,0-1 0,0 22 0,0-21 15,0 0-15,1-1 0,-1 22 16,0 0-16,0 0 0,-21 0 15,21-1-15,0 22 0,1 0 16,-22 22-16,0-1 16,21 0-16,-21 0 0,21 0 15,-21 0-15,0 1 0,0-1 16,0 0-16,21-21 0,-21 21 16,21-21-16,0 0 31,-21-21-16,0 0-15,0 0 0,0-1 16,0 1-16,0 0 16,0 0-16,0 0 0,-21 0 0,0-1 15,21 1-15,-21 0 16,0 21-16,0 0 16,-1 0-16,1 0 0,21 21 15,-21 0-15,0 1 0,21-1 16,-21 0-16,21 0 0,0 21 0,0-20 15,0 20-15,-21-21 0,21 21 16,0 1-16,0-22 0,0 0 0,0 21 16,0-20-16,21 20 0,-21-21 0,21 0 15,0 0-15,0 1 0,0-22 16,1 21-16,-1 0 0,0-21 16,21 0-16,-21 0 0,22 0 0,-22 0 15,21 0-15,-21 0 0,22 0 16,-22-21-16,21 0 0,-21 21 0,1-22 15,-1 1-15,21 0 0,-21 0 16,0 0-16,-21 0 0,22-22 0,-1 22 16,0-21-16,0 21 0,-21-22 0,21 1 15,-21 21-15,21-22 0,-21 1 16,0 21-16,0 0 0,0 0 0,0-1 16,0 44 15,0-1-31,-21 0 0,21 0 15,0 21-15,0-20 0,-21 20 16,21-21-16,0 21 0,0-20 0,0-1 16,0 21-16,0-21 0,0 0 15,0 1-15,0-1 0,0 0 0,21 0 16,0-21-16,1 21 0,-1-21 16,0 0-16,0 0 0,0 0 15,0 0-15,22 0 0,-22-21 0,0 21 16,0-21-16,0 0 0,1 0 15,-1-1-15,0 1 0,-21 0 16,21 0-16,0 0 0,-21-22 0,21 22 16,-21-21-16,0 21 0,0-22 15,22 22-15,-22-21 0,0 21 0,0 0 16,0-1-16,0 44 31,0-1-31,0 0 16,0 0-16,0 21 0,0-20 15,0 20-15,0-21 0,0 21 0,0-20 16,0-1-16,0 21 0,0-21 0,21 0 16,-21 1-16,21-1 0,0-21 15,0 21-15,0-21 0,22 0 16,-22 21-16,0-21 0,21 0 0,-20 0 16,20 0-16,-21 0 0,21-21 15,-20 21-15,-1-21 0,0 0 0,21-1 16,-21 1-16,1 0 0,-1-21 15,-21 21-15,21-22 0,0 1 0,0 0 16,-21-1-16,21 1 0,-21 0 16,22-1-16,-22 1 0,0 0 0,0-1 15,0 1-15,0 0 0,0 20 0,0-20 16,0 21-16,-22 21 16,1 0-16,0 0 0,0 21 15,21 0-15,-21 0 16,21 22-16,-21-22 0,21 21 15,0 1-15,0-22 0,0 21 0,0 0 16,0 1-16,0-1 0,0 0 16,0 1-16,0-1 0,0-21 0,0 22 15,21-22-15,0 21 0,0-21 0,21 0 16,-20 1-16,20-1 0,-21 0 16,21 0-16,1-21 0,-1 0 15,0 21-15,22-21 0,-22 0 0,1 0 16,-1 0-16,0-21 0,1 21 0,-1-21 15,0 0-15,-21 0 0,22-1 16,-22 1-16,0 0 0,0-21 16,-21 21-16,0-22 0,0 1 0,0 21 15,0-22-15,0 1 0,0 21 0,-21 0 16,21 0-16,-21-1 0,0 1 16,0 21-16,-1 0 0,1 0 0,0 0 15,0 0-15,0 0 0,0 21 16,-1-21-16,1 22 0,0 20 0,0-21 15,0 0-15,21 22 0,-21-22 16,21 21-16,-22-21 0,22 22 16,0-22-16,0 0 0,0 21 0,0-21 0,0 1 15,0-1-15,22 0 0,-1-21 16,0 0-16,-21 21 16,21-21-16,0 0 0,0 0 0,1 0 15,-1 0-15,0-21 0,0 21 16,0-21-16,0 0 0,1 21 0,-1-22 15,0 1-15,0 0 0,0-21 0,0-1 16,1 1-16,-22 21 16,21 0-16,-21 0 0,21-1 0,-21 1 15,0 0-15,0 42 32,0 22-32,0-22 15,0 0-15,0 0 0,0 21 16,0-20-16,0-1 0,0 0 15,0 0-15,0 0 0,0 0 0,0 1 16,21-1-16,0-21 16,0 21-16,1-21 0,-1 0 15,0 0-15,0 0 16,0 0-16,0-21 0,1 0 0,-1 21 16,0-22-16,0 1 0,0 0 0,0 0 15,1-21-15,-1 20 0,21-20 16,-21 21-16,0-64 15,1 43-15,-1-43 0,0 43 16,-21 0-16,0-1 0,0 22 16,0-42-16,0 41 15,0 1-15,-21 21 16,0 0-16,21 21 0,-22-21 16,1 22-16,21-1 0,0 21 0,0-21 15,-21 22-15,21-22 0,0 21 16,0-21-16,-21 22 0,21-1 0,0-21 15,0 21-15,0-20 0,0 20 0,21-21 16,0 21-16,-21-20 0,21-1 16,1 0-16,-1 0 0,0-21 15,0 21-15,21-21 0,-20 0 16,20 21-16,-21-21 0,0 0 16,22 0-16,-22 0 0,21 0 0,0 0 15,-20-21-15,20 21 0,-21-21 16,0 0-16,22 21 0,-22-21 0,-21 0 15,21-1-15,0-41 0,-21 42 16,0 0-16,0-1 0,0 1 16,0 42 15,-21 1-31,21-1 16,-21 0-16,21 0 0,0 0 15,0 0-15,0 1 16,0-1-16,0 0 15,21-21-15,0 0 0,0 0 16,0 0-16,1 0 16,-1 0-16,0 0 0,0 0 15,0-21-15,0 0 16,1 21-16,-22-22 0,0 1 0,21 0 16,-21 0-16,0-21 0,21 20 0</inkml:trace>
  <inkml:trace contextRef="#ctx0" brushRef="#br0" timeOffset="29683.54">12869 2921 0,'0'0'0,"-21"0"16,42 0-1,0 0 1,1 0-16,20 0 0,-21 0 15,21 0-15,-20 0 0,20 0 0,0 0 16,-21 0-16,22 0 0,-22 0 16,21 0-16,-21 0 0,1 0 0,-1 0 15,0 0-15,0 0 0,0 0 16,-21-21 0,21 21-16</inkml:trace>
  <inkml:trace contextRef="#ctx0" brushRef="#br0" timeOffset="30464.63">15155 3239 0,'0'0'0,"21"0"0,1-22 0,-1 22 15,0-21-15,0 21 0,0-21 0,0 0 16,1 21-16,-1-21 0,0 0 16,-21-1-16,0 1 15,-21 0-15,0 21 0,-1-21 16,1 0-16,0 21 0,0-21 15,-21 21-15,-1 0 0,22 0 0,-21 0 16,-1 0-16,22 0 0,-21 0 16,0 21-16,-1 0 0,22-21 0,-21 21 15,21 21-15,-1-20 0,1 20 16,0 0-16,0-21 0,21 22 16,0-1-16,0 0 0,0 1 0,0-22 15,0 21-15,0-21 0,21 1 16,0-1-16,0 0 0,1 0 0,-1-21 15,21 0-15,-21 0 0,22 0 0,-1 0 16,-21 0-16,21-21 0,1 0 16,-1 0-16,-21-1 0,22 1 0,-1 0 15,-21 0-15,0-21 0,22 20 16,-22 1-16,0-21 0,0 21 0,-21-22 16,0 22-16,0 0 0,21 0 15,-21 0-15,0 0 0,0-1 0,0 44 47,0-1-47,0 0 0,0 0 0,0 21 16,0-20-16,0 20 0,0-21 15,0 21-15,0-20 0,0-1 0,21 0 16,1 21-16,-1-42 0,-21 21 0,21 1 16,0-1-16,0-21 0,0 0 15,1 21-15,-1-21 0,0 0 0,0 0 16,0 0-16,0-21 0,1 21 0</inkml:trace>
  <inkml:trace contextRef="#ctx0" brushRef="#br0" timeOffset="30886.4">15938 3217 0,'0'-21'0,"0"42"0,-21-42 0,0 0 0,21 0 15,0 0 1,0 0-1,21 21-15,0 0 16,1 0-16,-1 0 0,0 0 0,0 0 16,0 21-16,0 0 0,1 0 0,-1 0 15,0 0-15,0 1 16,0 20-16,0-21 0,-21 21 0,0-20 0,22-1 16,-22 21-16,0-21 15,0 0-15,0 1 0,0-1 0,0 0 16,0 0-16,0-42 47,0 0-47,0 0 15,0-1-15,0 1 0,0-21 0,0 21 16,21 0-16,-21-22 0,21 1 0,0 21 16,0-22-16,-21 22 15,21 0-15,1 0 0,-1 0 0,0 0 16,-21-1-16,21 22 0,0 0 0,0 0 15,1 0 1,-1 0 0,0 22-16</inkml:trace>
  <inkml:trace contextRef="#ctx0" brushRef="#br0" timeOffset="31236.12">16658 3408 0,'0'21'0,"0"-42"0,21 42 0,0 0 15,1-21 1,-1 0-16,0 0 0,0 0 16,0 0-16,0 0 0,22 0 15,-22-21-15,0 21 0,0-21 0,0 0 16,1 0-16,20 21 0,-21-22 0,0 1 16,-21-21-16,21 21 0,1 0 15,-22-1-15,0 1 0,0 0 0,0 0 16,0 0-16,0 0 0,-22 21 15,1 0-15,0 0 0,0 0 0,0 0 16,0 0-16,-22 0 0,22 21 0,-21 0 16,21 0-16,-22 0 0,22 22 15,0-22-15,0 21 0,0-21 16,21 22-16,0-22 0,0 21 16,0-21-16,0 0 0,0 1 0,21-1 15,0 0-15,0 0 0,21 0 0,-20-21 16,-1 21-16,21-21 0,0 0 15,-20 0-15,20 0 0,0 0 0,22 0 16,-22 0-16</inkml:trace>
  <inkml:trace contextRef="#ctx0" brushRef="#br0" timeOffset="31691.99">17928 3175 0,'0'0'0,"0"-21"0,-21 0 0,0 0 0,-22-1 15,22 22-15,0 0 0,-21 0 16,21 0-16,-1 0 0,-20 0 0,21 0 16,0 22-16,0-22 0,-22 42 15,22-21-15,0 0 0,21 0 0,-21 22 16,21-22-16,-21 0 0,21 21 0,0-20 16,0-1-16,0 0 0,0 0 15,0 0-15,0 0 0,21 1 0,0-22 16,0 0-16,0 21 0,0-21 15,1 0-15,-1 0 0,0 0 0,21 0 16,-21-21-16,1 21 0,-1-22 16,0 1-16,0 0 0,0 0 15,0 0-15,1 0 0,-1-22 0,-21 22 16,0 0-16,0-21 0,21 20 16,-21 1-16,0 42 31,0 1-31,0-1 0,0 0 15,0 21-15,0-21 0,0 1 16,0-1-16,0 0 0,0 0 0,0 0 16,0 0-16,0 1 0,0-1 0,21-21 15,-21 21-15,21-21 16,0 0-16,1 0 16,-1 0-1,0-21-15</inkml:trace>
  <inkml:trace contextRef="#ctx0" brushRef="#br0" timeOffset="32650.46">19685 3217 0,'0'0'0,"-21"0"15,21-21-15,-21 0 0,-1 21 0,1-21 16,0 0-16,0 21 0,0 0 15,0 0-15,-1 0 0,1 0 16,0 0-16,0 0 0,0 21 16,0 0-16,-1 0 15,1 0-15,0 22 0,0-22 0,21 0 16,0 21-16,0-20 0,0-1 16,0 21-16,0-21 0,0 0 0,21 1 15,0-1-15,22-21 16,-22 0-16,21 0 0,-21 0 0,22 0 15,-1 0-15,-21 0 0,21 0 0,1-21 16,-22-1-16,21 1 0,-21 0 16,1 21-16,-1-21 0,-21 0 0,0-22 15,0 22-15,0 0 0,0 0 16,0 0-16,0-22 0,0 22 0,-21 0 16,-1 0-16,1 0 15,0 0-15,0-1 0,0 22 0,21-21 16,-21 21-16,21-21 0,0 0 15,21 0 1,0 21-16,0 0 0,21 0 0,-20 0 16,-1 0-16,21 0 0,-21 0 15,22 0-15,-22 21 0,0 0 0,21 0 16,-21-21-16,1 21 0,-1 1 16,0-1-16,0 21 0,-21-21 0,0 22 15,21-22-15,-21 21 0,0 0 16,0 1-16,0 20 0,0-20 15,0-1-15,0 21 0,0-20 0,0 20 16,0 1-16,0-1 0,0 1 16,-21-1-16,0 1 0,21 20 0,-21-20 15,0 21-15,-1-1 0,1-20 0,21 20 16,0-20-16,-21-1 0,21 22 16,0-21-16,0-1 0,0 1 0,0-22 15,0 21-15,0-20 0,0-22 0,0 21 16,0-21-16,21 1 15,-21-44 1,0 1-16,0 0 0,0 0 16,0-21-16,0 20 15,0-20-15,0 0 0,0-22 0,-21 22 16,21 0-16,0-22 0,-21 1 0,21-1 16,-21 1-16,21-1 0,0 1 15,0-22-15,0 21 0,0 1 0,21-1 16,0 1-16,-21 21 0,21-22 0,0 22 15,1-1-15,20 1 0,-21 0 16,0-1-16,22 1 0,-22 21 0,21-21 16,-21-1-16,22 1 0,-22 21 15,21-22-15</inkml:trace>
  <inkml:trace contextRef="#ctx0" brushRef="#br0" timeOffset="33312.08">22056 3090 0,'0'-21'16,"0"0"-1,21 0-15,0 21 0,0-21 16,0 0-16,0-1 0,22 1 16,-22 21-16,0-21 0,0 0 0,0 0 15,-21 0-15,22-1 0,-22 1 16,-22 21-16,1 0 15,-21 0-15,21 0 0,-22 0 0,22 0 16,-21 0-16,0 0 16,20 21-16,-20 1 0,0-22 0,21 21 15,-22 0-15,22 0 0,0 0 16,0-21-16,0 21 0,21 1 0,0-1 16,0 0-16,0 0 0,21 0 0,0 0 15,0 1-15,21-1 0,-20 0 16,20 0-16,0 0 0,-21 0 0,22 22 15,-1-22-15,0 0 0,1 0 16,-1 0-16,0 22 0,-20-22 0,-1 0 16,0 0-16,-21 0 0,0 1 15,0-1-15,-21 0 16,0-21-16,-1 21 0,-20-21 0,0 0 16,-1 0-16,1 0 0,0 0 15,-22 0-15,1 0 0,20 0 0,-20 0 16,21 0-16,-1 0 0,-20 0 15,42-21-15,-22 21 0,22 0 0,-21-21 16,21 0-16,21-1 16,21 1-1,0 21 1,0 0-16,21-21 16,-20 21-16,20 0 0,-21-21 0,21 21 15</inkml:trace>
  <inkml:trace contextRef="#ctx0" brushRef="#br0" timeOffset="35231.93">22733 3387 0,'0'0'0,"21"0"0,0 0 0,-21-21 16,21 21-16,-21-22 0,0 1 15,22 0-15,-22 0 16,0 0-16,0 0 15,0-1-15,0 1 0,0 0 16,-22 21-16,1-21 0,0 21 16,0 0-16,0 0 0,0 0 15,-1 0-15,1 0 0,0 0 0,-21 0 16,21 21-16,-1 0 0,1 0 16,0 1-16,0 20 0,0-21 0,0 0 15,21 22-15,0-22 0,0 21 0,0-21 16,0 0-16,0 1 0,0 20 15,21-21-15,0 0 0,0-21 16,0 0-16,0 0 0,22 0 16,-22 0-16,0 0 0,21 0 0,-20 0 15,20-21-15,-21 0 0,0 0 0,0 21 16,1-21-16,-1-1 16,0 1-16,-21 0 0,21-21 0,-21 21 15,0-1-15,0 1 0,0 0 16,0 0-16,0 0 15,0 42 1,0 0-16,0 0 16,0 0-16,0 22 0,0-22 0,0 21 15,0 1-15,0-22 0,0 21 16,0 0-16,21 1 0,-21-1 0,0 0 16,0 22-16,0-1 0,0 1 15,21-1-15,-21 1 0,0 21 0,0-22 16,0 22-16,0-22 0,0 22 15,0-22-15,0 1 0,0-1 16,0 1-16,0-1 0,0 1 0,0-22 16,0 1-16,0-1 0,0 0 0,0-21 15,0 1-15,22-44 16,-1 1 0,0 0-16,-21 0 0,21-21 0,0 20 15,0-20-15,1 0 0,-1-22 16,0 22-16,0-22 0,0 1 0,0-22 15,1 22-15,-1-22 0,0 0 0,0 1 16,-21-1-16,21 0 16,-21 1-16,21-1 0,-21 22 0,0-22 15,22 21-15,-22-20 0,0 20 16,0 1-16,0 20 0,0 1 0,0 0 16,0-1-16,0 22 0,0 0 15,-22 42 16,22 0-31,0 22 0,0-22 0,0 21 16,0-21-16,0 22 0,0-22 0,0 21 16,0-21-16,0 22 0,0-22 15,0 0-15,0 0 0,0 0 0,22 1 16,-1-1-16,0-21 16,0 21-16,0-21 0,0 0 15,1 0-15,-1 0 0,0 0 0,0 0 16,0-21-16,0 0 0,1-1 15,-1 22-15,0-21 0,0-21 0,0 21 16,0 0-16,1-22 0,-1 22 16,0-21-16,0 21 0,0-22 0,-21 22 15,0 0-15,0 0 0,0 0 16,0-1-16,0 44 31,-21-1-31,0 0 0,21 21 16,0-21-16,-21 1 0,21 20 0,0-21 15,0 21-15,0-20 16,0 20-16,0-21 0,21 0 0,0 0 16,0 1-16,0-1 0,1 0 15,-1 0-15,21 0 0,-21-21 0,22 0 16,-1 0-16,0 21 0,1-21 0,-1 0 16,0 0-16,1 0 0,-1-21 15,-21 0-15,21 21 0,1-21 0,-22 0 16,21 0-16,-21-1 0,1-20 15,-1 21-15,0-21 0,-21 20 16,0-20-16,0 0 0,0 21 0,0-22 16,0 22-16,-21 0 0,0 0 0,-1 0 15,1 21-15,0 0 0,0 0 16,-21 0-16,20 0 0,1 0 16,0 21-16,0 0 0,0 0 0,0 21 15,-1-20-15,1 20 0,0-21 16,21 0-16,0 22 0,0-22 0,-21 0 15,21 0-15,0 0 0,0 0 16,0 1-16,0-1 0,21-21 0,0 21 16,0-21-16,1 0 15,-1 0-15,0 0 16,0 0-16,0-21 0,0 21 16,1-21-16,-1-1 0,0-20 15,0 21-15,-21 0 0,21 0 16,-21-22-16,0 22 0,21 0 0,-21 0 15,0 0-15,22 21 16,-22 21 0,0 0-1,0 0-15,0 0 0,0 0 0,0 22 16,0-22-16,0 0 0,0 0 16,0 0-16,0 1 0,0-1 0,0 0 15,21 0-15,0-21 0,0 21 16,0-21-16,0 0 0,1 0 15,-1 0-15,0 21 0,0-21 0,0 0 16,0 0-16,1 0 0,-1 0 0,0-21 16,0 21-16,0-21 0,-21 0 15,21 21-15,1-21 0,-1 0 0,0-1 16,0-20-16,0 21 0,0 0 16,1 0-16,-1-1 0,21 1 0,-21 0 15,22 0-15,-22 0 0,0 21 16,21 0-16,-21 0 0,1 0 0,-1 0 15,0 21-15,-21 0 0,0 0 16,21 0-16,-21 1 0,0-1 16,0 0-16,0 21 0,0-21 0,0 1 15,0-1-15,0 0 0,0 0 16,0 0-16,-21 0 0,21 1 16,-21-22-1,21-22 16,0 1-31,0 0 0,0 0 16,0 0-16,0 0 0,21-1 0,0 1 16,-21-21-16,21 0 0,0 20 15,1-20-15,-1 0 0,0 21 0,0-1 16,0-20-16,0 21 0,1-21 31,-1 42-31,0 0 31,-21 21-15</inkml:trace>
  <inkml:trace contextRef="#ctx0" brushRef="#br0" timeOffset="35632.69">25612 3514 0,'21'0'0,"-42"0"0,63 0 0,-21 0 16,0-21-16,0-1 0,1 22 0,20-21 16,-21 0-16,0 0 0,0 0 15,1 0-15,-1-1 0,0 1 0,-21 0 16,0 0-16,0 0 0,0 0 16,0-1-16,0 1 0,0 0 0,-21 21 15,0 0-15,-1 0 16,1 0-16,0 21 0,-21 0 0,21 1 15,-22-1-15,22 21 0,0 0 16,0-20-16,0 20 0,21 0 0,0 1 16,0-22-16,0 0 0,0 21 15,0-21-15,0 1 0,21-1 16,0 0-16,0-21 0,0 21 0,0-21 16,22 0-16,-22 21 0,0-21 15,21 0-15,-20 0 0,20 0 0,-21 0 16,21 0-16,1 0 0,-22-21 0,0 21 15,21-21-15,-20 21 0,-1-21 16,0 0-16,-21-1 0,0 1 16</inkml:trace>
  <inkml:trace contextRef="#ctx0" brushRef="#br0" timeOffset="36936.6">1164 5503 0,'0'0'0,"-21"0"15,21-21 1,0 0-1,0 0 1,21 21-16,0-21 0,0 21 16,1 0-16,-1 0 15,0 0-15,0 0 0,0 0 0,-21 21 16,21 0-16,-21 0 0,0 0 16,0 22-16,0-22 0,0 0 15,0 21-15,0-20 0,-21 20 0,0-21 16,0 0-16,0 0 0,0 22 15,-1-22-15,1-21 0,0 21 0,0 0 16,-21-21-16,20 0 0,1 21 16,0-21-1,21-21-15,0 0 16,21 0 0,0 0-16,1 21 0,20-21 15,0-1-15,-21 22 0,22 0 16,20 0-16,-20 0 0,-1 0 15,0 0-15,1 0 0,-1 22 0,0-22 16,-21 21-16,1 0 0,-1 21 16,-21-21-16,0 1 0,0 20 0,0-21 15,-21 21-15,-1-20 0,-20 20 16,0-21-16,-1 0 0,22 0 0,-42 1 16,20-22-16,1 21 0,0 0 15,-1-21-15,-20 0 0,21 0 16,-1 0-16,1 0 0,21 0 15,-22 0-15,1 0 0,21 0 16,0 0-16,0 0 0,-1 0 0,1 0 16,21-21-16,0 0 15,0-1 1,21 22-16,1 0 0,-1-21 16,0 0-16,0 21 0,21-21 15</inkml:trace>
  <inkml:trace contextRef="#ctx0" brushRef="#br0" timeOffset="37144.5">2095 5821 0,'0'0'0,"22"0"93</inkml:trace>
  <inkml:trace contextRef="#ctx0" brushRef="#br0" timeOffset="38039.98">3556 5186 0,'0'0'0,"0"-21"0,0 0 0,21 21 32,-21 21-32,0 0 0,0 21 15,0 1-15,0-1 0,0 0 0,0 1 16,0-1-16,0 21 0,0-20 16,0 20-16,0-20 0,-21 20 0,0-21 15,21 1-15,-21-1 0,-1 0 16,1 1-16,21-22 0,0 0 0,0 0 15,-21 0-15,21-42 32,0 0-17,0 0-15,0 0 0,0-22 16,0 22-16,0-21 0,0 21 16,21-22-16,-21 1 0,0 0 0,21-1 15,1 22-15,-1-21 0,-21 21 0,21 21 16,0-21-16,0 21 0,0 0 15,1 21-15,-1 0 0,0 0 16,0 0-16,0 22 0,0-22 16,1 21-16,-1 0 0,0-20 0,0 20 15,-21-21-15,21 0 0,0 0 16,1 1-16,-1-1 0,0 0 0,0-21 16,0 0-16,0 0 0,1 0 15,-1 0-15,0 0 0,0 0 16,21 0-16,-20-21 0,-1 0 0,0-1 15,0 1-15,0 0 0,0-21 16,1 21-16,-1-22 0,0 1 0,-21 0 16,0-1-16,0 1 0,0 0 15,0-1-15,0 1 0,-21-22 0,0 22 16,-1 0-16,-20-1 0,21 22 16,-21-21-16,20 21 0,1 0 0,-21 21 15,21 0-15,0 0 0,-1 0 16,1 21-16,0 0 0,21 0 0,0 0 15,0 22-15,0-22 0,0 0 16,0 21-16,0-21 0,0 1 16,21-1-16,0 0 0,1 0 0,20 0 15,-21-21-15,21 21 0,1-21 16,-1 0-16,0 0 0,1 0 0</inkml:trace>
  <inkml:trace contextRef="#ctx0" brushRef="#br0" timeOffset="38528.69">4974 5186 0,'0'0'0,"-21"0"15,0 21-15,0 0 16,21 0-16,-22 1 0,1-1 16,21 0-16,-21 21 0,21 1 15,0-22-15,-21 21 0,21 0 0,0-20 16,-21 20-16,21 0 0,0 1 15,0-22-15,0 21 0,0-21 0,0 0 16,0 22-16,0-22 0,0 0 16,0 0-16,0-42 31,0 0-31,0 0 16,0 0-16,0-1 0,0 1 0,0-21 15,21 21-15,-21-22 0,21 1 16,-21 0-16,21-1 0,0 1 15,1 0-15,-1-1 0,0 1 0,21 0 16,-21 21-16,1-1 0,20 1 16,-21 0-16,0 21 0,0 0 0,22 0 15,-22 21-15,0 0 0,0 1 16,0 20-16,1-21 0,-1 21 0,-21-20 16,0 20-16,21 0 0,-21 1 15,0-1-15,0 0 0,0-21 0,0 22 16,0-22-16,0 0 0,0 0 0,0 0 15,0 1-15,0-1 0,-21-21 16,21 21-16,-21-21 16,-1 0-16,1 0 15,0 0-15,0-21 0,0 0 16</inkml:trace>
  <inkml:trace contextRef="#ctx0" brushRef="#br0" timeOffset="38716.12">4826 5609 0,'0'0'0,"21"-21"32,0 21-32,0 0 0,1 0 0,-1 0 15,21-21-15,-21 21 16,0-21-16,22 21 0,-22 0 0,21-21 16,-21 21-16,22 0 0,-1-22 15,-21 1-15,22 21 0,-1-21 0,0 21 16,-21-21-16,22 0 0,-1 21 0,0-21 15</inkml:trace>
  <inkml:trace contextRef="#ctx0" brushRef="#br0" timeOffset="38952">5842 5186 0,'-42'0'16,"20"21"-16,1 0 0,0-21 15,21 43-15,0-22 0,0 0 16,0 21-16,0-21 0,0 22 0,0-22 15,0 21-15,0 1 0,0-1 16,0-21-16,0 21 0,0 1 0,0-22 16,0 21-16,0-21 0,0 1 15,0 20-15,0-21 0,0 0 0,21-21 16,-21 21-16,21-21 16,-21-21-1,0 0 1</inkml:trace>
  <inkml:trace contextRef="#ctx0" brushRef="#br0" timeOffset="39203.83">5778 5398 0,'0'0'0,"0"-43"0,0 22 16,0-21-16,22 21 0,-1-1 0,0 1 16,0 21-16,0-21 0,0 21 15,1 0-15,-1 0 0,0 0 0,0 0 16,0 0-16,-21 21 0,0 0 15,21 1-15,-21-1 0,0 0 16,0 0-16,0 0 0,0 0 0,0 22 16,-21-22-16,0 0 0,0 0 15,0 0-15,0 1 0,-1-1 0,1-21 16,0 21-16,0 0 0,0-21 16,0 0-16,-1 0 0,1 0 15,0 0-15,21-21 16</inkml:trace>
  <inkml:trace contextRef="#ctx0" brushRef="#br0" timeOffset="39808.48">7705 4890 0,'0'0'0,"0"-22"0,21 1 0,-21 0 0,0 0 15,0 0-15,0 0 0,-21 21 16,-1 0-16,1 0 0,-21 0 0,0 0 16,20 21-16,-20 0 0,0 0 15,-1 0-15,22 22 0,-21-1 0,0 21 16,20-20-16,1 20 0,0 1 16,0-22-16,0 22 0,21-22 15,0 21-15,0-20 0,0 20 0,0-20 16,21-1-16,0 0 0,0 1 15,0-1-15,1-21 0,-1 0 0,0 0 16,0 1-16,21-1 0,-20-21 16,20 0-16,-21 0 0,21 0 0,1 0 15,-1 0-15,0 0 0,1-21 0,-1-1 16,0 1-16,22 0 0,-22 0 16,1-21-16,-1 20 0,0 1 0</inkml:trace>
  <inkml:trace contextRef="#ctx0" brushRef="#br0" timeOffset="42588.42">8191 5461 0,'0'0'0,"22"-21"0,-1-21 0,-21 20 15,0 1-15,0-21 0,0 21 16,0 0-16,-21-1 0,-1 1 16,1 0-16,0 21 0,0 0 0,0 0 15,0 0-15,-1 0 0,1 0 16,0 21-16,0 0 0,0 1 0,0-1 16,21 0-16,-22 21 0,22-21 0,-21 22 15,21-22-15,0 21 0,0-21 16,0 22-16,0-22 0,0 21 0,0-21 15,0 1-15,21-1 0,1 0 16,-1-21-16,0 21 0,0-21 0,0 0 16,0 0-16,1 0 0,-1 0 0,0 0 15,0-21-15,0 0 16,0 0-16,1-1 0,-1 1 16,-21 0-16,0 0 0,21 0 0,-21 0 15,21-22-15,-21 22 0,0 0 16,0-21-16,0 20 0,0 1 0,0 0 15,0 0-15,0 42 32,0 0-32,0 0 0,0 1 15,0-1-15,0 21 0,0-21 16,0 0-16,0 22 0,21-22 16,-21 0-16,21 0 0,1 0 15,-22 1-15,21-1 0,0-21 0,0 0 16,0 21-16,0-21 0,22 0 0,-22 0 15,0 0-15,21-21 0,-20 21 16,-1-21-16,21-1 0,-21 1 0,0 0 16,22 0-16,-22 0 0,0 0 0,0-22 15,0 22-15,1 0 0,-22-21 16,21-1-16,-21 22 0,21-21 0,-21-1 16,0 1-16,0 0 0,0-1 15,0 1-15,0 0 0,0 21 16,0-22-16,0 22 0,-21 21 15,0 0-15,-1 42 16,1-20-16,21 20 0,-21 0 16,0-21-16,21 22 0,0 20 15,-21-20-15,21-1 0,0 0 0,0 1 16,0-1-16,0 0 0,0 1 0,0-1 16,21-21-16,-21 21 0,21-20 15,0-1-15,22 0 0,-22 0 0,0 0 16,21-21-16,-21 0 0,22 0 0,-1 0 15,0 0-15,-20 0 0,20-21 16,0 0-16,-21 0 0,22 0 16,-22-1-16,21 1 0,-21 0 15,1 0-15,-1-21 0,0 20 0,0-20 16,0 21-16,0-21 0,1 20 0,-22-20 16,21 0-16,0 21 0,-21-1 15,21 1-15,-21 0 0,21 0 0,0 21 16,1 0-1,-22 21-15,0 0 0,21 0 16,-21 1-16,0-1 0,0 0 16,21 0-16,-21 0 15,21-21 1,0 0 0,-21-21 15,0 0-31,0 0 0,0 0 15,0-1-15,0 1 16,0 0-16,-21 0 0,0 0 16,21 0-16,-21 21 0,0 0 15,-1 0-15,1 0 16,0 21-16,21 0 0,-21 0 16,21 21-16,0-20 0,-21 41 15,21-21-15,0 1 0,0-22 16,0 21-16,0 1 0,0-22 15,0 0-15,21 21 0,0-21 16,0 1-16,0-1 0,1-21 0,20 21 16,-21-21-16,21 0 0,1 0 15,-22 0-15,21 0 0,1 0 0,-22 0 16,21-21-16,-21 0 0,22-1 0,-1 1 16,-21 0-16,0 0 0,22 0 15,-22 0-15,0-22 0,21 22 0,-21-21 16,1 21-16,-1-22 0,0 1 15,0 21-15,-21-22 0,0 22 16,21 0-16,-21 0 0,0 0 0,0 42 31,0 0-31,0 0 16,0 0-16,0 1 0,0-1 0,0 0 16,0 21-16,0-21 0,0 1 15,0-1-15,0 0 0,0 0 0,0 0 16,21 0-16,-21 1 0,22-1 0,-1-21 15,0 21-15,0-21 16,0 0-16,0 0 0,1 0 0,-1 0 16,0-21-16,0 21 15,0-21-15,0-1 0,1 1 0,-1 21 16,0-21-16,0 0 0,0 0 16,-21 0-16,21-22 0,-21 22 15,22 0-15,-22 0 0,0-22 0,0 22 16,0 0-16,0 0 0,0 0 15,0 42 1,0 0 0,0 0-16,0 0 0,0 22 15,0-22-15,0 0 0,0 0 0,0 0 16,0 22-16,0-22 0,0 0 0,0 0 16,0 0-16,21 1 0,0-22 15,0 21-15,0 0 0,0-21 0,1 0 16,-1 0-16,21 0 0,-21 0 0,0 0 15,1 0-15,20 0 16,-21-21-16,0 21 0,22-21 0,-22-1 16,0 1-16,21 0 0,-21 0 0,1-21 15,-1 20-15,0-20 0,0 0 16,0-1-16,22-62 0,-43 41 16,0 22-16,21-22 0,-21 1 15,0 20-15,0 1 0,0 21 0,0-21 16,0 20-16,-21 22 0,-1 0 15,1 22 1,21-1-16,-21 0 0,0 21 0,21 1 16,0-1-16,0 0 15,-21 22-15,21-22 0,0 0 0,0 1 16,0-1-16,0 0 0,0 1 0,0-1 16,21-21-16,-21 22 0,21-22 15,0 0-15,0 21 0,1-21 0,20 1 16,-21-1-16,21 0 0,1-21 0,-1 21 15,0 0-15,1-21 0,-1 0 16,0 0-16,1 0 0,-1 0 16,0 0-16,1 0 0,-1-21 0,-21 0 15,22 0-15,-22 0 0,0-1 16,21 1-16,-21 0 0,1-21 0,-22 21 16,0-22-16,0 22 0,0-21 15,0-1-15,0 22 0,0-21 0,0 21 16,-22-22-16,1 22 0,0 21 0,0 0 15,-21 0-15,20 0 0,1 0 16,0 21-16,0 1 0,0-1 16,0 0-16,21 0 0,0 0 15,-22 22-15,22-22 0,-21 0 0,21 0 16,-21 0-16,21 0 0,0 1 0,0-1 16,0 0-16,0 0 0,0 0 15,0 0-15,21-21 16,0 0-16,1 0 15,-1 0 1,0 0-16,0 0 0,-21-21 0,21 21 16,0-21-16,-21 0 0,22 0 0,-1 0 15,-21-1-15,0 1 16,0 0-16,0 0 0,0 0 0,21 0 16,-21-1-16,0 44 31,0-1-31,0 0 0,0 0 15,0 0-15,0 0 0,0 1 16,0-1-16,0 0 0,0 0 0,0 0 16,0 0-16,0 1 0,0-1 15,21 0-15,0 0 16,0-21-16,1 0 0,-1 0 16,0 0-16,0 0 0,0 0 0,22 0 15,-22 0-15,0-21 0,0 0 16,0 21-16,22-21 0,-22-1 15,0 1-15,0 0 0,21-21 0,-20 21 16,-1-22-16,0 22 0,0-21 16,0-1-16,0-20 0,1 21 0,-1-43 15,-21 43-15,0-1 16,0 1-16,0 0 0,0 20 0,0 1 0,-21 42 31,21 1-15,-22-1-16,1 21 0,21-21 0,0 22 15,0-1-15,0 0 0,0 1 16,0-1-16,0 0 0,0 1 0,0-22 16,0 21-16,0-21 0,0 0 0,0 22 15,0-22-15,21 0 0,1 0 16,-1 0-16,0-21 0,0 22 0,0-22 16,22 0-16,-22 0 15,0 0-15,0 0 0,0 0 0,22 0 16,-22 0-16,0 0 0,21-22 0,-21 22 15,1-21-15,-1 0 0,0 21 16,0-21-16,0 0 0,0 0 16,-21-1-16,0 1 0,22 0 0,-22 0 15,0 0-15,0 0 0,-22 42 32,1 0-17,21 0-15,0 0 0,0 0 16,0 1-16,0-1 0,0 0 15,0 0-15,0 0 16,21-21-16,1 0 16,-1 0-16,0 0 15,0 0-15,0 0 16,0 0-16,1 0 0,-22-21 16,21 0-16,0 21 0,-21-21 0,0 0 15,0-1-15,21 1 0,-21 0 0,0 0 16,0 0-16,21 0 0</inkml:trace>
  <inkml:trace contextRef="#ctx0" brushRef="#br0" timeOffset="42830.28">12594 5017 0,'0'21'0,"0"-42"0,21 42 31,0-21-31,22 0 16,-22 0-16,0 0 0,21 0 16,1 0-16,-1 0 0,-21-21 0,22 21 15,-1 0-15,0-22 0,-21 22 0,22 0 16,-22 0-16,0 0 0,0-21 16,0 21-16,1 0 15,-22-21-15</inkml:trace>
  <inkml:trace contextRef="#ctx0" brushRef="#br0" timeOffset="43612.83">15134 5292 0,'21'-21'15,"0"-1"1,1 22-16,-1-21 0,0 21 0,0-21 16,0 0-16,0 0 0,1 21 0,-1-21 15,0-1-15,0 1 0,-21 0 16,21 0-16,-21-21 0,0 20 0,0 1 15,-21 0-15,0 0 0,-21 0 16,20 0-16,-20 21 0,0 0 0,21 0 16,-22 0-16,1 0 0,0 0 0,-1 21 15,1 0-15,0 21 0,-1-21 16,22 22-16,0-1 0,0 0 0,0-20 16,21 20-16,-22 0 0,22 1 15,0-22-15,0 21 0,0 0 16,0-20-16,0-1 0,22 0 0,-1 0 15,-21 0-15,21 0 0,0-21 16,0 0-16,0 0 0,1 0 0,-1 0 16,0 0-16,0 0 0,0-21 15,0 0-15,1 21 0,-1-21 0,0 0 16,0-22-16,0 22 0,0 0 0,-21-21 16,22 21-16,-22-22 0,21 22 15,-21-21-15,0-1 0,0 22 0,21-21 16,-21 21-16,0 0 0,21-1 15,-21 1-15,0 42 16,0 1-16,21-1 16,-21 0-16,21 21 0,-21-21 15,0 22-15,22-1 0,-1-21 0,0 22 16,0-22-16,0 42 0,0-42 16,1 22-16,-1-22 0,21 0 15,-21-21-15,0 21 0,1 0 0,-1-21 16,0 0-16,0 0 0,0 0 15,0 0-15,1 0 0,-1-21 16</inkml:trace>
  <inkml:trace contextRef="#ctx0" brushRef="#br0" timeOffset="44040.62">15854 5144 0,'0'0'0,"0"-22"0,0 1 16,0 0-16,0 0 15,0 0-15,0 0 0,21-1 16,0 22-16,0-21 0,0 21 16,1 0-16,20 0 0,-21 0 0,0 21 15,22 1-15,-22-1 0,21 0 16,-21 0-16,0 21 0,1 1 0,-1-22 16,0 21-16,-21 1 0,0-22 0,0 21 15,0-21-15,0 22 16,0-22-16,0 0 0,-21 0 0,21 0 15,-21 0-15,-1 1 0,22-1 0,-21-21 16,0 0 0,21-21-1,0-1 1,0 1-16,21 0 0,0 0 0,1-21 16,-1 20-16,0-20 0,0 0 0,0-1 15,22 1-15,-22 0 0,21-1 16,-21 1-16,0 0 0,22-1 0,-22 22 15,0 0-15,0 0 0,-21 0 16,21 21-16,1 0 16,-22 21-1,0 0-15,21 0 0,0 0 16,-21 1-16,0-1 0</inkml:trace>
  <inkml:trace contextRef="#ctx0" brushRef="#br0" timeOffset="44413.41">16912 5271 0,'21'0'0,"-42"0"0,63 0 16,-20 0-16,-1 0 0,0 0 16,-21-22-16,21 1 15,0 0-15,-21 0 16,21 0-16,-21 0 0,0-1 15,0 1-15,0 0 0,0 0 16,-21 21 0,0 0-16,0 0 0,21 21 15,-21 0-15,0 22 0,-1-22 16,22 0-16,0 21 0,0-21 0,0 22 16,0-22-16,0 0 0,0 0 0,0 22 15,0-22-15,22 0 16,-22 0-16,21 0 0,0-21 0,0 0 15,0 21-15,0-21 16,1 0-16,-1 0 0,0 0 0,0 0 16,21 0-16,-20 0 0,-1 0 0,21 0 15,-21 0-15,22-21 0,-1 21 16,0-21-16,1 0 0</inkml:trace>
  <inkml:trace contextRef="#ctx0" brushRef="#br0" timeOffset="44856.44">17992 5059 0,'0'0'0,"0"-42"0,0 20 0,-22 1 0,1 21 16,0-21-16,0 21 0,-21 0 0,20 0 15,-20 0-15,21 0 16,-21 21-16,20 0 0,-20 1 0,21-1 16,0 0-16,-22 0 0,22 21 0,0-20 15,21 20-15,-21-21 0,21 21 16,0-20-16,0-1 0,0 21 0,0-21 15,0 0-15,0 1 0,21-1 16,0 0-16,0-21 16,1 0-16,-1 0 0,0 0 15,0 0-15,0 0 16,0 0-16,1-21 0,-1 0 16,0-1-16,0-20 15,0 21-15,0 0 0,-21-22 16,0 22-16,22-21 0,-22 21 0,21-22 15,-21 22-15,21 0 0,-21 0 16,0 42 0,0 21-16,0-20 15,0-1-15,0 0 0,0 21 16,0-21-16,0 1 0,0-1 0,0 0 16,0 0-16,21 0 15,0 0-15,0-21 0,1 0 16,-1 0-16,0 0 15,0 0-15,0-21 16</inkml:trace>
  <inkml:trace contextRef="#ctx0" brushRef="#br0" timeOffset="45964.82">19833 5165 0,'-21'-43'16,"21"22"-16,0 0 15,0 0-15,0 0 0,0 0 16,0-22-16,0 22 0,0 0 16,0 0-16,0 0 0,0-1 15,0 1-15,-21 21 16,0 0-16,-1 0 15,1 21-15,0 1 0,0-1 0,0 21 16,0-21-16,-1 22 0,1-1 16,21 0-16,-21-21 0,21 22 0,0-1 15,0-21-15,0 22 0,0-22 0,21 0 16,0 0-16,1 0 0,-1 0 16,0-21-16,21 0 0,-21 22 0,22-22 15,-22 0-15,0 0 0,21 0 16,-20 0-16,20-22 0,-21 22 15,0-21-15,0 0 0,1 0 0,-1 0 16,0 0-16,0-1 0,-21 1 16,0-21-16,0 21 0,0-22 0,0 1 15,0 21-15,-21-21 0,0-1 16,0 22-16,-1-21 0,22 21 0,-21-1 16,0 1-16,0 21 15,21-21-15,21 21 16,0 0-1,0 0-15,22 0 0,-22 0 16,0 0-16,21 0 0,-20 0 16,20 0-16,-21 0 0,21 0 15,-20-21-15,-1 21 0,21 0 0,-21-21 16,0 21-16,1 0 0,-22-21 0,21 21 16,-21 21 15,0 0-16,0 0-15,0 0 0,0 0 0,0 22 16,-21-1-16,21 0 0,0 1 16,0-1-16,0 0 0,0 22 0,-22-22 15,22 22-15,0-22 0,0 22 0,0-22 16,0 21-16,0 1 16,0-1-16,0 22 0,0-21 0,0-1 15,0 1-15,0-1 0,0 1 0,-21-1 16,21 1-16,-21-22 0,21 21 0,-21 1 15,0-1-15,21-20 0,-21 20 16,21 1-16,0-22 0,-22 0 0,22 1 16,0-1-16,0 0 0,-21-20 0,21-1 15,0 0-15,0 0 0,-21-42 32,21 0-32,-21 0 15,21-1-15,0 1 0,0 0 16,0-21-16,0-1 0,0 1 15,0 0-15,0-1 0,0-20 0,0-1 16,0 22-16,0-21 0,0-1 0,0 1 16,0-22-16,21 21 0,-21-20 15,21 20-15,0-20 0,1 20 0,20 1 16,-21 20-16,0-20 0,22 20 16,-22 1-16,0 0 0,21 21 0,-21-22 15,22 22-15,-1-21 0,-21 21 0,22-1 16,-22-20-16,21 21 0</inkml:trace>
  <inkml:trace contextRef="#ctx0" brushRef="#br0" timeOffset="46584.58">21675 5059 0,'0'0'0,"-22"-21"0,1 21 0,21-21 15,0-1-15,0 1 16,0 0-16,0 0 0,0 0 0,0 0 16,21-1-16,1 1 0,-1 0 15,0 0-15,0 21 0,21-21 0,1 21 16,-1 0-16,0 0 0,-20 21 16,20 0-16,0 0 0,1 22 0,-22-22 15,21 21-15,-21 22 0,-21-22 0,21 0 16,-21 1-16,0-1 15,0 0-15,0-21 0,0 22 0,-21-22 16,0 21-16,0-21 0,21 1 16,-21-1-16,0-21 0,-1 21 0,1-21 15,0 0 1,21-21 0,0 0-16,0-1 0,0-20 15,0 21-15,0 0 16,0 0-16,0-22 0,0 22 0,21-21 15,0-1-15,1 1 0,-22 0 0,21 21 16,0-22-16,0 1 16,0 21-16,0 0 0,1-1 0,-1 1 15,0 0-15,0 21 0,0 0 16,0 0-16,1 0 16,-22 21-16,0 0 15,0 1-15,0-1 0,0 0 0,0 0 16,0 0-16,0 0 0</inkml:trace>
  <inkml:trace contextRef="#ctx0" brushRef="#br0" timeOffset="46940.38">22437 5144 0,'0'0'0,"21"0"16,0 0-16,0 0 15,0 0-15,0-22 0,1 22 16,-1-21-16,0 21 0,0-21 0,-21 0 15,21 0-15,0 0 16,-21-1-16,0 1 0,0 0 16,-21 21-1,0 0-15,0 0 0,-21 21 0,20 0 16,1 1-16,0-1 0,-21 0 16,21 21-16,-1-21 0,1 22 15,0-22-15,21 21 0,0-21 0,0 1 0,0-1 16,0 0-16,0 0 0,21 0 15,0 0-15,1-21 0,-1 22 16,0-22-16,0 0 0,0 0 0,22 0 16,-22 0-16,0 0 0,21 0 15,-21 0-15,22 0 0,-22 0 0,0 0 16,0-22-16,22 22 0,-22-21 16,0 21-16,0-21 0,21 0 0,-20 0 15,-1 0-15</inkml:trace>
  <inkml:trace contextRef="#ctx0" brushRef="#br0" timeOffset="47488.58">23177 5059 0,'0'0'0,"0"-64"16,0 43-16,0 0 15,-21 21 1,0 0-16,0 0 0,0 0 16,0 21-16,-1 0 0,1 1 0,0-1 15,21 0-15,-21 0 0,0 0 16,21 0-16,0 22 0,-21-22 0,21 21 15,0-21-15,0 1 0,0 20 16,0-21-16,0 0 0,0 0 0,0 1 16,21-1-16,21 0 0,-21 0 15,0-21-15,1 0 16,20 0-16,-21 0 0,21 0 0,-20 0 16,20 0-16,-21-21 0,21 21 0,-20-21 15,-1 0-15,21-1 0,-21 1 16,22 0-16,-22 0 0,0-21 0,0-1 15,0 1-15,-21 0 0,21-1 16,-21 1-16,22-22 0,-22 22 0,0-21 16,0 20-16,21 1 0,-21 0 15,21-1-15,-21 22 0,0 0 0,21 0 16,-21 0-16,21 21 0,-21 21 16,0 0-1,0 0-15,0 21 0,0 1 16,0-1-16,0 0 0,0 1 15,0-1-15,0 0 0,-21 22 0,0-22 16,0 1-16,21-1 0,-21 0 0,21-21 16,-22 22-16,22-1 0,0-21 15,0 0-15,0 1 0,0-1 0,0 0 16,0 0-16,22-21 0,-1 21 0,0-21 16,0 0-16,0 0 0,0 0 15,1 0-15,-1 0 0,0 0 0,0 0 16,21 0-16,-20-21 0,-1 0 15,0 0-15,0 21 0,-21-21 0,21-22 16,-21 22-16</inkml:trace>
  <inkml:trace contextRef="#ctx0" brushRef="#br0" timeOffset="47694.47">23685 5038 0,'0'0'15,"-63"0"-15,42-21 16,0 21-16,42-22 31,0 22-31,0 0 0,21 0 16,-20 0-16,-1 0 0,21 0 15,0-21-15,-20 21 0,20 0 16,-21 0-16,0 0 0,0 0 0,1 0 0,-1 0 16,-21-21-16,21 21 15</inkml:trace>
  <inkml:trace contextRef="#ctx0" brushRef="#br0" timeOffset="48788.9">24384 5313 0,'0'0'0,"0"21"0,21-21 15,0 0 1,0 0-16,1 0 0,-1-21 16,0 21-16,0-21 0,-21 0 15,21-1-15,-21 1 0,0 0 16,0 0-16,0 0 0,0 0 16,0-1-16,-21-20 0,21 21 0,-21 0 15,0 0-15,-22-1 0,22 22 0,0 0 16,0 0-16,-21 0 0,20 0 15,1 0-15,0 0 0,-21 22 16,21-1-16,-1 0 0,1 0 0,0 21 16,0-20-16,0 20 0,0-21 15,-1 0-15,22 22 0,0-22 0,0 21 16,0-21-16,0 0 0,0 1 16,22-1-16,-1 0 0,0-21 0,0 21 15,0-21-15,0 0 0,22 0 16,-22 0-16,0 0 0,21 0 0,-20 0 15,20 0-15,-21-21 0,21 0 0,-20 21 16,20-21-16,-21-1 0,0 1 16,0 0-16,1 0 0,-1-21 0,0 20 15,0 1-15,-21-21 0,21 21 16,-21-22-16,0 22 0,0 0 0,0 0 16,-21 21-1,0 0 1,0 0-16,21 21 0,0 21 0,0-20 15,0-1-15,0 0 0,0 21 16,0-21-16,0 1 0,21-1 0,0 0 16,0 0-16,0 0 0,1 0 0,-1-21 15,0 22-15,0-22 0,0 0 16,22 21-16,-22-21 0,21 0 0,-21 0 16,0 0-16,22 0 0,-22 0 0,0 0 15,21-21-15,-20 21 0,-1-22 16,-21 1-16,21 21 0,-21-21 15,21 0-15,-21 0 0,0 0 0,0-22 16,0 22-16,0 0 0,0 0 16,0 0-16,0-1 0,0 1 0,-21 42 31,21 1-15,0-1-16,-21-21 0,21 21 15,0 0-15,0 0 0,0 22 0,-21-22 16,21 0-16,-22-21 0,22 21 0,0 0 15,0 0-15,-21 1 0,0-1 16,21 0 0,0-42 15,0 0-15,0-1-16,0 1 0,0 0 15,21 0-15,0 0 0,1-22 16,-1 22-16,0-21 0,0 21 0,21-22 15,-20 22-15,20-21 0,-21 21 16,21 0-16,-20 21 0,20 0 0,-21 0 16,0 0-16,0 0 0,1 0 15,-1 21-15,-21 0 0,0 21 0,0-21 16,0 1-16,0-1 0,0 21 0,0-21 16,0 0-16,0 1 15,0-1-15,0 0 0,0 0 0,0 0 16,0 0-16,0 1 0,-21-22 0,21 21 15,0 0 1,21-21 15,0 0-31,-21-21 0,42 21 16,-21-21-16,1 21 0</inkml:trace>
  <inkml:trace contextRef="#ctx0" brushRef="#br0" timeOffset="49533.47">26331 5165 0,'0'0'0,"21"-21"0,-21-1 16,0 1-16,0 0 0,0 0 0,0 0 15,0 0-15,0-1 0,-21 1 0,0 0 16,-21 21-16,21 0 16,-22 0-16,22 21 0,-21-21 0,-1 21 15,22 1-15,-21 20 0,0-21 16,20 0-16,-20 22 0,21-22 0,0 21 15,0-21-15,-1 0 0,22 1 0,0 20 16,0-21-16,0 0 0,0 0 16,22 1-16,-1-22 15,0 0-15,0 21 0,21-21 16,-20 0-16,-1 0 0,21 0 0,0 0 16,-20 0-16,20-21 0,-21 21 0,0-22 15,22 1-15,-22 21 0,0-21 16,-21 0-16,21 0 0,-21 0 0,21-1 15,-21 1-15,0 0 0,0 0 16,0 0-16,0 0 0,0-1 0,0 1 16,0 42 15,0 1-15,0-1-16,0 0 15,0 0-15,0 21 0,-21-20 0,21-1 16,0 21-16,0 0 0,-21-20 0,21 20 15,0 0-15,0 22 0,0-22 16,0 22-16,0-1 0,0-21 0,0 22 16,0 21-16,0-22 0,21 1 0,-21-1 15,21 1-15,-21 20 0,21-20 16,-21-1-16,0 22 0,22-22 0,-22 1 16,21-1-16,-21 1 0,0-1 15,0-20-15,0-1 0,0 0 16,0 1-16,0-22 0,-43 0 0,22 0 0,0 0 15,0-21-15,-21 0 0,20 0 16,-20 0-16,0 0 0,-1 0 16,1-21-16,0 21 0,-1-21 0,1-21 15,0 21-15,21-1 0,-22-20 0,22 0 16,-21-1-16,21 1 0,21 0 16,0-22-16,-22 1 0,22 20 0,0-20 15,0-1-15,0 22 0,0-21 0,0 20 16,22 1-16,-1 0 0,0-1 15,0 22-15,0-21 0,0 21 16,1-22-16,-1 22 0,0 0 0,0-21 16,21 20-16,-20-20 0,-1 21 15,21-21-15,0-1 0,-20 1 0,20 21 16,0-22-16</inkml:trace>
  <inkml:trace contextRef="#ctx0" brushRef="#br0" timeOffset="49896.26">27030 4720 0,'-43'-42'0,"43"21"15,-21 0-15,0 21 16,0 0-16,0 21 31,21 0-31,0 0 0,-21 21 0,21 1 16,0-1-16,-22 0 0,22 1 15,0 20-15,0-20 0,0-1 0,0 0 16,-21 1-16,21-1 0,-21-21 0,21 21 16,0-20-16,0-1 0,0 0 15,0 0-15,0 0 0,0 0 16,21-21 15,0 0-31,1 0 16,-1-21-16,0 0 15,0 0-15</inkml:trace>
  <inkml:trace contextRef="#ctx0" brushRef="#br0" timeOffset="50347.76">27072 5165 0,'21'0'15,"0"0"1,1 0 0,-1 0-16,0 0 0,0 0 15,0 0-15,0 0 0,1 0 0,20 0 16,-21-21-16,0 21 0,0-22 16,22 22-16,-22-21 0,0 21 0,0-21 15,-21 0-15,21 0 0,-21 0 16,0-1-16,0 1 0,0-21 0,0 21 15,0 0-15,0-1 0,-21-20 0,0 21 16,0 0-16,-21 21 16,20 0-16,1 0 0,-21 21 0,21-21 15,-22 21-15,1 21 16,21-20-16,-21 20 0,-1 0 0,22 1 16,0-1-16,0-21 0,0 21 15,21 1-15,0-1 0,0-21 0,0 22 16,0-22-16,21 0 0,0 21 0,21-21 15,-21 1-15,22-22 0,-1 21 16,0 0-16,-20-21 0,20 21 0,0-21 16,1 0-16,-1 0 0,0 0 15,1 0-15,-22 0 0,21 0 0,-21 0 16,22 0-16,-22 0 0,0 0 0,-21-21 16,21 21-16,0-21 0,-21 0 15,21-1-15,-21 1 16,22 21-16,-22-21 15</inkml:trace>
  <inkml:trace contextRef="#ctx0" brushRef="#br0" timeOffset="63792.43">27093 1842 0,'0'0'0,"-21"0"0,0 0 0,0 0 16,0 0-16,-1 0 0,1 21 15,0-21 1,0 0-16,0 0 16,0 0-1,-1 0-15,1 0 16,0 21-16,0-21 15,0 0-15,21 21 16,-21-21-16,-1 0 16,22 21-16,22-21 78,-1 0-78,0 0 0,21 0 0,1 0 15,-1-21-15,0 21 0,1 0 16,20-21-16,1 21 0,-22-21 0,21 0 16,1 21-16,-1-22 0,1 1 15,21 21-15,-22-21 0,1 0 0,-1 0 16,1 0-16,-1-1 0,1 1 16,-22 21-16,21-21 0,-20 0 15,-1 0-15,-21 21 0,0-21 16,22 21-16,-22 0 0,-21-22 15,21 22-15,-42-21 47,0 21-31,0 0-16,-1 0 16,1 0-16,0 0 15,0 0-15,0 0 0,0 0 16,-1 0-16,22-21 15,-21 21-15,0 0 16,42 0 47,0 0-48,1 0-15,-1 0 0,0 0 16,0 0-16,0-21 0,22 21 0,-22 0 15,0 0-15,0 0 0,0 0 16,0 0-16,1 0 0,-22 21 31,0 0-31,0 0 16,-22 1-16,1-1 16,21 0-16,-21 0 0,0 21 0,0-20 15,21-1-15,0 0 0,-21 0 16,-1 0-16,22 0 0,0 1 0,0-1 15,-21 0-15,21 0 16,-21-21 15</inkml:trace>
  <inkml:trace contextRef="#ctx0" brushRef="#br0" timeOffset="64543.07">26882 2011 0,'0'21'16,"0"0"-16,0 0 16,0 1-16,0-1 0,21 0 0,0 21 15,0-21-15,21 1 16,1 20-16,-22-21 0,21 21 0,1-20 16,-1 20-16,0 0 0,1-21 15,-1 22-15,21-22 0,-20 21 0,20-21 16,-20 1-16,-1-1 0,21 21 15,-20-21-15,-1-21 0,0 21 0,1 1 16,-22-22-16,21 21 0,-21-21 16,-21 21-16,22-21 0,-1 0 15,-42 0 17,21-21-17,-22 21-15,22-21 16,-21-1-16,21 1 15,0 0 1,0 0-16,0 0 16,0 0-1,21 21 1,1 0-16,-1 0 16,0 0-1,-21 21-15,0 0 16,0 0-16,0 0 0,0 0 15,-21 1-15,0-22 0,-1 21 16,1 0-16,0-21 0,0 21 16,0-21-16,-22 21 0,22-21 0,0 0 15,0 0-15</inkml:trace>
  <inkml:trace contextRef="#ctx0" brushRef="#br0" timeOffset="65383.53">29083 1778 0,'0'0'0,"0"-21"16,-21-21-16,0 20 15,21 1-15,0 0 16,0 0-16,-22 21 16,22 21-1,0 21-15,0-20 16,0 20-16,0 0 0,-21 1 16,21-1-16,0 0 0,0 1 0,0-22 15,-21 21-15,21 0 0,-21-20 16,21-1-16,-21 21 0,21-21 0,0 0 15,0 1-15,21-22 47,0-22-47,0 1 16,0 0-16,-21 0 0,22 0 0,-1 0 16,0-1-16,0-20 0,0 21 15,0-21-15,22-1 0,-22 22 0,0 0 16,-21 0-16,21 0 0,0 21 15,1 0-15,-1 21 16,-21 0-16,0 21 0,0-21 16,0 1-16,0 20 0,0-21 15,21 0-15,-21 0 0,21 1 0,-21-1 16,0 0-16,21 0 0,0 0 16,1-21-16,-1 0 0,0 21 15,0-21-15,0 0 0,0 0 0,1 0 16,-1 0-16,0 0 0,21-21 15,-21 0-15,1 0 0,-1 0 16,-21 0-16,0-1 0,0 1 16,0-21-16,0 21 0,0-22 0,0 22 15,0-21-15,0 0 0,0 20 16,0-20-16,0 21 0,0 0 16,0 0-16,-21 21 15,21 21 1,-22 0-16,22 0 15,0 0-15,0 0 16,0 1-16,0-1 0,0 0 16</inkml:trace>
  <inkml:trace contextRef="#ctx0" brushRef="#br0" timeOffset="66101.48">30141 1820 0,'0'0'0,"0"-21"0,0 0 16,0 0-1,-21 42 32,21 0-47,0 0 0,0 22 0,-21-22 16,21 0-16,0 21 0,0-20 16,-21 20-16,21-21 0,-21 21 0,21-20 15,-22-1-15,22 21 0,0-21 16,0 0-16,0 1 0,-21-22 0,21 21 15,0 0-15,0 0 16,0 0-16,0-42 63,0 0-48,0 0 1,21 0-16,-21-1 15</inkml:trace>
  <inkml:trace contextRef="#ctx0" brushRef="#br0" timeOffset="66852.05">30078 1799 0,'0'0'0,"0"-21"47,0 0-31,0 0 15,21 21-15,-21-21-16,21 21 0,0 0 0,0-22 15,1 1-15,-1 21 0,21 0 16,-21 0-16,22-21 0,-1 21 0,-21 0 15,21 0-15,1 0 0,-22 0 16,21 0-16,-21 0 0,1 0 16,-1 21-16,0 0 0,-21 1 15,0-1-15,0 0 16,0 21-16,0-21 0,-21 1 0,0-1 16,-22 0-16,22 0 0,-21-21 15,-1 21-15,1 0 0,21-21 0,-21 22 16,-1-22-16,22 0 0,-21 0 15,21 21-15,-1-21 0,1 0 0,0 0 16,0 0-16,0 0 16,21 21 62,0 0-63</inkml:trace>
  <inkml:trace contextRef="#ctx0" brushRef="#br0" timeOffset="67708.58">28998 2773 0,'0'-21'0,"-21"21"31,0 21-15,21 0-16,0 0 16,0 0-16,0 1 0,0-1 0,-21 0 15,21 0-15,0 0 0,0 0 16,0 1-16,-21-1 0,21 0 0,0 0 16,0 0-16,0 0 15,21-42 16,0 21-15,0-21-16,0 0 0,0 0 16,1 0-16,-1-1 0,-21 1 15,21 0-15,0 0 0,0 0 0,0 0 16,1 21 0,-1 0-1,-21 21-15,21 0 0,-21 0 16,0 0-16,21 0 0,-21 1 15,21-1-15,-21 0 0,0 0 16,21-21-16,1 21 0,-1-21 0,0 0 16,-21 21-16,21-21 0,0 0 15,0 0-15,1 0 0,-1 0 16,21 0-16,-21 0 0,0-21 0,1 21 16,-1-21-16,-21 0 0,21 0 15,0 0-15,-21-1 0,0 1 0,0 0 16,0-21-16,0 21 0,0-1 15,0-20-15,-21 21 0,0 0 0,21 0 16,-21 21-16,-1-22 0,1 22 16,0 0-16,21 22 15,-21-1 1,21 0-16,0 0 0,0 0 16,0 0-16,0 1 15,0-1-15,0 0 0,21-21 16,0 21-16</inkml:trace>
  <inkml:trace contextRef="#ctx0" brushRef="#br0" timeOffset="67937.45">29781 2900 0,'0'0'0,"0"-21"0,0 42 47,0 0-47,0 0 15,0 0-15,0 1 16,0-1-16,0 0 16,0 0-16,0 0 15,0-42 17</inkml:trace>
  <inkml:trace contextRef="#ctx0" brushRef="#br0" timeOffset="68108.35">29781 2709 0,'0'0'0,"0"-21"15,0 0-15,-21 0 0,0 0 16,21 42 31,0 0-47,21 0 15,0 0-15,1 1 16</inkml:trace>
  <inkml:trace contextRef="#ctx0" brushRef="#br0" timeOffset="68580.84">30099 2794 0,'0'21'0,"0"0"0,-21 1 15,21-1 1,0 0-16,0 0 0,-21 0 16,21 0-16,0 1 0,0-1 15,0 0-15,-22 0 0,22 0 16,0 0 0,-21-21 30,21-21-46,0 0 16,0 0 0,0 0-16,0 0 0,0-1 0,0 1 15,21 0-15,1 0 0,-1 0 16,0 0-16,21-1 0,-21 1 0,22 0 16,-22 21-16,0 0 0,21 0 15,-20 0-15,-1 0 0,0 0 0,0 21 16,-21 0-16,0 1 15,0-1-15,0 0 0,0 21 0,0-21 0,0 1 16,0-1-16,0 0 16,0 0-16,0 0 0,0 0 15,-21 1-15,21-1 16,0-42 15,0-1-31,21 1 16</inkml:trace>
  <inkml:trace contextRef="#ctx0" brushRef="#br0" timeOffset="68835.74">30649 2625 0,'0'0'16,"0"21"-1,0 21 1,0-21-16,0 1 15,0-1-15,0 21 0,0-21 16,-21 22-16,21-22 0,0 0 0,0 0 16,0 0-16,0 0 0,0 1 15,0-1-15,0 0 0,0 0 16,-21-21 0,0 0 15,21-21-31</inkml:trace>
  <inkml:trace contextRef="#ctx0" brushRef="#br0" timeOffset="69636.56">30035 2561 0,'0'0'0,"0"-21"0,22 21 15,-22-21 1,0 42-1,0 0-15,0 22 16,0-22-16,0 21 0,0-21 16,0 22-16,-22-22 0,22 21 15,-21 0-15,21-20 0,-21-1 16,21 21-16,0-21 0,-21 64 16,0-64-1,21 0 1,0-42 15,0 0-15,0 0-16</inkml:trace>
  <inkml:trace contextRef="#ctx0" brushRef="#br0" timeOffset="69808.53">29887 2836 0,'0'0'16,"21"0"15,1 0-31,-1 0 0,0 0 16,21 0-16,-21 0 0,1 0 0,20 0 15,-21 0-15,21 0 0,-20 0 16,-1 0-16,0 0 0,0 0 0,0 0 16,0 0-16</inkml:trace>
  <inkml:trace contextRef="#ctx0" brushRef="#br0" timeOffset="70450.44">30395 2540 0,'0'0'0,"-21"0"47,21 21-32,0 0-15,0 1 0,-21-1 16,21 21-16,0-21 0,0 0 0,0 22 16,0-22-16,0 21 0,0-21 15,0 1-15,0 20 0,0-21 16,0 0-16,0 0 0,-21 1 0,21-1 16,-21 0-16,-1 0 15,22-42 48,0 0-63,0 0 15,0-1-15,0 1 16,0 0 0,22 0-1,-1 21-15,0-21 16,-21 0-1,21 21-15,0 0 0,-21-22 16,21 22-16,1 0 0,-22-21 16,21 21-16,0 0 0,-21-21 15,21 21-15,0 0 16,0 21 15,-21 0-31,0 1 16,0-1-16,0 0 15,0 0-15,0 0 0,0 0 16,0 1-16,0-1 0,0 0 16,0 0-16,-21-21 15,21 21-15,0-42 47,0 0-47</inkml:trace>
  <inkml:trace contextRef="#ctx0" brushRef="#br0" timeOffset="70876.89">30713 2773 0,'21'-42'16,"-21"20"0,0 44-1,0-1 1,-21 0-16,21 0 0,-21 0 15,21 22-15,0-22 0,0 0 16,0 0-16,0 0 0,0 0 0,0 1 16,0-1-16,0 0 0,0 0 15,0 0-15,21-21 32,0 0-32,0 0 0,0 0 0,0 0 15,1 0-15,-1 0 16,0 0-16,0-21 0,0 21 0,0-21 15,1 0-15,-1 0 0,-21-1 16,0 1-16,0 0 0,0 0 0,0 0 16,0-22-16,0 22 0,-21 0 15,-1 0-15,1 0 0,21 0 0,-21 21 16,0 0-16,0 0 0,0 0 16,-1 0-16,1 0 0,0 21 0,0 0 15,21 0-15,-42 43 16,42-43-1,0 0-15,0 0 16,21-21-16,0 21 16,0-21-16</inkml:trace>
  <inkml:trace contextRef="#ctx0" brushRef="#br0" timeOffset="71288.35">31009 2879 0,'0'0'0,"21"-21"0,-21-1 16,0 1-16,21 21 0,-21 21 47,0 1-47,0-1 0,0 0 15,0 0-15,0 0 0,0 0 16,0 1-16,0-1 0,0 0 0,0 0 16,0 0-16,22 0 15,-1-21 1,0 0-16,0 0 15,0 0-15,0 0 0,1 0 0,-22-21 16,21 0-16,0 21 0,0-21 16,0 0-16,0 21 0,-21-21 0,22-1 15,-1 1-15,-21-21 0,21 21 16,0 0-16,-21-1 0,0 1 16,0 0-16,21 21 0,-42 0 46,21 21-46,-21 0 0,0 1 16,21-1 0,-21-21-16,21 21 15</inkml:trace>
  <inkml:trace contextRef="#ctx0" brushRef="#br0" timeOffset="71589.3">31559 2709 0,'0'-42'0,"0"84"0,0-105 0,0 42 16,0-22-16,0 22 0,0 0 15,0 0-15,0 42 16,0 0 0,0 0-16,0 1 0,0 20 15,0-21-15,-21 21 0,0 1 0,21-1 16,-21 0-16,21 1 0,-21-22 15,21 21-15,-21-21 0,21 22 0,0-22 16,0 0-16,0 0 0,0 0 16,0 1-16,21-1 15,0-21 1,0 0-16,0 0 0,0 0 16,1 0-16,-1-21 15,0-1-15,-21 1 0,21 0 16,0 0-16,-21 0 0</inkml:trace>
  <inkml:trace contextRef="#ctx0" brushRef="#br0" timeOffset="71780.28">31454 2773 0,'0'0'0,"21"0"31,0 0-16,21 0-15,-21 0 0,1 0 16,-1 0-16,21 0 0,-21 0 16,0 0-16,22 0 0,-22 0 0,0 0 15,21 0-15,-20 0 0,20 0 16</inkml:trace>
  <inkml:trace contextRef="#ctx0" brushRef="#br0" timeOffset="72092.22">32385 2582 0,'0'0'0,"0"-21"0,0 0 15,0 42 1,-21 22 0,0-22-16,21 0 0,0 21 15,-22 1-15,1-1 0,21 0 16,-21 1-16,0-22 0,21 21 15,0 0-15,-21-20 0,0-1 16,21 21-16,-22-21 0,1 0 0,21 1 16,0-1-16,-21 0 0,21 0 15,-21 0-15,21 0 16,0 1-16,21-22 31,-21-22-31,0 1 16,21 21-16,0-21 0,1 0 15</inkml:trace>
  <inkml:trace contextRef="#ctx0" brushRef="#br0" timeOffset="72401.17">32343 2794 0,'0'0'0,"0"-42"16,0 21-16,0-22 0,0 22 0,0 0 16,0-21-16,0 20 0,0 1 15,21 0-15,0 21 0,0-21 16,0 0-16,0 21 0,1 0 0,20-21 15,-21 21-15,21 0 0,1 0 16,-22 0-16,21 0 0,-21 21 16,1 0-16,-1 0 0,0 0 0,-21 0 15,0 1-15,0 20 0,0-21 16,0 0-16,-21 22 0,0-22 16,-22 0-16,22 0 0,-21 0 0,-1-21 15,1 21-15,21-21 0,-21 22 16,20-22-16,-20 21 0,21-21 15,0 0-15,0 21 16,-1-21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27:32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5609 910 0,'0'-21'31,"21"21"-15,-21-21-1,21 21 1,-21-21-16,0 0 15,22 21 1,-22-22-16,0 1 16,0 0-1,-22 21 1,1-21-16,0 21 16,0 0-16,0 0 0,0 0 15,-1 0-15,1 21 16,-21 0-16,21 0 0,0-21 0,-1 22 15,1 20-15,0-21 0,-21 0 16,21 0-16,-1 1 0,1 20 16,0-21-16,0 0 0,0 22 15,21-22-15,-21 0 0,21 21 16,-22-21-16,22 1 0,0 20 0,0-21 16,0 0-16,0 0 0,0 1 15,0-1-15,0 0 0,0 0 0,0 0 16,22 0-16,-1 1 0,-21-1 15,21 0-15,0-21 0,-21 21 0,21 0 16,0-21-16,1 21 0,-1-21 16,0 0-16,0 22 0,0-22 15,0 0-15,1 0 0,-1 0 16,21 0-16,-21 0 0,0-22 16,22 22-16,-22-21 0,21 0 15,-21 21-15,22-21 0,-1 0 0,-21 0 16,22-1-16,-1 1 0,-21 0 15,0-21-15,22 21 0,-22-22 0,0 22 16,21-21-16,-21-1 0,1 1 16,-1 0-16,0-1 0,0 1 0,-21-21 15,21 20-15,0 1 0,-21 21 16,0-22-16,0 1 0,0 21 0,0 0 16,0 0-16,0-1 0,0 1 15,0 0-15,0 0 0,0 0 16,-21 42 15,0 0-15,21 0-16,0 22 15,0-22-15,-21 21 0,0-21 0,21 22 16,-21-1-16,21 21 0,-22-20 16,22-1-16,0 0 0,0 1 0,0-1 15,-21 0-15,21 1 0,0-22 16,0 21-16,0-21 0,0 22 0,0-22 15,0 0-15,0 0 16,21 0-16,-21 1 0,22-1 0,-1 0 16,-21 0-16,21-21 15,0 0-15,0 0 0,0 0 16,1 0-16,-1 0 16,0 0-16,-21-21 0,21 21 0,0-21 15,0 0-15,-21-1 0,22 1 16,-1 0-16,0 0 0,0-21 0,-21 20 15,21-20-15,22 21 0,-22-21 16,0 20-16,21-20 0,-21 21 0,22 0 16,-22-22-16,21 22 0,-21 0 15,22 0-15,-1 0 0,0 21 16,-20 0-16,20 0 0,-21 0 16,21 0-16,-20 0 0,-1 0 0,0 21 15,0 0-15,-21 0 0,0 0 16,0 1-16,0-1 0,0 0 0,0 0 15,0 0-15,0 0 0,0 22 16,0-22-16,0 0 0,0 0 16,0 0-16,0 1 15,21-22-15,0 0 16,1 0 0,-22-22-1,21 1 1,-21 0-16,0 0 0,0 0 0,0 0 15,0-1-15,0 1 0,0 0 16,0-21-16,-21 21 0,-1-1 0,1 1 16,21 0-16,-21 0 0,0 0 15,0 21-15,0-21 0,-22-1 0,22 22 16,0 0-16,-21 0 0,20 0 16,1 0-16,-21 0 0,21 22 0,-22-1 15,22 0-15,-21 0 0,21 0 16,0 0-16,-1 1 0,1-1 15,0 21-15,0-21 0,0 22 0,21-22 16,-21 0-16,21 21 0,0-21 16,0 1-16,0-1 0,0 0 0,0 0 15,0 0-15,0 0 0,0 1 16,0-1-16,21 0 0,0 0 16,0-21-16,0 0 0,0 0 15,1 0-15,-1 0 0,21 0 16,-21 0-16,0 0 0,22 0 0,-22 0 15,21 0-15,-21-21 0,1 0 16,20 21-16,-21-21 0,21-1 0,-20 1 16,-1 0-16,0 0 0,0-21 15,0 20-15,0 1 0,-21-21 0,0 21 16,22 0-16,-1-1 16,-21 1-16,0 0 0,0 0 0,0 0 15,0 0-15,0-1 0,0 1 16,0 0-16,0 0 15,0 42 32,0 0-47,0 0 0,0 1 0,-21-1 16,21 0-16,0 0 0,-22 21 16,22-20-16,-21-1 0,21 0 0,0 0 15,0 0-15,0 0 0,0 1 16,0-1-16,0 0 0,0 0 15,0 0-15,0 0 16,0 1-16,21-1 16,1-21-1,-1 0-15,0 21 0,0-21 16,0 0-16,0 0 16,1 0-16,-1 0 0,0 0 0,0 0 15,0 0-15,0-21 16,1 21-16,-1 0 0,0 0 0,0-21 15,0 21-15,0-22 0,1 22 16,-1-21-16,-21 0 0,21 21 0,0-21 16,0 0-16,0 0 15,1-1-15,-1 1 0,21 0 0,-21 0 16,0-21-16,1 20 0,-1 1 16,0 0-16,0-21 0,0 21 0,0-1 15,1 1-15,-22 0 0,0 0 16,21 0-16,-21 0 0,0-1 0,21 22 15,-21-21 1,-21 21-16,0 0 16,-1 21-16,1 1 0,0-22 15,21 21-15,-21 0 0,0 0 16,0 0-16,-1 0 0,22 1 16,-21-1-16,0 0 0,0 0 0,21 0 15,0 0-15,-21 1 0,0-1 16,21 0-16,0 0 15,21-21 17,0 0-32,0 0 0,0 0 15,0 0-15,1 0 0,-1 0 16,0 0-16,0 0 16,0 0-16,0 21 15,1-21 1,-1 0-16,0 21 15,0-21 1,0 22-16,-21-1 16,0 0-1,0 0-15,0 0 16,0 0 0,0 1-16,-21-22 15,0 21-15,0-21 0,0 0 16,-1 21-16,1-21 15,0 0-15,0 0 16,0 0-16,0 0 16,-1 0-16,1 0 15,0-21-15,0 21 16,21-21-16,-21 21 0,21-22 16,-21 22-16,-1 0 31,22 22 0,0-1-15,0 0-1,22-21-15,-1 0 0,-21 21 16,21-21-16,0 0 16,0 0-16,0 0 0,1 0 0,-1 0 15,0 0-15,0 0 0,0 0 16,0 0-16,22 0 0,-22 0 0,0 0 15,21 0-15,-20-21 0,20 21 16,-21-21-16,21 21 0,1-21 0,-22-1 16,21 1-16,1 21 0,-22-21 15,21 0-15,-21 0 0,22-22 16,-22 22-16,21 0 0,-21 0 0,0 0 16,1-22-16,-1 22 0,0 0 15,0 0-15,0 0 0,0 0 0,-21-1 16,0 1-16,22 21 15,-44 0 1,1 0 0,0 21-16,0-21 15,21 22-15,-21-1 0,0-21 0,21 21 16,0 0-16,0 0 0,-22-21 16,22 21-16,-21 1 0,21-1 15,-21 0-15,21 0 16,0 0-16,0 0 31,21-21-31,0 0 0,1 0 16,-1 22-1,0-22-15,0 0 0,0 0 16,0 0-16,1 0 16,-1 0-16,-21 21 15,21-21-15,0 0 0,0 0 16,-21 21-16,0 0 31,0 0-15,0 0-16,-21-21 15,0 0-15,21 22 0,-21-22 16,0 0-16,-1 21 0,1-21 16,0 0-16,0 0 15,0 0-15,0 0 16,-1 0-16,1 0 0,0 0 15,0 0-15,0 0 32,0 0-17,-1 0 17,1 0-17</inkml:trace>
  <inkml:trace contextRef="#ctx0" brushRef="#br0" timeOffset="839.53">5419 1672 0,'-22'0'0,"1"0"15,0 0-15,0 0 0,0 0 16,0 0 0,42 0 31,0 0-32,0 0-15,0 0 0,0 21 16,1-21-16,20 0 0,-21 0 0,21 0 15,1 0-15,-1 0 0,0 0 16,22 0-16,-22 0 0,22 0 16,-22 0-16,22 0 0,-1 0 0,1 0 15,-22 0-15,21 0 0,1 0 16,-1 0-16,22 0 0,-21 0 0,20 0 16,1 0-16,-22 0 0,22 0 15,21 0-15,-21 0 0,-1 0 0,1 0 16,0 0-16,-1 0 0,22 0 15,-21 0-15,21 0 0,-1 0 16,-20-21-16,21 21 0,-21 0 16,20 0-16,-41 0 0,21-21 0,-22 21 15,1 0-15,-1 0 0,1 0 16,-22 0-16,0 0 0,-21 0 0,1 0 16,20 0-16,-21 0 15,0 0-15,-42 0 63,0 0-63,-21 0 15,20 0-15,1 0 0,-21 0 16,0 0-16,-22 0 0,1 0 16</inkml:trace>
  <inkml:trace contextRef="#ctx0" brushRef="#br0" timeOffset="1600.09">5757 1778 0,'0'0'15,"-21"0"-15,0 0 16,0 0-16,42 0 62,0 0-62,0 0 16,0 0-16,1 0 0,20 0 0,-21 0 16,21 0-16,-20 0 0,20 0 15,0 0-15,-21 0 0,22 0 0,-1 0 16,22 0-16,-22 0 0,0 0 15,22 0-15,-1 0 0,1 0 0,20 0 16,1 0-16,-21 0 0,20 0 16,1 0-16,0 0 0,-1 0 0,-20 0 15,20 0-15,-20 0 0,-1 0 16,22 0-16,-21 0 0,20 0 16,-20 0-16,-1 0 0,22 0 15,-22 0-15,1 0 0,-1 0 0,1 0 16,-1 0-16,1 0 0,-1 0 15,-20 0-15,-1-21 0,22 21 0,-22 0 16,0 0-16,1 0 0,-22 0 16,21 0-16,-21 0 0,22 0 0,-22 0 15,0 0-15,0 0 0,0 0 16,0 0-16,1 0 0,-1-21 31,0 21-31,0 0 16</inkml:trace>
  <inkml:trace contextRef="#ctx0" brushRef="#br0" timeOffset="3806.39">1439 2561 0,'0'-21'16,"0"0"-16,0 0 0,0 0 15,0-1-15,0 1 0,0 0 16,0 0-16,0 0 0,0 0 16,0-1-16,0 1 0,0 0 15,0 0 1,-21 21 15,21 21-31,-21 0 0,21 0 16,0 22-16,-21-22 0,21 21 15,0 1-15,0-1 0,0 0 0,0 22 16,0-22-16,0 0 16,0 22-16,0-22 0,0 1 0,0-1 15,0 0-15,0 1 0,0-1 16,0 0-16,-21 1 0,-1-1 0,22 0 16,-21-21-16,21 22 0,0-22 15,0 0-15,0-42 31,0 0-15,0-22-16,0 22 0,0 0 16,0-21-16,0 21 0</inkml:trace>
  <inkml:trace contextRef="#ctx0" brushRef="#br0" timeOffset="5591.89">1143 2582 0,'0'0'0,"0"-21"0,-21 21 16,0-21-16,-1 21 0,22-21 15,0 0-15,0 0 0,0-1 16,0 1-16,0 0 16,22 0-16,-1 0 0,21 0 15,-21 21-15,22-22 0,-1 1 16,0 21-16,1 0 0,-1 0 15,0 0-15,22 0 0,-22 0 16,0 21-16,1 1 0,-1-1 0,0 0 16,-20 21-16,-1 1 0,0-1 15,-21 0-15,0 1 0,0-1 0,0 0 16,-21-21-16,0 22 0,-1-1 16,1 0-16,-21-20 0,21-1 15,-22 0-15,22 0 0,0 0 0,-21-21 31,21 0-31,-1 0 0,22-21 16,0 0 0,0 0-16,22 0 15,-1 21-15,0-22 0,21 1 16,-21 21-16,22 0 0,-22 0 16,21 0-16,1 0 0,-22 0 0,21 0 15,0 21-15,-20-21 0,20 22 16,-21-1-16,0 0 0,0 0 0,1 0 15,-22 0-15,0 1 0,0-1 16,0 0-16,0 21 0,-22-21 0,1 1 16,0 20-16,0-21 0,-21 0 15,20 22-15,-20-22 0,21 0 16,0-21-16,-22 21 0,22-21 16,0 21-16,-21-21 0,21 0 15,-1 0-15,1-21 0,0 0 0,-21 21 16,21-21-16,-1 0 0,1-1 15,0 1-15,21 0 0,-21 0 0,21 0 16,0 0-16,-21 21 0,21-22 16,21 22-1,0 0-15,-21 22 16,21-22-16,0 21 0,1 0 16,-22 0-16,21-21 0,0 21 15,0 0-15,0 1 0,0-1 16,1-21-16,-1 21 0,0 0 15,0-21-15,21 0 0,-20 21 0,20-21 16,-21 0-16,21 0 0,1 0 16,-1 0-16,-21-21 0,43 0 0,-22 0 15,0 0-15,1-1 0,20 1 16,-20 0-16,-1-21 0,0 21 0,1-22 16,-22 1-16,21 0 0,-21-1 15,0 1-15,1 0 0,-22-1 0,0 1 16,0 0-16,0-22 0,0 22 15,0-1-15,0 1 0,0 0 16,0 21-16,0-22 0,0 22 16,0 0-16,-22 21 15,22 21-15,0 0 16,-21 0-16,21 22 0,0-22 16,0 21-16,0 1 0,0-1 0,0 0 15,-21 1-15,21 20 0,-21-21 16,21 1-16,0-1 0,0 0 15,0 1-15,0-22 0,0 21 0,0 1 16,0-1-16,0-21 0,0 0 16,0 22-16,21-22 0,0 0 0,0-21 15,1 21-15,-1-21 16,21 0-16,-21 0 0,0 0 16,1 0-16,-1-21 0,21 21 15,-21-21-15,0-22 0,22 22 0,-22 0 16,0 0-16,0-21 0,0 20 15,1-20-15,-1 21 0,-21-21 0,0 20 16,21 1-16,-21 0 0,21 0 16,-21 0-16,0 42 47,0 0-47,0 0 0,0 0 15,0 1-15,0-1 0,0 0 0,0 0 16,0 21-16,0-20 15,0-1-15,0 0 0,0 21 0,21-21 16,-21 1-16,21-1 0,-21 0 16,22-21-16,-22 21 0,21-21 0,0 0 15,0 0-15,0 0 16,0 0-16,1 0 0,-1 0 0,0-21 16,-21 0-16,21 0 0,0-1 15,0 1-15,1 0 0,-1-21 0,-21 21 16,21-1-16,0 1 15,-21-21-15,21 21 0,-21 0 0,0-1 0,21 1 16,-21 0-16,0 0 0,22 21 16,-22-21-16,0 42 31,0 0-15,0 0-16,0 0 15,0 1-15,0-1 0,0 0 0,0 0 16,0 21-16,0-20 0,0-1 15,0 0-15,0 0 0,0 0 0,21 0 16,0-21-16,-21 22 0,21-1 16,0 0-16,0-21 0,1 0 0,-1 0 15,0 0-15,21 0 0,-21 0 16,1 0-16,20 0 0,-21-21 0,21 21 16,-20-21-16,-1-1 0,0 1 15,21 0-15,-21 0 0,1-21 16,-22 20-16,21 1 0,0 0 0,-21-21 15,0 21-15,0-1 0,0 1 16,0 0-16,0 0 0,-21 21 16,0 0-1,-1 0-15,1 0 0,0 21 0,0 0 16,0 0-16,0 1 0,21-1 16,-22 0-16,22 0 0,-21 0 0,21 22 15,0-22-15,0 21 0,21 64 31,1-85-31,-22 0 0,21 0 16,0-21-16,0 22 0,0-22 16,0 0-16,1 0 0,-1 0 0,0 0 15,0 0-15,0 0 0,0 0 16,1-22-16,-22 1 0,21 0 0</inkml:trace>
  <inkml:trace contextRef="#ctx0" brushRef="#br0" timeOffset="6163.95">4720 2879 0,'0'0'0,"21"-43"16,0 22-1,-21 42 17,0 1-32,0-1 15,-21 0-15,21 21 0,0-21 16,0 22-16,0-1 0,0 0 0,0 22 16,0-22-16,0 22 0,0-1 0,0 1 15,0 20-15,0-20 0,-21-1 16,21 22-16,-21 0 0,0-1 15,21 1-15,-21 0 0,-1-1 16,1 1-16,0 0 0,0-22 0,0 22 16,0-22-16,21 1 0,0-22 0,-22 22 15,22-22-15,0 0 0,0-20 16,0-1-16,0 0 0,0 0 0,0 0 16,0-42-1,0 0-15,0 0 0,0 0 16,0-1-16,0-20 0,22 0 0,-22-1 15,0 1-15,0 0 0,0-22 16,0 1-16,0-22 0</inkml:trace>
  <inkml:trace contextRef="#ctx0" brushRef="#br0" timeOffset="6519.75">4233 3090 0,'0'0'0,"-21"-42"0,0 21 0,0-64 15,21 64 1,0-21-16,0 21 0,21-1 0,0-20 16,0 21-16,22 0 0,-1 0 15,0-22-15,22 43 0,-22-21 0,22 0 16,-1 21-16,1 0 0,20 0 16,-41 21-16,20 0 0,-21 0 15,1 22-15,-1-22 0,-21 21 0,0-21 16,-21 22-16,0-1 0,0-21 15,0 22-15,-21-22 0,0 21 0,0-21 16,0 0-16,0 1 0,-1-1 16,1 0-16,0-21 0,0 21 0,0 0 15,0-21-15,-1 0 16,1 0 0,21-21 15,21 21-31,1-21 15,-1 21-15,0 0 0</inkml:trace>
  <inkml:trace contextRef="#ctx0" brushRef="#br0" timeOffset="7999.48">5207 3239 0,'21'0'15,"0"0"-15,0-22 16,1 1-16,-22 0 0,21 21 0,0-21 16,0-21-16,0 20 15,22 1-15,-22-21 0,0 21 0,0-22 16,0 22-16,0-21 0,1 21 16,-1 0-16,-21-1 0,0 1 0,0 0 15,-21 21 1,-1 0-16,1 0 0,0 21 15,-21-21-15,21 21 0,-1-21 16,22 22-16,-21-1 0,21 0 16,0 0-1,21 0-15,1-21 16,-1 21-16,0-21 0,0 22 0,-21-1 16,21-21-16,0 21 0,1 0 15,-1 0-15,0-21 0,0 21 0,-21 1 16,21-1-16,-21 0 0,21-21 15,1 21-15,-22 0 0,21 0 16,0-21-16,0 0 16,0 0-16,0 0 0,1 0 15,-1 0-15,0-21 0,0 0 16,0 21-16,22-21 0,-22 0 0,0 0 16,0-1-16,0 1 0,0-21 15,1 21-15,-1 0 0,0-1 16,0-20-16,-21 21 0,0 0 0,0 0 15,0-1-15,0 44 32,-21-1-17,0 0-15,21 0 0,0 0 16,0 0-16,0 1 0,-21 20 16,21-21-16,0 0 0,0 0 0,0 1 15,0-1-15,0 0 0,0 0 16,0 0-16,21 0 0,0-21 0,0 0 15,0 22-15,0-22 0,1 0 0,-1 0 16,21 0-16,-21 0 16,22 0-16,-22-22 0,21 1 0,0 21 15,-20-21-15,20 0 0,0 0 16,-21 0-16,1-1 0,-1 1 0,0 0 16,0 0-16,0-21 0,0 20 15,-21 1-15,0 0 0,0 0 0,0 0 16,0 0-16,-21 21 31,21 21-31,-21 0 16,21 0-16,0 0 0,0 0 15,-21 1-15,21-1 0,-21 0 0,21 0 16,0 0-16,0 0 16,0 1-16,-21-1 0,21 0 15,-22 0-15,22 0 0,-21-21 16,21-21 31,0 0-47,0 0 0,21 0 15,1-1-15,-22 1 0,21 0 16,0 0-16,0 0 0,0-22 0,0 22 16,1 0-16,-1 0 0,0 0 15,0 0-15,0 21 0,22-22 0,-22 22 16,0 0-16,0 0 0,0 0 15,0 22-15,-21-1 16,0 0-16,0 0 0,0 0 16,0 0-16,0 1 0,0-1 15,0 0-15,0 0 0,0 0 0,0 0 16,0 1-16,0-1 0,0 0 16,22 0-16,-22 0 0,21-21 15,0 0-15,0 0 0,0 0 16,0 0-16,1 0 0,20 0 15,-21-21-15,0 21 0,0-21 0,1 0 16,-1 0-16,21 21 0,-21-43 16,0 22-16,1 0 0,-1-21 15,0 20-15,0-20 0,0 0 16,-21-1-16,0 1 0,21 0 0,-21-22 16,22 22-16,-22 0 0,0-1 15,0 1-15,0 0 0,0-1 0,0 22 16,0 0-16,0 0 0,0 0 15,-22 21-15,1 0 16,21 21-16,0 21 0,-21-21 16,0 22-16,21-1 0,-21 0 0,21 22 15,-21-22-15,21 0 0,0 1 16,0-1-16,0 0 0,-22 1 16,22-1-16,0-21 0,0 22 0,0-22 15,0 0-15,0 0 0,0 0 16,0 0-16,0 1 0,22-1 0,-1-21 15,-21 21-15,21-21 0,0 0 0,0 0 16,0 0-16,1 0 0,-1 0 16,0 0-16,0 0 0,0 0 0,0-21 15,1 0-15,-1 21 0,0-22 16,0 1-16,0 0 0,0 0 0,-21 0 16,22 0-16,-1-1 0,-21 1 15,0-21-15,0 21 0,0 0 16,0-22-16</inkml:trace>
  <inkml:trace contextRef="#ctx0" brushRef="#br0" timeOffset="8231.34">7493 2582 0,'0'0'0,"21"0"31,0 0-16,0 0-15,1 0 16,-1 0-16,0 0 0,21-21 16,-21 21-16,1 0 0,-1-21 15,0 21-15,21 0 0,-42-21 0,21 21 16,1 0-16,-22-21 0,0 0 16,0-1-16</inkml:trace>
  <inkml:trace contextRef="#ctx0" brushRef="#br0" timeOffset="8431.23">6456 2519 0,'0'0'0</inkml:trace>
  <inkml:trace contextRef="#ctx0" brushRef="#br0" timeOffset="9056.09">9652 2180 0,'0'0'0,"21"-21"15,-21 0-15,21 0 16,-21 0-16,-21 21 31,0 0-31,0 21 16,21 0-16,-21 0 0,-22 0 0,22 22 15,0-1-15,0 21 0,0-20 16,-1 20-16,1 1 0,-21 20 0,21-20 16,0-1-16,-22 1 0,22-1 15,-21 1-15,21-1 0,-22 1 0,1-22 16,21 22-16,-22-1 0,22-20 0,-21-1 16,21 0-16,0 1 0,-1-22 15,22 0-15,0 0 0,0 0 0,22-42 47,-1 0-47,21 0 0,-21 0 0,0-22 16,22 1-16,-22 0 0</inkml:trace>
  <inkml:trace contextRef="#ctx0" brushRef="#br0" timeOffset="9384.04">10033 2138 0,'0'21'16,"0"0"-16,0 22 0,-21-22 0,21 21 16,0 0-16,-21 1 0,21-1 15,-22 0-15,1 22 0,21-22 0,0 22 16,-21-22-16,21 22 0,-21-22 15,21 0-15,-21 1 0,21-1 0,0 0 16,0-21-16,0 1 0,0 20 0,0-21 16,21 0-16,0 0 15,0-21-15,0 0 0,1 0 16,-1 0-16,0 0 0,0 0 16,0 0-16,-21-21 0,21 0 15,1 21-15,-1-21 0,0 0 0,-21-22 16,0 22-16,0 0 0</inkml:trace>
  <inkml:trace contextRef="#ctx0" brushRef="#br0" timeOffset="9575.93">9864 2688 0,'0'0'0,"-22"0"0,1 0 16,21 21-16,21-21 31,1 0-31,-1 0 15,21 0-15,-21 0 0,22 0 0,-22-21 16,21 21-16,0 0 0,1 0 16,-22-21-16,21 21 0,1-21 0,-22 21 15,21-21-15,-21 21 0,0 0 16</inkml:trace>
  <inkml:trace contextRef="#ctx0" brushRef="#br0" timeOffset="10651.34">10477 2900 0,'0'0'0,"22"0"16,-1 0-16,0 0 16,0-21-16,0 0 0,0 21 15,1-22-15,-22 1 0,21 0 16,0 0-16,0 21 0,0-21 0,0 0 15,-21-1-15,0 1 0,0 0 0,0 0 16,0 0-16,0 0 0,0-1 16,-21 1-16,21 0 0,-21 21 0,0 0 15,0 0-15,0 0 16,-1 0-16,1 21 0,0 0 16,0 1-16,21 20 0,0-21 15,-21 21-15,21-20 0,0 20 0,-21-21 16,21 21-16,0-20 0,0-1 0,0 21 15,0-21-15,0 0 0,21 1 16,0-22-16,-21 21 0,21 0 0,0-21 16,0 0-16,22 0 0,-22 0 15,0 0-15,21 0 0,-20 0 0,20 0 16,0 0-16,1 0 0,-22-21 0,21 0 16,0-1-16,-20 1 0,20 0 15,-21 0-15,21 0 0,-20-22 16,-1 22-16,-21 0 0,0-21 15,21 21-15,-21-22 0,0 22 0,0 0 16,0 0-16,0 42 31,0 0-31,0 0 16,0 0-16,-21 1 0,21-1 16,0 0-16,0 0 0,0 0 0,-21 22 15,21-22-15,0 0 0,0 0 16,0 0-16,0 0 0,0 1 15,0-1-15,0 0 0,0 0 16,0-42 31,0 0-31,0 0-16,0-1 0,0 1 15,0 0-15,21-21 0,0 21 16,0-1-16,0-20 0,0 21 0,1-21 15,20 20-15,-21 1 0,0 0 0,22 0 16,-22 0-16,0 21 0,0 0 16,0 0-16,0 0 0,1 21 0,-1-21 15,0 21-15,0 0 0,0 22 16,0-22-16,-21 0 0,0 0 16,0 0-16,0 22 0,0-22 0,0 0 15,0 0-15,0 0 0,0 0 16,0 1-16,0-1 0,0 0 15,-21 0-15,0-21 16,21-21 15,0 0-15,0 0-16,0-1 0,21-20 16,0 21-16,1-21 0,-1 20 15,0-20-15,21 21 0,-21-21 16,1 20-16,20 1 0,0 0 0,-21 0 15,22 0-15,-22 21 0,21 0 16,-21 0-16,1 21 0,-1 0 0,0 0 16,0 0-16,0 1 0,-21-1 15,0 0-15,0 21 0,0-21 0,0 1 16,0-1-16,0 0 0,0 0 0,-21 0 16,0 0-16,0 1 0,0-22 15,21 21-15,-22 0 0,1-21 16,21 21-16,-21-21 0</inkml:trace>
  <inkml:trace contextRef="#ctx0" brushRef="#br0" timeOffset="11196.27">12700 2794 0,'0'0'0,"0"-21"0,21 0 0,-21 0 0,0-1 16,0 1-16,21 0 0,-21 0 15,0 0-15,21 21 0,-21-21 0,0 42 32,-21 0-17,0 21-15,21-21 0,0 22 16,0-1-16,-21 22 0,21-22 15,-21 0-15,21 22 0,0-1 0,-21 1 16,21-1-16,0 22 0,0-22 16,-22 22-16,22-21 0,-21-1 0,21 22 15,0-22-15,-21 1 0,0 20 16,0-20-16,21 21 0,-21-22 0,-1 1 16,1-1-16,21 1 0,-21-22 0,0 21 15,21-41-15,0 20 0,0-21 16,0 21-16,-21-42 0,21 22 0,0-44 31,0 1-31,0 0 0,21-21 16,-21-1-16,0 1 0,0-21 15,21-1-15,0 1 0,-21-1 0</inkml:trace>
  <inkml:trace contextRef="#ctx0" brushRef="#br0" timeOffset="11523.72">12531 2731 0,'0'0'0,"-22"-43"0,22 1 0,0 0 0,0-1 16,0 1-16,0 0 0,0 20 15,22 1-15,-1-21 0,0 21 16,0 0-16,21-1 0,1 22 0,-22 0 16,42 0-16,-20 0 0,-1 0 15,0 0-15,22 22 0,-22 20 0,1-21 16,-22 21-16,0 1 0,0-1 15,0 0-15,-21 1 0,0-22 0,0 21 16,-21 1-16,0-22 0,0 21 16,-22-21-16,22 0 0,-21 1 0,0-1 15,20 0-15,-20 0 0,21-21 0,-21 0 16,20 21-16,1-21 0,0 0 16,0 0-16,0 0 0,21-21 31,0 0-31,21 21 0,-21-21 15,21-22-15,21 22 0,-20 0 0</inkml:trace>
  <inkml:trace contextRef="#ctx0" brushRef="#br0" timeOffset="11800.14">13525 2032 0,'0'21'0,"0"0"0,-21 1 16,0 20-16,0 0 0,0 1 16,21-1-16,-21 0 0,-1 22 15,22-1-15,-21 1 0,21-22 0,0 22 16,-21-1-16,0-21 0,21 1 16,-21-1-16,21 0 0,0 1 0,0-22 15,0 21-15,0-21 0,0 1 16,0-1-16,21-21 15,0 0-15,0 0 16,0 0-16,22 0 0,-22-21 0,0-1 16,21 1-16</inkml:trace>
  <inkml:trace contextRef="#ctx0" brushRef="#br0" timeOffset="12832.01">14224 2625 0,'0'-43'16,"0"22"-16,0 0 0,0 0 0,-21 0 16,0 0-16,-1-1 0,1 1 0,0 0 15,0 21-15,0-21 0,0 21 16,-1 0-16,1 0 0,0 0 0,-21 0 16,21 21-16,-1 0 0,1 0 15,0 22-15,0-1 0,-21 0 0,20 1 16,22-1-16,-21 0 0,0 1 15,21-1-15,-21 0 0,21-20 16,0 20-16,0-21 0,0 21 0,0-20 16,21-1-16,0-21 0,-21 21 15,21-21-15,1 0 0,-1 0 0,21 0 16,-21 0-16,0 0 0,1 0 0,-1 0 16,21-21-16,-21 0 0,0 21 15,1-22-15,-1-20 0,0 21 0,0 0 16,0-22-16,0 1 0,1 0 15,-22-1-15,0 22 0,0-21 16,21 0-16,-21 20 0,0 1 16,0 0-16,0 42 15,0 0 1,0 1-16,0-1 0,-21 0 16,21 21-16,0-21 0,0 22 0,0-22 15,0 0-15,0 21 0,0-20 16,0-1-16,21 0 0,0 0 0,0 0 15,0-21-15,0 21 0,1-21 0,-1 0 16,21 0-16,-21 0 0,0 0 16,22 0-16,-22 0 0,21 0 0,-21 0 15,22-21-15,-22 0 0,0 0 16,21-21-16,-20 20 0,-1-20 16,21 0-16,-21-1 0,0 1 0,1-21 15,-1 20-15,0-20 0,0-1 16,0 22-16,-21 0 0,0-1 0,0 1 15,21 0-15,-21 20 0,0 1 16,-21 21 0,0 21-16,0 1 15,21-1-15,-21 21 0,0 0 0,-1 1 16,22-1-16,0 22 0,-21-22 16,0 21-16,21-20 0,-21-1 0,21 0 15,0 22-15,0-43 0,0 21 16,0 1-16,0-22 0,0 21 15,21-21-15,0 1 0,0-22 0,1 21 16,-1 0-16,0-21 0,0 0 16,0 0-16,22 0 0,-22 0 0,21 0 15,-21 0-15,22 0 0,-1 0 0,-21-21 16,0 0-16,22-1 0,-22 1 16,0 0-16,21 0 0,-21 0 0,1 0 15,-22-1-15,0-20 0,21 21 16,-21 0-16,0 0 0,0-1 0,0 1 15,0 0-15,0 0 0,-21 21 16,-1 21 0,22 0-16,-21 0 0,21 1 15,-21-1-15,21 0 0,0 0 16,0 0-16,0 0 0,0 1 0,0-1 16,0 0-16,0 0 0,0 0 15,21-21-15,0 0 0,1 21 16,-1-21-16,0 0 0,0 0 0,21 0 15,-20 0-15,-1 0 0,21 0 16,-21-21-16,0 21 0,22-21 0,-22 0 16,0 21-16,0-21 0,0 0 0,1-1 15,-1 1-15,0 0 16,-21-21-16,0 21 0</inkml:trace>
  <inkml:trace contextRef="#ctx0" brushRef="#br0" timeOffset="13077.03">14690 2350 0,'0'0'0,"-22"21"0,44-21 16,20 0-1,-21 0-15,21 0 16,-20 0-16,20 0 0,21 0 0,-20 0 15,20-21-15,-20 21 0,20 0 16,1 0-16,-22 0 0,21 0 0,-20 0 16,-1 0-16,-21 0 0,0 0 15</inkml:trace>
  <inkml:trace contextRef="#ctx0" brushRef="#br0" timeOffset="15515.84">17611 2582 0,'0'22'31,"0"-1"-15,0 0 0,0 0-16,0 0 0,0 0 15,0 1-15,0-1 16,0 0-16,0-42 62,0 0-62,0-1 16,0 1-16,0 0 0,0 0 0,0 0 16,0-22-16,21 1 0,-21 0 15,21 21-15,0-22 0,-21 1 0,21 0 16,0-1-16,1 22 0,-1-21 16,0 21-16,21-1 0,-21 1 0,1 21 15,-1 0-15,0-21 0,0 21 16,0 0-16,0 0 0,1 21 15,-1 0-15,-21 1 16,0-1-16,0 0 0,0 0 16,0 0-16,0 0 15,0-42 48,0 0-63,0 0 15,-21 0 1,21 0-16,-22-1 0,1 22 16,0-21-16,0 21 15,0-21-15,0 21 16,-1 0-16,1 0 16,0 21-16,21 0 15,-21 1-15,0-1 0,0 0 0,21 21 16,-22 1-16,1-1 0,21 0 15,0 1-15,0-1 0,-21 0 0,21 1 16,0-1-16,0 0 0,0-21 16,0 22-16,0-1 0,0-21 0,21 0 15,0 22-15,-21-22 0,22 0 16,-1-21-16,0 21 0,0 0 16,0-21-16,0 0 0,1 0 0,-1 0 15,21 0-15,-21 0 0,22 0 16,-22-21-16,21 21 0,0-21 0,1 0 15,-1 0-15,0-22 0,1 22 16,-1-21-16,-21 21 0,22-22 0,-22 1 16,0 0-16,-21 21 0,0-22 15,0 1-15,0 21 0,0-22 0,0 22 16,0 0-16,0 0 16,-21 21-16,0 0 15,-1 0-15,44 0 47,-1 0-47,0 0 0,0 0 16,0 0-16,0 0 0,1 0 15,20 0-15,-21 0 0,0 0 0,0 0 16,1 0-16,-1 0 16,0 0-16,0 0 0,-21 21 15,0 0-15,0 0 16,0 1-16,0-1 0,0 21 0,0-21 15,0 0-15,0 1 0,0 20 16,0-21-16,0 0 0,0 0 0,0 1 16,0 20-16,0-21 0,0 0 15,0 0-15,0 1 16,21-1-16,0-21 0,1 0 16,-1 0-16,0 0 0,0 0 15,0 0-15,0 0 0,22 0 0,-22 0 16,0 0-16,0-21 0,22 21 15,-22-22-15,0 1 0,0 0 0,21 0 16,-20 0-16,-1 0 0,0-22 16,-21 22-16,0 0 0,21-21 0,-21 20 15,0-20-15,0 21 0,0-21 16,0 20-16,0 1 0,0 0 0,0 0 16,-21 21-16,0 0 15,0 21 1,-1 0-16,22 0 0,0 1 15,0 20-15,-21-21 0,21 21 16,-21-20-16,21 20 0,0-21 0,0 0 16,0 22-16,0-22 0,0 0 15,0 0-15,0 0 0,0 0 0,0 1 16,21-22-16,-21 21 0,21-21 16,1 0-16,-1 21 0,0-21 0,21 0 15,-21 0-15,22 0 0,-22 0 16,21 0-16,1 0 0,-1-21 0,21 0 15</inkml:trace>
  <inkml:trace contextRef="#ctx0" brushRef="#br0" timeOffset="16588.22">19918 2498 0,'0'0'0,"0"-43"0,0 22 0,0 0 15,0 0-15,0 0 0,0 0 16,-21 21-16,-1 0 0,1 0 15,0 0 1,0 0-16,0 0 0,0 21 0,21 0 0,-22 21 16,1-21-16,0 1 0,0 20 15,0 0-15,21-21 0,-21 22 16,-1-1-16,22-21 0,-21 22 16,21-22-16,0 0 0,0 0 0,0 21 15,0-20-15,0-1 16,0 0-16,21-21 0,1 0 0,-1 21 15,0-21-15,0 0 0,0 0 0,0 0 16,1 0-16,-1-21 0,0 0 16,0 21-16,0-21 0,0-1 0,1 1 15,-1 0-15,-21 0 16,21-21-16,0 20 0,-21 1 0,0-21 16,0 0-16,21 20 0,-21-20 15,21 21-15,-21 0 0,0 0 0,0-1 16,0 1-16,0 42 31,0 1-31,0-1 16,0 21-16,0-21 0,0 22 0,0-22 15,0 21-15,0-21 0,0 22 0,0-22 16,0 0-16,0 0 0,0 0 16,0 0-16,22 1 0,-1-1 0,0 0 15,0-21 1,0 21-16,0-21 0,1 0 0,-1 0 15,0 0-15,21 0 0,-21-21 16,22 0-16,-22 21 0,21-21 0,-21-1 16,22 1-16,-22-21 0,21 21 0,-21-22 15,1 1-15,-1 0 0,0-1 16,0 1-16,0 0 0,0-22 0,1 22 16,-1 0-16,-21 20 0,0-20 15,21 21-15,-21-21 0,21 20 0,-21 1 16,0 0-16,0 42 31,-21 0-15,0 1-16,21-1 0,-21 0 0,-1 21 15,1 1-15,21-1 0,-21 0 16,0 1-16,0-1 0,21 0 0,-21 1 16,21-1-16,-22 0 0,22-21 0,0 22 15,0-1-15,0-21 0,0 0 16,0 1-16,0-1 0,0 0 0,22 0 15,-1 0-15,0-21 0,0 21 16,0-21-16,22 0 0,-22 0 0,21 0 16,-21 0-16,22 0 0,-1 0 15,-21 0-15,21-21 0,-20 21 0,20-21 16,-21 0-16,0 0 0,0 0 16,1-1-16,-1 1 0,0 0 15,-21-21-15,0 21 0,21-22 0,-21 22 16,21 0-16,-21 0 0,0 0 15,0-1-15,-21 22 16,21 22 0,0-1-16,-21 0 0,0 0 0,0 0 15,21 0-15,-22 22 0,22-22 16,0 0-16,0 0 0,0 0 0,0 1 16,0-1-16,0 0 0,0 0 0,0 0 15,22-21-15,-1 0 16,0 21-16,0-21 15,0 0-15,0 0 0,1 0 16,-1 0-16,0 0 0,0-21 0,0 21 16,0-21-16,1 0 0,-1 21 0,0-21 15,-21 0-15,0-1 0,21 1 16,-21 0-16,21 0 0,-21 0 0</inkml:trace>
  <inkml:trace contextRef="#ctx0" brushRef="#br0" timeOffset="16828.09">20362 2350 0,'0'0'0,"-21"0"16,42 0-1,0 0-15,22 0 16,-22 0-16,21 0 0,1 0 15,-1 0-15,0 0 0,22 0 0,-22 0 16,0 0-16,-20 0 0,20 0 0,-21 0 16,0 0-16,0 0 0,1-22 15,-1 22 1</inkml:trace>
  <inkml:trace contextRef="#ctx0" brushRef="#br0" timeOffset="17676.12">22923 2688 0,'0'0'0,"22"0"0,-1 0 16,0-21-16,0 21 0,0-21 15,0 0-15,1 21 0,-1-21 16,0-1-16,-21 1 0,0 0 16,0 0-16,0 0 0,0 0 15,0-1-15,0 1 0,-21 0 0,21 0 16,-43 21-16,22-21 0,0 0 15,0 21-15,-21 0 0,20 0 0,-20 0 16,0 0-16,-1 21 0,22 0 16,-21 0-16,0 0 0,20 0 0,-20 22 15,21-1-15,-21-21 0,20 22 16,1-1-16,0 0 0,21-21 16,0 22-16,0-22 0,0 21 0,0-21 15,0 1-15,0-1 0,0 0 16,0 0-16,21-21 0,0 21 0,1-21 15,-1 0-15,21 0 0,-21 0 16,22 0-16,-22 0 0,21 0 0,-21-21 16,22 21-16,-1-21 0,-21 0 15,21 0-15,-20-1 0,20 1 0,-21 0 16,0 0-16,22 0 0,-22 0 0,-21-22 16,21 22-16,-21-21 0,21 21 15,-21-22-15,0 1 0,0 21 0,0 0 16,0-1-16,0 1 15,0 0-15,0 0 0,0 42 32,0 0-32,0 0 0,0 22 0,0-22 15,0 21-15,0 1 0,0-22 16,0 21-16,0 0 0,0-20 0,0 20 16,21-21-16,0 0 0,-21 0 15,22 1-15,-1-1 0,21 0 0,-21-21 16,0 21-16,1-21 0,20 0 0,-21 0 15,0 0-15,0 0 0,1 0 16,-1 0-16,0-21 0,0 21 0,0-21 16,0 0-16</inkml:trace>
  <inkml:trace contextRef="#ctx0" brushRef="#br0" timeOffset="20579.56">25400 2244 0,'0'0'0,"0"-21"0,0-1 0,0 1 16,0 0-16,0 0 16,0 0-16,0 0 15,0-1 1,-21 22-16,0 0 0,-1 0 16,1 0-16,0 22 0,0-1 15,0 0-15,-22 21 0,22-21 0,0 1 16,0 20-16,0 0 0,0 1 15,-1-1-15,1 0 0,0 1 0,0-1 16,21-21-16,0 21 0,0 1 0,0-22 16,0 0-16,0 21 0,0-20 15,21-22-15,0 21 0,0 0 0,22-21 16,-22 0-16,0 0 16,21 0-16,-20 0 0,20 0 0,0-21 0,-21 0 15,22 21-15,-22-22 16,21 1-16,1-21 0,-1 21 0,-21 0 15,21-22-15,-20 1 0,-1 0 16,0 20-16,0-20 0,-21 0 0,0-1 16,0-20-16,0 21 0,0 20 0,0-20 15,-21 0-15,-21-1 0,20 22 16,1 0-16,-21 0 0,21 21 0,-22 0 16,22 0-16,-21 0 0,21 21 15,-22-21-15,22 21 0,-21 0 16,21 22-16,0-22 0,-1 0 15,22 21-15,0-20 0,-21 20 0,21-21 16,0 21-16,0-20 0,0-1 16,0 0-16,21 0 0,-21 0 0,22 0 15,20-21-15,-21 0 0,0 0 16,22 0-16</inkml:trace>
  <inkml:trace contextRef="#ctx0" brushRef="#br0" timeOffset="21159.75">26098 2032 0,'0'0'0,"0"-21"0,22-43 15,-44 64 17,1 22-32,21-1 0,0 0 15,-21 21-15,21-21 0,-21 22 0,21-22 16,-21 21-16,21 1 0,0-1 15,0-21-15,-21 21 0,21 1 0,-22-1 16,22 0-16,0-20 0,0 20 16,-21-21-16,21 0 0,-21 22 0,21-22 15,-21 0-15,21 0 0,-21-21 0,21 21 16,-21-21 0,21-21 15,0 0-31,0 0 0,21 0 15,-21-1-15,21 1 0,0 0 16,0-21-16,0 21 0,1-1 0,-1-20 16,21 21-16,-21 0 0,22 0 15,-1-1-15,0 1 0,-21 21 0,22 0 16,-1 0-16,0 0 0,1 0 16,-22 0-16,21 0 0,-21 21 0,1 1 15,-1 20-15,0-21 0,-21 0 16,0 22-16,0-22 0,0 0 0,-21 21 15,0-21-15,-1 1 0,1-1 16,-21 0-16,21 0 0,-22 0 16,22 0-16,-21-21 0,0 22 0,20-22 15,-20 0-15,21 0 0,0 0 16,-22 0-16,22 0 0,0 0 0,0 0 16,0 0-16,21-22 31,21 22-16,0 0 1,0-21-16,0 21 0</inkml:trace>
  <inkml:trace contextRef="#ctx0" brushRef="#br0" timeOffset="21659.47">26712 2667 0,'0'0'0,"21"-21"0,1 21 0,-1-21 16,0 21-16,0-21 0,0 21 0,0-22 16,-21 1-16,22 0 0,-1 0 15,0 0-15,-21 0 0,21-1 16,0-20-16,-21 21 0,21 0 16,-21 0-16,22 21 0,-22-22 15,-22 44 16,1-1-31,0 0 16,21 0-16,-21 21 0,0 1 16,21-1-16,0 0 0,-21 1 0,-1-1 15,22 0-15,-21 1 0,21-1 16,0 0-16,0 1 0,0 20 0,0-20 16,0-1-16,0 0 0,0 22 15,0-22-15,0 22 0,0-1 16,0-21-16,0 22 0,0-22 0,0 22 15,0-22-15,0 0 0,0 1 16,0-1-16,-21 0 0,0 1 0,21-22 16,-21 0-16,0 21 0,21-20 0,-22-1 15,1-21-15,0 0 16,0-21 0,0-1-1,21 1-15,0 0 0,0 0 16,0 0-16,0-22 15,0 22-15,0 0 0,0 0 0,0-21 16,0-1-16</inkml:trace>
  <inkml:trace contextRef="#ctx0" brushRef="#br0" timeOffset="21928.31">27093 2138 0,'0'0'0,"-21"0"0,21-21 16,-21 21 0,21 21 30,21-21-30,-21 21-16,21-21 16,0 0-16</inkml:trace>
  <inkml:trace contextRef="#ctx0" brushRef="#br0" timeOffset="22312.09">27305 2434 0,'21'0'31,"0"-21"-31,0 0 16,1 0-16,-1 21 0,0-21 16,0-1-16,0 1 0,0 0 0,1 21 15,-1-21-15,-21 0 0,0 0 16,0-1-16,0 1 0,0 0 15,-21 21 1,-1 0-16,1 0 0,0 0 0,0 21 16,0 0-16,0 1 15,-1-1-15,1 0 0,0 21 0,21-21 16,-21 22-16,0-1 0,21-21 16,-21 22-16,21-22 0,0 21 0,0-21 15,0 0-15,0 1 0,0-1 0,0 0 16,0 0-16,21-21 0,0 0 15,0 21-15,0-21 0,0 0 0,1 0 16,-1 0-16,0 0 0,21 0 16,-21-21-16,1 21 0,20-21 0,-21 0 15</inkml:trace>
  <inkml:trace contextRef="#ctx0" brushRef="#br0" timeOffset="22907.75">27982 2244 0,'0'0'15,"0"-21"-15,-21 21 32,0 0-32,0 21 15,0 0-15,-1 0 0,1 0 16,21 0-16,-21 22 0,21-22 16,0 0-16,0 0 0,-21 22 0,21-22 15,0 0-15,0 0 0,0 0 16,0 0-16,0 1 0,0-1 15,21 0-15,0-21 16,0 21-16,1-21 0,-1 0 16,21 0-16,-21 0 0,0 0 15,22 0-15,-22 0 0,0-21 0,21 0 16,-20 0-16,20-1 0,-21 1 16,0 0-16,22-21 0,-22 21 0,0-22 15,0 1-15,21 0 0,-20-1 16,-1 1-16,0 0 0,0-1 0,-21 1 15,21-22-15,-21 22 0,21 0 16,-21 21-16,0-22 0,0 22 0,0 0 16,0 0-16,0 0 15,0 42 1,-21 0 0,21 0-16,-21 0 0,21 22 0,0-22 15,-21 21-15,0 0 0,21 1 16,-21-1-16,21 0 0,-22 1 0,22-1 15,0 22-15,-21-22 0,21-21 16,0 21-16,0 1 0,0-22 0,0 21 16,0-21-16,0 1 0,21-1 0,-21 0 15,22 0-15,-1-21 0,0 0 16,-21 21-16,21-21 0,0 0 16,0 0-16,1 0 0,-1 0 15,0 0-15,0-21 0,0 21 0,0-21 16,1 0-16,-1 21 0,-21-21 15,21-1-15,0 1 0,0-21 0,0 21 16,-21 0-16</inkml:trace>
  <inkml:trace contextRef="#ctx0" brushRef="#br0" timeOffset="23207.58">28554 2159 0,'21'0'0,"-42"0"0,0 0 16,21-21 15,21 21-31,0 0 0,0 0 16,0 0-16,0 0 0,1-21 0,20 21 15,-21-21-15,21 21 0,-20 0 16,20-22-16,-21 22 0,21 0 0,-20-21 15,-1 21-15,0 0 16,0 0-16,0-21 0,-21 0 31,-21 21-31,21-21 16,-21 21-16,0-21 0</inkml:trace>
  <inkml:trace contextRef="#ctx0" brushRef="#br0" timeOffset="25121.57">25273 3069 0,'0'0'0,"-21"0"0,0 0 0,-1 0 16,1 0-16,0 0 16,0 0-16,0-21 15,0 21-15,-1 0 16,1 0-16,0 0 16,0 0-1,42 0 63,0 0-78,0 0 0,1 0 16,-1 0-16,21 0 16,-21 0-16,0 0 0,1 0 0,20 0 15,-21 0-15,21 0 0,-20 0 16,20 0-16,0 0 0,-21 0 0,22 0 15,-1 0-15,0 0 0,1 0 16,-1 0-16,0 21 0,1-21 0,20 0 16,-20 0-16,20 0 0,-21 0 15,22 0-15,-22 21 0,1-21 16,20 0-16,-21 0 0,1 0 0,-1 0 16,22 22-16,-22-22 0,0 0 15,1 0-15,-1 0 0,21 0 0,-20 21 16,-1-21-16,0 0 0,22 0 15,-22 0-15,22 0 0,-22 0 0,22 0 16,-22 0-16,0 0 0,1 21 0,20-21 16,-21 0-16,1 0 0,-1 0 15,-21 0-15,22 0 0,-1 0 16,0 0-16,1 0 0,-1 0 0,-21 21 16,21-21-16,1 0 0,-1 0 0,-21 0 15,22 0-15,-1 0 16,-21 0-16,21 0 0,1 0 0,-22 0 15,21 0-15,-21 0 0,22 0 16,-22 0-16,21 0 0,-21 0 0,1 0 16,-1 0-16,21 0 0,-21 0 15,0 0-15,1 0 0,-1 0 0,0 0 16,21 0-16,-21 0 0,1 0 16,-1 0-16,0 0 0,0 0 15,0 0-15,0 0 0,1 0 16,-1 0-1,-21-21 48,0 0-47,0 0-1</inkml:trace>
  <inkml:trace contextRef="#ctx0" brushRef="#br0" timeOffset="38402.33">1524 5207 0,'0'0'0,"0"-63"16,0 41-16,0 1 15,0 0-15,0 0 16,-21 0-16,0 21 0,-1-21 16,1 21-16,0 0 0,0 0 0,0 0 15,-22 0-15,22 0 16,-21 0-16,21 21 0,-22 0 0,22 0 15,-21 21-15,0-20 0,20 20 16,-20 0-16,21 1 0,0-1 16,0 0-16,21 22 0,0-22 0,-22 22 15,22-22-15,0 21 0,0-20 16,0 20-16,0-20 0,0-1 0,0 0 16,22 1-16,-22-1 0,21-21 15,0 0-15,21 0 0,-21 1 16,1-1-16,20 0 0,0-21 0,-21 0 15,22 0-15,-22 0 0,21 0 16,1 0-16,-22-21 0,21 0 16,-21-1-16,22 1 0,-22 0 15,21-21-15,-21 21 0,22-22 0,-22 1 16,0 0-16,0-149 16,-21 149-16,0-1 15,0 1-15,-21-21 0,0 20 16,0 1-16,-22 0 0,1-1 15,0 1-15,-1 21 0,1 0 0,-22-1 16,22 1-16,0 0 0,-1 21 16,22 0-16,-21 0 0,21 21 15,-22 0-15,22 1 0,0-1 0,21 0 16,0 21-16,0-21 16,0 22-16,0-22 0,0 21 0,0-21 15,0 1-15,0 20 0,21-21 16,0 0-16,1-21 0,-1 21 0,0-21 15,21 0-15,1 0 0</inkml:trace>
  <inkml:trace contextRef="#ctx0" brushRef="#br0" timeOffset="39269.83">1947 4868 0,'0'0'0,"21"-21"0,-21-21 0,0 21 15,0 0-15,0-1 0,0 1 16,-21 42 0,21 22-1,0-22-15,0 21 0,0 1 16,0-1-16,0 0 0,0 22 0,0-22 16,0 22-16,0-22 0,0 0 15,0 22-15,0-22 0,0 0 0,0 1 16,0 20-16,0-20 0,0-1 15,0 0-15,0 1 0,0-22 0,0 21 16,0-21-16,0 22 0,0-22 16,0 0-16,0 0 0,0 0 15,-21-21 1,21 21-16,-21-21 16,21-21-1,0 0-15,0 0 16,0 0-16,0-22 0,0 22 0,0 0 15,0 0-15,0-21 0,21 20 16,0-20-16,0 21 0,1 0 0,-1 0 16,0-1-16,0 1 15,21 0-15,-20 0 0,20 21 0,0 0 16,-21 0-16,22 0 0,-1 0 0,-21 0 16,22 21-16,-22-21 0,21 21 15,-21 0-15,0 1 0,-21-1 16,0 0-16,0 0 0,0 21 0,0-20 15,-21-1-15,0 0 0,0 21 16,0-21-16,0 1 0,-1-1 0,-20 0 16,21 0-16,0 0 0,-22 0 15,22-21-15,0 22 0,0-22 0,0 0 16,0 0-16,-1 0 0,1 0 16,21 21-16,-21-21 0,42 0 46,0 0-46,1 0 16,-1 0-16,0 0 0,0 0 16,21-21-16,-20 21 0,20-22 15,0 1-15,1 21 0,-1-21 0,0 0 16,-21 0-16,22 0 0,-1-1 16,0 1-16,-20 0 0,-1 0 0,0 0 15,0 0-15,0-1 0,0 1 16,-21 0-16,0 0 0,0 0 0,0 0 15,0-1-15,0 1 0,0 0 16,0 42 15,0 0-15,0 1-16,0-1 0,0 0 16,0 0-16,0 21 0,0 1 0,0-22 15,0 21-15,0 1 0,22-1 16,-22 21-16,21-20 0,-21 20 0,0-20 15</inkml:trace>
  <inkml:trace contextRef="#ctx0" brushRef="#br0" timeOffset="39470.24">2836 6583 0,'0'106'16,"0"-64"-16,0 43 15,0-22-15,0-20 16,0-1-16,0 0 0,0 1 0,0-1 16,0-21-16,0 0 0,0 0 15,0 1-15,-21-1 0,0-21 16,0 0-16,0 0 15,-1-21 1,1-1-16,21 1 16,-21 0-16,21 0 0,-21 0 15,21 0-15,0-1 0,-21 1 0,21-21 16,-21 0-16,21-1 0,0-20 0,-22-1 16</inkml:trace>
  <inkml:trace contextRef="#ctx0" brushRef="#br0" timeOffset="39692.12">2646 5249 0,'-21'22'62,"21"-1"-46,0 0 15,21 0-31</inkml:trace>
  <inkml:trace contextRef="#ctx0" brushRef="#br0" timeOffset="40188.29">2794 5652 0,'0'0'0,"0"21"47,0 0-31,21 0-16,-21 0 0,0 0 15,0 22-15,21-22 16,-21 21-16,0 1 0,21-1 0,-21 0 16,22 1-16,-22-1 0,21 21 15,-21-20-15,0-1 0,0 0 0,0 22 16,0-22-16,0 22 0,0-22 16,-21 22-16,-1-22 0,22 0 0,-21 1 15,21-1-15,-21 0 0,0-21 0,21 1 16,0-1-16,0 0 0,-21-21 15,21-21 1,0 0 0,0-22-16,0 22 0,0-21 15,0-1-15</inkml:trace>
  <inkml:trace contextRef="#ctx0" brushRef="#br0" timeOffset="40680.51">3175 5440 0,'-21'0'0,"21"21"15,0 0 1,21-21 15,0 0-31,0 0 0,0 0 16,1 0-16,-1 0 0,0 0 15,0 0-15,0-21 0,0 0 0,-21 0 16,22 21-16,-22-21 0,21-1 16,-21 1-16,0 0 0,0 0 15,-21 21-15,-1 0 16,1 0-16,0 0 0,0 0 15,-21 0-15,20 0 0,1 0 0,0 21 16,0 0-16,0 0 0,0 1 16,-1-1-16,22 21 0,-21 0 0,21-20 15,0 20-15,0 0 0,0-21 16,0 22-16,0-22 0,0 21 0,0-21 16,21 1-16,1-1 0,-1 0 15,0-21-15,0 21 0,0-21 16,22 0-16,-22 0 0,0 0 15,0 0-15,21 0 0,-20-21 0,-1 21 16,21-21-16,-21 0 16,22-1-16,-22 1 0,21 0 0</inkml:trace>
  <inkml:trace contextRef="#ctx0" brushRef="#br0" timeOffset="41287.69">3937 5313 0,'0'0'15,"0"-21"-15,0 0 16,-21 21 0,21 21-1,-21 0-15,-1 0 0,1 0 16,21 22-16,-21-22 0,0 0 16,21 0-16,0 21 0,0-20 15,0 20-15,0-21 0,0 0 0,0 22 16,0-22-16,0 0 0,0 0 15,0 0-15,0 0 0,0 1 0,21-22 16,0 21-16,0-21 0,1 0 16,20 0-16,-21 0 0,0 0 15,0 0-15,1-21 0,20-1 0,-21 22 16,0-21-16,0 0 0,1-21 16,-1 21-16,0-1 0,0-20 15,0 0-15,0-1 0,-21 22 0,22-21 16,-1 0-16,-21-22 0,0 22 0,21-1 15,0-20-15,-21 21 16,0-22-16,0 22 0,0-22 0,21 22 16,-21 21-16,0-22 0,0 22 0,0 0 15,0 0-15,0 42 16,0 0-16,-21 0 16,0 22-16,21-1 0,0 0 15,-21 1-15,21 20 0,-21-20 0,21-1 16,-22 21-16,22-20 0,0-1 15,0 0-15,0 22 0,-21-22 0,21 1 16,0-22-16,0 21 0,0 0 16,0-20-16,0 20 0,0-21 0,21 0 15,1 0-15,-1 1 16,0-22-16,0 0 0,0 0 16,0 0-16,1 0 0,-1 0 0,0 0 15,0-22-15,0 22 0,0-21 16,1 0-16,-1 0 0,0 0 0,0 0 15,0-1-15,0 1 0,-21-21 0,0 21 16,0-22-16</inkml:trace>
  <inkml:trace contextRef="#ctx0" brushRef="#br0" timeOffset="41551.56">4339 5101 0,'-21'0'15,"42"0"1,0 0-16,0 0 16,1 0-16,20 0 0,-21 0 15,21-21-15,1 21 0,-22 0 0,21 0 16,1-21-16,-22 21 0,21 0 16,-21 0-16,0-21 0,1 21 0,-1 0 15,0 0-15,-42 0 47,0 0-31,-22 21-16,22 0 0</inkml:trace>
  <inkml:trace contextRef="#ctx0" brushRef="#br0" timeOffset="42187.2">1291 6308 0,'0'0'0,"-21"0"16,0 0-16,0 0 15,-1 0-15,44 0 47,20 0-47,-21 0 16,21 0-16,1 0 0,20 0 15,1 0-15,-1 0 0,22 0 0,0 0 16,-1 0-16,1 0 0,21 0 16,0-21-16,21 21 0,0 0 0,0 0 15,0-22-15,0 22 0,-22-21 16,22 21-16,0 0 0,0 0 15,0-21-15,-21 21 0,21 0 0,-21 0 16,0 0-16,0-21 0,0 21 16,-22 0-16,22 0 0,-21 0 0,-1 0 15,-20 0-15,21 0 0,-22 0 16,-21 0-16,1 0 0,-1 0 0,-21 0 16,0 0-16,1 0 0,-1 0 15,-21-21 16,0 0 1,0-1-32,0 1 15,0 0-15</inkml:trace>
  <inkml:trace contextRef="#ctx0" brushRef="#br0" timeOffset="43603.92">5948 5503 0,'-21'0'47,"-1"0"-31,1 0-16,21-21 15,-21 21-15,0 0 16,0 0-16,0-21 16,-1 21-1,1 0 1,21-21-16,0 42 125,21-21-110,-21 21-15,22-21 0,-1 0 0,0 0 16,0 0-16,0 0 0,0 0 16,22 0-16,-22 0 0,21 0 0,1 0 15,-22 0-15,21 0 0,0 0 16,1 0-16,-22 0 0,21 0 0,1 0 16,-1 0-16,-21 0 0,21 0 0,1 0 15,-22-21-15,21 21 16,1 0-16,-22 0 0,0 0 0,21 0 15,-21-21-15,1 21 0,-1 0 16,0 0-16,-21-21 16,0 0 31,-21 21-47,0 0 15,-1-22 1,1 22-16,0 0 0,0-21 15,0 21 1,0 0-16,-1 0 0,1-21 0,0 21 16,21-21-16,-21 21 0,0 0 0,0 0 15,21-21-15,-22 21 16,1 0-16,0 0 31,42 0 16,0 21-47,1-21 0,-1 0 16,0 0-16,21 21 15,-21-21-15,1 0 0,-1 0 16,0 0-16,21 0 0,-21 0 16,1 0-16,-1 0 0,0 0 0,0 0 15,0 0-15,0 0 0,1 0 16,-22 21-16,0 0 31,0 1-31,-22-1 16,1 0-16,0-21 0,21 21 15,-21 0-15,0 0 0,0 1 0,21-1 16,-22 0-16,1-21 0,0 21 16,0 0-16,0 0 0,0 1 15,21-1-15,-22 0 0,1-21 0,21 21 16,-21 0-16,21 0 15,0-42 64</inkml:trace>
  <inkml:trace contextRef="#ctx0" brushRef="#br0" timeOffset="47388.67">7853 5757 0,'0'22'0,"0"-1"31,21-42 16,0-1-31,0 22-16,0-21 0,-21 0 15,22 21-15,-1-21 0,0 0 0,0 0 16,0-22-16,0 22 0,1 0 15,-22 0-15,21 0 0,0-1 0,-21 1 16,0 0-16,0-21 0,0 21 16,0-1-16,0 1 15,0 0-15,0 0 0,-21 21 32,0 0-17,-1 0-15,1 21 0,0 0 16,21 0-16,-21 1 0,0-1 15,0 0-15,21 0 0,-22 0 0,22 22 16,-21-22-16,21 21 0,0-21 16,0 22-16,0-22 0,0 21 0,0-21 15,0 0-15,0 1 0,21-1 16,1 0-16,-1 0 0,0-21 16,0 21-16,0-21 0,0 21 0,22-21 15,-22 0-15,0 0 0,21 0 16,-20 0-16,20 0 0,-21 0 0,21-21 15,-20 0-15,20 21 0,-21-21 0,21 0 16,1 0-16,-22-1 0,0 1 16,21 0-16,-20 0 0,-1 0 0,0-22 15,0 22-15,0 0 0,-21-21 16,0 21-16,21-1 0,-21-20 0,0 21 16,0 0-16,0 0 0,0-1 15,0 44 16,0-1-15,0 0-16,0 0 0,0 0 16,-21 0-16,21 1 0,0-1 0,0 21 15,0-21-15,0 0 0,0 1 16,0-1-16,-21 21 0,21-21 16,-21 0-16,21 1 0,0-1 0,0 0 15,0-42 16,0 0-15,0-1 0,0 1-16,0 0 0,21 0 0,0-21 15,0 20-15,-21 1 0,43-21 16,-22 21-16,0-22 0,0 22 0,22 0 16,-1 0-16,-21 0 0,21 0 0,1-1 15,-22 22-15,21 0 0,-21 0 16,1 0-16,-1 0 0,0 0 0,0 22 15,-21-1-15,0 0 16,0 0-16,0 0 0,0 0 16,0 22-16,0-22 0,0 0 0,0 0 15,0 0-15,0 1 0,0-1 16,0 0-16,21-21 0,-21 21 16,21-21-16,1 0 0,-1 21 0,0-21 15,0 0-15,0 0 16,0 0-16,1 0 0,-1 0 0,0-21 15,0 0-15,0 21 0,0-21 0,1 0 16,-1-1-16,0-20 0,0 21 16,0 0-16,0-22 0,-21 22 0,22-21 15,-22 0-15,0-1 0,21 1 16,-21 0-16,21-1 0,-21 1 0,0 0 16,21-1-16,-21 1 0,0 0 0,0 20 15,0-20-15,0 21 0,0 0 16,0 0-16,0 42 31,0 21-31,0-21 16,-21 0-16,21 22 0,-21-1 0,21 0 15,0 1-15,0-1 0,0 0 16,0 1-16,-21-1 0,21-21 0,0 22 16,0-1-16,0 0 0,0 1 15,0-22-15,0 21 0,0-21 0,0 22 16,0-22-16,0 0 0,21 0 0,-21 0 15,21 0-15,0 1 0,0-22 16,0 0-16,1 0 0,-1 0 16,0 0-16,0 0 0,0 0 0,0 0 15,22-22-15,-22 1 0,0 0 16,21 0-16,-20 0 0,-1 0 0,0-1 16,21-41-16,-21 21 0,1 20 15,-1-20-15,0 21 0,-21-21 16,0 20-16,0 1 0,0 0 0,21 0 15,-21 0-15,0 42 32,0 0-17,0 0 1,0 0-16,-21 1 0,21-1 0,0 21 16,-21-21-16,21 0 0,0 1 0,0-1 15,0 21-15,0-21 0,0 0 16,0 1-16,21-1 0,0 0 15,0-21-15,0 21 16,1-21-16,-1 0 0,0 0 0,0 0 16,21 0-16,-20 0 0,-1 0 0,0-21 15,21 0-15,-21 0 0,1-1 16,-1 1-16,0 0 0,0-21 0,0 21 16,0-22-16,1 1 0,-1 21 15,0-22-15,-21 1 0,0-21 16,21 20-16,-21 1 0,21 0 0,-21-22 15,0 22-15,0-1 0,0 1 16,0 21-16,0-21 0,0 20 0,0 1 16,0 0-16,-21 21 15,0 0 1,0 42-16,21-20 0,0-1 16,0 21-16,-21 0 0,21 1 15,-22-1-15,22 0 0,0 1 0,0-1 16,0 0-16,-21 1 0,21-1 15,0 0-15,0 1 0,0-22 0,0 21 16,0-21-16,0 22 0,0-22 16,0 0-16,0 0 0,21 0 15,-21 1-15,22-1 0,-1 0 0,0-21 16,0 0-16,0 0 0,0 0 0,1 0 16,20 0-16,-21 0 0,0 0 15,0 0-15,1-21 0,20 0 0,-21-1 16,0 1-16,0 0 0,1 0 15,-22 0-15,21 0 0,0-22 0,0 22 16,0 0-16,-21 0 0,0 0 0,21-1 16,-21 1-16,22 21 0,-22-21 15,0 42 17,0 0-32,0 1 15,0-1-15,0 0 0,0 0 16,0 0-16,0 0 0,0 1 15,0-1-15,0 0 16,21-21-16,0 0 16,0 0-16,0 0 15,0 0-15,1 0 0,-1 0 0,0-21 16,0 21-16,0-21 0,0-1 16,1 1-16,-1 0 0,-21 0 15,21 0-15,-21 0 0,21 21 16,-21-22-16,0 1 0,21 0 0,-21 0 15,21 0-15,-21 42 63,0 0-63,-21 0 0,21 0 0,-21 1 16,21-1-16,0 0 0,-21 0 15,0 21-15,0-20 0,21 20 0,0-21 16,-22 21-16,1 1 0,21-1 0,0 0 15,-21 1-15,21-1 0,0 22 16,0-22-16,0 0 0,0 1 16,0 41-16,0-20 0,0-22 15,0 0-15,0 1 0,0-1 16,0 22-16,0-22 0,0 0 0,0 1 16,0-1-16,0 0 0,0 1 0,0-1 15,0-21-15,0 21 0,0-20 0,0-1 16,0 0-16,0 0 0,-21 0 15,0-21 1,0 0-16,-1 0 16,1 0-16,0 0 0,0-21 15,0 21-15,0-21 16,21 0-16,-22 21 16,1-21-16,21-1 0,-21 1 15,0 0-15,0 0 0,21 0 16,0 0-16,-21-22 0,-1 22 0,22-21 15</inkml:trace>
  <inkml:trace contextRef="#ctx0" brushRef="#br0" timeOffset="47695.49">10562 5186 0,'0'0'0,"21"0"15,0 0-15,1 0 0,-1-21 0,0 21 16,0 0-16,0 0 0,22-21 16,-22 21-16,0 0 0,21 0 0,-21 0 15,1-22-15,-1 22 0,21 0 0,-21 0 16,0 0-16,1-21 0,-1 21 15,0 0-15,0 0 0,-21-21 16,0 0 0,-21 0-1,0 21-15,0 0 0,-22-21 0</inkml:trace>
  <inkml:trace contextRef="#ctx0" brushRef="#br0" timeOffset="47960.34">10329 4847 0,'-21'-21'16,"0"21"-16,0 0 31,0 0 32,-1 0-48,1 0-15,0 21 16,0-21-16</inkml:trace>
  <inkml:trace contextRef="#ctx0" brushRef="#br0" timeOffset="48223.53">9419 5249 0,'0'0'0,"-21"0"15,42 0 16,0 0-31,0 0 0,1 0 16,-1 0 0,0 0-16,0 0 0,0-21 0,0 21 15,1 0-15,-1 0 0,0 0 0,0 0 16,0-21 0,0 21-16</inkml:trace>
  <inkml:trace contextRef="#ctx0" brushRef="#br0" timeOffset="49967.82">12848 5165 0,'0'0'16,"21"-64"0,-21 43-16,0 0 15,0 42 16,0 0-31,0 0 0,0 1 16,-21-1-16,21 21 0,0-21 16,0 22-16,-21-22 0,21 21 0,0-21 15,0 22-15,0-22 0,0 21 16,-21-21-16,21 0 0,0 1 0,0-1 16,0 0-16,0 0 0,0 0 15,0 0-15,0-42 31,0 0-31,0 0 16,21 0-16,-21 0 0,21-1 16,0 1-16,-21 0 0,21 0 15,-21-21-15,22 20 0,-1 1 0,0-21 16,-21 21-16,21 0 0,0-1 16,0 1-16,-21 0 0,22 21 15,-1 0-15,0 0 16,-21 21-16,0 0 15,0 22-15,0-22 0,0 0 16,0 21-16,21-20 0,-21-1 0,0 21 16,0-21-16,0 0 0,0 1 15,21-1-15,-21 0 0,21 0 0,1 0 16,-1 0-16,0-21 0,0 0 16,0 0-16,0 0 15,1 0-15,-1 0 0,0 0 0,0 0 16,21-21-16,-20 21 15,-1-21-15,0 0 0,0 0 0,0 0 16,0-22-16,1 22 0,-22 0 0,21-21 16,0 20-16,-21-20 0,21 21 15,-21-21-15,0 20 0,0-20 0,0 21 16,0 0-16,0 0 0,0-1 16,0 44-1,0-1 1,-21 0-16,21 21 0,0-21 15,0 1-15,-21 20 0,21-21 0,0 21 16,0-20-16,0-1 0,0 21 16,0-21-16,0 0 0,0 1 15,0-1-15,21-21 0,0 21 0,-21 0 16,21-21-16,0 0 0,1 0 16,20 0-16,-21 0 0,0 0 0,22 0 15,-22 0-15,21-21 0,-21 0 16,22 21-16,-22-21 0,21-1 0,-21 1 15,0 0-15,22 0 0,-22 0 0,0-22 16,0 22-16,0-21 0,1 0 16,-22-1-16,0 1 0,21 0 0,-21-1 15,21 1-15,-21 0 0,0-1 16,0 1-16,0 21 0,0-22 16,0 22-16,0 42 31,-21 1-31,21-1 0,-21 21 0,21-21 15,-22 22-15,22-1 0,-21 21 16,21-20-16,0-1 0,-21 0 0,0 1 16,21-1-16,0 0 0,-21-20 0,0 20 15,21 0-15,-22-21 0,22 1 16,0-1-16,0 0 0,0 0 0,0 0 16,0-42 30,0 0-46,22 21 0,-1-21 16,0 0-16,0-1 0,0-20 0,0 21 16,1 0-16,-1 0 0,0-22 0,21 22 15,-21 0-15,1 0 0,-1 21 16,0-21-16,0 21 0,0 0 16,-21 21-16,21-21 15,-21 21-15,0 0 0,0 0 0,0 0 16,0 1-16,0 20 0,0-21 0,0 0 15,0 0-15,22 1 0,-22-1 16,21 0-16,0-21 0,0 21 0,0 0 16,0-21-16,22 21 15,-22-21-15,0 0 0,0 0 16,0 0-16,1 0 0,-1 0 0,21-21 16,-21 0-16,0 0 0,1 21 15,-1-21-15,0-22 0,0 22 0,0 0 16,0-21-16,1 21 0,-22-22 0,21 22 15,-21-21-15,21-1 0,-21 22 16,0-21-16,21 21 0,-21 0 0,0-1 16,0 44-1,0-1-15,0 0 16,0 0-16,0 0 0,-21 0 16,21 22-16,-21-22 0,21 0 15,0 0-15,0 0 0,0 1 0,0-1 16,0 0-16,0 0 0,0 0 0,0 0 15,21-21-15,-21 22 16,21-22-16,0 0 0,0 0 16,1 0-16,-1 0 15,-21-22-15,21 22 0,-21-21 16,0 0-16,0 0 0,0 0 16</inkml:trace>
  <inkml:trace contextRef="#ctx0" brushRef="#br0" timeOffset="50180.21">14965 4868 0,'0'0'0,"-43"-21"16,22 21 0,0 0-1,21 21 16,0 1-31,21-1 32,0-21-32</inkml:trace>
  <inkml:trace contextRef="#ctx0" brushRef="#br0" timeOffset="51005.74">15579 5080 0,'0'0'0,"-22"-42"16,1 42 0,0 0-16,21-21 0,-21 21 0,0 0 15,0 0-15,-1 0 0,1 21 16,0 0-16,0 0 15,0 0-15,0 22 0,21-22 0,-22 0 16,22 0-16,0 21 0,0-20 16,0-1-16,0 0 0,0 0 0,0 0 15,0 0-15,0 1 0,22-1 0,-1-21 16,0 21-16,0 0 0,0-21 16,22 0-16,-22 0 0,0 0 0,21 0 15,-21 0-15,1 0 0,20 0 16,-21-21-16,0 21 0,22-21 15,-22 0-15,0-1 0,0 1 0,0 0 16,0 0-16,1 0 0,-22-22 16,21 1-16,-21 0 0,21-1 0,-21 1 15,0 0-15,0-22 0,21 22 0,-21 0 16,0-1-16,0 1 0,0 21 16,0-22-16,0 22 0,0 0 15,-21 21-15,0 0 16,21 21-16,-21 0 0,21 22 15,-22-22-15,22 21 0,0 1 16,0-1-16,0 0 0,0 1 0,0-1 16,-21-21-16,21 21 0,0 1 15,-21-1-15,21-21 0,0 22 16,0-22-16,0 0 0,0 0 0,0 0 16,0 0-16,-21 1 0,21-1 15,0-42 16,21-1-15,-21 1-16,0 0 0,21 0 16,0 0-16,1 0 0,-1-1 15,0 1-15,0 0 0,0-21 16,0 21-16,1-1 0,-1 1 0,21 0 16,-21 0-16,0 0 0,22 21 15,-22 0-15,0 0 0,0 0 0,-21 21 16,0 0-16,21 21 0,-21-20 15,0-1-15,0 21 0,0-21 0,0 0 16,0 22-16,0-22 0,0 0 0,0 0 16,0 0-16,0 1 0,0-1 15,-21-21-15,21 21 0,0 0 0,0 0 32,0-42-1,0 0-31</inkml:trace>
  <inkml:trace contextRef="#ctx0" brushRef="#br0" timeOffset="52164.08">18097 5101 0,'22'0'0,"-44"0"0,65 0 0,-22-21 16,0 0-16,-21 0 15,21 0-15,-21-1 0,0-20 16,0 21-16,0 0 0,0-22 16,0 22-16,-21-21 0,21 21 0,-21-22 15,0 22-15,0-21 0,-1 21 16,-20 0-16,21-1 0,0 1 0,0 0 16,-22 21-16,1 0 0,21 0 0,-22 0 15,1 21-15,0 0 16,-1 1-16,1-1 0,0 21 0,21 0 15,-22 1-15,22-1 0,0 0 16,0 22-16,0-22 0,-1 1 0,22-1 16,0 0-16,0 1 0,0-22 0,0 21 15,22-21-15,-1 0 0,0 1 16,0-22-16,21 21 0,-20-21 0,20 0 16,-21 0-16,21 0 0,1 0 15,-22 0-15,21 0 0,-21-21 0,22-1 16,-22 22-16,0-21 0,21 0 0,-20 0 15,-1 0-15,0-22 0,0 22 16,0-21-16,-21 0 0,21 20 16,-21-20-16,22 0 0,-22-1 15,0 1-15,0 21 0,0-21 0,0 20 16,0 1-16,0 42 31,-22 1-31,22 20 16,0-21-16,0 21 0,-21 1 15,21-22-15,-21 21 0,21 1 0,-21-1 16,21 0-16,0-21 0,0 22 0,0-22 16,0 0-16,0 0 0,0 0 15,0 1-15,21-1 0,0-21 0,0 21 16,1-21-16,-1 0 0,0 0 16,21 0-16,-21 0 0,22 0 15,-22 0-15,21-21 0,1 21 0,-22-21 16,21-1-16,0 1 0,-20 0 15,20 0-15,0-21 0,-21 20 0,22-20 16,-1 0-16,-21-1 0,0 22 0,1-21 16,-1 0-16,0-1 0,-21 22 15,0 0-15,0 0 0,-21 21 32,0 0-32,-1 0 0,1 0 0,0 21 0,21 0 15,0 21-15,0-20 0,0-1 16,0 0-16,0 21 0,0-21 15,0 22-15,0-22 0,0 0 0,0 0 16,0 0-16,21 1 0,-21-1 16,0 0-16,21 0 0,-21 0 0,0 0 15,0 1-15,0-1 16,-21-21-16,0 0 16,0 0-16,0 0 15,0 0 1,21-21-1,0-1-15,-22 1 0,22 0 16</inkml:trace>
  <inkml:trace contextRef="#ctx0" brushRef="#br0" timeOffset="53063.98">19685 5144 0,'21'0'16,"0"0"-16,0 0 16,1 0-1,-22-22-15,21 22 0,-21-21 16,0 0-16,21 21 0,0-21 0,-21 0 15,0 0-15,0-1 0,21 1 16,-21-21-16,21 21 0,-21 0 0,0-22 16,22 22-16,-22-21 0,0 21 15,0-1-15,0 1 0,0 0 16,0 42 0,0 22-1,0-22-15,-22 0 0,22 21 0,-21 1 16,21-22-16,0 21 0,-21 0 15,21 1-15,0-22 0,0 21 0,0-21 16,0 1-16,0 20 0,0-21 16,21-21-16,0 21 0,1 0 15,-1-21-15,0 0 0,0 0 0,0 0 16,0 0-16,1 0 0,20 0 16,-21 0-16,0-21 0,22 0 0,-1 21 15,-21-21-15,21-21 0,-20 20 0,20 1 16,-21-21-16,21 0 0,-20-1 15,-1 1-15,0 0 0,0-1 0,0 1 16,0 0-16,1-1 0,-22 1 16,0 0-16,21-1 0,-21 1 0,0 0 15,0 20-15,21 1 0,-21 0 0,0 0 16,0 0-16,-21 21 16,21 21-1,-21-21-15,-1 21 0,22 21 16,0-20-16,0 20 0,-21-21 0,21 21 15,-21 1-15,21-1 0,0 0 0,0 1 16,-21-1-16,21 0 0,0 1 16,0-1-16,0-21 0,0 22 0,0-22 15,0 21-15,0-21 0,0 0 16,0 1-16,0-1 0,21-21 16,0 0-16,0 0 0,1 0 15,-1 0 1,0 0-16,0 0 0,-21-21 15,21-1-15,0 22 0,1-21 0,-22 0 16,0 0-16,21 0 0,0 0 16,-21-22-16,0 22 0,0 0 0,0-21 15,0 20-15</inkml:trace>
  <inkml:trace contextRef="#ctx0" brushRef="#br0" timeOffset="53291.85">20426 4720 0,'0'0'15,"-21"0"-15,42 0 32,0 0-17,21 0-15,-21 0 16,1 0-16,20 0 0,-21-21 0,0 21 16,22 0-16,-22 0 0,21 0 15,-21 0-15,0-21 0,1 21 16,-22-21-1,-22 21 1,1-21-16,0 21 0</inkml:trace>
  <inkml:trace contextRef="#ctx0" brushRef="#br0" timeOffset="53479.74">20002 4572 0,'0'0'16</inkml:trace>
  <inkml:trace contextRef="#ctx0" brushRef="#br0" timeOffset="55451.95">22034 4572 0,'0'0'0,"22"-21"0,-1 21 0,0-21 0,-21 0 16,0-1-16,0 1 16,21 0-16,-21 0 0,0 0 0,0 0 15,-21 21 17,0 0-32,0 0 0,-1 21 15,22 0-15,-21 0 0,0 0 16,0 22-16,0-1 0,21 0 0,-21-21 15,-1 43-15,1-22 0,0 1 0,0 20 16,0-21-16,0 1 0,21-1 16,0 22-16,0-22 0,0-21 0,0 21 15,0-20-15,21 20 0,0-21 16,21 0-16,-21 0 0,22-21 0,-22 0 16,21 0-16,1 0 0,-1 0 0,0 0 15,1 0-15,-1-21 16,0 0-16,1 0 0,20 0 0,-21 0 15,1-22-15,-1 22 0,0-21 16,1-1-16,-22 1 0,0 0 0,0-22 16,0 22-16,-21-22 0,22 22 0,-22 0 15,0-22-15,0 22 0,0-22 16,-22 22-16,1 0 0,-21-22 0,21 43 16,0-21-16,-22 21 0,1-1 15,0 1-15,20 0 0,-20 21 0,0 0 16,-1 0-16,1 21 0,0 0 15,-1 22-15,22-1 0,-21-21 0,21 22 16,0 20-16,-1-21 0,1 1 16,21 20-16,-21-20 0,21 20 15,0-21-15,0 1 0,0 20 0,0-20 16,21-1-16,0-21 0,1 21 16,-1-20-16,0 20 0,0-21 0,21 0 15,-20-21-15,20 21 0,0-21 0,1 0 16,-1 0-16,0 0 0,1 0 15,-1 0-15,21-21 0,-20 0 0,20 21 16,-20-21-16,-1 0 0,0-22 16,-21 22-16,22 0 0,-22-21 0,21 21 15,-21-22-15,-21 1 0,22 21 16,-22 0-16,0-22 0,0 22 16,21 21-16,-21-21 0,0 42 31,-21-21-31,-1 21 0,22 0 15,-21 1-15,21 20 0,-21-21 0,21 21 16,-21-20-16,21 20 0,-21-21 16,21 0-16,0 22 0,0-22 0,0 0 15,0 0-15,0 0 16,21-21-16,0 21 0,0-21 16,0 0-16,1 0 0,-1 0 0,0 0 15,0 0-15,21 0 0,-20-21 16,-1 21-16,0-21 0,0 0 15,0 0-15,0 0 0,1-1 0,-22 1 16,21 0-16,-21-21 0,21 21 16,-21-22-16,0 22 0,0 0 0,21 0 15,-21 0-15,0-1 0,0 1 16,0 42 15,-21-21-31,21 22 0,0 20 16,0-21-16,-21 0 0,21 0 0,-21 1 15,21 20-15,0-21 0,0 0 16,0 0-16,0 1 16,0-1-16,21 0 15,0-21-15,0 0 0,0 0 16,0 0-16,1 0 0,-1 0 0,0 0 16,0 0-16,0-21 0,0 21 15,22-21-15,-22-1 0,0 1 0,0 0 16,0 0-16,1 0 0,-1 0 15,0-22-15,0 22 0,0-21 0,-21 21 16,0-22-16,21 22 0,-21 0 0,22 0 16,-22 0-1,-22 42 1,1 0-16,21 0 16,-21 0-16,0 0 0,21 22 15,0-22-15,-21 0 0,21 21 0,-21-20 16,21 20-16,0-21 0,0 0 15,0 0-15,0 1 0,0-1 0,0 0 16,21 0-16,0-21 0,0 0 16,0 21-16,0-21 0,1 0 15,-1 0-15,0 0 0,21 0 0,-21 0 16,1 0-16,-1-21 0,0 0 16,0 0-16,0 21 0,0-21 0,1-22 15,-1 22-15,0 0 0,0-21 16,-21 20-16,0-20 0,0 21 15,21-21-15,-21 20 0,21 1 0,-21 0 16,0 0-16,0 42 31,0 0-31,0 0 0,-21 1 16,0 20-16,21-21 0,-21 0 16,21 22-16,0-22 0,-21 0 0,0 0 15,21 0-15,0 0 0,0 1 16,-22-1-16,22 0 0,-21 0 15,0-21 1,21 21-16,0-42 31,0 0-31,0 0 16,0 0-16,0-1 0,0 1 16,21 0-16,0-21 0,1 21 0,-1-1 15,0-20-15,0 0 0,0 21 16,0-22-16,22 22 0,-22 0 15,21 0-15,22-22 0,-43 22 0,0 21 16,0 0-16,0 0 0,1 0 16,-1 21-16,-21 1 0,21-1 0,-21 21 15,0-21-15,0 22 0,0-1 16,0-21-16,0 21 0,0-20 0,0 20 16,0-21-16,-21 0 0,21 0 15,-21 1-15,21-1 0,0 0 16,-22 0-16,22 0 0,0 0 31,-21-21-15,0 0-16,0 0 15,0 0-15,0 0 0,-22 0 16</inkml:trace>
  <inkml:trace contextRef="#ctx0" brushRef="#br0" timeOffset="56920.92">804 8001 0,'0'0'0,"-21"21"0,0 0 15,21 1-15,-21-22 16,21-22-1,0 1 1,21 0 0,0 0-16,0 0 0,0-22 0,1 22 15,-1-21-15,0 21 0,0-22 16,21 1-16,-20 0 0,-1-1 0,0 1 16,0 0-16,0-1 0,0-20 15,1 21-15,-22-1 0,0 1 0,0 21 16,0 0-16,0-1 0,0 1 15,0 0-15,-22 21 16,1 0-16,0 21 0,0 0 0,21 1 16,-21-1-16,21 21 0,-21-21 15,21 22-15,0-1 0,0-21 0,0 21 16,0 1-16,0-1 0,21-21 16,0 22-16,0-22 0,0 21 15,0-21-15,-21 22 0,22-22 16,-1 0-16,0 0 0,-21 0 0,0 0 15,21 1-15,-21-1 0,0 0 16,0 0-16,-21-21 16,0 0-16,0 0 15,-1 0-15,1 0 0,0-21 16,0 21-16,0-21 0,0 0 16,-1-1-16,1 1 0,0 0 0,21 0 15,-21 21-15,42 21 47,-21 0-47,21 0 0,0-21 16,1 22-16,-22-1 0,21 0 15,0 0-15,0 0 0,0-21 0,0 21 16,1 1-16,-1-22 0,0 0 16,0 0-16,0 0 0,22 0 0,-22 0 15,0 0-15,0-22 0,0 1 16,0 0-16,22 0 0,-22 0 15,0 0-15,0-22 0,0 22 0,1-21 16,-1-1-16,0 1 0,0 0 0,0-1 16,0 1-16,-21 0 15,0-22-15,0 22 0,0 0 0,0-1 16,0 1-16,0 0 0,0 20 16,0 1-16,0 0 0,0 42 15,0 0 1,0 1-16,-21 20 0,21-21 0,0 21 15,0 1-15,0-1 0,0 22 16,0-22-16,0 0 0,0 1 0,0-1 16,0 0-16,0 1 0,0-22 15,0 21-15,0-21 0,0 0 0,0 1 16,21-1-16,-21 0 0,22-21 16,-1 0-16,0 0 15,0 0-15,0 0 0,0-21 16,1 21-16,-22-21 0,0-1 15,0 1-15,0 0 0,0 0 16,0 0-16,0 0 0,-22-1 16</inkml:trace>
  <inkml:trace contextRef="#ctx0" brushRef="#br0" timeOffset="57103.81">1418 7641 0,'21'-21'31,"0"21"-31,1 0 0,-1 0 16,0-21-16,0 21 0,0 0 0,0-21 16,22 0-16,-22 21 0,21-22 15,-21 22-15,1 0 0,20-21 0,-21 21 16,0 0-16,22-21 0,-22 21 16,0 0-16,0 0 0,0 0 0</inkml:trace>
  <inkml:trace contextRef="#ctx0" brushRef="#br0" timeOffset="58551.97">2498 7874 0,'21'0'15,"0"0"-15,-21-21 16,21 0-16,0 0 0,-21-1 15,0 1-15,0 0 0,0 0 16,0 0-16,0-22 0,0 22 16,0 0-16,0 0 0,-21-21 0,0 20 15,0 1-15,0 0 0,-22 0 0,22 0 16,0 0-16,0 21 16,-22 0-16,22 0 0,0 0 0,0 21 15,0 0-15,0 0 0,-22 21 16,22-20-16,0 20 0,0-21 0,21 21 15,-21 1-15,21-1 0,0-21 16,0 22-16,0-1 0,0-21 0,0 21 16,0-20-16,0-1 0,21 0 15,-21 0-15,21 0 0,0-21 0,0 0 16,0 0-16,1 0 0,-1 0 16,21 0-16,-21 0 0,0-21 0,1 0 15,20 0-15,-21 0 0,0 21 16,0-43-16,1 22 0,-1 0 15,0 0-15,0 0 0,0-22 0,-21 22 16,0 0-16,0-21 0,0 20 16,0-20-16,0 21 0,0-21 0,0 20 15,0 1-15,0 0 0,0 0 16,-21 42 0,21 21-1,0-20-15,0-1 0,0 21 16,0-21-16,0 0 0,0 22 0,0-22 15,0 21-15,0-21 0,21 1 16,-21-1-16,21 0 0,1 0 16,-1-21-16,0 21 0,21-21 15,-21 0-15,1 0 0,-1 0 16,0 0-16,0 0 0,21 0 0,-20-21 16,-1 0-16,0 21 0,21-21 15,-21 0-15,1-1 0,-1-20 0,0 21 16,-21 0-16,21-22 0,-21 1 15,21 0-15,-21-1 0,0 1 0,0 0 16,0-1-16,0 1 0,0-21 0,0 41 16,0-20-16,0 0 0,0 21 15,0-1-15,-21 22 16,0 0 0,21 22-16,0-1 0,0 21 15,0-21-15,0 22 0,0-1 0,0 0 16,0 1-16,0-1 0,0 0 15,0 1-15,0-1 0,0 0 0,0-21 16,0 22-16,0-22 0,0 21 16,21-21-16,0 1 0,0-1 0,-21 0 15,22 0-15,-1-21 0,0 0 16,0 0-16,0 0 0,0 0 0,1 0 16,-1 0-16,21 0 0,-21-21 0,0 21 15,1-21-15,20 0 0,-21-1 16,0 22-16,0-21 0,-21-21 15,22 21-15,-22 0 0,21-1 0,-21 1 16,0-21-16,0 21 0,0 0 16,0-1-16,0 1 0,-21 0 15,-1 21-15,1 0 16,21 21-16,-21 0 16,0-21-16,21 22 0,0-1 0,0 0 15,0 0-15,0 0 0,0 0 16,0 1-16,0-1 0,0 0 0,0 0 15,0 0-15,0 0 0,0 1 0,21-22 16,0 21-16,0-21 16,1 21-16,-1-21 0,0 0 15,0 0-15,0 0 0,0 0 0,1 0 16,-1 0-16,0 0 0,0-21 16,0 21-16,22-21 0,-22 21 0,0-22 15,0 1-15,0 0 0,0 0 0,1 0 16,-1 0-16,0-1 0,0-20 15,0 21-15,0-21 0,-21 20 0,0-20 16,0 21-16,22 0 0,-22-22 16,0 22-16,0 0 0,-22 21 15,1 21 1,21 0-16,0 1 0,-21-1 16,21 0-16,-21 0 0,21 0 15,0 0-15,0 1 0,0-1 0,0 0 16,0 0-16,0 0 0,0 0 15,0 1-15,0-1 0,0 0 16,21-21-16,-21 21 0,21-21 0,-21 21 16,0 0-16,0 1 15,0-1 1,-21-21 31,0 0-32,0-21-15,21-1 0,0 1 16,-21 21-16,-1-21 0,1 0 16,21 0-16</inkml:trace>
  <inkml:trace contextRef="#ctx0" brushRef="#br0" timeOffset="58823.82">3154 7260 0,'-21'0'0,"42"0"0,-64 0 0,43-21 31,43 21-15,-22 0-16,0-21 0,21 21 0,-20 0 16,20-21-16,0 21 0,1 0 15,-1 0-15,0-21 0,1 21 0,-22 0 16,21 0-16,-21 0 0,0 0 0,1 0 15,-1 0-15,0 0 0,0 0 16</inkml:trace>
  <inkml:trace contextRef="#ctx0" brushRef="#br0" timeOffset="60817.33">5736 7662 0,'21'0'16,"0"0"-16,-21-21 15,22 0 1,-22 0 0,0 0-16,0 0 15,0-1-15,0 1 16,0 0-16,0 0 0,0 0 0,-22 0 15,1-1-15,21 1 0,-21 0 16,0 0-16,-21 0 0,20-22 0,1 22 16,0 0-16,-21 21 0,21-21 0,-22 21 15,22 0-15,0 0 16,-21 0-16,20 0 0,1 21 0,-21-21 16,21 42-16,0-20 0,-1-1 15,1 21-15,0 0 0,21 1 0,0-1 16,0 0-16,0-20 0,0 20 0,0 0 15,0 1-15,0-22 0,0 0 16,21 21-16,0-21 0,1-21 0,-1 22 16,21-22-16,-21 0 0,0 0 0,22 0 15,-22 0-15,21 0 0,-21 0 16,22 0-16,-1-22 0,-21 22 0,22-21 16,-22 0-16,21 0 0,-21 0 0,0 0 15,22-22-15,-22 22 16,0 0-16,0 0 0,-21-22 0,0 22 15,21-21-15,-21 21 0,0 0 0,0-1 16,0 1-16,0 0 0,0 42 31,0 0-15,-21 1-16,21-1 0,-21 0 0,21 21 16,0-21-16,0 1 0,0 20 0,0-21 15,0 0-15,0 0 0,21 1 16,0-1-16,1 0 0,-1 0 0,0-21 15,21 0-15,-21 0 0,1 0 0,20 0 16,-21 0-16,0 0 16,22 0-16,-22 0 0,0 0 0,0-21 15,21 0-15,-20 0 0,-1-1 0,0 1 16,21 0-16,-21 0 0,1 0 16,-1 0-16,0-1 0,-21-20 0,0 21 15,21 0-15,-21 0 0,0-1 0,0 1 16,-21 42 15,21 1-31,0-1 0,-21 0 16,21 21-16,-21-21 0,21 1 15,-22-1-15,22 0 0,-21 0 0,21 21 16,0-20-16,-21-1 16,21 0-16,0 0 15,0-42 32,21 21-47,-21-21 0,21 0 0,-21-1 16,22 1-16,-1 0 0,-21 0 0,21 0 15,0 0-15,0-1 0,-21 1 16,21 0-16,1 0 0,-1 0 0,0 21 16,0 0-16,0 0 0,0 0 0,1 0 15,-1 0-15,0 0 0,-21 21 16,0 0-16,21 0 0,0 0 15,-21 1-15,21-1 0,-21 0 0,0 0 16,22-21-16,-1 21 0,0 0 16,-21 1-16,21-1 0,0-21 15,0 0 1,1 0-16,-1 0 0,0 0 16,0 0-16,0-21 15,0 21-15,1-22 0,-1 1 0,0 0 16,0 0-16,0 0 15,0 0-15,1-1 0,-1 1 0,0-21 16,0 21-16,0 0 0,0-22 0,1 22 16,-1 21-16,0-21 0,0 21 15,0 0-15,0 0 0,1 0 0,-1 0 16,-21 21-16,0 0 16,21 0-16,-21 1 0,0-1 15,0 0-15,0 0 0,0 0 16,0 0-1,0-42 17,0 0-17,0 0-15,0 0 16,0 0-16,0-1 16,0 1-16,-21 0 0,0 0 15,21 0-15,-22 0 0,1 21 0,0-22 16,0 22-16,0 0 0,0 0 15,-1 0-15,1 0 0,21 22 16,-21-1-16,0 0 0,0 0 0,0 0 16,-1 0-16,22 22 0,-21-22 15,21 0-15,-21 21 0,21-20 0,0-1 16,0 0-16,0 0 0,0 0 0,0 0 16,0 1-16,0-1 15,21-21-15,0 0 0,1 0 16,-1 0-16,0 0 0,0 0 15,0 0-15,0 0 0,1 0 0,-1 0 16,0-21-16,21 21 0,-21-22 16,1 1-16,-1 0 0,0 0 0,0 0 15,0 0-15,22-22 0,-22 22 0,-21-21 16,21-1-16,0 1 0,-21 0 16,21-1-16,-21 1 0,0 0 0,0-1 15,0 1-15,0 21 0,0-21 16,0-1-16,0 22 0,0-21 0,0 21 15,0-1-15,0 1 0,0 42 32,0 1-32,0-1 0,0 21 15,0 0-15,0 1 0,0-1 0,0 0 16,0 1-16,0 20 0,0-20 16,0 20-16,0-21 0,0 1 0,0-22 15,0 21-15,0 1 0,0-22 0,0 0 16,21 0-16,1 0 0,-22 0 15,21-21-15,0 0 0,0 22 0,0-22 16,0 0-16,1 0 0,-1 0 16,0-22-16,0 1 0,21 0 15,-20 0-15</inkml:trace>
  <inkml:trace contextRef="#ctx0" brushRef="#br0" timeOffset="63825.12">9758 7535 0,'21'-21'31,"0"0"-15,0 0-16,0 0 0,1 0 15,-22-22-15,21 22 0,0 0 16,0-21-16,-21 20 0,21-20 0,0 0 15,-21-1-15,0 22 0,0-21 0,0 0 16,0 20-16,0-20 0,0 21 16,0-21-16,0-1 0,0 22 0,0 0 15,0 0-15,0 0 0,0-1 16,0 1-16,-21 21 16,0 21-1,21 1-15,0-1 0,0 21 16,0-21-16,0 22 0,0-1 0,0 0 15,0 1-15,0-1 0,0 0 0,0 1 16,0-1-16,0 0 0,0 1 16,0-1-16,0-21 0,-21 21 0,21-20 15,0-1-15,0 0 0,0 0 0,0 0 16,-21-21 0,21-21-1,0 0 1,0 0-16,0 0 0,0-1 15,0 1-15,21 0 0,0-21 16,-21 21-16,21-22 0,0 22 0,1-21 16,-1 21-16,21-1 0,-21 1 15,0 21-15,1-21 0,20 21 0,-21 0 16,0 0-16,0 0 0,1 0 16,20 21-16,-21 0 0,0 1 0,0-1 15,-21 0-15,0 0 0,22 0 0,-22 0 16,0 22-16,0-22 0,0 0 15,0 0-15,0 0 0,-22 1 0,1-1 16,0 0-16,0 0 0,0-21 16,0 21-16,-1-21 0,1 0 0,0 0 15,0 0-15,0 0 16,0 0-16,-1 0 0,1 0 0,0-21 16,0 0-16,0 0 15,0 0-15,21-1 0,0 1 16,0 42 15,0 1-31,0-1 16,21 0-16,0 0 0,0 0 15,0 0-15,0 1 16,1-1-16,-1-21 0,0 21 0,0-21 16,0 0-16,0 0 0,1 0 0,20 0 15,-21 0-15,21 0 0,-20 0 16,20-21-16,-21 21 0,21-21 15,1-1-15,-1 22 0,0-21 0,1 0 16,-1-21-16,-21 21 0,22-1 0,-22-20 16,0 21-16,21-21 0,-42 20 15,21-20-15,-21 0 0,0 21 0,0-1 16,0-20-16,0 21 0,0 0 16,-21 0-16,0 21 0,0 0 15,0 0-15,0 0 16,-1 0-16,1 21 0,21 0 0,-21 0 15,0 0-15,21 22 0,0-22 16,-21 21-16,21 0 0,0-20 0,0 20 16,0-21-16,0 21 0,0-20 15,0-1-15,0 0 0,21 0 0,0 0 16,0-21-16,0 21 0,1-21 0,20 0 16,-21 0-16,0 0 0,22 0 15,-1 0-15,0 0 0,-21-21 0,22 21 16,-1-21-16,0 0 0,1 0 0,-22 0 15,21-1-15,-21 1 0,22-21 16,-22 21-16,0-22 0,0 1 16,0 0-16,-21-1 0,0 1 0,22 0 15,-22 21-15,0-22 0,0 1 0,0 21 16,0-22-16,0 22 0,0 0 16,0 0-16,-22 21 31,22 21-31,0 0 0,0 22 15,0-22-15,-21 0 0,21 21 0,0 1 16,0-22-16,-21 21 0,21 0 16,0 1-16,0-22 0,0 21 0,0 1 15,-21-22-15,21 0 0,0 21 16,-21-21-16,21 1 0,0-1 0,0 0 16,0 0-1,0-42 16,0 0-31,0 0 0,0-1 16,21 1-16,0 0 0,0 0 0,-21-21 16,21 20-16,1 1 0,-1-21 15,0 21-15,0 0 0,0-1 0,0 1 16,1 21-16,-1 0 0,0 0 0,0 0 16,0 0-16,0 0 15,1 21-15,-22 1 0,21-1 0,0 0 16,-21 0-16,0 0 0,0 0 0,0 1 15,0-1-15,0 0 16,0 0-16,21 0 0,-21 0 0,21 1 16,-21-1-16,21-21 0,1 21 0,-1 0 15,0-21-15,21 21 16,-21-21-16,1 0 0,20 0 0,-21 0 16,21 0-16,-20 0 0,20 0 0,0 0 15,-21-21-15,22 0 0,-1 21 16,-21-21-16,22 0 0,-22-1 0,0 1 15,0 0-15,0-21 0,0 21 16,1-22-16,-22 22 0,0-21 0,0 21 16,0-22-16,0 22 0,0-21 0,0 21 15,0-1-15,-22 1 0,1 21 16,0-21-16,0 21 0,0 0 16,0 0-16,-22 0 0,22 21 0,0-21 15,0 21-15,-22 1 0,22-1 0,0 21 16,0-21-16,0 22 0,0-22 15,-1 21-15,22 0 0,-21-20 16,21-1-16,0 21 0,0-21 0,0 0 0,0 1 16,0-1-16,21 0 15,1-21-15,-1 0 0,0 0 0,0 0 16,0 0-16,0 0 0,1 0 16,20 0-16,-21 0 0,0-21 15,0 0-15,1-1 0,-1 1 16,0 0-16,0 0 0,-21 0 0,21 0 15,-21-22-15,21 22 0,-21-21 0,0 21 16,0-22-16,0 22 0,0 0 16,0 0-16,0 0 0,0 42 31,0 0-15,0 0-16,-21 0 0,21 22 15,0-22-15,0 0 0,0 0 16,0 21-16,0-20 0,0-1 15,0 0-15,0 0 0,21 0 16,-21 0-16,22-21 0,-1 0 0,-21 22 16,21-22-16,0 0 0,0 0 15,0 0-15,1 0 0,-1 0 16,0 0-16,0-22 0,0 1 0,0 0 16,1 21-16,-22-21 0,21 0 15,-21 0-15,21-22 0,-21 22 0,0 0 16,21-21-16,-21 20 0,21 1 15,-21 0-15,0 0 0,0 0 0,0 0 16,0-1-16,0 44 47,0-1-47,0 0 0,0 0 0,0 0 16,0 0-16,0 1 0,0-1 0,0 21 15,0-21-15,0 0 0,0 1 16,0-1-16,0 0 0,0 0 0,0 0 15,0 0 1,21-21-16,1 0 16,-1 0-16,0 0 0,0 0 15,0 0-15,0-21 0,1 21 16,-1-21-16,0 0 0,0 21 16,0-21-16,0 0 0,-21-1 0,22-20 15,-1 21-15,0 0 0,-21-22 0,0 22 16,21 0-16,-21 0 0,21 0 15,-21 0-15,0-1 0,0 1 16,-21 21 15,21 21-31,-21 1 16,21-1-16,0 0 0,0 0 0,0 0 16,0 0-16,0 1 0,0-1 15,0 0-15,0 0 0,0 0 0,0 0 16,0 1-16,0-1 0,0 0 15,21-21-15,0 21 16,0-21-16,1 0 16,-1 0-16,0 0 0,0 0 0,0-21 15,0 21-15,1-21 0,-1 0 16,0 21-16,0-22 0,-21 1 0,21 0 16,0 0-16,-21-21 0,0 20 15,22 1-15,-22 0 0,21 0 0,-21 0 16,0 0-16,0-1 0,0 44 31,0-1-15,0 0-16,-21 0 15,21 0-15,0 0 0,-22 1 16,22-1-16,0 0 0,0 0 0,0 0 16,0 0-16,0 1 0,22-1 15,-1-21-15,0 0 0,0 21 16,0-21-16,0 0 0,1 0 15,-1 0-15,0 0 0,0-21 16,0 0-16,0-1 16,1 1-16,-1 0 15,-21 0-15,0 0 0,0 0 0,0-1 0</inkml:trace>
  <inkml:trace contextRef="#ctx0" brushRef="#br0" timeOffset="64031.13">13356 6773 0,'0'0'0,"-21"0"0,0 0 15,0 0-15,21 22 78</inkml:trace>
  <inkml:trace contextRef="#ctx0" brushRef="#br0" timeOffset="66623.67">14097 6943 0,'21'0'62,"0"0"-31,-21-21 110,0-1-110,-21 22 0,0 0-15,0 0-16,0 0 16,-1 0-16,1 0 15,0 0-15,0 0 0,21 22 0,-21-22 16,0 21-16,-1-21 0,22 21 0,-21 0 16,21 0-16,-21 0 0,21 1 15,-21-1-15,21 0 0,0 0 0,0 0 16,0 22-16,0-22 0,0 0 15,0 0-15,0 0 0,0 0 0,0 1 16,0-1-16,21 0 0,0 0 16,0-21-16,1 0 0,-1 0 15,0 0-15,0 0 0,0 0 0,0 0 16,1 0-16,20 0 0,-21 0 16,0-21-16,22 21 0,-22-21 15,0 0-15,0-1 0,21 1 0,-20 0 16,-1 0-16,-21 0 0,21 0 0,-21-1 15,21 1-15,-21-21 0,0 21 16,0 0-16,0-1 0,0-20 0,0 21 16,0 0-16,-21 0 0,0-1 15,0 1-15,-1 0 0,22 0 0,-21 21 16,0 0-16,0 0 0,0 0 0,0 0 16,-1 0-16,-20 0 0,21 0 15,0 0-15,0 21 0,-1 0 0,1 0 16,0 1-16,0-1 0,0 0 15,0 21-15,-1-21 0,22 22 16,0-22-16,0 0 0,0 21 0,0-20 16,0-1-16,0 0 0,0 0 15,22 0-15,-1 0 0,0 1 0,0-22 16,0 0-16,0 0 0,22 0 0,-22 0 16,21 0-16,-21 0 0,22 0 15,-22-22-15,21 22 0,-21-21 0,22 0 16,-22 0-16,21 0 0,-21 0 15,1-1-15,20 1 0,-21 0 0,0 0 16,0 0-16,-21 0 0,22-22 16,-1 22-16,-21 0 0,21 0 0,-21 0 15,21-1-15,-21 1 0,0 0 16,0 0-16,0 42 31,0 0-31,0 0 16,-21 1-16,21-1 0,0 0 0,0 0 15,-21 0-15,21 22 0,0-22 16,0 0-16,0 0 0,0 0 0,0 22 16,0-22-16,0 0 0,21 0 15,0 0-15,0-21 16,0 21-16,1-21 0,-1 0 16,0 0-16,0 0 0,0 0 15,0-21-15,1 0 0,-1 21 16,0-21-16,0 0 0,0 0 0,0 21 15,-21-22-15,22 1 0,-22-21 16,21 21-16,-21 0 0,21-1 0,-21 1 16,0 0-16,0 0 0,0 0 0,0 0 15,0-1-15,0 1 0,0 0 16,0 42 15,0 0-15,0 1-16,-21-1 0,21 0 15,0 0-15,0 21 0,0-20 0,0-1 16,0 0-16,0 0 0,0 0 16,0 22-16,0-22 0,0 0 15,0 0-15,0 0 0,21-21 0,-21 21 16,21-21-16,0 0 0,0 0 16,1 0-16,-1 0 0,0 0 15,21 0-15,-21 0 0,1 0 16,20 0-16,-21-21 0,0 0 0,22 0 15,-22 21-15,0-21 0,21 0 0,-21-22 16,1 22-16,-1 0 0,0 0 16,-21 0-16,0-22 0,0 22 15,0 0-15,0 0 0,0 0 0,0-1 16,0 1-16,0 0 16,-21 21-1,0 0-15,-1 0 0,22 21 16,-21-21-1,21 21-15,21-21 32,1 0-32,-1 0 15,0 0-15,0 0 0,0 0 16,0 0-16,1 0 16,-1 0-16,-21-21 0,21 21 15,-21-21-15,21 0 0,-21 0 31,0 42-15,0 0 0,0 0-16,0 0 15,0 22-15,0-22 0,0 0 0,-21 0 16,21 22-16,0-22 0,0 0 0,0 0 16,0 21-16,0-20 0,0-1 15,0 0-15,0 0 16,0 0-16,21-21 0,-21 21 15,21-21-15,0 0 0,1 0 16,-1 0-16,0 0 16,0 0-16,-21-21 15,0 0 1,0 0-16,0 0 31,0 0-31,-21 21 16</inkml:trace>
  <inkml:trace contextRef="#ctx0" brushRef="#br1" timeOffset="98487.87">1439 9525 0,'-21'21'0,"21"0"16,0-42 15,21 0-31,0 21 16,1-21-16,-1 21 15,0-21-15,0 0 0,0 21 0,0-22 16,1 1-16,-22 0 0,21 21 16,-21-21-16,21 0 0,-21 0 15,0-1-15,0 1 16,-21 21-16,0 0 0,-22 0 0,22 0 16,-21 0-16,-1 0 0,1 0 15,0 0-15,-1 21 0,1 1 16,0-22-16,21 21 0,-22 21 0,22-21 15,0 0-15,0 1 0,21-1 16,0 0-16,0 0 0,0 0 16,0 0-16,21 1 0,0-22 15,0 21-15,22-21 0,-1 21 16,-21-21-16,21 0 0,1 21 0,-1-21 16,0 21-16,1-21 0,-22 21 15,21-21-15,1 22 0,-22-1 0,0-21 16,21 21-16,-21 0 0,-21 0 15,0 0-15,0 1 0,0-1 0,0 0 16,-21 0-16,0 0 0,-21 0 16,21 1-16,-22-1 0,-20 0 0,20 0 15,1 0-15,-21 0 16,20-21-16,1 0 0,0 0 0,-1 0 16,22 0-16,-21 0 0,-1 0 15,22 0-15,-21 0 0,21-21 16,0 0-16,-22 0 0,22 0 0,0 21 15,0-43-15,0 22 0,-1 0 16,1 0-16,21 0 0,0 0 16,0-1-16,0 1 15,21 21 1,1-21-16,-1 21 16,0 0-16,0-21 0,21 0 0,-20 21 15</inkml:trace>
  <inkml:trace contextRef="#ctx0" brushRef="#br1" timeOffset="98862.65">2074 9313 0,'0'-21'0,"-21"21"31,21 21-15,-21 1-16,21-1 15,-21 0-15,21 0 0,0 21 16,0-20-16,-21 20 0,21 0 16,-22 1-16,22-1 0,-21 0 0,21 1 15,0-1-15,0 0 0,-21 1 16,21-1-16,0-21 0,0 0 0,0 22 15,0-22-15,0 0 0,0 0 16,0 0-16,21-21 16,0 0-1,1 0-15,-1 0 0,0 0 16,-21-21-16,21 0 0,-21 0 16,21 0-16,0-1 0,1 1 15</inkml:trace>
  <inkml:trace contextRef="#ctx0" brushRef="#br1" timeOffset="99099.52">1884 9673 0,'0'0'0,"21"0"47,0 0-32,0 0-15,0 0 0,1 0 16,-1 0-16,0 0 0,0-21 0,0 21 16,22 0-16,-22 0 0,0-21 15,0 21-15,0 0 0,0 0 16,1 0-16,-22-21 0,21 21 16,0 0-16</inkml:trace>
  <inkml:trace contextRef="#ctx0" brushRef="#br1" timeOffset="99778.61">2879 9864 0,'21'0'16,"0"0"-1,0-21-15,-21-1 0,0 1 16,21 0-16,-21 0 0,0 0 16,0 0-16,0-1 15,0 1-15,0 0 0,-21 0 0,0 0 16,0 0 0,0-1-16,-1 22 0,1 0 0,0 0 15,0 0-15,-21 0 0,20 0 16,1 22-16,-21-1 0,21 0 0,0 0 15,-22 0-15,22 0 0,0 1 16,0 20-16,0-21 0,21 21 0,-22-20 16,22 20-16,-21-21 0,21 0 15,0 22-15,0-22 0,0 0 16,0 0-16,21-21 0,1 0 0,-1 21 16,0-21-16,0 0 15,0 0-15,0 0 0,22 0 0,-22 0 0,0 0 16,0-21-16,22 0 0,-22 21 15,0-21-15,21 0 0,-21-1 16,1 1-16,-1 0 0,0-21 16,-21 21-16,0-1 0,21 1 0,-21-21 15,0 21-15,0 0 0,0-1 16,0 1-16,0 0 0,0 0 0,0 0 16,0 42-1,0 0 1,0 0-16,0 0 0,0 1 15,0-1-15,21 21 0,-21-21 16,21 0-16,-21 1 0,0-1 16,0 0-16,22 0 0,-1 0 15,-21 0-15,21-21 0,-21 22 16,21-22 0,0 0-1,0 0 1,-21-22-1,22 1-15,-1 0 0,0 21 0</inkml:trace>
  <inkml:trace contextRef="#ctx0" brushRef="#br1" timeOffset="100111.84">3450 9356 0,'0'0'0,"-21"-21"15,0-1-15,0 22 16,-1 0-16,22 22 31,0-1-31,0 0 16,0 0-16,0 0 0,0 0 0,0 22 16,0-1-16,0-21 0,0 22 15,0-1-15,0-21 0,0 21 16,0-20-16,0 20 0,-21-21 0,21 0 15,0 0-15,0 1 0,-21-1 16,21 0-16,0 0 0,0 0 16,0 0-16,0-42 47,0 0-47,21 21 0,0-21 15,1 0-15</inkml:trace>
  <inkml:trace contextRef="#ctx0" brushRef="#br1" timeOffset="100540.17">3577 9737 0,'21'0'31,"0"0"-31,1 0 0,-1 0 15,0-21-15,0-1 0,0 1 16,0 21-16,1-21 0,-22 0 16,0 0-16,0 0 15,0-1-15,0 1 0,0 0 16,-22 21 0,1 0-1,0 0-15,0 0 16,0 0-16,21 21 0,0 0 15,-21 1-15,-1-1 0,22 0 0,-21 0 16,21 0-16,0 0 0,0 1 16,0-1-16,0 0 0,0 0 0,0 0 15,0 0-15,0 1 0,0-1 16,0 0-16,21 0 16,1-21-1,-1 0-15,0 0 16,0 0-16,0 0 15,0 0-15,1-21 0,-1 21 16,21-21-16</inkml:trace>
  <inkml:trace contextRef="#ctx0" brushRef="#br1" timeOffset="101059.87">4212 9567 0,'0'0'0,"0"-21"15,0 0-15,0 0 16,-21 21 15,0 0-31,0 0 0,-1 21 16,1 0-16,0 0 16,21 1-16,-21-1 0,0 0 15,21 0-15,0 0 0,0 0 16,0 1-16,0-1 0,0 0 15,0 0-15,21-21 16,0 21-16,0-21 16,0 0-16,1 0 0,-1 0 15,0 0-15,0 0 16,0 0-16,0 0 0,-21 21 16,22-21-16,-1 0 15,-21 22-15,0-1 16,0 0-1,-21 0-15,-1-21 16,1 21-16,0-21 0,0 21 0,0-21 16,0 0-16,21 22 0,-22-22 15,1 0-15,0 0 0,0 21 0,0-21 16,0 0-16,-1 0 0,1 0 16,0 0-1,21-21 16,0-1-15,0 1 0,0 0-16,0 0 15</inkml:trace>
  <inkml:trace contextRef="#ctx0" brushRef="#br1" timeOffset="101459.84">3260 9313 0,'0'0'0,"-22"0"0,1 0 15,42 0 16,1 0-31,-1-21 0,0 21 16,21 0-16,1-21 0,-1 21 16,-21 0-16,21 0 0,1 0 0,-1 0 15,0-21-15,-20 21 0,20 0 0,-21 0 16,0 0-16,0 0 0,1 0 16,-1-21-16,0 21 0,0 0 15,0 0 48,0 0-48,1 0 1</inkml:trace>
  <inkml:trace contextRef="#ctx0" brushRef="#br1" timeOffset="102395.3">5376 9525 0,'-21'0'0,"0"0"0,0 0 15,0 0-15,-1 0 0,1 0 16,0 0-16,0 0 16,42 21 31,0-21-47,22 0 0,-1 0 0,0 0 15,1 0-15,20 0 0,1 0 16,-1 0-16,1 0 0,-1 0 0,22 0 15,-22 0-15,-20 0 0,20 0 16,1 0-16,-22 0 0,0 0 0,1 0 16,-1 0-16,0 0 0,-21 0 0,22 0 15,-22-21-15,0 21 0,0 0 32,-21-21-17,-21 0 1,0 21-16,21-21 15,-21 21-15</inkml:trace>
  <inkml:trace contextRef="#ctx0" brushRef="#br1" timeOffset="102723.63">6202 9356 0,'0'0'16,"-21"0"-1,42 0 16,0 0-31,0 0 0,0 0 16,0 0-16,1 0 0,-1 0 16,0 0-16,0 0 0,21 0 0,-20 0 15,-1 0-15,0 0 0,0 21 0,0 0 16,-21 0-16,0 0 16,0 1-16,0 20 0,0-21 15,-21 0-15,0 0 0,-21 22 16,20-22-16,-20 0 0,21 0 0,-21 22 15,20-22-15,-20 0 0,21 0 0,-21 0 16,20 0-16,1-21 16,0 22-16,0-22 0,21 21 15,-21-21-15,21-21 16,21-1 0,0 1-16</inkml:trace>
  <inkml:trace contextRef="#ctx0" brushRef="#br1" timeOffset="103251.33">7451 9377 0,'0'-21'0,"0"0"16,-22 21 15,22 21-31,0 0 16,0 0-16,0 0 0,0 22 0,0-22 15,0 0-15,0 21 0,0-21 16,0 1-16,0-1 0,0 21 16,-21-21-16,21 0 0,0 1 0,0-1 15,0 0-15,0 0 16,0-42 15,0 0-15,0 0-16</inkml:trace>
  <inkml:trace contextRef="#ctx0" brushRef="#br1" timeOffset="103616.12">7451 9102 0,'-22'0'15,"22"21"1,0 0-1,22-21 1,-1 0 0,0 0-16,0 0 0,0 0 15,-21-21-15,21 21 0,1-21 16,-22 0-16,21 21 0,-21-22 0,0 1 16,0 0-16,0 0 0,-21 0 15,-1 0-15,1-1 0,0 22 16,0 0-16,0 0 15,0 0-15,-1 0 0,22 22 16,-21-22-16,0 21 0,21 0 16,0 0-16,-21 0 0,21 0 15,0 1-15,0-1 0,0 0 0,0 0 16,0 0-16,0 0 0,21 1 16,0-22-16,0 21 0,-21 0 0,22-21 15,-1 0-15,0 21 0</inkml:trace>
  <inkml:trace contextRef="#ctx0" brushRef="#br1" timeOffset="105036.36">7916 9313 0,'0'0'0,"0"22"16,0-1-16,0 0 15,0 0-15,0 0 16,0 0-16,0 1 0,-21-1 15,21 0-15,0 0 0,0 0 0,0 0 16,0 1-16,0-1 16,-21 0-16,21 0 0,0 0 15,-21-21-15,0 0 32,21-21-17,0 0 1,0 0-16,0 0 0,0-1 0,0-20 15,21 21-15,0-21 0,-21 20 0,21 1 16,0-21-16,0 21 0,1 0 16,-1-1-16,21 1 0,-21 0 0,0 21 15,1 0-15,-1 0 0,0 0 0,0 0 16,0 0-16,0 0 0,1 21 16,-1 0-16,0 1 0,-21-1 0,0 0 15,21 0-15,0 21 0,-21-20 16,0-1-16,0 0 0,21 0 15,-21 21-15,22-20 0,-22-1 0,21-21 16,-21 21-16,0 0 0,21-21 16,0 21-16,0-21 15,0 0-15,1 0 0,-1-21 16,0 0-16,-21 0 16,21 0-16,0-1 0,0 1 0,1-21 15,-1 21-15,0 0 0,0-22 0,0 22 16,22-21-16,-22 21 0,21-22 15,-21 22-15,22 0 0,-22 0 0,21 0 16,-21 21-16,22 0 16,-22 0-16,0 0 0,0 0 0,0 0 15,0 21-15,-21 0 0,22 0 16,-22 0-16,0 0 0,21 1 16,-21-1-16,0 0 0,0 0 15,0 0-15,0 0 16,0-42 15,0 0-15,0 0-16,0 0 15,0 0-15,0-1 0,-21 1 16,-1 0-16,1 0 0,0 0 16,0 21-16,0-21 0,0-1 15,-22 22-15,22 0 0,0 0 0,-21 0 16,20 0-16,-20 0 0,21 22 0,-21-1 15,20 0-15,1 0 0,0 21 16,-21-20-16,21-1 0,21 21 0,-22-21 16,22 22-16,-21-22 0,21 21 15,0-21-15,0 0 0,0 22 0,0-22 16,21 0-16,1 0 0,-1-21 0,0 21 16,0 1-16,0-22 15,0 0-15,22 0 0,-22 0 0,21 0 0,-21 0 16,22 0-16,-22-22 0,21 1 15,1 21-15,-22-21 0,21-21 16,-21 21-16,22-1 0,-22-20 0,0 21 16,0-21-16,0-1 0,0 1 0,-21 0 15,22-1-15,-22 1 0,21 0 16,-21-1-16,0-20 0,21 20 0,-21 1 16,21-21-16,-21 20 0,0 1 15,0 21-15,0-22 0,0 22 0,0 0 16,0 0-16,0 0 0,0 42 31,0 0-31,0 21 0,0-20 16,0 20-16,0 0 0,0 22 0,0-22 15,0 0-15,-21 1 0,21-1 16,-21 22-16,21-22 0,-21 0 0,21 1 16,0-1-16,0-21 0,0 21 15,0 1-15,0-22 0,0 21 0,0-21 16,0 1-16,21-1 0,0 0 0,0 0 15,0 0-15,0-21 0,1 0 16,20 0-16,-21 0 0,0 0 0,22 0 16,-22 0-16,0-21 0,21 0 0,-21 0 15,1 0-15,-1-1 0,0 1 16,21 0-16,-42-21 0,21 21 16,1-22-16,-22 22 0,21 0 0,-21 0 15,0 0-15,0-1 0,-21 44 31,21-1-31,-22 0 16,22 0-16,0 0 0,-21 0 16,21 1-16,0-1 0,0 0 0,0 0 15,0 0-15,0 0 0,0 1 0,0-1 16,0 0-16,0 0 16,21-21-16,1 0 0,-1 0 15,0 0-15,0 0 0,0 0 16,0-21-16,1 21 0,-1-21 15,0 0-15,0-1 0,0 1 0,-21 0 16,21 0-16,-21-21 0</inkml:trace>
  <inkml:trace contextRef="#ctx0" brushRef="#br1" timeOffset="105227.68">9842 9102 0,'0'0'0,"-21"0"0,0 0 16,0 0-16,0 0 15,0 0 1,21 21 15,21-21-15,0 0-16,0 0 0,0 0 16,0 0-16</inkml:trace>
  <inkml:trace contextRef="#ctx0" brushRef="#br1" timeOffset="105699.93">10520 9313 0,'0'0'16,"0"-21"-16,21 21 0,-21-21 15,0 0-15,21 21 0,-21-21 0,0 0 16,0-1-16,0 1 15,0 0-15,-21 21 16,0 0-16,0 0 0,-1 0 16,1 0-16,0 0 0,0 21 15,0 0-15,0-21 0,-1 22 0,1 20 16,0-21-16,0 0 0,21 22 0,-21-22 16,21 0-16,0 21 0,0-21 15,0 22-15,0-22 0,0 0 0,0 21 16,0-20-16,21-1 0,0 0 0,0 0 15,22 0-15,-22-21 16,0 21-16,21-21 0,1 0 0,-1 0 0,0 0 16,1 0-16,-1 0 0,21-21 15,-20 0-15,20 21 0,-20-21 16</inkml:trace>
  <inkml:trace contextRef="#ctx0" brushRef="#br1" timeOffset="106951.61">11345 9335 0,'0'0'0,"0"-22"0,0 1 15,0 0-15,0 0 0,0 0 0,-21 21 16,0-21-16,0-1 0,0 22 16,-22 0-16,22 0 0,0 0 15,-21 0-15,20 0 0,-20 22 0,21-1 0,-21 0 16,20 0-16,-20 0 0,21 0 16,0 22-16,0-22 0,-1 0 15,1 21-15,21-20 0,0 20 0,0-21 16,0 0-16,0 0 0,0 1 15,0-1-15,21 0 0,1 0 0,-1-21 16,0 0-16,21 0 0,-21 0 0,22 0 16,-22 0-16,21 0 0,1 0 15,-22-21-15,21 0 0,0 21 0,-20-21 16,20-22-16,-21 22 0,0 0 0,0 0 16,1-22-16,-1 22 0,0-21 15,0 21-15,-21-22 0,0 1 0,0 21 16,0 0-16,0 0 0,0-1 0,0 1 15,0 42 17,-21-21-32,21 22 0,-21-1 0,21 21 15,-21-21-15,-1 0 0,22 1 16,0 20-16,0-21 0,0 0 0,-21 22 16,21-22-16,0 0 0,0 0 15,0 0-15,0 0 0,21 1 0,-21-1 16,22 0-16,-1-21 0,0 0 0,0 21 15,0-21-15,22 0 0,-22 0 16,0 0-16,21 0 0,-21-21 0,22 0 16,-22 0-16,21-1 0,-21 1 15,22 0-15,-22 0 0,0-21 0,21 20 16,-20-20-16,-1 0 0,0-1 16,0 1-16,-21 0 0,0-1 0,21 1 15,-21 0-15,21-1 0,-21 1 16,0 21-16,0 0 0,0 0 0,0-1 15,0 1-15,0 42 32,-21 1-32,0-1 0,21 0 0,0 0 15,-21 21-15,0 1 0,21-22 16,-21 21-16,21 1 0,0-22 16,0 21-16,0-21 0,0 22 0,0-22 15,0 21-15,0-21 0,0 0 0,0 1 16,0-1-16,0 0 0,0 0 15,0 0-15,0 0 0,21 1 0,0-22 16,0 21-16,0-21 0,0 0 0,1 0 16,20 0-16,-21 0 0,0 0 15,22 0-15,-22 0 0,0-21 0,21 21 16,-21-22-16,1 1 0,20 0 16,-21 0-16,0 0 0,0 0 15,-21-22-15,22 22 0,-22 0 0,21-21 16,-21 20-16,0 1 0,0 0 0,0 0 15,0 0-15,-21 42 32,-1-21-32,1 21 0,21 0 15,-21 0-15,0 1 0,21-1 16,-21 0-16,21 0 0,0 0 0,0 0 16,-21 1-16,21-1 0,0 0 15,0 0-15,0 0 0,21 0 16,0-21-16,0 22 0,0-22 0,0 0 15,1 0-15,20 0 16,-21 0-16,21 0 0,-20 0 0,20 0 0,-21-22 16,21 1-16,-20 0 0,20 21 0,-21-21 15,21 0-15,-20 0 16,-1-1-16,0 1 0,0 0 0,-21-21 16,0 21-16,21-1 0,-21 1 0,0 0 15,0 0-15,0 0 16,-21 21-16,21 21 15,-21 0-15,21 0 16,0 0-16,0 1 16,0-1-16,0 0 0,0 0 0,0 0 15,0 0-15,0 1 0,0-1 16,0 0-16,0 0 0,0 0 16,0 0-16,0 1 15,-21-22-15,0 0 16,21 21-16,-22-21 15,22-21 1,-21-1 0,21 1-16,0 0 15,-21 0-15,21 0 0,-21 0 16</inkml:trace>
  <inkml:trace contextRef="#ctx0" brushRef="#br1" timeOffset="107195.59">11917 9038 0,'-43'0'15,"86"0"-15,-107 0 0,85-21 16,1 21-16,-1 0 0,21 0 0,-21 0 16,22 0-16,20 0 0,-21-21 15,1 21-15,-1 0 0,22 0 0,-22 0 16,0 0-16,1 0 0,-22 0 15,21 0-15,-21 0 0,0 0 16,1 0-16</inkml:trace>
  <inkml:trace contextRef="#ctx0" brushRef="#br1" timeOffset="107711.29">14012 9038 0,'0'0'0,"21"-63"16,1 42-16,-22-1 0,21 1 0,0 0 15,-21 0-15,21 0 0,0-22 16,-21 22-16,0 0 0,21 21 15,-21-21-15,22 0 0,-22 42 32,0 0-32,0 0 0,0 0 0,0 22 15,0-1-15,0 0 0,-22 1 0,22-1 16,-21 0-16,0 1 0,21-1 16,0 0-16,-21 1 0,21-22 0,-21 21 15,0 1-15,21-22 0,0 0 0,0 21 16,0-21-16,0 1 0,0-1 15,0 0-15,0-42 47,0 0-31,0-1-16,0 1 0,-22 0 0</inkml:trace>
  <inkml:trace contextRef="#ctx0" brushRef="#br1" timeOffset="108559.86">13758 9250 0,'0'0'15,"-21"0"-15,0-21 16,42 21 0,0 0-16,0 0 0,22 0 15,-1 0-15,0-21 0,1 21 0,-1-22 16,22 22-16,-1-21 0,1 21 16,-1-21-16,1 0 0,-1 21 15,1-21-15,-22 0 0,0-1 0,1 1 16,-1 0-16,-21 0 0,21 0 0,-20 0 15,-22-1-15,0 1 0,0 0 16,0 0-16,0 0 0,0 0 0,0-1 16,0 1-16,-22 0 15,1 21 1,21 21-16,-21 0 0,21 1 16,0 20-16,0-21 0,0 21 15,0 1-15,0-1 0,0 0 16,-21-20-16,21 20 0,0 0 0,0-21 15,-21 22-15,21-22 0,0 21 16,-21-21-16,21 1 0,0-1 0,0 0 16,0 0-16,-22-21 0,22 21 0,-21-21 15,21 21 1,0-42 0,0 0-1,21 0-15,1 0 0,-1 0 16,-21-1-16,21 1 0,0 0 0,0-21 15,0 21-15,1-1 0,-1-20 16,0 21-16,0 0 0,0 0 16,0 21-16,1 0 0,-1 0 0,0 0 15,-21 21 1,0 0-16,0 0 0,0 0 16,0 0-16,0 1 0,0-1 0,0 0 15,0 0-15,0 0 0,0 0 16,0 1-16,0-1 0,0 0 0,0 0 15,0 0-15,0 0 0,21-21 16,0 22-16,0-22 16,22 0-16,-22 0 0,21 0 0,1 0 15,62-22 1,-62 1-16,-1 21 0,0-21 16,-20 0-16,20 0 0,-21 0 0,0-1 15,0 1-15,1 0 0,-1 0 0,-21-21 16,0 20-16,0 1 0,0 0 15,0 0-15,0 0 0,-21 21 16,-1 0-16,1 0 0,0 0 16,0 21-16,0 0 0,0 0 0,-1-21 15,1 43-15,21-22 0,0 0 0,0 0 16,0 0-16,0 0 0,0 1 16,0-1-16,0 0 0,0 0 15,0 0-15,21-21 16,1 0-16,-1 0 0,0 0 0,0 0 15,0 0-15,0 0 0,1 0 16,-1 0-16,0 0 0,0 0 16,0-21-16,0 21 0,1-21 15</inkml:trace>
  <inkml:trace contextRef="#ctx0" brushRef="#br1" timeOffset="109894.36">16827 9377 0,'0'0'0,"0"21"31,0-42 16,0 0-47,0 0 16,0-1-16,0 1 15,0 0-15,0 0 0,0 0 16,0 0-16,22-1 0,-22-20 15,21 21-15,0-21 0,0-1 0,0 1 16,0 21-16,1-22 0,-1 22 0,0 0 16,0 0-16,0 0 0,0 21 15,1 0-15,-1 0 0,0 21 16,-21 0 0,0 0-16,0 0 0,0 1 15,0-1-15,0 0 16,0-42 31,0 0-47,0-1 15,0 1 1,0 0-16,-21 21 0,21-21 16,-21 0-16,-1 21 0,22-21 15,-21 21-15,0 0 0,0 0 16,0 0-16,0 21 0,21 0 15,-22-21-15,1 21 0,0 0 0,0 22 16,0-22-16,21 0 0,-21 21 16,-1-21-16,1 1 0,21 20 0,0-21 15,0 21-15,0-20 0,0-1 16,0 0-16,0 0 0,0 0 0,21 0 16,1 1-16,-1-1 0,21-21 15,-21 0-15,22 21 0,-1-21 0,0 0 16,1 0-16,-1 0 0,0 0 15,22 0-15,-22-21 0,22 21 0,-22-21 16,21-1-16,-20 1 0,-1 0 0,0 0 16,-20 0-16,20-22 0,-21 22 15,0-21-15,0 0 0,1-1 0,-22 1 16,0 0-16,0-22 0,0 22 16,0-1-16,0 22 0,0-21 0,0 0 15,0 20-15,0 1 0,0 0 16,0 42-1,0 0 1,-22 22-16,22-22 0,0 21 16,0 1-16,0-1 0,-21 0 15,21-21-15,0 22 0,0-1 0,-21 0 16,21 1-16,0-22 0,0 21 16,-21-21-16,21 22 0,-21-22 0,21 0 15,0 0-15,-21 0 0,-1 1 16,1-22-1,21-22 17,0 1-32,0 0 0,0 0 15,21 0-15,1 0 0,-1-1 0,0-20 16,0 21-16,0-21 0,22 20 0,-22-20 16,0 21-16,0 0 0,21 0 15,-20 21-15,-1 0 0,21 0 0,-21 0 16,0 0-16,1 0 0,-22 21 0,21 0 15,-21 0-15,21 0 0,-21 0 16,0 22-16,0-22 0,0 0 0,0 0 16,0 0-16,0 22 0,-21-22 15,0-21-15,21 21 0,-22 0 0,22 0 16,-21-21-16,21 22 0,0-1 16,-21-21-1,0 0 16,21-21-31</inkml:trace>
  <inkml:trace contextRef="#ctx0" brushRef="#br1" timeOffset="110615.65">18415 9144 0,'21'0'0,"0"21"0,22-21 16,-22 0-16,0 0 0,0 0 15,0 0-15,22 0 0,-22-21 16,0 0-16,21 21 0,-21-21 0,1 0 16,-1 21-16,0-22 15,-21 1-15,0 0 0,0 0 0,0 0 16,0 0-16,0-1 0,0 1 0,0 0 16,-21 0-16,0 0 0,-1 0 15,1-1-15,0 22 0,-21 0 0,21 0 16,-22 0-16,22 0 0,-21 0 15,-1 22-15,22-1 0,-21 0 0,21 0 16,0 21-16,-1 1 0,1-22 0,0 21 16,0 1-16,21-1 0,-21 0 15,21-21-15,0 22 0,0-22 0,0 0 16,0 0-16,21 0 0,0 1 16,0-22-16,0 21 0,1-21 15,-1 0-15,0 0 0,21 0 0,-21 0 16,22 0-16,-22 0 0,21 0 0,-21-21 15,22 21-15,-22-22 0,0 1 16,21 0-16,-20 0 0,-1 0 0,-21 0 16,21-1-16,-21-20 0,0 21 15,0 0-15,0-22 0,0 22 0,0 0 16,0 0-16,0 0 0,0 0 0,0-1 16,-21 22-16,0 22 15,21-1 1,-22 0-16,22 21 0,0-21 0,0 1 15,0 20-15,0-21 0,0 0 16,0 0-16,0 22 0,0-22 0,0 0 16,0 0-16,0 0 15,0 1-15,22-22 0,-1 0 0,0 21 16,0-21-16,0 0 0,0 0 16,1 0-16,-1 0 0,0-21 15,0 21-15,0-22 0</inkml:trace>
  <inkml:trace contextRef="#ctx0" brushRef="#br1" timeOffset="111035.41">19071 8996 0,'0'0'0,"-21"-21"0,21 0 16,0-1 0,0 1-16,0 0 15,21 21-15,0-21 16,0 21-16,1 0 0,20 0 15,-21 0-15,0 21 0,0 0 0,1-21 16,20 43-16,-21-22 0,0 0 16,0 0-16,-21 0 0,22 22 0,-22-22 15,0 0-15,0 21 0,0-21 16,0 1-16,0-1 0,0 0 16,0 0-16,-22 0 0,1 0 0,0 1 15,0-22-15,21 21 16,0-42 15,0-1-31,0 1 0,0 0 16,0 0-16,21 0 0,0-22 15,0 22-15,-21 0 0,22-21 0,-1-1 16,0 22-16,0-21 0,0 21 16,0 0-16,1-1 0,-1 1 15,0 0-15,0 21 0,0 0 16,0 0-1,1 0-15,-1 0 0,0 0 16,0 21-16</inkml:trace>
  <inkml:trace contextRef="#ctx0" brushRef="#br1" timeOffset="111600.09">20066 9165 0,'21'0'0,"-42"0"0,63-21 0,-21 0 16,1 21-16,-1-21 0,0 0 16,-21-1-16,21 22 0,-21-21 0,0 0 15,0-21-15,0 21 0,0-1 16,0 1-16,0 0 0,-21 0 0,0 0 16,0 21-16,-1 0 0,1 0 0,-21 0 15,21 0-15,0 0 0,-22 0 16,22 21-16,-21 21 0,21-21 0,-22 1 15,22 20-15,0-21 0,0 21 16,0 1-16,-1-22 0,22 21 0,0-21 16,0 1-16,0 20 0,0-21 0,0 0 15,0 0-15,22-21 0,-1 22 16,0-22-16,0 0 0,21 0 16,-20 0-16,-1 0 0,0 0 0,21 0 15,-21 0-15,1 0 0,-1-22 16,0 22-16,21-21 0,-21 0 0,1 0 15,-1 0-15,-21-22 0,21 22 0,0 0 16,-21-21-16,21 21 0,-21-22 16,0 1-16,0 21 0,0 0 0,0-22 15,0 22-15,0 42 32,-21 0-32,21 1 0,0-1 0,0 21 15,-21-21-15,21 22 16,-21-22-16,21 0 0,0 0 0,0 0 15,0 22-15,0-22 0,0 0 16,0 0-16,21-21 0,0 21 16,0-21-16,0 0 0,1 0 15,-1 0-15,0 0 0,0 0 16,0 0-16,22 0 0,-22 0 16,21-21-16,-21 0 0</inkml:trace>
  <inkml:trace contextRef="#ctx0" brushRef="#br1" timeOffset="113376">20828 8911 0,'0'0'0,"0"-21"0,0 0 0,0 0 16,0 0-16,-21-1 0,0 22 15,-1 0-15,1 0 0,0 0 16,0 0-16,0 0 0,0 0 16,-1 22-16,1-1 0,0 21 0,0-21 15,0 0-15,0 22 0,21-22 16,0 21-16,0-21 0,0 1 0,0 20 15,0-21-15,0 0 0,0 0 0,0 1 16,0-1-16,21 0 0,0-21 16,0 21-16,0-21 0,0 0 15,22 21-15,-22-21 0,0 0 0,21 0 0,1 0 16,-22 0-16,0 0 0,21 0 16,-20-21-16,20 0 0,-21 21 15,0-21-15,0-22 0,1 22 0,-1-21 16,0 21-16,0-22 0,0-20 15,-21 21-15,0-22 0,21 1 0,-21 20 16,22-20-16,-22 20 0,21-20 16,-21 21-16,0 20 0,0-20 0,0 21 15,0 0-15,0 0 0,0 42 32,-21 0-32,21 21 15,-22-21-15,1 22 0,21-1 16,-21 0-16,0 1 0,21-1 0,0 0 15,-21 1-15,0-1 0,21 0 16,0 1-16,-22-22 0,22 21 16,0-21-16,0 22 0,0-22 0,0 0 15,22 0-15,-1 0 0,0-21 16,0 22-16,0-1 0,0-21 0,1 0 16,20 0-16,-21 0 0,0 0 0,22 0 15,-22 0-15,21 0 0,-21-21 16,0 21-16,1-22 0,-1 1 0,0 0 15,0 0-15,0 0 0,0-22 16,-21 22-16,0 0 0,0 0 16,0-21-16,0 20 0,0 1 0,-21 21 31,0 0-31,0 0 0,0 21 16,0 1-16,-1-1 0,22 0 0,0 0 15,-21 0-15,21 0 0,-21 1 16,21 20-16,0-21 0,0 0 0,0 0 15,0 1-15,0-1 0,21-21 16,0 21-16,1-21 16,-1 0-16,0 0 0,0 0 15,0 0-15,0 0 16,1 0-16,-1-21 0,0 0 0,0-1 16,0 1-16,0 21 0,1-21 15,-1-21-15,0 21 0,-21-1 16,21-20-16,0 21 0,0 0 0,-21 0 15,0-1-15,22 1 0,-1 21 16,-21 21 0,0 1-1,0-1-15,-21 0 0,21 21 16,0-21-16,0 1 0,0-1 0,0 0 16,0 0-16,0 0 0,0 0 15,0 1-15,21-22 16,0 0-1,0 0-15,0 0 0,0 0 0,1 0 16,-1 0-16,0-22 16,0 22-16,0-21 0,0 0 0,1 0 15,-1 0-15,-21-22 0,21 22 16,0-21-16,-21 0 0,21-1 0,-21 1 16,0 0-16,21-1 0,-21 1 0,22 0 15,-22-1-15,0 22 0,0 0 16,0 0-16,0 0 0,0 42 31,-22 0-15,22 0-16,0 21 15,-21-20-15,0 20 0,21 0 0,0 1 16,0-22-16,0 21 0,0 0 0,-21-20 16,21 20-16,0-21 0,0 0 15,0 0-15,0 1 0,0-1 0,0 0 16,0 0-16,0 0 0,0 0 15,21 1-15,0-22 16,0 0-16,1 0 0,-1 0 0,0 0 16,0 0-16,0 0 0,0 0 15,1 0-15,-1 0 0,0-22 0,0 22 16,0-21-16,0 0 0,1 0 0,-1 0 16,0 0-16,-21-1 15,0-20-15,21 21 0,-21 0 0,0 0 16,21-1-16,-21 1 0,0 0 15,0 0-15,-21 21 16,21 21 0,-21 0-16,21 0 0,-21 1 15,21-1-15,0 0 0,0 0 0,0 0 16,-21 0-16,21 1 0,0-1 16,0 0-16,0 0 0,0 0 15,21 0-15,0-21 16,0 0-16,-21 22 15,21-22-15,0 0 0,1 0 0,-1 0 16,0 0-16,0 0 0,0 0 0,0 0 16,1-22-16,-1 1 0,0 21 15,0-21-15,0 0 0,0 0 0,-21 0 16,22-22-16,-1 22 0,0 0 16,-21-21-16,21-1 0,0 22 0,-21 0 15,21 0-15,-21 0 0,22-1 0,-22 44 31,0-1-31,0 0 0,0 0 16,0 0-16,-22 0 0,22 1 16,-21-1-16,21 0 0,0 0 15,-21 0-15,21 0 0,0 1 16,0-1-16,0 0 16,0 0-1,0 0 1,0-42 31,0 0-32,0 0 1,0 0-16,0-1 16,0 1-1,0 0-15,0 0 16,0 0-16</inkml:trace>
  <inkml:trace contextRef="#ctx0" brushRef="#br1" timeOffset="113603.44">22881 8594 0,'-21'0'16,"0"-21"-1,0 21-15,-1 0 94,1 0-78,0 0-16,0 0 0</inkml:trace>
  <inkml:trace contextRef="#ctx0" brushRef="#br1" timeOffset="113810.32">22183 8615 0,'0'0'0,"-22"0"0,1 0 0,21 21 15,-21-21-15,42 0 32,0 0-32,1 0 0,-1 0 15,0 0-15,0 0 0,0 0 16,0 0-16,1 0 0,-1 0 15,-42 0 17,-1 0-32,1 0 0,0-21 0</inkml:trace>
  <inkml:trace contextRef="#ctx0" brushRef="#br1" timeOffset="113999.21">21336 8573 0,'0'0'0,"-21"0"0,0 0 16,42 0 15,0 0-15,0 0-16,0 0 0,0 0 15,1 0-15,-1 0 0,0 0 0</inkml:trace>
  <inkml:trace contextRef="#ctx0" brushRef="#br1" timeOffset="115080.11">23918 8911 0,'0'0'0,"21"-21"0,1 21 15,-1-21-15,0 0 0,0 0 0,-21-1 16,21 1-16,-21 0 0,0 0 16,0 0-16,-21 21 15,0 0-15,0 0 16,0 0-16,-1 0 0,1 0 0,-21 21 16,21 0-16,0 0 0,-22 0 15,22 1-15,0-1 0,0 0 16,0 0-16,-1 0 0,1 22 0,21-22 15,0 0-15,0 0 0,0 0 16,0 0-16,0 1 0,21-22 16,1 21-16,20-21 0,-21 0 15,0 0-15,0 0 0,22 0 16,-22 0-16,21 0 0,-21 0 0,22-21 16,-22-1-16,0 22 0,0-21 15,-21 0-15,0 0 0,21 0 16,-21 0-16,0-1 0,0 1 0,0 0 15,0 0-15,0 0 0,-21 0 16,0-1-16,21 1 0,-21 21 0,21-21 16,-21 21-16,21-21 0,21 0 31,0 21-15,21 0-16,-20 0 0,-1 0 0,0-21 15,21 21-15,-21 0 0,1 0 0,20-22 16,-21 22-16,0 0 0,0-21 15,1 21-15,-1 0 0,-21-21 0,0 0 32,0 42-1,0 0-15,0 0-16,0 1 0,0-1 15,0 0-15,0 21 0,-21-21 0,21 22 16,0-1-16,-22-21 0,22 22 15,0-1-15,0 0 0,0 1 0,0-1 16,0 0-16,0 1 0,0-1 16,0 0-16,0 1 0,0 20 0,0-21 15,0 1-15,0-1 0,0 0 0,0 1 16,0 20-16,0-20 0,0-1 16,-21 0-16,21 1 0,-21-1 15,0 0-15,21 1 0,-21-22 0,21 21 16,-21-21-16,-1 22 0,1-22 0,0 0 15,0 0-15,21 0 0,-21-21 16,0 0-16,21 21 0,-22-21 16,1 0-16,0 0 0,21-21 15,0 0-15,-21 0 0,0 0 16,21 0-16,-21-1 0,21-20 0,0 0 16,0-1-16,0 1 0,0 0 0,0-22 15,21 1-15,0 20 0,0-20 16,0-1-16,0 22 0,22-21 15,-22 20-15,0 1 0,21 0 0,-20 20 16,-1 1-16,21-21 0,-21 21 16,22 0-16,-22-1 0,21 1 0,-21 21 15,22-21-15,-22 0 0,0 21 0,0 0 16,0-21-16</inkml:trace>
  <inkml:trace contextRef="#ctx0" brushRef="#br1" timeOffset="115893.85">7281 10329 0,'0'0'15,"0"-21"-15,21 0 0,-21 0 0,0 0 16,0 42 15,0 0-31,0 21 16,0 1-16,-21-1 0,21 0 15,-21 1-15,21 20 0,0-20 0,0-1 16,-21 21-16,21-20 0,-21-1 16,21 0-16,0 1 0,0-1 15,-21-21-15,21 22 0,0-22 0,0 0 0,-22 0 16,22 0-16,0 0 0,0 1 16,0-44 15,-21 22-31,21-21 15,-21 0-15</inkml:trace>
  <inkml:trace contextRef="#ctx0" brushRef="#br1" timeOffset="116531.49">6837 10837 0,'-21'0'16,"42"0"-16,-21 0 15,21 0 1,21 0-16,-21 0 0,22 0 15,-22-21-15,21 21 0,1-21 0,-1 21 16,21-21-16,-20 0 0,-1 0 16,0 21-16,1-22 0,-1 1 0,0 0 15,-20 0-15,20 0 0,-21 0 0,0-1 16,0 1-16,1 0 0,-22 0 16,0 0-16,0 0 0,0-1 0,0 1 15,0 0-15,0 0 0,0 0 16,-22 21-16,1 0 15,21 21-15,0 0 16,0 0-16,0 0 0,0 22 16,0-22-16,0 21 0,0 1 15,0-22-15,0 21 0,0 0 0,0-20 16,0-1-16,0 21 0,0-21 16,0 22-16,0-22 0,0 0 0,0 0 15,0 0-15,0 0 0,0 1 0,0-1 16,0 0-1,0-42 17,0 0-17,0-1-15,0 1 0,0 0 16,21 0-16,-21-21 0,22 20 0,-1-20 16,0 21-16,21 0 0,-21 0 0,22-1 15,-22 1-15,21 0 0,-21 21 16,1 0-16,20 0 0,-21 0 0,0 21 15,0 0-15,1-21 0,-1 22 16,0-1-16,0 21 0,-21-21 0,0 0 16,0 1-16,0-1 0,0 0 15,0 0-15,0 0 0,0 0 0,0 1 16,0-1-16,-21 0 0,21 0 16,-21-21-16,21-21 46,0 0-46,0 0 0,21-1 16</inkml:trace>
  <inkml:trace contextRef="#ctx0" brushRef="#br1" timeOffset="116909.27">8149 10816 0,'0'21'16,"21"-21"-1,0 0-15,1 0 16,-1 0-16,0 0 0,0 0 16,0 0-16,0 0 0,1-21 15,-1 21-15,21-21 0,-21 0 0,0 21 16,1-21-16,20 0 0,-21-1 0,0 1 16,-21 0-16,21 0 15,-21 0-15,0 0 0,0-1 16,-21 22-16,0 0 0,0 0 0,0 0 15,0 0-15,-22 0 0,22 22 16,0-1-16,0 0 0,0 0 0,-1 21 16,1-20-16,21 20 0,-21-21 0,21 21 15,0-20-15,0-1 0,0 0 16,0 21-16,0-21 0,21 1 16,0-22-16,1 21 0,-1 0 0,0-21 15,0 0-15,0 0 0,22 0 16,-22 0-16,21 0 0,-21 0 0,22 0 15,-22 0-15,21-21 0,0 21 0,-20-21 16,20-1-16</inkml:trace>
  <inkml:trace contextRef="#ctx0" brushRef="#br1" timeOffset="117599.88">9906 10732 0,'0'0'0,"0"-22"16,0 1-16,0 0 16,0 0-16,21 0 0,-21 0 15,0-1-15,0 1 0,0 0 16,0 0-16,-21 21 16,0 0-1,0 0-15,-1 21 0,1 0 0,21 0 16,-21 1-16,0 20 0,21-21 15,0 21-15,-21 1 0,21-22 0,-21 21 16,21 1-16,0-22 0,0 21 16,0-21-16,0 0 0,0 1 0,0 20 15,0-21-15,21-21 0,0 21 0,0 0 16,0-21-16,0 0 0,1 0 16,-1 0-16,21 0 0,-21 0 15,22 0-15,-22 0 0,21-21 0,0 21 16,-20-21-16,20 0 0,-21 0 15,21 0-15,-20-1 0,-1 1 0,0 0 16,0-21-16,0 21 0,-21-22 0,0 22 16,0-21-16,0-1 0,0 1 15,-21 21-15,0-21 0,0 20 0,-22-20 16,22 21-16,-21 0 0,21 21 0,-22 0 16,22 0-16,-21 0 15,0 0-15,20 0 0,1 0 0,0 21 0,0 0 16,0 21-16,21-20 0,-21-1 15,21 0-15,0 21 0,0-21 16,0 1-16,0-1 0,0 21 0,0-21 16,21 0-16,0 1 0,-21-1 15,21-21-15,0 0 0,0 21 16,1-21-16,-1 0 0,0 0 0,0 0 16,21 0-16,-20 0 0</inkml:trace>
  <inkml:trace contextRef="#ctx0" brushRef="#br1" timeOffset="118591.31">10626 10393 0,'0'0'0,"0"-21"0,0 0 0,0-1 16,0 1-16,0 42 31,-22 1-31,22-1 0,0 21 16,0-21-16,0 22 0,0-1 0,0-21 15,0 21-15,0 1 0,0-1 16,0-21-16,0 22 0,0-1 0,0-21 16,0 0-16,0 22 0,0-22 0,0 0 15,0 0-15,0 0 0,0 0 16,-21 1-16,21-1 0,-21 0 16,21 0-16,0-42 46,0 0-46,0 0 0,0-1 16,0 1-16,0 0 16,21 0-16,0 0 0,-21 0 0,22-22 15,-1 43-15,0-21 0,0 0 0,0 0 16,0 0-16,22 21 0,-22 0 16,0 0-16,0 0 0,22 0 0,-22 0 15,0 0-15,0 0 0,0 21 16,0-21-16,1 21 0,-22 0 15,21 0-15,-21 0 0,0 1 16,0-1-16,-21 0 0,-1-21 16,1 21-16,0 0 0,0-21 15,-21 21-15,20-21 0,1 0 0,-21 22 16,21-22-16,0 0 0,-1 21 0,-20-21 16,21 0-16,0 21 15,0-21-15,21 21 16,21-21 15,0 0-31,0 0 0,0 0 16,0 0-16,22 0 0,-22 0 0,21 0 15,1 0-15,-1 0 0,0 0 0,1-21 16,-1 21-16,0-21 0,1 0 16,-1 21-16,0-22 0,1 22 0,-22-21 15,0 0-15,0 0 0,0 0 0,0 0 16,1-1-16,-22 1 0,0 0 15,0 0-15,0 0 0,0 0 0,0-1 16,0 1-16,0 0 0,-22 21 31,1 21-15,21 0-16,0 1 16,-21-1-16,21 0 0,0 0 15,0 0-15,0 22 0,0-22 0,0 0 16,0 0-16,0 21 0,0-20 0,0 20 15,0 0-15,0 1 0,0-1 16,0 0-16,0 1 0,0-1 0,0 0 16,0 1-16,0-1 0,0 0 0,0 1 15,0-1-15,0 0 0,0 1 0,0-1 16,0 0-16,0-21 0,-21 22 16,0-22-16,21 0 0,-21 0 0,21 0 15,0 1-15,-22-22 16,1 0-16,0 0 15,21-22 1,0 1 0,0 0-16,0 0 0,0 0 15,0 0-15,0-1 16,21-20-16,-21 21 0,21-21 0,-21 20 16</inkml:trace>
  <inkml:trace contextRef="#ctx0" brushRef="#br1" timeOffset="118824.65">11388 10499 0,'-22'0'0,"44"0"0,-65 0 47,43 21 0,21-21-47,1 0 0,-1 0 15,0 0-15</inkml:trace>
  <inkml:trace contextRef="#ctx0" brushRef="#br1" timeOffset="119256.41">11705 10753 0,'0'0'15,"0"21"-15,-21-21 0,0 21 16,42-21 31,0 0-47,0-21 0,-21 0 0,21 21 15,1-21-15,-1 21 0,0-22 16,-21 1-16,21 21 0,0-21 0,-21 0 16,0 0-16,0 0 0,0-1 15,0 1-15,0 0 16,-21 21 0,0 0-16,0 21 0,21 0 15,-21 1-15,-1-22 0,22 42 16,0-21-16,-21 0 0,21 0 0,-21 1 15,21-1-15,-21 21 0,21-21 0,0 0 16,0 1-16,0-1 16,0 0-16,0 0 0,0 0 0,21 0 15,0 1-15,0-22 0,1 0 16,-1 0-16,0 0 16,0 0-16,0 0 0,0 0 0,1 0 15,-1 0-15,21 0 0,-21-22 0,22 22 16,-22-21-16,21 0 0</inkml:trace>
  <inkml:trace contextRef="#ctx0" brushRef="#br1" timeOffset="120172.19">12382 10647 0,'0'0'0,"0"-21"0,0 0 16,0-1-16,0 1 16,-21 21-16,0 0 15,0 0 1,0 0-16,0 0 0,21 21 15,0 1-15,0-1 0,-22 0 0,22 0 16,0 0-16,0 0 0,0 1 16,0-1-16,0 0 0,0 0 0,0 0 15,0 0-15,22 1 0,-1-1 0,-21 0 16,21-21-16,0 21 0,0-21 16,0 0-16,1 21 0,-1-21 0,0 0 15,0 0-15,0 0 0,0 0 0,1 0 16,-1 0-16,0-21 0,0 0 15,0 21-15,0-21 0,1 0 16,-1-1-16,0 1 0,-21 0 0,21-21 16,0-128-1,0 128-15,-21 0 0,22-1 16,-22-20-16,0 21 0,0-1 0,0 22 16,0-21-16,0 21 0,0-1 0,0 1 15,0 0 1,0 42-1,0 0-15,-22-21 0,22 43 0,-21-22 16,21 0-16,0 21 0,0 1 16,0-22-16,0 21 0,0 1 15,0-1-15,0-21 0,0 21 0,0 1 16,0-22-16,0 21 0,0-21 16,0 1-16,0-1 0,0 21 0,0-21 15,0 0-15,21 1 0,1-22 16,-22 21-16,21-21 0,21 0 15,-21 0-15,0 0 0,1 0 0,20 0 16,-21 0-16,21 0 0,-20 0 0,20 0 16,-21-21-16,21 21 0,-20-22 15,-1 1-15,21 0 0,-21 0 16,0 0-16,1 0 0,-1-1 0,-21-20 0,0 21 16,21 0-16,-21-22 15,0 22-15,0 0 0,0 0 16,-21 21-16,0 0 15,-1 0-15,1 0 0,0 21 16,21 0-16,-21-21 0,21 21 0,-21 1 16,21-1-16,-21 0 0,21 0 0,0 0 15,0 0-15,0 1 0,0-1 16,0 0-16,0 0 0,0 0 16,21-21-16,0 0 0,0 21 15,0-21-15,0 0 16,-21 22-16,22-22 0,-1 21 15,-21 0 1,0 0 0,-21 0-1,-1-21-15,1 0 16,0 0-16,0 0 0,0 0 16,0 0-16,-1 0 15,1 0 1,0 0-16,21-21 15,0 0 1,0 0-16,0 0 16</inkml:trace>
  <inkml:trace contextRef="#ctx0" brushRef="#br1" timeOffset="120488.01">12763 10393 0,'0'0'0,"-21"0"0,42-21 31,1 21-31,20 0 16,-21 0-16,0-21 0,22 21 15,-22 0-15,21 0 0,0-22 16,1 22-16,-22-21 0,21 21 0,-21 0 15,22 0-15,-22 0 0,0-21 0,0 21 16,0 0-16,1 0 0,-1 0 16,-42 0 15,-1 0-15,1 0-16,0 0 0,0 0 15,0 21-15</inkml:trace>
  <inkml:trace contextRef="#ctx0" brushRef="#br1" timeOffset="123009.49">1736 12700 0,'0'-21'15,"0"0"-15,0 0 0,0-1 16,0 1 0,0 0-16,0 0 15,0 0-15,-22 21 31,1 0-31,0 0 16,0 0 15,21-21 610,0-1-625,0 1-1,-21 21 48,21 21-48,0 1-15,0-1 0,0 0 16,0 21-16,0 1 0,0-1 16,0 21-16,0-20 0,0 20 0,0-20 15,0-1-15,0 21 0,0-20 16,0-1-16,0 0 0,0 1 0,0-22 15,0 21-15,0-21 0,0 1 16,0-1-16,0 0 0,0 0 16,0-42 15,-21 0-15,21 0-16,0-1 0,0 1 15,0 0-15,0 0 0,0-21 16,0 20-16,21-20 0,0 0 0,21-1 15,-21 1-15,22 21 0,-22-21 16,21 20-16,1 1 0,-1 21 0,0 0 16,1 0-16,-1 0 0,0 0 15,-21 21-15,22 1 0,-22-1 16,0 21-16,0-21 0,-21 22 16,0-22-16,0 21 0,0-21 0,-21 22 15,0-22-15,0 21 0,0-21 16,-22 0-16,22 1 0,-21-1 0,21 0 15,-1 0-15,-20-21 0,21 0 16,0 21-16,0-21 0,-1 0 0,1 0 16,0 0-16,0 0 0,0 0 15,21-21 1,0 0-16,0 0 16,0 0-1,21 21-15,0-22 0,-21 1 16,21 21-16,0-21 0,22 0 0</inkml:trace>
  <inkml:trace contextRef="#ctx0" brushRef="#br1" timeOffset="123400.27">2498 13081 0,'21'21'0,"-42"-42"0,63 42 0,-21-21 16,0 0-16,0 0 15,1-21-15,-1 0 16,0 0-16,0 21 0,0-21 16,-21-1-16,21 1 0,1 0 0,-1 0 15,-21 0-15,0 0 0,21-1 16,-21 1-16,0 0 0,0 0 16,0 0-16,-21 21 15,0 0-15,-1 0 0,1 0 0,-21 0 16,21 21-16,0 0 0,-1 0 15,1 0-15,0 22 0,0-22 0,0 85 16,21-64 0,0 0-16,0-20 0,0 20 0,0-21 15,0 0-15,0 0 0,0 1 16,21-1-16,0-21 0,0 0 16,22 0-16,-22 0 0,21 0 15,-21 0-15,22 0 0,-22 0 0,21-21 16,0-1-16,-20 1 0,20 0 15,-21 0-15,0 0 0,22-22 0</inkml:trace>
  <inkml:trace contextRef="#ctx0" brushRef="#br1" timeOffset="123887.99">3175 12552 0,'0'-21'0,"0"42"0,0-63 0,-21 42 15,21 21 16,0 0-31,0 0 0,0 21 0,0-20 16,0 20-16,0 0 0,0 1 16,0-1-16,0 0 0,0 1 0,0-1 15,0 0-15,0 1 0,0-22 16,0 21-16,0 0 0,0-20 0,0-1 16,0 0-16,0 0 0,0 0 15,0 0-15,0 1 0,0-44 31,0 1-15,0 0-16,0-21 0,21 21 16,0-1-16,-21-20 15,21 0-15,0 21 0,1-22 0,20 1 16,-21 21-16,0-22 0,22 22 16,-22 0-16,21 21 0,0 0 0,-20 0 15,20 0-15,-21 0 0,0 21 0,22 0 16,-22 1-16,0-1 0,-21 21 15,21-21-15,-21 22 0,0-22 0,0 21 16,0-21-16,0 22 0,0-22 16,-21 0-16,21 0 0,-21 0 0,0 0 15,21 1-15,-22-1 0,1 0 16,21-42 31,21 0-47,1-1 15</inkml:trace>
  <inkml:trace contextRef="#ctx0" brushRef="#br1" timeOffset="124411.66">4254 12912 0,'0'0'0,"0"-21"0,0-1 0,0 1 15,0 0-15,-21 0 0,0 0 16,0 0-16,21-1 0,-21 22 0,0 0 16,-1 0-16,1 0 0,0 0 15,0 22-15,0-1 0,0 0 0,-1 0 16,1 21-16,0-20 0,0 20 16,21-21-16,-21 21 0,21 1 0,-21-22 15,21 21-15,0-21 0,0 22 0,0-22 16,0 0-16,0 0 0,0 0 15,21 1-15,0-22 0,0 0 16,0 0-16,0 0 0,1 0 16,-1 0-16,0 0 0,21-22 0,-21 1 15,1 0-15,-1 21 0,0-21 16,0 0-16,0-22 0,-21 22 16,21 0-16,-21 0 0,22-21 0,-22 20 15,0-20-15,0 21 0,0 0 16,0 0-16,0-1 0,0 1 0,0 42 31,0 1-31,0-1 16,0 0-16,0 0 0,0 21 0,0-20 15,21-1-15,-21 0 0,21 0 16,-21 0-16,0 0 0,21 1 16,0-1-16,0 0 0,1-21 15,-1 21-15,0-21 16,0 0-16,0 0 15,0-21-15,1 21 16,-1-21-16</inkml:trace>
  <inkml:trace contextRef="#ctx0" brushRef="#br1" timeOffset="124667.52">4635 12954 0,'0'-21'0,"0"42"0,0-63 16,0 21-16,0-1 0,0 1 0,0 0 15,0 0 1,0 42-1,0 0-15,0 0 16,0 22-16,0-22 16,0 0-16,0 0 0,0 22 0,0-22 15,0 0-15,22 0 0,-22 0 16,21 0-16,-21 1 0,0-1 0,0 0 16,0 0-16,21-21 0,-21 21 15,21-21-15,0 0 31,0-21-31,1 0 0,-22 0 16,21 0-16,0-1 16</inkml:trace>
  <inkml:trace contextRef="#ctx0" brushRef="#br1" timeOffset="124881">4889 12954 0,'0'-63'16,"-21"168"-16,42-253 0,-21 254 0,0-233 16,0 106-16,0 0 0,0 0 0,0 42 31,-21 0-16,21 0-15,-21 0 0,21 0 0,0 22 16,-21-22-16,21 0 0,-21 21 16,21-20-16,-21-1 0,21 21 0,0-21 15,-22 0-15,1 1 16,21-1-16,0 0 0,0 0 16,-21 0-16,42-21 31</inkml:trace>
  <inkml:trace contextRef="#ctx0" brushRef="#br1" timeOffset="125168.84">5186 12933 0,'0'-21'0,"0"-22"16,0 22-1,-21 21 1,-1 21 0,22 1-16,0-1 15,0 0-15,0 0 0,0 0 0,-21 0 16,21 1-16,0-1 0,0 0 0,-21 0 16,21 0-16,0 0 0,0 1 15,0-1-15,0 0 0,0 0 16,-21-21-16,21 21 0</inkml:trace>
  <inkml:trace contextRef="#ctx0" brushRef="#br1" timeOffset="126231.73">5355 12912 0,'0'-21'0,"0"42"0,-21-42 0,21-1 16,0 1-16,0 0 15,21 0-15,0 21 16,-21 21 15,0 0-31,0 0 0,0 1 16,0-1-16,0 0 0,0 21 15,0-21-15,0 1 0,0 20 0,0-21 16,0 0-16,0 0 0,0 1 16,0-1-16,0 0 0,0 0 0,0 0 15,21 0 1,1-21-16,-1 0 0,0 0 15,0 0-15,21 0 0,-20 0 0,-1-21 16,21 0-16,-21 21 0,22-21 0,-22 0 16,0 0-16,21 21 0,-21-22 15,1-20-15,-1 21 0,0 0 0,-21 0 16,0-22-16,0 22 0,0-21 0,0-1 16,0 22-16,-21-21 0,0 21 15,-1 0-15,1-1 0,0 1 0,0 0 16,-21 21-16,20 0 0,1 0 15,0 0-15,-21 21 0,21-21 0,-1 21 16,1 1-16,0 20 0,0-21 16,0 0-16,21 22 0,0-22 15,-21 0-15,21 21 0,0-21 0,0 1 16,0 20-16,0-21 0,0 0 0,21-21 16,-21 21-16,42 1 0,-21-22 15,0 0-15,22 21 0,-22-21 0,21 0 16,1 0-16,-22 0 0,21 0 0,0 0 15,-20-21-15,20-1 0,0 22 16,-21-21-16,22 0 0,-22 0 0,0 0 16,0 0-16,0-1 0,1 1 15,-22 0-15,0 0 0,21 0 0,-21 0 16,0-1-16,0 1 0,0 42 47,0 1-47,-21-1 0,21 0 0,0 0 15,0 0-15,0 0 0,0 1 16,0-1-16,0 0 0,0 0 0,0 0 16,0 0-16,21-21 15,0 22-15,0-22 0,0 0 16,0 0-16,1 0 16,-1 0-16,0 0 0,0-22 15,0 1-15,0 0 16,1 21-16,-22-21 0,0 0 0,21 0 0,-21-1 15,21-20-15,-21 21 16,0 0-16,0 0 0,0-22 0,0 22 16,0 0-16,0 42 31,0 0-31,0 22 16,0-22-16,0 0 0,0 0 0,0 0 15,0 22-15,0-22 0,0 0 16,0 0-16,0 0 0,0 0 0,21-21 15,-21 22-15,21-1 0,0-21 16,1 0 0,-1 0-1,-21-21 1,21-1-16,-21 1 16,0 0-16,0 0 0,0 0 0,0-22 15</inkml:trace>
  <inkml:trace contextRef="#ctx0" brushRef="#br1" timeOffset="126419.62">5694 12510 0,'0'0'0,"-21"0"0,-1 0 16,1 0-16,0 0 0,0 0 0,0 0 15,42 0 32,0 0-47,0 0 16</inkml:trace>
  <inkml:trace contextRef="#ctx0" brushRef="#br1" timeOffset="127483.92">7218 12933 0,'-21'0'16,"42"0"140,0 0-140,0 0-16,0 0 0,22 0 0,-1 0 16,0 0-16,1 0 0,20 0 15,-21 0-15,22 0 0,-22 0 0,22 0 16,-1 0-16,-20 0 0,20 0 15,-21 0-15,1 0 0,-1 0 16,0-21-16,-20 21 0,20 0 0,-21 0 16,0-21-16,-21-1 31,0 1-31,0 0 16,-21 0-16,0 21 0,0-21 15,0 21-15,-22-21 0,22 21 0,0 0 16,-21-22-16,-1 22 0,22-21 0,-21 21 15,21 0-15,-22 0 0,22 0 16,0 0-16,0 0 0,0 0 16,42 0 15,0 0-31,0 0 0,0 0 16,22 0-16,-22 0 0,0 0 15,21 0-15,-21 0 0,1 0 0,20 0 16,-21 0-16,0 0 0,0 0 15,1 0-15,-1 0 0,0 0 16,-21 21 0,0 1-1,0-1-15,-21 0 0,0 0 16,21 0-16,-22 22 0,1-22 16,0 0-16,0 21 0,0-21 15,0 1-15,-1 20 0,1-21 0,0 0 16,0 22-16,0-22 0,0 0 15,-1 0-15,1 0 0,21 0 16,-21-21-16,21 22 0,0-44 47,0 1-31,0 0-16,21 21 0,-21-21 15</inkml:trace>
  <inkml:trace contextRef="#ctx0" brushRef="#br1" timeOffset="130241.7">9165 12996 0,'-21'0'0,"21"22"15,21-22 48,0 0-63,0 0 0,1-22 0,20 1 15,-21 21-15,21-21 0,-20 0 0,20 0 16,0 0-16,1-22 0,-1 22 16,-21 0-16,21-21 0,1 20 0,-22-20 15,0 21-15,0-21 16,0 20-16,-21-20 0,0 21 0,0 0 15,0-22-15,0 22 0,0 0 0,-21 0 16,0 0-16,0 0 0,0 21 16,0 0-16,21-22 0,-22 22 0,1 0 15,0 0-15,0 0 0,21 22 16,0-1-16,-21 0 0,21 21 0,0 1 16,-21-1-16,21 0 0,0 1 0,0 20 15,0 1-15,-22-1 0,22 1 16,-21-1-16,21 1 0,-21-1 0,21 1 15,0 20-15,-21-20 0,21 20 0,-21 1 16,21 21-16,-21-21 16,21 20-16,0-20 0,-22 21 0,22-21 15,-21 20-15,21-20 0,0 21 0,-21-21 16,21-1-16,0-20 0,-21-1 16,21 1-16,0-1 0,0-20 0,0-1 15,0-21-15,21 0 0,0 0 0,0-21 16,1 0-16,20 0 0,-21 0 15,0-21-15,22 0 0,-1-21 0,0 21 16,1-22-16,-1 1 0,0 0 0,1-1 16,-22-20-16,21-1 0,0 22 0,-20-22 15,-1 1-15,0-1 0,-21 1 16,0-1-16,0 1 0,0-1 16,-21 1-16,0-1 0,-22 1 0,22-1 15,-21 1-15,-1-1 0,1 22 16,21 0-16,-21-1 0,-1 22 0,1-21 15,21 42-15,0-21 0,-1 0 0,1 21 16,0 0-16,21-22 16,0 1-1,21 0 1,0 21-16,1-21 0,-1 21 16,21-21-16,-21 21 0,22-21 0,-22-1 15,21 1-15,0 0 0,1 0 16,-1 0-16,0-22 0,1 22 0,-22 0 15,21-21-15,-21 21 0,1-22 0,-1 22 16,-21 0-16,21-21 0,-21 20 16,0 1-16,0 0 0,0 0 0,0 0 15,0 0 1,0 42 0,0 0-16,0 0 15,-21 0-15,21 0 0,0 22 16,0-22-16,0 0 0,0 21 0,0-20 15,0-1-15,0 0 0,21 0 16,0 0-16,0 0 16,0 1-16,1-22 0,-1 0 0,0 0 15,0 0-15,0 0 0,0 0 16,1 0-16,-1-22 0,0 1 0,0 21 16,0-21-16,0 0 0,22 0 0,-22 0 15,0-1-15,0-20 0,0 21 16,-21-21-16,22 20 0,-22-20 15,21 21-15,-21 0 0,0 0 0,0-22 16,0 22-16,0 0 0,0 42 31,-21 0-31,21 0 16,0 1-16,0 20 0,0-21 16,0 0-16,0 22 0,0-22 0,0 0 15,0 0-15,21 0 0,-21 0 16,21 1-16,0-1 0,0 0 0,0-21 15,1 21-15,-1-21 16,0 0-16,0 0 0,0 0 0,0 0 16,1 0-16,-1-21 0,0 0 0,21 21 15,-21-21-15,1-1 0,-1 1 16,21 0-16,-21 0 0,-21-21 0,21 20 16,-21 1-16,0-21 0,22 21 15,-22 0-15,0-1 0,0 1 0,0 0 16,0 0-16,-22 21 15,1 0 1,0 21-16,21 0 0,0 0 16,0 22-16,-21-22 0,21 0 0,-21 21 15,21-20-15,0-1 0,0 0 16,0 21-16,0-21 0,0 1 0,0-1 16,0 0-16,0-42 46,21 21-46,0-21 0,-21-1 0,21 1 16,0 0-16,-21 0 0,22 0 16,-1-22-16,0 22 0,0 0 15,0-21-15,0 21 0,1-1 0,-1 1 16,0 21-16,0 0 0,0 0 16,0 0-16,1 21 15,-1 1-15,0-1 0,-21 0 16,21 0-16,-21 0 0,21 0 15,0 1-15,-21-1 0,0 0 16,22-21-16,-1 21 16,0-21-1,0-21-15,0 21 16,-21-21-16,21 0 0,-21-1 16,22 1-16,-1 0 0,0 0 15,-21 0-15,21-22 0,0 22 0,-21 0 16,21-21-16,1 21 0,-22-1 15,21 1-15,-21 0 0,21 0 16,0 21-16,0 0 16,-21 21-1,0 0-15,0 0 16,0 1-16,0-1 0,0 0 31,0-42 16,0 0-47,0-1 0,0 1 16,0 0-16,0 0 15,0 0-15,-21 21 16,21-21-16,-21 21 16,0 0-16,0 0 15,-1 21-15,1 0 16,0 0-16,21 0 0,0 0 0,-21 1 15,21 20-15,-21-21 16,21 0-16,0 22 0,0-22 0,0 21 16,0-21-16,0 0 0,0 1 0,21-1 15,0 0-15,0 0 0,0 0 16,1 0-16,20-21 0,-21 22 0,64-22 16,-64 0-16,21 0 0,1 0 15,-22 0-15,21 0 0,-21-22 16,22 22-16,-22-21 0,0 0 0,21 0 15,-21 0-15,1-22 0,-1 22 16,0-21-16,0 0 0,0-1 0,0 1 16,-21 0-16,0-1 0,22-20 0,-1 20 15,-21 1-15,0-21 0,0 20 16,0 1-16,21 0 0,-21-1 16,0 22-16,0 0 0,0 0 0,0 0 15,0 42 1,0 0-16,-21 21 15,0-21-15,-1 22 0,22-1 0,-21 0 16,21-20-16,-21 20 0,21 0 16,-21 1-16,21-1 0,0 0 0,0 1 15,0-22-15,0 21 0,0-21 16,0 22-16,21-22 0,0 0 0,0 0 16,1 0-16,-1-21 0,0 21 0,0-21 15,0 0-15,0 0 0,1 0 16,-1 0-16,21 0 0,-21 0 15,0-21-15,1 0 0,-1 0 0,0 0 16,0 0-16,-21-1 0,21 1 16,0 0-16,-21 0 0,0-21 0,0 20 15,22 1-15,-22 0 0,0 42 32,0 0-32,0 1 0,0-1 15,0 0-15,-22 0 0,22 21 16,0-20-16,0-1 0,0 0 0,0 0 15,0 0-15,0 0 0,22 1 0,-1-1 16,0-21 0,0 0-16,0 0 0,0 0 15,1 0-15,-1 0 0,-21-21 16,63-22 0,-63 22-16,21 0 0,1-21 0,-22 20 15,21 1-15,0-21 0</inkml:trace>
  <inkml:trace contextRef="#ctx0" brushRef="#br1" timeOffset="130439.68">12869 12171 0,'0'0'0,"-21"0"0,0 0 16,0 0-16,0 0 0,-1 0 15,22-21 16</inkml:trace>
  <inkml:trace contextRef="#ctx0" brushRef="#br1" timeOffset="130631.62">12171 12340 0,'-21'0'0,"42"0"0,-64 0 0,43 21 0,22-21 31,-1 0-31,21 0 0,-21 0 0,22 0 16,-1 0-16,0 0 0,1 0 0,-1-21 16,0 21-16,-21 0 0,22 0 15,-22 0-15,0 0 0,0 0 0,0 0 16</inkml:trace>
  <inkml:trace contextRef="#ctx0" brushRef="#br1" timeOffset="133748.49">13568 12510 0,'0'0'16,"0"-22"-16,0 1 0,0 0 16,0 0-16,0 0 0,0 0 15,-21-1-15,-1 22 16,1 0-16,0 0 0,0 0 15,0 0-15,0 0 0,-1 22 16,1-1-16,0 0 0,0 0 0,21 0 16,-21 0-16,21 22 0,-21-22 15,21 21-15,0 1 0,0-22 0,0 21 16,0-21-16,0 22 0,0-22 16,0 0-16,0 0 0,21 0 0,0 0 15,0-21-15,0 0 0,0 0 0,22 0 16,-22 0-16,0 0 0,21 0 15,-20-21-15,-1 0 0,21 21 0,-21-21 16,0 0-16,1-22 0,-1 22 16,0 0-16,0 0 0,-21-21 15,21 20-15,-21-20 0,0 21 0,0-21 16,0-1-16,-21 22 0,0-21 16,-21 21-16,20-1 0,-20 1 0,21 21 15,-21 0-15,20 0 0,-20 0 16,0 0-16,21 0 0,-22 21 0,22 1 15,-21-1-15,21 21 0,-1-21 0,1 0 16,0 64 0,21-43-16,0-20 0,0 20 0,0-21 15,21 0-15,0 0 0,1 1 16,20-22-16,-21 21 0,21-21 16,1 0-16,20 0 0,-20 0 0,-1 0 15,0 0-15,22-21 0,-22 21 16,0-22-16,1 1 0,-1 0 0,0 0 15,1 0-15,-1 0 0,-21-1 0,0 1 16,22 0-16,-43 0 0,21 0 16,-21 0-16,21-22 0,-21 22 0,0 0 15,0 0-15,0 0 0,-21 21 32,0 21-32,21 0 0,0 0 15,-21 0-15,-1 0 16,22 1-16,-21 20 0,21-21 0,0 0 15,0 0-15,-21 1 0,21-1 0,-21 0 16,21 0-16,0 0 0,0 0 16,0 1-16,-21-22 0,21 21 15,0-42 17,0-1-32,0 1 0,21 0 0,-21 0 15,21 0-15,0 0 0,0-1 16,-21-20-16,22 21 0,-1 0 0,0-22 15,0 22-15,0 0 0,0 0 16,1 0-16,20 0 0,-21 21 16,0 0-16,0 0 0,1 0 0,-22 21 15,21 0-15,0 0 0,-21 0 0,0 0 16,0 1-16,21-1 0,-21 0 16,21 21-16,-21-21 0,21 1 0,-21-1 15,0 0-15,22 0 0,-1 0 16,0 0-16,0-21 0,0 0 15,0 0-15,1 0 16,-1 0-16,0-21 16,0 21-16,0-21 0,0 0 15,1 0-15,62-85 16,-63 85-16,22 0 16,-22-22-16,0 22 0,0 0 0,22 0 15,-22 0-15,0 21 0,0 0 16,0 0-16,0 0 0,1 0 0,-1 0 15,0 0-15,-21 21 0,0 0 16,0 0-16,0 0 0,0 0 16,0 1-16,0-1 0,0 0 15,0 0-15,0 0 0,21-21 32,0 0-17,-21-21 1,0 0-1,0 0-15,0 0 0,0-1 16,0 1-16,-21 0 0,21 0 0,-21 0 16,0 21-16,0-21 0,21-1 15,-22 22-15,1 0 0,0 0 0,0 0 16,0 0-16,0 0 0,-22 22 16,22-1-16,0 0 0,0 0 0,0 0 15,-1 0-15,1 1 0,0 20 0,0-21 16,21 0-16,-21 22 0,21-22 15,0 0-15,0 0 0,0 0 0,0 0 16,21 1-16,0-1 0,0 0 16,0-21-16,1 0 15,-1 0-15,0 0 0,0 0 0,0 0 16,0 0-16,22-21 0,-22 0 0,0 21 16,0-22-16,0 1 0,1 0 15,-1 0-15,-21-21 0,21 20 0,0 1 16,0 0-16,-21-21 0,0 21 15,21-22-15,-21 22 0,22 0 0,-22 0 16,0 0-16,0 42 31,0 0-31,0 0 16,0 0-16,-22 0 0,22 1 16,0 20-16,0-21 0,0 0 15,0 0-15,0 1 0,0-1 0,0 0 16,22-21-16,-22 21 0,21 0 0,0-21 15,0 0-15,0 0 0,22 0 16,-22 0-16,0 0 0,21 0 0,-21 0 16,1 0-16,20-21 0,-21 21 15,0-21-15,0 0 0,22 0 0,-22-1 16,0-20-16,0 21 0,-21-21 0,21-1 16,1 22-16,-22-21 15,21-22-15,-21 22 0,0 0 0,0-1 0,0-20 16,0 20-16,21 1 15,-21 21-15,0 0 0,0 0 0,0-1 16,-21 44 0,0-1-16,21 21 15,-22 0-15,1 1 0,21-1 0,0 0 16,-21 1-16,21-1 0,-21 0 16,21 1-16,0-22 0,0 21 0,0 1 15,0-22-15,0 0 0,0 21 0,0-21 16,21 1-16,-21-1 0,21 0 15,0-21-15,1 21 0,-1-21 16,0 21-16,0-21 0,0 0 0,0 0 16,1 0-16,-1-21 15,0 0-15,0 21 0,-21-21 0,21 0 16,0-1-16,-21 1 0,0 0 0,22 0 16,-1-21-16,-21 20 0,21 1 15,-21 0-15,0-21 0,21 21 0,-21-1 16,21 22-16,-21 22 31,0-1-31,0 0 0,0 0 0,0 0 16,0 0-16,-21 1 0,21-1 15,0 0-15,0 0 0,0 43 16,0-43 0,21-21-16,0 0 0,-21 21 15,22-21-15,-1 0 0,0 0 0,0 0 16,0 0-16,0 0 0,1 0 0,-1-21 15,21 21-15,-21-21 0,0-1 16,1 1-16,-1 0 0,21-42 16,-42 20-16,21 22 0,0-21 15,1-1-15,-1-20 0,0 21 0,-21-1 16,21 1-16,-21 0 0,21-1 0,-21 22 16,0 0-16,0 0 0,0 0 15,0-1-15,-21 22 16,21 22-16,-21-1 15,0 0-15,0 21 0,-1-21 16,1 22-16,0-1 0,21 0 0,0 1 16,-21-1-16,21 0 0,-21 1 15,21-22-15,0 21 0,0 1 0,0-22 16,0 0-16,0 0 0,0 21 0,21-42 16,0 22-16,0-1 0,0 0 15,1-21-15,-1 0 0,0 21 16,0-21-16,21 0 0,-20 0 0,-1 0 15,0 0-15,0 0 0,0-21 0,0 21 16,1-21-16,-1 0 0,0 21 16,0-22-16,-21 1 0,0 0 15,21 21-15,-21-21 0,21 21 16,-21 21 15,0 0-31,-21-21 0,21 21 16,0 1-16,0-1 0,0 0 15,0 0-15,21 0 16,1-21 0,-1 0-16,0 0 0,0 0 15,0 0-15,0 0 16,1 0-16,-1-21 0,0 21 0,0-21 16,0 21-16,0-21 0,-21 0 15,22 21-15,-1-22 0,0 1 0,-21 0 16,0 0-16,21 0 0,-21 0 0,21-1 15,-21 1-15,0 0 0,0 0 16,-21 42 31,21 0-47,-21 0 0,0 1 16,21-1-16,-21 0 0,21 0 15,-22 0-15,1-21 0,21 21 16,-21 22-16,0-22 0,21 0 0,0 21 15,-21-20-15,21 20 0,0 0 16,0 1-16,0-1 0,0 0 0,0 1 16,0-1-16,0 0 0,0 1 0,0-1 15,0 0-15,0 1 0,21 20 0,-21-21 16,21 1-16,-21-1 16,21 64-16,-21-64 0,21 1 0,-21-22 15,0 21-15,0-21 0,0 0 16,0 1-16,0-1 0,0 0 15,-21-21-15,0 0 0,0 0 0,0 21 16,0-21-16,-1 0 0,1-21 16,21 0-1,-21 0-15,21-1 16,-21 1-16,21 0 0,-21 0 0,21 0 16,0-22-16,0 22 0,0-21 15,-21 0-15,21-1 0,0 1 0,-22 0 16</inkml:trace>
  <inkml:trace contextRef="#ctx0" brushRef="#br1" timeOffset="134019.75">16362 12340 0,'21'21'0,"-42"-42"0,0 21 0,21-21 31,21 21-31,0 0 16,0 0-16,21-21 0,-20 21 0,20 0 15,-21 0-15,21 0 0,-20 0 16,20 0-16,-21 0 0,21-21 0,-20 21 16,-1 0-16,0 0 0,0 0 15,0 0-15,-21-21 16,-21-1-1</inkml:trace>
  <inkml:trace contextRef="#ctx0" brushRef="#br1" timeOffset="134227.63">15917 12065 0,'0'0'0,"-21"0"0,21 21 16,-21-21-16,42 0 47</inkml:trace>
  <inkml:trace contextRef="#ctx0" brushRef="#br1" timeOffset="135096.37">18881 12150 0,'0'0'0,"0"-21"0,0-1 16,-22 1-16,22 0 0,0 0 16,0 0-16,-21 0 0,0-1 15,0 22-15,0 0 16,0 0-16,-1 0 0,1 0 15,0 0-15,0 22 0,-21-1 0,20 0 16,-20 0-16,21 21 0,-21-20 16,20 20-16,1 0 0,0 1 0,0-1 15,0-21-15,21 21 0,0-20 16,0 20-16,0-21 0,0 0 16,0 0-16,21-21 0,-21 22 0,42-22 15,-21 0-15,1 0 0,-1 0 0,21 0 16,0 0-16,-20 0 0,20 0 15,0-22-15,-21 22 0,22-21 0,-22 0 16,0 0-16,0 21 0,0-21 16,-21 0-16,0-1 0,0 1 0,0 0 15,0-21-15,0 21 0,0-1 0,-21 1 16,-21-21-16,21 21 0,0-22 16,-1 22-16,-20 0 0,21 0 0,-21 0 15,20 21-15,1 0 16,0 0-16,0 0 0,0 0 0,0 0 15,-1 0-15,22 21 0,-21 0 0,21 0 16,0 0-16,21 1 16,1-22-16,-1 21 0,0 0 0,21-21 15,1 0-15,-22 0 0,21 0 16,0 0-16,22 0 0,-22 0 0,1 0 16,-1-21-16</inkml:trace>
  <inkml:trace contextRef="#ctx0" brushRef="#br1" timeOffset="135584.1">19283 11896 0,'0'0'16,"21"-21"-16,-21-22 0,0 22 16,0 0-16,0 0 0,0 0 15,-21-1 1,0 22 0,-1 22-16,22-1 0,-21 21 0,21-21 15,0 22-15,-21-1 0,0 0 16,21 22-16,-21-22 0,21 22 0,0-22 15,0 21-15,-21-20 0,21-1 16,0 22-16,-22-22 0,22 21 0,0-20 16,0-1-16,0 22 0,0-22 0,0 0 15,0 22-15,0-22 0,0 22 16,0-22-16,0 0 0,0 22 16,0-22-16,0 0 0,0-20 0,0 20 15,0 0-15,0-21 0,0 1 16,0-1-16,0 0 0,0 0 0,0 0 15,0 0-15,-21-21 32,21-21-32,-21 21 0,0-21 15,0 0-15,0 0 0,-22 0 0,22-1 16,-21 1-16,21 0 0,-22-21 16,22 21-16,-21-22 0,21 1 0,-1 0 15,1-1-15,21 1 0,0 21 0,0-22 16,0 1-16,0 21 15,0-21-15,0 20 0,21 1 0,1 0 16,-1 21-16,0-21 0,0 0 0,0 21 16,0-21-16,1 21 0,-1 0 15,21-22-15,-21 1 0,0 21 0,1-21 16,-1 21-16,0-21 0</inkml:trace>
  <inkml:trace contextRef="#ctx0" brushRef="#br1" timeOffset="136179.75">21145 11705 0,'0'0'0,"0"-21"0,0 0 16,0 42 15,0 0-16,-21 0-15,21 1 0,0 20 0,0-21 16,-21 43-16,21-22 0,-21 0 16,21 1-16,0 20 0,0-21 0,-21 1 15,21-1-15,-21 0 0,21 1 16,-22-1-16,22 0 0,0-20 0,0-1 16,-21 0-16,21 0 0,-21 0 0,21 0 15,0 1-15,0-1 16,0-42 15,0-1-31,21 1 0,0 0 0,1 0 16,-1 0-16,0-22 0</inkml:trace>
  <inkml:trace contextRef="#ctx0" brushRef="#br1" timeOffset="136907.68">21399 11875 0,'0'0'0,"22"-106"16,-22 85-16,0-1 0,0 1 15,0 0-15,0 42 32,0 0-32,0 1 0,0-1 0,0 0 15,0 21-15,0 1 0,0-1 16,0 0-16,0 22 0,0-22 0,0 0 16,-22 1-16,22-1 0,0 0 15,-21 1-15,0-22 0,0 21 16,21-21-16,-21 1 0,21-1 0,-21 0 15,21 0-15,0 0 16,-22-21-16,22-21 31,0 0-31,0 0 0,0 0 16,22-1-16,-22 1 0,21 0 0,0-21 16,0 21-16,0-22 0,0 22 0,22 0 15,-22-21-15,0 20 16,0 1-16,0 0 0,1 0 0,-1 21 15,0 0-15,0 0 0,0 0 16,-21 21-16,0 0 16,0 22-16,0-22 0,0 0 0,0 21 15,0-21-15,0 1 0,0 20 16,0-21-16,0 0 0,0 0 0,0 1 16,0-1-16,0 0 15,21-21-15,1 0 16,-1 0-16,0 0 0,21 0 0,-21 0 15,22 0-15,-22 0 0,21-21 16,-21 0-16,22 21 0,-1-22 16,-21 1-16,22 0 0,-22-21 0,0 21 15,0-1-15,0-20 0,0 21 16,1-85 0,-22 85-16,0 0 0,-22 21 15,1 0-15,0 21 16,0 0-16,21 0 0,-21 0 15,0 1-15,-1 20 0,1-21 0,0 0 16,21 22-16,0-22 0,0 21 0,0-21 16,0 0-16,0 1 0,0-1 15,0 0-15,21-21 16,0 0-16,1 0 0,-1 0 0,0 0 16,0 0-16,0 0 0,0 0 15,1 0-15,20-21 0,-21 0 0,0 21 16,0-22-16,1 1 0,-1 0 15,-21 0-15,0 0 0,0 0 0,0-1 16,0 1-16</inkml:trace>
  <inkml:trace contextRef="#ctx0" brushRef="#br1" timeOffset="137124.15">20891 12044 0,'22'0'16,"-1"0"-1,0 0-15,21 0 0,-21 0 16,22 0-16,-22-21 0,21 21 0,1-21 16,-22 21-16,21 0 0,0 0 15,1-22-15,-22 22 0,21 0 0,1-21 16</inkml:trace>
  <inkml:trace contextRef="#ctx0" brushRef="#br1" timeOffset="137775.73">23516 12192 0,'21'-21'0,"-42"42"0,63-63 0,-42 21 0,22-1 15,-22 1-15,0 0 0,21 0 16,-21 0-16,0 0 0,21 21 0,-21-22 16,0 1-16,-21 21 15,0 21-15,-1 1 16,1-1-16,21 0 0,-21 21 0,0 1 16,0-22-16,21 21 0,-21 0 15,-1 1-15,22-1 0,-21-21 16,21 22-16,0-22 0,0 21 0,0-21 15,0 0-15,0 1 0,0-1 16,21 0-16,1-21 0,-1 21 0,0-21 16,21 0-16,1 0 0,-1 0 15,0 0-15,1 0 0,-1 0 0,21-21 16,-20 21-16,-1-21 0,-21 0 0,22-1 16,-22 1-16,21 0 0,-21-21 15,-21 21-15,0-22 0,0 22 0,0-21 16,0-1-16,0 1 0,-21 0 0,0-1 15,0 1-15,-22 0 0,22 21 16,-21-1-16,21 1 0,-22 0 16,1 21-16,21 0 0,-21 0 15,20 21-15,-20 0 0,21 1 0,0-1 16,0 0-16,-1 21 0,1-21 0,21 1 16,-21 20-16,21-21 0,0 0 15,0 0-15,0 22 0,21-22 16,0 0-16,1-21 0,-1 0 15,21 0-15,0 0 0,1 0 0</inkml:trace>
  <inkml:trace contextRef="#ctx0" brushRef="#br1" timeOffset="138747.78">24447 11875 0,'0'-22'0,"0"-41"15,0 42-15,0 0 16,0-1-16,0 1 0,-21 21 15,0 21 1,21 1-16,-21-1 16,21 0-16,0 21 0,0 1 0,0-1 15,-21 0-15,21 22 0,0-22 16,-21 0-16,21 22 0,-22-22 0,22 1 16,0-1-16,0-21 0,-21 21 0,21-20 15,-21 20-15,21-21 16,-21 0-16,21 0 0,0 1 15,0-44 32,0 1-47,0 0 0,21-21 16,0 21-16,-21-1 0,21 1 16,1 0-16,-1 0 0,0 0 0,0 0 15,0-1-15,0 22 0,1-21 16,20 21-16,-21 0 0,0 0 0,22 0 15,-22 0-15,0 0 0,0 21 0,0-21 16,0 22-16,1-1 0,-22 0 16,0 0-16,0 0 15,0 0-15,0 1 0,0-1 16,-22-21-16,1 21 0,0-21 0,0 21 16,0 0-16,-22-21 0,22 0 0,-21 0 15,21 21-15,-22-21 0,22 22 16,-21-22-16,21 0 0,0 0 0,-1 0 15,1 0-15,0 0 0,0 0 16,42 0 0,0 0-1,0 0-15,1 0 0,-1 0 16,0 0-16,21 0 0,-21 0 0,22 0 16,-1 0-16,-21 0 0,22 0 15,-1-22-15,21 1 0,-20 21 16,-1-21-16,0 21 0,1-21 0,-1 21 15,0-21-15,-20 0 0,20-1 0,-21 1 16,0 21-16,0-21 0,-21 0 16,22 0-16,-22 0 0,21-1 0,-21 1 15,0 0-15,0 0 0,0 42 47,0 21-47,0-20 16,-21-1-16,21 21 0,0-21 0,0 22 15,0-1-15,0-21 0,0 21 16,0 1-16,0-1 0,0 22 16,0-22-16,0 21 0,0-20 0,0 20 15,0-20-15,0 20 0,0 1 0,0-22 16,0 21-16,-22-20 0,22 20 16,-21-20-16,0-1 0,0 0 0,0 1 15,0-1-15,-1 0 0,1 1 16,0-1-16,0 0 0,0 1 0,21-22 15,0 21-15,0-21 0,-21 0 16,21 1-16,-22-22 0,22-22 16,0 1-1,0 0 1,0 0-16,0 0 0,0 0 0,0-1 16,0 1-16,0 0 0,0-21 0,0 21 15,0-1-15,0-20 0,0 0 16</inkml:trace>
  <inkml:trace contextRef="#ctx0" brushRef="#br1" timeOffset="138995.63">25252 11811 0,'0'0'0,"0"-21"0,-21 21 16,-1 0 0,22 21 15,0 0-15,0 0-16,0 1 15,22-1 1</inkml:trace>
  <inkml:trace contextRef="#ctx0" brushRef="#br1" timeOffset="139360.24">25336 12277 0,'0'0'0,"0"21"0,22-21 15,-1 0 1,0 0-16,0 0 0,0 0 15,0-21-15,1 21 0,-1-21 16,0-1-16,0 1 16,0 0-16,0 0 0,-21 0 0,0 0 15,0-1-15,0 1 16,0 0-16,-21 21 16,0 0-16,0 0 0,21 21 15,-21 0-15,0 1 0,-1-1 16,22 0-16,-21 0 0,21 0 0,0 22 15,-21-22-15,21 0 0,-21 0 16,21 0-16,0 0 0,0 1 0,0-1 16,0 0-16,0 0 0,0 0 15,21 0-15,0-21 0,0 0 16,1 0-16,-1 0 16,0 0-16,0 0 0,21 0 15,-20 0-15</inkml:trace>
  <inkml:trace contextRef="#ctx0" brushRef="#br1" timeOffset="139915.92">26035 12086 0,'0'0'0,"0"-21"0,-21 21 16,0 0 0,21 21-16,-22 0 15,1 1-15,21-1 0,0 21 16,-21-21-16,21 22 0,-21-22 15,21 21-15,0-21 0,0 22 0,0-22 16,0 0-16,0 0 0,0 0 16,21 0-16,0 1 0,0-22 0,1 21 15,-1-21-15,0 0 0,0 0 0,21 0 16,-20 0-16,-1 0 0,0 0 16,21 0-16,-21 0 0,1 0 0,-1-21 15,0-1-15,0 1 0,0 21 16,0-42-16,1 21 0,-1 0 0,0-22 15,-21 22-15,21-21 0,0-22 16,-21 22-16,21 0 0,-21-1 0,0-20 16,22 20-16,-22 1 0,0 0 15,0-1-15,0 22 0,0 0 0,0 0 16,0 0-16,0 0 0,0 42 31,0 0-31,0 0 0,0 21 16,0 1-16,-22-1 0,1 0 0,21 1 15,-21-1-15,0 0 0,21 1 0,-21-1 16,21 0-16,0 1 0,-21-22 16,21 21-16,0-21 0,0 1 0,0-1 15,0 0-15,0 0 0,0 0 16,0 0-16,21-21 0,-21 22 16,21-22-16,0 0 15,0 0-15,0 0 16,1 0-16,-1 0 0,-21-22 0,21 22 15,0-21-15,-21 0 0,21 0 16,0 0-16,1 0 0</inkml:trace>
  <inkml:trace contextRef="#ctx0" brushRef="#br1" timeOffset="140171.78">26374 12002 0,'0'0'0,"21"0"31,0-22-31,0 22 0,0 0 0,0 0 16,1-21-16,-1 21 0,0 0 16,0 0-16,0 0 15,0 0 1,1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30:33.81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1376 0,'0'-21'16,"0"0"0,21 21-1,0-22-15,-21 1 16,22 0 0,-22 0-16,0 0 15,21 0-15,-21-1 0,0 1 16,0 0-16,0 0 15,0 42 32,-21 0-31,21 0-16,0 1 0,0-1 16,-22 21-16,22-21 0,0 22 0,0-1 15,-21-21-15,0 21 0,21 1 16,-21 20-16,21-20 0,-21-1 15,0 21-15,21-20 0,0 20 16,-22-20-16,1-1 0,0 0 0,21 1 16,0-1-16,-21 0 0,0 1 15,21-1-15,-21-21 0,21 0 16,0 22-16,0-22 0,-22 0 0,22 0 16,-21-21-16,21 21 0,0-42 46,0 0-46,0 0 0,0 0 0,0-1 16,0 1-16,0-21 0,0 21 16,0-22-16,0 1 0,0 21 15,0-21-15,0 20 0,0-20 16,0 21-16,0 0 0,21 0 0,-21-1 16,22 1-16,-1 0 0,0 21 15,0 0 1,0 0-16,0 21 0,1 0 15,-1 1-15,-21-1 16,21 0-16,-21 21 0,21-21 0,0 1 16,-21-1-16,0 21 15,21-21-15,-21 0 0,22 1 0,-1-1 16,-21 0-16,21 0 0,0-21 0,0 21 16,0-21-16,1 0 0,-1 21 15,0-21-15,0 0 0,21 0 16,-20 0-16,-1 0 0,0 0 0,21 0 15,-21 0-15,1 0 0,-1-21 16,21 21-16,-21-21 0,0 0 0,1 0 16,-1 0-16,0-1 0,0 1 15,-21 0-15,21-21 0,0-1 0,-21 22 16,0-42-16,0 20 0,0 1 16,0-21-16,0-1 0,0 22 15,0-22-15,0 22 0,0-22 0,-21 1 16,0 21-16,0-1 0,0-20 0,0 20 15,-1 1-15,1 0 16,0 21-16,0-22 0,0 22 16,-22 0-16,22 0 0,0 0 0,-21 21 15,21 0-15,-22 0 0,1 0 16,21 0-16,-22 0 0,1 21 0,21 0 16,-21 21-16,20-21 0,1 22 15,0-1-15,0 0 0,0 1 16,0 20-16,21-20 0,0-1 0,0 0 15,0 1-15,0-1 0,0 21 16,0-20-16,0-22 0,21 21 0,0 1 16,0-22-16,0 0 0,0 0 15,1 0-15,-1 0 0,21-21 16,-21 0-16,0 22 0,1-22 16,-1 0-16,0 0 0,0 0 0,0 0 15,0 0-15,1 0 0,-1 0 16,-21-22-16,21 22 15,-21-21-15,0 0 16,0 0-16</inkml:trace>
  <inkml:trace contextRef="#ctx0" brushRef="#br0" timeOffset="7380.37">3217 1757 0,'-21'0'16,"21"21"30,0 0-46,0 0 16,0 1-16,0-1 16,0 0-1,0 0-15,21-21 0,0 0 16,1 0-16,-1 0 0,0 0 16,0 0-16,0 0 15,0 0-15,1-21 0,-1 21 16,-21-21-16,21 21 0,0-21 15,-21-1-15,0 1 16,21 0-16,-21 0 16,0 0-16,0 0 0,0-1 15,0 1-15,-21 21 0,0-21 16,0 21-16,0 0 16,-1 0-16,1 0 0,0 0 15,0 21-15,0 0 0,0 1 16,-1-1-16,1 0 0,0 21 15,21-21-15,0 1 0,-21 20 16,21-21-16,-21 21 0,21-20 0,0 20 16,0-21-16,0 0 0,0 0 15,0 1-15,0 20 0,0-21 16,21 0-16,0 0 16,0 1-16,0-22 0,1 0 15,-1 21-15,0-21 0,0 0 16,0 0-16,0 0 0,22 0 15,-22 0-15,0 0 0,21-21 0,-20 21 16,-1-22-16,21 22 0,-21-21 16,22 0-16,-22 0 0,21 0 0,-21 0 15,0-1-15,1 1 16,-1 0-16,0 0 0,0 0 0,-21 0 16,21-1-16,-21 1 0,21 0 15,-21 0-15,0 0 0,22 21 0,-22-21 16,0-1-16,0 44 47,0-1-47,0 0 15,0 0-15,0 0 0,-22 0 16,22 22-16,-21-22 0,21 0 0,0 0 16,0 0-16,-21 1 0,21-1 15,-21 0-15,21 0 0,-21 0 16,21 0-16,0 1 15,0-1-15,0 0 16,-21-21-16,21-21 63,0 0-63,0-1 0,0 1 15,0 0-15,0 0 16,0 0-16,21 0 0,0-1 0,-21 1 15,21 0-15,0 0 0,0 21 16,1-21-16,-1 0 0,0-1 16,21 1-16,-21 0 0,1 0 15,-1 21-15,0 0 0,0-21 0,0 21 16,0 0-16,1 0 0,-1 0 16,0 0-16,-21 21 0,21 0 0,0-21 15,-21 21-15,0 0 0,0 1 16,21-1-16,-21 0 0,0 0 0,0 0 15,0 0-15,0 1 0,0-1 16,0 0-16,0 0 0,0 0 16,0 0-16,-21-21 0,21 22 15,0-1-15,-21 0 16,21-42 31,0 0-32,0-1-15,0 1 0,0 0 16,0 0-16,0 0 0,0 0 16,21-1-16,0 1 0,1 0 0,-22-21 15,21 21-15,0-1 0,21 1 16,-21 0-16,1 21 0,20-21 0,-21 0 16,21 21-16,-20 0 0,20 0 15,-21 0-15,0 0 0,22 0 0,-22 0 16,0 21-16,0 0 15,0 0-15,-21 0 0,21 1 0,-21-1 16,0 21-16,0-21 0,0 0 16,-21 1-16,0-1 0,21 0 0,-21 0 15,0 0-15,0 0 0,21 1 16,-22-1-16,22 0 0,-21-21 0,21 21 16,0 0-16,-21-21 0,0 21 15,0-21 1,21-21 31,21 21-47,0-21 15</inkml:trace>
  <inkml:trace contextRef="#ctx0" brushRef="#br0" timeOffset="8115.99">5270 1926 0,'0'0'16,"0"-21"-1,-21 21 16,0 0-31,21 21 16,-21-21-16,0 21 16,21 1-16,-21-22 0,21 21 0,0 0 15,-22 0-15,1 0 0,0 0 16,21 1-16,0-1 0,0 0 0,-21 0 16,21 0-16,0 0 0,-21 1 15,21-1-15,0 0 0,0 0 16,0 0-16,0 0 15,21-21-15,0 22 16,0-22-16,0 0 0,1 0 16,20 0-16,-21 0 0,0 0 15,0 0-15,1 0 0,-1-22 0,21 22 16,-21-21-16,0 21 0,1-21 16,-1 21-16,0-21 0,0 21 0,-21-21 15,21 0-15,0-1 0,1 22 16,-22-21-16,21 0 0,-21 0 0,0 0 15,21 0-15,-21-1 0,0 1 16,0 0-16,0-21 0,0 21 0,0-1 16,0 1-16,0 0 0,0 0 15,-21 0-15,0 0 0,-1 21 16,1-22-16,0 1 0,0 21 0,0 0 16,0 0-16,-1 0 0,1 0 15,0 0-15,0 0 0,0 0 0,0 0 16,-1 21-16,-20 1 0,21-1 15,0 0-15,0 0 0,-1 0 0,1 0 16,21 1-16,-21-1 0,0 0 16,0 0-16,21 0 0,0 0 0,0 1 15,0-1-15,-21 0 0,21 0 16,0 0-16,0 0 16,0 1-16,21-22 15,-21 21-15,21-21 0,0 21 16,0-21-16,0 0 15,1 0-15,-1 0 16,0 0-16,0 0 16,0 0-16</inkml:trace>
  <inkml:trace contextRef="#ctx0" brushRef="#br0" timeOffset="10203.89">8043 1990 0,'0'0'0,"21"0"15,1 0 1,-22-21 15,0-1-15,0 1 0,0 0-16,0 0 15,-22 0 1,1 0-16,0 21 0,0 0 15,0-22-15,0 22 0,-1 0 16,1 0-16,-21 0 0,21 0 0,0 0 16,-1 0-16,1 22 0,0-1 15,0-21-15,-21 21 0,20 0 0,1-21 16,0 21-16,0 0 0,21 1 16,-21-1-16,21 0 0,-21 21 0,21-21 15,0 1-15,0-1 0,0 0 16,0 0-16,0 0 0,0 0 15,0 1-15,0-1 0,21 0 16,0-21-16,-21 21 0,21-21 16,0 0-16,0 21 0,1-21 15,-1 0-15,0 0 0,0 0 16,0 0-16,0 0 0,1 0 0,-1 0 16,0-21-16,0 21 0,21-21 0,-20 0 15,-1 21-15,0-21 0,0-1 16,21 1-16,-20 0 0,-1-21 0,0 21 15,0-22-15,-21 22 0,21-21 16,0-1-16,1 1 0,-1 0 16,-21-22-16,21 22 0,0-22 15,-21 22-15,0 0 0,21-22 0,-21 22 16,21 0-16,-21-1 0,0 1 16,0 21-16,0-22 0,0 1 0,0 21 15,0 0-15,0 0 0,0-1 16,0 1-16,-21 0 0,0 21 0,0 0 15,0 0-15,0 0 16,-1 0-16,22 21 0,-21 0 0,0 1 16,0-1-16,0 21 0,21-21 15,0 22-15,-21-1 0,21 0 16,-22 1-16,22-1 0,0 0 16,0 22-16,0-22 0,0 0 0,0 22 15,0-22-15,0 1 0,0-1 16,0 0-16,0 1 0,0-1 0,0 0 15,0 1-15,0-22 0,0 21 0,22-21 16,-1 0-16,-21 1 0,21-1 16,0 0-16,0 0 0,0 0 15,1-21-15,-1 0 0,0 0 16,0 0-16,0 0 0,0 0 16,1 0-16,-1-21 0,0 0 15,0 21-15,0-21 0,0 0 16,1-1-16,-22 1 0,42 0 0,-21 21 15</inkml:trace>
  <inkml:trace contextRef="#ctx0" brushRef="#br0" timeOffset="10624.32">9461 1884 0,'0'0'0,"-21"0"16,42 0 15,1 0-15,-1 0-16,0 0 0,0 0 15,0 0-15,0 0 0,1 0 16,-1 0-16,0 0 0,0 0 16,0 0-16,0 0 0,1 0 15,-1 0-15,0 0 16,0 0-16</inkml:trace>
  <inkml:trace contextRef="#ctx0" brushRef="#br0" timeOffset="10883.68">9356 2053 0,'0'0'0,"0"21"0,0 1 15,21-22 1,0 0 0,0 0-16,0 0 15,0 0-15,1 0 0,-1 0 0,0 0 16,0 0-16,0 0 15,0-22-15,1 22 0,-1 0 16,0-21 0</inkml:trace>
  <inkml:trace contextRef="#ctx0" brushRef="#br0" timeOffset="11871.89">10858 1884 0,'0'0'16,"-21"0"-16,21-21 0,-21 21 0,21-21 15,0-1-15,-21 1 16,21 0-16,0 0 0,0 0 15,0 0-15,0-1 16,0 1-16,0 0 0,21 21 0,0-21 16,-21 0-16,21 21 0,1-21 15,-1 21-15,0 0 0,0 0 0,0 0 16,0 0-16,1 0 0,20 0 16,-21 0-16,0 21 0,0 0 0,1 0 15,-1 21-15,-21-20 0,21 20 16,-21-21-16,21 21 0,-21 1 0,0-22 15,0 21-15,0-21 0,0 22 0,0-22 16,0 21-16,0-21 0,0 1 16,0-1-16,-21 0 0,21 0 0,-21 0 15,21 0-15,0 1 16,-21-22 0,21-22 15,0 1-31,0 0 0,0 0 15,0 0-15,0-22 16,21 22-16,0 0 0,-21-21 0,21-1 16,0 22-16,0-21 0,1 0 0,-1 20 15,21-20-15,-21 21 0,22-21 16,-22 20-16,21 1 0,0 21 16,1 0-16,-22 0 0,21 0 0,1 0 15,-22 0-15,0 21 0,21 1 16,-21-1-16,-21 0 0,22 21 15,-22-21-15,0 22 0,0-22 0,0 21 16,0-21-16,0 1 0,-22 20 0,22-21 16,-21 0-16,21 0 0,-21 22 15,0-22-15,0 0 0,21 0 16,-21 0-16,21 1 16,0-44 46,0 1-46,0 0-16</inkml:trace>
  <inkml:trace contextRef="#ctx0" brushRef="#br0" timeOffset="12359.73">11938 2032 0,'0'0'0,"21"0"31,0 0-31,0 0 16,1 0-16,-1 0 0,0 0 15,21-21-15,-21 0 0,1 21 16,-1-21-16,0-1 0,21 22 15,-21-21-15,1 0 0,-22 0 0,21 21 16,-21-21-16,21 0 0,-21-1 0,0 1 16,0 0-16,0 0 0,0 0 15,0 0-15,-21 21 0,0-22 0,-1 22 16,1 0-16,0 0 16,0 0-16,0 0 0,0 0 15,-1 0-15,1 22 16,0-1-16,0 21 0,0-21 0,21 0 15,0 22-15,-21-22 0,21 21 0,-22-21 16,22 22-16,-21-22 0,21 0 16,0 21-16,0-20 0,0-1 0,0 0 15,0 0-15,0 0 16,0 0-16,0 1 0,21-22 16,-21 21-16,22-21 15,-1 0-15,0 0 0,0 0 16,0 0-16,0 0 0,1 0 15,-1-21-15,0 21 16,0-22-16,0 1 0,0 21 16</inkml:trace>
  <inkml:trace contextRef="#ctx0" brushRef="#br0" timeOffset="13065.33">12636 1905 0,'0'0'16,"0"-21"-16,22 21 0,-22-21 0,0 0 0,0-1 15,21 1-15,0 0 16,-21 0-16,0 42 31,0 0-31,0 22 16,0-22-16,0 0 16,0 0-16,0 21 0,0-20 15,0-1-15,0 0 0,0 21 0,0-21 16,-21 1-16,21-1 0,-21 0 15,21 0-15,0 0 0,0 0 16,0 1-16,0-44 47,21 22-31,0-21-16,0 0 0,-21 0 0,21 0 15,0 0-15,-21-1 0,22 1 0,-1 0 16,0 0-16,0 0 15,0 0-15,0-1 0,1 1 16,-1 21-16,0 0 16,0 0-16,0 0 15,-21 21-15,0 1 16,0-1-16,0 0 0,0 0 16,0 0-16,21 0 0,-21 1 15,0-1-15,0 0 16,22 0-16,-1-21 0,0 21 0,0-21 15,0 0-15,0 0 0,1 0 16,-1 0-16,0 0 0,0 0 16,0 0-16,0 0 0,1 0 15,-1 0-15,0-21 0,0 0 0,0 21 16,0-21-16,1 0 0,-1-1 16,-21 1-16,0-21 0,0 21 0,0-22 15,0 22-15,0-21 0,0 21 16,0-22-16,0 22 0,0-21 0,0 21 15,0 0-15,0-1 0,-21 22 0,21-21 16,-22 21-16,1 0 0,0 0 16,0 0-1,0 0 1,21 21-16</inkml:trace>
  <inkml:trace contextRef="#ctx0" brushRef="#br0" timeOffset="14259.2">15473 1334 0,'21'-22'0,"-21"-20"16,0 21-16,21 0 0,-21 0 16,0-1-16,0 1 15,0 42 17,0 22-17,-21-22-15,0 21 0,0-21 0,21 22 16,-22 20-16,1-20 0,0-1 15,0 21-15,0-20 0,0 20 0,-1-20 16,-20 20-16,21-21 0,0 1 0,0-1 16,-1 0-16,1 1 0,0-1 15,0-21-15,0 22 0,21-22 0,0 0 16,-21 0-16,-1 0 16,22-42 15,0 0-31,0 0 15,22 0-15,-22-1 0,21 1 0,-21-21 0,0 21 16,21-22-16,0 1 0,0 0 16,-21-1-16,21 22 0,1-21 15,-22 21-15,21-22 0,-21 22 0,21 0 16,0 21-16,0 0 16,0 0-16,1 0 0,-22 21 15,21 0-15,0 1 0,-21 20 16,21-21-16,-21 0 0,0 22 0,21-22 15,0 21-15,-21-21 0,22 0 16,-22 1-16,0 20 0,21-42 0,0 21 16,0 0-16,-21 0 0,21-21 15,0 22-15,1-22 0,-1 21 16,0-21-16,0 0 0,0 0 0,0 0 16,1 0-16,-1 0 0,21 0 0,-21 0 15,0-21-15,22-1 0,-22 1 16,0 0-16,0 0 0,22-21 0,-22 20 15,0-20-15,0 0 0,0-1 16,-21 1-16,0 0 0,21-1 0,-21-20 16,0 21-16,0-22 0,0 22 15,0-1-15,0-20 0,-21 21 0,0-1 16,21 1-16,-21 0 0,0-1 16,0 1-16,-22 0 0,22 20 15,0-20-15,-21 21 0,20 0 0,-20 21 16,21 0-16,-21 0 0,-1 0 15,1 0-15,21 21 0,-22 0 0,1 21 16,21-20-16,0 20 0,-22 0 16,22 1-16,0 20 0,21-21 0,0 1 15,0-1-15,0 0 0,0 22 16,0-22-16,0 1 0,0-1 0,0-21 16,21 21-16,0-20 0,-21 20 15,22-21-15,20 0 0,-21 0 0,0 1 16,0-1-16,22 0 0,-22-21 15,21 21-15,-21-21 0,1 0 16,-1 0-16,21 0 0,-21 0 0,0 0 16,1 0-16,-1 0 0,0-21 15,0 21-15</inkml:trace>
  <inkml:trace contextRef="#ctx0" brushRef="#br0" timeOffset="15500.49">16129 1820 0,'0'0'0,"0"43"15,0-22-15,0 0 16,21-21 0,0 0-16,0 0 0,1 0 15,-1 0-15,0 0 0,21 0 16,-21-21-16,22 0 0,-1 21 0,-21-21 15,22-1-15,-22 1 0,21 21 16,-21-21-16,0 0 0,1-21 0,-22 20 16,21 1-16,-21 0 0,0 0 15,0 0-15,0 0 0,0-1 16,-21 1-16,-1 21 0,1 0 0,0 0 16,0 0-16,0 0 15,0 0-15,-1 21 0,-20 1 0,21-1 16,0 0-16,21 0 0,-21 21 15,21-20-15,-22 20 0,22-21 0,0 21 16,0-20-16,0 20 0,0-21 16,0 0-16,0 0 0,22 1 0,-1-1 15,0 0-15,0 0 0,21 0 16,-20-21-16,-1 0 0,21 0 16,-21 0-16,22 0 0,-22 0 0,21 0 15,-21 0-15,22 0 0,-22 0 16,0 0-16,21-21 0,-21 0 15,1 0-15,-1 0 0,0-1 0,0 1 16,0 0-16,-21 0 0,0-21 16,21 20-16,-21-20 0,0 21 0,0-21 15,0 20-15,0 1 0,0 0 16,0 0-16,0 0 0,0 42 31,0 0-15,0 0-16,0 0 0,-21 1 15,21-1-15,0 21 0,0-21 0,0 0 16,0 1-16,0 20 0,0-21 16,0 0-16,0 0 0,-21 1 15,21-1-15,0 0 0,-21 0 16,21 0-16,0 0 31,0-42 0,0 0-31,0 0 0,0 0 16,0-22-16,0 22 16,0 0-16,0 0 0,0-21 0,21 20 15,-21 1-15,21-21 16,0 21-16,1 0 0,-22-1 0,21 1 16,0 0-16,0 0 0,0 21 15,0-21-15,22 21 0,-22 0 0,0 0 16,0 0-16,0 21 0,1-21 0,-1 21 15,0 0-15,0 0 0,0 1 16,0 20-16,-21-21 0,0 0 0,0 0 16,0 1-16,0 20 0,0-21 15,0 0-15,0 0 0,0 1 0,-21-1 16,21 0-16,-21-21 16,21 21-16,-21 0 0,21-42 62,0 0-62,0 0 0,0 0 16,0-1-16,0 1 0,0 0 15,21 0-15,0-21 0,0 20 0,1-20 16,-1 0-16,0 21 0,0-1 16,0-20-16,22 21 0,-22 0 0,21 0 15,-21 21-15,22-22 0,-22 22 16,21 0-16,-21 0 0,0 0 0,1 0 15,-1 22-15,0-1 0,-21 0 16,0 0-16,0 21 0,0-20 16,0 20-16,0 0 0,0-21 0,0 22 15,0-22-15,-21 21 0,21-21 16,0 1-16,-21-1 0,-1 0 0,22 0 16,-21 0-16,21 0 15,0 1-15,0-44 47,21 1-47,1 21 16,-1-21-16,0 0 0</inkml:trace>
  <inkml:trace contextRef="#ctx0" brushRef="#br0" timeOffset="15952.48">18182 1651 0,'0'-21'16,"0"42"-16,0-63 16,-21 42-16,0 0 15,0 0 1,-1 21-16,22 0 0,-21 0 0,0 0 16,21 22-16,-21-22 0,0 21 15,21-21-15,0 1 0,-21 20 0,21-21 16,-22 0-16,22 0 15,0 1-15,0-1 0,0 0 0,0 0 16,0 0-16,0 0 0,22-21 16,-1 0-16,-21 22 0,21-22 15,21 0-15,-21 0 0,1 0 0,-1 0 16,21 0-16,-21 0 0,0 0 16,22-22-16,-22 1 0,0 21 0,0-21 15,0 0-15,1 0 0,-1-22 0,0 22 16,0-21-16,-21 21 0,0-22 15,0 1-15,0 0 0,0 21 0,0-22 16,0 22-16,0-21 16,-21 21-16,21-1 0,-42 22 0,20-21 15,1 21-15,0 0 0,0 0 16,-21 0-16,20 0 0,1 0 0,0 21 16,0-21-16,-21 22 0,20-1 15,1 0-15,0 0 0,21 0 16</inkml:trace>
  <inkml:trace contextRef="#ctx0" brushRef="#br0" timeOffset="16596.29">19410 1334 0,'0'0'16,"0"-22"-16,21 1 0,-21 0 15,0 0-15,0 0 0,0 0 16,0-1 0,-21 22-1,0 0-15,-1 0 16,1 0-16,0 22 16,0-1-16,0 0 0,0 0 0,-22 0 15,22 22-15,0-1 0,0-21 16,0 21-16,-1 1 0,-20-1 0,21 0 15,0 1-15,0-1 0,-1 0 16,22 1-16,-21-1 0,21 0 0,0-20 16,0 20-16,0 0 0,0-21 15,0 1-15,0 20 0,21-21 0,-21 0 16,22 0-16,-1 1 0,21-22 0,-21 21 16,0 0-16,22-21 15,-22 0-15,21 0 0,1 0 0,-1 0 16,-21 0-16,21 0 0,1 0 15,-1-21-15,-21 21 0,22-21 0,-1-1 16</inkml:trace>
  <inkml:trace contextRef="#ctx0" brushRef="#br0" timeOffset="17042.04">19981 1355 0,'0'0'0,"0"-21"15,21 21-15,1 0 16,-1 0-16,0 0 16,0 0-16,0 0 0,0 0 0,1 0 15,-1 0-15,0 0 0,0 21 16,0 0-16,0 0 0,1 21 0,-1-20 15,-21-1-15,0 21 16,21-21-16,-21 22 0,21-22 0,-21 21 0,0-21 16,0 22-16,0-22 0,0 21 15,0-21-15,0 22 0,0-22 16,0 0-16,-21 21 0,0-21 0,0 1 16,-1-1-16,1 0 0,0 0 15,0 0-15,0-21 0,0 21 0,-1 1 16,1-22-16,0 21 0,0-21 15,0 0-15,21 21 0,-21-21 16,-1 0-16,44 0 47,-1-21-47,-21 0 0,21 21 16,0-22-16</inkml:trace>
  <inkml:trace contextRef="#ctx0" brushRef="#br0" timeOffset="17430.33">21442 1566 0,'-21'0'0,"21"-21"32,0 0-17,0 0 1,0 42 78,0 0-94</inkml:trace>
  <inkml:trace contextRef="#ctx0" brushRef="#br0" timeOffset="17999.8">21294 2011 0,'0'0'0,"-22"0"16,44 0 62,-22 21-47,0 0-15,0 0 0,-22-21-1,1 0 1,21-21 31,0 0-32,21 21 1,1-21-16,-1 21 0,0 0 16,0 0-16,0 0 15,0 0-15,-21 21 16,22 0-16,-1 0 0,0 1 16,-21-1-16,0 0 0,0 0 15,0 0-15,0 22 0,0-22 0,-21 0 16,0 0-16,-1 0 0,-20 22 0,21-22 15,-21 0-15,-1 21 0,1-21 16,0 1-16,-1-1 0,1 0 16,0 0-16,-1-21 0,-20 21 0,20-21 0</inkml:trace>
  <inkml:trace contextRef="#ctx0" brushRef="#br1" timeOffset="24831.97">15219 2582 0,'-21'22'0,"-1"-22"0,1 0 16,0 0-16,21 21 0,-21-21 16,0 0-16,0 0 15,21 21-15,-22-21 32,22 21 14,22-21-30,-1 0 0,0 0-16,0 21 15,0-21-15,0 0 0,1 0 16,-1 0-16,0 0 16,0 0-16,0 21 0,0-21 0,1 0 15,-1 0-15,0 0 0,0 0 16,21 0-16,-20 0 0,-1 0 0,0 0 15,0 0-15,21 0 0,-20 0 0,-1 0 16,21 0-16,-21 0 0,0 0 16,22 0-16,-22 0 0,21 0 0,-21 0 15,1 0-15,20 0 16,-21 0-16,0 0 0,0 0 0,22 0 16,-22 0-16,0 0 0,21 0 15,-20 0-15,20 0 0,-21 0 0,21 0 16,-20 0-16,20 0 0,0 0 15,-21 0-15,22-21 0,-1 21 0,0 0 16,-20 0-16,20 0 0,0 0 16,1 0-16,-22 0 0,21 0 0,0 0 15,-20 0-15,20 0 0,-21 0 16,21 0-16,1 0 0,-22 0 0,21 0 16,-21 0-16,22 0 0,-1 0 15,-21 0-15,22 0 0,-1 0 0,0 0 16,1 0-16,-22 0 0,21 0 15,0 0-15,1 0 0,-1 0 16,0 0-16,1 0 0,-1 0 0,0 0 16,1 0-16,-1 0 0,-21 0 15,22 0-15,-1 0 0,-21 0 0,21 0 16,1 0-16,-22 0 0,21 0 16,-21 0-16,22 0 0,-22 0 0,21 0 15,-21 0-15,22 0 0,-22 0 16,0 0-16,21 0 0,-20 0 0,20 0 15,-21 0-15,21 0 0,-20 0 16,20 0-16,-21 0 0,21 0 16,1 0-16,-22 0 0,21 0 0,1 0 15,-1 0-15,0 0 0,-21 0 16,22 0-16,-1 0 0,0 0 0,-20 0 16,20 0-16,0 0 0,-21 0 15,22 0-15,-1 0 0,-21 0 0,22 0 16,-1 0-16,-21 0 0,21 0 15,-20 0-15,20 0 0,0 0 0,1 0 16,-1 0-16,0 0 0,1 0 16,-1 0-16,-21 0 0,21 0 0,1 0 15,-22 0-15,21 0 0,-21 0 16,1 0-16,-1 0 0,0 0 0,0 0 16,21 0-16,-20 0 15,-1 0-15,0 0 0,0 0 0,0 0 16,0 0-16,1 0 0,-1 0 15,0 0-15,0 0 0,0 0 16,0 0-16,1 0 16,-1 0-16,0 0 0,0 0 15,0 0-15,0 0 0,1 0 16,-1 0-16,0 0 0,0 0 16,0 0-16,0 0 0,1 0 15,-1 0-15,0 0 16,0 0-16,0 0 0,0 0 0,-21-21 0,22 21 15,-1 0 1,-21-21 78,-21 21-94</inkml:trace>
  <inkml:trace contextRef="#ctx0" brushRef="#br1" timeOffset="25728.15">16362 3302 0,'0'-21'16,"0"0"-16,21 21 0,-21-21 15,21 21-15,-21-22 16,0 1 0,-21 21-16,0 0 15,0 0-15,-22 0 16,22 0-16,0 0 0,0 0 16,0 21-16,-1-21 0,-20 22 0,21-1 15,0 0-15,0 0 0,-1 0 16,1 0-16,0 22 0,0-22 0,0 0 15,0 21-15,-1-20 0,1 20 16,21-21-16,-21 21 0,21-20 0,-21 20 16,21-21-16,0 0 0,0 0 15,0 22-15,0-22 0,0 0 0,0 0 16,0 0-16,21 1 0,0-1 16,0 0-16,1 0 0,-1 0 0,21 0 15,-21 1-15,22-22 0,-22 21 0,21-21 16,-21 0-16,22 0 0,-22 0 15,0 0-15,21 0 0,1-21 16,-22-1-16,21 1 0</inkml:trace>
  <inkml:trace contextRef="#ctx0" brushRef="#br1" timeOffset="26231.67">16806 3514 0,'0'0'0,"0"-21"15,-21 21-15,0 0 32,0 21-32,21 0 0,-21 0 15,21 0-15,-22 0 0,22 1 16,0-1-16,-21 0 0,21 0 0,-21 0 16,21 0-16,0 22 0,0-22 0,0 0 15,0 0-15,0 0 0,0 1 16,0-1-16,0 0 0,0 0 15,0 0-15,0 0 0,21-21 16,0 0-16,-21 22 0,22-22 0,-1 0 16,0 0-16,0 0 0,0 0 15,0 0-15,1-22 0,-1 1 16,0 0-16,0 21 0,0-21 0,0 0 0,1 0 16,20-1-16,-42 1 15,21 0-15,0-21 0,0 21 0,-21-1 16,0-20-16,0 21 0,0-21 15,0 20-15,0 1 0,-21-21 0,0 21 16,0 0-16,-21 21 0,20-22 16,1 22-16,0 0 0,0 0 0,0 0 15,0 0-15,-1 0 0,-20 22 0,42-1 16,-21 0-16,0 0 0,21 0 16,-21 0-16,21 1 0,0 20 0,0-21 15,0 0-15,0 0 16,0 1-16,0-1 0,21 0 0,0 0 15,0 0-15,0-21 0,0 0 0,1 0 16,-1 21-16,21-21 0</inkml:trace>
  <inkml:trace contextRef="#ctx0" brushRef="#br1" timeOffset="26780.35">17420 3598 0,'0'-21'16,"-21"21"-16,0 0 16,0 21-1,21 1-15,0-1 16,0 0-16,0 0 0,0 0 16,0 0-16,0 1 0,0-1 15,0 0-15,0 0 0,0 0 16,0 0-16,0 1 0,0-1 15,-22 0-15,22 0 0,-21-21 16,21 21 0,0-42 15,0 0-31,0 0 16,0 0-16,0-1 0,0 1 15,0 0-15,21 0 0,-21 0 16,22 0-16,-1-1 0,0-20 0,0 21 15,0 0-15,22 0 0,-22-1 16,21 22-16,-21-21 0,22 21 0,-22 0 16,21 0-16,-21 0 0,22 0 15,-22 0-15,21 0 0,-21 21 0,0 1 16,1-1-16,-22 0 0,0 0 0,0 0 16,0 0-16,0 1 0,0-1 15,0 0-15,0 0 0,0 0 0,0 0 16,-22 1-16,1-1 15,0 0-15,21 0 0,-21 0 16,21-42 31,0 0-47</inkml:trace>
  <inkml:trace contextRef="#ctx0" brushRef="#br1" timeOffset="27300.57">18500 3577 0,'0'-21'0,"0"42"0,0-63 15,-22 42 1,1 0-16,0 0 0,0 0 0,-21 0 15,20 0-15,1 0 0,-21 0 16,21 0-16,0 21 0,-22 0 0,22-21 16,0 21-16,0-21 0,0 22 15,21-1-15,-22 0 0,22 0 16,22-21 0,-22 21-1,21-21-15,0 0 0,0 0 0,0 0 16,0 21-16,22-21 0,-22 0 0,0 0 15,0 22-15,22-22 0,-22 0 16,0 0-16,0 21 0,0-21 0,0 0 16,1 21-16,-1 0 0,0-21 15,0 21-15,-21 0 16,-21-21-16,0 22 16,0-22-16,-1 21 0,-20-21 0,21 0 15,-21 21-15,20-21 0,-20 0 16,21 0-16,-21 0 0,20 0 15,-20 0-15,21 0 0,0 0 0,0 0 16,-1 0-16,1 0 0,0 0 0,0 0 16,0 0-1,21-21-15,0 0 16,0-1 0,21 1-16,0 21 0,0-21 15</inkml:trace>
  <inkml:trace contextRef="#ctx0" brushRef="#br1" timeOffset="27674.36">18965 3196 0,'0'0'0,"0"-21"0,0 0 0,0 0 15,-21 21 1,0 21 0,21 0-1,0 0-15,0 22 0,0-1 0,-21 0 16,21 1-16,-21-1 0,21 0 16,-22 1-16,22-1 0,0-21 15,-21 21-15,21 1 0,0-22 0,-21 0 16,21 21-16,0-20 0,0-1 15,0 0-15,0 0 0,21-21 16,0 0-16,1 21 0,-1-21 16,0 0-16,0 0 0,0 0 15,0 0-15,1 0 0,-1-21 16,0 0-16,0 21 0,0-21 16,-21 0-16,21-1 0</inkml:trace>
  <inkml:trace contextRef="#ctx0" brushRef="#br1" timeOffset="27900.23">18775 3577 0,'21'0'31,"0"0"-15,0 0-16,0 0 15,1 0-15,-22-21 0,21 21 16,0 0-16,0 0 16,0 0-16,0-21 15,1 0-15,-1 21 0,0 0 16,0-21-16</inkml:trace>
  <inkml:trace contextRef="#ctx0" brushRef="#br1" timeOffset="28539.87">19367 3556 0,'0'0'0,"0"-21"15,0 0 1,22 0-16,-1 21 15,0 0-15,0 0 16,0 0-16,0 0 16,1 0-16,-1 0 0,0 0 0,0 21 15,0 0-15,0 0 0,1 0 16,-1 0-16,0 22 0,0-22 0,-21 0 16,0 0-16,0 0 0,0 1 15,0-1-15,0 0 0,0 0 16,-21 0-16,0-21 0,0 21 15,-1-21-15,1 0 16,0 0-16,21-21 31,0 0-31,0 0 16,0 0-16,21 0 0,0-1 16,-21 1-16,22 0 0,-1 0 15,-21 0-15,21 0 0,-21-1 0,0 1 16,21 21-16,-21-21 0,21 21 15,0 0-15,-21-21 0,22 21 32,-1 0-1,0 0-15</inkml:trace>
  <inkml:trace contextRef="#ctx0" brushRef="#br1" timeOffset="28996.13">20087 3514 0,'0'0'0,"0"-21"16,0-1-16,0 44 46,0-1-46,0 0 16,0 0-16,0 0 0,-21 0 0,21 1 16,0-1-16,0 0 0,0 0 15,0 0-15,0 0 0,0 1 0,0-1 16,0 0-16,0 0 0,21-21 16,-21 21-16,21-21 15,0 0-15,1 0 0,-1 0 16,0 0-16,0 0 0,0 0 15,-21-21-15,21 21 0,1-21 0,-1 0 16,0 21-16,0-21 0,-21-1 16,21 1-16,-21 0 0,21 0 15,-21 0-15,0 0 0,0-1 0,0-20 16,0 21-16,0 0 0,0 0 16,0-1-16,0 1 15,0 42 16,0 1-15,0-1-16,0 0 16,22-21-16</inkml:trace>
  <inkml:trace contextRef="#ctx0" brushRef="#br1" timeOffset="29324.95">20849 3493 0,'0'0'16,"0"-22"0,0 1-16,-21 0 0,0 0 15,0 21-15,-1 0 16,1 0-16,0 21 16,0 0-16,0-21 0,0 21 15,21 1-15,-22 20 0,1-21 0,21 0 16,-21 0-16,21 1 0,0-1 15,0 0-15,0 0 0,0 0 16,0 0-16,0 1 0,0-1 16,0 0-16,21-21 15,0 21-15,1-21 0,-1 0 0,0 0 16,0 0-16,0 0 0,0 0 16,22 0-16,-22 0 0,0 0 0,21 0 15,-20-21-15,20 0 0,-21 21 0,0-21 16,22-1-16</inkml:trace>
  <inkml:trace contextRef="#ctx0" brushRef="#br1" timeOffset="29651.98">21272 3175 0,'0'0'0,"0"-21"0,0-21 15,0 20-15,0 1 16,0 42 15,0 1-31,0-1 0,0 21 16,0-21-16,0 22 0,0-1 0,-21 0 15,21 1-15,-21-22 0,0 21 16,21 0-16,0 1 0,-21-22 16,21 21-16,-21-21 0,21 22 15,-22-22-15,22 0 0,0 0 0,0 0 16,0 1-16,0-1 0,0 0 15,0 0 1,22-21 0,-1 0-16,0 0 0,0 0 15,0-21-15,0 0 16,1 21-16,-22-21 0</inkml:trace>
  <inkml:trace contextRef="#ctx0" brushRef="#br1" timeOffset="30099.66">21569 3429 0,'0'21'15,"0"0"1,-21 1-16,-1-22 0,1 21 16,21 0-16,0 0 0,-21 0 0,21 22 15,-21-22-15,21 0 0,0 0 16,0 0-16,0 0 0,0 1 15,0-1-15,21 0 16,0-21-16,0 0 16,1 0-16,-1 0 0,0 0 0,0 0 15,0 0-15,0 0 0,1 0 16,20 0-16,-21 0 0,0 0 0,0-21 16,1 21-16,-1-21 0,-21-1 0,21 1 15,-21 0-15,21 0 0,-21 0 16,0 0-16,0-22 0,0 22 0,0-21 15,0 21-15,0-1 0,-21 1 16,0 0-16,21 0 0,-21 21 0,-1 0 16,1 0-16,0 0 0,0 0 15,0 0-15,0 21 0,-1 0 0,1-21 16,21 21-16,-21 1 16,0-22-16,21 21 0,-21 0 0,21 0 15,0 0 1,21-21-1,0 0-15,0 0 0,0 0 16,1 0-16</inkml:trace>
  <inkml:trace contextRef="#ctx0" brushRef="#br1" timeOffset="30617.28">22119 3471 0,'0'-21'15,"0"0"1,0 0-16,21 0 16,0 21-1,1 0-15,-22-21 0,21 21 16,0 0-16,0 0 0,0 0 0,0 0 16,1 0-16,-22 21 0,21 0 0,0-21 15,-21 21-15,0 0 0,21 0 16,-21 1-16,21-1 0,-21 0 0,0 0 15,0 0-15,0 0 0,0 1 16,0-1-16,0 0 0,0 0 16,0 0-16,0 0 0,0 1 15,0-1-15,-21-21 16,21 21 0,-21-21-1,21-21 1,0 0-1,0-1-15,0 1 0,21 0 16,-21 0-16,21 0 0,0 0 0,-21-1 16,22 1-16,-1-21 0,-21 21 15,21 0-15,0-22 0,0 22 0,0 0 16,1 0-16,-22 0 0,21 21 16,0-22-16,0 1 0,0 21 31,-21-21-31,21 21 15,-21-21 1</inkml:trace>
  <inkml:trace contextRef="#ctx0" brushRef="#br1" timeOffset="31028.04">21188 3133 0,'0'-21'31,"21"21"-15,0 0-1,0-22-15,0 22 0,1 0 0,20 0 16,0 0-16,-21 0 0,22-21 16,-22 21-16,21 0 0,1 0 0,-22 0 15,21 0-15,0 0 0,-20-21 0,-1 21 16,0 0-16,0 0 0,0 0 15,0 0-15,-42 0 47,0 0-47,0 0 0,0 21 16,0-21-16,-1 0 0</inkml:trace>
  <inkml:trace contextRef="#ctx0" brushRef="#br1" timeOffset="45800.49">11663 2773 0,'0'-21'15,"-21"21"-15,-1 0 16,1 0 0,0 0-1,0 0-15,0 0 0,0 0 0,-1 0 16,1 0-16,0 0 16,0 0-16,0 0 0,0 0 15,-1 0-15,1 0 0,0 0 0,0 0 16,0 0-16,0 0 15,-1 0-15,1 0 32,21 21 15,21-21-32,1 0-15,-1 0 16,0 0-16,0 21 0,0-21 0,0 0 15,1 0-15,20 0 0,0 0 16,-21 0-16,43 0 0,-22 0 0,1 0 16,20 0-16,-21 0 0,22-21 15,-1 21-15,-20 0 0,20 0 0,1 0 16,-22 0-16,22 0 0,-1-21 16,-21 21-16,22 0 0,-1 0 15,-20 0-15,20 0 0,1 0 0,-22 0 16,22 0-16,-22 0 0,21 0 15,1 0-15,-22 0 0,22 0 0,-1 0 16,-20 0-16,-1 0 0,21 0 16,-20 0-16,-1 0 0,0 0 0,1 0 15,-22 0-15,0 0 0,21 0 16,-20 0-16,-1 0 0,0-21 0,0 21 16,0 0-16,0 0 15,-42 0 79,0 0-94,0 0 16,0 0-16,0 0 15</inkml:trace>
  <inkml:trace contextRef="#ctx0" brushRef="#br1" timeOffset="46907.85">11642 3641 0,'0'-21'0,"0"-1"31,0 1-16,0 0 1,-22 21 0,1 0-1,0 0-15,0 0 16,0 0-16,0 0 16,-1 0-16,1 0 0,0 21 15,0-21-15,0 21 0,-22 1 0,22-1 16,0 0-16,0 0 0,-21 0 15,20 22-15,1-22 0,0 0 0,0 21 16,21 1-16,0-22 0,-21 21 16,21 0-16,0-20 0,0 20 0,0-21 15,0 21-15,21-20 0,0-1 0,0 0 16,22 0-16,-22 0 0,0 0 16,21-21-16,-21 0 0,22 0 0,-22 0 15,21 0-15,-21 0 0,22 0 16,-22-21-16,0 21 0,21-21 15,-20 0-15,-1 0 0,0 0 0,0-22 16,0 22-16,0-21 0,1 21 16,-22-22-16,21 22 0,-21-21 0,0-1 15,0 22-15,0-21 0,-21 21 16,-1-22-16,1 22 0,0 0 0,0-21 16,0 21-16,0-1 0,-1 1 0,1 21 15,0-21-15,-21 0 0,21 21 16,-1 0-16,1 0 0,0 0 15,0 0-15,0 21 16,21 0-16,0 0 0,-21 1 0,-1-1 16,22 0-16,0 21 0,0-21 15,0 1-15,0-1 0,0 0 16,0 0-16,22 0 0,-1-21 16</inkml:trace>
  <inkml:trace contextRef="#ctx0" brushRef="#br1" timeOffset="47308.14">12065 3556 0,'0'0'0,"0"-21"16,0 0-1,21 42 16,-21 0-31,0 0 16,21 0-16,-21 22 0,0-22 0,0 21 16,21 1-16,-21-22 0,22 21 15,-22 22-15,0-22 0,0 21 0,0-20 16,0 20-16,0 1 0,0-1 16,0 1-16,0-1 0,0 1 0,-64 190 31,43-191-31,0 1 0,0-1 15,-1 1-15,1-22 0,0 22 0,21-22 16,-21 0-16,21-21 0,0 22 0,0-22 16,0 0-16,0-42 31,0 0-31,0 0 0,21-1 16,-21 1-16,0-21 0,0 0 15,21-1-15,-21 1 0</inkml:trace>
  <inkml:trace contextRef="#ctx0" brushRef="#br1" timeOffset="47678.04">12044 3704 0,'0'0'0,"0"-21"0,0 0 15,0 0-15,0-64 16,0 64-1,0 0-15,21 21 0,0-21 0,21 21 16,-20 0-16,-1 0 0,21 0 0,-21 0 16,22 0-16,-1 0 0,-21 0 15,21 21-15,-20 0 0,20 0 16,-21 0-16,0 0 0,-21 1 0,0-1 16,0 0-16,0 21 0,0-21 15,0 1-15,0-1 0,-21 0 0,0 0 16,0 0-16,0 0 0,-1 1 15,1-22-15,0 21 0,-21 0 0,21-21 16,-1 0-16,1 0 0,0 0 16,0 0-16,21-21 47,21 0-47,0 21 0,0-22 0</inkml:trace>
  <inkml:trace contextRef="#ctx0" brushRef="#br1" timeOffset="48055.73">12573 3768 0,'42'0'15,"-21"0"-15,1-21 0,-1 21 16,0-22-16,0 1 15,0 0-15,0 21 0,-21-21 0,22 0 16,-22 0 0,0-1-16,0 1 15,-22 21 1,1 0-16,0 0 16,0 0-16,21 21 0,-21 1 0,0-1 15,21 0-15,0 0 0,0 0 0,-22 0 16,22 1-16,0-1 0,0 0 15,0 0-15,0 0 0,0 0 0,0 1 16,0-1-16,0 0 16,22-21-16,-1 21 0,0-21 15,0 0-15,0 0 16,0 0-16,1 0 0,-1 0 16,0 0-16,0-21 0,0 0 15,0 21-15</inkml:trace>
  <inkml:trace contextRef="#ctx0" brushRef="#br1" timeOffset="48471.49">13060 3662 0,'0'-21'16,"21"21"-1,0 0-15,0 0 16,0 0-16,1 0 15,-1 0-15,0 21 0,0-21 16,0 21-16,0 0 0,-21 0 0,0 1 16,22-22-16,-22 21 0,0 0 15,0 0-15,0 0 0,0 0 0,0 1 16,0 20-16,0-21 0,-22-21 0,1 21 16,0 0-16,21 1 0,-21-1 15,0-21-15,21-21 31,0-1-15,0 1-16,0 0 0,0 0 16,0 0-16,21 0 0,-21-1 15,21 1-15,-21 0 0,0 0 0,21 0 16,-21 0-16,21-1 0,1 1 16,-22 0-16,21 0 0,0 0 0,0 0 15,0-1-15,0 22 0,1 0 31,-1 0-31</inkml:trace>
  <inkml:trace contextRef="#ctx0" brushRef="#br1" timeOffset="49056.17">13864 3704 0,'0'0'0,"0"-21"0,0 0 0,0 0 16,0 0-16,0-1 16,-21 22-16,0-21 0,0 21 15,-1 0-15,1 0 0,0 0 16,0 0-16,0 0 15,0 0-15,-1 21 0,1 1 0,0-1 16,0 0-16,0 0 0,0 0 0,-1 0 16,22 22-16,0-22 0,0 0 15,-21 0-15,21 0 0,0 1 0,0-1 16,0 0-16,0 0 16,0 0-16,21-21 0,1 0 15,-1 0-15,0 0 0,0 0 16,0 0-16,0-21 0,1 21 15,-1-21-15,0 21 0,0-21 0,0 0 16,-21-1-16,21 1 0,1 0 16,-22 0-16,21 0 0,-21 0 15,0-1-15,0 1 0,0 0 0,0 0 16,0-21-16,0 20 16,0 1-16,0 42 31,0 1-31,0-1 0,0 0 15,0 0-15,0 0 0,0 0 0,0 1 16,0-1-16,0 21 0,0-21 16,0 0-16,0 1 0,0-1 15,0 0-15,21-21 16,0 0 0,0 0-1,0 0-15</inkml:trace>
  <inkml:trace contextRef="#ctx0" brushRef="#br1" timeOffset="49391.98">14224 3175 0,'0'0'16,"0"21"-1,0 0 1,0 1-16,0-1 16,0 21-16,0-21 0,0 22 0,0-22 15,0 21-15,0 0 0,-21-20 16,21 20-16,0-21 0,0 21 0,0-20 16,0 20-16,-21-21 0,21 0 0,0 0 15,0 1-15,0-1 0,0 0 16,0 0-16,0 0 0,-22-21 15,22 21-15,22-42 63</inkml:trace>
  <inkml:trace contextRef="#ctx0" brushRef="#br1" timeOffset="49855.23">14330 3641 0,'0'21'15,"0"0"1,0 0 0,-21 0-16,21 1 0,0-1 15,0 0-15,0 0 16,0 0-16,0 0 15,0 1-15,21-1 16,0-21 0,0 0-16,0 0 15,0 0-15,1 0 0,-1 0 16,0 0-16,0 0 16,0-21-16,-21-1 0,0 1 15,21 0-15,-21 0 0,0 0 16,0 0-1,0-1-15,0 1 0,0 0 0,0 0 16,-21 0-16,0 21 0,21-21 16,-21 21-16,21-22 0,-21 22 0,0 0 15,-1 0-15,1 0 16,0 22-16,21-1 16,0 0-16,-21-21 15,21 21-15,0 0 16,21-21-1,0 0 1</inkml:trace>
  <inkml:trace contextRef="#ctx0" brushRef="#br1" timeOffset="50327.96">14647 3641 0,'21'0'47,"1"0"-31,-1 21-16,-21 0 0,21 0 15,0 0 1,-21 1-16,0-1 0,21 0 15,-21 0-15,0 0 16,0 0-16,0 1 16,0-1-1,0 0 1,-21-21-16,21-21 47,0 0-47,0-1 15,0 1-15,0 0 16,0 0-16,0 0 0,0 0 16,0-1-16,21 22 0,-21-21 0,0 0 15,0 0-15,21 0 16,1 21-16,-22-21 0,21 21 16,-21-22-16,21 22 15,-21-21-15,21 0 16,-21 0-16</inkml:trace>
  <inkml:trace contextRef="#ctx0" brushRef="#br1" timeOffset="50880.3">13991 3366 0,'0'-22'32,"21"22"-32,0 0 0,22 0 0,-22 0 15,0 0-15,21-21 16,-20 21-16,20-21 0,-21 21 0,21 0 15,-20 0-15,20 0 0,-21 0 16,0-21-16,0 21 0,1 0 0,-1-21 16,0 21-16,0 0 0,0 0 15,-42 0 95,0 0-95</inkml:trace>
  <inkml:trace contextRef="#ctx0" brushRef="#br1" timeOffset="55359.52">9292 2582 0,'0'0'0,"-21"0"16,0 0-16,0 0 16,-1 0-16,22 22 0,-21-22 15,42 0 17,1 0-32,-1 0 15,0 0-15,21 0 0,-21 0 16,22 0-16,-22 0 0,21 0 15,1-22-15,-1 22 0,-21 0 0,21 0 16,1 0-16,-1 0 0,0 0 0,-20 0 16,20 0-16,-21 0 0,21 0 15,-20 0-15,-1 0 0,0 0 0,0 0 16,0 0-16</inkml:trace>
  <inkml:trace contextRef="#ctx0" brushRef="#br1" timeOffset="56401.92">9207 3598 0,'-21'0'16,"0"0"15,0 0-15,21 22-16,0-1 0,0 0 0,0 0 15,0 0-15,0 0 0,0 1 16,0-1-16,0 0 0,0 21 0,0-21 15,0 1-15,-21 20 0,21-21 16,0 0-16,0 0 0,-21 22 0,21-22 16,0 0-16,0 0 0,0 0 15,0 1-15,-22-22 16,1 0 0,21-22 15,0 1-31,0 0 0,0 0 15,0 0-15,0 0 0,0-1 16,0-20-16,0 21 0,0 0 0,0-22 16,21 22-16,1 0 0,-22-21 15,21 21-15,0-22 0,-21 22 0,21 0 16,0-21-16,-21 20 0,21 1 16,1 0-16,-1 0 0,0 0 15,-21 0-15,21 21 0,0-22 0,0 22 16,1 0-1,-1 0-15,-21 22 0,0-1 16,0 0-16,21 0 0,-21 0 16,21 0-16,-21 22 0,0-22 0,0 21 15,0-21-15,21 22 0,-21-1 0,0-21 16,0 22-16,0-1 0,0-21 16,0 21-16,0-20 0,0-1 0,0 21 15,0-21-15,0 0 0,0 1 16,0-1-16,0 0 0,0 0 0,0 0 15,0 0 1,-21-21 15,21-21-31,0 0 16</inkml:trace>
  <inkml:trace contextRef="#ctx0" brushRef="#br1" timeOffset="56712.75">9186 4001 0,'0'-22'15,"21"22"1,1 0-16,-1 0 0,-21-21 15,21 21-15,0 0 0,0 0 16,0 0-16,1-21 0,-1 21 0,0 0 16,0 0-16,0 0 0,0 0 15,-21-21-15,22 21 0</inkml:trace>
  <inkml:trace contextRef="#ctx0" brushRef="#br1" timeOffset="57136.5">9758 3874 0,'21'0'16,"0"0"0,0 0-1,0 0-15,1 0 0,-1 0 16,0 0-1,-21-22-15,0 1 16,0 0 0,-21 21-1,0 0-15,-1 0 16,1 0 0,0 0-16,0 21 15,21 0 1,0 1 15,21-22 0,0 0-31</inkml:trace>
  <inkml:trace contextRef="#ctx0" brushRef="#br1" timeOffset="57724.7">10245 3662 0,'0'0'0,"-22"0"47,22 21-47,-21-21 0,21 21 0,0 0 15,0 1 1,-21-1-16,21 0 0,-21-21 0,21 21 16,0 0-16,0 22 0,0-22 0,0 0 15,0 0-15,0 0 0,0 22 16,0-22-16,0 0 0,0 0 0,0 0 16,0 0-16,0 1 0,0-1 15,0 0-15,0 0 16,21-21-16,0 0 15,0 0-15,1 0 16,-1 0-16,0 0 0,0-21 16,0 21-16,0-21 0,1 0 0,-1-1 15,0 1-15,0 0 16,-21 0-16,0 0 0,21 0 0,-21-1 16,21 1-16,-21 0 0,0 0 15,0 0-15,0 0 0,0-1 0,0 1 16,0 0-16,0 0 0,-21 0 0,21 0 15,-21-1-15,0 1 16,0 0-16,0 21 0,-1-21 16,1 21-16,0 0 15,0 0-15,0 0 0,0 0 16,-1 0-16,1 21 16,0 0-16,0 0 15,21 1-15,0-1 16,-21 0-16,0 0 0,-1 0 15,22 0-15,-21-21 16,0 22-16</inkml:trace>
  <inkml:trace contextRef="#ctx0" brushRef="#br1" timeOffset="59667.89">7154 2858 0,'0'0'0,"-21"0"0,0 0 16,0 0-16,0 0 31,42 0 31,0 0-62,0 0 0,21 0 16,-20 0-16,20 0 0,0 0 16,1 0-16,20 0 0,-21 0 0,1 0 15,20-22-15,1 22 0,-22 0 16,22 0-16,-22-21 0,0 21 16,1-21-16,-1 21 0,0 0 0,1 0 15,-22 0-15,0-21 0,0 21 16,0 0-16,0 0 0,1 0 15</inkml:trace>
  <inkml:trace contextRef="#ctx0" brushRef="#br1" timeOffset="60415.99">6540 3641 0,'0'0'0,"-21"-21"15,21-1 1,-21 44 31,21-1-47,0 0 0,0 0 15,0 0-15,0 22 0,0-22 16,0 0-16,0 21 0,0-21 0,0 22 16,0-22-16,0 21 0,0 1 0,0-22 15,-21 21-15,21-21 0,0 22 16,-21-22-16,21 0 0,0 0 0,0 0 15,0 0-15,0 1 16,0-1-16,-21-21 0,21 21 16,0-42 15,0 0-31,0-1 16,0 1-16</inkml:trace>
  <inkml:trace contextRef="#ctx0" brushRef="#br1" timeOffset="61023.64">6456 3747 0,'0'0'0,"0"-22"0,0 1 16,0 0-1,21 0-15,0 21 16,-21-21-16,21 21 0,0 0 16,1-21-16,-1-1 0,0 22 0,0 0 15,21 0-15,-20 0 0,-1 0 16,0 0-16,0 0 0,21 0 0,-20 0 16,-1 0-16,0 22 0,0-1 0,0 0 15,-21 0-15,0 0 16,21 0-16,-21 1 0,0-1 0,0 0 15,0 0-15,0 0 0,-21 0 16,0 1-16,0-1 0,0 0 0,-22 0 16,22 0-16,-21 0 0,21 1 0,0-1 15,-22-21-15,22 21 0,-21 0 16,21-21-16,-1 0 0,1 0 0,0 0 16,0 0-16,0 0 15,0 0-15,21-21 16,0 0-16,0 0 15,21 21 1,0 0 0,0 21-16,0-21 15,0 21-15,1 0 0,-1 0 16,0-21-16,0 21 0,0 1 16,0-1-16,1-21 0,-1 21 0,0 0 15,0-21-15,0 21 0,0-21 16,1 21-16,-1-21 15,0 0-15,0 0 63</inkml:trace>
  <inkml:trace contextRef="#ctx0" brushRef="#br1" timeOffset="61388.71">7197 4001 0,'0'21'31,"21"-21"0,0 0-15,-21-21-16,21 21 0,-21-22 16,21 22-16,-21-21 15,-21 21 1,0 0 0,0 0-16,0 0 15,-1 0-15,22 21 16,0 1-1,0-1 1,22-21 15,-1 0-31</inkml:trace>
  <inkml:trace contextRef="#ctx0" brushRef="#br1" timeOffset="61760.5">7472 3704 0,'0'0'0,"0"-21"16,0 42 15,0 0-16,21 1-15,-21-1 0,21 0 16,0 0-16,-21 0 0,21 0 16,-21 1-16,0-1 0,22 0 0,-22 0 15,21 21-15,-21-20 0,0-1 0,0 0 16,0 0-16,0 0 0,0 0 16,0 1-16,0-1 0,0 0 0,0 0 15,0 0 1,21-21 15,-21-21-15,21 0-16,-21 0 15,0 0-15</inkml:trace>
  <inkml:trace contextRef="#ctx0" brushRef="#br1" timeOffset="62148.8">8022 3620 0,'0'-22'31,"0"44"-15,-21-22-1,21 21-15,-21 0 0,0 0 16,-1 21-16,22-20 0,-21-1 16,0 0-16,21 0 0,0 0 15,-21 22-15,0-22 0,21 0 16,-21 0-16,21 21 0,0-20 0,-22-1 16,1 0-16,21 0 0,-21 0 15,21 0-15,0 1 0,0-1 16,-21 0-16,21 0 0,-21-21 15,21 21 1,-21-21 15</inkml:trace>
  <inkml:trace contextRef="#ctx0" brushRef="#br1" timeOffset="63344.1">2159 2752 0,'0'0'0,"-21"0"16,0 0 0,42 0 46,0 0-62,0 0 0,0 0 16,0 0-16,22 0 0,-1 0 15,0 0-15,1 0 0,20 0 0,-20 0 16,20 0-16,22 0 0,-22 0 16,1 0-16,20 0 0,-20 0 0,-1 0 15,22 0-15,0 0 0,-22 0 16,22 0-16,0 0 0,-1 0 0,22 0 16,-21 0-16,-1 0 0,-20 0 15,21 0-15,-1 0 0,-20 0 16,20 21-16,-20-21 0,-1 0 0,22 0 0,-21 0 15,-1 0-15,1 0 16,-1 0-16,1 0 0,-1 0 0,-21 0 16,1 0-16,-1 0 0,0 0 15,-20 0-15,-1 0 0,21 0 0,-21 0 16,0 0 0,-42 0 15,0 0-31,0 0 0,0 0 15,-22 21-15,22-21 0,-21 21 0</inkml:trace>
  <inkml:trace contextRef="#ctx0" brushRef="#br1" timeOffset="63975.73">974 3789 0,'0'0'0,"-22"-21"0,22 0 16,-21-1-1,0 22-15,0-21 16,0 0-16,0 21 16,-1 0-16,1 0 0,0 0 15,0 0-15,0 0 0,0 0 0,-1 21 16,-20 0-16,21 1 0,0-1 15,-22 0-15,1 0 0,21 0 16,0 22-16,-22-1 0,22 0 16,21 1-16,0-1 0,0 21 15,0-20-15,0-1 0,0 0 0,0 1 16,21-22-16,1 21 0,20-21 16,-21 1-16,21-1 0,-20 0 15,20-21-15,0 0 0,-21 0 0,22 0 16,-1 0-16,0 0 0,-20 0 15,20 0-15,-21-21 0,21 0 0,1-1 16,-22 1-16</inkml:trace>
  <inkml:trace contextRef="#ctx0" brushRef="#br1" timeOffset="64302.55">1439 3450 0,'-21'21'15,"0"1"1,21-1-16,-21 21 0,21-21 0,0 22 16,0-22-16,0 21 0,-21 0 15,21 1-15,0-1 0,-22 0 0,22 1 16,0-1-16,0 22 15,0-22-15,0 0 0,0 1 16,0-1-16,0 0 0,0 1 0,0-22 16,0 0-16,0 21 0,0-21 15,0 1-15,22-22 16,-1 0 0,0 0-16,0-22 0,0 1 15</inkml:trace>
  <inkml:trace contextRef="#ctx0" brushRef="#br1" timeOffset="65679.78">2053 3937 0,'0'0'0,"0"-21"16,0 0-1,0 0-15,0-1 0,-21 1 16,0 21-16,21-21 0,-21 21 16,-1-21-16,1 21 0,0 0 0,0 0 15,0 0 1,0 0-16,-1 21 0,1 0 0,21 0 16,-21 1-16,0 20 0,21-21 15,-21 21-15,21-20 0,0 20 0,0 0 16,0 1-16,0-22 0,0 21 15,0-21-15,0 22 0,0-22 0,0 0 16,0 0-16,0 0 0,21-21 16,0 0-16,0 0 15,0 0-15,1 0 0,-1 0 16,0-21-16,0 0 0,0 0 16,0 0-16,1-1 0,-22 1 0,21 0 15,0 0-15,-21-21 0,0 20 16,21-20-16,-21 21 0,21-21 15,-21 20-15,0 1 0,0 0 16,0 0-16,0 0 0,0 0 0,0-1 16,0 44 15,0-1-31,0 0 16,0 0-16,0 0 0,0 0 0,0 1 15,0 20-15,0-21 0,0 21 16,0-20-16,0-1 0,0 21 0,21-21 15,-21 0-15,0 1 0,0-1 16,22 0-16,-22 0 0,21-21 16,0 0-16,-21 21 0,21-21 15,0 0-15,0 0 0,1 0 0,-1 0 16,0 0-16,0-21 0,0 0 16,0 0-16,1 21 0,-1-21 0,-21-1 15,21-20-15,0 21 0,0 0 16,0-22-16,-21 22 0,0 0 0,22-21 15,-22 21-15,0-1 0,21-20 16,-21 21-16,0 0 0,-21 21 31,-1 21-15,22 0-16,0 0 16,0 0-16,0 1 0,0 20 0,0-21 15,0 0-15,0 0 0,0 1 16,0-1-16,0 0 0,0 0 0,0 0 15,0 0-15,22 1 16,-22-1-16,21-21 0,-21 21 0,0 0 16,0 0 15,-21-21 0,-1 0-31,22-21 0,-21 21 16,0-21-16,0 21 0,21-21 15,-21 21-15,0 0 16,21 21 15,0 0-15,0 0-16,21 0 16,0 1-16,0-22 15,0 0-15,0 21 0,1-21 16,-1 0-16,0 0 15,0 0-15,0 0 0,0 0 16,1 0-16,-1-21 0,21-1 0,-21 22 16,22-21-16,-22 0 0,0 0 15,21 0-15,-21 0 0,1-1 16,-1 1-16,0-21 0,0 21 0,0 0 16,0-22-16,-21 22 0,0 0 15,0 0-15,0 0 0,0-1 16,0 44-1,-21-22 1,21 21-16,-21 0 0,21 0 16,0 0-16,0 0 0,0 1 0,0-1 15,0 0-15,0 0 16,0 0-16,0 0 0,0 1 16,21-1-16,0-21 0,-21 21 15,0 0-15,0 0 16,0 0-1,-21-21 1,0 0 0,0 0-16,0 0 15,0 0-15,42-21 32,0 0-17,0 21-15</inkml:trace>
  <inkml:trace contextRef="#ctx0" brushRef="#br1" timeOffset="66227.47">3323 4001 0,'0'0'0,"0"-22"0,0 44 47,0-1-47,0 0 0,0 0 15,0 0-15,0 0 0,0 1 16,0-1-16,0 0 0,0 0 16,0 0-16,0 0 0,0 1 15,0-1-15,0 0 0,0 0 16,0 0-16,0 0 16,-21-21-16,0-21 46,21 0-46,0 0 16,0 0-16,0 0 16,0-22-16,0 22 0,21 0 0,0-21 15,-21 20-15,21-20 0,0 21 16,1-21-16,20 20 0,-21 1 16,0 0-16,22 21 0,-1-21 15,-21 21-15,21 0 0,-20 0 0,20 0 16,-21 21-16,0-21 0,22 21 15,-43 0-15,21 1 0,0 20 0,-21-21 16,21 0-16,-21 0 0,0 22 0,0-22 16,0 0-16,0 0 0,0 22 15,0-22-15,-21 0 0,21 0 0,-21 0 16,0-21-16,21 21 0,0 1 16,-22-22-16,22 21 0,-21-21 15,42 0 16,1 0-31,-1-21 0,0 21 16,0-22-16</inkml:trace>
  <inkml:trace contextRef="#ctx0" brushRef="#br1" timeOffset="66751.69">4339 4043 0,'0'0'0,"0"-21"0,0 0 0,-21-1 16,0 22-16,0-21 0,21 0 0,-22 21 16,1-21-1,0 21-15,0 0 0,0 0 16,0 0-16,21 21 0,-22 0 16,1-21-16,21 43 0,-21-22 0,0 0 15,0 21-15,21-21 0,-21 22 16,21-22-16,-22 21 0,22-21 0,-21 1 15,21 20-15,0-21 0,0 0 0,0 0 16,0 1-16,21-22 16,1 0-16,-1 0 0,0 0 15,0 0-15,0 0 0,0 0 16,1 0-16,-1 0 0,-21-22 16,21 1-16,0 0 0,0 0 0,-21 0 15,21 0-15,-21-1 0,22 1 16,-22 0-16,0 0 0,0 0 0,0-22 15,0 22-15,0 0 0,0 0 16,0 0-16,0 42 31,-22 0-31,22 0 16,0 22-16,0-22 0,0 0 16,0 0-16,0 0 0,0 0 0,0 1 15,0-1-15,0 0 0,0 0 16,22 0-16,-1-21 15,0 0 1,0 0-16,0 0 16,0 0-16,1-21 0,-22 0 15</inkml:trace>
  <inkml:trace contextRef="#ctx0" brushRef="#br1" timeOffset="67469.66">4508 4043 0,'0'0'0,"-21"21"47,21 0-47,0 0 0,0 1 15,0-1-15,0 0 16,0 0-16,0 0 0,0 0 0,0 1 16,0-1-16,0 0 0,0 0 0,0 0 15,0 0-15,0 1 16,-21-22 15,21-22 0,0 1-31,0 0 0,0 0 16,0 0-16,0 0 0,0-1 16,0 1-16,0-21 0,21 21 15,0 0-15,-21-1 0,22 1 0,-1 0 16,0 0-16,-21 0 0,21 21 15,0 0-15,0 0 0,1 0 16,-1 0-16,0 0 0,-21 21 16,21 0-16,-21 0 0,21 0 15,-21 1-15,0-1 0,0 0 0,0 0 16,0 0-16,0 0 0,0 1 16,0-1-16,0 0 0,0 0 15,0 0-15,-21-21 31,21-21 1,0 0-32,0 0 15,0 0-15,21-1 0,-21 1 0,21 0 16,1-21-16,-22 21 0,21-1 16,0-20-16,0 21 0,0 0 0,0 21 15,1-21-15,-1 21 0,0 0 16,0 0-16,0 0 0,-21 21 15,0 0-15,0 0 0,0 0 0,21 0 16,-21 1-16,0-1 16,0 0-16,0 0 0,0 0 15,0 0-15,0 1 0,0-1 16,-21-21-16,21 21 16,21-42 30,1 0-46</inkml:trace>
  <inkml:trace contextRef="#ctx0" brushRef="#br1" timeOffset="67887.64">5186 4170 0,'21'0'15,"0"0"1,0 0-16,0 0 15,1 0-15,-22-21 0,21 21 16,0-21-16,0-1 16,0 22-16,0-21 0,-21 0 0,22 0 15,-22 0-15,21 21 16,-21-21-16,0-1 0,0 1 16,0 0-16,0 0 15,-21 21-15,-1 0 16,1 0-16,0 0 0,21 21 15,-21-21-15,0 21 0,21 0 0,-21 1 16,-1 20-16,1-21 0,21 0 16,0 22-16,-21-22 0,21 21 0,-21-21 15,21 0-15,0 1 0,0-1 16,0 0-16,0 0 0,0 0 0,21 0 16,0-21-16,0 0 15,1 0-15,-1 0 16,0 0-16,0 0 0,0-21 0,0 0 15,1 21-15,-1-21 0,0 21 16,0-21-16,0 21 16,-21-21-16</inkml:trace>
  <inkml:trace contextRef="#ctx0" brushRef="#br1" timeOffset="68548.06">7112 7006 0,'0'21'31,"0"1"-31,0-1 0,0 0 16,0 0-16,0 0 0,0 22 0,0-22 15,0 0-15,0 0 0,0 0 16,0 0-16,0 1 0,0-1 0,0 0 16,0 0-1,0-42 17,0 0-32,0 0 0,0-1 0,0 1 15</inkml:trace>
  <inkml:trace contextRef="#ctx0" brushRef="#br1" timeOffset="68748.06">7154 6752 0,'0'-21'16,"0"42"46,21-21-62,1 0 16,-1 0-16,0 21 0</inkml:trace>
  <inkml:trace contextRef="#ctx0" brushRef="#br1" timeOffset="69232.49">7683 6964 0,'0'0'0,"-21"0"0,0 21 15,21 0-15,0 0 0,-21-21 16,21 22-16,-21-1 0,21 0 16,0 0-16,0 0 0,-21 0 15,21 1-15,0-1 0,0 0 0,0 0 16,0 0-16,0 0 15,0 1-15,0-44 47,0 1-31,0 0-16,0 0 0,0 0 16,0-22-16,21 22 0,-21 0 15,21-21-15,0 21 0,0-1 0,22 1 16,-22 0-16,0 0 0,21 0 15,1 21-15,-22 0 0,0 0 0,21 0 16,-21 0-16,22 0 0,-22 21 0,0 0 16,0 0-16,0 0 0,1 22 15,-22-22-15,0 21 0,0-21 0,0 22 16,0-22-16,0 21 0,0-21 16,0 22-16,0-22 0,0 0 0,0 0 15,0 0-15,-22 1 16,22-1-16,0-42 31,22-1-31,-22 1 0</inkml:trace>
  <inkml:trace contextRef="#ctx0" brushRef="#br1" timeOffset="69527.95">8488 6604 0,'0'0'0,"0"21"32,0 0-32,0 1 0,0 20 15,0-21-15,0 21 0,0-20 16,0 20-16,0 0 0,0 1 0,0-1 16,0 0-16,-21 1 0,21-1 0,-22-21 15,22 21-15,0 1 0,0-1 16,0-21-16,0 22 0,0-22 0,0 0 15,0 0-15,0 0 0,22 0 16,-1-21-16,0 0 16,0 0-16,0 0 0,0-21 15,-21 0-15,22 0 0,-22 0 16,21 0-16,-21-1 0</inkml:trace>
  <inkml:trace contextRef="#ctx0" brushRef="#br1" timeOffset="69711.89">8445 6985 0,'0'0'0,"22"0"31,-1 0-31,0 0 16,0 0-16,0 0 15,0 0-15,1 0 0,-1-21 16,0 21-16,0 0 0,0 0 15,-21-21-15,21 21 0</inkml:trace>
  <inkml:trace contextRef="#ctx0" brushRef="#br1" timeOffset="70472.96">10562 7091 0,'21'0'15,"0"0"-15,1-21 16,-1 21-16,0-21 0,0 21 16,0-22-16,0 1 0,1 0 15,-22 0-15,0 0 0,0 0 0,0-1 16,0 1-16,0 0 0,0 0 15,-22 0-15,1 0 0,0 21 0,0-22 16,0 1-16,0 21 0,-1 0 16,-20 0-16,21 0 0,0 21 0,0-21 15,-1 22-15,-20-1 0,21 21 0,0-21 16,21 22-16,-21-22 0,21 21 16,-22 0-16,22 1 0,0-22 0,0 21 15,0 1-15,0-1 0,0-21 0,0 21 16,0-20-16,22-1 15,-1 0-15,0 0 0,0-21 16,0 0-16,0 0 0,22 0 0,-22 0 16,0 0-16,0 0 0,22-21 0,-22 0 15,21 0-15,-21-1 0,0 1 16,22 0-16,-22 0 0,0-21 0,0 20 16,0 1-16,1-21 0,-22 21 0,0 0 15,0-22-15,0 22 0,0 0 16,0 0-16,0 0 0,0-1 0,0 44 47,0-1-47,0 0 0,0 0 0,0 21 15,0-20-15,0-1 0,0 21 0,0-21 16,0 22-16,21-22 0,0 0 16,0 21-16,0-21 0,0 1 0,1-22 15,-1 21-15,0-21 0,21 0 0,-21 0 16,1 0-16,20 0 0,-21 0 15,21 0-15,1 0 0,-1-21 0,0-1 16</inkml:trace>
  <inkml:trace contextRef="#ctx0" brushRef="#br1" timeOffset="70724.44">12150 6900 0,'0'22'16,"21"-22"-1,0 0 1,0 0-16,0 0 16,0 0-16,1 0 0,-1 0 0,0 0 15,0-22-15,0 22 16,0 0-16</inkml:trace>
  <inkml:trace contextRef="#ctx0" brushRef="#br1" timeOffset="70876.89">12107 7027 0,'0'0'0,"-21"22"0,21-1 15,21-21 1,0 0-16,1 0 15,-1 0-15,0 0 16,0 0-16,0-21 0,22 21 16,-22-22-16,0 22 0,21-21 0,-21 21 15</inkml:trace>
  <inkml:trace contextRef="#ctx0" brushRef="#br1" timeOffset="71256.17">13504 6646 0,'0'22'0,"0"-1"15,0 0-15,0 0 0,0 0 0,0 22 16,0-1-16,0-21 0,0 21 16,0 1-16,0-1 0,0-21 0,0 22 15,0-1-15,-21-21 0,21 21 16,-21-20-16,21-1 0,0 0 0,0 0 15,0 0-15,0 0 16,0-42 0,21 21-1,0-21-15</inkml:trace>
  <inkml:trace contextRef="#ctx0" brushRef="#br1" timeOffset="71679.5">13928 6752 0,'0'0'16,"0"-21"-16,-22 21 16,1 21-1,0 0-15,0 1 16,0-1-16,0 21 0,21-21 16,-22 0-16,1 1 0,21 20 0,0-21 15,0 21-15,-21-20 0,21-1 0,0 21 16,0-21-16,0 0 0,0 1 15,0-1-15,0 0 0,0 0 0,21-21 16,0 0-16,1 21 0,-1-21 0,0 0 16,21 0-16,-21 0 0,22-21 15,-22 21-15,21-21 0,-21 0 0,22 0 16,-22-1-16,0 1 0,0 0 16,0 0-16,1-21 0,-1 20 15,-21-20-15,0 0 0,0 21 0,0-22 16,0 1-16,0 0 0,0-1 0,-21 1 15,-1 0-15,1 20 0,0 1 16,0-21-16,0 42 0,0-21 0,-1 0 16,1 21-16,-21 0 0,21 0 0,0 0 15,-1 0-15,1 0 16,0 21-16,0 0 0,21 0 16,-21-21-16,0 0 15</inkml:trace>
  <inkml:trace contextRef="#ctx0" brushRef="#br1" timeOffset="72219.2">13779 6456 0,'0'0'0,"-21"0"0,21-21 0,-21 0 15,21-1-15,0 1 16,0 0-16,0 0 0,0 0 16,0 0-1,0-1-15,0 1 0,0 0 0,0 0 16,-21-21-16,21 20 0,-21 1 0,21-21 16,-21 0-16,-1 20 0,-20-20 15,21 0-15,0 21 0,-22-22 0,22 1 16,-21 0-16,0 20 0,-22-20 15,22 21-15,-22-21 0,1 20 0,-22 1 16,22 0-16,-22 0 0,0 0 16,1 21-16,-1-21 0,0 21 0,-21 0 15,1 0-15,20 0 0,-21 0 0,0 0 16,0 21-16,22 0 0,-22 0 16,21 21-16,1-20 0,-1 20 15,0 0-15,1 1 0,20-1 16,1 21-16,-1-20 0,22-1 0,-22 0 15,22 1-15,0-22 0,-1 21 0,22 1 16,-21-22-16,21 0 0,-1 0 16,1 0-16,0 0 0,0 1 0,21-1 15,0 0-15,-21-21 16,0 0 31,-1-21-32</inkml:trace>
  <inkml:trace contextRef="#ctx0" brushRef="#br1" timeOffset="72508.03">10626 6033 0,'0'0'16,"-22"-22"-1,22 1-15,0 42 16,0 1 0,0-1-16,0 0 0,0 0 15,0 21-15,0-20 0,0-1 16,0 0-16,0 21 0,0-21 0,0 1 16,0-1-16,0 0 0,0 0 15,0 0-15,0 0 0,22-21 31,-1 0-31,0 0 16,0 0-16,-21-21 0,21 0 0,0 21 16,1-21-16,-1 0 0,0 21 15,0-21-15</inkml:trace>
  <inkml:trace contextRef="#ctx0" brushRef="#br1" timeOffset="72747.89">11345 6138 0,'21'0'16,"-21"22"-16,-21-22 15,0 21-15,0-21 0,-21 21 0,20 0 16,-20-21-16,21 21 0,-21 0 0,-1-21 16,1 22-16,21-1 15,-22-21-15,22 21 0,-21 0 0,21-21 16,0 21-16,-1 0 0,1-21 0,0 0 15,21 22-15,-21-1 16,0 0-16,21 0 16,-21 0-16</inkml:trace>
  <inkml:trace contextRef="#ctx0" brushRef="#br1" timeOffset="76447.89">12848 2519 0,'-21'0'47,"21"21"-32,0 0-15,0 0 16,0 1-16,0-1 15,0 0-15,0 0 0,21 0 0,-21 0 16,21 1-16,0-1 0,1 0 16,-1 0-16,0-21 0,0 21 15,21 0-15,-20-21 0,20 22 0,-21-22 16,21 0-16,-20 21 0,20-21 16,0 0-16,1 0 0,-1 0 15,0 0-15,1 0 0,-22 0 0,21 0 0,0 0 16,1 0-16,-1 0 0,0 0 15,1 0-15,-1 0 0,0 0 16,1 0-16,-1-21 0,-21 21 0,22 0 16,-1-22-16,21 1 0,-20 21 15,-1-21-15,0 0 0,22 21 0,-22-21 16,22 0-16,-22-1 0,22 1 0,-22 0 16,0 21-16,22-21 0,-22 0 15,0 0-15,1-1 0,-1 22 0,0-21 16,1 21-16,-1 0 0,0-21 0,1 0 15,-1 21-15,0 0 0,1 0 16,-22 0-16,21 0 0,1 0 0,-1 0 16,-21 0-16,21 0 0,1 0 15,-22 21-15,0-21 0,21 21 16,-20-21-16,-1 21 0,0 1 0,0-22 16,0 21-16,-21 0 0,21 0 15,1-21-15,-22 21 0,21 0 0,-21 1 16,0-1-16,0 0 0,21 0 15,-21 0-15,0 0 0,0 1 16,0-1-16,0 0 16,0 0-16,0 0 15,21-21 32,-21-21-31,0 0-16,21 21 0,-21-21 0,21 0 15,-21-1-15,22 1 16,-1 0-16,0 0 0,0 0 0,0 0 16,0-1-16,1 1 0,-1 0 0,0 0 15,0 0-15,0 0 0,22 21 16,-22-22-16,0 22 0,21-21 0,-21 21 16,1-21-16,-1 21 0,21 0 15,-21 0-15,0 0 0,1 0 16,20 0-16,-21 0 0,21 0 0,-20 0 15,20 21-15,0 0 0,22-21 16,-22 22-16,0-1 0,22-21 0,-22 21 16,1-21-16,-1 21 0,0-21 0,1 0 15,-1 21-15,-21-21 0,21 0 16,1 0-16,-22 0 0,21 0 0,-21 0 16,1 0-16,20 0 0,-21 0 0,0-21 15,0 21-15,22-21 0,-22 0 16,0 0-16,0-1 0,0 1 0,1 0 15,-1 0-15,-21 0 0,21 0 16,-21-1-16,21 1 0,-21 0 16,0 0-16,21 21 0,-21-21 0,0 0 0,0-1 31,-21 1-15,0 21-1,0 0-15,21-21 0,-21 0 16,-1 21-16</inkml:trace>
  <inkml:trace contextRef="#ctx0" brushRef="#br1" timeOffset="77953.08">12573 1355 0,'-21'21'32,"0"-21"14,21-21-46,0 0 32,-22-1-32,1 1 0,0 0 15,0 0-15,0 0 16,0 0-16,-1-1 16,1 1-16,0 0 0,0 0 0,0-21 15,-22 20-15,22 1 0,-21-21 16,21 21-16,-22 0 0,1-22 0,21 22 15,-21-21-15,-1 21 0,1-1 16,0 1-16,-1 0 0,1 0 0,0 0 16,-22 0-16,22-1 0,-1 1 15,1 21-15,0-21 0,-1 21 0,-20 0 16,21 0-16,-1-21 0,-20 21 16,20 0-16,-20 0 0,21 0 0,-22 0 15,1 0-15,-1 0 0,1 0 16,20 0-16,-20 0 0,-1 0 15,22 0-15,-22 0 0,22 0 0,-21 0 16,-1 0-16,22 0 0,-22 0 16,22 0-16,-22 0 0,22 21 0,-21-21 15,20 21-15,-20-21 0,20 21 16,-20 1-16,21-1 0,-22-21 0,22 21 16,-1 0-16,-20 0 0,21 0 15,-1 1-15,1-1 0,0 0 0,20 0 16,-20 0-16,21 0 0,0 1 15,0-1-15,21 0 0,-22-21 0,1 21 16,21 0-16,-21-21 0,21 21 16,-21-21-16,0 22 15,0-22 1,21-22 62,0 1-62,0 0-16,0 0 0,0 0 15,0 0-15,21-1 16,-21 1-16,0-21 0,21 21 0,-21 0 16,21-1-16,-21 1 15,0 0-15,21 0 0,0 0 0,-21 0 16,22-1-16,-22 1 15,0 42 32,0 1-47,-22-1 0,22 0 16,-21 0-16,21 0 0,-21 22 16,21-22-16,0 21 0,-21-21 15,21 22-15,-21-22 0,0 0 0,21 21 16,-22-21-16,1 1 0,0-22 0,21 21 15,-21-21 1,21 21-16,-21-21 0,21-21 31,0 0-15,21 21 0,0 0-1,21 0-15,-20 0 0,-1 21 16,21 0-16,-21-21 0,22 0 0,-1 21 15,-21-21-15,21 0 0,1 0 16,-22 0-16,21 21 0,-21-21 0,22 0 16,-22 0-16,0 0 0,0 0 15,0 0-15,1 0 0,-22 21 16,21-21 0,-21 22-1</inkml:trace>
  <inkml:trace contextRef="#ctx0" brushRef="#br1" timeOffset="81715.92">7070 7874 0,'0'0'0,"-22"0"0,44 0 47,-1 0-47,0 0 0,0 0 0,21 0 16,1 0-16,20 0 0,-20 0 0,41 0 16,-20 0-16,20 21 15,22-21-15,-21 0 0,0 0 0,20 0 16,-20 0-16,0 0 0,-22 21 0,22-21 15,-22 0-15,-20 0 0,20 0 16,-20 22-16,-1-22 0,-21 0 0,0 0 16,0 0-16,1 0 0,-44 0 78,1 0-78,0 0 15,21-22-15</inkml:trace>
  <inkml:trace contextRef="#ctx0" brushRef="#br1" timeOffset="101735.75">13462 11790 0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32:3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1376 0,'0'0'0,"21"-21"16,-21 0-1,21 21-15,-21-22 16,0 1-16,0 0 15,0 0-15,0 0 16,0 0-16,0-1 16,0 1-1,0 0-15,-21 21 32,21 21-1,0 0-31,-21 1 15,21 20-15,0-21 0,0 21 16,0-20-16,0 20 0,0 0 0,0 1 16,0-1-16,0 0 0,0 22 15,0-1-15,0-20 0,0 20 16,0 1-16,0-22 0,0 0 0,0 22 16,0-22-16,0 0 15,0 1-15,0-1 0,0-21 0,0 22 16,0-22-16,0 0 0,0 21 15,0-21-15,0 1 0,0-1 16,0 0 0,-21-21-1,21-21 1,0 0-16,0-1 0,0 1 16,-21 0-16,21-21 0,0 21 15,-22-22-15</inkml:trace>
  <inkml:trace contextRef="#ctx0" brushRef="#br0" timeOffset="588.66">1101 1207 0,'0'0'0,"-22"-22"16,1 1-16,0 0 16,21 0-16,0 0 0,0 0 15,0-1-15,0 1 16,0 0-16,0 0 0,0-21 15,21 20-15,0 1 0,1 0 0,20 0 16,-21 0-16,21-22 0,1 22 16,-1 21-16,22-21 0,-22 0 15,0 21-15,1 0 0,20 0 0,-21 0 16,1 0-16,-22 0 16,21 0-16,1 0 0,-22 21 0,0 21 15,21-20-15,-21 20 0,-21 0 16,0 1-16,0-1 0,0 21 15,0-20-15,0-1 0,0 22 0,-21-22 16,-21 0-16,21 1 0,0-1 16,-22 0-16,1 1 0,21-1 0,-22-21 15,1 21-15,21-20 0,-21 20 16,20-21-16,-20 0 0,21 0 16,0 1-16,0-1 0,-1-21 0,1 21 15,0-21-15,21-21 63,21 0-48,0-1-15,1 22 16</inkml:trace>
  <inkml:trace contextRef="#ctx0" brushRef="#br0" timeOffset="1136.53">1736 2074 0,'21'22'16,"0"-22"-16,0 0 16,0 0-16,0 0 15,1 0 1,-1-22-16,0 1 0,0 21 0,-21-21 16,21 0-16,0 0 0,-21 0 15,22-1-15,-22 1 16,0 0-16,0 0 0,0 0 15,0 0-15,-22-1 16,1 22 0,0 0-16,0 0 15,0 0-15,0 22 16,21-1-16,-22 0 0,22 0 16,-21 0-16,21 0 0,-21 1 15,21-1-15,0 0 0,0 0 16,0 0-16,0 22 0,0-22 0,0 0 15,0 0-15,0 0 16,0 0-16,0 1 0,0-1 0,0 0 16,0 0-16,0 0 0,21-21 15,0 21-15,-21 1 0,22-22 16,-1 0-16,-21 21 0,21-21 0,0 0 16,0 0-16,0 0 0,1 0 15,-1-21-15,0 21 0,0-22 0,0 1 16</inkml:trace>
  <inkml:trace contextRef="#ctx0" brushRef="#br0" timeOffset="1839.64">2498 1947 0,'-43'-21'0,"22"21"16,0 0 15,21 21 0,0 1-31,0-1 0,0 0 16,0 0-16,0 0 0,0 0 16,0 1-16,0-1 0,0 0 15,0 0-15,0 0 0,-21 0 16,21 1-16,0-1 0,0 0 15,0 0-15,-21 0 16,21 0-16,0 1 16,-22-22 31,22-22-47,0 1 0,0 0 15,0 0 1,0 0-16,0 0 0,0-1 0,0 1 15,0 0-15,0 0 0,0 0 16,0 0-16,0-1 0,22 1 0,-1 0 16,0 0-16,0 0 0,0-22 15,0 22-15,22 0 0,-22 0 0,21 0 16,-21 21-16,22-21 0,-22 21 16,21 0-16,-21 0 0,22 0 15,-22 0-15,0 0 0,0 0 0,0 21 16,1 0-16,-1 0 0,-21 0 15,0 0-15,0 1 0,0-1 0,0 21 16,0-21-16,0 0 0,0 22 16,0-22-16,0 0 0,0 0 15,0 0-15,0 1 0,0-1 0,0 0 16,0 0-16,0 0 16,-21-21-16,21 21 15,0-42 63</inkml:trace>
  <inkml:trace contextRef="#ctx0" brushRef="#br0" timeOffset="20463.62">4784 1863 0,'21'-21'0,"-21"-1"15,21 22-15,-21-21 0,0 0 0,21 21 16,-21-21-16,0 0 16,21 0-16,-21-1 15,0 44 32,0-1-47,0 0 0,0 0 0,0 21 16,0 1-16,0-22 0,0 21 15,0 22-15,0-22 0,0 0 0,0 22 16,0-22-16,0 22 0,0-1 16,0 1-16,0-1 0,0-20 0,0 20 15,-21 1-15,21-22 0,-21 0 16,21 1-16,0-1 0,-21-21 16,21 21-16,-21-20 0,21 20 15,-22-21-15,22 0 0,0 0 16,0 1-16,0-44 31,0 1-15,0 0-16,0 0 0,0-21 15,0-1-15,0 22 0,0-21 0</inkml:trace>
  <inkml:trace contextRef="#ctx0" brushRef="#br0" timeOffset="20856.25">4699 1905 0,'0'0'0,"0"-21"0,0 0 0,0 0 16,0-1-16,0 1 0,0-21 16,0 21-16,0 0 0,21-1 0,0 1 15,0 0-15,22 0 0,-22 0 16,21 0-16,1-1 0,-1 22 15,0 0-15,1 0 0,-1 0 0,0 0 16,-21 0-16,22 22 0,-1-1 0,0 0 16,-20 0-16,-1 21 15,0-20-15,0 20 0,-21-21 0,0 21 16,0 1-16,0-22 0,0 21 16,-21-21-16,-21 1 0,20 20 0,1-21 15,-21 0-15,0 0 0,20 1 16,-20-1-16,21 0 0,-21-21 0,20 21 15,1-21-15,0 0 0,0 21 0,42-21 63,0-21-63,22 21 0,-22-21 16</inkml:trace>
  <inkml:trace contextRef="#ctx0" brushRef="#br0" timeOffset="21204.38">6286 1926 0,'0'21'0,"0"-42"0,-21 42 16,42-21 15,1 0-15,-1 0-16,0 0 0,0 0 16,0 0-16,0 0 0,1 0 15,-1 0-15,0 0 0,0 0 0,0 0 16,0 0-16,1 0 15,-44 0 32,1 22-47</inkml:trace>
  <inkml:trace contextRef="#ctx0" brushRef="#br0" timeOffset="21408.26">6265 2117 0,'0'0'0,"0"21"16,21-21 15,-21 21-31,22-21 0,-1 0 16,0 0-16,0 0 0,0 0 16,0 0-1,1 0-15,-1 0 0,0 0 16,0 0-16,0 0 15,0-21-15</inkml:trace>
  <inkml:trace contextRef="#ctx0" brushRef="#br0" timeOffset="22332.02">8213 1545 0,'0'0'0,"0"-21"0,0 42 47,0 0-32,0 1-15,0 20 0,0-21 16,0 0-16,0 22 0,0-22 0,0 21 16,0 0-16,0-20 0,0 20 15,0-21-15,0 21 0,0-20 0,0-1 16,-22 0-16,22 0 0,-21 0 16,21 0-16,-21 1 0,21-1 15,-21-21 16,21-21-15,0-1-16,0 1 16,0 0-16,0 0 0,0-21 15,0 20-15,0 1 0,0-21 16,0 21-16,21-22 0,0 1 0,0 21 16,1-21-16,-1-1 0,21 22 15,-21 0-15,22-21 0,-22 20 0,21 22 16,0-21-16,-20 0 0,20 21 15,-21 0-15,21 0 0,-20 21 0,20 0 16,-21 1-16,0-1 16,0 21-16,-21-21 0,0 22 0,0-1 15,0-21-15,0 21 0,0-20 16,0 20-16,0-21 0,0 0 0,0 22 16,-21-22-16,21 0 0,-21 0 15,0 0-15,21 0 16,0-42 31,0 0-47,0 0 15,21 21-15,-21-21 0</inkml:trace>
  <inkml:trace contextRef="#ctx0" brushRef="#br0" timeOffset="22799.75">8975 1863 0,'21'0'31,"0"0"-15,0 0-16,0 0 0,0 0 15,1-21-15,-1 21 0,0-22 0,21 1 16,-21 21-16,1-21 0,-1 0 16,0 0-16,0 0 0,0-1 0,-21 1 15,0 0-15,0 0 0,0 0 16,0 0-16,0-1 0,0 1 16,-21 21-16,0 0 15,0-21-15,0 21 0,-1 0 16,1 0-16,0 21 0,0 0 15,0 22-15,0-22 0,-1 0 16,22 21-16,0 1 16,0-22-16,-21 21 0,21-21 0,0 22 15,-21-22-15,21 21 0,0-21 16,0 1-16,0-1 0,0 0 0,0 0 16,21 0-16,0-21 15,1 0-15,-1 21 0,0-21 16,0 0-16,0 0 0,0 0 0,1 0 15,-1-21-15,0 21 0,0-21 16,21 21-16,-20-21 0</inkml:trace>
  <inkml:trace contextRef="#ctx0" brushRef="#br0" timeOffset="23124.05">9673 1672 0,'21'-42'15,"-21"21"1,0 42 15,0 0-31,0 0 0,0 0 16,0 1-16,-21-1 0,21 21 0,-21-21 16,21 22-16,0-22 0,-21 0 15,21 21-15,-21-21 0,-1 1 16,22 20-16,0-21 0,0 0 15,-21 0-15,21 1 0,-21-22 0,21 21 16,0 0-16,-21-21 0,21 21 16,0-42 31,21 0-47,0 0 15,0 21-15</inkml:trace>
  <inkml:trace contextRef="#ctx0" brushRef="#br0" timeOffset="23619.77">9948 1884 0,'-21'0'16,"0"0"-1,0 0-15,0 21 16,-1-21-16,1 21 0,0-21 16,21 21-16,-21 1 0,0-22 15,0 21-15,-1 0 0,22 0 16,-21 0-16,0-21 0,0 21 15,21 1-15,0-1 0,-21-21 0,0 21 16,-1 0-16,44-21 47,-1-21-31,0 21-16,-21-21 0,21 0 0,0 21 15</inkml:trace>
  <inkml:trace contextRef="#ctx0" brushRef="#br0" timeOffset="23887.62">9906 1842 0,'21'0'16,"-21"21"-16,0 0 15,21 0-15,0 0 16,1 0-16,-22 1 15,21-1-15,0 0 0,0 0 16,0 0-16,0 0 16,1 1-16,-1-22 15,-21 21-15,21-21 16,0 0-16,0 0 16,0 0-1,1 0-15,-22-21 0,21-1 16</inkml:trace>
  <inkml:trace contextRef="#ctx0" brushRef="#br0" timeOffset="24129.48">10372 1566 0,'0'0'16,"-22"22"-1,22-1 1,0 0-16,-21 21 0,21-21 15,-21 1-15,21 20 0,0-21 16,0 21-16,0-20 0,-21 20 0,21-21 16,-21 0-16,21 0 0,0 1 15,0-1-15,0 0 0,0 0 0,0 0 16,0 0-16</inkml:trace>
  <inkml:trace contextRef="#ctx0" brushRef="#br0" timeOffset="24724.14">12044 1143 0,'0'0'0,"0"-21"0,-21 0 0,-1 0 15,22 42 17,-21 0-32,21 0 0,0 0 15,-21 22-15,21-1 0,0 0 0,0 1 16,0-1-16,0 0 0,0 1 16,0 20-16,0-21 0,0 22 0,0-22 15,-21 1-15,21-1 0,-21 0 0,21 1 16,-21-1-16,21-21 0,0 21 15,0-20-15,0-1 0,-22 0 16,22 0-16,0-42 31,0 0-31,0 0 16,22-1-16,-22 1 0</inkml:trace>
  <inkml:trace contextRef="#ctx0" brushRef="#br0" timeOffset="25080.3">11684 1228 0,'0'0'0,"0"-21"0,-21 21 15,21-22-15,0 1 0,0 0 16,0 0-16,0 0 16,0 0-16,21-1 0,0 1 15,0 0-15,22 0 0,-22 0 0,21 0 16,22-1-16,-22 1 0,0 21 15,22 0-15,-22 0 0,22 0 0,-22 21 16,0 22-16,1-22 0,-22 21 16,0 1-16,0-22 0,-21 21 0,0 0 15,0 1-15,0-1 0,-21 0 16,0-20-16,0 20 0,-22-21 0,22 0 16,-21 22-16,21-22 0,-22 0 0,22 0 15,-21-21-15,21 21 16,-1 0-16,1-21 0,21 22 0,0-1 15,21-21 32,1 0-47,-1 0 0</inkml:trace>
  <inkml:trace contextRef="#ctx0" brushRef="#br0" timeOffset="25479.07">12277 1799 0,'0'0'0,"21"0"0,0 0 0,0 0 0,0 0 16,0 0-16,1 0 0,-1-21 15,21 0-15,-21 0 0,0 21 0,22-21 16,-22-1-16,0 1 0,-21 0 15,21 0-15,-21 0 0,0 0 0,0-1 16,0 1-16,0 0 0,0 0 16,-21 21-16,0 0 0,0 0 15,0 0-15,-1 0 16,1 21-16,0 0 0,0-21 16,0 43-16,21-22 0,0 0 0,-21 0 15,21 21-15,0-20 0,0 20 16,0-21-16,0 0 0,0 0 0,21 1 15,0-1-15,0 0 0,0 0 16,0-21-16,1 0 0,-1 0 16,21 0-16,-21 0 0,0 0 0,1 0 15,20 0-15,-21-21 0,21 0 16,-20 21-16,-1-21 0,21-1 0</inkml:trace>
  <inkml:trace contextRef="#ctx0" brushRef="#br0" timeOffset="25972.79">13017 1461 0,'0'21'31,"0"0"-31,0 0 0,0 21 16,0-20-16,0-1 0,0 0 15,0 0-15,0 21 0,0-20 0,0-1 16,0 0-16,0 0 0,0 0 15,-21 0-15,21 1 0,0-1 16,0 0 0,-21-21-16,0 0 15,21-21 17,-21 21-32,21-21 0,0-1 0,0 1 15,-21 0-15,21-21 0,0 21 16,0-1-16,0-20 0,0 21 0,21 0 15,0 0-15,21-22 0,-21 22 0,1 0 16,20 0-16,0 21 16,1-21-16,-1 21 0,21 0 0,-20 0 0,-1 0 15,0 0-15,1 0 0,-1 0 16,-21 21-16,22 0 0,-22 0 16,0 21-16,-21-20 0,0-1 15,0 21-15,0-21 0,0 22 0,0-22 16,-21 21-16,21-21 0,-21 0 0,-1 1 15,-20-1-15,42 0 0,-21 0 16,0 0-16,21 0 0,-21-21 0,42-21 47,0 0-47</inkml:trace>
  <inkml:trace contextRef="#ctx0" brushRef="#br0" timeOffset="26411.88">14457 1291 0,'0'0'16,"0"-21"-16,-21 21 16,-1 0-1,1 0-15,0 0 16,21 21-16,-21 0 0,0 1 0,0-1 15,-1 0-15,1 0 0,0 21 16,0-20-16,0 20 0,21 0 0,0-21 16,0 22-16,0-1 0,-21 0 0,21-20 15,0 20-15,0 0 0,0-21 16,21 1-16,-21-1 0,21 0 0,0 0 16,0 0-16,0-21 15,1 21-15,-1-21 0,21 0 0,-21 0 16,0 0-16,22 0 0,-22 0 0,21 0 15,-21-21-15,22 0 0</inkml:trace>
  <inkml:trace contextRef="#ctx0" brushRef="#br0" timeOffset="26796.3">14922 1312 0,'0'-21'0,"22"0"16,-1 21-16,0-21 16,0 21-16,0 0 15,22 0-15,-22 0 0,0 0 0,0 0 16,0 21-16,0 0 0,1 0 16,-1 1-16,0-1 0,0 0 0,-21 0 15,0 21-15,0-20 0,0 20 16,0-21-16,0 21 0,0-20 0,0 20 15,-21-21-15,21 21 16,-21-20-16,0-1 0,-1 21 0,1-21 0,0 0 16,0 1-16,0-1 0,0 0 15,-1-21-15,22 21 0,-21-21 16,0 21-16,0-21 16,21-21 15,0 0-16,0 0-15,0 0 16,21-1-16</inkml:trace>
  <inkml:trace contextRef="#ctx0" brushRef="#br0" timeOffset="27149.6">16065 1418 0,'0'21'141</inkml:trace>
  <inkml:trace contextRef="#ctx0" brushRef="#br0" timeOffset="27479.42">16087 1905 0,'0'21'16,"0"0"-1,0 1-15,0-1 16,0 0 0,0 0-1,0 0-15,-22-21 16,22 21-16,-21 1 0,21-1 15,-21 0-15,0-21 0,21 21 0,-21 0 16,0 0-16,-1-21 0,22 22 16,-21-1-16,0 0 0,0 0 0,-21 0 15,20 0-15,1 1 0,0-1 0,-21-21 16,21 21-16,-1 0 0</inkml:trace>
  <inkml:trace contextRef="#ctx0" brushRef="#br0" timeOffset="32048.54">1122 3937 0,'0'-21'0,"0"0"0,0 0 16,0-1-16,21 1 16,-21 0-16,0 0 15,0 0-15,0 0 0,0-1 32,0 44-1,0 20-31,0-21 0,21 21 15,-21 1-15,0-1 0,0 22 0,0-1 16,0 1-16,0-22 0,0 21 16,0 1-16,0-22 0,0 1 0,0 20 15,0-21-15,0-20 0,0 20 16,0 0-16,0-21 0,0 1 16,0-1-16,0 0 0,0 0 15,-21-21 1,21-21-1,-21 0-15,21 0 16,0-1-16,0 1 0</inkml:trace>
  <inkml:trace contextRef="#ctx0" brushRef="#br0" timeOffset="32772.12">931 3789 0,'0'0'0,"0"-21"0,0 0 16,0-1-16,0 1 16,21 0-16,1 0 15,20 0-15,-21 0 0,21-1 16,1 22-16,-1-21 0,22 21 15,-22 0-15,21 0 0,-20 0 0,20 21 16,-20 1-16,-1-1 0,0 21 16,1-21-16,-22 22 0,-21-1 0,0 0 15,0 1-15,0-1 0,-21 0 16,-1 1-16,-20-1 0,0 21 16,21-41-16,-22 20 0,1 0 15,0-21-15,-1 1 0,1-1 16,21 0-16,-22 0 0,22-21 0,0 0 15,0 0-15,0 0 0,0 0 16,-1 0-16,22-21 0,0-43 16,22 43-1,-1 0-15,0 0 0,0 0 16,21 0-16,1 21 0,-22-22 0,42 1 16,-20 21-16,-1 0 0,0 0 15,1 0-15,20 0 0,-20 0 0,-1 0 16,0 21-16,1 1 0,-22-1 15,21 0-15,-21 21 0,0-21 16,1 22-16,-1-22 0,-21 21 16,21-21-16,-21 22 0,0-22 0,0 21 15,-21 1-15,0-1 0,-1-21 16,-20 21-16,21 1 0,-21-22 0,-1 21 16,-20-21-16,20 22 0,1-22 15,-21 0-15,20 0 0,1 0 16,0-21-16,-1 0 0,1 0 0,0 0 15,-1 0-15,1 0 16,21 0-16,-22 0 0,22-21 0,0 0 16,0 0-16,0 0 0,0 0 15,-1-1-15,1 1 0,0 0 0,21 0 16,0 0-16,0 0 16,0-1-16,21 1 15,0 21-15,1 0 16,-1-21-16,0 21 0</inkml:trace>
  <inkml:trace contextRef="#ctx0" brushRef="#br0" timeOffset="33696.6">2138 4233 0,'0'0'16,"0"-21"-16,-21 42 31,21 1-15,-22-1-16,1 0 0,21 0 0,0 0 16,-21 0-16,21 22 0,0-22 15,-21 0-15,21 0 0,0 22 16,0-22-16,0 0 0,0 0 15,0 0-15,0 0 0,0 1 16,0-1-16,21-21 0,0 0 16,0 0-16,1 0 15,-1 0-15,0 0 16,0 0-16,0 0 16,-21-21-16,0-1 0,0 1 15,0 0-15,0 0 16,0 0-16,-21 0 15,0-1-15,21 1 0,0 0 16,0 0-16,0 0 16,0 0-16,0-1 0,0 1 0,0 0 15,21 0-15,0 0 0,0 0 16,22-1-16,-22 22 0,21-21 0,1 0 16,-22 0-16,21 21 0,0 0 15,1 0-15,-1 0 0,0 0 0,1 21 16,-1 0-16,0 0 0,-20 1 15,-1-1-15,0 0 0,0 0 0,-21 21 16,0-20-16,0-1 0,0 21 16,0-21-16,-21 0 0,0 22 0,0-22 15,-1 0-15,1 0 0,0 22 16,0-22-16,0 0 0,0-21 16,-1 21-16,1 0 0,21 0 15,0-42 16,21 0-31,1 0 0,-1 0 16,0 0-16,0-1 0,0 1 0,22 0 16,-22-21-16,0 21 0,0-22 15,21 22-15,-20-21 0,-1 21 0,0-1 16,0-20-16,0 21 0,0 0 16,1 0-16,-1-1 0,-21 1 0,21 21 15,-21-21-15,0 42 31,-21 0-15,0 1-16,-1-1 0,1 0 0,0 21 16,0-21-16,21 22 0,0-22 15,-21 21-15,21-21 0,-21 1 0,21 20 16,0-21-16,0 0 0,0 0 16,0 1-16,0-1 0,0 0 0,21 0 15,0 0-15,0-21 0,0 0 16,0 21-16,1-21 0,-1 0 0,0 0 15,21 0-15,-21 0 0,1 0 0,-1-21 16,0 0-16,21 21 0,-21-21 16,1 0-16,-1 0 0,0-1 15</inkml:trace>
  <inkml:trace contextRef="#ctx0" brushRef="#br0" timeOffset="40683.93">5270 3768 0,'0'0'0,"0"-21"0,0-1 15,0 1 1,0 0-16,0 0 0,0 0 15,0 0 1,0 42 31,0 0-47,0 0 0,0 21 16,0 1-16,0-22 0,0 21 15,0 1-15,0 20 0,22-21 0,-22 1 16,0 20-16,0-20 0,0-1 15,21 0-15,-21 1 0,0-1 0,0 0 16,0-21-16,0 1 0,0-1 16,0 0-16,0 0 0,0 0 0,0 0 15,0-42 17,0 0-17,0 0-15,0 0 16,0 0-16,0-1 0,0 1 0,0-21 15,0 21-15,0-22 0,0 22 16,0-21-16,0 21 0,21 0 0,-21-22 16,21 22-16,0 0 0,22 0 15,-22 0-15,21 21 0,0 0 0,1 0 16,-1 0-16,0 0 0,1 0 16,-1 0-16,-21 21 0,22 0 0,-1 21 15,-21-21-15,0 1 0,-21 20 16,0-21-16,0 21 0,0 1 15,0-22-15,-21 21 0,0-21 0,-21 22 16,20-22-16,-20 0 0,0 0 16,-1 0-16,1 1 0,21-1 0,-21-21 15,20 0-15,-20 21 0,21-21 0,0 0 16,0 0-16,-1 0 0,1 0 16,0 0-16,0 0 0,0-21 15,21 0-15,0-1 16,0 1-1,0 0 1,21 21-16,-21-21 0,21 21 16,21-21-16</inkml:trace>
  <inkml:trace contextRef="#ctx0" brushRef="#br0" timeOffset="40994.23">6731 4128 0,'21'0'16,"0"0"-1,0 0 1,1 0-16,-1 0 15,0 0-15,0 0 16,0 0-16,0 0 0,1 0 0,-1 0 16,0-22-16,0 22 15,0 0 1</inkml:trace>
  <inkml:trace contextRef="#ctx0" brushRef="#br0" timeOffset="41205.11">6710 4297 0,'0'0'0,"0"21"0,0 0 16,21-21-1,0 0-15,0 0 16,0 0-16,1 0 15,-1 0-15,0 0 0,0 0 16,0 0-16,0 0 0,1 0 0,-1-21 16,0 21-1,0-21-15</inkml:trace>
  <inkml:trace contextRef="#ctx0" brushRef="#br0" timeOffset="42060.08">8763 3725 0,'0'-21'16,"0"0"-1,0 42 1,0 0-1,0 22 1,0-22-16,21 0 0,-21 21 0,0 1 16,0-22-16,21 21 0,-21 1 15,0-1-15,0 0 0,0-21 0,0 22 16,0-1-16,0-21 0,0 0 0,0 1 16,-21-1-16,21 0 0,0 0 15,-21-21 1,21-21-1,0 0-15,0 0 16,0-1-16,0 1 0,0 0 0,0-21 16,0 21-16,0-22 0,0 1 15,0 0-15,21-1 0,-21 22 16,21-21-16,0-1 0,22 1 0,-22 21 16,0 0-16,21-22 0,1 43 0,-1-21 15,-21 0-15,22 21 0,-1 0 16,0 0-16,-21 21 0,22 0 15,-22-21-15,0 43 0,0-22 0,0 0 16,1 21-16,-1-20 0,-21 20 16,0-21-16,0 21 0,0 1 0,0-1 15,0-21-15,-21 22 0,-1-22 0,22 21 16,-21-21-16,0 0 0,0 1 16,21-1-16,0-42 46,0-1-46,0 1 16,0 0-16,0 0 0,0 0 16,0 0-16</inkml:trace>
  <inkml:trace contextRef="#ctx0" brushRef="#br0" timeOffset="42479.93">9504 4022 0,'0'0'0,"0"21"16,21-21-16,0 0 0,0 0 15,0 0-15,1 0 0,-1 0 16,0 0-16,0-21 0,0 0 16,22 21-16,-22-22 0,21 1 0,-21 0 15,22 0-15,-22 21 0,21-21 16,-21 0-16,0-1 0,1 1 0,-22 0 15,0 0-15,0 0 0,0 0 16,0-1-16,-22 22 0,1 0 16,0 0-16,0 0 0,0 0 0,0 0 15,-22 0-15,22 0 0,0 22 16,0-1-16,-22 0 0,22 0 16,0 0-16,0 22 0,21-22 0,-21 21 15,0 0-15,21-20 0,0 20 16,0 0-16,0-21 0,0 1 0,0 20 15,0-21-15,21 0 0,0 0 0,0-21 16,0 22-16,0-22 0,1 0 16,-1 0-16,21 0 0,-21 0 0,22 0 15,-22 0-15,21 0 0,0 0 16,1-22-16,-1 1 0,0 0 0,1 0 16</inkml:trace>
  <inkml:trace contextRef="#ctx0" brushRef="#br0" timeOffset="43140.87">10499 3831 0,'0'-21'0,"-22"21"15,1 0 1,21 21-16,0 0 16,-21-21-16,21 22 0,0-1 0,-21 0 15,21 0-15,0 0 0,-21 22 16,21-22-16,0 0 0,0 0 0,0 0 15,0 0-15,-21 1 0,21-1 0,0 0 16,0 0-16,0 0 16,0 0-16,0 1 0,0-1 15,21-21 17,0 0-32,0-21 15,0-1-15,0 22 0,1-21 16,-1 0-16,-21 0 0,21 0 0,0 0 15,0-1-15,0 1 0,1 0 0,-1-21 16,-21 21-16,21-1 0,0 1 16,0 0-16,-21 0 15,21 21-15,-21 21 32,0 0-32,0 0 15,0 1-15,0-1 0,0 0 16,0 0-16,0 0 0,0 0 0,0 1 15,0-1-15,22 0 0,-22 0 0,21 0 16,0 0-16,0-21 16,0 22-16,0-22 0,1 0 15,20 0-15,-21 0 0,0 0 0,22 0 16,-22 0-16,21-22 0,-21 1 16,22 0-16,-22 0 0,21 0 0,-21 0 15,0-1-15,1-20 0,-22 21 16,0-21-16,21-1 0,-21 22 0,0-21 15,0-1-15,0 22 0,-21-21 16,21 21-16,-22 0 0,1-1 16,0 1-16,0 21 0,0 0 0,0 0 15,-1 0-15,1 0 0,0 0 16,0 0-16,0 0 0,21 21 16,-21 1-16,21-1 15,21-21 1</inkml:trace>
  <inkml:trace contextRef="#ctx0" brushRef="#br0" timeOffset="43740.55">13017 3112 0,'0'0'0,"-21"0"0,0 21 31,21 0-31,-21 0 0,21 21 0,0 1 16,0-1-16,0 0 0,-21 1 15,21 20-15,0-20 0,0-1 0,-21 0 16,21 22-16,0-22 15,0-21-15,0 22 0,0-1 0,0-21 0,0 0 16,0 0-16,-22 1 0,22-1 0,0 0 16,0-42 31,0 0-47,0-1 0</inkml:trace>
  <inkml:trace contextRef="#ctx0" brushRef="#br0" timeOffset="44394.18">12700 3281 0,'0'0'0,"-21"-21"16,0-43-16,21 43 16,-22 21-16,22-21 0,0 0 15,0 0-15,0-1 0,0 1 16,22 0-16,-1 21 0,0-21 15,21 0-15,-21 0 0,43-1 0,-22 22 16,22-21-16,-1 21 0,1 0 16,-1 0-16,1 0 0,-1 0 0,-20 0 15,20 21-15,-42 1 0,22 20 16,-22-21-16,-21 21 0,0-20 0,0 20 16,0 0-16,-21 1 0,-1-1 0,-20 0 15,21 1-15,-21-22 0,-1 21 16,1-21-16,21 0 0,-22 1 0,22-1 15,-21-21-15,21 0 16,0 21-16,-22-21 0,22 0 16,0 0-16,21-21 15,0 0-15,21-1 16,0 1-16,0 21 0,1-21 16,-1 21-16,21 0 0,0-21 15,1 21-15,-1 0 0,0 0 0,1 0 16,20 0-16,-20 21 0,-1 0 15,0 0-15,1 1 0,-1-1 16,0 21-16,-21-21 0,1 0 0,-1 22 16,-21-22-16,0 21 0,0-21 15,0 22-15,0-22 0,-21 0 0,-1 21 16,-20-20-16,0-1 0,-1 0 0,1 0 16,0 0-16,-1 0 0,1 1 15,0-1-15,-22-21 0,22 0 0,0 21 16,-1-21-16,-20 0 0,20 0 15,1 0-15,0 0 0,-1-21 0,22 21 16,-21-21-16,21-1 0,0 1 0,-1 21 16,1-21-16,0 0 0,21 0 15,0 0-15,0-1 0,0 1 16,0 0-16,0 0 16,21 21-1,22-21-15,-22 21 0,0 0 16,21 0-16</inkml:trace>
  <inkml:trace contextRef="#ctx0" brushRef="#br0" timeOffset="45249.2">13970 3662 0,'-21'0'15,"0"0"1,-1 0-16,1 0 0,0 21 16,21 0-16,-21-21 0,21 21 0,-21 1 15,21-1-15,0 0 0,0 0 0,0 0 16,0 0-16,0 22 0,0-22 16,0 0-16,0 0 0,0 0 0,0 1 15,0-1-15,21 0 16,0-21-16,0 0 15,0 0-15,1 0 0,-1 0 16,0 0-16,0-21 16,-21 0-1,0-1-15,0 1 16,0 0-16,0 0 0,-21 0 16,0 0-16,21-1 0,0 1 15,-21 0-15,21 0 0,0 0 16,0 0-16,0-1 0,0 1 0,21 0 15,0 0-15,0 0 0,21 0 0,-20-1 16,20 22-16,-21-21 0,21 21 16,1 0-16,-1 0 0,0 0 0,-20 0 15,20 0-15,0 21 0,-21 1 16,22-1-16,-22 0 0,0 0 16,0 0-16,0 0 0,-21 1 0,0-1 15,0 0-15,0 21 0,0-21 16,-21 1-16,0-1 0,0 0 0,-21 0 15,20 0-15,1 0 0,0 1 16,0-1-16,0-21 0,21 21 0,-21-21 16,42-21 15,0 0-31,0-1 16,21 1-16,-20-21 15,-1 21-15,0 0 0,0-1 0,0 1 16,22-21-16,-22 21 0,0 0 15,0-22-15,0 22 0,22 0 16,-22 0-16,-21 0 0,21-1 0,0 22 16,-21-21-16,0 42 31,-21 1-31,0-1 0,0 0 16,-1 0-16,1 0 15,21 0-15,-21 22 0,21-22 0,-21 0 0,21 0 16,0 0-16,0 22 0,0-22 15,0 0-15,0 0 0,0 0 16,0 1-16,0-1 0,21 0 16,0-21-16,0 21 0,1-21 15,-1 0-15,0 0 16,0 0-16,21 0 0,-20 0 16,20-21-16,-21 0 0,21 0 0,1-1 15,-22 1-15</inkml:trace>
  <inkml:trace contextRef="#ctx0" brushRef="#br0" timeOffset="45560.51">15600 3471 0,'0'0'0,"0"-63"16,0 42-1,-21 21-15,-1 0 16,1 0-16,0 21 15,0-21-15,21 21 0,-21 0 16,0 0-16,21 22 0,0-22 16,-22 0-16,22 21 0,-21-20 0,21 20 15,-21-21-15,21 21 0,0-20 16,0-1-16,0 0 0,0 0 0,0 21 16,0-20-16,0-1 0,0 0 15,0 0-15,21-21 0,0 21 16,1-21-16,-1 21 0,0-21 15,0 0-15,21 0 0,-20 0 0,-1 0 16,21 0-16,-21-21 0,0 0 16,22 0-16</inkml:trace>
  <inkml:trace contextRef="#ctx0" brushRef="#br0" timeOffset="45972.27">16002 3366 0,'0'-43'16,"21"43"-16,0 0 0,0-21 15,1 21-15,-1 0 0,0 0 16,0 0-16,0 0 0,0 0 16,1 0-16,-1 0 0,0 21 0,0 0 15,0 1-15,-21 20 0,21-21 0,1 0 16,-22 22-16,0-22 0,0 21 15,21-21-15,-21 22 0,0-22 0,0 0 16,0 21-16,0-21 0,0 1 16,0-1-16,0 0 0,0 0 0,0 0 15,-21 0-15,-1 1 0,22-1 0,-21-21 16,0 21-16,0 0 0,0-21 16,0 21-16,-1 0 0,1-21 15,0 22 1,0-22-16,21-22 62,0 1-62,21 0 16,0 0-16</inkml:trace>
  <inkml:trace contextRef="#ctx0" brushRef="#br0" timeOffset="46297.09">16933 3598 0,'-21'0'15,"21"-21"1,0 0 0,0 42 62,0 0-63,0 1 1</inkml:trace>
  <inkml:trace contextRef="#ctx0" brushRef="#br0" timeOffset="46603.91">16870 3958 0,'0'21'15,"0"1"1,0-1 0,0 0-16,0 0 15,0 0 1,0 0-16,0 1 15,0-1-15,0 0 0,-21 0 16,-1 0-16,1 0 0,0 1 16,0-1-16,0 0 0,0-21 15,-1 21-15,1 0 0,0-21 16,0 0-16,0 21 0,0-21 0,-1 0 16</inkml:trace>
  <inkml:trace contextRef="#ctx0" brushRef="#br0" timeOffset="50920.6">910 6138 0,'0'22'47,"0"-1"-47,0 0 0,0 0 15,21 21-15,-21 1 0,0 20 16,21-20-16,-21 20 0,0 1 0,0-22 15,0 21-15,0-20 0,0 20 16,-21-20-16,0 20 0,21-21 0,-21 1 16,0-22-16,0 21 0,21 1 15,-22-22-15,22 0 0,-21 0 16,21 0-16,0 0 0,-21-21 16,0 0-16,0-21 31,21 0-31,0 0 0,0 0 15,-21 0-15,21-1 0,0 1 0,0-21 16,0 21-16</inkml:trace>
  <inkml:trace contextRef="#ctx0" brushRef="#br0" timeOffset="51572.24">656 6265 0,'0'-21'0,"0"42"0,-21-63 16,21 21-16,0 0 15,0 0-15,21 21 16,0-22-16,0 1 0,1 21 0,-1-21 16,0 21-16,21 0 0,-21-21 15,22 21-15,-22 0 0,21 0 16,1 0-16,-22 21 0,21 0 0,0 0 15,-20 1-15,-1-1 0,0 21 16,0 0-16,-21 1 0,0-1 16,0 0-16,0 1 0,-21-1 15,0 0-15,-22 1 0,22-1 0,0-21 16,0 22-16,0-22 0,0 0 16,-1-21-16,1 21 0,0-21 15,0 0-15,21-21 16,0 0-1,0 0-15,0-1 0,0 1 16,21 0-16,0 0 0,0 0 16,1 0-16,-1-1 0,21 1 15,0 21-15,1 0 0,-1 0 0,0 0 16,1 0-16,-1 21 0,0 1 16,1-1-16,-22-21 0,21 42 15,-21-21-15,1 0 0,-1 1 0,-21 20 16,0-21-16,0 21 0,0-20 15,-21 20-15,-1 0 0,1-21 16,-21 22-16,0-22 0,-1 21 0,1-21 16,0 1-16,-1-1 0,1 0 15,0 0-15,20 0 0,-20-21 0,0 0 16,21 0-16,-1 0 0,-20 0 16,21 0-16,0-21 0,0 0 0,-1 0 15,1 0-15,0-1 16,0 1-16,21 0 0,-21 21 0,21-21 0,0 0 15,0 0-15,0-1 16,21 1-16,0 21 0,0-21 16,0 21-16,1 0 0,-1-21 15</inkml:trace>
  <inkml:trace contextRef="#ctx0" brushRef="#br0" timeOffset="52056.48">1820 6604 0,'-21'0'16,"0"21"0,0 0-16,0 1 15,-1-1-15,1 0 0,21 0 0,0 21 16,-21-20-16,21-1 0,-21 21 15,21-21-15,0 0 0,0 1 0,0 20 16,0-21-16,0 0 0,0 0 16,21 1-16,0-1 0,0-21 15,1 0 1,-1 0-16,21 0 0,-21 0 0,0 0 16,1-21-16,20-1 0,-21 22 15,0-21-15,0 0 0,22 0 0,-22 0 16,-21-22-16,21 22 0,-21 0 15,0-21-15,0 21 0,0-22 0,0 22 16,0-21-16,-21 21 0,0-22 16,0 22-16,-1 0 0,1 0 0,0 0 15,0-1-15,0 22 0,-22 0 16,22 0-16,0 0 0,0 0 16,21 22-16,-21-1 0,21 0 15,0 0-15,0 0 16,0 0-16,0 1 0,21-22 15,0 21-15,0-21 0,0 0 0,1 0 16,-1 0-16,0 0 0,21 0 16</inkml:trace>
  <inkml:trace contextRef="#ctx0" brushRef="#br0" timeOffset="52364.31">2476 6138 0,'0'0'0,"-21"0"0,0 0 16,0 0-16,21 22 15,-21-22 1,21 21-16,-21 21 0,21-21 0,0 0 16,0 22-16,0-1 0,0 0 15,0 1-15,0-1 0,0 22 0,-22-22 16,22 0-16,0 1 0,0-1 15,0 0-15,0-21 0,0 22 0,0-22 16,0 0-16,0 0 0,0 0 16,0 1-16,0-1 0,22-21 15,-1 0-15,0 0 0,0 0 16,0 0-16,0-21 0,1-1 16,-1 1-16,0 0 0</inkml:trace>
  <inkml:trace contextRef="#ctx0" brushRef="#br0" timeOffset="52642.64">2879 6181 0,'0'0'15,"0"-43"-15,0 22 0,0 0 0,0 0 16,-22 21 0,1 21-16,21 0 15,0 0-15,0 22 0,0-22 16,-21 21-16,21 1 0,0 20 0,0-21 15,-21 22-15,21-22 0,0 1 16,0 20-16,0-21 0,0 1 0,0-1 16,0-21-16,0 22 0,0-22 15,0 21-15,0-21 0,0 0 0,0 1 16,0-1-16,21-21 16,0 0-16,0 0 15,1 0-15,-1-21 0,0-1 16,0 1-16</inkml:trace>
  <inkml:trace contextRef="#ctx0" brushRef="#br0" timeOffset="52944.47">3365 6138 0,'0'0'0,"0"-21"0,0 0 15,0 0-15,0 42 16,0 0-1,0 0-15,0 1 0,-21-1 16,21 21-16,-21-21 0,21 22 0,0 20 16,0-21-16,-21 1 0,21-1 15,-21 22-15,21-22 0,-21 0 0,21 1 16,0-1-16,-22 0 0,22-21 0,0 22 16,-21-22-16,21 0 15,0 0-15,0 0 0,0 1 0,0-1 16,21-21-1,1 0 1,-1 0-16,0-21 0,0-1 16,0 1-16,0 0 0</inkml:trace>
  <inkml:trace contextRef="#ctx0" brushRef="#br0" timeOffset="53400.12">3577 6689 0,'0'21'0,"0"0"0,21-21 15,0 0 1,1 0-16,-1 0 0,0 0 16,0 0-16,0 0 0,22-21 15,-22 0-15,0 21 0,0-21 0,0-1 16,0 1-16,1 0 0,-22 0 15,21 21-15,-21-21 16,0 0-16,0-1 0,0 1 16,-21 21-16,-1 0 15,-20 0-15,21 0 0,0 0 16,0 0-16,-1 21 0,1-21 0,0 22 16,0-1-16,0 0 0,0 21 15,21-21-15,0 1 0,-22-1 0,1 21 16,21-21-16,0 0 0,0 1 15,-21-1-15,21 0 0,0 0 0,0 0 16,0 0-16,0 1 0,0-1 0,21-21 16,-21 21-16,21-21 0,1 21 15,-1-21-15,0 0 0,0 0 16,0 0-16,0 0 0,22 0 0,-22 0 16,0 0-16,21 0 0,-20 0 15,-1 0-15,21 0 0,-21-21 0,0 21 16,22-21-16,-22 0 0,0-1 0,0 1 15</inkml:trace>
  <inkml:trace contextRef="#ctx0" brushRef="#br0" timeOffset="53890.84">2244 6265 0,'0'22'0,"21"-22"16,0 0 0,21 0-16,1 0 0,-1 0 0,0 0 15,22 0-15,-1 0 0,1 0 16,-22 0-16,22 0 0,-1 0 0,1 0 15,-22 0-15,21-22 0,-20 22 16,-1 0-16,0 0 0,1 0 0,-22 0 16,0 0-16,21 0 0,-20-21 15,-1 21-15,0 0 16,0 0 15</inkml:trace>
  <inkml:trace contextRef="#ctx0" brushRef="#br0" timeOffset="57332.66">6159 6033 0,'0'0'0,"0"-22"16,0 1-16,0 0 16,0 0-16,0 0 15,0 0 1,0 42 15,0 0-31,0 0 0,0 21 16,0-20-16,0 20 0,0 0 0,0 1 15,0 20-15,0-21 0,0 22 16,0-1-16,0-20 0,0 20 0,0-20 16,0 20-16,-21-21 0,21 1 15,0-22-15,0 21 0,-21-21 0,21 1 16,0-1-16,-21 0 0,21 0 0,0 0 31,0-42-15,0 0-1,0 0-15,0 0 0,0-1 16,0 1-16,0 0 0,0 0 0,21-21 16,0 20-16,0 1 0,-21-21 0,22 0 15,-1 20-15,0-20 0,0 0 16,0 21-16,0-1 0,22 1 0,-22 0 16,21 21-16,1 0 0,-22 0 15,21 0-15,0 21 0,1 0 0,-22 1 16,21-1-16,-21 0 0,1 21 15,-1-21-15,0 22 0,-21-22 16,0 21-16,0-21 0,0 1 0,-21 20 16,0-21-16,-1 0 0,-20 0 15,21 1-15,-21-1 0,-1 0 0,-20 21 16,20-42-16,1 21 0,21-21 16,-21 0-16,20 0 0,1 0 15,-21 0-15,21 0 0,0 0 0,-1 0 16,1 0-16,0-21 15,21 0 1,0 0-16,21 0 0,0 21 16,1-21-16,-1 21 0,0-22 0,21 22 15,-21-21-15</inkml:trace>
  <inkml:trace contextRef="#ctx0" brushRef="#br0" timeOffset="57603.52">7641 6519 0,'0'0'0,"21"0"15,0 0 1,1 0-16,-1 0 15,0 0-15,0 0 16,0 0-16,0 0 16,1 0-16</inkml:trace>
  <inkml:trace contextRef="#ctx0" brushRef="#br0" timeOffset="57784.42">7599 6752 0,'0'0'15,"0"21"1,0 1-16,21-22 16,0 0-16,0 0 0,0 0 15,22 0-15,-22 0 0,0 0 16,0 0-16,22-22 0,-22 22 0,0-21 15,21 21-15,-21-21 0</inkml:trace>
  <inkml:trace contextRef="#ctx0" brushRef="#br0" timeOffset="58564.4">9080 6392 0,'0'0'0,"-21"-21"0,21 0 0,-21 0 16,21 0-16,0 0 0,0-1 15,0 1-15,0 0 0,0 0 16,0 0-16,21 0 15,0-1-15,1 22 0,-1-21 0,0 21 16,0 0-16,21-21 0,-20 21 16,-1 0-16,21 0 0,-21 21 15,0-21-15,1 43 0,20-22 0,-21 21 16,0-21-16,0 22 0,-21 20 16,22-21-16,-22 1 0,0-1 0,0 0 15,0 1-15,0-1 0,0 0 0,0 1 16,0-22-16,-22 0 0,22 0 15,0 0-15,-21 1 0,0-22 16,21-22 15,0 1-31,0 0 0,0 0 16,0 0-16,0-22 0,0 22 16,21-21-16,0 0 0,1-1 0,-1 1 15,0 0-15,21-1 0,-21 1 0,22 0 16,-1-1-16,0 22 0,1 0 15,-1 0-15,0 0 0,1 21 0,-1 0 16,-21 0-16,22 0 0,-1 21 0,-21 0 16,0 0-16,0 21 0,1-20 15,-22 20-15,0 0 0,0 1 0,0-1 16,0 0-16,-22-21 0,1 22 16,0-22-16,0 21 0,21-21 0,-21 1 15,0-1-15,21 0 0,0 0 16,0-42 31,0 0-47,21 0 0</inkml:trace>
  <inkml:trace contextRef="#ctx0" brushRef="#br0" timeOffset="58988.68">10372 6435 0,'21'0'32,"0"-21"-32,0 21 0,21-22 15,-20 1-15,-1 0 0,21 0 16,-21 21-16,22-21 0,-22 0 0,0-1 15,0 1-15,0 21 0,-21-21 0,0 0 16,0 0-16,0 0 16,-21 21-1,0 0-15,0 0 0,0 0 16,-1 21-16,1 0 0,0 0 16,-21 0-16,21 0 0,-1 22 0,1-22 15,0 21-15,21 1 0,0-1 16,-21-21-16,21 21 0,0 1 0,0-22 15,0 0-15,0 0 0,0 0 0,21 1 16,0-1-16,0 0 0,1-21 16,-1 0-16,21 0 0,-21 0 15,0 0-15,1 0 0,-1 0 16,21 0-16,-21-21 0,22 0 0,-22-1 16,21 22-16,-21-21 0</inkml:trace>
  <inkml:trace contextRef="#ctx0" brushRef="#br0" timeOffset="59567.87">11134 6308 0,'0'0'0,"0"-21"16,0-1-16,0 44 15,0-1 1,0 0-16,0 0 0,0 0 16,-22 22-16,22-22 0,-21 21 0,21-21 15,0 0-15,-21 22 0,21-22 16,0 0-16,0 0 0,0 0 0,0 1 15,0-1-15,0 0 16,21-21 0,0 0-1,1 0-15,-1 0 0,0-21 0,0 0 16,0-1-16,0 1 0,1 0 16,-22 0-16,21 0 0,0 0 0,0-1 15,0 22-15,-21-21 0,0 0 0,21 21 16,1 0-16,-22 21 31,0 0-31,0 1 0,0-1 16,0 0-16,0 0 0,21 0 15,-21 0-15,21 1 0,0 20 16,-21-21-16,21-21 0,0 21 0,22 0 16,-22-21-16,0 22 0,21-22 15,-20 0-15,20 0 0,-21 0 0,21 0 16,-20 0-16,20-22 0,-21 22 15,0-21-15,22 0 0,-22 0 0,0 0 16,0 0-16,0-22 0,-21 1 0,0 21 16,0-22-16,0 1 0,0 0 15,0-1-15,0 1 0,0 0 0,-21 21 16,0-22-16,0 22 0,0 0 0,-1 0 16,1 0-16,0 21 0,0 0 15,0 0-15,0 0 0,-1 0 16,1 0-16,0 21 0,21 0 15,-21 0-15,21 0 16,0 0-16,0 1 0,21-22 16</inkml:trace>
  <inkml:trace contextRef="#ctx0" brushRef="#br0" timeOffset="60100.74">13843 5715 0,'0'42'15,"0"-20"-15,-21-1 0,21 21 0,0 0 16,0 1-16,0 20 0,0-20 0,0-1 16,0 21-16,0-20 0,0 20 15,0-20-15,0 20 0,0-21 0,-21 1 16,21-1-16,-22 0 0,22 1 15,0-22-15,0 0 0,0 0 16,0 0-16,0 1 0,22-44 31,-22 1-31,21 0 16,0 0-16,-21-21 0,0 20 0</inkml:trace>
  <inkml:trace contextRef="#ctx0" brushRef="#br0" timeOffset="60700.4">13779 6011 0,'-21'-21'0,"42"42"0,-42-63 0,21 0 16,-21 21-16,21-1 0,-21 1 0,21 0 15,0 0-15,0 0 0,0 0 16,0-1-16,0 1 0,0 0 16,21 0-16,0 21 15,0 0-15,1 0 0,-1 0 0,21 0 16,-21 0-16,22 0 0,-1 21 15,-21-21-15,21 21 0,1 0 0,-22 22 16,0-22-16,0 0 0,0 0 16,-21 22-16,0-22 0,0 0 0,-21 21 15,0-21-15,0 1 0,0-1 16,-22 0-16,22 0 0,-21 0 16,21 0-16,-22 1 0,22-22 0,0 0 15,0 21-15,0-21 0,0 0 16,42-21 15,0 21-31,0 0 0,0 0 16,0-22-16,22 22 0,-22 0 0,21 0 15,1 0-15,-1 0 0,0 22 0,1-22 16,-22 21-16,21 0 0,0 0 16,1 21-16,-22-20 0,0 20 0,0-21 15,-21 21-15,0 1 0,0-22 16,0 21-16,-21 1 0,0-22 15,0 21-15,-22-21 0,1 22 0,0-22 16,-1 0-16,1 0 0,0-21 16,-1 21-16,-20-21 0,21 0 0,-1 0 15,1 0-15,-22 0 0,22 0 0,0-21 16,-22 0-16,22 0 0,0 0 16,-1-1-16,1 1 0,21 0 0,0-21 15,-1 21-15,22-22 0,0 22 16,0-21-16,0-1 0,22 22 0,-1 0 15,0-21-15,21 21 0,1-1 16,20 1-16,-21 0 0,22 21 0,-1-21 16,1 0-16,21 21 0,-22 0 15,1-21-15</inkml:trace>
  <inkml:trace contextRef="#ctx0" brushRef="#br0" timeOffset="61132.66">14880 6160 0,'-21'0'32,"0"0"-17,0 21-15,-1 0 16,1 0-16,0 0 0,0 0 0,0 1 16,21-1-16,-21 21 15,21 0-15,-22-20 0,22 20 0,0-21 16,0 21-16,0-20 0,0 20 0,0-21 15,22 0-15,-1 0 0,0-21 16,0 22-16,0-22 0,22 0 0,-22 0 16,0 0-16,0 0 0,0 0 0,22-22 15,-22 1-15,0 0 0,0 0 16,0 0-16,0 0 0,-21-1 0,22-20 16,-22 21-16,21-21 0,-21-1 15,0 22-15,0-21 0,0-1 16,0 1-16,-21 21 0,-1-21 0,1 20 15,0-20-15,0 21 0,-21 21 16,20-21-16,1 21 0,0 0 0,0 0 16,0 0-16,0 21 0,21 0 15,0 0-15,0 0 0,0 1 16,0-1-16,21 0 0,0 0 0,-21 0 16,21 0-16,0 1 0,22-1 15,-22-21-15,0 21 0,0-21 0</inkml:trace>
  <inkml:trace contextRef="#ctx0" brushRef="#br0" timeOffset="61424.5">15684 5927 0,'0'0'0,"0"-21"0,0-1 0,0-20 0,0 21 15,0 0-15,0 0 0,-21 21 16,0 21-1,21 0-15,-21 0 0,21 21 0,-21 1 16,21-22-16,0 21 0,-21 1 16,-1-1-16,22 0 0,0 1 0,-21-1 15,21 0-15,-21 1 0,21 20 0,0-21 16,0-20-16,0 20 0,0 0 16,0 1-16,0-22 0,0 0 15,0 0-15,0 0 0,0 0 0,21-21 16,0 0-1,1 0-15,-1-21 0,0 21 16,0-21-16,0-21 0</inkml:trace>
  <inkml:trace contextRef="#ctx0" brushRef="#br0" timeOffset="61700.35">16002 5948 0,'0'0'0,"0"-42"0,0 20 0,21 1 0,-21 0 16,-21 21 15,21 21-31,-21 0 0,21 22 0,0-22 16,-21 21-16,21 1 0,-22-1 15,22 0-15,-21 1 0,21-1 0,0 0 16,0 1-16,-21-1 0,21 0 0,0 1 16,0-1-16,0 0 0,0-21 15,0 22-15,0-22 0,0 0 0,0 0 16,0 0-16,21 1 0,0-22 15,1 21-15,-1-21 16,0 0-16,0 0 0,0-21 16,0-1-16,1 1 0,20-21 0,-21 21 15</inkml:trace>
  <inkml:trace contextRef="#ctx0" brushRef="#br0" timeOffset="62208.06">16531 5969 0,'0'0'16,"21"-42"-16,-21 21 0,21-22 0,-21 1 0,0 21 15,0 0-15,0-1 0,0 1 16,0 42 0,-21 1-16,0-1 15,0 0-15,0 21 0,21 1 16,-21-1-16,21 0 0,-22 1 0,1-1 16,21 0-16,0 1 0,-21-1 15,0 0-15,21 1 0,0-1 0,0 0 16,0 1-16,0-1 0,0 0 15,0-21-15,0 22 0,0-22 0,0 0 16,21 0-16,0 0 0,22 1 0,-22-22 16,0 0-16,0 0 0,21 0 15,-20 0-15,20 0 0,-21 0 0,21 0 16,1-22-16,-22 1 0,21 0 0,-21 0 16,22 0-16,-22-22 0,0 1 15,0 21-15,0-21 0,1-1 16,-1 22-16,0-21 0,-21 21 0,0-1 15,0 1-15,0 0 0,-21 21 32,0 0-32,-1 0 0,1 21 15,0 0-15,21 1 0,-21-1 0,0 21 16,0-21-16,21 22 0,-22-22 0,22 21 16,0-21-16,0 0 0,0 22 15,0-22-15,0 0 0,0 0 0,22-21 16,-1 21-16,0-21 0,0 0 0,0 0 15,0 22-15,1-22 16,-1 0-16,21 0 0,-21 0 0,22-22 16,-22 1-16,21 21 0,-21-21 0,22 0 15,-1 0-15,-21-22 0</inkml:trace>
  <inkml:trace contextRef="#ctx0" brushRef="#br0" timeOffset="62520.07">15557 6075 0,'0'0'0,"-42"0"0,21 0 0,-43 21 16,86-21-1,20 0 1,-21 0-16,21 0 0,1 0 16,-1 0-16,22 0 0,-22 0 0,0 0 15,22 0-15,-22-21 0,22 21 16,-22 0-16,0 0 0,22 0 0,-22 0 16,0 0-16,1 0 0,-1 0 0,0 0 15,-20 0-15,-1 0 16,0 0-16,0 0 0,0 0 0</inkml:trace>
  <inkml:trace contextRef="#ctx0" brushRef="#br0" timeOffset="63144.71">17907 6054 0,'0'0'0,"0"-21"15,-21 21 17,0 0-17,-1 0-15,22 21 0,-21 0 16,21 0-16,-21 21 0,21-20 0,0 20 16,0-21-16,0 21 0,-21 1 0,21-1 15,0 0-15,0 1 0,0-22 16,0 21-16,0 1 0,0-22 15,0 0-15,0 0 0,0 0 0,0 0 16,0 1-16,21-1 16,0-21-16,0 0 15,1 0-15,-1 0 0,0 0 16,0 0-16,0-21 0,0-1 16,1 22-16,-1-21 0,0 21 15,0-21-15,0 0 0,0 0 16,1 21-16,-1-21 0</inkml:trace>
  <inkml:trace contextRef="#ctx0" brushRef="#br0" timeOffset="63507.56">18478 6054 0,'0'0'0,"22"0"0,-1-43 16,0 43-1,0 0-15,0 0 0,0 0 16,1 0-16,-1 0 0,0 0 0,21 0 16,-21 0-16,22 0 0,-22 22 15,0-22-15,0 21 0,22 21 0,-43-21 16,21 0-16,-21 1 0,21 20 16,-21-21-16,0 21 0,0 1 15,0-1-15,0-21 0,-21 22 0,0-1 16,-1-21-16,-20 21 0,21-20 15,0-1-15,-22 21 0,22-21 0,-21-21 16,21 21-16,-22 1 0,22-1 16,0-21-16,0 0 0,0 21 0,21-42 47,0 0-32,21-1-15,0 22 0</inkml:trace>
  <inkml:trace contextRef="#ctx0" brushRef="#br0" timeOffset="64012.27">19579 6287 0,'0'-22'16,"0"1"-1,0 42 64,0 1-79,0-1 15,0 0-15,0 0 0</inkml:trace>
  <inkml:trace contextRef="#ctx0" brushRef="#br0" timeOffset="64264.64">19473 6773 0,'0'22'15,"0"-44"-15,0 65 0,0-22 16,-21 0 0,0 0-16,21 0 15,-21 1-15,0-22 16,21 21-16,-22-21 0,1 21 16,0-21-16,0 21 0,0 0 0,0-21 15,21 21-15,-22-21 0,1 0 0,0 22 16,0-22-16</inkml:trace>
  <inkml:trace contextRef="#ctx0" brushRef="#br0" timeOffset="71940.5">1947 8403 0,'0'0'0,"0"-21"0,0 0 0,0 0 0,0 0 16,0-1-16,0 1 16,0 0-16,0 0 0,0 0 15,0 0-15,0-1 16,0 1-16,0 0 16,0 42 15,0 0-31,0 22 0,0-22 15,0 21-15,0-21 0,0 22 0,0-1 16,0 0-16,0 22 0,0-22 16,0 1-16,0-1 0,0 0 0,0 1 15,0-1-15,0 0 0,0 1 16,0-1-16,-21-21 0,21 21 0,-21-20 16,21 20-16,-21-21 15,21 0-15,0 0 0,0-42 31,0 0-15,0-21-16,0 21 16,0-1-16,0-20 0</inkml:trace>
  <inkml:trace contextRef="#ctx0" brushRef="#br0" timeOffset="72813">1609 8255 0,'0'0'0,"-22"0"0,22-21 15,0 0-15,0 0 16,0-1-16,0 1 16,0 0-16,22 21 0,-1-21 15,21 21-15,-21-21 0,22 0 16,-22 21-16,21-22 0,0 22 0,1 0 15,-1 0-15,0 0 0,-20 22 16,20-1-16,0 0 0,1 0 16,-1 21-16,-21 1 0,0-1 15,0 0-15,-21 1 0,0-1 0,0 0 16,0 1-16,-21-1 0,0-21 16,0 22-16,0-1 0,-22-21 0,22 21 15,-21-20-15,21-1 0,0 0 16,-22 0-16,22 0 0,-21-21 0,21 0 15,-1 0-15,1 0 0,0 0 16,0 0-16,0 0 0,21-21 16,-21 0-16,21 0 0,0 0 15,0-1-15,0 1 0,0 0 16,21 0-16,0 0 0,0 21 0,0-21 16,0-1-16,22 1 0,-22 21 15,21 0-15,-21 0 0,22 0 16,-1 0-16,0 0 0,1 0 0,-1 0 15,0 21-15,-20 1 0,20-1 16,0 0-16,-21 0 0,22 0 0,-22 22 16,0-22-16,-21 21 0,0 0 0,0-20 15,0 20-15,0 0 0,0 1 16,-21-1-16,0 0 0,0 1 0,-22-1 16,22 0-16,-21 1 0,-1-1 15,1-21-15,0 0 0,-1 22 16,1-22-16,-21 0 0,-1-21 15,22 21-15,-22 0 0,-20-21 0,20 0 16,-21 0-16,22 0 0,-1 0 16,1 0-16,-1-21 0,1 0 0,21 0 15,-1 0-15,1-22 0,21 22 16,-22-21-16,43-1 0,0-20 0,-21 21 16,21-22-16,0 1 0,0-1 15,21 22-15,1-22 0,20 22 16,-21 0-16,43-1 0,-22 22 0,0 0 15,22 0-15,-1 0 16,-20 21-16,20 0 0,1 21 0,-22 0 16,0 21-16,1-21 0,-1 22 15,0 20-15,-21-20 0,1-1 0,-1 0 16,0 22-16,-21-22 0,0 0 16,21 1-16,-21-1 0,0 0 0,0 1 15,0-1-15,0-21 0,0 0 0,0 1 16,0-1-16,0 0 0,0 0 15,21-21 1,-21-21 0,21 21-16</inkml:trace>
  <inkml:trace contextRef="#ctx0" brushRef="#br0" timeOffset="73328.73">2836 8742 0,'0'0'0,"0"-21"0,-21 21 15,0 0 1,0 21-16,0-21 16,-1 21-16,1 21 0,21-20 0,-21-1 15,21 21-15,-21-21 0,21 22 16,-21-22-16,21 21 0,0 0 15,0-20-15,0-1 0,0 21 0,0-21 16,0 0-16,0 22 0,0-22 16,21-21-16,0 21 0,0 0 0,0 0 15,1-21-15,-1 0 16,0 0-16,0 0 0,0 0 16,0-21-16,1 21 0,-1-21 0,0 0 15,0 0-15,0 0 0,-21-22 16,21 22-16,-21-21 0,22 21 15,-22-22-15,0 1 0,0 21 0,0-22 16,0 1-16,-22 21 0,22 0 16,-21-22-16,0 22 0,0 21 0,0-21 15,-22 21-15,22 0 0,0 0 16,0 0-16,0 0 0,0 0 0,-1 0 16,22 21-16,-21-21 15,21 21-15,0 1 16,21-22-16,1 0 15,-1 0-15,0 0 0,21 0 0,-21 0 16,22 0-16,-22 0 0,21 0 16,1 0-16,-22 0 0,21 0 0,-21 0 15,22-22-15</inkml:trace>
  <inkml:trace contextRef="#ctx0" brushRef="#br0" timeOffset="73764.48">3302 8763 0,'0'0'0,"21"0"15,0 0-15,-42 21 31,0-21-31,0 21 16,0 1-16,21-1 0,-22 0 0,1 0 16,0 21-16,21-20 0,0-1 15,-21 21-15,21-21 0,0 22 0,0-22 16,0 0-16,0 21 0,0-21 16,0 1-16,0-1 0,0 0 0,21 0 15,0-21-15,0 0 16,1 0-16,20 0 15,-21 0-15,0 0 0,0 0 0,22 0 16,-22 0-16,21-21 0,-21 0 0,1 0 16,20-1-16,-21 1 0,0 0 15,0-21-15,1 21 0,-1-22 0,-21 1 16,0 0-16,0 20 0,0-20 16,0 0-16,0-1 0,-21 22 0,-1-21 15,1 21-15,0 0 0,-21-1 16,21 1-16,-1 21 0,-20 0 0,21 0 15,0 0-15,-22 0 0,22 21 0,0-21 16,0 22-16,0-1 0,0 0 16,-1 0-16,22 0 0,0 0 15,0 1-15,0-1 16,0 0-16,22 0 0,-1-21 16,0 0-16,21 0 0,-21 0 0,1 0 15,20 0-15,0 0 0,-21 0 16,22-21-16</inkml:trace>
  <inkml:trace contextRef="#ctx0" brushRef="#br0" timeOffset="74580.03">3958 8424 0,'0'0'0,"0"-21"0,0-42 16,0 84 15,0 0-31,-21 0 15,21 0-15,0 1 0,0 20 16,0-21-16,0 21 0,0 1 0,0-1 16,0 0-16,0 1 0,0-1 0,0 0 15,0 1-15,0-22 0,0 21 16,-21 1-16,21-1 0,-21-21 0,21 21 16,0-20-16,-22 20 0,22-21 15,-21 0-15,21 0 16,0 1-16,-21-22 0,21-22 31,0 1-15,0 0-16,0 0 0,0 0 0,21 0 15,-21-1-15,21-20 0,1 21 16,-22 0-16,21-22 0,0 22 0,0-21 16,0 21-16,-21 0 0,21-1 15,1 1-15,-1 0 0,0 0 16,0 21-16,0 0 15,-21 21 1,0 0 0,0 0-16,-21 1 15,21-1-15,-21-21 0,0 0 16,0 21-16,-1-21 16,1 0-16,0 0 15,0 0 1,21-21-1,0 42 17,0 0-17,0 0-15,21 0 0,-21 1 16,21 20-16,-21-21 0,0 0 16,0 0-16,21 1 0,-21-1 15,22 0-15,-22 0 0,21-21 0,-21 21 16,21 0-16,0-21 0,0 22 0,0-22 15,1 0-15,-1 0 16,0 0-16,0 0 0,0 0 0,0 0 16,1 0-16,-1 0 0,-21-22 15,21 22-15,0-21 0,0 0 0,0 21 16,-21-21-16,0 0 0,22 0 0,-1-1 16,-21 1-16,0 0 15,0 0-15,0 0 16,0 0-1,21 21 1,0-22 15,0 22-31,0 0 0</inkml:trace>
  <inkml:trace contextRef="#ctx0" brushRef="#br0" timeOffset="79779.73">6646 8319 0,'0'0'0,"0"-22"0,0 1 16,0 0-16,0 0 15,-21 21-15,21-21 0,0 42 47,0 0-47,0 0 0,0 0 16,0 22-16,0-1 0,0 0 0,0 1 15,0-1-15,21 0 0,-21 22 16,21-22-16,-21 22 0,0-22 16,0 0-16,0 1 0,0-1 0,0 0 15,0 1-15,0-22 0,0 21 0,0-21 16,-21 1-16,21-1 0,0 0 15,0 0-15,-21-21 0,21 21 16,-21-21-16,21-21 16,-21 0-1,21 0-15,-21 0 0,21-22 16,0 22-16,0 0 0,0-21 0,0 20 16,0-20-16,0 0 0,0 21 15,21-22-15,0 1 0,0 21 16,21-22-16,-20 22 0,20-21 0,0 21 15,22 0-15,-22 21 0,0-22 16,22 22-16,-22 0 0,22 0 0,-22 22 16,0-1-16,-20-21 0,20 42 15,-21-21-15,0 0 0,0 22 0,-21-1 16,0-21-16,0 22 0,0-1 0,0 0 16,-21-21-16,0 22 0,0-1 15,-21-21-15,-1 0 0,22 22 0,-21-22 16,-1 0-16,1-21 0,0 21 0,-1-21 15,1 0-15,0 0 0,-1 0 16,1 0-16,21 0 0,-21 0 16,20 0-16,-20-21 0,21 21 0,0-21 15,0 0-15,-1 0 0,1 21 16,0-22-16,21 1 0,0 0 0,0 0 16,0 0-16,0 0 0,21-1 15,0 22 1,22 0-16,-22-21 0,0 21 0,21 0 15,1-21-15</inkml:trace>
  <inkml:trace contextRef="#ctx0" brushRef="#br0" timeOffset="80080.7">7895 8763 0,'0'21'15,"21"-21"1,0 0 0,1 0-16,-1-21 0,0 21 15,0-21-15,0 21 0,0 0 16,1 0-16,-1 0 0,0 0 15,0 0-15,0 0 0,-21 21 32,-21-21-17,0 21-15</inkml:trace>
  <inkml:trace contextRef="#ctx0" brushRef="#br0" timeOffset="80248.6">7832 8996 0,'0'0'0,"0"21"15,0 0 1,21-21 15,0 0-31,0 0 0,0 0 0,0 0 16,1 0-16,20 0 0,-21 0 0,0-21 16,0 21-16,1-21 0,-1 21 15,0-21-15</inkml:trace>
  <inkml:trace contextRef="#ctx0" brushRef="#br0" timeOffset="81848.22">9567 8678 0,'0'0'15,"-42"-63"1,42 42-16,0 0 0,0-1 0,0 1 16,0 0-16,21 0 0,0 21 15,0-21-15,1 0 0,20 21 0,-21 0 16,21 0-16,-20 0 0,20 0 0,-21 0 16,21 0-16,-20 21 0,20 0 15,-21 21-15,0-21 0,0 22 0,1-1 16,-22 0-16,0 1 0,0-1 15,0 0-15,0 1 0,0-22 0,0 21 16,-22 1-16,1-22 0,21 0 0,-21 0 16,0 0-16,21 0 15,-21-21-15,0 0 16,-1 0-16,22-21 16,0 0-16,0 0 15,0 0-15,0 0 0,0-1 0,22-20 16,-1 0-16,0-1 0,0 22 0,0-21 15,0 0-15,22-1 0,-22 22 16,0-21-16,21 21 0,-20-1 0,20 1 16,-21 21-16,0 0 0,22 0 15,-22 0-15,0 0 0,0 21 16,-21 1-16,21-1 0,-21 0 16,0 21-16,0-21 0,0 22 15,0-1-15,0-21 0,0 22 0,0-22 16,0 21-16,0-21 0,0 0 0,0 1 15,0-1-15,21 0 0,1 0 16,-1 0-16,0-21 0,0 0 16,21 0-16,-20 0 0,-1 0 0,21 0 15,0-21-15,-20 21 0,20-21 16,0 0-16,-21 0 0,22-22 0,-1 22 16,0 0-16,-20-21 0,20-1 15,-21 22-15,0-21 0,0 21 0,1-22 16,-22 22-16,0 0 0,0-21 15,0 20-15,0 1 0,0 0 16,-22 0-16,1 21 0,0 0 16,0 0-16,0 0 0,0 0 15,-1 21-15,1 0 16,0 0-16,0 1 0,0 20 0,21-21 16,0 0-16,0 22 0,-21-1 0,21-21 15,0 21-15,0 1 0,0-22 16,21 21-16,-21-21 0,21 1 0,0-1 15,0 0-15,0 0 0,1-21 16,-1 21-16,0-21 0,21 0 0,-21 0 16,22 0-16,-1 0 0,-21 0 15,22 0-15,-1 0 0,0-21 0,-21 21 16,22-21-16,-1 0 0,-21-22 16,0 22-16,22 0 0,-22-21 0,0 21 15,-21-22-15,21 1 0,-21 21 0,21 0 16,-21-22-16,22 22 0,-22 0 15,0 0-15,0 42 32,0 0-32,0 0 15,0 0-15,0 22 0,0-22 0,0 0 16,0 21-16,0-20 0,-22 20 16,22-21-16,0 21 0,0-20 15,0-1-15,0 0 0,0 0 0,22 0 16,-1 0-16,0-21 15,0 0-15,0 0 0,0 0 16,1 0-16,-1 0 0,0-21 16,0 0-16,0 21 0,0-21 15,1-21-15,-1 20 0,-21 1 0,21 0 16,0-21-16,-21 21 0,0-1 16,0 1-16,21 0 0,-21 0 15,21 21-15,-21 21 16,0 0-1,0 0-15,0 1 0,0-1 16,0 0-16,0 0 0,0 21 0,0-20 16,0-1-16,0 0 0,0 0 0,0 0 15,0 0-15,0 1 0,0-1 16,22 0-16,-1-21 0,0 0 16,0 0-16,0 0 0,0 0 0,1 0 15,20 0-15,-21 0 0,0-21 16,22 0-16,-22 21 0,21-22 0,-21 1 15,22 0-15,-22-21 0,0 21 16,0-1-16,0-20 0,0 0 16,-21 21-16,0-22 0,0 22 0,0-21 15,0 21-15,0-22 0,0 22 16,-42 0-16,42 0 0,-21 21 0,0 0 16,0-21-16,-1 21 0,1 0 0,21 21 31,0 0 0,21-21-31,1 0 16,-1 0-16,0 0 0,0 0 0,0 0 15,0 0-15,1 0 16,-22-21-16,21 21 0</inkml:trace>
  <inkml:trace contextRef="#ctx0" brushRef="#br0" timeOffset="82364.39">14520 8467 0,'0'0'16,"0"-21"-16,0-1 0,21 1 15,1 0-15,-1 0 0,-21 0 16,21 0-16,-21-1 0,21 22 0,-21 22 31,0-1-15,0 0-16,0 21 0,0-21 16,-21 22-16,21-1 0,-21 22 0,21-22 15,0 21-15,0 1 0,0-22 0,-21 22 16,21-22-16,-22 0 0,22 1 15,-21-1-15,21-21 0,0 22 0,-21-22 16,21 0-16,0 0 0,-21-21 0,21 21 16,0-42 15,21 0-31,-21 0 16,21-22-16,-21 22 0</inkml:trace>
  <inkml:trace contextRef="#ctx0" brushRef="#br0" timeOffset="82988.41">14393 8488 0,'0'0'0,"-42"-64"15,21 43-15,21-21 16,-21 21-16,21 0 0,0-1 0,0 1 16,0 0-16,0 0 0,21 0 15,21 0-15,-21-1 0,0 1 16,22 21-16,-1-21 0,0 21 15,1 0-15,-1 0 0,0 0 0,1 0 16,-1 21-16,0 0 0,-20 1 16,20 20-16,0 0 0,-21 1 0,1-1 15,-1-21-15,-21 21 0,0 1 0,0-1 16,0 0-16,-21-20 0,-1 20 16,1-21-16,-21 0 0,21 22 0,-22-22 15,1 0-15,21 0 0,-21 0 16,-1-21-16,22 21 0,-21-21 0,21 0 15,-1 0-15,1 0 0,21-21 16,0 0-16,0 0 16,0 0-16,21 21 0,1-21 15,-1-1-15,0 1 0,0 0 0,21 0 16,1 0-16,-22 21 0,21 0 16,22 0-16,-22 0 0,0 0 0,22 0 15,-22 0-15,22 21 0,-22 0 16,0 21-16,1-20 0,-1 20 0,0-21 15,-20 21-15,-1 1 0,0-22 0,-21 21 16,0 1-16,0-22 0,0 21 16,-21-21-16,0 22 0,-22-22 0,1 0 15,21 0-15,-43 21 0,22-20 16,0-22-16,-1 21 0,1 0 0,-22-21 16,22 0-16,-21 0 0,20 0 15,-20 0-15,20 0 0,-20 0 0,21 0 16,-22 0-16,22-21 0,21 21 15,-22-21-15,22-1 0,-21 1 0,42 0 16,-21 0-16,21 0 0,0 0 16,0-1-16,0 1 0,0-21 0,0 21 15,0 0-15,21-1 0,0 1 0,0 0 16,21 0-16,-20 21 0,20-21 16,0 21-16,1 0 0</inkml:trace>
  <inkml:trace contextRef="#ctx0" brushRef="#br0" timeOffset="83784.03">15706 8678 0,'-22'0'15,"1"0"-15,0 0 0,0 0 16,0 22-16,0-1 0,-1 21 0,1-21 15,0 0-15,0 22 0,0-1 16,0-21-16,-1 22 0,22-22 0,0 21 16,0 0-16,0-20 0,0-1 15,0 0-15,0 21 0,0-21 16,22 1-16,-1-1 0,0-21 16,0 0-16,0 0 0,0 0 15,22 0-15,-22 0 0,0 0 0,21 0 16,-20 0-16,-1-21 0,0-1 0,0 22 15,0-21-15,0 0 0,1 0 16,-22 0-16,0 0 0,0-1 0,0-20 16,0 21-16,0 0 0,0-22 15,0 22-15,-22 0 0,1-21 0,0 21 16,21-1-16,-21 1 0,0 21 16,21-21-16,-21 21 0,21-21 15,21 0 1,0 21-16,21 0 15,-21 0-15,1 0 0,20 0 0,-21 0 16,0 0-16,22 0 0,-22 0 0,21 0 16,-21 0-16,22 0 0,-22 0 15,21 21-15,-21-21 0,0 21 0,1 0 16,-1 0-16,-21 22 0,0-22 16,0 0-16,0 21 0,0-20 0,0 20 15,0-21-15,-21 0 0,21 22 16,-22-22-16,1 0 0,21 0 15,0 0-15,0 0 0,0 1 0,0-1 16,0 0-16,0 0 0,21-21 16,1 0-16,-1 0 0,0 0 15,0 0-15,0 0 0,0 0 0,1 0 16,-1 0-16,21-21 0,-21 21 0,0-21 16,22 0-16,-22-1 0,0 1 15,0 0-15,0-21 0,1 21 0,-22-22 16,0 22-16,0-21 0,0-1 15,0 1-15,0 21 0,-22-21 16,1 20-16,0 1 0,-21 0 0,21 0 16,-1 0-16,1 21 0,-21 0 15,21 0-15,-22 0 0,22 0 0,0 0 16,0 0-16,0 0 0,0 0 16,-1 21-16,22 0 0,-21-21 0,21 21 15,0 0-15,21-21 16,1 22-16,20-22 15,-21 0-15,21 0 0</inkml:trace>
  <inkml:trace contextRef="#ctx0" brushRef="#br0" timeOffset="84511.8">17060 8340 0,'0'0'0,"0"-21"0,0-1 15,0 44 17,-21-22-32,0 21 0,21 0 0,0 21 15,0-21-15,-21 22 0,21-1 0,-21-21 16,21 22-16,0-1 0,0 0 16,0 1-16,-22-1 0,22 0 0,-21 1 15,21-1-15,-21-21 16,21 21-16,0-20 0,0 20 0,0-21 15,0 0-15,0 0 0,-21-21 0,21 22 16,0-1-16,-21-21 16,21-21 15,0-1-15,0 1-16,0 0 0,21 0 0,0 0 15,0-22-15,0 22 0,1 0 16,-1-21-16,0 21 0,0-1 0,0-20 15,22 21-15,-22 21 0,0-21 0,0 21 16,0 0-16,0 0 16,1 0-16,-22 21 15,0 0 1,0 0-16,-22 0 16,1 1-16,0-22 0,0 21 0,0-21 15,0 0-15,-1 0 0,1 0 16,0 21-16,0-21 0,0 0 0,0 0 15,-1 0 1,22-21-16,-21 21 0,21 21 63,0 0-63,0 0 0,0 0 0,0 1 15,0-1-15,0 0 0,21 0 16,-21 0-16,22 0 0,-22 1 0,21-1 15,0 0-15,0 0 16,0-21-16,0 0 0,1 21 0,-1-21 16,0 0-16,0 0 0,0 0 15,0 0-15,1 0 0,-1 0 16,0 0-16,0 0 0,-21-21 16,21 21-16,0-21 0,1 0 15,-1 0-15,0 21 16</inkml:trace>
  <inkml:trace contextRef="#ctx0" brushRef="#br0" timeOffset="84896.59">18203 8467 0,'0'0'0,"0"-21"15,-21 21-15,0 0 16,0 0-16,0 21 0,-1 0 16,1 0-16,0 0 0,0 0 0,0 22 15,0-22-15,-1 21 0,1 1 16,21-1-16,-21 0 0,21 1 0,0-1 15,0-21-15,0 21 0,0 1 16,0-22-16,0 0 0,0 21 0,0-20 16,0-1-16,0 0 0,21 0 15,-21 0-15,21-21 0,1 21 16,-1-21-16,0 0 16,0 0-16,0 0 0,0 0 15,1 0-15,-1 0 0,0 0 16,0-21-16,21 0 0,-20 21 0</inkml:trace>
  <inkml:trace contextRef="#ctx0" brushRef="#br0" timeOffset="85268.37">18902 8446 0,'0'0'0,"21"21"15,0 0-15,0 0 0,0-21 0,1 21 16,-22 22-16,21-22 0,0 0 16,-21 21-16,0-21 0,0 22 0,0-22 15,0 21-15,0-21 0,0 22 0,0-22 16,0 21-16,-21-21 0,0 22 15,-1-22-15,1 0 0,0 0 0,0 0 16,0 1-16,0-1 0,-1 0 16,1 0-16,0-21 0,0 21 15,0-21-15,21 21 0,-21-21 16,21 22-16,-22-22 0,22-22 31,22 1-15</inkml:trace>
  <inkml:trace contextRef="#ctx0" brushRef="#br0" timeOffset="85564.2">19494 8700 0,'0'-22'15,"-21"22"-15,21 22 78,0-1-62,0 0-16,0 0 16,0 0-16</inkml:trace>
  <inkml:trace contextRef="#ctx0" brushRef="#br0" timeOffset="85847.06">19537 9398 0,'0'21'0,"-21"-21"0,-1 21 16,1 1-16,21-1 15,-21-21 1,21 21-16,-21-21 0,21 21 0,0 0 15,-21 0-15,0-21 0,21 22 16,-22-22-16,1 21 0,0 0 16,0-21-16,0 21 0,0 0 0,-1-21 15,1 21-15,-21-21 0,21 22 16,-22-1-16,1-21 0</inkml:trace>
  <inkml:trace contextRef="#ctx0" brushRef="#br0" timeOffset="90568.38">2032 10710 0,'0'-21'0,"21"21"16,-21-21-16,21 0 0,0 21 0,1-21 16,-22 0-16,21 21 0,0-22 15,-21 1-15,21 21 0,-21-21 16,21 0-16,-21 0 0,0 0 15,-21 21 1,0 0-16,0 0 0,0 0 16,-22 0-16,1 0 0,0 21 15,-1-21-15,1 21 0,0 0 0,-1 0 16,-20 0-16,20 1 0,1-1 16,0 0-16,-1 0 0,1 21 15,0-20-15,21-1 0,-22 0 0,43 0 16,0 0-16,0 0 0,0 1 15,0-1-15,21 0 0,1 0 0,20 21 16,0-20-16,1 20 0,-1 0 16,0 1-16,22-22 0,-22 21 0,0 0 15,1 1-15,-1-1 0,0-21 16,-20 22-16,-1-22 0,0 21 16,-21 0-16,0-20 0,0 20 0,0-21 15,0 21-15,-21 1 0,0-22 16,-1 0-16,-20 0 0,21 22 0,-21-22 15,-1-21-15,1 21 0,0-21 16,-22 0-16,22 0 0,-22 0 0,1 0 16,-1 0-16,22 0 0,-22 0 15,1-21-15,21-22 0,-1 22 16,1 0-16,21-21 0,0-1 16,-22 1-16,43-21 0,0-1 0,0 22 15,0-22-15,0 1 0,0 20 16,0-20-16,43 21 0,-22-1 0,0 1 15,21 0-15,1 20 0,-1 1 16,0 21-16,1 0 0,-22 0 16,21 21-16,0 1 0,-20 20 0,20-21 15,-21 21-15,0 1 0,0 20 16,1-20-16,-1-1 0,-21 21 0,21-20 16,-21-1-16,0 0 0,0-20 15,0 20-15,0 0 0,0-21 0,0 1 16,0-1-16,0 0 0,0 0 15,21-21 1,0 0-16,0 0 0,1 0 16,-1-21-16,0 0 0</inkml:trace>
  <inkml:trace contextRef="#ctx0" brushRef="#br0" timeOffset="91171.04">2540 11451 0,'21'-21'0,"-42"42"0,63-42 0,-21 0 16,1 21-16,-1-21 0,0 0 0,0 21 15,-21-22-15,21 1 0,0 0 16,-21 0-16,0 0 0,22 0 0,-22-1 16,0 1-16,0 0 0,0 0 15,0 0-15,0 0 0,-22-1 0,1 1 16,0 21-16,0-21 0,0 21 15,-22 0-15,22 0 0,-21 0 0,21 0 16,-22 0-16,1 0 0,21 21 16,-21 22-16,20-22 0,1 21 0,0-21 15,0 22-15,0-1 0,0 0 16,-1 1-16,22-1 0,0 0 0,0 1 16,0-1-16,0-21 0,0 0 15,0 22-15,0-22 0,0 0 16,22-21-16,-1 21 0,0-21 15,21 0-15,-21 0 0,1 0 16,-1 0-16,21 0 0,-21-21 0,22 0 16,-1 0-16,-21-1 0,21 1 0,-20 0 15,20-21-15,-21 21 0,0-22 16,22 22-16,-43-21 0,21 21 16,-21-22-16,21 1 0,-21 21 0,0-22 15,0 22-15,0 0 0,0 0 16,0 0-16,-21 21 15,0 21 1,21 0-16,0 21 0,0-20 16,0 20-16,0 0 0,0-21 15,0 22-15,0-1 0,0-21 0,21 22 16,-21-22-16,21 21 0,-21-21 16,0 0-16,0 1 0,21-1 0,0 0 15,0-21-15,1 0 0,-1 0 16,0 0-16,0 0 15,0 0-15,0-21 0,1 0 0,-1-1 16</inkml:trace>
  <inkml:trace contextRef="#ctx0" brushRef="#br0" timeOffset="91871.65">3238 11176 0,'0'0'0,"-21"0"0,0 0 16,21 21-1,0 0-15,-21 1 0,21-1 0,-21 0 16,21 0-16,0 0 0,0 0 16,0 1-16,0 20 0,0-21 0,0 0 15,0 0-15,0 1 0,0-1 16,0 0-16,0 0 0,-21 0 16,21 0-1,0-42 16,0 0-31,0 0 16,0 0-16,0 0 0,0-1 16,0 1-16,0-21 0,0 21 0,0 0 15,0-22-15,0 22 0,0-21 16,21 21-16,0-1 0,-21 1 0,21 0 16,0 0-16,0 21 0,1 0 15,-1 0-15,0 0 0,0 0 16,0 21-16,0 0 0,1-21 0,-1 21 15,0 1-15,0-1 0,-21 0 16,21 0-16,-21 21 0,21-20 0,-21-1 16,0 0-16,0 0 0,0 0 0,0 0 15,0 1-15,0-1 0,-21-21 16,21 21-16,-21-21 0,21-21 31,0 0-15,0-1-16,0 1 0,21-21 15,0 21-15,1 0 0,-22-22 16,21 22-16,0-21 0,0 21 16,21-22-16,-20 22 0,-1 21 15,0-21-15,0 21 0,21 0 0,-20 0 16,-1 0-16,0 21 0,0 0 16,-21 0-16,21 1 0,0-1 0,-21 0 15,22 0-15,-22 0 0,0 22 0,0-22 16,0 0-16,0 21 0,0-21 0,0 1 15,-22-1-15,1 0 0,21 0 16,-21 0-16,21 0 0,-21 1 16,42-22 31,0-22-47,0 22 0,1-21 15,-1 21-15</inkml:trace>
  <inkml:trace contextRef="#ctx0" brushRef="#br0" timeOffset="92228.44">4191 11240 0,'0'-22'16,"0"44"15,0-1-31,0 0 0,-21 0 16,21 0-16,0 0 0,0 22 15,0-22-15,0 21 0,0 1 0,0-22 16,0 21-16,0 0 0,0 1 16,0-1-16,-21 0 0,21 22 0,0-22 15,0 22-15,0-1 0,-22 1 0,22-1 16,0 1-16,0-1 0,0 1 16,0-22-16,-21 22 0,0-1 0,0 1 15,21-22-15,-21 21 0,0-20 0,21-1 16,-22 0-16,22 1 15,-21-1-15,21-21 0,0 0 0,0 1 0,0-1 16,0-42 15,0-1-31,0 1 0,0 0 16,0 0-16,0-21 0,0-1 0,21 22 16</inkml:trace>
  <inkml:trace contextRef="#ctx0" brushRef="#br0" timeOffset="92595.75">4149 11451 0,'0'0'0,"0"-42"0,0 0 0,0-1 0,0 1 16,0 21-16,0-22 0,0 22 0,0-21 16,21 21-16,0 0 15,0-1-15,0 22 0,0-21 0,22 21 16,-1 0-16,0 0 0,1 0 0,-1 0 15,0 21-15,22-21 0,-22 22 16,1 20-16,-1-21 0,-21 21 0,21-20 16,-20 20-16,-22-21 0,0 21 0,0 1 15,0-22-15,-22 21 0,1-21 16,-21 22-16,21-22 0,-22 0 0,1 21 16,0-20-16,-22-1 0,22 0 15,0 0-15,-1-21 0,1 21 0,0-21 16,-1 21-16,1-21 0,21 0 15,-22 0-15,22 0 0,0 0 0,21-21 32,0 0-32,0 0 15,21 0-15,0 0 0,1-1 0,-1 1 16,21 0-16</inkml:trace>
  <inkml:trace contextRef="#ctx0" brushRef="#br0" timeOffset="92925.09">5186 10668 0,'0'-21'16,"-21"42"-1,21 0-15,-22 0 0,22 22 16,-21-22-16,21 21 0,0 1 15,0-1-15,0 21 0,0-20 0,-21 20 16,21-20-16,0 20 0,-21-21 0,21 22 16,-21-22-16,21 1 0,0-1 15,0 0-15,-21-21 0,21 22 16,0-22-16,-22 0 0,22 0 0,0 0 16,0 1-16,0-1 15,0-42 1,22-1-1,-1 1-15,0 0 16,-21 0-16,21 0 0</inkml:trace>
  <inkml:trace contextRef="#ctx0" brushRef="#br0" timeOffset="93383.82">5228 11367 0,'21'0'15,"0"0"-15,1 0 16,-1 0-16,0 0 0,0 0 16,0 0-16,0-22 0,1 22 0,20 0 15,-21-21-15,0 21 0,0-21 0,22 21 16,-22-21-16,0 21 0,0-21 16,0 0-16,1 21 0,-1-22 0,-21 1 15,0 0-15,21 21 0,-21-21 0,0 0 16,0 0-16,0-1 15,-21 22-15,21-21 0,-21 21 16,-1 0-16,1 0 0,-21 0 16,21 0-16,-22 0 0,22 21 15,-21 1-15,21-1 0,-22 0 0,22 21 16,0-21-16,0 22 0,0-1 0,0-21 16,21 22-16,0-1 0,0-21 15,0 21-15,0 1 0,0-22 0,0 0 16,0 0-16,21 0 0,0 1 0,0-1 15,-21 0-15,21-21 0,0 0 16,22 21-16,-22-21 0,0 0 0,0 0 16,0 0-16,1 0 0,-1 0 0,0 0 15,0 0-15,0 0 0,-21-21 16,21 0-16,1 21 0,-1-21 16,0-1-16,0 1 0,-21 0 15,0 0-15,21 0 0,0 0 0,1-1 16</inkml:trace>
  <inkml:trace contextRef="#ctx0" brushRef="#br0" timeOffset="101891.9">8064 10986 0,'0'-22'0,"22"22"16,-22-21 0,21 0-16,0 21 0,-21-21 15,21 0-15,-21 0 0,0-1 16,0 1 0,0 0-16,0 0 15,-21 21-15,0 0 16,0 0-16,-1 0 0,1 0 15,-21 0-15,21 0 0,-22 0 0,22 0 16,0 0-16,-21 21 0,21 0 16,-22-21-16,22 21 0,0 1 0,0-1 15,0-21-15,21 21 0,0 0 0,-22 0 16,22 0-16,0 1 16,0-1-16,22 0 0,-1-21 15,0 21-15,0-21 0,21 21 0,-20-21 16,20 21-16,-21-21 0,21 22 15,-20-1-15,20-21 0,-21 21 0,21 0 16,-20 0-16,-1 0 16,0 1-16,0 20 0,0-21 0,-21 0 15,0 22-15,0-22 0,0 0 0,0 0 16,0 0-16,-42 0 0,21 1 16,0-1-16,-1 0 0,1-21 0,0 0 15,0 21-15,-21-21 0,20 0 0,1 0 16,0 0-16,0 0 0,0-21 15,0 21-15,-1-21 0,1 0 0,0 21 16,0-22-16,0 1 0,0 0 0,-1 0 16,1 0-16,21 0 0,0-1 15,-21 1-15,21 0 0,-21 0 0,21 0 16,0 0-16,0-1 16,21 22-1,0 0-15,0 0 0,1 0 0,-1 0 16,21 0-16,0 0 0</inkml:trace>
  <inkml:trace contextRef="#ctx0" brushRef="#br0" timeOffset="102168.75">8975 11091 0,'21'0'16,"0"0"0,0 0-16,0 0 15,0-21-15,1 21 0,-1 0 16,0 0-16,0 0 0,0 0 16,0 0-16,1 0 0,-1 0 15,0 0-15,0 0 0,0 0 16,-42 0 15</inkml:trace>
  <inkml:trace contextRef="#ctx0" brushRef="#br0" timeOffset="102328.65">9017 11261 0,'0'0'16,"0"21"-16,0 0 0,0 0 15,0 0 1,21-21-16,0 0 0,0 0 15,1 0-15,-1 0 0,0 0 0,21 0 16,-21 0-16,1 0 0,-1-21 0,21 21 16,-21-21-16,0 21 0,1-21 15,-1 21-15</inkml:trace>
  <inkml:trace contextRef="#ctx0" brushRef="#br0" timeOffset="103860.28">10435 11155 0,'0'0'16,"0"-21"-16,0 0 0,0-1 16,0 1-16,0 0 0,0 0 15,0 0-15,0 0 0,0-1 16,21 1-16,0 0 0,1 0 16,-1 21-16,0 0 0,0-21 15,0 21-15,22 0 0,-22 0 0,0 0 16,0 21-16,0 0 0,0 0 0,1 22 15,-1-1-15,-21-21 0,0 21 16,0 1-16,0-1 0,0 0 0,0 1 16,0-1-16,0 0 0,0 1 15,-21-22-15,-1 21 0,1-21 16,21 1-16,-21-1 0,0 0 0,0 0 16,0-21-16,-1 0 15,22-21 1,0 0-16,0-22 15,0 22-15,0 0 0,0-21 0,22 21 16,-22-22-16,21 1 0,0 0 16,21-1-16,-21 1 0,1 21 0,20-22 15,-21 22-15,0 0 0,0 0 16,22 0-16,-22 21 0,0 0 16,0 21-16,-21 0 0,0 0 15,0 0-15,0 22 0,0-1 0,0-21 16,0 22-16,0-1 0,0 0 15,0 1-15,0-22 0,21 21 0,-21-21 16,22 22-16,-22-22 0,21 0 0,-21 0 16,21 0-16,21 0 0,-21 1 15,1-22-15,20 0 0,-21 21 0,21-21 16,1 0-16,-1 0 0,0 0 0,1 0 16,-1-21-16,0-1 0,1 1 15,-1 0-15,0 0 0,1 0 16,-1-22-16,-21 22 0,22-21 0,-22 0 15,21-1-15,-21 1 0,-21 0 16,0-1-16,21 1 0,-21 0 0,0-1 16,0 22-16,0 0 0,0 0 0,-21 0 15,0 21-15,0 0 16,0 0-16,0 0 0,-1 0 0,1 21 16,0 21-16,0-21 0,0 0 0,0 22 15,-1-1-15,22 0 0,0-20 16,0 20-16,0 0 0,0-21 0,0 22 15,0-22-15,0 0 0,0 0 0,0 0 16,22 1-16,-1-1 16,0 0-16,0-21 0,0 0 15,22 0-15,-22 0 0,0 0 0,0 0 16,21 0-16,-20 0 0,20-21 16,-21 21-16,21-21 0,-20-1 0,-1 1 15,21 0-15,-21-21 0,0 21 0,22-22 16,-22 22-16,0-21 0,0-1 15,-21 22-15,21-21 0,1 21 0,-22 0 16,0-1-16,0 1 0,21 21 16,-21-21-16,0 42 15,0 0 1,0 1-16,0-1 0,-21 21 0,21-21 16,0 22-16,0-1 0,-22-21 15,22 21-15,-21-20 0,21-1 0,0 21 16,0-21-16,0 0 0,0 1 0,0-1 15,0 0-15,0 0 16,21-21-16,1 0 0,-1 0 16,0 0-16,0 0 0,0 0 0,0 0 15,22 0-15,-22 0 0,0-21 16,0 0-16,0 0 0,1-1 0,-1 1 16,0 0-16,0 0 0,0 0 15,0 0-15,-21-1 0,22 22 0,-22-21 16,0 42 15,0 1-31,0-1 16,0 0-16,0 0 0,0 0 0,0 0 15,0 1-15,0-1 0,0 0 0,0 0 16,0 0-16,21-21 16,0 21-16,0-21 0,0 0 15,0 0-15,1 0 0,-1 0 16,0 0-16,0 0 0,0 0 15,22-21-15,-22 21 0,0-21 0,0 0 16,-21 0-16,21 0 0,0-1 16,-21 1-16,0 0 0,0-21 15,0 21-15,0-22 0,0 22 0,0-21 16,0-1-16,-21 22 0,0 0 0,0 0 16,21 0-16,-21 0 0,21-1 15,-21 22-15,21 22 47,21-22-31,0 0-16,0 0 0,0 0 15,0 0-15,1 0 16,-1 0-16,0 0 0,0-22 16,0 22-16</inkml:trace>
  <inkml:trace contextRef="#ctx0" brushRef="#br0" timeOffset="105892.55">15028 10986 0,'-21'0'0,"42"0"0,-63 0 0,63-22 31,0 1-15,22 21-16,-22-21 0,21 0 16,22 21-16,-22-21 0,0 0 15,22-1-15,-22 1 0,22 0 0,-22 0 16,0 0-16,1 0 0,-22-1 0,0-20 16,0 21-16,-21 0 0,0 0 15,0-1-15,-21 1 0,0 0 0,-22 21 16,22-21-16,-21 0 0,0 21 15,-1 0-15,1 0 0,-22 0 0,22 0 16,0 0-16,-1 0 0,1 0 16,0 21-16,-1-21 0,22 21 0,-21 0 15,21 0-15,0 1 0,-1-1 0,22 0 16,0 21-16,0-21 16,0 22-16,22-1 0,-1-21 0,0 22 15,0-1-15,21 0 0,-20 1 0,20-1 16,0 0-16,-21 1 0,22-1 15,-22 0-15,21 1 0,-21-22 0,1 21 16,-1 0-16,-21 1 0,0-22 16,0 21-16,0 1 0,-21-22 0,-1 0 15,1 21-15,-21-21 0,0 1 0,-1-1 16,1 0-16,0 0 0,-1 0 16,1-21-16,0 21 0,-1-21 0,1 0 15,0 0-15,-1 0 0,1 0 0,0 0 16,20-21-16,1 0 15,0 0-15,0 0 0,0 0 0,0-22 16,21 22-16,-22-21 0,22-1 0,0-20 16,0 21-16,0-22 0,0 22 15,0-1-15,0-20 0,0 21 0,22 20 16,-1-20-16,-21 21 0,21 0 0,-21 0 16,21 21-1,0 21-15,-21 0 0,21 0 16,-21 0-16,0 22 0,22-1 15,-1 0-15,-21 1 0,0-1 0,21 0 16,0 1-16,-21-1 0,21 0 16,-21 1-16,21-1 0,1 0 15,-1-21-15,0 22 0,0-22 0,0 0 16,0 0-16,1 0 0,20 1 0,-21-1 16,21 0-16,1-21 0,-1 0 15,22 0-15,-22 0 0,21 0 0,-20 0 16,20 0-16,1 0 0,-1-21 0,-20 21 15,20-21-15,-21-1 0,22 1 16,-22 0-16,-21 0 0,22 0 0,-22 0 16,0-22-16,0 22 0,-21-21 0,0 21 15,0-22-15,0 1 0,0 21 16,0-22-16,0 1 0,-21 21 16,0 0-16,0 0 0,0 21 0,-1 0 15,1 0-15,0 0 0,0 0 16,0 21-16,-22 0 0,22 0 0,0 0 15,0 22-15,0-1 0,0-21 0,-1 21 16,1 1-16,21-22 0,0 21 16,0-21-16,0 1 0,0 20 0,0-21 15,0 0-15,21 0 16,-21 1-16,22-22 0,-1 0 0,0 0 16,0 0-16,21 0 0,-20 0 0,-1 0 15,0 0-15,21-22 0,-21 1 16,1 0-16,-1 21 0,0-21 15,0 0-15,0 0 0,0-22 0,1 22 16,-22 0-16,0-21 0,21 20 0,-21 1 16,0-21-16,0 21 0,0 0 15,0 42 17,-21 0-32,21 21 0,-22-21 15,22 1-15,0-1 0,0 0 0,0 0 16,0 0-16,0 0 0,0 1 15,0-1-15,22 0 0,-22 0 0,21-21 16,0 21-16,0-21 0,0 0 0,0 21 16,22-21-16,-22 0 15,21 0-15,-21 0 0,22 0 0,-22 0 16,21-21-16,-21 21 0,22-21 0,-22 0 16,0 21-16,21-21 0,-20-22 15,-1 22-15,0 0 0,-21-21 0,21 21 16,-21-22-16,21 22 0,-21-21 0,0 21 15,0-1-15,0 1 0,0 0 16,0 0-16,0 42 16,0 0-16,0 0 15,-21 1-15,21-1 0,-21 21 16,21-21-16,0 0 0,0 22 0,0-22 16,0 0-16,0 0 0,0 0 15,0 1-15,0-1 0,0 0 16,0 0-16,0 0 0,0 0 15,-21-21 17,21-21-17,0 0-15,0 0 16,0 0-16,0 0 16,0-1-16,0 1 0,0-21 15,21 21-15,-21 0 0,21-22 0,0 22 16,0 0-16,1-21 0,-1 20 15,0 22-15,0-21 0,0 0 0,0 21 16,1 0-16,-1 0 0,0 21 16,0 0-16,-21 1 0,21-1 15,-21 0-15,21 21 0,-21-21 0,22 1 16,-22-1-16,0 21 0,0-21 16,0 0-16,0 1 0,0-1 0,0 0 15,0 0-15,-22 0 16,1-21-1,21-21 17,0 0-32,0 0 0,0 0 15,21-1-15,1 1 0,-22 0 16,21-21-16,0 21 0,21-22 0,-21 22 16,1 0-16,20 0 0,-21 0 15,21-1-15,-20 22 0,20 0 0,-21 0 16,0 0-16,0 22 0,1-1 0,-1 0 15,0 0-15,-21 0 0,0 0 16,0 1-16,0 20 0,0-21 0,0 0 16,0 0-16,0 1 0,0-1 0,0 0 15,-21 0-15,21 0 0,-21-21 16,21 21-16,0 1 16,21-22-1,0 0-15,0 0 16,0 0-16,0 0 0</inkml:trace>
  <inkml:trace contextRef="#ctx0" brushRef="#br0" timeOffset="106308.31">17780 11388 0,'0'0'16,"0"-21"-16,0-1 0,0 1 0,0 0 15,0 0-15,-21 21 31,0 21-15,21 0-16,0 0 0,0 22 16,0-22-16,-22 0 0,22 21 0,0 1 15,-21-1-15,0-21 0,21 22 16,0-1-16,-21 0 0,0 22 0,21-22 16,0 22-16,0-1 0,0 1 0,-21-1 15,21 1-15,0-1 0,0 22 16,-22-22-16,22 1 0,0-1 0,0 1 15,-21-1-15,0 1 0,0-1 0,0 1 16,21-22-16,-21 22 0,21-22 16,-22 21-16,22-41 0,-21 20 15,21 0-15,0-21 0,0 1 0,0-1 16,-21-21 0,21-21-1,0-1-15,0 1 16,0 0-16,0 0 0,0-21 0,0 20 15,21-20-15,0 0 0,-21-1 0,22-20 16,-1 21-16,0-22 0,0 22 16</inkml:trace>
  <inkml:trace contextRef="#ctx0" brushRef="#br0" timeOffset="106602.14">17759 11621 0,'0'0'0,"0"-43"0,0 22 16,0-21-16,0 21 0,21-22 0,-21 22 15,21 21-15,0-21 0,0 0 16,1 21-16,-1 0 0,0 0 0,21 0 16,-21 0-16,22 0 0,-1 0 15,-21 21-15,22 0 0,-22 0 0,0 0 16,-21 1-16,0-1 0,0 21 0,0-21 16,0 0-16,0 22 15,0-22-15,-21 0 0,0 0 0,-1 0 16,-20 1-16,21-1 0,-21 0 0,20 0 15,-20-21-15,0 21 0,21-21 16,-22 0-16,22 0 0,0 0 0,0 0 16,0 0-16,21-21 31,21 0-31,0 0 0</inkml:trace>
  <inkml:trace contextRef="#ctx0" brushRef="#br0" timeOffset="106908.96">18648 10901 0,'0'0'0,"0"-21"0,-21 21 16,-1 0-1,1 0-15,0 21 16,0 0-16,21 21 0,-21-20 0,0 20 15,21 0-15,0 22 0,-22-22 16,1 22-16,21-22 0,-21 21 0,21-20 16,0-1-16,0 0 0,-21 1 15,21-1-15,-21 0 0,21-20 16,0-1-16,0 0 0,0 0 0,0 0 16,0 0-16,21 1 15,0-22-15,0 0 16,0 0-16,1-22 0,-1 1 15,-21 0-15,21 0 0</inkml:trace>
  <inkml:trace contextRef="#ctx0" brushRef="#br0" timeOffset="107292.81">18648 11451 0,'21'0'0,"0"0"15,0 0 1,0 0-16,1 0 0,-1 0 15,0 0-15,0 0 0,0 0 16,22 0-16,-22 0 0,21-21 16,0 0-16,-20 21 0,20-21 0,-21 0 15,0-1-15,0 22 0,1-21 16,-22 0-16,0 0 0,0 0 16,-22 0-16,1 21 0,0 0 0,-21 0 15,21 0-15,-22 0 0,22 0 16,-21 0-16,21 0 0,-22 21 0,22 0 15,-21 0-15,21 0 0,-1 0 0,1 1 16,21 20-16,-21-21 16,21 21-16,0-20 0,0 20 0,0-21 15,0 0-15,21 22 0,0-22 0,1 0 16,-1 0-16,0 0 0,0-21 16,0 21-16,22 1 0,-22-22 0,21 0 15,-21 21-15,22-21 0,-1 0 16,-21 0-16,21 0 0,1 0 0,-22 0 15,21-21-15,1 21 0,-1-22 0,0 1 16</inkml:trace>
  <inkml:trace contextRef="#ctx0" brushRef="#br0" timeOffset="107592.63">20129 11134 0,'-21'0'32,"0"0"-32,0 0 0,0 21 15,0 0-15,-1 0 0,22 0 16,-21 1-16,21-1 0,-21 21 0,21 0 16,0-20-16,0 20 0,0 0 15,0-21-15,0 22 0,0-1 0,0-21 16,0 0-16,0 22 0,21-22 15,0 0-15,1 0 0,-1 0 16,0 1-16,0-22 0,0 21 0,0-21 16,1 0-16,-1 21 0,0-21 0,0 0 15,0 0-15,0 0 0,1 0 16,20 0-16</inkml:trace>
  <inkml:trace contextRef="#ctx0" brushRef="#br0" timeOffset="107952.43">20891 11197 0,'0'0'0,"0"-21"0,0 0 0,0 0 16,0 0-16,0-1 16,22 22-16,-1 0 0,0-21 15,0 21-15,0 0 0,0 0 16,1 0-16,-1 0 0,0 0 0,0 21 15,0 1-15,-21-1 0,0 0 0,21 0 16,-21 21-16,0 1 0,22-1 16,-22 0-16,0 1 0,0-1 0,0 0 15,0 1-15,-22-1 0,1 0 0,0-20 16,0 20-16,0-21 0,0 21 16,-1-20-16,1-1 0,0 0 15,0 0-15,0 0 0,0-21 0,-1 21 16,1-21-16,0 22 0,0-22 15,0 0 1,21-22 0,0 1-16,21 0 15</inkml:trace>
  <inkml:trace contextRef="#ctx0" brushRef="#br0" timeOffset="108240.76">21738 11409 0,'0'0'0,"0"-21"16,-21 21-16,21 21 78,0 0-62,0 0-16</inkml:trace>
  <inkml:trace contextRef="#ctx0" brushRef="#br0" timeOffset="108544.58">21526 11875 0,'0'21'32,"0"0"-32,0 0 15,0 0-15,0 0 0,-21 1 16,21-1-16,-21 0 0,0 0 0,0 21 16,0-20-16,-1-1 15,1 0-15,0 0 0,0 21 0,0-20 16,-22-1-16,22 0 0,0 0 0,-21-21 15,21 21-15,-22 0 0,1 1 16,21-22-16</inkml:trace>
  <inkml:trace contextRef="#ctx0" brushRef="#br0" timeOffset="112341.84">1524 13039 0,'0'0'0,"-21"-21"0,42 21 31,0 0-15,0 0-16,0 0 0,22 0 16,-1 0-16,0 0 0,22 0 0,-22 0 15,1 0-15,20 0 0,-21 0 16,1 0-16,20 0 0,-20 0 0,-1 0 15,0 0-15,22 0 0,-22 0 16,-21 0-16,22 0 0,-22 0 0,0 0 16,0 0-16,-21 21 15,0 0-15</inkml:trace>
  <inkml:trace contextRef="#ctx0" brushRef="#br0" timeOffset="112684.65">1968 13145 0,'-21'0'16,"21"-22"-16,-21 22 0,0 0 15,0 0 1,21 22-1,0-1-15,0 0 0,-21 21 0,21-21 16,-22 22-16,22-1 0,0 22 16,0-22-16,0 21 0,-21-20 0,21 20 15,-21 1-15,21-1 0,0-20 16,0-1-16,-21 21 0,21-20 0,-21-1 16,0-21-16,21 22 0,0-22 15,0 0-15,-22 0 0,22 0 0,22-42 47,-22 0-47,21 0 0,0 0 16</inkml:trace>
  <inkml:trace contextRef="#ctx0" brushRef="#br0" timeOffset="113140.38">2180 13864 0,'0'21'0,"0"-42"0,0 64 16,0-22-16,21-21 15,0 0-15,1 0 16,-1 0-16,0 0 0,0 0 16,0 0-16,0-21 15,22 21-15,-22-22 0,0 1 0,0 0 16,22 21-16,-22-21 0,0 0 0,0 0 15,-21-1-15,0 1 0,21 0 16,-21 0-16,0 0 0,0 0 0,0-1 16,-21 1-16,0 0 0,0 0 15,0 21-15,-1 0 0,1 0 0,-21 0 16,21 0-16,0 0 0,-1 0 16,1 0-16,0 21 0,0 0 0,0 0 15,21 22-15,0-22 0,-21 21 16,21 1-16,-22-22 0,22 21 15,0 0-15,0 1 0,0-22 0,0 21 16,0-21-16,0 22 0,0-22 16,0 0-16,22 0 0,-22 0 0,21 1 15,0-1-15,0-21 0,-21 21 16,21-21-16,0 0 0,1 0 0,-1 0 16,0 0-16,0 0 0,0 0 15,0 0-15,22 0 0,-22 0 0,0-21 16,21 0-16</inkml:trace>
  <inkml:trace contextRef="#ctx0" brushRef="#br0" timeOffset="113660.09">3323 13737 0,'21'-63'16,"-21"42"-16,0-1 0,-21 22 15,21-21-15,-21 21 0,0 0 0,0 0 16,-1 0-16,1 0 0,0 0 16,0 0-16,0 21 0,0 1 0,-1-1 15,1-21-15,0 21 0,0 0 0,21 0 16,0 22-16,-21-22 16,21 0-16,0 0 0,0 0 0,0 0 15,0 1-15,0-1 0,21 0 0,-21 0 16,21-21-16,0 21 0,0-21 15,1 0-15,-1 21 0,0-21 0,21 0 16,-21 0-16,1 22 0,20-22 16,-21 0-16,0 21 0,22-21 0,-22 21 15,0-21-15,0 21 0,0 0 0,-21 0 16,0 1 0,0-1-16,0 0 0,-21 0 15,0-21-15,0 21 0,-22-21 16,22 21-16,-21-21 0,21 0 15,-22 0-15,1 0 0,21 0 0,-21 0 16,-1 0-16,22 0 0,-21 0 16,21 0-16,-1-21 0,-20 0 0,21 21 15,0 0-15,21-21 0,-21 21 0,-1-21 16,22 0 0,0-1-1,22 1 1,-1 21-16,0-21 0,0 21 0,0-21 15,0 21-15,22-21 0</inkml:trace>
  <inkml:trace contextRef="#ctx0" brushRef="#br0" timeOffset="114067.85">4022 13314 0,'0'0'0,"0"-21"0,0-22 0,0 22 0,0 0 16,0 0-16,0 0 0,0 0 15,-22 21 17,1 21-17,21 0-15,0 0 0,0 21 0,0-20 16,-21 20-16,21 0 0,0 1 0,-21-1 15,21 21-15,0-20 0,0-1 16,0 22-16,-21-22 0,21 0 0,0 22 16,-21-22-16,21 0 0,0 1 0,0-1 15,0 0-15,0-20 0,0 20 16,0-21-16,0 21 0,0-20 0,0-1 16,21 0-16,0 0 0,-21 0 15,21-21-15,0 0 16,0 0-16,1 0 0,-1 0 15,0 0-15,0-21 16,-21 0-16,0 0 0,21 21 16,0-21-16,-21-1 0,0 1 0</inkml:trace>
  <inkml:trace contextRef="#ctx0" brushRef="#br0" timeOffset="114441.64">3725 13695 0,'0'0'0,"-21"0"0,42 0 47,0 0-47,22 0 0,-22 0 0,21 0 15,-21 0-15,22 0 0,-1 0 16,0-21-16,1 21 0,-22-21 0,21 21 15,1 0-15,-1 0 0,0-22 16,-21 22-16,22 0 0,-22 0 0,0 0 16,0 0-16,0 0 15</inkml:trace>
  <inkml:trace contextRef="#ctx0" brushRef="#br0" timeOffset="127484.6">6921 13272 0,'0'0'0,"-21"0"0,0 0 0,0 0 16,42 0 15,0 0-31,0 0 0,1 0 16,-1 0-16,21 0 0,0 0 15,1 0-15,-1 0 0,0 0 0,1-22 16,-1 22-16,0 0 0,1 0 16,-1 0-16,-21 0 0,22 0 15,-1 0-15,0 0 0,-21 0 0,1 0 16,20 0-16,-21 0 0,0 0 0,0 0 15,1 0 1,-1 0 47,0 0-63</inkml:trace>
  <inkml:trace contextRef="#ctx0" brushRef="#br0" timeOffset="128032.3">9292 13293 0,'0'21'15,"21"-21"17,0 0-32,1 0 15,-1 0-15,0 0 16,0 0 0,-42 0 15,0 0-31,0 0 15,-1 0-15</inkml:trace>
  <inkml:trace contextRef="#ctx0" brushRef="#br0" timeOffset="128595.98">7662 12785 0,'0'0'0,"21"-21"0,-21-1 15,0 1 1,-42 42 15,42 1-31,-21 20 16,0-21-16,0 21 0,21 22 15,-22-22-15,1 1 0,0 20 0,0 1 16,0-1-16,0 1 0,-1-22 16,1 21-16,0 1 0,0-1 0,0 1 15,0-1-15,-1-20 0,22-1 16,-21 0-16,21 1 0,0-1 0,0-21 15,0 0-15,0 1 0,21-1 16,1 0-16,-1-21 0,0 0 0,21 0 16,-21 0-16,22 0 0,-1 0 0,0 0 15,1-21-15,-1 0 0,22-1 16,-1 1-16,1 0 0</inkml:trace>
  <inkml:trace contextRef="#ctx0" brushRef="#br0" timeOffset="129200.74">9144 13568 0,'0'21'15,"21"-21"1,0 0-16,0 0 16,1 0-16,20 0 0,-21 0 0,0 0 15,0 0-15,1 0 0,20 0 16,-21 0-16,0-21 0,0 21 0,1 0 15,-1 0-15,0 0 0,0 0 16,0 0-16,0 0 0,1 0 16,20-21-16,-21 21 0,0 0 0,0 0 15,22 0-15</inkml:trace>
  <inkml:trace contextRef="#ctx0" brushRef="#br0" timeOffset="130676.46">10689 13504 0,'0'-21'0,"0"0"0,0 0 15,0 0-15,0 0 16,0-1-16,0 1 0,0 0 15,0 0-15,0 0 0,0 0 16,21-1-16,0 22 0,1-21 16,-1 21-16,0 0 0,0 0 0,0 0 15,0 0-15,1 0 0,20 21 16,-21 1-16,0-1 0,0 0 0,1 21 16,-22 1-16,0-22 0,21 21 15,-21 0-15,0 1 0,0-1 0,0 0 16,-21 1-16,21-1 0,-22-21 15,1 0-15,0 22 0,0-22 0,0 0 16,21 0-16,-21-21 0,-1 21 16,1 1-16,21-44 31,0 1-31,0 0 0,0 0 16,0 0-16,21 0 0,1-22 0,-1 22 15,0-21-15,0-1 0,21 22 0,-20-21 16,-1 0-16,21 20 0,-21-20 15,22 21-15,-22 0 0,21 0 0,-21-1 16,0 22-16,1 0 0,-1 0 16,-21 22-1,0 20-15,0-21 0,0 0 16,0 22-16,0-22 0,0 21 0,0 0 16,0 1-16,0-22 0,0 21 15,0 1-15,0-22 0,0 0 0,0 21 16,0-21-16,0 1 0,21-1 0,0 0 15,0-21-15,0 21 0,22-21 16,-22 0-16,0 0 0,21 0 0,1 0 16,-1 0-16,-21 0 0,43-21 0,-22 0 15,0 0-15,1-1 0,20 1 16,-20 0-16,-1-21 0,0 21 16,1-22-16,-1 1 0,-21 0 0,21-1 15,-20 22-15,-22-21 0,0 21 16,21-22-16,-21 22 0,0 0 0,0 0 15,-21 21-15,-1 0 16,1 0-16,0 21 16,0 0-16,0 0 0,0 0 0,-1 1 15,1 20-15,0 0 0,0-21 0,0 22 16,21-1-16,0-21 0,-21 22 16,21-22-16,0 21 0,0-21 15,0 0-15,0 1 0,0-1 0,21-21 0,0 21 16,-21 0-16,21-21 0,21 0 15,-20 0-15,-1 0 0,21 0 16,-21 0-16,22 0 0,-1-21 0,-21 0 16,21 0-16,1-1 0,-22 1 0,21 0 15,-21 0-15,1 0 0,20-22 16,-21 22-16,0-21 0,0 21 0,1 0 16,-1-1-16,-21 1 0,0 0 0,21 21 15,-21 21 16,0 0-31,0 1 0,0-1 16,-21 0-16,21 21 0,0-21 16,0 1-16,0 20 0,0-21 0,0 0 15,0 0-15,0 1 0,0-1 0,0 0 16,0 0-16,21 0 0,0-21 16,0 21-16,0-21 0,1 0 0,-1 0 15,0 0-15,0 0 0,0 0 0,22 0 16,-22 0-16,0-21 0,0 0 15,21 21-15,-20-21 0,-1 0 0,0 0 16,0-1-16,0 1 0,0 0 0,-21 0 16,0 0-16,22 21 0,-44 21 31,1 0-15,21 0-16,0 0 0,-21 1 15,21 20-15,-21-21 0,21 0 0,0 0 16,0 1-16,0-1 0,0 0 15,21 0 1,0-21-16,22 0 0,-22 0 16,0 0-16,0 0 0,0 0 0,22-21 15,-22 0-15,21 21 0,-21-21 0,22-1 16,-22 1-16,21-21 0,-21 21 16,0 0-16,1-22 0,-1 1 15,-21 21-15,0-22 0,0 1 0,0 21 0,0-21 16,0 20-16,0 1 15,-21 0-15,21 0 0,-22 0 0,1 21 16,0 0-16,0 0 0,0 0 0,0 0 16,-1 0-16,1 21 0,21 0 15,0 0-15,0 0 0,0 1 16,0-1-16,0 0 16,21 0-16,1-21 0,-1 0 15,0 0-15,0 0 0,0 0 16,0 0-16,1 0 0,-1 0 15,0 0-15,0-21 0,0 21 0,-21-21 16,21 0-16,1-1 0</inkml:trace>
  <inkml:trace contextRef="#ctx0" brushRef="#br0" timeOffset="131050.25">15282 13166 0,'-42'0'15,"84"0"-15,-105-21 0,20-1 0,22 22 0,0 0 16,0-21-16,21 0 15,0 0-15,42 21 16,-21 0-16,22 0 0,-1-21 16,0 21-16,22 0 0,-1 0 15,1 0-15,-1 0 0,1 0 0,-1 0 16,1 0-16,-22 0 0,22 0 0,-22 0 16,0 0-16,-20 0 15,20 0-15,-21 0 0,-21 21 0,-21 0 31,0-21-31,0 0 0,-22 0 16,22 0-16,-21 0 0</inkml:trace>
  <inkml:trace contextRef="#ctx0" brushRef="#br0" timeOffset="131328.87">15494 13102 0,'-21'0'15,"21"21"1,0 1-16,0-1 0,0 21 16,0-21-16,0 22 0,0-22 0,0 21 15,0 0-15,0 22 0,0-22 16,0 1-16,-21 20 0,21-21 0,0 1 16,-22-1-16,22 0 0,-21 1 0,21-1 15,0-21-15,-21 22 0,21-22 16,-21 0-16,21 0 0,0 0 0,0 0 15,21-21 17,0 0-32,0-21 0,1 21 0,-1-21 15,0 0-15</inkml:trace>
  <inkml:trace contextRef="#ctx0" brushRef="#br0" timeOffset="132452.6">15875 13674 0,'0'21'16,"21"-21"-1,0 0-15,0 0 16,1 0-16,-1-21 16,0 21-16,-21-21 0,21-1 0,0 22 15,0-21-15,1 0 0,-1 21 0,0-21 16,0 0-16,0 0 15,-21-1-15,21 1 0,-21 0 16,0 0-16,-21 21 31,0 0-31,0 21 16,21 0-16,-21 0 0,0 1 0,-1-1 16,1 21-16,0-21 0,21 22 15,-21-22-15,21 21 0,-21-21 0,21 22 16,0-22-16,0 0 0,0 0 0,0 21 15,0-20-15,0-1 16,21 0-16,0-21 0,0 0 0,0 21 16,22-21-16,-22 0 0,21 0 15,1 0-15,-1 0 0,0 0 16,22 0-16,-22-21 0,0 0 0,22 0 16,-22-1-16,22 1 0,-22 0 0,0 0 15,-20-21-15,20 20 0,-21 1 16,0-21-16,0 21 0,1 0 0,-22-1 15,0 1-15,0 0 0,-22 42 32,1 0-32,0 1 0,21-1 15,0 0-15,-21 21 16,21-21-16,-21 1 0,21-1 0,0 0 16,0 0-16,0 0 0,0 0 0,0 1 15,0-1-15,21 0 0,0 0 16,0 0-1,0-21-15,-21-21 47,0 0-47,-21 0 16,0 21-16,0-21 0,0 21 16,0 0-16,-1 0 15,1 0-15,0 0 16,21 21-1,0 0-15,0 0 0,0 0 16,21-21-16,0 21 0,1-21 16,-1 0-16,0 22 0,21-22 15,-21 0-15,1 0 0,20 0 0,-21 0 16,21 0-16,-20 0 0,20 0 0,0 0 16,-21-22-16,22 22 0,-1-21 0,0 0 15,-20 0-15,20 0 0,0 0 16,-21-22-16,1 22 0,20-21 0,-21-1 15,0 1-15,22-21 0,-22 20 16,0-20-16,0 20 0,0 1 16,0-21-16,1 20 0,-1 1 0,0 0 15,-21-1-15,21 1 0,-21 21 16,21 0-16,-21-1 0,0 1 0,0 42 16,0 1-1,-21-1-15,0 0 0,0 21 16,21 1-16,-43-1 0,22 0 0,0 1 15,0 20-15,0-21 0,0 22 16,-1-22-16,22 22 0,-21-22 0,0 0 16,21 1-16,-21-1 0,21 0 0,0 1 15,0-22-15,0 21 0,0-21 0,0 1 16,0-1-16,21 0 16,0 0-16,0-21 0,-21 21 0,22-21 15,-1 0-15,0 0 0,21 0 0,-21 0 16,1 0-16,-1 0 0,0-21 0,21 0 15,-21 21-15,1-21 0,-1 0 16,0-1-16,-21 1 0,21 0 0,-21 0 16,21-21-16,-21 20 0,0 1 0,0 0 15</inkml:trace>
  <inkml:trace contextRef="#ctx0" brushRef="#br0" timeOffset="132668.7">17272 13610 0,'0'0'0,"-21"0"0,21 21 16,21-21 0,0 0-16,21 0 15,-20 0-15,20 22 0,-21-22 0,21 0 16,1 0-16,-1 0 0,0 0 0,1 0 16,-1 0-16,0 0 0,-20 0 15,20 0-15,-21 0 0,0 0 0,0 0 16,1 0-16,-22-22 15,21 22-15,0-21 16</inkml:trace>
  <inkml:trace contextRef="#ctx0" brushRef="#br0" timeOffset="133120.45">18944 13483 0,'0'-21'16,"0"42"-16,0-63 0,0 21 0,0 0 15,0-1 1,0 44 15,-21-22-31,21 21 0,-21 0 0,21 21 16,-21 1-16,21-22 0,-22 21 0,1 22 16,21-22-16,-21 0 0,21 1 15,0-1-15,-21 0 0,21-21 0,0 22 16,0-22-16,0 21 0,0-21 15,0 1-15,0-1 0,0 0 16,0 0-16,21-21 0,0 21 0,0-21 16,1 21-16,-1-21 0,0 0 15,0 0-15,0 0 0,0 0 16,22 0-16,-22 0 0,0 0 0,0-21 16,22 21-16,-22-21 0,0 0 0,0 21 15</inkml:trace>
  <inkml:trace contextRef="#ctx0" brushRef="#br0" timeOffset="133528.03">19579 13441 0,'0'-21'0,"0"42"0,21-63 15,0 42 1,1 0-16,-1 0 16,0 0-16,0 0 0,0 0 0,0 0 15,1 0-15,-1 0 0,0 0 16,0 0-16,0 21 0,0 21 0,-21-21 15,0 0-15,0 22 0,0-1 0,0 0 16,0 1-16,0-1 0,0 0 16,0 1-16,0-1 0,-21 0 0,0 1 15,21-1-15,-21-21 0,0 22 0,0-22 16,21 0-16,-22 0 0,1 0 16,0 0-16,0 1 0,0-1 15,0-21-15,-1 0 16,1 0-16,0 21 0,0-21 15</inkml:trace>
  <inkml:trace contextRef="#ctx0" brushRef="#br0" timeOffset="137198.44">15621 14859 0,'0'0'0,"-21"0"0,0 0 16,-1 0-16,1 0 0,0 0 15,0 0 1,21 21 0,0 0 15,21-21-15,0 0-16,0 0 0,1 22 15,-1-22-15,0 0 0,21 0 0,-21 0 16,22 0-16,-1 0 0,22 21 0,-1-21 15,1 0-15,-1 0 0,22 21 16,21-21-16,-22 0 0,22 21 16,0-21-16,21 0 0,-21 21 0,21-21 15,0 21-15,21-21 0,-21 22 16,21-1-16,0-21 0,0 21 0,1 0 16,-1-21-16,21 21 0,-21 0 0,22 1 15,-1-1-15,0 0 0,1 0 16,-1-21-16,0 21 0,1 0 0,-22 1 15,21-1-15,0 0 0,-20-21 0,20 21 16,-21 0-16,0-21 0,-21 21 16,0-21-16,0 22 0,-21-22 0,0 0 15,-21 21-15,-1-21 0,1 0 0,0 0 16,-22 0-16,-21 0 16,1 0-16,-1 0 0,0 0 0,-20 0 15,-1 0-15,0 0 0,0 0 16,-21-21 15,-21 21-31,0 0 16,0 0-16,21-22 0,-22 22 15,1 0-15,42 0 110,-21 22-79,-21-22 47,0 0-78,0 0 0,0 0 16,0 0-16,-1 0 0,-20 0 15</inkml:trace>
  <inkml:trace contextRef="#ctx0" brushRef="#br0" timeOffset="139260.93">11197 14690 0,'0'0'0,"-21"0"16,0 0-1,21 21-15,-21-21 16,-1 0 62,22 21-62,-21-21-16,42 0 46,1 21-46,-1-21 16,0 0-16,21 0 0,-21 0 16,22 0-16,-22 0 0,21 0 0,1 0 15,-1 21-15,0-21 0,22 0 0,-22 0 16,0 0-16,1 0 0,20 0 16,1 22-16,-1-22 0,1 0 0,20 0 15,-20 0-15,21 0 0,-1 0 0,1 0 16,0 0-16,-1 0 0,-20 0 15,20 0-15,1 0 0,0 0 0,-1 0 16,1 0-16,-21 0 0,20 0 0,1 0 16,-22 0-16,22 0 0,-21 0 15,-1 0-15,1 0 0,-22 0 0,21 0 16,-20 0-16,-22 0 0,21 0 16,-21 0-16,1 0 0,-1 0 15,0 0-15,0 0 0,0 0 500,-21-22-437,21 22-16,1 0 31,-22-21-78,-22 21 172,1 0-172,-21 0 15,21 0-15,0 0 0,-1 21 16</inkml:trace>
  <inkml:trace contextRef="#ctx0" brushRef="#br0" timeOffset="140681.54">9313 14478 0,'-21'0'16,"0"0"0,0 0-16,0 0 15,-1 0 16,44 0 251,-1 0-267,0 21-15,0-21 16,0 0-16,0 0 16,1 0-16,-1 0 0,0 0 0,0 0 15,0 0-15,0 0 0,22 0 16,-22 0-16,21 0 0,1 0 0,-22 0 15,21 0-15,0 0 0,-20 0 0,20 0 16,-21-21-16,21 21 0,-20 0 16,20 0-16,-21 0 0,0 0 0,0 0 15,1 0-15,-1 0 0,0 0 0,0-21 16,0 21-16,0 0 16,1 0-16,-1 0 0,0 0 15,0 0-15,0 0 0,0 0 47,1 0-16,-1 0 32,-42 0 46,-1 0-93,1 0-16,0 0 0,0 0 15,0 0-15,0 0 16,-1 0-16</inkml:trace>
  <inkml:trace contextRef="#ctx0" brushRef="#br0" timeOffset="142068.76">7027 14732 0,'0'0'0,"-21"0"0,0 0 0,0 0 16,0 0-16,-1 0 0,1 0 15,0 0-15,0 0 0,0 0 16,0 0-16,-1 0 16,1 0-16,0 0 31,0 0 78,42 0-31,0 0-78,0 0 0,1 0 16,-1 0-16,21 0 0,-21 0 16,0 0-16,22 0 0,-22 0 0,0-21 15,21 21-15,-20 0 0,20 0 0,0 0 16,-21 0-16,22 0 0,-22 0 16,21 0-16,-21 0 0,22 0 0,-1 0 15,-21 0-15,22 0 0,-1 0 0,-21 0 16,21 0-16,1 0 0,-22 0 0,21 0 15,-21 0-15,1 0 0,-1 0 16,0 0-16,0 0 0,0 0 0,0 0 16,1-21 62,-1 21-16,0 0 1,-21-21-48,-21 21 1,0 0 0,-1 0-16,1 0 0</inkml:trace>
  <inkml:trace contextRef="#ctx0" brushRef="#br0" timeOffset="143123.71">2307 14711 0,'-21'0'16,"0"0"-16,0 0 0,-1 0 16,1 0-16,0 0 15,0 0-15,0 0 0,0 0 16,-1 0-16,1 0 0,0 0 16,0 0-16,-21 0 0,20 0 0,1 0 15,-21 0-15,21 0 0,-22 0 16,22 0-16,0 0 0,-21 0 0,21 0 15,-1 0-15,1 0 0,0 0 16,0 0-16,0-21 16,0 21-16,-1 0 15,1 0 1,42 0 62,1 0-78,-1 0 0,21 21 16,0-21-16,1 0 0,-1 0 0,0 0 15,1 21-15,20-21 0,1 0 16,-1 0-16,1 0 0,-1 0 16,22 0-16,0 0 0,-1 0 0,1 0 15,21 0-15,-22 0 0,1 0 16,21 0-16,-21 0 0,-1 0 0,-20 0 15,20 0-15,1 0 0,-21 0 0,20 0 16,-20 0-16,20 0 0,-20 0 16,-1 0-16,-20 0 0,20 0 0,-20 0 15,20 0-15,-42 0 0,22 0 16,-22 0-16,0 0 0,0 0 0,0 0 16,-21 21-1,21-21 110</inkml:trace>
  <inkml:trace contextRef="#ctx0" brushRef="#br0" timeOffset="156741.04">21463 7049 0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1:35:26.9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4254 1249 0</inkml:trace>
  <inkml:trace contextRef="#ctx0" brushRef="#br0" timeOffset="103.99">4254 1228 0,'22'0'31</inkml:trace>
  <inkml:trace contextRef="#ctx0" brushRef="#br0" timeOffset="6097.13">4381 974 0,'0'21'47,"22"-21"-16,-1 0-31,0 0 16,0 0-16,0-21 15,0 21-15,1-21 16,-1-1-16,0 22 0,0-21 0,0 0 15,0 0-15,1 21 0,-22-21 0,0 0 16,0-1-16,0 1 16,0 0-16,0 0 15,-22 21-15,1 0 16,0 0-16,0 0 0,0 0 0,0 0 16,-22 21-16,22 0 0,0-21 15,0 21-15,-22 1 0,22-1 0,0 0 16,0 0-16,0 0 0,0 0 0,-1 1 15,1-1-15,0 0 0,21 0 0,0 0 16,-21 0-16,21 1 16,0-1-16,0 0 0,0 0 15,0 0-15,0 0 0,0 1 16,21-22-16,0 21 0,0-21 16,1 21-16,-1-21 15,0 0-15,21 21 0,-21 0 0,1-21 16,20 0-16,-21 21 0,0-21 0,22 0 15,-22 22-15,0-22 0,21 0 0,-21 21 16,1-21-16,-1 21 0,0-21 0,0 21 16,-21 0-16,0 0 15,0 1-15,0-1 16,0 0-16,-21 0 0,0 0 16,0 0-16,-1 1 0,1-1 0,0 0 15,-21-21-15,21 21 0,-22 0 0,22 0 16,-21-21-16,21 0 0,-22 22 15,1-22-15,21 0 0,-22 0 0,22 0 16,-21 0-16,21 0 0,0 0 0,-22-22 16,22 1-16,0 21 0,0-21 0,0 0 15,-1 0-15,1 21 0,0-21 16,21-1-16,0 1 0,-21 21 0,21-21 16,0 0-16,0 0 15,0 0 1,21 21-1,-21-22-15,21 22 0,0 0 16,1 0-16,-1-21 0,0 21 0,21-21 16,1 0-16</inkml:trace>
  <inkml:trace contextRef="#ctx0" brushRef="#br0" timeOffset="6503.41">5059 931 0,'0'-21'0,"0"0"16,0 0 0,0 42 30,0 0-46,0 0 0,0 1 16,0-1-16,0 0 0,0 21 0,0-21 16,0 22-16,0-22 0,0 21 15,-21 1-15,21-22 0,0 21 16,0-21-16,-22 22 0,1-22 0,21 21 16,-21-21-16,21 0 0,0 22 0,0-22 0,-21 0 15,21 0-15,0 0 0,0 1 16,0-1-16,0 0 15,0 0-15,21-21 32,-21-21-32,21 21 0,0-21 0,-21 0 15,22 21-15,-1-22 0,-21 1 0,0 0 16,21 0-16</inkml:trace>
  <inkml:trace contextRef="#ctx0" brushRef="#br0" timeOffset="6776.25">4932 1249 0,'21'0'31,"0"0"-31,0 0 15,0 0-15,1 0 0,-1-21 0,0 21 16,0-21-16,0 21 0,0 0 16,1 0-16,-1 0 0,0-22 0,0 22 15,0 0-15,0 0 16</inkml:trace>
  <inkml:trace contextRef="#ctx0" brushRef="#br0" timeOffset="7467.74">5800 1355 0,'21'0'15,"-21"-21"1,0-1-16,0 1 16,0 0-16,0 0 15,0 0-15,0 0 16,-21 21-16,-1-22 0,1 22 16,21-21-16,-21 21 0,0 0 15,0 0-15,0 0 0,-1 0 16,1 0-16,0 0 0,0 21 15,0 1-15,0-1 0,-1 0 0,1 0 16,21 0-16,-21 0 0,0 1 16,0-1-16,21 0 0,0 0 0,-21 0 15,-1 0-15,22 1 0,0-1 0,-21 0 16,21 0-16,0 0 0,0 0 16,0 1-16,0-1 0,0 0 0,0 0 15,21-21-15,1 0 16,-1 0-16,0 0 0,0 0 15,0 0-15,0-21 0,1 21 16,-1-21-16,0 0 0,0-1 16,0 1-16,0 21 0,-21-21 15,22 0-15,-1 0 0,-21 0 0,0-1 16,0 1-16,21 0 0,-21 0 0,0 0 16,0 0-16,0-1 0,0 1 0,0 0 15,0 0-15,0 0 16,21 21-1,-21 21 1,0 0 0,0 0-16,21-21 0,-21 21 0,0 1 15,21-1-15,-21 0 0,0 0 0,0 0 16,0 0-16,0 1 0,0-1 0,0 0 16,22 0-1,-22 0-15,0 0 0,21-21 16,-21 22-16,21-22 15,0 0 1,0-22-16,0 1 16,1 0-16</inkml:trace>
  <inkml:trace contextRef="#ctx0" brushRef="#br0" timeOffset="8531.12">6286 826 0,'0'0'0,"0"-22"0,0 1 0,0 42 47,-21 1-32,21 20-15,0-21 0,0 0 0,0 22 16,-21-1-16,21 0 0,0-21 0,0 22 15,0-1-15,-21 0 0,21 1 0,-21-22 16,21 21-16,-21-21 0,21 22 16,-22-22-16,22 0 0,0 21 0,0-20 15,0-1-15,0 0 0,0 0 16,0 0-16,0 0 0,0 1 16,22-22-1,-1 0-15,0 0 0,0 0 16,0 0-16,-21-22 0,21 1 0,1 21 15,-1-21-15,0 0 0,0 0 0,0 0 16,0-1-16,1 1 0,-1 0 0,-21 0 16,21 0-16,0 0 0,-21-1 15,21 1-15,-21 0 0,0 0 16,0 42 31,0 0-47,0 0 0,0 1 15,0-1-15,0 0 0,21 0 16,-21 0-16,0 0 0,22 1 16,-22-1-16,21 0 0,0-21 15,0 21-15,0-21 0,0 21 16,1-21-16,-1 0 0,0 0 0,0 0 16,0 0-16,0 0 0,1 0 15,-1-21-15,0 21 0,0-21 16,0 0-16,0 0 0,1-1 15,-1 1-15,-21 0 0,21 0 16,0 0-16,0 0 0,-21-1 0,21 1 16,1 0-16,-22 0 0,21 0 0,-21 0 15,21 21-15,-21-22 0,21 22 16,0 0-16,-21 22 31,0-1-15,21-21-16,-21-21 78,0-1-62,-21 22-16,21-21 15,-21 21 1,0 0-16,0 0 15,21 21-15,-21 1 16,-1-1-16,1 0 16,21 0-16,0 0 0,-21 0 15,0 1-15,21-1 0,0 0 0,0 0 16,-21 0-16,21 0 0,-21 1 16,21-1-16,0 0 0,0 0 15,0 0-15,21-21 0,0 21 0,0-21 16,0 0-16,0 22 0,1-22 0,-1 0 15,0 0-15,21 0 0,-21 0 16,22 0-16,-22 0 0,0-22 0,21 22 16,-20-21-16,-1 21 0,0-21 0,0 21 15,0-21-15,0 21 0,-21-21 0,22 0 16,-1-1-16,-21 1 0,0 0 16,0 0-16,0 0 0,0-22 0,21 22 15,-21 0-15</inkml:trace>
  <inkml:trace contextRef="#ctx0" brushRef="#br0" timeOffset="8940.37">7091 593 0,'-43'21'16,"22"-21"-16,21 21 16,0 0-16,0 0 0,0 1 15,0-1-15,0 0 0,0 0 16,0 0-16,21 0 16,1-21-16,-1 0 0,0 0 15,0 0-15,0 0 16,-21-21-16,0 0 15,0 0-15,0 0 16,0 0-16,0-1 0,-21 1 16,0 21-16,0-21 15,0 21-15,-1-21 16,1 21 0,0 0-16,0 0 15,21 21-15,0 0 0,-21-21 16,21 21-16,-21-21 15,21 22-15</inkml:trace>
  <inkml:trace contextRef="#ctx0" brushRef="#br0" timeOffset="9273.19">5990 1122 0,'0'0'0,"21"0"32,0 0-32,1 0 0,20 0 15,-21 0-15,0 0 0,22 0 0,-22-21 16,21 21-16,-21 0 0,0 0 15,22 0-15,-22-21 0,0 21 16,0 0 0,0 0-16,1 0 0,-1 0 31,0 0-15</inkml:trace>
  <inkml:trace contextRef="#ctx0" brushRef="#br0" timeOffset="12259.97">15706 783 0,'0'-21'16,"0"0"-16,0 0 15,-22 21-15,22-21 0,0-1 16,0 1-16,0 0 15,0 0-15,0 0 16,-21 42 47,21 0-48,0 0-15,0 0 0,0 1 0,-21-1 16,21 0-16,0 0 0,-21 0 15,21 0-15,0 22 0,0-22 0,0 0 16,-21 21-16,21-20 0,0 20 0,0-21 16,-21 21-16,21-20 0,0-1 15,0 21-15,0-21 0,0 0 0,0 22 16,0-22-16,0 0 0,0 21 16,0-20-16,0-1 0,-22 0 0,22 0 15,0 0-15,0 0 16,0 22-16,-21-22 0,21 0 0,0 0 15,0 0-15,0 1 0,0 20 0,0-21 16,0 0-16,0 0 0,-21 1 16,21-1-16,0 0 0,-21 0 0,21 0 15,0 0-15,0 1 16,0-1-16,0 0 0,0 0 0,-21 0 16,21 0-16,0 1 0,0-1 15,-21-21-15,21 21 0,0 0 16,0 0-16,0 0 0,0 1 15,0-1-15,0 0 16,0 0-16,0 0 16,0 0-16,0 1 15,0-1-15,0 0 16,0 0-16,0 0 16,0 0-16,0 1 0,0-1 15,0 0-15,0 0 16,0 0-16,0 0 0,0 1 0,0 20 15,0-21-15,0 0 0,0 0 0,0 1 16,0-1-16,-22 21 0,22-21 16,0 0-16,0 1 0,0 20 0,0-21 15,0 0-15,0 22 0,0-22 16,0 0-16,0 21 0,0-21 16,0 22-16,0-22 0,0 21 0,0-21 15,0 22-15,0-22 0,0 21 16,0 1-16,0-1 0,0 0 0,0-21 15,0 22-15,0-1 0,0 0 0,-21 1 16,21-1-16,0 0 0,0 1 16,0-1-16,0-21 0,0 22 0,0-1 15,0 0-15,0 1 0,0-1 0,0 0 16,0 1-16,0-1 0,0 0 16,0 1-16,0-1 0,0 21 0,0-20 15,0-1-15,0-21 0,0 22 16,0-1-16,0 0 0,0 1 15,0-1-15,0-21 0,0 21 0,0 1 16,0-1-16,0 0 0,0-20 0,0 20 16,0 0-16,0 1 0,0-1 15,0 0-15,0 1 0,0-1 0,0 0 16,0-21-16,0 22 0,0-1 16,0 0-16,0-20 0,0 20 0,0-21 15,0 21-15,0-20 0,0 20 0,0-21 16,0 21-16,0-20 0,0 20 15,0-21-15,0 21 0,-21-20 0,21 20 16,0-21-16,0 21 0,-21-20 16,21 20-16,0-21 0,0 21 15,0-20-15,0-1 0,0 21 0,0-21 16,-21 22-16,21-22 0,0 21 0,0-21 16,-21 22-16,21-22 0,0 21 15,0-21-15,0 22 0,0-1 0,0-21 16,0 21-16,0 1 0,0-1 0,0 0 15,0 1-15,0-1 0,0 0 16,0 1-16,0-1 0,0 0 0,0 1 16,-22-1-16,22 0 0,0 1 0,0-1 15,0-21-15,0 22 16,0-1-16,0 0 0,-21 22 0,21-22 16,0 0-16,0 1 0,0-1 0,0 22 15,0-22-15,0 0 0,0 1 16,0-1-16,0 0 0,0 1 0,0-1 15,0 0-15,0 1 0,0-1 0,0 21 16,0-20-16,0-1 0,0 0 0,0 22 16,-21-22-16,21 1 0,0-1 15,0 21-15,0-20 0,0-1 0,0 0 16,0 1-16,0 20 0,0-20 0,0-1 16,0 21-16,0-20 0,0-1 15,0 22-15,0-22 0,0 21 16,0-20-16,0 20 0,0-20 0,0 20 15,0-21-15,0 22 0,0-22 16,0 1-16,0 20 0,0-21 0,0 22 16,0-22-16,0 22 0,0-22 0,0 22 15,0-1-15,0-21 0,-21 22 16,21-22-16,0 1 0,0 20 0,0-21 16,0 22-16,0-22 0,0 22 0,0-22 15,0 22-15,0-22 0,0 21 16,0 1-16,0-22 0,0 22 0,0-1 15,0-20-15,0 20 0,0-21 0,0 22 16,-21-22-16,21 22 0,0-22 16,0 22-16,0-1 0,0-21 15,0 22-15,0-1 0,0-20 0,0 20 16,0 1-16,0-22 0,0 22 0,0-22 16,0 21-16,0-20 0,0 20 15,0-20-15,-21 20 0,21 1 0,0-22 16,0 21-16,0 1 0,-22-1 0,22-20 15,0 20-15,0-20 0,0 20 16,0-21-16,0 22 0,0-22 0,0 22 16,0-22-16,0 22 0,0-1 0,0-21 15,0 22-15,0-22 0,0 22 16,-21-22-16,21 22 0,0-22 16,0 0-16,0 22 0,-21-22 0,21 0 15,0 22-15,0-22 0,0 22 16,0-22-16,0 22 0,-21-22 0,21 21 15,0-20-15,-21-1 0,21 22 0,0-22 16,0 0-16,0 22 0,0-22 16,0 0-16,-21 1 0,21 20 0,0-20 15,0 20-15,0-21 0,-22 22 0,22-1 16,0-20-16,0 20 0,0-20 16,0 20-16,0-21 0,0 22 0,0-22 15,0 22-15,0-22 0,-21 22 0,21-1 16,0-21-16,0 22 0,0-1 15,0 1-15,0-22 0,0 22 16,0-22-16,0 22 0,0-1 0,0-21 16,0 1-16,0 20 0,0-20 0,0 20 15,0-21-15,0 22 0,0-22 16,0 22-16,0-22 0,0 22 0,0-22 16,0 0-16,0 22 0,0-22 0,0 0 15,0 1-15,0-1 0,0 0 16,0 22-16,0-22 0,0 1 0,0-1 15,0-21-15,0 21 0,21 1 16,-21-22-16,0 21 0,0-21 16,22 1-16,-22-1 0,0 0 0,0 0 15,21-21-15,0 0 16,-21-21-16,21 21 0,0-21 16</inkml:trace>
  <inkml:trace contextRef="#ctx0" brushRef="#br0" timeOffset="13783.42">17103 953 0,'0'0'0,"0"-22"0,0 1 15,0 0 1,0 0-16,0 0 15,0 42 32,0 0-47,0 0 16,0 22-16,0-22 0,0 21 16,0-21-16,0 22 0,0-1 15,0-21-15,0 21 0,0 1 0,0-22 16,0 21-16,0-21 0,0 1 0,0-1 15,0 0-15,0 21 0,0-21 16,0 1-16,0-1 0,0 0 16,0-42 31,0 0-47,0-1 15,0 1-15,0-21 0,0 21 16,0 0-16,0-22 0,0 22 15,21-21-15,0-1 0,-21 1 0,42 0 16,-21 21-16,1-22 0,20 22 16,0-21-16,1 21 0,-1-1 15,0 22-15,1 0 0,-1 0 0,0 0 16,-21 0-16,22 22 0,-22-1 16,0 0-16,0 0 0,0 21 0,1-20 15,-22 20-15,0-21 0,0 21 0,0-20 16,0 20-16,0-21 0,0 0 15,0 0-15,0 22 0,-22-22 16,1 0-16,0 0 16,21 0-16,0 1 15,-21-22-15,21-22 32,21 1-17,0 21-15</inkml:trace>
  <inkml:trace contextRef="#ctx0" brushRef="#br0" timeOffset="14241.16">18140 974 0,'0'0'0,"-21"0"16,-1 21-16,1 0 15,0 0-15,21 0 0,-21 1 0,0-1 16,21 0-16,-21 21 0,-1-21 16,22 22-16,0-22 0,-21 21 0,0-21 15,21 22-15,0-22 0,0 0 16,0 0-16,0 0 0,0 1 0,0-1 16,21 0-16,0-21 0,1 0 15,-1 0-15,0 0 0,21 0 16,-21 0-16,1 0 0,20 0 15,-21 0-15,0-21 0,22 21 0,-22-21 16,0-1-16,0 1 0,0 0 0,0 0 16,-21 0-16,22 0 0,-22-1 15,0-20-15,0 21 0,0 0 0,-22-22 16,1 22-16,0 0 0,0 0 16,-21 0-16,20 0 0,1-1 0,-21 22 15,21 0-15,0 0 0,-1 0 16,1 0-16,-21 0 0,42 22 0,-21-1 15,0 0-15,21 0 16,0 0-16,0 0 0,0 1 16,21-1-16,0-21 15,0 0-15,0 0 0,22 0 0</inkml:trace>
  <inkml:trace contextRef="#ctx0" brushRef="#br0" timeOffset="14756.86">18754 1037 0,'-22'0'0,"1"21"32,21 1-32,0-1 0,0 0 15,0 0-15,0 0 16,0 22-16,-21-22 0,21 0 0,0 0 15,0 0-15,0 0 0,0 22 16,0-22-16,-21 0 0,0 0 16,21 0-16,0 1 0,0-1 15,-21-21-15,-1 0 16,22-21 15,0-1-31,0 1 0,0 0 16,0 0-16,0 0 15,0 0-15,0-1 0,0-20 0,22 21 16,-1-21-16,0 20 0,0-20 16,0 21-16,0-21 0,22 20 0,-22 1 15,21 0-15,-21 0 0,22 21 16,-1 0-16,-21 0 0,22 0 0,-22 21 16,0 0-16,21 0 0,-42 1 0,21 20 15,-21-21-15,22 21 0,-22-20 16,0 20-16,0-21 0,0 21 0,0-20 15,-22-1-15,1 0 0,21 21 16,-21-21-16,0 1 0,21-1 16,-21 0-16</inkml:trace>
  <inkml:trace contextRef="#ctx0" brushRef="#br0" timeOffset="15967.22">20680 1143 0,'21'-21'32,"0"21"-32,0-21 15,0 21-15,1-21 0,-1-1 16,21 1-16,-21 0 0,0 0 16,22 0-16,-22 0 0,0-1 0,0 1 15,0 0-15,-21 0 0,0 0 16,0 0-16,0-1 0,0 1 0,0 0 15,-21 21-15,0 0 16,-21 0-16,-1 0 0,22 0 16,-21 0-16,0 21 0,-1 0 15,1 1-15,0-22 0,-1 42 0,1-21 16,21 0-16,0 0 0,-1 1 16,1-1-16,21 0 0,0 21 0,0-21 15,0 1-15,0-1 0,21 0 16,1 0-16,-1-21 0,21 21 0,-21 0 15,22 1-15,-22-1 0,21-21 0,0 21 16,-20 0-16,20 0 0,-21 0 16,0-21-16,22 22 0,-22-1 0,0 0 15,0-21-15,-21 21 16,0 0-16,0 0 0,0 1 16,0-1-16,-21-21 0,0 21 15,0 0-15,-22-21 0,22 21 0,-21-21 16,-85 0-1,106 0-15,-22 0 0,1 0 0,21 0 16,-22-21-16,22 21 0,0-21 0,0 0 16,0 0-16,0-1 0,21-20 15,0 21-15,-22 0 0,22-22 0,-21 22 16,21-21-16,0 21 0,0 0 16,0-1-16,0 1 0,21 21 15,1 0-15,-1 0 16,0 0-16,-21 21 15,21 1-15,0-1 0,0 0 16,1 21-16,-22-21 0,21 1 0,0-1 16,0 0-16,0 0 0,0 0 0,-21 0 15,43 1-15,-22-1 0,0 0 16,0-21-16,0 0 0,22 21 0,-22-21 16,21 0-16,-21 0 0,22 0 15,-1 0-15,-21-21 0,22 21 0,-1-21 16,-21 0-16,21-1 0,1 1 15,-22 0-15,0 0 0,21 0 0,-20-22 16,-1 22-16,0-21 16,0 0-16,-21-1 0,21 1 0,-21 0 15,0-1-15,0 1 0,0 0 16,0 20-16,0-20 0,0 21 0,0-21 16,0 20-16,0 1 0,0 42 31,0 1-31,0 20 0,0-21 15,0 21-15,0 1 0,0-1 16,0 0-16,-21 22 0,21-22 0,0 1 16,0-1-16,0 0 0,0 1 15,0-22-15,0 21 0,0-21 0,0 22 16,0-22-16,0 0 16,0 0-16,21-21 0,0 0 15,1 0-15,-1 0 0,0 0 16,0 0-16,0 0 0,0 0 15,1-21-15,-1 0 0,0 0 0,0 21 16,0-43-16,0 22 0,1 0 16,-1 0-16</inkml:trace>
  <inkml:trace contextRef="#ctx0" brushRef="#br0" timeOffset="16183.71">21230 1122 0,'0'0'0,"0"21"16,21-21-16,0 0 15,1 0-15,-1 0 0,0 0 0,21 0 16,-21 0-16,1 0 0,20 0 16,-21 0-16,21-21 0,-20 21 0,20 0 15,-21 0-15,0 0 0,0-21 16,1 21-16,-1 0 0,0 0 0,0-21 15</inkml:trace>
  <inkml:trace contextRef="#ctx0" brushRef="#br0" timeOffset="17816.04">22225 1397 0,'0'0'0,"42"-42"16,-42 21-1,0-1-15,21 1 16,-21 0-16,0 0 0,0 0 0,0 0 16,0-1-16,0 1 15,-21 0-15,0 0 0,0 0 0,0 0 16,0 21-16,-1 0 0,1 0 15,-21 0-15,21 0 0,0 0 0,-22 21 16,22-21-16,-21 21 0,21 21 16,-1-21-16,1 1 0,0 20 0,0-21 15,21 0-15,0 22 0,0-22 0,0 21 16,0-21-16,0 0 0,0 1 0,0-1 16,0 0-16,21-21 0,0 21 0,-21 0 15,21-21-15,1 0 0,-1 0 16,0 0-16,0 0 0,21 0 0,-20 0 15,-1 0-15,0 0 0,0-21 0,0 0 16,0 21-16,1-21 0,-1 0 0,0-1 16,0 1-16,0 0 0,0 0 15,1 0-15,-22 0 0,0-1 0,0 1 16,21-21-16,-21 21 0,0 0 0,0-1 16,0-20-16,0 21 0,0 0 0,0 0 15,-21 21 16,21 21-31,0 0 0,0 0 0,0 0 16,0 0-16,-22 22 0,22-22 16,0 0-16,0 21 0,0-20 15,0-1-15,0 0 0,0 0 0,0 0 16,0 0-16,22 1 0,-22-1 16,21-21-16,0 0 0,0 21 0,0-21 15,0 0-15,1 0 0,-1 0 16,0 0-16,21 0 0,-21 0 0,1-21 15,20 0-15,-21 21 0,21-22 16,-20 1-16,20 0 0,-21-21 0,0 21 16,0-22-16,22 22 0,-22-21 15,0-1-15,0 1 0,-21 0 0,21-1 16,1 1-16,-22 0 0,21-1 16,-21 1-16,0 21 0,0-21 15,0 20-15,0 1 0,0 0 0,0 0 16,-21 21-1,21 21-15,-22-21 16,1 42-16,0-20 0,21-1 16,0 21-16,0 0 0,-21 1 0,21-1 15,-21 0-15,21 1 0,0-1 16,0 0-16,0-20 0,0 20 0,0-21 16,0 21-16,0-20 0,0-1 15,0 21-15,21-21 0,0 0 16,0-21-16,0 22 0,1-1 0,-1-21 15,0 0-15,0 21 0,0-21 16,0 0-16,1 0 0,-1 0 0,0 0 16,0-21-16,0 21 0,0-21 15,1-1-15,-1 1 0,-21 0 0,21 0 16,0 0-16,0 0 0,-21-1 16,0-20-16,0 21 0,21 0 0,-21 0 15,0-1-15,0 1 0,0 0 0,0 42 31,0 0-31,0 1 16,0-1-16,0 0 16,0 0-16,0 21 0,0-20 0,0-1 0,0 0 15,0 0-15,0 0 16,0 0-16,22 1 0,-1-22 16,-21 21-16,21-21 0,0 0 15,0 0-15,0 0 0,1 0 0,-1 0 16,0 0-16,0 0 0,0 0 0,0 0 15,1-21-15,-1 21 0,0-22 16,0 1-16,0 0 0,0 0 16,1 0-16,-1 0 0,0-1 0,0 1 15,0 0-15,0-21 0,1 21 0,-1-1 16,-21-20-16,21 42 16,0-21-16,-21 0 0,21 0 0,0 21 31,-21 21-16,0 0 1,0 0 0,22-21 15,-22-21-15,0 0-1,0 0-15,-22-1 16,1 22-16,0 0 15,0 0 1,0 0 0,0 0-16,-1 0 0,22 22 15,0-1-15,-21 0 0,0 0 16,21 0-16,0 0 0,-21 1 0,0 20 16,21-21-16,-21 0 0,21 0 0,0 1 15,0-1-15,0 0 0,0 0 16,0 0-16,0 0 0,21 1 0,0-22 15,0 21-15,0-21 0,0 0 16,1 0-16,-1 0 0,0 0 16,0 0-16,21 0 0,-20 0 0,-1 0 15,21 0-15,-21 0 0,0-21 16,1-1-16,-1 22 0,0-21 0,0 0 16,0 0-16,0 0 0,-21 0 15,0-1-15,22 1 0,-22-21 0,0 21 16,21-22-16,-21 22 0,0 0 15,0-21-15,0 21 0</inkml:trace>
  <inkml:trace contextRef="#ctx0" brushRef="#br0" timeOffset="18111.54">23897 593 0,'0'0'16,"-21"-21"-16,0 21 16,21 21 46,0 0-31</inkml:trace>
  <inkml:trace contextRef="#ctx0" brushRef="#br0" timeOffset="18404.24">22839 995 0,'0'0'0,"21"0"31,0 0-31,0 0 15,0 0-15,22 0 0,-22 0 16,21 0-16,-21-21 0,1 21 0,20 0 16,-21 0-16,0 0 0,0 0 15,1 0-15,-1 0 0,0 0 0,0 0 32,-21-21-32,0-1 15</inkml:trace>
  <inkml:trace contextRef="#ctx0" brushRef="#br0" timeOffset="19943.52">4572 1905 0,'0'0'0,"-21"0"16,0 0-16,-1 0 0,1 0 15,0 0-15,0 0 0,0 0 0,0 0 16,-1 0-16,1 0 0,0 0 15,0 0-15,0 0 0,0 0 0,-1 0 16,1 0-16,0 0 0,0 0 16,0 0-16,0 0 0,-1 0 0,1 0 15,0 0-15,0 0 0,0 0 16,0 0-16,-1 0 16,44 0 46,-1 0-62,0 0 16,21 0-16,-21 0 0,22 0 0,-22 0 15,21 0-15,22 0 0,-22 0 16,0 0-16,22 0 0,-1 0 0,1 0 16,-1 0-16,1 0 0,-1 0 15,22 0-15,-21 0 0,-1 0 0,1 0 16,-1 0-16,22 0 0,-22 0 15,22 0-15,0 0 0,-22 0 0,22 0 16,-1 0-16,1 0 0,0 0 16,-1 0-16,-20 0 0,21 0 15,-22 0-15,22 0 0,-22 0 0,1 0 16,-1 0-16,1-21 0,-1 21 16,1 0-16,-1 0 0,1 0 0,-1 0 15,-20-21-15,-1 21 0,21 0 16,-20 0-16,-22-21 0,21 21 0,1 0 15,-22 0-15,0 0 0,0 0 16,0-22-16,0 22 0,1 0 31,-1 0 47</inkml:trace>
  <inkml:trace contextRef="#ctx0" brushRef="#br0" timeOffset="22139.91">17314 1842 0,'0'0'0,"-21"0"0,0 0 16,0 0-16,0 0 16,-1 0-1,1 21 1,42-21 62,1 0-78,-1 0 16,0 0-16,0 0 0,0 0 15,0 0-15,1 0 16,-1 21-16,0-21 0,21 0 0,-21 0 15,22 0-15,-22 0 16,21 0-16,-21 0 0,22 0 0,-1 0 16,-21 0-16,22 0 0,-22 0 0,21 0 15,-21 0-15,22 0 0,-22 0 16,21 0-16,-21 0 0,0 0 0,22 0 16,-22 0-16,21 0 0,1 0 15,-22 0-15,21 0 0,0 0 0,1 0 16,-1 0-16,0 0 0,1 0 15,-1 0-15,0 0 0,1 0 0,-1 0 16,-21 0-16,22 0 0,-1 0 16,0 0-16,-21 0 0,22 0 0,-1 0 15,-21 0-15,22 0 0,-1 0 16,-21 0-16,21 0 0,-20 0 16,20 0-16,-21 0 0,21 0 0,1 0 15,-22 0-15,21 0 0,1 0 16,-1 0-16,0 0 0,1 0 0,-1 0 15,0 0-15,1 0 0,-1 0 16,0 0-16,-21 0 0,22 0 0,-1 0 16,0 0-16,1 0 0,-1 0 15,0 0-15,1 0 0,-1 0 0,0 0 16,1 0-16,-1 0 0,0 0 16,22 0-16,-22 0 0,1 0 0,-22 0 15,21 0-15,0 0 0,1 0 16,-1 0-16,-21 0 0,22 0 15,-1 0-15,-21 0 0,21 0 0,1 0 16,-1 0-16,-21 0 0,22 0 16,-1 0-16,0 0 0,1 0 0,-1 0 15,0 0-15,-21 0 0,22 0 16,-1 0-16,-21 0 0,22 0 0,-22 0 16,21 0-16,-21 0 0,22 0 15,-22 0-15,21 0 0,0 0 0,1 0 16,-1 0-16,0 0 0,1 0 15,20 0-15,-20 0 0,20 0 0,-21 0 16,1 0-16,20 0 0,-20 0 16,-1 0-16,0 0 0,1 0 15,-1 0-15,-21 0 0,21 0 0,1 0 16,-22 0-16,21 0 0,-21 0 16,22 0-16,-22 0 0,21 0 0,-21 0 15,22 0-15,-1 0 0,-21 0 16,22 0-16,-1 0 0,-21 0 0,21 0 15,1 0-15,-1 0 0,-21 0 16,22 0-16,-22 0 0,21 0 0,-21 0 16,22 0-16,-22 0 0,0 0 15,21 0-15,-21-21 0,1 21 0,20 0 16,-21 0-16,0 0 0,22 0 16,-22 0-16,0 0 0,0 0 15,21 0-15,-20 0 0,-1 0 0,21 0 16,-21 0-16,0 0 0,1 0 15,-1 0-15,0 0 0,0 0 0,0 0 16,0 0-16,1 0 0,-1 0 16,0 0-16,0 0 0,0 0 15,0 0-15,1 0 16,-1 0-16,0 0 0,0 0 16,0 0-16,0 0 15,1 0-15,-1 0 16,0 0-1,0 0-15,-42 0 79</inkml:trace>
  <inkml:trace contextRef="#ctx0" brushRef="#br1" timeOffset="103099.23">1418 2879 0,'21'21'15,"0"-21"17,1 0-17,-22-21 1,21 21-16,-21-21 15,21 21-15,-21-22 0,0 1 16,0 0-16,0 0 16,0 0-16,0 0 15,-21-1-15,0 1 16,-1 21-16,-20-42 0,21 42 0,0-21 16,0 21-16,-1 0 0,1 0 15,0 0-15,0 0 0,0 0 16,-22 0-16,22 0 0,-21 21 0,21 0 15,0 0-15,-22-21 0,22 43 16,0-22-16,0 0 0,-22 0 16,22 21-16,21-20 0,-21 20 0,0-21 15,21 21-15,-21-20 0,21 20 16,0-21-16,0 21 0,0-20 0,0-1 16,0 21-16,21-21 15,0 0-15,0 1 0,0-22 16,1 21-16,-1 0 0,0-21 0,0 0 15,0 0-15,0 0 0,22 0 16,-22 0-16,21 0 0,-21 0 0,22-21 16,-1 0-16,0-1 0,-20 1 15,20 0-15,0 0 0,-21-21 16,22 20-16,-22 1 0,0-21 0,0 0 16,0 20-16,1-20 0,-22 21 15,0-21-15,0 20 0,0 1 0,0 0 16,0 0-16,0 0 15,0 0-15,0 42 32,0 0-17,-22 0-15,22 21 0,0-20 0,0-1 16,0 21-16,0-21 0,0 0 16,0 1-16,0 20 0,0-21 0,0 0 15,0 0-15,22 1 0,-1-1 16,0 0-16,0-21 15,0 0-15,0 21 0,1-21 0,-1 0 16,0 0-16,0 0 16,0 0-16,0 0 0,22-21 0,-22 21 15,0-21-15,0 0 0,0 21 16,1-22-16,-1 1 0,-21 0 0,0 0 16,21 0-16,-21-22 0,21 22 15,-21 0-15,0 0 0,0 0 16,0 0-16,0-1 0,0 1 15,0 42 17,0 1-32,0-1 15,0 0-15,0 0 16,0 0-16,0 0 0,0 1 16,0-1-16,0 0 0,0 0 0,0 0 15,0 0-15,-21 1 0,21-1 16,0 0-16,0 0 15,0 0-15,0-42 47,0 0-47,0 0 16,0 0-16,0-1 0,0 1 16,0 0-16,0-21 0,21 21 15,0-1-15,0 1 0,1 0 16,-1 0-16,0 0 0,21 0 0,-21 21 15,1-22-15,20 22 16,-21 0-16,0 0 0,0 0 0,1 0 16,-1 0-16,-21 22 0,21-1 15,0 0-15,-21 0 0,0 0 16,0 0-16,0 1 0,0-1 16,0 0-16,0 0 0,0 0 0,0 0 15,0 1-15,0-1 0,21-21 16,-21 21-16,21 0 0,1-21 15,-1 21-15,0-21 16,0 0-16,0 0 0,22 0 0,-22 0 16,0 0-16,0-21 0,0 0 15,0 21-15,1-21 0,-1 0 16,0-1-16,0 1 0,0 0 16,-21 0-16,0 0 0,21 0 0,1-1 15,-22 1-15,0 0 0,0 0 16,21 0-16,-21 0 0,21-1 15,-21 44 32,0-1-47,0 0 0,-21 0 16,21 0-16,0 0 16,-21 1-16,21-1 0,0 0 0,0 0 0,0 0 15,0 0 1,0 1-16,0-1 0,0 0 15,21-21-15,0 0 0,0 0 16,0 0-16,0 0 0,1 0 16,20 0-16,-21 0 0,0-21 15,0 0-15,1 21 0,-1-22 0,0 22 16,0-21-16,0 0 0,0 0 16,-21 0-16,0 0 0,22-1 0,-1 1 15,-21 0-15,0 0 0,0 0 16,0 0-16,0-1 0,21 22 15,-21-21-15,0 42 47,0 1-31,0-1-16,0 0 0,0 0 16,0 0-16,0 0 0,0 1 0,0-1 15,0 21-15,0-21 0,0 22 16,0-1-16,63 0 0,-41 22 15,-22-22-15,0 22 0,0-1 0,0 1 16,0-1-16,0 1 0,0-22 16,0 21-16,21 1 0,0-1 15,-21 1-15,21-1 0,0-20 0,-21 20 16,21 1-16,-21-1 0,0 1 16,22-22-16,-22 22 0,0-22 0,0 0 15,0 1-15,0-22 0,0 0 16,0 21-16,-22-42 0,22 21 0,0 1 15,-21-1-15,0-21 0,0 0 16,0 0-16,0 0 0,-1 0 16,1 0-16,0-21 0,0-1 0,0 1 15,0 0-15,-22 0 0,22-21 16,0-1-16,0 1 0,0 0 16,-1-22-16,1 1 0,21 20 0,0-20 15,0-1-15,0 1 0,0-1 16,0 1-16,0-1 0,0 1 0,21-1 15,1 22-15,-1-22 0,21 22 16,-21-21-16,22 20 0,-22 1 0,0 0 16,21 20-16,-21-20 0,1 21 15,20 0-15,-21 0 0,-21-1 0,21 22 16,0-21-16,1 21 16,-22 21 30,0 1-30,21-22 0,-21 21-16,21-21 0</inkml:trace>
  <inkml:trace contextRef="#ctx0" brushRef="#br1" timeOffset="104471.25">4551 2879 0,'0'-21'32,"0"-1"-1,0 1 0,0 42 32,0 1-63,0-1 0,0 0 15,0 0-15,0 21 16,0-20-16,0-1 0,0 0 0,0 21 16,0-21-16,-21 1 0,21 20 15,0-21-15,0 0 0,-22 0 0,22 1 16,0-1-16,0 0 0,0 0 15,0 0-15,-21-21 32,21-21-32,0 0 15,0 0-15,0 0 0,0-1 0,0 1 16,0 0-16,0 0 0,0 0 16,0-22-16,0 22 0,21 0 15,1-21-15,-22 21 0,21-1 0,21-20 16,-21 21-16,0 0 0,1 0 15,20 21-15,-21-22 0,21 22 16,-20 0-16,-1 0 0,21 0 0,-21 0 16,0 22-16,22-22 0,-22 21 15,0 0-15,0 0 0,-21 0 0,21 0 16,-21 1-16,22 20 0,-22-21 0,0 0 16,0 0-16,0 1 0,0 20 15,0-21-15,0 0 0,0 0 0,0 1 16,0-1-16,-22-21 15,1 0 1,21-21 0,0-1-1,0 1-15,0 0 0,0 0 0,0 0 16,21 0-16,1-22 0,-1 22 16,0 0-16,0-21 0,21 20 0,-20-20 15,-1 21-15,21 0 0,0 0 16,1-1-16,-22 1 0,21 21 0,1 0 15,-22 0-15,21 0 0,-21 0 16,0 21-16,1 1 0,-1-1 0,0 0 16,-21 0-16,21 21 0,-21-20 15,0-1-15,0 0 0,0 21 16,0-21-16,-21 1 0,21-1 0,-21 0 16,0 0-16,21 0 0,0 0 15,-22 1-15,22-44 47,0 1-47,0 0 0,22 0 16,-22 0-16</inkml:trace>
  <inkml:trace contextRef="#ctx0" brushRef="#br1" timeOffset="104891.66">5821 3048 0,'0'21'15,"21"-21"-15,0 0 16,0 0-16,0 0 0,1-21 16,-1 21-16,21-21 0,-21 21 15,0-21-15,1 0 0,-1 21 0,0-22 16,0 1-16,0 21 0,-21-21 15,0 0-15,0 0 0,0 0 16,0-1-16,0 1 0,-21 21 16,0-21-16,0 21 15,0 0-15,-1 0 0,1 0 0,0 21 16,0 0-16,0-21 0,0 22 16,-1-1-16,1 21 0,0-21 0,21 0 15,-21 22-15,21-22 0,0 21 0,0-21 16,0 1-16,0 20 0,0-21 15,0 0-15,21 0 0,0 1 0,-21-1 16,21-21-16,1 21 0,-1-21 16,0 0-16,21 0 0,-21 0 0,1 0 15,20 0-15,-21 0 16,0-21-16,22 0 0,-22-1 0,21 1 16,-21 0-16,22 0 0</inkml:trace>
  <inkml:trace contextRef="#ctx0" brushRef="#br1" timeOffset="105589.26">6477 2900 0,'0'0'0,"0"-21"16,-21 21-1,0 0-15,21 21 16,0 0-16,0 0 0,0 0 16,0 1-16,0-1 0,0 0 15,0 0-15,0 0 0,0 0 0,0 1 16,0-1-16,0 0 15,0 0-15,0 0 0,0 0 0,-22-21 16,22 22-16,0-1 0,-21-21 47,21-21-47,0-1 16,0 1-16,0-21 0,0 21 15,0 0-15,0-1 0,0-20 16,0 21-16,21 0 0,1 0 0,-1-22 15,0 22-15,0 0 0,0 0 16,0 21-16,1-21 0,-1 21 16,0 0-16,0 0 0,21 0 0,-20 0 0,-1 21 15,0 0-15,0-21 16,0 21-16,0 0 0,1 0 0,-22 22 16,0-22-16,21 0 0,-21 0 15,0 0-15,0 1 0,0-1 0,0 0 16,0 0-16,0 0 0,0 0 0,0 1 15,-21-22 1,-1 21-16,1-21 16,0 0-16,21-21 15,0-1-15,0 1 16,0 0-16,0 0 0,21 0 16,0-22-16,1 22 0,20-21 15,-21 21-15,21-22 0,-20 22 0,20-21 16,0 21-16,1 0 0,-1-1 15,0 22-15,-21 0 0,1 0 0,-1 0 16,0 22-16,0-1 0,-21 0 0,0 0 16,21 0-16,-21 0 0,0 1 15,0-1-15,0 0 0,0 0 0,0 0 16,0 0-16,-21 1 0,21-1 16,0 0-16,0 0 0,-21 0 15,0-21 16,21-21-15</inkml:trace>
  <inkml:trace contextRef="#ctx0" brushRef="#br1" timeOffset="106439.29">7535 2477 0,'0'0'0,"0"-22"0,0-41 15,0 42 1,0 0-16,0 42 31,0 21-31,21-21 0,-21 22 16,22-1-16,-22 0 0,0 1 16,0-1-16,0 0 0,0 22 0,0-22 15,0 0-15,0 1 0,0-1 16,0-21-16,-22 22 0,1-1 15,21-21-15,0 21 0,-21-20 0,21-1 16,-21 0-16,21 0 0,-21-21 16,21 21-16,0-42 31,0 0-31,0 0 16,0 0-16,0-1 15,0 1-15,0-21 0,21 21 0,0 0 16,0-1-16,0 1 0,1-21 0,20 21 15,-21 0-15,21-1 0,1 22 16,-1-21-16,-21 21 0,22 0 0,-1 0 16,0 0-16,-21 0 15,22 21-15,-22-21 0,21 22 0,-21-1 16,1 0-16,-1 0 0,-21 0 0,0 0 16,0 1-16,0-1 0,0 21 15,0-21-15,-21 0 0,-1 1 0,1-1 16,-21 0-16,21 0 0,0 0 15,-22-21-15,1 21 0,21-21 0,0 0 16,-22 22-16,22-22 0,0 0 16,-21 0-16,20 0 0,1 0 15,0 0 1,21-22 15,21 22-31,0 0 16,-21-21-16,22 21 0,-1-21 0,0 0 15,0 21-15,0-21 0</inkml:trace>
  <inkml:trace contextRef="#ctx0" brushRef="#br1" timeOffset="106875.41">8297 3027 0,'21'21'15,"1"-21"1,-1 0-16,0 0 0,0 0 16,0-21-16,0 21 0,1-21 15,-1 21-15,0-21 0,0 21 16,0-22-16,0 1 0,1 21 0,-22-21 16,21 0-16,0 0 0,-21 0 15,0-1-15,0 1 0,0 0 16,-21 21-1,0 0-15,-1 0 0,1 0 16,0 0-16,0 0 0,0 21 0,21 0 16,-21 1-16,-1-1 0,1 0 15,0 0-15,21 0 0,0 0 16,-21 1-16,0 20 0,21-21 0,0 0 16,0 0-16,0 1 0,0-1 15,0 0-15,0 0 0,0 0 16,21-21-16,0 0 0,-21 21 15,21-21-15,0 0 0,1 0 0,-1 0 16,21 0-16,-21 0 0,0 0 0,1 0 16,-1 0-16,0 0 0,0-21 15,0 0-15,0 21 0,1-21 16,-1 0-16,0 21 0</inkml:trace>
  <inkml:trace contextRef="#ctx0" brushRef="#br1" timeOffset="107305.23">8996 2858 0,'0'0'0,"0"-22"16,21 1-16,-21 0 16,21 21-16,-21-21 0,21 21 0,0-21 15,1 21-15,-1 0 16,0 0-16,0 0 0,0 0 0,0 0 15,1 0-15,-1 0 0,0 0 0,-21 21 16,21 0-16,-21 0 0,21 0 16,-21 1-16,21 20 0,-21-21 0,0 0 15,0 0-15,0 1 0,0 20 16,0-21-16,0 0 0,0 0 0,0 1 16,-21-1-16,21 0 0,-21-21 15,21-21 16,0 0-15,0-1-16,0 1 0,0 0 16,0 0-16,21-21 0,-21 20 0,21 1 15,-21-21-15,22 21 0,-22 0 16,21-22-16,-21 22 0,0 0 0,21 0 16,0 21-16,-21-21 0,21-1 15,-21 1 1,21 21-16</inkml:trace>
  <inkml:trace contextRef="#ctx0" brushRef="#br1" timeOffset="108123.29">11007 2985 0,'42'0'16,"-21"0"-16,-21-22 0,21 1 0,-21 0 16,21 21-16,1-21 0,-22 0 15,0 0-15,0-1 0,0 1 16,0 0-16,0 0 15,-22 0-15,1 0 0,0-1 16,-21 1-16,21 21 0,-1-21 16,-20 21-16,21 0 0,-21 0 15,20 0-15,1 0 0,-21 21 0,21 0 16,-22-21-16,22 43 0,0-22 16,0 0-16,0 21 0,21-20 0,-21 20 15,21-21-15,0 21 0,0-20 16,0-1-16,0 21 0,0-21 0,0 0 15,0 1-15,21-22 0,0 0 16,0 0-16,0 0 16,0 0-16,1 0 0,20-22 0,-21 1 15,0 0-15,22 0 0,-22 0 16,21-22-16,0 22 0,-20-21 16,20 0-16,-21-1 0,21 1 0,-20 0 15,-1-1-15,0-20 0,0 20 16,0-20-16,-21 21 0,0-1 0,0 1 15,0 21-15,0-22 0,0 22 16,0 0-16,-21 21 0,0 0 16,0 0-16,0 0 0,-1 42 15,22-20-15,0 20 0,0-21 16,0 43-16,-21-22 0,21 0 0,0 22 16,0-22-16,0 0 0,0 1 15,0-1-15,0 0 0,0 1 16,0-1-16,0-21 0,0 0 0,0 1 15,0-1-15,21 0 0,1 0 16,-1-21-16,0 0 0,0 0 16,0 0-16,0 0 0,1 0 0,-1-21 15,0 21-15,0-21 0,0 0 16,0-1-16</inkml:trace>
  <inkml:trace contextRef="#ctx0" brushRef="#br1" timeOffset="108500.07">11472 2836 0,'0'0'0,"0"22"16,0-1-16,21-21 31,1 0-31,-1 0 0,0 0 16,0 0-16,0-21 0,0 21 0,1-22 15,-1 1-15,0 21 0,0-21 16,21 0-16,-20 21 0,-22-21 0,0 0 15,21-1-15,-21 1 16,0 0-16,0 0 0,-21 21 16,-1-21-16,1 21 0,0 0 0,0 0 15,0 0-15,0 21 0,-1 0 16,1 0-16,0 0 0,-21 1 16,21 20-16,-1-21 0,22 21 15,-21-20-15,21-1 0,-21 21 0,21-21 16,0 0-16,0 1 0,0-1 0,0 0 15,0 0-15,21 0 0,0-21 16,1 21-16,-1-21 0,0 0 0,0 0 16,0 0-16,0 0 0,22 0 0,-22 0 15,21 0-15,1-21 0,-22 21 16,21-21-16</inkml:trace>
  <inkml:trace contextRef="#ctx0" brushRef="#br1" timeOffset="108774.92">12277 2752 0,'0'0'0,"0"-21"16,0-1-16,-22 22 0,1 0 15,0 0-15,0 0 0,0 0 16,0 0-16,-1 22 0,1-1 16,0 0-16,21 0 0,-21 0 0,0 0 15,0 1-15,21 20 0,0-21 16,-22 0-16,22 0 0,0 1 0,0-1 15,0 0-15,0 0 0,0 0 0,22 0 16,20 1 0,-21-22-16,0 0 0,0 0 15,22 0-15,-22 0 0,21-22 0,1 1 16,-22 21-16,21-21 0,-21 0 16,22 0-16,-22 0 0,0-1 0,21-20 15</inkml:trace>
  <inkml:trace contextRef="#ctx0" brushRef="#br1" timeOffset="109045.76">12636 2646 0,'0'0'0,"0"-42"0,0-22 0,0 22 0,0-1 16,0 1-16,22 21 0,-22-21 16,0 20-16,0 1 0,0 0 0,-22 42 31,22 0-15,0 22-16,0-22 15,-21 21-15,21 1 0,-21-1 0,21 21 16,-21-20-16,21-1 0,0 0 0,-21 1 15,0-1-15,21 0 0,-22 1 16,22-22-16,0 21 0,0-21 0,0 22 16,0-22-16,0 0 0,0 0 0,0 0 15,0 1-15,22-22 16,-1 0-16,0 0 16,0 0-16,0 0 15,0 0-15,1-22 0,-1 1 0,21 21 16</inkml:trace>
  <inkml:trace contextRef="#ctx0" brushRef="#br1" timeOffset="109531.49">13123 2815 0,'0'0'0,"0"-21"0,0 0 16,0 0-16,0 0 15,-21 21 1,0-22-16,0 22 0,0 0 15,-1 0-15,1 22 0,0-1 16,0-21-16,0 21 16,0 0-16,-1 0 0,1 22 0,0-22 15,0 0-15,21 0 0,0 0 0,-21 22 16,21-22-16,0 0 0,0 0 16,0 0-16,0 0 0,0 1 15,21-22 1,0 0-16,0 0 0,0 0 15,1 0-15,-22-22 0,21 22 0,0-21 16,0 21-16,0-21 0,0 0 16,1 0-16,-1 0 0,0-1 0,-21 1 15,0 0-15,21 0 0,-21 0 0,0 0 16,21-1-16,-21 1 16,0 42 15,0 1-31,-21-1 15,21 0-15,0 0 0,-21 0 0,21 0 16,0 1-16,0-1 0,0 0 16,0 0-16,0 0 15,21-21 1,0 0-16,0 0 16,1 0-16,-1 0 0,0 0 0,0-21 15,0 21-15</inkml:trace>
  <inkml:trace contextRef="#ctx0" brushRef="#br1" timeOffset="109959.23">13441 2858 0,'0'0'0,"0"-22"0,-21 22 0,21-21 15,0 0 1,0 0-16,21 21 15,0 0 1,0 0-16,0 0 0,0 0 16,1 0-16,-22 21 0,21 0 15,-21 0-15,21 1 0,-21-1 0,0 0 16,0 0-16,0 0 0,0 0 0,0 1 16,0-1-16,0 0 0,0 0 15,-21 0-15,0 0 0,-1 1 16,1-22-1,21-22 1,0 1 0,0 0-16,21 21 0,-21-21 15,22 0-15,-22 0 0,21-1 16,0 1-16,-21 0 0,21 0 0,0 0 16,-21 0-16,0-1 0,21 1 15,1 0-15,-1 21 31</inkml:trace>
  <inkml:trace contextRef="#ctx0" brushRef="#br1" timeOffset="110329.01">13885 2963 0,'21'-21'47,"1"0"-31,-1 0-16,0 0 16,0 21-16,-21-21 0,0-1 15,21 1-15,-21 0 16,-21 21-1,0 0 1,21 21-16,-21 0 0,0-21 16,-1 22-16,22-1 0,-21 0 15,21 0-15,-21 0 0,21 0 0,0 1 16,0-1-16,0 0 0,0 0 16,0 0-16,21-21 15,0 0-15,1 0 16,-1 0-16,0 0 0,0 0 0,0 0 15,0 0-15,22 0 0,-22-21 16,21 21-16</inkml:trace>
  <inkml:trace contextRef="#ctx0" brushRef="#br1" timeOffset="110911.68">14605 2794 0,'0'-21'0,"-21"21"15,0 0-15,-1 0 16,1 0-16,0 0 0,0 0 16,0 0-16,0 0 0,-1 21 15,1-21-15,0 21 0,0 0 0,0 1 16,21-1-16,-21-21 0,-1 21 0,22 0 16,-21 0-16,21 0 0,0 1 15,0-1-15,0 0 0,0 0 16,21 0-1,1-21-15,-1 0 0,0 0 16,0 0-16,0 0 0,0 0 0,1 0 16,-1 0-16,0 0 0,0-21 15,0 21-15,0-21 0,1 0 0,-22 0 16,21-1-16,0 1 0,0 0 0,-21 0 16,0-21-16,21-1 0,-21 22 15,21-21-15,-21-22 0,0 22 0,0 0 16,22-1-16,-22 1 15,0 0-15,0 20 0,0-20 0,0 21 0,0 0 16,0 42 15,0 0-31,-22 0 0,22 22 0,0-1 16,0-21-16,0 21 0,0 1 16,0-1-16,0 0 0,0-20 0,0 20 15,0 0-15,0-21 0,0 22 0,0-22 16,22 0-16,-1 0 0,-21 0 15,21 1-15,0-1 0,0-21 0,0 0 16,1 0-16,-1 0 0,0 0 16,0 0-16,0 0 0,0 0 0,22 0 15,-22 0-15,0 0 0,0-21 0,0-1 16,1 22-16,-1-21 0,0 0 16,0 21-16,-21-21 0,0 0 15,21 0-15,-21-1 0</inkml:trace>
  <inkml:trace contextRef="#ctx0" brushRef="#br1" timeOffset="112539.85">1016 4233 0,'0'0'0,"0"-21"0,-21-21 16,21 21-16,-21 21 15,21-21-15,-22 21 16,1 0 0,21 21-16,-21 0 0,21 0 0,0 0 15,0 22-15,0-22 0,0 21 16,0 0-16,0 1 0,0-1 0,0 0 15,0 1-15,0-1 0,0-21 16,0 22-16,0-22 0,0 21 16,0-21-16,21 0 0,-21 1 15,21-22 1,-21-22 0,0 1-16,22 21 0,-1-21 15,-21 0-15,21 0 0,-21-22 0,21 22 16,0 0-16,0 0 0,-21-21 15,0 20-15,22 1 0,-1 0 16,-21 0-16,0 0 0,21 21 16,0 0-1,-21 21-15,0 0 0,21 0 16,-21 0-16,21 1 0,-21 20 16,22-21-16,-22 0 0,0 0 15,21 22-15,0-22 0,-21 0 16,21 0-16,0 0 0,0 1 15,1-22-15,-1 0 0,0 0 16,0 0-16,21 0 0,-20 0 16,-1-22-16,0 1 0,0 0 0,21 0 15,-20 0-15,-1 0 0,0-1 16,0 1-16,-21-21 0,21 21 16,-21 0-16,21-22 0,-21 22 0,0-21 15,0 21-15,0-1 0,0 1 16,0 0-16,0 0 0,-21 42 31,21 0-31,0 0 16,0 1-16,0-1 0,0 0 15,0 21-15,0-21 0,0 1 0,0 20 16,0-21-16,0 0 0,0 0 16,21 1-16,-21-1 0,0 0 0,22 0 15,-1-21-15,-21 21 0,21-21 16,0 0-16,0 0 0,0 0 15,1 0-15,-1 0 0,0-21 16,0 0-16,0 21 0,0-21 16,-21 0-16,22-1 0,-1 1 0,0 0 15,-21-21-15,0 21 0,0-1 16,21-20-16,-21 21 0,0 0 16,0 0-16,0-1 0,0 1 15,21 21-15,-21 21 16,0 1-16,0-1 15,0 0-15,0 0 0,0 0 0,0 22 16,0-22-16,0 0 0,0 0 16,0 0-16,0 0 0,0 1 0,0-1 15,0 0-15,0 0 16,0-42 15,0 0-31</inkml:trace>
  <inkml:trace contextRef="#ctx0" brushRef="#br1" timeOffset="112727.1">2117 4212 0,'0'0'16,"0"-21"-16,-22-21 0,1 21 16,0 21-16,21-22 0,0 44 46,0-1-30,21-21-16,0 0 0,-21 21 16,22-21-16,-1 0 0,0 0 15</inkml:trace>
  <inkml:trace contextRef="#ctx0" brushRef="#br1" timeOffset="113015.94">2667 4064 0,'0'0'0,"-21"0"16,0 0-1,21 21-15,0 0 0,-22 1 16,22-1-16,-21 21 0,21 0 16,0 1-16,0-1 0,0 0 15,0 1-15,0-1 0,0 0 0,-21 1 16,21-1-16,0 0 0,-21-20 15,21 20-15,-21 0 0,21-21 0,0 22 16,0-22-16,0 0 0,0 0 16,21-42 15,0 0-31,0 0 0,0 0 0,1-1 16,-1-20-16</inkml:trace>
  <inkml:trace contextRef="#ctx0" brushRef="#br1" timeOffset="113511.13">2963 4085 0,'0'0'0,"0"-21"0,0 42 31,0 0-31,0 1 16,0-1-16,0 21 0,0-21 15,0 22-15,0-1 0,0 0 0,0 1 16,0-22-16,0 21 0,0 0 15,0 1-15,-21-22 0,21 21 0,0-21 16,-21 22-16,21-22 0,0 0 16,0 0-16,0 0 0,0 1 15,0-44 17,0 1-17,0 0-15,0 0 0,21 0 16,0 0-16,-21-22 0,21 22 15,1 0-15,-1-21 0,-21 20 0,21-20 16,0 21-16,0 0 0,0 0 16,22-1-16,-22 22 0,0 0 0,0 0 15,0 0-15,1 22 16,-1-1-16,0 0 0,-21 0 0,0 21 16,21-20-16,-21-1 0,21 21 15,-21-21-15,0 0 0,0 1 16,0-1-16,0 0 0,0 0 0,0 0 15,0 0-15,0 1 16,-21-22 0,0 0-1,21-22-15,-21 22 0,0-21 16,-1 0-16,1 0 16</inkml:trace>
  <inkml:trace contextRef="#ctx0" brushRef="#br1" timeOffset="113745">2498 4466 0,'21'0'16,"0"0"0,0 0-16,21 0 0,-20-21 0,20 21 15,0 0-15,-21-21 0,22 21 16,-1-21-16,-21 21 0,22 0 0,-22-21 15,21 21-15,-21 0 0,0 0 16,1-22-16,-1 22 16</inkml:trace>
  <inkml:trace contextRef="#ctx0" brushRef="#br1" timeOffset="114663.91">4699 3937 0,'0'0'0,"0"-21"16,0-21-1,0 20-15,0 44 16,0-1 0,0 0-16,0 21 0,0-21 15,0 22-15,0 20 0,0-20 0,0-1 16,0 21-16,0-20 0,0-1 15,0 22-15,0-22 0,0 0 0,-21 1 16,21-22-16,-21 21 0,21-21 16,-22 0-16,22 1 0,0-1 15,0 0-15,-21-21 32,21-21-32,0 0 15,0-1-15,0 1 0,0 0 16,0 0-16,21-21 0,1 20 15,-22-20-15,21 21 0,0-21 0,0-1 16,21 22-16,-20 0 0,-1-21 16,21 20-16,-21 1 0,22 21 0,-22 0 15,21 0-15,-21 0 0,22 0 16,-22 0-16,0 0 0,0 21 16,-21 1-16,0-1 0,0 0 0,0 0 15,0 0-15,-21 0 16,0 1-16,0-1 0,-1 0 0,1 0 15,0-21-15,-21 21 0,21-21 16,-1 0-16,-20 0 0,21 0 0,0 0 16,-22 0-16,22 0 0,0 0 15,0 0-15,0-21 0,0 21 0,-1-21 16,44 21 15,-1 21-31,0 0 16,0 0-16,0-21 15,22 22-15,-22-1 0,0 0 0,0 0 16,21-21-16,-20 21 0,-1 0 0,0-21 16,0 22-16,0-22 0,0 0 15,1 21-15,-1-21 0,0 0 16,0 0-16,0 0 0,0 0 16,1 0-16,-1-21 0,0-1 15,0 1-15</inkml:trace>
  <inkml:trace contextRef="#ctx0" brushRef="#br1" timeOffset="115055.69">5313 4466 0,'0'21'16,"0"1"0,21-22-1,0 0-15,0 0 0,0 0 0,1 0 16,-1 0-16,0 0 0,21 0 15,-21-22-15,22 22 0,-22-21 0,0 21 16,21-21-16,-20 0 0,-1 21 16,0-21-16,0 0 0,-21-1 0,21 22 15,-21-21-15,0 0 0,0 0 16,-21 0-16,0 21 0,0-21 16,0 21-16,-1 0 0,1 0 15,0 0-15,-21 0 0,21 21 16,-1 0-16,1-21 0,21 21 0,-21 0 15,0 22-15,21-22 0,-21 0 16,21 21-16,0-21 0,0 1 0,0 20 16,0-21-16,0 0 0,0 0 0,0 1 15,0-1-15,21-21 0,0 21 16,0-21-16,0 0 0,1 0 16,-1 0-16,21 0 0,-21 0 15,0 0-15,1 0 0,20 0 16,-21-21-16,21 21 0,1-21 0,-22-1 0</inkml:trace>
  <inkml:trace contextRef="#ctx0" brushRef="#br1" timeOffset="115683.08">6159 4318 0,'-21'0'31,"21"21"-15,0 0-16,-21 1 0,0-1 0,21 0 15,0 0-15,0 0 0,0 0 16,0 1-16,0-1 0,0 0 0,0 0 16,0 0-16,0 0 15,21-21-15,0 22 16,0-22-16,1 0 0,-1 0 16,0 0-16,0 0 0,21-22 15,-20 1-15,-1 21 0,0-21 0,0 0 16,0 21-16,0-21 0,1 0 0,-1-1 15,0 1-15,-21 0 0,0 0 16,0-21-16,0 20 0,0 1 0,0 0 16,0 0-16,0 0 0,0 0 15,0 42 17,0 0-32,0 0 15,0 0-15,0 22 0,0-22 0,0 0 16,0 21-16,0-21 0,0 22 0,0-1 15,0-21-15,0 22 0,0-1 16,0 0-16,21 1 0,-21-1 0,21 0 16,-21 1-16,21-1 0,-21 0 15,0 1-15,0-1 0,0 0 0,0 1 16,0-1-16,0 0 0,0 1 0,0-1 16,0-21-16,-21 21 0,0-20 15,0-1-15,0 0 0,0 0 16,-1 0-16,1-21 0,0 0 0,-21 0 15,21 0-15,-22 0 0,22 0 0,-21 0 16,21-21-16,-22 21 0,22-21 16,-21 0-16,-1 0 0,22-1 0,0 1 15,-21-21-15,21 21 0,21 0 16,-22-1-16,22 1 0,-21 0 0,21 0 16,0 0-16,0 0 0,0-1 15,21 1-15,1 0 0,-1 0 16,0 0-16,0-22 0,21 22 0,-20 0 15</inkml:trace>
  <inkml:trace contextRef="#ctx0" brushRef="#br1" timeOffset="116360.7">6858 4382 0,'0'-22'16,"0"1"-16,-21 21 15,0 21 1,21 1-16,0-1 16,0 0-16,0 0 0,0 0 0,0 0 15,-22 1-15,22-1 0,0 0 16,0 0-16,-21-21 0,21 21 0,0 0 15,0 1-15,0-1 16,-21-21-16,21-21 31,0-1-15,21 1-16,0 0 0,-21 0 16,22 0-16,-1 0 0,0 21 15,-21-22-15,21 1 0,0 0 0,0 21 16,1-21-16,-1 21 15,0 0 1,0 0-16,-21 21 0,21 0 0,-21 0 16,21 1-16,1-1 0,-22 0 15,0 0-15,21 0 0,-21 0 16,21-21-16,0 22 0,-21-1 0,21-21 16,0 0-16,-21 21 0,22-21 0,-1 0 15,0 0-15,0 0 0,0 0 16,0 0-16,1-21 0,-1 0 15,0 21-15,-21-22 0,21 1 16,0 0-16,-21 0 0,0 0 0,0 0 16,0-22-16,0 22 0,0 0 15,0-21-15,0 20 0,0-20 16,0 21-16,0 0 0,-21 0 0,0-1 16,0 22-16,0 0 15,-1 0-15,1 0 0,0 0 16,21 22-16,0-1 0,-21 0 15,21 0-15,0 0 0,0 0 16,0 1-16,0-1 0,0 0 16,21-21-16,0 21 15,0-21-15</inkml:trace>
  <inkml:trace contextRef="#ctx0" brushRef="#br1" timeOffset="116811.78">7853 4212 0,'0'0'0,"-21"0"15,-1 0-15,1 0 0,0 0 16,0 0-16,0 21 0,21 1 16,-21-1-16,21 0 0,-22 0 15,22 0-15,-21 22 0,21-22 0,0 0 16,0 21-16,0-21 0,0 1 15,0 20-15,0-21 0,0 0 16,0 0-16,0 1 0,0-1 0,21-21 16,-21 21-16,22-21 0,-1 0 15,0 0-15,0 0 0,0 0 0,0 0 16,1 0-16,-1 0 0,0-21 0,0 0 16,0 21-16,0-22 0,1 1 15,-22 0-15,21 0 0,-21 0 0,21 0 16,-21-1-16,0 1 0,0 0 0,0-21 15,0 21-15,0-22 0,-21 22 16,0 0-16,21 0 0,-22 0 0,1-1 16,0 22-16,0 0 15,0 0-15,0 0 0,-1 0 0,1 0 16,0 0-16,0 0 0,21 22 0,0-1 16,-21-21-16,21 21 0,0 0 15,0 0-15,0 0 16,21-21-1,0 22-15</inkml:trace>
  <inkml:trace contextRef="#ctx0" brushRef="#br1" timeOffset="117287.5">8255 4297 0,'0'0'0,"-21"0"0,21-21 15,0 0 1,21 21-16,0 0 0,0 0 16,0 0-16,1 0 0,-1 0 15,-21 21-15,21-21 0,0 21 0,-21 0 16,21 0-16,-21 0 0,21 22 0,-21-22 15,0 0-15,0 0 16,0 0-16,0 22 0,0-22 0,0 0 16,0 0-16,0 0 0,-21 1 15,0-22-15,21 21 16,-21-21 0,21-21-1,0-1-15,0 1 16,0 0-16,0 0 0,0 0 0,0 0 15,21-1-15,-21-20 0,21 21 16,-21 0-16,21-22 0,1 22 0,-22 0 16,21 0-16,0 0 15,0 0-15,0 21 16,0 0-16,1 0 16,-1 0-16,0 0 0,-21 21 15,21-21-15,0 21 0</inkml:trace>
  <inkml:trace contextRef="#ctx0" brushRef="#br1" timeOffset="117899.23">9165 4360 0,'0'0'16,"21"-21"-16,-21 0 0,0 0 15,0 0-15,0 0 0,0-1 16,0 1-16,-21 21 16,0-21-16,0 21 0,0 0 0,-1 0 15,1 0-15,-21 0 0,21 21 16,0 0-16,-1-21 0,-20 22 16,21-1-16,0 21 0,0-21 0,-22 0 15,22 1-15,0 20 16,21-21-16,-21 0 0,21 0 0,-21 1 15,21-1-15,0 0 0,0 0 0,0 0 16,0 0-16,21 1 16,0-22-16,0 0 0,0 0 0,22 0 15,-22 0-15,0 0 0,21 0 0,-21 0 16,22 0-16,-22-22 0,0 1 16,0 0-16,0 21 0,22-21 0,-22-21 15,-21 20-15,21 1 0,0-21 16,-21 21-16,21-22 0,-21 1 0,0 0 15,0-1-15,0 1 0,0 0 0,0-22 16,0 22-16,0 0 16,0-1-16,0 22 0,0-21 0,0 21 15,0-1-15,-21 65 32,21-22-32,0 21 0,0-21 15,-21 43-15,21-22 0,0 1 16,0 20-16,0-21 0,0 1 0,0-1 15,0 0-15,0 1 0,0-1 0,0-21 16,0 0-16,0 22 0,21-22 16,0-21-16,-21 21 0,22-21 0,-1 0 15,0 0-15,0 0 0,0 0 16,0 0-16,1-21 16,-1 21-16,0-21 0,0 0 15</inkml:trace>
  <inkml:trace contextRef="#ctx0" brushRef="#br1" timeOffset="119039.06">10096 4530 0,'0'21'16,"-21"0"-1,21-42 16,21 21-15,1-21-16,-1 21 0,0-21 0,0-1 16,21 1-16,-20 0 0,-1 0 0,21 0 15,-21-22-15,0 22 0,22-21 16,-22 0-16,0 20 0,0-20 16,0 0-16,1 21 0,-22-22 15,21 22-15,-21 0 0,0 0 0,-21 21 31,-1 0-31,1 21 0,0 0 0,0 0 16,0 22-16,0-22 0,-1 21 0,22-21 16,0 22-16,0-1 0,0-21 15,0 21-15,0-20 0,0 20 0,22-21 16,-1 0-16,-21 0 0,21 1 16,0-1-16,0 0 0,0 0 0,1 0 15,-1-21-15,-21 21 16,-21-21 15,-1 0-15,1 0-16,0 0 0,0-21 15,0 21-15,0 0 0,-1-21 0,1 21 16,0 0-16,0 0 16,42 21 15,0-21-31,-21 21 15,21 1-15,1-22 0,-1 0 16,0 21-16,0-21 0,0 0 0,0 0 16,22 21-16,-22-21 0,0 0 15,0 0-15,22 0 0,-22 0 16,21 0-16,-21-21 0,0 0 0,22 21 16,-22-22-16,0 1 0,21 0 15,-20 0-15,-1 0 0,0 0 0,-21-22 16,21 22-16,-21-21 0,21-1 0,-21 1 15,0 0-15,0-1 0,0-20 16,0 21-16,0-1 0,0 1 0,0 0 16,21 20-16,-21-20 0,0 21 0,0 0 15,0 0-15,0 42 32,0 0-32,-21 21 15,21-21-15,-21 22 0,0-1 0,21 0 16,0 22-16,0-22 0,0 1 0,0 20 15,0-21-15,0-20 0,0 20 16,0 0-16,0-21 0,0 1 0,0 20 16,0-21-16,0 0 0,0 0 15,21-21-15,0 0 16,0 0-16,1 0 16,-1 0-16,-21-21 0,21 21 0,0-21 15,-21 0-15,21 0 0</inkml:trace>
  <inkml:trace contextRef="#ctx0" brushRef="#br1" timeOffset="119263.72">10837 4297 0,'0'0'15,"-21"0"-15,42 0 31,0 0-31,1 0 0,-1 0 0,0 0 16,0-21-16,0 21 0,22 0 0,-22-21 16,21 21-16,-21 0 15,0-22-15,1 22 0,-1-21 0,0 21 16,0 0-16,0 0 0,0 0 16,-21-21-16</inkml:trace>
  <inkml:trace contextRef="#ctx0" brushRef="#br1" timeOffset="119903.13">11790 4509 0,'0'0'0,"42"-43"15,-42 22-15,21 0 16,-21 0-16,0 0 16,0-1-16,0 1 0,0 0 0,0 0 15,0 0-15,-21 0 0,0-1 0,0 1 16,0 0-16,-1 21 0,1-21 16,0 21-16,-21 0 0,21 0 0,-1 0 15,1 0-15,0 21 0,0 0 16,-21 0-16,20 1 0,22-1 0,-21 0 15,0 21-15,21-21 0,-21 22 16,21-22-16,0 0 0,0 21 16,0-20-16,0-1 0,0 0 0,0 0 15,21 0-15,-21 0 0,21-21 0,0 0 16,1 22-16,-1-22 0,0 0 16,0 0-16,0 0 0,0-22 15,1 22-15,-1-21 0,0 0 0,0 21 16,0-21-16,0 0 0,1 0 15,-1-22-15,0 22 0,0 0 16,-21-21-16,0 20 0,21-20 0,-21 21 16,21-21-16,-21 20 0,0 1 15,0-21-15,0 21 0,0 0 16,0 42 0,-21-21-16,21 21 0,-21 21 15,21-21-15,0 1 0,0 20 0,0 0 16,0-21-16,0 22 0,0-22 15,0 0-15,0 21 0,0-20 0,21-1 16,0 0-16,-21 0 0,22 0 0,-1 0 16,0-21-16,0 0 0,0 22 15,0-22-15,1 0 0,-1 0 0,0 0 16,21 0-16,-21-22 0,1 22 16,-1-21-16,21 0 0,-21 0 15,0 0-15</inkml:trace>
  <inkml:trace contextRef="#ctx0" brushRef="#br1" timeOffset="120861.26">12446 3979 0,'0'0'0,"0"-21"0,0-21 15,0 21-15,0 0 0,0-1 0,0 1 16,-21 21-16,0 0 16,21 21-1,-22-21-15,22 22 0,0 20 0,-21-21 16,21 21-16,0 1 0,0-1 0,0 0 15,0 1-15,0-1 16,0 0-16,0 1 0,0-1 0,0 0 16,0-20-16,0-1 0,0 21 15,0-21-15,0 0 0,0 1 0,0-1 16,21-21-16,-21 21 0,22-21 0,-1 0 16,0 0-16,0 0 15,0 0-15,0 0 0,1 0 0,-1 0 16,0-21-16,0 21 0,-21-21 0,21-1 15,0 1-15,1 0 0,-1 0 16,0 0-16,-21-22 0,0 22 0,21 0 16,0 0-16,-21 0 0,0 0 15,0-1-15,0 44 32,0-1-17,0 0-15,0 0 0,0 0 0,0 0 16,0 1-16,0-1 0,0 0 0,0 0 15,0 0-15,0 0 0,21 1 16,1-1-16,-1 0 16,0-21-16,0 0 0,0 0 0,0 0 15,1 0-15,-1 0 0,0 0 16,0 0-16,0 0 0,0-21 16,1 0-16,-1-1 0,0 22 15,0-21-15,0-21 0,0 21 16,1 0-16,-1-1 0,0-20 0,0 21 15,0-21-15,0 20 0,1 1 0,-1 0 16,-21 0-16,21 21 16,0 0-16,-21 21 31,0 0-15,0 0-1,21-21 1,-21-21 15,0 0-15,0 0-16,0 0 15,-21 21 1,0 0-16,0 0 16,0 0-16,-1 0 15,22 21-15,-21 0 16,0 0-16,21 0 0,-21 1 0,21-1 15,0 0-15,0 0 0,-21 21 16,21-20-16,0-1 0,0 0 16,0 0-16,0 0 0,0 0 0,0 1 15,0-1-15,21 0 16,0-21-16,0 0 0,0 21 0,1-21 16,-1 0-16,0 0 0,0 0 0,21 0 15,-20 0-15,-1 0 0,21 0 16,-21-21-16,0 0 0,1 21 0,-1-21 15,0-1-15,0 22 0,0-21 0,0 0 16,1 0-16,-1 0 0,-21 0 16,0-1-16,21 1 0,-21-21 0,0 21 15,0 0-15</inkml:trace>
  <inkml:trace contextRef="#ctx0" brushRef="#br1" timeOffset="121135.11">13335 3747 0,'-21'-22'15,"21"44"63</inkml:trace>
  <inkml:trace contextRef="#ctx0" brushRef="#br1" timeOffset="121422.94">12213 4064 0,'0'0'0,"-42"0"15,-22 0-15,107 0 31,-22-21-15,21 21-16,-21 0 0,22-21 0,-1 21 16,0 0-16,1 0 0,-22-21 0,21 21 15,-21 0-15,22 0 0,-22 0 16,0 0-16,0 0 0,-42 0 47,0 0-47</inkml:trace>
  <inkml:trace contextRef="#ctx0" brushRef="#br1" timeOffset="150841.67">16870 2815 0,'0'-21'0,"0"0"0,0 0 15,0 0-15,0-1 16,-21 22-16,21-21 0,0 0 0,-22 0 16,22 0-16,0 0 15,-21 21-15,0-22 0,0 1 0,0 0 16,0 21-16,-1 0 15,22-21-15,-21 21 0,0 0 0,0 0 16,0 0-16,0 0 0,-1 21 16,1-21-16,0 21 0,-21 0 0,21 1 15,-1 20-15,-20-21 0,21 21 16,0 1-16,-22-22 0,22 21 16,0 1-16,21-22 0,0 21 0,0 0 15,0-20-15,0-1 0,0 0 16,0 0-16,0 0 0,21 0 0,0 1 15,1-22-15,-1 0 0,0 21 16,0-21-16,0 0 0,0 0 0,1 0 16,-1 0-16,21 0 0,-21-21 0,0-1 15,1 22-15,-1-21 0,0 0 16,21 0-16,-21 0 0,1 0 0,-1-1 16,0 1-16,-21 0 0,21-21 15,0 21-15,-21-1 0,0 1 0,0-21 16,0 21-16,21 0 0,-21-1 15,0 1-15,0 42 47,0 1-47,0-1 0,0 0 16,0 0-16,22 0 0,-22 0 16,0 1-16,21-1 0,-21 21 0,21-42 15,0 21-15,-21 0 0,21 1 16,0-22-16,1 21 0,-1 0 15,0-21-15,0 0 0,0 0 0,0 0 16,1 0-16,-1 0 16,0-21-16,0 0 0,0 21 15,22-22-15,-22 1 0,0 0 16,0 0-16,0 0 0,0 0 0,1-22 16,-22 22-16,0 0 0,21-21 0,-21 20 15,0 1-15,0 0 0,0 0 16,0 0-16,0 42 31,0 21-31,0-21 16,0 1-16,0 20 0,0-21 15,0 21-15,0-20 0,0-1 0,0 21 16,0-21-16,0 0 0,0 22 16,0-22-16,0 0 0,0 0 15,0 0-15,0 1 16,0-44 15,0 1-15,0 0-16,0 0 15,0 0-15,0 0 0,0-1 0,0-20 16,0 0-16,21 21 0,0-22 16,0 22-16,0-21 0,1 21 0,-1-22 15,0 22-15,0 0 16,0 0-16,0 21 0,22 0 0,-22 0 15,0 0-15,0 21 0,0 0 16,1 0-16,-22 0 0,0 1 16,21 20-16,-21-21 0,21 0 0,-21 22 15,0-22-15,0 0 0,0 0 16,0 0-16,0 0 0,21 1 0,-21 20 16,21-21-1,0-21-15,1 0 0,-1 0 16,0 0-16,0 0 0,0 0 15,-21-21-15,21 21 0,1-21 16,-1 0-16,0-1 0,0 1 16,-21 0-16,21 0 0,0 0 15,-21-22-15,22 22 0,-22 0 0,0 0 16,21 0-16,-21 0 0,0-1 16,21 22-16,-21-21 0,0 42 31,0 1-16,0-1-15,0 0 0,0 0 0,0 0 16,0 0-16,0 1 0,0-1 16,0 0-16,21 0 0,-21 0 0,21-21 15,-21 21-15,21 1 0,1-22 16,-1 0-16,-21 21 0,21-21 16,0 0-16,0 0 0,0 0 0,1 0 15,-1 0-15,21-21 0,-21 21 16,0-22-16,1 1 0,-1 0 0,21 0 15,-21 0-15,0 0 0,-21-1 16,22 1-16,-1-21 0,-21 21 0,0 0 16,0-1-16,0 1 0,0 0 15,21 21-15,-21-21 0,0 0 16,0 42 15,0 0-31,0 0 0,0 0 0,0 22 16,0-22-16,0 21 15,-21 1-15,21-1 0,0 0 0,0 1 16,0-1-16,0 0 0,0 22 0,0-22 16,0 22-16,0-1 0,0-21 15,0 22-15,0-1 0,0-20 0,0 20 16,0-20-16,0-1 0,0 21 16,0-20-16,0-1 0,0 0 0,0 22 15,0-22-15,0 1 0,-21-1 0,-1 0 16,1-21-16,0 22 0,0-22 15,0 21-15,0-21 0,-22 1 0,22-22 16,-21 21-16,-1-21 0,1 0 0,0 0 16,-1 0-16,1-21 15,0 21-15,21-22 0,-22 1 0,1-21 16,0 21-16,20 0 0,1-22 0,0 22 16,0 0-16,0 0 0,21 0 15,-21-1-15,21 1 0,0 0 0,0 0 16,0 0-16,0 0 0,21-1 15,0 1-15,-21 0 0,21 0 16,0 0-16,0 0 0,1-1 0,20 1 16</inkml:trace>
  <inkml:trace contextRef="#ctx0" brushRef="#br1" timeOffset="151807.12">19875 2604 0,'0'0'0,"0"-22"0,0 1 16,0 0-1,0 42 17,0 0-32,0 1 0,22-1 15,-1 0-15,-21 21 0,0 1 0,0-22 16,21 21-16,-21 0 0,0-20 16,0 20-16,0-21 0,0 21 0,0-20 15,0-1-15,0 0 0,0 0 16,0 0-16,0 0 0,0-42 47,0 0-47,0 0 0,0 0 15,0-22-15,0 22 16,0 0-16,0-21 0,0 21 0,0-22 16,21 1-16,-21 21 0,21-22 0,0 1 15,-21 21-15,22-21 0,-1 20 16,0 1-16,0 0 0,0 21 0,0 0 15,1 0-15,20 0 0,-21 21 16,0-21-16,0 21 0,1 22 0,-1-22 16,0 0-16,0 21 0,-21-20 15,0 20-15,0-21 0,0 21 0,0-20 16,0 20-16,0-21 0,0 0 16,0 0-16,0 1 0,0-1 0,0 0 15,-21-21 1,0 0-1,21-21 1,0 0-16,0-1 0,0 1 0,0 0 16,0 0-16,0-21 0,0 20 15,0-20-15,21 21 0,0-21 0,0-1 16,0 22-16,1-21 0,20 21 16,-21-1-16,21 1 0,1 0 0,-22 0 15,21 21-15,1 0 0,-22 0 16,21 21-16,-21 0 0,0 0 0,1 22 15,20 20-15,-42-42 16,0 22-16,0-22 0,0 21 16,0-21-16,0 1 0,0 20 0,-21-21 15,0 0-15,21 0 0,-22 1 16,1-22-16,21 21 0,0 0 0,-21-21 16,21 21-16,0-42 31,0 0-31,0 0 0,21 21 15</inkml:trace>
  <inkml:trace contextRef="#ctx0" brushRef="#br1" timeOffset="152211.4">21082 2836 0,'0'0'0,"0"22"15,21-22-15,0 0 32,0 0-32,1 0 0,-1 0 0,-21-22 15,21 22-15,0-21 0,0 0 16,0 0-16,1 0 0,-1 0 0,0-1 16,0 1-16,-21 0 0,0 0 15,0 0-15,0 0 0,0-1 0,0 1 16,0 0-16,-21 21 0,0 0 0,0 0 15,-1 0-15,1 0 16,-21 21-16,21 0 0,0 1 0,-1-1 16,1 0-16,0 21 0,21-21 15,0 22-15,-21-1 0,21-21 0,0 0 16,0 22-16,0-22 0,0 0 16,0 0-16,0 0 0,21 1 0,0-1 15,0-21-15,1 0 0,-1 0 16,0 0-16,21 0 0,-21 0 15,22 0-15,-22 0 0,21 0 16,1-21-16,-1-1 0,-21 22 0,21-21 16</inkml:trace>
  <inkml:trace contextRef="#ctx0" brushRef="#br1" timeOffset="152884.01">21844 2625 0,'0'21'15,"-21"0"-15,21 0 16,0 0-16,0 1 0,0 20 16,0-21-16,-21 0 0,21 0 15,0 1-15,0-1 0,0 0 16,0 0-16,-22 0 0,22 0 16,0 1-1,0-44 32,-21 1-47,21 0 0,0 0 16,0 0-16,0-22 0,0 22 15,0 0-15,0-21 0,21 21 0,1-1 16,-1-20-16,-21 21 0,21 0 16,0 21-16,0 0 0,0 0 0,1 0 15,-1 0-15,0 0 16,0 21-16,-21 0 0,21 0 15,-21 0-15,21 1 0,1-1 0,-22 0 16,0 21-16,0-21 0,21 1 16,-21-1-16,21 0 0,-21 0 15,0 0-15,0 0 16,0-42 31,0 0-47,0-21 0,21 21 15,-21-1-15,21-20 0,0 21 16,1-21-16,-22-1 0,21 22 16,0-21-16,0 21 0,0-22 0,0 22 15,1 21-15,20 0 0,-21 0 16,0 0-16,0 0 0,1 21 0,-1 0 16,-21 1-16,21-1 0,-21 21 15,21-21-15,-21 22 0,0-22 0,0 0 16,0 21-16,0-21 0,0 1 0,0-1 15,0 0-15,0 0 0,0 0 16,0 0-16,0 1 16,0-44 15,0 1-31,21 21 16</inkml:trace>
  <inkml:trace contextRef="#ctx0" brushRef="#br1" timeOffset="153427.96">22923 2350 0,'0'-22'15,"0"44"32,0-1-47,0 0 0,0 0 0,0 21 16,0 1-16,0-22 0,-21 21 0,21 1 15,0-22-15,-21 21 16,21 0-16,0-20 0,0-1 0,-21 21 16,21-21-16,-21 0 0,21 1 0,0-1 15,0 0-15,-21 0 16,21 0-16,0-42 47,0 0-47,0 0 0,0 0 15,0-1-15,21 1 0,0 0 16,0 0-16,0 0 0,0 0 16,1-1-16,-1 1 0,0 0 15,21 21-15,-21 0 0,22-21 0,-22 21 16,0 0-16,0 0 0,0 0 16,1 21-16,-1 0 0,0 0 0,-21 1 15,21-1-15,-21 0 0,0 0 0,0 0 16,0 0-16,0 1 0,0-1 15,-21 0-15,0 0 0,0 0 0,-1 0 16,-20-21-16,21 22 0,0-1 16,-22-21-16,22 21 0,-21-21 0,21 0 15,0 21-15,-22-21 0,22 0 0,0 0 16,0 0 0,21-21-1,0 0-15,0 0 16,0-1-16,0 1 0</inkml:trace>
  <inkml:trace contextRef="#ctx0" brushRef="#br1" timeOffset="153842.72">23389 2794 0,'0'0'0,"21"0"32,0 0-17,1 0-15,-1 0 0,0-21 16,0 0-16,0 21 0,0-21 16,1-1-16,-1 22 0,0-21 0,-21 0 15,0 0-15,0 0 16,-21 21-1,0 0 1,-1 0-16,1 21 0,0 0 0,0-21 16,0 21-16,0 0 0,21 22 15,0-22-15,-22 0 0,22 0 16,0 0-16,0 1 0,0-1 0,0 0 16,0 0-16,0 0 0,22-21 15,-1 21-15,0-21 0,0 0 0,0 0 16,22 0-16,-22 0 0,21 0 0,-21 0 15,22 0-15,-22 0 0,21 0 16,0 0-16,-20-21 0,-1 21 0,21-21 16</inkml:trace>
  <inkml:trace contextRef="#ctx0" brushRef="#br1" timeOffset="154247.49">24003 2709 0,'0'0'0,"0"-21"15,21 21 1,0 0 0,0 0-16,1 0 0,-1 0 15,0 0-15,0 21 0,0-21 16,0 22-16,1-1 0,-1 0 0,-21 0 16,0 0-16,0 0 0,21 1 15,-21-1-15,0 0 0,0 0 0,0 0 16,0 0-16,-21-21 0,21 22 0,-21-1 15,-1 0-15,1 0 16,0-21-16,0 0 0,21 21 16,0-42 15,0 0-31,0 0 16,21 0-16,-21-22 0,21 22 15,0 0-15,1-21 0,-1 20 0,0-20 16,0 21-16,0 0 0,0 0 15,1-1-15,-1 1 0,0 0 16,0 0-16,0 21 16,-21-21-1,21 21-15</inkml:trace>
  <inkml:trace contextRef="#ctx0" brushRef="#br1" timeOffset="157773.25">25336 2646 0,'0'0'0,"0"-21"16,0 0-16,0-1 0,0 44 47,0-1-31,0 0-16,0 0 0,0 21 15,0-20-15,0-1 0,0 0 0,0 21 16,0-21-16,0 1 0,0-1 15,0 0-15,0 0 0,0 0 0,0 0 16,0 1-16,0-1 16,0-42 31,0-1-47,0 1 15,0 0-15,0 0 16,0 0-16,22 0 0,-22-1 0,21-20 15,-21 21-15,21 0 0,-21-22 16,21 22-16,0 0 0,0 0 0,1 0 16,-1 0-16,0 21 0,21 0 15,-21 0-15,1 0 0,-1 0 0,21 0 16,-21 21-16,0 0 0,1 0 0,-1 0 16,0 0-16,-21 22 0,0-22 15,0 0-15,0 21 0,0-20 0,0-1 16,0 0-16,0 0 0,0 0 15,0 0-15,0 1 0,-21-1 16,0-21-16,21 21 16,-22-21-16,22-21 31,0 0-31,0-1 16,22 1-16</inkml:trace>
  <inkml:trace contextRef="#ctx0" brushRef="#br1" timeOffset="158219.82">26162 2625 0,'21'0'16,"-21"21"0,-21 0-1,21 0-15,-21 0 0,21 1 16,0 20-16,-21-21 0,-1 0 15,22 0-15,-21 1 0,21 20 0,0-21 16,0 0-16,0 0 0,0 1 0,0-1 16,0 0-16,21 0 15,1-21 1,-1 0-16,21 0 0,-21 0 16,0 0-16,1-21 0,-1 0 0,0 21 15,21-21-15,-21-1 0,1 1 0,-22 0 16,21 0-16,-21 0 15,21 0-15,-21-22 0,0 22 0,0 0 16,0-21-16,0 20 0,-21 1 16,0-21-16,-1 21 0,-20 21 0,21-21 15,0 21-15,-22 0 0,22 0 0,0 0 16,-21 21-16,21-21 0,-1 21 16,1 0-16,0 0 0,0 0 0,0 1 15,21-1-15,0 0 0,0 0 16,0 0-16,0 0 0,0 1 0,0-1 15,21-21-15,0 21 0,0-21 16,0 0-16,1 0 0,20 0 0,-21 0 16,21 0-16</inkml:trace>
  <inkml:trace contextRef="#ctx0" brushRef="#br1" timeOffset="158543.75">26797 2413 0,'0'0'0,"0"-21"0,0 0 0,0 0 16,0-1-16,0 44 31,0-1-31,-21 0 0,21 0 16,0 0-16,0 22 0,-21-1 16,21-21-16,0 21 0,0 1 0,-22-1 15,22 0-15,-21 1 0,21-1 16,-21-21-16,21 22 0,0-22 0,-21 0 15,21 21-15,0-21 0,0 1 16,0-1-16,21-21 16,0 0-1,0 0 1,1-21-16,-1-1 0,0 1 16,0 0-16,-21 0 0,0 0 15,21 0-15,-21-1 0,0 1 16</inkml:trace>
  <inkml:trace contextRef="#ctx0" brushRef="#br1" timeOffset="158763.23">26564 2604 0,'21'0'31,"-21"-22"-31,21 22 0,22 0 16,-22 0-16,21 0 0,1 0 15,-22 0-15,21-21 0,-21 21 0,22 0 16,-22 0-16,0 0 0,0 0 16,0 0-16,0 0 0,1-21 15,-1 21-15,0 0 0,0 0 16,-21-21-16</inkml:trace>
  <inkml:trace contextRef="#ctx0" brushRef="#br1" timeOffset="159595.14">28765 2836 0,'22'-21'47,"-1"0"-47,0 0 15,-21 0-15,0 0 16,0-1-16,0 1 16,0 0-16,0 0 0,-21 0 15,0 21-15,-1-21 0,1-1 16,-21 22-16,21 0 0,0-21 0,-1 21 15,1 0-15,-21 0 0,21 21 16,0-21-16,-22 22 0,22-1 16,0 0-16,0 21 0,0-21 0,-1 22 15,22-22-15,0 21 0,-21-21 16,21 22-16,0-22 0,0 0 0,0 0 16,0 0-16,21 1 0,1-1 15,-1-21-15,0 0 0,0 21 0,0-21 16,0 0-16,1 0 0,20 0 15,-21 0-15,0-21 0,22 21 0,-22-21 16,21-1-16,-21 1 0,22 0 0,-22 0 16,0 0-16,21 0 0,-21-22 15,1 1-15,-1 0 0,-21 20 16,0-41-16,21 21 0,-21-1 16,0 1-16,0 0 0,0-1 0,0 1 15,0 21-15,0-22 0,0 22 16,0 0-16,-21 21 31,21 42-31,0-20 0,0 20 0,-21-21 16,21 43-16,-22-22 0,22 0 15,0 1-15,0-1 0,0 21 0,0-20 16,0-1-16,0-21 0,0 22 0,0-22 16,0 0-16,0 21 0,0-21 15,22 1-15,-1-22 16,0 0-16,0 0 0,-21 21 15,21-21-15,0 0 0,1 0 0,-1 0 16,0-21-16,0 21 0,0-22 0,0 1 16,1 0-16</inkml:trace>
  <inkml:trace contextRef="#ctx0" brushRef="#br1" timeOffset="159967.92">29295 2731 0,'0'21'15,"-22"-21"1,22 21-16,22-21 31,-1 0-31,0 0 16,0 0-16,0-21 0,0 21 0,22-21 16,-22-1-16,0 22 0,0-21 15,-21 0-15,21 21 0,-21-21 0,0 0 16,0 0-16,-21 21 15,-21 0-15,21 0 16,0 0-16,-22 0 0,1 21 16,21 0-16,-22 0 0,22 0 0,0 22 15,0-22-15,0 0 0,0 21 16,-1-21-16,22 1 0,0 20 16,0-21-16,0 0 0,0 0 0,0 1 15,22-1-15,-1-21 16,0 0-16,0 21 0,21-21 0,-20 0 15,20 0-15,-21 0 0,21 0 16,1 0-16,-1 0 0,0-21 0,1 0 16,-22 21-16</inkml:trace>
  <inkml:trace contextRef="#ctx0" brushRef="#br1" timeOffset="160267.75">30035 2646 0,'-63'0'15,"42"0"-15,0 0 16,-1 0-16,-20 0 0,21 0 16,0 0-16,0 0 0,-1 21 0,22 0 15,-21 0-15,0 1 0,21-1 16,-21 0-16,21 0 0,0 0 0,0 22 16,0-22-16,0 0 0,0 0 15,0 0-15,0 0 0,0 1 16,0-1-16,21-21 0,0 0 15,0 0-15,1 0 0,20 0 16,-21 0-16,21 0 0,-20 0 0,20 0 16,0-21-16,1-1 15,-1 1-15,0 0 0,1 0 0,-1 0 16,-21 0-16,21-22 0,-20 22 16,20-21-16,-21-1 0</inkml:trace>
  <inkml:trace contextRef="#ctx0" brushRef="#br1" timeOffset="160500.62">30416 2540 0,'0'-127'16,"0"85"-16,-21 296 0,42-339 0,-21-105 15,0 168-15,0 1 0,0 0 16,-21 21 0,0 21-16,21 0 15,0 22-15,0-22 0,-21 21 0,21 1 16,-21-1-16,21 0 0,0 1 16,0-1-16,0 0 0,0 1 15,0-1-15,0-21 0,0 21 0,0-20 16,0 20-16,0-21 0,0 0 15,0 0-15,0 1 0,21-1 16,0-21-16,0 0 16,0 0-16,1 0 0,-1 0 0,21 0 15,-21 0-15,22 0 0,-22-21 16,21-1-16</inkml:trace>
  <inkml:trace contextRef="#ctx0" brushRef="#br1" timeOffset="160967.35">31009 2688 0,'0'0'0,"0"-21"16,0 0-16,0 0 0,-21 21 16,0-21-16,0 21 15,-1 0-15,1 0 0,0 0 16,0 0-16,-21 21 0,20 0 16,1 0-16,0 0 0,0 0 0,0 1 15,0-1-15,-1 0 0,22 21 0,-21-21 16,21 1-16,-21 20 0,21-21 15,0 0-15,0 0 0,0 1 16,0-1-16,21 0 16,0-21-16,1 0 15,-1 0-15,0 0 0,0 0 16,0 0-16,22 0 0,-22-21 0,0 0 16,0 21-16,0-22 0,0 1 15,1 0-15,-1 0 0,0-21 0,0 20 16,-21 1-16,0 0 0,0 0 15,21-21-15,-21 20 0,0 1 16,-21 42 0,21 1-1,0-1-15,0 0 0,-21 0 16,21 0-16,0 0 0,0 1 16,0-1-16,0 0 0,0 0 0,0 0 15,0 0-15,0 1 0,21-1 16,-21 0-16,21-21 0,0 0 15,1 21-15,-1-21 16,0 0-16,0 0 0,0 0 0,0 0 16</inkml:trace>
  <inkml:trace contextRef="#ctx0" brushRef="#br1" timeOffset="161379.12">31284 2752 0,'0'-21'0,"0"-22"15,0 22-15,21 0 16,1 21-16,-1 0 16,0-21-16,0 21 0,0 0 15,0 0-15,1 0 0,-1 0 16,0 21-16,0 0 0,0 0 0,0 0 16,1 1-16,-1-1 0,-21 21 15,0-21-15,0 0 0,0 1 0,0-1 16,0 0-16,0 0 0,0 0 15,0 0-15,0 1 0,0-1 16,-21-21-16,-1 0 16,22 21-16,-21-21 0,0 0 31,21-21-31,0 0 0,0-1 16,0 1-16,21-21 15,0 21-15,1 0 0,-1-1 0,0-20 16,0 21-16,0 0 0,-21-22 15,21 22-15,1 21 0,-1-21 0,0 0 16,0 21-16,0 0 16,0 0-16,1-21 15,-1 21 1,0 0-16</inkml:trace>
  <inkml:trace contextRef="#ctx0" brushRef="#br1" timeOffset="161767.89">32067 2858 0,'22'0'31,"-1"0"-15,0 0-16,0 0 0,0 0 15,0-22-15,1 22 0,-1-21 16,0 21-16,0-21 0,-21 0 0,21 0 16,-21 0-16,0-1 15,-21 22 1,0 0-16,0 0 16,0 0-16,-1 0 0,1 22 0,0-1 15,0 0-15,0 0 0,0 21 16,21-20-16,0-1 0,-22 0 15,22 0-15,0 0 0,0 0 0,0 1 16,0-1-16,22-21 0,-1 21 16,0-21-16,0 0 0,0 21 15,0-21-15,22 0 0,-22 0 0,21 0 16,-21 0-16,22 0 0,-22 0 16,21 0-16,-21 0 0</inkml:trace>
  <inkml:trace contextRef="#ctx0" brushRef="#br1" timeOffset="162327.57">32914 2858 0,'0'0'15,"0"-22"-15,0 1 0,-21 0 16,0 21-16,0 0 16,-1 0-16,1 0 15,0 0-15,0 0 0,0 0 0,0 0 16,21 21-16,-22-21 0,1 21 15,0 1-15,0-1 0,0 0 0,21 0 16,0 0-16,-21 0 0,21 1 16,0-1-16,0 0 0,0 0 15,0 0-15,0 0 0,0 1 16,21-1-16,0-21 16,0 0-16,0 0 0,0 0 15,1 0-15,20 0 0,-21 0 16,0 0-16,0-21 0,1-1 0,-1 1 15,0 0-15,0 0 16,0 0-16,0-22 0,1 22 0,-1-21 16,0 0-16,-21-22 0,0 22 15,21-22-15,0 22 0,0-22 16,-21 22-16,0 0 0,22-1 0,-1 1 16,-21 21-16,0 0 0,-21 21 31,-1 0-31,1 42 0,0-21 15,0 22-15,0-1 0,0 0 0,-1 1 16,1 20-16,0-21 16,0 1-16,0-1 0,21 0 0,0 1 15,0-22-15,0 21 0,0-21 16,0 1-16,0-1 0,0 0 0,21 0 16,0-21-16,0 21 0,22-21 15,-22 0-15,21 0 0,0 0 0,1 0 16,-1 0-16,0 0 0,1-21 15,-1 0-15,-21 21 0,22-21 16,-1 0-16</inkml:trace>
  <inkml:trace contextRef="#ctx0" brushRef="#br1" timeOffset="163931.85">16933 4106 0,'0'0'0,"0"-21"0,0 0 16,0 0-16,0 0 0,0 0 16,-21-1-16,21 1 15,-21 21 1,21 21-16,0 1 15,0-1-15,0 21 0,0-21 0,0 22 16,0-1-16,0 0 16,0-21-16,-21 22 0,21-1 0,0 0 15,0-20-15,-21 20 0,21-21 0,0 0 16,0 0-16,0 1 0,0-1 0,0 0 16,0 0-1,0-42 16,0 0-31,0 0 16,0-1-16,0 1 0,21 0 0,0 0 16,0-21-16,-21 20 0,21 1 15,0 0-15,1 0 0,-22 0 0,21 21 16,0 0-16,0 0 16,0 0-16,-21 21 15,21 0-15,1 0 0,-22 22 16,21-22-16,-21 0 0,0 0 0,0 0 15,0 0-15,0 1 0,21-1 0,-21 0 16,21-21-16,-21 21 0,21 0 0,0-21 16,1 0-16,-1 0 15,0 0-15,21 0 0,-21 0 0,1 0 16,-1-21-16,0 21 0,21-21 0,-21 0 16,1 0-16,-1 21 0,0-22 0,0-20 15,-21 21-15,0 0 0,21 0 16,-21-22-16,0 22 0,0-21 15,0 21-15,0-22 0,0 22 0,0-21 16,0 21-16,0-1 0,0 1 16,-21 21-1,21 21-15,0 1 0,0-1 16,0 0-16,0 0 0,0 21 0,0-20 16,0 20-16,0 0 0,0-21 0,21 1 15,-21 20-15,21-21 0,1 0 0,-22 0 16,0 1-16,21-1 0,0 0 15,0-21-15,-21 21 0,21-21 0,0 0 16,1 0-16,-1 0 0,0 0 16,0 0-16,0 0 0,0 0 15,1-21-15,-1 0 0,0 0 16,0-1-16,0-20 0,0 21 16,-21 0-16,22 0 0,-22-1 0,0 1 15,0 0-15,0 0 0,0 0 0,0 0 16,0 42-1,0 0 1,0 0-16,0 0 0,0 0 0,0 1 16,0-1-16,0 0 0,0 0 0,0 0 15,0 0-15,0 1 0,0-1 16,0-42 31,0-1-32</inkml:trace>
  <inkml:trace contextRef="#ctx0" brushRef="#br1" timeOffset="164791.26">18711 4297 0</inkml:trace>
  <inkml:trace contextRef="#ctx0" brushRef="#br1" timeOffset="165895.68">18500 3916 0,'0'0'0,"0"-21"15,21 0-15,0-1 16,-21 1-16,0 42 62,0 22-62,0-22 0,0 0 16,0 21-16,0 1 0,0-1 0,0 0 16,0 1-16,0-1 0,0 0 15,-21 1-15,21-1 0,-21 0 0,21 1 16,-22-22-16,22 21 0,0-21 0,0 1 15,0-1-15,0 0 0,0 0 16,0 0-16,0-42 47,0 0-47,0 0 16,0 0-16,0-1 0</inkml:trace>
  <inkml:trace contextRef="#ctx0" brushRef="#br1" timeOffset="166611.62">18309 4318 0,'0'0'0,"-21"0"0,42 0 31,0 0-15,0 0-16,1 0 0,20 0 0,-21 0 0,21 0 15,1-21-15,-1 0 0,0 21 16,1-21-16,-1-1 0,0 1 16,1 21-16,-1-21 0,0 0 0,1 0 15,-1 0-15,-21-1 0,0 1 16,1 0-16,-1 0 0,-21 0 0,0 0 16,0-1-16,0 1 0,0 0 0,0 0 15,0 0-15,0 0 0,0-1 16,-21 22-16,-1 0 15,1 0 1,0 0-16,0 22 16,21-1-16,0 0 0,0 0 0,0 0 15,0 22-15,-21-1 16,21-21-16,0 21 0,0 1 0,0-22 16,0 21-16,-21 1 0,21-22 0,0 21 15,0-21-15,0 22 0,0-22 16,0 0-16,0 0 0,0 0 0,0 0 15,0 1-15,0-1 0,0 0 16,-22-21 15,22-21-15,0 0 0,0-1-16,0 1 0,0 0 15,0 0-15,22 0 0,-22 0 16,21-1-16,0 1 0,0 0 0,0 0 15,0 0-15,1 0 0,-1-1 0,0 22 16,21 0-16,-21 0 0,1 0 16,20 0-16,-21 0 0,0 0 0,0 22 15,1-22-15,-1 21 0,0 0 0,0 0 16,-21 0-16,0 22 0,0-22 16,0 0-16,0 0 0,0 0 0,0 0 15,0 1-15,-21-1 0,0-21 0,21 21 16,-21 0-16,21 0 15,0-42 32</inkml:trace>
  <inkml:trace contextRef="#ctx0" brushRef="#br1" timeOffset="167552.1">20680 3831 0,'0'0'16,"0"-21"-16,0-21 16,0 21-16,0-1 15,0 44 17,0-1-32,0 0 0,0 0 0,0 21 15,0 1-15,0-1 16,0 22-16,0-22 0,0 21 0,0-20 15,0 20-15,0-20 0,0 20 0,0-21 16,-21 1-16,21-1 0,-22-21 16,22 22-16,0-22 0,-21 0 0,21 0 15,0 0-15,0 0 0,0-42 47,0 0-47,0 0 16,0 0-16,0 0 15,0-22-15,0 22 0,0 0 0,21-21 16,1 20-16,-22-20 0,21 21 16,0 0-16,0 0 0,0-22 15,0 43-15,1-21 0,-1 0 0,0 21 16,0 0-16,0 0 0,0 0 0,1 0 16,-1 0-16,-21 21 15,21 0-15,-21 0 0,0 1 0,0-1 16,0 0-16,0 0 0,0 0 0,-21 0 15,0 1-15,-1-22 0,-20 21 16,21 0-16,0-21 0,0 0 0,-1 21 16,1-21-16,0 0 0,0 0 15,0 0-15,0 0 16,21-21 0,-22 21-16,44 0 31,-1 21-31,0 0 15,-21 0-15,21-21 0,0 22 0,0-1 16,1-21-16,-1 21 0,0 0 16,0-21-16,0 21 0,0-21 0,1 21 15,-1-21-15,0 0 0,0 0 0,0 22 16,0-22-16,1 0 16,-1 0-16,0 0 15,-21-22-15,0 1 0,21 21 0,0-21 16,-21 0-16</inkml:trace>
  <inkml:trace contextRef="#ctx0" brushRef="#br1" timeOffset="167955.17">21230 4424 0,'21'0'0,"0"0"15,1 0-15,-1 0 16,0 0-16,0 0 0,21 0 0,-20-21 15,-1 21-15,0-21 0,21 21 16,-21-22-16,22 22 0,-22-21 16,0 21-16,0-21 0,-21 0 0,21 0 15,-21 0-15,0-1 16,0 1-16,-21 21 0,21-21 16,-21 0-16,0 21 0,0 0 0,0 0 15,-1 0-15,1 0 0,0 0 16,0 0-16,-21 21 0,20 0 15,1 0-15,0 1 0,21 20 0,-21-21 16,21 0-16,0 22 0,0-22 16,0 0-16,0 21 0,0-21 0,0 1 15,0-1-15,0 0 0,21 0 0,0 0 16,0 0 0,1-21-16,-1 22 0,0-22 15,0 0-15,0 0 0,0 0 0,1 0 16,-1 0-16,21-22 0,-21 22 15,0-21-15,22 0 0,-22 0 0,0 0 16,21 0-16,-20-1 0</inkml:trace>
  <inkml:trace contextRef="#ctx0" brushRef="#br1" timeOffset="168563.93">21929 4276 0,'0'0'0,"0"21"47,0 0-47,0 0 0,0 0 15,0 1-15,-22-1 0,22 0 16,0 0-16,-21 0 0,21 0 0,0 1 16,0-1-16,0 0 0,0 0 15,21-21-15,1 21 16,-1-21-16,0 0 0,0 0 16,0 0-16,0 0 0,1-21 0,-1 21 15,0-21-15,0 21 0,-21-21 16,21 0-16,0-1 0,-21 1 0,22 0 15,-22 0-15,0 0 0,0 0 0,0-1 16,21-20-16,-21 21 16,0 0-16,0 0 0,0-1 0,21 22 15,-21-21-15,0 42 32,0 1-32,0-1 15,0 0-15,0 0 0,0 0 16,0 22-16,0-22 0,0 21 0,0-21 15,-21 22-15,21-1 0,0-21 0,0 21 16,0 1-16,0-1 0,0 0 16,0 1-16,21 20 0,-21-20 0,0-1 15,0 21-15,0-20 0,0-1 0,0 0 16,0 22-16,0-22 0,0 1 16,0-1-16,0 0 0,0 1 15,0-22-15,0 21 0,0-21 0,-21 0 16,21 1-16,-21-1 0,-1 0 0,1-21 15,0 0-15,0 0 16,0 0-16,-22 0 0,22 0 0,0 0 16,-21-21-16,21 21 0,-22-21 0,1-1 15,21 1-15,-22 0 0,22 21 0,0-21 16,0 0-16,0 0 0,0-1 16,21 1-16,-22 0 0,22 0 15,0 0-15,0 0 0,0-1 0,22 1 16,-1 0-16,0 0 0,0-21 15,21 20-15</inkml:trace>
  <inkml:trace contextRef="#ctx0" brushRef="#br1" timeOffset="169207.53">22733 4128 0,'0'0'16,"-21"0"-16,0 0 16,-1 21-1,22 0-15,-21 21 16,21-21-16,-21 22 0,21-22 0,0 21 16,0-21-16,0 22 0,-21-22 0,21 0 15,0 0-15,-21 0 0,21 1 16,0-1-16,0 0 0,0 0 15,0-42 17,21 21-32,0-21 0,0 0 0,-21-1 15,21 1-15,1 0 0,-1 0 0,-21 0 16,21 0-16,0-1 16,0 1-16,-21 0 0,0 0 0,21 21 15,1 0-15,-1 21 31,-21 0-31,0 0 0,21-21 0,-21 22 16,0-1-16,0 0 0,0 0 0,21 0 16,-21 0-16,21-21 15,-21 22-15,21-22 0,1 0 0,-1 0 16,0 0-16,0 0 0,0 0 0,0 0 16,1 0-16,-1 0 0,21 0 15,-21 0-15,0-22 0,1 1 0,-1 0 16,0 21-16,0-21 0,0-21 15,-21 20-15,0 1 0,0-21 16,0 21-16,0-22 0,0 22 0,0-21 16,0 21-16,0-22 0,0 22 15,-21 0-15,0 21 0,0-21 0,0 21 16,-1 0-16,1 0 0,0 0 16,0 21-16,0 0 15,21 0-15,-21 1 0,21-1 0,0 0 16,0 0-16,0 21 0,0-20 0,0-1 15,21 0 1,0-21-16,0 0 0,0 21 0</inkml:trace>
  <inkml:trace contextRef="#ctx0" brushRef="#br1" timeOffset="169631.92">23664 4149 0,'0'0'0,"0"-21"0,-21-22 15,0 43-15,0 0 16,0 0 0,-1 21-16,22 1 15,-21-1-15,21 21 0,-21-21 16,21 0-16,-21 1 0,21 20 0,0-21 16,0 0-16,0 22 0,0-22 0,0 0 15,0 0-15,0 0 0,0 0 16,0 1-16,21-22 0,0 21 0,0-21 15,1 0-15,-1 0 16,0 0-16,0 0 0,0 0 0,22-21 16,-22 21-16,0-22 0,0 1 0,0 0 15,0 21-15,1-42 0,-1 21 16,-21-1-16,0 1 0,0-21 0,0 0 16,0 20-16,0-20 0,0 0 15,-21 21-15,-1-1 0,1 1 0,0 0 16,0 21-16,0 0 0,-22 0 15,22 0-15,0 0 0,0 0 16,-21 21-16,20 0 0,1 1 16,21-1-16,-21 0 0,21 0 0,0 0 15,0 0-15,0 1 16,21-22-16</inkml:trace>
  <inkml:trace contextRef="#ctx0" brushRef="#br1" timeOffset="170115.16">24130 4233 0,'0'0'0,"-21"-21"0,21 0 16,0 0-16,0 0 15,0 0-15,21 21 16,0-22-16,0 22 0,0 0 16,1 0-16,-1 0 15,0 0-15,0 0 0,0 22 16,0-1-16,1 0 0,-22 0 0,0 0 16,21 0-16,-21 22 0,0-22 15,0 0-15,0 21 0,0-20 0,0-1 16,0 0-16,-21 0 0,-1 0 0,22 0 15,-21-21-15,0 0 16,21-21 15,0 0-31,0 0 16,0 0-16,21 0 0,0-1 0,-21-20 16,22 21-16,-1 0 0,-21-22 0,21 22 15,0 0-15,-21 0 16,21 0-16,0 0 0,-21-1 0,0 1 15,22 21-15,-1 0 0,0 0 0,0 0 16,0 0-16,0 0 16,1 0-16,-1 0 0,0 0 15,0 21-15,0-21 0,0 22 0</inkml:trace>
  <inkml:trace contextRef="#ctx0" brushRef="#br1" timeOffset="170686.95">25146 4233 0,'21'-42'0,"-21"21"16,0 0-16,0 0 16,-21-1-16,0 1 0,0 21 15,-1-21-15,1 21 0,0 0 16,-21 0-16,21 0 0,-1 21 15,1 0-15,-21-21 0,21 22 0,0-1 16,-22 21-16,22-21 0,0 22 0,0-22 16,0 21-16,-1-21 0,1 22 15,21-22-15,0 0 0,0 21 0,0-21 16,0 1-16,0-1 0,21-21 16,1 21-16,-1-21 0,0 0 15,0 0-15,0 0 0,22 0 0,-22 0 16,21 0-16,-21 0 0,0-21 0,22 21 15,-22-21-15,0-1 0,0 1 16,0 0-16,1-21 0,-1 21 0,0-22 16,0 1-16,-21 0 0,0-1 0,0 1 15,21 0-15,-21-22 0,0 22 16,0-1-16,21-20 0,-21 21 0,0 20 16,0-20-16,0 21 0,0 0 0,0 0 15,0-1-15,0 44 31,0-1-31,0 0 0,0 21 0,0-21 16,-21 22-16,21-1 0,0 0 16,0 22-16,0-22 0,-21 1 0,21-1 15,0 0-15,0 1 0,0-1 16,0 0-16,0-21 0,0 1 0,0-1 16,21 0-16,0 0 0,1-21 0,-1 0 15,0 21-15,0-21 0,0 0 16,0 0-16,1 0 0,-1-21 0,0 21 15,21-21-15</inkml:trace>
  <inkml:trace contextRef="#ctx0" brushRef="#br1" timeOffset="171807.79">26797 4424 0,'-21'0'16,"21"21"-16,-21-21 15,21 21-15,-22-21 16,22-21 31,22 0-47,-1 0 15,0 0-15,0-22 0,0 22 0,0 0 16,1-21-16,-1-1 0,21 1 16,-21 0-16,0-1 0,1 1 0,-1 0 15,0-1-15,0 22 0,-21-21 0,21 21 16,-21-1-16,-21 22 15,0 0-15,-21 0 16,20 22-16,1 20 0,-21-21 16,21 21-16,0-20 0,-1 20 15,1 0-15,21 1 0,0-1 0,0 0 16,0 1-16,0-22 0,21 21 0,1-21 16,-1 22-16,0-22 0,21 0 15,-21 0-15,1 0 0,-1 0 0,0-21 16,0 22-16,0-22 0,-42 0 31,21-22-15,-42 22-16,21-21 0,-1 0 15,1 21-15,0-21 0,0 21 0,0 0 16,0-21-16,-1 21 0,1 0 16,0 0-16,21 21 31,0 0-31,0 0 0,21 0 15,0-21 1,1 22-16,20-22 0,-21 0 0,0 0 16,0 0-16,22 0 0,-22 0 0,21 0 15,-21 0-15,22 0 0,-22 0 16,21 0-16,-21-22 0,22 22 0,-22-21 16,0 0-16,0 0 0,0 0 0,1 0 15,-1-1-15,-21-20 0,0 0 16,21 21-16,-21-22 0,0-20 15,0 20-15,0 1 0,0 0 16,0-1-16,0 1 0,0 0 0,0 21 16,0-1-16,0 1 0,0 0 0,0 0 15,0 42 1,0 0-16,0 0 16,0 22-16,0-1 0,0 0 15,0 1-15,0 20 0,0-20 0,0-1 16,0 21-16,0-20 0,0-1 0,0 0 15,0-20-15,0 20 0,0-21 16,0 0-16,0 0 0,0 1 0,0-1 16,21-21-16,-21 21 15,21-21-15,0 0 16,1 0-16,-1 0 0,0-21 16,21 0-16,-21-1 0,1 22 15,-1-21-15,0 0 0,-21 0 16,21 0-16,0 0 0,-21-22 0,0 22 15</inkml:trace>
  <inkml:trace contextRef="#ctx0" brushRef="#br1" timeOffset="172023.67">27432 4170 0,'-21'0'15,"42"0"16,0 0-31,0 0 0,0 0 0,1 0 16,-1-21-16,0 21 0,0 0 0,21 0 16,-20 0-16,-1 0 0,0-21 15,21 21-15,-21 0 0,1 0 0,-1 0 16,0 0-16,0 0 16,0-22-16,0 22 15</inkml:trace>
  <inkml:trace contextRef="#ctx0" brushRef="#br1" timeOffset="173547.31">28321 4424 0,'21'0'0,"-21"-21"0,21 0 16,-21-1-16,0 1 15,0 0-15,0 0 0,0 0 16,0 0-16,-21-1 0,0 1 16,0 0-16,0 0 0,21 0 15,-22 0-15,1-1 0,0 1 0,0 0 16,0 21-16,0 0 0,-1 0 0,1 0 16,0 21-16,-21 0 0,21 1 15,-1-1-15,1 21 0,0-21 0,0 22 16,0-1-16,21-21 0,0 21 15,0-20-15,0 20 0,0-21 0,0 0 16,0 0-16,0 1 0,21-1 0,0 0 16,0-21-16,0 0 0,1 0 15,-1 0-15,0 0 0,21 0 0,-21 0 16,1 0-16,20 0 0,-21-21 16,0 0-16,22-1 0,-22 22 15,0-21-15,0 0 0,0-21 0,0 21 16,1-1-16,-22-20 0,0 21 0,21-21 15,-21-1-15,0 22 0,0-21 16,0 21-16,0-1 0,0 1 16,0 42-1,-21 1-15,21-1 16,-22 21-16,22-21 0,-21 22 16,21-22-16,0 21 0,0-21 0,0 0 15,0 22-15,0-22 0,0 0 16,0 0-16,21 0 0,1-21 0,-1 22 15,0-22-15,0 0 0,0 0 16,0 0-16,1 0 0,-1 0 0,0 0 16,21 0-16,-21 0 0,22-22 15,-22 22-15,21-21 0,-21 0 0,1 0 16,20 0-16,-21-22 0,0 22 0,0-21 16,1 0-16,-1-1 0,0-20 15,0 20-15,0 1 0,-21 0 0,0-1 16,21 1-16,-21 0 0,0-1 15,0 22-15,0 0 0,0 0 16,0 42 0,0 0-16,-21 0 15,0 1-15,21 20 0,0 0 0,-21 1 16,21-1-16,0 0 0,-21 1 16,21-1-16,0 0 0,0 1 0,0-22 15,0 21-15,0-21 0,0 22 0,0-22 16,0 0-16,0 0 0,0 0 15,21 0-15,0-21 0,-21 22 0,21-22 16,0 0-16,1 0 0,-1 0 16,0 0-16,0 0 0,0 0 15,0-22-15,1 22 0,-1-21 0,0 0 16,0 21-16,0-21 0,-21-21 16,21 20-16,-21 1 0,22 0 15,-22-21-15,21 21 0,-21-1 0,0 1 16,0 0-16,0 42 31,0 0-31,0 1 16,0-1-16,0 21 0,0-21 0,0 0 15,0 1-15,0-1 0,0 0 0,0 0 16,21 0-16,0 0 16,0 1-16,22-22 15,-22 0-15,0 0 0,0 0 0,0 0 0,0 0 16,22 0-16,-22 0 0,0 0 15,0 0-15,0-22 16,1 1-16,-1 0 0,0 0 16,-21 0-16,21 0 0,0-22 0,-21 22 15,21-21-15,1 21 0,-1-22 0,-21 22 16,21 0-16,-21 0 16,21 21-16,0 0 0,0 21 15,-21 0 1,0 0-16,0 0 15,0 1-15,0-1 16,22-21 0,-1 0-1,-21-21 1,0-1 0,0 1-16,0 0 0,0 0 15,0 0-15,0 0 16,0-1-16,-21 22 15,-1 0 1,1 0-16,0 0 0,0 22 16,0-1-16,0 0 0,21 0 0,-22 0 15,1 0-15,0 1 16,0 20-16,21-21 0,0 0 0,0 0 16,0 22-16,0-22 0,0 0 15,0 0-15,0 0 0,0 1 16,21-1-16,0 0 0,0-21 0,1 21 15,-1-21-15,21 0 0,-21 0 16,0 0-16,22 0 0,-22 0 0,21 0 16,-21 0-16,1 0 0,20 0 0,-21-21 15,21 21-15,-20-21 0,-1 0 16,0-1-16,0 1 0,0 0 0,0 0 16,-21 0-16,0 0 0,22-1 15,-22 1-15,0 0 0,0 0 16,0 0-16,0 0 0</inkml:trace>
  <inkml:trace contextRef="#ctx0" brushRef="#br1" timeOffset="173799.68">29930 3768 0,'0'0'0,"-64"-21"15,64-1-15,-21 22 16,0 0 62,0 22-62</inkml:trace>
  <inkml:trace contextRef="#ctx0" brushRef="#br1" timeOffset="174063.53">28787 4043 0,'0'0'0,"0"21"15,42-21 1,-21 0-16,0 0 0,0 0 16,1 0-16,20 0 0,-21 0 0,21 0 15,-20 0-15,20 0 0,-21 0 16,0-21-16,0 21 0,22 0 0,-22 0 16,0 0-16,0 0 15,-21-21 1</inkml:trace>
  <inkml:trace contextRef="#ctx0" brushRef="#br1" timeOffset="179642.95">1037 6096 0,'-21'0'0,"0"0"32,21 21-32,0 0 15,0 1 1,21-22-1,-21 21-15,21-21 16,0 0-16,0 0 0,1 0 0,-1 0 16,0 0-16,21 0 0,-21 0 15,1 0-15,-1-21 0,0 21 0,0-22 16,0 22-16,0-21 0,1 21 16,-22-21-16,21 0 0,0 21 15,-21-21-15,21 0 0,-21-1 16,0 1-16,0 0 15,-21 21-15,0 0 0,0 0 16,-1 0-16,1 0 16,0 0-16,-21 0 0,21 0 0,-1 0 15,1 0-15,-21 21 0,21-21 16,0 21-16,-1 1 0,1-1 16,21 0-16,0 0 0,-21 0 0,21 0 15,0 1-15,0-1 0,0 0 16,0 0-16,0 0 0,0 0 0,0 1 15,21-1-15,0 0 16,-21 0-16,22-21 0,-1 0 16,0 21-16,0-21 0,0 0 15,0 0-15,1 0 0,-1 0 16,0 0-16,0 0 0,0 0 16,0 0-16,1-21 0,-1 21 15,-21-21 1,-21 21-1,-1 0-15,1 0 16,0 0-16,-21 0 0,21 0 0,-22 21 16,22 0-16,-21-21 0,21 21 15,-1 1-15,-20-1 0,21 0 16,0 0-16,0 0 0,21 0 0,0 22 16,-22-22-16,22 0 0,0 0 15,0 0-15,0 1 0,0-1 0,0 0 16,0 0-16,0 0 15,22 0-15,-1 1 0,0-22 16,0 0-16,0 0 16,0 21-16,1-21 0,-1 0 15,0 0-15,0 0 0,0 0 0,0 0 16,1-21-16,-1 21 0,0-22 16,0 1-16,21 21 0</inkml:trace>
  <inkml:trace contextRef="#ctx0" brushRef="#br1" timeOffset="180367.83">1884 6350 0,'0'0'0,"0"-21"16,0 0-1,-21 21-15,-1 0 0,1 0 16,0 0-16,0 0 15,0 21-15,0-21 0,21 21 0,-22 0 16,1 0-16,0 1 0,21-1 16,0 0-16,-21 0 0,21 21 15,-21-20-15,21-1 0,0 0 0,0 0 16,0 0-16,0 0 16,0 1-1,21-22-15,0 0 0,0 0 16,0 0-16,1 0 0,-1 0 0,0-22 15,0 22-15,0-21 0,0 0 16,1 0-16,-1 0 0,0 0 0,0-1 16,0 1-16,0 0 0,-21 0 15,0 0-15,22 0 0,-22-1 0,0 1 16,21 21-16,-21-21 16,0 42 15,0 0-31,0 1 15,-21-1-15,21 21 16,0-21-16,0 0 0,0 1 0,0 20 16,0-21-16,0 21 0,0-20 15,0 20-15,0-21 0,0 21 0,0 1 16,21-22-16,-21 21 0,21 1 16,-21-1-16,0-21 0,0 21 0,0 1 15,0-22-15,0 21 0,0 1 16,0-1-16,0-21 0,0 21 0,0-20 15,0-1-15,0 0 0,0 0 16,-21 0-16,0 0 0,-1-21 0,1 22 16,-21-22-16,21 0 15,-22 0-15,22 0 0,-21 0 0,0 0 16,-1 0-16,22-22 0,-21 1 16,21 0-16,-22 0 0,22 0 0,0 0 15,-21-1-15,20-20 0,22 21 16,-21 0-16,21-22 0,-21 22 0,21 0 15,0 0-15,0 0 0,0 0 16,0-1-16,0 1 16,0 0-16,21 21 15,0-21-15,1 21 0,-22-21 0</inkml:trace>
  <inkml:trace contextRef="#ctx0" brushRef="#br1" timeOffset="180656.82">2498 6350 0,'-22'0'16,"1"0"-1,21 21 64,0 0-64</inkml:trace>
  <inkml:trace contextRef="#ctx0" brushRef="#br1" timeOffset="180899.69">2413 6646 0,'0'22'16,"21"-44"78</inkml:trace>
  <inkml:trace contextRef="#ctx0" brushRef="#br1" timeOffset="182267.13">4318 6414 0,'0'0'0,"0"21"16,-21-21-1,21 21 1,-21-21-16,21-21 47,21 21-47,0-21 16,0-1-16,0 1 15,-21 0-15,21 0 0,22 0 0,-22 0 16,0-1-16,0 1 0,0 0 15,1-21-15,-1 21 0,0-1 0,0 1 16,-21-21-16,0 21 0,21 0 0,-21-1 16,0 1-16,0 0 0,0 0 15,-21 21 1,0 0-16,0 0 16,0 21-16,-1 0 0,1 0 15,21 1-15,0-1 16,0 0-16,0 21 0,0-21 0,0 1 15,0-1-15,0 0 0,21 0 16,1 0-16,-1 0 0,0 1 16,0-22-16,0 21 0,-21 0 0,21 0 0,1-21 15,-1 21-15,0 0 16,0-21-16,0 22 0,-21-1 16,0 0-16,0 0 31,-21-21-31,0 0 0,0 0 15,0 0-15,-1 0 0,1 0 16,0 0-16,0 0 0,0-21 0,0 21 16,-1 0-16,1 0 0,21-21 15,0 42 17,0 0-17,21-21-15,1 0 0,-1 21 16,0-21-16,0 0 0,0 0 0,0 0 15,1 0-15,20 0 16,-21 0-16,0 0 0,0 0 0,22 0 16,-22 0-16,0-21 0,21 21 15,-20-21-15,-1 0 0,21 0 0,-21-1 16,0 1-16,1 0 0,-1 0 16,0 0-16,0-22 0,0 22 0,-21 0 15,0-21-15,0 21 0,0-22 16,21 22-16,-21-21 0,0 21 15,0-22-15,0 22 0,0 0 0,0 0 16,0 0-16,0-1 0,0 1 16,0 42-1,0 1 1,0-1-16,0 0 0,0 21 16,0-21-16,0 22 0,0-1 0,0-21 15,0 22-15,0-1 0,-21-21 16,21 21-16,0-20 0,0 20 0,0-21 15,0 0-15,0 22 0,0-22 0,0 0 16,21 0 0,1-21-16,-1 0 15,0 0 1,0 0-16,-21-21 0,0 0 0,21 0 16,-21-1-16</inkml:trace>
  <inkml:trace contextRef="#ctx0" brushRef="#br1" timeOffset="182515.99">5038 6138 0,'0'0'0,"0"22"16,21-22-1,0 0 1,0 0-16,0 0 0,0 0 0,1 0 15,-1 0-15,0-22 0,0 22 16,0 0-16,0 0 0,1-21 0,-1 21 16,0-21-16,0 21 0,0 0 0,0 0 15,1 0 1,-1 0-16</inkml:trace>
  <inkml:trace contextRef="#ctx0" brushRef="#br1" timeOffset="183179.61">5927 6371 0,'0'-21'31,"0"0"-31,0 0 16,0 0-16,21-1 0,-21 1 16,0 0-16,0 0 15,0 0-15,0 0 0,-21-1 16,-1 1-16,1 0 0,0 21 16,-21 0-16,21-21 0,-1 21 15,-20 0-15,21 0 0,-21 0 0,20 0 16,-20 21-16,21-21 0,-21 21 15,20 0-15,1 1 0,0-1 0,0 0 16,0 0-16,21 0 0,0 22 0,0-22 16,0 0-16,0 21 15,0-21-15,0 1 0,0-1 0,0 0 0,21 0 16,0-21-16,0 21 0,0-21 16,1 21-16,-1-21 0,0 0 15,0 0-15,0 0 0,0 0 0,1 0 16,-1-21-16,21 0 0,-21 21 15,0-21-15,1 0 0,-1 0 0,0-1 16,0 1-16,0 0 0,0 0 0,-21 0 16,0 0-16,22-22 0,-22 22 15,0 0-15,0 0 0,0 0 0,0-1 16,0 1-16,0 0 0,0 0 16,0 42-1,0 0 1,0 0-16,0 1 15,0-1-15,0 0 0,0 21 16,0-21-16,0 1 0,0-1 0,0 21 16,0-21-16,0 0 0,0 1 15,21-1-15,-21 0 0,0 0 16,21 0-16,0-21 16,0 0-16,0 0 15,1-21-15,-22 0 0,21 0 16,0 21-16,-21-21 0</inkml:trace>
  <inkml:trace contextRef="#ctx0" brushRef="#br1" timeOffset="184169.1">6371 5842 0,'0'-21'16,"-21"21"-1,21 21-15,0 0 16,0 0-16,-21 1 0,21-1 16,0 0-16,0 0 0,-21 21 0,21-20 15,0 20-15,0-21 16,0 21-16,0-20 0,0-1 0,0 21 0,0-21 16,0 0-16,0 22 0,0-22 0,0 0 15,0 0-15,0 0 16,0 1-16,0-1 0,0 0 15,21-21-15,0 0 16,0 0-16,0 0 16,0 0-16,1 0 0,-1-21 0,0 21 15,0-21-15,0-1 0,0 22 16,1-21-16,-1 0 0,21 0 0,-21 0 16,0 0-16,-21-1 0,22-20 0,-1 21 15,-21 0-15,21 0 16,-21-1-16,0 1 0,0 0 15,0 42 17,0 0-32,0 1 15,-21-1-15,21 0 0,0 0 16,0 0-16,0 0 0,0 1 0,0-1 16,0 0-16,0 0 0,0 0 0,21 0 15,-21 1-15,21-22 16,0 0-16,0 21 0,1-21 0,-1 0 15,0 0-15,0 0 16,0 0-16,0 0 0,1 0 16,-1-21-16,0-1 0,0 1 15,0 0-15,0 0 0,1 0 16,-1 0-16,0-1 0,-21 1 0,21-21 16,0 21-16,0 0 0,-21-1 0,22 1 15,-1 0-15,0 21 16,0 0-1,-21 21 1,0 0 0,0 1 15,0-44 0,0 1-15,0 0-1,0 0 1,-21 0-16,0 21 16,0 0-1,-1 0 1,22 21-16,-21 0 0,21 0 16,-21 0-16,21 1 0,0-1 0,0 0 15,-21 0-15,21 21 0,-21-20 16,21-1-16,0 0 0,0 0 15,0 21-15,0-20 0,0-1 16,21 0-16,0-21 0,0 0 0,-21 21 16,21-21-16,1 0 0,-1 0 15,0 0-15,0 0 0,0 0 0,0-21 16,1 21-16,-1-21 0,0 0 16,0-1-16,0 1 0,0 0 0,-21 0 15,22 0-15,-1 0 0,-21-1 0,0-20 16</inkml:trace>
  <inkml:trace contextRef="#ctx0" brushRef="#br1" timeOffset="184399.49">7345 5694 0,'0'0'0,"-21"0"15,21-21-15,-22 21 0,1 0 32,0 0 15,0 0-32</inkml:trace>
  <inkml:trace contextRef="#ctx0" brushRef="#br1" timeOffset="184641.35">6392 5969 0,'0'0'0,"21"0"46,1 0-46,-1 0 0,0 0 16,0 0-16,0 0 0,0 0 16,1 0-16,-1-21 0,0 21 0,0 0 15,0 0-15,0 0 0,1-21 16,-1 21-16,0 0 16</inkml:trace>
  <inkml:trace contextRef="#ctx0" brushRef="#br1" timeOffset="185153.7">8742 6011 0,'0'0'16,"21"-21"-16,0 0 0,0 0 15,-21 42 17,0 0-32,0 0 15,0 1-15,0 20 16,0-21-16,0 0 0,0 0 15,0 1-15,0-1 0,0 0 0,0 0 16,-21 0-16,21 0 0,0 1 16,-21-22-16,21 21 15,0-42 17,0-1-32,21 1 15</inkml:trace>
  <inkml:trace contextRef="#ctx0" brushRef="#br1" timeOffset="185535.35">8848 5757 0,'-22'0'16,"1"0"-16,0 0 16,0 0-16,0 22 15,21-1-15,0 0 16,0 0-16,0 0 0,0 0 15,21-21 1,0 0-16,0 0 16,0 0-16,1 0 0,-1 0 15,0 0-15,-21-21 0,0 0 16,21 21-16,-21-21 0,0 0 0,0 0 16,0-1-16,0 1 15,0 0-15,-21 0 16,0 21-16,0-21 0,-1 21 15,1 0-15,0 0 0,0 0 16,0 0-16,21 21 16,0 0-16,0 0 0,0 0 15,0 1-15,0-1 0,0 0 16,0 0-16,0 0 0,21-21 0,0 21 16,0 1-16,0-22 0,1 21 0,-1-21 15,0 0-15</inkml:trace>
  <inkml:trace contextRef="#ctx0" brushRef="#br1" timeOffset="186047.58">9250 5969 0,'-21'0'15,"21"21"-15,0 0 0,0 1 16,0-1-16,0 0 15,0 0-15,0 0 0,0 0 16,0 1-16,0-1 16,0 0-16,0 0 0,0 0 15,0 0-15,0 1 0,0-1 16,0 0 0,0-42 30,0 0-46,0-1 0,0 1 16,0 0-16,0-21 0,0 21 16,21-1-16,0-20 0,0 21 15,0-21-15,0 20 0,1 1 0,-1 0 16,0 0-16,21 0 0,-21 0 16,1 21-16,-1 0 0,21 0 15,-21 0-15,0 21 0,1-21 0,-22 21 16,21 0-16,-21 0 0,0 0 15,0 22-15,0-22 0,0 0 0,0 21 16,0-20-16,0-1 0,0 0 0,0 0 16,0 0-16,0 0 0,0 1 15,-21-1-15,21 0 0,0 0 16,-22-21-16,22-21 31,0 0-31,22 0 16,-1 21-16</inkml:trace>
  <inkml:trace contextRef="#ctx0" brushRef="#br1" timeOffset="186359.29">10096 5652 0,'-21'0'16,"0"0"-1,21 21-15,0 0 0,0 0 16,-21 0-16,21 22 0,-21-22 16,21 21-16,0-21 0,0 22 15,0-1-15,-21-21 0,21 21 0,-22 1 16,22-22-16,0 0 0,0 21 16,0-20-16,0-1 0,-21 0 0,21 0 15,0 0-15,0 0 0,0 1 16,0-1-1,21-21-15,1 0 16,-1 0-16,0-21 0,-21-1 16,21 22-16,0-21 0,0 0 0,-21 0 15</inkml:trace>
  <inkml:trace contextRef="#ctx0" brushRef="#br1" timeOffset="186589.16">9885 5927 0,'0'0'16,"-21"0"-16,21 21 0,21-21 15,0 0 1,0 0-16,0 0 0,22 0 0,-22 0 16,21 0-16,0-21 0,-20 21 0,20 0 15,-21 0-15,21-21 16,-20 21-16,-1-22 0,0 22 0,0 0 15,0 0-15,-21-21 16</inkml:trace>
  <inkml:trace contextRef="#ctx0" brushRef="#br1" timeOffset="187391.12">11324 6075 0,'21'-21'16,"0"21"0,-21-21-16,22 21 15,-22-22-15,21 1 0,0 0 16,-21 0-16,21 21 0,-21-21 0,0 0 15,0-1-15,0 1 16,0 0-16,-21 0 0,0 0 0,0 0 16,-1 21-16,1-22 0,0 22 15,0 0-15,0 0 0,-22 0 0,22 0 16,0 0-16,-21 22 0,21-1 0,-22 0 16,22 0-16,0 0 0,-21 0 15,20 1-15,1 20 0,21-21 16,0 0-16,0 22 0,0-22 0,0 21 15,0-21-15,0 0 0,0 1 16,0-1-16,0 0 0,21 0 0,1 0 16,-1-21-16,0 0 0,0 21 0,0-21 15,0 0-15,1 0 0,-1 0 16,21 0-16,-21 0 0,0-21 0,22 0 16,-22 21-16,0-21 0,21 0 15,-20 0-15,-1-1 0,0 1 0,0 0 16,0 0-16,0 0 0,-21-22 0,0 22 15,0 0-15,0 0 0,0 0 16,0-22-16,0 22 16,0 0-16,0 42 31,0 0-31,0 1 16,0 20-16,0-21 0,0 0 15,0 0-15,0 22 0,0-22 0,22 0 16,-22 0-16,21 0 0,-21 1 0,21-1 15,0 0-15,-21 0 0,21 0 16,0-21-16,1 0 0,-1 21 0,0-21 16,0 0-16,0 0 0,0 0 15,1 0-15,-1 0 0,-21-21 16,21 21-16,0-21 0,0 21 16,0-21-16,1 0 0</inkml:trace>
  <inkml:trace contextRef="#ctx0" brushRef="#br1" timeOffset="187656.14">12234 5927 0,'21'0'46,"1"0"-46,-1 0 0,0 0 16,0 0-16,0 0 16,0 0-16,1 0 0,-1-21 0,0 21 15,0 0-15</inkml:trace>
  <inkml:trace contextRef="#ctx0" brushRef="#br1" timeOffset="187856.03">12213 6075 0,'0'21'16,"21"-21"15,0 0-31,1 0 16,-1 0-16,0 0 0,0 0 0,0 0 15,0 0-15,1 0 16,-1 0-16,0 0 0,0-21 16,0 0-16,0 21 15</inkml:trace>
  <inkml:trace contextRef="#ctx0" brushRef="#br1" timeOffset="188210.82">13081 5609 0,'0'0'0,"-21"0"16,0 0-1,21 21-15,-22 1 0,22 20 16,0-21-16,0 0 0,0 22 0,0-22 16,0 21-16,0-21 0,0 0 15,0 22-15,-21-22 0,21 21 0,0-21 16,-21 1-16,21-1 0,0 0 0,-21 0 16,21 0-16,0 0 15,0 1-15,21-22 47,-21-22-47,21 22 0,0-21 0</inkml:trace>
  <inkml:trace contextRef="#ctx0" brushRef="#br1" timeOffset="188723.53">13356 5779 0,'0'21'16,"0"0"-1,-21 0-15,21 0 16,-21-21-16,21 21 0,0 1 16,0-1-16,-21 0 0,-1 0 15,22 0-15,0 0 0,0 1 16,0-1-16,0 0 0,0 0 15,0 0-15,0 0 0,0 1 16,0-1-16,22 0 16,-1-21-16,0 0 15,0 0-15,21 0 0,-20 0 0,-1 0 16,21 0-16,-21 0 0,0 0 0,1-21 16,20 0-16,-21 21 0,0-22 15,0 1-15,1 21 0,-1-21 16,-21 0-16,0 0 0,21 0 0,-21-22 0,0 22 15,0-21-15,0 21 16,0-22-16,0 22 0,-21-21 0,0 21 16,-1-1-16,1 1 0,21 0 15,-21 0-15,0 21 0,0 0 0,0 0 16,-1 0-16,1 0 0,0 0 0,0 21 16,0 0-16,0-21 0,-1 21 15,1 1-15,0-22 0,0 21 0,0 0 16,21 0-1,0 0-15,-21-21 32,21 21-32,-22-21 0</inkml:trace>
  <inkml:trace contextRef="#ctx0" brushRef="#br1" timeOffset="190069.02">3768 7430 0,'0'-22'16,"0"1"0,-22 21-16,1 0 15,0 0-15,0 0 16,0 0 0,0 0-16,21 21 15,0 1-15,-22-1 0,22 21 0,-21 0 16,21-20-16,-21 20 0,21 0 0,0 1 15,0 20-15,0-21 0,-21 1 16,21 20-16,-21-20 0,21-1 0,0 21 16,0-20-16,0-1 0,-21 0 15,21 1-15,0-1 0,-22 0 0,22-20 16,0-1-16,0 21 0,0-21 0,0 0 16,-21-21-16,21 22 0,-21-22 15,21-22 1,0 1-16,0 0 0,0 0 15,-21 0-15,21-22 0</inkml:trace>
  <inkml:trace contextRef="#ctx0" brushRef="#br1" timeOffset="190402.83">3238 7451 0,'0'0'0,"22"-21"0,-1-1 0,21 22 16,-21-21-16,22 0 0,-1 0 16,0 0-16,1 0 0,-1 21 15,0 0-15,1 0 0,-1 0 0,-21 0 16,21 0-16,-20 21 0,-1 0 16,0 0-16,-21 0 0,0 0 0,0 22 15,0-1-15,0-21 0,0 22 16,0-1-16,-21-21 0,0 21 0,-1-20 15,1-1-15,0 0 0,0 0 0,21 0 16,-21 0-16,0 1 0,21-1 16,0-42 15,0-1-15,21 22-16,0-21 0,0 0 15</inkml:trace>
  <inkml:trace contextRef="#ctx0" brushRef="#br1" timeOffset="190811.37">4106 7345 0,'0'21'32,"21"0"-17,-21 0-15,0 1 0,0 20 16,22-21-16,-22 0 0,0 0 0,0 22 15,21-22-15,0 0 16,-21 0-16,21 0 0,-21 1 0,0-1 16,21 0-16,-21 0 0,21 0 0,-21 0 15,22-21-15,-1 22 16,0-22-16,0 0 0,0 0 16,0 0-16,1-22 15,-1 1-15,0 0 0,0 0 16,0 0-16,0 0 0,-21-1 0,22 1 15,-22-21-15,21 21 0,-21-22 16,0 22-16,0-21 0,0 21 0,0-22 16,0 22-16,0 0 0,0 0 15,0 0-15,0 42 47</inkml:trace>
  <inkml:trace contextRef="#ctx0" brushRef="#br1" timeOffset="191343.08">4868 7133 0,'0'21'31,"-21"1"-31,21-1 0,-21 21 16,21-21-16,0 0 0,0 22 16,0-22-16,0 21 0,0 1 0,0-22 15,0 21-15,0 0 0,0-20 0,0-1 16,0 21-16,0-21 0,0 0 16,0 1-16,0-1 0,0 0 0,0 0 15,0 0-15,-21-21 0,0 0 31,21-21 1,0 0-32,0 0 15,0 0-15,0-1 0,0 1 0,0 0 16,21 0-16,0 0 0,0 0 16,0 21-16,22-22 0,-22 1 0,0 21 15,0 0-15,21 0 0,-20 0 0,-1 0 16,0 0-16,21 0 0,-21 21 15,1 1-15,-22-1 16,0 0-16,0 0 0,0 0 16,0 0-16,-22 1 0,1-1 15,0 0-15,0 0 0,0 0 0,-22 0 16,22 1-16,0-22 0,-21 21 0,21 0 16,-1-21-16,1 0 0,0 0 15,0 0-15,0 0 0,0 0 16,21-21-1,0 0-15,0-1 16,21 1-16,0 21 0,0-21 16,0 0-16</inkml:trace>
  <inkml:trace contextRef="#ctx0" brushRef="#br1" timeOffset="192323.03">5609 7112 0,'0'21'31,"0"0"-31,-21 1 0,21-1 16,-21 0-16,21 21 0,-21 1 15,21-22-15,0 21 0,0 0 0,0 1 16,-22-1-16,22-21 0,-21 22 15,21-1-15,0-21 0,0 21 16,0-20-16,0 20 0,0-21 0,0 0 16,0 0-16,0 1 0,21-22 15,1 0-15,-1 0 0,0 0 16,0 0-16,0 0 0,0 0 0,22 0 16,-22-22-16,0 22 0,21-21 0,-20 0 15,-1 0-15,21 0 0,-21 0 16,0-1-16,1 1 0,-1 0 0,0 0 15,0-21-15,0 20 0,-21 1 16,0 0-16,0 0 0,21 0 16,-21 0-16,0 42 31,0 0-15,0 0-16,-21 0 0,21 0 0,0 22 15,0-22-15,0 0 0,0 0 16,0 0-16,0 1 0,0-1 0,0 0 15,0 0-15,21 0 0,1-21 16,-1 0-16,0 0 16,0 0-16,0 0 0,0 0 15,1 0-15,-1 0 0,0-21 16,0 21-16,0-21 0,0 0 16,1 0-16,-1-1 0,0 1 15,0 0-15,0 0 0,-21 0 0,21-22 16,1 22-16,-1 0 0,-21 0 15,21 0-15,0 0 0,0-1 16,0 22-16,1 0 16,-22 22-1,0-1-15,0 0 16,0 0-16,0 0 0,0 0 31,21-21-15,-21-21-1,0 0-15,0 0 16,0 0-16,0 0 16,0-1-16,0 1 0,0 0 15,-21 21 1,-1 0 0,1 0-16,0 21 15,0 0-15,0 1 0,21-1 16,-21 0-16,-1 0 0,22 21 0,-21-20 15,21 20-15,-21-21 0,21 0 16,0 22-16,0-22 0,0 0 16,0 0-16,0 0 0,0 0 0,21 1 15,0-22-15,1 0 0,-1 0 16,0 0-16,0 0 16,0 0-16,0 0 0,1 0 0,-1 0 15,0 0-15,0-22 0,0 1 0,0 21 16,1-21-16,-22 0 0,0 0 15,0 0-15,0-1 0,0-20 0,0 21 16</inkml:trace>
  <inkml:trace contextRef="#ctx0" brushRef="#br1" timeOffset="192535.92">6223 7091 0,'0'0'0,"-21"0"16,0 0 0,42 0 46,0 0-62,0 0 0</inkml:trace>
  <inkml:trace contextRef="#ctx0" brushRef="#br1" timeOffset="193219.57">7578 7345 0,'0'0'15,"0"-21"-15,0 0 0,0-1 16,0 1-16,21 0 0,0 21 0,-21-21 16,21 0-16,0 0 0,-21-1 0,21 1 15,-21 0-15,-21 21 32,0 0-17,0 21-15,0-21 0,-22 21 16,22 1-16,0-1 0,0 0 0,0 0 15,0 0-15,-1 0 0,1 1 16,21-1-16,0 0 0,0 0 0,0 0 16,0 0-16,0 1 0,0-1 0,21 0 15,1 0-15,-1 0 16,0 0-16,21-21 0,-21 22 0,22-1 16,-1 0-16,-21-21 0,0 21 0,22 0 15,-22 0-15,0-21 0,-21 22 16,0-1-16,0 0 0,0 0 15,-21-21-15,21 21 0,-42-21 16,20 21-16,-20-21 0,21 22 16,-21-22-16,-1 0 0,1 0 0,21 0 15,-22 0-15,1 0 0,21 0 0,0 0 16,0-22-16,-1 1 0,1 21 16,0-21-16,0 0 0,0 0 0,21 0 15,0-1-15,0 1 16,0 0-16,0 0 15,21 21-15,0-21 16,0 21-16,0-21 0,1 21 16,-1 0-16</inkml:trace>
  <inkml:trace contextRef="#ctx0" brushRef="#br1" timeOffset="193515.91">8001 7154 0,'0'0'16,"0"22"-1,0-1 1,0 0-16,0 21 0,0-21 16,0 22-16,0-22 0,0 21 0,0 1 15,0-22-15,0 21 0,0 0 16,0-20-16,0 20 0,0-21 0,0 0 15,0 22-15,0-22 0,0 0 0,0 0 16,0 0-16,0 0 16,0-42 15,0 0-31,0 0 16</inkml:trace>
  <inkml:trace contextRef="#ctx0" brushRef="#br1" timeOffset="193719.8">7895 7514 0,'21'0'47,"0"0"-47,1 0 15,-1 0-15,0 0 0,0 0 16,0 0-16,0 0 0,22 0 0,-22-21 15,0 21-15,0-21 0,0 0 0,1 21 16,-1-21-16,0-1 16,0 22-16</inkml:trace>
  <inkml:trace contextRef="#ctx0" brushRef="#br1" timeOffset="194279.52">8594 7578 0,'0'0'0,"21"0"16,0 0-16,0 0 15,-21-21-15,21-1 0,0 1 16,-21 0-16,0 0 16,0 0-16,0 0 15,0-1-15,-21 1 0,0 0 0,0 0 16,0 21-16,0-21 0,-1 0 15,1 21-15,0 0 0,0 0 0,0 0 16,0 0-16,-1 21 0,1 0 0,0 0 16,0 0-16,0 22 0,21-22 15,0 21-15,0-21 0,0 22 0,0-22 16,0 21-16,0-21 0,0 0 0,0 1 16,0-1-16,0 0 0,21-21 15,-21 21-15,21-21 0,0 0 0,0 0 16,1 0-16,-1 0 15,0-21-15,0 21 0,0-21 16,0 0-16,1 21 0,-22-22 0,21 1 16,0 0-16,0-21 0,0 21 0,-21-1 15,0 1-15,0-21 0,21 21 16,-21 0-16,0-22 0,0 22 0,0 0 16,0 0-16,0 0 0,0 42 31,-21 0-31,21 0 0,0 0 15,0 22-15,0-22 0,0 0 16,0 21-16,0-21 0,0 1 0,0-1 16,0 21-16,0-21 0,0 0 15,0 1-15,0-1 16,21-21 0,1 0-16,-1 0 0,0-21 15,0-1-15</inkml:trace>
  <inkml:trace contextRef="#ctx0" brushRef="#br1" timeOffset="195135.48">9123 7049 0,'0'0'0,"0"-22"16,0 44-1,-21-1-15,21 0 16,0 21-16,0 1 0,-22-1 0,22 0 15,0 1-15,0-1 0,0 21 16,-21-20-16,21-1 0,-21 0 0,21-20 16,0 20-16,0-21 0,0 21 0,0-20 15,0-1-15,0 0 0,0 0 16,21-21 0,0 0-16,1 0 0,-1 0 15,0-21-15,0 0 0,0 21 16,0-21-16,1-1 0,-1 22 15,-21-21-15,21 0 0,0 0 0,-21 0 16,0-22-16,0 22 0,0 0 0,0 0 16,0 0-16,0 0 0,0-1 15,0 44 1,0-1 0,0 0-16,0 0 0,0 0 15,0 0-15,0 22 0,0-22 0,21 0 16,-21 0-16,21 0 0,-21 1 0,0-1 15,22-21-15,-1 21 16,0-21-16,0 0 0,0 0 0,0 0 16,1 0-16,-1 0 15,0-21-15,0 0 0,0-1 16,0 22-16,-21-21 0,22 0 16,-1 0-16,0 0 0,-21 0 0,0-1 0,21-20 15,0 21-15,-21 0 0,21 0 16,-21-1-16,0 1 0,0 0 0,22 21 15,-1-21-15,0 21 32,-21 21-17,0 0 1,21-21 15,-21-21-31,0 0 16,0 0-16,0 0 15,-21-1 1,0 22-16,0 0 16,-1 0-16,22 22 0,-21-1 15,0 0-15,21 0 0,-21 0 16,0 0-16,21 1 0,-21 20 0,21-21 16,0 21-16,0-20 0,0 20 0,0-21 15,0 0-15,0 0 0,0 1 16,0-1-16,0 0 0,21-21 15,-21 21-15,21-21 0,0 0 0,0 0 16,0 0-16,1 0 0,-1 0 16,0 0-16,21 0 0,-21-21 0,1 21 15,-1-21-15,0 0 0,0-1 0,0 1 16,0 0-16,-21 0 0,0-21 16</inkml:trace>
  <inkml:trace contextRef="#ctx0" brushRef="#br1" timeOffset="195323.44">9906 7049 0,'0'0'15,"-42"0"-15,20 0 16,1 0-16,0 0 16,21-22 30</inkml:trace>
  <inkml:trace contextRef="#ctx0" brushRef="#br1" timeOffset="195507.42">9207 7218 0,'0'0'15,"0"21"-15,-21-21 0,21 21 16,21-21 0,1 0-16,-1 0 0,0 0 15,21 0-15,-21-21 0,1 21 16,-1 0-16,0-21 0,0 21 0</inkml:trace>
  <inkml:trace contextRef="#ctx0" brushRef="#br1" timeOffset="195964.39">10710 7281 0,'0'0'0,"0"-21"0,0 0 0,0 0 16,0 0-16,0 0 0,0-1 15,0 44 1,21-1 0,-21 0-16,22 21 0,-22-21 15,0 22-15,0-1 0,0-21 16,21 22-16,-21-1 0,0-21 0,0 85 16,0-85-16,0 0 15,0 0-15,0 1 0,0-1 16,21-21-1,0-21 1,0 21-16,0-22 0,1 1 16</inkml:trace>
  <inkml:trace contextRef="#ctx0" brushRef="#br1" timeOffset="196191.87">11197 7176 0,'0'0'0,"-21"0"15,0 21 1,21 0-16,-21 0 0,-1 0 0,1 0 16,0 22-16,0-22 0,0 21 0,0-21 15,-1 22-15,1-22 0,0 21 16,0-21-16,0 1 0,21 20 0,-21-21 16,21 0-16,0 0 0,21-21 31,0 0-31,0 0 15,21-21-15</inkml:trace>
  <inkml:trace contextRef="#ctx0" brushRef="#br1" timeOffset="196591.35">11451 7324 0,'0'-21'16,"-21"21"-16,0 21 15,0 0-15,-1-21 0,22 21 16,-21 0-16,0 0 0,21 22 16,-21-22-16,21 0 0,0 0 0,-21 0 15,21 1-15,0-1 0,0 0 0,0 0 16,0 0-16,0 0 16,21-21-16,-21 22 0,21-22 15,0 0-15,0 0 0,1 0 0,-1 0 16,0 0-16,0 0 0,0-22 0,0 1 15,1 21-15,-1-21 0,-21 0 16,21 0-16,0 0 0,-21-1 0,0 1 16,0 0-16,0-21 0,0 21 0,0-1 15,0-20-15,0 21 0,0 0 16,0 0-16,-21-1 0,0 22 0,0 0 16,-1 0-16,1 0 15,0 0-15,0 22 16,21-1-16,-21 0 0,21 0 15,0 0-15,0 0 0,0 1 16,0-1-16,21 0 16</inkml:trace>
  <inkml:trace contextRef="#ctx0" brushRef="#br1" timeOffset="196835.33">11874 7303 0,'0'21'32,"0"0"-32,0 0 15,-21 21-15,21-20 0,0-1 0,-21 0 16,21 0-16,0 0 0,0 0 16,0 1-16,-21-1 0,21 0 0,0 0 15,-21-21-15,21 21 0,0-42 47,0 0-47</inkml:trace>
  <inkml:trace contextRef="#ctx0" brushRef="#br1" timeOffset="197011.84">11832 7154 0,'0'0'0,"-21"-21"0,0 21 15,21 21 48,21-21-63,0 0 0,-21 22 16</inkml:trace>
  <inkml:trace contextRef="#ctx0" brushRef="#br1" timeOffset="197571.58">12404 7387 0,'0'0'16,"0"-21"-16,0 0 0,0 0 0,0 0 15,-22-1-15,22 1 16,-21 21-16,0 0 0,0 0 0,0 0 16,0 0-16,-1 0 0,1 0 15,0 21-15,0 1 0,21-1 16,-21 0-16,0 0 0,-1 0 0,22 0 16,0 22-16,0-22 0,-21 0 0,21 0 15,0 22-15,0-22 0,0 0 16,0 0-16,21-21 15,-21 21-15,22-21 0,-1 0 0,0 0 16,0 0-16,0 0 16,0-21-16,1 21 0,-1-21 0,0 0 15,0 0-15,0-1 0,0 1 16,1 0-16,-22 0 0,21-21 16,-21-1-16,21 22 0,-21-21 0,0-1 15,0 1-15,0 0 0,0-1 0,0 1 16,0 0-16,0 21 0,0-22 15,0 22-15,0 0 0,0 0 0,0 42 32,0 0-32,0 0 0,0 22 15,0-1-15,0-21 0,0 21 0,0 1 16,0-1-16,0 0 0,0 1 0,0-1 16,0-21-16,0 22 15,0-22-15,0 0 0,0 0 0,0 0 16,0 0-16,21-21 15,0 0 1</inkml:trace>
  <inkml:trace contextRef="#ctx0" brushRef="#br1" timeOffset="198323.66">13356 7408 0,'0'0'0,"21"0"0,0 0 0,1-21 0,-1 21 16,0-21-16,-21 0 16,21 0-16,-21 0 15,0-1-15,0 1 0,0 0 16,-21 0-16,0 0 15,0 21-15,-1 0 0,-20 0 0,21 0 16,0 0-16,-22 0 0,22 0 16,0 21-16,-21 0 0,21 0 0,-1 0 15,1 1-15,0-1 0,0 21 0,21-21 16,-21 22-16,21-22 0,0 0 16,0 21-16,0-21 0,0 1 0,0-1 15,21-21-15,0 21 0,0 0 16,0-21-16,1 0 15,-1 0-15,0 0 0,0 0 0,0-21 16,0 0-16,1 21 0,-1-21 0,21-1 16,-21 1-16,0 0 0,1 0 15,-1-21-15,0 20 0,0-20 0,0 0 16,0 21-16,1-22 0,-22 1 0,0 0 16,0-1-16,21 1 0,-21 0 15,0 20-15,0-20 0,0 21 0,0 0 16,0 42 15,0 0-31,0 21 0,0-20 0,0 62 16,0-41-1,0-1-15,0 0 0,0 1 0,0-1 16,-21-21-16,21 21 0,0-20 0,0-1 16,0 0-16,0 0 0,0 0 15,0 0-15,21-21 16,0 0-1,0-21-15,0 21 16</inkml:trace>
  <inkml:trace contextRef="#ctx0" brushRef="#br1" timeOffset="198659.47">13737 7408 0,'0'-21'31,"21"21"-31,0-21 16,1 0-16,-22 0 16,21 21-16,-21-21 0,21 21 15,-21-22-15,0 1 0,0 0 16,-21 42 15,0 0-31,21 1 0,0-1 16,-22 0-16,1 0 0,21 0 0,-21 0 15,21 1-15,0 20 0,0-21 16,0 0-16,0 0 0,0 1 16,0-1-16,21 0 15,0-21-15,1 0 16,-1 0-16,0 0 16,0 0-16,0-21 0,0 0 15,1-1-15,-22 1 0</inkml:trace>
  <inkml:trace contextRef="#ctx0" brushRef="#br1" timeOffset="199332.18">14012 7281 0,'0'22'16,"0"-1"0,-21 0-16,21 0 15,0 0-15,0 0 0,0 1 0,-21-1 16,21 0-16,0 0 0,0 0 15,-21 0-15,21 1 16,0-44 47,0 1-63,0 0 15,0 0-15,0 0 0,0 0 16,0-1-16,0 1 0,0 0 0,0 0 15,21 0-15,0 0 0,0-1 16,0 22-16,1 0 0,-1 0 16,0 0-16,0 0 15,-21 22-15,21-1 0,-21 0 16,0 0-16,0 0 0,0 0 16,0 1-16,0-1 0,0 0 0,0 0 15,0 0-15,0 0 16,0 1-16,-21-22 15,21-22 32,0 1-47,0 0 16,0 0-16,0 0 0,0 0 0,21-1 16,-21 1-16,21-21 0,1 21 15,-1 0-15,-21-1 0,21 1 0,0 21 16,0-21-16,0 21 0,1 0 15,-1 0-15,-21 21 16,0 0-16,0 1 16,0-1-16,0 0 0,0 0 0,0 0 15,0 0-15,0 1 0,0-1 16,0 0-16,-21 0 0,21 0 16,-22-21-16,22 21 0,-21-21 0,21-21 46,0 0-30,0 0-16</inkml:trace>
  <inkml:trace contextRef="#ctx0" brushRef="#br1" timeOffset="199711.47">14414 7303 0,'0'21'31,"0"0"-31,0 0 16,0 0-16,0 0 0,-21 1 0,21-1 16,0 0-16,0 0 15,0 0-15,0 0 16,21-21 0,1 0-16,-1 0 15,0 0-15,0-21 16,-21 0-16,21 0 15,-21 0-15,21 0 16,-21-1-16,0 1 0,0 0 0,0 0 16,0 0-16,0 0 0,0-1 0,0 1 15,-21 21-15,21-21 0,-21 21 16,0 0-16,0 0 16,0 0-16,21 21 0,0 0 0,-22-21 15,22 22-15,-21-1 0,21 0 16,0 0-16,0 0 0,0 0 15</inkml:trace>
  <inkml:trace contextRef="#ctx0" brushRef="#br1" timeOffset="199988.34">14753 7112 0,'-21'0'16,"0"0"-1,0 21-15,21 0 0,-22 1 16,22-1-16,-21 21 0,21-21 0,-21 0 16,21 1-16,0 20 0,-21-21 15,21 0-15,-21 0 0,21 22 0,0-22 16,0 0-16,0 0 0,0 0 15,0 1-15,0-1 16,21-21 0,0 0-16,0 0 15,0-21-15</inkml:trace>
  <inkml:trace contextRef="#ctx0" brushRef="#br1" timeOffset="200263.11">14965 7070 0,'0'0'0,"21"0"16,0 21-16,0 0 16,-21 0-16,21 0 15,-21 22-15,22-22 0,-22 0 0,0 0 16,0 22-16,0-22 0,0 0 15,0 21-15,0-21 0,0 1 0,0 20 16,0-21-16,-22 0 0,1 0 16,21 1-16,-21-22 0,0 21 15,0 0-15,0-21 0,21 21 0,-22-21 16,1 0-16,0 21 0,0-21 0,0 0 16,0 0-16</inkml:trace>
  <inkml:trace contextRef="#ctx0" brushRef="#br1" timeOffset="201152.65">9483 8255 0,'0'-21'0,"0"0"31,-22 21-31,22-21 15,-21 21-15,0-22 16,0 22-16,0 0 16,0 0-16,-1 0 15,1 0-15,0 22 16,0-22-16,21 21 0,-21 0 0,21 0 16,-21-21-16,21 21 0,0 0 0,0 1 15,0-1-15,0 0 16,21-21-1,0 21-15,0-21 16,0 0-16,0 21 0,1-21 16,-1 21-16,0 1 15,-21-1-15,0 0 0,0 0 16,0 0 0,-21-21-1,0 0-15,-1 0 16,22-21 31,22 0-32,-1 21-15,0 0 16,0 0-16,0 21 16,-21 0-16,0 0 15,0 1-15,0-1 16,0 0-16,0 0 0,-21 0 15,0 0-15,21 1 0,-21-22 16,21 21-16,-21 0 16,-1-21-16</inkml:trace>
  <inkml:trace contextRef="#ctx0" brushRef="#br1" timeOffset="201517.53">9165 8890 0,'0'0'15,"-21"21"1,0-21-16,21 21 16,21-21-16,0 0 15,0 0-15,22 0 0,-1 0 16,-21 0-16,43 0 0,-22 0 0,0 0 16,22 0-16,-22 0 0,22 0 15,-22 0-15,21 0 0,-20 0 16,-1 0-16,0 0 0,-20 0 0,20 0 15,-21 0-15,0 0 0,-42 0 47,0 0-47,0 0 0,0 0 16,-1 0-16,1 0 0,0 0 0,-21 0 16</inkml:trace>
  <inkml:trace contextRef="#ctx0" brushRef="#br1" timeOffset="201851.34">9144 9038 0,'0'0'0,"-21"0"0,21 21 16,21-21 15,0 0-15,0 0-16,22 0 0,-22 0 15,21 0-15,-21 0 16,22 0-16,-22 0 0,21 0 0,0 0 0,1 0 16,-1 0-16,0-21 0,1 21 15,-22 0-15,21 0 0,1 0 16,-22 0-16,0 0 0,21 0 0,-21 0 16,1-21-16,-1 21 15,-42 0 32,-1 0-47,1 0 16,0 0-16,0 0 0</inkml:trace>
  <inkml:trace contextRef="#ctx0" brushRef="#br1" timeOffset="202143.7">9165 9102 0,'0'0'0,"-21"21"0,0-21 16,42 0 15,0 0-31,0 0 16,0 0-16,22 0 0,-22 0 16,21 0-16,-21 0 0,22 0 0,-1 0 15,0 0-15,1 0 0,-1 0 16,-21 0-16,22 0 0,-1 0 0,0 0 15,-21 0-15,22 0 0,-22 0 16,0 0-16,0 0 0,0 0 0</inkml:trace>
  <inkml:trace contextRef="#ctx0" brushRef="#br1" timeOffset="202907.3">9398 9610 0,'-21'0'16,"21"-21"-1,0-1 1,21 1 0,0 21-1,0 0-15,-21-21 0,21 21 0,1 0 16,-1 0-16,0 0 15,0 0 1,-21 21 0,0 0-16,0 1 15,-21-1-15,21 0 16,-21 0-16,0-21 0,21 21 0,-22 0 16,22 1-16,0-1 15,-21 0-15,21 0 16,-21 0-16,21 0 0,0 1 31,21-22-31,0 0 0,1 0 16,-1 0-16,0 0 15,0 0 1,-21 21 15,0 0-15,-21 0-16,0 0 15,21 0-15,0 1 16,0-1-16,0 0 16,0 0-16,0 0 15,0 0-15,21 1 16,-21-1-16,21-21 16,-21 21-16,0 0 15,0 0-15,-21 0 16,0-21-16,21 22 0,-21-22 15,-1 0-15,1 21 0,0 0 16,0-21 0,0 0-16,21-21 62</inkml:trace>
  <inkml:trace contextRef="#ctx0" brushRef="#br1" timeOffset="204935.62">17992 5927 0,'0'-21'16,"0"-1"0,0 44 15,0-1-16,0 0-15,0 0 0,0 0 16,0 22-16,0-22 0,0 0 0,0 0 16,0 21-16,0-20 0,0-1 0,0 0 15,0 0-15,0 0 0,0 0 16,0 1-16,0-44 47,0 1-32,0 0-15</inkml:trace>
  <inkml:trace contextRef="#ctx0" brushRef="#br1" timeOffset="205367.72">18013 5673 0,'0'0'0,"-21"0"16,-1 0 0,22 21-16,0 0 15,0 0-15,0 0 16,0 1-16,0-1 0,0 0 16,22-21-1,-1 0-15,0 0 0,0 0 16,0 0-16,0 0 0,1-21 15,-1 21-15,-21-21 16,0-1-16,21 22 0,-21-21 0,0 0 16,0 0-16,0 0 15,-21 21-15,0-21 0,21-1 0,-22 22 16,1-21-16,0 21 0,0-21 0,0 21 16,0 0-16,-1 0 0,1 0 15,0 0-15,0 21 16,21 0-16,0 1 15,0-1-15,0 0 0,0 0 16,0 0-16,0 0 16,21 1-16,0-1 0,0 0 0,1 0 15,-1-21-15,0 21 0,0-21 0</inkml:trace>
  <inkml:trace contextRef="#ctx0" brushRef="#br1" timeOffset="205875.43">18436 5863 0,'0'21'31,"0"1"-15,0-1-16,0 0 0,0 0 15,0 0-15,0 0 0,0 1 16,0-1-16,0 0 0,0 0 15,0 0-15,0 0 0,0 1 16,0-1-16,0 0 16,-21-21 15,21-21-15,0 0-1,0-1-15,0 1 0,0 0 16,0-21-16,21 21 0,0-1 0,0-20 15,1 21-15,20 0 0,43-43 16,-43 43 0,-21 21-16,21 0 0,-20 0 15,-1 0-15,0 21 0,0 0 0,0 1 16,-21-1-16,0 0 0,0 0 0,21 0 16,-21 22-16,0-22 0,0 0 15,0 0-15,0 0 0,0 0 0,0 1 16,-21-1-16,21 0 0,-21 0 0,21 0 15,0-42 32,0 0-31,21 0-16</inkml:trace>
  <inkml:trace contextRef="#ctx0" brushRef="#br1" timeOffset="206211.24">19304 5503 0,'-42'0'15,"20"0"-15,1 22 16,21 20-16,0-21 0,0 0 0,-21 22 15,21-1-15,0-21 0,-21 21 16,21 1-16,0-1 0,0 0 0,0 1 16,0-1-16,0 0 0,0 1 0,0-22 15,0 21-15,0-21 0,0 1 16,0-1-16,0 0 0,0 0 0,0 0 16,0 0-16,21-21 15,0 0 1,0 0-16,1 0 0,-22-21 15,21 21-15,0-21 0,-21 0 0,21 0 16,0 0-16,-21-1 16</inkml:trace>
  <inkml:trace contextRef="#ctx0" brushRef="#br1" timeOffset="206443.11">19156 5842 0,'0'21'16,"21"-21"-16,0 0 15,0 0-15,0 0 0,1 0 0,20 0 16,-21 0-16,21-21 0,-20 21 16,20 0-16,-21 0 0,21 0 15,-20-21-15,-1 21 0,0 0 0,0 0 16,0 0-1</inkml:trace>
  <inkml:trace contextRef="#ctx0" brushRef="#br1" timeOffset="207375.12">21124 5990 0,'0'-21'31,"0"0"-31,0 0 16,21 21-16,-21-21 16,22 21-16,-22-22 0,0 1 0,0 0 15,0 0-15,0 0 16,0 0-16,0-1 0,0 1 0,-22 0 15,1 0-15,0 0 16,0 0-16,0 21 0,0 0 0,-1 0 16,1 0-16,0 0 0,0 0 15,0 21-15,-22 0 0,22 0 16,0 0-16,0 0 0,0 22 0,21-1 16,-21-21-16,21 22 0,-22-1 15,22 0-15,-21-21 0,21 22 0,0-1 16,0-21-16,0 0 0,0 1 15,0-1-15,0 0 0,0 0 16,21 0-16,1-21 0,-1 0 0,0 0 16,0 0-16,0 0 0,0 0 15,1 0-15,-1-21 0,21 21 16,-21-21-16,0 0 0,22 0 0,-22-1 16,21 1-16,-21 0 0,22 0 15,-22 0-15,0-22 0,0 22 0,0 0 16,-21-21-16,0 21 0,22-22 0,-22 22 15,0 0-15,0 0 0,0 0 16,0-1-16,0 44 31,0-1-31,-22 0 16,22 0-16,0 0 0,0 22 0,0-22 16,0 21-16,0-21 0,0 0 15,0 22-15,0-22 0,0 0 0,0 0 16,0 0-16,0 1 0,0-1 0,22-21 15,-1 21-15,0-21 0,-21 21 16,21-21-16,0 0 0,0 0 0,1 0 16,-1 0-16,0 0 0,0 0 0,0-21 15,22 0-15,-22 21 0,0-21 16,0-1-16</inkml:trace>
  <inkml:trace contextRef="#ctx0" brushRef="#br1" timeOffset="207654.96">22056 5906 0,'0'21'15,"21"-21"16,0 0-15,0 0-16,0 0 0,0 0 16,1 0-16,-1 0 15,-21-21-15,21 21 0</inkml:trace>
  <inkml:trace contextRef="#ctx0" brushRef="#br1" timeOffset="207843.97">21971 6033 0,'0'0'0,"0"21"16,0 0 0,21-21-1,0 0-15,0 0 0,1 0 16,-1 0-16,0 0 15,0 0-15,0-21 16,0 21-16,-21-21 0,22 21 16,-1 0-16</inkml:trace>
  <inkml:trace contextRef="#ctx0" brushRef="#br1" timeOffset="208507.27">23029 5736 0,'0'0'0,"0"-21"16,0 0-16,0 0 15,0 0-15,21-1 0,1 22 16,-1-21-16,0 0 0,0 21 0,0 0 16,0-21-16,1 21 0,-1 0 15,0 0-15,0 0 0,0 0 0,-21 21 16,21 0-16,-21 0 0,22 22 16,-22-22-16,0 21 0,0-21 0,0 22 15,0-1-15,0-21 0,0 22 0,0-22 16,-22 21-16,1-21 0,0 0 15,0 22-15,0-22 0,0 0 0,-22 0 16,22 0-16,-21 1 0,21-22 16,-22 21-16,22 0 0,-21-21 15,21 0-15,-22 21 0,22-21 0,0 0 16,0 0-16,0 0 0,-1 0 16,1 0-16,0-21 0,21 0 15,0 0-15,0-1 0,0 1 16,0 0-16,0 0 0,0 0 15,0 0-15,21-1 0,0-20 0,-21 21 16,22 0-16,-1 0 0,0 21 0,0-22 16,0 22-16,0 0 0,1 0 15,-1 0-15,0 0 16,0 0-16,0 22 0,0-1 16,1 0-16,-1 0 0,0 0 15,0 0-15,0 1 0,-21-1 0,21 0 16,1 0-16,-22 0 0,21-21 15,0 21-15,0 1 0,0-22 16,0 21-16,1-21 0,-1 0 16,0 0-16,0 0 15,0 0-15,0 0 0,1 0 16,20 0-16,-21-21 0,0 21 0</inkml:trace>
  <inkml:trace contextRef="#ctx0" brushRef="#br1" timeOffset="208988">23791 5821 0,'0'-42'15,"0"20"-15,-21 22 16,0 0-16,0 0 0,0 0 16,21 22-16,-22-1 0,1 0 15,21 0-15,0 0 0,-21 0 0,0 1 16,21-1-16,-21 0 0,21 21 0,-21-21 15,21 1-15,0-1 0,0 0 16,0 0-16,0 0 0,0 0 16,0 1-16,0-1 0,21-21 15,0 21-15,0-21 16,0 0-16,0 0 0,1 0 0,-1 0 16,0 0-16,0 0 0,0 0 0,0-21 15,22 21-15,-22-21 0,0 21 16,0-22-16,0 1 0,1 0 0,-1 0 15,-21 0-15,21-22 0,-21 22 0,21-21 16,-21 21-16,0-22 0,0 1 16,0 21-16,0-21 0,0 20 0,0-20 15,-21 21-15,0 0 16,0 21-16,-1 0 0,1 0 16,0 0-16,0 21 0,-21 0 0,20 0 15,1 0-15,0 1 0,0-22 16,0 21-16,0 0 0,21 0 0,0 0 15,0 0-15,0 1 16,0-1-16,21-21 16,0 0-1,0 0-15,0 0 0</inkml:trace>
  <inkml:trace contextRef="#ctx0" brushRef="#br1" timeOffset="209287.17">24363 5842 0,'0'21'109,"0"0"-93,0 1-1,0-1-15</inkml:trace>
  <inkml:trace contextRef="#ctx0" brushRef="#br1" timeOffset="209567.02">24426 6244 0,'0'21'15,"-21"-21"1,21 22-16,-21-22 0,21 21 0,0 0 16,0 0-16,-21-21 15,21 21-15,-21 0 16,21 1-16,0-1 16,-22-21-16,1 21 0,0-21 15,21 21-15,-21-21 0,0 0 16,0 21-16,-1 0 15,1-21-15,0 0 0,0 0 0</inkml:trace>
  <inkml:trace contextRef="#ctx0" brushRef="#br1" timeOffset="210383.57">16362 7408 0,'0'-21'16,"0"0"-16,0 0 0,-21 21 15,21-21-15,-22 0 0,22-1 16,0 1-16,-21 0 15,21 0-15,0 42 47,0 0-47,0 22 0,0-22 0,0 21 16,0 0-16,0 1 0,0 20 16,0-20-16,0-1 0,0 0 0,0 1 15,0 20-15,0-21 0,0 1 0,0-1 16,0 0-16,0 1 0,-21-22 15,0 21-15,21 1 0,0-22 0,0 0 16,-21 21-16,21-21 0,-21-21 0,21 22 16,0-44 15,0 1-31,0 0 0,0 0 16</inkml:trace>
  <inkml:trace contextRef="#ctx0" brushRef="#br1" timeOffset="210723.37">16150 7472 0,'0'0'16,"-21"-21"-16,0-64 15,0 64-15,21 0 0,0 0 0,0-1 16,0 1-16,21 0 0,0 0 0,0 0 16,0 0-16,22-1 0,-1 1 0,0 21 15,1-21-15,-1 21 0,0 0 16,1 0-16,-1 0 0,0 0 15,-21 0-15,22 21 0,-22 0 0,0 1 16,0-1-16,-21 21 0,0-21 16,0 22-16,0-22 0,0 21 0,-21-21 15,-21 22-15,21-22 0,-1 0 0,-20 0 16,0 0-16,21 0 0,-22 1 16,22-1-16,0 0 0,-21-21 0,20 21 15,1-21-15,0 0 16,42 0 15,0 0-31,1-21 16,-1 21-16,0-21 0,0 0 0</inkml:trace>
  <inkml:trace contextRef="#ctx0" brushRef="#br1" timeOffset="211119.66">16785 7303 0,'0'0'0,"21"0"15,-21 21 17,0 0-32,0 0 15,0 0-15,0 22 0,0-22 0,0 0 16,0 0-16,0 0 0,0 0 16,0 1-16,0-1 0,0 0 15,0 0-15,21 0 0,-21 0 16,22-21-16,-1 0 15,0 0-15,0 0 16,0 0-16,0 0 0,1-21 0,-22 0 16,21 0-16,0 21 0,0-21 15,0 0-15,-21-1 0,21-20 0,-21 21 16,22 0-16,-22 0 0,0-22 0,0 22 16,0 0-16,0 0 0,0 0 15,0-1-15,21 22 78</inkml:trace>
  <inkml:trace contextRef="#ctx0" brushRef="#br1" timeOffset="211667.35">17378 6985 0,'0'0'0,"0"21"47,0 0-47,0 1 0,0 20 15,0-21-15,0 21 0,0-20 0,0 20 16,0 0-16,0 1 0,0-22 15,0 21-15,0 0 0,0-20 0,0 20 16,0-21-16,-21 0 0,21 0 0,0 22 16,-22-43-16,22 21 0,-21 0 15,0 0-15,21-42 47,0 0-47,0 0 16,0 0-16,21-1 0,-21 1 15,21 0-15,1-21 0,-1 21 16,0-1-16,0 1 0,0 0 0,0 21 16,1-21-16,20 21 0,-21 0 15,0 0-15,0 0 0,22 0 0,-43 21 16,21-21-16,0 21 0,0 0 0,-21 1 16,0-1-16,0 0 0,0 0 15,0 0-15,0 0 0,-21 1 16,0-1-16,0 0 0,0 0 0,-1 0 15,-20 0-15,21-21 0,0 22 16,0-22-16,-1 0 0,1 21 0,0-21 16,0 0-16,0 0 0,0 0 0,21-21 31,0-1-31,0 1 16,0 0-16,21 0 15,0 0-15,0 21 0,0-21 16</inkml:trace>
  <inkml:trace contextRef="#ctx0" brushRef="#br1" timeOffset="212603.48">18034 7027 0,'0'0'0,"-21"22"46,0-1-30,21 0-16,0 21 0,0-21 0,-22 22 16,22-1-16,-21 0 0,21-20 0,0 20 15,0 0-15,0 1 0,-21-22 16,21 21-16,0-21 0,0 22 16,0-22-16,0 0 0,0 0 0,0 0 15,0 0-15,0 1 16,21-22-16,0 0 15,1 0-15,-1 0 0,0 0 0,0 0 16,0-22-16,-21 1 0,21 21 16,1-21-16,-1 0 0,0 0 0,0 0 15,-21-1-15,21 1 0,-21 0 0,21 0 16,-21-21-16,0 20 0,22 1 16,-22 0-16,21 0 0,-21 0 15,0 42 16,0 0-31,0 21 0,0-20 16,0-1-16,0 0 0,0 0 0,0 21 16,0-20-16,0-1 0,0 0 15,0 0-15,21 0 0,-21 0 0,21-21 16,-21 22-16,21-1 0,0-21 0,1 0 16,-1 0-16,0 0 15,0 0-15,0 0 0,0-21 16,1-1-16,-1 22 0,21-21 15,-21 0-15,0 21 0,1-21 0,-1 0 16,0 0-16,0-22 0,0 22 0,0 0 16,1 0-16,-22 0 15,21-1-15,0 1 0,-21 0 0,21 21 16,-21-21-16,21 21 0,-21 21 47,0-42 31,0 0-62,-21 21-1,0 0-15,0 0 16,0 21-1,21 0-15,-22 0 0,22 0 16,-21 1-16,21-1 0,0 0 0,-21 0 16,0 21-16,21-20 0,0-1 0,0 0 15,0 0-15,0 0 0,0 0 16,0 1-16,0-1 0,21-21 16,0 21-16,0-21 0,1 0 15,-1 0-15,0 0 0,42 0 16,-41 0-1,-1-21-15,0 21 0,0-21 0,0 21 16,0-22-16,-21 1 0,0 0 16,22 0-16,-22 0 0,21 0 0,-21-1 15</inkml:trace>
  <inkml:trace contextRef="#ctx0" brushRef="#br1" timeOffset="212819.36">18542 7091 0,'-42'0'16,"63"0"31,0 0-47,0 0 15,0 0-15</inkml:trace>
  <inkml:trace contextRef="#ctx0" brushRef="#br1" timeOffset="213471.94">20002 7176 0,'0'0'0,"0"-22"0,0 1 16,0 0-16,0 0 0,0 0 15,22 21-15,-1 0 16,0 0-1,-21 21 1,21 0-16,-21 21 0,21-20 16,-21 20-16,0 0 0,0-21 0,0 22 15,21-1-15,-21-21 0,0 22 16,0-22-16,0 0 0,0 21 0,0-21 16,0 1-16,0-1 0,0 0 15,0 0 1,0-42-1,22 0 1,-1 0-16,0-1 16,-21 1-16,21 0 0,0-21 0,-21 21 15,21-22-15,1 22 0,-22-21 16,21 21-16,0-22 0,0 22 16,-21-21-16,21 21 0,-21-1 0,21 1 15,-21 0-15,22 21 31,-1 0-31,-21 21 16,21-21 0,-21 21-16</inkml:trace>
  <inkml:trace contextRef="#ctx0" brushRef="#br1" timeOffset="213931.67">20701 7154 0,'-21'0'16,"0"0"-16,-1 0 15,1 0 1,0 0-16,21 22 0,0-1 0,-21 0 16,0 0-16,21 21 0,-21-20 15,21 20-15,0-21 0,0 21 0,-22-20 16,22 20-16,0-21 0,0 21 0,0-20 15,0-1-15,0 0 0,0 0 16,22 0-16,-1 0 0,0-21 16,0 0-16,0 0 0,0 0 15,22 0-15,-22 0 0,0 0 16,0 0-16,0-21 0,1 0 0,20 21 16,-21-21-16,0 0 0,0 0 15,-21-1-15,22 1 0,-1 0 0,-21 0 16,21 0-16,-21-22 0,0 22 0,0-21 15,0 21-15,0-22 0,0 22 16,-21 0-16,0 0 0,-1 0 0,1 0 16,0-1-16,0 22 0,0 0 0,0 0 15,-1 0-15,1 0 16,0 22-16,21-1 0,-21 0 0,0-21 16,0 21-16,21 0 15,-22 0-15,22 1 0,0-1 0,0 0 16,0 0-16</inkml:trace>
  <inkml:trace contextRef="#ctx0" brushRef="#br1" timeOffset="214207.62">21188 7218 0,'0'21'31,"0"0"-31,0 0 0,0 1 16,0 20-16,0-21 0,0 0 15,0 0-15,0 1 0,0-1 0,0 0 16,0 0-16,0 0 0,0 0 0,0 1 16,0-1-16,0 0 15,-21-21-15,21 21 16,0-42 15,0 0-31</inkml:trace>
  <inkml:trace contextRef="#ctx0" brushRef="#br1" timeOffset="214423.5">21209 7006 0,'-21'0'32,"21"21"15,21 1-32,0-22 1,0 21-16</inkml:trace>
  <inkml:trace contextRef="#ctx0" brushRef="#br1" timeOffset="-214435.51">21865 7408 0,'0'0'0,"0"-21"0,0 0 15,0 0-15,0 0 16,0 0-16,-21 21 0,0-22 16,0 1-16,-1 21 0,1-21 0,0 21 15,0 0-15,0 0 0,0 0 16,-1 0-16,1 0 0,0 0 0,0 21 15,0 0-15,0 1 0,-1-1 0,1 0 16,0 0-16,0 0 16,21 0-16,0 1 0,0 20 0,0-21 0,0 0 15,0 0-15,0 1 0,0-1 16,0 0-16,0 0 16,21 0-16,0-21 0,0 0 0,1 0 15,-1 0-15,0 0 0,0 0 0,0 0 16,0 0-16,1-21 0,-1 21 15,0-21-15,21 21 0,-21-21 0,1 0 16,-1-1-16,0 1 0,0 0 16,21-21-16,-20 21 0,-1-22 0,0 22 15,-21-21-15,21-1 0,0 1 16,-21 0-16,21-1 0,-21 22 16,0-21-16,0 0 0,0 20 0,0 1 15,0-21-15,0 21 0,0 0 16,0 42-1,0 0-15,-21 0 16,21 0-16,-21 0 0,21 22 16,0-1-16,0 0 0,0 1 0,0-1 15,0 0-15,0 1 0,0-1 0,0 0 16,0 1-16,0-22 0,0 0 16,0 21-16,0-20 0,0-1 15,0 0-15,21-21 16,0 0-16,1 0 15</inkml:trace>
  <inkml:trace contextRef="#ctx0" brushRef="#br1" timeOffset="-213604.47">23114 7197 0,'21'0'16,"0"0"0,0 0-16,1-21 15,-22-1-15,21 22 0,0-21 16,0 21-16,-21-21 0,21 21 0,0-21 16,-21 0-16,22 21 15,-22-21-15,0-1 16,-22 22-1,1 0-15,0 0 16,0 0-16,0 0 0,0 0 0,-22 22 16,22-22-16,0 21 0,0 0 0,0-21 15,-1 21-15,22 0 0,0 0 16,0 1-16,0-1 0,0 0 0,0 0 16,0 0-16,22 0 15,-22 1-15,21-1 0,0 0 0,0-21 16,0 21-16,0 0 0,1 0 0,-1-21 15,0 22-15,0-1 16,0 0-16,-21 0 0,0 0 16,0 0-16,0 1 15,-21-22-15,0 21 16,-21-21-16,20 0 0,-20 0 0,21 0 16,-21 0-16,-1 0 0,1 0 15,21 0-15,-22 0 0,22 0 0,0 0 16,0 0-16,0-21 0,0-1 0,-1 1 15,22 0 1,0 0-16,0 0 0,0 0 16,22 21-1,-1 0-15,0 0 0,0-22 16,21 22-16,-20 0 0,-1 0 0,0-21 16,21 21-16,-21-21 0</inkml:trace>
  <inkml:trace contextRef="#ctx0" brushRef="#br1" timeOffset="-213105.28">23580 7303 0,'21'-22'16,"-21"1"-16,0 0 0,-21 21 15,-1 0 1,1 0-16,0 0 0,0 0 15,0 21-15,0 0 16,-1 1-16,1-1 0,0 0 0,0 0 16,0 0-16,21 0 0,-21 1 0,21-1 15,-22 21-15,22-21 0,-21 0 16,21 1-16,0-1 0,0 0 16,21-21-1,1 0 1,-1 0-16,0-21 0,0 0 15,0 21-15,0-22 0,1 1 16,-1 0-16,0 0 0,0 0 0,0 0 16,-21-1-16,21 1 0,-21 0 0,22 0 15,-22 0-15,0 0 16,0-1-16,0 44 31,0-1-31,0 0 16,0 0-16,0 0 0,0 0 0,0 1 15,0-1-15,0 0 0,0 0 16,0 0-16,21 0 0,0 1 16,0-22-1,0 0 1,0 0-16,1 0 16,-1-22-16,0 22 0</inkml:trace>
  <inkml:trace contextRef="#ctx0" brushRef="#br1" timeOffset="-212420.16">23855 7239 0,'0'0'0,"-21"0"31,21 21-31,0 0 0,-22 1 16,22-1-16,0 0 15,0 0-15,0 0 0,0 0 16,0 1-16,0-1 15,0 0-15,0 0 0,0 0 16,0 0 0,0-42 31,0 0-47,0 0 0,0 0 15,0 0-15,0-1 0,0 1 16,0 0-16,22 0 0,-22 0 15,21 0-15,0-1 0,-21 1 0,21 0 16,0 21-16,0 0 0,-21-21 16,22 21-16,-1 0 0,0 0 15,0 0-15,-21 21 0,0 0 16,21 0-16,-21 1 0,21-1 16,-21 0-16,0 0 0,0 0 0,0 0 15,0 1-15,0-1 0,0 0 16,0 0-16,0-42 62,0 0-62,22 21 0,-22-21 16,21-1-16,-21 1 0,21 0 16,-21 0-16,21 0 0,-21 0 15,21-1-15,0 1 0,-21 0 0,22 0 16,-1 0-16,0 0 0,0 21 15,0 0-15,0 0 0,-21 21 16,22 0-16,-22 0 16,0 0-16,21 0 0,-21 1 0,0-1 15,0 0-15,0 0 0,0 0 0,0 0 16,0 1-16,0-1 0,0 0 16,-21 0-16,21 0 0,-22-21 15,22-21 32</inkml:trace>
  <inkml:trace contextRef="#ctx0" brushRef="#br1" timeOffset="-212093.08">24596 7154 0,'-22'0'16,"1"22"-16,21-1 0,-21-21 0,21 21 16,0 0-16,0 0 0,0 0 0,-21 22 15,21-22-15,0 0 0,0 21 16,0-20-16,-21 20 0,21-21 0,0 21 16,0-20-16,0 20 0,0-21 0,0 0 15,0 22-15,0-22 0,-21 21 16,21-21-16,0 0 0,-22 22 0,22-22 15,0 0-15,0 0 0,0 0 0,0 1 16,0-1-16,0 0 0,0 0 16,22-21 15,-22-21-31,21 0 0,-21 0 16,0-1-16,21 1 0,-21 0 15,21 0-15</inkml:trace>
  <inkml:trace contextRef="#ctx0" brushRef="#br1" timeOffset="-211813.24">24532 7281 0,'0'0'0,"0"-21"0,0-21 15,0 21 1,21 21-16,0-21 0,1 21 16,-1 0-16,0 0 0,0 0 15,0 0-15,0 0 16,1 21-16,-1 0 0,-21 0 0,0 0 15,21 0-15,-21 1 0,0-1 16,0 0-16,0 0 0,0 0 0,0 0 16,-21-21-16,0 22 0,-1-1 15,1-21-15,21 21 0,-21-21 0,0 0 16,0 0-16,0 21 0,-1-21 0,1 0 31,21-21-31,0 0 16,0 0-16,0-1 0,0 1 15</inkml:trace>
  <inkml:trace contextRef="#ctx0" brushRef="#br1" timeOffset="-211524.96">24807 6922 0,'0'21'31,"0"0"-15,0 0-16,0 0 0,0 0 16,0 1-16,0-1 0,0 21 15,0-21-15,-21 22 0,21-22 0,0 21 0,0-21 16,0 0-16,0 22 0,0-22 16,-21 0-16,21 0 0,0 0 15,0 1-15,-21-1 0,21 0 16,21-21 15,0-21-15,-21 0-16</inkml:trace>
  <inkml:trace contextRef="#ctx0" brushRef="#br1" timeOffset="-211173.16">24828 7324 0,'22'0'15,"-1"0"-15,0 0 16,0-21 0,0 21-16,-21-22 0,21 22 15,1-21-15,-1 21 0,-21-21 16,0 0 0,21 0-16,-21 0 15,-21 21 1,0 0-16,-1 0 15,1 0-15,0 21 0,21 0 0,-21-21 16,0 21-16,21 0 0,0 22 16,-21-22-16,21 0 0,-22 0 15,22 0-15,0 0 0,0 1 0,0-1 16,0 0-16,0 0 16,22-21-1,-1 0-15,0 0 16,0 0-16,0 0 0,0 0 15,1 0-15,-1 0 0,0-21 0,0 0 16</inkml:trace>
  <inkml:trace contextRef="#ctx0" brushRef="#br1" timeOffset="-210889.32">25273 7070 0,'-21'0'16,"0"0"-16,-1 21 0,22 0 16,0 0-16,-21 0 0,21 1 15,-21-1-15,0 21 0,21-21 16,0 0-16,0 1 0,0-1 0,0 0 16,0 0-16,0 0 0,0 0 15,0 1-15,0-1 0,0 0 16,21-21 15,0 0-31,0 0 16,1 0-16,-1-21 0,0 0 15</inkml:trace>
  <inkml:trace contextRef="#ctx0" brushRef="#br1" timeOffset="-210569.51">25463 7049 0,'22'0'16,"-1"0"-16,-21 21 16,21-21-1,-21 21-15,21 0 0,-21 0 16,0 0-16,0 1 0,0-1 15,0 21-15,0-21 0,0 0 0,0 1 16,0 20-16,-21-21 0,21 0 0,-21 0 16,0 1-16,21-1 0,-22 0 15,22 0-15,0 0 0,-21 0 16,21 1-16,-21-22 0,0 0 16,21 21-1,-21-21 1</inkml:trace>
  <inkml:trace contextRef="#ctx0" brushRef="#br1" timeOffset="-209688.64">19516 8276 0,'-22'-21'15,"22"0"1,0 0 0,-21 21-1,0-21 1,0 21-16,0 0 16,0 0-16,-1 0 0,1 0 15,0 0-15,0 0 16,0 0-16,21 21 15,0 0 17,21-21-32,0 21 15,0-21-15,0 21 0,1-21 0,-1 21 16,0-21-16,0 22 0,0-1 16,0-21-16,1 21 0,-22 0 0,0 0 15,0 0-15,0 1 16,0-1-16,-22 0 15,1-21-15,21 21 0,-42-21 0,21 0 16,0 0-16,-1 21 0,1-21 16,0 0-16,21-21 31,0 0-31,21 0 16,0 21-16,1 0 15,-1 0-15,0 0 16,-21 21-1,21 0-15,-21 0 16,0 0-16,0 1 16,0-1-16,0 0 0,-21-21 0,21 21 15,0 0-15,-21-21 0,0 21 16,-1 1-16,22-1 16,0 0-16</inkml:trace>
  <inkml:trace contextRef="#ctx0" brushRef="#br1" timeOffset="-209347.83">19135 8784 0,'0'0'0,"-22"21"0,22 1 16,22-22 0,-1 0-16,0 0 15,0 0-15,0 0 0,0 0 16,22 0-16,-22 0 0,21 0 0,1 0 16,-22 0-16,21 0 0,0 0 15,1 0-15,-1 0 0,0 0 0,-20 0 16,-1 0-16,21 0 0,-21 0 15,0 0-15,-42 0 47,0 0-47,0 21 0,0-21 16,0 0-16,-1 0 0,1 0 16,0 0-16,0 0 0,-21 0 0</inkml:trace>
  <inkml:trace contextRef="#ctx0" brushRef="#br1" timeOffset="-209057">19113 8954 0,'0'0'0,"-21"0"15,0 21-15,42-21 32,0 0-32,1 0 15,-1 0-15,0 0 0,21 0 0,1 0 16,-22 0-16,21 0 0,0 0 0,1-21 15,-1 21-15,0 0 0,1 0 16,-1 0-16,-21 0 0,22 0 0,-22 0 16,0 0-16,0 0 0,0 0 0,0 0 31,-42 0 16,21 21-32</inkml:trace>
  <inkml:trace contextRef="#ctx0" brushRef="#br1" timeOffset="-208477.33">19452 9229 0,'-21'21'0,"0"-21"16,21 21 0,0 0-1,21-21 1,0 0-16,0 21 16,0-21-16,1 0 0,-1 0 0,0 0 15,0 0-15,0 0 0,0 0 16,-42 0 15,0 0-31,0 0 16,0 22-16,0-22 0,-1 21 0,1-21 15,0 21-15,0 0 16,0-21-16,0 21 0,21 0 16,0 1-16,0-1 0,0 0 15,0 0-15,0 0 16,21 0-16,0 1 0,0-22 0,0 21 15,-21 0-15,43-21 0,-22 21 16,0 0-16,0-21 0,0 21 0,0 1 16,-21-1-16,22 0 0,-22 0 15,0 0 1,0 0-16,-22-21 0,1 22 0,0-22 16,0 0-16,21 21 0,-21 0 15,0-21 1,-1 0-16,22 21 15</inkml:trace>
  <inkml:trace contextRef="#ctx0" brushRef="#br0" timeOffset="-181600.2">5207 6625 0,'-21'21'0,"0"-21"31,-1 0-31,1 0 31,0 0-31,0 0 16,21 22-1,-21-22-15,0 0 0,-1 0 16,1 0 0,0 0-16,21 21 15,-21-21-15,0 0 16,0 0-16,42 0 94,0 0-94,0 0 15,0 0-15,0 0 0,1 21 16,-1-21-16,0 0 16,0 0-16,0 0 0,0 0 15,1 0-15,-1 0 0,0 0 16,0 0-16,21 0 0,-20 0 15,-1 0-15,0 0 0,21 0 0,-21 0 16,22 0-16,-1 0 0,-21 0 16,22 0-16,-1 0 0,0 0 0,-21 0 15,22 0-15,-1 0 0,0 0 16,1 0-16,-22 0 0,21 0 0,1 0 16,-22 0-16,21 0 0,0 0 15,-20 0-15,20 0 0,0 0 0,-21 0 16,22 0-16,-22 0 0,21 0 0,1 0 15,-22 0-15,21 0 16,0 0-16,-20 0 0,20 0 0,0 0 16,1 0-16,-1 0 0,0 0 15,-21 0-15,22 0 0,-1 0 0,0 0 16,1 0-16,-1 0 0,-21 0 0,22-21 16,-1 21-16,0 0 0,-21 0 15,22 0-15,-22 0 0,21 0 0,-21-21 16,1 21-16,-1 0 0,21 0 15,-21 0 1,0 0-16,1 0 31,-22-22 94,0 1-109,0 0 0</inkml:trace>
  <inkml:trace contextRef="#ctx0" brushRef="#br0" timeOffset="-179928.31">7853 8065 0,'0'0'0,"-21"0"16,-1 21-16,1-21 0,0 0 0,0 0 15,0 0 1,21 21-16,-21-21 15,42 0 32,0 0-47,0 0 16,0 0-16,0 0 0,1 0 16,-1 0-16,0 0 0,0 0 0,21 0 15,-20 0-15,-1 0 0,21 0 16,-21-21-16,22 21 0,-22 0 0,21-21 15,-21 21-15,22 0 16,-22 0-16,21 0 0,-21-22 0,22 22 16,-1 0-16,-21 0 0,21 0 0,1-21 15,-1 21-15,0 0 0,1 0 16,-1 0-16,0-21 0,1 21 0,-1 0 16,22 0-16,-22 0 0,21 0 15,-20-21-15,-1 21 0,22 0 0,-22 0 16,0 0-16,1 0 0,-1 0 15,0 0-15,1 0 0,-22 0 0,21 0 16,-21 0-16,22 0 0,-1 0 0,-21 0 16,21 0-16,-20 0 0,20 0 15,0 0-15,-21 0 0,22 0 16,-22 0-16,0 0 0,0 0 16,22 0-16,-22 0 0,0 0 0,0 0 15,0 0-15,0 0 0,1 0 16,-1 0-1</inkml:trace>
  <inkml:trace contextRef="#ctx0" brushRef="#br1" timeOffset="-163609.27">1333 12086 0,'0'0'0,"0"21"16,0 1-16,-21-22 15,0 21-15,21 0 0,-21-21 16,21 21-16,0 0 0,-21-21 0,21 21 16,-21 1-16,-1-22 0,22 21 15,-21 0-15,21 0 0,-21-21 16,0 0-16,21 21 16,0-42 15,0 0-16,21 0-15,0 0 0,0-1 0,1 1 16,20-21-16,-21 21 0,21-22 16,-20 1-16,20 0 0,0-1 0,-21 1 15,22 0-15,-22 21 0,0-22 16,21 22-16,-20-21 0,-1 21 16,-21-1-16,0 1 0,21 21 0,-42 21 31,0-21-16,-1 22-15,1-1 0,0 0 16,21 21-16,-21-21 0,0 1 0,0 20 16,21-21-16,0 0 15,0 0-15,0 22 0,0-22 0,0 0 16,0 0-16,21-21 0,0 21 16,0 1-16,0-1 0,22-21 15,-22 21-15,21-21 0,-21 21 0,22 0 16,-22-21-16,0 21 0,21 1 15,-21-1-15,1 0 0,-22 0 16,0 0-16,0 0 0,0 1 16,0-1-16,0 0 0,-22 0 15,1-21-15,0 0 0,0 21 16,0-21-16,0 0 0,-1 0 0,-20 0 16,21 0-16,0 0 15,0-21-15,-1 0 0,-20 21 0,21-21 16,0 0-16,0-1 0,-1 1 15,1 0-15,0 0 0,0 0 0,0 0 16,21-1-16,0 1 0,21 21 31,0 0-15,0 21-16,0 1 0,1-22 16,-22 21-16,21 0 0,0 0 0,0 0 15,0 0-15,-21 1 0,21-1 16,1 0-16,-1-21 0,0 21 0,0 0 15,0-21-15,0 0 16,1 0-16,20 0 0,-21 0 0,0 0 16,0 0-16,22 0 0,-22 0 15,0-21-15,21 0 0,-20 21 0,-1-21 16,21-22-16,-21 22 0,0 0 16,1-21-16,-1-1 0,0 1 0,0 0 15,0-1-15,-21 1 0,0 0 16,0-1-16,0 1 0,0 0 0,0 21 15,0-22-15,0 22 16,0 0-16,0 0 0,0 42 31,-21 21-15,21-21-16,0 22 0,0-1 16,0-21-16,0 22 0,0-1 15,0 0-15,0 1 0,0-1 0,0 0 16,0-21-16,0 22 0,0-22 15,0 21-15,0-21 0,21 1 0,0-1 16,-21 0-16,22-21 16,-1 0-1,0 0-15,0 0 16,0-21-16,0 0 0,-21-1 16</inkml:trace>
  <inkml:trace contextRef="#ctx0" brushRef="#br1" timeOffset="-163349.93">1990 12150 0,'21'0'16,"0"0"-16,0 0 15,21-21-15,-20-1 0,-1 22 16,21-21-16,-21 0 0,22 21 15,-22-21-15,21 21 0,-21-21 0,0 21 16,1-21-16,-1 21 0,0 0 16,-21 21 31</inkml:trace>
  <inkml:trace contextRef="#ctx0" brushRef="#br1" timeOffset="-161803.15">3027 12319 0,'0'0'0,"21"-21"31,-21 0-31,21 0 0,-21-1 15,0 1-15,0 0 16,0 0-16,0 0 0,0-22 0,0 22 16,0 0-16,0 0 0,-21 0 15,0 0-15,0-1 0,-1 1 0,1 21 16,0 0-16,0 0 16,-21 0-16,20 0 0,1 0 0,-21 21 15,21 1-15,0-1 0,-1 0 16,1 0-16,0 21 0,0-20 0,21 20 15,-21 0-15,21-21 0,0 22 16,0-1-16,0-21 0,0 22 0,0-22 16,0 0-16,21 0 0,0 0 15,-21 0-15,21-21 0,0 22 0,1-22 16,-1 0-16,0 0 0,0 0 16,0 0-16,0 0 0,1 0 0,-1-22 15,-21 1-15,21 21 0,0-21 0,0 0 16,0-21-16,1 20 15,-22 1-15,21-21 0,-21 21 0,21-22 16,-21 22-16,0-21 0,0 0 16,0 20-16,0 1 0,0-21 0,0 21 15,0 0-15,0 42 32,0 0-32,0 0 0,0 21 15,0-20-15,0-1 0,0 21 0,0-21 16,0 22-16,0-1 0,0-21 15,0 0-15,21 0 0,-21 22 0,21-22 16,0 0-16,1 0 16,-1-21-16,0 0 0,0 0 15,0 0-15,0 0 0,1 0 0,20 0 16,-21 0-16,0-21 0,22 0 16,-22 0-16,0 0 0,0-1 0,21 1 15,-20 0-15,-1-21 0,0-1 16,0 1-16,-21 0 0,0-1 0,21 1 15,-21 0-15,0-1 0,0 1 0,0 21 16,0-21-16,0-1 0,0 22 16,0 0-16,0 0 0,-21 0 0,21 42 47,0 0-47,0 0 15,0 0-15,0 0 0,0 22 0,0-1 16,0-21-16,0 22 0,0-1 0,0 0 15,0 1-15,0-22 0,0 21 16,0 0-16,0-20 0,0-1 0,0 0 16,0 0-16,0 0 0,21 0 15,0-21-15,1 22 0,-1-22 16,0 0-16,0 0 0,0 0 16,0 0-16,1 0 0,20-22 0,-21 22 15,0-21-15,0 0 0,1 21 0,-22-21 16,21 0-16,0 0 15,-21-1-15,0 1 0,0 0 0,0-21 16,0 21-16,0-1 0,0 1 16,0 0-16,0 0 15,0 42 1,0 0-16,0 0 16,0 1-16,0-1 0,0 0 0,0 0 15,0 0-15,0 0 0,0 1 16,0-1-16,0 0 0,0 0 0,21-21 15,-21 21-15,21 0 0,0-21 16,1 0-16,-1 0 16,0 0-16,0 0 0,0 0 15,0 0-15,1-21 16,-1 0-16,-21 0 0,21 0 0,0 21 16,0-43-16,-21 22 0,21 0 15,1 0-15,-22-21 0,21 20 0,-21 1 16,21-21-16,0 21 0,-21 0 0,0-1 15,21 1-15,0 21 0,-21-21 16,22 21 0,-1 0-1,-21 21 1,21-21 15,-21-21 16,0 0-47,-21 21 16,0 0-16,-1-21 15,1 21-15,0 0 16,21 21-16,-21 0 16,21 0-16,0 0 0,-21 1 15,0-1-15,21 21 0,-22-21 16,22 22-16,0-22 0,-21 0 0,21 21 15,0-21-15,0 1 0,0-1 16,0 0-16,0 0 0,0 0 16,0 0-16,21-21 0,1 0 0,-1 22 15,0-22-15,0 0 0,0 0 16,0 0-16,1 0 0,-1 0 0,0 0 16,0 0-16,0-22 0,0 22 0,1-21 15,-1 0-15,0 21 0,0-21 16,0 0-16,-21 0 0,21-1 0,1 1 15,-22 0-15,0-21 0</inkml:trace>
  <inkml:trace contextRef="#ctx0" brushRef="#br1" timeOffset="-161556.3">4297 11599 0,'0'0'0,"-21"0"0,-1 0 15,1 0-15</inkml:trace>
  <inkml:trace contextRef="#ctx0" brushRef="#br1" timeOffset="-161348.41">3492 11959 0,'0'0'0,"22"0"16,-1 0-16,0 0 15,0-21-15,21 21 0,-20 0 0,-1-21 16,0 21-16,0-21 0,21 21 16,-20-21-16,-1 21 0,0 0 0</inkml:trace>
  <inkml:trace contextRef="#ctx0" brushRef="#br1" timeOffset="-160784.45">5842 11875 0,'0'-22'15,"0"44"-15,0-65 0,0 22 16,0 42 31,0 0-47,0 1 0,21 20 15,-21-21-15,0 21 0,0-20 0,0 20 16,0-21-16,0 21 0,0-20 0,0 20 16,0-21-16,-21 0 0,21 0 15,0 1-15,0-1 0,0 0 0,21-21 31,0 0-15,0-21-16,1 0 0,-1-1 16</inkml:trace>
  <inkml:trace contextRef="#ctx0" brushRef="#br1" timeOffset="-160309.21">6392 11875 0,'0'0'0,"0"-22"0,-21 22 47,0 0-47,0 0 15,0 0-15,-1 0 0,1 22 16,21-1-16,-21-21 0,0 21 16,0 0-16,0 0 0,21 0 0,0 1 15,-22-1-15,22 0 16,0 0-16,0 0 15,22-21 1,-1 0-16,0 0 0,0 0 16,0 0-16,0 0 0,22 0 0,-22 21 15,21-21-15,-21 0 0,1 0 16,20 22-16,-21-22 0,0 0 0,0 21 16,-21 0-16,0 0 15,0 0-15,0 0 0,-21 1 16,-21-22-16,21 21 0,0-21 15,-1 0-15,1 21 16,-21-21-16,21 0 0,0 0 0,-1 0 16,1 0-16,0 0 0,0 0 15,0 0-15,0 0 0,-1 0 0,1 0 16,0 0-16,21-21 16,-21 21-16,21-21 15,0-1-15,0 1 0,0 0 16,0 0-16,0 0 0,0 0 15</inkml:trace>
  <inkml:trace contextRef="#ctx0" brushRef="#br1" timeOffset="-160093.33">5969 11599 0,'-21'0'16,"42"0"-16,-63 0 0,42 22 63,21-22-48,0 0-15</inkml:trace>
  <inkml:trace contextRef="#ctx0" brushRef="#br1" timeOffset="-157293.33">8721 11959 0,'21'0'16,"-42"0"-16,42-21 0,0 0 0,0 0 16,-21 0-16,0-1 0,0 1 15,0 0-15,-21 0 0,0 21 16,-22-21-16,22 0 0,0-1 15,-21 1-15,-1 21 0,22-21 0,-21 21 16,21 0-16,-22 0 0,22 0 16,-21 0-16,21 0 0,0 0 0,-1 21 15,1 0-15,0 1 0,0-1 0,21 21 16,0-21-16,-21 22 16,21-1-16,0 21 0,0-20 0,0-1 15,0 0-15,0 1 0,0-1 16,0 0-16,21-20 0,0 20 0,0-21 15,0 0-15,1 0 0,-1-21 16,0 0-16,0 0 0,0 0 16,0 0-16,22-21 0,-22 21 0,0-21 15,0 0-15,0 0 0,1 0 16,-1-22-16,0 22 0,0-21 0,0 21 16,0-22-16,1 1 0,-1 0 0,-21-1 15,0 22-15,0-21 16,0-1-16,0 22 0,0 0 0,0 0 15,0 0-15,0 0 0,0 42 32,0 0-32,0 0 0,21 21 15,-21-20-15,0 20 0,0-21 16,0 21-16,0 1 0,0-1 0,0-21 16,0 22-16,21-22 0,-21 21 0,0-21 15,21 0-15,0-21 0,1 22 16,-1-22-16,21 0 0,-21 0 15,0 0-15,22 0 16,-22 0-16,21-22 0,1 1 0,-22 0 16,21 0-16,0 0 0,-20 0 0,20-1 15,-21-20-15,21 21 0,-20-21 16,-1 20-16,0-20 0,0 21 0,-21 0 16,0-22-16,0 22 0,0 0 15,0 0-15,-21 21 16,0 0-1,21 21-15,-21 0 0,-1 0 16,22 1-16,-21-1 0,21 0 0,0 21 16,0-21-16,0 1 0,0-1 15,0 21-15,0-21 0,21 0 16,1 1-16,-1-1 0,0-21 0,0 21 16,0 0-16,0-21 0,-21 21 15,22-21-15,-22 21 0,21-21 0,-21 22 31,-21-22-15,-1 0-16,1-22 16,0 1-16,0 0 15,0 21-15,0-21 0,-1 0 0,1 21 16,0-21-16,21-1 0,-21 22 16,0 0-1,21 22-15,0-1 16,0 0-16,0 0 15,0 0-15,21 0 16,0 1-16,0-22 0,0 21 0,1-21 16,-1 21-16,0-21 15,0 0-15,0 0 0,0 0 0,22 0 16,-22 0-16,21-21 0,-21 0 0,22 21 16,-22-22-16,21 1 0,-21 0 15,22 0-15,-1-21 0,-21 20 0,22-20 16,-1 21-16,-21-21 0,0-1 15,22 22-15,-43-21 0,21 21 0,-21-22 16,0 22-16,0 0 0,0 0 16,0 0-16,-21 21 15,-1 0 1,1 21-16,21 0 0,-21 0 0,0 0 16,0 0-16,21 1 0,0 20 15,0-21-15,0 0 0,0 22 0,0-22 16,0 0-16,0 0 0,0 0 15,0 0-15,21 1 0,-21-1 0,21 0 16,0 0-16,-21 0 0,21-21 16,1 0-16,-22 21 15,-22-21 17,1-21-32,0 21 15,0-21-15,0 21 0,0-21 0,-1 21 16,1-21-16,0 21 15,0 0-15,21 21 32,0 0-32,0 0 15,21 0-15,0-21 0,0 22 16,1-22-16,-1 0 0,0 21 16,0-21-16,0 0 0,0 0 0,1 0 15,-1 0-15,21 0 0,-21 0 16,0 0-16,22 0 0,-22 0 0,21-21 15,-21-1-15,22 22 0,-22-21 16,21 0-16,-21-21 0,1 21 0,20-1 16,-21-20-16,0 21 0,-21-21 15,21 20-15,-21-20 0,22 21 0,-22-21 16,0 20-16,0 1 0,0 0 16,0 0-16,-22 42 31,22 0-31,-21-21 0,21 43 15,0-22-15,-21 0 0,21 0 0,-21 21 16,21-20-16,0 20 0,0-21 16,0 21-16,0-20 0,0-1 15,0 0-15,21 0 0,0 0 0,0 0 16,1 1-16,-1-22 0,0 0 16,21 0-16,-21 0 0,22 0 0,-22 0 15,21 0-15,-21 0 0,22 0 0,-22-22 16,21 1-16,-21 0 0,1 0 15,-1 0-15,0 0 0,0-22 0,-21 22 16,21-21-16,-21-1 0,0 22 0,0-21 16,0 0-16,-21-1 0,0 22 15,0-21-15,0 21 0,-22-22 16,22 22-16,0 21 0,0-21 0,-22 21 16,22 0-16,-21 0 0,21 0 15,0 21-15,-22-21 0,22 21 0,0 0 16,0 22-16,0-22 0,-1 0 15,22 21-15,-21 1 0,21-22 0,0 21 16,0 1-16,0-22 0,0 21 0,0-21 16,21 22-16,1-22 0,-1 0 15,0 0-15,0 0 0,0-21 0,0 21 16,22-21-16,-22 22 0,0-22 0,21 0 16,-20 0-16,20 0 0,-21 0 15,21 0-15,1-22 0,-22 1 16,21 0-16,-21 0 0,22 0 0,-22 0 15,21-1-15,-21-20 0,22 21 16,-22 0-16,0-22 0,0 22 0,22-21 16,-22 21-16,0 0 0,-21-1 15,21 1-15,0 0 0,0 0 0,-21 42 47,0 0-47,0 0 16,0 1-16,22-22 15,-1 0 1,0 0 0,-21-22-16,21 22 15,-21-21-15,0 0 0,0 0 16,0 0-16,0 0 0,0-1 16,0 1-16,-21 21 31,0 0-16,0 21-15,-1 1 16,22-1-16,-21 0 0,21 0 0,-21 21 16,21-20-16,0-1 0,0 0 0,0 21 15,0-21-15,0 1 0,0 20 16,0-21-16,0 0 0,0 0 16,0 1-16,0-1 0,21 0 15,0 0-15,1-21 0,-1 0 16,0 0-16,0 0 0,21 0 0,-20 0 15,-1 0-15,0 0 0,0-21 0,21 0 16,-20 0-16,-1 21 0,0-22 16,0-20-16,0 21 0,-21 0 0,21-22 15,-21 22-15,22 0 0,-22-21 0,0 21 16,0-1-16,0 1 16,0 0-16,0 42 46,0 0-46,0 22 0,0-22 0,0 0 16,0 0-16,0 22 0,0-22 0,0 0 16,0 21-16,0-21 0,0 1 15,0-1-15,21-21 0,0 21 0,-21 0 16,21-21-16,0 0 0,0 0 16,1 0-16,-1 0 0,0 0 15,0 0-15,0 0 0,0-21 0,1 21 16,-1-21-16,0 0 0,0-1 15,0-20-15,-21 21 0,21-21 16,-21 20-16,22-20 0</inkml:trace>
  <inkml:trace contextRef="#ctx0" brushRef="#br1" timeOffset="-157096.43">11790 11578 0,'0'0'0,"-21"0"0,-43-21 16,64 42 93</inkml:trace>
  <inkml:trace contextRef="#ctx0" brushRef="#br1" timeOffset="-155300.99">12488 11959 0,'0'0'15,"21"0"-15,1 0 0,-1 0 0,-21-21 16,21 21-16,0 0 0,-21-21 0,0 0 15,21 21-15,0-21 0,-21-1 16,0 1 0,0 0-16,0 0 0,0 0 15,-21 0-15,0 21 0,0-22 0,0 22 16,0 0-16,-1 0 0,1 0 16,0 0-16,0 0 0,0 0 0,0 0 15,-22 0-15,22 0 0,0 22 0,0-1 16,0 0-16,-1 0 0,22 21 15,-21-20-15,0-1 0,21 21 0,-21-21 16,21 0-16,0 22 0,0-22 0,0 0 16,0 0-16,0 0 0,21 1 15,0-22-15,0 0 0,1 0 16,-1 0-16,0 0 0,0 0 16,0 0-16,0 0 0,22-22 15,-22 1-15,0 0 0,0 0 0,0 0 16,1 0-16,-1-1 0,0 1 15,0-21-15,-21 21 0,0 0 0,21-1 16,-21-20-16,0 21 0,0 0 0,0 0 16,0-1-16,0 44 31,0-1-31,0 0 0,0 0 16,0 0-16,0 0 0,0 1 15,0 20-15,0-21 0,0 21 0,0-20 16,0-1-16,0 0 0,0 21 15,0-21-15,21-21 0,-21 22 16,22-1-16,-1-21 0,0 0 0,0 0 16,0 0-16,0 0 0,1 0 15,-1 0-15,0 0 0,0 0 0,0-21 16,22-1-16,-22 1 0,0 0 0,0-21 16,0 21-16,0-22 0,1 22 15,-1-21-15,0-1 0,-21 1 0,21 21 16,-21-21-16,0-1 0,0 1 15,0 0-15,0-1 0,0 1 0,0 21 16,0-22-16,0 22 0,0 0 16,-21 21-1,0 0-15,0 21 16,21 0-16,0 1 0,0 20 0,-22-21 16,22 21-16,0-20 0,-21 20 15,21 0-15,0-21 0,0 22 0,0-1 16,0 0-16,0-20 0,0 20 0,0-21 15,0 21-15,0-20 0,0 20 16,0-21-16,0 0 0,0 0 0,21 1 16,1-22-16,-22 21 0,21-21 0,0 0 15,0 0-15,0 0 0,0 0 16,22 0-16,-22 0 0,0 0 16,0-21-16,22 21 0,-22-22 0,0 1 15,21 0-15,-21 21 0,1-21 16,-1-21-16,0 20 0,0 1 0,0 0 15,0 0-15,1 0 0,-22 0 16,0-1-16,0 1 0,0 0 0,0 0 16,-22 21-1,1 0-15,0 0 16,21 21-16,-21-21 0,21 21 0,-21 0 16,21 1-16,0-1 0,0 0 0,0 0 15,0 0-15,0 0 0,0 1 16,0-1-16,0 0 0,21 0 15,0 0-15,0 0 0,22-21 0,-22 22 16,0-22-16,21 0 0,-21 21 16,22-21-16,-1 0 0,-21 0 0,22 0 15,-1 0-15,-21 0 0,21 0 16,1 0-16,-22-21 0,21-1 0,-21 22 16,22-21-16,-22 0 0,0 0 0,0 0 15,0-22-15,1 22 0,-1 0 16,-21-21-16,21 21 0,-21-1 0,0 1 15,0 0-15,0 0 0,0 0 0,0 0 16,-21 21-16,0 0 16,-1 0-16,1 0 0,0 0 0,0 0 15,0 0-15,0 21 0,-1 0 16,1-21-16,0 21 0,0 0 16,0 0-16,21 1 0,0-1 0,0 21 15,-21-21-15,21 0 0,0 1 0,0-1 16,0 0-16,0 0 15,0 0-15,21-21 0,0 0 16,0 21-16,0-21 0,0 0 16,1 0-16,-1 0 0,0-21 0,21 21 15,-21-21-15,1 0 0,-1 0 16,0 0-16,0-1 0,0 1 16,0-21-16,-21 21 0,22-22 0,-22 22 15,21-21-15,-21 0 0,0-1 0,0 1 16,0 0-16,0-1 0,0 1 15,0 0-15,0-1 0,0 22 0,0-21 16,0 21-16,0-1 16,0 44-1,-21 20-15,21-21 0,-22 21 16,22-20-16,-21 20 0,21 0 16,0 1-16,0-1 0,0 0 0,0-21 15,0 22-15,0-1 0,-21 0 0,21 1 16,0-22-16,0 21 15,0-21-15,0 1 0,0 20 0,0-21 16,21 0-16,0 0 0,1-21 16,-1 0-16,0 0 15,0 0-15,21 0 0,-20 0 0,-1 0 16,0-21-16,0 21 0,0-21 16,0 0-16,1 0 0,-1 21 15,0-21-15,0-1 0,-21 1 0,0-21 0,21 21 16,-21 0-16,0-1 15,0 1-15,0 0 0,0 0 0,0 0 0</inkml:trace>
  <inkml:trace contextRef="#ctx0" brushRef="#br1" timeOffset="-155033.14">13229 11536 0,'0'0'0,"-42"0"0,-1 0 16,1 0-16,21 0 0,0 0 0,0 0 16,42 0 15,0-21-31,0 0 16,0 21-16,0 0 0,1 0 15,-1-22-15,0 22 0,0 0 0,0 0 16,0 0-16,-21-21 15,22 21-15,-1 0 16,-21-21-16,0 0 16</inkml:trace>
  <inkml:trace contextRef="#ctx0" brushRef="#br1" timeOffset="-153496.62">3196 13462 0,'0'0'0,"-21"-21"0,21 0 16,0 0-16,0-1 16,0 1-16,-21 21 15,21-21-15,0 42 32,0 0-32,0 22 0,0-22 15,0 21-15,0 1 0,0-1 16,-21 0-16,21 22 0,0-22 0,0 0 15,-22 1-15,22-1 0,0 0 16,0-20-16,-21-1 0,21 21 0,-21-21 16,21 0-16,0-42 47,0 0-47,0 0 0,0 0 15,0 0-15,21-22 0,-21 22 16,21-21-16,1 21 0,-22-22 0,21 22 15,0-21-15,0 21 0,0-1 16,0 22-16,1 0 0,-1 22 16,0-1-16,0 0 15,-21 0-15,21 0 0,0 0 0,-21 22 16,22-22-16,-1 0 0,-21 0 16,21 0-16,0 22 0,0-43 0,-21 21 15,21 0-15,1 0 0,-1-21 16,0 0-16,0 0 0,0 0 0,0 0 15,1 0-15,20 0 0,-21 0 16,0-21-16,0 21 0,1-21 16,-1 0-16,0 0 0,0-22 0,0 22 15,-21 0-15,0-21 0,21-1 16,-21 22-16,0-21 0,0-1 0,0 1 16,0 21-16,0 0 0,0 0 15,0-1-15,-21 22 0,0 0 16,21 22-1,0-1-15,0 0 0,0 0 0,0 21 16,0-20-16,0 20 16,0-21-16,0 21 0,0-20 0,0 20 15,0-21-15,0 21 0,0-20 16,21-1-16,0 0 0,1 0 0,-1 0 16,21-21-16,-21 0 0,0 0 15,1 0-15,-1 0 0,0-21 16,0 21-16,0-21 0,0 0 0,1 0 15,-1-1-15,-21 1 0,21 0 16,-21 0-16,21-21 0,-21 20 0,0 1 16,0-21-16,0 21 0,0 0 15,0-1-15,-21 22 32,21 22-32,-21-1 15,21 0-15,0 0 0,0 0 16,0 0-16,0 1 0,0-1 0,0 0 15,0 0-15,0 0 0,0 0 0,0 1 16,0-44 31</inkml:trace>
  <inkml:trace contextRef="#ctx0" brushRef="#br1" timeOffset="-153293.22">4233 13356 0,'21'0'0,"-42"0"0,0 0 0,0 0 15,0 0 1,21 21 31,21-21-32,-21 22 1,21-22-16,0 0 0</inkml:trace>
  <inkml:trace contextRef="#ctx0" brushRef="#br1" timeOffset="-152997.36">4699 13314 0,'0'0'0,"-21"21"16,0 0-16,-1 0 16,22 1-16,0 20 15,0-21-15,0 21 0,0-20 16,0 20-16,-21 0 0,21 1 16,0-22-16,0 21 0,-21 0 0,21 1 15,0-22-15,0 21 0,0-21 0,0 1 16,0-1-16,-21 0 0,21 0 15,0 0-15,0 0 16,-21-21 15,0-21-31,21 0 16,-22 21-16</inkml:trace>
  <inkml:trace contextRef="#ctx0" brushRef="#br1" timeOffset="-152397.43">4297 13758 0,'-21'-21'16,"21"0"0,42 21-16,-21 0 0,0 0 15,22-21-15,-22 21 0,21-21 16,0 21-16,1-21 0,20-1 0,-20 22 16,-1-21-16,0 0 0,1 0 15,-22 0-15,21 21 0,-21-21 0,22-1 16,-22 1-16,-21 0 0,0 0 15,21 21-15,-21-21 0,0 0 0,0-1 16,0 1-16,-21 21 16,0 0-1,-1 21 1,22 1 0,0-1-16,0 0 0,0 21 0,0-21 15,0 22-15,0-1 0,0-21 16,0 22-16,0-1 0,0-21 0,0 21 15,0 1-15,0-22 0,0 0 16,0 0-16,-21 22 0,21-22 0,0 0 16,-21 0-16,21 0 15,0-42 17,0 0-32,21 0 15,0 0-15,-21-1 0,22-20 16,-1 21-16,0 0 0,0-22 0,0 22 15,0 0-15,1 0 0,-1 0 16,-21 0-16,21 21 0,0 0 0,0 0 16,-21 21-16,21 0 15,-21 0-15,22 0 0,-22 0 0,0 1 16,0-1-16,0 0 0,0 0 16,0 21-16,0-20 0,0-1 0,0 0 15,0 0-15,0 0 16,0 0-16,0 1 15,21-22 17,0 0-32</inkml:trace>
  <inkml:trace contextRef="#ctx0" brushRef="#br1" timeOffset="-151948.89">6244 13420 0,'0'-64'16,"0"43"-1,0 0-15,0 42 32,0 0-17,0 22-15,0-22 0,0 21 16,0 0-16,0 1 0,0-1 15,0 0-15,0 1 0,0-22 0,0 21 16,0 1-16,0-1 0,-21-21 0,21 0 16,0 22-16,0-22 0,0 0 15,0 0-15,0 0 0,-21-42 47,21 0-31,0 0-16</inkml:trace>
  <inkml:trace contextRef="#ctx0" brushRef="#br1" timeOffset="-151097.39">5948 13716 0,'0'21'16,"21"-21"-16,0 0 15,0 0-15,22 0 0,-22 0 16,0 0-16,21 0 0,-21 0 0,22 0 15,-1-21-15,0 21 0,1-21 16,-1 0-16,0 0 0,1-1 16,-1 1-16,0 0 0,1 0 15,-1 0-15,-21 0 0,0-1 0,1 1 16,-1 0-16,-21 0 0,0 0 0,0 0 16,0-1-16,0 1 0,0 0 15,0 0-15,-21 21 0,-1 0 16,1 0-1,0 0-15,21 21 0,-21-21 16,21 21-16,-21 22 0,21-22 0,0 0 16,0 21-16,0 1 0,0-1 15,0-21-15,0 21 0,0 1 0,0-1 16,-21-21-16,21 22 0,0-22 16,0 21-16,0-21 0,-22 0 15,22 1-15,0-1 0,0 0 16,0-42 15,22 21-15,-1-21-16,-21-1 0,21 1 15,0 0-15,-21 0 0,21 0 0,0-22 16,1 22-16,-22 0 0,21 0 16,0 21-16,0-21 0,0 21 0,0 0 15,1 0-15,-1 21 16,-21 0-1,0 0-15,0 0 16,0 1-16,21-1 0,-21 0 16,21 0-16,-21 0 0,21-21 0,-21 21 15,21 1-15,1-22 0,-1 21 0,0-21 16,0 0-16,21 0 0,-20 0 16,20 0-16,-21 0 0,21 0 0,1 0 15,-22 0-15,21 0 0,1-21 0,-22-1 16,21 1-16,-21 0 0,0 0 15,1 0-15,-1 0 0,0-1 16,-21 1-16,0 0 0,0 0 0,0-21 16,0 20-16,0 1 0,0 0 15,-21 0-15,0 21 0,-1 0 16,1 0-16,0 21 16,0 0-16,21 0 0,-21 1 15,21-1-15,0 21 0,0-21 16,0 0-16,0 1 0,0 20 0,0-21 15,0 0-15,21 0 0,0 1 16,0-1-16,0-21 0,1 0 16,-1 0-16,0 0 0,0 0 0,0 0 15,0 0-15,1 0 0,20 0 16,-21 0-16,0-21 0,0 21 16,-21-22-16,22 1 0,-1 21 0,0-21 15</inkml:trace>
  <inkml:trace contextRef="#ctx0" brushRef="#br1" timeOffset="-148533.77">8699 13843 0,'0'0'16,"0"21"-16,0 0 0,0 1 31,0-44 0,0 1-15,22 21-16,-1-21 0,0 0 0,0 0 16,0 0-16,-21-22 0,21 22 15,1-21-15,-1 21 0,21-22 16,-21 1-16,0 21 0,1-22 0,-1 22 16,0-21-16,21 21 0,-21 0 15,1 21-15,-1-22 0,0 22 0,0 0 16,0 0-16,0 0 0,1 22 15,-22-1 1,0 0-16,0 0 0,0 0 16,0 0-16,0 1 15,0-44 32,0 1-47,0 0 0,0 0 16,0 0-1,-22 0-15,1-1 0,0 22 16,0 0-16,0 0 0,0 0 16,-1 0-16,1 0 15,0 0-15,0 0 0,0 22 0,0-1 16,21 0-16,-22 0 0,1 21 0,21-20 16,0 20-16,-21-21 0,21 21 15,0-20-15,-21 20 0,21-21 16,0 21-16,0-20 0,0-1 15,21 21-15,0-21 0,0 0 0,1-21 16,-1 22-16,21-1 0,-21-21 0,22 0 16,-1 0-16,-21 0 0,21 0 15,1 0-15,-22 0 0,21 0 0,1-21 16,-22 21-16,21-22 0,0 1 0,-20 0 16,20-21-16,-21 21 0,0-22 15,0 22-15,1-21 0,-1-1 16,0 1-16,0-21 0,-21 20 0,0 1 15,0 0-15,0-1 0,0 1 0,0 21 16,0-22-16,0 22 0,0 0 16,0 0-16,0 0 0,0 42 31,-21 0-31,21 0 0,-21 0 16,21 22-16,0-22 0,0 21 0,0-21 15,0 22-15,0-1 0,0 0 0,0 1 16,0-1-16,0-21 0,0 22 15,0-1-15,0-21 0,0 21 0,21-20 16,0-1-16,-21 0 0,21 0 16,0 0-16,1-21 0,-1 0 0,0 21 15,0-21-15,0 0 0,0 0 0,1 0 16,-1 0-16,21 0 0,-21-21 16,0 0-16,1 21 0,-1-21 15,0 0-15,0 0 0,0-1 0,0-20 16,1 21-16,-1 0 0,0-22 15,0 22-15,0-21 0,0 21 0,1-22 16,-1 22-16,0 0 0,0 0 16,0 21-16,0-21 0,1 21 0,-1 0 15,0 0-15,0 0 0,0 0 0,0 0 16,-21 21-16,22-21 0,-1 21 16,0 0-16,-21 0 15,0 1-15,0-1 0,0 0 0,21 0 16,-21 0-16,0 0 15,0-42 32,0 0-47,0 0 0,0 0 16,0 0-16,0-1 0,0 1 16,0 0-16,-21 21 0,0-21 0,0 0 15,-1 0-15,1 21 0,0-22 16,0 22-16,0 0 0,0 0 0,-1 0 15,1 0-15,0 0 0,-21 22 0,21-22 16,-1 21-16,1 0 16,0 0-16,0 21 0,0-20 0,0 20 15,-1-21-15,1 21 0,21 1 0,0-22 16,0 21-16,0-21 0,0 22 16,0-22-16,0 0 0,0 0 0,0 0 15,21 1-15,1-1 0,-1-21 16,0 0-16,0 0 0,21 0 0,-20 0 15,-1 0-15,0 0 0,0 0 0,21 0 16,-20-21-16,-1 21 0,0-22 16,0 1-16,0 0 0,0 0 15,1 0-15,-1 0 0,-21-22 0,0 22 16,0-21-16,21 21 0,-21-22 16,0 1-16,0 21 0,0 0 0,0-1 15,0 1-15,0 0 0,0 0 16,0 42-1,0 0 1,0 0-16,0 1 0,0-1 16,0 0-16,0 21 0,0-21 0,0 1 15,0 20-15,0-21 0,0 0 16,0 0-16,0 1 0,0-1 0,21 0 16,-21 0-16,21 0 0,0-21 0,-21 21 15,22-21-15,-1 0 16,0 0-16,0 0 0,0 0 0,0 0 0,1 0 15,20 0-15,-21-21 0,0 21 16,0-21-16,1 0 0,20 0 16,-21 0-16,0-1 0,0 1 0,1-21 15,-1 21-15,0-22 0,0 1 16,0 21-16,-21-21 0,0 20 0,0 1 16,0 0-16,0 0 0,-21 21 15,0 0-15,-21 0 16,20 0-16,22 21 0,-21-21 15,0 21-15,21 0 0,-21 1 16,21-1-16,0 0 0,0 0 16,0 21-16,0-20 0,21-1 0,0 0 15,0-21-15,1 21 0,-22 0 16,21 0-16,0 1 0,0-22 0,0 21 16,0-21-16,-21 21 0,22 0 15,-1-21-15,-42 0 63,-1 0-63,1-21 0,0 21 31,21-21-31,-21 21 0,21 21 47,0 0-32,0 0-15,0 0 16,21-21 0,0 0-16,0 0 0,1 0 15,-1 0-15,0 0 0,0 0 16,0 0-16,0 0 0,22 0 0,-22 0 16,0-21-16,21 21 0,-20-21 0,-1 21 15,21-21-15,-21 0 16,0 21-16,1-21 0,-1-1 0,0 1 15,0 0-15,0-21 0,0 21 0,-21-1 16,0 1-16,22-21 0,-22 21 16,0 0-16,0-1 0,0 1 0,0 0 15,-22 21 1,1 0-16,0 0 0,0 21 16,0 0-16,0 1 0,-1-1 15,22 0-15,-21 0 0,21 0 16,0 0-16,0 1 0,0-1 0,0 0 15,0 0-15,0 0 0,21 0 16,1-21-16,-1 22 16,0-22-16,-21 21 0,21-21 0,0 0 15,0 0-15,-21 21 0,22-21 16,-1 0-16,-42 0 78,-1 21-78,1-21 0,0 0 16,0 0-16,0 21 0,0-21 15,-1 0-15,22 21 0,-21-21 16,0 0 0,0 0-16,0 0 46,21-21-46,0 0 16,0 0 0</inkml:trace>
  <inkml:trace contextRef="#ctx0" brushRef="#br1" timeOffset="-143173.55">16954 11705 0,'22'0'15,"-1"0"-15,0-21 16,0 21-16,0-21 0,0 0 16,1 21-16,-22-21 15,21-1-15,0 1 16,-21 0-16,0 0 15,0 0-15,0 0 16,0-1-16,-42 22 0,42-21 0,-43 0 16,22 21-16,0-21 0,0 21 15,0 0-15,-22-21 0,22 21 0,0 0 16,-21 0-16,20 0 0,1 0 16,0 21-16,-21-21 0,21 21 15,-1 0-15,1 0 0,0 22 0,0-22 16,0 21-16,0 1 0,21-22 15,0 21-15,-22 0 0,22 1 0,0-1 16,0-21-16,0 22 0,0-1 16,0-21-16,0 0 0,22 0 0,-1 1 15,-21-1-15,21 0 0,0-21 0,0 0 16,0 0-16,22 0 0,-22 0 16,0 0-16,21-21 0,-20 0 0,-1-1 15,21 1-15,-21 0 0,22 0 0,-22-21 16,0 20-16,0 1 15,0 0-15,-21 0 0,0-21 0,21 20 16,-21 1-16,0-21 0,0 21 16,0 0-16,0-22 0,0 22 0,0 0 15,0 0-15,0 0 0,-21 21 32,21 21-32,0 0 0,0 0 15,0 0-15,0 0 0,0 22 16,0-22-16,0 0 0,0 21 0,0-20 15,0-1-15,0 0 0,0 21 0,0-21 16,0 1-16,0-1 0,21 0 16,1-21-16,-1 0 15,0 0-15,0 0 0,0 0 0,0 0 16,22 0-16,-22 0 0,21-21 16,1 0-16,-22-1 0,21 1 0,0 0 15,1 0-15,-1 0 0,-21 0 16,22-1-16,-22 1 0,21 0 0,-21-21 15,0 21-15,-21-1 0,0 1 0,0-21 16,0 21-16,0 0 16,-21 21-1,0 0-15,0 21 16,21 0-16,-21 0 0,0 0 0,-1 0 16,22 1-16,0 20 0,0-21 15,0 0-15,0 0 0,0 22 16,0-22-16,0 0 0,0 0 0,0 0 15,0 1-15,22-1 0,-1 0 0,0 0 16,-21 0-16,21-21 16,0 0-16,-42-21 31,21 0-15,-21 21-16,-21-21 0,20 0 0,1-1 15,0 1-15,-21 21 0,21-21 16,-1 0-16,-20 21 0,21-21 0,0 21 15,0 0-15,-1 0 16,22 21 0,0 0-16,0 0 15,22 0-15,-1 1 0,-21-1 16,21 0-16,0 0 0,0-21 16,0 21-16,1 0 0,-1-21 0,0 0 15,0 22-15,21-22 0,-20 0 16,-1 0-16,21 0 0,-21 0 0,22-22 15,-22 1-15,21 21 0,-21-21 0,22 0 16,-22 0-16,21 0 16,-21-1-16,22 1 0,-22 0 0,21-21 15,-21 21-15,0-22 0,1 22 0,-1 0 16,0-21-16,-21 20 0,0 1 16,0 0-16,0 0 0,-21 21 31,0 0-31,21 21 0,-22 0 15,22 0-15,-21 1 0,21 20 0,-21-21 16,21 0-16,0 0 0,0 1 16,0 20-16,0-21 0,0 0 0,0 0 15,0 1-15,21-1 0,-21 0 16,21 0-16,-21 0 0,0 0 16,22 1-16,-44-44 46,22 1-46,-21 21 16,0-21-16,0 21 0,21-21 16,-21 0-16,0 21 0,21 21 47,0 0-47,0 0 0,0 0 15,21 1-15,0-1 16,0-21-16,0 21 0,0 0 15,1-21-15,-1 0 0,0 21 0,21-21 16,-21 0-16,22 0 0,-1 0 16,0 0-16,1 0 0,-22-21 0,21 0 15,1 21-15,-1-21 0,0 0 16,-21-1-16,22 1 0,-22 0 0,0 0 16,0-21-16,0 20 0,1 1 0,-22 0 15,0 0-15,0-21 0,0 20 16,0 1-16,0 0 0,0 0 15,0 42 17,0 0-32,0 0 0,0 1 15,-22-1-15,22 0 0,-21 0 16,21 0-16,0 0 0,0 22 0,0-22 16,0 0-16,0 0 0,0 0 0,0 1 15,0-1-15,21 0 0,1-21 16,-1 21-16,0-21 0,0 0 0,0 0 15,0 0-15,1 0 0,-1 0 16,21 0-16,-21 0 0,0 0 0,22-21 16,-22 0-16,0 0 0,0-1 0,22 1 15,-43-21-15,21 21 0,0 0 16,-21-22-16,0 22 0,0-21 16,0 21-16,0-22 0,0 22 0,0 0 15,-21-21-15,0 20 0,-1 1 16,1 21-16,0-21 0,0 21 0,0 0 15,0 0-15,-22 0 0,22 0 0,-21 21 16,21-21-16,-22 21 0,22 1 16,0-1-16,0 21 0,0-21 0,-1 0 15,22 1-15,0 20 0,0-21 16,0 0-16,0 22 0,0-22 0,22 0 16,-1 0-16,0 0 0,0 0 0,21-21 15,-20 22-15,-1-22 0,0 0 16,21 0-16,-21 0 0,22 0 15,-22 0-15,21 0 0,-21-22 0,22 22 16,-22-21-16,21 0 0,-21 0 16,1 0-16,-1 0 0,21-1 0,-21-20 15,0 21-15,1 0 0,-22-22 16,21 22-16,0 0 0,-21 0 0,21 0 16,-21 0-16,0-1 0,21 22 15,-21 22 1,0-1-1,0 0-15,0 0 16,0 0-16,21-21 0,-21 21 0,0 1 16,22-22-1,-22 21-15,21-21 16,0 0 0,0-21-16,-21-1 15,0 1-15,0 0 16,0 0-16,0 0 15,0 0-15,0-1 0,0 1 16,-21 21 0,0 0-16,0 0 0,-1 21 15,1-21-15,0 22 0,0-1 16,0 0-16,21 0 16,-21 0-16,-1 22 0,1-22 0,21 0 15,0 0-15,0 21 0,0-20 0,0-1 16,0 21-16,0-21 0,0 0 15,0 1-15,21-1 0,1 0 0,-1-21 16,0 21-16,0 0 0,21-21 16,-20 0-16,20 0 0,-21 0 0,21 0 15,1 0-15,-22 0 0,21-21 0,1 21 16,-22-21-16,21 0 0,-21 0 16,0-1-16,22 1 0,-22 0 0,0-21 15,0 21-15,0-22 0,1 22 0,-22 0 16,21-21-16,-21 20 0,21 1 15,-21 0-15,0 0 16,0 42 15,0 0-31,-21 0 0,21 1 16,-21-1-16,21 0 16,0 0-16,0 0 0,0 0 0,0 1 15,0-1-15,0 0 0,0 0 0,21 0 16,0 0-16,0 1 0,0-1 15,0-21-15,1 21 0,-1-21 16,21 21-16,0-21 0,1 0 0,-1 0 16,-21 0-16,22 0 0,-1 0 15,0 0-15,1-21 0,-22 0 0,21 0 16,-21-1-16,0 1 0,22 0 16,-22 0-16,0-21 0,-21 20 0,21 1 15,-21-21-15,0 21 0,0-22 0,0 22 16,0 0-16,0-21 0,0 21 15,0-1-15,-21 22 0,0 0 16,0 0-16,0 0 0,-1 0 16,1 0-16,0 22 0,-21-1 0,21 0 15,-1 0-15,1 0 0,0 0 16,0 1-16,0-1 0,21 0 16,0 21-16,-21-21 0,21 1 0,0-1 15,0 0-15,0 0 0,0 0 0,0 0 16,0 1-16,21-22 15,0 0-15,0 0 0,0 0 16,0 0-16,1 0 0,-1 0 0,0 0 16,0-22-16,0 1 0,0 0 15,1 0-15,-1 0 0,0 0 0,0-1 16,-21 1-16,0 0 0,21 0 16,-21-21-16,0 20 0,0 1 0,0 0 15,0 0-15,0 42 31,0 0-31,0 0 16,0 1-16,0-1 0,0 0 16,0 21-16,0-21 0,0 1 15,0-1-15,0 0 0,0 0 16,21 0-16,1 0 0,-1-21 16,0 22-16,21-22 15,-21 0-15,1 0 0,-1 0 0,21 0 0,-21 0 16,0 0-16,22-22 0,-22 1 15,0 0-15,0 21 0,22-21 0,-43 0 16,21-22-16,0 22 0,0 0 16,-21-21-16,0 21 0,0-22 15,0 1-15,21 0 0,-21-1 0,0 1 16,0-22-16,0 22 0,0 0 16,0 21-16,0-22 0,0 22 0,0 0 15,0 0-15,0 0 0,-21 42 31,21 0-31,0 0 0,0 0 0,-21 22 16,21-22-16,0 21 0,0 0 16,-21 1-16,21-22 0,0 21 0,0 1 15,0-22-15,0 21 0,0-21 0,0 22 16,0-22-16,21 0 16,0 0-16,-21 21 0,21-20 15,0-1-15,1 0 0,-1 0 16,0-21-16,0 0 0,21 0 15,-20 0-15,-1 0 0,0 0 0,21 0 16,-21 0-16,1 0 0,-1-21 16,21 0-16,-21 0 0,0 21 0,1-22 15,-1-20-15,21 21 0,-42 0 0,21 0 16,0-1-16,1 1 0,-22 0 16,0 0-16,0 0 0,0 0 0,-22 21 31,1 0-16,0 0-15,0 21 0,0 0 16,21 0-16,-21 0 0,21 0 16,-22 1-16,22-1 0,0 0 0,0 0 15,0 0-15,0 0 0,0 1 16,0-1-16,22-21 0,-1 21 16,0-21-16,0 21 0,0-21 0,0 21 15,22-21-15,-22 0 0,21 0 0,1 0 16,-1 0-16,-21 0 0,21 0 15,1 0-15,-22 0 0,21 0 0,-21 0 16,22 0-16,-22-21 16,0 0-16,0 0 0,0 0 0,1 21 15,-1-43-15,0 22 0,0 0 0,0 0 16,-21-22-16,0 22 0,21 0 16,-21 0-16,0 0 0,0 0 0,0-1 15,0 1-15,-21 21 16,0 0-1,0 0-15,0 21 0,0-21 0,-1 22 16,1-1-16,0 0 0,0 0 16,21 0-16,-21 0 0,0 1 15,-1-1-15,22 0 0,0 0 0,0 0 0,0 0 16,0 1-16,0-1 16,0 0-16,0 0 15,22-21-15,-1 0 16,0 0-16,0 0 0,0 0 15,0 0-15,1-21 0,-1 0 16,0 0-16,0-1 16,-21 1-16,0-21 0,21 21 15,0 0-15,1-22 0,-22 22 16,0-21-16,21-1 0,0 1 0,-21 0 16,21-1-16,-21 1 0,21 0 0,0-1 15,-21 1-15,0 21 0,0 0 16,0 0-16,0-1 0,22 1 15,-44 21 17,22 21-32,0 1 0,0 20 0,-21-21 15,21 21-15,-21 1 0,21-22 16,0 21-16,-21 1 0,21-1 0,0-21 16,0 21-16,0 1 0,0-22 15,0 21-15,0-21 0,0 1 0,0-1 16,0 0-16,0 0 0,0 0 0,0 0 15,0 1-15,0-1 16,21 0-16,0-21 16,0 21-16,1-21 0,-1 0 15,0 0-15,0 0 0,0 0 16,0 0-16,1 0 0,-1-21 16,0 21-16,0-21 0,0 21 15,0-21-15,1 21 0,-22-22 0,21 1 16,0 21-16,-21-21 0,0 0 0,21 21 15,-21-21-15,21 0 0</inkml:trace>
  <inkml:trace contextRef="#ctx0" brushRef="#br1" timeOffset="-142873.72">21357 11388 0,'0'0'15,"-21"0"-15,0 0 0,0 0 0,42 0 16,0 0 0,0 0-16,0 0 0,22 0 0,-22 0 15,21 0-15,0 0 0,1 0 16,-1 0-16,-21 0 0,22 0 15,-1 0-15,-21-21 0,21 21 16,-20 0-16,-1 0 0,-21-22 16,-21 22-1,21-21 1,-22 21-16</inkml:trace>
  <inkml:trace contextRef="#ctx0" brushRef="#br1" timeOffset="-142652.53">20362 11261 0,'0'0'16,"-21"0"-16,0 0 0,42 0 62,0 0-62,0 0 16,1 0-16</inkml:trace>
  <inkml:trace contextRef="#ctx0" brushRef="#br1" timeOffset="-140629.59">23601 11599 0,'0'0'16,"21"-21"0,-21 0-16,0 0 15,0 0-15,0 0 16,0 42 31,0 0-47,-21 0 0,0 21 0,21-20 15,-22-1-15,22 21 0,-21-21 16,21 0-16,-21 22 0,0-22 0,21 0 16,0 0-16,-21 0 0,21 1 0,-21-1 15,21 0-15,0 0 0,0 0 16,21-42 15,0 0-15,-21 0-16,21 21 0,0-21 0,0-1 15,1 1-15,-1 0 0,0 0 16,0-21-16,0 20 0,-21 1 0,21 0 16,1 0-16,-1 0 0,0 21 0,-21-21 15,21 21-15,0 0 16,-21 21-16,0 0 16,0 0-16,0 0 15,0 0-15,21 1 0,-21-1 0,0 0 16,22 0-16,-22 0 0,21 0 15,0 1-15,0-1 16,0-21-16,0 21 0,1-21 16,-1 0-16,21 0 0,-21 0 0,0 0 15,1 0-15,20-21 0,-21 0 16,0 21-16,0-22 0,1 1 0,-1 0 16,0 0-16,0 0 0,0 0 15,-21-22-15,0 22 0,21-21 0,-21 21 16,22-1-16,-22 1 0,0-21 0,0 21 15,0 0-15,0 42 32,0 0-17,0 0-15,0 0 0,-22 0 0,22 1 16,-21-1-16,21 0 0,-21 0 0,21 0 16,0 0-16,0 1 0,0-1 15,0 0-15,0 0 0,0 0 0,21 0 16,0-21-16,1 0 0,-1 22 15,0-22-15,0 0 0,0 0 16,22 0-16,-22 0 0,0 0 0,0-22 16,21 22-16,-20-21 0,-1 0 15,21 0-15,-21 0 0,0 21 0,1-21 16,-1-22-16,-21 22 0,21 0 0,0 0 16,-21 0-16,0-22 15,0 22-15,21 0 0,-21 0 0,0 0 16,0-1-16,0 44 31,0-1-31,0 0 0,-21 0 16,21 21-16,0-20 0,-21-1 15,0 0-15,21 0 0,-21 0 0,21 22 16,0-22-16,0 0 0,0 0 0,0 0 16,0 0-16,0 1 15,0-1-15,21-21 16,0 0-16,0 0 0,21 0 15,-20 0-15,-1 0 0,21 0 16,-21-21-16,22-1 0,-1 22 0,-21-21 16,21 0-16,1 0 0,-22-21 15,0 20-15,21-20 0,-20 0 0,-1 21 16,0-22-16,0 1 0,0 0 0,0-1 16,1 1-16,-22 0 0,21-1 15,-21 1-15,0 21 0,0 0 0,0-1 16,0 1-16,-21 42 31,-1 1-31,1 20 0,0-21 0,21 21 16,-21 1-16,0-1 0,21 0 15,-21-20-15,21 20 0,-22 0 0,22 1 16,0-22-16,0 21 0,0-21 16,0 22-16,0-22 0,0 0 0,0 0 15,22 0-15,-1-21 0,0 21 0,0 1 16,0-22-16,0 0 0,1 0 15,20 0-15,-21 0 0,0 0 0,0 0 16,1-22-16,20 22 0,-21-21 16,0 0-16,0 0 0,1 0 0,-1 0 15,0-1-15,0 1 0,0-21 16,-21 0-16,21 20 0,1-20 16,-1 0-16,-21-1 0,21 1 0,0 0 15,-21 21-15,0-22 0,21 22 0,-21 0 16,0 42-1,0 0 1,-21 22-16,0-22 0,0 0 16,0 21-16,-1 1 0,22-22 0,-21 21 15,0 0-15,0-20 0,0 20 0,0-21 16,-1 0-16,22 22 0,0-22 16,-21 0-16,21 0 0,-21 0 0,21 0 15,-21 1-15,21-1 16,21-42 31,0 21-47,0-22 0,1 1 15,-22 0-15,21 0 0,0 0 0,0 0 16,21-1-16,-20 1 0,-1 0 16,0 21-16,0-21 0,0 21 0,0-21 15,1 21-15,-22 21 16,0 0-16,0 0 15,0 0-15,0 1 0,0-1 0,0 0 16,0 0-16,0 0 16,0 0-16,21 1 0,-21-1 15,21 0-15,0 0 0,0 0 16,0-21-16,1 0 0,-1 0 16,0 0-16,0 0 0,0 0 0,22 0 15,-22 0-15,0-21 0,0 21 0,0-21 16,0 21-16,1-21 0,-1 0 15,0-1-15,-21 1 0,21 0 0,0 0 16,-21 0-16,21 0 0,-21-1 16,0 1-16,0 0 0,0 0 15,0 0-15,0 0 0,-21 21 0</inkml:trace>
  <inkml:trace contextRef="#ctx0" brushRef="#br1" timeOffset="-140356.75">25061 11388 0,'0'0'0,"0"-21"15,21 21-15,1 0 0,-1 0 16,0 0-16,21-22 0,-21 22 15,22 0-15,-1 0 0,-21-21 16,22 21-16,-22 0 0,0 0 0,0 0 16,0 0-16,0-21 0,-21 0 31,0 0-15,-21 21-16</inkml:trace>
  <inkml:trace contextRef="#ctx0" brushRef="#br1" timeOffset="-140120.89">24553 11070 0,'0'0'0,"-42"0"16,42-21-16,-21 21 15,21 21 48</inkml:trace>
  <inkml:trace contextRef="#ctx0" brushRef="#br1" timeOffset="-139460.89">18627 13081 0,'-22'-21'0,"22"0"0,-21 21 16,21-21-16,0-1 0,0 1 15,0 0-15,0 0 0,0 0 0,0 0 16,0-1-16,0 1 0,0 0 16,0 0-16,0 0 15,0 42 1,0 0-16,0 0 16,0 0-16,-21 22 0,21-1 0,0 0 15,-21 1-15,21 20 0,0-20 16,-21-1-16,21 0 0,0 1 0,-21-1 15,21 0-15,-22 1 0,1-22 0,21 21 16,-21-21-16,21 22 0,-21-22 16,0 0-16,21 0 0,-21-21 31,-1 0-15,22-21-16,-21 0 0,21 0 0,-21-1 15,0 1-15</inkml:trace>
  <inkml:trace contextRef="#ctx0" brushRef="#br1" timeOffset="-138621.37">17970 13272 0,'0'0'0,"-21"0"15,42 0 1,22 0 0,-22 0-16,21 0 0,1 0 0,-1 0 15,21 0-15,1 0 0,-1-22 16,1 22-16,-1-21 0,1 0 0,-1 21 15,-20-21-15,-1 0 0,0 0 16,1 21-16,-1-22 0,-21 1 0,0 0 16,1 0-16,-1 0 0,-21 0 15,0-1-15,0 1 0,0 0 16,0 0-16,0 0 0,0 0 16,-21 21-16,-1 0 0,1 0 15,0 21 1,21 0-16,-21 0 0,21 0 0,0 0 15,-21 22-15,21-22 0,0 21 16,0 1-16,0-22 0,0 21 0,0 0 16,0-20-16,-21 20 0,21-21 15,-22 21-15,22-20 0,0-1 0,0 0 16,-21 21-16,21-21 0,-21-21 0,21 22 16,0-1-16,0-42 46,0-1-46,0 1 0,21 0 16,0 0-16,1 0 0,-1 0 0,0-1 16,0 1-16,-21 0 0,21 0 15,0 0-15,1 0 0,-1 21 0,-21-22 16,21 22-16,0 0 16,0 0-16,-21 22 15,0-1-15,0 0 0,0 0 0,0 0 16,21 0-16,-21 1 15,0-1-15,0 0 0,0 0 0,0 0 16,0 0-16,0 1 0,0-1 16,22 0-16,-22 0 0,21-21 0,0 21 15,0-21-15,0 0 0,22 0 16,-22 0-16,0 0 0,21 0 16,-21-21-16,22 0 0,-1 21 0,0-21 15,1 0-15,-1-1 0,-21 1 16,22 0-16,-1-21 0,-21 21 0,21-1 15,-20 1-15,-22-21 0,21 21 16,-21 0-16,0-1 0,0 1 16,0 0-16,0 0 0,-21 21 15,-1 0-15,1 0 16,0 21-16,0 0 0,0 0 16,21 1-16,0-1 0,-21 0 0,21 0 15,0 0-15,0 0 0,0 22 16,0-22-16,0 0 0,0 0 0,0 0 15,21-21-15,-21 22 0,21-1 0,0-21 16,0 0-16,0 0 0,1 0 16,-1 0-16,0 0 0,0 0 15,0-21-15,0-1 16,1 22-16</inkml:trace>
  <inkml:trace contextRef="#ctx0" brushRef="#br1" timeOffset="-137820.56">21272 13102 0,'0'-63'16,"0"42"0,0-1-16,0 1 15,0 0-15,-21 0 16,0 21-16,0 0 16,0 0-16,0 0 0,-1 21 0,1-21 15,0 21-15,0 0 0,0 1 16,0 20-16,-1-21 0,1 21 0,0 1 15,0-22-15,0 21 0,21 1 0,-21-1 16,21-21-16,0 21 0,0 1 16,0-22-16,0 21 0,0-21 0,0 22 15,21-22-15,0 0 0,0 0 16,0-21-16,22 0 0,-22 21 16,21-21-16,-21 0 0,22 0 0,-1 0 15,0-21-15,1 0 0,-1 0 16,0 0-16,-21 0 0,22-1 0,-22 1 15,21 0-15,-21 0 0,1-21 0,-22 20 16,0 1-16,0-21 0,0 21 16,0-22-16,0 22 0,-22-21 0,1 21 15,-21-22-15,21 22 0,-22 0 16,22 0-16,-21 0 0,21 0 0,-22 21 16,22 0-16,-21 0 0,21 0 15,0 0-15,-22 21 0,22 0 0,0 0 16,0 21-16,0-20 0,21-1 15,0 21-15,0-21 0,0 22 16,0-22-16,0 21 0,0-21 0,0 0 16,0 22-16,21-22 0,0 0 0,0 0 15,0 0-15,0 1 0,1-1 16,-1-21-16,0 21 0,0-21 0,0 0 16,22 0-16,-22 0 0,0 0 15,0 0-15,0 0 0,22 0 0,-22-21 16,0 0-16,0-1 0</inkml:trace>
  <inkml:trace contextRef="#ctx0" brushRef="#br1" timeOffset="-136729.11">21950 12827 0,'0'0'0,"-43"0"16,22 0-1,0 0-15,0 0 0,21 21 16,-21 0-16,0 1 0,21 20 0,0-21 16,0 21-16,0 1 0,0-22 15,0 21-15,-22 1 0,22-22 0,0 21 16,0 0-16,-21-20 16,21 20-16,0-21 0,0 21 0,0-20 15,0-1-15,-21 0 0,21 0 0,0 0 16,0 0-16,0 1 0,-21-22 15,21 21-15,0-42 32,0-1-32,0 1 15,21 0-15,0 0 0,0 0 16,-21 0-16,22-1 0,-1 1 16,0 0-16,-21 0 0,21 0 0,0 0 15,0-1-15,1 1 0,-1 21 0,-21-21 16,21 21-16,0 0 15,0 0-15,0 0 0,1 0 16,-1 0-16,0 0 0,-21 21 16,21 0-16,0 1 0,-21-1 15,21 0-15,-21 0 0,0 0 0,0 0 16,0 1-16,0-1 0,0 0 16,-21 0-16,0 0 0,0 0 15,-21-21-15,20 22 0,1-1 16,-21-21-16,21 21 0,-22-21 0,22 0 15,-21 0-15,21 0 0,-22 0 0,22 0 16,0 0-16,0 0 0,0 0 16,0 0-16,-1 0 15,44 21 17,20-21-32,-21 0 15,0 0-15,22 0 0,-22 0 16,21 0-16,0 0 0,1 0 0,-1 0 15,0 0-15,1 0 0,-22 0 0,21-21 16,1 21-16,-22-21 0,21 21 16,-21-21-16,0-1 0,1 22 0,20-21 15,-42 0-15,21 0 0,0 0 16,-21 0-16,21-1 0,-21 1 16,22 0-16,-22 0 0,0 0 15,0 0-15,0-1 16,0 1-16,0 42 47,0 1-47,0-1 0,0 0 15,0 0-15,-22 0 0,22 0 16,-21 22-16,21-22 0,0 0 0,0 21 16,0-20-16,0 20 0,-21 0 0,21-21 15,0 22-15,-21-1 0,21 0 16,0-20-16,0 20 0,0 0 0,0 1 15,0-1-15,0 0 0,0-21 16,0 22-16,0-1 0,0 0 16,0-20-16,0 20 0,0 0 0,0-21 15,0 22-15,0-22 0,0 0 0,0 0 16,0 0-16,0 1 0,0-1 16,0 0-16,-21-21 0,0 0 15,-1 0-15,1 0 16,0 0-16,0 0 15,21-21-15,-21 21 16,0-21-16,21-1 16,-22 22-1,22-21-15,0 0 0,-21 21 0,21-21 16,0 0-16,0 0 16,0-22-16,0 22 0</inkml:trace>
  <inkml:trace contextRef="#ctx0" brushRef="#br1" timeOffset="-136441.2">22606 12912 0,'0'0'0,"-42"0"15,42 21 64,21 0-33</inkml:trace>
  <inkml:trace contextRef="#ctx0" brushRef="#br1" timeOffset="-135223.74">22712 13250 0,'0'0'0,"21"43"16,0-43-16,0 0 15,0 0-15,1 0 16,-1 0-16,21 0 0,-21 0 0,0 0 16,1 0-16,20-21 0,-21 21 15,0-22-15,0 1 0,1 21 0,-22-21 16,21 21-16,-21-21 0,21 0 16,-21 0-16,0-1 0,0 1 15,-21 21-15,0 0 16,-1 0-16,1 0 0,0 0 15,0 0-15,0 0 0,0 0 0,-1 21 16,1-21-16,0 22 0,0-1 16,21 0-16,0 0 0,-21 0 0,21 0 15,0 1-15,0-1 0,0 0 16,0 0-16,0 0 0,0 0 16,0 1-16,21-1 0,-21 0 0,21 0 15,21-21-15,-20 21 0,-1 0 16,0-21-16,21 0 0,-21 22 0,22-22 15,-22 0-15,21 0 0,-21 0 16,1 0-16,-1 0 0,21 0 0,-21 0 16,0-22-16,1 1 0,-1 21 0,0-21 15,0 0-15,0 0 0,-21 0 16,21-1-16,1 1 0,-1 0 0,0 0 16,0-21-16,-21 20 0,21 1 15,0 0-15,1 0 0,-22 0 0,21 21 16,-21-21-16,21 21 0,0 0 31,-21 21-15,0 0-1,0 0 1,0-42 46,-21 21-46,21-21 0,-21 21-1,0 0-15,-1 0 16,1 21-16,0 0 16,0 0-16,21 0 15,0 1-15,0-1 0,0 0 16,0 0-16,0 0 0,0 0 15,0 1-15,0-1 0,0 0 16,21 0-16,0 0 0,0-21 16,1 0-16,-1 0 0,0 21 15,0-21-15,0 0 0,22 0 0,-22 0 16,0 0-16,0 0 0,21 0 16,-20-21-16,-1 21 0,0-21 15,0 0-15,0 0 0,0 0 0,1-1 16,-1 1-16,0 0 0,0-21 15,0 21-15,-21-22 0,21 1 0,1 0 16,-1-1-16,-21-20 0,21 20 16,-21 1-16,21 0 0,-21-1 0,0 22 15,0-21-15,0 21 0,0 0 16,0-1-16,-21 44 31,21-1-31,-21 0 16,0 21-16,21-21 0,-22 22 15,22-22-15,0 21 0,-21 1 16,21-1-16,-21-21 0,21 21 0,0 1 16,0-22-16,0 21 0,0-21 0,0 22 15,0-22-15,0 0 0,0 0 16,0 0-16,0 1 0,21-1 0,0 0 16,1 0-16,-1-21 15,0 0-15,0 0 0,0 0 0,0 0 16,1 0-16,-1 0 0,0 0 15,0 0-15,0 0 0,0-21 0,1 21 16,-22-21-16,21 21 0,0-21 16,0-1-16,0 1 15,-21 0-15,0 0 0,0 0 16,21 21-16,-21-21 0,0-1 0,0 1 16,0 0-16</inkml:trace>
  <inkml:trace contextRef="#ctx0" brushRef="#br1" timeOffset="-134923.91">23982 13018 0,'-21'0'0,"21"-22"15,21 22-15,0 0 16,0-21-16,21 21 0,-20-21 15,-1 21-15,21 0 0,-21-21 0,22 21 16,-22 0-16,0-21 0,21 21 0,-21 0 16,1 0-16,-1 0 0,-21-21 15,21 21-15,0 0 0,-42 0 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C711-3E86-4769-ACC5-401F419E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2C303-FF9E-493C-BC83-18B740B7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854D-5E81-49B1-9258-E9ACCD9B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3D0-0350-47CF-8A79-CFCA0887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4236-A7F7-4202-8A21-32905B6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FC11-F9C4-4481-9D8B-CCC5112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E3AE6-3955-427E-9E11-A042AE1B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0B80-811A-40AF-9CDF-4CAD78B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16C5-CE26-4721-B319-DDD618E2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2F45-1560-400D-9C3D-39911DA5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E71D0-F406-4CC5-B19B-3A56788E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4C01-25FC-46CB-B147-1191D52F1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F6C2-E0A7-4814-A271-C8F46FF6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8470-809E-4F68-8115-DE702578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81C8-1C0C-4782-BC94-084F166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9CF4-790A-41CD-ADC0-5320DADA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AA3F-41C1-44BD-99AD-30270239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59C0-4E83-481C-82BB-26FC997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7609-B924-43A7-B1F5-1F320038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881E-BFA4-43A0-8951-FCB1E81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5B7-63A4-4837-92E6-8FD0AAFE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E087-2BC4-4F80-8068-450E5533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72AF-0852-4DC5-9FBD-05C2C57F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E08F-88A4-418F-A35F-C1F3918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B9E2-D0A9-414C-A7C2-0D593384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0F5B-386E-4A9E-ABFF-5899E43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7766-C6D4-4B30-83FF-E33EA1F91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0033-B751-465D-B326-A281A541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707A-1AAC-47F0-9ADF-3A3331D0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5A04B-D32E-4846-889D-7F560732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6CC5-7A55-45E7-AEDE-19DBDBF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907F-0AD4-48F3-B486-F6F2A486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2DD1-2B2B-454D-BE97-5E3A1000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2385-F470-4E23-8573-50029AA3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3AA0D-552D-4175-88E6-14EE56D7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B11BF-FF6B-44C2-B72A-A2AF19B5B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DF403-C815-4D85-AAC6-FEA2F86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30B65-58D8-4C58-B230-B057567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0680-FF93-4178-830B-C800E6F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6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22D-2FA7-4DC9-81CB-17FE2AA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14CA6-1CDE-43D2-9AFF-A48205F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F928-7334-440C-A6A0-4DF3408D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C431-27DF-4695-882E-B5CFCED6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314EE-E095-4198-BB13-63707492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D0512-3590-4D4A-A637-9EC90876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D20B-88BF-4297-A65B-AB89020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016-6A00-46C1-BE67-07215808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07E6-2BA3-4DEE-B081-4D83904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F1C5B-FBC2-429E-8621-D898E8DA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5DF6-4A7E-48BC-A4FE-229C15B4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8156-7827-4E4C-88A3-748D8FE0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09F4-0F53-4F8B-A78A-203D265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A3B0-9F18-48B5-BADF-0BB34FA0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C681C-8D2E-4D3E-8C4D-EF2F77EE3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E4B7-8471-449A-BBDE-5FC0D367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53BFF-7C97-46A4-AAB0-0E3593FA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7418-21B1-450C-A480-5EEAEB13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654F-EEE0-4FB4-B456-E788A446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11F1D-39BD-4325-BD62-07F82A76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12AE-2262-4F0C-A4A4-AED3AE1F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0515-8417-46BD-AECF-C7BBD93BE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4B3B-AC6D-410D-987B-6197FE85A1E4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576E-290F-4D0B-B7EB-66173B035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3EEEF-4EA8-47E3-B7E5-60AE90349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B8E1-4D0A-4AC9-95A7-B8BE551AA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42B46E-BC46-4E5D-AAE8-1E254245A3A8}"/>
                  </a:ext>
                </a:extLst>
              </p14:cNvPr>
              <p14:cNvContentPartPr/>
              <p14:nvPr/>
            </p14:nvContentPartPr>
            <p14:xfrm>
              <a:off x="632520" y="213480"/>
              <a:ext cx="7330680" cy="36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42B46E-BC46-4E5D-AAE8-1E254245A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04120"/>
                <a:ext cx="734940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5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48565-9C23-4893-9D5A-FEF2415445DD}"/>
                  </a:ext>
                </a:extLst>
              </p14:cNvPr>
              <p14:cNvContentPartPr/>
              <p14:nvPr/>
            </p14:nvContentPartPr>
            <p14:xfrm>
              <a:off x="335160" y="198000"/>
              <a:ext cx="1175796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48565-9C23-4893-9D5A-FEF241544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8640"/>
                <a:ext cx="117766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3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48FFAB-DF00-4774-A33B-8C908B4A4186}"/>
                  </a:ext>
                </a:extLst>
              </p14:cNvPr>
              <p14:cNvContentPartPr/>
              <p14:nvPr/>
            </p14:nvContentPartPr>
            <p14:xfrm>
              <a:off x="762120" y="1143000"/>
              <a:ext cx="1036332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48FFAB-DF00-4774-A33B-8C908B4A4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133640"/>
                <a:ext cx="1038204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6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78CD-7C9E-4496-9F4D-54A2443A56F8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add(10, 30);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544D6B-8942-4AEC-B6F5-F5156B5E9E47}"/>
                  </a:ext>
                </a:extLst>
              </p14:cNvPr>
              <p14:cNvContentPartPr/>
              <p14:nvPr/>
            </p14:nvContentPartPr>
            <p14:xfrm>
              <a:off x="1181160" y="1188720"/>
              <a:ext cx="8382240" cy="394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544D6B-8942-4AEC-B6F5-F5156B5E9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1179360"/>
                <a:ext cx="840096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0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E7DCF-8A2A-474E-A68D-FF41409DF85A}"/>
                  </a:ext>
                </a:extLst>
              </p14:cNvPr>
              <p14:cNvContentPartPr/>
              <p14:nvPr/>
            </p14:nvContentPartPr>
            <p14:xfrm>
              <a:off x="274320" y="221040"/>
              <a:ext cx="1075968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E7DCF-8A2A-474E-A68D-FF41409DF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1680"/>
                <a:ext cx="1077840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4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CE8985-B4ED-407B-A448-C20E366FF33B}"/>
                  </a:ext>
                </a:extLst>
              </p14:cNvPr>
              <p14:cNvContentPartPr/>
              <p14:nvPr/>
            </p14:nvContentPartPr>
            <p14:xfrm>
              <a:off x="0" y="457200"/>
              <a:ext cx="1009692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CE8985-B4ED-407B-A448-C20E366FF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7840"/>
                <a:ext cx="1011564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3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88305C-A7F4-4B03-99CA-037327920FB8}"/>
                  </a:ext>
                </a:extLst>
              </p14:cNvPr>
              <p14:cNvContentPartPr/>
              <p14:nvPr/>
            </p14:nvContentPartPr>
            <p14:xfrm>
              <a:off x="289440" y="380880"/>
              <a:ext cx="1150668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88305C-A7F4-4B03-99CA-037327920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71520"/>
                <a:ext cx="1152540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80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56B41-6615-4270-8AFB-8578B4881BDE}"/>
                  </a:ext>
                </a:extLst>
              </p14:cNvPr>
              <p14:cNvContentPartPr/>
              <p14:nvPr/>
            </p14:nvContentPartPr>
            <p14:xfrm>
              <a:off x="266760" y="213480"/>
              <a:ext cx="1017288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56B41-6615-4270-8AFB-8578B4881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04120"/>
                <a:ext cx="1019160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B2B38-94A7-4DFB-9F3C-01F09CB7947C}"/>
                  </a:ext>
                </a:extLst>
              </p14:cNvPr>
              <p14:cNvContentPartPr/>
              <p14:nvPr/>
            </p14:nvContentPartPr>
            <p14:xfrm>
              <a:off x="152280" y="221040"/>
              <a:ext cx="800892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B2B38-94A7-4DFB-9F3C-01F09CB79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11680"/>
                <a:ext cx="802764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44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56FCAB-6747-460B-B1FD-A0ABADE464A8}"/>
                  </a:ext>
                </a:extLst>
              </p14:cNvPr>
              <p14:cNvContentPartPr/>
              <p14:nvPr/>
            </p14:nvContentPartPr>
            <p14:xfrm>
              <a:off x="228600" y="266760"/>
              <a:ext cx="764316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56FCAB-6747-460B-B1FD-A0ABADE46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57400"/>
                <a:ext cx="766188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86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7D4-7513-4F9B-A956-77F9918C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DF79-4007-4A59-BAFB-9ABB4AF0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5EA6A8-2A45-45D3-9417-FEC3CB460427}"/>
                  </a:ext>
                </a:extLst>
              </p14:cNvPr>
              <p14:cNvContentPartPr/>
              <p14:nvPr/>
            </p14:nvContentPartPr>
            <p14:xfrm>
              <a:off x="312480" y="205920"/>
              <a:ext cx="1171224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5EA6A8-2A45-45D3-9417-FEC3CB460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96560"/>
                <a:ext cx="1173096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2021-03-19T01:04:58Z</dcterms:created>
  <dcterms:modified xsi:type="dcterms:W3CDTF">2021-03-19T01:58:24Z</dcterms:modified>
</cp:coreProperties>
</file>