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21:55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656 0,'0'-21'31,"0"0"-31,0 0 16,0 0-16,0-1 16,0 1-1,0 0 16,0 0-15,0 42 31,0 0-47,0 0 16,0 1-16,0-1 0,0 21 15,0-21-15,0 22 0,0-1 16,-22 21-16,22-20 0,-21 20 0,21-20 15,-21 20-15,21-21 0,0 22 16,0-22-16,-21 22 0,21-22 0,0 0 16,0-20-16,0 20 0,0 0 15,0-21-15,0 1 0,0 20 16,0-21-16,0 0 16,0 0-16,-21-42 31,21 0-16,0 0-15,0 0 0,0 0 16,0-1-16,0-20 0</inkml:trace>
  <inkml:trace contextRef="#ctx0" brushRef="#br0" timeOffset="707.43">3619 699 0,'0'0'0,"0"-22"0,0 1 0,0 0 15,0 0-15,22 21 16,-1-21-16,-21 0 0,21-1 0,21 1 16,-21 21-16,1-21 0,-1 0 15,0 21-15,21-21 0,-21 21 0,1 0 16,-1 0-16,0 0 0,0 0 15,0 0-15,0 21 0,1 0 16,-1 0-16,0 0 0,0 22 16,0-1-16,0 0 0,-21 1 15,22-1-15,-22 0 0,21 22 0,-21-22 16,0 22-16,0-22 0,0 0 16,0 1-16,21-1 0,-21-21 0,0 22 15,0-22-15,0 0 0,0 0 16,0 0-16,0 0 15,21-21 1,-21-21 0,0 0-16,0-21 15,0 21-15,21-1 16,-21-20-16,21-21 0,-21 20 0,22-20 16,-1-1-16,0 1 0,0-1 15,0 1-15,0-1 0,1 1 0,20 20 16,0-20-16,-21 21 0,22 20 15,-1-20-15,-21 21 0,22 0 16,-22 0-16,0 21 0,21 0 0,-21 0 16,1 0-16,-1 0 0,0 21 15,0 0-15,-21 0 0,21 21 0,-21 1 16,0-1-16,21 0 16,-21 22-16,0-1 0,0 1 0,0-1 15,0 1-15,-21-1 0,0 22 16,0-21-16,0-22 0,0 21 0,21 1 15,-22-22-15,22 1 0,-21-1 16,21 0-16,0-21 0,-21 22 0,21-22 16,0 0-16,0 0 0,0 0 15,0 1-15,0-1 0,21-21 32,-21-21-32,21 21 0,-21-22 15,0 1-15,0 0 0</inkml:trace>
  <inkml:trace contextRef="#ctx0" brushRef="#br0" timeOffset="1386.91">5186 1397 0,'0'21'15,"21"-21"16,0 0-15,0 0-16,0-21 0,1 21 16,-22-21-16,21 21 0,0-21 15,-21 0-15,0-1 0,21 22 0,0-21 16,-21 0-16,0 0 0,0 0 16,0 0-16,0-1 0,0 1 15,0 0-15,-21 21 16,0 0-16,0 0 15,0 0-15,-1 0 0,1 21 16,0 0-16,0 1 0,0-1 16,21 0-16,-21 21 0,-1-21 0,22 1 15,0 20-15,0-21 0,-21 21 16,21-20-16,0-1 0,0 21 0,0-21 16,0 0-16,0 1 0,21-1 15,-21 0-15,22 0 0,-1-21 0,0 0 16,0 0-16,0 0 0,22 0 15,-22 0-15,21 0 0,0-21 0,-20 0 16,20 0-16,0-1 0,-21 1 16,22 0-16</inkml:trace>
  <inkml:trace contextRef="#ctx0" brushRef="#br0" timeOffset="2132.3">5842 1164 0,'0'-21'0,"0"42"0,0-63 16,0 63 15,0 0-15,0 0-16,0 1 0,0-1 0,0 0 15,0 0-15,0 0 0,0 0 16,0 22-16,0-22 0,0 0 0,0 0 16,0 0-16,0 1 15,0-1-15,0 0 0,0 0 16,0 0-16,0 0 15,-21-21 1,21-21 0,0 0-16,0 0 15,0 0-15,0 0 16,0-1-16,0-20 0,0 21 0,0 0 16,0-22-16,21 22 0,0-21 15,0 21-15,0-22 0,22 22 16,-22 0-16,0 0 0,0 0 15,22 0-15,-22 21 0,0 0 0,0 0 16,0 0-16,0 21 0,1 0 16,-1 0-16,0 0 0,0 0 15,-21 22-15,0-22 0,0 0 0,0 21 16,0-20-16,0-1 0,0 0 16,0 0-16,0 0 0,0 0 0,0 1 15,0-1-15,0 0 16,-21-21-1,21-21 1,0 0 0,0-1-16,0 1 15,0 0-15,0 0 0,21 0 16,-21-22-16,21 22 0,0-21 0,1 0 16,-1-1-16,21 22 0,-21-21 15,22 21-15,-1-1 0,0 1 16,-21 21-16,22 0 0,-22 0 0,21 0 15,-21 21-15,1 1 0,-1-1 16,0 0-16,0 0 0,-21 0 0,0 22 16,0-22-16,0 21 0,0-21 15,0 0-15,0 22 0,-21-22 0,21 0 16,-21 0-16,0 0 0,21 1 16,0-1-16,-22-21 0,22 21 0,-21-21 15,21 21-15,0-42 47,0 0-47,21 0 16</inkml:trace>
  <inkml:trace contextRef="#ctx0" brushRef="#br0" timeOffset="2791.79">7112 720 0,'0'0'0,"0"-21"0,0-1 16,0 1-16,0 0 0,0 0 15,0 0 1,0 42 0,0 0-1,0 0-15,0 22 0,0-1 16,0 0-16,0 1 0,0-1 15,0 21-15,0-20 0,0 20 0,-21-20 16,0 20-16,21-21 0,-22 1 16,22-1-16,0 0 0,-21-20 0,0 20 15,21-21-15,0 21 16,0-20-16,0-1 0,-21 0 0,21 0 16,0-42 30,0 0-46,0 0 16,0-1-16,0 1 0,0 0 16,21 0-16,-21 0 0,21 0 0,0-1 15,1 1-15,-1-21 0,0 21 16,0 0-16,0 21 0,0-22 0,22 1 16,-22 0-16,0 21 0,0 0 15,0 0-15,22 0 0,-22 0 16,0 0-16,0 21 0,22-21 15,-22 21-15,0 1 0,0-1 0,-21 0 16,21 0-16,-21 0 0,21 0 0,-21 1 16,0 20-16,0-21 0,0 0 15,-21 0-15,0 1 0,0-1 0,0 0 16,0-21-16,-22 21 0,22 0 16,0 0-16,0 1 0,0-22 0,-1 21 15,-20 0-15,21-21 16,0 21-16,0-21 0,-1 21 15,1-21-15,0 0 0,0 0 32,21-21-17,0 0-15,0 0 0,21 0 16,0-1-16</inkml:trace>
  <inkml:trace contextRef="#ctx0" brushRef="#br0" timeOffset="3327.26">7747 1397 0,'21'0'16,"0"0"0,0-21-1,1 0-15,-1 21 16,0-21-16,0-1 15,0 1-15,0 0 0,1 0 16,-22 0-16,21 0 0,-21-1 16,21 22-16,-21-21 0,0 0 15,0 0-15,-21 21 16,0 0 0,-1 21-16,1-21 0,0 21 0,0 0 15,0 1-15,21-1 0,-21 21 16,-1-21-16,22 22 0,-21-22 0,21 0 15,0 21-15,0-21 0,0 1 16,0-1-16,0 0 0,0 0 16,0 0-16,0 0 0,0 1 0,21-1 15,1-21-15,-1 0 16,0 0-16,0 0 0,21 0 0,-20 0 16,-1 0-16,21-21 0,-21-1 15,0 22-15,1-21 0</inkml:trace>
  <inkml:trace contextRef="#ctx0" brushRef="#br0" timeOffset="3743.77">8276 1291 0,'-21'-21'0,"21"0"16,0 0-16,0 0 15,21 21 1,0 0-16,0 0 0,1 0 15,-1 0-15,0 0 0,0 21 16,0 0-16,0-21 0,-21 21 0,22 0 16,-1 0-16,-21 1 0,0 20 15,0-21-15,0 0 0,0 0 16,0 1-16,0-1 0,0 0 0,0 0 16,0 0-16,0 0 15,-21 1-15,-1-22 0,22 21 16,-21-21-1,21-21 1,0-1-16,0 1 16,0 0-16,0 0 0,0 0 15,0 0-15,0-1 0,21 1 16,-21 0-16,22-21 0,-1 21 0,-21-1 16,21 1-16,0 0 0,-21 0 15,21 21-15,0-21 0,1 0 0,-1-1 16,0 22-1,-21-21-15,21 21 0,-21-21 16,21 21-16</inkml:trace>
  <inkml:trace contextRef="#ctx0" brushRef="#br0" timeOffset="4299.18">9186 1207 0,'0'0'0,"21"0"0,1 0 0,-22-22 16,0 1-1,-22 21 1,1 0-16,0 0 15,0 0-15,0 0 0,0 0 0,-22 0 16,22 21-16,0 1 0,0-22 16,0 21-16,-1 0 0,1-21 0,0 21 15,0 0-15,21 0 0,0 1 16,0-1-16,0 0 16,0 0-1,21-21-15,0 0 16,0 21-16,1-21 0,-1 0 0,21 0 15,-21 0-15,0 21 0,1-21 16,-1 22-16,0-22 0,0 21 16,-21 0-16,21-21 15,-21 21-15,0 0 16,-21 0-16,0 1 16,0-22-16,0 0 0,-1 21 0,1-21 15,0 21-15,0-21 0,0 0 16,0 0-16,-1 0 0,1 0 15,0 0-15,0 0 0,0 0 16,0 0-16,-1 0 16,1 0-16,21-21 15,0 0-15,0-1 16,0 1-16,21 0 0</inkml:trace>
  <inkml:trace contextRef="#ctx0" brushRef="#br0" timeOffset="5579.53">10816 1101 0,'0'0'0,"0"-21"0,0-1 0,0 1 15,0 0-15,0 0 16,0 0-16,0 0 16,-21 21-1,0 0-15,0 0 16,-1 0-16,1 21 0,0 0 0,0 0 15,0 0-15,0 0 16,-1 22-16,1-1 0,0-21 0,0 22 16,0-1-16,21-21 0,-21 64 15,21-64-15,0 21 0,0-21 16,0 1-16,0-1 0,0 21 0,0-21 16,21-21-16,-21 21 0,21 1 15,0-22-15,0 0 0,0 0 0,1 0 16,20 0-16,-21 0 0,0 0 15,22 0-15,-22 0 0,0-22 0,21 1 16,-21 21-16,1-21 0,-1 0 16,0 0-16,0 0 0,0-1 0,0 1 15,1-21-15,-22 21 16,0 0-16,0-22 0,0 22 0,0-21 16,0 21-16,-22-22 0,-20 22 15,21-21-15,0 21 0,0-1 0,-22 1 16,22 21-16,-21 0 0,21 0 15,-1 0-15,1 0 0,-21 0 0,21 0 16,0 0-16,21 21 16,-22-21-16,22 22 0,0-1 0,0 0 15,22 0 1,-1-21-16,0 0 0,0 0 16,21 0-16,1 0 0,-1 0 15,0 0-15,1 0 0,-1 0 0,22 0 16,-22-21-16,21 0 0,-20 0 15,-1-1-15,22 1 0,-22 0 0,-21 0 16,21 0-16,-20 0 0,20-1 16,-21 1-16,-21 0 0,21 0 0,-21 0 15,0 0-15,0-1 0,0 1 16,0 0-16,0 0 16,-21 21-1,0 0-15,21 21 0,0 0 16,0 22-16,-21-22 0,21 21 15,-21-21-15,21 22 0,-22 20 16,22-21-16,0 1 0,0 20 16,-21-20-16,21-1 0,-21 21 0,21-20 15,0 20-15,0 1 0,-21-1 16,21-20-16,0 20 0,-21 1 0,21 20 16,0-20-16,0-1 0,0 1 0,0-1 15,0 1-15,0-1 0,0 1 16,0-1-16,0 1 0,0-1 0,0 1 15,0-1-15,0-20 0,0 20 0,0-21 16,0 1-16,0-1 16,-21 0-16,-1-20 0,22 20 0,-21-21 0,0 0 15,0-21-15,0 21 16,0-21-16,-1 0 0,1 0 16,0 0-16,-21-21 0,21 0 0,-1 0 15,-20 0-15,21 0 0,0-1 0,0-20 16,-1 0-16,1-22 0,0 22 15,21-22-15,0 1 0,0-22 0,0 22 16,0-22-16,21 22 0,0-22 16,1 21-16,-1-20 0,21 20 0,-21 1 15,22-1-15,-1 1 0,0 20 16,1 1-16,-1 0 0,0-1 16,1 1-16,-1 0 0,-21 21 0,21-22 15,1 22-15,-1-21 0</inkml:trace>
  <inkml:trace contextRef="#ctx0" brushRef="#br0" timeOffset="6147.47">12869 1016 0,'0'0'0,"21"-21"16,-21-21 0,0 20-16,0 1 15,0 0-15,-21 21 16,0 0-16,0 0 0,0 0 0,0 21 16,-1 0-16,1 1 0,0-1 15,0 0-15,0 21 0,0 1 0,-1-1 16,1-21-16,0 21 0,21 1 15,-21-1-15,21 0 0,-21 1 0,21-1 16,0 0-16,0-20 0,0 20 16,0 0-16,0-21 0,0 1 0,0-1 15,21 0-15,0 0 0,0 0 16,0 0-16,1-21 0,-1 0 16,0 0-16,21 0 0,-21 0 0,22 0 15,-22 0-15,21-21 0,-21 0 16,22 0-16,-22 0 0,21 0 0,-21-1 15,22 1-15,-22-21 0,21 21 16,-21-22-16,22 22 0,-22-21 0,0 0 16,0-1-16,0-20 0,1 20 15</inkml:trace>
  <inkml:trace contextRef="#ctx0" brushRef="#br0" timeOffset="6402.92">13377 762 0,'0'0'0,"0"-21"15,0-21-15,0-1 16,0 64 15,0 1-31,0-1 0,0 21 0,0 0 16,0 1-16,0-1 0,0 22 15,0-22-15,0 21 0,0-20 0,-21 20 16,21-20-16,0-1 0,0 21 0,-21-20 16,21-1-16,-21 0 0,21 1 15,-21-22-15,21 21 0,-22-21 0,22 22 16,0-22-16,0 0 0,0 0 15,0 0-15,0 1 0,0-1 16,22-21 0,-1-21-1,0-1-15,0 22 0</inkml:trace>
  <inkml:trace contextRef="#ctx0" brushRef="#br0" timeOffset="7782.81">14012 1376 0,'0'0'16,"21"0"-16,1-21 0,-22 0 16,0-1-16,0 1 0,0 0 0,0 0 15,0 0-15,-22 0 16,1-1-16,21 1 0,-21 0 0,0 21 16,0 0-16,0 0 15,-1 0-15,1 0 0,0 0 16,0 21-16,0 0 0,0 1 15,-1-1-15,1 21 0,0-21 16,0 22-16,0-22 0,21 21 0,0-21 16,0 0-16,-21 22 0,21-22 15,0 0-15,0 0 0,0 0 0,0 1 16,0-1-16,0 0 0,21-21 16,0 21-16,0-21 0,0 0 15,0 0-15,1 0 0,-1 0 16,0 0-16,0-21 0,0 0 15,0 0-15,1 21 0,-1-22 0,0 1 16,0 0-16,0 0 0,0-21 16,1 20-16,-22 1 0,21-21 0,0 21 15,-21-22-15,0 22 0,21-21 16,-21 21-16,21 0 0,-21-1 0,0 1 16,0 42 15,0 1-31,0-1 0,0 0 15,0 21-15,0-21 0,0 1 0,0 20 16,0-21-16,0 0 0,0 22 0,0-22 16,0 0-16,0 0 0,0 0 15,0 0-15,0 1 0,21-1 16,1 0-16,-1-21 0,-21 21 16,21-21-16,0 0 0,0 0 0,22 0 15,-22 0-15,0 0 0,0 0 16,21 0-16,-20-21 0,-1 0 0,21 0 15,-21-1-15,0 1 0,1 0 16,20 0-16,-21-21 0,0 20 0,22-20 16,-22 21-16,0-21 0,0 20 15,0-20-15,-21 21 0,0 0 0,21 0 16,-42 21 0,0 21-1,0 0-15,0 0 16,21 0-16,0 0 0,-21 1 15,21-1-15,0 0 0,0 0 0,0 0 16,0 0-16,0 1 0,0-1 16,0 0-16,0 0 0,21-21 15,-21 21-15,0 0 16,21-21-16,0 0 0,-21 22 16,0-44 46,-21 22-62,21-21 16,-21 21-16,0 0 15,21 21 17,0 1-17,0-1 1,0 0-16,0 0 0,0 0 15,21-21-15,0 0 16,0 0-16,21 0 16,-20 0-16,-1 0 0,0 0 15,21 0-15,-21 0 0,22 0 16,-22-21-16,21 0 0,1 0 0,-1 0 16,-21-1-16,21 1 0,1 0 15,-1 0-15,0 0 0,-20-22 0,20 22 16,0-21-16,-21 21 0,1-22 0,20 22 15,-21-21-15,-21 21 0,21-22 16,-21 22-16,0 0 0,-21 21 31,0 0-31,0 21 0,0 0 16,-1 1-16,1-1 0,21 0 16,0 21-16,-21-21 0,21 1 0,0-1 15,0 0-15,0 0 0,0 0 16,0 0-16,0 1 0,21-22 0,-21 21 15,21 0-15,-21 0 0,22 0 16,-1-21-16,-21 21 0,0 1 16,0-1-1,-21 0 17,-1-21-17,1 0-15,0 0 16,0 21-1,0-21-15,0 0 16,-1 0 0,1 0-1,0 0-15</inkml:trace>
  <inkml:trace contextRef="#ctx0" brushRef="#br0" timeOffset="9107.2">4424 2096 0,'0'0'0,"-21"0"0,-1 0 0,1 0 16,0 0-16,42 0 47,0 0-47,1 0 15,20 0-15,-21 0 0,21 0 0,-20 0 16,20 0-16,0 0 0,22 0 16,-22 0-16,0 0 0,22 0 0,-22 0 15,22 0-15,-22 0 16,22 0-16,-1 0 0,1 0 0,-22 0 15,21 0-15,1 0 0,21 0 16,-22 0-16,22 0 0,-1 0 0,1 0 16,0 21-16,-1-21 0,1 0 15,0 0-15,-1 0 0,22 0 0,0 0 16,0 0-16,0 0 0,21 0 16,0 0-16,-21 0 0,21 0 0,0 0 15,0 0-15,0 0 0,21 0 16,0 0-16,-21 0 0,21 0 0,-21 0 15,21 0-15,0 0 16,1 0-16,-1 0 0,0 0 0,0 0 16,21 0-16,-20 0 0,-1 0 15,21 0-15,0 0 0,-20 0 0,20 0 16,-21 0-16,21 0 0,-20 0 0,20 0 16,-21 0-16,0 0 0,22 0 15,-22 0-15,0 0 0,0 0 0,0 0 16,0 0-16,1 0 0,-1 0 15,0 0-15,0 0 0,0 0 0,-21 0 16,21 0-16,1 0 0,-22 0 16,0 0-16,0 0 0,0 0 0,0 0 15,0 0-15,0 0 0,0 0 16,-22 0-16,1 0 0,0 0 16,0 0-16,0 0 0,-22 0 15,22 0-15,-21 0 0,0 0 0,-1 0 16,1 0-16,0 0 0,-22 0 0,1 0 15,-1 0-15,1 0 0,-22 0 16,0 0-16,1 0 0,-22 0 0,0 0 16,0 0-16,0 0 15,-42 0 48,0 0-48</inkml:trace>
  <inkml:trace contextRef="#ctx0" brushRef="#br0" timeOffset="12914.98">1143 3683 0,'0'-21'0,"0"0"15,0 0 1,0-1-16,0 1 16,0 0-16,0 0 15,0 0-15,0 0 16,0-1-16,-21 1 16,0 42 15,21 1-16,0-1-15,-22 0 0,22 0 16,0 21-16,0-20 0,0 20 16,-21 0-16,21 1 0,0-1 0,0 0 15,0 1-15,-21 20 0,21-21 16,-21 1-16,21-1 0,0 0 0,0 43 16,0-64-16,-21 22 15,21-22-15,0 0 0,0 0 16,0 0-16,0-42 47,0 0-47,0 0 15,21 0-15,0-1 0,0 1 16</inkml:trace>
  <inkml:trace contextRef="#ctx0" brushRef="#br0" timeOffset="13259.56">1355 3937 0,'0'21'0,"0"0"15,0 1-15,0-1 16,0 0-16,21-21 0,-21 21 16,21-21-16,0 0 15,0 0-15,0 0 16,1 0-16,-1 0 0,-21-21 15,21 21-15,0-21 0,-21 0 16,21-1-16,-21 1 16,0 0-16,0 0 15,-21 21 1,0 0 0,0 0-1,0 0-15,21 21 16,-22-21-16,22 21 15,22-21 17,-1 0-32</inkml:trace>
  <inkml:trace contextRef="#ctx0" brushRef="#br0" timeOffset="13958.66">2582 3302 0,'0'0'0,"0"-21"0,0 0 0,0-22 16,0 22-16,21 0 0,1 0 16,-22 0-16,21 21 0,-21-21 15,21-1-15,0 22 0,0-21 16,0 21-16,1 0 15,-1 0-15,0 21 0,0 1 16,0-1-16,0 0 0,22 21 16,-22 1-16,0-1 0,0 0 0,0 22 15,1-22-15,-1 0 0,0 22 16,0-22-16,-21 22 0,0-22 0,21 22 16,-21-22-16,0 0 0,0 1 15,0-1-15,0 0 0,0 1 0,0-22 16,0 21-16,0-21 0,0 0 15,0 1-15,0-1 16,0-42 0,0-1-16,0 1 15,0 0-15,0 0 0,0-21 16,0-1-16,0 22 0,0-21 0,0-22 16,21 22-16,-21-22 0,22 22 15,-22-21-15,21-1 0,0-21 0,-21 22 16,21-1-16,0 1 0,22 21 15,-22-1-15,0 1 0,0 21 0,0 0 16,0-1-16,1 1 0,-22 0 16,21 21-16,0 0 15,-21 21 17,0 0-32,0 1 15,0-1-15,0 0 0</inkml:trace>
  <inkml:trace contextRef="#ctx0" brushRef="#br0" timeOffset="15756.16">3831 3789 0,'0'-21'31,"0"0"-31,21-1 16,0 1-16,-21 0 0,0 0 15,0 0-15,0 0 0,0-1 16,0 1-16,0 0 0,0-21 16,0 21-16,0-1 0,0 1 0,0 0 15,-21 0-15,0 0 0,0 0 16,0 21-16,0 0 0,-1 0 0,1 0 16,0 0-16,0 21 0,0 0 15,-22 0-15,22 0 0,0 22 16,0-22-16,0 21 0,0 0 0,21 1 15,0-1-15,0 0 0,0 1 16,0-1-16,0 0 0,0 1 0,0-22 16,0 21-16,0-21 0,21 1 15,0-1-15,-21 0 0,21-21 16,0 0-16,0 21 0,1-21 0,-1 0 16,0 0-16,0-21 0,0 21 15,0-21-15,1 0 0,-1-1 0,0 1 16,0 0-16,0 0 0,-21 0 15,21-22-15,-21 22 0,22 0 0,-22-21 16,0 21-16,0-22 0,0 22 16,0-21-16,0 21 0,0-1 0,0 1 15,0 0-15,0 0 0,0 42 47,0 0-47,0 0 0,0 22 16,21-22-16,-21 0 0,0 21 15,0-20-15,21-1 0,-21 21 0,0-21 16,0 0-16,0 22 0,21-22 16,0 0-16,-21 0 0,21 0 0,1-21 15,-22 22-15,21-1 0,0-21 16,0 0-16,0 0 0,0 0 16,1 0-16,-1-21 0,0-1 15,0 1-15,0 21 0,0-21 0,1 0 16,-1 0-16,0 0 0,0-1 15,0-20-15,0 21 0,1 0 0,-1-22 16,-21 22-16,21 0 16,-21-21-16,0 21 0,0-1 0,0 1 15,0 0 1,-21 21-16,0 0 0,-1 0 0,1 0 16,21 21-16,-21 0 15,21 1-15,0-1 0,0 0 16,0 0-16,21 0 15,0 0-15,1 1 0,-1-1 0,0-21 16,-21 21-16,21 0 0,0-21 0,0 21 16,1 0-16,-22 1 15,21-22-15,-21 21 0,21 0 0,0-21 16,-21 21-16,21 0 16,0 0-16,1-21 0,-1 22 15,0-22-15,0 0 16,0 0-16,0 0 0,22 0 0,-22 0 15,0 0-15,0 0 0,22-22 16,-22 1-16,0 21 0,21-21 0,-21 0 16,22 0-16,-22 0 0,0-1 15,0 1-15,0 0 0,1 0 16,-1 0-16,0-22 0,0 22 0,-21 0 16,0-21-16,0 21 0,0-1 15,0 1-15,0 0 0,0 0 0,-21 21 16,0 0-16,0 0 0,-1 0 15,1 0-15,0 0 0,-21 21 0,21 0 16,-22 0-16,1 1 0,21-1 16,-22 0-16,22 0 0,-21 21 0,21-20 15,0 20-15,-1-21 0,22 0 16,0 22-16,0-22 0,0 0 0,0 0 16,0 21-16,22-20 15,-22-1-15,21 0 0,0-21 0,0 0 16,0 0-16,0 0 0,1 0 15,-1 0-15,0 0 0,0 0 16,0 0-16,0-21 0,1 0 0,-1 21 16,0-22-16,-21 1 0,21 0 15,0 0-15,-21 0 0,0 0 0,21-1 16,-21 1-16,22 0 0,-22 0 16,0 0-16,0-22 0,0 22 0,0 0 15,0 0-15,0 0 16,0 42-1,0 0 1,0 0-16,0 0 0,0 1 16,0-1-16,0 21 0,0-21 15,0 0-15,0 1 0,0-1 16,0 21-16,21-21 0,-21 0 0,21 1 16,-21-1-16,21-21 0,-21 21 15,21-21-15,0 0 0,1 0 0,-1 0 16,0 0-16,0 0 0,0 0 15,0 0-15,1-21 0,-1 0 0,0 21 16,21-22-16,-21 1 0,1 0 0,-1 0 16,0 0-16,21 0 0,-21-1 15,1 1-15,-22 0 0,21-21 16,0 21-16,-21-1 0,0 1 0,0 0 16,0 0-16,0 0 15,0 42 1,0 0-16,0 0 15,0 0-15,0 1 0,-21-1 0,21 0 16,-21 0-16,21 21 0,0-20 16,-22-1-16,22 0 0,0 0 15,0 0-15,0 0 16,22 1-16,-1-22 0,0 0 16,0 0-16,0 0 15,0 0-15,1-22 0,-1 1 0,0 21 16,0-21-16,0 0 0,0 21 0,-21-21 15,22 0-15,-1 21 16,-21-22-16,0 1 0,0 0 0,0 0 16</inkml:trace>
  <inkml:trace contextRef="#ctx0" brushRef="#br0" timeOffset="16139.13">5821 3366 0,'-21'0'0,"42"0"0,-64 0 0,22 0 0,0 0 15,0 0-15,0 21 0,0 0 16,-1 0-16,1-21 0,21 21 0,0 0 16,0 1-16,0-1 0,0 0 15,0 0-15,0 0 16,21-21 0,1 0-16,-1 0 15,0 0-15,0-21 16,0 0-16,0 21 0,1-21 0,-1 0 15,-21-1-15,0 1 0,21 0 16,-21 0-16,0 0 0,0 0 0,0-1 16,0 1-16,0 0 0,0 0 15,-21 0-15,0 21 0,-1 0 16,1 0-16,0 21 16,0 0-16,21 0 0,-21 0 15,21 1-15,-21-1 0,21 0 0,0 0 16,-22 0-16,22 0 0,0 1 15,0-1-15,0 0 16,22-21-16,-1 0 16,0 0-16,0 0 0</inkml:trace>
  <inkml:trace contextRef="#ctx0" brushRef="#br0" timeOffset="16923.25">6583 3344 0,'0'0'0,"21"-21"0,0-63 15,-21 62 1,0 1-16,0 0 0,0-21 0,0 21 16,0-1-16,0 1 0,0 0 15,0 0-15,-21 21 16,0 0-1,21 21-15,-21 0 0,21 0 0,0 1 16,0 20-16,0 0 0,0 22 0,-22-22 16,22 0-16,0 1 0,0 20 15,-21-20-15,21-1 0,0 0 0,0 1 16,0-22-16,0 21 16,-21-21-16,21 22 0,0-22 0,0 0 15,-21 0-15,21 0 16,0-42 31,0 0-47,0 0 15,0 0-15,0-1 0,21 1 16,0 0-16,0 0 0,1 0 0,20 0 16,-21-1-16,21 22 0,1-21 15,-22 21-15,21 0 0,1 0 0,-1 0 16,0 0-16,1 0 15,-1 0-15,-21 21 0,0 1 0,22-1 16,-22 0-16,-21 0 0,0 0 16,0 0-16,0 1 0,0 20 0,0-21 15,-21 0-15,-1 0 0,-20 1 0,21-1 16,-21 0-16,-1 0 0,1 0 16,0 0-16,-1 1 0,1-22 0,-22 21 15,22-21-15,21 0 0,-21 0 16,-1 0-16,22 0 0,-21 0 0,21 0 15,-1 0-15,1 0 16,21-21-16,0-1 16,0 1-16,21 21 15,1-21-15,-1 0 0,0 0 16,21 0-16,-21-1 0,22-20 0</inkml:trace>
  <inkml:trace contextRef="#ctx0" brushRef="#br0" timeOffset="17238.99">7345 3112 0,'0'0'0,"0"-22"0,0 1 0,21 0 15,-21 0-15,0 42 47,0 0-47,0 0 0,-21 22 16,21-1-16,0 0 0,0 1 0,0 20 15,0-20-15,-21 20 0,21 1 16,-22-22-16,22 0 0,-21 22 0,21-22 16,-21 0-16,21-20 0,0 20 15,0-21-15,0 21 0,0-20 0,-21-1 16,21 0-16,0 0 16,21-21-1,0 0 1,0-21-16,-21 0 15,22 0-15,-1 21 0,-21-22 0,21 1 16</inkml:trace>
  <inkml:trace contextRef="#ctx0" brushRef="#br0" timeOffset="17954.98">7556 3747 0,'0'0'0,"22"0"16,-1 0-16,0 0 15,0 0-15,0 0 16,0 0-16,1 0 0,-1 0 16,0 0-16,0-22 0,21 1 15,-20 21-15,-1-21 0,0 21 0,0-21 16,0 0-16,0 21 0,-21-21 16,0-1-16,0 1 0,0 0 0,0 0 15,0 0-15,-21 21 16,0 0-16,0 0 15,0 0-15,0 0 0,-22 0 16,22 21-16,0 0 0,0 0 0,0 22 16,-1-22-16,1 0 0,21 21 0,-21-21 15,21 1-15,-21 20 0,21-21 16,0 0-16,0 0 0,0 1 0,0-1 16,0 0-16,21-21 15,0 21-15,0-21 0,1 0 0,20 0 16,-21 0-16,21 0 0,-20 0 0,20 0 15,0 0-15,-21 0 0,22-21 16,-1 21-16,0-21 0,-20 0 0,20-1 16,0 1-16,-21 0 0,22 0 15,-22 0-15,0 0 0,0-1 0,0 1 16,1-21-16,-1 21 0,0 0 16,-21-1-16,0 1 0,0 0 0,0 0 15,-21 21 1,0 0-1,-1 21-15,1-21 0,0 21 0,0 0 16,0 1-16,21 20 0,0-21 16,0 0-16,0 0 0,0 1 15,0-1-15,0 0 0,21 0 16,0-21-16,-21 21 0,21-21 16,-21 21-16,21-21 0,-21 22 15,0-1 1,0 0-1,0 0 1,-21-21-16,0 0 0,0 21 16,0-21-1,0 0-15,-1 0 0,1 0 16,0 0-16,0 0 16,0 0-16,0 0 0,-1 0 15,1 0-15,-21 0 0,21 0 0</inkml:trace>
  <inkml:trace contextRef="#ctx0" brushRef="#br0" timeOffset="19118.02">1333 6075 0,'0'0'0,"-21"0"15,0 0-15,0 0 16,0 0-16,21-21 0,-21 0 16,21-1-16,0 1 15,0 0-15,0 0 16,0 0-16,21 21 0,0-21 16,0-1-16,0 22 0,0 0 15,1 0-15,-1 0 16,21 0-16,-21 0 0,0 22 15,1 20-15,20-21 0,-21 21 16,0-20-16,0 20 0,-21 0 0,0 1 16,0-1-16,0 0 0,0 1 15,-21 20-15,0-21 0,0 1 0,-21-1 16,20 0-16,-20 1 0,0-1 16,21-21-16,-22 0 0,1 22 15,21-22-15,-22-21 0,22 21 0,-21 0 16,21-21-16,0 0 0,-1 0 15,1 0-15,0 0 0,0 0 0,0-21 16,0 0-16,21 0 16,-22 0-16,22-22 0,0 22 15,0 0-15,0 0 0,0-22 16,0 22-16,0 0 0,22 0 16,-22 0-16,21 0 0,0-1 0,21 22 15,-21 0-15,1 0 0,-1 0 16,21 0-16,-21 22 0,22-1 15,-22 0-15,0 0 0,21 0 0,-21 0 16,1 1-16,-1 20 0,0-21 16,0 0-16,0 0 0,0 1 0,1-1 15,-1 0-15,-21 0 0,21 0 16,0-21-16,-21 21 16,21-21 15,0 0-16,-21-21-15,0 0 16</inkml:trace>
  <inkml:trace contextRef="#ctx0" brushRef="#br0" timeOffset="19442.83">2011 6456 0,'0'0'0,"0"21"0,21-21 15,0 0 1,0 0 0,0 0-16,1-21 15,-22 0-15,0 0 16,0-1 0,0 1-1,-22 21 1,1 0 15,21 21-31,-21 1 0,21-1 16,0 0-1,0 0 1,21-21 15</inkml:trace>
  <inkml:trace contextRef="#ctx0" brushRef="#br0" timeOffset="22672.02">3619 6054 0,'0'0'0,"0"-21"0,0-1 0,0 1 0,0 0 15,0 0 1,0 42 15,0 0-31,0 0 0,0 1 16,0-1-16,0 21 0,22-21 16,-22 22-16,0-1 0,0-21 0,0 21 15,0 1-15,0-1 0,0-21 16,0 22-16,0-22 0,0 21 0,0-21 15,0 0-15,0 1 0,0-1 16,0 0 0,-22-21-1,22-21-15,0 0 16,-21 21-16,21-22 0,0 1 0,0-21 16,0 21-16,0 0 0,0-22 15,0 22-15,0-21 0,0-1 0,21 22 16,1-21-16,-1 0 0,-21 20 15,21-20-15,0 21 0,0 0 0,0 0 16,1 21-16,-1 0 0,0 0 16,0 0-16,0 0 0,0 0 0,1 21 15,-1 0-15,-21 21 0,21-21 16,0 1-16,-21-1 0,0 21 16,0-21-16,21 22 0,-21-1 15,0-21-15,0 21 0,0-20 0,0-1 16,21 21-16,-21-21 0,0 0 15,0 1-15,22-44 32,-22 1-17,21 0-15,-21 0 0,21 0 0,-21 0 16,21-1-16,-21-20 0,21 21 16,0 0-16,-21-22 0,22 1 0,-1 21 15,-21-21-15,21 20 16,0-20-16,0 21 0,-21 0 0,21 0 0,1 21 15,-1 0 1,0 0-16,-21 21 16,0 0-16,21 0 0,-21 0 0,0 22 15,0-22-15,0 0 0,0 21 16,0-21-16,0 22 0,21-22 0,-21 21 16,0-21-16,0 1 0,21-1 15,1 0-15,-1 0 0,0 0 0,0 0 16,0-21-16,0 0 0,22 0 15,-22 0-15,21 0 0,1 0 16,-1-21-16,0 0 0,1 21 0,-22-21 16,21 0-16,0 0 0,-20-1 15,20-20-15,-21 21 0,21 0 0,-20-22 16,-1 22-16,0 0 0,-21-21 16,0 21-16,0-22 0,0 22 0,0-21 15,0 21-15,0-1 0,0 1 16,0 0-16,-21 21 0,0 0 15,-1 0-15,1 0 16,21 21-16,-21 0 0,0 22 0,0-22 16,0 0-16,21 21 0,0-20 0,0 20 15,0-21-15,0 21 0,0-20 16,0 20-16,0-21 0,0 21 0,21-20 16,0 20-16,0-21 0,0 0 15,0 0-15,1 1 0,20-22 16,-21 0-16,21 21 0,-20-21 0,-1 0 15,21 0-15,-21 0 0,22-21 16,-22 21-16,0-22 0,21 1 0,-21 0 16,1 0-16,20 0 0,-21 0 15,0-22-15,22 22 0,-22-21 0,0 21 16,0-22-16,0 1 0,0 0 0,1-1 16,-1 1-16,0-22 0,0 22 15,-21 0-15,0-22 0,21 22 0,0 0 16,-21-1-16,0 22 0,0 0 15,0 0-15,0 0 0,0 42 32,0 0-32,0 0 0,0 21 0,-21-20 15,0 20-15,21 0 0,0 22 16,0-22-16,-21 0 0,0 1 0,21-1 16,-21 0-16,21 1 0,0-1 0,0-21 15,0 22-15,0-1 0,0-21 16,0 0-16,0 22 0,0-22 0,21 0 15,0-21-15,0 21 0,0-21 16,0 0-16,22 0 0,-22 0 16,0 0-16,21 0 0,-20 0 0,-1-21 0,21 0 15,-21 0-15,22-1 16,-22 1-16,0 0 0,0-21 0,0 21 16,22-22-16,-22 22 0,-21-21 0,21-1 15,0 1-15,0 0 0,-21-22 16,0 22-16,0 0 0,0-22 0,0 22 15,0 21-15,0-22 0,0 22 16,0 42 15,-21 0-31,21 1 0,-21 20 0,21 0 0,-21 1 16,21-1-16,-21 0 0,21 1 16,0-22-16,0 21 0,-22 0 15,22 1-15,0-1 0,-21-21 0,21 22 16,0-1-16,0-21 0,0 0 15,0 22-15,0-22 0,0 0 16,0 0-16,21-21 31,1-21-31,-1 0 16,-21 0-16,21-1 0,0 1 16,-21 0-16,21 0 0,0-21 0,-21 20 15,22 1-15,-1 0 0,0 0 16,-21 0-16,21 0 0,-21-1 15,21 22-15,0 0 0,1 22 32,-22-1-32,0 0 0,0 0 0,0 0 15,0 0-15,0 1 0,0-1 0,0 0 16,21 21-16,0-21 0,-21 1 16,21-1-16,0 0 0,0 0 0,1 0 15,-1-21-15,0 0 0,21 21 16,-21-21-16,1 0 0,20 0 0,-21 0 15,0 0-15,0-21 0,22 0 0,-22 21 16,0-21-16,0 0 16,0 0-16,1-1 0,-1 1 0,0-21 15,0 21-15,0 0 0,0-22 0,-21 22 16,22 0-16,-1 0 0,0 0 16,-21-1-16,0 1 0,21 21 15,-21 21 1,0 1-1,0-1-15,0 0 0,-21 0 0,0 0 16,21 0-16,0 1 0,0-1 16,-21 0-16,21 21 0,0-21 0,0 1 15,0-1-15,0 0 16,21-21-16,0 0 16,0 0-16,0 0 15,0 0-15,1-21 16,-1 21-16,-21-21 0,21-1 0,0 1 15,0 0-15,-21 0 0,0 0 0,21 0 16,-21-1-16,0 1 0,0 0 16,0-21-16,0 21 0,0-1 0,0 1 15,0 0-15,0 0 0,-21 21 16,0-21-16,0 21 0,0 0 0,0 0 16,-1 0-16,1 0 0,0 21 15,21 0 1,21 0-1,0-21-15,22 0 16,-22 0-16,0 0 0,21 0 16,-20 0-16,20 0 0,-21 0 0,21 0 15,1 0-15,-1 0 0,-21 0 16,22 0-16,-1 0 0,-21-21 0,21 21 16,-20 0-16,-1 0 0,0-21 0,0 21 15,-42 0 16,0 0-31,0 0 16,-1 0-16,1 21 0,0-21 0,0 21 16,21 0-16,-21-21 0,21 22 0,-21-1 15,-1 0-15,22 0 16,0 0-16,0 0 0,-21 1 0,21-1 16,-21 0-16,21 0 0,0 0 15,0 0-15,0 1 16,21-1-16,0-21 0,1 21 15,-1-21-15,0 0 0,0 0 16,0 0-16,0 0 0,1 0 0,-1 0 16,0 0-16,0-21 0,0 0 0,0-1 15,1 22-15,-1-21 0,0 0 16,-21-21-16,21 21 0,-21-1 16,21-20-16,-21 21 0,21-21 0,-21 20 15,0-20-15,0 0 0,22-22 16,-22 22-16,21 0 0,-21-22 0,0 22 15,0-1-15,0 22 0,21-21 16,-21 21-16,0 0 0,0 63 31,0-21-31,0 0 0,0 22 16,0-1-16,0-21 0,0 21 16,0 1-16,0-1 0,-21 0 0,21 1 15,-21-22-15,21 21 0,0 1 16,0-22-16,0 0 0,0 21 0,0-21 15,0 1-15,0-1 0,0 0 0,0 0 16,0 0-16,0 0 0,0 1 16,21-22-16,-21 21 0,21-21 15,0 0-15,0 0 0,0 0 0,22 0 16,-22 0-16,0 0 0,0 0 0,0 0 16,22-21-16,-22 21 0,0-22 15,0 1-15,0 0 0,22 21 0,-22-21 16,0 0-16,0 0 0,0-1 15,1 1-15,-1 0 0,-21 0 16,0 0-16,21 0 0,-21-1 0,0 1 16,-21 21 15,21 21-31,-21 1 16,-1-1-16,22 0 15,0 0-15,0 0 0,0 0 16,0 1-16,0-1 15,22-21-15,-1 0 16,-21 21-16,21 0 16,0-21-16,-21 21 15,0 0 1,0 1 0,-21-1-1,0-21-15,0 21 0,-1-21 16,22 21-16,-21-21 0,0 0 15,0 0-15,0 0 16,0 0 0,-1 0-16,1 0 15,21-21-15,-21 21 0,0-21 16,21 0-16,-21 21 0</inkml:trace>
  <inkml:trace contextRef="#ctx0" brushRef="#br0" timeOffset="23039.05">5673 5948 0,'0'0'0,"-43"0"15,-41 0-15,62 0 16,44 0 0,20 0-16,0-21 15,-21 0-15,43 21 0,-22-22 16,1 22-16,20-21 0,1 21 0,-22-21 16,21 21-16,-20-21 0,20 0 15,-20 21-15,-1-21 0,0 21 0,1 0 16,-1-22-16,0 22 0,-21 0 15,22-21-15,-22 21 0,0 0 0,0 0 16,-42 0 31</inkml:trace>
  <inkml:trace contextRef="#ctx0" brushRef="#br0" timeOffset="24139.14">1587 9017 0,'0'0'0,"-21"0"0,0 0 15,0 0-15,0-21 16,0 0-1,-1 21-15,22-21 0,-21-1 16,21 1-16,0 0 0,0 0 16,21 0-16,1 0 0,-1-1 15,21 1-15,-21 21 0,0-21 16,22 21-16,-22 0 0,0 0 16,21 21-16,-20-21 0,-1 43 0,0-22 15,0 21-15,0-21 0,-21 22 16,0-1-16,0 0 0,0 1 0,0-22 15,-21 21-15,21 0 16,-42-20-16,21 20 0,-1-21 0,-20 0 16,21 22-16,-21-22 0,20-21 15,1 21-15,-21 0 0,21-21 0,0 0 16,-1 0-16,1 0 0,0 0 16,21-21-1,0 0 1,0 0-16,21-1 0,0 1 15,1 21-15,-1-21 0,0 0 16,21 21-16,-21 0 0,22 0 16,-22 0-16,21 0 0,-21 0 15,22 0-15,-22 21 0,0 0 0,0 0 16,0-21-16,1 22 0,-22-1 16,0 21-16,0-21 0,0 0 0,0 1 15,-22 20-15,1-21 0,0 0 16,0 22-16,-21-22 0,20 0 0,-20 0 15,0 0-15,21 0 0,-22 1 16,1-22-16,0 0 0,-1 21 0,1-21 16,0 0-16,-1 0 0,22 0 15,-21 0-15,-1 0 0,22-21 16,0-1-16,0 22 0,0-21 0,0 21 16,-1-21-16,22 0 15,-21 21-15,21-21 0,0 0 0,0-1 16,0 1-1,21 21-15,1-21 0,-1 21 16,0-21-16,21 0 0,-21 21 16,22-21-16,-22-1 0</inkml:trace>
  <inkml:trace contextRef="#ctx0" brushRef="#br0" timeOffset="24355.08">2371 9208 0,'21'0'0,"-42"0"0,63-22 93,-21 22-93</inkml:trace>
  <inkml:trace contextRef="#ctx0" brushRef="#br0" timeOffset="27818.95">4170 8551 0,'0'0'0,"21"-21"16,0-21-16,-21 21 16,0 0-16,0-1 0,0 1 0,0 0 15,0 0-15,-21 0 0,0 21 16,0-21-16,-22 21 0,22 0 0,-21 0 15,-1 0-15,1 0 0,0 0 16,-22 0-16,22 21 0,-22 0 16,22 21-16,0-21 0,-22 22 15,22-1-15,0 0 0,-1 22 0,22-22 16,-21 22-16,21 20 0,-1-20 16,1-1-16,21 22 0,-21-21 0,21-1 15,0 1-15,0-1 0,0-21 0,21 22 16,0-22-16,1 1 0,20-1 15,-21 0-15,21-21 0,1 1 0,-1-1 16,-21 0-16,43 0 16,-22-21-16,0 0 0,1 0 0,-1 0 15,0-21-15,1 0 0,-1 0 0,0-22 16,1 22-16,-22-21 0,21 21 16,1-22-16,-1 1 0,-21 21 0,21-22 15,-20 1-15,-1 0 0,0-1 16,0 22-16,-21-21 0,0 0 0,0-1 15,0 22-15,0 0 0,0 0 16,0 0-16,0-1 0,-21 22 16,0 0-16,0 0 0,-1 0 15,22 22-15,-21-1 0,0 0 16,21 0-16,-21 21 0,21-20 16,0 20-16,0 0 0,0-21 15,0 22-15,0-22 0,0 21 0,0 1 16,0-22-16,0 0 0,0 21 0,21-21 15,0 1-15,0-1 0,1-21 16,-1 21-16,21 0 0,-21-21 0,22 0 16,-22 0-16,21 0 0,-21 0 15,22-21-15,-22 0 0,21 0 0,-21-1 16,0 1-16,1 0 0,20 0 0,-21 0 16,-21-22-16,21 22 0,-21-21 15,0 21-15,0-22 0,0 1 0,0 0 16,-21-1-16,0 1 15,0 21-15,0-21 0,-22-1 0,22 22 16,0 0-16,-21 0 0,20 21 0,1 0 16,0 0-16,0 0 0,0 21 15,0 0-15,-1 0 0,1 22 0,21-1 16,0-21-16,0 21 0,0 22 16,0-22-16,0 1 0,0-1 0,0-21 15,21 21-15,-21 1 0,22-22 16,-1 0-16,0 0 0,0 0 0,0 1 15,0-1-15,1-21 0,-1 0 0,21 0 16,-21 0-16,0 0 0,22 0 16,-22-21-16,21-1 0,-21 1 15,22 0-15,-22 0 0,21 0 0,-21 0 16,22-1-16,-22 1 0,0-21 16,0 21-16,0-22 0,1 22 0,-1 0 15,0-21-15,-21 21 0,0-1 16,0 1-16,0 42 15,0 1 1,0-1-16,0 0 0,0 0 16,0 21-16,0-20 0,0-1 0,0 0 15,0 21-15,0-21 0,0 1 0,0-1 16,0 0-16,0 0 0,0 0 16,0 0-16,0 1 15,21-22 16,-21-22-31,21 22 16,-21-21-16,0 0 0,0 0 16,21 0-16,1 0 0,-22-22 0,21 22 15,0-21-15,-21 21 0,21-22 0,0 22 16,0-21-16,1 21 0,-1-1 16,0 1-16,0 21 0,0 0 15,0 0-15,1 0 0,-1 0 0,0 21 16,-21 1-16,0-1 0,21 0 15,-21 21-15,21-21 0,-21 1 16,21-1-16,-21 21 0,0-21 0,0 0 16,0 1-16,22-1 0,-22 0 15,21 0-15,-21 0 0,0 0 0,21-21 16,0 22-16,0-22 0,0 0 0,1 0 16,-1 0-16,0 0 0,0 0 15,0 0-15,22-22 0,-22 22 0,0-21 16,0 0-16,21 21 0,-20-21 15,-1 0-15,0 0 0,0-1 16,0-20-16,0 21 0,1 0 0,-1-22 0,-21 22 16,21 0-16,-21-21 15,0 21-15,0-1 0,-21 22 16,0 0-16,-1 0 0,1 0 16,0 22-16,0-1 15,0 0-15,21 0 0,0 0 0,0 0 16,0 1-16,0-1 0,0 0 0,0 0 15,0 0-15,0 0 0,21-21 16,0 22-16,0-1 0,0 0 16,1-21-16,-1 0 0,0 21 15,0-21-15,0 0 16,0 0-16,-21-21 31,-21 21-15,0 0-16,0-21 0,0 21 15,0 0-15,-1 0 16,1 0 0,0 21-16,21 0 15,0 0 1,21 0 0,0-21-16,1 0 0,-1 0 0,0 0 15,0 0-15,0 0 0,0 0 16,22 0-16,-22 0 0,21 0 0,-21 0 15,22-21-15,-1 21 0,-21-21 16,22 0-16,-22 0 0,21 21 0,-21-21 16,0-22-16,22 22 0,-22-21 15,0 21-15,0-22 0,0-20 0,1 20 16,-1-20-16,0 21 0,0-22 0,-21 1 16,0-1-16,0 1 0,0 20 15,0-20-15,0 20 0,0 1 0,0 0 16,-21-1-16,21 22 0,-21 0 0,0 0 15,21 0-15,-22 21 16,1 0-16,21 21 16,-21 0-16,21 0 15,0 0-15,0 22 0,0-22 0,0 21 16,-21 1-16,21-1 0,0 0 0,0 22 16,0-22-16,-21 22 0,21-22 15,0 21-15,0-20 0,0-1 0,0 0 16,0 1-16,0-1 0,0 0 0,0 1 15,0-22-15,0 21 0,0-21 16,0 1-16,0-1 0,21 0 0,0 0 16,0 0-16,0-21 0,1 0 0,20 21 15,-21-21-15,21 0 0,-20 0 16,20 0-16,-21 0 0,21-21 16,-20 21-16,20-21 0,-21 0 0,0 0 15,22 0-15,-22-1 0,0 1 16,0 0-16,-21 0 0,21-21 0,-21 20 15,0-20-15,21 21 0,-21-21 0,0 20 16,0 1-16,0 0 0,-21 21 16,0 0-16,0 0 15,0 0-15,0 0 0,21 21 0,0 0 16,0 1-16,-22-1 0,22 0 16,0 0-16,0 0 0,0 0 0,0 1 15,0-1-15,0 0 0,43 0 16,-43 0-16,0 0 0,21 1 15,0-22-15,-21 21 0,21 0 16,0-21-16,1 0 16,-22 21-16,21-21 15,0 0-15,0 0 0,0 0 16,0 0-16,1 0 0,-1-21 16,0 0-16,0 21 15,21-21-15,-20-1 0,-1 1 16,0 0-16,0 0 0,21 0 0,-20 0 0,-1-1 15,0-20-15,-21 21 16,0 0-16,21 21 0,-21-21 0,0-1 0,-21 22 47,0 0-31,21 22-1,0-1 1,0 0-16,0 0 31,21-21-31,-42 0 78,0 0-62,21-21 31,0 42 15,0 0-62,0 0 16,0 1-16,0-1 15,0 0-15,0 0 0,0 0 0,21 0 16,-21 1-16,21-1 0,-21 0 16,21 0-16,-21 0 0,21-21 15,-21 21-15,21-21 0,1 22 16,-1-22-16,0 0 16,0 0-16,0 0 15,0 0-15,1-22 16,-1 22-16,-21-21 0,21 0 15,0 21-15,0-21 0,0 0 16,-21 0-16,22-1 0,-1-20 0,0 21 0,-21 0 16,21-22-16,-21 22 15,21-21-15,-21 21 0,0 0 0,21-1 16,1 22-16,-22 22 31,0-1-31,0 0 0,0 0 0,0 21 16,0-20-16,0-1 0,0 21 0,0-21 15,0 0-15,0 22 0,0-22 16,0 0-16,0 0 0,0 0 0,21 1 16,0-22-16,-21 21 0,21-21 0,0 21 15,0-21-15,1 0 0,-1 0 16,0 0-16,0 0 0,21-21 0,-20 0 16,-1 21-16,0-22 0,0 1 15,0 0-15,22 0 0,-43 0 16,21 0-16,0-1 0,0 1 0,-21 0 15,21 0-15,-21 0 0,0 0 16,0-1-16,0 1 0,0 0 0,0 0 16,0 0-16,0 0 15,-21 21 1,0 21 0,21 0-1,-21 0-15,21 0 0,0 0 16,0 1-16,0-1 0,0 0 0,0 0 15,0 0-15,0 0 0,0 1 16,0-1-16,0 0 16,0 0-16,0 0 0,0 0 15,21-21 1,0 0-16,0 0 16,0 0-16,1-21 15</inkml:trace>
  <inkml:trace contextRef="#ctx0" brushRef="#br0" timeOffset="28555.1">9186 8615 0,'0'0'0,"0"-42"0,0 20 16,0 1-16,-21 0 0,0 0 0,0 21 15,0 0-15,-1 0 0,1 0 0,0 0 16,0 0-16,0 0 0,0 0 15,-1 21-15,1 0 0,0 0 0,0 1 16,0 20-16,21 0 0,-21 1 16,21-1-16,-22 0 0,22 1 15,-21 20-15,21-21 0,0 1 0,0 20 0,0-20 16,0-1-16,0 0 0,0-21 16,0 22-16,0-1 0,0-21 15,0 0-15,0 1 0,0-1 0,21 0 16,-21 0-16,22 0 0,-1-21 0,0 21 15,0-21-15,0 0 16,0 0-16,1 0 0,-1 0 16,0-21-16,0 21 0,0-21 0,0 0 15,1 0-15,-1 0 0,0-1 16,0 1-16,0 0 0,0 0 0,1 0 16,-22-22-16,21 22 0,-21 0 15,21 0-15,-21 0 0,0 0 0,0 42 47,0 0-47,-21 0 0,21 0 0,-21 0 16,21 1-16,-22 20 0,22-21 0,0 0 15,0 0-15,0 1 0,0-1 16,0 0-16,0 0 0,0 0 16,22-21-16,-1 0 0,21 0 15,-21 0-15,0 0 0,1 0 16,-1 0-16,0-21 0,0 21 0,0-21 15,0 21-15,1-21 0,-1 0 0,0-1 16,0 1-16,-21 0 0,0 0 16,21 0-16,-21 0 0,0-22 15,0 22-15,0 0 0,0 0 0,0-22 16,0 22-16,-21 21 0,0-21 16,0 21-16,0 0 0,-1 0 0,1 0 15,0 0-15,0 21 0,0-21 0,-22 21 16,22 1-16,0-1 0,0 0 15,21 0-15,-21 0 0,21 0 0,-21 1 16,21-1-16,0 0 0,0 0 16,21-21-16,0 21 15,0-21-15,0 0 0,22 0 0,-22 0 16,0 0-16,21 0 0,1 0 16,-1-21-16</inkml:trace>
  <inkml:trace contextRef="#ctx0" brushRef="#br0" timeOffset="28972.74">9906 9123 0,'0'0'0,"0"-21"0,0-22 16,0 22-16,0 0 0,0 0 15,0 0-15,0 0 0,0-1 0,0 1 16,21 21 0,0 0-16,0 0 0,1 0 15,-1 0-15,0 0 16,-21 21-16,21 1 0,0-1 15,0 0-15,1 0 0,-22 0 0,21 0 0,-21 1 16,21 20-16,-21-21 0,0 0 16,0 0-16,0 1 0,0-1 15,0 0-15,0 0 0,0 0 0,-21 0 16,0-21-16,21 22 16,-22-22-16,1 0 0,0 0 15,0 0 1,21-22-16,0 1 15,0 0-15,21 0 16,-21 0-16,21-22 16,0 22-16,1 0 0,20-21 0,-21 21 15,0-22-15,22 22 0,-1-21 16,-21 21-16,0-1 0,22 1 0,-22 0 16,0 0-16,0 0 0,0 21 0,-21-21 15,21 21-15</inkml:trace>
  <inkml:trace contextRef="#ctx0" brushRef="#br0" timeOffset="29282.77">9038 8721 0,'0'0'0,"-21"0"0,0 0 0,21-21 16,21 21-1,0-22-15,0 22 0,22 0 16,-1 0-16,0-21 0,1 21 0,-1 0 16,21-21-16,-20 21 0,-1 0 0,22-21 15,-22 21-15,0-21 0,1 21 16,-1 0-16,0 0 0,-21-21 0,22 21 15,-22 0-15,0 0 0,-21-22 47,-21 22-47,0 0 0,-22 0 0</inkml:trace>
  <inkml:trace contextRef="#ctx0" brushRef="#br0" timeOffset="29580.51">7366 8721 0,'0'0'0,"-21"0"16,0 0-16,42 0 15,0 0 1,21 0-16,-21-21 0,22 21 0,-1 0 15,0-22-15,1 1 0,-1 21 0,0 0 16,-20-21-16,20 21 0,0 0 16,-21 0-16,1 0 0,-1-21 0,0 21 15,0 0-15,-21-21 32,0 0-17,0-1-15</inkml:trace>
  <inkml:trace contextRef="#ctx0" brushRef="#br0" timeOffset="30702.86">10393 3683 0,'0'0'0,"-21"0"16,-1 0-1,1 0-15,0 0 16,0 0 0,42-21 30,21 21-46,1 0 0,-1 0 0,0-21 16,1 21-16,20-21 0,1 21 0,-1 0 16,22-22-16,-22 22 0,22 0 15,0 0-15,-1-21 0,-20 21 0,21 0 16,-22 0-16,1 0 16,-1 0-16,-21 0 0,1 0 0,20 0 15,-20 0-15,-22 0 0,21 0 16,-21 0-16,0 0 0,1 0 0,-1 0 15,0 0-15,-42 0 47,0 0-47,-1 0 16,1 0-16,0 0 0,0 0 0,0 0 16,-22 0-16,22 0 0,-21 0 0,21 0 15,-22 0-15</inkml:trace>
  <inkml:trace contextRef="#ctx0" brushRef="#br0" timeOffset="31102.67">10562 3577 0,'0'0'0,"-21"0"0,0 0 15,0 0-15,42 0 47,0 0-31,0 0-16,0 0 0,22 0 15,-1 0-15,0 0 0,22 0 16,-1 0-16,-20 0 0,20 0 0,1 0 16,-1 0-16,1 0 0,-1 0 15,1-21-15,-22 21 0,21 0 0,-20 0 16,-1 0-16,0 0 0,1 0 15,-22 0-15,21 0 0,-21 0 0,1 0 16,-1 0-16,0 0 0,0 0 0,0 0 16,-21-21 31,-21 21-32,0 0 1,0-21-16</inkml:trace>
  <inkml:trace contextRef="#ctx0" brushRef="#br0" timeOffset="31683.4">11578 3154 0,'0'0'15,"-21"0"-15,21-21 0,-21 21 16,0 0 0,21 21 15,0 0-15,21 0-16,0 0 0,0 1 15,0-1-15,-21 0 0,21 0 0,1 0 16,20 0-16,-21 1 0,0-22 0,0 21 15,22 0-15,-22-21 0,0 21 16,21-21-16,-20 0 0,20 21 0,-21-21 16,0 0-16,22 0 15,-22 0-15,0 0 0,0 0 0,0 0 16,0 0-16,1 0 0,-1 0 16,-42 21 30,-1-21-46,1 22 0,0-22 0,-21 21 16,-1 0-16,22-21 0,-21 21 16,0 0-16,-1 0 0,-20 1 0,20-1 15,1 0-15,0 0 0,-1 21 16,1-20-16,0-1 0,-1 0 0,1 0 16,21 0-16,0 0 0,0-21 0,-1 22 15,22-1-15,0 0 16,0 0-1,22-21 48,-22-21-63,21 0 0,0 21 16,0-21-16</inkml:trace>
  <inkml:trace contextRef="#ctx0" brushRef="#br0" timeOffset="36603.12">14478 3175 0,'0'-21'31,"0"0"-15,21 21 0,0 0-16,0-21 0,1 21 15,-1-22-15,0 1 0,0 21 16,21-21-16,-20 21 0,-1-21 0,21 0 16,-21 21-16,0-21 0,1-1 15,-1 22-15,0-21 0,0 21 0,-21-21 16,0 0-16,-21 0 15,0 21-15,-22 0 16,22 0-16,-21 0 0,-22 0 16,22 0-16,0 21 0,-22 0 0,22-21 15,-22 21-15,22 0 0,0 1 16,-1-1-16,22 0 0,0 0 0,0 0 16,21 0-16,0 1 0,0-1 15,0 0-15,21 21 0,0-21 0,22 1 16,-22-1-16,21 0 0,0 0 15,-20 0-15,20 0 0,0 1 16,-21 20-16,22-21 0,-22 0 0,0 0 16,0 1-16,0-1 0,-21 21 15,0-21-15,0 0 0,0 1 0,-21 20 16,0-21-16,0 0 0,-21 0 16,-22 1-16,22-1 0,-22 0 0,22-21 15,-22 21-15,1-21 0,-1 0 0,1 0 16,-1 0-16,22 0 0,-21 0 15,20 0-15,1 0 0,21-21 16,-22 0-16,1 0 0,21-1 0,0 1 16,0-21-16,-1 0 0,1-1 15,21 1-15,0 0 0,0-1 16,0 1-16,0 0 0,0-1 0,21 22 16,1 0-16,-1 0 0,0 21 15,0 0-15,21 0 0,1 21 0,-22 0 16,21 0-16,1 0 0,-22 22 0,21-22 15,-21 21-15,0 1 0,22-22 16,-22 21-16,-21-21 0,21 22 0,-21-22 16,21 0-16,-21 0 0,0 0 15,0 0-15,21 1 0,-21-1 0,22-21 16,-22 21-16,21-21 16,0 0-16,0 0 0,0 0 15,0-21-15,1 0 0,-1 21 16,21-22-16,-21 1 15,0 0-15</inkml:trace>
  <inkml:trace contextRef="#ctx0" brushRef="#br0" timeOffset="36912.07">15176 2646 0,'0'21'16,"0"0"-16,0 0 0,-21 22 16,21-1-16,-21 0 0,21 1 0,-21-1 15,21 0-15,0 22 0,0-22 0,-21 1 16,0 20-16,21-21 0,-22 22 16,22-22-16,-21 1 0,0 20 0,0-21 15,21-20-15,-21 20 0,21-21 16,-21 21-16,21-20 0,0-1 15,21-21 17,0 0-32,-21-21 0,21-1 15,0 1-15,-21 0 16</inkml:trace>
  <inkml:trace contextRef="#ctx0" brushRef="#br0" timeOffset="37311.03">15325 3239 0,'21'-22'0,"-42"44"0,63-44 0,-42 44 32,0-1-32,0 0 0,0 0 0,0 0 15,0 0-15,0 1 0,-21 20 0,21-21 16,-21 0-16,21 0 16,0 22-16,0-22 0,0 0 0,0 0 15,0 0-15,0 1 16,21-22-16,0 0 0,0 0 15,0 0-15,0 0 0,1 0 16,-1 0-16,21 0 0,-21-22 0,0 1 16,22 0-16,-22 21 0,0-21 0,0-21 15,0 20-15,1 1 0,-22 0 16,0-21-16,0 21 0,0-22 0,0 1 16,0 21-16,0-22 0,0 22 15,-22 0-15,1 21 0,0-21 0,0 21 16,0 0-16,0 0 15,-1 0-15,-20 0 0,21 0 0,0 21 16,-22-21-16,22 21 0,0-21 16,0 21-16,21 1 0,-21-22 15</inkml:trace>
  <inkml:trace contextRef="#ctx0" brushRef="#br0" timeOffset="37571.01">15198 3069 0,'0'0'0,"-22"0"0,22-21 32,22 0-17,-1 21-15,0 0 0,0 0 16,0 0-16,22 0 0,-22-21 0,0 21 15,21 0-15,-21 0 0,22 0 16,-22 0-16,0 0 0,21 0 0,-20-21 16,-1 21-16,0 0 0,0 0 0,0 0 15,0 0 1,1 0-16,-22 21 31,0 0-31</inkml:trace>
  <inkml:trace contextRef="#ctx0" brushRef="#br0" timeOffset="38047.71">15811 3217 0,'22'0'47,"-22"-21"-47,21 21 0,-21-21 15,21 21 1,0 0-16,0 0 16,0 0-16,1 0 0,-1 21 15,0 0-15,0 1 16,-21-1-16,0 0 0,21 21 0,-21-21 16,21 1-16,-21 20 0,0-21 15,0 0-15,0 22 0,0-22 0,0 0 16,-21 0-16,0 0 0,21 0 15,0 1-15,0-44 47,0 1-47,0 0 16,21 0-16,-21 0 16,21 0-16,1-22 0,-22 22 0,21 0 15,0-21-15,-21 20 0,21-20 16,0 21-16,0 0 0,1 0 0,-1-1 15,0 1-15,0 0 0,0 21 16,0-21-16,1 21 0,-1 0 0,0 0 16,-21-21-16,21 21 0,0 0 15</inkml:trace>
  <inkml:trace contextRef="#ctx0" brushRef="#br0" timeOffset="38403.21">16446 3387 0,'0'21'16,"0"-42"-16,0 63 0,22-42 16,-1 0-16,0 0 15,0 0-15,0 0 0,0 0 16,1 0-16,-1-21 0,0 21 16,21-21-16,-21 0 0,1 21 0,-1-22 15,0 1-15,0 0 16,0 0-16,-21 0 0,0 0 0,0-1 15,21 1-15,-21 0 0,0 0 16,0 0-16,-21 21 0,0 0 16,0 0-16,0 0 0,0 21 15,-22-21-15,22 42 0,-21-21 0,-1 1 16,22 20-16,0 0 0,0-21 0,0 22 16,0-1-16,21-21 0,0 0 15,0 22-15,0-22 0,0 0 0,21-21 16,0 21-16,0 0 0,0-21 15,22 0-15,-22 0 0,0 0 0,21 0 16,-21 0-16,22 0 0,-22 0 16,0-21-16,21 21 0,-20-21 15,20 0-15,-21 0 0</inkml:trace>
  <inkml:trace contextRef="#ctx0" brushRef="#br0" timeOffset="38907.07">17992 2900 0,'0'0'0,"0"-21"0,0 0 0,0-1 15,0 1-15,0 0 0,0 0 16,0 0-16,0 0 0,0-1 15,0 44 1,0-1 0,0 0-16,0 21 0,0 1 0,0-1 15,0 0-15,0 1 0,0-1 16,0 0-16,0 22 0,0-22 0,-22 0 16,22 1-16,-21-1 0,21 0 15,0 1-15,0-1 0,-21-21 0,21 0 16,-21 22-16,21-22 0,0 0 15,0 0-15,21-21 32,0-21-17,-21 0-15,21 0 0,1 0 0</inkml:trace>
  <inkml:trace contextRef="#ctx0" brushRef="#br0" timeOffset="39662.61">18394 2773 0,'0'0'0,"0"-21"16,0 42-16,-21 0 15,21 0-15,-22 0 0,22 22 16,-21-22-16,21 21 0,-21 1 0,0-1 16,21 0-16,0 1 0,-21-1 15,21 21-15,-21-20 0,21-1 16,0 0-16,0 1 0,-22-22 15,22 21-15,0-21 0,-21 22 0,21-22 16,0 0-16,0 0 0,0 0 16,0-42 31,0 0-47,0 0 0,0 0 15,0 0-15,21-1 0,1-20 16,-22 21-16,21-21 0,0 20 0,0-20 15,0 21-15,0 0 0,1 0 16,-1-1-16,0 1 0,0 21 16,0 0-16,0 0 0,1 0 15,-1 21-15,-21 1 0,0-1 0,0 21 16,21-21-16,-21 0 0,0 1 0,0 20 16,0-21-16,0 0 0,21 0 15,-21 1-15,0-1 0,0 0 0,21 0 16,0-21-16,1 21 0,-1-21 15,0 0-15,0 0 0,21 0 16,-20 0-16,-1 0 0,21 0 16,-21 0-16,22 0 0,-22-21 15,21 0-15,-21 21 0,22-21 16,-22 0-16,0-1 0,0-20 0,0 21 16,0 0-16,1-22 0,-22 22 15,0-21-15,0 21 0,0 0 0,0-1 16,0 1-16,-22 21 15,1 0-15,21 21 16,-21-21-16,0 22 0,0 20 16,0-21-16,21 0 0,0 22 0,-22-22 15,22 0-15,0 21 0,0-21 16,0 1-16,0-1 0,0 0 0,0 0 16,0 0-16,0 0 0,22-21 15,-1 22-15,0-22 0,0 0 16,0 0-16,0 0 0,1 0 0,-1 0 15,21 0-15,-21 0 0,0 0 16,22 0-16,-22-22 0,0 1 0,0 21 16,0-21-16,1 0 0,-1 0 15,-21 0-15,0-1 0,0-20 0,0 21 16</inkml:trace>
  <inkml:trace contextRef="#ctx0" brushRef="#br0" timeOffset="39903.76">18119 3133 0,'0'0'0,"-64"0"16,85 0 15,0-21-16,22 21-15,-22 0 0,0 0 16,21-22-16,1 22 0,-22 0 0,21 0 16,1-21-16,-22 21 0,21 0 15,-21 0-15,22-21 0</inkml:trace>
  <inkml:trace contextRef="#ctx0" brushRef="#br0" timeOffset="40663.91">20426 3069 0,'0'0'0,"0"-21"0,0 0 16,0 0-16,0 0 0,0-1 15,0 1-15,0 0 0,0 0 16,0 0 0,0 42-1,21 0-15,-21 0 16,0 22-16,21-1 0,0 0 15,0 1-15,1 20 0,-1 1 0,0-22 16,0 21-16,-21-20 16,0 20-16,21-20 0,-21-1 0,0 0 15,0-21-15,0 22 0,0-22 0,0 0 16,0 0-16,0 0 0,-21-21 16,21 22-16,0-44 31,0 1-31,0 0 15,0 0-15,0-21 0,21 20 16,0-20-16,1 0 0,-22-22 0,21 22 16,0-22-16,0 1 0,0 21 15,22-22-15,-22 1 0,0-1 0,0 22 16,21-22-16,-20 22 16,-1 0-16,21 20 0,-21-20 0,0 21 15,-21 0-15,22 21 16,-1 0-16,-21 21 15,0 0-15,0 0 0,0 0 16,0 1-16,0-1 0,0 0 0,0 0 16,0 0-16,0 22 0,-21-22 15,21 0-15,-22 0 0,22 0 0,0 0 16</inkml:trace>
  <inkml:trace contextRef="#ctx0" brushRef="#br0" timeOffset="42590.69">21294 3620 0,'21'21'0,"0"-21"15,0 0-15,0 0 16,0 0-16,1-21 0,-1-1 16,0 22-16,-21-21 15,0 0-15,21 0 0,-21 0 16,0 0-16,0-1 0,0-20 15,0 21-15,0 0 0,0 0 0,-21-22 16,21 22-16,-21 0 0,0 21 16,-1-21-16,1 21 0,0 0 15,0 0-15,0 0 0,0 21 0,-1 0 16,1 0-16,0 22 0,0-22 16,0 21-16,0 0 0,-1 1 0,22-22 15,0 21-15,0 1 0,0-22 16,0 0-16,0 0 0,0 0 0,0 0 15,22 1-15,-1-22 16,0 21-16,0-21 0,0 0 16,0 0-16,1 0 0,-1-21 15,0 21-15,0-22 0,0 22 0,0-21 16,1 0-16,-22 0 0,21 0 16,0 0-16,-21-1 0,0 1 0,21-21 15,-21 21-15,21-22 0,-21 22 16,0-21-16,0 21 0,0 0 15,0-1-15,0 1 0,0 0 0,0 42 32,0 0-32,0 1 0,0-1 0,0 21 15,0-21-15,0 22 0,0-1 16,0-21-16,0 21 0,0-20 0,0 20 16,21-21-16,-21 0 0,22 0 15,-1 1-15,0-22 0,0 21 0,0-21 16,0 0-16,1 0 15,20 0-15,-21 0 0,21 0 0,-20 0 16,20-21-16,-21-1 0,21 22 16,1-21-16,-22 0 0,21-21 0,-21 21 15,1-22-15,20 1 0,-21 0 16,0-1-16,0-20 0,1-1 0,-22 22 16,21-22-16,0 1 0,-21 21 0,21-1 15,-21-20-15,0 20 0,0 22 16,0-21-16,0 21 0,0 0 0,0-1 15,-21 44 1,0-1-16,21 0 16,-21 21-16,21-21 15,-22 22-15,22-1 0,-21 0 0,0 1 16,21 20-16,0-20 0,0-1 16,-21 21-16,21-20 0,0-1 0,0 0 15,0 1-15,0-1 0,0-21 16,0 22-16,0-22 0,0 0 0,0 0 15,0 0-15,21 0 0,0 1 16,0-22-16,1 0 0,-1 0 16,0 0-16,0 0 0,0 0 15,0 0-15,1-22 0,-1 22 16,0-21-16,0 0 0,0 0 16,0 0-16,1 0 0,-22-1 15,21 1-15,0-21 0,0 21 0,0-22 16,-21 22-16,0 0 0,21 0 15,-21 0-15,22 21 0,-22 21 32,0 0-32,0 0 0,0 0 15,0 1-15,0-1 0,0 21 16,0-21-16,0 0 0,0 1 0,0-1 16,0 0-16,0 0 15,0 0-15,21 0 0,0-21 16,0 0-16,0 0 15,0 0-15,1 0 16,-1 0-16,0 0 0,0 0 0,0 0 16,0-21-16,1 0 0,-1 0 15,0 0-15,0 0 0,0-1 0,0 1 16,22-21-16,-22 21 0,0-22 16,0 22-16,0-21 0,-21 21 0,22 0 15,-22-1-15,21 1 0,-21 42 31,0 1-15,0-1-16,0 0 16,-21 21-16,-1-21 0,22 1 15,0-1-15,0 21 0,0-21 0,0 0 16,0 1-16,0-1 0,0 0 16,0 0-16,0 0 0,22-21 0,-1 21 15,0-21-15,0 22 0,0-22 16,0 0-16,1 0 0,-1 0 15,0 0-15,21 0 0,1 0 16,-22-22-16,0 22 0,0-21 16,0 0-16,0 0 0,1 0 0,-1 0 15,0-1-15,-21-20 0,21 21 16,0-21-16,-21 20 0,0-20 0,0 21 16,0 0-16,0 0 0,0-1 15,0 1-15,-21 21 31,0 21-31,0 1 0,21-1 16,-21 0-16,21 21 0,0-21 0,-22 1 16,22-1-16,-21 21 0,21-21 15,0 0-15,0 1 0,0-1 0,0 0 16,0 0-16,0 0 0,21 0 16,1 1-16,-1-22 15,0 21-15,0-21 0,0 0 16,0 0-16,1 0 0,20 0 0,-21 0 15,0 0-15,0-21 0,22 21 16,-22-22-16,21 1 0,-21 0 16,22 21-16,-22-42 0,21 21 0,1-1 15,-1-20-15,-21 0 0,21 21 16,-20-22-16,20 1 0,-21 0 0,21-1 16,-20 1-16,-1 0 0,-21 20 15,0 1-15,0 0 0,0 0 0,-21 21 16,-1 0-16,1 21 15,0 0-15,0 0 0,0 1 16,0 20-16,-1 0 0,22-21 0,0 22 16,0-22-16,0 21 0,0-21 15,0 22-15,22-22 0,-1 0 16,0 0-16,0 0 0,0 1 0,-21-1 16,21 0-16,1-21 0,-1 21 15,-21 0-15,21-21 0,-21 21 0,0 1 16,0-1-16,-21 0 15,0-21 1,-1 0-16,1 0 0,0 0 16,0 0-16,0 0 0,0 0 0,-1 0 15,1 0-15,0 0 0,0 0 16,0 0-16,0 0 16,-1 0-16,1 0 0,0 0 0,0 0 15,0 0-15,-22 0 16,22 0-16,0 0 0</inkml:trace>
  <inkml:trace contextRef="#ctx0" brushRef="#br0" timeOffset="43628.16">10308 6096 0,'0'-21'15,"-21"21"1,21-21-16,-21 21 16,0 0-16,-1 0 0,1-21 15,0 21-15,0 0 0,-21 0 0,-1 0 16,22 0-16,-21 0 0,-1 0 0,1 0 15,0 0-15,-1 0 0,22 0 16,-21 0-16,21 0 0,63 0 31,-21 0-31,43 0 16,-1 0-16,1 0 0,20 0 16,1 0-16,0 0 0,-1 0 15,1 0-15,0 0 0,-1 0 0,1 0 16,21 0-16,-21-22 0,-1 22 15,1 0-15,0 0 0,-1 0 0,1-21 16,-22 21-16,22 0 0,-21 0 16,-22 0-16,21 0 0,-20-21 0,-1 21 15,-21 0-15,22 0 0,-22 0 0,0 0 16,-21-21 15,-21 21-31,0 0 16,-1 0-16,1 0 0,0 0 15,21-21-15,-21 21 16,21-21-16,-21 21 0,21-22 0</inkml:trace>
  <inkml:trace contextRef="#ctx0" brushRef="#br0" timeOffset="44143.74">11493 5673 0,'-21'0'0,"42"0"0,-63 0 0,21 0 16,0 0-16,0 0 0,-1 0 15,1 0 1,21 21-16,0 0 0,0 0 16,0 0-16,21-21 0,1 22 15,-1-1-15,0 0 0,0-21 16,21 21-16,1-21 0,-22 21 0,21-21 15,1 0-15,-1 0 0,-21 21 16,21-21-16,1 0 0,-22 0 16,21 0-16,1 0 0,-22 0 15,21 0-15,-21 0 0,0 0 0,1 0 16,-1 0-16,0 0 0,-21 22 47,-42-22-47,20 21 0,1 0 15,0-21-15,-21 21 0,21 0 0,-22 0 16,1 22-16,0-22 0,-22 0 16,22 21-16,-22-20 0,1-1 0,-1 21 15,22-21-15,0 0 0,-1 1 0,1 20 16,21-21-16,0-21 0,-1 21 16,22 0-16,0 1 0,0-1 15,0-42 32,22 21-47,-1-22 16,-21 1-16,21 0 0,0 21 0</inkml:trace>
  <inkml:trace contextRef="#ctx0" brushRef="#br0" timeOffset="49979.24">13123 5567 0,'-21'0'16,"0"0"-16,42 0 63,0 0-63,0 0 0,1 0 15,-1 0-15,21 0 0,-21 0 0,22 0 16,-1 0-16,0 0 0,1-21 15,-1 0-15,0 21 0,1-22 0,-1 22 16,0-21-16,1 21 0,-1-21 16,-21 0-16,21 21 0,-20-21 0,-1 21 15,0 0-15,0-21 0,-21-1 16,-21 22 15,0 0-31,0 0 16,-1 0-16,1 0 0,0 0 0,0 0 15,0 0-15</inkml:trace>
  <inkml:trace contextRef="#ctx0" brushRef="#br0" timeOffset="50271.42">13525 5419 0,'-21'21'0,"21"0"16,-21 0-16,21 0 15,0 1-15,0-1 0,0 0 16,0 0-16,0 21 0,0 1 0,0-1 16,0-21-16,0 43 0,0-22 15,0 0-15,0 1 0,-21-22 0,21 21 16,0 1-16,0-22 0,0 21 16,-21-21-16,21 0 0,0 1 0,-21-1 15,21 0-15,0 0 0,0 0 16,0 0-16,21-42 47,0 0-47,0 0 15</inkml:trace>
  <inkml:trace contextRef="#ctx0" brushRef="#br0" timeOffset="50643.5">13695 5884 0,'0'0'0,"0"-42"16,0 63 15,0 0-31,0 1 0,0-1 16,0 0-16,0 0 0,0 21 0,0-20 15,0-1-15,0 0 16,0 0-16,0 0 0,0 0 0,21 1 16,0-1-16,0 0 15,0-21-15,1 0 0,-1 0 16,0 0-16,0 0 0,0 0 0,0 0 15,1-21-15,-1 21 0,0-21 16,0-1-16,0 1 0,0 0 0,1 0 16,-22 0-16,0-22 0,0 22 15,0-21-15,0 21 0,0-22 0,0 22 16,0 0-16,0-21 0,-22 21 16,1 21-16,0-22 0,0 22 15,0 0-15,0 0 0,-1 22 16,1-22-16,0 21 0,0 0 15,0 0-15,21 0 0,0 0 16,0 1-16,0-1 16,42-21-16,-21 0 0</inkml:trace>
  <inkml:trace contextRef="#ctx0" brushRef="#br0" timeOffset="51146.64">14986 5376 0,'0'0'0,"0"-21"0,-21 0 0,21 0 0,-21-21 15,-1 20-15,22-20 16,0 21-16,0-21 0,0 20 0,0-20 15,0 21-15,0-21 0,0 20 16,0 1-16,0 0 0,0 0 0,0 0 16,0 0-1,0 42 1,0 0-16,0 21 16,0 1-16,0-1 0,22 21 0,-22-20 15,21 20-15,-21 1 0,21-1 0,-21 1 16,0 20-16,0-20 0,0-1 15,21 22-15,-21-21 0,0-1 0,0 1 16,0-1-16,0 1 0,0-1 16,0 1-16,0-1 0,0 1 0,-21-1 15,0 1-15,0-1 0,-1 1 16,1-1-16,0-21 0,21 1 16,-21-1-16,21 0 0,-21-20 0,21 20 15,0-21-15,0-42 31,0 0-31,0 0 0,0-1 16,0-20-16,0 21 0,0-21 0,0-22 16,0 22-16,0-22 0,0 22 15</inkml:trace>
  <inkml:trace contextRef="#ctx0" brushRef="#br0" timeOffset="51455.46">14838 5969 0,'0'0'0,"0"-42"15,0-1-15,0 1 0,0-43 16,0 43-16,0 0 0,0-1 0,0 22 15,0-21-15,0 21 0,0 0 16,21-1-16,0 1 0,0 21 16,22-21-16,-22 21 0,21 0 0,-21 0 15,22 0-15,-1 0 0,-21 0 16,21 21-16,-20 0 0,20 1 0,-21-1 16,-21 21-16,0-21 0,0 22 15,0-22-15,0 21 0,-21-21 0,0 22 16,-22-22-16,22 21 0,-21-21 15,0 0-15,-1 1 0,22-1 0,-21 0 16,21 0-16,-22-21 0,22 21 16,0-21-1,42 0 17,0-21-32,0 21 15,1-21-15,-1 0 0,0 21 0</inkml:trace>
  <inkml:trace contextRef="#ctx0" brushRef="#br0" timeOffset="51791.01">15303 5884 0,'0'0'0,"22"0"0,41 0 15,-42-21-15,0 21 0,1 0 16,-1-21-16,0 21 0,0-21 16,0 0-16,0 21 0,1-21 15,-1-1-15,0 22 0,0-21 16,-21 0-16,0 0 0,21 0 0,-21 0 15,0-1-15,0 1 0,0 0 16,0 0-16,0 0 0,-21 21 16,0 0-16,0 21 15,0-21-15,-1 21 0,1 21 16,0-20-16,21 20 0,-21 0 0,0-21 16,0 22-16,21-1 0,0-21 15,0 22-15,0-22 0,0 21 0,0-21 16,0 0-16,0 1 15,0-1-15,21-21 0,0 21 0,0-21 16,0 0-16,0 0 0,1 0 0,-1 0 16,21 0-16,-21 0 0,0 0 15,22 0-15,-22-21 0,0 0 0,0 21 16,0-22-16</inkml:trace>
  <inkml:trace contextRef="#ctx0" brushRef="#br0" timeOffset="52206.91">15896 5715 0,'0'0'0,"0"-21"0,0 0 16,0 0-16,0-1 15,0 1 1,21 21-16,0 0 16,1 0-16,-1 0 0,0 0 0,21 0 15,-21 21-15,1 1 0,-1-1 16,21 0-16,-21 0 0,0 0 0,-21 0 15,22 1-15,-22 20 0,0-21 16,0 0-16,0 0 0,0 1 0,0-1 16,0 0-16,-22 0 0,1 0 15,0-21 1,21-21 15,0 0-31,0 0 16,0 0-16,0-1 0,0 1 0,0-21 15,0 21-15,0-22 0,0 22 16,21-21-16,0 21 0,1-22 0,-22 22 16,21 0-16,0 0 0,-21 0 15,21 21-15,0-21 0,0 21 0,1 0 16,-1 0-16,0 0 16,0 0-1,0 0-15</inkml:trace>
  <inkml:trace contextRef="#ctx0" brushRef="#br0" timeOffset="53435.23">16425 5948 0,'-21'21'0,"42"-42"0,-63 42 16,63-21 15,21 0-15,-20 0-16,-1-21 0,0 0 15,21 21-15,-21-21 0,22-1 16,-1 1-16,-21 0 0,22 0 0,-22-21 16,0 20-16,21-20 0,-21 21 0,1-21 15,-1-1-15,0 22 0,-21-21 16,0-1-16,0 1 0,21 21 0,-21-21 15,0 20-15,0-20 0,0 21 16,0 0-16,-21 0 0,21-1 0,-21 22 16,0 0-1,-1 0-15,1 0 0,21 22 0,-21-1 16,21 0-16,0 21 0,-21 1 16,21-1-16,-21 0 0,21 22 15,0-1-15,0 1 0,0-22 0,0 22 16,0-1-16,0 1 0,0-22 15,0 21-15,0-20 0,0 20 0,0 1 16,0-1-16,0 1 0,0-1 0,-21 1 16,-1 20-16,1-20 0,0-1 15,0 22-15,0-21 0,0-1 0,-22-21 16,22 22-16,0-1 0,0-20 0,0-1 16,-1 0-16,1 1 15,21-1-15,-21-21 0,21 22 0,0-22 0,0 0 16,21-21-1,0 0-15,1 0 0,-1 0 16,0 0-16,21-21 0,-21 0 0,1-1 16,20-20-16,-21 21 0,0 0 0,22-22 15,-22 22-15,0-21 0,0 0 16,0 20-16,0-20 0,1-21 0,-1 20 16,-21-20-16,0 20 0,0-20 0,0-1 15,0 1-15,0-1 0,0 1 16,0-1-16,-43 22 0,22 0 0,0-1 15,0 1-15,0 21 0,0 0 16,-1 0-16,1-1 0,21 1 16,-21 21-16,21-21 15,0 0 1,21 0-16,0 21 16,1-21-16,-1-1 0,21 1 15,-21 21-15,0-21 0,1 0 16,20 21-16,-21-21 0,0 0 0,0-1 15,22-20-15,-22 21 0,0 0 16,21-22-16,-20 22 0,-1 0 0,0-21 16,0 21-16,-21-1 0,0 1 15,21 0-15,-21 0 0,0 0 0,0 0 16,0 42 15,-21 0-31,0 0 0,21 0 16,-21 0-16,21 22 0,0-22 15,0 21-15,0 1 0,-21-22 0,21 21 16,0 0-16,0-20 0,0-1 0,0 21 16,21-21-16,0 0 0,-21 1 15,21-22-15,0 21 0,0-21 0,1 0 16,-1 0-16,0 0 16,0 0-16,0 0 0,0 0 0,1-21 15,-1 21-15,-21-22 0,21 1 0,0 0 16,0 0-16,0-21 0,-21-1 15,22 22-15,-22-21 0,21-1 16,-21 1-16,0 0 0,0 21 16,0-22-16,0 22 0,0 0 0,0 0 15,-21 21-15,-1 0 0,1 0 0,-21 0 16,21 0-16,0 0 0,-22 0 16,22 21-16,-21 0 0,21-21 0,-1 21 15,1 0-15,0 1 0,21-1 16,0 0-16,0 0 0,0 0 0,0 0 15,0 1-15,0-1 16,0 0-16,21 0 0,0 0 16,1-21-16,-1 21 0,0-21 15,0 0-15,0 22 0,0-22 16,1 0-16,-1 0 0,0 0 0,0 0 16,0 0-16,0 0 0</inkml:trace>
  <inkml:trace contextRef="#ctx0" brushRef="#br0" timeOffset="53862.94">17611 5842 0,'0'0'16,"0"-21"-16,21 21 0,-21-21 0,0 0 16,0-1-16,21 1 0,0 0 15,0 0-15,0 0 0,1 0 16,-1 21-16,0-22 16,0 22-16,0 0 15,0 0-15,-21 22 0,0-1 0,22 0 16,-22 0-16,21 0 0,-21 0 15,0 1-15,0 20 0,21-21 0,-21 0 16,21 0-16,-21 22 0,0-22 16,0 0-16,0 0 0,0 0 15,0 1-15,0-1 16,0-42 31,0-1-47,0 1 0,0 0 15,0 0-15,0-21 16,0 20-16,0-20 0,21 21 0,0-21 16,1 20-16,-22-20 0,21 21 0,-21 0 15,21 21-15,0-21 0,0 21 16,0 0-16,1 0 0,-1 0 16,0 0-1,0 0-15,-21 21 0,21 0 16,-21 0-16,0 0 15,21-21-15,-21 21 0,22-21 0</inkml:trace>
  <inkml:trace contextRef="#ctx0" brushRef="#br0" timeOffset="54543.15">18288 5779 0,'21'0'15,"-21"-22"32,0 44-31,0-1-1,0 0-15,0 0 0,0 0 0,0 0 16,0 1-16,0-1 0,0 0 16,0 0-16,0 0 0,0 0 0,0 1 15,0-1-15,0 0 0,0 0 16,0 0 0,0-42 30,0 0-46,0 0 16,21 0-16,-21-1 0,0 1 16,21-21-16,-21 21 0,22-22 0,-22 1 15,21 21-15,0-21 0,0 20 0,0-20 16,0 21-16,22 0 0,-22 21 16,0 0-16,0 0 0,0 0 0,1 0 15,-1 21-15,0-21 0,0 42 16,-21-21-16,21 1 0,-21-1 0,21 21 15,-21-21-15,22 0 0,-22 1 16,0-1-16,0 0 0,0 0 16,0 0-16,0 0 0,0 1 0,21-1 15,-21 0-15,0 0 16,0-42 31,0 0-47,0 0 15,21-1-15,0 1 0,0 0 16,0-21-16,1 21 0,-1-22 0,21 1 16,0 21-16,1-22 0,-1 22 15,-21 0-15,22 0 0,-1 21 16,0 0-16,-21 0 0,22 21 0,-22 0 16,0 22-16,0-22 0,-21 21 15,0 0-15,0-20 0,0 20 0,0-21 16,-21 21-16,0-20 0,21-1 0,-21 0 15,0 0-15,-1 0 0,22 0 16,-21-21-16,0 22 16,21-44 15,21 22-31</inkml:trace>
  <inkml:trace contextRef="#ctx0" brushRef="#br0" timeOffset="55286.8">20616 5673 0,'0'0'0,"21"-43"0,1 22 15,-1-21-15,0 21 0,0 0 0,0-22 16,-21 22-16,0 0 0,0 0 0,0 0 15,0-22-15,0 22 0,0 0 16,-21 21-16,0-21 0,0 21 0,-22 0 16,22 0-16,-21 0 0,0 21 15,-1 0-15,1 21 0,0-20 16,-1 20-16,1 21 0,0 1 16,20-22-16,-20 22 0,21-1 0,0 1 15,0-1-15,-1-20 0,22 20 0,-21-21 16,21 1-16,0-1 0,0-21 15,0 22-15,0-22 0,21 0 0,1 0 16,20 0-16,-21 0 0,21-21 16,1 0-16,-1 0 0,0 0 0,1 0 15,-1 0-15,22 0 0,-22-21 0,21 21 16,-20-21-16,-1 0 0,22 0 16,-22 0-16,0-22 0,1 22 0,-1-21 15,0-1-15,-21-20 0,1 21 16,-1-22-16,-21 1 0,0-1 15,0 1-15,0-1 0,-21 1 0,-22 20 16,22-20-16,-21 20 0,-1-20 16,-20 21-16,21-1 0,-22 1 0,1 0 15,-1 20-15,1 1 0,-1 0 16,1 21-16,-1 0 0,1 0 0,20 21 16,1 0-16,0 1 0,20 20 15,1 21-15,0-20 0,21-1 16,0 22-16,0-1 0,0-21 15,0 22-15,21-22 0,0 22 0,1-22 16,-1-21-16,21 22 0,-21-22 0,22 21 16,-22-42-16,21 21 0,0-21 15,1 0-15,-22 0 0,21 0 0,1 0 16</inkml:trace>
  <inkml:trace contextRef="#ctx0" brushRef="#br0" timeOffset="55643.84">21230 5017 0,'0'0'0,"0"-22"0,0 1 15,0 42 1,0 1-16,0 20 0,0 0 16,0 1-16,0-1 0,0 21 15,0 1-15,0-1 0,0 22 0,0-21 16,0 20-16,0 1 0,0 0 0,0-1 15,0 1-15,0 0 0,0-1 16,0 1-16,-21 0 0,21 20 0,-21-20 16,0 0-16,-1-1 0,1 1 15,0 0-15,0-22 0,0 22 0,-22-22 16,22 1-16,-21-1 0,21 1 0,0-1 16,-22-20-16,22-1 0,0 0 15,21-20-15,0-1 0,0 0 16,0-42-1,21 0-15,0-22 0,0 22 16,1-21-16,-1-1 0,0 1 16,0 0-16,-21-1 0,21 1 0</inkml:trace>
  <inkml:trace contextRef="#ctx0" brushRef="#br0" timeOffset="56003.27">21167 5757 0,'0'-21'0,"0"42"0,0-63 0,0 21 15,0 0-15,0 0 0,21-1 16,0 22-16,0-21 0,0 21 16,0 0-16,22 0 0,-22 0 0,21 0 15,-21 0-15,22 0 0,-22 21 16,21 22-16,-21-22 0,1 0 0,-22 21 15,0 1-15,0-22 0,0 21 0,0-21 16,-22 22-16,1-22 16,0 0-16,-21 0 0,21 0 0,-22 1 15,22-1-15,-21 0 0,21-21 0,-22 21 16,22-21-16,0 0 0,0 21 16,0-21-1,42 0 16,0-21-31,0 21 0,0-21 0,0 0 16,1 0-16,-1 21 0</inkml:trace>
  <inkml:trace contextRef="#ctx0" brushRef="#br0" timeOffset="56363.14">21590 5884 0,'21'-21'15,"0"21"-15,0 0 0,-21-21 16,22 21-16,-1-21 0,0 21 16,0-21-16,0 0 0,0 21 0,1-22 15,-1 1-15,0 0 0,0 0 0,0 0 16,0 0-16,1-1 16,-1 22-16,-21-21 0,-21 21 31,-22 21-31,22 1 0,0-1 0,-21 0 0,20 0 15,-20 0-15,21 0 0,0 22 16,0-22-16,-1 0 0,22 21 16,0-20-16,0-1 0,0 0 0,0 0 15,0 0-15,0 0 16,22-21-16,-1 0 0,0 0 16,0 0-16,0 0 0,0 0 15,1 0-15,-1 0 0,0 0 0,0 0 16,0-21-16,0 21 0,1-21 0,-1 21 15,0-21-15,0 0 0</inkml:trace>
  <inkml:trace contextRef="#ctx0" brushRef="#br0" timeOffset="56775.91">22077 5757 0,'0'0'16,"0"-21"-16,0 0 0,0 0 15,0 0-15,0 0 0,21-1 16,0 1-16,0 21 0,-21-21 15,21 21-15,1 0 0,-1 0 0,0 0 16,0 0-16,0 0 0,0 0 16,1 21-16,-1 0 0,-21 1 0,21-1 15,-21 21-15,21-21 0,-21 22 16,0-22-16,0 21 0,0-21 16,0 22-16,0-22 0,0 0 0,0 0 15,-21 0-15,21 0 0,-21 1 16,0-1-16,-1-21 31,22-21-15,0-1-16,0 1 15,22 0-15,-22-21 16,21 21-16,0-1 0,-21-20 0,21 21 16,0-21-16,0-1 0,1 22 0,-22 0 15,21 0-15,0 0 0,0-1 16,0 22-16,0 0 0,1 0 15,-1 0-15,0 0 16,0 22-16,0-22 0,-21 21 16,0 0-16,21-21 0,1 21 15,-22 0-15</inkml:trace>
  <inkml:trace contextRef="#ctx0" brushRef="#br0" timeOffset="58867.23">22966 5884 0,'21'0'15,"0"0"-15,-21-21 16,21 21-16,-21-21 0,21 0 0,1 21 16,-22-21-16,0 0 15,0-1-15,0 1 0,21 0 0,-21 0 16,0 0-16,0 0 0,-21-1 16,-1 22-1,1 0-15,0 0 0,0 0 0,0 22 16,-22-1-16,22 0 0,0 0 15,-21 0-15,21 0 0,-1 22 0,1-22 16,0 0-16,0 0 0,21 0 16,0 1-16,-21-1 0,21 0 0,0 0 15,0 0-15,0 0 0,21-21 32,0 0-32,0 0 15,0 0-15,1 0 0,-1 0 16,0-21-16,0 21 0,0-21 0,0 0 15,1 0-15,-1 0 0,0-1 0,0 1 16,0 0-16,0 0 0,1 0 16,-22 0-16,0-1 0,21 22 0,-21 22 31,0-1-15,0 0-16,0 0 15,0 0-15,0 0 0,0 1 0,0-1 16,0 0-16,0 0 0,0 0 15,0 0-15,21-21 16,0 0-16,0 0 0,0 22 16,1-22-16,-1 0 0,0 0 15,0 0-15,0 0 0,-21-22 0,21 1 16,1 21-16,-1-21 0,0 0 0,0 0 16,0-22-16,-21 22 0,21-21 15,1 0-15,-1-1 0,0 1 0,-21-22 16,21 22-16,0 0 0,-21-1 15,0 1-15,21 0 0,-21-1 0,22 1 16,-22 21-16,0 0 0,0 0 0,0-1 16,0 1-16,0 42 31,-22 1-31,1-1 0,0 0 16,0 0-16,0 21 0,21 1 0,-21-1 15,-1 0-15,22 1 0,0-1 0,0 22 16,-21-22-16,21 0 0,0 1 15,0-1-15,0-21 0,0 21 0,0-20 16,0 20-16,0-21 0,0 0 16,0 0-16,21 1 0,-21-1 15,22-21-15,-1 0 0,0 0 16,0 0-16,0 0 16,0-21-16,1 21 15,-1-22-15,0 1 0,0 0 0,0 21 16,0-42-16,1 21 0,-1-1 15,0 1-15,0 0 0,0-21 0,-21 21 16,21 21-16,-21-22 0,22 1 16,-22 42-1,0 1 1,0-1-16,0 0 0,0 0 0,-22 0 16,22 0-16,-21 1 0,21-1 0,0 0 15,0 0-15,0 0 16,0 0-16,0 1 15,0-1-15,21-21 16,1 0-16,-1 0 16,0 0-16,0 0 0,0 0 15,0-21-15,1 21 0,-22-22 16,21 1-16,0 21 0,0-21 0,0 0 16,0-21-16,1 20 0,-1 1 0,0 0 15,0 0-15,-21 0 16,21 21-16,-21 21 31,-21 0-31,21 0 16,0 0-16,-21 1 15,21-1-15,-21 0 0,21 0 16,0 0-16,0 0 0,0 1 16,21-1-1,0-21-15,0 0 16,0 0-16,1 0 15,-1 0 1,-21-21-16,21 21 0,-21-22 0,0 1 16,0 0-16,0 0 15,0 0-15,0 0 0,0-1 0,0 1 16,0 0-16,0 0 0,0 0 16,-21 21-1,0 0 1,42 0 31,0 0-47,0 0 0,0 0 15,0 0-15,1 0 16,-1 0-16,0 0 0,0 0 16,0 0-16,0 0 0,1 0 15,-1 0-15,0 21 16,-21 0-16,0 0 15,0 0-15,0 1 16,0-1-16,0 0 0,0 0 16,0 0-16,0 0 0,0 1 15,-21-1-15,21 0 16,-21-21-16,21 21 31,0-42 0,0 0-31,0 0 16,21-1-16,0 1 0,0 0 0,-21 0 16,21 0-16,0 0 15,1-22-15,-1 22 0,0 0 0,21 0 16,-21 0-16,1-1 0,-1 1 16,0 21-16,0 0 0,0 0 15,-21 21 1,0 1-16,0-1 0,0 21 15,0-21-15,0 0 0,0 1 0,0-1 16,-21 0-16,21 0 0,0 0 16,0 0-16,0 1 0,0-1 15,21-21 1,-21 21-16,21-21 16,1 0-16,-1 0 0,0 0 0,0 0 15,0-21 1,0 0-16,1 21 0,-1-22 0,0 1 15,0 0-15,0 0 0,0 0 0,1 0 16,-1-22-16,0 22 0,0 0 16,-21-21-16,0 20 0,0 1 0,0 0 15,0 0-15,-21 42 32,21 0-32,-21 0 0,21 1 15,0-1-15,-21 0 0,21 0 0,0 0 16,0 0-16,0 1 0,0-1 15,0 0-15,0 0 16,0 0-16,0 0 0,0 1 16,0-1-1,0 0-15,-22-21 0,1 0 16,0 0-16,0 0 16,0 0-1,21-21 16,0 0-31,0-1 0</inkml:trace>
  <inkml:trace contextRef="#ctx0" brushRef="#br0" timeOffset="59119.09">24701 5398 0,'0'0'0,"-21"0"0,-21 0 16,21 0-1,0 0-15</inkml:trace>
  <inkml:trace contextRef="#ctx0" brushRef="#br0" timeOffset="59388.13">23347 5503 0,'0'0'0,"-21"0"16,-1 0-16,-20 22 16,63-22-1,0 0 1,1 0-16,-1 0 16,0 0-16,0 0 0,0 0 15,0 0-15,1 0 0,-1 0 16,0 0-1,-42 0 17</inkml:trace>
  <inkml:trace contextRef="#ctx0" brushRef="#br0" timeOffset="60503.52">10943 9059 0,'0'0'0,"-21"0"0,0 0 0,0 0 0,-1 0 15,22-21-15,-21 21 16,21-21-16,-21 21 0,21-21 16,21 21-1,0 0 1,22 0-16,-1 0 0,0-21 16,22 21-16,-1 0 0,1 0 0,-1 0 15,1 0-15,21-21 0,-22 21 16,22 0-16,-22 0 0,22 0 0,-22 0 15,1 0-15,-1 0 0,1 0 0,-22 0 16,22 0-16,-22 0 0,0 0 16,1 0-16,-1 0 0,-21 0 0,0 0 15,1 0-15,-1 0 16,-42 0 15,-1 0-31,1 0 16,0 0-16,0 0 0,0-22 0,0 22 15,-22 0-15,22-21 0,0 0 0,0 21 16,0-21-16,-1 0 0</inkml:trace>
  <inkml:trace contextRef="#ctx0" brushRef="#br0" timeOffset="60987.7">11896 8573 0,'-22'0'0,"22"-22"15,0 44 17,0-1-32,22 0 0,-1 0 15,0-21-15,0 21 0,0 0 16,22-21-16,-22 22 0,21-1 16,-21-21-16,22 21 0,-1 0 0,-21-21 15,21 21-15,-20-21 16,-1 0-16,21 0 0,-21 21 0,0-21 0,1 0 15,-1 0 1,-21 22 0,0-1-1,-21 0 1,-1 0-16,1-21 0,0 21 0,-21 0 16,-1 22-16,22-22 0,-21 0 0,-22 0 15,22 22-15,0-22 0,-1 0 16,1 21-16,0-21 0,-1 1 0,1 20 15,21-21-15,0 0 0,0 0 0,-1 1 16,1-1-16,21 0 16,21-21 62,1-21-63,-1 0-15,0-1 0</inkml:trace>
  <inkml:trace contextRef="#ctx0" brushRef="#br0" timeOffset="67419.17">13864 8763 0,'0'-21'15,"0"0"-15,-21 0 16,21-1-1,-21 22 1,21 22 15,0-1-31,0 21 0,0-21 16,0 22-16,0-22 0,0 21 0,0-21 16,0 22-16,0-1 0,0-21 15,0 0-15,0 22 0,0-22 0,0 0 16,0 0-16,0 0 0,0 0 15,0 1-15,-21-1 16,-1-21 0,22-21-1,0-1-15,0 1 16,0 0-16,0 0 0</inkml:trace>
  <inkml:trace contextRef="#ctx0" brushRef="#br0" timeOffset="67860.45">13674 8361 0,'0'0'0,"-22"0"0,1 21 16,21 0-1,0 0-15,0 1 16,0-1-16,0 0 15,21-21-15,-21 21 16,22-21-16,-1 0 0,0 0 0,0 0 16,0 0-16,0 0 0,1 0 15,-1-21-15,0 0 0,0 21 16,0-21-16,0-1 0,1 1 0,-1 0 16,-21 0-16,0 0 15,0 0-15,0-1 0,-21 1 0,-1 0 16,1 21-16,0-21 0,0 21 15,-21 0-15,20 0 0,1 0 16,0 0-16,0 0 0,0 0 0,0 0 16,-1 21-16,22 0 0,0 0 15,-21 1-15,21-1 0,0 21 0,0-21 16,0 22-16,0-22 0,0 21 16,0-21-16,21 22 0,-21-22 0,22 21 15,-1-21-15,21 22 0,-21-22 0,0 0 16,1 0-16,20 0 0,-21 0 15,21 1-15,-20-22 0</inkml:trace>
  <inkml:trace contextRef="#ctx0" brushRef="#br0" timeOffset="68871.17">14330 8636 0,'0'0'15,"0"21"16,0 0-31,-21 22 0,21-22 16,0 0-16,0 21 0,0-20 0,0 20 16,0 0-16,0-21 0,0 22 15,0-22-15,0 0 0,0 21 0,0-20 16,0-1-16,0 0 0,0 0 0,0 0 16,-22-21-16,22 21 15,0-42 16,0 0-31,0-21 16,0 21-16,0-1 0,0-20 16,22 0-16,-22-1 0,21 1 15,0 0-15,0-1 0,0 1 0,0 21 16,22-21-16,-22 20 0,0 1 0,21 0 16,-20 21-16,-1 0 0,0 0 15,0 0-15,0 21 0,0 0 0,1 1 16,-22 20-16,0-21 15,21 21-15,-21 1 0,0-1 0,0 0 16,0 1-16,21-22 0,-21 21 0,0 1 16,0-22-16,0 0 0,0 21 15,0-21-15,21-21 0,0 22 0,-21-1 16,21-21-16,1 0 0,-1 0 16,0 0-16,0 0 0,0 0 15,0 0-15,1-21 0,-1-1 0,0 22 16,0-21-16,0 0 0,0-21 0,1 21 15,-1-22-15,0 22 0,0-21 16,-21-1-16,0 1 0,0 0 0,21-1 16,-21 1-16,21 0 15,-21 21-15,0-1 0,0 1 0,0 0 16,0 42 0,0 0-16,0 1 15,0-1-15,0 21 0,0 0 0,0-20 16,0 20-16,0 0 0,0 1 0,0-22 15,0 21-15,0 0 0,0-20 16,0-1-16,0 0 0,0 0 0,0 0 16,0 0-16,22-21 15,-1 22-15,0-22 0,0 0 0,0 0 16,0 0-16,1 0 0,20-22 16,-21 1-16,0 0 0,22 0 0,-22 0 15,21 0-15,-21-22 0,0 1 16,22 0-16,-22-1 0,0-20 0,0 20 15,0 1-15,1-21 0,-1 20 16,0-20-16,0 20 0,0 1 0,-21 0 16,0-1-16,21 1 0,-21 21 15,0-21-15,0 20 0,0 44 32,-21-1-32,21 21 15,0 0-15,-21 1 0,21-1 16,-21 0-16,21 22 0,-21-22 0,21 1 15,0 20-15,0-21 0,0 1 0,0-1 16,0 0-16,0 1 0,0-22 16,0 0-16,0 21 0,0-20 15,0-1-15,21-21 0,-21 21 0,21-21 16,0 0-16,0 21 0,1-21 16,-1 0-16,0 0 0,0 0 15,0-21-15,22 21 0,-43-21 0,42 0 16,-21 21-16,-21-22 0,21 1 15,0 0-15,1-21 0,-22 21 0,21-22 16,-21 22-16</inkml:trace>
  <inkml:trace contextRef="#ctx0" brushRef="#br0" timeOffset="69094.74">15833 8636 0,'0'0'0,"21"0"31,0 0-31,0 0 16,0 0-16,0 0 0,1 0 15,-1-21-15,21 0 0,-21 21 0,22-21 16,-22 21-16,21-22 0,-21 22 16,22 0-16,-22-21 0,0 21 15,0 0-15,-21-21 0,0 0 16,-21 21-16</inkml:trace>
  <inkml:trace contextRef="#ctx0" brushRef="#br0" timeOffset="69310.67">15388 8530 0,'0'0'16,"-21"0"-16,0 0 15</inkml:trace>
  <inkml:trace contextRef="#ctx0" brushRef="#br0" timeOffset="70571.89">16573 8848 0,'22'0'16,"-1"0"-16,0 0 15,-21-21-15,0-1 0,21 1 16,0 0-16,-21 0 16,0 0-16,0 0 15,0-1-15,0 1 16,0 0-16,0 0 0,-21 21 0,21-21 16,-21 0-16,0 21 0,0 0 0,-1-22 15,1 22-15,0 0 0,0 0 16,0 0-16,0 0 0,-1 22 15,1-1-15,0 0 0,0 0 16,0 21-16,21-20 0,-21 20 0,21 0 16,-22 1-16,22-22 0,-21 21 0,21 0 15,0-20-15,0 20 0,0-21 16,0 0-16,0 0 0,0 1 0,0-1 16,21 0-16,1-21 15,-1 0-15,0 0 0,0 0 16,0 0-16,0 0 0,-21-21 0,22 0 15,-1-1-15,0 1 0,0 0 16,-21 0-16,21 0 0,0-22 0,1 1 16,-22 21-16,0-21 0,21-1 15,-21 22-15,0-21 0,0 21 16,0-22-16,0 22 0,0 0 0,0 0 16,0 42 15,0 0-31,0 0 0,0 22 0,0-22 15,0 21-15,21 0 0,-21 1 16,0-1-16,0-21 0,21 22 0,-21-22 16,21 21-16,0-21 0,1 0 0,-22 1 15,21-22-15,0 21 0,0-21 16,0 0-16,0 0 0,1 0 16,-1 0-16,0 0 0,0-21 15,21 21-15,-20-22 0,-1 1 0,0 0 16,0 0-16,0-21 0,22 20 0,-22-20 15,0 0-15,0-1 0,0 1 16,0 0-16,1-22 0,-1 22 0,-21 0 16,21-1-16,0-20 0,-21 20 15,0 1-15,0 0 0,0-1 0,0 1 16,0 21-16,0 0 0,0 0 0,-21 21 31,21 21-31,-21 21 16,0-21-16,-1 22 0,22-1 0,-21 0 15,0 1-15,21 20 0,0-21 0,0 1 16,0 20-16,0-20 0,0-1 16,0 0-16,0 22 0,0-22 15,0-21-15,0 22 0,0-22 0,0 21 16,0-21-16,0 0 0,21-21 0,0 22 16,1-22-16,-1 0 15,0 0-15,0 0 0,0 0 0,0 0 16,1 0-16,-1 0 0,0-22 15,21 1-15,-21 0 0,1 0 0,-1 0 16,0-22-16,0 22 0,0 0 16,0-21-16,1 21 0,-1-22 15,-21 22-15,0 0 0,0 42 32,0 0-32,0 0 15,0 1-15,0-1 0,0 0 0,0 21 16,0-21-16,0 1 0,0-1 15,0 0-15,0 0 0,0 0 0,0 0 16,0 1 0,21-22-1,0 0 1,-21-22-16,0 1 0,21 0 16,-21 0-16,21 0 15,-21 0-15</inkml:trace>
  <inkml:trace contextRef="#ctx0" brushRef="#br0" timeOffset="70759.91">17801 8594 0,'0'-21'15,"-21"21"1,42 0 62,0 0-62,0 0-16</inkml:trace>
  <inkml:trace contextRef="#ctx0" brushRef="#br0" timeOffset="71359.32">18034 8763 0,'0'21'16,"21"-21"15,0 0-15,0 0-16,1 0 0,-1 0 16,0 0-16,0 0 0,0 0 15,0 0-15,1 0 0,-22 21 0,0 1 16,21-1-16,-21 0 0,0 0 15,0 21-15,-21-20 0,21-1 16,-43 0-16,22 0 0,0 0 0,0 0 16,-22 1-16,22-1 0,-21 0 15,21 0-15,0-21 0,-1 21 0,1-21 16,0 0-16,42 0 47,0-21-47,1 21 0,-1 0 15,0 0-15,0 0 0,0-21 16,0 21-16,1 0 0,-1 0 0,0 0 16,0 0-16,0 0 0,0 21 0,1 0 15,-1-21-15,0 21 0,0 1 16,0-1-16,-21 21 0,0-21 0,0 0 16,0 22-16,0-22 0,0 21 0,0-21 15,-21 22-15,-21-22 0,21 21 16,-22-21-16,22 1 0,-21 20 15,-1-21-15,22 0 0,-21 0 0,0 1 0,20-22 16,-20 21-16,0-21 16,-1 0-16,1 21 0,21-21 0,-21 0 15,20 0-15,-20 0 0,21 0 0,0 0 16,0-21-16,-1 0 16,22-1-16,-21 1 0,21 0 0,0 0 15,0 0-15,0 0 0,21-22 0,1 22 16,-1 0-16,0-21 0,0-1 15,21 22-15,-20-21 0</inkml:trace>
  <inkml:trace contextRef="#ctx0" brushRef="#br0" timeOffset="71755.14">18457 8975 0,'0'0'0,"21"0"0,1 0 15,-1 0-15,0 0 16,0 0-16,0 0 16,-21-21-16,21 21 0,1 0 0,-1-22 15,0 1-15,0 21 0,21-21 0,-20 0 16,-1 21-16,-21-21 16,21 0-16,-21-1 0,21 22 0,-21-21 15,0 0-15,0 0 0,0 0 16,-21 21-16,0 0 0,0 0 15,-1 0-15,1 0 0,0 21 0,0 0 16,0 0-16,21 0 0,-21 22 16,-1-1-16,22-21 0,-21 22 0,21-1 15,-21-21-15,21 21 0,0-20 0,0-1 16,0 0-16,0 0 0,0 0 16,0 0-16,21-21 0,-21 22 0,21-22 15,1 21-15,-1-21 16,0 0-16,0 0 0,0 0 15,0 0-15,1-21 0,-1-1 16,0 22-16,0-21 0,21 0 0,-20 0 16</inkml:trace>
  <inkml:trace contextRef="#ctx0" brushRef="#br0" timeOffset="73775.92">20151 8954 0,'0'0'0,"21"0"15,0 0-15,0 0 16,-21-22 0,0 1-1,0 0-15,0 0 0,0 0 16,0 0-16,0-1 0,0 1 16,0 0-16,-21 0 0,0 0 0,0 0 15,-1-1-15,1 1 0,0 21 0,-21 0 16,21 0-16,-1 0 15,-20 0-15,21 0 0,-21 0 0,-1 0 16,22 21-16,-21 22 0,21-22 0,-22 21 16,22 1-16,0-22 0,0 21 15,0 0-15,21 1 0,0-1 0,0 0 16,0-20-16,0 20 0,21-21 16,0 0-16,0 0 0,0 1 0,0-22 15,1 21-15,-1-21 0,21 0 0,-21 0 16,0 0-16,22 0 0,-22 0 15,0-21-15,21 21 0,-20-22 0,-1 1 16,21 0-16,-21-21 0,0 21 16,22-22-16,-22 1 0,0 0 15,0-1-15,0-20 0,1 20 0,-1-20 16,0 21-16,-21-1 0,0-20 0,21 20 16,-21 1-16,0 0 0,0-1 15,0 1-15,0 21 0,0 0 0,0 0 16,-21 21-1,21 21-15,0 0 0,-21 0 0,21 21 16,-21-20-16,-1 20 0,22 0 0,0 1 16,-21-1-16,21 0 0,-21 1 15,21 20-15,0-21 0,0 1 0,0-1 16,0 0-16,0 1 0,0-1 16,0-21-16,21 22 0,0-22 15,1 0-15,-1 0 0,0 0 0,21-21 16,-21 0-16,22 21 0,-22-21 15,21 0-15,-21 0 0,22 0 0,-1 0 16,-21-21-16,22 0 0,-1 0 0,0 0 16,-21 0-16,22-1 0,-1 1 15,-21-21-15,0 21 0,22-22 0,-43 22 16,0-21-16,21 0 0,-21 20 0,0 1 16,0 0-16,0 0 0,0 0 15,-21 21-15,0 0 0,-1 0 0,1 0 16,0 21-16,0 0 15,0 0-15,-22 0 0,22 1 0,-21-1 16,21 0-16,-22 21 0,22-21 0,0 1 16,0 20-16,0-21 0,21 0 15,0 0-15,0 1 0,0-1 0,0 0 16,0 0-16,21-21 0,0 0 16,0 0-16,0 0 15,22 0-15,-22 0 0,0 0 0,0-21 16,0 21-16,22-21 0,-22 0 15,0-1-15,0 1 0,0-21 0,1 21 16,-22 0-16,21-22 0,-21 1 0,21 21 16,-21-22-16,0 22 0,0-21 15,0 21-15,0 0 16,0 42 0,0 0-16,0 0 15,-21 0-15,21 22 0,-21-22 0,21 21 16,0-21-16,0 22 0,0-22 0,0 0 15,0 0-15,0 0 0,0 0 16,0 1-16,21-1 0,0 0 0,0-21 16,0 21-16,0-21 15,1 0-15,20 0 0,-21 0 0,0 0 16,0-21-16,22 21 0,-22-21 0,0 0 16,0-1-16,0 1 0,1 0 15,20-21-15,-42-1 0,21 22 16,0-42-16,0 20 0,-21 1 0,22 0 15,-22-1-15,0-20 0,0 21 16,0-1-16,0 1 0,0 0 0,0-1 16,0 22-16,0 0 0,0 0 15,0 0-15,0 42 16,-22-21-16,22 42 0,0-21 16,0 0-16,-21 22 0,21-1 15,0 0-15,-21 1 0,21-1 16,0 22-16,0-22 0,0 0 0,0 1 15,0-1-15,0 0 0,0 1 0,0-1 16,21-21-16,0 0 0,1 22 16,-22-22-16,21-21 0,0 21 0,0 0 15,0-21-15,0 0 0,1 0 16,-1 0-16,0 0 0,21 0 0,-21 0 16,1-21-16,-1 21 0,21-21 15,-21 0-15,0-1 0,1 1 0,20-21 16,-21 21-16,0-22 0,0 22 0,-21-21 15,0 0-15,22 20 0,-22-20 16,0 21-16,0 0 0,0 0 0,-22 21 31,1 21-31,0 0 0,21 0 16,-21 0-16,0 22 0,0-22 0,-1 21 16,1-21-16,0 22 0,21-22 15,0 0-15,-21 21 0,21-21 0,0 1 16,0-1-16,0 0 0,0 0 15,21-21 1,0 0-16,0 0 0,1 0 16,-1-21-16,0 0 0,0 21 15,-21-21-15,21-1 0,0 1 16,1-21-16,-1 21 0,-21 0 16,21-22-16,-21 22 0,21-21 0,-21 21 15,0-1-15,0 1 0,21 0 16,-42 42-1,21 0 1,0 22-16,0-22 0,-21 0 0,21 21 16,0-20-16,0-1 0,0 0 0,0 0 15,0 0-15,0 0 0,0 1 16,21-1-16,-21 0 0,21-21 0,0 0 16,1 21-16,-1-21 0,0 0 15,0 0-15,0 0 0,0 0 16,1 0-16,-1-21 0,0 0 15,0 21-15,0-21 0,0-1 16,1 1-16,-22 0 0,21-21 0,-21 21 16,21-22-16,-21 22 0,0-21 0,0 21 15,0-1-15</inkml:trace>
  <inkml:trace contextRef="#ctx0" brushRef="#br0" timeOffset="74014.86">21272 8636 0,'0'0'0,"-21"0"0,0 0 0,42 0 47,0 0-47,1 0 0,-1 0 0,0 0 15,21-21-15,-21 21 0,22 0 16,-22 0-16,21-21 0,-21 21 0,22 0 15,-22 0-15,0 0 0,0 0 0,0-21 16,1 21-16,-1 0 0,0 0 16,-21-22-16</inkml:trace>
  <inkml:trace contextRef="#ctx0" brushRef="#br0" timeOffset="76235.03">22310 8869 0,'0'-42'0,"0"20"16,0 1-16,21 0 15,0 21-15,-21-21 0,21 0 0,0 0 16,-21-1-16,0 1 0,21 21 16,-21 21 15,0 1-31,0 20 15,0-21-15,0 21 0,0 1 0,0-22 16,0 21-16,0 1 0,0-22 0,0 0 16,0 21-16,0-21 15,0 1-15,0-1 0,0 0 0,0 0 16,0 0 0,0-42 15,0 0-31,0 0 0,0 0 15,0-1-15,0-20 0,0 21 16,0-21-16,0 20 0,22-20 0,-22 0 16,21-1-16,0 22 0,-21-21 15,21 21-15,0-22 0,-21 22 0,21 21 16,-21-21-16,22 21 0,-1 0 16,0 0-16,-21 21 0,21 0 15,-21 1-15,21-1 0,0 21 16,-21 0-16,0-20 0,0 20 15,22-21-15,-22 21 0,21-20 0,-21 20 16,0-21-16,0 0 0,0 0 0,0 1 16,0-1-16,0 0 15,21-21 17,-21-21-17,21 21-15,-21-21 0,0-1 0,0 1 16,21 0-16,0-21 15,1 21-15,-1-22 0,-21 1 0,21 21 16,0-22-16,0 1 0,0 21 0,1-21 16,-1 20-16,0 1 0,0 0 15,0 21-15,0 0 16,-21 21-16,0 0 16,0 1-16,0-1 0,22 0 0,-22 21 15,0-21-15,0 22 0,0-22 0,0 21 16,0-21-16,0 1 0,0-1 15,0 0-15,0 0 0,0 0 0,0 0 16,0 1-16,0-1 16,21-21-1,-21-21 267,0 42-236,0 0-30,0 0 0,21-21-16,0 0 15,0 0 1,0 0-16,1 0 0,-1 0 16,0 0-16,0 0 0,0 0 15,0-21-15,1 0 0,-1 21 0,-21-21 16,21 21-16,0-22 0,0 1 15,0 0-15,1-21 0,-22 21 0,21-22 16,0 22-16,0-21 0,-21 21 16,0-22-16,0 22 0,0 0 15,0 0-15,0 0 0,0-1 0,-21 22 32,0 22-32,0-1 0,-1 21 15,1-21-15,0 0 0,21 22 0,-21-22 16,21 21-16,-21-21 0,21 22 15,0-22-15,0 0 0,0 0 0,0 0 16,0 1-16,21-1 0,0-21 16,-21 21-16,21-21 0,0 0 0,1 0 15,-1 0-15,0 0 0,0 0 0,0 0 16,0 0-16,1 0 0,-1 0 16,0 0-16,0-21 0,0 0 15,0-1-15,1 1 0,-1 0 16,0 0-16,0 0 0,-21 0 15,21-22-15,0 22 0,1 0 0,-22-21 16,0 20-16,21 1 0,-21 0 16,0 42-1,0 0-15,0 1 16,0-1-16,-21 21 0,21-21 16,-22 0-16,22 22 0,0-22 0,-21 0 15,21 0-15,0 0 16,-21 1-16,21-1 0,0 0 15,0 0-15,21-21 47,-21-21-47,21 21 0,-21-21 0,0 0 16,22-1-16,-1 1 0,-21 0 16,21 0-16,0 0 0,0-22 0,0 22 15,1-21-15,-1 21 0,0-22 16,0 22-16,-21 0 0,21 0 0,0 21 15,1 0-15,-1 0 16,-21 21 0,0 21-16,21-20 0,-21-1 0,0 21 15,0-21-15,0 0 16,0 1-16,0-1 0,0 21 0,0-21 16,0 0-16,0 1 0,0-1 15,21-42 32,0-1-47,-21 1 16,21 0-16,1 0 0,-1 0 15,0 0-15,-21-22 0,21 22 16,0 0-16,0 0 0,1 21 16,-22-21-16,0 42 15,0 0-15,0 0 16,0 21-16,0-20 0,0-1 15,0 0-15,0 0 0,0 0 16,0 0-16,0 1 0,0-1 0,0 0 16,-22 0-16,22 0 15,0 0-15,22-21 47,-22-21-31,0 0-16,21 0 15,-21 0-15,21 0 0</inkml:trace>
  <inkml:trace contextRef="#ctx0" brushRef="#br0" timeOffset="76782.98">24596 8403 0,'0'0'15,"21"-63"1,-21 84-1,0 0-15,0 0 16,0 0-16,-21 1 0,21 20 0,-22 0 16,22-21-16,-21 22 0,21-1 15,0 0-15,0 1 0,0-1 16,-21 0-16,21 1 0,0-22 0,-21 21 16,21 1-16,0-22 0,0 21 15,0-21-15,0 0 0,0 1 0,0-1 16,0 0-16,0 0 15,-21-21 1,21-21 0,0 0-1,0 0-15,21-1 16,-21 1-16,21 0 0,0-21 0,0 21 16,1-1-16,20-20 0,-21 21 15,21-21-15,-20 20 0,20 1 16,0 0-16,1 21 0,-22 0 0,0 0 15,21 0-15,-21 21 0,-21 0 16,0 1-16,0-1 0,0 0 0,0 0 16,0 21-16,0-20 0,-21-1 0,0 0 15,0 0-15,0 0 0,0 0 16,-1 1-16,1-22 0,-21 21 0,21 0 16,0-21-16,-1 0 0,1 21 15,0-21-15,0 0 0,0 0 0,0 0 16,-1 0-1,22-21 17,0 0-32,22 21 0,-1-21 15,0-1-15,0 1 0</inkml:trace>
  <inkml:trace contextRef="#ctx0" brushRef="#br0" timeOffset="77163.53">24977 8975 0,'0'0'0,"21"0"31,0 0-31,0 0 0,0 0 16,0 0-16,1 0 0,-1 0 16,-21-21-16,21 21 0,0-22 15,-21 1-15,21 21 0,-21-21 16,21 0-16,-21 0 0,22 21 15,-22-21-15,0-1 0,0 1 16,0 42 0,-22 1-1,22-1-15,-21 0 0,0 0 0,21 0 16,0 0-16,-21 1 0,21 20 16,-21-21-16,21 0 0,0 0 15,0 1-15,0-1 0,-21-21 0,21 21 16,0 0-16,0 0 15,0 0 1,21-21-16,0 0 16,0 0-16,0 0 0,0 0 0,1 0 15,-1 0-15,0 0 0,0-21 0,0 0 16</inkml:trace>
  <inkml:trace contextRef="#ctx0" brushRef="#br0" timeOffset="77568.44">25400 8954 0,'0'0'0,"0"-22"15,0 1-15,-21 21 0,21-21 16,-21 21-16,21-21 16,21 21 15,0 0-31,0 0 16,0 0-16,0 0 0,-21 21 15,0 0-15,0 0 0,22 1 16,-22-1-16,0 0 0,0 0 0,0 0 15,0 0-15,0 1 0,0-1 0,-22 0 16,22 0-16,0 0 16,-21-21-16,21 21 0,-21-21 15,21-21 17,0 0-17,0 0-15,21 0 16,-21 0-16,21-1 0,1 1 0,-22 0 15,21 0-15,0 0 0,-21-22 0,21 22 16,-21 0-16,21 21 16,-21 21 15,0 0-15,0 1-16,0-1 0</inkml:trace>
  <inkml:trace contextRef="#ctx0" brushRef="#br0" timeOffset="78039.53">25781 9165 0,'0'0'0,"21"0"0,0-21 16,0 0-1,-21 0 1,-21 21-1,0 0 1,0 0-16,0 0 0,0 21 0,-1 0 16,1-21-16,21 21 0,-21 0 0,0 1 15,21-1 1,0 0-16,21 0 31,0-21-31,0 0 0,1 0 16,-1 21-16,0-21 0,0 0 0,0 0 15,-21 21-15,0 1 16,0-1 0,-21 0-1,0-21-15,0 0 16,0 0-16,-1 21 0,1-21 16,0 0-16,0 0 0,0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51:16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8615 6392 0,'0'0'0,"0"22"0,-21-22 0,21 21 31,-22-21 32</inkml:trace>
  <inkml:trace contextRef="#ctx0" brushRef="#br0" timeOffset="3276.04">8763 6773 0,'-21'0'0,"0"0"16,-1 0-16,1 0 62,0 0-30</inkml:trace>
  <inkml:trace contextRef="#ctx0" brushRef="#br0" timeOffset="6228.63">8551 6816 0,'-21'0'32,"0"0"-32,0 0 15,0 0-15,-1 0 16,1 21 0,0-21-1,42 0 95,0 0-95,1 0-15,-1 0 0,0 0 16,0 0-16,0 0 0,0 0 15,22 0-15,-22 0 0,0 0 0,0 0 16,0 0-16,1 0 16,-1 0-16,0 0 0,0 0 0,0 0 15,0 0-15,1 0 0,-1 0 16,0 0-16,0 0 0,0 0 0,0 0 16,1 0-16,-1 0 0,0-21 15,21 21-15,-21 0 0,1 0 0,-1 0 16,0-21-16,0 21 0,0 0 15,0 0-15,1 0 0,-1-22 0,0 22 16,0 0-16,0 0 16,0 0-16,1 0 15,-1 0-15,-21-21 0,21 21 16,0 0-16,0 0 16,0 0-16,1 0 0,-1 0 15,0 0-15,0-21 0,0 21 16,0 0-16,1 0 0,-1 0 15,0 0-15,0 0 0,0 0 16,0 0-16,1 0 0,-1 0 0,0 0 16,0 0-16,0 0 0,0 0 15,1 0-15,-1 0 0,0 0 0,0-21 16,0 21-16,22 0 0,-22 0 16,0 0-16,0 0 0,21 0 0,-20 0 15,-1 0-15,0 0 0,0 0 16,0 0-16,0 0 0,1 0 15,-1 0-15,0 0 16,0 0 0,0 0-16,0 0 15,1 0 1,-1 0 0,0 0-16,0 0 15,0 0-15,0 0 16,-21-21-16,22 21 0,-1 0 15,0 0-15,0 0 0,0 0 0,0 0 16,1 0-16,-1 0 16,0 0-16,0 0 0,0-21 0,0 21 15,1 0-15,-1 0 0,0 0 16,0 0 0,0 0-16,0 0 31,1 0-16,-1 0 1,0 0 0,0 0-1,0 0-15,0 0 0,1 0 16,-1 0-16,0 0 0,0 0 16,0 0-16,0 0 0,1 0 0,-1 0 15,0 0-15,0 0 16,0 0-1,0 0 1,1 0 0,-1 0-16,0 0 15,0 0 1,0 0 0,0 0-16,1 0 15,-1 0 1,0 0-16,0 0 0,0 0 0,0 0 15,1 0-15,-1 0 16,0 0-16,0 0 0,0 0 0,0 0 16,1 0-16,-1 0 0,0 0 15,21 0-15,-21 0 0,1 0 0,-1 0 16,0 0-16,0 0 16,0 0-16,0 0 15,1 0-15,-1 0 16,0 0-16,0 0 0,0 0 15,0 0-15,1 21 0,-1-21 16,0 0-16,0 0 16,0 0-16,0 0 0,1 0 15,-1 0 1,0 0-16,0 0 16,0 0-1,0 0-15,1 0 16,-1 0-16,0 0 15,0 0 1,0 0-16,0 0 16,1 0-16,-1 0 0,0 0 15,0 0-15,0 0 0,0 0 16,1 0-16,-1 0 0,0 0 16,0 0-16,0 0 0,0 0 15,1 0-15,20 0 0,-21 0 0,0 0 16,22 0-16,-22 0 0,0 0 15,0 0-15,0 0 0,0 0 0,1 0 16,-1 0-16,0 0 16,0 0-16,0 0 15,0-21-15,1 21 16,-1 0 0,0 0-16,0 0 0,0 0 15,0 0-15,1 0 16,-1 0-16,0 0 0,0 0 15,0-22-15,0 22 0,1 0 0,-1 0 16,0 0-16,0 0 0,0 0 16,22 0-16,-22 0 0,21 0 0,-21 0 15,0-21-15,22 21 0,-22 0 16,0 0-16,0 0 0,0 0 0,1 0 16,-1 0-16,0 0 15,0 0 1,0 0-16,0 0 15,1 0-15,-1 0 0,0 0 16,0 0-16,0 0 0,0 0 16,1 0-16,-1 0 15,0 0-15,0 0 0,0 0 0,0 0 16,1 0-16,-1 0 16,0 0-16,0 0 0,0 0 15,0 0-15,1 0 16,-1 0-16,0 0 15,0 0-15,0 0 0,0 0 16,1 0-16,-1 0 16,0 0-16,0 0 0,0 0 15,0 0-15,1 0 0,-1 0 16,0 0-16,0 0 16,0 0-16,0 0 0,1 0 15,-1 0-15,0 0 16,0 0-1,0 0 1,0 0 0,1 0 15,-1 0-15,0 0-1,0 0-15,0 0 0,0 0 16,1 0-16,-1 0 47,-21-21 62</inkml:trace>
  <inkml:trace contextRef="#ctx0" brushRef="#br0" timeOffset="7899.86">17230 6392 0,'0'0'0,"-22"0"0,1 0 0,0 0 0,0 0 16,0 22-16,-22-22 0,22 0 15,0 0-15,0 0 0,0 0 0,0 0 16,-1 0-16,1 0 0,0 0 16,0 0-16,0 0 0,0 0 31,42 0 16,0 0-32,0 0-15,0 0 0,0 0 16,22 0-16,-1 0 0,0 0 16,1 0-16,-1-22 0,22 22 0,-1 0 15,-21-21-15,22 21 0,-1 0 16,1 0-16,-1-21 0,1 21 0,-22 0 16,22 0-16,-22 0 0,22 0 0,-1-21 15,-21 21-15,22 0 0,-1 0 16,1 0-16,-1 0 0,1 0 0,-1 0 15,1 0-15,-1 0 0,1 0 16,-1 0-16,-20 0 0,-1 0 0,22 0 16,-22 0-16,0 0 0,-21 0 15,22 0-15,-1 0 0,0 0 16,-20 0-16,20 0 0,0 0 0,-21-21 16,1 21-16,20 0 0,-21 0 15,0 0-15,0 0 0,1 0 16,-1-21-1,-42 21 32,-1 0-47,1 0 0,0-22 16,0 22-16,0 0 0,0 0 16</inkml:trace>
  <inkml:trace contextRef="#ctx0" brushRef="#br0" timeOffset="8463.28">18796 6011 0,'0'0'0,"-21"0"16,0 0-1,21 22 17,0-1-17,21 0-15,0-21 16,0 21-16,0 0 16,22-21-16,-22 0 0,0 21 0,0-21 15,21 0-15,1 22 0,-22-22 16,21 0-16,1 0 0,-22 21 0,21-21 15,0 0-15,-20 0 0,20 0 16,-21 0-16,0 0 0,22 0 0,-43 21 16,21-21-16,0 0 0,-21 21 47,-21-21-32,0 21-15,-1-21 0,1 21 0,0-21 16,-21 22-16,21-1 0,-22 0 15,22 0-15,-21 0 0,21 0 0,-1 1 16,-20 20-16,21-21 0,0 0 16,0 0-16,-1 1 0,1-1 15,0 0-15,21 0 0,0 0 0,-21 0 16,0 1-16,21-1 16,-21-21-16,21-21 46,21-1-46,0 1 16,0 0-16</inkml:trace>
  <inkml:trace contextRef="#ctx0" brushRef="#br0" timeOffset="9402.68">21103 5461 0,'0'0'0,"0"-21"0,0 0 0,0 0 16,0-1-1,0 1-15,0 0 0,0 0 16,-21 21-16,21-21 15,0 0-15,-21 21 16,21-22 0,0 44 46,0-1-62,0 0 0,0 0 16,0 0-16,0 0 0,0 1 15,0-1-15,0 21 0,0-21 0,0 22 16,0 41 0,0-41-16,0-1 0,0 0 0,0 22 15,0-22-15,0 0 0,0 1 16,0-1-16,0 0 0,0-20 0,-21 20 16,21 0-16,0-21 0,-22 22 15,22-22-15,0 0 0,0 21 0,0-20 16,0-1-16,0 0 0,0 0 0,0 0 15,0 0-15,0 1 16,0-1-16,0-42 47,0-1-47,0 1 0,0 0 16,0 0-16</inkml:trace>
  <inkml:trace contextRef="#ctx0" brushRef="#br0" timeOffset="11875.08">21082 5334 0,'21'0'125,"0"0"-109,0 0-16,1 0 0,-1 0 16,0 0-16,0 0 0,0 0 15,0 0-15,1 0 0,20 0 0,-21 0 16,21 0-16,1 0 0,-22 0 16,21 0-16,1 0 0,-22 0 15,21 0-15,-21 0 0,22 0 16,-1 0-16,0 0 0,1 0 0,-1 0 15,0 0-15,1 0 0,-1 0 16,0 0-16,22 0 0,-22 0 0,22 0 16,-22 0-16,21 0 0,-20 0 15,20 0-15,1 0 0,-22 0 0,22 0 16,-22 0-16,0 0 0,22 0 16,-22 0-16,0 0 0,22 0 0,-22 0 15,1 0-15,20 0 0,-21 0 16,1 0-16,20 0 0,-20 0 0,20 0 15,-21 0-15,22 0 0,-1 0 16,1 0-16,-22 0 0,22 0 16,-1 0-16,1 0 0,-1-21 0,1 21 15,-1 0-15,-20 0 0,20 0 16,1 0-16,-1 0 0,-21 0 0,22 0 16,21 0-16,-22 0 0,1 0 15,20 0-15,-20 0 0,20 0 0,-20 0 16,21 0-16,-22 0 0,1 0 15,-1 0-15,1 0 0,-1 0 0,-21-21 16,22 21-16,-22 0 16,1 0-16,20 0 0,-21 0 0,1 0 0,20 0 15,-20 0-15,20 0 16,-21 0-16,22 0 0,-22 0 0,22-21 16,-22 21-16,22 0 0,-1 0 15,-21 0-15,22 0 0,-22 0 0,1-22 16,20 22-16,-21 0 0,1 0 15,-1 0-15,0 0 0,1 0 0,-1-21 16,-21 21-16,22 0 0,-1 0 16,-21 0-16,21 0 0,-20 0 0,20-21 15,0 21-15,-21 0 0,22 0 16,-1 0-16,0 0 0,1 0 16,20 0-16,-20-21 0,-1 21 0,0 0 15,1 0-15,-1 0 0,0 0 16,-21 0-16,22 0 0,-1 0 0,-21 0 15,22 0-15,-22 0 0,0 0 16,0 0-16,0 0 0,0 0 0,1-21 16,-1 21-16,0 0 15,0 0 1,0-21-16,0 21 16,1 0 46,-22 21-62,21-21 0,-21 21 16,0 0-16,0 0 15,0 0-15,21 1 0,-21-1 16,0 0-16,0 0 0,21 0 16,-21 0-16,0 22 0,0-22 0,0 0 15,0 0-15,0 22 0,0-22 16,0 21-16,0-21 0,0 22 0,0-1 15,0 0-15,0-21 0,0 22 16,0-1-16,0-21 0,0 22 16,0-22-16,0 0 0,0 21 0,0-21 0,0 1 15,0-1-15,0 0 16,0 0-16,-21 0 0,21 0 0,-21 1 16,21-1-16,0 0 0,0 0 15,-21 0-15,21 0 0,-22 1 16,1-1-1,21 0 1,0 0 0,-21-21-16,0 0 15,0 0 17,0 0-17,-1 0 1,1 0-16,0 0 15,0 0-15,0 0 0,0 0 16,-1 0-16,1 0 0,0 0 0,0 0 16,-21 0-16,20 0 0,1 0 15,-21 0-15,0 0 0,20 0 0,-20 0 16,0 0-16,-1 0 0,1 0 16,0 0-16,-22 0 0,22 0 0,-22 0 15,22 0-15,0 0 0,-1 0 16,1 0-16,0 0 0,-1 0 0,1 0 15,0 0-15,-1 0 0,1 0 16,0 0-16,-1 0 0,-20 0 16,21 0-16,-22 0 0,-21 0 0,22 0 15,-22 0-15,22 0 0,-22 0 16,0 0-16,22 0 0,-1 0 0,1 0 16,-1 0-16,22 0 0,-21 0 15,-1 0-15,22 0 0,-22 0 0,1 0 16,-1 0-16,1 0 0,-1 0 15,-20 0-15,20 0 0,-21 0 0,22 0 16,-1 0-16,-20 0 16,20 0-16,1 0 0,-1 0 0,1 0 15,-1 0-15,1 0 0,-1 0 16,22 0-16,-22 21 0,1-21 0,21 0 16,-22 0-16,1 0 0,-1 0 15,22 0-15,-22 0 0,1 0 0,20 0 16,-20 0-16,21 0 0,-22 0 15,22 0-15,-22 0 0,22 0 0,0 21 16,-1-21-16,1 0 0,0 0 16,-1 0-16,1 0 0,0 0 0,-1 0 15,1 0-15,-22 0 0,22 0 16,0 0-16,-1 0 0,-20 0 0,21 0 16,-1 0-16,1 0 15,0 0-15,-22 0 0,43 0 0,-21 0 16,-1 0-16,22 0 0,-21 0 15,21 0-15,-22 0 0,22 0 0,-21 0 16,-1 0-16,22 0 0,-21 0 16,0 0-16,-1 0 0,1 0 0,0 0 15,-22 0-15,22 0 0,-1 0 16,1 0-16,0 0 0,-1 0 0,22 0 16,-21 0-16,21 0 0,0 0 15,-22 0-15,22 0 0,0 0 0,0 0 16,0 0-16,-1 0 0,1 0 15,0 0-15,-21 0 16,21 0-16,-1 0 0,1 0 16,0 0-16,0 0 0,0 0 0,0 0 15,-1 0-15,1 0 0,0 0 16,0 0 0,0 0 109,21 22-79,0-1-46,0 0 16,0 0 0,0 0-1,-21-21-15</inkml:trace>
  <inkml:trace contextRef="#ctx0" brushRef="#br0" timeOffset="17427.38">15092 6858 0,'0'21'32,"-21"-21"46,-1 0-47,22 21 16,22-21-31,-1 0-16,0 0 15,0 0-15,0 0 0,0 0 16,1 0-16,-1 0 0,0 0 15,0-21-15,0 21 0,0 0 0,1 0 16,-1 0 0,-21-21-16,21 21 0,-42 0 62,0-21-46,-1 21-16,1 0 0,-21 0 0,21 0 15,-22 0-15,22 0 0,-21 0 16,0 0-16,20 0 0,1 0 0,0 0 16,0 0-16,0 0 0,42 0 31,0 0-15,0 0-16,0 0 0,1-21 15,-1 21-15,21 0 0,-21 0 16,22 0-16,-22 0 0,21 0 0,-21 0 15,22 0-15,-22 0 0,21 0 16,-21 0-16,0-21 0,1 21 0,-1 0 16,0 0-16,-42 0 47,0 0-47,-1 0 0,1 0 15,0 0-15,0 0 0,0 0 0,0 0 16,-22 21-16,22-21 15,0 0-15,0 0 0,-22 21 0,22-21 16,0 0 0,42 0-1,0 0 1,1 0-16,-1 0 16,0 0-16,0 0 0,0 0 15,0 0-15,1 0 0,-1 0 16,0 0-16,0 0 0,0-21 0,0 21 15,1 0 1,-44 0 15,1 0-31,0 0 0,0 0 16,0 0-16,0 0 0,-1 0 0,1 0 16,0 0-16,0 0 0,0 0 15,-22 0-15,22 0 0,0 0 0,0 21 16,0-21-16,0 21 15,21 0 1,21-21 0,0 0-16,0 0 0,0 0 15,0 0-15,1 0 16,-1 0-16,0 0 0,0 0 0,0 0 16,0 0-16,1 0 0,-1 0 15,0 0 1,-21-21-1,-21 21 1,0 0-16,-1 0 16,1 0-16,0 0 0,0 0 15,-21 0-15,20 0 0,1 0 0,0 0 16,0 21-16,0-21 0,0 0 16,-1 0-16,22 21 0,-21-21 0,42 0 31,1 0-16,-1 0-15,0 0 0,0 0 16,0 0-16,0 0 0,1 0 16,-1 0-16,0 0 0,0 0 0,0-21 15,0 21-15,1 0 0,-1-21 16,-42 21 15,-1 0-15,-20 0-16,21 0 0,-21 0 0,-1 0 15,1 0-15,0 0 0,-1 0 16,22 0-16,-21 0 0,21 21 16,-22-21-16,22 0 0,21 21 15,-21-21-15,42 0 32,0 0-32,0 0 0,22 0 0,-22 0 15,21 0-15,1 0 0,-1 0 0,0 0 16,1 0-16,-1 0 0,-21-21 15,0 21-15,0 0 0,1 0 0,-1 0 16,-21-21 15,-21 21-31,-1 0 16,1 0-16,0 0 0,0 0 0,0 0 16,0 0-16,-1 0 0,-20 0 15,21 21-15,0-21 0,0 0 16,-1 0-16,22 21 0,-21-21 15,42 0 1,1 0 0,-1 0-16,0 0 0,0 0 15,0 0-15,0 0 0,22 0 0,-22 0 16,0 0-16,0 0 0,0 0 16,1-21-16,-1 21 0,0 0 15,-42 0 32,0 0-47,-1 0 16,1 0-16,-21 0 0,21 0 15,0 0-15,-1 0 16,1 0-16,21 21 0,21-21 31,1 0-15,-1 0-16,0 0 0,0 0 0,0 0 15,0 0-15,1 0 0,-1 0 16,0 0-16,0 0 0,0-21 16,-21 0 15,-21 21-15,0 0-16,0 0 0,0 0 15,-1 0-15,1 0 0,0 0 0,0 0 16,0 0-16,0 0 0,-1 0 15,1 0-15,0 0 16,21 21-16,0 0 16,21-21-16,0 0 15,1 0-15,-1 0 0,0 0 0,0 0 16,0 0-16,0 0 0,1 0 16,-1 0-16,0 0 0,0 0 0,0 0 15,0 0-15,-42 0 47,0 0-31,0 0-16,0 0 0,0 0 0,-1 0 15,-20 0-15,21 0 0,0 0 16,0 0-16,-1 0 0,44 0 47,20 0-32,-21 0-15,0 0 0,0 0 16,1-21-16,-1 21 0,0 0 0,0 0 16,0 0-16,0 0 0,1-21 15,-44 21 17,1 0-17,0 0-15,0 0 0,0 0 16,0 0-16,-1 0 0,1 0 15,0 0-15,0 0 16,0 0 0,42 0 15,0 0-15,-21-21 124,21 21-140,0-21 0,1 0 16</inkml:trace>
  <inkml:trace contextRef="#ctx0" brushRef="#br0" timeOffset="19278.98">21696 6731 0,'0'-21'16,"0"0"-1,0 0 1,-21 21 15,21-22-31,-22 22 0,1 0 16,0 0 0,0 0-16,0 22 15,0-1 1,-1 0-16,1-21 0,21 21 0,-21-21 15,0 21-15,0 0 0,21 1 16,-21-22-16,-1 21 0,1 0 0,21 0 16,0 0-16,-21 0 15,21 1-15,0-1 16,-21-21-16,21 21 0,0 0 16,0 0-16,0 0 15,0 1-15,21-22 16,0 21-16,0-21 15,-21 21-15,22-21 0,-1 0 0,0 21 16,0-21-16,0 0 0,0 0 0,1 21 16,-1-21-16,0 0 0,21 0 15,-21 0-15,1 0 0,-1 0 0,0 0 16,0 0-16,0 0 0,0 0 16,1-21-16,-1 21 0,0 0 0,0-21 15,-21 0-15,21 21 0,-21-21 16,21-1-16,-21 1 15,0 0-15,0 0 0,0 0 0,0 0 16,0-1-16,0 1 0,0 0 16,0 0-16,0 0 0,0 0 0,-21-1 15,21 1-15,-21 0 0,0 0 16,0 21-16,0-21 0,-1 21 0,1 0 16,-21 0-16,21 0 0,0 0 15,-1 0-15,1 0 0,0 0 0,-21 0 16,21 0-16,-1 21 0,1-21 15,0 21-15,0-21 0,0 21 0,0 0 16,21 1 0,21-22 15,0 0-31,21-22 16,-21 22-16,1-21 0</inkml:trace>
  <inkml:trace contextRef="#ctx0" brushRef="#br0" timeOffset="19875.65">22437 5376 0,'0'-21'16,"0"42"-16,0-63 0,-22 42 0,22-21 16,0 0-16,-21 21 15,21-21 1,-21 21-16,21 21 31,0 0-31,0 21 16,0-21-16,0 1 0,0 20 15,0 0-15,0 1 0,21 20 0,0-21 16,-21 22-16,22-22 0,-22 22 16,0-1-16,0-20 0,21-1 15,-21 0-15,0 1 0,0-1 16,0 0-16,0-21 0,0 22 0,0-22 16,0 0-16,0 21 0,0-20 15,0-1-15,0 0 0,0 0 16,0 0-1,0-42 17,0 0-32,21 0 15,0 0-15</inkml:trace>
  <inkml:trace contextRef="#ctx0" brushRef="#br0" timeOffset="21286.7">23326 6943 0,'-22'0'16,"22"21"-1,22-42 32,-1 0-31,-21-1 0,21 22-16,-21-21 0,21 0 0,0 0 15,-21 0-15,0 0 16,0-1-16,0 1 0,0 0 0,0 0 15,0 0-15,0 0 16,0 42 15,0 0-31,0 0 0,0 0 16,0 0-16,0 1 0,0-1 0,0 0 16,0 0-16,0 0 15,0 0-15,0 1 0,0-1 0,21 0 16,-21 0-16,0 0 0,0 0 15,0 1-15,0-1 0,0 0 16,22-21-16,-22 21 0,0 0 16,0 0-16,0 1 15,-22-1 1,1-21-16,0 0 16,21 21-16,-21-21 0,0 0 0,0 0 15,-1 0-15,1 0 0,-21 0 16,21 0-16,0 0 0,-1 0 15,1 0-15,0 0 16,0 0-16,0 0 16,42 0 15,0 0-31,0 0 0,22 0 16,-22 0-16,0 0 0,21 0 15,-21 0-15,22-21 0,-1 21 0,-21 0 16,22 0-16,-1-21 0,-21 21 15,21 0-15,-20 0 0,-1 0 0,0 0 16,0 0 0,-21-22-16,0 1 31,21 21-15,-21-21-16,21 0 0,1 21 0,-22-21 15</inkml:trace>
  <inkml:trace contextRef="#ctx0" brushRef="#br0" timeOffset="21859.27">24596 5376 0,'0'-21'16,"0"0"0,0 0-1,-22 21 32,22 21-47,-21 0 0,21 0 0,0 22 16,0-22-16,0 42 0,0-20 15,0 20-15,0 1 0,0-1 0,0-20 16,0 20-16,0 1 0,0-22 16,0 21-16,0-20 0,0-1 0,0 0 15,0-20-15,0 20 16,0-21-16,0 0 0,0 22 0,0-22 16,0 0-16,0 0 15,0 0-15,21-42 63,1 0-63</inkml:trace>
  <inkml:trace contextRef="#ctx0" brushRef="#br0" timeOffset="22930.86">25231 6773 0,'0'-21'31,"0"0"-15,0 0-1,21 0 1,0 21-16,-21-21 16,21 21-1,0-22-15,0 22 16,1 0-16,-1 0 16,0 22-16,0-22 15,-21 21-15,21 0 0,-21 0 16,0 0-16,0 22 0,0-22 15,0 0-15,0 21 0,0-21 16,0 22-16,0-22 0,0 21 0,-21-21 16,0 22-16,0-1 0,0-21 0,-1 22 15,1-1-15,0-21 0,0 21 16,0-20-16,-22-1 0,22 0 0,0 0 16,0 0-16,0-21 0,0 21 15,-1-21-15,1 0 0,0 0 16,0 0-16,0-21 0,21 0 15,0 0-15,-21 0 0,21 0 16,0-1-16,0 1 0,0 0 0,0 0 16,0 0-16,0 0 15,0-1-15,0 1 0,21 21 0,-21-21 16,21 21-16,0 0 0,0 0 16,0 0-16,1 0 0,-1 21 15,0 0-15,0-21 0,0 22 16,0-1-16,1 0 0,-1-21 15,-21 21-15,21 0 0,0-21 0,0 21 16,0-21-16,1 0 0,-1 22 16,0-22-16,0 0 0,0 0 0,0 0 15,1 0-15,-1 0 16,0 0-16,0 0 0,0-22 0,0 22 16,1-21-16,-1 0 0,0 0 15,0 0-15,21 0 0,-20-1 16,20 1-16</inkml:trace>
  <inkml:trace contextRef="#ctx0" brushRef="#br0" timeOffset="23431.98">26628 5503 0,'0'0'15,"0"-21"-15,-22 0 0,22 0 16,0 0-1,-21 21 17,21 21-17,0 21-15,0-21 16,0 22-16,0 20 0,0-20 0,0 20 16,0 1-16,0-22 0,0 21 15,0 1-15,-21-22 0,21 1 0,0-1 16,0 0-16,0 1 0,0-1 15,0-21-15,0 0 0,0 0 0,0 1 16,0-1-16,0 0 0,0 0 16,-21-21-16,21 21 0</inkml:trace>
  <inkml:trace contextRef="#ctx0" brushRef="#br0" timeOffset="24527.29">27136 6710 0,'-22'0'47,"22"-21"-31,-21 21-16,21-21 15,0-1 1,0 1-1,21 21-15,1 0 16,-1 0-16,0 0 16,0 0-16,0 0 0,0 0 15,1 0-15,-1 21 0,-21 1 16,21-1-16,-21 0 0,0 0 16,0 0-16,0 0 0,0 1 15,0-1-15,-21-21 0,0 21 0,-1 0 16,1 0-16,0 0 15,0 1-15,0-22 0,0 0 16,-1 21-16,1-21 0,0 0 0,0 0 16,0 0-1,42 0 32,0 0-47,-21-21 0,21 21 16,0 0-16,1 0 0,-1 0 15,0 0-15,0 0 0,0 0 16,0 0-16,1 0 0,-1 0 16,0 21-16,0-21 0,-21 21 0,21-21 15,0 0-15,-21 21 16,0 0-16,22-21 0,-22 21 16,0 1-16,0-1 15,0 0-15,0 0 16,-22 0-16,1-21 15,21 21-15,-21-21 0,-21 0 16,21 22-16,-1-22 0,-20 0 0,0 21 16,-1-21-16,-20 0 0,21 0 15,-1 0-15,1 0 0,0 0 0,-1 0 16,1 0-16,21 0 0,0 0 16,-1 0-16,1 0 0,0 0 0,0 0 15</inkml:trace>
  <inkml:trace contextRef="#ctx0" brushRef="#br0" timeOffset="41382.94">10287 7620 0,'0'0'0,"-21"0"16,21 21 62,21-21-47,0 0-31,0 0 16,0 0 0,1 0-1,-1 0-15,-42 0 94,-1 0-78,1 0-16,21-21 93,21 21-77,1 0-16,-22-21 31</inkml:trace>
  <inkml:trace contextRef="#ctx0" brushRef="#br0" timeOffset="42703.92">21484 5588 0,'0'0'0,"-21"0"16,21-21-1,0 42 17,0 0-32,0 0 0,0 1 0,0-1 15,0 0-15,0 21 0,0 1 16,0-22-16,0 21 0,0 0 15,0-20-15,0 20 0,0-21 16,0 0-16,0 22 0,0-22 0,0 0 16,0 0-16,0 0 15,0 0-15,0 1 0,0-44 63,21 1-48,-21 0-15</inkml:trace>
  <inkml:trace contextRef="#ctx0" brushRef="#br0" timeOffset="43302.58">21738 5715 0,'0'0'0,"0"21"63,0 0-48,-21 1-15,21-1 0,0 0 0,-21 0 16,21 0-16,0 0 0,0 22 16,0-22-16,0 0 0,-21 0 0,21 0 15,0 1-15,0-1 0,0 0 16,0 0-16,0 0 0,0 0 16,21-21-16,0 0 15,0 22-15,0-22 16,0 0-16,1 0 0,-1 0 0,0 0 15,0 0 1,0 0-16,0-22 0,1 1 16,-1 21-16,0-21 0,-21 0 0,21 21 15,0-21-15,-21 0 0,0-1 16,0 1-16,21 0 0,-21 0 0,0-21 16,0 20-16,0-20 0,0 21 15,0-21-15,0 20 0,0 1 0,-21 0 16,0 0-16,21 0 0,-21 0 15,0 21-15,0 0 0,-1 0 16,1 0-16,0 0 0,0 0 16,0 21-16,0-21 15,21 21-15,-22-21 0,1 21 16,0-21-16,21 21 0,-21-21 0,0 21 16,0-21-16,-1 22 15,1-22-15,0 0 0,0 21 16</inkml:trace>
  <inkml:trace contextRef="#ctx0" brushRef="#br0" timeOffset="44886.8">10329 8340 0,'0'-21'16,"21"21"140,1 0-141,-1 0 1,-21-22-16,21 22 0,0 0 16,-42 0 46,0 22-62,0-22 0,-1 21 31,22-42 16,22 21-31</inkml:trace>
  <inkml:trace contextRef="#ctx0" brushRef="#br0" timeOffset="46367.66">23537 5757 0,'-21'0'16,"0"0"-16,21-21 15,-21 21-15,21-21 16,-21 21-16,21-21 0,0 0 16,0 0-1,0-1-15,0 1 16,21 0-16,0 21 16,0 0-16,-21-21 15,21 21-15,0 0 16,1 0-16,-1 0 0,0 21 15,-21 0 1,21 0-16,-21 1 0,0-1 0,0 0 16,0 21-16,0-21 0,0 22 15,0-22-15,0 21 0,0-21 0,0 22 16,-21-1-16,0-21 0,0 0 16,21 22-16,-22-22 0,1 0 0,0 0 15,0 0-15,-21 1 0,20-1 16,1 0-16,0 0 0,0-21 15,0 21-15,0-21 0,-1 0 0,1 0 16,0 0-16,0 0 0,0 0 16,0 0-16,-1 0 0,1 0 0,0 0 15,0-21-15,0 0 16,21 0-16,0 0 0,0-1 16,0 1-16,0 0 0,0 0 15,0 0-15,0 0 0,21-1 16,0 1-16,0 21 15,0 0-15,1 0 0,-1 0 16,0 0-16,0 0 0,0 0 0,0 21 16,1-21-16,-1 22 15,0-1-15,0-21 0,0 21 0,-21 0 16,21-21-16,1 21 0,-22 0 16,21-21-16,0 0 0,-21 22 15,21-22 1,-21 21-16,21-21 0,0 0 47,1-21-47,-1-1 15</inkml:trace>
  <inkml:trace contextRef="#ctx0" brushRef="#br0" timeOffset="46915.03">24066 5630 0,'-21'0'16,"0"0"-16,0 0 0,0 0 15,21 22-15,-21-22 16,21 21-16,-22 0 0,22 0 0,-21 0 15,21 0-15,0 1 16,0 20-16,-21-21 0,21 0 0,0 22 16,0-22-16,0 21 0,0-21 15,0 0-15,0 1 0,0-1 0,0 0 16,0 0-16,21 0 0,-21 0 0,21-21 16,1 22-16,-1-22 0,0 0 15,0 21-15,0-21 0,0 0 16,1 0-16,-1 0 0,0 0 15,0 0-15,0-21 0,0 21 0,1-22 16,-1 22-16,0-21 0,0 0 16,0 0-16,0 0 0,1 0 15,-1-1-15,-21-20 0,21 0 0,-21 21 16,21-22-16,-21 1 0,0-22 16,0 22-16,0 21 0,0-21 0,0-1 15,-21 22-15,0 0 0,0 0 16,-1 21-16,1 0 0,0 0 15,0 0-15,0 0 0,-22 0 16,22 0-16,0 21 0,0 0 0,0 0 16,0 0-16,-1 1 0,22-1 15,-21 0-15,0-21 0,0 21 0,21 0 16,-21 0-16,0 1 16,21-1-16,-22-21 0,1 21 0,0-21 15,-21 21-15</inkml:trace>
  <inkml:trace contextRef="#ctx0" brushRef="#br0" timeOffset="48215.82">10160 9165 0,'21'0'15,"0"0"17,0 0-17,1 0 1,-1 0-16,0 0 16,-21-21-16,21 21 0,0 0 15,0 0-15,-21-21 16,22 21-16,-44 0 62,1 0-46,0 0-16,42 0 62,0-21-46,1 21-16</inkml:trace>
  <inkml:trace contextRef="#ctx0" brushRef="#br0" timeOffset="49902.86">25252 5694 0,'0'0'15,"-43"-21"-15,43 0 16,0-1-16,0 1 16,0 0-16,22 0 15,-1 21-15,0 0 16,21-21-16,-21 21 0,1 0 16,-1 0-16,0 0 0,0 0 15,0 0-15,22 0 0,-22 0 16,0 0-16,0 0 0,-21 21 15,0 0-15,0 0 0,0 0 0,0 1 16,0-1-16,0 21 0,-21-21 0,0 0 16,0 22-16,-22-22 0,22 0 15,0 0-15,0 0 0,0 1 0,-1-1 16,1-21-16,0 21 0,0-21 16,0 0-16,21 21 15,0-42 16,21 0-15,0 21-16,0-21 16,0 21-16,1-22 0,-1 22 0,0 0 15,0 0-15,0 0 0,0 0 16,1 0-16,-1 0 0,0 22 0,0-22 16,0 21-16,-21 0 0,21-21 15,-21 21-15,22 0 0,-22 0 0,0 1 16,0-1-16,0 0 0,0 0 15,-22 0-15,1 0 0,0 1 16,0-1-16,0-21 0,0 21 0,-1 0 16,1-21-16,-21 21 15,21-21-15,0 0 0,-1 0 0,1 0 16,-21 0-16,21 0 0,0 0 0,-1 0 16,1 0-16,0 0 0,0 0 15,0 0-15,0 0 0,21-21 16,-22 21-16,22-21 15,-21 0-15,42 21 47,-21-21-47,22 21 0,-1 0 16,0 0 0,0 0-16</inkml:trace>
  <inkml:trace contextRef="#ctx0" brushRef="#br0" timeOffset="50479.53">25993 5609 0,'0'0'0,"0"-21"16,-22 21-1,1 0-15,0 0 16,0 0 0,21 21-16,-21 0 0,21 1 0,0-1 15,-21 21-15,21-21 0,-22 0 0,22 22 16,-21-22-16,21 21 0,-21 1 16,21-22-16,0 21 0,0-21 0,0 0 15,0 22-15,0-22 0,0 0 16,0 0-16,0 0 0,0 1 0,0-1 15,0 0-15,21 0 16,0-21-16,1 0 16,-1 0-16,0 0 0,0 0 15,0 0-15,0 0 16,22 0-16,-22 0 0,0 0 16,0-21-16,0 0 0,1 0 15,-1-1-15,0-20 0,0 21 16,-21 0-16,21-22 0,-21 22 0,0-21 15,0 0-15,0-1 0,0 1 16,0 0-16,-21-1 0,0 1 0,0 0 16,0 20-16,-1-20 0,1 21 15,0 0-15,0 21 0,-21-21 0,20 21 16,1 0-16,0 0 0,0 0 16,0 0-16,0 0 0,-1 21 15,1 0-15,21 0 0,-21 0 16,21 0-16,0 1 0,0 20 15,-21-21-15,21 0 0,-21 0 0,21 1 16,-21-1-16,21 0 0,-22 0 16,1 0-16</inkml:trace>
  <inkml:trace contextRef="#ctx0" brushRef="#br0" timeOffset="51935.36">10372 9906 0,'-22'0'125,"1"0"-125,0 0 16,0 0-16,0 0 15,21 21 1,-21-21-16,-1 0 15,44 0 48,-1 0-63,0 0 16,0 0-16,0 0 15,0 0-15,-21-21 16,22 21-16,-44 0 47,1 0-32,0 0 1,21 21-16,21-42 31,0 0-15,1 0-16</inkml:trace>
  <inkml:trace contextRef="#ctx0" brushRef="#br0" timeOffset="54187.28">27390 5736 0,'0'0'0,"0"-21"0,0 0 15,0 0-15,0 0 16,0-1-16,0 1 0,0 0 0,0 0 15,0 0-15,0 0 0,0-1 16,0 1-16,0 0 0,0 0 16,0 0-1,0 42 17,0 0-32,0 0 0,0 0 15,0 22-15,0-22 0,0 21 16,0 1-16,0-1 0,0-21 0,0 21 15,0 1-15,0-22 0,0 21 16,0-21-16,0 1 0,0 20 16,0-21-16,0 0 0,0 0 0,0 1 15,0-1-15,0 0 16,0-42 31,21 21-47,-21-21 0,0-1 0,0 1 15,0 0-15,0 0 0,21-21 16,-21-1-16,0 1 0,0 0 0,0-1 16,0 1-16,0 0 0,0-22 15,0 43-15,0-21 0,0-1 16,0 22-16,0 0 0,0-21 16,0 20-16,0 1 0,-21 21 31,21 21-31,0 1 0,-21-1 15,-1 0-15,1 0 0,21 21 0,-21-20 16,0 20-16,0 0 0,0 1 16,-1-1-16,22 0 0,-21 1 0,0-1 15,0 0-15,0-21 0,0 1 16,21-1-16,0 0 0,-22 0 0,22 0 16,-21-21-16,21-21 46,0 0-46,21 0 16,1 0-16,-22-1 0,21 1 0,-21 0 16,21 21-16,0-21 0,-21 0 0,0 0 15,21 21-15,0 0 0,1 0 16,-1 0-16,0 0 16,0 0-16,0 21 15,0 0-15,1 0 16,-1 0-16,0-21 15,0 21-15,0-21 16,0 0-16,1 0 31,-1 0-15,-21-21 0,0 0-1,0 0-15,0 0 16,0 0-16</inkml:trace>
  <inkml:trace contextRef="#ctx0" brushRef="#br0" timeOffset="54691.01">27686 5588 0,'-21'0'31,"0"0"-31,21 21 16,0 0-16,-22 1 15,22-1-15,-21 0 0,21 0 0,-21 21 16,21-20-16,0-1 16,0 0-16,0 0 0,0 0 0,0 0 15,0 1-15,0-1 0,0 0 0,0 0 16,0 0-16,21 0 15,0-21-15,-21 22 0,22-22 16,-1 0-16,0 0 0,0 0 16,0 0-16,0 0 0,1 0 15,-1 0-15,0 0 0,0-22 0,-21 1 16,21 21-16,0-21 0,-21 0 16,0-21-16,22 20 0,-22-20 0,0 21 15,0-21-15,0-1 0,0 1 16,0 0-16,-22-1 0,1 1 15,0 21-15,0 0 0,0-1 16,0 22-16,-1-21 0,1 21 16,0 0-16,0 0 0,0 0 15,0 21-15,21 1 16,-22-1-16,1 0 0,0 0 16,21 0-16,0 0 15,0 1-15,-21-22 0,21 21 0,0 0 16,-21-21-16,21 21 0</inkml:trace>
  <inkml:trace contextRef="#ctx0" brushRef="#br0" timeOffset="59435.05">20891 9948 0,'0'-21'16,"0"0"0,0 42 31,0 0-47,0 1 15,0-1-15,0 21 0,0-21 16,0 0-16,0 1 0,0 20 0,0-21 15,0 0-15,0 22 0,0-22 16,0 21-16,0-21 0,0 22 0,0-22 16,0 0-16,0 0 0,0 0 15,0 0-15,22-21 0,-1 0 16,0 0 0,0 0-16,-21-21 15,21 0-15,-21 0 0,0 0 0,0 0 16,21-1-16,-21 1 0</inkml:trace>
  <inkml:trace contextRef="#ctx0" brushRef="#br0" timeOffset="59798.85">20934 9398 0,'0'0'0,"0"21"16,0 0-1,21-21 1,0-21 0,0 21-16,0-21 0,-21 0 31,-21 21-16,0 0 1,0 0-16,0 0 16,21 21-1,0 0 1,0 0-16,21-21 16,0 22-16,-21-1 0,21-21 15,0 0-15,1 21 0</inkml:trace>
  <inkml:trace contextRef="#ctx0" brushRef="#br0" timeOffset="60075.69">21399 9927 0,'22'0'16,"-1"0"0,0 0-16,0 0 15,0 0-15,0 0 16,1 0 0,-1 0-16,-42 21 31,-1-21-16,1 0-15</inkml:trace>
  <inkml:trace contextRef="#ctx0" brushRef="#br0" timeOffset="60251.3">21399 10118 0,'0'0'0,"22"0"15,-1 0 1,0 0-16,0 0 0,0 0 15,22 0 1,-22-21-16,0 21 0,0 0 16,0-22-16,0 1 15,1 0-15</inkml:trace>
  <inkml:trace contextRef="#ctx0" brushRef="#br0" timeOffset="60759.01">22098 9716 0,'0'21'0,"0"-42"0,0-1 0,0 1 16,0 0-16,0 0 16,-21 21-1,0 0 1,21 21-16,0 0 15,0 0-15,0 1 0,0-1 16,0 21-16,0-21 0,-22 22 0,22-1 16,-21-21-16,21 21 0,0 1 0,-21-22 15,21 21-15,0-21 0,0 22 16,0-1-16,0-21 0,0 0 0,21 1 16,0 20-16,1-21 0,-1-21 15,-21 21-15,21-21 0,21 0 0,-21 0 16,1 0-16,-1 0 0,0 0 15,21-21-15,-21 21 0,1-21 16,20 0-16,-21 0 0,0-1 0,0 1 16,1 0-16,-1 0 0,0-21 0,-21 20 15,0-20-15,0 0 0,0-1 16,0 1-16,0 0 0,0-22 0,0 22 16,-21 0-16,0-1 0,-1 22 15,1 0-15,0 0 0,0 0 0,0 21 16,0 0-16,-1 0 0,1 21 15,-21-21-15,21 21 0,0 0 0,-1 0 16,1 0-16,0 22 0,0-22 0,21 0 16,-21 0-16,21 0 15,0 1-15,21-22 16</inkml:trace>
  <inkml:trace contextRef="#ctx0" brushRef="#br0" timeOffset="61287.71">24511 9483 0,'0'0'0,"0"-21"16,0-1 0,-21 22-1,0 0 1,-1 22-16,22-1 16,0 0-16,0 0 0,0 21 0,0-20 15,0 20-15,0 0 0,0-21 16,0 22-16,0-1 0,0 0 0,0-20 15,0 20-15,0-21 0,0 0 0,0 0 16,0 1-16,22-1 0,-1-21 16,-21 21-16,21-21 15,0 0 1,-21-21-16,21 0 16,-21-1-16,21 1 0,1 0 15</inkml:trace>
  <inkml:trace contextRef="#ctx0" brushRef="#br0" timeOffset="61631.03">24617 9144 0,'0'0'0,"-21"-21"0,-22 21 16,22 0-16,0 0 16,0 0-16,0 0 15,-1 0-15,22 21 0,0 0 16,0 0-16,22-21 31,-1 0-31,0 0 0,0 0 16,0 0-16,0-21 15,-21 0-15,0 0 0,0 0 16,0 0 0,-21 21-1,0 0-15,0 0 0,0 0 16,0 0-1,-1 0-15,22 21 0,0 0 0,0 0 16,0 0-16,0 0 0,0 1 16,0-1-16,22-21 0,-1 21 0,0 0 15,21-21-15,-21 21 0,22-21 0,-1 0 16</inkml:trace>
  <inkml:trace contextRef="#ctx0" brushRef="#br0" timeOffset="62091.23">25442 9292 0,'-21'0'16,"0"0"0,21 21-16,0 1 15,-21-22-15,0 21 0,-1 0 0,1 0 16,21 0-16,-21 0 0,0 1 0,0 20 15,0-21-15,-1 0 0,1 0 16,0 1-16,0-1 0,0 0 0,0 0 16,-1 0-16,1 0 15,0-21-15,0 0 16,42 0 15,0 0-31,0 0 16,1 0-16,-1 0 15,0 22-15,0-22 0,0 21 0,0-21 16,1 21-16,20-21 0,-21 21 0,0-21 16,0 21-16,1-21 15,-1 0-15,0 0 0,0 21 16,0-21-16,0 0 16,1 0-1,-1 0 1,-21-21-1,0 0-15,21 0 16,0 21-16,0-21 0</inkml:trace>
  <inkml:trace contextRef="#ctx0" brushRef="#br0" timeOffset="62367.58">25993 9462 0,'0'0'0,"-22"0"16,44 0 0,-1 0-1,0 0 1,0 0-16,0 0 0,0 0 16,1 0-16,-1 0 0,0 0 0,0-22 15,0 22-15,0 0 16,1 0-1,-44 0 17,1 0-32</inkml:trace>
  <inkml:trace contextRef="#ctx0" brushRef="#br0" timeOffset="62567.47">25993 9631 0,'0'0'0,"0"21"16,-22-21-16,22 21 15,0 0 1,22-21-16,-1 0 16,0 0-16,0 0 15,0 0-15,0 0 16,-21-21-16,22 21 16,-1 0-16,-21-21 0,21 21 15,-21-21-15,21 21 0,0 0 16,-21-21-16,21 0 15</inkml:trace>
  <inkml:trace contextRef="#ctx0" brushRef="#br0" timeOffset="63195.11">26776 9292 0,'0'0'0,"0"-21"15,-21 21 17,-1 21-32,22 0 0,0 1 15,0-1-15,-21 21 0,21-21 16,-21 22-16,0-1 0,21-21 16,-21 21-16,0 1 0,21-1 0,-22-21 15,1 22-15,0-22 0,21 0 16,-21 0-16,21 0 0,-21-21 0,21 21 15,0-42 17,0 0-32,0 0 0,21 21 15,0-21-15,0 0 0,0 21 16,1 0-16,-1-22 16,0 1-16,0 21 0,0 0 0,0 0 15,-21-21-15,22 21 0,-1 0 16,0 0-16,0-21 15,0 0-15,0 21 16,-21-21-16,0-1 16,0 1-16,0 0 15,0 0-15,0 0 0,0 0 16,0-1-16,0 44 47,0-1-32,0 21-15,0-21 0,0 22 0,0-22 0,-21 21 16,21-21-16,-21 22 0,21-1 16,0-21-16,-21 21 0,21 1 15,-21-22-15,21 0 0,0 21 0,0-20 16,0-1-16,0 0 0,0 0 0,0 0 16,21-21-1,0-21 1,0 0-16,0 0 0,22 0 15</inkml:trace>
  <inkml:trace contextRef="#ctx0" brushRef="#br0" timeOffset="63784.35">29273 9229 0,'0'0'0,"0"-21"16,0-1 0,-21 22 15,21 22-31,0-1 0,0 0 16,0 0-16,-21 0 0,21 0 15,0 1-15,0-1 0,0 0 0,0 0 16,0 0-16,0 0 0,0 1 15,0-1-15,0 0 0,0 0 0,0 0 16,21-21 0,0 0-1,1 0-15,-22-21 16,21 21-16,-21-21 0,21 21 16,-21-21-16,0 0 0,0-1 0</inkml:trace>
  <inkml:trace contextRef="#ctx0" brushRef="#br0" timeOffset="63987.74">29337 8848 0,'0'0'0,"-21"0"16,0 0 31,21-21-32,21 21 1,0 0-16,0 21 16,0-21-16,0 21 0</inkml:trace>
  <inkml:trace contextRef="#ctx0" brushRef="#br0" timeOffset="64323.55">30226 9017 0,'-21'-21'16,"0"21"-1,21 21 1,0 0-16,0 0 0,0 1 15,0-1-15,0 21 0,0-21 0,0 22 16,0-22-16,0 0 0,0 21 16,0-21-16,0 22 0,-22-22 0,22 0 15,0 0-15,0 0 16,0 1-16,0-1 0,0 0 16,0 0-16,22-21 31,-22-21-31,21 0 15</inkml:trace>
  <inkml:trace contextRef="#ctx0" brushRef="#br0" timeOffset="64563.41">29993 9313 0,'21'0'15,"0"0"-15,1 0 0,-1 0 16,0-21-16,21 21 16,-21 0-16,1 0 0,-1 0 0,0-21 15,0 21-15,21 0 0,-20-21 16,-1 21-16,0 0 0,0 0 16,0 0-16,0 0 15,-21-21-15,22 21 0,-1 0 16,0-21-16,0 21 0</inkml:trace>
  <inkml:trace contextRef="#ctx0" brushRef="#br0" timeOffset="64906.72">31030 8932 0,'0'0'0,"-42"-21"15,42 0-15,-21 21 16,21 21 0,0 0-1,0 1-15,0-1 0,0 21 16,0-21-16,0 22 0,0-1 0,0-21 16,0 21-16,0 1 0,0-22 15,0 21-15,0-21 0,0 22 0,0-22 16,0 0-16,0 0 0,0 0 15,0 1-15,0-1 0,0 0 16,21-21 15,-21-21-15,21 21-16,-21-21 16,0-1-16,0 1 0</inkml:trace>
  <inkml:trace contextRef="#ctx0" brushRef="#br0" timeOffset="65175.57">30840 9292 0,'-43'0'15,"65"0"17,-1 0-32,0 0 15,0 0-15,21-21 0,-20 21 16,20 0-16,-21 0 0,21-21 0,1 21 15,-22 0-15,21 0 0,-21-21 16,22 21-16,-22 0 0,0-21 16,0 21-16,0 0 0,1 0 15,-44 0 32,1 0-47,0 0 0</inkml:trace>
  <inkml:trace contextRef="#ctx0" brushRef="#br0" timeOffset="67467.62">24532 10922 0,'0'0'0,"-21"0"16,0 0 0,0 0-1,-1 21-15,22 0 16,-21 1-16,21-1 16,0 21-16,0-21 0,0 0 0,0 22 15,0-1-15,0-21 0,0 22 16,0-22-16,21 21 0,1-21 0,-22 0 15,21 1-15,0-1 0,0 0 0,-21 0 16,21-21-16,0 21 0,1-21 16,-1 0-16,21 0 0,-21 0 15,0 0-15,1 0 0,-1-21 0,21 0 16,-21 0-16,0 0 0,1-1 16,-1 1-16,0 0 0,0-21 0,0 21 15,0-22-15,-21 22 0,0-21 16,0-1-16,0 22 0,0-21 0,0 0 15,0 20-15,-21-20 0,0 0 0,21-1 16,0 22-16,-42 0 0,-1 21 16,22 0-16,-21-21 0,21 21 0,-22 0 15,22 0-15,0 21 0,-21 0 16,21-21-16,-1 43 0,22-22 0,-21 0 16,21 0-16,0 21 0,0-20 15,0-1-15,0 21 0,0-21 16,0 0-16,0 22 0,21-22 0,1 0 15,-1-21-15,0 21 0,21-21 0,-21 0 16,22 0-16</inkml:trace>
  <inkml:trace contextRef="#ctx0" brushRef="#br0" timeOffset="67875.52">25696 10837 0,'0'0'15,"-21"22"1,0-22-16,0 21 0,0 0 16,-1 0-16,1 0 0,0 0 0,-21 1 15,21-1-15,-1 0 0,1 0 0,-21 0 16,21 22-16,0-22 0,-1 0 16,1 0-16,0-21 0,21 21 0,0 0 15,-21-21-15,42 0 47,0 0-47,0 0 16,1 22-16,-1-22 0,0 21 15,0 0-15,0-21 0,0 21 16,1 0-16,20 0 0,-21-21 16,0 22-16,0-1 0,1-21 0,-1 0 15,0 21-15,0-21 0,0 0 16,0 0-16,1 0 15,-1 0 1,0 0-16,-21-21 16,21 0-1,0-1-15,0 22 0</inkml:trace>
  <inkml:trace contextRef="#ctx0" brushRef="#br0" timeOffset="68143.36">26225 11028 0,'22'0'16,"-1"0"-16,0 0 15,0-21-15,0 21 0,0 0 16,1 0-16,-1 0 0,0 0 0,0 0 15,0 0-15,0-21 0,1 21 0,-1 0 16,-42 0 31,-1 0-47</inkml:trace>
  <inkml:trace contextRef="#ctx0" brushRef="#br0" timeOffset="68355.46">26268 11197 0,'0'0'0,"0"21"15,21-21 1,0 0 0,0 0-16,0 0 0,1 0 15,-1 0-15,-21-21 16,21 21-16,0 0 15,0 0-15,-21-21 16,21 21-16,1 0 0,-22-21 16,21 21-16</inkml:trace>
  <inkml:trace contextRef="#ctx0" brushRef="#br0" timeOffset="69027.61">27009 10901 0,'0'-21'0,"0"0"15,0-1-15,0 1 16,0 0-16,21 21 16,-21 21 15,0 0-31,0 1 0,0-1 15,0 0-15,0 21 0,0-21 16,0 1-16,-21-1 0,-1 21 16,1-21-16,0 22 0,0-22 0,0 0 15,0 0-15,-1 0 0,22 0 16,-21 1-16,21-1 0,-21-21 0,42 0 62,0 0-62,1 0 0,-22-21 16,21 21-16,0 0 0,0-22 0,0 22 16,0 0-16,22 0 0,-22-21 15,0 21-15,0 0 0,0-21 16,1 21-16,-1-21 0,0 21 0,0-21 16,0 0-16,0 21 0,1-22 0,-1 1 15,-21 0-15,0 0 0,21 0 16,-21 0-16,0-1 0,0 1 0,0 0 15,0 0-15,0 0 16,0 42 0,0 0-1,0 0-15,0 0 16,0 1-16,-21 20 0,21-21 16,0 0-16,0 22 0,0-22 0,0 21 15,0-21-15,0 0 0,0 1 16,0-1-16,0 0 0,0 0 0,0 0 15,0 0-15,0 1 0,0-1 16,-21-21-16,21 21 16,0-42 31,0 0-47</inkml:trace>
  <inkml:trace contextRef="#ctx0" brushRef="#br0" timeOffset="69734.64">28067 10922 0,'0'0'0,"0"-21"16,0 42 46,0 0-62,0 0 0,0 1 16,0-1-16,0 0 0,0 0 15,0 0-15,0 0 0,0 22 0,0-22 16,0 0-16,0 21 0,0-20 0,0-1 16,0 0-16,0 0 0,0 0 15,0 0-15,-21 1 0,21-1 16,0 0-1,21-21 17,0-21-32,0 21 0,0-21 0,1-1 15,-1 1-15,21 0 0,-21 0 16,22 0-16,20 0 0,-21-1 0,1-20 16,20 21-16,1 0 0,-1 0 15,1-1-15,-1 1 0,1 0 0,-1 21 16,-20-21-16,20 0 0,-21 21 0,-20 0 15,20 0-15,-21-21 16,0 21-16,-21-22 94,0 1-47,-21 21-47</inkml:trace>
  <inkml:trace contextRef="#ctx0" brushRef="#br0" timeOffset="76628.05">19452 13928 0,'0'0'0,"0"-21"0,0-1 0,0 1 16,0 0-16,0 0 15,0 0 1,-21 21 0,0-21-1,0 21 1,21 21-16,-22 0 15,22 0-15,0 0 0,0 0 0,0 22 16,0-22-16,0 21 0,0-21 0,0 22 16,0-1-16,0 0 0,0 1 15,0-1-15,0 0 0,22 1 0,-22-1 16,21 0-16,-21-20 0,0 20 16,0 0-16,21-21 0,-21 1 0,0-1 15,21 0-15,-21 0 0,0 0 0,0 0 31,0-42-15,0 0 0,0 0-16,0 0 15,0 0-15,0-1 0,0 1 0</inkml:trace>
  <inkml:trace contextRef="#ctx0" brushRef="#br0" timeOffset="77535.64">20002 13949 0,'0'0'0,"0"-42"16,0 20-16,0 1 0,0 0 16,-21 21 15,21 21-16,0 0-15,-21-21 0,21 22 16,-21-1-16,21 0 0,0 0 0,0 21 16,-21-20-16,21-1 0,0 0 15,-21 21-15,21-21 0,0 22 0,0-22 16,0 21-16,0-21 0,0 1 0,0 20 16,0-21-16,0 0 15,0 0-15,21 1 0,-21-1 0,21 0 16,0 0-16,0 0 15,0-21-15,1 0 0,-1 0 16,0 0-16,0 0 0,0 0 0,0 0 16,1-21-16,-1 21 15,0-21-15,0 0 0,0 0 16,0-1-16,1 1 0,-22 0 0,0 0 16,21 0-16,-21 0 0,21-22 15,-21 22-15,0 0 0,0 0 0,0-22 16,0 22-16,0-21 0,0 21 15,-21-22-15,0 22 0,-1-21 16,1 21-16,0 0 0,0-1 0,0 1 16,0 0-16,-1 0 0,1 21 15,0 0-15,0 0 0,0 0 0,0 0 16,-1 0-16,1 0 0,0 21 16,0 0-16,0 0 0,0 1 0,21-1 15,-22 0-15,22 0 0,-21 21 0,21-20 16,0 20-16,0-21 0,0 21 15,0-20-15,0 20 0,0 0 0,0-21 16,0 22-16,0-22 0,0 21 16,0-21-16,0 22 0,21-22 15,-21 0-15,22 0 0,-1-21 0,0 21 16,-21 1-16,21-22 0,0 0 16,0 0-16,1 0 0,-1 0 15,0 0-15,0 0 0,0-22 0,0 1 16,1 21-16,-1-21 0,0 0 15,0 0-15,0-22 0,0 22 0,1-21 16,-1 21-16,-21-22 0,21 22 0,-21-21 16,0 0-16,0 20 0,-21-20 15,0 0-15,-1 21 0,1-22 0,0 22 16,-21-21-16,21 21 0,-22-1 16,22 22-16,0 0 0,0 0 15,0 0-15,-1 0 0,1 0 0,0 0 16,21 22-16,-21-1 0,21 0 15,0 0-15,0 0 0,0 0 0,0 22 16,0-22-16,0 0 0,0 0 16,0 0-16,0 1 0,0-1 0,0 0 15,0 0-15,0 0 0,0 0 16,21-21 0,0 0-16</inkml:trace>
  <inkml:trace contextRef="#ctx0" brushRef="#br0" timeOffset="79311.25">29908 10329 0,'0'-21'0,"0"0"15,-21 21 17,0 0-32,0 0 15,0 0-15,0 0 0,-1 0 16,1 0-16,0 21 15,0-21-15,21 21 0,-21 1 0,0-1 16,21 0-16,-22 0 0,22 21 0,0-20 16,0-1-16,0 21 0,0-21 15,0 22-15,0-22 0,0 21 0,0-21 16,0 0-16,0 1 0,0-1 16,0 0-16,22 0 0,-1 0 0,0-21 15,0 21-15,0-21 0,0 0 0,1 0 16,-1 0-16,0 0 15,0 0-15,0 0 0,22 0 0,-22-21 16,0 21-16,0-21 0,21 0 0,-20 0 16,-1 0-16,0 21 0,0-22 15,0-20-15,-21 21 0,0 0 0,21 0 16,-21-22-16,0 22 0,0-21 16,0-1-16,0 22 0,0-21 0,-21 21 15,0 0-15,0-22 0,0 22 16,0 0-16,-1 21 0,1-21 0,0 21 15,0 0-15,0 0 0,0 0 0,-1 0 16,1 21-16,0 0 0,0 0 16,21 0-16,-21 1 0,0 20 15,21-21-15,-22 0 0,22 22 0,0-22 16,0 0-16,0 21 0,0-21 16,0 1-16,0-1 0,22 0 15,-1-21-15,0 0 0,0 0 16,21 0-16,-20 0 0</inkml:trace>
  <inkml:trace contextRef="#ctx0" brushRef="#br0" timeOffset="79617.09">30840 10245 0,'0'0'0,"0"-21"16,0 42 15,0 0-15,0 0-16,0 0 0,0 22 15,0-22-15,0 21 0,0-21 0,0 22 16,0-22-16,0 21 0,0-21 0,-21 22 16,21-22-16,0 0 0,-22 0 15,22 0-15,0 0 0,0 1 0,0-1 16,0 0-16,0 0 15,0-42 17,22 21-32,-22-21 15</inkml:trace>
  <inkml:trace contextRef="#ctx0" brushRef="#br0" timeOffset="79897">30713 10583 0,'0'0'15,"-21"0"-15,-1 0 16,1 0 0,42 0 15,1 0-31,-1 0 0,0 0 0,21 0 16,-21 0-16,1-21 0,20 21 15,-21 0-15,21 0 0,-20-21 0,-1 21 16,21 0-16,-21-21 0,0 21 15,1-21-15,-1 21 0,0 0 0,0 0 16,-21-21-16,21-1 63</inkml:trace>
  <inkml:trace contextRef="#ctx0" brushRef="#br0" timeOffset="80219.88">31496 10181 0,'0'-42'16,"0"63"15,0 0-15,0 0-16,0 1 0,0-1 15,0 21-15,0-21 0,0 0 16,0 22-16,0-1 0,0-21 0,0 22 16,0-22-16,0 0 0,0 21 15,-21-21-15,21 1 0,-21-1 0,21 0 16,0 0-16,0 0 16,0-42 30,0 0-46,0 0 16,21 21-16</inkml:trace>
  <inkml:trace contextRef="#ctx0" brushRef="#br0" timeOffset="84875.86">21103 11282 0,'-21'0'94,"21"21"-94,-21 0 15,21 0-15,-21 1 0,21-1 16,0 0-16,0 21 0,0-21 0,-22 22 16,22-22-16,0 21 0,0-21 15,-21 22-15,21-22 0,0 0 16,0 21-16,0-20 0,0-1 0,0 0 16,0 0-16,0 0 15,21-21-15,1 0 16,-1 0-1,0-21 1,-21 0-16,21 0 0,0 21 16,-21-21-16,21-1 0,-21 1 15,0 0-15,22 0 0</inkml:trace>
  <inkml:trace contextRef="#ctx0" brushRef="#br0" timeOffset="85287.63">21103 10964 0,'-42'0'15,"42"22"1,21-22 46,0 0-62,0 0 16,-21-22-16,21 22 16,-21-21-16,-21 21 31,0 0-31,0 0 15,0 0 1,21 21 0,0 1-1,0-1 1,21-21-16,0 0 16,0 21-16,22-21 0,-22 0 15</inkml:trace>
  <inkml:trace contextRef="#ctx0" brushRef="#br0" timeOffset="85623.51">21802 11388 0,'0'0'0,"-22"21"15,22 0 1,22-21 0,-1 0-16,0 0 0,0 0 15,0 0-15,0 0 16,1-21-16,-1 21 0,0 0 16,0 0-1,-21-21 1,0 42 31,-21-21-47,0 21 15,0-21-15,21 21 0</inkml:trace>
  <inkml:trace contextRef="#ctx0" brushRef="#br0" timeOffset="85815.4">21823 11578 0,'0'0'15,"0"21"1,21-21 0,0 0-16,0 0 0,0 0 15,1 0-15,-1-21 0,0 21 16,0 0-16,-21-21 16,21 21-16,0 0 0,1-21 15,-22 0-15,21 0 16,0-1-16,0 1 0</inkml:trace>
  <inkml:trace contextRef="#ctx0" brushRef="#br0" timeOffset="86124.23">22585 10986 0,'0'0'0,"0"-22"16,-21-41-16,21 42 15,0 42 17,0 0-32,0 0 0,0 0 15,0 1-15,0 20 0,0 0 16,0 1-16,0 20 0,0-21 0,0 1 16,0 20-16,0-20 0,0-1 15,0 0-15,0-21 0,0 22 0,0-1 16,0-21-16,0 0 0,0 1 15,0-1-15,0 0 0,0 0 16,0 0-16</inkml:trace>
  <inkml:trace contextRef="#ctx0" brushRef="#br0" timeOffset="86739.99">25188 11896 0,'0'0'0,"0"-21"16,0-1-16,0 1 15,21 21-15,-21-21 16,0 42 15,0 0-31,0 1 0,0-1 16,0 21-16,0 0 0,0 1 0,0-1 15,0 0-15,0 1 0,0-1 16,0 0-16,0 1 0,0-1 0,0-21 16,0 22-16,0-22 0,0 0 15,0 0-15,0 0 0,0 0 0,0 1 16,0-44 31,22 1-47,-1 0 15</inkml:trace>
  <inkml:trace contextRef="#ctx0" brushRef="#br0" timeOffset="87170.74">26183 11811 0,'0'0'16,"21"0"-1,-42 0-15,21 42 0,0-20 16,0-1-16,-21 0 0,0 0 16,0 0-16,-1 22 0,1-22 15,0 21-15,0-21 0,0 22 16,0-22-16,-22 21 0,22-21 0,0 0 15,-21 22-15,20-43 0,1 21 16,0 0-16,21 0 16,-21-21-16,42 0 31,0 0-15,0 21-16,1 1 0,-1-22 15,21 0-15,-21 21 0,0-21 0,22 21 16,-22-21-16,0 21 0,21-21 15,-20 0-15,-1 21 0,0-21 16,0 0-16,0 0 0,0 0 16,1 0-16,-1 0 15,0 0 1,0-21 0,-21 0-16,21 21 0,-21-21 15,21 0-15,1-1 0</inkml:trace>
  <inkml:trace contextRef="#ctx0" brushRef="#br0" timeOffset="87451.58">26649 12044 0,'0'0'0,"-21"0"15,42 0 32,0 0-47,0 0 0,0 0 0,0 0 16,1 0-16,-1 0 0,0 0 15,0 0-15,0 0 0,0-21 0,1 21 16,-1 0-16,0 0 0,0 0 16,0 0-16,0 0 0,-42 0 46,0 0-46,0 21 0</inkml:trace>
  <inkml:trace contextRef="#ctx0" brushRef="#br0" timeOffset="87648.47">26564 12256 0,'0'0'0,"0"21"0,0 0 0,0 0 0,21-21 31,0 0-31,-21-21 15,22 21-15,-1 0 0,0 0 16,0-21-16,0 21 16,0 0-16,1 0 0,-1-21 0,0 21 15,0 0-15,0-22 0,0 22 0,1-21 16,-1 21-16,0-21 0</inkml:trace>
  <inkml:trace contextRef="#ctx0" brushRef="#br0" timeOffset="88169.17">27453 11853 0,'0'-21'16,"0"0"-16,0 0 16,0 42-1,0 0 1,0 0-16,0 22 0,0-22 15,0 21-15,0-21 0,-21 22 16,0-1-16,0-21 0,21 22 0,-22-1 16,1-21-16,0 21 0,0-20 15,0 20-15,0-21 0,21 0 0,0 0 16,-22-21-16,22 22 0,0-1 16,22-21 15,-1-21-31,0-1 0,0 22 15,-21-21-15,21 0 0,0 21 0,1-21 16,-1 0-16,0 21 0,0-21 0,0-1 16,-21 1-16,21 21 0,1-21 15,-1 0-15,0 21 0,-21-21 0,21 0 16,0 21-16,-21-22 16,21 22-16,-21-21 0,22 21 31,-22-21-16,0 42-15,-22 0 16,1 22-16,21-22 0,0 21 16,-21-21-16,0 22 0,21-22 0,-21 21 15,0 1-15,21-22 0,-22 21 0,22 0 16,0-20-16,-21 20 0,21-21 16,-21 0-16,21 0 0,-21 1 0,0-22 15</inkml:trace>
  <inkml:trace contextRef="#ctx0" brushRef="#br0" timeOffset="88259.12">27538 12510 0,'21'0'16,"21"-22"-16</inkml:trace>
  <inkml:trace contextRef="#ctx0" brushRef="#br0" timeOffset="88706.86">28173 12234 0,'0'-21'16,"0"0"0,0 42 30,0 0-46,-21 1 16,21-1-16,-22 0 0,22 0 0,-21 0 16,21 0-16,0 22 0,-21-22 15,21 0-15,-21 0 0,0 0 0,21 1 16,0-1-16,-21 0 0,21 0 0,-22 0 16,22 0-16,0 1 0,0-1 15,22 0 1,-1-21-16,0 0 15,0 0-15,0 0 0,0 0 16,1 0-16,20 0 0,0-21 0,-21 21 16,22-21-16,-1-1 0,0 1 0,1 21 15,-1-21-15,0 0 0,1 0 16,-1 0-16,0-1 0,1 1 0,-22 21 16,21-21-16,1 0 0,-1 0 15,-21 0-15,21 21 0,1-22 0,-22 22 16,0 0-16,0 0 0,22-21 0,-43 0 15</inkml:trace>
  <inkml:trace contextRef="#ctx0" brushRef="#br0" timeOffset="88779.26">29062 12319 0,'0'0'0,"-21"0"0,-1 0 0,1 0 15,-21 0-15,21 0 0,-22 0 16,1 0-16,21 0 0,-21 0 16,20 0-16,1 0 0</inkml:trace>
  <inkml:trace contextRef="#ctx0" brushRef="#br0" timeOffset="94659.46">19727 15177 0,'0'21'31,"-21"-21"-16,0 0 1,0 0 0,0 21-16,-1-21 15,1 0-15,0 0 16,0-21-16,21 0 16,0-1-16,0 1 15,0 0-15,0 0 16,0 0-16,0 0 15,21 21-15,0 0 16,0 0-16,1 0 0,-1 0 16,0 0-16,0 21 15,0 21-15,0-21 0,-21 0 16,22 22-16,-1-1 0,-21 0 0,0-20 16,0 20-16,0 0 0,0 1 15,0-1-15,0 0 0,0 1 0,-21-1 16,-1 0-16,1-21 0,-21 22 0,21-1 15,-22-21-15,22 0 0,-21 22 16,0-22-16,20 0 0,-20 0 0,0-21 16,-1 21-16,22-21 15,-21 0-15,0 0 0,20 0 0,-20 0 0,21-21 16,0 21-16,0-21 0,-1 0 16,1 0-16,0 0 0,0-1 15,21 1-15,0 0 0,0 0 0,0 0 16,0 0-16,0-1 0,0 1 15,21 0-15,0 21 16,22 0-16,-22 0 16,0 21-16,0-21 0,21 21 0,-20-21 15,-1 22-15,21-1 0,-21 0 16,22-21-16,-22 21 0,0 0 0,21 0 16,-21-21-16,1 22 0,-1-1 0,21-21 15,-21 21-15,0-21 0,1 0 16,-1 21-16,0-21 0,0 0 0,0 0 15,0 0-15,1 0 16,-1 0-16,0 0 0,0-21 16,0 21-16,0-21 0,1 0 15,-1-1-15,0 1 0,0 0 16,0 0-16,0 0 0,1 0 0,-1-22 16,0 22-16,0 0 0,0 0 15,0 0-15,1-1 0,-1 1 0,0 0 16,-21 0-16,21 0 0,-21 0 15,21-1-15,-21 1 0,0 0 16,0 0-16,-21 21 31,0 0-15,21 21-16,0 0 0,0 0 16,-21 1-16,21-1 0,0 21 15,0-21-15,0 0 0,0 22 0,0-22 16,0 0-16,0 21 0,0-20 0,0-1 15,0 0-15,0 0 0,0 0 16,21 0-16,-21 1 0,21-22 0,0 21 16,0-21-16,1 0 0,-1 0 15,0 0-15,0 0 0,21 0 0,-20 0 16,20 0-16,-21 0 0,21 0 16,-20-21-16,20-1 0,-21 1 15,0 0-15,0 0 0,1 0 0,-1 0 16,0-1-16,0-20 0,-21 21 15,21-21-15,-21-1 0,0 1 0,0 0 16,0-1-16,-21 1 0,0-22 16,0 22-16,0 0 0,-22 21 0,22-1 15,-21 1-15,21 0 0,-22 21 16,1 0-16,21 0 0,-22 21 0,22 0 16,-21 22-16,21-22 0,-22 21 15,22-21-15,0 22 0,0-1 0,0 0 16,0-20-16,-1 20 0,1-21 15,21 0-15,-21 0 0,21 1 16,0-1-16,0 0 0,0 0 16,21-21-1,0 0 1,1 0-16,-1-21 16,0 0-16,0 0 0,21-1 0</inkml:trace>
  <inkml:trace contextRef="#ctx0" brushRef="#br0" timeOffset="95695.58">30395 11536 0,'0'0'0,"0"-21"16,0 0-16,0-1 16,0 1-16,0 0 0,0 0 15,0 0-15,0 0 16,0 42 15,0 0-31,0 0 0,0 21 16,0-20-16,0 20 0,0 0 0,0 1 15,0-22-15,21 21 16,-21 0-16,0 1 0,22-22 0,-22 21 16,0 1-16,0-22 0,0 21 15,0-21-15,0 22 0,0-22 0,0 0 16,0 0-16,0 0 16,21-21-1,0-21-15,0 0 0,-21 0 16,21 0-16,0-1 0,1 1 15</inkml:trace>
  <inkml:trace contextRef="#ctx0" brushRef="#br0" timeOffset="95958.83">31009 11409 0,'0'0'0,"21"-21"15,-21 42 1,0 0-1,0 0-15,0 0 0,0 1 16,0 20-16,0-21 0,0 0 0,0 22 16,0-22-16,0 21 0,0-21 15,0 22-15,0-22 0,-21 0 0,21 0 16,0 0-16,0 0 0,0 1 16,0-1-16,0 0 0,0 0 15,-21-21-15,21-21 47</inkml:trace>
  <inkml:trace contextRef="#ctx0" brushRef="#br0" timeOffset="96167.71">30797 11748 0,'0'0'0,"-21"0"15,0 0-15,42 0 31,0 0-15,1 0-16,-1 0 0,0 0 16,0 0-16,0-22 0,0 22 0,1 0 15,20 0-15,-21-21 0,21 21 16,-20 0-16,-1-21 0,21 21 0,-21 0 16,0-21-16,1 0 0,20 21 15,-21 0-15</inkml:trace>
  <inkml:trace contextRef="#ctx0" brushRef="#br0" timeOffset="96459.55">31665 11324 0,'0'0'0,"0"-21"0,0 0 0,21 0 16,-21 42 15,0 0-31,0 0 15,0 22-15,0-22 0,0 21 16,0 0-16,-21-20 0,21 20 0,0 0 16,-21 1-16,21-22 0,0 21 15,0-21-15,-21 0 0,21 22 0,0-22 16,-21 0-16,21 0 0,0 0 16,0 1-16,0-1 15,0 0-15,-21-21 16,-1 0-16,1 0 15,0 0-15,0 0 16</inkml:trace>
  <inkml:trace contextRef="#ctx0" brushRef="#br0" timeOffset="97315.01">21124 12531 0,'21'0'31,"-21"21"-31,0 0 0,0 0 16,0 0-16,0 1 15,0 20-15,0-21 0,0 0 0,0 22 16,0-22-16,0 21 16,0-21-16,0 0 0,0 1 0,0-1 15,0 0-15,0 0 0,0 0 0,0 0 16,22-21 0,-1 0-1,-21-21 1,21 21-16,-21-21 0,0 0 0</inkml:trace>
  <inkml:trace contextRef="#ctx0" brushRef="#br0" timeOffset="97522.89">21251 12383 0,'0'0'0,"-21"-22"16,0 22-1,42 0 32,0 0-31,0 0-16,1 22 16</inkml:trace>
  <inkml:trace contextRef="#ctx0" brushRef="#br0" timeOffset="97782.74">21823 12594 0,'42'0'15,"-21"0"-15,0 0 16,1 0-16,-1 0 15,0 0 1,0-21-16,0 21 16,0 0-1</inkml:trace>
  <inkml:trace contextRef="#ctx0" brushRef="#br0" timeOffset="97947.66">21929 12721 0,'0'0'0,"-22"21"0,22 1 31,0-1-31,22-21 47,-1-21-47,0 21 16,0-22-16,21 1 0,-20 0 15,20 0-15</inkml:trace>
  <inkml:trace contextRef="#ctx0" brushRef="#br0" timeOffset="98390.91">22839 12425 0,'-21'-21'16,"21"0"-16,0-1 16,21 1-1,0 21 1,0 0-16,0 0 0,0 0 16,1 0-16,-1 0 0,-21 21 15,21 1-15,-21-1 0,0 0 0,0 0 16,0 0-16,0 0 0,-21 1 15,0 20-15,-22-21 0,22 21 0,-21-20 16,-1 20-16,1-21 0,0 0 16,21 22-16,-22-22 0,22-21 15,0 21-15,0 0 0,42-21 47,0 0-47,21-21 0,-20 21 16,-1-21-16,21 21 0,0 0 0,-20-21 15,20 21-15,-21 0 0,21-22 16,-20 22-16,20 0 0,-21-21 0,0 21 16,0 0-16,1 0 0,-1-21 15,0 0-15,0 21 16</inkml:trace>
  <inkml:trace contextRef="#ctx0" brushRef="#br0" timeOffset="99199.55">25781 12996 0,'-21'0'15,"0"0"-15,21-21 0,-22 0 16,22 0-16,0 0 15,0 0-15,0-1 16,22 22 0,-1 0-16,0 22 15,-21-1-15,21 0 0,-21 0 0,21 21 16,-21-20-16,0 20 0,0 0 16,0 1-16,0-1 0,0 0 15,0 1-15,-21-22 0,0 21 0,-21 0 16,20-20-16,-20 20 0,0-21 15,-1 21-15,1-20 0,0-1 0,21 0 16,-22-21-16,1 21 0,0-21 16,-1 21-16,22-21 0,-21 0 0,21 0 15,-1 0-15,-20 0 0,42-21 0,-21 0 16,0 0-16,0 0 16,21-1-16,0 1 0,0-21 0,0 21 15,0 0-15,0-1 0,21 1 16,0 0-16,0 0 0,0 0 15,0 21-15,22 0 0,-22-21 0,0 21 16,21 0-16,-20 0 0,20 21 16,-21-21-16,21 21 0,-20 0 0,20 0 15,0-21-15,-21 21 0,22 1 0,-1-1 16,-21 0-16,0 0 0,1 0 16,20 0-16,-21 1 0,0-1 15,0-21-15,1 0 16,-1 0-1</inkml:trace>
  <inkml:trace contextRef="#ctx0" brushRef="#br0" timeOffset="99619.27">26522 13018 0,'21'0'15,"-21"21"1,0 0 0,-21 0-16,0 0 0,21 0 0,-22 1 15,1-1-15,0 21 0,0-21 16,0 0-16,0 1 0,-64 41 16,64-42-16,0-21 0,-1 21 15,1 1-15,0-22 16,0 21-16,21 0 31,21-21-31,0 0 16,0 0-16,22 21 0,-22-21 0,0 21 15,21-21-15,-20 21 0,20-21 16,-21 22-16,0-22 0,0 21 0,1 0 16,20-21-16,-42 21 0,21-21 0,0 0 15,-21 21-15,21-21 16,1 0-1,-22-21 1,21 0 0,-21 0-16,21 0 0,0-1 15,-21 1-15</inkml:trace>
  <inkml:trace contextRef="#ctx0" brushRef="#br0" timeOffset="99860.2">26945 13208 0,'21'0'16,"0"0"-1,1 0 1,-1 0-16,0 0 16,0 0-16,0-21 15,0 21-15,1 0 0,-1 0 16,0 0-16</inkml:trace>
  <inkml:trace contextRef="#ctx0" brushRef="#br0" timeOffset="100059.56">26987 13356 0,'0'0'0,"-21"43"16,21-22-1,21-21 32,1 0-47,-1 0 0,0 0 16,0 0-16,0 0 0,0-21 16,1 21-16,-1 0 15,0-22-15,0 1 0,0 21 0,0 0 16</inkml:trace>
  <inkml:trace contextRef="#ctx0" brushRef="#br0" timeOffset="100606.76">27580 13123 0,'0'0'0,"0"-21"0,0 0 16,0 0 0,0 42 15,0 0-31,0 0 16,-21 1-16,21-1 0,0 0 15,0 0-15,0 21 0,-21-20 0,21-1 16,-21 21-16,21-21 0,-22 22 15,22-22-15,0 21 0,0-21 0,0 0 16,0 1-16,0-1 0,0 0 0,0 0 16,22-21-1,-1 0 1,0 0-16,0-21 16,0 0-16,0 0 0,-21-1 15,22 1-15,-1 0 0,0 0 0,0-21 16,0 20-16,0 1 0,1 0 15,-1 0-15,0 21 0,0 0 32,-21 21-32,0 0 0,0 0 15,0 1-15,0-1 0,0 21 0,0-21 16,-21 0-16,0 22 0,21-22 0,-21 0 16,-1 0-16,22 0 0,0 1 15,-21-1-15,0 0 0,21 0 16,0-42 15,0 0-15,0 0-16,21-1 0</inkml:trace>
  <inkml:trace contextRef="#ctx0" brushRef="#br0" timeOffset="101174.94">28533 13229 0,'0'0'0,"-22"0"47,1 21-32,21 1-15,-21-1 16,21 0-16,-21 0 0,21 0 0,0 0 16,0 1-16,0-1 0,0 0 0,0 0 15,0 0-15,0 0 0,0 1 16,0-1-16,0 0 0,-21-21 0,21 21 16,0 0-16,0 0 15,0 1 1,21-22-16,0 0 15,0 0-15,0 0 0,1-22 16,-1 22-16,21-21 0,0-21 0,1 21 16,20 0-16,-20-22 0,20 22 0,1-21 15,-1 21-15,1-1 0,-1-20 16,-21 21-16,22 0 0,-1 0 0,-20-1 16,-1 22-16,0-42 0,-20 42 0,-22-21 15,84 42 48,-105-21-32,0 0-31,0-21 16,0 21-16,-1 0 0,1 0 0,0 0 15,0 0-15,-21 0 0,20 0 0</inkml:trace>
  <inkml:trace contextRef="#ctx0" brushRef="#br0" timeOffset="106447.37">19494 16320 0,'0'-22'32,"0"1"-17,0 0 1,0 0-16,0 0 16,22 21-16,-1-21 0,0 21 15,-21-22-15,21 22 0,0-21 0,0 21 16,1 0-16,-1 0 0,0 0 15,0 0-15,0 0 0,0 0 16,-21 21-16,22 1 16,-22-1-16,0 0 0,0 0 0,0 0 15,0 0-15,0 1 0,0-1 16,-22 21-16,22-21 0,-21 0 0,0 1 16,0-1-16,21 0 0,-21-21 15,21 21-15,-21 0 0,-1-21 0,1 0 31,21-21 1,0 0-32,0 0 15,21 21-15,1-21 0,-1 21 16,0 0-16,0-22 0,0 22 16,0 0-16,1 0 0,-1 0 0,0 0 15,0 0-15,0 0 0,0 0 16,22 0-16,-22 22 0,0-22 0,-21 21 15,21 0-15,0-21 0,-21 21 16,22 0-16,-22 0 0,0 1 0,0-1 16,0 0-16,0 0 0,0 0 15,0 0-15,-22 1 0,1-1 16,0 0-16,21 0 16,-21-21-16,0 21 0,0-21 0,-1 21 15,1-21-15,0 0 16,0 0-16,0 0 0,0 0 15,-1 0-15,1 0 16,0 0-16,21-21 0,-21 21 0,0 0 16,21-21-16,0 0 0,-21 0 15,-1 21 1,22-21 0,22 21-1,-1 0 1,0 0-16,0 0 0,0 0 15,0-22-15</inkml:trace>
  <inkml:trace contextRef="#ctx0" brushRef="#br0" timeOffset="106987.57">20468 16298 0,'0'0'0,"0"-21"0,0 0 16,0 0 0,-21 21-1,0 0-15,21 21 16,-21-21-16,21 21 0,0 0 0,-22 1 16,1-1-16,21 0 0,-21 0 15,21 0-15,0 22 0,0-22 0,0 21 16,0-21-16,0 22 0,0-22 0,0 21 15,0-21-15,21 22 0,-21-22 16,21 0-16,1 21 0,20-21 0,-21-21 16,0 22-16,0-1 15,22-21-15,-22 0 0,0 0 0,0 0 16,0 0-16,22 0 0,-22 0 16,0-21-16,0 21 0,0-22 0,1 1 15,-1 0-15,0 0 0,0-21 16,-21 20-16,21 1 0,0 0 0,-21-21 15,0 21-15,0-22 0,0 22 16,0-21-16,0-1 0,0 22 0,0-21 16,-21 0-16,0 20 0,0-20 0,0 21 15,0-21-15,-22 20 0,22 1 16,0 0-16,-21 21 0,20 0 0,1 0 16,-21 0-16,21 0 15,0 0-15,-1 21 0,1 0 0,0-21 16,0 22-16,0-1 0,0-21 15,21 21-15,0 0 0,0 0 16,21-21 0,0 0-16,0 0 0</inkml:trace>
  <inkml:trace contextRef="#ctx0" brushRef="#br0" timeOffset="109639.39">30586 12658 0,'0'21'0,"-21"-21"16,-1 0-1,1 0 32,21-21-47,0 0 16,0-1-16,0 1 15,21 21-15,1-21 16,-1 21-16,0 0 16,0 0-16,0 0 15,0 0-15,1 0 0,-1 0 16,0 0-16,-21 21 0,0 0 15,21 22-15,-21-22 0,21 21 0,-21-21 16,0 22-16,0-1 0,0-21 16,0 22-16,-42-1 0,21 0 0,0-21 15,-1 1-15,1 20 0,0-21 0,-21 0 16,21 0-16,-1-21 0,1 22 16,0-22-16,0 0 0,0 0 0,0 0 31,-1-22-31,22 1 15,0 0-15,0 0 16,0 0-16,0 0 0,0-1 0,0 1 16,22 21-16,-1 0 15,0 0-15,0 0 0,0 21 16,0 1-16,1-1 16,-1 0-16,0 0 0,0-21 0,-21 21 15,21 0-15,0 1 0,1-22 16,-22 21-16,21 0 0,0-21 0,-21 21 15,21-21-15,0 21 16,0-21 0,1 0-1,-1-21-15,0 0 16,0 21-16,0-21 0</inkml:trace>
  <inkml:trace contextRef="#ctx0" brushRef="#br0" timeOffset="109907.53">31327 12637 0,'0'0'0,"0"-22"0,21 1 16,-21 0-16,0 42 31,0 0-15,0 1-16,0-1 0,0 0 0,0 21 15,0 1-15,0-22 0,0 21 16,0-21-16,0 22 0,0-22 0,0 0 15,0 21-15,0-21 0,0 1 16,0-1-16,0 0 0,0 0 16,0-42 31</inkml:trace>
  <inkml:trace contextRef="#ctx0" brushRef="#br0" timeOffset="110091.43">31094 12912 0,'21'0'16,"0"0"-16,0 0 16,0 0-16,1 0 0,-1 0 15,21 0-15,-21 0 0,0 0 16,1-21-16,-1 21 0,21-22 0,-21 1 15,22 21-15,-22-21 0,21 0 16,-21 0-16</inkml:trace>
  <inkml:trace contextRef="#ctx0" brushRef="#br0" timeOffset="110367.27">31919 12510 0,'0'0'16,"0"-22"-16,0 1 15,-21 21 1,21 21 0,-21 1-16,21 20 15,0-21-15,0 21 0,0 1 16,-21-22-16,21 21 0,0 1 0,0-1 16,0-21-16,-21 21 0,21-20 15,-22-1-15,22 0 0,-21 21 0,21-21 16,-21 1-16,21-1 15,-21-21-15,21 21 0,-21-21 0,21 21 16,-21-21-16,-1 0 16,1 0-16,0 0 0,0 21 0,0-21 15</inkml:trace>
  <inkml:trace contextRef="#ctx0" brushRef="#br0" timeOffset="111215.44">21759 13822 0,'0'0'0,"0"-21"0,0 0 0,0-1 16,0 1-16,0 0 16,-21 42 15,21 0-31,0 1 15,-21 20-15,21-21 0,0 0 16,0 22-16,0-22 0,0 0 16,0 21-16,0-21 0,0 1 0,0-1 15,0 21-15,0-21 0,0 0 16,0 1-16,21-1 0,0-21 16,-21 21-16,21-21 15,1 0 1,-22-21-1,21 0-15,-21-1 16,21 1-16</inkml:trace>
  <inkml:trace contextRef="#ctx0" brushRef="#br0" timeOffset="111335.38">21886 13504 0,'0'-42'16</inkml:trace>
  <inkml:trace contextRef="#ctx0" brushRef="#br0" timeOffset="111492.29">22331 13653 0,'21'21'15</inkml:trace>
  <inkml:trace contextRef="#ctx0" brushRef="#br0" timeOffset="111681.18">22352 13801 0,'0'21'16,"0"0"-1,21-21 17,0 0-32,0 0 15,1 0-15,-1 0 16,-21-21 15</inkml:trace>
  <inkml:trace contextRef="#ctx0" brushRef="#br0" timeOffset="111847.61">22373 13991 0,'0'21'0,"0"-42"0,21 42 47,0-21-47,1 0 0,-1-21 16,0 0-16,0 21 0,0-21 15,0 21-15,1-21 0,-1 0 0,0-1 16,0 22-16,0-21 0</inkml:trace>
  <inkml:trace contextRef="#ctx0" brushRef="#br0" timeOffset="112378.81">23220 13462 0,'0'0'0,"0"-21"16,21 21 0,0 0-16,-21-21 15,21 21-15,0 0 0,1 0 16,-1 0-16,0 0 0,0 0 0,0 0 16,-21 21-16,21 0 0,-21 0 15,22 0-15,-22 22 0,0-22 0,0 0 16,0 21-16,0-20 0,0 20 15,-22-21-15,1 21 0,0-20 16,0-1-16,21 0 0,-21 0 16,0 0-16,-1-21 0,1 21 0,0-21 31,21-21-15,0 0-16,21 21 15,-21-21-15,21 21 0,1 0 16,-1-21-16,0 21 0,21 0 0,-21 0 15,22 0-15,-22 0 0,0 0 16,21 21-16,-20-21 0,20 21 0,-21 0 16,0 0-16,0 1 0,-21-1 15,0 0-15,0 0 0,0 0 16,0 0-16,0 1 0,-21-1 16,0 0-16,0-21 0,0 21 15,-22-21-15,22 21 0,-21-21 0,21 0 16,0 21-16,-22-21 0,22 0 0,-21 0 15,21 0-15,-1 0 0,1 0 16,0 0-16,0 0 0,0 0 0,0 0 16,21-21-1,0 0-15</inkml:trace>
  <inkml:trace contextRef="#ctx0" brushRef="#br0" timeOffset="113363.89">26014 14372 0,'0'0'0,"-21"-21"16,-1 21-1,22-21-15,0 0 0,0 0 16,0-1-16,0 1 16,22 21-16,-1-21 15,0 21-15,0 0 0,0 0 16,0 0-16,1 0 0,20 21 0,-21 0 15,0 1-15,0 20 0,1-21 16,-1 21-16,-21 1 0,0-1 0,0 0 16,0-20-16,0 20 0,0 0 0,0-21 15,0 22-15,0-22 0,-21 0 16,-1 0-16,22 0 0,-21 1 16,0-22-16,21 21 15,-21-21-15,21-21 31,0-1-15,0 1-16,0 0 0,0 0 16,21 0-16,0 21 15,0 0-15,22 0 0,-22 0 0,0 0 16,21 0-16,-20 0 0,-1 21 16,21 0-16,-21 0 0,0 0 0,1 1 15,-1-1-15,0 0 0,-21 0 0,0 21 16,0-20-16,0-1 0,0 0 15,-21 21-15,0-21 0,-1 1 0,1-1 16,0 0-16,-21 0 0,21 0 16,-1 0-16,-20 1 0,21-22 15,-21 21-15,20-21 0,-20 0 0,21 0 16,-21 0-16,20 0 0,1 0 16,0 0-16,-21-21 0,21-1 0,-1 1 15,1 0-15,0 0 16,21 0-16,-21 0 0,21-1 0,0-20 15,21 21 1,0 21-16,0-21 0,1 21 16,-1-21-16,21 21 0,-21-22 0</inkml:trace>
  <inkml:trace contextRef="#ctx0" brushRef="#br0" timeOffset="113780.69">27157 14520 0,'0'0'15,"0"22"-15,0-1 16,-21-21-16,-1 21 0,22 0 16,-42 0-16,21 0 0,0 1 0,-22-1 15,22 0-15,-21 0 0,0 0 16,-1-21-16,22 21 0,-21 1 0,-1-1 15,22-21-15,0 21 0,0-21 16,0 0-16,21 21 0,0 0 16,21-21-1,0 21-15,0-21 16,22 0-16,-1 0 0,0 22 0,-21-22 16,22 0-16,20 21 0,-20-21 0,-1 21 15,-21-21-15,21 0 0,1 21 16,-1-21-16,-21 0 0,0 0 0,22 21 15,-22-21-15,0 0 16,0 21-16,0-42 63,-21 0-63,22 21 0</inkml:trace>
  <inkml:trace contextRef="#ctx0" brushRef="#br0" timeOffset="114039.68">27771 14605 0,'21'0'46,"0"0"-46,0 0 16,0 0-16,0-21 0,1 21 16,-1 0-16,0 0 15,0 0-15,0-21 0,0 21 16</inkml:trace>
  <inkml:trace contextRef="#ctx0" brushRef="#br0" timeOffset="114258.55">27686 14817 0,'-21'0'16,"42"0"-16,-85 0 0,86 0 16,-1 0-1,0 0-15,0 0 16,0 0-16,0 0 0,1 0 0,-1 0 15,0 0-15,0-21 0,0 21 16,0-22-16,1 22 0,-1 0 16,0-21-16,0 0 0,0 21 15,0 0-15,1-21 0,-1 21 16,0 0-16</inkml:trace>
  <inkml:trace contextRef="#ctx0" brushRef="#br0" timeOffset="114799.76">28406 14372 0,'0'0'0,"0"-21"0,0 0 0,0 0 0,0 0 15,0-1-15,0 44 31,-22-1-31,22 0 16,-21 0-16,21 0 0,0 22 16,0-22-16,0 21 0,-21 0 0,21-20 15,0 20-15,0-21 0,0 21 16,0-20-16,0-1 0,0 0 0,0 0 16,0 0-16,0 0 15,21-21-15,-21 22 0,21-22 0,1 0 16,-1 0-16,0 0 15,0-22-15,0 1 16,-21 0-16,21 21 0,1-21 0,-1 0 16,-21 0-16,21-1 0,0 1 15,-21 0-15,0 0 0,21 0 0,0 0 16,-21-1-16,0 1 0,22 21 31,-22 21-31,0 1 0,0-1 0,0 0 16,0 0-16,0 0 0,0 22 15,0-22-15,0 0 0,0 21 0,0-21 16,0 1-16,-22-1 0,22 0 16,0 0-16,0 0 0,-21 0 15,0 1-15,21-1 16,0 0 0,0-42-1,0 0-15</inkml:trace>
  <inkml:trace contextRef="#ctx0" brushRef="#br0" timeOffset="115415.4">29379 14351 0,'-21'0'0,"0"-21"15,21 42 1,0 0 0,0 0-16,-21 1 0,21-1 15,0 0-15,0 0 0,0 0 0,-21 0 16,21 22-16,0-22 0,0 0 15,0 0-15,0 0 0,0 1 16,0-1-16,-22 0 0,22 0 16,0 0-16,0 0 0,0 1 15,0-1-15,0 0 16,22-21 0,-1 0-1,0 0-15,0 0 0,21 0 16,-20-21-16,20 21 0,0-21 15,1-1-15,-1 1 0,0-21 0,22 21 16,-1 0-16,1-22 16,-1 22-16,1-21 0,-1 21 0,22-22 0,-22 22 15,1 0-15,-22 0 16,22 0-16,-22 21 0,-21-22 0,0 22 16,1 0-16,-1 0 0,-21 22 31,-21-22-16,21 21 1,-22-21 0,1 0-16,0 0 15,0-21-15,0 21 16,21-22-16,-21 22 0,-1-21 16,1 0-16,0 21 0,0 0 15</inkml:trace>
  <inkml:trace contextRef="#ctx0" brushRef="#br0" timeOffset="117175.25">20447 17039 0,'-21'0'16,"21"21"31,0 1-32,0-1-15</inkml:trace>
  <inkml:trace contextRef="#ctx0" brushRef="#br0" timeOffset="118324.11">20214 17293 0,'-21'0'31,"21"-21"0,21 21-15,0 0-16,0 0 15,1 0-15,-1-21 16,0 0-16,-21 0 16,0-1-1,0 1 32,-21 21-47,0 0 0,-1 0 31,1 0-31,0 0 16,0 0-16,0 0 16,0 0-1,21 21-15,0 1 16,0-1-16,0 0 0,0 0 16,0 0-16,0 0 0,0 22 0,0-22 15,21 21-15,-21 1 0,21-1 16,-21-21-16,0 21 0,0 1 0,21-1 15,-21 0-15,21-20 0,-21 20 16,0 0-16,0-21 0,0 1 0,0 20 16,0-21-16,0 0 15,0 0-15,0 1 0,0-44 47,0 1-47,0 0 0,0 0 16,0-21-16,0 20 0,0-20 0,0 0 15,0-1-15,0-20 0,0 21 16,0-1-16,0 1 0,0 0 0,0-1 16,0 1-16,0 0 0,0-1 15,-21 22-15,21 0 0,0 0 0,-21 0 16,21 42 15,0 0-31,0 0 16,0 0-16,0 0 0,0 1 15,0 20-15,0-21 0,0 21 16,-21 1-16,0-1 0,21-21 0,-22 22 16,1-1-16,0-21 0,0 0 15,21 22-15,-21-22 0,0 0 16,21 0-16,-22-21 0,1 0 16,0-21-1,21 0-15,0 0 16,-21-1-16,0 1 0,21 0 15,-21 0-15,21 0 16,-22 0-16,22-1 0,0 1 0,0 0 16,0 0-16,22 21 15,-1 0-15,0 0 16,0 21-16,0-21 0,0 21 16,22 0-16,-22-21 0,21 22 0,-21-1 15,22 0-15,-1-21 0,-21 21 16,22-21-16,-1 0 0,-21 21 0,21-21 15,-20 0-15,-1 0 0,0 0 16,0 0-16,0 0 0,0 0 0,1 0 16,-22-21-1,0 0 1,0 0 0,0 0-16,0-1 15,0 1-15,0 0 16,0 0-16,0 0 0,0 0 15</inkml:trace>
  <inkml:trace contextRef="#ctx0" brushRef="#br0" timeOffset="119375.26">21124 17314 0,'0'0'0,"-21"0"47,0 0-47,0 0 16,0 22-16,-1-1 15,1-21-15,0 21 0,0-21 0,0 21 16,21 0-16,-21 0 15,-1-21-15,1 22 0,21-1 0,0 21 16,0-21-16,0 0 0,0 1 16,0-1-16,0 0 0,0 0 15,0 0-15,21 0 0,-21 1 16,22-1-16,-1 0 0,0-21 0,0 21 16,0-21-16,0 0 0,1 21 15,-1-21-15,0 0 16,0 0-16,0 0 0,0 0 15,1-21-15,-22 0 0,21 21 0,0-21 16,-21 0-16,21-1 0,-21 1 16,0 0-16,64 0 0,-43 0 15,-42-22-15,21 1 0,-64 0 0,43 21 16,21-1-16,0-20 0,0 21 16,0 0-16,0 0 0,0-1 0,-21-20 15,0 42-15,-1-21 0,1 0 16,0 21-16,0 0 0,0 0 15,0 0-15,-1 0 0,1 0 16,0 0-16,0 21 0,0 0 0,21 0 16,-21 0-16,21 1 0,-22-1 15,22 0-15,-21 21 0,21-21 0,0 22 16,0-22-16,0 21 16,0-21-16,0 22 0,0-22 0,0 21 15,0-21-15,0 1 0,0-1 16,0 0-16,21 0 0,-21 0 15,22-21-15,-1 0 16,0 0-16,0 0 16,0-21-1,0 21-15,1-21 0,-22 0 16,21 21-16,-21-21 0,21-1 16,0 1-16,-21 0 0,21 0 0,-21 0 15,21 0-15,-21-1 0,0 1 16,22 21-16,-1-21 0,-21 0 0,21 0 15,-21 0-15,21-1 16,0 1-16,0 0 31,-21 0-31,22 21 0,-22-21 16,0 0 0,-22-1-1,1 22-15,0 0 16,0-21-16,0 21 0,0 0 15,-1 0-15,1 0 0,0-21 16,-21 21-16,21 0 0,-1 0 0,-20 0 16,21 0-16,0 0 0,0 0 15,-22 0-15,22 0 0,0 0 16,0 0-16,0 0 0,-1 0 16,22 21-16,-21 0 0,21 1 15,0-1-15,0 0 0,0 0 16,0 0-16,0 22 0,0-22 15,0 0-15,21 21 0,-21-21 0,22 1 16,-22-1-16,21 0 0,0 0 16,-21 0-16,21 0 0,0-21 0,-21 22 15</inkml:trace>
  <inkml:trace contextRef="#ctx0" brushRef="#br0" timeOffset="123786.74">31094 13928 0,'0'0'0,"-21"0"15,-1 0 1,22-21 0,-21 21-16,42 0 406,-21-22-234,22 22-157,-22-21-15,21 21 0,-21-21 16,21 21-16,0-21 16,0 21-16,0 0 0,1 0 0,-1-21 15,0 21-15,21 0 0,-21 0 16,1 0-16,20 0 0,-21 0 16,0 0-16,0 0 0,1 0 15,-1 21-15,-21 0 0,0 0 16,0 0-16,0 1 0,0 20 15,-21-21-15,-1 0 0,-20 0 16,21-21-16,-21 22 0,-1-1 0,22 0 16,-21-21-16,21 21 0,-1 0 15,-20-21-15,21 0 0,0 0 16,21-21 15,21 0-31,0 21 16,0 0-16,22-21 0,-22 21 15,21 0-15,-21 0 0,22 0 16,-22 0-16,21 0 0,-21 0 0,22 0 16,-22 21-16,0-21 0,0 21 15,0 0-15,-21 0 0,0 1 0,0-1 16,0 21-16,0-21 0,-21 0 16,0 1-16,0-1 0,0 0 0,-22 0 15,1 0-15,0 0 0,20 1 16,-20-1-16,0-21 0,-1 21 0,1-21 15,21 21-15,-21-21 0,20 0 16,-20 0-16,21 0 0,0 0 0,0 0 16,21-21-1,-22 0-15,22 0 0,0-1 16,0 1-16,0 0 16,22 0-16,-1 0 0,21 0 0,-21-1 15</inkml:trace>
  <inkml:trace contextRef="#ctx0" brushRef="#br0" timeOffset="124047.59">31940 13907 0,'0'0'0,"22"0"16,-22 21-1,0 0-15,0 0 0,0 0 16,0 0-16,0 22 0,0-22 0,0 21 15,0-21-15,0 22 0,0-22 16,0 21-16,0-21 0,0 1 16,0 20-16,0-21 0,-22 0 0,22 22 15,0-22-15,0 0 0,-21-21 16,21 21-16,-21 0 0,0-21 16,0 0-1</inkml:trace>
  <inkml:trace contextRef="#ctx0" brushRef="#br0" timeOffset="124227.49">31708 14351 0,'0'0'0,"-22"-21"15,44 21 17,-1 0-17,0 0-15,0 0 0,0-21 0,0 21 16,1 0-16,20 0 0,-21-21 15,0 21-15,22-22 0,-22 22 16,21-21-16,-21 21 0,22-21 16,-1 0-16</inkml:trace>
  <inkml:trace contextRef="#ctx0" brushRef="#br0" timeOffset="124490.86">32470 13885 0,'0'0'0,"0"-21"15,0 42 1,0 1 0,0-1-16,0 0 0,0 0 15,0 21-15,0-20 0,0 20 16,-22 0-16,22-21 0,-21 22 0,21-1 16,0-21-16,0 22 0,-21-1 15,21-21-15,-21 21 0,0-20 16,21-1-16,0 0 0,-21 0 0,21 0 15,-22 0-15,22 1 16,-21-22-16,0 0 0,0 21 16,0-21-16,0 0 0,-22 0 15</inkml:trace>
  <inkml:trace contextRef="#ctx0" brushRef="#br0" timeOffset="132775.16">13928 10753 0,'-22'0'31,"44"0"78,-1 0-93,0 0-16,0 0 15,0 0-15,0 0 16,1 0 0,-1 0-16,0 0 15,0 21 1,-21 0-16,0 0 16,0 0-16,0 1 15,0-1-15,0 0 16,0 0-16,0 0 0,0 0 0,-21-21 15,21 22-15,-21-1 0,0 0 0,21 0 16,-22 0-16,1 0 0,0 1 16,0-1-16,0-21 0,0 21 0,-1 0 15,22 0-15,-21-21 0,0 21 16,21-42 62,21 0-62,0 21-16,1 0 15,-1 0-15,0-21 16,0 21-16,0 0 0,0 0 16,1 0-16,-1 0 15,0 0-15,0 0 16,0 0-16,-21 21 15,21-21-15,-21 21 0,22-21 16,-22 21-16,0 1 16,0-1-16,0 0 15,0 0-15,0 0 0,0 0 16,-22 1-16,1-1 16,0-21-16,0 21 15,0-21-15,0 0 0,-1 21 16,1-21-16,0 0 15,0 0-15,0 0 0,0 0 0,-1 0 16,1 0-16,0 0 0,0 0 16,0 0-16,21 21 31,0 0 31,21-21-62,0 0 0,0 0 16,0 0-16,1 0 0,-1-21 16,0 21-16,0-21 0,0 21 15,0-21-15,1 21 0,-1-21 0,0 0 16,0 21-16,0-22 0,0 1 0,1 0 16,-22 0-16,21 0 15,-21 0-15,0-1 0,0 1 16,0 0-16,0 0 15,-21 0-15,-1 21 0,1-21 16,0 21-16,0 0 0,0-22 16,0 22-16,-1 0 0,1 0 15,0 0-15,0 0 0,0 0 0,0 0 16,-1 0-16,1 0 0,0 0 16,0 0-1,0 0 1,21 22-1,0-44 48,21 1-63,0 21 16,0-21-16,0 21 0,-21-21 0,22 21 15,-1-21-15,0 21 0,0-21 0,0-1 16,0 22-16,1-21 0,-22 0 15,21 21-15,-21-21 0,21 21 0,-21-21 16,0 0 0,0-1-16,-21 22 0,0 0 15,-1-21-15,1 21 0,0 0 16,0 0-16,0 0 16,0 0-16,-1 0 0,1 0 0,0 0 15,-21 0-15,21 0 0,-1 0 16,1 0-16,0 0 0,0 0 31,42 0 32,0 0-63,0 0 0,1 0 15,-1 0-15,-21-21 0,21 21 0,0 0 16,0 0-16,0 0 15,1 0-15,-1 0 0,0 0 16,0 0-16,0 0 16,0 0-16,1 21 15,-1 0-15,-21 1 16,0-1 0,0 0-16,0 0 15,0 0-15,0 0 0,0 1 16,-21-22-16,-1 21 0,1 0 15,0-21-15,21 21 0,-21 0 0,0-21 16,0 21-16,21 1 0,-22-1 16,44-21 62,-1 0-78,0 0 0,0-21 15,0 21-15,0 0 0,1 0 16,-1 0-16,0 0 0,0 0 16,0-22-16,0 22 0,1 0 15,-1 0-15,0 0 0,0 0 16,0 22-16,-21-1 16,21-21-1,-21 21-15,22-21 0,-22 21 16,0 0-16,0 0 0,0 1 15,0-1-15,0 0 16,0 0-16,-22 0 16,1-21-16,0 21 0,0 1 0,0-22 15,0 21-15,-1-21 0,1 21 16,0-21-16,0 0 0,0 21 0,0-21 16,-1 21-16,1-21 15,0 0-15,0 0 0,0 0 16,21-21 109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58:2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3281 0,'-21'0'0,"21"-21"0,0 0 16,-22-1-16,1 1 16,21 0-1,0 42 32,0 0-47,0 1 0,0 20 16,0-21-16,0 21 15,0 1-15,0-1 0,0 0 0,21 22 16,-21-22-16,0 1 0,0 20 16,0-21-16,0 22 0,0-1 0,0 1 15,0-1-15,0 22 0,0-21 16,0-1-16,0-21 0,-21 22 0,21-22 16,0 1-16,0-1 0,0-21 15,0 21-15,0-20 0,0-1 16,0-42-1,0-1 1,0 1-16,0 0 0,0 0 16,0-21-16,0-1 0,0 1 15,21 0-15,-21-22 0</inkml:trace>
  <inkml:trace contextRef="#ctx0" brushRef="#br0" timeOffset="1532.31">20976 3281 0,'0'0'16,"-21"-21"-16,0 21 31,21-21-31,21 21 47,0 0-47,0 0 0,0 0 0,1 0 15,20 0-15,0 0 0,1 0 16,-1 0-16,21 0 0,1-22 16,-1 22-16,1 0 0,-1 0 0,22 0 15,-21-21-15,20 21 0,1 0 16,-22 0-16,22-21 0,21 21 15,-21 0-15,20 0 0,22-21 16,-21 21-16,21 0 0,0-21 0,-21 21 16,21-21-16,21 21 0,-21 0 15,21 0-15,1 0 0,-1-22 0,-21 22 16,21 0-16,0 0 0,0 0 16,0 0-16,1 0 0,-1 0 0,0 0 15,0 0-15,21-21 0,-20 21 16,20 0-16,0 0 0,-21 0 15,22 0-15,-22-21 0,21 21 0,1 0 16,-1 0-16,-21-21 0,21 21 16,-20 0-16,-1 0 0,21-21 15,-21 21-15,0 0 0,1 0 16,-22 0-16,21 0 0,-42-21 0,21 21 16,0 0-16,-22 0 0,1 0 15,0 0-15,0 0 0,0 0 0,-22 0 16,1 0-16,0 0 0,-22 0 15,1 0-15,-22 0 0,22 0 0,-22 0 16,-21-22-16,0 22 0,0 0 16,1 0-16,-22 22 78,0-1-78,0 0 0,0 0 15,0 0-15,0 0 0,0 22 16,0-1-16,0 0 0,0 22 0,0-22 16,0 22-16,0-22 0,0 22 15,0-22-15,0 21 0,0-20 0,0-1 16,0 0-16,0 22 0,0-22 16,0 1-16,21-1 0,-21 0 0,21 1 15,-21 20-15,0-21 0,0 1 16,0-1-16,0-21 0,0 22 15,0-1-15,0-21 0,0 0 16,0 0-16,0 22 0,0-22 0,0 0 16,0 0-16,-21 0 15,0-21-15,-1 0 16,1 0-16,21 22 0,-42-22 16,21 0-16,0 0 0,-1 0 0,1 0 15,-21 0-15,0 0 0,-1 0 16,1 0-16,0 0 0,-1 0 0,-20 0 15,20 0-15,-20 0 0,-1 0 16,1 0-16,-22 0 0,22 0 16,-1 0-16,-20 0 0,20 0 0,-21 0 15,1 0-15,-1 0 0,-21 0 16,22 0-16,-22 0 0,0 0 0,0 0 16,0 0-16,0 21 0,-21-21 15,0 0-15,0 0 0,0 21 0,-21-21 16,21 21-16,0-21 0,-21 0 15,0 21-15,0-21 0,-22 0 0,22 21 16,0-21-16,0 0 0,-21 22 16,20-22-16,-20 0 0,21 21 0,-21-21 15,20 0-15,-20 0 0,21 21 16,0-21-16,-22 0 0,22 0 0,0 21 16,0-21-16,0 0 0,0 0 15,-1 0-15,1 0 0,0 21 16,21-21-16,-21 0 0,21 0 0,21 0 15,0 0-15,0 0 0,1 0 16,-1 0-16,21 0 0,0 0 0,1 0 16,-1 0-16,22 0 0,-22 0 15,21 0-15,22 0 0,-21 0 0,41 0 16,-20-21-16,21 21 0,-21 0 16,20 0-16,1 0 15,0 0-15,0 0 16,0 0-1,0 0 79,21-21-78,-22 21-16,44 0 94</inkml:trace>
  <inkml:trace contextRef="#ctx0" brushRef="#br0" timeOffset="3784.5">22352 3196 0,'0'-21'0,"21"21"32,-21 42-17,0-20-15,0 41 0,0-21 16,0 22-16,0 21 0,0-22 16,0 22-16,0-1 0,0 1 15,0 0-15,0 21 0,0-22 16,0 1-16,0-22 0,0 22 0,0-21 15,0-22-15,0 21 0,0-20 16,0-22-16,0 21 0,0-21 0,0 1 16,0-1-16,0 0 0,0 0 15,-21 0-15,0-21 16</inkml:trace>
  <inkml:trace contextRef="#ctx0" brushRef="#br0" timeOffset="4292.21">21844 5292 0,'0'0'0,"-21"0"0,0 0 15,-1 0 1,22 21-16,-21 0 16,21 0-16,0 0 0,-21 22 15,21-1-15,0-21 0,0 22 0,0 20 16,0-21-16,0 1 0,0-1 15,0-21-15,21 22 0,0-22 0,1 0 16,-1 0-16,0-21 0,0 0 0,21 0 16,-20 0-16,20 0 0,-21-21 15,21 0-15,-20-22 0,41-20 16,-21 21-16,-20-1 16,-1 1-16,0-22 0,-21 22 0,0 0 15,0-1-15,0-20 0,0 21 16,-21-1-16,0 1 0,-22 0 0,22 20 15,-21 1-15,21 0 0,-22 0 16,22 0-16,-21 21 0,21 0 0,-1 0 16,-20 0-16,21 0 0,0 0 0,42 0 31,0 0-15,0 0-16,22-21 0,-1-22 15</inkml:trace>
  <inkml:trace contextRef="#ctx0" brushRef="#br0" timeOffset="4665">24066 3154 0,'0'0'0,"0"-21"0,0 0 15,22-1-15,-22 1 0,0 0 16,0 42 15,0 0-15,0 22-16,0 20 0,0 1 16,-22-1-16,22 22 0,-21 0 0,21-1 15,0 1-15,-21 21 0,21-22 16,0 1-16,-21-21 0,21 20 0,0-20 15,0-22-15,0 22 0,0-22 16,0 0-16,0 1 0,0-1 0,-21-21 16,21 0-16,0 0 0,0 1 15,0-1-15,0 0 0,-21-21 32,-1 21-17</inkml:trace>
  <inkml:trace contextRef="#ctx0" brushRef="#br0" timeOffset="5155.87">23199 5038 0,'0'0'0,"0"21"31,0 0-31,21 21 0,-21 1 16,0-1-16,0 0 0,0 1 15,0-1-15,0 0 0,21 1 0,-21 20 16,0-20-16,0 20 0,0-21 15,0 1-15,0-1 0,0-21 0,0 22 16,0-22-16,0 0 0,0 0 16,21-42-1,-21 0 1,21-22-16,0 22 0,1-21 16,-1-22-16</inkml:trace>
  <inkml:trace contextRef="#ctx0" brushRef="#br0" timeOffset="5864.87">25379 3281 0,'0'0'0,"0"-21"15,0 0 1,21 21 0,-21 21-1,0 0-15,0 0 0,0 21 0,0 1 16,0-1-16,0 22 0,0-1 15,0-21-15,0 22 0,0-1 16,0 1-16,0-1 0,0 22 0,0-21 16,0 20-16,0-20 0,0-1 15,0 1-15,0-1 0,0-20 0,0-1 16,0 0-16,0 1 0,0-22 16,0 0-16,0 21 0,0-21 15,0 1-15,0-44 47,0 1-31,0 0-16,21 21 0</inkml:trace>
  <inkml:trace contextRef="#ctx0" brushRef="#br0" timeOffset="6825.35">24638 5271 0,'-21'0'0,"0"0"15,-1 0 1,1 0-16,0 0 15,0 0-15,0 0 16,0-22-16,21 1 16,-22 21-1,22-21-15,0 0 0,0 0 16,22 21-16,-1-21 16,0 21-16,0 0 0,0 0 0,0-22 15,1 22-15,-1 0 0,21 0 16,-21 0-16,0 0 0,1 22 0,-1-1 15,0-21-15,0 42 0,-21-21 16,0 0-16,0 1 0,0 20 0,0-21 16,-21 21-16,0-20 0,-22 20 15,22 0-15,-21-21 0,0 22 0,-1-1 16,1-21-16,0 22 0,20-22 16,-20 0-16,21 0 0,0 0 15,0-21-15,-1 0 0,22 21 0,-21-21 16,42 0 15,1 0-31,20 0 0,-21-21 16,0 21-16,22-21 0,-22 21 0,21-21 15,0 21-15,-20-21 0,20 21 16,0-21-16,-21 21 0,22-22 0,-1 1 16,-21 21-16,22-21 0,-22 0 15,21 0-15,-21 21 0,0-21 0,1-1 16,-22 1-16,21 0 0,0-21 15</inkml:trace>
  <inkml:trace contextRef="#ctx0" brushRef="#br0" timeOffset="7357.05">26839 3090 0,'0'0'0,"0"-21"0,0 0 0,0 0 16,21 0 0,-21 0-16,0 42 31,0 0-16,0 21-15,0 22 0,0-1 16,0 22-16,0 0 0,0-1 0,0 1 16,0 21-16,0-22 0,0 1 15,0-21-15,0 20 0,0-20 0,0-1 16,0 1-16,0-1 0,22-20 16,-22-1-16,0 0 0,21-21 0,-21 1 15,0 20-15,0-21 16,21 0-16,-21 0 0,21-21 15</inkml:trace>
  <inkml:trace contextRef="#ctx0" brushRef="#br0" timeOffset="8045.17">26522 5313 0,'-21'0'0,"-1"0"16,1 0-16,21-21 0,0 0 15,0-1-15,0 1 16,0 0-16,0 0 16,21 21-16,1-21 0,-1 21 15,0 0-15,0 0 0,0-21 16,22 21-16,-22 0 0,0 0 0,0 0 16,0 21-16,0 0 15,1-21-15,-22 21 0,0 0 0,0 0 16,0 1-16,0-1 0,0 0 15,-22 0-15,22 0 0,-42 0 0,21 1 16,0-1-16,-22 0 0,22 0 0,-21 0 16,21-21-16,0 21 0,-1-21 15,1 0-15,0 0 16,0 0 0,21-21-16,21 0 15,0 0 1,0 21-16,1 0 0,20 0 15,-21-21-15,21 21 0,1 0 0,-1 0 16,0 0-16,1 0 0,-1 0 16,0 21-16,1-21 0,-22 21 0,21 0 15,-21-21-15,1 21 0,-1 1 16,0-1-16,-21 0 0,0 0 0,0 0 16,0 0-16,0 1 0,-21-1 15,-22 0-15,22 0 0,-21-21 0,0 21 16,-1 0-16,1 1 0,-22-1 0,22-21 15,-21 21-15,20-21 0,1 0 16,0 0-16,-1 21 0,1-21 16,21 0-16,-22 0 0,22 0 15,0 0-15,21-21 0,-21 0 16,21 0-16,0-1 0,0-20 16,21 21-16,0 0 0,0-22 15,22 1-15</inkml:trace>
  <inkml:trace contextRef="#ctx0" brushRef="#br0" timeOffset="9032.61">28490 4847 0,'0'-21'0,"0"42"0,21-63 0,-21 21 16,22 0-16,-1-1 0,0 22 15,-21 22 1,21-1 0,-21 21-16,0 0 0,0 1 15,21-1-15,-21 0 0,0 1 0,0-1 16,0 0-16,0 1 0,0-1 15,0 0-15,0 1 0,0-1 0,-21 0 16,0 1-16,21-22 0,-21 21 16,21 1-16,0-22 0,-21 0 15,21 21-15,-22-21 0,22 1 16,0-1-16,0-42 31,0-1-15,0 1-16,0 0 0,22 0 0,-22-21 15,0-1-15,0 1 0,0 0 16,0-1-16,0-20 0,0 20 0,0-20 16,0-1-16,0 1 0,0-1 15,0 22-15,0-21 0,0 41 0,0-20 16,0 21-16,0 42 16,-22 0-1,1 0-15,0 22 0,0-1 16,0 22-16,-22-22 0,22 0 0,-21 22 15,21-22-15,-22 22 0,1-22 0,21 0 16,-21 1-16,20-22 0,1 21 16,0-21-16,0 0 0,0 1 0,21-1 15,-21 0-15,42-42 32,21 0-17,-21 21-15,0-22 0,1-20 0,20 21 16,-21 0-16,21 0 0,-20-22 15,20 22-15,-21 0 0,0 0 16,22 21-16,-22 0 0,0 0 0,21 0 16,-21 0-16,22 0 0,-22 21 15,0 0-15,21 0 0,-20 0 0,20 1 16,-21-22-16,21 21 0,-20 0 16,20-21-16,-21 21 0,0-21 0,0 0 15,22 0-15,-22 0 0,0 0 16,21 0-16,-20 0 0,-1 0 0,21 0 15,-21-21-15,22 21 0,-22-21 0,0 0 16,0 21-16,0-22 0,0 1 16,1 0-16,-1 0 0,0 21 15,-21-21-15,0 0 0,0-1 16,-21 22 0,0 0-16</inkml:trace>
  <inkml:trace contextRef="#ctx0" brushRef="#br0" timeOffset="13508.68">21145 3789 0,'0'0'0,"0"-21"0,0 0 0,0-1 15,0 1-15,0 0 16,0 42 15,0 0-31,0 1 0,0-1 0,0 0 16,0 21-16,22 1 0,-22-1 16,0 0-16,0 1 0,0-1 0,0 21 15,0-20-15,0-1 0,0-21 16,0 22-16,0-22 0,0 21 0,0-21 15,0 0-15,0 1 16,0-44 15,0 1-31,0 0 16</inkml:trace>
  <inkml:trace contextRef="#ctx0" brushRef="#br0" timeOffset="14658.44">21145 3768 0,'0'0'16,"0"-21"-16,0-1 0,0 1 0,0 0 16,0 0-16,0 0 0,0 0 15,22 21-15,-1-22 16,0 22-16,0 0 0,21 0 16,-20 0-16,20 0 0,-21 0 15,21 0-15,-20 22 0,-1-1 0,0 0 16,-21 21-16,0-21 0,0 1 15,0 20-15,-21-21 0,0 21 16,-22-20-16,1 20 0,0-21 0,-1 21 16,22-20-16,-21-1 0,21 0 15,-1 0-15,-20-21 0,21 21 16,0-21-16,21 21 31,0 1-31,21-22 16,-21 21-16,21 0 0,0 0 0,0 0 15,1 0-15,-1 1 16,0-1-16,0 0 0,0-21 0,-21 21 16,21 0-16,1 0 0,-1-21 15,0 22-15,0-22 0,0 0 0,0 0 16,1 0-16,-1 0 0,0 0 16,21 0-16,-21 0 0,1-22 0,-1 1 15,0 0-15,0 21 0,21-21 16,-20 0-16,-22 0 0,21-22 0,-21 22 15,0 0-15,0 0 0,0 0 16,0-1-16,0 1 0,0 0 0,-21 21 16,-1 0-16,1 0 15,0 0-15,-21 0 0,21 21 16,-1 0-16,1 1 0,0-1 16,21 0-16,-21 21 0,21-21 0,-21 22 15,21-22-15,0 0 0,0 0 16,0 0-16,0 1 0,0-1 0,0 0 15,21-21 1,0 0-16,0 0 16,0-21-16,1 0 15,-1-1-15,-21 1 0,21 21 0,0-21 16,-21 0-16,0 0 0,21 0 16,-21-1-16,21 1 0,-21 0 15,0 0-15,22 21 31,-22 21-31,21 0 16,-21 0-16,0 1 0,0-1 0,0 0 16,0 0-16,0 0 15,21-21-15,0 0 16,0 0 0,0-21-1,1 0 1,-22 0-16,0 0 0,21-1 15,-21 1-15,0 0 0,21 0 16,-21 0-16,0 0 16,21 21-1,-21 21-15,21 0 16,-21 0-16,0 0 0,0 0 0,0 1 16,21-22-16,-21 21 0,22 0 15,-22 0-15,21 0 16,0-21-16,0 0 15,0 0 1,-21-21-16,21 0 0,-21 0 16,0 0-16,22-1 15,-22 1-15,0 0 0,0 0 16,0 0-16,21 21 0,-21-21 0,0-1 16,0 44-1,0-1 1,0 0-16,21 0 0,-21 0 15,0 0-15,0 1 0,21-1 16,-21 0-16,21 0 0,-21 0 16,0 0-16,0 1 15,0-1 1,-42-21 0,21 21-16</inkml:trace>
  <inkml:trace contextRef="#ctx0" brushRef="#br0" timeOffset="16908.34">22669 3725 0,'0'-21'0,"-21"0"0,21 0 16,-21 21-1,0 0-15,0 0 16,0 0 15,21 21-31,0 0 16,0 0-16,0 1 0,0 20 16,0-21-16,0 0 0,0 22 0,21-1 15,-21-21-15,0 21 0,21-20 16,0 20-16,-21-21 0,0 21 0,0-20 15,0-1-15,21 0 0,-21 0 16,0 0-16,21-21 16,-21 21-16,0-42 312,0 0-296,0 0-16,0 0 15,0 0-15,0-1 0,0 1 16,-21 0-16,21-21 0,-21 21 16,21-22-16,-21 22 0,21-21 15,0-1-15,0 22 0,0-21 0,0 0 16,0 20-16,0 1 0,0-21 16,0 21-16,0 0 0,21 42 31,0 0-31,0 21 0,1-21 0,-1 22 15,21-1-15,-21 0 0,0 1 16,1-1-16,-1 0 0,0 1 16,-21-22-16,21 0 0,-21 21 0,21-42 15,-21 22-15,0-1 0,21-21 16,1 0-16,-22-21 16,0-1-16,0 1 15,21 0-15,-21-21 16,0 21-16,0-1 0,0-20 15,0 21-15,0-21 0,0 20 0,0-20 16,0 0-16,21 21 0,-21-22 16,0 1-16,0 21 0,0 0 0,0-1 15,21 22-15,0 22 16,-21-1-16,21 0 0,1 0 16,-22 21-16,21-20 0,-21 20 15,21 0-15,-21 1 0,0-1 0,0 0 16,0 1-16,21-1 15,-21-21-15,0 21 0,0 1 0,21-22 16,-21 0-16,0 0 0,0 0 16,0 1-16,21-22 15,1 0 1,-22-22 0,21 22-16</inkml:trace>
  <inkml:trace contextRef="#ctx0" brushRef="#br0" timeOffset="17852.8">23453 3958 0,'0'0'0,"0"-42"15,0 21-15,-22 42 47,22 0-47,-21 0 0,21 0 16,-21 1-16,21 20 0,0-21 0,0 0 15,0 22-15,0-22 0,0 0 16,0 0-16,0 0 0,0 0 16,21-21-1,-21-21 1,21 0-16,1 0 0,-22 0 16,0 0-16,21-1 0,-21-20 15,21 21-15,-21-21 0,0 20 16,0 1-16,0 0 0,0 0 0,0 0 15,0 42 17,0 0-32,0 0 0,0 22 15,21-22-15,-21 0 0,0 0 0,0 0 16,0 0-16,21 1 0,0-1 16,-21 0-16,22-21 0,-1 0 0,-21 21 15,21-21-15,0 0 0,0 0 16,0 0-16,1-21 0,-1 0 15,0 21-15,-21-21 0,21-1 16,0-20-16,0 21 0,-21-21 0,0 20 16,0-20-16,0 0 0,0-1 15,0 1-15,0 0 0,0 21 0,0-22 16,0 1-16,-21 21 0,21 0 16,0 42-1,0 0 1,0 21-16,0-21 0,0 22 0,0-22 15,0 21-15,0-21 0,0 22 16,0-22-16,0 21 0,0-21 0,0 1 16,21-1-16,-21 0 15,22-21-15,-1 0 16,0 0 0,0-21-16,-21 0 0,0-1 15,21 1-15,-21 0 0,21 0 16,-21 0-16,0 0 0,0-1 15,22 1-15,-1 21 16,-21 21 0,0 1-1,0-1-15,0 0 0,0 0 0,0 0 16,21 0-16,-21 1 16,0-1-16,0 0 0,21-21 15,0 0 1,-21-21-1,21 0-15,-21-1 0,22 22 16,-22-21-16,0 0 0,0 0 0,0 0 16,0 0-16,0-1 15,0 44 17,0-1-32,0 0 15,0 0-15,0 0 16,0 0-16,0 1 15,0-1-15,0 0 16,21-21-16</inkml:trace>
  <inkml:trace contextRef="#ctx0" brushRef="#br0" timeOffset="19412.46">24384 3916 0,'0'-21'0,"-21"21"0,21-21 16,-21 21-16,21-22 15,0 1-15,-22 0 16,22 0-16,0 0 15,0 0 1,0-1-16,0 1 31,0 0-15,0 0 0,0 42 30,-21 0-30,21 22-16,-21-1 16,0 0-16,21 1 0,0 20 0,-21 1 0,0-22 15,21 21-15,0 1 16,0-22-16,0 1 0,0-1 0,0 0 16,0-21-16,0 1 0,0-1 15,0 0-15,0 0 0,21-21 0,0 0 16,0 0-16,0 0 0,22 0 15,-22 0-15,0 0 0,0-21 16,0 0-16,22 0 0,-43-1 0,21 1 16,0 0-16,-21 0 0,0 0 15,0 0-15,0-1 0,0 1 0,-21 0 16,0 0 0,-1 21-16,1 0 0,0 0 0,0 0 15,0 0 1,0 0-16,42 0 31,0 0-15,0 0-16,0 0 0,0 0 15,1 0-15,-1 0 0,0 21 0,-21 0 16,21 0-16,0 22 0,0-22 16,-21 0-16,0 21 0,0-20 0,0 20 15,0 0-15,0-21 0,0 22 16,0-1-16,0-21 0,0 0 15,0 22-15,0-22 0,0 0 16,0 0-16,22-21 31,-1-21-15,-21 0-16,21 0 0,-21 0 16,21-22-16,-21 22 0</inkml:trace>
  <inkml:trace contextRef="#ctx0" brushRef="#br0" timeOffset="20244.98">24955 4128 0,'0'0'16,"0"-85"-1,0 64-15,0 0 0,0-1 0,0 1 16,0 0-16,-21 21 16,0 0-16,0 0 15,0 21-15,21 0 16,-21 1-16,21-1 0,0 21 0,0-21 15,-22 22-15,22-22 0,0 0 16,0 21-16,0-21 0,0 1 0,0-1 16,0 0-16,22-21 15,-1 0 1,0 0-16,0 0 16,-21-21-16,21 0 0,0-1 0,-21 1 0,0 0 15,22 0-15,-22 0 16,0-22-16,21 22 0,-21-21 0,0 21 15,0 0-15,0-1 0,0 1 16,0 42 0,0 1-1,0-1-15,0 0 0,0 0 16,0 0-16,0 0 0,21 1 16,-21-1-16,21 0 0,-21 0 0,21 0 15,0-21 1,1 0-1,-1-21-15,0 21 16,-21-21-16,0 0 0,21 0 16,-21-1-16,21 1 0,-21 0 0,0 0 15,0 0-15,0 0 0,0-1 16,0 1-16,0 0 16,21 21-1,-21 21-15,0 0 0,0 1 16,0-1-16,0 0 15,22 0-15,-22 0 0,0 0 16,0 1 0,21-22-1,0 0 1,-21-22-16,0 1 0,21 0 16,-21 0-16,0 0 15,0 0-15,0-1 0,21 1 0,-21 0 16,0 0-16,0 0 15,21 21-15,-21 21 32,0 0-32,0 0 15,0 0-15,0 1 0,0-1 16,0 0-16,0 0 16,0 0-1,0-42 48,-21 0-63</inkml:trace>
  <inkml:trace contextRef="#ctx0" brushRef="#br0" timeOffset="22468.18">26225 3662 0,'0'-21'15,"22"21"-15,-22-21 0,21 21 16,-21-22-16,0 1 0,0 0 16,21 0-16,-21 0 15,0 0-15,0-1 0,0 1 16,0 0-16,0 0 0,0 0 15,-21 21 1,0 0-16,-1 21 16,1 0-16,0 0 0,0 0 0,0 22 15,0-22-15,21 21 0,0-21 16,-22 22-16,22-22 0,0 0 0,0 21 16,0-20-16,0-1 0,0 0 15,22 0-15,-1 0 0,-21 0 16,21-21-16,0 22 0,21-22 0,-20 21 15,-1-21-15,-21 21 0,21 0 16,0-21-16,-21 21 0,21 0 16,-21 1-16,0-1 15,0 0-15,-21 0 0,0-21 16,0 21-16,0-21 0,-1 0 16,1 0-16,-21 0 0,21 0 0,0 0 15,-1 0-15,1 0 0,0 0 16,0 0-16,0 0 0,21 21 47,21-21-32,0 0-15,0 22 0,0-22 16,1 0-16,-1 0 16,0 0-16,0 0 0,0 0 15,0 0-15,-21-22 0,22 22 16,-1-21-16,0 21 0,0-21 0,-21 0 15,21 0-15,0 0 0,1-1 16,-22 1-16,0 0 0,0 0 0,21 0 16,-21 0-16,0-1 15,0 1-15,0 42 32,0 1-17,0-1-15,0 0 0,0 0 16,0 0-16,0 0 0,0 1 0,0-1 15,0 0-15,0 0 0,0 0 16,21 0-16,0-21 16,0 0-1,0 0-15,-21-21 0,22 21 16,-1-21-16,0 0 0,-21 0 16,0 0-16,21-1 0,-21 1 15,21 0-15,-21 0 0,0 0 16,0 0-16,0-1 15,0 44 17,0-1-32,0 0 15,0 0-15,0 0 16,0 0-16,0 1 16,21-22-16,-21 21 15,22-21-15,-1 0 16,0 0-1,-21-21-15,21 21 0,-21-22 0,0 1 16,21 21-16,-21-21 0,21 0 16,-21 0-16,0 0 0,0-1 0,0 1 15,22 0 1,-22 0-16,0 42 31,21-21-15,-21 21-16,0 0 0,0 1 15,0-1-15,0 0 16,21 0-16,0-21 16,0 0-1,0 0-15,1 0 16,-1-21-16,0 21 16,-21-21-16,21 0 15,0-1-15,-21 1 0,21 21 16,-21-21-16,0 0 0,22 0 0,-1 0 15,-21-1-15,21 22 16,-21 22 15,21-1-31,-21 0 16,21-21-16,0 21 16,1-21-16,-1 0 0,0 0 0,0 0 15,0 0-15,0 0 0,22 0 16,-22 0-16,21 0 0,-21 0 15,1 0-15,-1 0 0,0-21 0,0 21 16,0 0-16,-21-21 0,21 0 16,-21-1-16,22 22 15,-22-21-15,0 0 16,0 42 31,-22 0-47,1-21 0,0 22 15,-21-1-15,21 0 16,-1 0-16</inkml:trace>
  <inkml:trace contextRef="#ctx0" brushRef="#br0" timeOffset="27543.83">22373 8128 0,'0'0'0,"-21"-42"16</inkml:trace>
  <inkml:trace contextRef="#ctx0" brushRef="#br0" timeOffset="27785.21">22437 9017 0,'0'42'16,"0"-20"-16,0-1 15,0 0-15,-43-21 16,43-21-1,0 0-15,0-22 16,0 22-16,0-21 0,0 21 0,0-43 16,0 22-16,0-1 0,0 1 0,-21-21 15,21 20-15,0-20 0,0-1 0,0 22 16,0-22-16,0 1 0,0-1 0,0 1 16</inkml:trace>
  <inkml:trace contextRef="#ctx0" brushRef="#br0" timeOffset="28320.88">22966 8255 0,'-21'21'15,"-1"0"-15,1 1 0,0-1 0,-42 21 16,41-42-16,-20 21 0,21 0 0,-21 1 16,20-22-16,-20 21 0,21-21 0,0 0 15,0 21-15,-1-21 0,1 0 0,0 0 16,21 21-16,-21-21 0,21 21 15,0 0-15,0 1 0,0-1 16,0 0-16,21 0 0,43 64 0,-43-64 16,0 0-16,0 0 0,21 22 15,-20-22-15,20 0 0,-21-21 0,21 21 16,-20 0-16,20 0 0,0-21 0,-21 22 16,43-22-16,-22 0 0,1 0 0,-22 0 15,21 0-15,0 0 0,-20-22 0,20 1 16,0 0-16,1 0 0,-22 0 0,21 0 15,22-22-15,-43 22 0,0 0 0,21-21 16,-21 20-16,1 1 0,-1-21 0,0 21 16,-21-22-16,0 22 0,0-21 0,0 0 15,0-1-15,0 22 0,0 0 0,-21 0 16,0 21-16,-1-21 16,1 21-16,0 0 0,0 0 0,-21 21 15,-1 0-15,22 0 0,-21 0 0,21 0 16,-1 22-16,1-22 0,0 0 0,21 21 15,0-20-15,-21 20 0,21-21 0,0 43 16,0-43-16,0 0 0,0 0 0,0 0 16,0 0-16,21-21 15,0 0-15,0 0 0,1 0 0,-1-21 16,-21 0-16,21 0 0,0 21 0,21-42 16,-20 20-16,-1 1 0,0 0 0,0 21 15,0-21-15,0-21 0,1 20 0,-1-20 16,0 21-16,0 0 0</inkml:trace>
  <inkml:trace contextRef="#ctx0" brushRef="#br0" timeOffset="29248.08">23410 9610 0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29:56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2582 0,'22'0'16,"-1"0"-1,-21-21 1,21 0-16,0 0 16,0 21-16</inkml:trace>
  <inkml:trace contextRef="#ctx0" brushRef="#br0" timeOffset="1247.33">2900 953 0,'0'0'0,"0"-22"0,21-20 15,0 21-15,-21 0 16,21 0-16,-21-1 0,21 1 16,-21 0-16,22 0 0,-22 0 15,0 0-15,0-1 0,0 1 16,21 21-16,-21-21 0,0 0 0,21 0 16,-21 0-16,0-1 15,0 44 32,0-1-47,-21 0 0,0 21 0,21-21 16,-22 22-16,1 20 0,21-20 15,-21 20-15,0 1 0,21-1 16,-21 22-16,0-22 0,-1 1 16,1 20-16,0 1 0,0 0 15,21-1-15,-21 1 0,0-21 0,-1 20 16,1-20-16,21-1 0,0 1 15,-21-22-15,0 0 0,21 1 0,-21-1 16,21-21-16,0 0 0,0 1 16,0-44 15,0 1-31,0 0 0,0-21 16,0-1-16,0 1 0,0-21 15,0-1-15,0 1 0,21-22 16,-21 0-16,21 1 0,0-1 15,0 0-15,1 1 0,-1-1 0,21 0 16,-21 1-16,22-1 0,-22 0 16,21 22-16,-21-1 0,0 22 15,22-22-15,-22 43 0,-21-21 0,21 21 16,-21-22-16,21 43 0,-21-21 16,21 21-16,-21 43 31,0-22-16,0 0-15,0 21 0,0 1 0,0 20 0,0-21 16,0 22-16,0-1 16,0 22-16,0-21 0,0-1 15,0 1-15,0-1 0,0 22 0,0-22 16,0 1-16,0-1 0,0 1 16,0-22-16,0 22 0,0-22 0,0 0 15,0 1-15,0-1 0,0-21 16,0 21-16,0-20 0,0-1 0,0 0 15,0-42 32,-21 0-47,21-1 16,-21 1-16,0 0 0,21-21 16,0 21-16</inkml:trace>
  <inkml:trace contextRef="#ctx0" brushRef="#br0" timeOffset="1504.19">2603 1630 0,'22'0'16,"-1"0"-16,0 0 0,0 0 16,0-21-16,22 21 15,-22-21-15,21 21 0,-21 0 0,22 0 16,-22-22-16,21 22 0,-21 0 15,0 0-15,1-21 0,-1 21 0,21 0 16,-21 0-16,0 0 16,-21-21-16,0 42 47</inkml:trace>
  <inkml:trace contextRef="#ctx0" brushRef="#br0" timeOffset="2043.88">3408 1715 0,'0'-22'15,"-21"1"-15,21 0 0,0 0 16,-22 21-16,22-21 16,0 0-1,0-1-15,22 22 16,-1 0-16,0 0 16,0 0-16,0 22 0,0-1 15,1 0-15,-22 0 0,21 21 16,0-20-16,0 20 0,0-21 0,-21 21 15,0 1-15,21 20 16,-21-20-16,0-22 0,0 21 0,0-21 16,0 0-16,0 1 0,0-1 15,0 0-15,0 0 0,0 0 0,0-42 47,0 0-47,0 0 0,0 0 16,0-1-16,22-20 0,-22 21 15,21-21-15,-21-1 0,21 1 0,0 0 16,0-1-16,-21 1 0,21 0 16,1-1-16,-1 22 0,0 0 15,0 0-15,-21 0 0,21-1 0,0 22 16,1 0-16,-1 0 16,0 0-16,0 0 15,0 22 1,0-22-16,-21 21 0,22 0 15</inkml:trace>
  <inkml:trace contextRef="#ctx0" brushRef="#br0" timeOffset="2603.52">4127 1799 0,'0'0'0,"0"-21"16,0 0-16,0 0 0,0 0 16,0-1-16,22 1 15,-1 0-15,0 21 16,0 0-16,0 0 0,0 0 15,1 0-15,-1 0 16,0 21-16,0 0 0,0 1 0,-21-1 16,0 21-16,21-21 0,-21 22 15,0-22-15,0 0 0,0 21 0,0-21 16,0 22-16,0-22 0,0 0 16,0 0-16,-21 0 0,21 1 15,0-1-15,0 0 0,-21 0 0,0-21 16,21-21 15,0 0-15,0 0-16,0-1 0,0-20 0,21 21 15,0-21-15,0 20 0,1-20 16,-22 0-16,42-1 0,-21 1 0,0 0 16,0 21-16,22-22 0,-22 22 15,0 0-15,21 0 0,-20 0 0,-1-1 16,0 22-16,0 0 15,0 0-15,0 0 0,1 0 0,-1 0 16,-21 22 0,0-1-16,0 0 0,0 0 15,0 0-15,0 0 16</inkml:trace>
  <inkml:trace contextRef="#ctx0" brushRef="#br0" timeOffset="4463.22">5249 1842 0,'0'0'0,"21"-43"16,-21 22-1,0 0-15,0 0 16,0 0-16,0-1 0,0 1 16,0 0-16,0 0 0,-21 0 15,0 21-15,0 0 16,0 0-16,0 0 0,-1 0 16,1 21-16,0 0 0,0 0 0,0 0 15,0 22-15,-1-22 0,1 21 16,0 1-16,-21-1 0,21 0 15,21-21-15,-22 22 0,22-1 16,-21-21-16,21 22 0,0-22 0,0 0 16,0 0-16,21 0 0,1 0 15,-22 1-15,21-22 0,0 0 0,0 21 16,21-21-16,-20 0 0,-1 0 0,0 0 16,0 0-16,0-21 0,0-1 15,1 22-15,-1-21 0,0 0 0,0-21 16,0 21-16,0-1 0,1-20 15,-22 0-15,21-1 0,0 1 0,0 0 16,-21 21-16,0-22 0,21 1 16,-21 21-16,21 0 0,-21-1 15,0 1-15,0 42 32,0 1-32,0 20 0,0-21 15,0 0-15,0 22 0,0-1 16,0-21-16,0 21 0,0-20 0,0 20 15,0-21-15,0 0 0,0 0 16,0 22-16,22-22 0,-1-21 0,-21 21 16,21 0-16,0-21 0,0 0 0,0 0 15,1 0-15,20 0 0,-21 0 16,21 0-16,-20 0 0,20 0 0,0-21 16,-21 21-16,22-21 15,-22 0-15,21 0 0,-21-1 0,1 1 16,-1 0-16,0-21 0,0 21 15,0-22-15,-21 22 0,21 0 0,-21-21 16,0 20-16,0 1 0,0 0 16,0 0-16,-21 21 31,21 21-31,-21 0 0,21 0 16,0 1-16,0-1 15,-21 0-15,21 0 0,0 0 16,0 22-16,0-22 0,0 0 0,0 0 0,0 0 15,0 0 1,0 1-16,0-1 0,21 0 16,0-21-16,0 0 15,1 0-15,-1 0 0,0 0 16,0 0-16,0 0 0,22 0 16,-22-21-16,0 0 0,0-1 0,0 1 15,-21 0-15,21 0 0,1-21 16,-1 20-16,0 1 0,-21-21 0,21 21 15,-21 0-15,21-1 0,-21 1 16,0 0-16,0 0 16,0 42 15,0 0-15,0 0-16,0 1 0,0-1 15,0 0-15,0 21 0,0-21 0,0 22 16,0-1-16,-21-21 0,21 43 15,0-22-15,0 0 0,-21 22 0,0-1 16,21 1-16,-21-1 0,21 1 16,0-1-16,-22 1 0,1-1 0,21 22 15,-21-21-15,21-1 0,0 1 0,-21-1 16,0 1-16,21-22 0,-21 21 16,21 1-16,0-22 0,-22 22 15,1-22-15,0 0 0,21 1 0,-21-1 16,21-21-16,-21 22 0,21-22 15,0 0-15,-21 0 0,-1-21 0,22 21 16,-21-21-16,0 0 16,0 0-16,0-21 0,21 0 15,0 0-15,0-22 0,0 1 16,0 0-16,0-1 0,0-20 16,21 21-16,0-22 0,0 1 0,0-22 15,1 21-15,-1 1 0,21-22 16,-21 1-16,22 20 0,-1-42 15,0 22-15,1-1 0,-1 0 0,0 22 16,1-22-16,-1 0 0,21 22 16,-20-22-16,-1 22 0,0-22 0,1 22 15,-1-1-15,0 22 0,1-22 16,-1 22-16,-21 0 0,0 20 0,1 1 16,-1 0-16,-21 0 0,21 0 15,-42 21 16,0 0-31,21 21 16,-22 0-16,22 0 16,-21-21-16,21 21 0,0 1 15,0-1-15,0 0 16,0 0-16,21 0 16,1-21-16,-22 21 0,21 1 15,0-22-15,0 21 0,0 0 0,0 0 16,1-21-16,-1 21 0,0 0 15,-21 1-15,0-1 0,21-21 0,-21 21 16,0 0-16,0 0 0,0 0 16,0 1-1,-21-22-15,0 0 16,0 0-16,-1 21 16,1-21-16,0 0 0,0 0 15,0 0-15,0 0 31,-1 0 1</inkml:trace>
  <inkml:trace contextRef="#ctx0" brushRef="#br0" timeOffset="5331.71">3196 2434 0,'0'0'0,"-21"0"16,0 0-16,0 0 0,-1 0 15,1 0 1,0 0-16,0 0 0,0 0 0,0 0 16,-1 0-16,1 0 0,0 0 15,0 0-15,0 0 16,0 0-16,-1 0 0,1 0 0,0 0 16,0 0-16,0 0 0,0 0 15,42 0 16,21 0-15,0 0-16,1 0 0,-1 0 16,22 0-16,-1 0 0,1 0 15,20-21-15,22 0 0,0 21 0,0 0 16,0 0-16,21-21 0,0 21 16,0 0-16,0 0 0,21 0 0,0 0 15,0 0-15,0 0 0,0 0 16,1 0-16,-1 0 0,0 0 0,0 0 15,0 0-15,-21 0 0,0 0 16,-21 0-16,21 0 0,-21 0 0,-21 0 16,20 0-16,-20 0 0,0 0 15,-1 0-15,-20 0 0,-22 0 16,22 0-16,-22 0 0,-21 0 0,0 0 16,1 0-16,-1 0 0,-21-21 31,-21 21-16,-1 0-15,1 0 0,0 0 0,0-22 16,-21 22-16,20 0 0,-20 0 16,0 0-16,-1-21 0</inkml:trace>
  <inkml:trace contextRef="#ctx0" brushRef="#br0" timeOffset="6080.94">2836 2625 0,'0'0'0,"-21"0"0,0 0 16,0 0-16,0 0 0,-1 0 15,1 0 1,0 0-16,42 0 78,0 0-62,1 0-16,-1 0 0,21 0 15,-21 0-15,22 0 0,-1 0 0,0 0 16,1 0-16,20 0 0,1 0 15,-1 0-15,22 0 0,-1 0 0,1 0 16,0 0-16,21 0 0,-22 0 16,22 0-16,0 0 0,0-21 0,0 21 15,21 0-15,0 0 0,0 0 16,0-22-16,0 22 0,21 0 0,-21 0 16,0 0-16,0 0 0,0 0 15,0 0-15,-21 0 0,21 0 16,-22 0-16,1 0 0,0 0 0,0 0 15,-21 0-15,20 0 0,-20 0 16,0 0-16,-1 0 0,-20 0 0,-1 0 16,1 0-16,-22 0 0,1-21 15,-1 21-15,-21 0 0,0 0 0,0 0 16,1 0-16,-1 0 16,-21-21-16,21 21 15,0 0 1,-21-21-16,0 0 31</inkml:trace>
  <inkml:trace contextRef="#ctx0" brushRef="#br0" timeOffset="9183.39">10329 1947 0,'0'22'0,"21"-22"15,1 0-15,-22-22 32,21 1-32,0 0 0,0 0 15,-21 0 1,0 0-16,0-1 0,0 1 16,0 0-16,0 0 15,0 0-15,0 0 0,-21-1 16,0 1-16,0 0 0,-1 21 15,1-21-15,0 21 0,0 0 16,0 0-16,0 0 0,-1 0 16,1 0-16,0 21 0,0 0 15,0 0-15,0 1 0,21-1 16,-22 0-16,1 0 0,0 21 0,21-20 16,0-1-16,0 21 0,-21-21 15,21 0-15,0 22 0,0-22 0,0 0 16,0 0-16,0 0 0,0 22 15,0-22-15,0 0 0,0 0 0,0 0 16,0 1-16,0-1 16,21 0-16,0-21 0,0 0 15,1 0-15,-1 0 16,0 0-16,0 0 0,0 0 0,22-21 16,-22 21-16,0-21 0,21-1 15,-21 1-15,1 0 0,-1 0 16,21 0-16,-21 0 0,0-22 0,1 22 15,-22 0-15,21-21 0,-21 20 16,21-20-16,-21 21 0,0-21 0,0 20 16,0 1-16,0 0 0,0 0 15,0 0-15,0 42 32,0 0-32,0 0 0,0 0 0,0 1 15,-21-1-15,21 21 0,0-21 16,0 0-16,0 22 0,0-22 15,0 0-15,0 0 0,0 22 0,0-22 16,0 0-16,0 0 0,21 0 16,0 0-16,-21 1 0,21-22 15,0 0-15,1 21 0,-1-21 16,0 0-16,0 0 0,0 0 16,0 0-16,1 0 0,-1 0 15,0 0-15,0 0 0,0 0 16,-21-21-16,21-1 0,1 22 0,-22-21 15,21 0-15,0 0 0,0 0 16</inkml:trace>
  <inkml:trace contextRef="#ctx0" brushRef="#br0" timeOffset="9524.42">11557 1863 0,'-21'0'0,"0"21"15,42-21 32,0 0-47,0 0 0,0 0 16,0 0-16,22 0 0,-22 0 15,0 0-15,0 0 0,0 0 16,1-21-16,-1 21 0,0 0 0,0 0 16,0 0 15,-42 0-15,0 0-1,0 0-15,0 0 0</inkml:trace>
  <inkml:trace contextRef="#ctx0" brushRef="#br0" timeOffset="9839.24">11493 2096 0,'0'21'0,"0"0"31,22-21-15,-1 0-16,0 0 16,0 0-16,0 0 15,0 0-15,1 0 0,-1 0 16,0 0-16,0 0 16,0 0-16,0 0 15,1 0-15,-1 0 16,0 0-1,-21-21-15,21 0 32,0-1-17</inkml:trace>
  <inkml:trace contextRef="#ctx0" brushRef="#br0" timeOffset="10298.96">12594 1736 0,'0'0'0,"0"-21"0,0-1 15,0 1 1,0 0-16,0 0 16,-21 42 15,21 0-31,0 0 16,0 1-16,0-1 0,0 21 0,0-21 15,0 22-15,0-22 0,0 21 16,0-21-16,0 22 0,-21-22 0,21 21 15,0-21-15,0 0 0,0 22 16,-21-22-16,21 0 0,0 0 0,0 0 16,0 1-16,0-1 15,0 0 1,0-42 31,0 0-47,21-1 15,-21 1-15</inkml:trace>
  <inkml:trace contextRef="#ctx0" brushRef="#br0" timeOffset="11371.87">13060 1736 0,'0'-21'16,"-21"42"31,21 0-32,-22 0-15,22 0 0,0 0 16,-21 1-16,21-1 15,0 21-15,0-21 0,0 0 0,0 1 16,0-1-16,0 21 0,0-21 0,0 0 16,0 1-16,0-1 0,0 0 15,0 0-15,0 0 0,21 0 16,1-21-16,-1 0 16,-21 22-16,21-22 0,0 0 0,0 0 15,22 0-15,-22 0 0,0 0 16,0 0-16,21 0 0,-20 0 0,-1 0 15,21 0-15,-21 0 0,0 0 0,1-22 16,-1 1-16,0 21 0,0-21 16,0 0-16,0 0 0,1 0 15,-22-1-15,0 1 0,21 0 16,-21 0-16,0-21 0,0 20 0,0-20 16,0 0-16,0 21 0,0-22 15,0 22-15,-21 0 0,-1-21 0,22 20 16,-21 1-16,0 0 0,0 0 15,0 21-15,0-21 0,-1 21 0,1 0 16,0 0-16,0-21 0,0 21 0,-22 0 16,22 0-16,0 0 0,0 21 15,0-21-15,21 21 0,-21 0 16,-1 0-16,1 0 0,21 1 0,0-1 16,-21 0-16,21 0 0,-21 0 15,21 0-15,-21 22 0,21-22 16,0 0-16,0 0 0,0 0 0,0 1 15,0-1-15,0 0 0,0 0 16,0 0-16,0 0 0,0 1 16,0-1-16,0 0 0,0 0 15,21-21-15,0 21 0,0 0 16,0-21-16,1 22 16,-1-22-16,0 0 0,0 0 15,0 0-15,0 0 0,1 0 16,-1 0-16,0 0 0,0 0 15,0 0-15,0 0 0,1 0 16,-1 0-16,0-22 0,0 1 0,0 21 16,0-21-16,1 0 0,-22 0 15,0 0-15,21-1 0,0 1 0,-21-21 16,0 21-16,0-22 0,0 22 16,0-21-16,0 0 0,0 20 0,0-20 15,0 21-15,0-21 0,-21 20 16,21 1-16,-21 21 0,-1-21 0,1 0 15,-21 21-15,21 0 0,0 0 16,-1 0-16,-20 0 0,21 0 0,-21 0 16,20 21-16,-20 0 0,21-21 15,0 21-15,0 1 0,-22-1 16,22 0-16,0 21 0,21-21 0,-21 1 16,21 20-16,-21-21 0,21 0 15,0 22-15,0-22 0,0 0 0,0 0 16,0 0-16,0 0 0,0 1 15,0-1-15,0 0 0,0 0 16,21-21-16,0 0 16,0 0-1,0 0-15,0 0 16,1 0-16,-1 0 0,0 0 16</inkml:trace>
  <inkml:trace contextRef="#ctx0" brushRef="#br0" timeOffset="11747.66">14351 1842 0,'-21'0'16</inkml:trace>
  <inkml:trace contextRef="#ctx0" brushRef="#br0" timeOffset="12060.51">14160 2223 0,'0'21'16,"0"0"-1,0 0 1,22-21-16,-22 21 16,0 0-1,0 1-15,0-1 0,0 0 16,0 0-16,0 0 16,-22 0-16,1 1 15,0-1-15,0 0 0,0-21 16,0 21-16,-1-21 15,1 0-15,0 0 16,0 0-16</inkml:trace>
  <inkml:trace contextRef="#ctx0" brushRef="#br0" timeOffset="94228.12">2053 4255 0,'21'-22'15,"0"22"-15,1-21 16,-1 0-16,0 21 16,-21-21-16,21 0 0,0 21 15,0-21-15,-21-1 0,22 1 0,-1 0 16,-21 0-16,0 0 16,21 0-16,-21-1 0,0 1 15,0 0-15,0 0 0,0 0 16,0 0-16,-21 21 15,0-22-15,-1 22 0,1 0 0,0 0 16,0 0-16,0 22 0,0-22 16,-22 21-16,22 0 0,0 0 0,0 21 15,-22-20-15,22-1 0,21 21 16,-21-21-16,0 0 0,21 1 16,0-1-16,0 0 0,0 0 15,0 0-15,0 0 0,0 1 16,0-1-16,0 0 15,21-21-15,0 21 0,0-21 16,1 21-16,-1-21 0,0 21 0,0-21 16,0 22-16,0-1 0,22-21 15,-22 21-15,0 0 0,21 0 0,-20-21 16,-1 21-16,0 1 0,0-1 16,0 0-16,0 0 0,-21 0 0,0 0 15,0 1-15,0-1 0,0 0 16,-21 0-16,-21 21 0,21-20 0,0-1 15,-22 0-15,1 0 16,0-21-16,20 21 0,-20 0 0,0-21 16,-1 0-16,1 22 0,0-22 15,-1 0-15,1 0 0,21 0 16,-21 0-16,-1-22 0,22 1 0,-21 0 16,21 0-16,-22 0 0,22 21 15,0-21-15,21-1 0,0 1 0,0 0 16,0 0-16,0 0 0,0 0 15,21-1-15,0 22 16,22-21-16,-22 21 0,0 0 16,21-21-16,-21 21 0,22-21 15,-1 21-15,-21 0 0,22-21 16</inkml:trace>
  <inkml:trace contextRef="#ctx0" brushRef="#br0" timeOffset="94584.43">2794 3831 0,'0'0'0,"0"-21"0,0 42 47,0 0-32,0 22-15,0-22 0,0 21 16,0 1-16,0-1 0,0 21 0,0-20 16,0 20-16,0-20 0,0 20 15,0 1-15,-21-22 0,21 21 0,-21-20 16,21 20-16,0-20 0,0-1 16,0 0-16,0 1 0,0-1 0,0-21 15,0 0-15,0 0 0,0 1 16,0-1-16,0-42 47,0-1-47</inkml:trace>
  <inkml:trace contextRef="#ctx0" brushRef="#br0" timeOffset="95035.07">3238 4360 0,'0'22'15,"0"-1"-15,0 0 0,-21 0 16,21 0-16,-21 0 0,21 1 16,0-1-16,-21 21 0,21-21 0,0 0 15,0 22-15,0-22 0,0 21 16,0-21-16,0 22 0,0-22 0,0 0 15,0 21-15,0-20 0,0-1 16,21-21-16,-21 21 0,21-21 0,0 0 16,1 0-16,-1 0 15,0-21-15,0 0 0,0-1 0,0 1 16,1 0-16,-1 0 0,0-21 16,0 20-16,0 1 0,-21-21 15,0 21-15,0-22 0,0 22 0,0-21 16,0 21-16,0-22 0,-21 22 15,0 0-15,0 0 0,0 0 0,-22 0 16,22 21-16,0 0 0,0-22 16,0 22-16,-1 0 0,1 0 0,0 0 15,0 0-15,0 0 16,21 22 0,-21-22-16,-1 0 15,1 0-15,0 0 16</inkml:trace>
  <inkml:trace contextRef="#ctx0" brushRef="#br0" timeOffset="95304.94">2498 4276 0,'21'0'0,"21"0"0,-21 0 16,22-21-16,-1 21 0,-21-22 16,21 22-16,1-21 0,-1 0 15,0 21-15,1-21 0,-1 21 16,-21-21-16,22 21 0,-22 0 0,21-21 16,-21 21-16,0 0 0,22 0 15,-22 0-15,0 0 16</inkml:trace>
  <inkml:trace contextRef="#ctx0" brushRef="#br0" timeOffset="95808.65">3471 4509 0,'0'0'15,"0"-22"1,0 1 0,0 0-16,21 21 15,1 0-15,-1-21 0,0 21 16,0 0-16,0 0 0,0 0 0,1 0 15,-1 0-15,0 0 0,0 21 0,21-21 16,-20 21-16,-1 0 0,0 1 16,-21-1-16,21 21 0,-21-21 15,0 0-15,0 22 0,0-22 0,0 0 16,0 0-16,0 22 0,-21-22 16,21 0-16,0 0 0,-21-21 15,21-21 16,0 0-31,0 0 0,0-1 16,21 1-16,-21 0 0,21 0 16,-21-21-16,21 20 0,0 1 15,-21-21-15,22 21 0,-1-22 16,-21 22-16,21 0 0,0 0 0,-21 0 16,21 0-16,-21-1 0,0 1 0,21 21 15,1 0-15,-1 0 16,0 0-1</inkml:trace>
  <inkml:trace contextRef="#ctx0" brushRef="#br0" timeOffset="96271.41">4170 4636 0,'0'21'15,"21"-21"-15,-21 21 16,21-21-16,0 0 16,0 0-16,1 0 15,-1 0-15,0-21 0,0 0 0,0 21 16,0-22-16,1 1 0,-1 21 16,0-21-16,0 0 0,0 0 0,0 0 15,1-1-15,-1 1 0,-21 0 0,0 0 16,0 0-16,0 0 15,0-1-15,0 1 0,0 0 16,-21 21-16,-1 0 16,1 0-16,0 0 0,0 0 0,0 0 15,0 21-15,-22 0 0,22 1 0,0-1 16,21 0-16,-21 21 0,21-21 16,-21 1-16,21 20 0,0-21 0,0 21 15,0-20-15,0-1 0,0 0 16,0 0-16,21 0 0,0 0 0,0 1 15,0-22-15,0 21 0,1-21 16,-1 0-16,0 21 0,0-21 0,21 0 16,-20 0-16,-1 0 0,0 0 15,0 0-15,0 0 0,0 0 16,-21-21-16,22 21 0,-1-21 0,-21-1 16,0 1-16,21 0 0,-21 0 15,21 21-15,0-21 0</inkml:trace>
  <inkml:trace contextRef="#ctx0" brushRef="#br0" timeOffset="98333.52">5778 4678 0,'22'0'31,"-1"0"-31,0 0 0,0-21 16,0 0-16,0 21 0,1-22 0,-1 1 15,0 0-15,21 0 0,-21 0 16,1-22-16,20 22 0,-21-21 0,0 0 15,22 20-15,-22-41 0,0 21 16,21-22-16,-21 22 0,1-22 0,-1 1 16,0-1-16,0 22 0,-21-22 0,0 1 15,0 21-15,0-22 16,0 22-16,-21-1 0,0 1 0,0 0 16,-1 21-16,1-1 0,0 1 15,0 21-15,0 0 0,0 0 0,-1 0 16,1 21-16,0 1 0,21 20 15,-21 0-15,0-21 0,21 43 0,0-22 16,0 1-16,-21 20 0,21 1 16,-22-1-16,22 1 0,0-1 0,-21 1 15,21-1-15,0 1 0,0-22 0,0 21 16,0-20-16,0-1 0,0 0 16,0 1-16,0-1 0,0-21 0,0 0 15,0 1-15,0-1 0,0 0 16,0-42 15,0 0-31,0-1 16,0 1-16,21 0 0,-21 0 15,22 0-15,-22 0 0,0-1 0,21-20 16,0 21-16,0 0 0,-21 0 16,21-1-16,0 22 0,1-21 0,-1 21 15,0 0-15,0 0 16,0 0-16,-21 21 15,21 1-15,1-1 0,-22 0 16,21 0-16,0 0 16,0 0-16,-21 1 0,21-1 0,0 0 15,1 0-15,-1 0 0,0-21 16,0 21-16,0-21 0,0 0 16,1 0-16,-1 0 0,0 0 15,0 0-15,0 0 0,0 0 0,1-21 16,-1 21-16,0-21 0,21 0 15,-21 0-15,1 0 0,-22-1 0,21 1 16,0 0-16,0-21 0,-21 21 16,0-1-16,21-20 0,0 21 15,-21 0-15,0 0 0,0-1 16,0 1-16,0 42 31,0 1-31,0-1 16,0 0-16,0 0 0,0 0 15,0 0-15,0 1 0,0-1 0,0 0 16,0 0-16,0 0 0,0 0 16,0 1-16,0-1 0,0 0 0,22 0 15,-1-21-15,-21 21 16,21-21-16,0 0 0,0 0 16,0 0-16,1 0 0,-1-21 15,0 21-15,21-21 0,-21 21 16,1-21-16,-1 0 0,0-1 15,0 1-15,-21 0 0,21 0 0,0-21 16,1 20-16,-22 1 0,0 0 0,0 0 16,21 0-16,-21 0 0,0-1 15,0 44 17,0-1-17,0 0-15,0 0 0,0 0 0,0 0 16,0 1-16,0-1 15,0 21-15,0-21 0,0 0 0,21 1 16,0-1-16,0 0 0,-21 0 16,21-21-16,1 21 0,-1-21 15,0 0-15,21 0 0,-21 0 0,22 0 16,-22 0-16,21 0 0,-21 0 0,22 0 16,-1 0-16,0-21 0,1 21 15,-1-21-15,0 0 0,1 0 0,-22-1 16,21 1-16,1 0 0,-22 0 0,0 0 15,0 0-15,0-22 0,-21 22 16,0 0-16,0-21 0,0 20 0,0 1 16,0 0-16,-21 21 0,21-21 15,-21 21-15,-21 0 0,20 0 16,1 0-16,0 0 0,-21 0 0,21 21 16,-22 0-16,22 0 0,-21 1 15,21-1-15,-1 0 0,1 0 0,0 21 16,21-20-16,-21-1 0,21 0 0,0 0 15,0 0-15,0 0 0,0 1 16,0-1-16,21 0 16,0-21-16,0 0 0,1 0 0,-1 0 15,0 0-15,0 0 0,0-21 16,0 21-16,1-21 0,20-1 0,-21 1 16,0 21-16,-21-21 0,21 0 0,1 0 15,-1 0-15,-21-1 16,0 1-16,21 21 0,0-21 0,-21 0 15,21 0-15,-21 0 16,0 42 15,0 0-31,0 0 16,0 0-16,0 0 0,0 1 16,0-1-16,-21 0 0,21 21 0,0-21 15,0 22-15,0-1 0,0 0 0,0 22 16,0-22-16,0 22 15,0-1-15,0 22 0,21-22 0,-21 1 0,0 21 16,0-22-16,0 1 0,21 20 16,-21-20-16,22-1 0,-22 22 15,0-22-15,0 1 0,0-1 0,0 1 16,0-1-16,0 1 0,0-22 0,0 1 16,0-1-16,-22-21 0,22 0 0,-21 0 15,0 1-15,0-1 0,-21-21 16,20 0-16,1 0 0,-21 0 0,0 0 15,-1 0-15,1-21 0,0-1 0,-1 1 16,1 0-16,0 0 0,-1-21 16,22-1-16,-21 1 0,21 0 15,-1-22-15,1 22 0,0-22 0,21-20 16,0 20-16,0 1 0,0-1 0,0 1 16,0-1-16,0 1 0,0-1 15,21 1-15,0-1 0,22 22 0,-22-22 16,21 22-16,-21-22 0,22 22 0,-1-21 15,0 20-15,1 1 0,-1 0 16,22-1-16,-43 1 0,21 0 0,0 20 16,1-20-16,-22 21 0</inkml:trace>
  <inkml:trace contextRef="#ctx0" brushRef="#br0" timeOffset="98707.82">8255 4360 0,'0'0'0,"0"22"31,21-44 0,0 22-15,0-21-16,1 0 0,-1 21 16,0-21-16,0 0 0,0 0 15,0-1-15,1 1 0,-22 0 16,0 0-16,0 0 0,0 0 0,0-1 15,-22 22 1,1 0-16,0 0 0,0 0 16,0 22-16,0-1 0,-1 0 0,1 0 15,0 21-15,0-20 0,21 20 16,-21 0-16,21-21 0,0 22 0,0-22 16,0 0-16,0 0 0,0 0 15,21 1-15,0-1 0,0-21 0,0 0 16,1 21-16,-1-21 0,0 0 0,0 0 15,21 0-15,-20 0 0,-1-21 16,0 21-16,21-21 0,-21-1 16,1 1-16,-1 0 0,21 0 0</inkml:trace>
  <inkml:trace contextRef="#ctx0" brushRef="#br0" timeOffset="99996.45">10181 4360 0,'0'22'16,"0"-44"15,0 1-31,21 0 0,0 21 16,1-21-16,-1-21 0,0 20 15,0 1-15,21 0 0,-20-21 0,20-1 16,-21 22-16,21-21 0,-20 0 15,-1-1-15,0 1 0,0 21 16,0-22-16,0 1 0,-21 21 0,0 0 16,0 0-16,0-1 0,-21 22 15,0 0-15,0 0 0,-21 0 16,-1 0-16,22 22 0,-21-1 0,-1-21 16,22 21-16,-21 0 0,21 21 15,0-20-15,21-1 0,0 0 0,0 0 16,0 21-16,21-20 0,0-1 0,0 0 15,21 0-15,-20 21 0,-1-20 16,21-1-16,-21 0 0,0 0 16,22 0-16,-22 0 0,0 1 15,0-1-15,-21 0 0,0 0 16,0 0-16,-21 0 16,0-21-1,0 0-15,0 0 0,-1 0 0,1 0 16,0 0-16,0 0 0,0 0 0,0-21 15,-1 0-15,1 21 0,0-21 16,21 0-16,-21 21 0,21 21 47,21-21-47,-21 21 0,21 0 16,0-21-16,-21 21 0,22 1 0,-1-1 15,0-21-15,0 21 0,-21 0 16,21-21-16,22 0 0,-22 0 0,0 0 15,0 0-15,21 0 0,1 0 16,-1 0-16,-21 0 0,22 0 0,-1-21 16,0 0-16,1 21 0,-1-21 0,0-1 15,1 1-15,-1 0 0,-21 0 16,21 0-16,-20-22 0,-22 22 0,0 0 16,0-21-16,0 21 0,0-22 0,0 22 15,0 0-15,0-21 0,-22 20 16,1 22-16,21-21 0,-21 21 15,0 0-15,0 0 0,0 0 0,-1 0 16,1 21-16,0 1 0,0-1 16,0 0-16,21 0 0,-21 0 0,21 22 15,0-22-15,0 21 0,0-21 0,0 22 16,0-22-16,0 0 0,0 21 16,21-21-16,0 1 0,0-22 0,0 21 15,0 0-15,1-21 0,-1 0 16,21 0-16,-21 0 0,22 0 0,-22 0 15,21 0-15,0-21 0,-20 0 0,20-1 16,-21 1-16,21 0 0,-20 0 16,20 0-16,-21-22 0,0 22 15,0-21-15,1 0 0,-1-1 0,0 1 16,0 0-16,-21-1 0,0-20 16,0 20-16,0 1 0,0 0 0,0-1 15,0 1-15,0 21 0,0 0 0,0 0 16,0-1-16,0 1 0,-21 21 15,21 21 1,-21 1-16,21-1 0,-21 21 16,21-21-16,0 22 0,0-1 0,0-21 15,0 43-15,0-22 0,0 0 0,0 1 16,0-1-16,0 0 16,0 1-16,0-1 0,0 0 0,0-21 15,0 22-15,0-22 0,0 0 0,21 0 16,0 0-16,0 1 0,0-22 15,0 0-15,1 0 0,-1 0 16,0 0-16,0 0 0,0 0 16,0-22-16,1 22 0,-1-21 15,0 0-15,-21 0 0,21 0 0,0-22 16,-21 22-16,21-21 0,-21 21 0,0-22 16</inkml:trace>
  <inkml:trace contextRef="#ctx0" brushRef="#br0" timeOffset="100219.32">11515 3916 0,'0'0'0,"0"21"0,21-21 16,0 0 0,0 0-16,0 0 0,0 0 15,22 0-15,-22 0 0,0 0 16,0 0-16,0-21 0,22 0 0,-22 21 15,0 0-15,0 0 0,0-21 0,1 21 16,-1 0-16,-21-22 16,21 22-1</inkml:trace>
  <inkml:trace contextRef="#ctx0" brushRef="#br0" timeOffset="101380.27">12954 3958 0,'0'0'0,"0"-21"0,0 0 16,0 0-16,0 0 15,0-1-15,0 1 0,0 0 0,0 0 16,21 21-16,-21-21 0,0 0 16,0-1-16,-21 22 15,21 22 1,-21-1-16,0-21 0,-1 21 15,1 21-15,21-21 0,-21 22 16,0-1-16,0-21 0,0 22 0,21-1 16,0 0-16,0 1 0,-22-1 15,22-21-15,0 21 0,0-20 0,0-1 16,22 0-16,-1 0 0,0 0 0,0-21 16,0 0-16,0 0 0,1 0 15,-1 0-15,0 0 0,21 0 0,-21 0 16,1-21-16,-1 0 0,0 21 15,0-21-15,0 0 0,0-22 0,-21 22 16,22 0-16,-22-21 0,0-1 0,0 1 16,0 0-16,0 20 0,0-20 15,0 0-15,-22 21 0,1-22 16,0 22-16,0 0 0,-21 0 0,20 21 16,1 0-16,0 0 0,0 0 15,-21 0-15,20 0 0,1 0 0,0 21 16,0-21-16,21 21 0,0 0 0,0 0 15,0 1-15,0-1 0,0 0 16,21 0-16,0 0 0,0 0 0,22 1 16,-1-22-16,0 21 0,1-21 15,-1 0-15,0 0 0,22 0 0,-1 0 16,-20 0-16,20-21 0,1 21 0,-22-22 16,22 1-16,-22 0 15,21 0-15,-20 0 0,-1 0 0,-21-1 16,22 1-16,-22-21 0,0 21 0,-21 0 15,0-22-15,0 22 0,0-21 16,0 21-16,0-1 0,0-20 0,-21 21 16,0 0-16,-1 0 15,1 21-15,0 0 0,0 0 16,0 21-16,21 0 0,0 21 0,-21-21 16,-1 22-16,22-1 0,-21 0 15,21 1-15,-21-1 0,21 22 0,-21-1 16,0 1-16,21-1 15,-21 1-15,-1 20 0,1-20 0,0-1 16,21 22-16,-21-22 0,0 22 0,21 0 16,-21-1-16,21 1 0,0 0 0,0-1 15,0 1-15,0 0 0,-22-1 16,22-20-16,0 21 0,0-1 0,0-20 16,0-1-16,0 22 0,0-22 0,0-20 15,-21 20-15,21-20 0,0-1 16,0 0-16,-21 1 0,21-22 0,-21 0 15,0 0-15,21 0 0,-21 0 0,-1-21 16,1 0-16,0 0 0,-21 0 0,21 0 16,-22 0-16,1 0 15,0 0-15,-1-21 0,-20 0 0,20 0 16,-20 0-16,21-22 0,-1 1 0,-20 0 16,20-1-16,22-20 0,-21-1 0,21 1 15,0-1-15,-1 1 0,22-1 16,0 1-16,0-22 0,0 22 0,0-1 15,22 1-15,-1-1 0,0 1 0,0 20 16,0-20-16,0-1 0,1 22 16,-1 0-16,21-1 0,-21 1 0,0 0 15,22 21-15,-22-22 0,21 1 16,1 21-16,-22-22 0,21 22 0,-21-21 16,22 21-16,-1 0 0</inkml:trace>
  <inkml:trace contextRef="#ctx0" brushRef="#br0" timeOffset="103710.57">14584 4466 0,'0'-21'31,"21"0"-15,-21 0 0,0 0-16,0-1 0,21 1 0,0 0 15,-21 0-15,21-21 0,1 20 0,-1-20 16,0 0-16,0 21 0,0-22 16,22 1-16,-1 0 0,-21 20 0,21-20 15,1 21-15,-1 0 0,0 21 0,-20 0 16,20 0-16,0 0 0,-21 0 15,22 0-15,-22 21 0,0 0 0,0 0 16,0 22-16,1-22 0,-22 21 16,21-21-16,-21 22 0,0-22 0,0 21 15,0-21-15,0 0 0,0 1 0,0-1 16,0 0-16,0 0 16,0-42 15,21 0-31,-21 0 15,0-1-15,0 1 0,0 0 16,0 0-16,0 0 0,-21-22 0,0 22 16,-1 0-16,1 0 0,-21-21 15,21 20-15,-22 1 0,1 0 0,0 0 16,21 21-16,-22 0 0,1 0 16,0 0-16,-1 0 0,1 0 0,21 0 15,-22 0-15,22 21 0,-21 21 0,21-20 16,0 20-16,-1-21 15,22 21-15,0 1 0,-21-22 0,21 21 16,0 1-16,0-22 0,0 21 0,0-21 16,0 0-16,0 1 0,21-1 15,-21 0-15,22-21 0,-1 0 0,0 21 16,0-21-16,0 0 0,0 0 0,1 0 16,20-21-16,-21 21 0,21-21 15,-20 0-15,20-1 0,0 1 0,-21-21 16,22 21-16,-1-22 0,-21 1 15,22 0-15,-1-22 0,-21 22 0,21 0 16,-20-22-16,-1 22 0,0-1 0,0-20 16,0 21-16,-21-1 15,0-20-15,0 20 0,0 1 0,0 0 16,0-1-16,0 1 0,0 0 0,0 21 16,0-1-16,0 1 0,-21 21 15,0 0-15,0 21 16,0 22-16,-1-22 0,1 21 15,0 22-15,21-22 0,-21 22 0,0-22 16,0 21-16,21-20 0,0 20 0,0 1 16,0-22-16,0 22 0,0-22 15,0 21-15,0-20 0,0-1 0,21 0 16,0 1-16,0-1 0,-21-21 16,21 22-16,0-22 0,1 0 15,-1 0-15,21 0 0,-21-21 0,22 21 16,-22-21-16,21 0 0,-21 0 0,22 0 15,-1 0-15,-21-21 0,21 21 16,1-21-16,-1 0 0,-21 0 0,22 0 16,-1-1-16,-21-20 0,21 21 15,-20-21-15,-1-1 0,0 22 0,0-21 16,-21-1-16,21 1 0,-21 0 0,0 21 16,0-22-16,0 22 0,0 0 15,-21 21-15,0 0 0,0 0 0,0 0 16,-1 0-16,1 0 0,0 0 0,-21 21 15,21 0-15,-22 0 16,22 22-16,0-1 0,0-21 0,0 22 16,-1-1-16,22-21 0,0 21 0,0 1 15,0-22-15,0 21 0,0-21 16,0 1-16,0-1 0,0 0 0,0 0 16,22-21-1,-1 0-15,0 0 0,0 0 0,0 0 16,0 0-16,1-21 0,-1 21 0,0-21 15,0 0-15,0-1 0,0 1 16,1 0-16,-22-21 0,21 21 0,0-22 16,-21 22-16,21-21 0,-21 21 0,0-22 15,0 22-15,0 0 16,0 0-16,0 0 16,0 42-1,0 0-15,0 0 16,0 0-16,0 0 0,0 22 0,0-22 15,0 21-15,0-21 0,0 22 16,0-22-16,0 0 0,0 21 0,0-20 16,0-1-16,21 0 0,0-21 0,1 21 15,-1 0-15,0-21 0,0 0 16,0 0-16,0 0 0,22 0 0,-22 0 16,21 0-16,-21-21 0,1 21 0,20-21 15,-21 0-15,21 0 16,-20-22-16,20 22 0,-21-21 0,21-1 15,-20 1-15,-1 0 0,0-1 0,21-20 16,-21 21-16,1-22 0,-1 22 16,0-22-16,0 1 0,0 20 0,0-20 15,-21 21-15,0-22 0,22 22 0,-22-1 16,0 22-16,0-21 0,0 21 16,0 0-16,-22 42 15,22 0 1,-21 0-16,21 21 0,0 1 0,-21-1 15,0 0-15,21 1 0,-21-1 16,21 0-16,0 1 0,-21-1 16,21 22-16,-22-22 0,22 0 0,0 1 15,0 20-15,0-21 0,0 1 16,0-1-16,0 0 0,0 1 0,0-22 16,22 21-16,-1-21 0,0 1 0,0-1 15,0 0-15,0 0 0,1 0 16,-1 0-16,21-21 0,-21 0 0,22 22 15,-22-22-15,21 0 0,-21 0 0,22 0 16,-22 0-16,21-22 0,-21 1 16,22 0-16,-1 21 0,-21-21 0,21-21 15,1 20-15,-22 1 0,0-21 16,21 21-16,-20-22 0,-22 1 16,21 0-16,-21 21 0,0-22 0,0 22 15,0-21-15,0 21 0,0-1 0,-21 1 16,-1 21-1,1 0-15,0 0 0,-21 0 0,21 0 16,-1 21-16,-20 1 0,21-1 0,0 0 16,0 21-16,-1-21 0,1 22 15,0-22-15,21 21 0,-21-21 0,21 22 16,0-22-16,0 0 0,0 0 16,0 0-16,0 1 0,0-1 0,0 0 15,21-21-15,0 0 16,0 0-16,1 0 15,-1 0-15,0 0 0,0 0 16,0-21-16,0 0 0,1 21 0,-1-22 16,0 1-16,0-21 0,0 21 15,0 0-15,1-22 0,-22 1 0,21 21 16,0-22-16,0 1 0,-21 21 0,0 0 16,21 0-16,-21-1 0,0 44 31,0-1-31,0 0 0,0 21 0,0-21 15,0 1-15,0 20 16,0-21-16,0 21 0,0-20 0,0 20 16,0-21-16,0 0 0,0 0 0,21 1 15,1-1-15,-1 0 0,0 0 16,0-21-16,0 0 0,22 0 16,-22 0-16,0 0 0,0 0 0,21 0 15,-20 0-15,20 0 0,-21-21 16,21 0-16,-20 0 0,20 21 0,-21-22 15,0 1-15,0 0 0,1-21 0,-1 21 16,0-1-16,-21-20 0,21 21 16,-21-21-16,0 20 0</inkml:trace>
  <inkml:trace contextRef="#ctx0" brushRef="#br0" timeOffset="104043.37">16468 3789 0,'21'0'0,"0"0"16,0 0-16,0-21 0,22 21 15,-1 0-15,0-21 0,1 21 0,-1 0 16,21-22-16,-20 1 0,-1 21 16,0 0-16,1 0 0,20-21 0,-42 21 15,22 0-15,-1 0 0,-21 0 0,22 0 16,-22 0-16,0-21 16,0 21-16</inkml:trace>
  <inkml:trace contextRef="#ctx0" brushRef="#br0" timeOffset="138247.69">1693 7133 0,'0'0'0,"-21"0"32</inkml:trace>
  <inkml:trace contextRef="#ctx0" brushRef="#br0" timeOffset="139008.29">995 6964 0,'0'21'46,"0"0"-46,0 0 32,21-21-17,0 0-15,0 0 16,0-21 15,-21 0-31,0 0 0,0 0 16,-21 0-1,0 21-15,0 0 16,0 0-16,0 0 16,-1 21-1,22 0-15,-21 0 0,21 0 16,0 0-16,0 1 16,0-1-16,0 0 0,0 0 15,0 0 1,21-21-1,1 0-15,-1 0 16,0-21-16,-21 0 16,21 0-16,-21 0 15,0-1-15,0 1 16,0 0-16,-21 21 31,0 0-15,0 21-16,21 0 15,0 1-15,0-1 0,0 0 0,0 0 16,0 0-16,0 0 0,0 22 16,0-22-16,0 0 0,0 0 15,0 0-15,21 1 0,0-22 0,-21 21 16,21 0-16,0-21 0,0 0 16,1 0-16,20 0 0,-21 0 15</inkml:trace>
  <inkml:trace contextRef="#ctx0" brushRef="#br0" timeOffset="139643.92">1587 7049 0,'-21'0'16,"0"21"-1,21 0-15,-21 0 16,21 0-1,0 0 1,21-21 0,0 0-16,0 0 15,1 0-15,-1-21 16,-21 0-16,21 0 16,-21 0-16,21 21 0,-21-21 0,0-1 15,0 1-15,0 0 16,-21 21-16,0-21 0,0 21 15,-1 0-15,1 0 0,0 0 16,0 0-16,0 0 16,0 0-16,21 21 0,-22 0 15,22 0-15,-21-21 0,21 22 0,0-1 16,0 0-16,0 0 0,0 0 16,0 0-16,0 1 15,21-22-15,1 0 16,-1 0-16,0 0 15,0 0 1,0-22-16,0 1 16,-21 0-16,0 0 0,0 0 15,0 0-15,0-1 16,0 1-16,0 0 16,-21 21-16,0 0 15,0 21 1,21 0-16,0 1 15,0-1-15,0 0 0,0 0 16,0 21-16,0-20 0,0-1 16,0 0-16,0 0 0,0 0 0,0 0 15,0 1-15,21-22 0,-21 21 16,21-21-16,0 0 0,1 0 0,-1 0 16,21 0-16,-21 0 0,22 0 15,-1 0-15,21 0 0</inkml:trace>
  <inkml:trace contextRef="#ctx0" brushRef="#br0" timeOffset="142511.21">2752 7133 0,'0'-21'31,"0"0"-16,21 21 1,-21-21-16,21 21 0,-21-21 16,21-1-16,-21 1 0,0 0 15,21 0-15,-21 0 16,0 42 31,0 0-32,0 0-15,0 0 0,0 1 16,0-1-16,-21 21 0,21 0 0,-21 1 16,21-1-16,0 0 0,0 1 15,-21-1-15,21 22 0,0-22 16,-21 0-16,21 1 0,0-22 0,0 21 16,0-21-16,0 22 0,0-22 15,0 0-15,0 0 0,0 0 16,21-21-1,0 0-15,0 0 16,-21-21-16,21 0 0,0 0 16,1 0-16,-22-1 0,21-20 0,0 21 15,0-21-15,0-1 0,-21 1 16,21 0-16,1-1 0,-22 1 16,21 21-16,0-22 0,-21 22 0,0-21 15,0 21-15,21 21 0,-21-21 16,21 21-16,-21 21 31,0 0-31,21 21 0,-21-21 16,0 1-16,0 20 0,22-21 15,-22 21-15,0 1 0,0-22 0,0 0 16,0 21-16,21-20 0,-21-1 16,21 0-16,0 0 0,-21 0 0,21 0 15,0-21-15,1 0 16,-1 0-16,0 0 15,0 0-15,0 0 0,0 0 16,1-21-16,-1 21 0,0-21 16,0 0-16,21-21 0,-20 20 0,20-20 15,-21 0-15,0-1 0,22 1 16,-22 0-16,0-1 0,0-20 0,-21 21 16,0 20-16,0-20 0,0 21 15,0-21-15,0 20 0,0 1 16,-21 21-1,0 0-15,21 21 16,-21 1-16,21-1 0,0 0 16,0 0-16,0 21 0,0-20 0,0 20 15,0 0-15,0 1 16,0-1-16,0 0 0,0-21 0,0 22 16,0-1-16,0-21 0,21 0 15,0 22-15,0-22 0,-21 0 0,21 0 16,0-21-16,1 21 0,-1 1 15,0-22-15,0 0 0,0 0 0,0 0 16,1 0-16,-1 0 0,0 0 16,0 0-16,0-22 0,0 1 0,1 0 15,20 0-15,-21 0 0,0-22 0,0 1 16,1 0-16,-1-1 0,0 1 16,0-21-16,0 20 0,-21-20 15,0 20-15,21-20 0,-21 21 16,22-22-16,-22 22 0,0 21 0,0-22 15,0 22-15,0 0 0,0 0 16,0 0-16,-22 21 16,1 0-16,21 21 15,-21-21-15,21 21 0,-21 21 0,21-21 16,0 1-16,0 20 0,0-21 16,0 21-16,-21 1 0,21 20 0,0-20 15,0-1-15,0 0 0,0 1 16,0-1-16,0 0 0,0 1 15,0-22-15,0 21 0,0-21 16,0 0-16,0 1 0,0-1 16,0-42 31,0-1-47,0 1 0,21 0 0,0 0 15,0 0-15,-21 0 0,21-22 0,1 22 16,-1 0-16,0 0 0,0 0 15,0-1-15,0 22 0,1 0 16,-1 0-16,0 0 16,-21 22-16,21-1 0,-21 0 15,21 0-15,-21 0 0,0 0 16,0 1-16,21-1 0,-21 0 0,22 0 16,-22 0-16,0 0 0,0 1 15,21-22-15,0 21 0,0 0 0,0-21 16,0 0-16,1 0 0,-1 0 0,0 0 15,0 0-15,21 0 0,-20 0 16,-1-21-16,21 21 0,0-21 0,-20-1 16,20 1-16,-21-21 0,0 21 15,22-22-15,-43 22 0,21-21 0,-21 0 16,21 20-16,-21-20 16,0 21-16,0-21 0,0 20 0,0 1 15,0 0-15,-21 21 0,0 0 16,-1 0-16,1 0 15,0 0-15,0 21 0,21 0 0,-21 1 16,0-1-16,21 0 0,0 21 16,0-21-16,0 1 0,0 20 0,0-21 15,0 0-15,0 22 0,0-22 16,21 0-16,0 0 0,0-21 0,0 21 16,0-21-16,1 0 0,-1 21 0,0-21 15,0 0-15,0 0 16,0 0-16,1 0 0,-1 0 0,0-21 15,0 0-15,0 21 0,0-21 16,1 0-16,-1 0 0,0-1 0,0 1 16,0-21-16,-21 21 0,21 0 15,-21-22-15,0 22 0,0 0 0,0 0 16,0 0-16,0-1 0,0 44 31,-21-1-31,21 0 16,-21 0-16,21 0 0,0 0 15,-21 22-15,21-22 0,0 0 0,0 21 16,0-20-16,0-1 0,0 0 16,-21 0-16,21 0 0,0 0 15,0 1-15,0-1 0,0-42 47,0-1-31,0 1-16,0 0 0,21 0 0,0 0 15,-21 0-15,21-22 0,0 1 16,1 21-16,-1-22 0,0 1 16,21 0-16,-21 21 0,22-22 0,-22 22 15,21 21-15,-21-21 0,22 21 0,-22 0 16,0 0-16,0 0 0,0 21 0,1-21 16,-1 21-16,-21 22 15,21-22-15,-21 21 0,0-21 0,0 22 16,21-1-16,-21-21 0,21 21 0,-21-20 15,0-1-15,0 21 0,0-21 16,0 0-16,0 1 0,0-1 16,0-42 31,0-1-47,0 1 0,21 0 15</inkml:trace>
  <inkml:trace contextRef="#ctx0" brushRef="#br0" timeOffset="144443.13">6667 7091 0,'0'0'0,"22"-21"0,-22-22 16,0 22-16,21 21 16,-21-21-16,0 42 31,0 0-31,0 1 16,0-1-16,-21 0 0,21 21 0,-22 1 15,22-22-15,0 21 0,-21 0 16,21 1-16,-21-1 0,21 0 15,0-20-15,-21 20 0,21-21 0,-21 0 16,21 0-16,0 1 0,0-1 16,0 0-16,0-42 31,0 0-15,0-1-16,21 1 0,0 0 0,-21-21 15,21 21-15,0-1 16,-21-20-16,22 21 0,-1-21 0,-21 20 0,21 1 15,0 0-15,-21 0 16,21 21-16,0 0 16,-21 21-1,22 0-15,-22 0 0,0 1 16,21 20-16,-21-21 0,0 0 0,0 0 16,0 22-16,21-22 0,-21 0 15,21 0-15,-21 0 0,21 1 0,-21-1 16,21 0-16,1 0 15,-1-21-15,0 0 16,0 0-16,0 0 0,0 0 16,1 0-16,-1-21 0,0 21 0,0-21 15,0 0-15,0-1 0,1 1 0,-1 0 16,0-21-16,-21 21 16,0-22-16,21 1 0,-21 0 0,0-1 15,0 22-15,0-21 0,0-1 16,0 22-16,0 0 0,0 0 0,0 0 15,0 42 17,0 0-32,0 21 15,0-20-15,0-1 0,0 21 16,0 0-16,0-20 0,0 20 0,0 0 16,0-21-16,0 22 0,21-22 15,0 0-15,-21 0 0,22 0 16,-1 1-16,-21-1 0,21 0 0,0-21 15,0 0-15,-21 21 0,21-21 16,1 0-16,-1 0 0,0 0 0,0 0 16,0 0-16,22-21 0,-22 0 15,0 21-15,21-21 0,-21-1 0,1 1 16,20 0-16,-42 0 0,21-21 0,0 20 16,-21 1-16,21-21 15,-21 21-15,0-22 0,0 22 0,0 0 0,0 0 16,0 0-16,0 0 15,-21 21 1,0 0-16,0 0 16,21 21-16,-21-21 0,21 21 0,-21 0 15,-1 0-15,22 0 0,0 22 0,0-22 16,-21 0-16,21 21 0,0-20 16,0-1-16,0 21 0,0-21 0,0 0 15,0 1-15,0-1 0,21-21 16,1 21-16,-1-21 0,0 21 15,0-21-15,0 0 0,22 0 16,-22 0-16,0 0 0,0 0 16,0 0-16,22-21 0,-22 21 0,21-21 15,-21 0-15,22 21 16,-22-22-16,0 1 0,0-21 0,0 21 16,0 0-16,1-1 0,-1-20 0,-21 21 15,0-21-15,0 20 0,0-20 16,0 21-16,0 0 0,0 0 0,0-1 15,0 1 1,-21 21-16,-1 0 16,1 0-16,21 21 15,0 1-15,0-1 16,0 0-16,0 0 16,21-21 15,1 0-31,-1 0 15,0 0-15,0 0 16,0-21-16,-21 0 0,21 21 16,1-21-16,-1 21 15,-21-22-15,21 22 0,0 0 16,-21 22 15,0-1-31,0 0 16,0 0-16,0 0 0,0 0 15,0 1-15,0 20 0,0-21 0,0 0 16,0 0-16,0 1 0,0 20 16,0-21-16,0 0 0,0 0 15,0 1-15,21-1 0,0 0 16,1-21-16,-1 0 16,0 0-16,0 0 0,21 0 15,-20 0-15,-1 0 0,21 0 0,-21 0 16,22 0-16,-22-21 0,21 21 0,-21-21 15,22-1-15,-22 22 0,21-21 16,-21 0-16,0-21 0,1 21 0,-22-1 16,0 1-16,0-21 0,0 21 15,0-22-15,0 22 0,0-21 16,0 21-16,-22 0 0,22-1 0,-21 1 16,0 21-16,0 0 0,0 0 15,0 0-15,-1 21 0,22 1 16,-21-1-16,21 0 0,-21 0 15,21 21-15,0-20 0,-21 20 0,21-21 16,0 0-16,0 22 0,0-22 0,0 0 16,0 0-16,0 0 0,21 0 15,-21 1-15,21-1 0,0-21 0,1 0 16,-22 21-16,21-21 0,0 0 16,0 0-16,0 0 15,0 0-15,1 0 16,-22-21-16,0 0 15,21-1-15,0 22 0,-21-21 16,21 0-16,0 0 0,0 21 0</inkml:trace>
  <inkml:trace contextRef="#ctx0" brushRef="#br0" timeOffset="146276.66">9969 7176 0,'0'-22'15,"0"1"1,0 0-16,0 0 16,0 0-16,0 0 15,0-1-15,22 1 0,-1 0 16,0 0-16,21 0 0,-21 21 16,1 0-16,-1-21 15,21 21-15,-21 0 0,0 0 0,1 0 16,-1 0-16,0 21 0,0 0 15,-21 0-15,21 0 0,-21 22 0,21-1 16,-21 0-16,0 1 0,0-1 0,0 0 16,0 1-16,0-1 0,-21 0 15,21 1-15,-21-22 0,21 21 0,0-21 16,-21 0-16,21 1 0,0-1 16,-21-21-16,21 21 0,0-42 31,0 0-16,0-1-15,21 1 0,0 0 0,0-21 0,0 21 16,-21-22-16,22 1 0,-1 0 16,0-1-16,21 1 0,-21 0 15,1 20-15,-1-20 0,0 21 0,0 0 16,0 0-16,0-1 0,1 22 16,-1 0-16,0 22 15,-21-1-15,0 0 0,0 0 16,0 21-16,0-20 0,0 20 15,0-21-15,0 21 0,0 1 0,0-22 16,0 0-16,0 21 16,21-20-16,-21-1 0,0 0 0,21 0 15,0 0-15,1 0 0,-1-21 0,0 22 16,0-22-16,21 0 16,-20 0-16,20 0 0,-21 0 0,21 0 15,1-22-15,-1 1 0,0 21 16,22-21-16,-22 0 0,1-21 0,-1 20 15,0 1-15,-21-21 0,22 21 0,-22-22 16,0 22-16,0-21 0,-21 21 16,0 0-16,0-1 0,0 1 0,0 0 15,-21 0-15,0 21 0,0 0 16,0 0-16,-1 0 0,1 0 16,0 0-16,0 21 0,0 0 15,21 0-15,0 22 0,-21-22 16,21 21-16,0-21 0,-22 22 0,22-22 15,0 21-15,0-21 0,0 1 16,0-1-16,22 21 0,-1-21 0,0 0 16,0-21-16,21 22 0,-20-1 0,-1-21 15,21 0-15,-21 0 0,22 0 16,-1 0-16,-21 0 0,21 0 0,1 0 16,-1 0-16,0-21 0,-20-1 0,20 1 15,0 0-15,1 0 0,-1 0 16,0 0-16,-21-1 0,22-20 15,-22 21-15,-21-21 0,21 20 16,-21 1-16,0-21 0,0 21 0,0 0 16,0-1-16,0 1 0,-21 21 15,0 0-15,0 0 16,-1 21-16,1-21 0,0 22 16,0 20-16,21-21 0,-21 0 15,21 22-15,-21-22 0,21 0 0,0 21 16,0-21-16,0 1 0,0-1 0,0 21 15,0-21-15,0 0 0,21-21 16,0 22-16,21-1 0,-21-21 0,1 21 16,20-21-16,0 0 0,1 0 15,-1 0-15,0 0 0,22 0 16,-22 0-16,22 0 0,-22 0 0,0 0 16,22-21-16,-22 21 0,0-21 15,1-1-15,-22 1 0,21 0 0,-21 0 16,1 0-16,20-22 0,-42 22 0,21-21 15,-21 0-15,0 20 0,0-20 16,0 0-16,0 21 0,0-1 0,0-20 16,-21 42-16,21-21 0,-21 0 15,0 21-15,-1 0 0,1 0 0,-21 0 16,21 0-16,0 21 0,-22 0 0,22 0 16,-21 0-16,21 1 15,-1 20-15,-20-21 0,21 21 0,21-20 16,0 20-16,-21-21 0,21 21 15,0-20-15,0-1 0,0 0 0,0 0 16,0 0-16,0 0 0,21-21 0,0 22 16,0-22-16,0 0 15,1 0-15,-1 0 0,0 0 0,0 0 16,21 0-16,-20 0 0,-1-22 0,21 1 16,-21 0-16,0 0 0,22 0 15,-22-22-15,0 22 0,0-21 0,0 0 16,1-22-16,-1 22 15,0-1-15,-21-20 0,0 21 0,21-22 16,-21 22-16,21-22 0,-21 22 0,0 0 16,0-1-16,0 1 0,0 21 15,0 0-15,0-1 0,-21 22 16,0 0-16,0 0 0,0 22 16,-1 20-16,1-21 0,0 21 0,21 22 15,0-22-15,-21 1 0,21 20 16,0-21-16,0 22 0,0-1 0,0-20 15,0 20-15,0-20 0,0-1 0,0 0 16,21 1-16,-21-22 16,21 0-16,0 0 0,-21 0 0,0 0 0,22 1 15,-1-22-15,0 0 16,0 0-16,0 0 0,0 0 16,1 0-16,-1 0 0,0-22 0,0 1 15,0 0-15,0 0 0,1 0 0,-1-22 16</inkml:trace>
  <inkml:trace contextRef="#ctx0" brushRef="#br0" timeOffset="147271.62">14118 7430 0,'0'-22'0,"0"1"16,0 0-16,0 0 15,21 0-15,-21 0 0,21-22 0,1 1 16,-1 21-16,0-22 0,0 1 0,0 0 16,22-22-16,-22 22 0,0 0 15,0-22-15,0 1 0,22-1 0,-22 1 16,0-1-16,0 1 0,0-1 15,-21 22-15,0-1 0,21 1 0,-21 21 16,0 0-16,0 0 0,-21 42 31,0 0-31,0 0 16,0 21-16,0 1 0,-1-1 0,1 22 16,0-1-16,0-21 0,0 22 0,0-1 15,-1-20-15,22 20 0,0 1 16,0-22-16,0 22 0,0-22 0,0 0 15,0 22-15,0-22 0,0 0 16,0-20-16,0 20 0,22-21 0,-1 0 16,0 22-16,0-22 15,0 0-15,0-21 0,1 0 0,-1 0 16,0 0-16,21 0 0,-21-21 0,1 0 16,20-1-16,-21 1 15,0 0-15,0 0 0,22 0 0,-22-22 16,0 1-16,0 0 0,0 21 15,1-22-15,-1 1 0,-21 21 0,0-22 16,21 22-16,-21 0 0,0 0 0,-21 42 47,0 0-47,21 22 0,0-22 16,-22 0-16,22 21 0,-21 1 0,21-22 15,-21 21-15,21-21 0,0 22 16,0-22-16,0 21 0,0-21 15,0 0-15,0 1 0,0-1 0,21-21 16,0 21-16,1-21 16,20 0-16,-21 0 0,0 0 0,22 0 15,-1-21-15,0 0 0,1 21 0,-22-22 16,21 1-16,0-21 0,-20 21 16,20-22-16,-21 1 0,0 21 0,-21-21 15,0-1-15,0 1 0,0 0 16,0 20-16,-21 1 0,0-21 0,0 42 15,-22-21-15,22 0 0,-21 21 16,21 0-16,-22 0 0,22 0 16,-21 0-16,21 21 0,0-21 0,-1 21 15,1 0-15,0-21 0,0 21 16,0-21-16,0 21 0,21 1 16,-22-22-1</inkml:trace>
  <inkml:trace contextRef="#ctx0" brushRef="#br0" timeOffset="147484.5">14160 6837 0,'0'0'0,"-21"0"0,64-21 31,-22 21-31,0 0 0,21 0 15,-21 0-15,22-21 0,-1 21 16,0 0-16,-20 0 0,20 0 0,0 0 16,-21 0-16,1 0 0,20 0 15,-21 0-15,0 0 0,0 0 16</inkml:trace>
  <inkml:trace contextRef="#ctx0" brushRef="#br0" timeOffset="148879.7">16256 7408 0,'0'0'0,"-21"0"0,21 22 16,21-22 15,0-22-31,0 22 0,0-21 16,1 0-16,20 0 0,0 0 0,-21-22 15,22 22-15,-1-21 0,0 21 0,1-22 16,-1 1-16,0 0 0,1-1 15,-1 1-15,0 0 0,-20-1 0,20 22 16,-21-21-16,0 21 0,-21-22 16,0 22-16,-21 0 15,0 21-15,0 0 0,-22 0 16,22 21-16,0 0 0,-21 1 0,21-1 16,-1 0-16,1 21 0,21-21 15,-21 1-15,21-1 0,0 21 16,0-21-16,0 0 0,21 22 0,0-22 15,1 21-15,20-21 0,-21 22 16,0-22-16,0 0 0,22 21 0,-22-20 16,0-1-16,0 0 0,0 0 15,-21 0-15,-21-42 32,0 0-17,0 21-15,0-21 0,0 0 16,21-1-16,-22 22 0,1-21 0,0 21 15,0 0-15,21-21 0,-21 21 16,21 21 0,0 0-1,0 1-15,21-22 16,0 21-16,0-21 16,0 21-16,22-21 0,-22 0 0,21 0 15,1 0-15,-1 0 0,0 0 16,1 0-16,-1 0 0,0-21 0,1 21 15,-1-21-15,0-1 0,1 1 16,-1 0-16,-21-21 0,21 21 16,-20-22-16,-1 1 0,0 0 0,0-1 0,0 1 15,0 0-15,1-22 16,-1 22-16,-21-22 0,21 22 0,0-22 16,0 1-16,-21 21 0,0-22 15,21 22-15,-21 21 0,22-22 0,-22 22 16,0 0-16,0 42 15,0 0 1,0 22-16,-22-1 0,1 0 16,0 1-16,21 20 0,-21 1 0,0-22 15,21 21-15,-21-20 0,-1 20 16,1-20-16,21 20 0,0-21 0,-21 22 16,21-22-16,-21 1 0,21-1 15,0-21-15,0 21 0,0-20 16,0 20-16,21-21 0,0 0 15,0-21-15,1 0 16,-1 0-16,21 0 0,-21-21 0,0 0 16,22 21-16,-22-21 0,0-22 0,21 22 15,1 0-15,-22-21 0,0 21 16,21-22-16,-20 1 0,-1 21 0,0 0 16,0-22-16,-21 22 0,0 0 15,21 21-15,-42 0 31,0 21-31,21 0 16,0 0-16,0 1 0,-21-1 0,21 21 16,0-21-16,0 0 0,0 22 15,0-22-15,0 21 0,0-21 0,0 22 16,0-22-16,21 0 0,0 0 16,0 0-16,0-21 0,1 22 0,20-22 15,-21 0-15,0 0 16,0 0-16,1 0 0,-1-22 0,0 22 15,0-21-15,0 0 0,0-21 0,1 21 16,-1-22-16,-21 1 0,0 0 16,0-1-16,0 1 0,0 0 0,0-1 15,0 1-15,0 0 0,-21-1 16,21 1-16,-43 21 0,22 0 16,0-1-16,0 22 0,0 0 15,-1 0-15,-20 0 0,21 0 0,0 22 16,-22-22-16,22 21 0,0 0 15,0 0-15,0 0 0,0 0 0,-1 1 16,22-1-16,0 0 0,0 0 0,0 0 16,0 0-16,0 1 0,0-1 15,0 0-15,22 0 0,-1-21 16,0 0-16,0 21 0,0-21 16,22 0-16,-22 0 0</inkml:trace>
  <inkml:trace contextRef="#ctx0" brushRef="#br0" timeOffset="149322.97">18605 7070 0,'0'0'0,"0"-21"16,0-1-16,0 1 0,0 0 16,0 0-16,22 21 0,-22-21 0,21 0 15,21 21-15,-21-22 0,0 22 16,1 0-16,20-21 0,-21 21 0,0 0 15,22 0-15,-22 0 16,0 21-16,0-21 0,0 22 0,0 20 16,1-21-16,-22 0 0,0 22 15,21-22-15,-21 21 0,0 0 0,0-20 16,0 20-16,0-21 0,0 21 0,0-20 16,0-1-16,-21 0 0,21 0 15,0 0-15,-22-21 16,22-21 15,0 0-31,0 0 0,0 0 16,0-1-16,22-20 0,-1 21 0,-21-21 15,21-1-15,0 22 16,0-21-16,0-1 0,1 22 0,-1-21 16,0 0-16,0 20 0,0 1 0,0 0 15,1 0-15,-1 0 0,0 0 16,0 21-16,0 0 0,0 0 0,1 0 31,-1 0-31,0 21 0</inkml:trace>
  <inkml:trace contextRef="#ctx0" brushRef="#br0" timeOffset="149763.73">19558 7070 0,'0'0'0,"-42"21"16,63-42 31,0 21-47,0 0 0,0-21 0,0-1 16,1 22-16,-1-21 0,0 21 15,0-21-15,0 0 0,0 21 0,1-21 16,-1 0-16,0 21 0,-21-22 15,0 1-15,0 0 16,-21 21 0,0 21-16,-1 0 15,-20 1-15,21-1 0,-21 0 0,20 0 16,-20 0-16,21 22 0,0-1 16,0-21-16,-1 21 0,22 1 0,0-22 15,0 21-15,0-21 0,0 1 16,22 20-16,20-21 0,-21 0 0,21 0 15,-20 1-15,20-22 0,0 21 0,1-21 16,20 21-16,-21-21 0,-20 0 16,20 0-16,0 0 0,1 0 15,-22-21-15,0 0 0,21-1 0,-21 1 16,1 0-16,-1 0 0,0-21 16,-21-1-16,21 1 0,0 0 0,0-1 15</inkml:trace>
  <inkml:trace contextRef="#ctx0" brushRef="#br0" timeOffset="150115.26">17801 6308 0,'42'-21'15,"-20"21"-15,-1 0 16,21 0-16,22 0 0,-22-22 16,21 22-16,1 0 0,-1 0 0,22 0 15,-21 0-15,20 0 0,-20 0 16,20 0-16,-20 0 0,-22 0 15,22 0-15,-22 0 0,0 0 0,-20 0 16,-1 0-16,0 0 0,0 0 16,-42 0 15,0 0-31,-22 0 0</inkml:trace>
  <inkml:trace contextRef="#ctx0" brushRef="#br0" timeOffset="153096.18">1439 9144 0,'0'0'0,"0"-21"0,-21 21 16,21-21-16,0 0 0,0-1 15,-21 1-15,21 0 0,0-21 16,0 21-16,0-1 0,0-20 16,0 21-16,0 0 0,0 0 0,0-22 15,0 22-15,0 0 16,-21 21-16,0 0 16,21 21-1,-22 0-15,22 22 0,0-22 16,0 21-16,0 0 0,0 1 15,0-1-15,0 0 0,0 22 0,0-22 16,-21 1-16,21-1 0,0 0 16,0-21-16,0 22 0,-21-1 15,21-21-15,0 22 0,0-22 16,0 0-16,0 0 0,0 0 16,0-42 15,0 0-31,0 0 15,0 0-15,21-1 0,-21 1 16,21 0-16,1-21 0,-22 21 16,21-22-16,0 22 0,0-21 0,21 21 15,-20-1-15,-1-20 0,21 42 16,-21-21-16,0 21 0,1 0 16,-1 0-16,0 0 0,0 0 15,0 21-15,-21 0 0,21 0 0,-21 1 16,0-1-16,22 0 0,-22 0 15,0 0-15,0 0 0,0 1 0,21-1 16,-21 21-16,21-21 0,-21 0 16,21-21-16,-21 22 0,0-1 15,21 0-15,0-21 0,1 0 16,-1 0-16,0 0 16,0 0-16,0-21 0,0 0 15,1 21-15,-1-22 0,0 1 16,-21 0-16,21 0 0,0 0 15,0 0-15,1-1 0,-1 1 16,0 0-16,-21 0 0,21 0 0,-21-22 16,21 22-16,-21 0 0,21 21 15,-21-21-15,0 0 0,0 42 32,0 0-17,0 0-15,0 0 0,0 1 16,0-1-16,0 21 0,0-21 0,0 0 15,0 1-15,0-1 0,0 21 16,22-21-16,-1 0 0,-21 1 0,21-22 16,0 21-16,-21 0 0,21-21 15,0 0-15,1 0 0,-1 0 16,0 0-16,21 0 0,-21 0 16,1 0-16,20-21 0,-21 21 0,0-21 15,22-1-15,-22 1 0,0 0 16,0 0-16,0 0 0,0 0 0,1-1 15,-22-20-15,0 21 0,0-21 16,0 20-16,0-20 0,0 21 0,-22 0 16,1-22-16,0 22 0,-21 21 15,21-21-15,-1 21 0,-20 0 16,21 0-16,0 0 0,0 21 0,-1-21 16,1 21-16,0 22 0,21-22 15,0 0-15,0 21 0,0-20 16,0-1-16,0 0 0,0 0 0,21 0 15,-21 0-15,21 1 0,1-1 16,-1-21-16,21 0 0,-21 0 0,22 0 16,-22 0-16,21 0 0,0 0 15,-20 0-15,20 0 0,0-21 0,1 21 16,-22-22-16,21 1 0,-21 0 16,22 21-16,-22-21 0,0 0 0,0 0 15,0-1-15,-21 1 16,0 0-16,21 21 0,-21-21 0,0 0 0,22 21 15,-22 21 17,0 0-17,0 0-15,0 0 0,0 1 0,0-1 16,0 0-16,0 0 0,0 0 16,0 0-16,0 1 0,0-1 0,0 0 15,0 0-15,0 0 0,0 0 16,0 1-1,0-44 17,0 1-17,0 0-15,0 0 16,0 0-16,21 0 0,-21-22 0,21 22 16,0-21-16,0 21 0,0-22 15,1 1-15,-1 21 0,0 0 0,0-22 16,21 22-16,-20 21 0,-1-21 15,0 21-15,0 0 0,0 0 0,0 21 16,1 0-16,-1 0 0,-21 1 16,0-1-16,21 0 0,-21 21 0,0-21 15,21 1-15,-21 20 0,0-21 16,0 0-16,0 0 0,0 1 16,0-1-16,0 0 0,0 0 0,0 0 15,0 0-15,21 1 16,0-22-1,1 0 1,-1-22-16,0 22 0,0-21 16,-21 0-16,21 0 0,0 0 15,22 0-15,-22-1 0,0 1 0,0 0 16,0 0-16,1 0 0,-1-22 16,0 22-16,0 0 0,0 0 0,0 0 15,-21 0-15,22 21 0,-1 0 16,-21 21-1,0 0 1,0 0-16,0 0 16,0 0-16,0 1 0,0-1 0,0 0 15,0 0-15,0 0 0,0 0 16,21 1-16,-21-1 0,0 0 0,21 0 16,0 0-16,0-21 15,1 0 1,-1 0-16,0 0 0,0 0 15,0 0-15,0-21 0,1 21 16,20-21-16,-21 0 0,0 21 0,0-21 16,1-1-16,-22 1 0,21 21 15,0-21-15,0 0 0,-21 0 16,0 0-16,0-1 0,21 1 0,-21 0 16,-21 42 15,21 0-31,0 1 15,0-1-15,0 0 0,0 0 16,0 0-16,0 0 0,0 1 0,0-1 16,0 0-16,0 0 15,21 0-15,0-21 0,1 21 0,-1-21 16,0 0-16,21 22 0,-21-22 0,22 0 16,-22 0-16,21 0 15,-21 0-15,1 0 0,-1-22 0,0 22 16,0-21-16,21 21 0,-20-21 0,-1 0 15,0 0-15,-21 0 16,0-1-16,0-20 0,0 21 0,0 0 16,0-22-16,-21 22 0,0-21 15,-1 0-15,1 20 0,0 1 0,-21 0 16,21 0-16,-1 0 0,-20 21 16,21 0-16,-21 0 0,20 0 0,1 21 15,-21-21-15,21 21 0,0 0 0,-1 0 16,-20 1-16,21-1 0,0 0 15,0 0-15,-1 0 0,22 0 16,0 1-16,-21-22 0,21 21 16,-21-21-16,21 21 0</inkml:trace>
  <inkml:trace contextRef="#ctx0" brushRef="#br0" timeOffset="156008.07">5863 9186 0,'0'0'0,"42"-42"16,-20 42-16,-1-21 15,-21 0-15,21 0 16,-21-1-16,0 1 0,0 0 0,0 0 15,0 0-15,0 0 0,-21-1 16,0 1-16,-1 21 0,1-21 0,-21 0 16,0 21-16,-1 0 0,1 0 15,-22 0-15,22 0 0,0 0 0,-1 21 16,1 0-16,0 0 0,-1 22 16,1-22-16,21 21 0,0 1 0,0-22 15,-1 21-15,22 0 0,0-20 0,0 20 16,0-21-16,0 0 15,0 0-15,22 1 0,-1-22 0,0 21 16,0-21-16,0 0 0,22 0 16,-22 0-16,21 0 0,-21 0 0,22 0 15,-22 0-15,21 0 0,0 0 0,-20-21 16,20 21-16,-21-22 0,0 1 16,22 0-16,-22 0 0,-21 0 0,21 21 15,-21-21-15,21-1 0,-21 1 16,0 0-16,0 0 0,0 0 0,0 0 15,0-1-15,0 1 16,-21 42 0,21 1-1,0-1-15,0 0 0,0 0 16,0 0-16,0 22 0,0-22 0,0 21 16,0-21-16,0 22 0,0-1 0,0 0 15,0 1-15,0 20 0,0-21 16,21 22-16,-21-1 0,21 1 0,-21-1 15,0 1-15,21 21 0,-21-22 0,0 1 16,0-1-16,0 22 0,0-22 16,0 22-16,0-22 0,0 1 0,0-22 15,0 22-15,0-22 0,0 0 0,-21 1 16,0-1-16,21-21 0,-21 22 16,0-22-16,0-21 0,-1 21 15,1-21-15,-21 21 0,21-21 0,-22 0 16,1 0-16,-21 0 0,20-21 15,-20 0-15,-1 21 0,1-21 0,20-1 16,-20 1-16,-1 0 0,1-21 0,21 21 16,-1-22-16,1 1 0,21 0 15,0-1-15,-1 1 0,22 0 0,0-1 16,0-20-16,0 20 0,22 1 0,-1 0 16,0-1-16,21 1 0,-21 0 15,22-1-15,-1-20 0,0 21 0,22-22 16,-22 1-16,22-1 0,20 1 15,-20-1-15,21 1 0,-22 20 16,22-20-16,-22-1 0,22 22 0,-22-22 16,-20 22-16,20 0 0,-20-1 15,-22 1-15,0 21 0,0-21 0,-21 20 16,0 1-16,0 0 0,0 0 0,0 0 16,-21 21-1,0 0-15,0 0 0,-1 0 0,1 0 16,21 21-16,-21 0 15,21 0-15,-21 0 0,21 22 0,0-22 16,0 0-16,0 21 0,0-20 16,0-1-16,21 0 0,0 0 15,0 0-15,1 0 0,-1 1 0,0-22 16,0 0-16,0 21 0,0-21 16,1 0-16,20 0 0,-21 0 0,0 0 15,22 0-15,-1-21 0,-21 21 0,21-22 16,1 1-16,-22 21 0,21-21 15,-21 0-15,1 0 0,-1 0 0,0-1 16,0 1-16,-21 0 0,0 0 16,0 0-16,0 0 0,0-1 15,0 1-15,-21 21 32,21 21-17,-21 1-15,21-1 0,0 0 16,0 0-16,-21 0 0,21 0 0,-22 1 15,22-1-15,-21 0 0,21 0 16,0 0-16,0 0 16,0-42 31,21 0-47,1 0 15,-1 0-15,-21 0 0,21-1 16,0 1-16,0 0 0,0 0 15,1 0-15,-1 0 0,0 21 0,0-22 16,-21 1-16,21 21 16,0 0-16,-21 21 15,0 1-15,0-1 16,0 0-16,0 0 0,22 0 16,-22 0-16,0 1 0,0-1 15,21 0-15,-21 0 0,0 0 16,21-21-16,0 21 0,0-21 0,0 22 15,1-22-15,-1 0 16,0 0-16,0 0 0,0 0 0,22 0 16,-22 0-16,0 0 0,0 0 15,21-22-15,-20 1 0,-1 21 16,0-21-16,0 0 0,0 0 0,0 21 16,1-21-16,-1-22 0,-21 22 15,21 0-15,-21 0 0,0 0 0,0-1 16,0 1-16,0 0 0,0 0 0,0 0 15,0 42 17,0 0-32,0 0 15,0 22-15,0-22 0,0 0 0,0 0 16,0 21-16,0-20 0,0-1 0,0 0 16,0 0-16,0 0 0,21 0 15,0-21-15,0 0 16,-21 22-16,22-22 0,-1 0 0,0 0 15,0 0-15,0 0 0,0 0 16,22-22-16,-22 22 0,0-21 0,0 21 16,0-21-16,1 0 0,-1 0 15,0 0-15,0-1 0,-21 1 16,0-21-16,0 21 0,0-22 0,0 22 0,0-21 16,0 0-16,0 20 0,0-20 15,-21 0-15,0 21 0,0-1 0,-1 1 16,1 0-16,-21 21 15,21 0-15,0 0 0,-22 0 0,22 0 16,0 21-16,-21 0 0,20 1 16,1-1-16,0 0 0,0 21 0,0-21 15,21 22-15,0-22 0,0 21 0,0-21 16,0 1-16,0 20 0,0-21 16,0 0-16,21 0 0,0 1 0,0-1 15,0-21-15,1 21 0,20-21 16,-21 0-16,0 21 0,0-21 0,22 0 15,-22 0-15,21 0 0,-21 0 0,1 0 16,20 0-16,-21-21 0,0 21 16,22-21-16,-22 0 0,0 21 15,21-22-15,-21 1 0,1 0 0,-1 0 16,0-21-16,0 20 0,-21 1 16,0 0-16,21-21 0,-21 21 0,0-1 15,21 1-15,-21 0 16,0 42 15,0 0-31,-21 1 0,21 20 16,0-21-16,0 0 0,0 0 0,0 1 15,0 20-15,0-21 0,0 0 16,0 0-16,0 1 0,21-22 0,-21 21 16,22 0-16,-1-21 0,0 21 15,0-21-15,0 0 16,0 0-16,1 0 0,-1 0 0,0 0 15,0 0-15,0 0 0,-21-21 16,21 0-16,1 21 0,-1-21 0,0-1 16,-21 1-16,21 0 0,-21-21 15,0 21-15,21-1 0,-21 1 16,0-21-16,0 21 0,0 0 0,0-1 16,0 1-16,0 0 0,0 42 46,0 0-46,0 1 16,0-1-16,0 0 0,0 0 0,0 0 16,0 0-16,0 22 0,0-22 15,0 0-15,21 0 0,-21 0 0,0 1 16,22-1-16,-1-21 0,0 21 0,-21 0 16,21-21-16,0 0 0,0 0 15,1 0-15,-1 0 0,0 0 0,21 0 16,-21 0-16,1 0 0,-1 0 0,0 0 15,21-21-15,-21 0 0,1 21 16,-1-21-16,21-1 0,-21 1 0,0 0 16,1 0-16,20 0 0,-21 0 15,0-1-15,22-41 16,-22 21-16,0 20 0,-21 1 0,0-21 16,0 21-16,0 0 0,-21 21 15,0 0-15,-1 0 16,1 0-16,0 21 0,21 0 15,-21 0-15,21 0 0,-21 0 0,21 22 16,0-22-16,0 0 0,0 21 16,0-20-16,0-1 0,21 0 0,0 0 15,-21 0-15,21 0 0,0-21 0,1 22 16,-1-1-16,-21 0 16,21-21-16,-21 21 0,0 0 15,-21-21 16,0 0-31,-1 0 16,1 0-16,0 0 0,0 0 16,0 0-16,0 0 0,-1 0 15,1 0-15,21-21 16,0 0-16,0 0 16,0 0-16</inkml:trace>
  <inkml:trace contextRef="#ctx0" brushRef="#br0" timeOffset="157275.85">10223 8573 0,'0'-22'16,"0"44"-16,22-65 0,-1 22 0,-21 0 15,21 21-15,-21-21 0,0 0 16,21-1-16,-21 1 15,0 0-15,21 21 0,-21-21 0,0 0 16,0 42 15,0 0-31,0 0 16,0 22-16,0-22 0,-21 21 16,21 0-16,-21 1 0,21-1 0,-21 22 15,21-22-15,0 0 0,-21 22 0,-1-22 16,22 0-16,-21 22 15,21-43-15,-21 21 0,21 1 0,0-22 0,0 0 16,0 0-16,0 0 0,0 1 16,0-1-16,0 0 15,21-21-15,0 0 0,1 0 16,-1 0-16,0 0 0,0-21 16,0 0-16,0 21 0,1-22 15,-1 1-15,21 0 0,-21 0 0,0 0 16,1 0-16,-1-22 0,0 22 15,0-21-15,-21 21 0,21-22 0,-21 22 16,21 0-16,-21 0 0,0 0 16,0-1-16,0 1 15,0 42 1,0 1 0,0-1-16,0 0 0,0 0 15,-21 0-15,21 0 0,0 1 16,-21 20-16,21-21 0,0 0 0,0 0 15,0 1-15,0-1 0,0 0 16,21-21 0,0 0-16,1 0 0,-1 0 0,0 0 15,0 0-15,21 0 0,-20 0 16,-1 0-16,21 0 0,-21-21 0,22 0 16,-22-1-16,21 22 0,-21-21 0,0 0 15,1 0-15,-1 0 16,0 0-16,-21-1 0,0 1 0,0 0 15,21 0-15,-21 0 0,0 0 16,-21 21 0,0 21-1,0 0 1,21 0-16,0 0 0,0 0 0,0 22 16,0-22-16,-22 21 0,22-21 0,0 22 15,0-1-15,0-21 0,0 22 16,0-1-16,-21 0 0,21 1 0,0-1 15,0 0-15,0 1 0,-21 20 16,21-21-16,-21 22 0,21-22 16,-21 1-16,21 20 0,0-21 0,0 1 15,-21-1-15,21 0 0,-22 1 0,22-1 16,0-21-16,0 22 0,-21-22 16,21 0-16,-21 0 0,0 0 0,21 0 15,-21-21-15,0 0 0,-1 0 16,1 0-16,0 0 15,0 0-15,0 0 0,0-21 0,-1 0 16,-20 21-16,21-21 0,0 0 0,-22 0 16,1 21-16,21-22 0,0 1 15,-22 0-15,22 0 16,21 0-16,-21 0 0,21-1 16,0 1-16,0 0 0,21 0 0,-21-21 15,21 20-15,1 1 0,-1-21 16</inkml:trace>
  <inkml:trace contextRef="#ctx0" brushRef="#br0" timeOffset="157671.81">11282 8890 0,'0'0'0,"21"-42"15,-21 63 17,0 0-32,0 21 15,0-20-15,0 20 0,0 0 0,0 1 16,0-1-16,0 0 0,0 1 16,0 20-16,-21-21 0,21 22 0,0-1 15,0 1-15,0-1 0,0 1 16,-21-1-16,21 1 0,-22-1 0,1 1 15,21-1-15,0-20 0,-21-1 16,21 0-16,-21 1 0,21-1 0,-21-21 16,21 0-16,0 1 0,0-1 15,0-42 17,0-1-32,0 1 0,0 0 15,0 0-15,0 0 0,0-22 16,0 1-16,0 0 0,0-1 0,0 1 15,0-21-15</inkml:trace>
  <inkml:trace contextRef="#ctx0" brushRef="#br0" timeOffset="158007.62">11261 9102 0,'0'0'0,"0"-21"0,0-22 0,0 1 16,21 21-16,-21 0 0,0-22 0,0 22 15,0 0-15,21 0 0,0 0 0,0-1 16,0 1-16,-21 0 0,22 0 15,-1 21-15,0-21 0,0 21 0,0 0 16,0 0-16,1 0 0,-1 0 16,0 0-16,0 21 0,-21 0 0,21 0 15,-21 0-15,21 22 0,-21-22 0,0 0 16,0 21-16,0-20 16,0 20-16,0-21 0,-21 0 0,0 0 0,0 1 15,0-1-15,0-21 0,-1 21 16,1 0-16,0-21 0,0 21 15,0-21-15,0 0 16,21 21 0,-22-21-16,44 0 31,-1-21-31,-21 0 16,21 21-16,0-21 0,0 0 0</inkml:trace>
  <inkml:trace contextRef="#ctx0" brushRef="#br0" timeOffset="158431.38">11726 9017 0,'21'0'15,"1"-21"1,-1 21-16,0 0 16,-21-21-16,21 0 0,0 21 15,0-22-15,1 1 0,-1 0 0,0 21 16,0-21-16,0 0 0,0 0 15,1-1-15,-1 1 0,0 0 0,-21 0 16,0 0-16,0 0 0,0-1 0,0 1 16,-21 21-1,0 0 1,-1 0-16,1 0 0,0 21 0,21 1 16,-21-1-16,0 0 0,0 0 15,21 0-15,0 0 0,0 22 0,0-22 16,0 0-16,0 0 0,0 0 15,0 1-15,0-1 0,0 0 0,21 0 16,0-21-16,0 21 0,0-21 16,0 0-16,1 0 0,-1 0 15,0 0-15,0 0 0,0 0 0,0 0 16,1 0-16,-1-21 0,0 0 16,0 21-16,0-21 0,0 0 15,-21-1-15,22 1 0,-22 0 0,0 0 16,0 0-16,0 0 15,0-1-15,-22 1 0,1 0 0,0 0 16</inkml:trace>
  <inkml:trace contextRef="#ctx0" brushRef="#br0" timeOffset="158727.32">9927 8594 0,'0'0'0,"-42"0"0,21 0 16,-1 0-16,44 0 15,-1 0-15,21 0 0,0-21 16,1 21-16,20 0 0,-20 0 0,20-22 16,1 22-16,-1 0 0,1 0 15,-22-21-15,21 21 0,1 0 0,-22 0 16,22 0-16,-22-21 0,0 21 15,1 0-15,-22 0 0,0 0 0,0 0 16,0 0-16</inkml:trace>
  <inkml:trace contextRef="#ctx0" brushRef="#br0" timeOffset="159976.06">13525 8615 0,'0'0'0,"22"-21"0,-22 0 0,21-1 16,0 1-16,-21 0 0,0 0 15,0 0-15,0 0 0,0-1 0,0 1 16,0 0-16,0 0 16,-21 21-1,0 21-15,-1 0 0,22 0 16,-21 1-16,0 20 0,0-21 15,21 21-15,0 1 0,-21-1 0,21 0 16,0 1-16,0 20 0,0-20 16,0-1-16,0-21 0,0 21 15,0-20-15,0 20 0,21-21 0,0 0 16,0 0-16,0-21 0,-21 22 16,22-22-16,-1 0 0,21 0 0,-21 0 15,0 0-15,1 0 0,-1-22 16,0 22-16,21-21 0,-21 0 0,1 0 15,20 0-15,-21-22 0,0 22 0,0-21 16,1 21-16,-1-22 0,-21 1 16,0 21-16,0-21 0,0-1 0,-21 1 15,-1 21-15,1-22 0,-21 1 16,0 21-16,20 0 0,-20 0 0,0-1 16,-1 1-16,1 21 0,21 0 15,-21 0-15,20 0 0,1 0 16,0 21-16,21 1 0,0-1 0,0 0 15,0 0-15,21 0 16,0-21-16,1 21 0,20 1 0,-21-22 16,21 0-16,1 0 0,-1 0 0,0 0 15,22 0-15,-22 0 0,22 0 16,-1 0-16,-20 0 0,20 0 0,-21-22 16,22 1-16,-22 21 0,1-21 15,-1 0-15,-21 0 0,0 0 16,0 21-16,1-22 0,-22 1 0,0 0 15,0 0-15,0 0 0,0 0 0,0-1 16,-22 1-16,1 0 0,0 21 16,0 0-16,0 0 15,0 0-15,-1 21 0,1 0 16,21 1-16,-21 20 0,0 0 16,21-21-16,0 43 0,-21-22 0,0 1 15,21 20-15,-22-21 0,1 22 0,21-1 16,-21 1-16,21 21 0,-21-22 15,0 1-15,21 20 0,0-20 0,0-1 16,-21 22-16,21 0 0,0-1 16,-22 1-16,22 21 0,0-22 0,0 1 15,0 0-15,0-1 0,0 1 16,-21 0-16,21-1 0,-21 1 0,21-21 16,0 20-16,-21-20 0,21-1 15,0-20-15,0 20 0,0-21 0,0-20 16,0 20-16,-21-21 0,0-21 15,-1 0-15,1-21 16,0 0-16,0-22 16,0 22-16,0-21 0,-1 0 0,1-1 15,0 1-15,0 0 0,0-22 0,0 1 16,21 20-16,0-20 16,0-1-16,0 1 0,0-1 0,0 1 15,0-22-15,0 22 0,0-22 0,0 21 16,21-20-16,0 20 0,21-20 15,-21 20-15,22 1 0,-1-1 0,0 1 16,1 20-16,-1-20 0,22 20 0,-22 1 16,0 0-16,22-1 0,-22 1 15,0 0-15,-20-1 0,20 22 0</inkml:trace>
  <inkml:trace contextRef="#ctx0" brushRef="#br0" timeOffset="165142.23">15854 8827 0,'0'21'0,"0"-42"94,0-1-94,0 1 16,0 0-16,0 0 0,0 0 15,0 0-15,-21-1 16,-1 22-16,1-21 0,0 21 16,0-21-16,0 21 0,-22 0 15,22 0-15,0 0 0,-21 0 16,21 0-16,-22 0 0,22 21 0,0-21 15,-21 21-15,20 1 0,1-22 0,0 21 16,0 0-16,0 21 0,0-21 16,21 1-16,-22-1 0,22 21 0,-21-21 15,21 0-15,0 1 0,0-1 16,0 0-16,0 0 0,0 0 0,21 0 16,1-21-16,-22 22 0,21-22 15,0 0-15,0 21 0,0-21 0,0 0 16,1 0-16,-1 0 0,0 0 15,0 0-15,21 0 0,-20 0 16,-1-21-16,21-1 0,-21 22 0,0-21 16,1 0-16,-1 21 0,0-21 0,0 0 15,-21 0-15,21-1 0,0 1 16,1 0-16,-22-21 0,0 21 0,21-22 16,0 22-16,0-21 0,-21-1 15,21 22-15,-21-21 0,21 21 0,1-22 16,-22 1-16,21 21 0,-21 0 15,0-22-15,0 22 0,0 0 0,0 0 16,0 0-16,0 0 0,0-1 0,0 1 16,0 42 15,0 1-31,0-1 0,0 0 16,0 21-16,0-21 0,0 22 0,-21-1 15,21-21-15,-22 22 0,22-1 16,0 0-16,0 1 0,0-1 0,0 0 15,0-21-15,0 22 0,0-1 0,0-21 16,22 0-16,-1 22 0,0-22 16,0-21-16,21 21 0,1 0 15,-1-21-15,0 0 0,1 21 0,-1-21 16,0 0-16,1 0 0,20 0 0,-20 0 16,-1-21-16,0 21 0,1-21 15,-1 0-15,0 0 0,1 0 16,-22-1-16,21 1 0,-21 0 0,0-21 15,-21 21-15,0-22 0,0 1 16,0 21-16,0-22 0,0 22 0,0 0 16,0-21-16,0 21 0,-21 21 0,21-22 15,-21 1-15,0 21 0,0 0 16,0 0-16,-1 0 0,1 21 16,21 1-16,-21-1 0,0 0 15,0 21-15,21-21 0,0 1 0,-21 20 16,21-21-16,-22 21 0,22-20 0,0-1 15,0 0-15,0 0 16,0 0-16,0 0 0,22 1 16,-1-22-16,0 0 0,0 0 15,0 0-15,0 0 16,1 0-16,-1-22 0,0 22 16,0-21-16,-21 0 0,21 0 15,0 0-15,-21-22 0,0 22 0,22 0 16,-22-21-16,0 21 0,21-1 15,-21 1-15,0 0 0,0 0 0,0 0 16,0 0 0,0 42-1,0 0 1,0 0-16,0 0 0,0 22 0,0-22 16,0 0-16,0 21 0,0-21 15,0 1-15,21 20 0,0-21 0,-21 0 16,21 0-16,0 1 0,1-22 15,-1 21-15,0-21 0,0 0 0,0 0 16,0 0-16,1 0 0,20 0 16,-21 0-16,21 0 0,-20 0 0,20-21 15,-21-1-15,21 1 0,-20 0 0,20 0 16,-21-21-16,0 20 16,22-20-16,-22 0 0,0-1 0,0 1 15,0 21-15,-21-21 0,21-1 0,-21 1 16,22 0-16,-22-1 0,0 1 15,0 21-15,21-22 0,-21 22 0,0 0 16,0 0-16,0 0 0,0 42 31,0 21-31,0-21 16,-21 1-16,-1 20 0,22 0 0,-21 1 16,0-1-16,21-21 0,0 21 0,-21 1 15,21-1-15,0 0 0,-21 1 16,21-1-16,0 0 0,0-20 15,0 20-15,0-21 0,21 21 16,0-20-16,0-1 0,0 0 0,22-21 16,-22 21-16,21-21 0,-21 0 0,22 0 15,-1 0-15,-21 0 0,22 0 16,-1 0-16,0-21 0,1 21 0,-22-21 16,21 0-16,0-1 0,-20 1 15,20-21-15,-21 21 0,0 0 0,0-22 16,1 1-16,-1 21 0,0-22 15,-21 22-15,0 0 0,0 0 0,0 0 16,0 0-16,0-1 16,-21 22-16,0 0 15,-1 0-15,1 0 16,0 22-16,0-1 0,0 0 0,21 0 16,-21 0-16,-1 0 0,1 22 15,21-22-15,0 0 0,0 21 0,0-20 16,0-1-16,0 0 0,0 0 15,0 0-15,0 0 16,21-21-16,1 0 0,-1 0 16,0 0-16,0 0 15,0-21-15,0 21 0,1-21 0,-1 0 16,-21 0-16,21 21 0,0-43 16,0 22-16,0 0 0,1 0 15,-22-21-15,21 20 0,-21 1 0,21 0 16,-21 0-16,0 0 0,21 0 15,-21-1-15,0 44 16,0-1 0,0 0-16,0 0 0,0 0 15,0 0-15,0 22 0,0-22 0,0 21 16,0-21-16,21 22 0,0-22 16,1 0-16,-1 21 0,0-20 15,0-1-15,0-21 0,0 21 0,1 0 0,20-21 16,-21 0-16,0 0 0,0 0 15,1 0-15,-1 0 0,0 0 16,0 0-16,0-21 0,0 21 16,-21-21-16,0 0 0,22-1 15,-22 1-15,21-21 0,-21 21 0,0 0 16,0-22-16,0 22 0,0-21 16,0 21-16,0-1 0,0-20 0,0 21 15,0 0-15</inkml:trace>
  <inkml:trace contextRef="#ctx0" brushRef="#br0" timeOffset="165447.98">17653 8446 0,'0'0'0,"-42"0"16,20 0-16,44 0 31,20 0-31,-21 0 16,0 0-16,22 0 0,-22-22 15,21 22-15,0 0 0,1 0 0,-1-21 16,22 21-16,-22 0 0,0 0 16,1-21-16,-1 21 0,0-21 0,-21 21 15,1 0-15,-1 0 16,0 0-16,0-21 0,-21 0 31,0-1-15</inkml:trace>
  <inkml:trace contextRef="#ctx0" brushRef="#br0" timeOffset="167423.59">20299 8827 0,'21'0'0,"0"0"16,0-22-16,-21 1 15,21 21-15,1-21 0,-22 0 0,21 0 16,0 0-16,-21-1 0,0 1 0,21 0 15,-21 0-15,0 0 0,0-22 16,0 22-16,0-21 0,0 21 0,0 0 16,0-22-16,-21 22 0,0-21 15,0 21-15,-22-1 0,22 1 0,-21 21 16,-1 0-16,1 0 0,0 0 0,-1 0 16,1 21-16,0 1 0,-1-1 15,1 0-15,0 21 0,-1-21 16,22 22-16,-21-1 0,21 0 15,0 1-15,-1-22 0,22 21 0,0 1 16,0-22-16,0 21 0,0-21 0,0 0 16,22 1-16,-1-1 0,21 0 15,-21-21-15,0 0 0,22 0 0,-1 0 16,-21 0-16,22 0 0,-22-21 16,21 21-16,0-21 0,-20-22 0,20 22 15,0 0-15,-21 0 0,1-22 16,20 22-16,-21-21 0,0 0 15,0 20-15,1-20 0,-1 21 0,0-21 16,-21 20-16,21-20 0,-21 21 16,0 0-16,0 42 15,0 0 1,0 0-16,0 22 0,-21-22 16,21 0-16,0 21 0,0-21 0,0 1 15,0 20-15,0-21 0,0 0 16,0 0-16,21 1 0,0-1 0,0 0 15,1-21-15,-1 21 0,0-21 16,21 0-16,-21 0 0,22 0 0,-22 0 16,21 0-16,-21 0 0,1-21 15,20 0-15,-21 21 0,21-21 16,-20-1-16,-1 1 0,0 0 0,0 0 16,0-21-16,0 20 0,-21 1 15,0 0-15,22 0 0,-22 0 0,0 0 16,0 42 15,0 0-31,0 0 0,0 0 0,0 0 16,-22 1-16,22 20 0,0-21 15,0 0-15,0 0 0,0 22 0,0-22 16,0 0-16,0 0 0,0 0 16,0-42 30,0 0-46,0 0 0,22-21 16,-1 20-16,-21 1 0,21 0 0,-21-21 16,21 21-16,0-22 0,-21 22 15,21-21-15,1 21 0,-1-1 0,-21 1 16,21 0-16,0 21 0,0 0 16,0 0-16,1 21 15,-22 0-15,21 1 0,0 20 0,-21-21 16,21 0-16,0 22 0,0-22 15,1 0-15,-1 0 0,0 21 16,0-20-16,0-1 0,0 0 16,1 0-16,-1-21 0,0 21 0,0-21 15,0 0-15,0 0 0,1 0 0,-1 0 16,0 0-16,0 0 0,0 0 16,0 0-16,-21-21 0,22 0 15,-1 0-15,0 0 0,0-1 16,0 1-16,22 0 0,-22 0 0,21-21 15,-21 20-15,22-20 0,-22 21 16,21-21-16,0 20 0,1 1 16,-22 0-16,21 0 0,-21 21 0,1 0 0,-1 0 15,0 0-15,0 0 16,-21 21-16,0 0 0,21 0 16,-21 22-16,0-22 0,0 0 15,0 0-15,0 0 0,0 1 0,0-1 16,0 0-16,0 0 0,0 0 0,0 0 15,0 1 1,21-22-16,1-22 31,-22 1-31,0 0 16,0 0-16,0 0 0,0 0 16,0-1-16,0 1 0,0 0 15,-22 0-15,22-21 0,-21 20 16,0 1-16,0-21 0,0 21 15,0 21-15,-1 0 16,1 0-16,-21 0 0,21 21 0,0 0 16,-22 0-16,22 0 0,-21 1 15,21 20-15,-22-21 0,22 0 0,0 22 16,0-22-16,0 21 0,21-21 0,0 22 16,0-22-16,0 21 0,0-21 15,0 0-15,0 1 0,21-1 0,0 0 16,0 0-16,0 0 0,0-21 15,1 0-15,-1 0 0,0 0 0,0 0 16,0 0-16,22 0 0,-22-21 16,0 0-16,0 0 0,0-22 15,0 22-15,1-21 0,20 21 0,-21-22 16,0 1-16,0 0 0,1-1 16,-1-20-16,21 21 0,-21-22 0,22 22 15,-22-22-15,21 22 0,-21-22 0,22 1 16,-22 21-16,21-1 0,-21 1 15,0 21-15,1 0 0,-22-1 0,0 1 16,0 0-16,0 42 16,-22 0-1,1 1-15,-21 20 0,21 0 16,0 1-16,-22-1 0,22 21 0,-21-20 16,21 20-16,21-20 0,-22 20 0,22-21 15,0 1-15,0-1 0,0 0 16,0 1-16,0-22 0,0 21 0,22-21 15,-1 22-15,0-22 0,0 0 16,0-21-16,0 21 0,1-21 0,-1 0 16,21 0-16,-21 0 0,22 0 15,-1 0-15,0-21 0,1 21 0,-1-21 16,0 0-16,1 0 0,-22-1 16,21 22-16,-21-42 0,0 21 15,1 0-15,-22 0 0,0-1 16,0 1-16,-22 0 0,1 21 0,-21-21 15,0 21-15</inkml:trace>
  <inkml:trace contextRef="#ctx0" brushRef="#br0" timeOffset="168895.78">2794 10943 0,'0'-21'16,"21"21"-16,0-21 0,0 0 16,1 0-16,-1-1 0,0 1 15,0 0-15,0 0 0,0-21 16,1 20-16,-1 1 0,0-21 15,0 21-15,0 0 0,-21-22 0,0 22 16,0 0-16,0 0 0,0 0 16,0-1-16,-21 1 0,0 0 0,0 21 15,-22 0-15,1 0 0,0 0 16,-1 0-16,1 0 0,0 0 0,-22 21 16,22 0-16,-22 1 0,22-1 15,0 0-15,-22 0 0,22 21 0,0-20 16,-1 20-16,22-21 0,0 21 15,0-20-15,21-1 0,0 21 0,0-21 16,0 0-16,21 1 16,0-22-16,0 21 0,22 0 0,-1-21 15,0 21-15,1 0 0,-1-21 16,0 21-16,22 1 0,-22-22 0,0 21 16,22 0-16,-43-21 0,21 21 0,1 0 15,-22 0-15,0 1 0,0-1 16,-21 21-16,0-21 0,0 0 0,0 22 15,-21-22-15,0 0 0,0 0 16,-22 0-16,22 1 0,-21-1 0,0 0 16,-1 0-16,-20-21 15,20 0-15,-20 21 0,21-21 0,-22 0 16,22 0-16,-22 0 0,22 0 16,0-21-16,-1 0 0,1 21 0,21-21 15,-22 0-15,22-1 0,0 1 16,0 0-16,0-21 0,0 21 0,-1-1 15,22 1-15,-21 0 0,21 0 16,0 0-16,0 0 0,0-1 0,0 1 16,21 0-16,1 21 15,-1 0-15,0-21 0,0 21 16,0 0-16,0 0 0,1 0 16,20 0-16,-21 0 0,21 0 0,1 0 15,-22 0-15</inkml:trace>
  <inkml:trace contextRef="#ctx0" brushRef="#br0" timeOffset="169203.54">3133 10964 0,'0'0'0,"0"22"47,0-1-47,0 0 16,0 0-16,0 0 0,0 0 15,-22 22-15,22-22 0,0 0 0,-21 0 16,21 0-16,0 22 0,0-22 0,0 0 16,-21 0-16,21 0 0,0 1 15,0-1-15,0 0 16,0-42 15,0 0-31,0-1 16,0 1-16</inkml:trace>
  <inkml:trace contextRef="#ctx0" brushRef="#br0" timeOffset="169537.36">3281 10774 0,'0'0'15,"0"21"1,0 0 0,21-21 46,0 0-62,0 0 0,-21-21 16,21 21-16,1-21 15,-22 0 1,-22 21 0,1 0-1,0 0-15,0 0 16,0 0-16,21 21 16,-21 0-1,-1-21-15,22 21 16</inkml:trace>
  <inkml:trace contextRef="#ctx0" brushRef="#br0" timeOffset="170397.36">3535 10901 0,'0'0'0,"0"21"0,0 0 16,21-21-16,-21 21 0,21-21 15,0 0-15,0 0 16,1 0-16,-1 0 0,0 0 0,0 0 16,21 0-16,-20 0 0,20 0 15,0 0-15,-21 0 0,22-21 16,-1 21-16,-21-21 0,22 21 0,-22-21 16,0 21-16,0-21 0,0 21 15,0-21-15,-21-1 16,-21 22 15,0 22-31,21-1 0,-21-21 0,0 21 16,0 0-16,-1 21 0,1-20 15,0-1-15,0 21 0,0 0 0,0 1 16,-22-1-16,22 0 16,-21 1-16,21-22 0,-22 21 0,22 1 15,0-22-15,0 0 0,21 0 0,-21 0 16,42-42 15,0 21-15,-21-21-16,21 0 0,0 0 0,-21-1 15,21 1-15,-21 0 0,22 0 16,-22 0-16,0 0 0,21 21 0,-21-22 16,0 1-16,21 21 15,0 0 1,0 21-16,-21 1 0,21-1 15,1-21-15,-22 21 0,21 0 16,0 0-16,0 0 0,-21 1 0,21-1 16,0 0-16,1 0 0,-1 0 15,0 0-15,0-21 16,0 0-16,0 0 0,1 0 16,-1 0-16,0 0 0,0 0 15,21-21-15,-20 0 0,-1 21 0,0-21 16,21 0-16,-21-22 0,1 22 15,20 0-15,-21-21 0,0 21 0,0-22 16,-21 1-16,22 21 0,-22-22 0,0 22 16,0-21-16,0 21 15,0-22-15,0 22 0,0 0 0,0 0 16,-22 21-16,22-21 16,-21 21-16,0 0 0,21 21 0,-21-21 15,21 21-15,-21 0 0,21 22 0,0-22 16,0 21-16,0-21 0,0 22 15,0-1-15,0-21 0,21 21 0,0-20 16,0 20-16,-21-21 0,21 0 16,1 0-16,-1 1 0,0-1 15,0 0-15,0-21 0,0 0 16,1 0-16,-1 0 16,0 0-16,0 0 0,0 0 15,64-42-15</inkml:trace>
  <inkml:trace contextRef="#ctx0" brushRef="#br0" timeOffset="170740.17">6604 10986 0,'0'-22'16,"0"1"0,-21 21-1,21 21 1,0 1-16,0-1 0,0 0 16,-21 21-16,21 1 0,0-22 0,-22 21 15,22 0-15,0 1 0,0-22 16,0 21-16,-21-21 0,21 22 0,-21-22 15,21 0-15,-21 0 0,21 0 0,0 1 16,0-1-16,21-42 47,0-1-47,0 22 0</inkml:trace>
  <inkml:trace contextRef="#ctx0" brushRef="#br0" timeOffset="171179.43">7260 10964 0,'0'0'0,"0"-21"15,-21 21 1,0 0 0,-22 0-16,22 21 0,0-21 15,0 22-15,-21-1 0,20 0 16,1 0-16,0 0 0,0 0 15,0 1-15,21-1 0,0 0 0,0 0 16,0 0-16,0 0 16,21-21-16,0 0 0,0 0 15,0 0-15,1 0 0,-1 0 0,0 0 16,21 0-16,-21 0 0,1 0 16,-1 0-16,21 0 0,-21 22 0,0-22 15,1 21-15,-1-21 0,-21 21 0,21 0 16,-21 0-1,0 0-15,0 1 0,0-1 16,-21-21-16,21 21 0,-21 0 0,-1-21 16,1 21-16,0-21 0,0 21 15,0-21-15,0 0 0,-1 0 0,1 0 16,0 0-16,0 0 0,0 0 16,0 0-16,-1 0 0,1 0 15,0 0-15,0 0 16,21-21-16,0 0 0,-21 0 15,21 0-15,-21 21 0</inkml:trace>
  <inkml:trace contextRef="#ctx0" brushRef="#br0" timeOffset="171396.26">6837 10774 0,'0'0'0,"0"-21"0,-21 21 16,-1 0 0,22-21-16,-21 21 15</inkml:trace>
  <inkml:trace contextRef="#ctx0" brushRef="#br0" timeOffset="173875.82">8276 11261 0,'0'21'15,"21"-21"1,0 0-16,1-21 0,-1 21 16,-21-21-16,21-1 0,0 1 15,21 0-15,-20 0 0,-1 0 16,21 0-16,-21-1 0,0 1 0,22 0 16,-22-21-16,21 21 0,-21-1 15,1-20-15,-1 21 0,0-21 0,-21-1 16,0 22-16,0-21 0,21-1 0,-21 1 15,0 21-15,0-21 0,0 20 16,0-20-16,0 21 0,0 0 0,0 0 16,-21-1-16,21 1 0,-21 21 15,21-21-15,-21 42 16,21 0 0,-22 1-16,22-1 0,0 0 15,-21 21-15,21 1 0,-21-1 0,21-21 16,-21 43-16,21-22 0,-21 0 15,21 1-15,0-1 0,0 21 0,0-20 16,-21 20-16,21 1 0,-22-1 0,22 1 16,-21-1-16,21 1 0,0-1 15,-21 22-15,0-22 0,0 1 0,21-1 16,0 22-16,-21-21 0,-1 20 0,22-20 16,-21 20-16,21-20 0,-21-1 15,21-20-15,0 20 0,0-20 0,0-1 16,0 0-16,0-21 0,0 1 0,0-1 15,0 0-15,21-21 16,0 0-16,1 0 16,-1 0-16,0 0 0,0-21 0,0 0 15,0-22-15,22 22 0,-22 0 16,21-21-16,-21-1 0,22 1 0,-22 0 16,0-22-16,0 22 0,-21-22 0,0 1 15,0 20-15,0-20 0,0 21 16,-21-22-16,0 22 0,-21-1 0,20 1 15,-20 0-15,0-1 0,-1 1 0,22 21 16,-21-21-16,0 20 0,20 1 16,1 21-16,0-21 0,0 0 0,0 21 15,21-21 1,21 21 0,0-21-16,0 21 15,22 0-15,-22-22 0,21 1 16,0 21-16,1-21 0,-1 0 0,0 0 15,1 0-15,20-1 0,-20 1 0,-1 0 16,21 0-16,-20 0 0,-1 0 16,0-22-16,-20 22 0,-1 0 0,0 0 15,0 21-15,0-21 0,-21-1 16,0 1-16,21 21 0,-21-21 16,0 42 15,0 0-31,0 1 15,0-1-15,0 0 0,0 0 0,0 21 16,0-20-16,0 20 0,0-21 16,22 0-16,-1 22 0,-21-22 0,21 0 15,0 0-15,0 0 0,0-21 0,-21 21 16,22-21-16,-1 22 0,0-22 16,0 0-16,0 0 0,0 0 15,1-22-15,-22 1 0,21 21 16,0-21-16,21 0 0,-21 0 0,1-22 15,-1 22-15,21-21 0,-21 21 16,0-22-16,22 22 0,-22 0 16,0-21-16,21 21 0,-20-22 0,-1 22 15,0 0-15,0 21 0,0-21 0,0 21 16,-21-21-16,22 21 16,-1 0-16,-21 21 0,0 0 15,0 0-15,0 0 0,0 0 0,0 1 16,0-1-16,0 0 0,0 21 15,0-21-15,-21 1 0,-1 20 0,22-21 16,-21 0-16,21 22 0,-21-22 16,21 0-16,-21-21 0,21 21 0,0 0 15,21-21 17,0 0-32,0-21 15,1 0-15,-1 0 0,0 0 0,0-1 16,0 1-16,0 0 0,1-21 15,-1 21-15,0-22 0,0 22 0,0-21 16,0 21-16,1-1 0,-1-20 0,0 21 16,-21 0-16,0 0 0,0-1 15,21 22-15,-42 22 32,21-1-17,-21 0-15,21 0 0,0 0 16,-21 0-16,21 1 0,0-1 0,0 0 15,0 0-15,0 0 0,0 0 16,0 1-16,21-1 0,0 0 0,-21 0 16,21 0-16,0 0 0,0-21 15,22 22-15,-22-22 0,0 21 0,21-21 16,-20 0-16,20 0 0,0 0 0,-21 0 16,22 0-16,-1-21 0,-21-1 15,22 22-15,-22-21 0,21 0 0,-21 0 16,0 0-16,22 0 0,-22-1 0,-21 1 15,21 0-15,-21 0 0,21-21 16,-21 20-16,0 1 0,0 0 16,0 0-16,0 0 0,0 0 0,-21 21 31,0 0-31,0 21 16,0 0-16,21 0 0,-22 0 15,22 0-15,0 1 0,0-1 16,0 0-16,0 0 0,0 0 0,0 0 15,0 1-15,22-1 0,-22 0 16,21 0-16,0-21 0,21 21 16,-21 0-16,1-21 0,20 0 0,-21 0 0,21 0 15,-20 0-15,20 0 16,-21 0-16,21 0 0,1 0 0,-1-21 16,-21 21-16,22-21 0,-1 21 0,-21-21 15,21 0-15,-20 21 0,20-21 16,-21-1-16,0 22 0,0-21 0,1 0 15,-1 0-15,0 0 0,-21 0 0,21-1 16,-21 1-16,0 0 0,0 0 16,0 0-16,0 0 0,0-1 0,-21 22 15,0 0-15,0 0 16,-1 0-16,-20 0 16,21 0-16,-21 22 0,-1-22 0,22 21 15,-21 0-15,21 0 0,-22 0 0,22 0 16,0 1-16,21-1 0,0 0 15,0 0-15,0 0 0,0 0 0,0 1 16,21-1-16,0 0 16,0-21-16,1 0 0,-1 21 0,0-21 15,0 0-15,21 0 0,-20 0 0,-1 0 16,0 0-16,0 0 0,0-21 16,0 0-16,1 21 0,-1-21 0,0-1 15,0 1-15,-21 0 0,21 0 0,0 0 16,-21 0-16,0-22 0,22 1 15,-1 0-15,-21-1 0,21 1 16,-21 0-16,0-1 0,0-20 0,21 20 16,0-20-16,-21 21 0,0-1 15,0 1-15,21 0 0,-21-1 0,22 22 16,-22 0-16,0 0 0,0 0 16,0-1-16,0 44 31,0-1-31,0 0 15,-22 21-15,1-21 0,21 22 0,0 20 16,-21-20-16,0-1 0,0 21 16,21-20-16,-21 20 0,21-20 0,0-1 15,0 0-15,0 1 0,0-1 16,0-21-16,0 21 0,0-20 0,21 20 16,0-21-16,-21 0 0,21 0 15,0 1-15,0-22 0,-21 21 0,22-21 16,-1 0-16,0 0 0,0 0 15,0 0-15,0 0 0,1 0 16,-1 0-16,0-21 0,0 21 0,0-22 16,22 1-16,-22 0 0,0 0 15,0-21-15,0 20 0,0-20 0,1 21 16,-22-21-16,0-1 0,0 22 0,0-21 16,0 21-16</inkml:trace>
  <inkml:trace contextRef="#ctx0" brushRef="#br0" timeOffset="175332.26">9652 10372 0,'0'21'47,"0"0"-31,0 0-16,0 0 15,0-42 48,0 0-47,0 0-16,0 0 15,0 0-15,0-1 16,0 1-1,-21 42 1,0 1 0,-1-1-16,22 0 0,0 0 15,0 0-15,0 0 16,0 1-16,0-1 0,0 0 31,22-21-31,-1 0 16,0 0-16,-21-21 15,21 21-15,0 0 0,-21-21 16,0-1-16,0 1 0,0 0 16,0 0-1,-21 21 1,0 0 15,21 21-31,-21-21 0,21 21 16,-21-21-16,21 21 15,-22-21-15,22 22 0,0-1 16</inkml:trace>
  <inkml:trace contextRef="#ctx0" brushRef="#br0" timeOffset="177452.35">13462 10964 0,'0'0'0,"21"22"15,0-22 1,0 0-1,1-22 1,-1 1-16,0 21 0,-21-21 16,21 0-16,0 21 0,-21-21 0,21 0 15,-21-1-15,22 22 0,-22-21 16,0 0-16,0 0 0,0 0 0,0 0 16,0-1-16,0 1 0,-22 0 15,1 0-15,-21 0 0,21 0 16,-22 21-16,22 0 0,-21 0 0,0 0 15,-1 0-15,22 0 0,-21 21 16,-1-21-16,22 21 0,-21 0 0,21 21 16,-22-20-16,22 20 0,0-21 0,0 0 15,21 22-15,0-22 0,0 21 16,0-21-16,0 0 0,0 1 0,0-1 16,21 0-16,0-21 0,0 21 0,1-21 15,-1 0-15,0 0 0,0 0 16,0 0-16,0 0 0,22 0 0,-22 0 15,0 0-15,21 0 0,-20-21 16,-1 0-16,0 21 0,21-21 16,-21-1-16,1 1 0,-1 0 0,0 0 15,0 0-15,0 0 0,0-1 0,1 1 16,-22 0-16,0 0 0,0 0 16,21 0-16,-21-1 0,0 44 31,0-1-16,0 21-15,0-21 0,0 0 0,0 1 16,0 20-16,0-21 0,0 0 16,0 0-16,0 1 0,0-1 15,21 0-15,0 0 0,0-21 0,0 21 16,1-21-16,20 0 0,0 0 16,-21 0-16,22 0 0,-1 0 0,0 0 15,1 0-15,-22 0 0,21 0 0,1-21 16,-22 0-16,21 21 0,-21-21 15,22 0-15,-22 21 0,0-22 0,0 1 16,0 0-16,-21 0 0,0 0 0,21 0 16,-21-1-16,0 1 0,0 0 15,0 0-15,0 0 0,0 0 0,-21 21 32,21 21-17,-21 0-15,21 21 0,-21-21 16,21 1-16,-21-1 0,21 0 0,0 0 15,0 0-15,-21 0 0,21 1 16,0-1-16,0 0 0,0 0 16,-22-21-16,44 0 47,-1-21-47,0 0 15,-21 0-15,21-1 0,0 1 0,-21 0 16,21 0-16,1 0 0,-1 0 0,-21-1 15,21 1-15,0-21 16,0 21-16,0 0 0,1-1 0,-1 22 16,0 0-16,0 0 0,0 0 0,0 0 15,1 0-15,-1 0 0,0 22 16,0-1-16,0 0 0,0 0 0,1 0 16,-1 0-16,21 1 0,-21-1 15,0 0-15,1 0 0,-1 0 0,0-21 16,0 21-16,-21 1 0,21-22 0,0 0 15,1 0-15,-1 0 16,0 0-16,0 0 0,0 0 16,0-22-16,1 22 0,-1-21 15,0 0-15,0 0 16,0 21-16,22-21 0,-22-22 0,0 22 16,21 0-16,-21 0 0,1-21 15,20 20-15,-21 1 0,0 0 0,22 0 16,-22 21-16,0-21 0,0 21 0,0 0 15,0 0-15,1 0 0,-22 21 16,21 0-16,-21 0 16,0 0-16,0 1 0,0-1 0,21 0 15,-21 0-15,0 0 16,0 0-16,0 1 16,0-44 30,0 1-30,0 0-16,0 0 16,0 0-16,0 0 0,-21-1 0,21 1 15,-21 0-15,-1 0 0,1 0 16,0 0-16,21-1 0,-21 22 0,0 0 16,0-21-16,-1 21 0,1 0 15,0 0-15,0 21 0,0 1 0,0-22 16,-1 21-16,1 21 0,-21-21 15,21 0-15,0 1 0,-1-1 16,1 21-16,21-21 0,0 0 0,0 1 16,0-1-16,0 0 0,0 0 0,0 0 15,0 0-15,0 1 16,21-22-16,1 0 0,-1 21 0,0-21 16,0 0-16,0 0 0,0 0 15,1 0-15,-1 0 0,21 0 16,-21-21-16,0 21 0,1-22 0,-1 1 15,21 0-15,-21 0 0,0 0 16,1-22-16,-1 22 0,0-21 16,0 0-16,0-1 0,0 1 0,22 0 15,-22-22-15,0 22 0,0-1 16,0 1-16,-21 0 0,22 21 0,-22-22 16,21 22-16,-21-21 0,0 21 15,0-1-15,0 44 31,-21-1-31,-1 21 0,1 0 16,21 1-16,0-1 0,0 0 0,-21 1 16,21 20-16,0-20 0,0-1 15,0 0-15,0 1 0,0-1 0,0-21 16,0 21-16,21-20 0,0 20 0,1-21 16,-1 0-16,0 0 15,0-21-15,0 22 0,0-1 0,1-21 16,-1 0-16,0 0 0,0 0 0,0 0 15,0 0-15,1 0 16,-1-21-16,0 21 0,-21-22 0,21 1 16,21 0-16</inkml:trace>
  <inkml:trace contextRef="#ctx0" brushRef="#br0" timeOffset="179443.6">18436 10880 0,'21'0'15,"0"0"-15,1 0 16,-1 0-16,-21-21 0,21 21 0,0-22 15,-21 1-15,21 21 0,-21-21 16,21 0-16,-21 0 0,0 0 0,0-1 16,22 1-16,-22 0 0,0 0 0,0 0 15,0-22-15,0 22 16,-22 0-16,1-21 0,0 21 0,-21-1 0,-1 1 16,1 0-16,0 0 0,-1 21 15,1 0-15,-21 0 0,20 0 16,1 0-16,0 21 0,-1 0 0,1 0 15,21 1-15,-22 20 0,22 0 16,0-21-16,0 22 0,21-1 0,0-21 16,0 22-16,0-22 0,0 21 0,0-21 15,0 0-15,0 1 0,21-1 16,0 0-16,-21 0 0,21-21 0,1 0 16,-1 21-16,0-21 0,0 0 15,21 0-15,-20 0 0,20 0 0,-21-21 16,21 0-16,1 0 0,-1 0 15,-21-1-15,22 1 0,-1 0 16,0-21-16,1 21 0,-1-22 0,-21 1 16,21 0-16,-20-22 0,-1 22 0,21-1 15,-21-20-15,-21 21 0,21-1 16,-21 1-16,22 0 0,-22-1 0,0 22 16,0-21-16,0 21 0,0-1 15,-22 22 1,1 0-16,0 22 0,21-1 15,-21 21-15,21-21 0,-21 22 16,21 20-16,0-21 0,0 1 16,0 20-16,0-20 0,0 20 0,0-21 15,0 1-15,0-1 0,0 0 16,21 1-16,0-1 0,21-21 0,-20 0 16,20 1-16,0-1 0,-21 0 15,22 0-15,20-21 0,-20 0 0,-1 0 16,0 0-16,1 0 0,-1 0 0,0-21 15,22 0-15,-22 21 0,0-21 16,1-1-16,-1 1 0,-21-21 0,22 21 16,-22-22-16,0 22 0,-21-21 0,0 0 15,0-1-15,0 1 0,0 0 16,0 20-16,0 1 0,-21-21 16,0 42-16,21-21 0,-22 21 15,1 0-15,0 0 0,0 21 0,0-21 16,0 21-16,-1 21 0,1-20 0,0-1 15,0 21-15,21 0 0,0-20 16,-21 20-16,21-21 0,-21 21 0,21-20 16,0-1-16,0 0 0,0 0 0,0 0 15,0 0-15,21-21 16,0 0-16,0 0 0,0 0 0,0 0 16,1 0-16,-1 0 0,0-21 15,0 0-15,0 0 0,0 0 16,1 0-16,-1-1 0,0-20 15,-21 21-15,0-21 0,21 20 16,-21-20-16,21 0 0,-21 21 0,0-1 16,0 1-16,0 0 0,0 0 0,0 42 31,0 21-31,0-20 16,0-1-16,0 0 0,0 21 15,0-21-15,0 22 0,0-22 0,21 0 16,-21 21-16,22-20 0,-1-1 0,0 0 15,0-21-15,0 21 0,0-21 16,22 0-16,-22 0 0,0 0 0,0 0 16,22 0-16,-22 0 0,0 0 0,0 0 15,21 0-15,-20-21 16,-1 0-16,0 0 0,0-1 0,0 1 16,-21-21-16,21 0 0,1-1 0,-22 1 15,0 0-15,21-22 0,-21 22 16,21-1-16,-21 1 0,0-21 0,21 20 15,0 1-15,0 0 0,-21 20 16,0-20-16,0 21 0,22 0 0,-22 0 16,0 42-1,0 0-15,0 0 0,0 0 16,0 22-16,0-1 0,-22 0 0,22 1 16,-21-1-16,21 0 0,0 1 15,-21 20-15,21-21 0,0 1 16,0 20-16,0-20 0,0-1 0,0 0 15,0-21-15,21 22 0,0-22 16,1 21-16,-1-21 0,21 1 0,-21-22 16,22 21-16,-22-21 0,21 0 0,-21 0 15,22 0-15,-1 0 0,-21 0 16,21 0-16,1 0 0,-22-21 0,21 21 16,1-22-16,-22 1 0,21 0 0,-21-21 15,0 21-15,1-22 0,-1 1 16,0 21-16,-21-22 0,21 1 15,-21 0-15,0-1 0,0 22 0,0-21 16,0 21-16,-21 0 0,0 21 16,0 0-16,-1 0 0,-20 0 0,21 0 15,0 21-15,-22 0 0,22 0 16,-21 21-16,21-20 0,0 20 0,-1-21 16,1 0-16,21 22 0,-21-22 0,21 0 15,0 0-15,0 0 0,0 0 16,0 1-16,0-1 0,21-21 15,0 21-15,1-21 0,-1 0 16,0 0-16,0 0 16,0-21-16,0 21 0,-21-21 0,22-1 15,-1 1-15,-21 0 16,21 0-16,0 0 0,-21 0 0,21-22 16,0 22-16,-21-21 0,22 21 0,-22-1 15,0 1-15,0 0 0,21 21 16,-21 21-1,0 0-15,0 1 0,0 20 16,0-21-16,0 21 0,0-20 0,0 20 16,0-21-16,0 21 0,0-20 0,21-1 15,0 0-15,-21 0 0,21 0 16,0-21-16,1 21 0,-1-21 16,0 0-16,0 0 15,0 0-15,0 0 16,1-21-16,-22 0 15,21 0-15,-21 0 0,0-22 0,0 22 16,0-21-16,0 0 0</inkml:trace>
  <inkml:trace contextRef="#ctx0" brushRef="#br0" timeOffset="179691.46">20087 10202 0,'0'0'0,"0"22"15,21-22 1,22 0-16,-22 0 16,0 0-16,21 0 0,-21 0 0,22 0 15,-1 0-15,0-22 0,1 22 0,-1-21 16,-21 21-16,22 0 0,-1 0 15,-21-21-15,0 21 0,0 0 0,22 0 16,-22-21-16,0 21 0</inkml:trace>
  <inkml:trace contextRef="#ctx0" brushRef="#br0" timeOffset="180663.59">22140 10626 0,'0'0'0,"21"21"0,1-21 15,-1 0-15,0 0 16,0-21 0,-21 0-16,21-1 0,0 22 0,-21-21 0,0 0 15,22 0-15,-22 0 16,21-22-16,-21 22 0,0-21 0,0 21 15,0 0-15,0-22 0,0 22 0,-21-21 16,21 21-16,-22-1 0,1 1 16,0 21-16,0 0 0,0 0 0,0 0 15,-1 0-15,-20 0 0,21 0 16,0 21-16,-22 1 0,1-1 0,21 21 16,-21-21-16,20 22 0,1-1 0,0-21 15,0 21-15,0 1 0,21-22 16,0 0-16,0 21 0,0-20 15,0-1-15,21 0 0,-21 0 16,21-21-16,0 21 0,0-21 0,1 0 16,-1 0-16,0 0 0,0 0 0,0 0 15,0 0-15,1-21 0,-1 0 16,0 0-16,0 0 0,0-1 0,0 1 16,-21-21-16,22 21 0,-1-22 15,-21 22-15,21-21 0,-21 21 0,0 0 16,0-1-16,0 1 0,21 21 15,-21 21 1,0 22 0,0-22-16,0 0 0,0 21 15,0-20-15,0 20 0,0 0 0,0-21 16,0 1-16,21 20 0,0-21 0,1 0 16,-22 0-16,21 1 0,0-1 15,0-21-15,0 0 0,-21 21 0,21-21 16,1 0-16,-1 0 15,0-21-15,0 0 16,0-1-16,0 1 0,1 0 16,-1-21-16,0 21 0,21-1 15,-21-20-15,1 21 0,20 0 0,0-22 16,-21 22-16,22 0 0,-1 21 16,-21-21-16,22 21 0,-22 0 15,0 0-15,0 21 0,0-21 0,0 42 16,-21-20-16,0-1 0,22 21 15,-22-21-15,0 22 0,0-1 0,0-21 16,0 21-16,-22-20 0,1-1 16,21 0-16,-21 0 0,0 0 0,0 0 15,0-21-15,-1 22 0,1-22 16,0 0 0,21-22-1,0 1-15,0 0 0,0 0 16,0 0-16,21 0 15,0-22-15,1 22 0,-1-21 0,21 21 16,-21-22-16,0 1 0,22 0 16,-22-1-16,0 1 0,21 21 0,-20-22 15,-1 22-15,0 0 0,21 0 0,-21 0 16,1 21-16,-1-21 0,0 21 16,0 0-16,0 0 0,0 0 15,1 0 1,-22 21-16,21-21 0</inkml:trace>
  <inkml:trace contextRef="#ctx0" brushRef="#br0" timeOffset="181053.37">23453 10456 0,'0'0'0,"0"43"16,0-22-16,21-21 31,0 0-15,0 0-16,0 0 0,0 0 0,1 0 15,-22-21-15,21 0 0,0 21 16,0-22-16,0 1 0,0 0 0,1 0 16,-22 0-16,0 0 0,21-1 0,-21-20 15,0 21-15,0 0 0,0 0 16,-21 21 0,-1 0-16,1 0 0,0 21 0,-21 0 15,21 0-15,-22 0 0,1 22 16,21-22-16,-22 21 0,22 0 0,0-20 15,0 20-15,21-21 0,-21 21 16,21-20-16,0-1 0,0 0 0,0 0 16,0 0-16,21 0 0,0-21 15,0 0-15,0 0 16,1 0-16,20 0 0,-21 0 0,0 0 16,0-21-16,22 0 0,-22 21 15,0-21-15,0 0 0,0 21 0,1-21 16,-1-1-16,0 1 0,-21 0 15,0 0-15</inkml:trace>
  <inkml:trace contextRef="#ctx0" brushRef="#br0" timeOffset="182963.32">1863 13589 0,'0'0'0,"0"21"16,-22-21-16,22-21 31,0 0-31,0 0 15,22 0-15,-1-22 0,0 22 16,0-21-16,21-1 0,-20 1 0,20 0 16,-21-1-16,0 1 0,22 0 15,-22-22-15,0 22 0,0 0 0,0-22 16,-21 22-16,0-1 0,0 22 16,0-21-16,0 21 0,-21 0 15,0-1-15,0 22 0,0 0 16,-1 0-16,1 0 0,0 0 0,0 0 15,0 22-15,0-1 0,-1 0 16,1 21-16,21 1 0,-21-1 16,21 0-16,0 1 0,0-1 0,0-21 15,0 21-15,21 1 0,0-1 16,1-21-16,-1 0 0,0 22 0,0-22 16,0 0-16,0 0 0,-21 0 15,22-21-15,-1 22 0,-21-1 16,21-21-16,-21 21 0,0 0 15,-21-21 1,0 0 0,-1 0-16,1 0 0,0-21 15,0 21-15,0-21 0,0 21 16,-1-21-16,1-1 0,0 22 0,0-21 16,0 21-16,0 0 0,-1 0 15,22 21 16,0 1-31,22-22 0,-1 21 16,0 0-16,0 0 16,0-21-16,0 21 0,1-21 15,-1 21-15,0-21 0,0 0 16,0 0-16,22 0 0,-22 0 0,0-21 16,0 21-16,21-21 0,-20 0 15,20 0-15,0 0 0,-21-1 0,22-20 16,-1 21-16,0-21 0,-20 20 15,20-20-15,0 0 0,-21-1 0,22 1 16,-22 0-16,0-22 0,0 22 16,-21 0-16,0-1 0,0 22 0,0-21 15,0-1-15,0 22 0,-21 0 16,0 0-16,0 0 0,0 21 16,-1 0-1,1 21-15,21 0 0,0 0 16,0 22-16,0-1 0,0 0 15,0 1-15,0 20 0,0-21 0,0 1 16,0 20-16,0-20 0,0-1 16,21 0-16,1-21 0,-22 22 0,21-22 15,-21 21-15,21-21 0,0 1 16,0-1-16,0-21 0,1 21 0,-1-21 16,0 0-16,0 0 0,0 0 15,0 0-15,1 0 0,-1-21 0,0 21 16,0-21-16,0-1 15,0 22-15,1-21 0,-1 0 0,0 0 16,0 0-16,-21-22 0,0 22 0,21 0 16,-21 0-16,0 0 0,0 0 15,0-1-15,0 1 0,0 0 16,0 42 0,0 0-1,0 1-15,0-1 0,0 0 16,0 0-16,0 0 0,0 0 0,0 1 15,0-1-15,0 0 0,0 0 16,21 0-16,1 0 0,-1 1 0,0-22 16,0 0-16,0 21 15,0-21-15,22 0 0,-22 0 0,0 0 16,21 0-16,-20-21 0,-1-1 0,21 22 16,-21-21-16,0 0 0,1 0 15,-1 0-15,0 21 0,-21-43 0,21 22 16,-21 0-16,0 0 0,0 0 15,0-22-15,-21 22 0,0 0 0,0 0 16,-1-21-16,-20 20 0,21 1 16,0 21-16,0 0 0,-22-21 0,22 21 15,0 0-15,0 0 0,0 0 16,-1 21-16,1 0 0,0 1 0,0-22 16,0 21-16,21 0 0,-21 0 15,21 0-15,-22-21 0,22 21 16,0 1-16,0-1 0,-21-21 62</inkml:trace>
  <inkml:trace contextRef="#ctx0" brushRef="#br0" timeOffset="183235.94">2646 12996 0,'0'-21'0,"21"21"16,0 0-16,0-21 0,0 21 0,1 0 15,-1-21-15,0 0 0,0 21 16,21-21-16,-20 21 0,-1-22 0,21 22 16,-21-21-16,0 21 0,22-21 15,-22 21-15,0 0 0,0-21 0,0 21 16,1-21-16,-1 21 0,0 0 15,0 0-15,0 0 16,0 0 0,1 0-16,-1 21 15,0-21 1,-21 21-16,21-21 0</inkml:trace>
  <inkml:trace contextRef="#ctx0" brushRef="#br0" timeOffset="183715.17">3746 13123 0,'0'0'0,"0"-21"47,0 0-47,22 0 16,-1 21-16,0-21 0,0 0 15,0 21-15,0 0 16,1 0-16,-1 0 0,0 0 16,0 21-16,0 0 0,-21 0 15,21 0-15,1 22 0,-1-22 0,-21 0 16,0 21-16,0-21 0,0 1 16,0 20-16,0-21 0,0 0 0,0 0 15,0 1-15,0-1 0,-21 0 16,21-42 15,0 0-15,0-1-16,0 1 0,0 0 15,0 0-15,0-21 0,0 20 0,21 1 16,-21-21-16,0 21 0,0-22 16,21 22-16,-21-21 0,21 21 0,-21 0 15,0-1-15,21 1 0,-21 0 16,21 21-16,1 0 15,-1 0 1,0 0 0,-21 21-16,21-21 0,-21 21 0,21-21 15</inkml:trace>
  <inkml:trace contextRef="#ctx0" brushRef="#br0" timeOffset="184103.19">4360 13250 0,'0'0'15,"21"22"-15,-21-1 0,22-21 16,-1 21 0,0-21-16,0 0 15,0 0-15,0-21 16,1 0-16,-1 21 0,0-22 0,0 1 16,0 21-16,0-21 0,1 0 0,-1 0 15,0 0-15,-21-1 16,0 1-16,21 0 0,-21 0 0,0 0 15,0 0-15,0-1 0,0 1 16,-21 0-16,0 0 0,0 21 16,-1 0-16,1 0 0,0 0 0,-21 42 31,21-21-31,21 1 0,0 20 0,0-21 0,0 21 16,0-20-16,0 20 0,0-21 15,0 0-15,0 0 0,0 22 0,21-22 16,-21 0-16,21-21 0,0 21 0,0 0 15,0-21-15,1 0 16,-1 22-16,0-22 0,21 0 0,-21 0 16,1 0-16,20 0 0,-21-22 15,21 22-15,1-21 0,-22 0 0,21 21 16</inkml:trace>
  <inkml:trace contextRef="#ctx0" brushRef="#br0" timeOffset="184663.61">5546 13060 0,'0'0'0,"0"-21"0,21 0 16,-21-1-16,0 1 16,-21 0-16,-1 21 0,-20 0 15,21 0-15,0 0 16,0 0-16,-22 0 0,1 0 0,21 0 16,-22 21-16,22 0 0,-21 1 0,21-1 15,-22 0-15,22 0 0,0 0 16,0 0-16,0 1 0,0 20 0,21-21 15,0 0-15,0 0 0,0 1 16,42 41 0,-21-42-16,0-21 0,0 0 0,1 0 15,-1 21-15,0-21 16,0 0-16,0 0 0,0 0 0,1 0 0,-1-21 16,0 0-16,0 21 0,0-21 15,0 0-15,1 0 0,-1-1 16,-21 1-16,21 0 0,0-21 0,0-1 15,-21 1-15,21 0 0,-21-1 16,22-20-16,-1 21 0,-21-1 0,21-20 16,-21 20-16,21 1 0,0 0 0,-21 21 15,0-22-15,21 22 0,-21 0 16,0 0-16,0 0 16,0 42-1,0 0-15,0 21 0,0-21 16,0 22-16,-21 20 0,21-20 15,0 20-15,0-21 0,0 22 16,0-22-16,0 1 0,0-1 0,0 0 16,0 1-16,0-22 0,0 21 15,21-21-15,-21 0 0,22 1 0,-22-1 16,21-21-16,0 0 0,0 0 16,0 0-1,0 0-15,1 0 0,-1 0 16,-21-21-16,21-1 0</inkml:trace>
  <inkml:trace contextRef="#ctx0" brushRef="#br0" timeOffset="185115.57">7197 12996 0,'0'0'0,"0"-21"0,0 0 0,0 0 15,0 0-15,0 0 16,-22 21-16,22 21 31,-21 0-31,21 0 0,0 0 16,0 0-16,0 22 0,0-22 0,0 0 16,0 0-16,0 22 0,0-22 15,0 0-15,0 0 0,0 0 16,0 0-1,0-42 32,0 0-47,0 0 16,0 0-16,0 0 0</inkml:trace>
  <inkml:trace contextRef="#ctx0" brushRef="#br0" timeOffset="185460.1">7175 12658 0,'0'21'31,"0"0"-31,0 0 16,22-21-1,-1 0 1,0 0-16,-21-21 15,0 0 1,0 0 0,0 0-16,0-1 15,-21 22 1,21 22 31,0-1-47,0 0 15,0 0-15,0 0 16,21 0-16,0 1 16,0-22-16,-21 21 0,21-21 0</inkml:trace>
  <inkml:trace contextRef="#ctx0" brushRef="#br0" timeOffset="185916.06">7620 12806 0,'0'21'0,"0"0"16,0 0-16,0 1 16,0-1-16,0 0 0,0 0 0,0 0 15,0 22-15,0-22 0,0 0 0,0 0 16,0 0-16,0 0 0,0 1 16,0-1-16,0 0 0,0 0 15,0 0-15,0 0 16,0-42 15,0 0-15,0 0-16,0 0 0,0 0 15,0-22-15,0 22 0,0-21 16,21 21-16,0-22 0,0 1 16,1 0-16,83-85 15,-83 105-15,20 22 0,-21 0 16,0 0-16,0 0 0,1 0 15,-1 22-15,0-1 0,0 21 0,-21-21 16,0 22-16,21-1 0,-21-21 16,0 21-16,0-20 0,0-1 0,0 21 15,0-21-15,0 0 0,0 1 16,-21-1-16,21 0 16,0 0-16</inkml:trace>
  <inkml:trace contextRef="#ctx0" brushRef="#br0" timeOffset="189692.52">9483 13123 0,'0'0'16,"-22"0"-16,1 0 0,0 0 0,21-21 15,-21 21-15,21-21 16,0 0-16,-21 0 0,21 0 0,0-1 16,0 1-16,0-21 15,0 21-15,0-22 0,0 1 0,0 21 16,0-21-16,0-1 0,21 1 0,0 21 16,0-22-16,0 1 0,1 0 15,-1-1-15,21 1 0,-21 21 0,22-21 16,-1 20-16,-21 1 0,21 0 15,1 0-15,-1 21 0,-21 0 0,0 0 16,22 0-16,-22 21 0,0 0 0,-21 0 16,21 1-16,-21-1 0,0 21 15,0-21-15,0 0 0,0 1 0,0-1 16,0 0-16,0 0 0,0 0 16,0-42 30,0 0-46,0 0 0,0 0 16,0-1-16,0 1 0,0 0 16,0 0-16,-21 0 0,0-22 15,21 22-15,-21 0 0,0 0 0,-1 0 16,1 0-16,0-1 0,0 22 16,0 0-16,0 0 0,-1 0 0,-20 22 15,21 20-15,-21-21 0,20 0 0,-20 22 16,21-1-16,0 0 0,-22 1 15,22-1-15,0 21 0,0-20 16,0 20-16,0 1 0,21-22 16,-22 22-16,22-22 0,0 21 0,0-20 15,0-1-15,22-21 0,-1 22 0,-21-22 16,21 0-16,0 0 0,0 0 16,22-21-16,-22 0 0,21 0 0,-21 0 15,22 0-15,-1 0 0,0-21 16,1 21-16,-1-21 0,0 0 0,1 0 15,-22-1-15,21 1 0,0-21 0,1 21 16,-22-22-16,21 22 0,-21-21 16,1 21-16,-22-22 0,0 22 15,0-21-15,0 21 0,0 0 0,0 42 32,-22 0-17,22 0-15,-21 21 0,21-20 16,0 20-16,0-21 0,0 21 0,0-20 15,0 20-15,0-21 0,0 0 0,0 22 16,21-22-16,1 0 0,-1 0 16,0-21-16,0 21 0,0-21 0,0 0 15,22 0-15,-22 0 0,21 0 0,-21 0 16,22 0-16,-22 0 16,21 0-16,-21-21 0,1 0 0,20 0 15,-21 0-15,0-1 0,0 1 0,1 0 16,-1-21-16,-21-1 0,0 22 15,0-21-15,0 0 0,0-22 0,0 22 16,-21-1-16,-1 22 0,1-21 16,0 0-16,-21 20 0,21 1 0,-1 0 15,-20 21-15,21 0 0,-21 0 0,20 0 16,-20 21-16,21 0 0,0 1 16,0-1-16,-1 21 0,1 0 0,21 1 15,-21-1-15,21 0 0,0 1 16,0-1-16,0 0 0,21 1 15,0-22-15,1 21 0,-1-21 0,0 1 16,0-1-16,0 0 0,22 0 16,-1 0-16,-21-21 0,21 0 0,1 0 15,-1 0-15,0 0 0,1 0 0,-1 0 16,0-21-16,1 0 0,-1 0 16,0 0-16,1-1 0,-1 1 0,0 0 15,-20-21-15,-1 21 0,21-22 0,-42 1 16,21 0-16,-21-1 0,0 22 15,0-21-15,0 21 0,0-1 0,0 1 16,0 0-16,-21 42 16,0 0-1,21 22-15,0-22 0,-21 21 0,21-21 16,-21 22-16,21-1 0,0 0 16,0-20-16,0 20 0,0-21 0,0 0 15,0 22-15,0-22 0,0 0 16,0 0-1,0-42 17,0 0-32,21 21 0,-21-21 15,21-1-15,-21-20 0,21 21 0,-21 0 0,0-22 16,21 1-16,-21 0 0,21 21 16,-21-22-16,0 1 0,22 0 15,-1 20-15,0 1 0,-21 0 0,21 21 16,0 0-16,0 21 15,-21 0-15,0 22 0,22-22 16,-1 0-16,-21 21 0,21 1 16,-21-22-16,21 21 0,0-21 0,-21 1 15,21-1-15,1 21 0,-1-42 0,0 21 16,0 0-16,0 1 0,0-22 16,22 0-16,-22 0 0,0 0 0,21 0 15,-20 0-15,-1 0 0,21 0 0,-21-22 16,0 1-16,22 0 0,-22 0 15,0 0-15,21-22 0,-20 1 16,-1 0-16,0-1 0,0 1 0,-21-21 16,21 20-16,0-20 0,-21 20 15,22-20-15,-22 21 0,21-22 0,-21 22 16,0-1-16,0 22 0,0 0 16,0 0-16,-21 42 15,-1 0-15,1 22 0,0-1 16,0 0-16,0 1 0,0-1 15,-1 0-15,22 22 0,0-22 0,0 22 16,0-22-16,0 0 0,0 1 0,22-1 16,-1 0-16,0 1 0,0-22 15,0 21-15,0-21 0,1 0 16,-1 1-16,0-22 0,0 21 0,0-21 16,0 21-16,1-21 0,-22 21 15,21-21-15,0 0 0,0 0 16,0 0-16,0 0 0,1 0 15,-1 0-15,0 0 0,0-21 16,0 21-16,0-21 0,1 21 0,-1-21 16,0-1-16,0 1 0,0 0 15,0 0-15,1 0 0,-1-22 16,-21 22-16,0 0 0,21-21 0,-21 21 0,0-22 16,21 22-16,-21 0 15,0 0-15,0 0 0,0-1 16,0 44-1,0-1 1,0 0-16,-21 0 0,21 0 16,0 22-16,0-22 0,0 0 15,0 0-15,0 0 0,0 0 0,0 1 16,21-1-16,0 0 0,0-21 0,-21 21 16,22-21-16,-1 0 0,0 0 15,0 0-15,0 0 16,0 0-16,1 0 0,-1 0 0,0-21 15,0 0 1,0 0-16,0-1 0,1 1 0,-22 0 16,21 0-16,0-21 0,-21-1 0,0 22 15,21-21-15,-21 21 0,21-22 16,-21 22-16,0 0 0,0 0 16,0 42-1,-21 0-15,0 0 16,21 0-16,0 22 0,0-22 0,-21 0 15,21 21-15,-21-20 0,21-1 16,0 0-16,-22 0 0,22 0 0,0 0 16,0 1-16,0-1 0,0-42 62,0-1-62,22 1 16,-22 0-16,21 0 0,0 0 0,0 0 15,-21-22-15,21 22 0,0-21 0,1 21 16,-1-22-16,-21 22 0,21 0 16,0 0-16,0 0 0,0 21 15,1 0 1,-22 21-16,0 0 0,0 0 0,0 0 16,21 22-16,0-22 0,-21 21 15,21-21-15,0 0 0,-21 22 16,21-22-16,1 0 0,-1 0 0,0 0 15,0-21-15,0 22 0,0-1 0,22-21 16,-22 0-16,0 0 0,0 0 16,0 0-16,1 0 0,-1 0 0,0 0 15,0 0-15,21-21 0,-20-1 16,-1 1-16,0 0 0,-21 0 16,21 0-16,0 0 0,0-22 0,-21 22 0,0-21 15,22 21-15,-1-22 0,-21 22 16,0 0-16,0 0 0,0 42 31,0 0-15,0 0-16,0 0 0,0 22 0,0-22 15,0 0-15,0 0 0,0 22 16,0-22-16,0 0 0,21 0 0,0 0 16,-21 0-16,21-21 0,0 22 0,1-1 15,-1-21-15,0 0 16,0 0-16,0 0 0,0 0 0,1 0 15,-1 0-15,0 0 0,0 0 16,0-21-16,0-1 0,1 1 16,-1 0-16,-21 0 0,21-21 0,-21 20 0,21-20 15,-21 0-15,0-1 16,0 1-16,0 0 0,0 21 0,0-22 16,0 1-16,-21 21 0,0 0 0,0-1 15,-1 1-15,1 21 0,0 0 16,0 0-16,-21 0 0,20 0 0,1 0 15,0 21-15,0 1 0,-21-1 16,42 0-16,-22 0 0,22 21 0,-21-20 16,21 20-16,0-21 0,0 21 0,0-20 15,0 20-15,0-21 0,0 21 16,21-20-16,1-1 0,-1 0 16,0 0-16,0 0 0,0 0 0,0-21 15,22 22-15,-22-22 0,0 0 16,21 0-16,-20 0 0,20 0 0,-21 0 15,21 0-15,-20-22 0,-1 22 16,21-21-16,-21 0 0,22 0 0,-22 0 16,0 0-16,0-22 0,21 22 0,-20-21 15,-1 21-15,0-22 0,-21 22 16,21 0-16,-21 0 0,21 0 0,0-1 16,-21 44-1,0-1 1,0 0-16,0 21 15,0-21-15,0 1 0,-21-1 16,21 21-16,0-21 0,0 0 0,0 1 16,0 20-16,0-21 0,21 0 15,-21 0-15,0 1 0,22-1 16,-1-21-16,0 0 16,0 0-16,0 0 15,0 0-15,1 0 0,-1 0 16,-21-21-16,21-1 0,0 1 0,-21 0 15,21 0-15,0 0 0,-21 0 16,22-22-16,-22 22 0,0-21 16,21 21-16,0-22 0,-21 22 0,0 0 0,0 0 15,0 0-15,21-1 0,-21 44 32,0-1-32,0 0 15,0 0-15,0 0 0,-21 0 16,21 22-16,0-22 0,0 0 0,0 0 15,0 22-15,0-22 0,0 0 16,0 0-16,0 0 0,0 0 16,0 1-16,21-22 0,0 0 0,0 21 15,1-21-15,-1 0 16,0 0-16,0 0 0,0 0 0,0 0 16,1-21-16,20-1 0,-21 22 15,0-21-15,0 0 0,22 0 16,-22 0-16,0-22 0,0 22 15,43-63-15,-43 62 0,0-20 16,-21 0-16,21 21 0,0-22 0,-21 22 16,22 0-16,-22 0 0,0 0 0,0-1 15,-22 22 1,1 0-16,0 22 0,0-1 16,0 0-16,21 0 0,0 21 0,0-20 15,0-1-15,0 21 0,0-21 16,0 22-16,21-22 0,0 0 15,-21 0-15,0 0 0,21 0 16,0 1-16,-21-1 0,0 0 0,0 0 16,0 0-16,0 0 15,0 1-15,0-1 16,-21-21 0,0 0-16,0 0 15,0 0-15,0 0 0,-1 0 16,1 0-16,21-21 0,-21 21 0,0-22 15,0 22-15,0-21 0,-22 0 16,22 21-16,0-21 0</inkml:trace>
  <inkml:trace contextRef="#ctx0" brushRef="#br0" timeOffset="189987.35">13293 11980 0,'0'0'15,"-22"0"-15,1 0 16,21-21-16,-21 21 15,0 0 17,0 0-32,0 0 15,-1 0-15,1 0 16,0 0-16,0 0 0</inkml:trace>
  <inkml:trace contextRef="#ctx0" brushRef="#br0" timeOffset="190292.18">11303 12531 0,'0'0'0,"-21"0"0,21 21 16,21-21-1,0 0-15,0 0 16,0 0-16,1 0 0,20 0 16,-21 0-16,21 0 0,1 0 15,-1 0-15,0 0 0,1 0 0,-1-21 16,0 21-16,1 0 0,-1 0 16,0 0-16,-20 0 0,20 0 0,-21-21 15,0 21-15,0 0 0,1 0 0,-1 0 16,-21-22-1</inkml:trace>
  <inkml:trace contextRef="#ctx0" brushRef="#br0" timeOffset="193769.24">16658 12510 0,'0'0'0,"0"-22"16,0 1 0,0 42 30,21 1-46,-21-1 0,0 0 0,0 0 16,0 0-16,21 0 0,-21 1 0,0-1 16,0 21-16,0-21 0,0 0 15,0 1-15,0-1 0,0 21 0,0-21 16,-21 0-16,21 1 16,0-1-16,0-42 46,0-1-46,0 1 0,0 0 16,0 0-16,0-21 0,0 20 16,21 1-16,-21-21 0,22 21 0,-1 0 15,0-22-15,0 22 0,-21 0 0,21 0 16,0 0-16,1-1 0,-1 22 16,0 0-16,0 0 0,0 0 0,0 0 15,1 0-15,-22 22 16,21-1-16,-21 0 0,0 0 0,0 21 15,0-20-15,0 20 0,0-21 0,0 21 16,0-20-16,0-1 0,0 21 16,0-21-16,0 0 0,0 1 15,0-1-15,0 0 16,0-42 15,0 0-31,21 21 0,0-22 16,-21 1-16,0 0 0,21-21 0,0 21 15,1-1-15,-22-20 0,21 21 16,0-21-16,0 20 0,0 1 0,0-21 16,22 21-16,-22 0 0,21-1 15,-21 1-15,1 21 0,-1 0 0,0 0 16,0 0-16,0 0 0,0 0 0,-21 21 16,0 1-16,0-1 0,0 0 15,0 0-15,0 0 0,0 0 16,0 22-16,0-22 0,0 21 0,0-21 15,0 22-15,0-22 0,22 21 16,-22-21-16,21 1 0,0-1 0,0 0 16,0 0-16,0 0 0,1 0 0,20-21 15,-21 0-15,21 0 0,1 0 16,-22 0-16,21 0 0,1 0 0,-1 0 16,0-21-16,1 21 0,-22-21 15,21 0-15,0 0 0,1 0 0,-22-1 16,21-20-16,-21 21 0,1 0 0,-1-22 15,-21 22-15,21-21 16,-21 21-16,0-22 0,0 22 0,0 0 16,-21 0-16,0 0 0,-1 21 0,1 0 15,0 0-15,0 0 16,0 0-16,0 0 0,-1 21 0,22 0 16,0 0-16,-21 22 0,21-22 15,0 21-15,0-21 0,0 22 0,0-1 16,0-21-16,0 21 0,0-20 0,21-1 15,1 0-15,-22 0 0,21 0 16,0 0-16,0 1 0,0-22 0,0 0 16,1 0-16,20 0 0,-21 0 15,0 0-15,22 0 0,-22 0 16,0-22-16,0 1 0,0 0 0,0 0 16,1 0-16,-1 0 0,0-22 15,0 22-15,0-21 0,0-1 0,-21 1 16,0 21-16,22-21 0,-22-1 0,21 22 15,-21 0-15,0 0 16,0 42 0,0 0-16,0 0 15,0 0-15,0 1 0,0-1 0,0 21 16,-21-21-16,21 0 0,0 22 0,0-22 16,0 0-16,0 21 0,0-20 15,0-1-15,0 0 0,0 0 16,0 0-16,0-42 47,0 0-47,21 0 0,-21 0 15,0-22-15,21 22 0,0-21 0,0 21 16,-21-22-16,21 22 0,1-21 0,-1-1 16,0 22-16,0-21 0,0 21 15,0 0-15,1-1 0,-22 1 16,21 21-16,0 0 0,-21 21 15,0 1-15,21-1 16,-21 0-16,0 0 0,21 0 16,-21 0-16,0 22 0,0-22 15,0 0-15,0 21 0,0-20 0,0-1 16,21 0-16,-21 0 0,0 0 16,0 0-16,0 1 0,22-22 15,-1 0 1,0 0-16,-21-22 15,0 1-15,21 0 0,0 0 0,-21 0 16,21 0-16,1-1 0,-1-20 16,-21 21-16,21-21 0,0 20 15,0-20-15,0 21 0,1-21 0,20 20 16,0-41-16,-21 42 16,1 21-16,-1-21 0,-21 42 15,0 0 1,0 0-16,0 21 0,0-20 15,0-1-15,0 21 0,0-21 0,0 22 16,0-22-16,0 0 0,0 21 16,0-21-16,0 1 0,21-1 0,-21 0 15,21-21-15,-21 21 0,21 0 0,0-21 16,1 0-16,-1 0 16,21 0-16,-21 0 0,0 0 15,1 0-15,20-21 0,-21 21 0,21-21 16,-20 0-16,-1 0 0,0-22 15,21 22-15,-21 0 0,1 0 0,-22-22 16,21 22-16,0 0 0,-21-21 16,21 21-16,-21-1 0,0 1 15,0 42 17,0 1-32,0 20 0,0-21 15,0 0-15,0 22 0,0-22 0,0 21 16,0-21-16,0 0 15,0 22-15,0-22 0,21 0 0,0 0 0,1 0 16,-1 1-16,0-1 16,0-21-16,0 21 0,0-21 15,1 0-15,20 0 0,-21 0 0,0 0 16,0 0-16,1-21 0,-1 0 16,0-1-16,-21 1 0,21 0 0,-21 0 15,21-21-15,-21-1 0,0 22 0,0-21 16,0-1-16,0 1 0,0 0 15,-21-1-15,0 1 0,0 0 0,0 21 16,21-22-16,-22 22 0,1 0 16,0 21-16,0 0 0,0 0 15,0 0-15,-1 0 0,1 21 0,0 21 16,0-20-16,21-1 16,-21 42-16,21-42 0,-21 1 15,21-1-15,0 21 0,0-21 16,0 0-16,0 1 0,0-1 0,0 0 15,21 0-15,0 0 0,0 0 0,0 1 16,0-22-16,1 0 16,20 0-16,-21 0 0,0 0 15,0 0-15,1 0 0,20-22 0,-21 1 16,21 21-16,-20-21 0,20 0 16,0 0-16,-21 0 0,22-1 0,-22-20 15,21 21-15,-21 0 0,1-22 16,-1 22-16,-21 0 0,0 0 0,0 0 15,0 0-15,-21 21 16,-1 0-16,1 0 0,0 0 16,0 21-16,0 0 0,21 0 0,-21 0 15,21 0-15,0 1 0,0-1 16,0 0-16,0 0 0,0 21 0,0-20 16,21-1-16,0 0 0,0 0 0,0 0 15,0 0-15,22 1 0,-22-1 16,0-21-16,0 21 0,22-21 0,-22 0 15,0 0-15,21 0 16,-21 0-16,1 0 0,20 0 0,-21 0 16,0 0-16,0-21 0,1 0 0,-1-1 15,0 1-15,0 0 0,0 0 16,0 0-16,1-22 0,-1 22 16,-21 0-16,21 0 0,-21 0 0,21 0 15,-21-1-15,0 44 31,0-1-31,0 0 0,0 0 16,-21 0-16,21 0 0,-21 1 0,21-1 16,0 21-16,0-21 0,0 0 15,0 1-15,0-1 0,21 0 16,0 0-16,-21 0 0,21 0 0,0-21 16,1 0-16,41 22 15,-42-22-15,0 0 0,1 0 16,20-22-16,-21 1 0,0 0 0,0 0 15,1 0-15,-22 0 0,21-1 16,0-20-16,0 21 0,0-21 0,0 20 16,-21-20-16,22 21 0,-22 0 15,21 0-15,-21-1 0,0 1 0,0 42 47,0 1-47,0-1 16,0 21-16,-21-21 0,21 22 15,-22-1-15,1 0 0,0 1 0,21 20 16,-21-21-16,0 22 0,0-22 0,-1 22 16,1-1-16,-21-20 0,21 20 15,0 1-15,-22-1 0,1 1 0,21-1 16,0 1-16,-22-1 0,22 22 0,-21-22 16,21 1-16,-1 20 0,1-20 15,0-1-15,0 1 0,21-1 0,0 1 16,-21-1-16,21 1 0,-21-1 15,21-20-15,-22 20 0,22-20 16,0-1-16,0-21 0,-21 21 0,21-20 16,-21-1-16,21 0 0,-21-21 0,0 0 15,0 0-15,-1 0 0,1 0 16,0 0-16,21-21 0,-21 0 16,0-1-16,0 1 0,-1-21 0,1 21 15,21-22-15,-21-20 0,0 21 0,0-22 16,21 22-16,0-22 0,-21 1 15,21-1-15,0 1 0,0-22 0,0 22 16,0-22-16,21 21 0,0 1 16,0-22-16,21 22 0,-20-1 15,20 1-15,0 20 0,1-20 0,-1-1 16,0 22-16,1-21 0,-1-1 16,0 22-16,1-22 0,20 22 0,-21-22 15,64-41-15</inkml:trace>
  <inkml:trace contextRef="#ctx0" brushRef="#br0" timeOffset="194319.93">22331 11811 0,'0'-21'15,"0"42"32,0 0-31,0 0-1,0 1 1,0-1 0,-21-21-16,21 21 15,0 0-15,-22-21 0,22 21 16,0 0-16,-21-21 15,0 22-15,0-22 0,21 21 16</inkml:trace>
  <inkml:trace contextRef="#ctx0" brushRef="#br0" timeOffset="194583.77">22606 11748 0,'0'0'0,"21"-22"15,-21 44 17,0-1-17,0 0-15,0 0 16,0 0-1,0 0-15,-21-21 16,21 22-16,0-1 16,-21-21-16,21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33:40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6202 0,'0'0'0,"0"-423"0,0-107 16,0 22-16,0 64 0,0 105 0,0 43 15,0 84-15,0 43 0,0 42 16,0 42-16,0 1 0,0 41 16,0 1-16,0 0 0,0 20 0,0 1 15,0 0-15,0 0 0,21 21 16,-21-21-16,22 21 15,-22-21-15,0-1 16</inkml:trace>
  <inkml:trace contextRef="#ctx0" brushRef="#br0" timeOffset="9247.93">5334 1715 0,'0'-22'0,"0"1"47,0 0-32,0 0 17,0 0 15,0 42-1,-21-21-46,21 21 0,0 0 16,-21-21-16,-1 21 0</inkml:trace>
  <inkml:trace contextRef="#ctx0" brushRef="#br0" timeOffset="10880.45">3535 2709 0,'-21'0'16,"-1"0"-16,1 0 15,0 0 1,21 22 31,21-22-31,0 0-1,1 0-15,-1 21 0,21-21 0,0 0 16,22 0-16,-22 0 0,22 0 15,-22 0-15,22 0 0,-1 0 0,1 0 16,-1 0-16,1 0 0,-1 0 16,1 0-16,-1 0 0,1 0 0,-1 0 15,22 0-15,-1 0 0,1 0 16,0 0-16,-1 0 0,22 0 16,-21 0-16,0 0 0,20 0 0,-20 0 15,0 0-15,-1 0 0,1 0 16,0 0-16,-1 0 0,1 0 0,-21 21 15,-1-21-15,1 0 0,-1 0 16,1 0-16,-22 0 0,21 0 0,-20 0 16,-1 0-16,0 0 0,1 0 15,-1 0-15,0 0 0,1 0 0,-1 0 16,0 0-16,1 0 0,-1-21 16,-21 21-16,22 0 0,-22 0 0,0 0 15,0 0-15,0 0 0,0 0 16,1 0-16,-22 21 62,0 0-46,0 0-16,0 0 0,0 1 16,-22-1-16,22 0 0,0 0 15,0 0-15,0 22 0,0-1 0,0-21 16,0 43-16,0-22 0,22 0 0,-22 22 15,0-22-15,21 22 0,0-1 16,-21 1-16,21-22 0,-21 21 0,21 1 16,0-22-16,-21 22 15,0-1-15,22 1 0,-1-1 0,-21 1 16,0-1-16,0 1 0,0-1 0,0 1 16,0-1-16,0 1 0,0-22 15,0 22-15,0-1 0,0-21 0,0 22 16,0-22-16,0 22 0,0-22 0,0 22 15,0-22-15,0 0 0,0 1 16,0 20-16,0-21 0,0 1 0,0-1 16,0-21-16,0 22 0,0-1 0,-21-21 15,21 21-15,0-20 0,-22-1 16,22 21-16,0-21 0,0 0 0,-21 1 16,21-1-16,-21 0 0,21 0 0,0 0 15,0 0-15,-21 1 16,21-1-16,-21-21 0,21 21 15,-21 0-15,21 0 16,0 0-16,-22-21 16,22 22-16,-21-22 0,21 21 0,0 0 15,-21 0-15,0 0 16,0 0-16,0 1 16,21-1-1,-22-21-15,1 21 16,0-21-16,21 21 15,-21-21-15,0 0 16,0 21-16,-1-21 0,1 21 16,0-21-16,0 0 0,0 22 0,-22-22 15,22 0-15,-21 21 0,0-21 0,-1 0 16,1 21-16,-22-21 0,1 0 16,-1 21-16,1-21 0,-1 0 0,-20 0 15,-1 0-15,0 21 0,-20-21 0,20 0 16,-21 0-16,21 0 0,-20 0 15,-1 0-15,-21 0 0,21 0 0,-21 0 16,0 0-16,21 0 0,-21 0 0,21 0 16,0 0-16,-21 0 0,22 0 15,20 0-15,-21 0 0,21 0 16,1 0-16,20 0 0,22 0 0,0 0 16,-1-21-16,22 21 0,-21 0 15,21 0-15,-1-21 16,22 0-1,0 0 1,0-1-16,0 1 16</inkml:trace>
  <inkml:trace contextRef="#ctx0" brushRef="#br0" timeOffset="11581.06">3641 3747 0,'0'0'0,"0"-22"15,0 44 32,0-1-31,0 0-16,0 21 0,0-21 16,0 22-16,0-1 0,0 0 0,0 1 15,21-1-15,0 0 0,0-20 16,0 20-16,0-21 0,1 0 0,-1 0 15,0-21-15,0 0 0,21 0 0,-20 0 16,-1 0-16,0 0 0,21 0 16,-21-21-16,1 0 0,-1-21 0,0 21 15,0-1-15,0-20 0,-21 0 16,0-1-16,0 1 0,0 21 16,0-21-16,0-1 0,0 1 0,-21 0 15,0-1-15,0 1 0,0 21 16,-22-22-16,1 22 0,21 0 0,-22 0 15,1 0-15,0 21 0,-1 0 16,22 0-16,-21 0 0,0 0 0,20 0 16,-20 21-16,21 0 0,0 0 15,0 0-15,-1 22 0,22-22 0,0 21 16,0-21-16,-21 22 0,21-1 16,0 0-16,0-20 0,0 20 0,0-21 15,21 21-15,1-20 0,-1 20 16</inkml:trace>
  <inkml:trace contextRef="#ctx0" brushRef="#br0" timeOffset="11861.67">3831 3979 0,'-21'-21'15,"0"21"1,0 0 0,21 21 62,0 1-63</inkml:trace>
  <inkml:trace contextRef="#ctx0" brushRef="#br0" timeOffset="12039.56">3831 3979 0,'0'0'0,"21"0"63,0 0-32</inkml:trace>
  <inkml:trace contextRef="#ctx0" brushRef="#br0" timeOffset="12380.37">3937 4360 0,'0'64'15,"0"-43"-15,0 0 16,0 0-16,0 22 0,0-22 16,0 0-16,0 21 0,0-20 0,0 20 15,0 0-15,0 1 0,0-22 16,0 21-16,0 0 0,0-20 16,0 20-16,0-21 0,0 0 0,0 0 15,0 1-15,0-1 16,0-42-1,0-1-15,0-20 16,0 21-16,0 0 16,0-22-16</inkml:trace>
  <inkml:trace contextRef="#ctx0" brushRef="#br0" timeOffset="12780.33">3916 4530 0,'0'0'0,"0"21"0,0 0 16,-21 0-16,21 0 0,0 1 16,0-1-16,-22 0 0,1 0 0,21 0 15,0 0-15,0 1 0,-21-22 16,21 21-16,0 0 0,0-42 47,0 0-47,21 21 15,0-22-15,-21-20 16,22 21-16,-1 0 0,-21 0 0,21-1 16,0 1-16,-21 0 0,0 0 0,21 21 15,0 0-15,1 0 16,-1 0-16,0 21 16,0 0-16,-21 0 0,21 1 15,-21-1-15,0 0 0,21 0 16,-21 0-16,0 0 0,0 1 15,0-1-15,0 0 0,0 0 16,0 0-16,0-42 31,22 0-15</inkml:trace>
  <inkml:trace contextRef="#ctx0" brushRef="#br0" timeOffset="13364.24">4784 3810 0,'0'0'0,"0"-21"16,-22 21-1,1 0-15,0 0 0,0 21 16,0 0-16,0 0 0,21 1 16,0-1-16,0 21 0,-22-21 15,22 22-15,0-1 0,-21-21 0,21 21 16,0 1-16,0-22 0,0 21 16,0 1-16,0-22 0,21 0 0,1 0 15,-1 0-15,0 0 0,0 1 16,21-22-16,-20 21 0,-1-21 0,21 0 15,0 0-15,-20 0 0,20 0 16,0 0-16,-21-21 0,22 21 16,-22-22-16,21 1 0,-21 0 0,22 0 15,-22 0-15,0-22 0,0 22 16,0-21-16,1 0 0,-1 20 0,-21-20 16,21 0-16,-21-1 0,0 1 0,0 0 15,0-1-15,0 1 0,-21 0 16,0-1-16,-22 22 0,22-21 0,0 21 15,0 0-15,-22-1 0,22 22 16,0 0-16,-21 0 0,-1 0 0,1 0 16,0 0-16,-1 22 0,1-22 15,0 21-15,21 0 0,-22 0 16,1 0-16,21 0 0,0 1 16,-1-1-16,1 0 0,21 0 0,0 0 15,0 0-15,0 1 0,0-1 16,0 0-1,21-21-15,1 0 0,-1 21 16,0-21-16</inkml:trace>
  <inkml:trace contextRef="#ctx0" brushRef="#br0" timeOffset="13577.12">4911 3937 0,'21'0'79,"-21"21"-79,21-21 0,0 0 31</inkml:trace>
  <inkml:trace contextRef="#ctx0" brushRef="#br0" timeOffset="13771.53">5059 3979 0,'0'22'78,"0"-1"-62,0 0-16,0 0 15</inkml:trace>
  <inkml:trace contextRef="#ctx0" brushRef="#br0" timeOffset="14076.36">5080 4403 0,'0'21'16,"0"0"-1,-21 0-15,21 0 16,0 1-16,0-1 0,0 0 15,0 0-15,0 0 0,0 0 16,0 1-16,0-1 0,0 21 0,0-21 16,0 0-16,0 22 0,0-22 0,0 21 15,0-21-15,0 1 0,0 20 16,-21-21-16,21 0 0,0 0 0,0 1 16,-22-22-16,22 21 15</inkml:trace>
  <inkml:trace contextRef="#ctx0" brushRef="#br0" timeOffset="14493.45">4995 4551 0,'0'0'15,"-21"21"-15,21 0 16,-21 0-16,0 1 0,21-1 15,-21 0-15,21 0 0,0 0 0,0 0 16,-22 1-16,22-1 0,0 0 16,0 0-16,0 0 15,22-21 17,-1-21-32,-21 0 0,21 0 15,0 0-15,0-1 0,-21 1 16,21 0-16,1-21 0,-22 21 0,21-1 15,-21 1-15,21 0 0,0 21 16,0 0 0,0 21-16,-21 0 0,0 1 15,22-1-15,-1 21 0,-21-21 0,21 22 16,-21-22-16,0 21 0,0-21 16,0 22-16,0-22 0,0 21 15,0-21-15,0 0 0,0 1 0,0-1 16,0 0-16,0 0 0,21-21 15,0 0 1</inkml:trace>
  <inkml:trace contextRef="#ctx0" brushRef="#br0" timeOffset="15140.07">5863 3874 0,'0'0'0,"-21"0"0,21-22 0,-21-20 16,0 42 15,-1 21 0,22 0-31,0 1 0,0 20 0,0-21 16,0 21-16,0 1 0,0-1 0,0 0 16,0 1-16,0-1 0,0-21 15,0 22-15,0-1 0,0-21 0,22 0 16,-22 0-16,21 1 0,0-1 15,0 0-15,21-21 0,-20 0 0,-1 0 16,21 0-16,-21 0 0,22 0 0,-22 0 16,0 0-16,21 0 0,-21 0 15,1-21-15,-1 0 0,0-1 16,0 1-16,0-21 0,0 21 0,1-22 0,-1 1 16,-21 0-16,21-1 0,-21 1 15,21 0-15,-21-1 0,0-20 16,0 21-16,0-1 0,0 1 15,0 21-15,0-22 0,-21 1 0,0 21 16,0 0-16,-1 0 0,1-1 16,0 22-16,-21 0 0,21 0 0,-1 0 15,-20 0-15,21 0 0,0 22 0,-22-1 16,22-21-16,0 21 0,-21 0 16,21 0-16,-1 0 0,1 1 0,21-1 15,-21 0-15,0 0 0,21 0 16,-21 0-16,21 1 0,0-1 0,0 0 15,0 0-15,0 0 0,0 0 16,0 1-16,0-1 16,21-21-16</inkml:trace>
  <inkml:trace contextRef="#ctx0" brushRef="#br0" timeOffset="15340.96">5990 4001 0,'21'0'62,"0"0"-46</inkml:trace>
  <inkml:trace contextRef="#ctx0" brushRef="#br0" timeOffset="15527.85">6159 4001 0,'0'-22'16,"22"22"62,-22 22-63,0-1-15</inkml:trace>
  <inkml:trace contextRef="#ctx0" brushRef="#br0" timeOffset="15927.63">6181 4466 0,'0'0'0,"0"21"15,0 1-15,0-1 16,21 0-16,-21 0 0,0 0 0,0 0 16,0 1-16,0-1 0,0 0 15,0 0-15,0 21 0,0-20 16,0-1-16,0 21 0,0-21 0,0 0 16,0 22-16,0-22 0,0 0 0,0 0 15,0 0-15,0 1 16,0-1-16,0-42 47,0-1-47,0 1 15,0 0-15,0-21 0,0 21 0,0-1 16,0-20-16,0 21 0,0-21 16,-21 20-16</inkml:trace>
  <inkml:trace contextRef="#ctx0" brushRef="#br0" timeOffset="16248.44">6117 4636 0,'0'0'0,"-21"21"0,21 0 0,-21-21 15,0 21-15,21 0 0,0 0 0,-22 1 16,22-1-16,-21-21 0,21 21 16,0-42 30,21 0-30,-21-1-16,22 22 0,-1-21 0,0 0 16,-21 0-16,21 21 0,0-21 0,0 0 15,1 21-15,-1-22 16,0 22-16,0 0 16,-21 22-16,0-1 0,21-21 0,-21 21 15,21 0-15,-21 0 0,0 0 16,0 1-16,0 20 0,0-21 0,0 0 15,0 0-15,-21 1 0,0-1 0,21 0 16,-21 0-16,21 0 0</inkml:trace>
  <inkml:trace contextRef="#ctx0" brushRef="#br0" timeOffset="22108.87">4741 5249 0,'0'0'0,"-21"22"0,21-1 16,0 0-16,0 0 0,0 21 0,0-20 16,0-1-16,0 0 0,0 0 15,21 0-15,-21 0 0,21-21 16,1 0-16,-1 22 0,0-22 15,0 0-15,0 0 0,0 0 16,1 0-16,-1 0 0,0 0 0,-21-22 16,21 22-16,21-21 0,-20 21 15,-1-21-15,0 0 0,0 0 0,0 0 16,0-1-16,1 1 16,-1 0-16,-21 0 0,21 0 0,-21-22 15,21 22-15,-21-21 0,0 21 16,0-22-16,0 22 0,-21-21 0,0 21 15,0 0-15,-1-1 0,1 22 0,0 0 16,0 0-16,-21 0 0,20 0 16,1 0-16,-21 0 0,21 0 0,0 22 15,-1-1-15,-20 0 0,21 0 16,21 0-16,-21 0 0,0 1 0,21-1 16,-22 0-16,22 21 0,0-21 15,0 1-15,0-1 0,0 0 16,0 0-1</inkml:trace>
  <inkml:trace contextRef="#ctx0" brushRef="#br0" timeOffset="22303.76">4932 5249 0,'0'-21'47,"21"21"-31</inkml:trace>
  <inkml:trace contextRef="#ctx0" brushRef="#br0" timeOffset="22778.56">5143 5630 0,'0'43'0,"0"-86"0,0 107 16,0-22-16,0-21 0,0 22 0,0-22 15,0 21-15,0-21 0,0 1 0,0-1 16,0 0-16,0 0 0,0 0 15,0 0-15,0 1 16,22-22 0,-1-22-1,-21 1-15,0 0 0</inkml:trace>
  <inkml:trace contextRef="#ctx0" brushRef="#br0" timeOffset="23113.37">5122 5757 0,'0'0'0,"-21"22"0,0 20 16,21-21-16,-21-21 15,21 21 1,0-42-1,0 0 1,21 21-16,0-21 0,-21 0 0,21-1 16,0 1-16,1 0 0,-1 0 15,0 21-15,0 0 16,0 0-16,0 0 0,1 21 16,-22 0-16,0 0 15,0 1-15,21-1 0,-21 0 16,0 0-16,0 0 0,0 0 15,0 1-15,0-1 16</inkml:trace>
  <inkml:trace contextRef="#ctx0" brushRef="#br0" timeOffset="28768.23">15536 4128 0,'21'0'0,"-21"-22"0,0 1 15,22 21-15,-22-21 16,0 0-16,0 0 0,0 0 15,0-1-15,0 1 16,0 0-16,0 0 16,0 0-1,-22 42 32,1 0-47,0 21 16,0-20-16,0 20 0,0 0 0,-22 1 15,22 20-15,0-21 0,-21 22 16,-1-1-16,1 1 0,0-1 16,-1 1-16,1-1 0,-22 1 0,22 21 15,-21-22-15,20 1 0,1-1 16,0 1-16,-22-22 0,22 21 0,21-20 16,-22-1-16,22-21 0,0 22 15,0-22-15,0 0 0,21 0 0,-22-21 16,22-21 15,0-21-31,22 20 0,-1 1 16,-21-21-16,21 0 0,0-1 15</inkml:trace>
  <inkml:trace contextRef="#ctx0" brushRef="#br0" timeOffset="29596.28">15240 4043 0,'0'-21'47,"21"21"-47,0 0 0,0 0 16,1 0-16,-1 0 0,0 0 16,0 0-16,0 0 0,22 0 15,-22 0-15,21 0 0,0 0 0,22 0 16,-22 0-16,22 0 15,-1 0-15,22-21 0,-22 21 0,22 0 16,21 0-16,0-22 0,0 22 16,-1 0-16,22 0 0,-21 0 0,42 0 15,-21 0-15,22 0 0,-1-21 16,0 21-16,0 0 0,0 0 0,0 0 16,1 0-16,-22 0 0,21 0 15,0 0-15,-21 0 0,0 0 0,-21 0 16,0-21-16,-1 21 0,-20 0 15,0 0-15,-1 0 0,-20 0 0,-1 0 16,1 0-16,-22 0 16,1 0-16,-22 0 0,0 0 0,0 0 15,0 0 1,-42 0 31,0 0-32,21 21-15,-21-21 0,21 21 0,-21 1 16,21-1-16,0 0 0,0 0 16,0 0-16,0 22 0,0-22 0,21 21 15,21 22-15,-21-22 0,22 0 16,-1 22-16,21-22 0,1 22 16,-1-22-16,1 21 0,-1 1 15,-20-1-15,20 1 0,1-1 0,-1-20 16,-20 20-16,20-20 0,-21 20 15,22-21-15,-22 1 0,1-1 0,-1 0 16,0-20-16,-21 20 0,22-21 16,-22 0-16,0 0 0,0 1 0,0-1 15,1 0-15,-1-21 16,-42 0 15,-1 0-31,1 0 0,0 0 16,-21-21-16,-1 21 0,22-21 15,-42-1-15</inkml:trace>
  <inkml:trace contextRef="#ctx0" brushRef="#br0" timeOffset="30264.32">14986 5313 0,'0'0'0,"-21"0"0,-22 0 15,22 0-15,0 0 16,0 0-16,0 0 16,0 0-16,-1 0 15,1 0-15,0 0 31,42 0 1,0 0-32,22 0 15,-1 0-15,22 0 0,-1 0 16,43 0-16,0 0 0,0 0 0,21 0 16,21 0-16,0 0 0,0 0 15,21 0-15,22 0 0,-1 0 0,-20 0 16,41 21-16,-20 0 0,21-21 15,-22 21-15,1-21 0,-1 0 16,1 22-16,-22-22 0,21 0 0,-20 0 16,-22 21-16,0-21 0,0 0 15,-21 0-15,-21 0 0,0 0 0,0 0 16,-22 0-16,1 0 0,-21 0 16,-1 0-16,-21 0 0,1 0 0,-1 0 15,-21 0-15,22 0 0,-22 0 16,0 0-16,0 0 15,-42 0 1,0 0 0,-22 0-16,1 0 0,0 0 0</inkml:trace>
  <inkml:trace contextRef="#ctx0" brushRef="#br0" timeOffset="30879.97">15938 5652 0,'0'0'0,"-21"-22"0,0 22 0,-21 0 15,21 0-15,-22 22 0,1-1 16,0-21-16,-22 21 0,22 0 15,-22 21-15,22-20 0,0-1 0,-22 0 16,43 21-16,-21-21 0,-1 1 16,22-1-16,0 0 0,21 0 0,0 0 15,0 0-15,0 1 0,0-1 16,21-21-16,0 0 0,22 0 0,-1 0 16,0 0-16,1 0 0,-1 0 0,0 0 15,22 0-15,-22-21 0,0 21 16,22-22-16,-22 1 0,1 0 0,20 0 15,-21 0-15,-20-22 0,20 22 16,-21 0-16,0-21 0,0 21 16,1-22-16,-22 22 0,0-21 15,0 21-15,0-22 0,-22 22 0,1 0 16,0 0-16,0 21 0,0 0 0,0 0 16,-22 0-16,22 0 0,0 21 15,-21-21-15,-1 21 0,22 0 0,-21 0 16,21 1-16,-1-1 0,1 0 15,21 0-15,0 0 0,0 0 0,0 1 16,21-22-16,22 21 16</inkml:trace>
  <inkml:trace contextRef="#ctx0" brushRef="#br0" timeOffset="31352.7">18817 5630 0,'0'0'0,"21"0"0,22 0 16,-43 22 15,0-1-31,0 0 0,-22 0 16,22 0-16,0 0 15,0 1-15,0-1 0,0 0 16,22-21-16,-1 21 0,0-21 16,0 0-16,0 0 0,0 0 0,1 0 15,-1 0-15,21 0 0,-21 0 16,0 0-16,22-21 0,-22 0 0,0 21 15,0-21-15,0-1 0,1 1 16,-22 0-16,0-21 0,0 21 0,0-1 16,0-20-16,-22 21 0,1 0 15,0 0-15,0-1 0,0 1 16,0 21-16,-1-21 0,1 21 16,0 0-16,0 0 15,0 0 1,0 0-16,-1 0 0,1 21 15,0-21-15</inkml:trace>
  <inkml:trace contextRef="#ctx0" brushRef="#br0" timeOffset="32092.06">15811 4382 0,'0'-22'16,"0"1"-16,-21 21 16,0 0 15,21 21-31,-21 1 0,21-1 16,0 0-16,0 0 15,0 0-15,0 0 0,0 1 0,0-1 16,0 0-16,21 0 15,0-21-15,0 0 0,1 21 16,-1-21-16,0 0 0,0 0 16,0 0-16,22 0 0,-22 0 0,21 0 15,-21-21-15,22 21 0,-22-21 16,21 0-16,-21 0 0,22-1 0,-22 1 16,21 0-16,-21 0 0,0-21 0,-21 20 15,0 1-15,0-21 16,0 21-16,0 0 0,-21-1 0,0 1 15,-21 0-15,21 0 0,-22 0 16,1 21-16,0 0 0,-1 0 0,1 0 16,0 0-16,-1 0 0,1 21 15,0 0-15,-1 0 0,1 0 0,0 1 16,-1-1-16,22 0 0,-21 0 16,21 0-16,-1 0 0,-20 1 0,42-1 15,-21 0-15,21 0 16,0 0-16,0 0 0,0 1 15</inkml:trace>
  <inkml:trace contextRef="#ctx0" brushRef="#br0" timeOffset="32362.9">15706 4614 0,'0'0'0,"0"43"0,0-22 0,0 0 16,0 0-16,0 22 0,0-22 16,0 21-16,0 0 0,0-20 0,0 20 15,0-21-15,-22 21 0,22-20 16,0-1-16,-21 21 0,21-21 0,-21 0 16,0 1-16,21-1 0,0 0 15,0 0-15,0-42 31</inkml:trace>
  <inkml:trace contextRef="#ctx0" brushRef="#br0" timeOffset="32744.69">15727 4805 0,'0'0'0,"0"-21"15,-21 21 1,-1 0-16,1 0 0,0 21 0,0 0 15,-21 0-15,20-21 0,1 21 16,0 1-16,0-1 0,0-21 0,21 21 16,0 0-16,-21-21 0,42-21 47,0 0-47,0 0 15,0-1-15,0 1 0,1 0 16,-1 0-16,0 0 0,0 0 15,0 21-15,0-22 0,-21 1 0,22 21 16,-1 0-16,0 0 0,0 21 16,0 1-16,-21 20 0,0-21 15,0 21-15,21-20 0,-21 20 16,22 64-16,-22-85 16,0 0-16,0 0 0,0 0 15,21 1-15,0-1 0,0-21 16,0 0-16,0 0 0,1 0 15,-1 0-15,0 0 0,21-21 0,-21 21 16,22-22-16,-1 1 0</inkml:trace>
  <inkml:trace contextRef="#ctx0" brushRef="#br0" timeOffset="33212.42">16785 4318 0,'0'0'0,"-21"21"0,0 0 16,21 22-16,-21-22 0,-1 21 0,22 1 16,-21-22-16,21 0 15,0 21-15,0-21 0,0 1 0,0-1 16,0 0-16,0 0 0,0 0 15,0 0-15,21 1 0,1-22 0,-1 0 16,21 0-16,-21 0 0,0 0 16,22 0-16,-22 0 0,0 0 0,21-22 15,-20 22-15,20-21 0,-21 0 16,0 0-16,22 0 0,-22 0 0,0-22 16,-21 22-16,0 0 0,0-21 15,0 20-15,0-20 0,-21 21 0,0-21 16,-1-1-16,1 22 0,-21 0 15,21 0-15,-22 0 0,1 21 16,21 0-16,-21 0 0,20 0 0,-20 0 16,0 0-16,21 21 0,-22 0 15,22 0-15,0 0 0,-21 0 0,20 1 16,1 20-16,0-21 0,21 0 16,-21 22-16,0-22 0,21 0 0,-21 0 15,21 21-15,0-20 0,0-1 16,0 0-16</inkml:trace>
  <inkml:trace contextRef="#ctx0" brushRef="#br0" timeOffset="33487.76">16679 4826 0,'0'0'0,"21"0"16,-21 21-1,0 0-15,0 1 0,0-1 16,0 0-16,22 21 0,-22-21 16,0 22-16,0-22 0,0 21 0,0-21 15,0 22-15,0-1 0,0-21 16,0 22-16,0-22 0,0 0 0,0 21 16,0-21-16,0 1 0,0-1 15,0-42 16,0-1-15,0 1-16</inkml:trace>
  <inkml:trace contextRef="#ctx0" brushRef="#br0" timeOffset="33847.58">16722 4890 0,'0'0'0,"0"21"15,-22-21-15,1 21 0,0 0 0,21 0 16,-21 0-16,0 1 0,21-1 16,0 0-16,0 0 15,21-42 17,0 0-32,0 21 0,0-21 15,1-1-15,20 1 0,-21 0 16,0 0-16,0 0 0,1-22 0,-1 22 15,21 0-15,-21 0 0,0 21 16,1 0-16,-1 0 16,-21 21-1,0 0-15,0 0 0,0 1 16,0-1-16,21 0 0,-21 0 16,0 0-16,0 0 0,21-21 15,0 22-15,0-22 16,1 0-16,-1 0 0,0 0 0,0-22 15,0 22-15</inkml:trace>
  <inkml:trace contextRef="#ctx0" brushRef="#br0" timeOffset="34284.51">17949 4170 0,'0'0'0,"0"-21"0,-21 21 16,0 0-16,0 21 0,0 0 16,21 0-16,-22 0 0,1 22 0,0-22 15,21 21-15,0-21 0,-21 22 16,21-1-16,0-21 0,0 0 0,0 22 16,0-22-16,0 0 15,0 0-15,0 0 0,21 1 0,0-1 16,0-21-16,22 0 0,-22 0 15,0 0-15,0 0 0,0 0 16,22 0-16,-22-21 0,0-1 0,21 1 16,-20 0-16,-1 0 0,0 0 15,21 0-15,-21-1 0,1-20 0,-22 0 16,21 21-16,-21-22 0,21 1 16,-21 0-16,0-1 0,0 22 0,0 0 15,0-21-15,-21 20 0,0 22 16,-1 0-16,1 0 0,0 0 0,-21 0 15,21 22-15,-22-1 0,1 21 16,21 0-16,-22 1 0,1-1 0,0 0 16,-1 1-16,1-1 0,21-21 15,0 22-15,0-22 0,21 0 16,0 21-16</inkml:trace>
  <inkml:trace contextRef="#ctx0" brushRef="#br0" timeOffset="34551.36">17907 4657 0,'0'21'16,"0"0"-16,0 0 0,0 0 0,0 1 16,0-1-16,0 21 0,0 0 0,0-20 15,0 20-15,0 0 0,0-21 16,0 22-16,-21-22 0,21 21 15,0-21-15,0 1 0,0-1 0,0 0 16,0 0-16,-21 0 0,21 0 16,0-42 15,0 0-31,0 0 16,0 0-16</inkml:trace>
  <inkml:trace contextRef="#ctx0" brushRef="#br0" timeOffset="34928.66">17907 4784 0,'-21'21'16,"0"0"-16,-1-21 15,1 21-15,0 0 0,0 22 0,0-22 16,0 0-16,-1 0 0,1 0 16,-21 1-16,21-1 0,21 0 0,-21-21 15,21 21-15,21-21 31,0 0-15,0-21-16,0 0 0,0 0 0,22-1 16,-22 1-16,0 0 0,0-21 15,22-1-15,-22 22 0,0-21 16,0 21-16,0-22 0,0 22 0,1 0 16,-22 0-16,21 21 15,0 21 1,-21 21-16,0-20 15,0-1-15,0 21 0,0-21 0,0 22 16,21-22-16,-21 0 0,0 0 16,21 0-16,-21 0 0,0 1 0,21-22 15,1 21-15,-1-21 16,0 0-16,0 0 0,0 0 16,0-21-16</inkml:trace>
  <inkml:trace contextRef="#ctx0" brushRef="#br0" timeOffset="35399.39">18965 4424 0,'0'0'0,"0"-64"16,0 43-16,0 0 0,0 0 0,-21 21 31,0 21-31,21 0 16,-21 0-16,0 1 0,21 20 15,0-21-15,0 21 0,-22 1 16,22-22-16,-21 21 0,21-21 16,0 22-16,0-22 0,0 0 0,0 0 15,0 0-15,21 1 0,1-1 16,-1 0-16,0-21 0,0 0 0,0 0 16,0 0-16,1 0 0,20 0 15,-21 0-15,0-21 0,0 0 0,1-1 16,-1 1-16,0 0 0,0 0 0,0 0 15,0-22-15,1 1 0,-1 21 16,-21-21-16,0-1 0,0 1 0,0 0 16,0 20-16,0-20 0,0 21 15,0 0-15,-21 0 0,-1 21 16,1 0-16,0 0 0,0 21 16,0 0-16,0 21 0,-1-21 0,1 1 15,-21 20-15,21 0 0,0-21 16,-1 22-16,22-22 0,-21 21 0,21-21 15,-21 22-15,0-22 0,21 0 16,0 0-16,0 0 0,-21 1 0,21-1 16,0 0-16,0 0 15</inkml:trace>
  <inkml:trace contextRef="#ctx0" brushRef="#br0" timeOffset="35955.44">19008 4826 0,'0'0'0,"0"21"0,0 0 0,0 1 16,0-1-16,0 0 0,0 0 16,0 0-16,0 0 0,0 1 15,0-1-15,0 0 0,0 0 0,0 0 16,0 0-16,0 1 0,0-1 0,0 0 16,0 0-16,0 0 15,-22 0 1,22 1-16,0-44 47,0 1-47,0 0 0,0 0 15,0 0-15,22-22 0,-22 22 0,0-21 16,0 21-16,0-22 0,21 1 16,-21 21-16,0-21 0,0 20 0,0 1 15,0 0-15,-21 21 31,-1 21-31,1 0 0,0 1 16,0-1-16,21 0 0,-21 0 0,21 0 16,-21-21-16,21 21 0,0 1 15,21-22 32,0 0-47,0-22 0,0 22 16,0-21-16,1 0 0,-1 0 0,0 0 15,0 0-15,-21-1 0,21 22 16,0-21-16,1 21 0,-22 21 31,0 1-31,0 20 0,0-21 0,0 21 16,0-20-16,0 20 0,-22-21 16,1 21-16,0-20 0,21-1 15,-21 0-15,0 0 0,0 0 16</inkml:trace>
  <inkml:trace contextRef="#ctx0" brushRef="#br0" timeOffset="37005.12">10477 5779 0,'-21'0'0,"0"0"0,21 21 16,-21 0-1,21 0-15,21-21 47,0 0-31,0 0-16,1 0 0,-1-21 0,21 21 15,-21-21-15,0 0 0,22-1 16,-1 22-16,-21-21 0,22 0 0,-1 0 16,0 0-16,1 21 0,-1-21 15,-21-1-15,21 22 0,-20 0 0,20 0 16,-21 0-16,0 0 0,0 0 16,1 0-16,-1 0 0,0 0 0,0 22 15,0-1-15,0-21 0,-21 21 16,22-21-16,-1 0 15,0 0-15,0 0 0,0 0 16,0 0-16,1 0 0,-1 0 16,0 0-16,0 0 0,21 0 0,-20 0 15,20 0-15,-21 0 0,21-21 0,-20 21 16,20 0-16,0-21 0,-21 21 16,22 0-16,-22 0 0,21-22 0,1 22 15,-1 0-15,-21 0 0,21 0 16,1-21-16,-1 21 0,-21 0 0,22 0 15,-1 0-15,-21 0 0,21 0 16,1 0-16,-22 0 0,21 0 0,-21 0 16,22 21-16,-22-21 0,21 0 15,-21 22-15,1-22 0,20 0 16,-21 21-16,21-21 0,-20 0 0,20 0 16,-21 0-16,21 0 0,1 21 15,-1-21-15,-21 0 0,22 0 0,-1 0 16,0 0-16,1 0 0,-1 0 0,0 0 15,-21-21-15,22 21 0,-1 0 16,0 0-16,1-21 0,-22 21 0,21-22 16,1 22-16,-22 0 0,21 0 15,0-21-15,-20 21 0,20 0 0,-21 0 16,21-21-16,-20 21 0,20 0 16,-21 0-16,21-21 0,-20 21 15,20 0-15,-21 0 0,0-21 16,22 21-16,-22 0 0,0 0 0,0-21 15,0 21-15,0 0 0,1 0 0,-1 0 16,0-22-16,-21 1 0</inkml:trace>
  <inkml:trace contextRef="#ctx0" brushRef="#br0" timeOffset="37668.75">11007 6075 0,'0'0'0,"-22"0"0,1 0 0,21 21 15,-21-21-15,21 21 16,0 0 0,0 1-16,21-22 15,0 0-15,1 0 0,-1 0 0,0 0 16,21 0-16,1 0 0,-1 0 15,0 0-15,22 0 0,-1 0 0,1-22 16,-22 1-16,43 0 0,-22 21 0,1-21 16,20 0-16,-20 0 0,21-1 15,-1 22-15,1-21 0,0 0 0,-22 21 16,1-21-16,20 0 0,-20 21 16,-22 0-16,22 0 0,-1 0 15,-21 0-15,22 0 0,-22 0 0,1 0 16,-1 0-16,0 0 0,1 0 15,-1 0-15,0 0 0,1 0 0,-22 0 16,21 21-16,0-21 0,-20 21 0,20-21 16,0 0-16,-21 0 0,22 0 15,-1 0-15,-21 0 0,22 0 0,-1 0 16,0 0-16,1 0 0,-22 0 16,21 0-16,0-21 0,-20 21 0,-1-21 15,21 21-15,-21 0 0,0-21 0,1 21 16,-1 0-16,0 0 15,0-22-15,0 22 0,0 0 16,1 0-16,-22-21 0,21 21 16,0 0-16,0-21 15,0 21-15,-21-21 16,21 21-16</inkml:trace>
  <inkml:trace contextRef="#ctx0" brushRef="#br0" timeOffset="39161.1">11197 4212 0,'21'-21'0,"-42"42"0,42-63 0,0 42 0,1-21 16,-1 0-16,-21-1 0,0 1 16,21 0-16,-21 0 0,0 0 15,-21 21 17,0 0-32,-1 0 0,1 21 15,0 21-15,-21-21 0,21 1 0,-1 20 16,-20 0-16,21 1 0,-21-1 0,20 0 15,1 1-15,0-1 0,0 21 16,0-20-16,0-22 0,21 21 0,0 1 16,0-1-16,0-21 0,0 21 15,21-20-15,0-1 0,21 0 0,-21 0 16,22-21-16,-22 21 0,21-21 16,85 0-1,-63 0-15,-22-21 0,0 0 16,1 0-16,-1 0 0,0-1 0,1 1 15,-1-21-15,0 21 0,-20-22 0,20 1 16,-21 0-16,-21-1 0,0 1 16,0 0-16,0-22 0,0 22 0,0 0 15,-21-22-15,0 22 0,0-1 16,-1 22-16,1-21 0,0 21 0,-21 21 16,21 0-16,-1 0 0,-20 0 15,21 0-15,0 0 0,-22 21 0,22 0 16,0 0-16,0 0 0,0 1 15,0 20-15,-1-21 0,1 21 16,21-20-16,0-1 0,0 0 16,-21 21-16,21-21 0,0 1 15,0-1-15,0 0 16</inkml:trace>
  <inkml:trace contextRef="#ctx0" brushRef="#br0" timeOffset="39352.99">11430 4382 0,'0'21'16,"-21"-21"-1,21 21-15</inkml:trace>
  <inkml:trace contextRef="#ctx0" brushRef="#br0" timeOffset="39547.87">11515 4403 0,'0'21'63,"0"0"-63,0 0 16</inkml:trace>
  <inkml:trace contextRef="#ctx0" brushRef="#br0" timeOffset="39835.85">11493 4720 0,'0'0'0,"0"21"0,0 1 15,0-1-15,-21 0 0,21 0 16,0 21-16,0-20 0,0-1 0,0 21 15,-21-21-15,21 22 0,0-22 16,0 0-16,0 21 0,0-21 0,0 1 16,0-1-16,0 21 15,0-21-15,0 0 0,0 1 16,0-1-16,0-42 47,0-1-47,0 1 0</inkml:trace>
  <inkml:trace contextRef="#ctx0" brushRef="#br0" timeOffset="40232.01">11472 4826 0,'-21'21'16,"21"0"-16,-21-21 0,0 22 15,21-1-15,-21 21 0,-1-21 16,22 0-16,-21 1 0,21-1 0,-21 0 15,0 0-15,21 0 0,0 0 0,0 1 16,-21-1 0,21-42 15,21 21-31,0-22 0,0 1 0,-21 0 16,21 0-16,1 0 0,-1-22 15,0 22-15,0-21 0,0 21 0,-21-22 16,21 22-16,1-21 0,-1 21 0,-21 0 15,21 21-15,0 0 16,0 0-16,-21 21 16,0 0-16,21 21 0,-21-21 15,22 22-15,-22-22 0,0 21 0,0 1 16,0-22-16,0 0 0,0 21 16,0-21-16,0 1 0,21-22 0,-21 21 15,0 0-15,21-21 0,0 0 16,0 0-16,0-21 15,1 0-15,-1 21 0</inkml:trace>
  <inkml:trace contextRef="#ctx0" brushRef="#br0" timeOffset="40772.23">12382 4191 0,'0'0'0,"-21"0"0,-21 42 16,21-20 0,0 20-16,21 0 0,-22 1 0,1-1 15,0 0-15,0 1 0,0-1 16,21-21-16,0 21 0,0 1 15,0-22-15,0 21 0,0-21 0,0 1 16,21-1-16,-21 0 0,21-21 16,0 21-16,0-21 0,1 0 0,20 0 15,-21 0-15,0 0 0,0 0 16,22-21-16,-22 21 0,0-21 0,0 0 16,22-1-16,-22 1 0,0 0 0,0 0 15,21-21-15,-20 20 0,-1-20 16,0 21-16,0-21 0,-21-1 15,0 1-15,0 0 0,0-1 16,0 1-16,0 0 0,-21 20 0,0-20 16,0 0-16,-1 21 0,1-1 15,0 1-15,0 21 0,-21 0 0,20 0 16,-20 0-16,21 0 0,-21 21 16,-1-21-16,1 43 0,0-22 0,20 0 15,-20 0-15,21 22 0,-21-22 16,20 0-16,1 0 0,0 0 0,0 0 15,21 1-15,-21-1 0,21 0 16,0 0-16,0 0 16,21-21-1</inkml:trace>
  <inkml:trace contextRef="#ctx0" brushRef="#br0" timeOffset="40956.12">12213 4487 0,'-21'0'47,"21"22"-31</inkml:trace>
  <inkml:trace contextRef="#ctx0" brushRef="#br0" timeOffset="41149.08">12298 4509 0,'0'21'62,"0"0"-46,0 0-1</inkml:trace>
  <inkml:trace contextRef="#ctx0" brushRef="#br0" timeOffset="41734.03">12361 4805 0,'0'0'0,"0"42"0,0-21 0,0 1 0,0 20 16,0-21-16,0 21 0,-21-20 16,21 20-16,0-21 0,0 21 0,-21-20 15,21-1-15,0 21 0,0-21 16,0 0-16,0 1 0,0-1 15,-21 0-15,21 0 16,0-42 15,0 0-15,0 0-16,0-1 16,21 1-16,-21 0 0,0-21 0,0 21 15,0-1-15,0 1 0,0 0 16,0 0-16,0 0 0,-21 21 15,0 0-15,-1 0 16,1 0-16,0 21 0,21 0 16,-21-21-16,21 21 0,-21-21 15,21 21-15,21-21 47,0 0-47,0-21 16,0 21-16,1-21 0,-1 0 15,0 0-15,0 21 0,0-21 16,0 21 0,-21 21-1,22 0-15,-22 0 16,0 0-16,0 0 0,0 1 16,0-1-16,0 0 0,0 0 15,0 0-15,0 0 16</inkml:trace>
  <inkml:trace contextRef="#ctx0" brushRef="#br0" timeOffset="113824.03">4889 2667 0,'0'21'62,"0"0"-62,0 1 16,0-1-16,0 21 0,0-21 16,0 0-16,0 1 0,0 20 15,0-21-15,0 0 0,0 0 0,0 1 16,0-1-16,0 0 0,0 0 15,22-21 1,-1 0-16,21 0 0,0 0 0,1 0 16,-1-21-16,22 0 0,-1-22 15,22 22-15,21-21 0,-1 0 0,1-1 16,21-20-16,0-1 0,-21 1 16,21-1-16,0 1 0,0-1 0,0 22 15,-21-22-15,0 22 0,-22 0 16,1 21-16,-21-1 0,-1-20 0,1 21 15,-22 21-15,-21-21 0,0 0 0,0 21 16,1 0-16,-1-22 16,0 22-16,-42 0 31,0 0-15,-22 0-16,22 22 0,-21-22 15,-1 21-15,1 0 0,0-21 0</inkml:trace>
  <inkml:trace contextRef="#ctx0" brushRef="#br0" timeOffset="114296.27">5059 2985 0,'0'0'0,"0"63"16,0-42-1,21 0 1,0-21-16,0 0 0,22 0 0,-22 0 16,42-21-16,1 0 0,-1 0 15,22 0-15,0 0 0,-1-22 0,22 1 16,0 0-16,0-1 0,0 1 16,-1-22-16,1 22 0,0-21 0,0 20 15,0-20-15,-22 20 0,22 1 16,-21 0-16,-22 21 0,1-1 0,-1 1 15,-20 0-15,-1 0 0,-21 0 16,0 21-16,1 0 0,-1-21 0,-42 21 63</inkml:trace>
  <inkml:trace contextRef="#ctx0" brushRef="#br0" timeOffset="137555.87">3006 7345 0,'0'-21'16,"0"0"-16,0-1 0,0 1 16,0 0-1,-22 21-15,1 0 0,0-21 16,0 21-16,0 0 16,0 0-16,-1 0 0,1 0 0,0 21 15,0 0-15,0-21 0,-22 21 16,22 1-16,0-1 0,0 21 0,0-21 15,0 0-15,-1 1 0,1 20 16,21-21-16,0 0 0,0 0 16,0 1-16,0-1 0,0 0 0,0 0 15,0 0-15,0 0 0,0 1 16,0-1-16,21 0 0,1-21 16,-1 0-16,0 0 15,0 0-15,0 0 0,0 0 16,1 0-16,-1 0 15,0-21-15,0 21 0,-21-21 0,21-1 16,0 22-16,1-21 0,-22 0 0,21 0 16,0 0-16,0 0 15,-21-1-15,21-20 0,0 21 0,-21 0 16,0-22-16,22 22 0,-1-21 16,-21 21-16,21-22 0,-21 1 0,0 21 15,0-21-15,0 20 0,0-20 16,0 21-16,0 0 0,0 0 0,0-1 15,0 1-15,0 0 16,-21 21 0,0 21-1,21 0 1,0 1-16,0 20 0,0-21 16,0 0-16,-22 22 0,22-1 15,0-21-15,0 21 0,0 1 0,0-22 16,0 21-16,0-21 0,0 22 15,0-22-15,0 0 0,0 21 0,0-20 16,0-1-16,0 0 0,0 0 0,22 0 16,-1 0-16,-21 1 15,21-22-15,-21 21 0,21-21 16,0 0 0</inkml:trace>
  <inkml:trace contextRef="#ctx0" brushRef="#br0" timeOffset="138019.9">3408 7451 0,'0'0'0,"0"-21"15,21 21-15,0-22 16,0 1-16,0 0 0,-21 0 16,22 21-16,-22-21 0,0 0 0,0-1 15,0 1-15,0 0 16,-22 21 15,1 0-31,21 21 16,-21 0-16,0 1 0,0 20 15,21-21-15,0 0 0,0 0 16,0 1-16,0-1 0,0 21 0,0-21 16,0 0-16,0 1 15,0-1-15,0 0 0,0 0 0,0 0 16,0 0-16,21-21 15,0 0-15,0 0 16,0 0-16,1 0 16,-1 0-16,0 0 0,0 0 15,0-21-15</inkml:trace>
  <inkml:trace contextRef="#ctx0" brushRef="#br0" timeOffset="139508">4022 7239 0,'-22'0'15,"1"0"1,0 0-16,21 21 16,-21-21-16,21 21 0,0 1 0,-21-22 15,0 21-15,21 0 0,-22 0 16,22 0-16,0 0 0,0 1 0,0-1 15,0 0-15,0 0 0,0 0 0,0 0 16,0 1-16,0-1 0,0 0 16,0 0-16,0 0 0,22-21 15,-1 21-15,-21 1 0,21-22 16,0 0-16,0 21 0,0-21 16,1 0-16,-1 0 0,0 0 15,0 0-15,0 0 0,0 0 16,1-21-16,-1-1 0,0 1 15,0 21-15,0-21 0,-21 0 0,21 0 16,1-22-16,-22 22 0,21-21 16,0 21-16,-21-22 0,21 1 0,-21 0 15,0-1-15,21 1 0,-21 0 0,0-1 16,0 1-16,0 21 0,0-21 16,0 20-16,0 1 0,0 0 15,0 0-15,0 42 31,0 0-15,0 0-16,0 22 0,-21-22 16,21 21-16,-21 1 0,21-22 0,0 21 15,0 0-15,0 1 0,0-1 0,0-21 16,0 22-16,0-22 0,0 21 16,0-21-16,0 0 0,0 1 0,21-1 15,-21 0-15,21-21 0,0 21 16,1 0-16,-1-21 0,0 21 15,0-21-15,0 0 0,0 0 16,1 0-16,-1 0 0,0 0 0,0 0 16,0 0-16,0-21 0,1 21 15,-1-21-15,0 21 0,-21-21 0,21 0 16,0 0-16,-21-1 0,21 1 0,-21 0 16,0 0-16,0 0 0,22-22 15,-22 22-15,0 0 0,0 0 0,0 0 16,0 0-16,0-1 0,0 1 15,-22 21-15,22-21 0,-21 21 16,0 0-16,0 0 0,0 21 16,0-21-16,21 21 15,0 1-15,-22-1 0,22 0 16,-21 0-16,21 0 0,0 0 0,0 1 16,0 20-16,0-21 0,0 0 15,0 0-15,0 1 0,0-1 0,0 0 16,0 0-16,0 0 0,0 0 15,21-21 1,1 0 0,-1 0-16,0 0 15,0-21-15,-21 0 16,21 0-16,-21 0 0,21 0 16,-21-1-16,0 1 0,22 0 0,-22 0 15,0-21-15,0 20 16,0 1-16,0 0 0,0 0 0,0 0 15,0 42 17,0 0-32,0 0 15,0 0-15,0 1 16,0-1-16,0 0 0,0 0 0,0 0 16,0 0-16,0 1 0,21-1 15,-21 0-15,0 0 16,21-21-16,-21 21 0,21-21 15,0 0-15,0 0 16,1 0 0,-22-21-16,21 21 15,-21-21-15,0 0 0,0 0 16,0-1-16,21 1 16,-21 0-16,0 0 0,21 0 0,-21 0 15,0-1-15,21 1 0,-21 0 16,21 21-16,1 0 15,-1 0-15,0 0 0,0 0 16,0 0-16,0 21 16,1-21-16,-1 21 0,-21 1 15,0-1-15,21 0 0,0 0 0,-21 0 16,0 0-16,0 1 0,21-1 0,-21 0 16,0 0-16,0 0 15,0 0-15,0 1 0,0-1 16,0-42 31,0-1-47,0 1 0,0 0 15,0 0-15,0-21 16,0 20-16,0 1 0,0 0 16,0-21-16,0 21 0,0-1 0,21 1 15,-21 0-15,0 0 0,22 21 16,-22-21-16,21 21 0,0 0 15,0 0-15,0 0 16,0 0 0</inkml:trace>
  <inkml:trace contextRef="#ctx0" brushRef="#br0" timeOffset="139939.75">5440 7599 0,'21'0'32,"0"-21"-32,0 0 15,0 21-15,-21-22 16,22 22-16,-1-21 0,-21 0 0,21 21 15,-21-21-15,0 0 0,21 0 0,-21-1 16,0 1-16,0 0 16,0 0-16,0 0 0,0 42 47,-21 0-47,21 0 0,0 0 0,-21 1 15,21-1-15,0 0 0,0 21 0,0-21 16,0 1-16,0-1 0,0 0 0,0 0 15,0 0-15,0 0 16,0 1-16,0-1 0,0 0 16,21-21-1,0 0 1,0 0-16,0-21 16,1 0-1</inkml:trace>
  <inkml:trace contextRef="#ctx0" brushRef="#br0" timeOffset="140792.4">6604 6858 0,'0'0'0,"21"0"16,0 0 0,0 0-16,1 0 0,-1 0 0,0-21 15,0 21-15,0 0 0,22 0 0,-22 0 16,0-21-16,0 21 0,0 0 15,0 0-15,1-21 0,-1 21 32,-42 0-17,-1 0 1,1 0-16,0 0 0,0 0 16,0 0-16,0 0 15,-1 0-15,1 0 0,0 0 0,0 0 16,0 0-16,0 0 0,-1 0 15,1 0 1,0 0-16,0 0 16,21 21-16,-21-21 15,21 21 1,0 0 0,-21-21-16,21 21 0,-22 0 15,22 1-15,0-1 16,0 0-16,0 21 0,0-21 0,0 1 15,0 20-15,0 0 16,0-21-16,0 22 0,0-1 0,0 0 16,0 1-16,0-1 0,0-21 0,0 22 15,0-22-15,0 21 0,0-21 0,0 0 16,-21 1-16,21-1 0,0 0 16,0 0-16,0 0 0,0 0 15,0 1-15,21-22 16,1 0-1,-1 0-15,0 0 0,0 0 16,0 0-16,0 0 16,1-22-16,-1 1 0,0 0 15,0 0-15,0 0 16,0 0-16,1-1 0,-1 1 0</inkml:trace>
  <inkml:trace contextRef="#ctx0" brushRef="#br0" timeOffset="141097.82">7133 7049 0,'21'0'15,"0"-22"1,1 22-16,-1 0 16,0 0-16,0 0 0,0-21 15,0 21-15,1 0 16,-1 0 0</inkml:trace>
  <inkml:trace contextRef="#ctx0" brushRef="#br0" timeOffset="141588.32">7133 7006 0,'-21'21'15,"0"-21"79,21 22 31,0-1-109,-21-21-16,21 21 15,21-21 64,-21-21-64,21 21-15,0-21 0,0 21 0,-21-22 16</inkml:trace>
  <inkml:trace contextRef="#ctx0" brushRef="#br0" timeOffset="142353.24">7260 6985 0,'0'0'0,"0"21"47,0 0-31,0 1-16,0-1 15,0 0-15,0 21 0,0-21 16,0 1-16,0-1 0,0 21 16,0-21-16,0 22 0,0-22 0,0 0 15,0 0-15,0 0 0,0 22 16,0-22-16,-21 0 0,21 0 16,0 0-16,0 0 0,0-42 62,0 0-62,0 0 16,0 0-16,0 0 0,0-22 15,0 22-15,0-21 0,0-1 16,0 1-16,0 0 0,0 21 0,0-22 16,0 1-16,0 21 0,0 0 15,0-1-15,0 1 0,0 0 0,0 0 16,0 42 15,-21 0-31,0 0 0,21 1 16,-22-1-16,1 0 0,0 0 0,0 21 15,0-20-15,0-1 16,-1 21-16,1-21 0,21 22 0,-21-22 0,0 0 16,0 0-16,21 0 0,0 0 15,-21-21-15,21 22 16,0-44 15,21 1-31,-21 0 16,21 0-16,0 0 0,0 0 15,-21-1-15,21 22 0,1-21 0,-1 21 16,0 0-16,0 0 16,0 0-16,0 0 0,1 0 15,-22 21-15,21-21 0,0 22 0,0-22 16,-21 21-16,21 0 15,0-21-15,-21 21 0,22-21 16,-22 21-16,21-21 16,0 0 15,-21-21-31,0 0 16,21 21-16,-21-21 0,0 0 15,0-1-15,0 1 16,0 0-16,21 0 0,-21 0 0,21 0 15,-21-1-15,0 1 0</inkml:trace>
  <inkml:trace contextRef="#ctx0" brushRef="#br0" timeOffset="143003.93">7514 6795 0,'-21'0'16,"42"0"15,0 0-15,0 0-16,1 0 0,-1 0 0,0-22 16,21 22-16,-21 0 0,1 0 15,-1-21-15,0 21 0,21 0 0,-21 0 16,1-21-16,-1 21 0,0 0 15,0 0-15,0 0 0,0 0 0,1 0 16,-1 0 0,-21 21-1,0 0-15,0 1 16,0-1-16,0 0 0,0 0 16,0 0-16,0 0 15,0 1-15,0-1 0,0 0 0,0 0 16,0 0-16,0 0 0,0 1 0,0-1 15,0 0-15,0 0 0,0 0 16,0 0-16,0 1 0,0-1 16,0 0-16,0 21 0,-21-21 0,21 1 0,0-1 15,0 0-15,0 0 16,0 21-16,-22-20 0,22-1 0,-21 0 16,21 0-16,0 0 0,-21 0 15,21 1-15,-21-22 0,21 21 0,0 0 16,-21-21-16,21 21 15,-21-21-15,-1 0 0,22 21 16,-21-21-16,0 0 0,0 0 0,0 0 16,0 0-16,-1 0 0,1 0 15,-21 0-15,21 0 0,0 0 16,-1 0-16,1 0 16,21-21 30,0 0-30</inkml:trace>
  <inkml:trace contextRef="#ctx0" brushRef="#br0" timeOffset="143749.01">6943 7832 0,'0'0'16,"-64"0"-1,43 0-15,0 0 16,0 0-16,-1 0 15,1 0-15,0 0 16,0 0-16,42 0 47,0 21-47,0-21 0,1 0 16,20 0-16,-21 0 0,0 0 15,22 0-15,-1 0 0,-21 0 0,21 0 16,1 0-16,-1 0 0,-21 0 0,22 0 15,-22 0-15,21 0 0,-21 0 16,0 0-16,1 0 0,-1 0 16,0 0-16,0 0 0,0 0 15,-42 0 48,0-21-32,0 21-15</inkml:trace>
  <inkml:trace contextRef="#ctx0" brushRef="#br0" timeOffset="144180.76">6604 8001 0,'-21'0'15,"0"0"1,-1-21 0,22 0-1,22 21 1,-1 0-16,0-21 0,0 21 16,0 0-16,22 0 0,-22 0 0,21 0 15,0-22-15,-20 22 0,20 0 0,0 0 16,-21 0-16,22 0 0,-22 0 15,21-21-15,-21 21 0,1 0 16,-1 0-16,0 0 0,0 0 0,0 0 16,0 0-16,1 0 15,-1 0 17</inkml:trace>
  <inkml:trace contextRef="#ctx0" brushRef="#br0" timeOffset="168036.25">10583 7789 0,'0'0'16,"0"-21"-16,0 0 0,0 0 31,0 42 0,0 0-31,0 0 16,0 1-16,0-1 0,-21 21 0,21 0 15,0 1-15,0-1 0,-21 22 0,21-22 16,0 0-16,0 22 0,0-22 16,0 22-16,-21-22 0,21 0 0,0 1 15,0-1-15,-21 0 0,21 1 0,0-22 16,0 21-16,0 0 0,0-20 16,-22-1-16,22 21 0,0-21 0,-21 0 15,21 1-15,0-1 16,0 0-16,0-42 31,0 0-15,0-1-16,0-20 15,21 21-15,-21 0 0,0-22 0,0 1 16,22 0-16</inkml:trace>
  <inkml:trace contextRef="#ctx0" brushRef="#br0" timeOffset="169355.82">10710 7768 0,'-21'0'16,"42"0"30,0 21-46,1-21 16,-1 0-16,0 0 0,0 0 16,0 0-16,0 0 0,22 22 0,-22-22 15,21 0-15,1 0 0,-22 0 16,21 0-16,0 0 0,1 0 16,-1 0-16,0 0 0,-20 0 0,20 0 15,0 21-15,1-21 0,-22 0 0,21 0 16,0 0-16,1 0 0,-1 0 15,22 0-15,-1 0 0,22 21 0,-1-21 16,1 0-16,21 0 0,0 21 16,21-21-16,-21 0 0,21 21 0,21-21 15,-21 21-15,21 1 0,21-22 0,-21 21 16,1-21-16,20 21 0,-21-21 16,21 21-16,1 0 0,-22-21 0,21 21 15,-21 1-15,22-22 0,-22 21 16,21 0-16,-21-21 0,22 21 15,-22-21-15,0 21 0,0 0 0,22-21 16,-22 22-16,0-22 0,0 0 16,0 21-16,-21-21 0,21 21 0,-21-21 15,0 0-15,22 21 0,-22-21 0,-22 0 16,22 0-16,-21 21 0,0-21 16,0 0-16,-21 0 0,-1 21 0,1-21 15,0 0-15,-22 22 0,1-22 16,-1 0-16,-21 0 0,1 0 0,-22 0 15,0 0-15,-21 21 79,0 0-64,0 0 1,0 0-16,0 0 0,0 1 15,0-1-15,0 0 0,0 0 0,0 0 16,0 22-16,0-22 0,0 21 16,0 0-16,0-20 0,0 20 15,0 0-15,0 1 0,0-22 0,0 21 16,0 0-16,0 1 0,0-22 16,-21 21-16,21 1 0,-21-22 0,21 21 15,0-21-15,0 0 0,-21 1 0,21 20 16,-22-21-16,22 0 0,-21-21 15,21 21-15,0 1 0,-21-1 16,0 0-16,0-21 16,0 0-1,-1 0-15,1 0 0,0 0 16,0 0-16,0 0 16,0 0-16,-22 0 15,22 0-15,0 0 0,0-21 0,-22 21 0,1 0 16,21-21-16,-21 21 0,-1 0 15,1 0-15,-22-22 0,22 22 16,-21 0-16,-1 0 0,1-21 0,-1 21 16,1 0-16,-22 0 0,21 0 0,-20-21 15,20 21-15,-20-21 0,-1 21 0,0 0 16,1-21-16,-22 21 0,21 0 16,-21-21-16,0 21 0,22 0 0,-22-22 15,0 1-15,0 21 0,0 0 16,1-21-16,-22 21 0,21 0 15,0-21-15,-21 21 0,21 0 0,0-21 16,0 21-16,1 0 0,-1-21 0,0 21 16,0-22-16,-21 22 0,21-21 15,-21 21-15,21-21 0,-21 21 0,22-21 16,-22 21-16,0-21 0,0 21 0,0-21 16,0 21-16,21-22 0,-21 22 15,0-21-15,21 21 0,-21-21 0,21 21 16,-21-21-16,21 0 0,0 21 15,1-21-15,20 21 0,0-22 0,1 22 16,-1-21-16,0 21 0,1 0 0,20-21 16,-21 21-16,22 0 15,-1-21-15,1 21 0,21 0 0,-1-21 16,1 21-16,0 0 0,20 0 0,1 0 16,0 0-16,42 0 31,0 0-31,1-21 0,20 21 15,-21-22-15,21 22 0,22-21 0</inkml:trace>
  <inkml:trace contextRef="#ctx0" brushRef="#br0" timeOffset="175864.26">11938 7959 0,'0'0'0,"0"-21"15,0-1-15,0 1 0,0 0 16,0 0-16,0 0 16,0 42 46,0 21-62,0-21 16,0 22-16,0-1 0,0 0 0,-21 1 15,21-1-15,-21 22 0,21-22 0,0 0 16,0 1-16,-22 20 0,22-21 16,-21-20-16,21 20 0,-21 0 15,21-21-15,0 22 0,0-22 0,-21 0 16,21 21-16,-21-20 0,21-1 16,0 0-16,0 0 0,0 0 15,-21-21-15,21-21 31,0 0-15,21 0-16</inkml:trace>
  <inkml:trace contextRef="#ctx0" brushRef="#br0" timeOffset="176316">13208 8192 0,'0'-22'16,"0"1"-16,0 0 0,0 0 0,0 0 15,21 0-15,-21-1 0,21 22 32,-21 22-17,0-1 1,0 21-16,0-21 0,0 22 0,0-22 16,0 21-16,0 0 0,0 1 0,0-1 15,0 0-15,0-20 0,0 20 16,-21 0-16,21 1 0,0-22 0,-21 21 15,21-21-15,-21 22 0,21-22 0,0 21 16,0-21-16,-21 0 0,-1 1 16,22-1-16,-21-21 0,21 21 15,0 0-15,-21-21 0,21 21 16,-21-21-16,21-21 31,0 0-31</inkml:trace>
  <inkml:trace contextRef="#ctx0" brushRef="#br0" timeOffset="176900.66">14986 8297 0,'0'0'0,"0"-21"0,0 0 15,0 0-15,0 0 16,0 0-16,0-1 0,0 1 16,0 0-16,-21 21 15,21 21 16,-21 22-31,21-22 0,-22 21 0,22 0 16,0 1-16,0-1 0,-21 0 0,21 1 16,0-1-16,-21 0 15,21 1-15,-21-1 0,21 0 0,0 22 16,-21-43-16,0 21 0,21 1 0,0-1 16,0-21-16,-22 22 0,22-22 15,-21 0-15,21 0 0,0 0 0,-21-21 16,21 21-16,0 1 15,0-44 17,21 1-17,0 0-15,1 0 0</inkml:trace>
  <inkml:trace contextRef="#ctx0" brushRef="#br0" timeOffset="177344.97">15938 8403 0,'0'0'0,"22"-21"0,-22 0 0,0 0 15,21 21-15,-21-21 0,21 21 16,0 0 15,-21 21-31,0 0 16,0 0-16,0 0 0,0 22 0,0-22 16,0 21-16,0 0 0,0 1 0,0-1 15,-21 0-15,21-20 0,-21 20 16,21 0-16,0 1 0,-21-1 0,21 0 15,-22-21-15,22 1 0,-21 20 0,21-21 16,0 0-16,0 0 16,-21 1-16,21-1 0,-21 0 0,21 0 15,0 0-15,0-42 47,21 0-31,-21 0-16,21 0 0,0-1 15</inkml:trace>
  <inkml:trace contextRef="#ctx0" brushRef="#br0" timeOffset="177764.73">17039 8424 0,'0'0'15,"0"-21"-15,0 42 47,0 1-47,0-1 16,0 0-16,0 21 15,0-21-15,0 1 0,0 20 0,0 0 16,0 1-16,0-1 0,-21-21 16,21 21-16,0 1 0,-21-1 0,21-21 15,0 22-15,0-22 0,-21 21 0,21-21 16,-22 0-16,22 1 0,-21-1 16,21 0-16,0 0 0,-21 0 15,0-21-15,21 21 16,0-42 15,21 0-15,0 0-16,-21 0 0,21 0 15</inkml:trace>
  <inkml:trace contextRef="#ctx0" brushRef="#br0" timeOffset="178924.7">11409 7599 0,'0'0'0,"0"21"16,-21-21-16,21 21 16,0-42 62,0 0-78,0 0 15,21 0-15,-21-1 0,21 22 16,-21-21-16,0 0 0,21 0 16,-21-21-16,21 20 0,0 1 0,-21-21 15,22 21-15,-1-22 0,-21 22 16,21-21-16,0 0 0,0 20 15,0-20-15,1 0 0,-1 21 0,0-22 16,0 22-16,21-21 0,1 21 16,-22-22-16,21 22 0,1 0 0,-1 0 15,21 0-15,-20-1 0,-1 1 16,0 0-16,22 21 0,-22 0 0,1 0 16,-22 0-16,21 0 0,0 0 15,-20 0-15,-1 0 0,21 21 0,-21 0 16,0 1-16,1-1 0,-22 21 0,21 0 15,-21 1-15,21-1 0,0 0 16,-21 1-16,0 20 0,0-20 0,21 20 16,-21-21-16,21 22 15,-21-22-15,22 1 0,-22 20 0,0-21 16,0-20-16,0 20 0,0 0 0,0-21 16,0 22-16,0-22 0,0 0 15,0 0-15,0 0 0,0 1 0,0-1 16,0 0-16,0 0 15,-22-21 17,1 0-17,21-21-15,-21 21 16,21-21-16,-21 0 0,0-1 16</inkml:trace>
  <inkml:trace contextRef="#ctx0" brushRef="#br0" timeOffset="179399.53">12298 7620 0,'0'0'0,"0"-21"16,0 42 15,0 0-15,0 0-16,0 1 0,0-1 15,0 0-15,0 0 16,0 0-16,0 0 0,21 1 0,-21-1 16,0 0-16,21 0 15,-21 0-15,0 0 0,21 1 32,0-22-17,1 0 1,-1 0-16,-21-22 15,21 1-15,0 21 0,0-21 0,0 0 16,1 0-16,-1 0 0,0-1 0,21 1 16,-21 0-16,1 0 15,-1 0-15,21 0 0,-21 21 0,0-22 16,-21 1-16,22 21 0,-1-21 16,-21 0 46,-21 21-31</inkml:trace>
  <inkml:trace contextRef="#ctx0" brushRef="#br0" timeOffset="180012.17">12679 7853 0,'0'0'0,"0"-21"62,21 21-62,-21-21 16,21-1-16,-21 1 0,21 0 16,-21 0-16,21 0 0,1-22 15,-1 22-15,-21-21 0,21 0 0,0 20 16,21-41-16,-20 21 0,20-1 0,-21-20 16,21 20-16,1-20 0,-1 21 15,0-22-15,22 22 0,-22-22 0,22 22 16,-22 0-16,22-1 0,-1 1 15,1 0-15,-22 20 0,21 1 0,1 0 16,-22 0-16,22 21 0,-1 0 16,-20 0-16,20 0 0,-21 0 0,22 0 15,-22 21-15,22 0 0,-22 0 16,0 1-16,1-1 0,-1 0 16,-21 21-16,0-21 0,22 1 0,-22 20 15,0-21-15,-21 21 0,0 1 16,21-1-16,-21 0 0,0 1 0,0 20 15,0-20-15,0 20 0,0-21 0,-21 22 16,0-22-16,0 1 0,21 20 16,-21-21-16,-1 1 0,1-1 0,0-21 15,21 22-15,-21-22 0,0 21 0,21-21 16,-21 0-16,21 1 0,0-1 16,-22 0-16,1-21 0,21 21 0,-21-21 15,0 0 1,0 0-1,21-21 17,0 0-32,-21 0 0</inkml:trace>
  <inkml:trace contextRef="#ctx0" brushRef="#br0" timeOffset="180395.95">14097 7747 0,'0'0'0,"-21"0"16,21 21 15,-21-21-31,21 21 0,0 1 16,0-1-16,0 0 0,0 0 16,0 0-16,0 0 15,0 1-15,21-22 16,-21 21-16,21-21 15,0 0-15,0 0 16,0 0-16,1 0 16,-1 0-16,0 0 15,0-21-15,-21-1 0,21 22 16,0-21-16,-21 0 0,0 0 0,22 21 16,-1-21-16,-21 0 0,0-1 15,21 22-15,0-21 0,0 21 16,-21-21-16,21 21 15,1 0 1,-22 21 15</inkml:trace>
  <inkml:trace contextRef="#ctx0" brushRef="#br0" timeOffset="180927.65">14287 8001 0,'22'-21'31,"-1"21"-31,0-21 0,-21 0 16,21 21-16,0-22 0,0 1 15,22 0-15,-22 0 0,0 0 16,21-22-16,1 22 0,-1-21 0,-21 21 16,22-22-16,20 1 0,-21 0 0,1-1 15,20 1-15,-20-21 0,20 20 16,1 1-16,-1 0 0,-21-1 0,22 1 16,-22 0-16,1 20 0,-1 1 15,0 0-15,1 0 0,-22 21 0,21 0 16,-21 0-16,0 0 0,1 21 15,-1 0-15,-21 0 0,21 1 16,0 20-16,-21 0 0,21 1 0,-21-1 16,21 0-16,-21 22 15,0-22-15,0 0 0,0 22 0,0-22 16,0 1-16,0-1 0,0 0 0,0 1 16,-21-1-16,21 0 0,-21 1 15,0-22-15,0 21 0,-22 43 16,22-64-16,0 0 0,0-21 15,21 21-15,-21 0 0,21 1 32,-21-22-17,21-22 1,0 1-16,0 0 0,0 0 16</inkml:trace>
  <inkml:trace contextRef="#ctx0" brushRef="#br0" timeOffset="181244.86">15388 8001 0,'0'21'15,"-21"-21"-15,21 21 0,-21-21 16,21 22-16,0-1 0,0 0 16,0 0-16,0 0 0,0 0 15,21 1 1,0-22-1,0 0-15,0 0 0,1 0 16,-1 0-16,0 0 0,0 0 16,0-22-16,0 22 0,1-21 0,-22 0 15,21 21-15,0-21 0,0 0 16,0 0-16,0-1 0,-21 1 0,22 0 16,-1 0-16,-21 0 0,0 0 15,21 21-15,-21-22 0,21 22 16,-21 22 15</inkml:trace>
  <inkml:trace contextRef="#ctx0" brushRef="#br0" timeOffset="181735.58">15769 8065 0,'42'-22'16,"-20"1"-16,-1 0 0,0 0 0,0 0 15,-21 0-15,21-1 0,0 1 16,1 0-16,-1-21 0,0 21 0,0-1 16,0-20-16,22 0 0,-22 21 15,21-22-15,0 1 0,1 0 16,-1-1-16,0 1 0,1 0 0,-1 20 15,0-20-15,22 0 0,-22 21 16,1-1-16,20 1 0,-21 0 0,1 21 16,-22 0-16,21 0 0,-21 0 0,22 0 15,-22 21-15,0-21 0,-21 21 16,21 22-16,-21-22 0,21 21 0,-21 1 16,0-1-16,0 0 0,0 1 15,0-1-15,0 0 0,-21 1 0,0-1 16,0-21-16,21 21 0,-21 1 0,0-22 15,-1 21-15,1-21 16,0 1-16,21-1 0,-21 0 0,0 0 16,0 0-16,21 0 0,-22-21 15,22 22-15,-21-22 16,21-22 31,0 1-32,0 0 1</inkml:trace>
  <inkml:trace contextRef="#ctx0" brushRef="#br0" timeOffset="182068.39">16679 7938 0,'-21'0'16,"0"0"-16,21 21 15,-21-21-15,21 21 0,0 0 0,0 0 16,0 0-16,0 1 0,0-1 15,0 0-15,0 0 16,21 0 0,0-21-16,0 0 15,0 0-15,1 0 16,-1 0-16,0 0 0,0-21 16,-21 0-16,21 21 15,-21-21-15,21 0 0,1-1 16,-22 1-16,21 0 0,-21 0 0,21 0 15,0 21 1,-21-21-16,0-1 16,21 22-1,0 0 1,1 0 0</inkml:trace>
  <inkml:trace contextRef="#ctx0" brushRef="#br0" timeOffset="182628.08">16933 8128 0,'0'-21'46,"21"0"-46,1 0 16,-22-1-16,21 1 0,0 21 16,-21-42-16,21 21 0,0 0 15,0-1-15,22-20 0,-22 0 16,21 21-16,-21-22 0,22 1 0,-1 0 16,22-22-16,-22 22 0,21-1 15,1-20-15,-22 21 0,22-22 0,-1 22 16,1-1-16,-1 1 0,-20 21 15,20-21-15,-21 20 0,-20 22 0,20 0 16,-21 0-16,0 0 0,0 0 0,-21 22 16,22-1-16,-22 21 15,21-21-15,-21 22 0,0-1 0,0 0 16,0 22-16,0-22 0,0 0 0,0 22 16,0-22-16,0 1 15,0-1-15,0 21 0,0-20 0,0-1 16,-21 0-16,21 22 0,-22-22 0,22 1 15,-21-1-15,21 21 0,0-20 16,0-22-16,0 21 0,-21 1 0,21-1 16,0-21-16,-21 0 0,21 22 0,-21-22 15,21 0-15,-21-21 0,-1 21 16,22 0-16,-21-21 0,0 21 16,21-42 15,0 0-16,0 0-15,0 0 16,0 0-16,0-1 0,0 1 16,0 0-16</inkml:trace>
  <inkml:trace contextRef="#ctx0" brushRef="#br0" timeOffset="182912.91">17865 8361 0,'21'0'0,"-64"0"0,65 0 0,-65 0 16,22 0-16,0 0 16,0 0-16,21 21 15,-21-21-15,21 21 0,-22 0 16,22 1-16,0-1 15,0 0-15,0 0 16,22-21 0,-1 21-16,0-21 15,0 0-15,0 0 0,0 0 16,1 0-16,-1 0 0,0 0 16,0 0-16,0 0 0,0-21 0,1 0 15,-1 21-15,0-21 0,0 0 0,0-1 16,0 1-16,1 0 0,-1 0 15,0-21-15,0 20 0,0 1 0,0 0 16,1 0-16,-22 0 0,0 0 16,0-1-1,-22 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23:1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64 0,'21'0'16,"0"0"-16,0 0 0,1 0 16,20 0-16,-21 0 0,21 21 0,-42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37:06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1651 17505 0</inkml:trace>
  <inkml:trace contextRef="#ctx0" brushRef="#br0" timeOffset="1054.56">4932 1249 0,'0'0'0,"0"21"16,0 0 0,0 0-16,0 1 31,0-1 0,21-21-15,0 0-1,-21 21 1,21-21 15,0 0-15,1 0 0,-1 0-16</inkml:trace>
  <inkml:trace contextRef="#ctx0" brushRef="#br0" timeOffset="4138.2">3408 1143 0,'0'0'0,"0"-21"15,0 0-15,0 0 0,21 21 16,-21-22-16,0 1 0,21 0 16,-21 0-16,0 0 0,0 0 0,21-1 15,-21 1-15,21 0 16,-21-21-16,0 21 0,0-1 0,22 1 16,-22 0-16,21 0 15,-21 0-15,0 42 47,-21 0-47,-1 0 0,1 0 16,0 22-16,0-1 0,0 0 15,0 1-15,-1 20 0,-20-20 0,21 20 16,0-21-16,0 22 16,-22-1-16,22-20 0,0-1 0,-21 22 0,20-22 15,1 0-15,0 1 16,0-1-16,0 0 0,21 1 0,-21-1 15,21-21-15,-22 0 0,22 22 16,-21-22-16,21 0 0,0-42 47,21 0-47,1-1 16,-1 1-16,-21-21 0,21 0 0,0-1 15,-21 1-15,21 0 0,0-1 16,1-20-16,-1 20 0,0-20 15,0-1-15,0 1 0,0-1 16,22 1-16,-22-1 0,0 1 0,0-1 16,0 1-16,1 21 0,20-22 15,-21 43-15,0-21 0,0 20 16,1 1-16,-1 0 0,0 21 16,0 0-16,-21 21 15,21 0-15,-21 22 0,0-1 0,0 0 16,0 22-16,0-1 0,0 1 15,0-1-15,0 1 0,0-22 0,-21 22 16,21-1-16,0-20 0,-21 20 16,21-21-16,0 1 0,0-1 15,0 0-15,0 1 0,0-22 16,0 0-16,0 0 0,0 0 0,0 1 16,0-1-16,0 0 15,-21-21 16,21-21-31,0 0 16,0-1-16,-21 1 0,21 0 16,-22 0-16,22 0 0</inkml:trace>
  <inkml:trace contextRef="#ctx0" brushRef="#br0" timeOffset="4376.06">3154 1439 0,'42'0'15,"-21"0"-15,0 0 0,1 0 0,-1 0 16,0 0-16,0 0 0,21 0 0,-20-21 16,-1 21-16,0 0 0,21 0 15,-21-21-15,1 21 0,20 0 0,-21 0 16,0 0-16,-21-21 15,21 21-15</inkml:trace>
  <inkml:trace contextRef="#ctx0" brushRef="#br0" timeOffset="4866.78">3725 1376 0,'21'0'16,"1"0"-16,-1 0 15,-21-21-15,21 21 16,0-21-16,0 21 16,0 0-16,1-22 0,-1 22 15,0 0-15,0 0 16,0 0-16,0 0 0,1 22 0,-1-1 15,0-21-15,-21 42 0,21-21 16,0 0-16,-21 1 0,0 20 0,0-21 16,0 21-16,0 1 0,0-22 15,0 21-15,0-21 0,-21 22 16,0-22-16,0 0 0,21 0 0,-21 0 16,21 1-16,-22-22 0,1 0 31,21-22-16,0 1-15,0 0 0,0 0 16,0-21-16,0 20 0,21-20 0,-21 21 16,22-21-16,-1-1 0,0 1 15,-21 21-15,21-22 0,0 22 0,0 0 16,1-21-16,-1 42 0,-21-21 16,0-1-16,21 22 0,0 0 15,0 0 1,-21 22-1,21-22 1</inkml:trace>
  <inkml:trace contextRef="#ctx0" brushRef="#br0" timeOffset="5375.49">4403 1503 0,'0'0'0,"0"-21"15,-22 21-15,22-21 0,0-1 0,0 1 16,0 0-16,22 21 16,-1 0-16,0-21 0,0 21 15,0 0-15,22 0 0,-22 0 16,0 0-16,0 0 0,0 21 15,22-21-15,-22 21 0,0 22 0,0-22 16,0 0-16,0 21 0,-21-21 16,0 22-16,0-22 0,0 21 0,0-21 15,0 22-15,0-22 0,0 0 16,-21 21-16,21-20 0,-21-22 0,0 21 16,0 0-16,0-21 15,-1 0 1,22-21-1,0 0-15,0-1 16,0 1-16,0 0 0,0-21 16,0 21-16,0-22 0,0 1 0,0 21 15,22-22-15,-1 1 0,-21 21 0,21-21 16,0 20-16,0 1 0,0 0 16,1 0-16,-1 0 0,-21 0 0,21 21 15,0 0-15,0-22 0,0 22 16,1 0-16,-1 0 0,0 0 15,0 0-15,0 0 16,0 0-16,-21 22 0</inkml:trace>
  <inkml:trace contextRef="#ctx0" brushRef="#br0" timeOffset="6774.72">5355 1630 0,'0'0'0,"21"0"0,0-21 0,-21 0 15,22 21-15,-1-22 0,0 1 0,-21 0 16,21 0-16,0 21 0,-21-21 16,21 0-16,-21-22 0,0 22 0,0 0 15,0 0-15,0 0 0,0-1 16,0 1-16,-21 21 15,0 0-15,0 0 0,0 0 16,0 0-16,-22 0 0,22 0 0,0 21 16,-21 1-16,20-1 0,1 0 15,-21 21-15,21-21 0,-22 22 0,22-22 16,0 21-16,0 1 0,0-22 16,0 21-16,-1 0 0,22-20 15,0-1-15,0 21 0,0-21 16,0 0-16,0 1 0,0-1 15,22 0-15,-1-21 0,0 0 16,0 0-16,0 0 0,0 0 16,1 0-16,-1-21 0,0 0 0,0 21 15,0-22-15,0 1 0,1 0 16,-1-21-16,0 21 0,0-1 0,0-20 16,-21 21-16,21-21 0,-21 20 15,22 1-15,-22 0 0,0 0 0,0 0 16,0 0-16,21 21 15,-21 21 17,0 0-32,0 0 15,0 21-15,-21-20 0,21-1 16,0 0-16,0 21 0,0-21 16,0 1-16,0-1 0,0 0 0,0 0 15,0 0-15,0 0 0,0 1 16,0-1-16,21-21 0,0 21 15,0-21-15,0 0 16,0 0-16,1 0 0,-1 0 0,0-21 16,0 0-16,0 21 15,22-22-15,-22 1 0,0 0 0,0 0 16,0 0-16,0 0 0,1-1 0,-1 1 16,0 0-16,0 0 0,-21 0 15,0 0-15,21-1 0,-21 1 0,0 42 63,0 1-63,0-1 0,0 0 0,0 0 15,0 0-15,0 0 0,0 1 16,0-1-16,0 0 0,0 0 0,0 0 16,0 0-16,0 1 15,21-22-15,1 0 16,-1 0-16,0 0 15,0 0-15,0 0 16,0-22-16,1 1 0,-1 21 0,0-21 16,0 0-16,0 0 0,0 0 15,1-22-15,-22 22 0,21 0 0,0 0 16,0 0-16,-21-1 0,0 1 16,21 0-16,-21 0 0,0 0 15,0 42 32,0 0-31,0 0-16,-21 0 15,21 22-15,-21-22 0,21 0 16,0 21-16,0 1 0,0-22 0,0 21 16,0 1-16,0 20 0,0-21 15,0 1-15,0-1 0,0 22 0,0-1 16,0-21-16,0 22 0,0-1 0,0 22 15,0-21-15,0-1 0,0 1 16,21-1-16,-21 1 0,0-1 0,0-21 16,0 22-16,0-22 0,0 1 0,0-1 15,-21-21-15,21 21 16,-21 1-16,0-22 0,-22 0 0,22 21 16,0-20-16,-21-1 0,20 0 0,-20-21 15,21 21-15,-21 0 0,-1-21 16,22 0-16,-21 0 0,21 0 0,-1 0 15,1 0-15,0-21 0,0 0 0,21 0 16,0 0-16,0-22 0,0 1 16,0 0-16,0-22 0,21 22 0,0-22 15,0-20-15,1 20 0,20 1 16,-21-1-16,21-21 0,-20 22 0,20 21 16,0-22-16,-21 22 0,22-1 0,-1-20 15,-21 42-15,22-22 16,-22 1-16,0 21 0,0 0 0,0-22 15,0 22-15,1 0 0,-1 0 0,0 21 16,-21-21-16,0 0 0,0-1 16,21 1-16,-21 0 0,0 0 0,21 0 15,-21 0-15</inkml:trace>
  <inkml:trace contextRef="#ctx0" brushRef="#br0" timeOffset="7896.17">8297 974 0,'0'0'0,"0"-64"16,0 43-16,0 0 16,21 0-16,-21 42 47,0 0-47,-21 21 0,0-20 0,21 20 15,-21 0-15,0 1 16,0 20-16,-1-21 0,1 1 0,0 20 15,-21-20-15,21 20 0,-22 1 0,1-22 16,0 21-16,-1 1 0,1-22 16,0 1-16,-1 20 0,1-42 0,21 22 15,0-22-15,-1 0 0,1 0 16,21 0-16,-21 0 0,21-42 31,0 0-31,0 0 0,0 0 16,0 0-16,0-1 0,21-20 0,0 21 15,1-21-15,-1-1 0,-21 1 16,21 0-16,21-1 0,-21 22 16,1 0-16,-1-21 0,0 20 15,0 22-15,0-21 0,0 21 16,1 0-16,-22 21 16,21 1-16,-21-1 0,21 0 0,-21 21 15,0-21-15,0 22 0,0-22 0,0 21 16,0-21-16,0 22 0,21-1 15,-21-21-15,0 22 0,0-22 0,0 0 16,21 21-16,0-21 0,-21 1 16,22-22-16,-1 21 0,-21 0 0,21-21 15,0 0-15,0 0 0,0 0 16,22 0-16,-22 0 0,0 0 16,21-21-16,-20 0 0,-1-1 0,21 1 15,-21 0-15,22-21 0,-22 21 16,0-22-16,21 1 0,-21 0 0,1-1 15,-22-20-15,0 20 0,21 1 16,-21-21-16,0 20 0,0-20 0,0-1 16,0 22-16,-21-22 0,21 1 15,-22 21-15,1-22 0,0 22 0,0-1 16,-21 1-16,20 21 0,1 0 16,-21 0-16,21 21 0,-22 0 15,22 0-15,-21 21 0,0 0 16,20 0-16,-20 21 0,21 1 0,0-1 15,0 0-15,-1 22 0,1-22 0,21 1 16,-21-1-16,21 0 0,0 1 16,0-22-16,0 0 0,0 21 0,0-21 15,21 1-15,0-22 0,1 21 16,-1 0-16,0-21 0,0 0 16,0 0-16,0 0 0,1 0 15,-1 0-15,0 0 0,0 0 0,0 0 16,0 0-16,1 0 15,-1 0 1,0-21-16,0 21 0,0 0 16</inkml:trace>
  <inkml:trace contextRef="#ctx0" brushRef="#br0" timeOffset="8294.95">8615 1693 0,'0'0'0,"21"22"15,0-22-15,0 0 16,0 0-16,1 0 0,-1 0 16,0-22-16,0 22 0,0-21 0,0 0 15,22 21-15,-22-21 0,0 0 16,0 0-16,-21-1 0,21 1 15,-21 0-15,0 0 16,0 0-16,0 0 16,-21 21-16,0 0 0,0 0 15,0 0-15,21 21 0,-21 0 16,-1-21-16,1 21 0,0 21 0,0-20 16,0-1-16,0 0 15,21 21-15,-22-21 0,22 1 0,0-1 16,0 0-16,0 0 0,0 0 0,0 0 15,0 1-15,0-1 0,0 0 16,0 0-16,22-21 0,-1 0 16,0 0-16,0 0 15,0 0-15,0 0 0,1 0 0,-1 0 16,0-21-16,21 0 0</inkml:trace>
  <inkml:trace contextRef="#ctx0" brushRef="#br0" timeOffset="8886.61">9461 1524 0,'0'0'0,"0"-21"15,0 0-15,-21 21 16,0 0-16,0 0 16,0 0-16,0 0 0,-1 21 15,1 0-15,21 0 0,0 0 16,-21 1-16,21-1 0,-21 0 0,21 21 15,0-21-15,-21 1 0,21 20 16,0-21-16,0 21 0,0-20 0,0-1 16,0 0-16,0 0 0,0 0 15,0 0-15,21-21 0,0 22 16,0-22-16,0 0 0,1 0 0,-1 0 16,0 0-16,0 0 0,21 0 15,-20-22-15,-1 1 0,21 21 0,-21-21 16,22 0-16,-22 0 0,21-22 0,-21 22 15,22-21-15,-22 0 0,0-1 16,21 1-16,-21-22 0,1 22 0,-1 0 16,0-22-16,0 1 0,0 20 15,-21-20-15,21 21 0,1-22 0,-22 22 16,0-22-16,0 22 0,0 21 16,0 0-16,0-1 0,0 1 0,0 0 15,0 42 1,0 0-16,0 1 15,-22 20-15,1-21 0,0 43 16,0-22-16,0 0 0,0 1 0,21 20 16,-22-21-16,1 1 0,0 20 0,21-20 15,-21-1-15,21 0 0,0 1 16,0-1-16,0 0 0,0 1 0,0-1 16,0-21-16,0 0 0,21 0 15,0 1-15,-21-1 0,21 0 16,1-21-16,-1 21 0,0-21 15,0 0-15,0 0 0,0 0 16,1 0-16,-1 0 0,0-21 0,0 0 16,0 0-16</inkml:trace>
  <inkml:trace contextRef="#ctx0" brushRef="#br0" timeOffset="9447.32">10499 1651 0,'0'-42'0,"0"21"16,0-1-16,0 1 0,0 0 0,0 0 16,0 0-16,-22 0 15,1-1-15,0 22 0,0 0 16,0 0-16,0 0 15,-1 22-15,22-1 0,-21-21 0,0 21 16,0 21-16,0-21 0,0 1 16,-1 20-16,1 0 0,21-21 0,-21 22 15,21-22-15,-21 0 0,21 21 0,0-20 16,0-1-16,0 0 16,0 0-16,0 0 0,21-21 15,0 0-15,0 0 16,1 0-16,-1 0 0,0 0 15,0-21-15,-21 0 0,21 0 0,0 0 16,1-1-16,-1 1 0,0 0 16,0-21-16,-21-1 0,21 22 0,0-21 15,-21 21-15,0 0 0,0-1 16,22 1-16,-22 0 0,0 42 31,0 0-31,0 1 0,0 20 16,0-21-16,0 0 0,0 22 15,0-22-15,0 0 0,0 21 16,0-21-16,0 1 0,0-1 0,0 0 16,0 0-16,0 0 15,21-21 1,0 0-16,0 0 0,0 0 16,0-21-16,1 0 15</inkml:trace>
  <inkml:trace contextRef="#ctx0" brushRef="#br0" timeOffset="9866.6">10710 1609 0,'0'0'0,"-21"0"16,21-21-16,0-1 0,0 1 15,0 0 1,21 21-16,0 0 0,1 0 0,-1 0 15,0 0-15,0 0 0,0 0 0,0 0 16,22 21-16,-22 0 0,0 1 16,0-1-16,0 0 0,-21 0 0,0 21 15,22-20-15,-22-1 0,0 21 16,0-21-16,0 0 0,0 1 0,0 20 16,-22-21-16,1-21 0,21 21 0,-21 0 15,0-21 1,21 22-16,-21-22 0,21-22 31,0 1-15,0 0-16,0 0 0,21 0 15,0-22-15,0 22 0,0-21 16,1 0-16,-1 20 0,0-20 0,-21 0 16,21 21-16,0-1 0,0-20 0,1 21 15,-1 0-15,0 0 16,0-1-16,0 1 15,0 21-15,1 0 16</inkml:trace>
  <inkml:trace contextRef="#ctx0" brushRef="#br0" timeOffset="10560.37">11599 1884 0,'0'-21'0,"0"0"16,0-1-1,0 1-15,21 0 0,1 0 16,-1 0-16,-21 0 16,21-22-16,0 22 0,-21 0 0,0 0 15,0 0-15,0-1 0,0 1 0,0 0 16,0 0-16,0 0 0,-21 0 16,0 21-16,0 0 15,-22 0-15,22 0 16,0 21-16,0 0 0,0 0 0,-22 0 15,22 22-15,0-1 0,0 0 0,-22 1 16,22-1-16,0 0 0,21-21 16,0 22-16,-21-1 0,21-21 0,0 0 15,0 22-15,0-22 0,0 0 16,21 0-16,0-21 16,0 0-16,1 0 0,-1 0 0,0 0 15,0 0-15,0 0 0,0-21 16,1 0-16,-1 0 0,0 0 15,21-1-15,-21 1 0,1 0 16,-1-21-16,0-1 0,-21 1 0,21 0 16,-21-1-16,21 1 0,-21 0 0,0 21 15,0-22-15,0 22 0,0 0 16,0 0-16,0 42 31,0 0-31,0 21 0,0-20 0,0 20 16,0 0-16,0 1 0,0-1 15,0-21-15,0 21 0,0-20 0,0 20 16,0-21-16,0 0 0,0 0 0,0 1 16,21-22-16,1 21 15,-1-21-15,0 0 0,0 0 16,0 0-16,0 0 0,1-21 16</inkml:trace>
  <inkml:trace contextRef="#ctx0" brushRef="#br0" timeOffset="11922.88">12404 889 0,'0'21'16,"-22"22"-16,1-22 15,0 21-15,0 0 0,21 1 0,-21-1 16,0 0-16,-1 22 0,1-22 16,21 1-16,-21 20 0,0-21 0,21 1 15,-21 20-15,21-20 0,0 20 0,-21-21 16,21 1-16,0-1 0,0 0 16,0 1-16,0-22 0,0 21 0,0-21 15,21 1-15,0-1 0,-21 0 16,21 0-16,0-21 0,0 21 15,1-21-15,-1 0 0,0 0 16,0 0-16,0 0 0,0-21 16,1 0-16,20 21 0,-21-21 0,0 0 15,0-1-15,1-20 0,-1 21 16,0-21-16,0 20 0,0-20 0,0 21 16,1-21-16,-22 20 0,0 1 0,21 0 15,-21 0-15,0 42 31,0 0-31,0 0 0,0 1 16,0 20-16,-21-21 0,21 0 0,0 22 16,0-22-16,-22 0 15,22 0-15,0 0 0,0 0 0,0 1 16,0-1-16,0 0 0,0 0 16,22-21-1,-1 0-15,0 0 16,0 0-16,0 0 0,-21-21 15,21 0-15,1 21 0,-1-21 0,0-1 16,0 1-16,0 0 0,-21 0 0,21 0 16,1 0-16,-1-1 0,-21 1 15,0 0-15,21 0 16,-21 42 0,0 0-16,-21 0 15,0 1-15,21-1 0,-22 21 16,22-21-16,-21 0 0,21 1 15,-21-1-15,21 0 0,0 0 16,0 0-16,0 0 16,21-21-16,0 0 15,1 0-15,-1 0 0,0 0 0,0 0 16,0 0-16,0-21 16,1 21-16,-1-21 0,-21 0 0,21 0 15,-21 0-15,0-1 0,0 1 16,0-21-16,0 21 0,0 0 15,-21-22-15,21 22 0,-21 0 16,-1 0-16,1 21 0,0-21 0,0 21 16,0-22-16,0 22 15,21-21 17,0 0-32,21 21 15,0 0-15,21-21 0,-21 21 16,1 0-16,20-21 0,-21 21 0,21 0 15,1-21-15,-1 21 0,-21 0 16,22 0-16,-22 0 0,0 0 0,21 0 16,-21 21-16,-21 0 0,22 0 15,-22 0-15,21 0 0,-21 1 16,0 20-16,0-21 0,0 0 0,0 0 16,0 22-16,0-22 0,0 0 15,0 0-15,-21 0 0,21 1 0,-22-1 16,22 0-16,0 0 0,-21 0 0,0 0 15,0-21 1,21 22-16,0-44 47,0 1-47,0 0 16,0 0-16,21 0 0,0 0 15,0-22-15,1 22 0,-1-21 0,0-1 16,21 1-16,1 0 0,-22-1 0,21 1 15,0 0-15,22-1 0,-22 22 16,1 0-16,-1 0 0,0 21 0,1 0 16,-1 0-16,0 0 0,-21 0 15,1 21-15,-1 0 0,0 22 0,-21-22 16,0 21-16,0 0 0,0 1 0,0-22 16,0 21-16,-21 1 0,0-22 15,21 21-15,-22-21 0,1 0 0,21 1 16,0-1-16,0 0 15,-21 0-15,0 0 0,21-42 63,0 0-63,-21 0 0,21 0 0</inkml:trace>
  <inkml:trace contextRef="#ctx0" brushRef="#br0" timeOffset="12150.75">13547 1185 0,'0'0'0,"-22"-21"0,1 21 15,0 0 1,0 0-1,0 0 1,0 0 0</inkml:trace>
  <inkml:trace contextRef="#ctx0" brushRef="#br0" timeOffset="12390.61">12277 1397 0,'0'0'0,"-22"0"0,44 0 47,-1 0-47,0 0 0,21 0 0,-21 0 15,1 0-15,-1 0 0,0 0 16,0 0-16,0 0 0,0 0 0,-21-21 16</inkml:trace>
  <inkml:trace contextRef="#ctx0" brushRef="#br0" timeOffset="13843.4">15896 1736 0,'0'0'0,"0"-43"16,0 22-16,0 0 0,0 0 15,0 0-15,0 0 16,0-1-16,0 1 0,0 0 0,0 0 15,0 0-15,0 0 16,0-1-16,0 44 47,-21-22-47,21 42 0,0-21 16,-21 21-16,21-20 0,-21 20 15,-1 21-15,22-20 0,-21-1 0,0 0 16,21 1-16,-21-1 0,21 0 15,-21-20-15,0 20 0,21-21 0,0 0 16,0 0-16,0 1 0,0-1 0,0 0 16,21-21 15,0-21-15,0 21-16,0-21 0,0-1 15,1 1-15,-1 0 0,0 0 0,0 0 16,0-22-16,0 1 0,1 0 15,20-1-15,-21 1 0,0 0 0,0 21 16,1-22-16,-1 22 0,-21 0 16,0 0-16,21 21 0,0 0 15,-21 21-15,0 0 0,0 0 16,0 22-16,0-22 0,0 21 0,0 0 16,0-20-16,0 20 0,0 0 15,0-21-15,0 22 0,0-22 0,0 0 16,0 0-16,0 0 0,21 1 15,0-22-15,-21 21 0,22-21 16,-1 0-16,0 0 0,0 0 16,0 0-16,0 0 0,1 0 15,-1 0-15,0 0 0,0-21 0,0-1 16,0 1-16,1 21 0,-1-21 16,0-21-16,0 21 0,-21-1 0,21-20 15,-21 21-15,21-21 0,-21 20 0,0-20 16,22 21-16,-22-21 0,0 20 15,0 1-15,0 42 16,0 1 0,0-1-16,0 0 0,0 0 15,0 21-15,0 1 0,0-22 16,0 21-16,0-21 0,0 22 0,0-22 16,0 0-16,0 0 0,0 0 15,0 1-15,0-1 0,0 0 0,21-21 16,0 21-16,0-21 15,0 0-15,0 0 0,1 0 16,-1 0-16,0 0 0,0-21 0,0 21 16,0-21-16,1 0 0,-1-1 15,0 22-15,21-21 0,-21-21 0,-21 21 16,22 0-16,-1-22 0,0 1 16,0 21-16,-21-22 0,0 22 15,0 0-15,21 0 0,-21 0 0,0 0 16,0 42-1,0 0-15,0 0 0,0 0 16,0 0-16,-21 1 0,21 20 16,0-21-16,0 0 0,-21 0 0,21 1 15,0-1-15,-21 0 0,21 0 16,0 0-16,0 0 0,21-21 31,0 0-15,0-21-16</inkml:trace>
  <inkml:trace contextRef="#ctx0" brushRef="#br0" timeOffset="14218.19">17060 1461 0,'0'0'0,"-21"21"0,21 0 16,0 0-16,0 0 16,21-21 15,0 0-31,1 0 0,-1 0 16,0 0-16,0-21 0,0 21 15,22-21-15,-22 0 0,0 0 16,-21-1-1,0 1-15,0 0 0,0 0 16,-21 0-16,0 21 0,-1 0 16,1 0-16,0 0 15,0 0-15,0 21 0,0 0 16,-1-21-16,1 21 0,0 0 16,21 1-16,0-1 0,-21 0 15,21 0-15,0 0 16,0 0-16,0 1 0</inkml:trace>
  <inkml:trace contextRef="#ctx0" brushRef="#br0" timeOffset="14570.98">17865 1270 0,'0'-21'16,"-22"42"0,22 0-16,0 0 15,-21 1-15,21-1 0,-21 0 16,0 21-16,21 1 0,0-22 0,-21 21 16,0 0-16,21 22 0,-22-22 15,1 1-15,21-1 0,-21 21 0,0-20 16,0-22-16,21 21 0,0 1 0,-21-22 15,-1 0-15,22 21 0,0-21 16,0 1-16,-21-1 0,21-42 63,21-1-63,1 1 0,-22 0 15,21 0-15</inkml:trace>
  <inkml:trace contextRef="#ctx0" brushRef="#br0" timeOffset="15090.7">18246 1228 0,'0'21'16,"0"0"-16,-22 0 15,1 0-15,21 22 0,-21-22 16,0 21-16,0 1 0,21-1 15,-21 0-15,-1 1 0,22-1 0,0 21 16,-21-20-16,0-1 0,21 0 16,-21 1-16,21-1 0,0-21 0,-21 0 15,21 22-15,-21-22 0,21 0 16,0 0-16,0 0 0,0-42 47,0 0-32,0 0-15,0 0 0,0 0 16,21-22-16,0 22 0,0-21 16,0-1-16,0 1 0,22 0 15,-22-1-15,21 1 0,1 21 0,-22 0 16,21 0-16,0-1 0,-20 1 16,20 21-16,-21 0 0,0 0 0,0 21 15,1 1-15,-22-1 0,0 0 16,0 21-16,0-21 0,0 22 0,0-1 15,0-21-15,0 22 0,0-1 16,-22-21-16,1 0 0,21 22 16,-21-22-16,21 0 0,0 0 0,-21 0 15,0 0 1,0-42 15,-1 0-15,1 0-16</inkml:trace>
  <inkml:trace contextRef="#ctx0" brushRef="#br0" timeOffset="15324.57">17568 1651 0,'-21'0'15,"42"0"17,0 0-32,1 0 15,-1 0-15,0 0 16,0 0-16,-21-21 0,21 21 16,-21-21-1</inkml:trace>
  <inkml:trace contextRef="#ctx0" brushRef="#br0" timeOffset="16394.47">19706 1461 0,'0'0'0,"21"0"0,-21-22 15,21 22-15,1 0 0,-1-21 16,0 21-16,0-21 0,0 21 0,22-21 16,-22 21-16,0-21 0,0 0 15,0 21-15,0-22 0,-21 1 0,22 21 16,-1-21-16,-21 0 0,0 0 16,0 0-16,0-1 15,-21 22-15,-1 0 16,1 0-16,0 0 0,-21 0 0,-1 22 15,1-22-15,0 21 0,-1 0 16,1-21-16,0 21 0,-1 0 0,22 0 16,-21 1-16,21-22 0,0 21 0,-1 0 15,22 0-15,0 0 16,0 0-16,0 1 0,0-1 16,0 0-16,22 0 15,-22 0-15,21-21 0,21 21 16,-21 1-16,0-22 0,22 21 15,-22 0-15,21 0 0,-21 0 0,22 0 16,-22-21-16,0 22 0,0-1 16,0 0-16,1 0 0,-1 0 0,-21 0 15,21 1-15,-21-1 0,0 0 16,0 0-16,0 0 0,-21 0 0,-22-21 16,22 22-16,-21-22 0,21 21 15,-22 0-15,1-21 0,0 0 0,-1 0 16,1 0-16,0 0 0,21 0 15,-22 0-15,22 0 0,0 0 16,0 0-16,0 0 0,-1-21 0,1 21 16,21-21-16,-21-1 15,21 1-15,-21 21 0,21-21 0,0 0 16,0 0-16,0 0 16,0-1-1,0 1-15,21 21 31,0 0-31,0 0 16,1 0-16,-1 0 16,0 0-16,0 0 0,0 0 15</inkml:trace>
  <inkml:trace contextRef="#ctx0" brushRef="#br0" timeOffset="16738.28">20235 1651 0,'0'-21'16,"-21"21"15,0 21-16,21 0-15,0 0 16,-21 1-16,21-1 0,-21 0 0,21 0 16,0 0-16,0 0 0,0 1 0,0-1 15,-22-21-15,22 21 0,0 0 16,-21-21-16,21 21 0,0-42 62,0 0-46</inkml:trace>
  <inkml:trace contextRef="#ctx0" brushRef="#br0" timeOffset="17126.82">20405 1376 0,'0'21'16,"21"-21"-1,-21 21 1,21-21-16,0 0 0,0 0 16,0 0-16,1 0 0,-1 0 15,0 0-15,-21-21 16,21 21-16,-21-21 15,0 0 1,-21 0-16,0 21 16,0 0-1,-1 0-15,1 0 16,21 21 0,-21 0-16,21 0 15,0 0 1,21-21 15</inkml:trace>
  <inkml:trace contextRef="#ctx0" brushRef="#br0" timeOffset="18214.66">20891 1566 0,'22'0'16,"-1"0"0,0 0-1,0 0 1,0 0-16,0 0 0,1 0 15,-1 0-15,0 0 16,0 0-16,21 0 0,-20 0 16,-1-21-16,0 21 0,0 0 0,0 0 15,0-21-15,1 21 0,-1 0 16,0 0-16,-21-21 0,0 0 31,-21 21 0,0 0-31,-1 21 0,1 0 0,0 0 16,0-21-16,0 43 0,0-22 16,-1 0-16,1 21 0,0-21 0,0 1 15,-21 20-15,20-21 16,1 0-16,0 0 0,-21 1 0,21-1 16,-1 0-16,1 0 0,0 0 15,0-21-15,0 21 0,0-21 16,21 22-16,-22-22 15,22-22 32,22 22-47,-1 0 0,-21-21 0,21 0 16,0 0-16,0 21 16,0-21-16,1 0 0,-1-1 0,0 22 0,-21-21 15,21 21-15,0-21 16,0 21-16,-21-21 0,22 21 15,-1 0-15,-21 21 16,0 0 0,0 0-16,0 1 0,0-1 15,0 0-15,0 0 0,21 0 16,0 0-16,-21 1 16,21-22-16,0 21 0,1-21 15,-1 21-15,0-21 0,0 0 16,0 0-16,0 0 0,22 0 15,-22 0-15,0 0 0,21 0 16,-20 0-16,20 0 0,0-21 16,-21 21-16,22-21 0,-1-1 0,0 1 15,1 0-15,-22 0 0,21 0 16,1-22-16,-22 22 0,21-21 0,-21 21 16,22-22-16,-22 1 0,0 21 15,0 0-15,-21-22 0,0 22 0,0 0 16,0 0-16,0 0 15,-21 21 1,0 0-16,0 0 0,-1 0 16,1 21-16,0 0 0,0 0 0,0 0 15,0 1-15,-1 20 16,1-21-16,0 0 0,0 22 0,21-22 16,0 0-16,0 0 0,0 0 15,0 0-15,0 1 0,0-1 0,0 0 16,21-21-1,0 21-15,0-21 0,1 0 0,-1 0 16,0 0-16,0 0 0,0 0 16,0 0-16,1 0 0,-1 0 15,0-21-15,0 21 0,0 0 0,0-21 16,1 21 0,-1-21-16,0-1 0,0 22 15,0 0 1,-21-21-16</inkml:trace>
  <inkml:trace contextRef="#ctx0" brushRef="#br0" timeOffset="18394.71">22140 1926 0,'-21'0'0,"21"21"0,-21-21 15,21 22 1,-21-22 31,0 0-47,-1 0 15</inkml:trace>
  <inkml:trace contextRef="#ctx0" brushRef="#br0" timeOffset="19467.5">3598 2646 0,'0'0'0,"-21"0"0,0 0 15,0 0-15,0 0 16,-1-21 0,1 21-16,21-21 31,21 21-16,1 0 1,-1 0-16,0 0 0,21 0 16,1 0-16,-1 0 0,21 0 0,1 0 15,-22 0-15,22 0 0,20 0 16,-20 21-16,21-21 0,-1 0 0,22 0 16,0 0-16,0 21 0,0-21 15,21 0-15,-22 0 0,1 0 0,0 0 16,-21 0-16,21 0 0,-22 0 15,1 0-15,0 0 0,-1-21 0,-20 21 16,-1 0-16,1 0 0,-22 0 16,0 0-16,-20 0 0,-1-21 15,0 21-15,0 0 0</inkml:trace>
  <inkml:trace contextRef="#ctx0" brushRef="#br0" timeOffset="20235.07">8403 2477 0,'-42'0'16,"21"0"-16,-1 0 16,1 0-1,0 0-15,21 21 16,0 0 0,21-21-16,0 0 15,1 0-15,20 0 0,0 21 16,1-21-16,20 0 0,1 0 0,20 0 15,1 0-15,21 0 0,-22 0 16,22 0-16,0 0 0,-21 0 0,21 0 16,-1 0-16,1 0 0,21 0 15,0 0-15,21 0 0,-21 0 16,22 0-16,-22 0 0,21 0 0,0 0 16,0 21-16,0-21 0,0 0 15,1 0-15,-22 0 0,21 0 0,-21 0 16,0 0-16,0 0 0,-21 0 0,-1 0 15,1 0-15,-21 0 0,-22 0 16,1 0-16,-22 0 0,1 0 0,-1 0 16,-21 0-16,0 0 0,0 0 15,-42 0 32,0-21-31,21 0-1</inkml:trace>
  <inkml:trace contextRef="#ctx0" brushRef="#br0" timeOffset="21286.47">15706 2604 0,'-22'0'16,"1"0"-16,0 0 16,42 0 31,0 0-32,22 0-15,-22 0 0,0 0 16,0 0-16,22 0 0,-22 0 15,21 0-15,0 0 0,1 0 0,20 21 16,-20-21-16,20 0 16,1 0-16,-1 0 0,22 0 0,-22 0 15,1 0-15,20 0 0,-20 0 0,21 0 16,-22 0-16,1 0 0,-1 0 16,22 0-16,-22 0 0,1 0 0,20 0 15,-20 0-15,21 0 0,-1 0 16,1 0-16,0 0 0,-1 0 0,1 0 15,21 0-15,-22 0 0,22 0 16,21 21-16,-21-21 0,21 21 16,-21-21-16,21 0 0,-21 0 0,21 0 15,0 0-15,0 0 0,0 0 0,0 0 16,0 0-16,-21 0 0,21 0 16,-22 0-16,1 0 0,-21 0 15,21 0-15,-22 0 0,1 0 0,21 0 16,-21 0-16,-1 0 0,1 0 15,0 0-15,-1 0 0,-20 0 0,20 0 16,-20 0-16,-1 0 0,1 0 16,-1 0-16,-20 0 0,20 0 0,-20 0 15,-1 0-15,0 0 0,1 0 16,-1 0-16,-21 0 0,21 0 16,-20 0-16,20 0 0,-21 0 15,0 0-15,0 0 16,1 0-1,-22-21 17,-22 21-17,1-21-15,-21 21 16</inkml:trace>
  <inkml:trace contextRef="#ctx0" brushRef="#br1" timeOffset="36631.19">4085 4255 0,'21'0'16,"0"0"47</inkml:trace>
  <inkml:trace contextRef="#ctx0" brushRef="#br1" timeOffset="36978.01">4127 4297 0,'0'21'16,"0"-42"109</inkml:trace>
  <inkml:trace contextRef="#ctx0" brushRef="#br1" timeOffset="42014.35">3873 4551 0,'-21'0'0,"42"0"94,1 0-78,-22-21-1,0 0 1,0-1-1,0 1-15,-22 21 0,1-21 16,0 21-16,0-21 0,-21 21 0,20-21 16,-20 0-16,21 21 0,-21-22 15,20 22-15,-20 0 0,0 0 0,21-21 16,-22 21-16,22 0 0,0 0 16,-21 0-16,20 0 0,1 21 0,0-21 15,0 22-15,21-1 16,-21 0-16,21 0 0,-21 0 0,21 0 15,-22 1-15,22 20 0,0-21 16,0 0-16,0 22 0,0-22 0,0 0 16,0 21-16,0-21 0,0 1 15,22 20-15,-1-21 0,-21 0 0,21 0 16,0 1-16,0-1 0,0 0 16,1-21-16,-1 21 0,0-21 0,0 0 15,0 0-15,0 0 0,1 0 16,-1 0-16,0 0 0,0-21 0,0 0 15,0 21-15,1-21 0,-1-1 16,0 1-16,0 0 0,21-21 16,-20 21-16,-1-1 0,0-20 0,0 21 15,0-21-15,0-1 0,-21 22 16,22-21-16,-1-1 0,-21 1 0,0 0 16,21-1-16,-21 1 0,21 0 15,-21-1-15,0 1 0,0-21 0,0 41 16,0-20-16,0 0 0,0 21 15,0-1-15,0 1 0,0 0 0,0 0 16,-21 21-16,0 0 16,0 0-16,-1 0 15,1 21-15,21 0 16,0 0-16,-21 1 0,21 20 16,0 0-16,0-21 0,0 22 0,0-1 15,0 0-15,0 1 0,21-1 16,0 0-16,-21 1 0,22-1 0,-1 0 15,-21-20-15,21 20 0,0-21 16,0 0-16,-21 22 0,21-22 0,1 0 16,-1 0-16,0-21 0,0 21 15,0-21-15,0 21 0,1-21 16,-1 0-16,0 0 0,0 0 16,0 0-16,0-21 0,1 0 15,-1 21-15,0-21 0,-21 0 16,21 0-16,0-1 0,0 1 15,1 0-15,-22 0 0,21-21 0,-21 20 16,21-20-16,-21 21 0,0-21 16,0 20-16,0 1 0,0-21 0,0 21 15,-21 0-15,0-1 0,-1 1 16,1 21-16,0 0 0,0 0 16,0 0-16,0 0 0,21 21 15,-22 1-15,1-1 0,21 0 0,-21 0 16,21 0-16,0 22 0,0-22 15,0 0-15,0 21 0,0-21 16,0 1-16,0-1 0,0 0 0,0 0 16,0 0-16,0 0 0,0 1 15,0-1-15,21-21 0,-21 21 0,21 0 16,1-21 0,-1 0-1,0-21 1,0 0-16,0 0 15,-21-1-15,21 1 0,-21 0 0,0 0 16,0 0-16,0-22 0,0 22 16,0 0-16,0 0 0,0 0 15,0 0-15,0-1 0,0 1 16,22 21 0,-22 21-1,21 1-15,-21-1 0,0 0 16,21 0-16,-21 21 0,0-20 15,21-1-15,-21 0 0,21-21 16,-21 21-16,21 0 0,-21 0 0,22 1 16,-1-22-16,-21 21 0,21-21 15,0 0-15,0 0 0,0 0 0,1 0 16,-1 0-16,0 0 0,0 0 0,21 0 16,-20 0-16,-1-21 15,0 21-15,0-22 0,21 1 0,-20 0 16,-1 0-16,0 0 0,0-22 0,-21 22 15,21-21-15,0 0 0,-21-1 16,0 1-16,0 0 0,0-1 0,0 1 16,0 0-16,0-1 0,0 1 15,0 0-15,0 20 0,0 1 0,0-21 16,0 21-16,0 0 16,0 42-1,0 0-15,0 0 16,0 21-16,0 1 15,0-1-15,0 0 0,0 1 0,0-1 16,0 0-16,0 1 0,0-1 16,0 0-16,0 1 0,0-1 0,0-21 15,0 22-15,0-22 0,0 0 0,0 0 16,0 0-16,0 0 16,22-21-16,-1 0 0,-21 22 0,21-22 15,0 0-15,0 0 0,0 0 16,1-22-1,-1 22-15,0-21 0,-21 0 0,21 0 16,0 0-16,-21 0 0,0-1 16,0 1-16,0 0 0</inkml:trace>
  <inkml:trace contextRef="#ctx0" brushRef="#br1" timeOffset="42275.53">4974 4170 0,'21'0'31,"0"0"-31,1 0 0,-1 0 0,0-21 16,0 21-16,0 0 0,0-21 16,1 21-16,-1 0 15,0-22-15,0 22 0,0 0 16,-21-21-16,21 21 0,1 0 15</inkml:trace>
  <inkml:trace contextRef="#ctx0" brushRef="#br1" timeOffset="44059.05">5715 4339 0,'0'0'0,"21"0"16,0-21-16,0-21 16,-21 21-16,0-1 15,0 1-15,0 0 0,0 0 0,0 0 16,-21 0-16,21-1 0,-21 1 15,0 21-15,0-21 0,-22 0 16,22 21-16,0 0 0,0 0 0,0 0 16,0 0-16,-1 0 0,1 21 15,0-21-15,-21 21 0,21 22 0,-1-22 16,1 21-16,21 0 16,-21-20-16,21 20 0,-21 0 0,21 1 15,0-1-15,0 0 0,0-21 0,0 22 16,0-22-16,0 21 0,21-21 15,0 1-15,0-1 0,1-21 16,-1 0-16,0 0 0,0 0 16,0 0-16,0 0 0,1 0 0,-1 0 15,0 0-15,0-21 0,0 21 0,0-22 16,1 1-16,-1 0 0,0 0 16,-21 0-16,21 0 0,-21-1 0,21 1 15,-21-21-15,21 21 0,-21 0 16,0-22-16,0 22 0,0-21 15,0 21-15,0-22 0,0 22 0,0 0 16,0 0-16,0 42 31,0 0-15,0 21-16,0-20 0,0-1 0,0 21 16,0-21-16,0 0 0,0 22 15,0-22-15,0 0 0,0 0 0,22 0 16,-22 1-16,21-22 0,0 21 0,-21 0 15,21-21-15,0 0 0,0 0 16,1 0-16,-1 0 0,0 0 16,0 0-16,0 0 0,22-21 15,-22 21-15,0-21 0,0-1 16,0 1-16,22 0 0,-22 0 0,0 0 16,0-22-16,0 1 0,0 21 15,-21-21-15,22-1 0,-22 1 0,21 0 16,-21-22-16,0 22 0,0-1 0,0 22 15,21-21-15,-21 0 0,0 20 16,21-20-16,-21 21 0,0 0 0,0 0 16,0-1-1,0 44 1,0-1 0,-21 0-16,21 21 0,-21-21 15,21 22-15,0-1 0,0 0 0,0 1 16,0-1-16,0 0 0,0 1 15,0-1-15,0 0 0,0 1 0,0-22 16,0 21-16,0 1 0,0-22 16,0 0-16,0 0 0,0 0 0,42 43 15,-21-64-15,0 21 16,1-21-16,-1 0 16,0 0-16,0 0 0,0 0 15,0 0-15,1-21 0,-1 21 0,0-21 16,0-1-16,0 1 15,0 21-15,1-21 0,-1 0 0,0 0 16,-21-22-16,21 22 0,-21 0 16,21 0-16,-21 0 0,0 0 0,0-1 15,0 44 17,0-1-17,0 0-15,0 0 0,0 0 16,0 0-16,0 1 0,0-1 15,0 0-15,0 0 0,0 0 0,0 0 16,21-21-16,1 0 16,-22 22-16,21-22 0,0 0 15,0 0-15,0 0 0,0 0 0,1 0 16,-1 0-16,0-22 16,0 22-16,0-21 0,0 0 0,1 21 15,-22-21-15,0 0 0,21 0 0,-21-1 16,21 1-16,-21 0 0,0 0 15,0 0-15,0 0 0,0-1 0,21 22 16,-21-21-16,0 0 0,0 42 47,0 0-31,0 1-16,0-1 0,0 0 15,0 0-15,0 0 0,0 0 0,0 22 16,0-22-16,0 0 0,0 21 15,0-20-15,-21 20 0,21-21 0,0 21 16,0 1-16,0-1 0,0 22 0,0-22 16,0 21-16,0-20 0,0 20 15,0 1-15,0-1 0,0-20 0,0 20 16,0 1-16,0-22 0,0 21 0,21-20 16,-21-1-16,0 0 0,0 1 15,0-1-15,0 0 0,0-20 0,0-1 16,0 0-16,0 0 0,-21-42 47,21 0-47,-21 0 0,21-1 15,0 1-15,-21 0 0,-1-21 0,22 21 16,0-22-16,0 22 0,0-21 16,0 21-16,0-22 0,0 22 0,0-21 15,0-1-15,0 22 0,0-21 0,0 0 16,0 20-16,22-20 0,-1 0 15,-21-1-15,21 1 0,-21 21 0,21-21 16,-21-1-16,21 22 0,-21 0 0,0-21 16,21 20-16,-21 1 0,22 0 15,-22 0-15,0 0 16,0 0-16,0-1 0,0 1 16,0 0-16</inkml:trace>
  <inkml:trace contextRef="#ctx0" brushRef="#br1" timeOffset="44390.86">6244 4128 0,'0'0'0,"0"-22"16,0 1-1,21 21-15,0 0 16,1-21-16,20 21 0,-21-21 16,21 0-16,-20 21 0,20-21 0,0 21 15,1-22-15,-1 22 0,0 0 16,-21 0-16,22-21 0,-22 21 0,21 0 16,-21 0-16,1 0 0,-1 0 0,0 0 15,0 0-15,-21 21 63,0 1-63</inkml:trace>
  <inkml:trace contextRef="#ctx0" brushRef="#br1" timeOffset="45266.59">7514 4255 0,'0'0'0,"21"-22"15,0 1-15,1 21 16,-1-21-16,-21 0 0,21 0 16,-21 0-16,21 21 0,-21-22 15,21 22-15,-21-21 0,0 0 0,0 0 16,-21 21 15,0 0-31,21 21 16,-21 0-16,21 22 0,-21-22 15,21 21-15,0 22 0,0-22 16,0 0-16,0 22 0,0-1 0,0-20 16,0 20-16,0 1 0,-22-1 15,22 22-15,0-22 0,0 1 0,0 20 16,-21-20-16,21-1 0,0-20 15,-21 20-15,21 1 0,-21-1 0,21-20 16,0 20-16,0-21 0,-21 1 0,21-1 16,-21 0-16,21 1 0,0-22 15,0 21-15,0-21 0,0 1 0,0-1 16,0-42 15,0-1-31,0 1 16,0 0-16,0 0 0,0-21 0,0 20 15,0-20-15,0 21 0,0-21 16,0-1-16,0 1 0,21 0 0,-21-22 16,21 22-16,-21-22 0,0 22 0</inkml:trace>
  <inkml:trace contextRef="#ctx0" brushRef="#br1" timeOffset="45662.93">7578 4360 0,'0'0'0,"0"-21"0,0-42 16,21 63-16,0-21 0,0-1 16,0 1-16,0 0 0,1 21 0,-1-21 15,21 0-15,-21 21 0,22 0 16,-1-21-16,-21 21 0,21 0 0,-20 0 16,-1 0-16,21 21 0,-21 0 0,0 0 15,-21 0-15,22 0 0,-22 1 16,0-1-16,0 0 0,0 0 0,0 0 15,0 22-15,0-22 0,-22 0 16,1-21-16,0 21 0,0 0 16,0 0-16,0-21 0,-1 22 0,1-1 15,-21-21-15,21 21 0,0-21 16,-1 0-16,1 21 0,0-21 0,0 0 16,0 0-1,42 0 48,0 0-63,0-21 15,0 0-15,1 21 16</inkml:trace>
  <inkml:trace contextRef="#ctx0" brushRef="#br1" timeOffset="46227.01">8170 4487 0,'0'0'0,"21"0"15,1 0-15,-1 0 16,0 0-16,0 0 16,0 0-16,0 0 0,1 0 15,-1 0-15,0 0 0,0-21 0,0 21 16,0-21-16,22 21 0,-22-21 0,0 21 15,0-21-15,0 0 0,1 21 16,-1-22-16,-21 1 16,21 0-16,-21 0 0,0 0 15,0 0-15,0-1 16,0 1-16,-21 0 0,0 21 16,-1 0-16,1 0 15,0 0-15,0 0 0,0 0 0,0 0 16,-1 0-16,1 0 15,0 21-15,0 0 0,0 1 16,21-1-16,-21 0 0,21 0 0,-22 21 16,22-20-16,0-1 0,0 21 15,0-21-15,0 0 0,0 1 16,0 20-16,0-21 0,0 0 0,0 0 16,0 1-16,0-1 15,22-21-15,-22 21 0,21-21 0,0 0 16,0 0-16,0 0 0,0 0 15,1 0-15,-1 0 0,0 0 16,0 0-16,0 0 16,0 0-16,-21-21 15,0 0-15,22 21 16,-22-22-16</inkml:trace>
  <inkml:trace contextRef="#ctx0" brushRef="#br1" timeOffset="46423.41">8615 4636 0,'0'21'0,"21"-42"125</inkml:trace>
  <inkml:trace contextRef="#ctx0" brushRef="#br1" timeOffset="49920.95">11176 4233 0,'0'-21'47,"0"0"-47,0 0 15,21 0-15,-21 0 16,0-1-16,0 1 0,21 0 16,-21 0-16,0 0 0,0 0 15,0-1-15,0 1 0,0 0 0,-21 0 16,0 0-16,0 0 0,0 21 0,-1-22 15,-20 1-15,21 21 0,-21 0 16,-1-21-16,1 21 0,0 0 0,-1 0 16,1 0-16,0 21 15,-1 0-15,1 1 0,0-1 0,20 0 16,-20 21-16,0 1 0,21-1 0,-1 0 16,22 22-16,0-22 0,0 0 15,0 1-15,0-1 0,0-21 0,0 22 16,0-22-16,0 0 0,22 0 0,-1 0 15,0-21-15,0 0 0,0 21 16,0-21-16,1 0 0,20 0 0,-21 0 16,0-21-16,0 21 0,22-21 15,-22 0-15,0 0 0,21 0 0,-20-1 16,-1 1-16,21 0 0,-21-21 0,0 21 16,1-22-16,-1 1 0,0 21 15,-21-22-15,0 1 0,21 0 16,-21 21-16,21-22 0,-21 22 0,0 0 15,0 0-15,0 42 32,0 0-32,0 21 15,0-20-15,0-1 0,0 21 0,0 0 16,0-20-16,0 20 0,0 0 0,0-21 16,0 1-16,0 20 0,21-21 15,-21 0-15,0 0 0,22 1 0,-1-1 16,0 0-16,0 0 0,0-21 15,0 0-15,1 0 16,-1 0-16,0 0 0,0 0 16,0 0-16,0-21 0,22 0 0,-22 0 15,0-1-15,0 1 0,0 0 16,1 0-16,-1-21 0,0 20 0,0-20 16,0 0-16,-21-1 0,0 22 15,21-21-15,-21 0 0,0 20 0,0 1 16,0 0-16,0 0 0,-21 21 31,21 21-15,-21 0-1,21 0-15,0 1 0,0-1 16,0 0-16,21-21 0,-21 21 16,21-21-16,1 21 0,-1 0 15,-21 1-15,21-22 0,0 21 0,-21 0 16,0 0-16,0 0 0,21 0 0,-21 1 15,0-1-15,0 0 16,0 0-16,0 0 0,0 0 0,0 1 16,0-1-16,0 0 15,0 0-15,21-21 32,1 0-17,-1 0-15,0-21 0,21 21 16,-21-21-16,1 0 0,20-1 0,-21 1 15,21 0-15,-20 0 0,20-21 16,-21-1-16,21 22 0,-20-21 0,20-1 16,-21 1-16,-21 21 0,0-21 15,0 20-15,0 1 0,0 0 16,-21 21-16,0 0 16,-22 0-16,22 0 0,0 0 15,0 0-15,21 21 0,0 0 16,0 1-16,0-1 0,0 0 15,0 0-15,0 0 16,21 0-16,0 1 0,0-1 0,1-21 16,-1 21-16,-21 0 0,21 0 15,0 0-15,-21 1 0,21-1 0,-21 0 16,0 0-16,21 0 0,-21 0 16,22 1-16,-1-1 15,0-21-15,-21 21 0,21-21 0,0 0 16,0 0-16,1 0 0,-1 0 15,0 0-15,0 0 16,0 0-16,0 0 0,1 0 16,-1-21-16,-21 0 0,21-1 15,0 1-15,-21 0 0,21 0 16,0 0-16,1-22 0,-1 1 0,0 0 16,21-1-16,-21 22 0,22-21 15,-22 0-15,21 20 0,1 1 0,-22 0 16,21 0-16,-21 0 0,22 21 0,-22 0 15,0 0-15,21 0 0,-21 0 16,1 0-16,-22 21 0,21 0 0,-21 0 16,21 0-16,-21 1 0,0-1 15,0 21-15,0-21 0,0 0 0,0 1 16,0-1-16,0 0 0,0 0 0,0 0 16,-21 0-1,21 1-15,0-44 47,0 1-47,0 0 16,0 0-16,0 0 0,0 0 0,0-1 15,-21 1-15,21 0 0,-22 0 16,1 0-16,0 0 0,21-1 0,-21 1 16,0 0-16,0 21 0,-1 0 15,1 0-15,0 0 0,0 0 0,0 0 16,-22 0-16,22 21 0,0-21 0,0 21 15,0 1-15,0-1 16,-1 21-16,1-21 0,21 22 0,-21-22 16,21 21-16,-21-21 0,21 22 0,-21-22 15,21 0-15,0 21 0,0-21 16,0 1-16,0-1 0,0 0 16,0 0-16,21-21 0,0 0 15,0 21-15,0-21 0,1 0 16,-1 0-16,0 0 0,0 0 15,0-21-15,0 0 0,22 0 16,-22 0-16,0 21 0,0-43 0,0 22 16,22 0-16,-22 0 0,0-22 15,0 22-15,-21-21 0,21 21 16,1 0-16,-22-22 0,0 22 0,0 0 16,21 0-16,-21 42 31,0 0-16,0 0-15,-21 0 0,21 1 16,0 20-16,0-21 0,-22 21 0,22-20 16,0-1-16,0 0 0,0 0 0,0 0 15,0 0-15,0 1 0,0-1 16,0 0-16,22-21 16,-1 0-16,0 21 0,0-21 15,21 0-15,-20 0 0,-1 0 16,0 0-16,21-21 0,-21 21 0,1-21 15,20 0-15,-21-1 0,0 1 16,0 0-16,1 0 0,-1 0 0,0 0 16,-21-22-16,0 22 0,21 0 0,-21 0 15,21 0-15,-21-1 0,0 1 16,0 42 0,0 1-1,0 20-15,0-21 16,0 0-16,0 0 0,0 1 15,0-1-15,0 0 0,0 0 16,0 0-16,0 0 0,0 1 16,21-1-16,1-21 15,-1 0-15,0 0 16,0 0-16,0-21 0,0 21 16,1-22-16,-1 1 0,0 0 0,0 0 15,0 0-15,22 0 0,-43-1 16,21-20-16,0 21 0,0-21 0,0 20 15,-21 1-15,0 0 0,0 0 16,21 0-16,-21 0 16,0 42-1,0 0 1,0 21-16,0-21 0,-21 1 16,21-1-16,-21 21 0,0-21 0,0 22 15,21-1-15,-21 0 0,-1 1 16,22-1-16,0 0 0,-21 22 0,0-22 15,21 22-15,-21-1 0,21 22 0,0-22 16,0 22-16,-21-22 0,21 22 16,0-21-16,0 20 0,-21-20 0,21 20 15,0-20-15,0 21 0,0-22 0,0 1 16,0-1-16,-22 1 0,22-1 0,-21-21 16,21 22-16,-21-22 15,0 1-15,21-1 0,-21-21 0,0 21 16,-1-20-16,1-1 0,0-21 0,0 21 15,0 0-15,0-21 0,-1 0 0,1 0 16,0 0-16,0 0 0,0 0 16,-22 0-16,22 0 0,0-21 0,0 0 15,0 0-15,0-1 0,-1 1 0,1 0 16,0-21-16,21-1 0,0 1 0,0 0 16,0-22-16,0 1 0,0-1 15,0-20-15,0 20 0,0-21 0,21 1 16,0-1-16,1 0 0,20 1 0,-21-1 15,21 0-15,-20 22 16,20-1-16,0 22 0,1-21 0,-22 20 16,21 22-16,0-21 0,1 21 0,-22-1 15,21 1-15,1-21 0,-1 21 16,0 0-16,1-1 0</inkml:trace>
  <inkml:trace contextRef="#ctx0" brushRef="#br1" timeOffset="52242.75">14245 4106 0,'0'0'0,"0"-21"15,0 0-15,-21 0 16,21 42 15,0 21-31,0-20 0,-21-1 16,21 0-16,0 21 0,0-21 0,0 22 15,-21-22-15,21 0 0,0 0 16,0 0-16,0 1 0,0-1 0,0 0 16,0 0-16,-22-21 15,22-21 32,0 0-47,0 0 16,0-1-16,0 1 0,22-21 0,-22 21 15,21 0-15,0-22 0,-21 22 16,21 0-16,0 0 0,0 0 0,1 21 16,-22-22-16,21 22 0,0 0 0,0 0 15,0 0-15,0 22 16,1-1-16,-1 0 0,-21 0 0,21 0 15,0 0-15,-21 1 0,21-1 16,-21 0-16,0 0 0,21 0 16,-21 0-16,22 1 0,-22-1 0,0 0 15,21-21-15,0 0 16,0 0-16,0 0 16,0 0-16,1 0 15,-22-21-15,21 21 0,0-21 16,-21-1-16,21 1 0,0 0 0,0 0 15,1-21-15,-1 20 0,0 1 0,0-21 16,0 0-16,0 20 0,22 1 16,-22-21-16,21 21 0,-21 21 0,1-21 15,-1-1-15,0 22 0,0 0 16,0 0-16,0 0 0,1 0 16,-1 22-16,-21-1 0,0 0 0,0 0 15,21 0-15,0 0 16,-21 1-16,0-1 0,0 0 0,0 0 15,0 0 1,21-21 15,-21-21-15,0 0-16,0 0 16,0 0-16,0-1 0,0 1 15,-21 0-15,21 0 0,-21 0 16,0 0-16,0 21 0,21-22 0,-22 22 15,1-21-15,0 21 0,0 0 16,0 0-16,0 0 0,-1 21 16,1 1-16,-21-1 0,21 0 0,0 0 15,-1 0-15,1 22 0,0-22 16,0 0-16,0 21 0,21-21 0,0 22 16,-21-22-16,21 0 0,0 0 0,0 0 15,0 1-15,0-1 0,0 0 16,0 0-16,21-21 0,0 21 0,0-21 15,0 0-15,0 0 0,1 0 0,-1 0 16,0 0-16,0 0 0,0 0 16,0 0-16,1 0 0,-1-21 0,0 21 15,21-21-15,-21 0 0,1 0 16,-1-1-16,0 1 0,21 0 16,-42 0-16,21 0 0,1-22 0,-1 22 15,-21-21-15,0 21 0,0 0 16,0-1-16,21 1 0,-21 0 15,0 42 1,-21 0 0,21 1-16,-21-1 0,21 0 0,0 0 15,0 0-15,0 0 0,0 1 0,0-1 16,0 0-16,0 0 0,0 0 16,0 0-16,0 1 0,21-22 31,0 0-31,0 0 0,0 0 15,0 0-15,1 0 0,-1 0 0,0 0 16,0 0-16,0-22 0,0 22 16,1-21-16,-1 0 0,0 0 0,0 0 15,0 0-15,0-22 0,-21 22 0,0 0 16,22 0-16,-22 0 0,0-1 16,0 1-16,21 21 0,-21 21 31,0 1-31,-21 20 0,21-21 15,-22 0-15,22 0 0,0 22 16,0-22-16,-21 0 0,21 0 16,-21 0-16,21 1 0,-21-1 0,21 0 15,0 0-15,0 0 0,0 0 16,0 1 0,0-44 15,0 1-16,0 0-15,0 0 0,21 0 0,0 0 16,-21-1-16,21 1 0,1-21 0,-1 21 16,0-22-16,0 22 15,0-21-15,0 21 0,-21 0 0,22-1 16,-1 1-16,0 21 0,0 0 16,0 0-16,0 0 15,-21 21-15,22 1 0,-22-1 0,0 0 16,0 0-16,0 0 0,0 0 15,0 1-15,0 20 0,0-21 0,0 0 16,0 0-16,0 1 0,0-1 0,0 0 16,0 0-16,0 0 15,21-21 17,0 0-32,-21-21 15,21 21-15,0-21 0,-21 0 16,21 0-16,1-1 0,-22 1 15,21 0-15,0 0 0,0-21 0,0 20 16,22-20-16,-22 0 0,0 21 0,21-1 16,-21 1-16,1 0 0,-1 0 15,0 0-15,0 21 0,-21 21 32,0 0-32,0 0 0,0 0 0,0 1 15,0-1-15,0 21 0,0-21 0,0 0 16,-21 1-16,21 20 0,-21-21 15,21 0-15,0 0 0,-21 1 16,21-1-16,0 0 0,0 0 0,0 0 16,0 0-16,21-21 15,0 0-15,0 22 0,0-22 0,0 0 16,22 0-16,-22 0 0,21 0 0,-21 0 16,22 0-16,-22-22 0,21 1 15,1 21-15,-22-21 0,21 0 16,-21 0-16,22 0 0,-22-1 0,0-20 15,0 21-15,0-21 0,0 20 0,-21-20 16,22 21-16,-22 0 0,0 0 0,0-1 16,-22 22-1,1 0-15,0 0 16,0 22-16,0-22 0,-22 21 0,22 21 16,0-21-16,21 0 0,-21 1 15,0-1-15,0 0 0,21 21 0,0-21 16,0 1-16,0-1 0,-22 0 15,22 0-15,0 0 0,0 0 16,22-21-16,-1 22 0,0-22 16,21 21-16,-21-21 0,1 0 15,-1 0-15,21 0 0,-21 0 0,22 0 16,-22 0-16,0 0 0,21 0 0,-21 0 16,1 0-16,-1 0 15,0-21-15,0 21 0,0-22 0,0 1 16,1 0-16,-22 0 0,21 21 15,0-21-15,-21 0 0,0-1 16,0 1-16</inkml:trace>
  <inkml:trace contextRef="#ctx0" brushRef="#br1" timeOffset="52570.56">17843 4128 0,'22'0'47,"-1"0"-47,0 0 0,0 0 0,0-22 16,22 22-16,-22 0 0,0 0 15,0 0-15,0 0 0,0 0 16,-21-21 0,-21 21 46</inkml:trace>
  <inkml:trace contextRef="#ctx0" brushRef="#br1" timeOffset="52818.42">17759 4297 0,'0'21'0,"21"-21"31,0 0-31,0 0 16,0 0-16,1 0 0,-1 0 0,0 0 15,0 0-15,0 0 0,0 0 16,1-21 0,-22 0 46</inkml:trace>
  <inkml:trace contextRef="#ctx0" brushRef="#br1" timeOffset="56037.78">19177 3810 0,'-21'0'0,"0"0"15,-1 0 1,22-21-16,0 0 31,0 0-31,0-1 16,0 44 31,0-1-47,0 0 15,0 0-15,0 0 0,0 0 0,0 1 16,0-1-16,0 0 0,22 0 16,-22 21-16,0-20 0,0-1 0,0 21 15,0-21-15,0 0 0,0 1 16,0-1-16,0 0 0,0 0 16,0-42 30,0 0-46,0 0 16,0-1-16,0-20 16,0 21-16,0 0 0,0-22 0,0 22 15,21-21-15,0 21 0,0-22 16,0 22-16,0 0 0,1-21 0,20 21 16,-21-1-16,0 22 0,22-21 0,-22 21 15,0 0-15,21 0 0,-21 0 16,1 0-16,-1 0 0,0 0 0,0 21 15,0 1-15,0-1 16,1 0-16,-1 0 0,-21 21 0,0-20 16,21 20-16,-21-21 0,0 21 0,0-20 15,0-1-15,0 21 0,0-21 16,0 0-16,0 1 0,0-1 0,-21 0 16,21 0-16,0 0 0,-21-21 15,-1 0 32,22-21-47,0 0 0,0 0 16,0 0-16,0-1 15,22 1-15,-22 0 0,21 0 16</inkml:trace>
  <inkml:trace contextRef="#ctx0" brushRef="#br1" timeOffset="56463.12">19833 3937 0,'0'21'16,"0"0"-16,21-21 31,0 0-31,1 0 16,-1 0-16,0 0 16,0 0-16,0 0 0,0-21 0,1 0 15,20 21-15,-21-21 0,0 0 16,0 21-16,1-21 0,-22-1 15,21 22-15,-21-21 0,21 0 0,-21 0 16,0 0-16,0 0 0,0-1 16,-21 22-1,0 0-15,-1 0 0,1 0 16,0 0-16,0 0 0,0 22 16,0-1-16,-1 0 0,1 21 15,21-21-15,-21 1 0,21 20 0,0-21 16,0 21-16,0-20 0,0-1 15,0 21-15,0-21 0,0 0 16,0 1-16,0-1 0,0 0 0,0 0 16,0 0-16,0 0 15,21-21 1,0 0-16,1 0 0,-1 0 16,0-21-16,0 0 15,0 0-15,0 0 0,1 21 16,-1-21-16</inkml:trace>
  <inkml:trace contextRef="#ctx0" brushRef="#br1" timeOffset="57262.22">20489 3810 0,'0'0'0,"21"-21"16,-21 0-16,0 42 47,0 0-47,0 0 0,0 0 15,0 1-15,0-1 0,-21 0 16,21 0-16,0 0 0,-21 22 0,21-22 16,0 0-16,0 0 0,0 21 15,0-20-15,0-1 0,0 0 16,0 0-16,0 0 16,21-21 15,0 0-31,1-21 0,-22 0 0,21 21 15,0-21-15,-21 0 0,21-1 16,0 1-16,0 0 0,1-21 0,-1 21 16,0-1-16,0 1 0,0 0 0,0 0 15,1 0-15,-1 0 0,0 21 16,-21 21 15,0 0-31,0 0 0,0 21 16,0-20-16,0-1 0,0 0 15,0 0-15,0 0 0,-21 0 16,21 1-16,0-1 0,0 0 0,0 0 16,0 0-16,21 0 0,0 1 15,0-22-15,0 21 16,1-21-16,-1 0 0,0 0 16,0 0-16,21 0 0,-20 0 0,-1-21 15,0-1-15,0 1 0,0 21 16,0-21-16,1 0 0,-1-21 0,-21 20 15,21 1-15,-21-21 0,21 21 0,-21-22 16,0 22-16,0-21 0,0 21 16,0 0-16,0-22 0,0 22 15,-21 0-15,21 0 16,-21 21-16,0 0 0,21-21 16,21 21 30,0 0-30,0 0-16,0 0 16,0-22-16,1 22 0,-1 0 15,-21-21 79,0 0-78</inkml:trace>
  <inkml:trace contextRef="#ctx0" brushRef="#br1" timeOffset="59246.56">22564 4043 0,'0'21'15,"0"0"-15,-22-21 16,22 21-16,0 1 16,0-1-1,0-42 32,0-1-31,0 1-16,22 21 0,-1-21 15,-21 0-15,21 0 0,0-22 0,0 22 16,22 0-16,-22-21 0,21 21 16,-21-22-16,22 22 0,-1-21 0,0 21 15,1-1-15,-1 1 0,0 0 0,1 0 16,-1 0-16,0 21 0,-21 0 16,22 0-16,-22 0 0,0 0 0,0 21 15,-21 0-15,21 0 16,-21 0-16,0 1 0,0-1 15,0 0-15,0 0 0,0 0 0,0 0 16,0 1-16,0-1 16,0 0-16,22-21 15,-22-21 17,21 21-17,-21-21-15,0-1 0,0 1 16,0 0-16,0 0 15,-21 0-15,-1 0 0,1-1 0,21 1 16,-21 0-16,0 0 0,0 21 16,0-21-16,-1 21 0,1 0 15,0 0-15,0 0 0,0 0 16,0 21-16,-1-21 0,1 21 0,0 0 16,0 0-16,0 22 0,0-22 0,-1 21 15,1-21-15,21 22 0,0-22 16,-21 21-16,21-21 0,0 22 0,0-22 15,0 21-15,0-21 0,21 1 16,0-1-16,-21 0 0,22-21 0,-1 21 16,0-21-16,0 0 0,0 0 0,0 0 15,1 0-15,-1 0 0,0 0 16,0 0-16,0-21 0,0 0 0,1 0 16,-1 21-16,0-43 0,0 22 15,0 0-15,22-21 0,-22 20 16,0-20-16,0 0 0,0-1 0,22 1 15,-22 0-15,0-22 0,0 22 16,0 0-16,-21-1 0,21-20 0,1 20 16,-22 1-16,0 0 0,0-1 0,0 22 15,0-21-15,0 21 0,0 0 16,0-1-16,-22 22 0,1 0 0,0 0 16,0 0-16,0 0 15,21 22-15,-21 20 0,-1-21 0,22 21 16,-21 1-16,21-1 0,0 0 15,0 1-15,0-1 0,0 0 16,0 22-16,0-22 0,0 1 0,0-1 16,0 0-16,0-21 0,0 22 15,0-1-15,21-21 0,-21 22 0,22-22 16,-1 0-16,0 0 0,0 0 0,0 0 16,22-21-16,-22 22 0,21-22 15,-21 0-15,22 0 0,-1 0 0,-21 0 16,21 0-16,1 0 0,-22-22 15,21 1-15,-21 21 0,22-21 0,-22 0 16,21 0-16,-21-22 0,1 22 0,-1 0 16,0-21-16,0 21 15,0-22-15,-21 22 0,21-21 0,-21 21 16,0-22-16,0 22 0,0 0 0,0 0 16,0 0-16,0-1 0,-21 22 15,0 0-15,0 0 0,0 0 16,0 0-16,-1 22 0,1-1 15,0 0-15,0 0 0,0 0 0,0 0 16,-1 22-16,1-22 0,21 0 0,0 21 16,-21-20-16,21-1 0,-21 21 15,21-21-15,0 0 0,0 1 0,0-1 16,0 0-16,0 0 16,21 0-1,0-21-15,0 0 16,1 0-16,-1-21 0,0 0 15,0 0-15,0 0 0,0-1 16,-21 1-16,22 0 0,-1 0 0,-21 0 16,21 0-16,-21-22 0,0 22 15,21 21-15,-21-21 0,0 0 0,21 21 16,-21 21 0,0 0-16,0 0 0,0 0 15,0 1-15,0-1 0,0 0 0,0 0 16,0 0-16,0 0 0,0 1 15,21-1-15,1 0 16,-1 0-16,0-21 0,0 21 16,0-21-16,0 0 0,1 0 15,-1 0-15,0 0 0,21 0 0,-21 0 16,1-21-16,20 0 0,-21 21 0,21-21 16,-20 0-16,20-22 0,-21 22 15,21 0-15,-20-21 0,-1-1 0,21 1 16,-21 0-16,-21-1 0,21 1 0,1 0 15,-1-22-15,-21 22 0,0-22 16,21 22-16,-21-22 0,21 22 0,-21 21 16,0-21-16,0 20 15,0 1-15,0 0 0,0 0 0,-21 21 32,0 21-32,21 0 0,0 22 15,-21-1-15,-1-21 0,1 43 0,0-22 16,21 0-16,0 22 0,-21-22 15,0 0-15,21 1 0,0-1 0,0 0 16,0 1-16,0-1 0,0 0 0,0-20 16,0 20-16,0-21 0,0 0 15,0 0-15,0 1 0,21-1 0,0 0 16,-21 0-16,21-21 0,0 0 16,-21 21-16,22-21 0,-1 0 0,0 0 15,0 0-15,0-21 16,0 21-16,-21-21 0,22 0 15,-1 0-15,0-1 0,-21 1 0,21 0 16,-21 0-16,21 0 0</inkml:trace>
  <inkml:trace contextRef="#ctx0" brushRef="#br1" timeOffset="59494.41">24680 3577 0,'0'0'0,"-21"0"16,42 0 0,0 0-1,1 0-15,-1 0 0,0 0 0,21 0 16,-21 0-16,22 0 0,-1 0 0,0 0 16,1 0-16,-1 0 0,-21-21 15,22 21-15,-22 0 0,0 0 0,0 0 16,0 0-16,0 0 0,1 0 15</inkml:trace>
  <inkml:trace contextRef="#ctx0" brushRef="#br1" timeOffset="61114.35">25612 3958 0,'0'21'16,"21"-21"0,0 0-1,0 0-15,-21-21 0,21 21 0,0-21 16,1 0-16,-22 0 15,21 21-15,0-21 0,-21-1 16,0 1-16,0 0 0,0 0 16,0 0-16,0 0 0,0-1 0,-21 1 15,21 0-15,-21 0 0,-1 21 0,1-21 16,0 21-16,0 0 0,-21 0 16,20 0-16,-20 0 0,21 21 0,-21-21 15,20 21-15,-20 0 0,21 0 0,-21 1 16,20-1-16,1 21 0,0-21 15,0 0-15,0 1 0,0-1 16,21 0-16,0 21 0,0-21 16,0 1-16,0-1 0,21 0 15,0-21-15,0 0 0,0 0 16,22 0-16,-22 0 16,0 0-16,0-21 0,21 21 0,-20-21 15,-1-1-15,0 22 0,21-21 0,-21 0 16,1 0-16,-1 0 0,0 0 15,-21-1-15,21 1 0,0-21 0,-21 21 16,21 0-16,-21-1 0,0 1 16,0 42 15,0 1-31,0-1 16,0 0-16,-21 0 0,21 0 0,0 0 15,0 1-15,0 20 0,0-21 0,0 0 16,0 0-16,0 1 0,21-22 15,-21 21-15,22 0 0,-1-21 0,0 0 16,0 0-16,21 0 0,-20 0 0,-1 0 16,21 0-16,-21 0 0,22 0 15,-22-21-15,21 0 0,0 21 0,-20-22 16,-1 1-16,21-21 0,-21 21 16,0 0-16,22-22 0,-22 1 15,0 0-15,0-1 0,0 1 0,1 0 16,-22-22-16,21 22 0,-21-22 15,21 22-15,-21-22 0,0 22 0,0 0 16,0-1-16,0 22 0,0 0 16,0 0-16,-21 21 15,21 21-15,-21 21 16,21-20-16,0 20 0,0 0 16,-22 1-16,22-1 0,-21 21 0,0 22 15,21-43-15,0 1 16,0-1-16,0 0 0,0 1 0,0-22 15,0 21-15,0 1 0,0-22 16,0 21-16,0-21 0,0 0 16,0 1-16,0-1 0,0 0 0,0 0 15,21 0-15,0-21 0,1 0 16,-1 0-16,0 0 16,0 0-16,0 0 0,43-42 15,-43 21-15,0 0 16,0-1-16,0 1 0,1 0 0,-1 0 15,0-21-15,0 20 0,0 1 0,0 0 16,1 0-16,-1 0 16,0 21-16,-21 21 15,0 0 1,0 0-16,0 0 16,-21 1-16,21-1 0,0 0 15,0 0-15,0 0 0,0 0 16,0 1-16,21-22 0,0 21 15,0-21-15,0 0 0,1 0 0,-1 0 16,21 0-16,-21 0 0,0 0 16,22 0-16,-22 0 0,21 0 0,-21-21 15,1-1-15,20 1 0,-21 21 0,0-42 16,0 21-16,-21 0 0,22-1 16,-1 1-16,-21-21 0,0 21 15,21 0-15,-21-1 0,0 1 0,0 0 16,0 0-1,0 42 1,-21 0 0,21 0-16,-21 1 0,21-1 15,-22 0-15,22 0 0,-21 0 16,0 0-16,21 22 0,0-22 0,0 21 16,-21-21-16,21 22 0,0-1 0,0 0 15,-21-20-15,21 20 0,0 0 16,0 22-16,0-22 0,0 0 15,0 1-15,0-1 0,0 22 0,0-22 16,0 0-16,0 22 0,0-22 16,21 22-16,-21-22 0,21 21 0,-21-20 15,21-1-15,-21 0 0,0 1 0,0-1 16,0-21-16,0 0 0,0 1 16,0-1-16,-21-21 0,0 0 15,0 0-15,0 0 0,-1 0 16,1 0-16,0-21 0,0-1 15,21 1-15,-21 0 0,0-21 0,-1 21 16,22-22-16,0 1 0,0 0 0,0-1 16,0 1-16,0 0 0,0-1 15,0 1-15,0 0 0,0-1 16,0 22-16,0-21 0,22 21 0,-1-22 16,-21 22-16,21 0 0,0 0 15,-21 0-15,21-1 0,0 1 0,1 0 16,-1 21-16,-21-21 0,21 0 0,0 0 15,0-1-15,-21 1 0,21 0 16</inkml:trace>
  <inkml:trace contextRef="#ctx0" brushRef="#br1" timeOffset="61510.88">27517 3662 0,'0'0'0,"0"-21"15,0 0 1,0 42 15,0 21-31,0-21 16,0 22-16,0-22 0,0 21 16,0 22-16,-22-22 0,22 21 0,0-20 15,-21 20-15,21 1 0,0-1 16,0-20-16,-21 20 0,0-21 0,21 22 15,-21-22-15,21 1 0,-21-1 16,-1 0-16,22 1 0,-21-1 16,21 0-16,-21 1 0,0-22 0,21 21 15,0-21-15,-21 22 0,0-22 0,21 0 16,-22 0-16,22 0 0,0 0 16,0 1-16,0-44 31,0 1-16,0 0-15,22-21 16,-1 21-16,0-1 0,-21-20 0,21 0 16,0-1-16,0 1 0</inkml:trace>
  <inkml:trace contextRef="#ctx0" brushRef="#br1" timeOffset="61838.69">27495 3852 0,'0'-42'0,"0"84"15,0-105-15,-21 42 0,21 0 0,0-22 16,0 22-16,0 0 16,0 0-16,21 0 0,1-1 0,20 22 15,-21 0-15,0-21 0,0 21 16,22 0-16,-22 0 0,0 0 0,0 21 16,0 1-16,-21-1 0,0 0 15,0 0-15,0 0 0,0 22 16,0-22-16,-21 0 0,21 0 0,-21 21 15,-21-20-15,21-1 0,-1 0 16,1 0-16,-21 0 0,21 0 0,0 1 16,-1-1-16,1 0 0,0 0 15,0-21-15,42 0 47,0 0-31,0 0-16</inkml:trace>
  <inkml:trace contextRef="#ctx0" brushRef="#br1" timeOffset="62242.46">27855 3958 0,'21'0'0,"1"-21"15,-1 21-15,0 0 16,0 0-16,0-21 0,0 21 0,1-21 15,-1 21-15,0-21 0,0-1 16,21 22-16,-20-21 0,-1 0 0,0 0 16,0 0-16,0 0 0,0-1 15,-21-20-15,0 21 0,0 0 16,0 0-16,0-1 0,-21 22 16,0 0-16,0 0 15,0 0-15,0 22 0,-22-22 0,22 21 16,0 0-16,0 21 0,0-21 0,-1 22 15,1-22-15,0 0 0,21 21 16,-21-20-16,21 20 0,0-21 0,0 21 16,0-20-16,0-1 0,21 0 15,0 0-15,0 0 0,1 0 0,-1 1 16,21-22-16,-21 0 0,0 0 16,22 0-16,-1 0 0,-21 0 15,22 0-15,-1 0 0,-21-22 0,21 22 16,-20-21-16,20 0 0,-21 0 15,0 0-15,0 0 0,1-22 0,-22 22 16,0 0-16</inkml:trace>
  <inkml:trace contextRef="#ctx0" brushRef="#br1" timeOffset="62554.8">26077 3302 0,'0'0'0,"0"-21"16,0 0-16,21 21 0,1-21 15,-1 21-15,0-22 0,0 22 0,21 0 16,-20-21-16,20 21 0,0 0 16,-21 0-16,22 0 0,-22 0 0,21 0 15,-21 0-15,1 0 16,-1 0-16,0-21 0,0 21 16,0 0-16</inkml:trace>
  <inkml:trace contextRef="#ctx0" brushRef="#br1" timeOffset="63306.37">29316 3239 0,'-43'0'0,"86"0"0,-64 0 31,42 0-31,0 0 16,21 0-16,-21 0 0,22 0 0,-22 0 16,21 0-16,-21 0 0,22 0 15,-1-22-15,-21 22 0,22 0 0,-22 0 16,0 0-16,0 0 0,-21-21 31,-21 21-15,-21 0-16,20 0 0,1 0 15,0 0-15,-21-21 0,21 21 16,-22 0-16,22 0 0,0 0 0,-21 0 16,20 0-16,1 0 0,0 0 15,0 0-15,0 0 0,0 0 0,-1 0 16,1 0-16,0 0 0,21 21 15,-21 0-15,0 22 0,21-22 0,0 21 16,-21 1-16,-1 20 0,22-21 16,-21 22-16,21-22 0,0 22 0,0-1 15,-21-20-15,21 20 0,0 1 0,0-22 16,-21 21-16,21-20 16,0-1-16,0 22 0,0-22 0,0 0 15,0-21-15,0 22 0,0-1 16,0-21-16,0 0 0,0 1 0,0-1 15,0 0-15,0 0 0,0 0 16,21-21 15,0 0-31,-21-21 0,21 0 16,1 0-16,-1 0 0,0-1 0,0 1 16,21-21-16</inkml:trace>
  <inkml:trace contextRef="#ctx0" brushRef="#br1" timeOffset="63810.01">30014 3704 0,'0'0'0,"43"-63"15,-22 42 1,0 21-16,-21-22 0,0 1 0,0 0 16,-21 21-1,-22 0-15,22 0 16,-21 0-16,21 21 0,-22-21 0,1 21 15,0 1-15,-1-1 0,22 0 16,-21 0-16,21 0 0,0 0 0,-1-21 16,1 22-16,21-1 15,0 0-15,0 0 0,0 0 0,0 0 16,21 1 0,1-22-16,-1 21 0,21-21 15,0 21-15,-20-21 0,20 21 0,0-21 16,1 21-16,-1-21 0,0 0 15,1 21-15,-22-21 0,0 22 0,0-1 16,0-21-16,-21 21 0,0 0 16,0 0-16,0 0 0,-21 1 15,0-22-15,-21 21 0,-1-21 16,1 21-16,0-21 0,-1 0 0,1 0 16,0 21-16,-1-21 0,22 0 15,-21 0-15,21 0 0,-1 0 16,1 0-16,0 0 0,0 0 0,0-21 15,21 0 1,0 0 0,21 21-1,0-22-15,0 1 16,0 21-16,1 0 16,20-21-16,-21 21 0</inkml:trace>
  <inkml:trace contextRef="#ctx0" brushRef="#br1" timeOffset="64093.85">30628 3789 0,'0'0'0,"0"21"31,0 0-31,-21 0 0,21 1 15,-21 20-15,0-21 0,21 0 16,0 0-16,-22 22 0,1-22 16,21 0-16,-21 0 0,21 0 15,0 1-15,0-1 0,0 0 16,0-42 31,0 0-47</inkml:trace>
  <inkml:trace contextRef="#ctx0" brushRef="#br1" timeOffset="64454.89">30734 3471 0,'-42'0'16,"20"0"-16,22 22 15,0-1 1,22-21 0,-1 0-16,0 0 0,0 0 15,0 0-15,0 0 0,1 0 16,-1-21-16,-21-1 0,21 22 16,-21-21-16,0 0 0,0 0 0,0 0 15,0 0-15,-21 21 16,0-22-16,-1 22 0,1 0 15,0 0-15,0 0 16,0 0-16,0 22 0,21-1 0,-22 0 16,22 0-16,0 0 15,0 0-15,0 1 0,0-1 16,0 0-16,22-21 16,-22 21-16,21-21 0,0 21 0,0-21 15,0 0-15,0 0 0</inkml:trace>
  <inkml:trace contextRef="#ctx0" brushRef="#br1" timeOffset="65298.4">30924 3683 0,'0'0'0,"0"21"16,0 0-1,22-21-15,-1 0 0,-21 22 16,42-22-16,-21 21 0,0-21 15,22 0-15,-1 0 0,-21 0 0,22 0 16,-1 0-16,0 0 0,1 0 16,-1 0-16,-21 0 0,0 0 0,0-21 15,1 21-15,-1-22 0,-21 1 32,-21 21-17,-1 0-15,1 0 0,-21 21 0,21 1 16,-22-1-16,1 0 0,0 0 15,-1 0-15,1 22 0,21-22 0,-21 0 16,-1 21-16,1-21 0,0 1 16,20-1-16,1 0 0,-21 0 0,21 0 15,21 0-15,0 1 0,-21-22 0,21 21 16,21-21 15,-21-21-31,21 21 16,0-22-16,0 1 0,22 0 0,-22 0 15,0 0-15,21 0 16,-21-1-16,1 1 0,-1 21 0,0-21 16,0 21-16,0 0 15,-21 21 1,0 0-16,0 1 16,0-1-16,0 0 0,0 0 15,0 0-15,21-21 16,1 21-16,-1 1 0,0-22 0,0 0 15,0 21-15,22-21 0,-22 0 16,21 0-16,0 0 0,-20 0 16,20 0-16,-21 0 0,21-21 15,-20-1-15,20 22 0,-21-21 0,21 0 16,-20 0-16,-1 0 0,21-22 16,-21 22-16,-21-21 0,21 21 0,1-22 15,-22 22-15,21-21 0,-21 21 16,0 0-16,0-1 0,0 1 0,-21 21 31,-1 0-31,1 0 0,0 21 0,0 1 16,0-1-16,0 0 0,-1 21 15,1-21-15,21 1 0,0 20 0,-21-21 16,21 0-16,0 22 16,0-22-16,0 0 0,0 0 0,0 0 15,21 0-15,0 1 16,1-1-16,-1-21 0,0 0 0,0 0 15,0 0-15,0 0 0,1 0 16,-1 0-16,0 0 0,0 0 16,0 0-16,-21-21 0,21 21 0,1-22 15,-1 1-15,0 0 0,0 0 16,0 0-16,-21 0 0,21-22 0</inkml:trace>
  <inkml:trace contextRef="#ctx0" brushRef="#br1" timeOffset="65918.57">32152 3175 0,'0'0'0,"-21"0"0,0-21 16,0 21-16,42 0 31,0 0-31,0 0 0,0 0 0,22 0 15,-1 0-15,0 0 0,1 0 16,-1 0-16,0 0 0,1 0 0,-1 0 16,-21 0-16,85-21 15,-85 21 1,0 0-16,0-21 0,1 21 0,-22 21 47,0 0-47,-22 0 15,22 0-15,0 0 0,-21 22 16,0-22-16,21 21 0,-21 1 0,21-22 16,0 21-16,0 0 0,0 1 15,0-1-15,0 0 0,-21 1 16,21-1-16,-21 0 0,21 1 0,0-22 16,-22 21-16,22 1 15,-21-1-15,0 0 0,21 1 0,-21-22 16,21 21-16,-21 0 0,21-20 15,0-1-15,-21 21 0,-1-21 0,1 0 16,0 1-16,0-1 16,0-21-16,0 0 0,-1 21 15,1-21-15,-21 21 0,21-21 0,0 0 16,-1 0-16,1 0 0,0 0 16,0 0-16,0 0 0,0 0 0,-1 0 15,1 0 1,21-21 15,21 0 0,1 21-15,-1-21-16,0 21 0</inkml:trace>
  <inkml:trace contextRef="#ctx0" brushRef="#br1" timeOffset="66227.25">33062 3979 0,'0'0'0,"0"-21"15,0 0-15,0 0 16,0 42 93</inkml:trace>
  <inkml:trace contextRef="#ctx0" brushRef="#br1" timeOffset="66510.1">32956 4318 0,'0'0'0,"0"21"15,0 0 17,0 1-17,0-1 1,0 0-16,0 0 16,-21 0-16,0 0 15,0 1-15,0-1 0,0 0 16,-1-21-16,1 21 0,0-21 15,-21 21-15,-1 0 0,22-21 0,-21 22 16,0-22-16,-1 21 0,-20-21 16,20 21-16</inkml:trace>
  <inkml:trace contextRef="#ctx0" brushRef="#br2" timeOffset="101250.85">1249 6329 0,'0'0'0,"-21"0"0,-1 0 15,1 0 1,42 0 15,1 21-15,-1-21-16,0 21 0,21-21 15,-21 0-15,22 0 0,-22 0 0,21 0 16,1 0-16,-22 0 0,21 0 16,-21 0-16,22 0 0,-22 0 15,21 0-15,-21 0 0,0-21 16,1 21-16,-1-21 0,0 0 15,0 0-15,-21-1 16,0 1 0,0 0-16,-21 0 15,0 21-15,0-21 0,-1 21 16,1 0-16,0 0 0,-21-21 16,21 21-16,-1 0 0,-20 0 0,0 0 15,21 0-15,-22 21 0,1 0 16,21 0-16,-22 0 0,22 0 0,-21 1 15,21-1-15,21 21 16,0 0-16,0-20 0,0 20 0,0-21 16,0 21-16,0-20 0,21-1 15,0 21-15,0-21 0,0 0 16,1 1-16,-1-22 0,0 21 0,0-21 16,0 21-16,0-21 0,1 0 15,20 0-15,-21 0 0,0 0 0,0 0 16,1 0-16,-1 0 0,0 0 15,0 0-15,-21-21 32,0 0-17,-21 21-15,0 0 0,0 0 16,-1 0-16,1 0 0,0 0 16,-21 0-16,21 0 0,-22 21 0,1-21 15,21 21-15,-22 0 0,1 21 16,21-20-16,0-1 0,0 0 0,-1 0 15,22 21-15,0-20 0,0-1 16,0 0-16,0 0 0,22 0 16,-1 0-16,21 1 0,-21-1 15,0 0-15,1-21 0,20 21 16,-21-21-16,0 21 0,22-21 0,-22 0 16,21 0-16,-21 0 15,0 0-15,22 0 0,-22 0 0,21 0 16,-21 0-16,1 0 0,-1-21 15,21 21-15,-21-21 0,0 0 0,22 0 16,-22-1-16,0 1 0</inkml:trace>
  <inkml:trace contextRef="#ctx0" brushRef="#br2" timeOffset="102094.38">2349 6668 0,'22'-64'16,"-22"43"-16,-22 21 15,1 0-15,0 0 0,0-21 16,0 21 0,-22 0-16,22 0 0,0 21 0,0 0 15,0 0-15,0 0 16,-1 1-16,22-1 0,-21 21 0,21-21 16,0 0-16,0 22 0,0-22 15,0 0-15,0 0 0,0 0 0,0 1 16,0-1-16,21-21 15,1 0-15,-1 0 0,0 0 0,0 0 16,0 0-16,0 0 0,1 0 16,-1 0-16,0 0 0,0 0 15,0-21-15,0 21 0,-21-22 16,0 1-16,22 0 16,-22 0-16,0 0 0,21 21 15,-21-21-15,0-1 0,21 22 47,0 0-47,-21 22 16,0-1-16,21 0 0,0 0 15,-21 0-15,0 0 16,0 1-16,22-1 0,-22 0 0,21 21 16,-21-21-16,0 22 0,21-1 15,-21 0-15,21 1 0,-21-1 16,0 0-16,21 1 0,-21 20 0,21-20 15,-21-1-15,0 21 0,0-20 16,22-1-16,-1 22 0,0-22 0,-21 21 16,0-20-16,21 20 0,0-20 0,-21-1 15,0 21-15,0-20 0,0-1 16,0 0-16,0 1 0,0-1 0,0-21 16,-21 22-16,0-1 0,21-21 15,-21 0-15,21 22 0,-21-22 0,-1 0 16,22 0-16,0 0 0,-21 0 15,0-21 1,21 22-16,-21-22 0,0 0 16,0 0-16,-1 0 0,1 0 15,0 0-15,0 0 0,0 0 16,-22-22-16,22 1 0,-21 0 0,21 0 16,-22-21-16,22-1 0,-21 1 0,21 0 15,0-22-15,-22 22 0,22-1 16,21-20-16,-21 42 0,21-22 0,0 22 15,0-21-15,0 21 0,0 0 16,0-1-16,0-20 0,0 21 0,0 0 16,21 0-16,0-1 15,-21 1-15,21 0 0,1 0 0,-1 0 16,0-22-16,0 22 0,0 0 16,0 0-16,1-21 0,-1 20 0,0 1 15,0-21-15,0 21 0,0 0 0,1-22 16,-1 22-16,-21 0 0</inkml:trace>
  <inkml:trace contextRef="#ctx0" brushRef="#br2" timeOffset="102530.65">2921 6837 0,'0'-21'16,"0"0"140,-21 21-140,0 0 46,21 21-46,0 0 0,0 0-16,0 0 15</inkml:trace>
  <inkml:trace contextRef="#ctx0" brushRef="#br2" timeOffset="102784.5">2942 7154 0,'0'0'0,"0"22"0,0-44 94,21 22-47,0 0-32</inkml:trace>
  <inkml:trace contextRef="#ctx0" brushRef="#br2" timeOffset="105218.38">5524 6583 0,'0'0'0,"22"0"16,-22-21-16,0 0 15,0-1 1,0 44 15,0-1-31,0 21 16,0-21-16,0 22 0,21-22 0,-21 21 15,0 0-15,0-20 0,0 20 16,0 0-16,21-21 0,-21 1 0,0 20 16,0-21-16,0 0 0,0 0 0,0 1 15,0-1-15,0 0 16,21-21-16,0-21 31,-21 0-15,21-1-16,-21 1 0,0 0 0</inkml:trace>
  <inkml:trace contextRef="#ctx0" brushRef="#br2" timeOffset="105670.66">5440 6117 0,'-21'21'0,"42"-42"0,-42 64 0,21-22 16,0 0-16,0 21 0,0-21 15,0 1-15,0-1 0,21 21 0,0-21 16,0 0-16,0 1 0,-21-1 0,21-21 16,1 21-16,-1-21 0,21 0 15,-21 0-15,0 0 0,1 0 0,-1 0 16,0-21-16,0 21 0,0-21 15,-21-1-15,21 1 0,-21 0 0,22 0 16,-22 0-16,0 0 0,0-1 16,0-20-16,-22 21 0,1 0 15,0 0-15,0-1 0,-21 1 0,20 0 16,1 21-16,-21 0 0,21 0 16,-22 0-16,22 0 0,0 0 0,0 21 15,0-21-15,0 21 0,-1 1 16,1-1-16,0 0 0,21 0 0,0 0 15,0 22-15,0-22 0,0 0 16,0 21-16,0-21 0,0 1 0,0-1 16,21 21-16,0-21 0,1 0 15,-1-21-15,0 22 0,0-1 0,21 0 16,-20-21-16,-1 21 0</inkml:trace>
  <inkml:trace contextRef="#ctx0" brushRef="#br2" timeOffset="106251.33">6181 6604 0,'-22'0'16,"22"21"-16,-21 0 15,21 1-15,0-1 16,0 0-16,0 0 15,0 0-15,0 22 0,0-22 0,0 0 16,0 0-16,0 0 0,0 0 16,0 1-16,0-1 0,0 0 0,0 0 15,0 0-15,0 0 16,0 1 0,-21-22-16,21-22 46,0 1-46,0 0 0,0 0 0,0 0 16,0 0-16,0-22 0,0 1 16,21 21-16,0-22 0,1 1 15,-1 0-15,0-1 0,0 22 0,0 0 16,22-21-16,-22 42 0,0-21 16,21 21-16,-21 0 0,1 0 0,20 0 15,-21 0-15,0 21 0,22 0 16,-22 0-16,0 0 0,-21 22 0,0-22 15,21 21-15,-21-21 0,0 22 0,0-22 16,0 21-16,0-21 0,0 0 16,-21 22-16,21-22 0,-21 0 0,21 0 15,0 0-15,0 1 0,0-1 0,-21-21 16,21 21-16,0 0 16,21-42 30,-21 0-30,21 0-16,0-1 0,0 1 0</inkml:trace>
  <inkml:trace contextRef="#ctx0" brushRef="#br2" timeOffset="106618.11">7154 6202 0,'0'0'0,"-21"21"31,21 0-15,0 0-16,-21 22 0,21-1 16,0-21-16,0 22 0,0-1 0,0 21 15,0-20-15,0-1 0,-21 0 0,21 1 16,-21-1-16,21 0 0,0 1 15,0-22-15,0 21 0,-22-21 0,22 22 16,0-22-16,0 0 0,0 0 0,0 0 16,0 1-16,0-1 15,0 0-15,22-21 16,-1 0 0,0 0-16,0 0 15,0 0-15,-21-21 0,21 21 16,-21-21-16,22-1 0,-1 1 15,-21 0-15,0 0 0,21-21 16,-21 20-16</inkml:trace>
  <inkml:trace contextRef="#ctx0" brushRef="#br2" timeOffset="106895.95">7091 6646 0,'-21'0'0,"42"0"31,0 0-31,0 0 0,0 0 16,0 0-16,1 0 0,20-21 15,-21 0-15,0 21 0,0 0 0,1-21 16,20 21-16,-21 0 0,0 0 16,-21-21-16,21 21 0,1 0 0,-22-21 15,21 21-15,-42 0 63</inkml:trace>
  <inkml:trace contextRef="#ctx0" brushRef="#br2" timeOffset="108922.65">9483 6625 0,'0'0'0,"21"0"0,-21-21 16,0 0 0,0 0-16,0 0 15,0-1-15,0 1 0,0 0 16,0 0-16,0 0 16,0 0-16,-21-1 0,-1 1 15,1 21-15,0-21 0,0 21 16,0 0-16,0 0 0,-1 0 0,1 0 15,0 0-15,0 0 0,0 0 0,0 21 16,-1-21-16,1 43 0,0-22 16,0 0-16,0 21 0,0-21 0,-1 22 15,22-1-15,-21 0 16,21 1-16,0-1 0,0-21 0,0 22 16,0-22-16,0 21 0,0-21 0,0 0 15,21 1-15,1-1 0,-1 0 16,-21 0-16,21-21 0,0 0 0,0 21 15,0-21-15,1 0 0,-1 0 16,0 0-16,0 0 0,0 0 16,0 0-16,-21-21 0,22 0 0,-1 0 15,0 21-15,0-21 0,0-1 0,0 1 16,1-21-16,-22 21 0,21 0 16,0-22-16,0 1 0,-21 21 15,0-22-15,0 1 0,21 21 0,-21-21 16,0 20-16,0-20 0,0 21 15,0 0-15,0 0 0,0 42 32,0 0-32,0 0 15,0 0-15,0 0 0,0 22 0,0-1 16,-21-21-16,21 22 0,0-1 16,0-21-16,0 21 0,0-20 0,0-1 15,0 21-15,0-21 0,0 0 16,0 1-16,0-1 0,0 0 15,21 0-15,-21 0 0,21-21 16,1 0-16,-1 0 0,0 0 0,0 0 16,0 0-16,0 0 15,22 0-15,-22 0 0,0-21 0,0 21 16,22-21-16,-22 0 0,0 0 16,21 21-16,-21-22 0,1-20 0,-1 21 15,0 0-15,0 0 0,0-22 0,0 22 16,-21-21-16,0-1 0,22 22 15,-22-21-15,0 21 0,0 0 0,0-1 16,0 1-16,0 0 0,0 0 0,-22 21 31,22 21-15,-21 0-16,21 0 16,-21-21-16,21 22 0,0-1 0,0 0 15,0 0-15,0 0 0,0 0 16,0 1-16,21-22 15,0 0-15,1 0 0,-1 0 16,0 0-16,0 0 0,0 0 16,0 0-16,1-22 0,-1 22 15,0-21-15,0 0 0,0 0 16,0 0-16,-21 0 0,22 21 16,-22-22-16,0 1 0,0 0 15,21 21-15,-21-21 16,0 42 15,0 0-31,0 0 0,0 1 0,0-1 16,0 0-16,-21 0 0,21 0 15,0 22-15,-22-22 0,22 0 0,0 21 16,0-21-16,0 1 0,0-1 0,-21 21 16,21-21-16,0 0 0,0 1 15,0-1-15,0 0 0,0 0 16,21-21-16,1 0 0,-1 0 15,0 0 1,0 0-16,0 0 16,0 0-16,1 0 0,-1-21 0,0 0 15,0 21-15,0-21 0,0-1 16,1 1-16,-1 0 0,0 0 0,0-21 16,-21 20-16,21-20 0,0 21 0,1-21 15,-22-1-15,21 22 0,-21-21 16,0-1-16,0 22 0,0 0 0,0 0 15,0 0-15,0 42 32,-21-21-32,21 21 15,0 0-15,0 0 0,-22 1 16,22-1-16,0 0 0,0 0 16,0 0-16,0 0 0,0 1 15,22-22 16,-1 0-31,0 0 0,-21-22 16,21 22-16,0-21 0,0 0 16,-21 0-16,22 0 0,-22 0 0,0-1 15,21 1-15,0 0 0,-21 0 16,21 21-16,-21-21 0,0 0 0,0 42 47,0 0-47,0 0 0,0 0 0,0 0 15,0 1-15,0-1 0,0 0 0,0 21 16,-21-21-16,21 22 0,-21-22 16,21 21-16,0-21 0,0 1 0,0-1 15,0 0-15,0 0 0,0 0 0,0 0 16,0 1-16,21-1 16,0-21-16,0 0 0,0 0 15,1 0-15,-1 0 16,0 0-16,0 0 0,0 0 0,0 0 15,1 0-15,-1-21 0,-21-1 16,21 22-16,-21-21 16,0 0-1,0 0-15,0 0 16</inkml:trace>
  <inkml:trace contextRef="#ctx0" brushRef="#br2" timeOffset="111594.26">11557 6160 0,'21'-22'62,"0"22"-46,0 0-16,1 0 0,-1-21 15,0 21-15,0 0 16,0 0-16,0 0 0,1-21 16,-1 21-16,-42 0 62,-1 0-62,1 0 0,0 0 16,0 0-16,0 0 0,0 0 15,-1 0-15,1 0 0,0 0 16,0 0-16,0 0 0,0 0 31,-1 21-31,1-21 16,21 21-1,0 1-15,0-1 16,0 0-16,0 0 0,0 0 16,0 0-16,0 1 0,0-1 15,0 0-15,0 21 0,0 1 0,0-1 16,-21 0-16,21 1 0,0-1 0,0 0 16,0 1-16,0 20 0,0-21 15,0 1-15,0-1 0,0 0 0,0-20 16,0 20-16,0-21 0,0 0 0,0 0 15,0 1-15,0-1 0,21 0 16,-21 0-16,21-21 0,1 21 16,-1-21-16,0 0 15,0 0-15,0 0 0,0 0 16,1-21-16,-1 21 0,0-21 16,0 0-16,0 0 0,0-1 15,1 1-15,-1 0 16,-21 0-16,21 0 0,0 0 0</inkml:trace>
  <inkml:trace contextRef="#ctx0" brushRef="#br2" timeOffset="112122.97">12255 6202 0,'22'0'31,"-1"0"-31,0 0 0,0 0 16,0 0-16,0 0 0,1 0 15,-1 0-15,0 0 0,0 0 16,21 0-16,-20 0 0,-1-21 0,0 21 16,0 0-16,0 0 0,0 0 15,-21-21-15,22 21 16,-1 0-16,-21 21 31,0 0-31,0 0 16,0 0-16,0 0 0,0 22 15,0-22-15,0 0 0,0 21 16,0 1-16,0-22 0,0 21 0,0 1 16,0-22-16,0 21 0,0 0 0,0-20 15,0 20-15,0-21 0,0 21 16,0-20-16,0 20 0,0-21 0,-21 21 15,21-20-15,-22 20 0,22-21 16,-21 0-16,21 0 0,0 1 0,-21-1 16,0 0-16,21 0 0,-21 0 0,21 0 15,-21 1-15,-1-22 16,22 21-16,-21-21 16,0 0-16,0 0 0,0 0 15,0 0-15,-1 0 0,1 0 16,0 0-16,21-21 15,-21-1-15,21 1 0,0 0 16,0-21-16</inkml:trace>
  <inkml:trace contextRef="#ctx0" brushRef="#br2" timeOffset="113338.99">17039 3683 0,'21'0'31,"0"0"-31,1 0 16,-22 21-16,21-21 0,0 0 0,0 0 31,0 0-31,0 0 31,-42 0 16,0 0-47,0 0 0,0 0 16,0 0-16,-1 0 0,1 0 15,0 0-15,0 0 16,0 21-16,0 1 15,21-1-15,0 0 0,-22-21 16,22 21-16,-21 0 0,21 0 16,0 1-16,0 20 0,-21-21 0,21 21 15,0-20-15,0 20 0,0 0 16,0-21-16,0 22 0,0-1 16,0 0-16,0-20 0,0 20 0,0 0 15,0-21-15,0 22 0,-21-1 16,21-21-16,0 0 0,0 22 0,0-22 15,0 0-15,0 0 0,0 0 16,0 1-16,21-1 0,-21 0 16,21-21-16,0 0 15,1 0-15,-1 0 16,0 0-16,0 0 0,-21-21 16,21 0-16,0 21 0,1-22 15,-1 1-15,-21 0 0,21 0 0,0 0 16,0-22-16</inkml:trace>
  <inkml:trace contextRef="#ctx0" brushRef="#br2" timeOffset="113882.88">17462 3810 0,'22'0'32,"-1"-21"-17,0 21-15,0 0 16,0 0-16,0 0 0,-21-21 0,22 21 16,-1 0-16,0 0 15,-21 21 32,0 0-47,0 0 0,0 0 16,0 22-16,0-22 0,0 0 15,-21 21-15,21-20 0,0 20 16,0-21-16,0 21 0,0-20 0,0 20 16,0-21-16,0 21 0,0-20 0,0 20 15,0-21-15,0 0 16,0 22-16,0-22 0,0 0 0,0 0 15,0 0-15,0 0 0,0 1 16,0-1-16,-21 0 0,21 0 0,0 0 16,0 0-16,-22 1 0,1-22 0,0 21 15,0 0-15,0-21 0,21 21 16,-21-21-16,-1 21 0,1-21 0,0 0 16,0 21-16,0-21 0,0 0 15,-22 22 1,22-22-1,0 0 1</inkml:trace>
  <inkml:trace contextRef="#ctx0" brushRef="#br2" timeOffset="114854.82">13525 6583 0,'22'0'47,"-1"0"-47,0 0 15,0 0-15,0 0 16,0 0-16,1 0 16,-1 0-1,0 0 1,0 0 0,-21 21-1</inkml:trace>
  <inkml:trace contextRef="#ctx0" brushRef="#br2" timeOffset="115066.78">13483 6795 0,'0'21'16,"21"-21"-1,0 0-15,1 0 16,-1 0-16,0 0 16,0 0-16,0 0 15,0 0 1,-21-21-16,22 21 16,-1-22-1</inkml:trace>
  <inkml:trace contextRef="#ctx0" brushRef="#br2" timeOffset="115895.07">14499 6435 0,'-21'0'16,"21"-21"-16,-21 21 0,0 0 15,21 21-15,-22-21 16,22 21-16,-21 0 16,21 0-16,0 0 0,0 1 0,0-1 15,0 0-15,0 0 0,0 21 0,0-20 16,0-1-16,0 0 0,-21 0 16,21 0-16,0 0 0,0 1 15,0-1-15,-21-21 16,21 21-16,0-42 47,0 0-47,0-1 15,0-20-15,0 21 16,0 0-16,0 0 0,0-22 0,21 22 16,0 0-16,-21-21 0,21 20 15,1-20-15,-1 21 0,0 0 16,0 0-16,0-1 0,22 22 0,-22 0 15,0 0-15,0 0 0,0 22 16,0-22-16,1 21 0,-1 21 0,0-21 16,0 22-16,-21-22 0,0 21 15,0-21-15,21 22 0,-21-22 0,0 0 16,0 21-16,0-21 0,0 1 0,0-1 16,0 0-16,0 0 15,0 0-15,0-42 47,0 0-31,0 0-16,0 0 15</inkml:trace>
  <inkml:trace contextRef="#ctx0" brushRef="#br2" timeOffset="117070.42">15007 6583 0,'0'21'31,"21"-21"-31,0 0 16,1 0-16,-1 0 0,0 0 16,0-21-16,0 21 0,0-21 0,1 21 15,20-21-15,-21-1 0,0 1 16,0 21-16,1-21 0,-1 0 0,0 0 15,-21 0-15,21-1 0,-21 1 16,0 0-16,0 0 0,-21 21 16,0 0-16,0 0 0,-1 0 15,1 0-15,0 0 0,0 0 16,0 0-16,0 21 0,-1 0 0,1 0 16,0 22-16,0-22 0,0 21 15,0 1-15,21-22 0,0 21 16,0 0-16,0 1 0,0-22 0,0 21 15,0-21-15,0 1 0,0 20 16,0-21-16,0 0 0,0 0 16,21 1-16,0-22 0,0 0 15,0 21-15,0-21 0,1 0 16,-1 0-16,0 0 0,0 0 0,0-21 16,0-1-16,22 22 0,-22-21 15,0 0-15,0 21 0,0-21 16,22-21-16,-22 20 0,0 1 0,0 0 0,0-21 15,1 21-15,-1-22 0,-21 22 16,21-21-16,0 21 0,0-22 16,-21 22-16,0 0 0,0 0 15,21 0-15,-21-1 0,22 22 16,-22 22-16,0-1 0,0 0 16,0 0-16,0 21 0,0-20 15,0 20-15,0-21 0,0 21 0,0-20 16,0-1-16,0 21 0,0-21 15,-22 0-15,22 1 0,0-1 0,0 0 16,0 0-16,0 0 16,22-21-1,-1 0 1,0 0-16,0-21 0,0 0 16,0 0-16,1 0 15,-1-1-15,-21 1 0,21 0 16,-21 0-16,21 0 15,-21 0-15,21-1 0,-21 1 16,0 42 15,0 1-31,0-1 16,0 0-16,0 0 16,0 0-16,0 0 0,0 1 0,0-1 15,21 0-15,-21 0 0,22 0 16,-22 0-16,0 1 0,21-22 15,-21 21-15,21-21 0,0 21 16,0-21-16,0 0 0,1 0 0,20 0 16,-21 0-16,0 0 15,0 0-15,1-21 0,20 0 0,-21 21 16,0-22-16,0 1 0,1 21 0,-1-21 16,0 0-16,0 0 0,-21 0 15,21-22-15,-21 22 0,0 0 0,0-21 16,0 20-16,0 1 0,0-21 15,-21 21-15,0 0 0,0-22 16,21 22-16,-21 21 0,-1-21 0,1 0 16,0 21-1,21-21 1,21 21 0,0 0-16,1 0 15,-1 0-15,0 0 0,0-22 0,0 22 16,22 0-16,-22 0 0,0-21 15,0 21-15,0 0 0,0-21 0,1 21 16,-1 0-16,0 0 31</inkml:trace>
  <inkml:trace contextRef="#ctx0" brushRef="#br2" timeOffset="122302.93">20214 6477 0,'0'0'0,"0"-21"16,0 0-16,0 0 15,0-1-15,0 1 16,21 21-16,-21-21 0,0 42 47,0 0-47,0 1 0,0 20 15,0-21-15,0 21 0,0 1 16,0-1-16,0 0 0,0-20 0,0 20 16,-21 0-16,21-21 15,0 1-15,-21 20 0,21-21 0,0 0 16,0 0-16,0 1 0,0-1 15,-21-21 17,21-21-17,0-1 1,0 1-16,0 0 0,0 0 16</inkml:trace>
  <inkml:trace contextRef="#ctx0" brushRef="#br2" timeOffset="122758.69">20256 6054 0,'0'0'0,"-21"0"0,0 21 31,21 0-31,0 0 0,0 0 16,0 1 0,21-1-16,0-21 15,1 0-15,-1 0 0,0 0 16,0 0-16,0 0 0,0 0 16,1 0-16,20 0 0,-21 0 0,0-21 15,0 21-15,1-22 0,-1 22 0,-21-21 16,0 0-16,0 0 15,-21 0-15,-22 0 0,22 21 16,-21-22-16,21 1 0,-22 21 16,22-21-16,-21 21 0,21 0 0,-1-21 15,1 21-15,0 0 0,0 0 16,0 21 0,21 0-16,0 0 15,0 1-15,0-1 0,0 0 16,0 0-16,0 21 0,0-20 0,0-1 15,21 0-15,-21 21 0,0-21 16,21 1-16,-21-1 0,21 0 0,-21 0 16,21-21-16</inkml:trace>
  <inkml:trace contextRef="#ctx0" brushRef="#br2" timeOffset="123627.49">20743 6414 0,'0'21'31,"0"0"-15,0 0-16,0 0 0,0 0 15,0 1-15,0-1 0,0 21 16,0-21-16,0 0 0,-21 1 0,21-1 15,0 0-15,0 0 0,-21 0 16,21 0-16,-21 1 16,21-44 31,0 1-32,0 0-15,0 0 16,0 0-16,0-22 0,21 22 0,0-21 15,0 21-15,0-22 0,1 1 16,-1 0-16,0 21 0,0-22 0,0 22 16,22 0-16,-22 0 0,0 0 0,0 21 15,21 0-15,-20 0 0,-1 0 16,-21 21-16,21 0 0,0 21 16,0-21-16,-21 22 0,0-22 0,0 21 15,0 1-15,0-22 0,0 21 16,0-21-16,0 22 0,0-22 0,0 0 15,0 0-15,0 0 0,21 0 16,1-21-16,-22 22 16,21-22-16,0 0 15,0 0-15,0 0 0,0-22 16,1 1-16,-1 0 0,0 0 16,0 0-16,-21 0 0,21-1 15,0-20-15,1 21 0,-22-21 16,0-1-16,21 1 0,0 0 0,-21-1 15,0 1-15,21 0 0,0-1 16,-21 1-16,21 21 0,-21-22 0,0 1 16,22 21-16,-22 0 0,0-22 15,21 22-15,-21 0 0,0 0 16,0 42 0,0 0-16,0 0 15,-21 1-15,21 20 0,-22-21 0,1 21 16,21 1-16,0-1 0,-21-21 15,0 22-15,21 20 0,0-21 0,-21 1 16,0-1-16,21 0 0,-22-20 16,22 20-16,0 0 0,0-21 0,0 1 15,0 20-15,0-21 0,0 0 16,0 0-16,22 1 16,-1-22-16,0 0 15,0 0-15,0 0 16,0 0-16,1-22 15,-1 22-15,0-21 0,-21 0 0,21 0 16,0 0-16,-21 0 0,21-1 16</inkml:trace>
  <inkml:trace contextRef="#ctx0" brushRef="#br2" timeOffset="123927.83">21442 6223 0,'21'-21'32,"0"21"-32,0 0 0,0 0 15,1-21-15,-1 21 0,0 0 0,0 0 16,0 0-16,0-21 0,1 21 15,-1 0-15,0 0 0,0 0 16,0 0 0,-21-22 15</inkml:trace>
  <inkml:trace contextRef="#ctx0" brushRef="#br2" timeOffset="124782.34">22183 5779 0,'0'-22'0,"-22"22"15,44 0 16,-1-21-31,0 21 16,0 0-16,21 0 0,-20 0 16,20 0-16,-21 0 0,21 0 0,1 0 15,-22 0-15,21 0 0,-21 0 0,1 0 16,20 0-16,-21 0 0,0 0 16,-42 0 15,0 0-16,0 0-15,0 0 0,-22 0 16,22 0-16,0 0 0,-21 0 0,20 0 16,1 0-16,-21 0 0,21 0 15,0 0-15,-1 0 0,1 0 0,0 0 16,0 0 0,21 21-16,-21 1 15,0-1 1,21 0-16,-22 0 15,22 0-15,0 0 16,-21 1-16,0-1 16,21 0-16,0 0 0,0 0 15,-21 0-15,21 22 0,0-22 16,-21 0-16,21 21 0,0-20 0,0 20 16,0 0-16,0-21 0,0 22 0,0-1 15,0 0-15,0 1 0,0-1 16,-21 0-16,21 1 0,0-1 0,-22 0 15,22 1-15,0-1 0,0 0 16,0-20-16,0 20 0,0-21 0,0 21 16,0-20-16,0-1 0,22 0 0,-1 0 15,0-21-15,-21 21 0,21-21 16,0 0-16,0 0 0,1 0 16,-1 0-16,0 0 0,0 0 15,0 0-15,0 0 0,1-21 16,-1 21-16,0-21 0,0 0 15,0 0-15,0 21 0,1-22 0,-22 1 16,21 21-16,0-21 0,-21 0 16,21 0-16,0 21 0,-21-21 0,0-1 15,21 1-15,1 0 0,-1 0 0</inkml:trace>
  <inkml:trace contextRef="#ctx0" brushRef="#br2" timeOffset="125179.76">23072 6054 0,'-22'-21'16,"44"21"15,-1 0-15,0 0-16,0 0 0,0 0 0,22 0 16,-22 0-16,0 0 0,0 0 0,21 0 15,-20 0-15,-1 0 0,0 0 16,0 0-16,0 0 0,0 0 15,-21-22 17,-21 22-17,0 0-15,0 0 16,0 0-16,0 0 0,-1 0 0,1 0 0,0 0 16</inkml:trace>
  <inkml:trace contextRef="#ctx0" brushRef="#br2" timeOffset="125715.94">23008 6011 0,'0'0'0,"0"22"0,-21-22 0,0 21 15,0-21-15,-1 21 0,1 0 16,0 0-16,21 0 0,0 1 16,-21-1-16,21 0 0,-21 0 15,21 0-15,-21 0 0,21 1 16,0-1-16,0 0 15,21-21 17,0 0-17,0 0-15,0-21 16,0 21-16,1 0 16,-1-21-16,0 21 0,0 0 0,0-22 15,0 22-15,22 0 0,-22 0 0,0 0 16,21 0-16,-20 0 0,-1 0 15,0 0-15,0 0 0,0 22 0,0-22 16,1 21-16,-22 0 0,21 0 16,-21 0-16,0 0 0,0 1 15,0-1-15,0 0 16,0 0-16,0 0 0,0 0 16,-21 1-16,-1-1 15,1-21-15,0 21 16,0-21-16,0 0 0,0 0 0,-1 0 15,1 0-15,0 0 0,0 0 0,0 0 16,0 0-16,-1 0 0,1 0 16,0 0-1,21-21 17,0 0-17,21-1 1,0 22-16</inkml:trace>
  <inkml:trace contextRef="#ctx0" brushRef="#br2" timeOffset="126354.04">23770 5779 0,'0'0'16,"-21"0"-16,42 0 31,0 0-31,0 0 16,1-22-16,20 22 0,-21 0 16,21 0-16,-20 0 0,20-21 0,-21 21 15,21 0-15,-20-21 0,20 21 16,-21 0-16,0 0 0,0-21 0,1 21 15,-1 0 1,-21 21 0,0 0-16,0 22 0,0-22 15,0 0-15,0 21 16,0-21-16,0 22 0,0-22 0,0 21 16,0-21-16,0 22 0,0-1 15,0-21-15,0 22 0,0-22 0,0 21 16,0 0-16,0-20 0,0 20 0,0 0 15,0-21-15,-21 22 0,21-1 16,-22-21-16,22 22 0,-21-22 0,0 21 16,0-21-16,0 22 0,0-22 15,-1 0-15,1 0 0,0 0 0,0 0 16,0 1-16,0-1 0,-1-21 16,1 21-16,0-21 0,0 21 0,0-21 15,0 0-15,-1 0 16,1 0-16,0 0 0,0 0 0,0 0 15,0 0-15,-1 0 0,22-21 16,-21 21-16,21-21 0,-21 21 0,0 0 16,21-21-1,21-1 48,0 22-63,0 0 15,1-21-15</inkml:trace>
  <inkml:trace contextRef="#ctx0" brushRef="#br2" timeOffset="126802.35">24850 6392 0,'0'-21'16,"0"0"-1,0 42 79,0 0-78,0 1-1,0-1 1,-22 0-16,22 0 16</inkml:trace>
  <inkml:trace contextRef="#ctx0" brushRef="#br2" timeOffset="127098.18">24828 6752 0,'-21'21'0,"21"1"16,0-1-16,0 0 15,0 0 1,-21 0-16,21 0 31,-21-21-31,0 0 16,0 22-16,-1-22 16,1 0-16,0 0 0,0 21 15,0-21-15,0 0 0,-1 0 16,1 0-16,0 0 0,0 0 0,0 0 15</inkml:trace>
  <inkml:trace contextRef="#ctx0" brushRef="#br0" timeOffset="146866.54">0 7303 0</inkml:trace>
  <inkml:trace contextRef="#ctx0" brushRef="#br0" timeOffset="149427.18">3429 9377 0,'0'-21'16,"0"0"31,-21 21-31,21-22-1,0 1 1,0 0-16,0 0 15,0 0-15,0 0 16,0-1-16,0 1 0,0 0 16,0 0-16,0 0 0,0 0 15,0-1-15,-21 22 16,21-21-16,-22 21 0,1 0 31,0 0-15,21 21-16,0 1 15,0-1-15,0 0 16,0 0-16,0 21 0,0-20 0,0 20 16,0 0-16,0-21 0,0 22 15,0-1-15,21 0 0,-21 1 0,21-1 16,-21 0-16,22 22 0,-1-22 16,-21 1-16,21-1 0,0 0 0,-21 1 15,21-1-15,0-21 0,1 21 0,-1-20 16,0-1-16,0 0 0,-21 0 15,21-21-15,0 21 0,1-21 0,-1 0 16,0 0-16,0 0 0,0 0 16,22 0-16,-22 0 0,0-21 0,21 0 15,-21 0-15,1 0 0,20-22 16,-21 22-16,0-21 0,22-1 16,-22 1-16,0 0 0,0-1 0,0-20 15,-21 21-15,21-1 0,-21-20 16,22 20-16,-22 1 0,0 0 0,0-1 15,0 1-15,0 0 0,0 21 0,0-22 16,0 1-16,0 21 0,0-22 16,0 22-16,0 0 0,0 0 0,-22 0 15,1 21 1,21 42 15,0-21-31,0 0 0,-21 22 0,21-1 16,0 0-16,0 1 0,-21-1 0,21 0 15,0 1-15,0-1 0,0 22 16,0-22-16,0 0 0,0 1 0,0-1 16,21 0-16,0 1 0,-21-1 15,21-21-15,1 21 0,-1-20 0,0-1 16,0 0-16,0 0 0,0-21 0,1 21 16,-1-21-16,0 0 0,21 0 15,-21 0-15,1 0 0,-1 0 0,21 0 16,-21 0-16,22-21 0,-22 0 15,21 0-15,-21 0 0,0-1 0,22-20 16,-22 0-16,0-1 0,0 1 16,0 0-16,1-1 0,-1 1 15,0-21-15,-21 20 0,21-20 0,-21 20 16,0 1-16,0-21 0,0 20 16,0 1-16,0 0 0,0-1 0,0 1 15,0 21-15,0 0 0,0-1 0,0 1 16,0 0-16,-21 0 0,0 21 15,0 21 1,-1 0 0,22 22-16,-21-22 0,21 21 15,0 0-15,0 1 0,0-1 0,0 0 16,0 1-16,0-1 0,0 0 16,0 1-16,0-1 0,0 22 0,0-22 15,0 0-15,0 1 0,21-22 16,1 21-16,-22 0 0,21-20 0,0-1 15,0 0-15,0 0 0,0 0 0,1 0 16,-1-21-16,0 0 0,0 0 16,21 0-16,-20 0 0,-1 0 0,0 0 15,0 0-15,0-21 0,0 21 16,1-21-16,-1 0 0,0 0 16,0 0-16,0-22 0,0 22 0,1-21 15,-22 21-15,0-22 0,0 22 16,0-21-16,21 21 0,-21-1 0,0 1 15,0 0-15,0 0 0,0 42 32,0 0-32,0 0 15,0 1-15,0-1 0,0 21 16,0-21-16,0 0 0,0 22 0,0-22 16,21 0-16,-21 0 0,0 0 15,21 1-15,0-1 0,-21 0 0,21-21 16,1 21-16,-1-21 15,0 0-15,0 0 0,0 0 0,0 0 16,1 0-16,-1 0 16,0-21-16,0 0 0,0 0 0,0-1 15,1 1-15,-1-21 16,-21 21-16,21 0 0,-21-22 0,21 22 16</inkml:trace>
  <inkml:trace contextRef="#ctx0" brushRef="#br0" timeOffset="149783.98">5651 9123 0,'0'0'0,"-21"21"16,0 0-16,0 0 16,21 1-16,0-1 0,21-21 31,0 0-31,0 0 15,1 0-15,-1 0 0,0-21 16,-21-1 0,0 1-16,0 0 0,0 0 15,0 0-15,-21 21 0,0-21 16,-1 21-16,1 0 0,0-22 16,0 22-16,0 0 0,0 0 15,-1 0-15,1 0 0,21 22 16,-21-22-16,0 21 15,21 0-15,0 0 32</inkml:trace>
  <inkml:trace contextRef="#ctx0" brushRef="#br0" timeOffset="150051.82">4911 9292 0,'0'0'16,"-22"0"-16,1 0 0,21 21 0,21-21 31,1 0-31,-1 0 0,0-21 16,21 21-16,-21-21 0,1 21 15,20-21-15,-21 21 0,0 0 0,22-21 16,-22 21-16,0 0 0,0-21 0,0 21 16,0 0-16,1 0 15</inkml:trace>
  <inkml:trace contextRef="#ctx0" brushRef="#br0" timeOffset="150819.42">6096 8805 0,'0'0'0,"0"-42"0,0 21 16,0 0-16,0 0 16,0-1-1,0 44 17,0-1-32,0 0 0,0 21 0,0 1 15,0-22-15,0 21 0,0 22 0,0-22 16,0 0-16,0 1 0,0 20 15,0-21-15,0 1 0,0-1 0,-21 0 16,21 22-16,0-22 0,0 1 16,0-1-16,0 0 0,0-21 15,0 22-15,0-22 0,21 0 0,0 0 16,-21 0-16,21 1 0,0-22 16,1 0-16,-1 0 0,0 0 0,0 0 15,21 0-15,-20-22 0,-1 1 16,0 0-16,0 0 0,0 0 15,22 0-15,-22-22 0,0 22 0,0 0 16,0-21-16,0 20 0,-21-20 16,0 21-16,22-21 0,-22 20 0,0 1 15,0 0-15,0 0 0,0 0 0,0 0 16,-22 21 0,22 21-16,-21 0 15,21 0-15,-21 0 0,21 0 0,0 22 16,0-22-16,0 0 0,0 21 15,0-20-15,0 20 0,0-21 0,0 0 16,0 0-16,0 1 0,21-1 16,-21 0-16,21-21 0,-21 21 0,22-21 15,-1 0-15,0 0 16,-21-21-16,21 0 16,-21 0-16,21-1 0,-21 1 0,0 0 15</inkml:trace>
  <inkml:trace contextRef="#ctx0" brushRef="#br0" timeOffset="151035.29">6773 8954 0,'0'0'0,"0"-22"0,-21 22 0,0 0 16,0-21-16,0 21 16,-1 0-16,1 0 15,0 0-15,0 0 16,21 21 31,0 1-32</inkml:trace>
  <inkml:trace contextRef="#ctx0" brushRef="#br0" timeOffset="151262.62">6117 9250 0,'0'0'0,"21"0"31,0 0-31,1 0 0,-1 0 15,0 0-15,0 0 0,0 0 16,0-21-16,1 21 0,-22-21 16,21 21-16,0 0 0</inkml:trace>
  <inkml:trace contextRef="#ctx0" brushRef="#br0" timeOffset="151998.92">7048 9250 0,'0'-21'15,"0"0"-15,0-1 16,0 1-16,22 21 0,-1-21 15,0 21-15,0-21 0,0 21 16,0 0-16,1 0 0,-1 0 16,0 21-16,-21 0 15,21 0-15,-21 1 0,0-1 0,0 0 16,0 0-16,0 21 0,0-20 0,-21-1 16,-21 21-16,20-21 0,1 22 15,-21-1-15,21-21 0,-22 21 0,22-20 16,-21-1-16,21 0 0,0 0 0,-1 0 15,1-21-15,21 21 16,0-42 0,0 0-1,0 0-15,21 21 0,1-21 16,-1 0-16,0 21 0,0 0 16,0 0-16,0 0 0,22 0 15,-22 0-15,0 0 0,0 0 0,0 0 16,1 21-16,-1 0 0,0 0 0,0 0 15,0 0-15,0 1 0,-21-1 16,22 21-16,-1 0 0,-21-20 0,0 20 16,21 0-16,-21 1 0,0-1 0,0 0 15,0 1-15,0-1 0,0 0 16,0 1-16,-21-1 0,0 0 0,-1 1 16,1-1-16,-21 0 0,21-21 0,-22 22 15,1-22-15,0 0 0,-1-21 16,1 21-16,0-21 0,-1 0 0,1 0 15,-21 0-15,20 0 0,1 0 16,0-21-16,-1 0 0,1 0 16,0 0-16,-1-1 0,1-20 0,21 21 15,0-21-15,-1 20 0,1-20 0,0 21 16,21-21-16,-21 20 0,21-20 16,0 21-16,0 0 0,0 0 0,0-1 15,0 1-15,21 0 0,0 0 0,0 0 16,1 0-16,-1-1 0,0 1 15,0 0-15,21 0 0,-20 0 0,20 0 16,0-1-16,1 1 0</inkml:trace>
  <inkml:trace contextRef="#ctx0" brushRef="#br0" timeOffset="154075.28">7683 9440 0,'0'0'0,"22"-21"15,-22 0-15,21 0 16,0 21-16,-21-21 0,21 0 0,-21-1 0,21 22 16,-21-21-16,0 0 0,0 0 15,0-21-15,21 20 0,-21 1 16,0 0-16,0 0 0,0 0 0,0-22 15,-21 22-15,0 21 0,21-21 16,-21 21-16,0 0 0,0 0 0,-1 0 16,-20 0-16,21 0 0,0 21 0,0 0 15,-22 1-15,22 20 0,0-21 16,0 21-16,21-20 0,0 20 0,-21-21 16,21 21-16,0 1 0,0-22 15,0 21-15,0-21 0,0 1 0,0-1 16,0 0-16,21 0 0,-21 0 0,0 0 15,21-21-15,0 0 0,0 0 16,0 0-16,1 0 16,-1 0-16,0-21 0,0 21 0,0-21 15,-21 0-15,21 0 0,1 0 16,-1-1-16,0 1 0,-21 0 0,0 0 16,21 0-16,-21-22 0,21 22 15,-21 0-15,0 0 0,0-21 0,0 20 16,0 1-16,0 42 31,0 1-31,0-1 0,21 0 16,-21 0-16,22 0 0,-22 0 15,0 1-15,21-1 0,0 0 16,-21 0-16,21-21 0,0 21 0,-21 0 16,21 1-16,1-22 0,-1 0 0,0 0 15,0 0-15,0 0 0,0 0 16,1 0-16,-1 0 0,21 0 0,-21 0 15,0 0-15,22-22 0,-22 22 0,0-21 16,0 0-16,22 0 0,-22 0 16,0 0-16,0-22 0,0 22 0,0-21 15,1-1-15,-22 1 0,0 0 0,21-22 16,-21 22-16,0-22 16,0 22-16,0 0 0,0-22 0,0 43 15,0-21-15,0-1 0,0 22 16,0 0-16,0 0 0,0 0 0,0 42 31,0 0-31,-21 21 16,21 1-16,0-1 0,0 0 0,-22 22 15,22-22-15,0 22 0,0-22 16,0 0-16,0 22 0,0-22 0,0 1 16,0-22-16,0 21 0,0 0 0,0-20 15,0-1-15,0 0 0,0 0 16,22 0-16,-22 0 0,21-21 15,0 0-15,0 22 0,0-22 16,0 0-16,1 0 0,-1 0 16,0 0-16,0-22 0,0 22 0,0-21 15,1 0-15,-1 21 0,0-21 0,0 0 16,0 0-16,0-1 0,-21 1 16,22-21-16,-1 21 0,0 0 0,-21-22 15,0 22-15,21 0 0,-21 0 0,21 0 16,-21 42 15,0 21-31,0-21 0,-21 0 16,21 22-16,0-22 15,0 0-15,0 21 0,0-20 0,0-1 16,0 0-16,0 0 0,0 0 0,0 0 16,0 1-16,21-22 0,-21 21 15,21-21-15,1 0 0,-1 0 0,0 21 16,0-21-16,0 0 0,0 0 0,1 0 15,20-21-15,-21 21 0,0-21 16,0 21-16,1-22 0,20 1 0,-21 0 16,0 0-16,-21 0 0,21 0 0,1-1 15,-1 1-15,-21 0 0,0 0 16,0 0-16,21 0 0,-21-1 0,21 22 16,-21-21-16,0 42 31,0 1-31,0-1 15,0 0-15,0 0 0,0 0 16,0 0-16,0 1 0,0-1 16,-21 0-16,21 0 0,0 0 0,0 0 15,0 1-15,0-1 16,21-21-16,0 0 16,0 0-16,1 0 15,-1 0-15,0 0 0,0 0 16,0-21-16,-21-1 15,21 22-15,-21-21 0,0 0 16,0 0-16,22 0 0,-22 0 0,0-1 16,0 1-16,0 0 0,0-21 15,0 21-15,-22-1 0,22 1 0,0 0 16,-21 0-16,0 21 0,0 0 0,0 0 16,21-21-16,-21 21 0,-1 0 15,1 0-15,21 21 31,21-21 1,1 0-32,-1 0 0,0 0 15,0 0-15,0 0 0,0 0 16,22 0-16,-22 0 0,21 0 0,-21-21 16,22 21-16,-22 0 0,0 0 15,21 0-15,-20 0 0,-1 0 0,0 0 16,0 0-16,0 0 0,0 21 0,-21 0 15,0 0-15,0 0 16,0 1-16,0-1 0,0 0 16,0 0-16,-21 0 0,21 0 0,-21 1 15,21-1-15,0 0 0,-21 0 16,21 0-16,0 0 0,0 1 16,-21-1-16,21 0 0,0 0 15,0 0-15,0 0 16,0-42 31,0 0-47,0 0 15,0 0-15,21 0 0,-21-22 16,21 22-16,0-21 0,0 21 16,1-22-16,20 22 0,-21-21 0,21-1 15,1 22-15,-1-21 0,-21 21 16,22 0-16,-1-1 0,0 22 15,-21 0-15,22 0 0,-22 0 0,0 0 16,0 0-16,0 22 0,-21-1 0,22 0 16,-22 0-16,0 0 0,0 0 15,0 1-15,0-1 0,0 0 0,0 0 16,-22 21-16,1-20 0,0-1 0,0 0 16,0 0-16,21 0 15,0 0-15,-21-21 0,-1 22 0,22-1 16,-21-21-16,0 21 0,21-42 62,0 0-46,0-1-16,0 1 16,0 0-16,0 0 0,0 0 15,0-22-15,0 22 0</inkml:trace>
  <inkml:trace contextRef="#ctx0" brushRef="#br0" timeOffset="154315.17">10181 8594 0,'0'0'0,"-42"0"15,42-21-15,-21 21 31,-1 0 1,1 21-1,0-21-31,0 0 16,0 0-16</inkml:trace>
  <inkml:trace contextRef="#ctx0" brushRef="#br0" timeOffset="154583.1">8551 8827 0,'0'0'0,"-42"0"0,-43 0 15,64 21-15,0-21 0,0 0 0,42-21 31,0 21-31,0-22 16,0 22-16,22 0 0,-22-21 0,0 21 16,0 0-16,0 0 15,1-21-15,-1 21 0,0 0 0,0 0 16,-42 0 15,0 21-31,-22-21 16</inkml:trace>
  <inkml:trace contextRef="#ctx0" brushRef="#br0" timeOffset="155362.18">4106 10054 0,'0'0'16,"-21"0"-16,0 0 0,0 0 0,0 0 15,-1 0-15,1 0 0,0 0 16,0 0-16,21 21 31,21-21-15,0 22-16,22-22 0,-22 0 16,21 0-16,0 0 0,1 0 15,20 21-15,-20-21 0,20 0 0,22 0 16,-1 0-16,1 0 0,0 0 15,21 0-15,-1 0 0,22 0 0,0 0 16,0 0-16,22 0 0,-1 0 0,0 0 16,21-21-16,1 21 0,-1 0 15,21-22-15,1 22 0,-1 0 0,1-21 16,21 0-16,-22 21 0,22 0 0,-1-21 16,-20 21-16,21-21 0,-1 21 15,1-21-15,-22 21 0,22-22 16,-21 1-16,-1 21 0,-21-21 0,22 21 15,-43-21-15,21 0 0,-20 21 16,-22-21-16,0-1 0,-22 22 0,1-21 16,-21 0-16,0 21 0,-22-21 0,1 0 15,-22 21-15,0 0 0,1-21 16,-22 21-16,-21-22 16,-21 22-16,-1 0 15,1 0-15,0 0 0,0 0 16,-21 0-16,20 0 0,-20 0 0,0 0 15,-1 0-15,1 0 0,0 22 16</inkml:trace>
  <inkml:trace contextRef="#ctx0" brushRef="#br0" timeOffset="157914.7">4487 11176 0,'0'0'16,"-63"85"-16,63-64 16,0 0-16,0 0 0,0 0 15,0 1-15,0-1 0,21-21 16,21 0-16,-21 21 0,22-21 15,-1 0-15,0 0 0,1 0 16,-1 0-16,0-21 0,1 21 0,-1-21 16,0-1-16,1 1 0,-1 0 15,-21 0-15,22 0 0,-1-22 0,-21 22 16,0 0-16,22 0 0,-22-21 0,0 20 16,-21 1-16,0 0 0,21-21 15,-21 21-15,0-1 0,0 1 0,0 0 16,0 0-16,0 0 0,0 0 15,-21-1-15,21 1 0,-21 21 0,0 0 16,-1 0-16,1 0 0,0 0 0,0 0 16,0 21-16,0 1 0,-22 20 15,22-21-15,-21 21 0,-1 22 16,22-1-16,-21 1 0,0-1 0,20 22 16,-20 0-16,21-22 0,0 22 15,0 0-15,-1-1 0,1 1 0,0 0 16,21 20-16,-21-20 0,21 0 0,0-1 15,0 1-15,0-21 0,0 20 16,0 1-16,0 0 0,0-22 0,0 22 16,0-22-16,0 1 0,0-1 15,21 1-15,-21-22 0,21 0 16,-21 1-16,21-22 0,1 0 0,-22 0 16,21 0-16,0-21 0,0 0 0,0 0 15,0-21-15,1 0 0,-1 0 16,21 0-16,-21 0 0,0-22 0,1 1 15,20 0-15,-21-1 0,0-20 16,0 20-16,1-20 0,-1-1 0,0 1 16,-21-1-16,0 1 0,21-1 0,-21 1 15,0-1-15,0 1 0,0-1 16,0 22-16,0-21 0,-21 20 0,0 1 16,-22 0-16,22-1 0,-21 22 0,21 0 15,-22 0-15,1 0 0,0 21 16,21 0-16,-22-22 0,22 22 15,0 0-15,0 0 0,0 0 16,-1 0-16,22-21 0,22 21 16,-1 0-1,0-21-15,0 0 0,0 21 16,22 0-16,-22-21 0,21 0 0,-21 21 16,22-22-16,-1 1 0,-21 0 0,21 21 15,1-21-15,-22-21 0,21 20 16,1 1-16,-22 0 0,21 0 0,0 0 15,-20 0-15,-1-22 0,0 22 16,0 0-16,0 0 0,0 21 16,-21-21-16,22-1 0,-44 44 47,22-1-47,-21-21 15,0 21-15,21 0 0,0 0 16,0 0-16,0 1 0,0-1 0,0 21 15,0-21-15,0 0 0,0 1 16,0-1-16,21 0 0,0-21 0,-21 21 16,22 0-16,-1-21 0,0 0 0,0 21 15,0-21-15,0 0 16,1 0-16,-1 0 0,0 0 0,0 0 16,0-21-16,-21 0 0,21 21 15,1-21-15,-1 0 0,-21 0 16,21-1-16,-21 1 0,21 0 15,-21 0-15,0 0 0,0 0 0,0-1 16,0-20-16,0 21 0,-21 0 16,0-22-16,0 22 0,21 0 0,-22-21 15,1 21-15,0 21 0,0-22 0,0 1 16,0 21-16,-1 0 0,1 0 16,0 0-16,0 0 0,0 0 15,0 21-15,-1 1 0,22-1 16,-21 0-16,21 0 15,-21-21-15,21 21 0,0 0 0,0 1 16,0-1-16,0 0 16,0 0-16,0 0 0,0 0 0,0 1 15,0-1-15,0 0 16,21-21-16,-21 21 0,0 0 16,21-21-1,-21 21 1,22-21 234,-1 0-235,-21 22 1,21-22-16,0 21 16,0-21-16,0 0 15,1 0-15,-1 0 0,0 21 16,0-21-16,0 0 0,0 0 16,1 0-16,-1 0 0,0 0 0,21-21 15,-21 21-15,1 0 0,20-21 0,-21-1 16,0 22-16,22-21 0,-22 0 15,21 21-15,-21-21 0,0 0 16,22 0-16,-22-1 0,0 1 0,0 21 16,-21-21-16,21 0 0,-21 0 15,22 0-15,-22-1 0,0 1 0,0 0 16,0 0-16,0 0 0,-22 21 31,1 0-31,0 21 16,0 0-1,21 0 1,0 0-16,21-21 47,0 0-47,0 0 16,1 0-16,-1-21 0,0 21 15,0-21-15,0 0 16,0 21-16,-21-21 15,22 21 1,-22 21 15,0 0-15,0 0-16,0 0 0,0 22 16,0-22-16,0 0 0,-22 21 0,22-20 0,0 20 15,0-21-15,0 21 16,-21-20-16,21-1 0,0 0 0,0 0 15,0 0-15,0 0 0,0 1 0,0-1 16,21-21-16,1 0 16,-1 0-16,0 0 15,0 0-15,0 0 0,-21-21 16,21-1-16,1 22 16,-22-21-16,21 21 0,-21-21 0,0 0 15,21 0-15,0 0 16,-21-1-1,0 1 32,21 21-31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40:26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2074 1164 0</inkml:trace>
  <inkml:trace contextRef="#ctx0" brushRef="#br0" timeOffset="1713.22">2074 1164 0,'0'21'156,"0"1"-156,0-1 16,0 0-16,21-21 15,1 21-15,-1-21 16,0 21-16,0-21 16,0 0-16,0 0 0,1 0 0,-1 0 15,0 0-15,0 0 0,21 0 16,-20-21-16,-1 0 0,21 21 0,-21-21 15,0 21-15,22-21 0,-22-1 16,0 22-16,0-21 0,0 0 16,1 0-16,-1 0 0,0 0 0,0-1 15,0 1-15,-21 0 16,0 0-16,21 0 0,-21 0 0,22-22 16,-22 22-16,0 0 0,0 0 15,0 0-15,0-1 0,0 1 16,0 0-16,0 0 0,0 0 31,-22 21-15,1 0-16,0 0 15,0 0 1,21 21-16,-21 0 0,0-21 0,21 21 16,0 0-16,-22 1 0,1 20 15,0-21-15,21 21 0,-21 1 16,21-1-16,-21 0 0,0 1 15,21 20-15,0-20 0,0 20 16,-22-21-16,22 22 0,-21-1 0,21 1 16,-21 21-16,21-22 0,0 22 15,0-22-15,0 22 0,-21 0 0,21-22 16,0 22-16,-21-1 0,21 1 16,0 0-16,0-1 0,0-20 0,0 21 15,0-22-15,0 1 0,0-1 16,0-21-16,0 22 0,21-22 15,0-21-15,-21 22 0,21-22 0,0 0 16,-21 0-16,22 0 0,-1-21 16,0 0-16,0 0 0,0 0 15,22 0-15,-22-21 0,0 0 16,0 0-16,0 0 0,0 0 16,1-22-16,-1 22 0,21-21 0,-21-1 15,0 1-15,-21 0 0,22-1 0,-1 1 16,-21-21-16,0-1 0,0 22 15,0-22-15,0 1 0,0 20 0,-21-20 16,-1 21-16,1-1 16,0-20-16,-21 20 0,-1 1 0,1 0 15,21 21-15,-21-22 0,-1 22 16,1-21-16,21 21 0,-22 21 0,22-22 16,0 1-16,-21 21 0,21 0 15,42 0 32,0 0-47,0 0 0,0-21 16,0 21-16,1-21 0,-1 0 15,21 21-15,-21-21 0,22-1 0,-1-20 16,-21 21-16,21 0 16,-20 0-16,20-22 0,-21 22 0,21 0 15,-20 0-15,-1-22 0,0 22 16,21 0-16,-42 0 0,21 0 15,1 0-15,-1-1 0,0 1 0,-21 0 16,0 0-16,0 0 0,21 21 16,-21-21-16,0 42 47,-21 0-47,21 0 0,0 0 15,0 0-15,-21 1 0,21 20 16,0-21-16,-21 21 0,21 1 15,0-22-15,0 21 0,0 1 16,0-22-16,0 21 0,0-21 0,21 0 16,0 1-16,-21-1 0,21 0 15,0-21-15,0 0 0,1 0 16,-1 0-16,0 0 0,0 0 16,0 0-16,0-21 0,1 21 0,-1-21 15,0-1-15,0 1 0,0-21 16,0 21-16,-21 0 0,22-22 0,-1 22 15,-21-21-15,0 21 0,0-22 16,0 22-16,0-21 0,0-1 0,0 22 16,-21-21-16,21 21 15,-22 0-15,1-1 0,-21 1 0,21 21 16,0 0-16,-1 0 0,-20 0 16,21 0-16,0 0 0,0 0 15,-1 21-15,1-21 0,0 22 0,0-1 16,0 0-16,21 0 0,0 0 15,0 0-15,0 1 0,0-1 16,0 0-16,0 0 16,0 0-16,0 0 0,21-21 15,0 0-15,0 0 16,0 0-16,1 0 16,-1 0-16</inkml:trace>
  <inkml:trace contextRef="#ctx0" brushRef="#br0" timeOffset="2284.06">3725 1334 0,'0'0'0,"0"-22"31,0 1-16,0 0 1,21 21 15,1 0-31,-1 0 16,0 0-16,0 0 0,0 0 16,0 21-16,-21 0 0,22-21 15,-1 22-15,-21-1 0,0 0 0,21 21 16,-21-21-16,0 1 0,0-1 15,0 21-15,0-21 0,0 22 0,0-22 16,0 0-16,0 21 0,-21-21 16,21 1-16,0-1 0,0 0 0,-21 0 15,21-42 32,0 0-47,0 0 16,0-1-16,21 1 0,-21-21 15,21 21-15,-21 0 0,21-22 0,0 1 16,-21 21-16,21-22 0,1 22 16,-1-21-16,-21 21 0,21 0 0,0-1 15,-21 1-15,21 0 16,0 21-16,-21-21 31</inkml:trace>
  <inkml:trace contextRef="#ctx0" brushRef="#br0" timeOffset="4031.59">5736 1482 0,'0'0'0,"0"21"0,0 0 31,21-21-15,0 0-1,1 0-15,-1 0 0,0-21 16,0 0-16,0 0 0,0 21 0,1-22 16,-1 1-16,0-21 0,0 21 15,0 0-15,0-22 0,1 1 0,-1 0 16,0-1-16,0 1 0,-21-22 16,0 22-16,21-21 0,-21 20 15,0-20-15,0 20 0,0 1 16,0 0-16,0 21 0,0-1 0,-21 1 15,0 0-15,0 21 0,0 0 16,-1 0-16,1 21 16,0-21-16,0 21 0,0 1 0,0 20 15,-1 0-15,22 1 0,-21-1 16,21 21-16,-21 1 0,21-22 0,0 22 16,0-1-16,0 1 0,0-1 15,0 1-15,0-22 0,0 22 0,21-22 16,0 0-16,1 1 0,-1-22 15,0 21-15,0-21 0,21 0 0,-20 1 16,-1-1-16,0-21 0,21 0 16,-21 0-16,1 0 0,-1 0 15,0 0-15,0-21 0,21 21 0,-20-22 0,-1 1 16,0 0-16,21 0 16,-21-21-16,1 20 0,-1 1 0,0-21 15,0 21-15,-21-22 0,0 22 16,0 0-16,0-21 0,0 21 0,0-1 15,0 1-15,0 42 47,0 1-47,0-1 0,0 0 0,0 0 16,0 0-16,-21 0 16,21 22-16,0-22 0,0 21 0,0-21 15,0 1-15,0 20 0,0-21 16,0 0-16,21 0 0,0 1 0,0-22 15,1 0-15,-1 0 0,0 0 0,0 0 16,21 0-16,-20 0 0,-1 0 16,0-22-16,0 22 0,21-21 0,-20 0 15,-1 0-15,0 0 0,0-22 16,-21 22-16,21 0 0,-21-21 0,21 21 16,-21-22-16,0 22 0,0-21 15,0-1-15,0 1 0,0 0 0,-21 21 16,0-22-16,0 22 15,0-21-15,0 21 0,-1 21 0,1-22 16,-21 22-16,21 0 0,0 0 16,-1 22-16,-20-1 0,21 0 0,0 0 15,-22 0-15,22 22 0,0-1 16,0-21-16,0 21 0,0 1 0,-1-1 16,22 0-16,0 1 0,0-22 15,0 21-15,0 1 0,22-22 0,-1 0 16,0 0-16,0 0 0,21 0 15,-20 1-15,20-22 0,-21 0 0,21 0 16,1 0-16,-1 0 0,0 0 16,1 0-16,-1 0 0,0-22 0,1 1 15,-1 0-15,0 0 16,1 0-16,-22 0 0,21-1 0,1 1 16,-22-21-16,21 21 0,-21-22 0,0 22 15,1-21-15,-1 21 0,0 0 16,-21-22-16,21 22 0,-21 0 0,0 0 15,0 0-15,-21 21 32,0 21-32,21 0 15,-21 0-15,21 0 0,0 0 0,-22 1 16,22-1-16,-21 21 0,21-21 16,-21 0-16,21 22 0,0-22 0,0 0 15,0 21-15,0-20 16,0-1-16,0 0 0,0 0 0,0 0 15,0 0-15,21-21 0,0 0 16,-21 22-16,22-22 0,-1 0 0,21 0 16,-21 0-16,0 0 0,1-22 15,20 22-15,-21-21 0,0 0 0,22 0 16,-22 0-16,0 0 0,0-1 16,21 1-16,-20 0 0,-1 0 0,-21-21 15,21 20-15,-21-20 0,0 21 16,0-21-16,0-1 0,0 22 15,0-21-15,-21-1 0,0 22 0,-1 0 16,-20 0-16,21 0 0,0 0 16,-22 21-16,22 0 0,-21 0 0,21 0 15,0 21-15,-22 0 0,22 0 16,0 0-16,0 0 0,0 1 0,21-1 16,0 0-16,-22 0 0,22 21 15,-21-20-15,21-1 0,0 0 0,0 0 16,0 0-16,21 0 15,1-21-15,-1 0 0,0 0 16,0 0-16,0 0 0,0 0 16</inkml:trace>
  <inkml:trace contextRef="#ctx0" brushRef="#br0" timeOffset="4496.33">8149 1207 0,'0'0'0,"0"-22"0,0 1 15,-21 21-15,21-21 16,-21 21-16,21 21 47,0 0-47,0 1 0,0-1 15,0 0-15,0 21 0,0-21 16,0 22-16,0-1 0,0 0 0,0 1 16,0-1-16,0 0 0,0 22 15,0-22-15,0 22 0,0-1 0,0 1 16,0-1-16,-21 1 0,-1-1 16,22 1-16,-21-1 0,0 1 0,0-1 15,0 1-15,0-1 0,-1 1 0,1-1 16,0-20-16,0 20 15,21-21-15,-21-20 0,21 20 0,-21-21 16,21 0-16,-22 0 0,22 1 0,0-44 47,0 1-47,22 0 16,-1 0-16,-21-21 0,21 20 15,0-20-15,0 0 0,-21-1 0,21 1 16,1-21-16,-22-1 0,21 22 0</inkml:trace>
  <inkml:trace contextRef="#ctx0" brushRef="#br0" timeOffset="4871.18">8107 1312 0,'0'0'0,"0"-42"0,0 0 0,-21 21 15,21-1-15,-22-20 0,22 21 16,0 0-16,0 0 0,0-1 15,0 1-15,22 0 16,-1 21-16,21 0 16,-21-21-16,0 21 0,22 0 0,-22 0 15,21 0-15,-21 0 0,1 0 16,-1 21-16,0-21 0,0 21 0,0 0 16,-21 1-16,21 20 15,-21-21-15,0 0 0,0 0 0,0 22 16,0-22-16,0 0 0,-21 0 15,0 0-15,0 1 0,0-1 0,0 0 16,-1 0-16,1-21 0,0 21 16,0 0-16,0-21 0,0 0 15,-1 22-15,1-22 16,0 21-16,42-21 47,0-21-47,1 21 0,-1-22 0</inkml:trace>
  <inkml:trace contextRef="#ctx0" brushRef="#br0" timeOffset="5460.36">9080 1164 0,'22'-63'16,"-22"42"-16,0-1 0,0 1 16,0 0-16,-22 21 15,1 0 1,0 0-16,0 0 0,0 0 0,0 0 16,-1 21-16,1 0 0,-21 1 15,21-1-15,0 0 0,-1 0 0,22 0 16,-21 0-16,21 1 0,-21-22 15,21 21-15,0 0 0,0 0 0,0 0 16,0 0-16,21 1 16,0-22-16,1 21 15,-1-21-15,0 21 0,0-21 0,0 0 16,0 0-16,22 21 0,-22-21 16,0 0-16,0 0 0,0 21 15,1-21-15,-1 0 0,0 21 16,0-21-16,0 22 0,-21-1 15,0 0-15,0 0 16,0 0-16,-21 0 16,0 1-16,-21-22 0,20 21 0,-20 0 15,0-21-15,-1 0 0,1 21 16,0-21-16,-1 0 0,1 0 0,0 0 16,21 0-16,-22 0 0,22 0 15,0 0-15,0 0 0,0 0 0,-1 0 31,1 0-31</inkml:trace>
  <inkml:trace contextRef="#ctx0" brushRef="#br0" timeOffset="6255.71">5927 2074 0,'0'0'0,"-43"0"16,22 0-16,21 22 16,-21-22-16,42 0 47,21 0-32,-20 0-15,20 0 0,-21 0 0,21 0 16,1 0-16,20 21 0,1-21 15,-1 0-15,1 0 0,20 0 0,1 0 16,21 0-16,0 0 0,0 0 16,-1 0-16,1 0 0,21 0 15,-21 0-15,21 0 0,0 0 0,-21 0 16,0 0-16,21 0 0,-21 0 16,-22 0-16,1 0 0,0 0 0,-1 0 15,-20 0-15,20 0 0,-41 0 16,20-21-16,-20 21 0,-1 0 0,0 0 15,-21 0-15,1 0 0,-1 0 16,-42 0 31,-1 0-31,1 0-16,0 0 15,0 0 1,0 0-16,0-22 0,-1 22 15,1 0-15</inkml:trace>
  <inkml:trace contextRef="#ctx0" brushRef="#br0" timeOffset="6879.94">6032 2244 0,'0'0'0,"-21"0"0,0 0 47,0 0-15,42 0-1,0 0-31,0 0 15,22 0-15,-1 21 0,0-21 16,22 0-16,-1 0 0,22 0 0,0 0 16,-1 0-16,22 0 0,21 0 15,-21 0-15,21 0 0,-21 0 0,21 0 16,0 0-16,0 0 0,0 0 0,0 0 16,0 0-16,-21 0 15,0 0-15,-22-21 0,22 21 0,-42 0 16,20-21-16,-20 21 0,-22 0 15,22 0-15,-22-22 0,0 22 0,-21 0 16,22 0-16,-22 0 0,0 0 16,-21-21-1,-21 21 17,0 0-32,0 0 0,-1 0 15,1 0-15,0 21 0,0-21 16,0 0-16,0 0 0,-1 0 15,1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43:4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1397 0,'-21'0'16,"0"0"0,-1 0-16,1 0 15,0 0-15,0 0 0,0 0 16,-22 0-16,22 0 16,0 0-16,-21 0 0,21 0 15,-22 21-15,22-21 0,-21 0 16,21 0-16,-1 0 0,1 0 0,0 21 15,0-21-15,42 0 47,0 0-31,22 0-16,20 0 0,1 0 0,-1 0 16,22 0-16,-1 0 0,1 0 15,21 0-15,-21 0 0,20 0 16,1 0-16,0 0 0,0 0 0,0 0 15,0 0-15,-22 0 16,1 0-16,-22 0 0,22 0 0,-21 0 16,-22-21-16,21 21 0,-20 0 15,-1 0-15,-21 0 0,22 0 0,-22 0 16,0 0-16,-21-21 16,21 21-16,-42 0 31,0 0-31,0 0 15,-1 0-15,1 0 0,-21 0 0,21 0 16,0 0-16,-22 0 0,22 0 16,-21-21-16,-1 21 0</inkml:trace>
  <inkml:trace contextRef="#ctx0" brushRef="#br0" timeOffset="439.39">2201 1630 0,'0'0'0,"-21"21"0,0-21 15,0 21-15,0-21 16,21 21-16,21 1 31,21-22-31,-21 0 0,43 0 16,-1 0-16,1 0 0,20 0 15,1 0-15,0 0 0,-1-22 0,1 22 16,0 0-16,-22-21 0,22 0 16,0 21-16,-1 0 0,-20-21 0,20 21 15,-20 0-15,-1-21 0,1 21 16,-1 0-16,-20 0 15,-1-21-15,0 21 0,-20 0 0,-1 0 16,0 0-16,0 0 0,0 0 16,-42 0 15,0 0-31,0 0 0,0 0 16,-1 0-16,1-22 0,-21 22 15,0 0-15,20 0 0,-20 0 0</inkml:trace>
  <inkml:trace contextRef="#ctx0" brushRef="#br0" timeOffset="852">2455 1397 0,'0'0'0,"-21"-21"16,42 21 0,0 0-1,22 0-15,20 0 0,-20 0 16,20 0-16,22-21 0,-22 21 0,1 0 16,-1 0-16,22 0 15,-22 0-15,1-21 0,-1 21 0,-20 0 16,20 0-16,-20 0 0,-1 0 15,0 0-15,-21 0 0,22 0 16,-22 0-16,0 0 0,0 0 0,0 0 16,-42 0 62,0 0-78,0 0 15,-21 0-15,20 0 0,-20 0 16,0 21-16</inkml:trace>
  <inkml:trace contextRef="#ctx0" brushRef="#br0" timeOffset="1123.84">2879 1630 0,'0'0'0,"21"0"16,0 0 0,0 0-16,21 0 0,-20 0 0,20 0 15,0 0-15,22 0 16,-22-21-16,0 21 0,22 0 0,-22 0 16,1-21-16,-1 21 0,0 0 15,-21 0-15,22 0 0,-22 0 16,0 0-16,0 0 0,0 0 15,-42 0 1,0 0 0,0 0-16</inkml:trace>
  <inkml:trace contextRef="#ctx0" brushRef="#br0" timeOffset="2784.1">3810 4551 0,'0'-21'31,"0"0"-15,21 21-16,-21-22 15,0 1-15,0 0 16,21 21-16,-21-21 0,0 0 15,0 0-15,0-1 16,0 1-16,0 0 16,0 0-16,0 42 62,0 0-46,0 0-16,0 1 0,0 20 15,0-21-15,0 21 0,0-20 0,0 20 16,0 0-16,0 1 0,0-1 16,0 21-16,0-20 0,0 20 0,0-20 15,0-1-15,0 21 0,0-20 16,0-1-16,0 0 0,0 1 0,0-1 16,0 0-16,0 1 0,0-22 15,0 21-15,0-21 0,0 1 16,0-1-16,0 0 0,0 0 15,0-42 17,0 0-17,0 0-15,0-1 0,0-20 16,0 21-16,0 0 0</inkml:trace>
  <inkml:trace contextRef="#ctx0" brushRef="#br0" timeOffset="3229.25">4149 5017 0,'0'21'16,"0"0"-16,0 0 15,0 0-15,0 0 16,0 1 0,21-22-16,0 0 15,0 0 1,0-22-16,0 22 0,1-21 16,-22 0-16,21 21 0,0-21 15,-21 0-15,21 0 0,-21-1 16,0 1-16,0 0 15,0 0-15,-21 21 16,0 0-16,0 0 16,-1 21-16,1 0 15,21 0 1,-21 1-16,21-1 16,0 0-1,0 0 1,21-21-1,0 0 1,1-21-16</inkml:trace>
  <inkml:trace contextRef="#ctx0" brushRef="#br0" timeOffset="4716.04">5673 4974 0,'0'0'0,"-22"21"0,1 1 15,21-1 1,21-21-1,1 0 1,-1 0-16,0 0 0,0-21 16,21-1-16,1 22 0,-22-21 0,21 0 15,1 0-15,-1 0 0,21-22 16,-20 22-16,-1-21 0,0 21 16,1 0-16,-1-22 0,-21 22 15,22 0-15,-1-21 0,-21 20 0,0-20 16,0 21-16,1-21 0,-1 20 15,-21-20-15,0 21 0,0-21 0,0-1 16,0 22-16,0 0 0,-21-21 16,-1 20-16,22 1 0,-21 0 0,21 0 15,-21 0-15,0 21 16,0 0 0,21 21-16,-21 0 0,21 0 15,-22 22-15,22-1 0,-21 0 0,21 1 16,0-1-16,0 21 15,-21-20-15,21 20 0,0 22 0,0-22 16,0 22-16,-21 0 0,21-1 16,0 1-16,0 0 0,0-1 0,0 1 15,0 0-15,0 21 0,0-22 0,0 22 16,0 0-16,0-21 0,-21-1 16,21 22-16,-21 0 0,21 0 0,0-22 15,0 22-15,0-21 0,0 0 16,0-1-16,0 1 0,0-22 0,0 1 15,0-1-15,0 1 0,0-22 0,21 1 16,0-22-16,-21 0 0,21 0 16,0-21-16,0 0 15,1-21-15,-22 0 0,21 0 16,0-22-16,0 22 0,0-21 16,-21-1-16,21 1 0,1 0 0,-1-1 15,0-20-15,21-1 0,-21 1 0,1-22 16,-1 1-16,0 20 0,0-21 15,-21 1-15,0-1 0,0 0 0,0 22 16,0-22-16,0 1 0,-21 20 16,0-21-16,0 22 0,-22-1 0,22 22 15,-21-21-15,-1 20 0,1 22 16,21-21-16,-21 21 0,-1-1 0,22 1 16,0 0-16,-21 21 15,20 0-15,1-21 0,21 0 31,21 21-15,1 0-16,-1-21 0,0-1 0,21 22 16,-21-21-16,22 0 0,-1 0 15,0 0-15,1 0 0,-1-1 0,22 1 16,-22 0-16,0 0 0,1-21 16,-1 20-16,0-20 0,-21 21 0,22 0 15,-22 0-15,0-22 0,-21 22 16,0 0-16,0 0 0,0 0 15,0-1-15,0 1 16,-21 21 0,0 0-16,0 0 15,-1 0-15,1 21 0,21 1 0,-21-1 16,0 0-16,0 0 0,21 21 16,-21 1-16,21-22 0,0 21 0,0 1 15,0-22-15,0 21 0,0 0 16,21-20-16,0-1 0,0 21 0,-21-21 15,21 0-15,0-21 0,1 22 0,-1-1 16,0-21-16,0 0 0,21 0 16,-20 0-16,-1 0 0,0 0 15,0 0-15,21-21 0,-20-1 16,-1 22-16,0-21 0,0 0 0,0 0 16,-21-21-16,21 20 0,-21 1 0,0-21 15,0 0-15,0 20 0,0-20 16,0 0-16,0-1 0,-21 1 0,0 21 15,0-21-15,0 20 0,0 1 16,-22 0-16,22 21 0,-21 0 0,21-21 16,-1 21-16,-20 0 0,21 0 15,0 0-15,-22 0 0,22 0 0,21 21 16,-21 0-16,0 0 16,21 1-16,0-1 15,0 0-15,0 0 16,21 0-16,0-21 0,0 21 0,1-21 15,20 0-15,-21 0 0</inkml:trace>
  <inkml:trace contextRef="#ctx0" brushRef="#br0" timeOffset="5203.76">7345 4805 0,'0'0'0,"-21"0"0,21-21 16,-22 0-16,22-1 16,0 1-16,0 0 15,22 21-15,-1-21 16,0 21-16,0 0 0,0 0 0,0 0 16,22 0-16,-22 0 0,0 0 0,21 0 15,-20 0-15,20 21 0,-21 0 16,0 0-16,0 22 0,1-22 0,-1 0 15,-21 21-15,21 1 0,-21-22 16,0 21-16,0-21 0,0 22 0,0-22 16,-21 21-16,0-21 0,21 1 15,-22-1-15,1 0 0,21 0 16,-21-21 0,21-21-1,0 0-15,0 0 16,0-1-16,0 1 0,21 0 15,0-21-15,-21-1 0,22 22 0,-1-21 16,-21 0-16,21-1 0,-21 1 16,21 0-16,0 20 0,0-20 0,-21 21 15,22 0-15,-1 0 0,0-1 16,0 1-16,0 21 16,0 0-16,1 0 15,-1 0-15,0 0 16,0 0-16,0 0 0,0 0 0</inkml:trace>
  <inkml:trace contextRef="#ctx0" brushRef="#br0" timeOffset="7021.64">9165 5122 0,'0'0'0,"-21"0"0,0 0 15,0 0-15,-1 0 16,22-21 0,0 0-16,0 0 15,22 0-15,-22 0 16,21-22-16,0 22 0,0 0 0,0-21 16,0-1-16,1 1 0,-1 0 15,0-1-15,0 1 0,0 0 0,0-1 16,1 1-16,-1-22 0,0 22 15,0 0-15,-21-1 0,0-20 0,0 21 16,0-1-16,0 1 0,0 0 16,0-1-16,0 22 0,0-21 0,0 21 15,0-1-15,-21 22 16,0 0-16,0 0 0,-1 0 0,1 22 16,0-1-16,0 0 0,0 0 15,0 21-15,21 1 0,-22-1 16,1 22-16,0-22 0,0 21 0,0-20 15,0 20-15,-1 1 0,1-1 16,21 1-16,0-1 0,0-20 0,0 20 16,0 1-16,0-22 0,0 0 15,21 1-15,1-1 0,20-21 0,-21 0 16,0 0-16,0 1 0,1-1 16,-1-21-16,0 0 0,21 0 0,-21 0 15,1 0-15,20 0 0,-21-21 16,0-1-16,22 1 0,-1 0 15,-21-21-15,21 21 0,1-22 0,-22 1 16,21 0-16,-21-1 0,1 22 16,-1-21-16,0-1 0,0 22 0,0-21 15,0 21-15,-21 0 0,0-1 16,-21 22 15,0 22-31,21-1 0,0 0 16,-21 0-16,21 0 0,-21 22 15,21-22-15,0 21 0,0-21 0,0 22 16,0-22-16,0 0 0,0 21 16,0-21-16,0 1 0,21-1 0,0-21 15,0 21-15,0-21 0,1 0 16,-1 0-16,0 0 0,0 0 16,0 0-16,0 0 0,22 0 0,-22-21 15,0 21-15,21-21 0,-20-1 16,-1 1-16,0 0 0,0 0 0,0-21 15,0 20-15,1-20 0,-1 21 0,-21-21 16,0 20-16,21-20 0,-21 0 16,0 21-16,0-1 0,0-20 0,0 21 15,0 0-15,-21 21 0,0-21 16,-1 21-16,1-22 0,-21 22 0,21 0 16,-22 0-16,1 0 15,21 22-15,-21-1 0,-1 0 0,1 0 16,21 0-16,-22 0 0,22 1 0,0 20 15,0 0-15,0 1 0,21-1 16,-21-21-16,21 21 0,0 1 0,0-1 16,0-21-16,0 22 0,21-22 15,0 0-15,0 0 0,21 0 0,-20 0 16,20-21-16,-21 0 0,21 22 16,-20-22-16,20 0 0,0 0 0,1 0 15,-1 0-15,-21-22 0,21 1 16,1 21-16,-1-21 0,-21 0 0,22 0 15,-22-22-15,21 22 0,-21-21 16,0 21-16,1-22 0,-1 1 16,0 21-16,0-21 0,0 20 0,0-20 15,-21 21-15,22 0 0,-22 0 16,0-1-16,0 44 31,0-1-15,0 0-16,0 0 0,0 0 15,0 22-15,0-22 0,-22 0 0,22 21 16,0-21-16,0 1 0,0-1 0,0 0 16,0 0-16,0 0 0,22 0 15,-22 1-15,21-22 0,0 0 16,0 0-16,0 0 16,0 0-16,22 0 0,-22 0 0,21 0 15,-21-22-15,22 1 0,-1 0 16,-21 0-16,22 0 0,-22 0 0,0-1 15,21 1-15,-42-21 0,21 21 0,1-22 16,-22 22-16,0-21 0,0 21 16,0 0-16,0-22 0,0 22 0,-22 0 15,1 0-15,0 21 0,-21-21 16,21 21-16,-22 0 0,1 0 16,21 0-16,-22 0 0,1 0 0,0 21 15,-1-21-15,22 21 0,-21 0 16,21 21-16,0-20 0,-1 20 0,22-21 15,-21 21-15,21 1 0,0-1 16,0-21-16,0 22 0,21-22 0,1 21 16,-1-21-16,0 0 0,21 1 15,1-1-15,-22-21 0,21 21 0,22-21 16,-22 0-16,21 0 0,-20 0 16,20 0-16,1 0 0,-1-21 0,-20 0 15,20-1-15,-21 1 0,1 0 16,-1 0-16,0 0 0,-20-22 15,20 22-15,-21-21 0,0 21 0,-21-22 16,0 22-16,0-21 0,0 21 16,0 0-16,0-1 0,0 1 0,0 0 15,-21 21 17,21 21-32,-21 0 0,0 1 15,21 20-15,0-21 0,0 21 0,-21 1 16,-1-1-16,22 22 0,0-22 0,0 0 15,-21 22-15,21-22 0,-21 22 16,21-22-16,-21 21 0,21-20 0,0 20 16,0 1-16,-21-1 15,0 1-15,21-1 0,-22 1 0</inkml:trace>
  <inkml:trace contextRef="#ctx0" brushRef="#br0" timeOffset="10635.85">7980 7303 0,'63'-22'15,"43"-20"-15,21-21 0</inkml:trace>
  <inkml:trace contextRef="#ctx0" brushRef="#br0" timeOffset="12139.64">11747 4551 0,'0'0'0,"-21"0"15,0 0 1,21-21-16,-21 21 16,0 0-16,0-21 0,-1 21 31,22-22-31,-21 22 0,21-21 15,0 0 1,21 21 0,1-21-16,-1 21 0,0 0 15,0-21-15,0 21 0,22 0 0,-22 0 16,21-21-16,-21 21 0,22 0 16,-1 0-16,-21 0 0,21 0 0,-20 0 15,-1 21-15,21-21 0,-21 21 16,-21 0-16,21 0 0,-21 0 0,0 1 15,0-1-15,0 0 0,0 0 0,-21 0 16,0 0-16,0 1 0,-21-1 16,20 0-16,-20 0 0,21 0 0,0 0 15,-22 1-15,22-22 16,0 21-16,0 0 0,0-21 0,0 0 16,-1 0-16,22 21 0,-21-21 15,0 0 1</inkml:trace>
  <inkml:trace contextRef="#ctx0" brushRef="#br0" timeOffset="13352.76">3810 7493 0,'0'0'0,"0"-21"16,-21 0-16,0 0 15,21-1-15,0 1 16,0 0-16,0 0 0,0 0 16,0 0-16,0-1 0,0 1 15,21 0-15,0 0 0,0 0 0,0 0 16,22-1-16,-22 1 0,0 0 15,21 21-15,-21-21 0,1 21 0,20 0 16,-21 0-16,0 0 0,22 21 16,-22 0-16,0 22 0,0-1 15,0 0-15,0 1 0,-21-1 16,0 0-16,0 1 0,0 20 0,0-21 16,-21 1-16,0-1 0,0 0 15,0 1-15,-22-1 0,22 0 0,-21 1 16,21-1-16,-22 0 0,1-20 15,0 20-15,-1-21 0,-20 21 0,21-20 16,-1-1-16,1 0 0,0 0 16,-1-21-16,1 0 0,21 0 0,0 0 15,-1 0-15,1-21 0,21 0 16,0-22-16,0 22 0,0 0 0,0-21 16,0 21-16,0-22 15,0 22-15,0-21 0,0 21 0,21-1 16,1 1-16,-1 0 0,0 0 15,0 21-15,0 0 0,0 0 16,1 0-16,-1 0 0,0 21 16,0 0-16,0 0 0,0 1 0,1-1 15,-1 0-15,-21 0 0,21 0 16,0 0-16,-21 1 0,0-1 0,21 0 16,0 0-16,1 0 0,-22 0 15,21-21-15,-21 22 0,21-22 16,-21 21-16,21-21 0</inkml:trace>
  <inkml:trace contextRef="#ctx0" brushRef="#br0" timeOffset="18800.5">6011 7684 0,'0'0'0,"-21"0"0,21-22 16,0 1-16,-21 0 16,21 0-16,0 0 15,0 0-15,0-1 16,0 1-16,0 0 0,0 0 15,0 0-15,0 0 16,0 42 15,-21-21-31,21 42 16,0-21-16,0 0 0,-21 1 0,21 20 16,0-21-16,0 21 0,-22-20 15,22 20-15,-21-21 0,21 21 0,0-20 16,-21 20-16,21-21 0,-21 0 15,21 22-15,0-22 0,0 0 0,0 0 16,0 0-16,21-21 16,0 0-1,0-21-15,1 0 16,-1 0-16,0 0 16,0-1-16,-21 1 0,21 0 0,0 0 15,22 0-15,-22 0 0,0-22 16,-21 22-16,21 0 0,0 0 0,1 0 15,-1-1-15,0 1 0,-21 0 0,21 21 16,-21-21-16,21 21 16,0 0-16,-21 21 15,0 0-15,0 0 0,0 1 16,0-1-16,0 0 0,0 0 16,0 0-16,0 0 0,0 22 0,0-22 15,0 0-15,0 0 0,0 0 16,22 1-16,-1-1 0,-21 0 0,21-21 15,0 0-15,0 21 0,0-21 16,1 0-16,-1 0 0,0 0 0,0-21 16,21 0-16,-20 21 0,-1-21 15,21-1-15,-21 1 0,0 0 0,1 0 16,-1 0-16,0 0 0,0-22 0,0 22 16,0 0-16,1-21 0,-1 20 15,-21-20-15,21 21 0,-21-21 0,21 20 16,-21 1-16,21 0 15,-21 0-15,0 0 0,0 42 47,0 0-47,-21 0 0,0 0 0,21 1 16,0 20-16,-21-21 0,21 0 16,0 22-16,0-22 0,0 0 0,0 0 15,0 0-15,0 0 0,0 1 0,0-1 16,21 0-16,0-21 0,-21 21 15,21-21-15,0 0 0,1 21 0,-1-21 16,0 0-16,0 0 0,0 0 16,0 0-16,22-21 0,-22 21 15,0-21-15,21 0 0,-20 0 0,-1-1 16,21 1-16,-21 0 0,0 0 16,1-21-16,-1-1 0,0 22 0,0-21 15,0-22-15,0 22 0,1 0 16,-1-22-16,-21 22 0,21-1 0,-21-20 15,0 21-15,0 20 0,0-20 0,0 21 16,0 0-16,0 0 0,-21 42 31,21 0-31,-21 0 16,21 21-16,-22 1 0,22-1 0,-21 22 16,21-22-16,0 0 15,0 22-15,-21-22 0,21 0 0,-21 1 16,21-1-16,0 0 0,0 1 0,-21-1 15,21-21-15,0 0 0,0 22 16,0-22-16,0 0 0,0 0 0,0 0 16,0-42 15,21 21-15,-21-21-16,21 0 0,-21 0 15,21 0-15,-21-1 0,0 1 0,21 0 16,1 0-16,-1 0 0,-21 0 15,21-1-15,0 22 16,0 0-16,0 0 16,1 0-16,-22 22 15,21-1-15,-21 0 16,0 0-16,21-21 0,-21 21 16,0 0-16,0 1 0,21-1 0,0 0 15,0-21-15,-21 21 0,22-21 16,-1 0-16,0 0 0,0 0 15,0 0-15,0 0 0,1 0 16,20 0-16,-21 0 0,0 0 0,0-21 16,1 0-16,-1 21 0,0-21 15,0-1-15,-21 1 0,21 21 16,0-21-16,-21 0 0,0 0 0,22 0 16,-1-1-16,-21 1 0,21 0 15,-21 42 16,0 0-15,0 1-16,0-1 0,0 0 16,0 0-16,0 0 0,0 0 15,0 1-15,21-1 16,-21 0-16,21-21 0,0 0 0,1 21 16,-1-21-16,0 0 0,0 0 15,0 0-15,0 0 0,1 0 16,-1 0-16,0 0 0,21-21 0,-21 21 15,1-21-15,20 21 0,-21-21 16,21-1-16,-20 1 0,-1 0 0,21 0 16,-21-21-16,0 20 0,1-20 15,-1 0-15,0-1 0,0 1 0,0-21 16,0 20-16,1-20 0,-22 20 0,0-20 16,21 21-16,0-22 0,-21 22 15,0-1-15,0 22 0,0-21 0,0 21 16,0 0-16,0-1 0,0 1 15,-21 21 1,0 0 0,-1 0-16,1 21 0,21 1 15,-21-1-15,21 0 0,-21 0 0,21 21 16,0 1-16,-21-1 0,21 0 16,-21 1-16,21 20 0,-22-20 0,22 20 15,0-21-15,0 1 0,0-1 0,0 0 16,0 1-16,0-22 0,0 21 15,0-21-15,0 1 0,0 20 0,22-21 16,-22 0-16,21-21 0,0 21 16,0 1-16,0-1 0,0-21 15,22 21-15,-22-21 0,21 0 0,-21 0 16,22 0-16,-22 0 0,0 0 0,21 0 16,-20 0-16,20 0 0,-21-21 15,0 0-15,22-1 0,-22 22 0,0-21 16,0 0-16,0 0 0,0-21 0,1 20 15,-22 1-15,21-21 0,-21 0 16,21 20-16,-21-20 0,0 21 0,0-21 16,0 20-16,0 1 0,0 0 15,0 0-15,0 42 16,0 0-16,-21 0 16,0 1-16,21-1 15,-22 0-15,22 21 0,-21-21 0,21 22 16,0-22-16,0 0 0,0 0 0,0 0 15,0 1-15,0-1 0,0 0 16,0 0-16,0 0 0,21-21 16,1 0-16,-1 0 0,0 0 15,0 0-15,0 0 0,0 0 16,22 0-16,-22-21 0,21 0 0,-21 0 16,22 0-16,-1-1 0,0-20 0</inkml:trace>
  <inkml:trace contextRef="#ctx0" brushRef="#br0" timeOffset="20287.91">10858 7620 0,'-21'0'0,"42"0"0,-42 21 16,42-21 0,1 0-1,-1-21-15,0 21 0,0-21 16,0 0-16,0 21 0,1-21 16,-1-1-16,0 1 0,0 0 15,0-21-15,0 21 0,1-22 0,-1 22 16,0-21-16,0-1 0,0 1 15,0-21-15,1 20 0,-1 1 0,-21-22 16,0 22-16,21 0 0,-21-1 0,0 1 16,0 0-16,0-1 0,0 1 15,0 21-15,0-21 0,-21 42 0,0-22 16,-1 1-16,1 21 16,0 0-16,0 0 0,0 21 0,0 1 15,-1-1-15,1 21 0,21 0 0,-21 1 16,21-1-16,-21 0 0,21 1 15,0 20-15,0-20 0,0 20 16,0 1-16,0-22 0,0 21 0,0 1 16,0-22-16,0 1 0,0 20 15,21-42-15,21 22 0,-20-1 0,-1-21 16,0 0-16,21 0 0,-21 1 0,1-22 16,20 0-16,-21 0 0,21 0 15,-20 0-15,20 0 0,-21 0 0,21 0 16,-20-22-16,-1 1 0,21 0 0,-21 0 15,0 0-15,1-22 0,-1 22 16,0-21-16,0 21 0,0-22 0,0 1 16,1 0-16,-1 21 0,-21-22 15,0 22-15,0 0 0,0 0 16,0 0-16,0 42 16,0 0-1,0 0-15,0 0 0,0 22 0,0-22 16,0 21-16,0-21 0,0 22 0,0-22 15,0 21-15,0-21 0,0 0 16,0 1-16,0-1 0,21 0 0,-21 0 16,21 0-16,0-21 0,0 0 0,1 21 15,20-21-15,-21 0 0,0 0 16,0 0-16,22 0 0,-22-21 0,0 0 16,21 21-16,-20-21 0,-1 0 15,0 0-15,0-1 0,0 1 16,0-21-16,1 21 0,-22-22 0,0 22 15,0-21-15,0 0 0,0-1 0,0 1 16,0 0-16,0 20 0,0-20 16,-22 21-16,1 0 0,0 0 0,0-1 15,0 22-15,-22 0 0,22 0 0,0 0 16,-21 0-16,21 0 0,-22 22 16,22-1-16,0 0 0,-21 21 0,20 1 15,22-22-15,-21 21 0,21 0 16,-21 1-16,21-1 0,0 0 15,0-20-15,0 20 0,0-21 0,0 21 16,21-20-16,0-1 0,1 0 0,-1 0 16,0-21-16,21 0 0,-21 21 15,22-21-15,-22 0 0,21 0 0,1 0 16,-1 0-16,-21 0 0,21-21 0,1 0 16,-1 0-16,-21 0 0,22-1 15,-22 1-15,21 0 0,-21 0 0,22 0 16,-22-22-16,0 22 0,0-21 0,0 21 15,-21-22-15,0 22 0,21-21 16,-21 21-16,0 0 0,0-1 16,0 44 15,0-1-31,-21 0 0,21 0 0,0 21 16,0-20-16,-21 20 0,21-21 0,0 21 15,0-20-15,0-1 0,0 21 16,0-21-16,0 0 0,0 1 0,0-1 15,0 0-15,0 0 0,21-21 0,0 21 16,1-21-16,-1 0 0,0 0 16,0 0-16,0 0 0,22 0 0,-22 0 15,21 0-15,-21 0 0,22-21 0,-22 21 16,21-21-16,-21 0 0,22 0 16,-22-1-16,0 1 0,0 0 15,0 0-15,0 0 0,-21 0 0,0-22 16,0 1-16,0 21 0,0-22 15,0 1-15,-21 21 0,21-21 0,-21 20 16,0 1-16,-21 0 0,20 0 0,1 0 16,-21 21-16,21 0 0,-22 0 15,1 0-15,21 0 0,-21 21 0,20 0 16,-20 0-16,21 22 0,0-43 0</inkml:trace>
  <inkml:trace contextRef="#ctx0" brushRef="#br0" timeOffset="20739.82">13674 9313 0,'0'-148'16,"0"296"-16,0-613 16,0 401-16,0 43 0,0 0 0,0 42 15,0 0 1,0 0-16,0 1 16,0-44 15,0 1-16,0 0-15,0 0 0,0 0 0,0 0 16,0-22-16,0 22 0,0-21 16</inkml:trace>
  <inkml:trace contextRef="#ctx0" brushRef="#br0" timeOffset="21387.98">13674 7218 0,'0'0'0,"0"-21"0,0-22 15,0 22-15,0 0 0,0 0 0,0 0 16,0 0-16,0-1 0,0 1 15,0 0-15,0 0 16,-22 21 0,22 21-1,0 0-15,0 0 16,0 22-16,0-1 0,0 22 16,0-22-16,0 21 0,0 1 15,0 21-15,0-22 0,-21 1 0,21-1 16,0 22-16,0-22 0,0 1 15,0 20-15,0-20 0,0-1 0,-21 1 16,21-1-16,0 1 0,0-22 0,0 22 16,-21-22-16,21 0 0,0 1 15,0-1-15,-21-21 0,21 22 0,-21-22 16,21 0-16,0 0 0,-22 21 0,22-20 16,0-1-16,0 0 15,0-42 16,0 0-15,0-1-16,0 1 0,0 0 16,0 0-16,0 0 0,0 0 0,22-22 15,-22 22-15,0-21 0</inkml:trace>
  <inkml:trace contextRef="#ctx0" brushRef="#br0" timeOffset="21775.83">13652 7239 0,'0'0'0,"0"-21"0,0-21 15,0 20-15,0 1 16,0 0-16,0 0 0,0 0 0,0 0 16,0-1-16,22 1 0,-1 21 15,0-21-15,0 0 0,0 21 0,0-21 16,1 21-16,20 0 0,0-21 0,-21 21 15,22 0-15,-1 0 0,0 0 16,1 0-16,-1 0 0,0 0 0,1 0 16,-22 21-16,21 0 0,1 0 15,-22 0-15,0 0 0,-21 1 0,0-1 16,0 21-16,0-21 0,0 0 16,-21 22-16,0-22 0,-22 0 0,22 21 15,-21-20-15,21-1 0,-22 0 16,1 0-16,21 0 0,-22-21 15,22 21-15,-21 1 0,0-1 16,20-21-16,1 21 16,0-21-16,21 21 0,-21 0 15,0-21-15,0 0 0,21 21 0,-22-21 16,1 22-16</inkml:trace>
  <inkml:trace contextRef="#ctx0" brushRef="#br0" timeOffset="23108.58">3387 9843 0,'-22'0'16,"1"0"0,0 0-16,0 0 15,21-22-15,0 1 16,0 0-16,0 0 15,0 0-15,0 0 0,0-1 0,21 1 16,0 0-16,0 0 0,22 0 16,-22 0-16,21-1 0,1 22 0,-1-21 15,0 21-15,1 0 0,-22 0 16,21 0-16,0 21 0,-20-21 0,20 43 16,-21-22-16,0 21 15,-21 1-15,0-22 0,0 21 0,0 0 16,0 1-16,0-1 0,-21 0 0,-21 1 15,21-22-15,-1 21 0,-20-21 16,21 22-16,-21-22 0,20 0 0,-20 0 16,21 0-16,-21 1 0,20-22 15,1 0-15,0 0 0,0 0 0,0 0 16,0 0-16,21-22 16,0 1-16,0 0 15,0 0-15,21 0 0,0 0 16,0-1-16,0 22 0,22-21 15,-22 0-15,21 21 0,0 0 16,-20 0-16,20 0 0,0 0 16,-21 0-16,22 0 0,-22 0 0,0 21 15,21 0-15,-20 1 0,-22-1 0,21 0 16,-21 0-16,0 0 0,0 0 16,0 1-16,0 20 0,0-21 0,-21 21 15,-1-20-15,1-1 0,0 21 16,-21-21-16,-1 0 0,22 22 0,-21-22 15,0 0-15,-1-21 0,1 21 16,-22 0-16,22-21 0,0 0 0,-1 0 16,1 0-16,21 0 0,-21 0 15,20 0-15,-20 0 0,21-21 16,0 0-16,0 21 0,-1-21 0,1 0 16,0 0-16,21-1 0,0 1 15,0 0-15,0 0 16,0 0-1,21 21-15,0-21 0,1 21 16,-1-22-16,0 22 0</inkml:trace>
  <inkml:trace contextRef="#ctx0" brushRef="#br0" timeOffset="23531.34">4508 10097 0,'0'0'0,"22"0"47,-1-22-47,0 1 16,-21 0-16,21 21 15,-21-21-15,0 0 16,-21 21 0,0 0-16,0 0 0,-1 0 15,1 0-15,21 21 16,-21-21-16,0 21 0,21 0 15,0 0 1,-21-21-16,21 22 0,21-22 31,0 0-15,0 0-16,0 0 0,1 0 0</inkml:trace>
  <inkml:trace contextRef="#ctx0" brushRef="#br0" timeOffset="24903.31">6371 10012 0,'0'0'0,"21"0"0,0-21 15,-21 0 1,22 21-16,-22-22 0,0 1 16,0 0-16,0 0 15,0 0-15,0 0 0,-22-1 16,22 1-16,-21 0 0,-21 0 16,21 21-16,0-21 0,-22 0 15,22 21-15,-21 0 0,21 0 0,-22 0 16,1 0-16,0 0 0,-1 21 0,1 0 15,0 0-15,-1 21 0,1-20 16,21 20-16,-22-21 0,22 21 0,21 1 16,0-1-16,0 0 0,0-20 15,0 20-15,0-21 0,21 21 0,1-20 16,-1-1-16,0 0 0,0 0 0,0 0 16,22-21-16,-22 0 15,0 0-15,0 0 0,21 0 0,-20 0 16,20-21-16,-21 0 0,21 0 15,-20 0-15,20-1 0,-21 1 0,21-21 16,-20 21-16,20-22 0,0 1 0,-21 0 16,22-1-16,-22-20 0,21 21 15,-21-22-15,1 1 0,-1-1 0,0 22 16,-21-22-16,0 22 0,0 0 0,0-1 16,0 1-16,0 0 0,0 20 15,0 1-15,-21 0 0,0 21 0,-1 0 16,1 0-16,0 0 15,0 21-15,21 0 0,-21 22 16,21-22-16,0 21 0,-21 22 0,21-22 16,0 22-16,0-1 0,0 1 15,0-1-15,0 1 0,0-22 0,0 21 16,0-20-16,21-1 0,0 0 16,0-20-16,0 20 0,0-21 0,1 0 15,-1-21-15,21 21 0,-21-21 0,22 0 16,-22 0-16,21 0 0,-21 0 15,22 0-15,-22-21 0,21 21 0,-21-21 16,0 0-16,22 0 0,-22 0 0,0-1 16,0-20-16,0 21 0,1 0 15,-1 0-15,0-22 0,-21 22 16,0 0-16,0 0 0,0 0 0,0-1 16,0 1-16,0 42 31,0 1-31,0-1 15,0 0-15,0 0 0,0 0 0,0 0 16,0 1-16,0 20 0,0-21 0,0 0 16,0 0-16,21 1 15,0-1-15,-21 0 0,21-21 0,1 0 16,-1 21-16,21-21 0,-21 0 0,0 0 16,1 0-16,-1 0 15,0 0-15,0-21 0,0 0 0,22 21 16,-22-21-16,0-1 0,21 1 0,-21 0 15,1-21-15,-1 21 0,0-22 16,0 22-16,0-21 0,-21-1 0,0 1 16,0-21-16,0 20 0,0 1 0,0 0 15,-21-1-15,0 22 0,0 0 16,0 0-16,-22 0 0,22 21 0,-21 0 16,21 0-16,-22 0 0,1 21 15,21 0-15,-22 0 0,1 21 0,21-20 16,0 20-16,0 0 0,-1 1 15,1-1-15,0-21 0,21 21 16,0 1-16,0-22 0,0 0 0,0 21 16,0-20-16,0-1 0,21 0 15,0-21-15,1 0 0,-1 0 16,0 0-16,0 0 0</inkml:trace>
  <inkml:trace contextRef="#ctx0" brushRef="#br0" timeOffset="27079.95">8996 9546 0,'0'0'0,"0"-21"16,21 0-16,-21 0 16,0 42 15,0 0-15,0 21-16,0 1 0,0-1 0,0 0 15,0 1-15,0-1 0,0 0 16,0 1-16,0-22 0,0 21 0,0-21 15,0 22-15,0-22 0,0 0 16,0 0-16,0 0 0,0 1 16,21-22-1,0-22 1,0 22-16,-21-21 0,22 0 16,-22 0-16,0 0 0,0 0 0,21-1 15,-21 1-15,21-21 0,-21 21 16,0 0-16,0-22 0,0 22 0,21-21 15,-21 21-15,0-1 0,21 1 0,0 21 16,-21 21 0,0 1-16,22-1 15,-22 0-15,21 0 0,-21 21 16,0-20-16,0-1 0,21 21 16,-21-21-16,21 0 0,-21 1 0,0-1 15,21 0-15,0 0 0,1 0 16,-1-21-16,0 0 15,0 0-15,0 0 0,0 0 16,1 0-16,-22-21 0,21 0 16,0 21-16,0-21 0,0 0 0,0-1 15,1 1-15,-22 0 0,21-21 16,0 21-16,-21-22 0,0 22 16,0-21-16,21-1 0,-21 22 0,0-21 0,0 21 15,0 0-15,0-1 0,0 1 16,0 0-16,0 42 31,0 0-31,0 1 0,0 20 16,0-21-16,0 21 0,0-20 0,0 20 15,0-21-15,0 21 0,21-20 0,-21 20 16,0-21-16,21 0 0,-21 0 16,22-21-16,-1 22 0,0-1 0,0-21 15,0 0-15,0 0 0,1 0 16,20 0-16,-21 0 0,21-21 15,-20 21-15,20-22 0,0 1 16,-21 0-16,22 0 0,-22 0 0,21 0 16,-21-1-16,1-20 0,-1 0 15,0-1-15,0 1 0,0 0 0,0-1 16,1 1-16,-1 0 0,-21-1 16,0 1-16,0 0 0,0-1 0,0 1 15,0 21-15,0-21 0,0 20 0,0 1 16,0 0-16,-21 21 0,-1 0 15,1 0-15,21 21 16,0 0-16,-21 1 0,21 20 16,0-21-16,0 21 0,0 1 15,0-1-15,0 0 0,0 1 0,0 20 16,0-20-16,0-1 0,0 0 16,0 22-16,0-43 0,0 21 0,0 1 15,0-22-15,0 0 0,0 0 0,0 0 16,0 0-16,0 1 0,21-22 47,-21-22-47,21 1 15,-21 0-15,22 0 0,-1 0 0,-21 0 16,0-1-16,21 1 0,-21-21 16,21 21-16,0 0 0,-21-1 0,0 1 15,21 21-15,1 0 0,-1 0 31,-21 21-31,21 1 0,-21-1 0,0 0 16,0 0-16,21 0 0,0 0 0,-21 1 16,21-22-16,1 21 0,-22 0 15,21 0-15,0-21 0,0 21 0,0-21 16,0 0-16,1 0 16,-1 0-16,0 0 0,0 0 0,0 0 15,0 0-15,1 0 0,-1-21 0,0 0 16,0 21-16,0-21 15,22 0-15,-22-1 0,0 1 0,0 0 0,-21-21 16,21 21-16,-21-1 0,21-20 16,-21 21-16,0 0 0,0 0 15,0 42 17,0 0-32,0 0 0,0 0 0,0 22 15,0-22-15,0 0 0,0 0 0,0 0 16,0 22-16,22-22 0,-1-21 15,-21 21-15,21 0 0,0 0 0,0-21 16,0 0-16,1 0 0,-1 0 0,0 0 16,0 0-16,0 0 0,0 0 15,1 0-15,-1 0 0,0-21 16,0 0-16,0 21 0,0-21 0,1-22 16,-1 22-16,0 0 0,0-21 15,-21-1-15,21 1 0,-21 0 0,21-1 16,-21 1-16,22 0 0,-22-1 0,0-20 15,0 21-15,0-1 0,21 1 16,-21 0-16,0 20 0,21-20 0,-21 21 16,0 0-16,-21 42 31,21 0-31,-21 0 16,21 0-16,0 22 0,0-22 15,-22 21-15,22 1 0,0-1 0,-21 0 16,21 1-16,0-1 0,0 21 0,0-20 15,0-1-15,0 0 0,0 1 16,0-22-16,0 21 0,0-21 0,0 1 16,0-1-16,21 0 0,1 0 0,-1 0 15,0-21-15,0 21 16,0-21-16,22 0 0,-22 0 0,0 0 16,0 0-16,0 0 0,0 0 0,1-21 15,20 0-15,-21 21 0,0-21 16,0 0-16,22 0 0,-22-1 15,0-20-15,0 21 0,0-21 0,-21 20 16,22-20-16,-22 0 0,21 21 16,-21-1-16,0-20 0,0 21 0,0 0 15,-21 21 1,-1 0-16,1 0 0,0 21 16,0 0-16,0 0 0,0 0 0,21 22 15,-22-22-15,22 21 0,-21-21 0,21 1 16,0 20-16,0-21 0,0 0 15,0 0-15,0 1 0,0-1 0,0 0 16,21-21-16,1 21 0,-1-21 0,0 0 16,21 0-16,-21 0 0,1 0 15,-1 0-15,0 0 0,21 0 16,-21 0-16,1 0 0,-1-21 0,0 0 16,21 21-16,-21-21 0,1-1 15,-1 1-15,0 0 0,0 0 0,0 0 16,0-22-16,1 22 0,-1-21 0</inkml:trace>
  <inkml:trace contextRef="#ctx0" brushRef="#br0" timeOffset="27315.3">11197 9229 0,'-63'21'15,"84"-21"32,0 0-47,0 0 0</inkml:trace>
  <inkml:trace contextRef="#ctx0" brushRef="#br0" timeOffset="29103.24">13589 9737 0,'0'0'0,"21"0"0,0 0 0,0 0 16,-21-21-16,22-1 15,-1 22-15,0-21 0,0 0 0,-21 0 16,21 0-16,0 21 0,1-21 0,-22-1 15,21 1-15,0-21 0,-21 21 16,0 0-16,21-1 0,0-20 0,-21 21 16,21 0-16,-21-22 0,0 22 15,22-21-15,-22 21 0,0-22 0,0 22 16,0-21-16,0 21 0,0-22 0,21 22 16,-21 0-16,0 0 0,0 0 15,0 0-15,-21 42 31,21 0-31,0 0 0,-22 0 16,1 22-16,21-22 0,0 21 0,0 0 16,0 1-16,-21-22 0,21 21 15,0 1-15,0-1 0,0-21 0,0 21 16,0 1-16,0-1 0,21-21 16,-21 22-16,21-22 0,1 0 0,-1 0 15,0 0-15,0 0 0,0 1 0,22-22 16,-22 0-16,0 0 0,21 0 15,-21 0-15,22 0 0,-22 0 0,21 0 16,-21 0-16,22-22 0,-22 22 16,0-21-16,21 0 0,-20 0 0,-1 0 15,-21 0-15,21-1 0,0 1 16,-21 0-16,21 0 0,-21-21 16,21 20-16,-21 1 0,0 0 0,0-21 15,0 21-15,0-1 0,0 1 16,0 42 15,0 1-31,0-1 0,0 0 0,0 0 16,0 0-16,-21 22 0,21-22 15,0 21-15,0-21 0,0 0 0,0 22 16,0-22-16,0 0 0,0 0 16,0 0-16,21 1 15,1-22-15,-1 0 0,0 0 0,0 0 16,21 0-16,-20 0 15,-1 0-15,0 0 0,0 0 0,0-22 16,22 1-16,-22 0 0,0 0 0,0 0 16,0 0-16,0-1 0,1 1 15,-1 0-15,0 0 0,-21-21 0,0 20 16,0 1-16,0-21 0,0 21 16,0 0-16,0-1 0,0-20 0,-21 21 15,0 0-15,-1 21 0,1-21 16,0 21-16,-21 0 0,21 0 15,-1 0-15,-20 0 0,21 0 0,0 21 0,-22 0 16,22 0-16,0 0 0,0 0 16,0 1-16,21 20 0,0-21 15,0 0-15,0 22 0,0-22 0,0 21 16,0-21-16,21 0 0,0 1 16,-21-1-16,21 0 0,0-21 0,1 21 15,-1-21-15,0 0 0,0 0 0,0 0 16,0 0-16,22 0 0,-22 0 15,0 0-15,21-21 0,-20 21 0,-1-21 16,21 0-16,-21-1 0,22 22 16,-22-21-16,0 0 0,21-21 0,-21 21 15,1-1-15,20 1 0,-21 0 16,0 0-16,0 0 0,1 21 16,-22-21-16,0 42 31,0 0-31,-22 0 15,22 0-15,0 0 0,-21 1 0,21 20 16,-21-21-16,21 0 0,0 0 16,0 1-16,0-1 0,0 0 0,0 0 15,0 0-15,21-21 0,0 21 0,1-21 16,-1 0-16,0 0 16,0 0-16,21 0 0,-20 0 0,-1 0 15,21 0-15,-21-21 0,22 0 0,-22 21 16,0-21-16,0 0 0,21 0 15,-42-1-15,22 1 0,-1 0 0,0 0 16,-21-21-16,0 20 0,0 1 16,0 0-16,0-21 0,0 21 0,0-1 15,0 1-15,-21 0 0,0 0 0,-1 0 16,1 21-16,0 0 0,0 0 16,0 0-16,0 0 0,-22 21 0,22 0 15,-21 0-15,21 0 0,-1 1 16,1 20-16,21-21 0,-21 0 15,21 22-15,0-22 0,0 21 0,0-21 16,0 0-16,0 22 0,0-22 16,21 0-16,0 0 0,1 0 0,20 1 15,-21-22-15,21 21 0,1-21 0,-22 0 16,21 0-16,1 0 0,-22 0 16,21 0-16,-21-21 0,22 21 0,-22-22 15,0 1-15,0 0 0,0 0 16,0 0-16,1-22 0,-1 22 0,0 0 15,-21-21-15,0 21 0,21-1 0,-21 1 16,21-21-16,-21 21 0,21 21 16,-21-21-16,0-1 0,0 44 31,0-1-15,0 0-16,0 0 0,0 0 0,0 0 15,0 22-15,0-22 0,0 21 0,-21 1 16,0-1-16,21 0 0,-21 1 15,21 20-15,0-21 0,0 1 0,-42-1 16</inkml:trace>
  <inkml:trace contextRef="#ctx0" brushRef="#br0" timeOffset="29267.34">15854 10520 0,'0'42'16,"0"-21"-16,-21 1 0,21-1 0,0 21 16,0-21-16,0 0 0,0 1 15,0-1 1,0-42-1,0-1 1,0 1-16,0 0 0,21-21 16,-21 21-16,21-1 0,0-20 15,-21 0-15,0-1 0,21 1 0</inkml:trace>
  <inkml:trace contextRef="#ctx0" brushRef="#br0" timeOffset="29642.13">16171 9313 0,'-21'-63'15,"21"42"-15,0 0 16,0-1-16,0 1 16,21 21-16,0-21 15,1 21-15,-1 0 0,0 0 16,0 0-16,0 0 0,22 0 0,-22 0 15,21 0-15,-21 0 0,0 21 16,1-21-16,-1 21 0,0 1 0,-21-1 16,21 0-16,-21 0 0,0 0 15,0 0-15,0 1 0,-21-1 16,0 0-16,0 0 0,-22 0 0,22-21 16,0 21-16,-21 1 0,20-22 0,-20 0 15,21 21-15,0-21 0,0 0 16,-22 21-16,22-21 0,0 0 15,0 0-15,0 21 47</inkml:trace>
  <inkml:trace contextRef="#ctx0" brushRef="#br0" timeOffset="30039.9">15981 9589 0,'-21'0'0,"21"-22"15,0 44 16,0-1-31,0 0 16,0 0-16,0 0 0,0 0 0,0 1 16,0 20-16,0 0 0,0-21 15,0 22-15,0-1 0,0 0 0,0 1 16,0-1-16,-22 0 0,1 1 16,0-1-16,0 0 0,21 1 0,-21 20 15,0-20-15,-1-1 0,1-21 0,0 21 16,0 1-16,21-22 0,-21 0 15,21 21-15,-21-20 0,-1-22 0,22 21 16,0 0-16,-21 0 16,21-42 15,0 0-15</inkml:trace>
  <inkml:trace contextRef="#ctx0" brushRef="#br0" timeOffset="31367.78">3260 11938 0,'0'0'16,"0"-63"-16,0 41 0,0 1 15,0 0-15,0 0 0,0 0 16,0 0-16,0-1 0,0 1 15,0 42 17,0 1-32,-22 20 0,22-21 0,0 43 15,0-22-15,-21 0 0,0 22 16,0-1-16,21-20 0,0 20 0,-21-21 16,21 1-16,-21-1 0,-1 0 15,22 1-15,0-22 0,0 21 0,-21-21 16,21 1-16,0-44 47,0 1-47,0 0 15,21 0-15,-21 0 0,22 0 16,-1-1-16,0 22 0,0-21 16,0 21-16,0 0 0,22-21 0,-22 21 15,21 0-15,1 0 0,-22 0 16,21 0-16,0-21 0,1 21 0,-22 0 15,0 0-15,21 0 0,-20 0 16,-1 0-16,0-21 0,0 21 0,0 0 16,0-21-16,-21-1 0,22 1 15,-1 0 1,-21 0-16,0 0 0,0 0 0,0-1 16,0-20-16,0 21 0,0 0 15,0 0-15,-21-1 0,-1 22 16,22 22-1,-21-1-15,21 0 16,-21 21-16,21-21 0,-21 22 0,21-1 16,0 0-16,0 1 0,0-1 15,-21-21-15,21 22 0,0-1 0,0 0 16,0-21-16,-21 1 0,21 20 16,0-21-16,0 0 0,0 0 0,0 1 15,0-1-15,0-42 47,0-1-47,0 1 16,0 0-16</inkml:trace>
  <inkml:trace contextRef="#ctx0" brushRef="#br0" timeOffset="31587.65">4085 12213 0,'0'0'0,"21"0"16,0 0 46,1 0-31,-1 0-31</inkml:trace>
  <inkml:trace contextRef="#ctx0" brushRef="#br0" timeOffset="33283.24">5651 12171 0,'0'0'0,"-21"0"0,0 21 16,42-21 15,0 0-31,1 0 0,-1 0 0,21 0 16,-21 0-16,22 0 0,-1-21 16,-21 0-16,21 0 0,1-1 0,-1 1 15,0 0-15,1 0 0,-1 0 16,0-22-16,1 22 0,-1 0 0,0-21 15,1 21-15,-1-22 0,0 1 0,-20 21 16,20-22-16,-21 1 0,21 0 16,-20-1-16,-1 1 0,0 0 15,-21-1-15,0 22 0,0-21 0,0 0 16,0 20-16,0-20 0,0 21 16,0 0-16,-21 0 0,0 21 0,-1 0 15,1 0-15,0 0 0,0 0 16,0 0-16,0 21 0,-1 0 0,1 0 15,0 21-15,0-20 0,0 20 0,0 0 16,21 22-16,-22-22 0,1 22 16,0-1-16,21 1 0,-21-1 0,21 1 15,-21 20-15,21-20 0,0 20 0,-21-20 16,21 21-16,-22-22 0,22 22 16,-21-1-16,21 1 0,0-21 15,0 20-15,0 1 0,0 0 0,-21-1 16,21 1-16,0 0 0,-21-1 15,21-20-15,0 20 0,0-20 0,0-1 16,0 1-16,0-1 0,0 1 0,0-22 16,0 1-16,0-1 0,0-21 15,0 0-15,21 0 0,0 1 0,-21-1 16,21-21-16,1 0 0,-1 0 16,0-21-16,0-1 15,-21 1-15,21-21 0,0 21 0,1-22 16,20-20-16,-21 21 0,0-22 0,0 1 15,22-1-15,-22 1 0,0-1 16,-21 1-16,0-22 0,21 21 16,-21-20-16,0 20 0,0-20 0,-21 20 15,0 1-15,0-1 0,0 1 0,-1-1 16,-20 22-16,21-1 0,-21 1 16,20 21-16,1-21 0,0 42 0,0-22 15,0 22-15,0-21 0,-1 21 16,1 0-16,42 0 31,1 0-31,-1 0 16,21 0-16,-21 0 0,22 0 0,-22-21 15,21 21-15,0-21 0,1 0 0,-1 0 16,0-1-16,22-20 16,-22 21-16,1 0 0,-1-22 0,0 22 15,1-21-15,-1 21 0,-21-22 0,0 22 16,22-21-16,-22 21 0,-21 0 15,0-1-15,21 22 0,-21-21 0,0 0 16,0 42 0,-21 0-1,21 22-15,-21-22 0,21 21 16,-22 1-16,22-22 0,-21 21 0,21 0 16,0 1-16,0-1 0,0-21 15,0 22-15,0-1 0,21-21 0,1 0 16,-22 0-16,21 1 0,0-1 0,0-21 15,0 0-15,0 21 0,1-21 16,-1 0-16,0 0 0,0 0 0,0 0 16,0-21-16,1 0 0,-1-1 0,-21 1 15,21 0-15,0 0 0,-21 0 16,21-22-16,-21 22 0,0-21 0,0 0 16,0-1-16,0 1 0,0 0 0,0-1 15,-21 22-15,0-21 0,0-1 16,0 22-16,-1-21 0,1 21 15,0 21-15,0-21 0,-21 21 0,20 0 16,1 0-16,0 0 0,-21 21 16,21-21-16,-1 21 0,22 0 0,-21 21 15,21-20-15,0 20 0,0-21 0,0 21 16,0 1-16,0-22 0,0 21 16,0-21-16,21 1 0,1-1 0,-1 0 15,0 0-15,21-21 0,-21 0 16,22 0-16,-22 0 0,21 0 0,1-21 15,-22 0-15,21 21 0,-21-21 0,22-1 16,-22 1-16,21 0 0,-21 0 16,0 0-16,1 0 0,-1 21 15,0-22-15,0 22 0,0 0 0,0 0 16,1 0-16,-1 0 0,0 0 16,0 0-16,0 22 0,0-1 0,1 0 15,-22 0-15,0 0 0,21 22 0,-21-22 16,0 0-16,0 0 0,0 0 15,0 22-15,0-22 0,0 0 0,0 0 16,0 0-16,-21-21 0,21 21 16,-22-21-1,1 0-15,21-21 16,0 0-16,0 0 0,-21 0 16,21 0-16,0-1 15,0 1-15,0-21 0,0 21 0,0-22 16,0 1-16,21 0 0,-21-22 0,21 22 15,1 0-15,-22 20 0,21-20 16,0 0-16,21 21 0,-21-1 0,1 1 16,-1 0-16,0 0 0,0 21 0,0 0 15,0-21-15,1 21 0,-1 0 16,0 0-16,0 0 0,0 0 0</inkml:trace>
  <inkml:trace contextRef="#ctx0" brushRef="#br0" timeOffset="33828.06">8403 12086 0,'0'0'0,"21"0"31,0-21-15,22 0-16,-22 21 0,21-21 0,-21 0 15,22-1-15,-1 1 0,0 0 0,1 0 16,-1-21-16,-21 20 0,22 1 16,-22 0-16,0 0 0,0 0 0,0 0 15,-21-22-15,0 22 0,0 0 0,0 0 16,0 0-16,-21 21 16,0-22-16,-21 22 0,20 0 15,1 0-15,0 0 0,-21 22 0,21-1 16,-1 0-16,-20 21 0,21-21 15,21 22-15,-21-1 0,21 0 0,0 1 16,0-1-16,0 0 0,0-20 0,0 20 16,0-21-16,21 21 0,0-20 15,0-1-15,0-21 0,1 21 0,-1 0 16,0-21-16,21 0 0,-21 0 0,22 0 16,-22 0-16,21 0 0,-21-21 15,22 0-15,-1 21 0,-21-21 0,22-1 16,-1 1-16,-21 0 0</inkml:trace>
  <inkml:trace contextRef="#ctx0" brushRef="#br0" timeOffset="34312.78">9694 11684 0,'0'0'0,"0"-21"0,0 0 15,-21 21 1,0 0-16,0 0 0,0 0 15,-1 0-15,1 0 0,0 21 0,0 0 16,0-21-16,0 21 0,-1 0 0,1 1 16,0-1-16,21 0 0,0 21 15,-21-21-15,21 1 0,0 20 16,0 0-16,0-21 0,0 22 0,0-22 16,0 21-16,0-21 0,0 1 15,0-1-15,21-21 0,-21 21 0,21-21 16,0 0-16,1 0 0,-1 0 0,0-21 15,0 21-15,0-21 16,0-1-16,-21 1 0,22 0 0,-22 0 16,21 0-16,-21 0 0,0-22 0,0 22 15,21 0-15,-21-21 0,0 20 16,0 1-16,21-21 0,-21 21 16,0 0-16,0-22 0,0 22 0,0 0 15,21 21-15,-21 21 31,0 0-31,21 0 0,-21 22 16,0-22-16,22 0 0,-22 0 16,0 0-16,0 22 0,0-22 0,0 0 15,21 0-15,-21 0 0,0 1 0,21-1 16,-21 0-16,0 0 0,0 0 16,21-21-16,0 0 0,0 0 15,1 0-15</inkml:trace>
  <inkml:trace contextRef="#ctx0" brushRef="#br0" timeOffset="35071.69">10604 11578 0,'0'0'0,"0"-21"0,-21 0 16,0 21-1,0 0-15,0 0 0,0 0 0,-1 0 16,1 0-16,0 0 0,0 0 15,0 21-15,21 0 0,-21 22 0,-1-22 16,1 21-16,21-21 0,-21 22 0,21-22 16,0 21-16,0 0 0,0-20 15,0 20-15,0-21 0,0 0 16,0 0-16,21 1 0,0-1 0,1 0 16,-1-21-16,0 0 0,0 0 15,0 0-15,0 0 0,1 0 0,-1 0 16,21-21-16,-21 21 0,22-21 0,-22-1 15,0 1-15,21 0 0,-21-21 16,22 21-16,-22-1 0,0-20 0,0 0 16,0 21-16,1-22 0,-1 1 0,-21 0 15,0-22-15,0 22 0,21-1 0,-21 1 16,0 0-16,21-22 16,-21 43-16,0-21 0,0-1 0,0 22 0,0 0 15,0 42 1,0 0-16,0 1 15,0 20-15,0-21 0,0 21 0,0 1 16,0 20-16,-21-20 0,21-1 16,0 0-16,-21 1 0,21-1 0,0-21 15,0 21-15,0 1 0,0-22 0,0 21 16,0-21-16,0 1 0,0-1 0,0 0 16,0 0-16,0 0 0,0 0 15,0-42 16,0 0-15,0 0-16,21 0 0,-21 0 16,21-1-16,0 1 0,0 0 0,1 0 15,20-21-15,-21 20 0,21-20 16,1 21-16,-1 0 0,0 0 0,1-1 16,-1 1-16,0 0 0,1 21 0,-1 0 15,-21 0-15,22 0 0,-22 21 16,0 0-16,-21 1 0,0-1 0,0 21 15,0-21-15,0 0 0,0 22 0,0-22 16,0 21-16,-21-21 0,21 1 0,-21-1 16,-1 0-16,1 0 15,0 0-15,0 0 0,21 1 0,-21-1 0,0-21 16,21 21 0,0-42-1,0 0-15,0-1 16,0 1-16</inkml:trace>
  <inkml:trace contextRef="#ctx0" brushRef="#br0" timeOffset="35568.42">13017 10922 0,'0'0'0,"-21"-63"16,21 41-16,0 1 0,0 0 15,0 0-15,0 0 0,21 0 0,-21-1 16,22 1-16,-22 0 0,0 42 31,0 0-31,0 22 16,-22-1-16,22 0 0,-21 22 16,0-1-16,0 22 0,-21-21 0,20 20 15,-20 1-15,21-22 0,-21 22 0,-1 0 16,22-22-16,-21 22 0,-1-22 15,1 22-15,21-21 0,-21 20 0,-1-20 16,22-1-16,-21 1 0,21-1 0,-1 1 16,1-22-16,0 22 15,0-22-15,21-21 0,-21 21 0,21-20 16,0-1-16,0 0 0,0 0 0,21-21 31,0-21-31,0 21 16</inkml:trace>
  <inkml:trace contextRef="#ctx0" brushRef="#br0" timeOffset="36903.99">13779 11345 0,'22'0'47,"-1"0"-47,0 0 0,0 0 0,0-21 16,0 0-16,22 21 0,-1-21 16,-21 0-16,22 0 0,-1-1 0,0 1 15,-21-21-15,22 21 0,-22 0 16,21-1-16,-21 1 0,1 0 0,-22 0 15,0 0-15,0 0 0,0-1 16,-22 22-16,-20-21 16,21 21-16,-21 0 0,20 0 0,-20 0 15,0 21-15,-1 1 0,22-1 0,-21 0 16,0 21-16,-1 1 16,22-1-16,0 0 0,-21 1 0,20 20 15,22-21-15,0 1 0,0-1 0,0 0 16,0-20-16,0 20 0,22-21 15,-1 0-15,0 0 0,0 1 0,21-22 16,-20 0-16,20 0 0,0 0 0,-21 0 16,22 0-16,-1 0 0,0 0 15,-20 0-15,-1 0 0,21-22 0,-21 1 16,-21 0-16,0 0 16,-21 21-1,0 0-15,0 0 0,-22 0 0,22 0 16,-21 0-16,0 0 0,-1 21 15,22 0-15,-21 0 0,-1 1 0,22-1 16,-21 21-16,21-21 0,-22 22 16,22-22-16,0 21 0,0 0 0,21-20 15,0 20-15,0-21 0,0 0 16,0 0-16,21 1 0,0-1 0,0 0 16,1-21-16,20 0 0,0 0 15,1 0-15,-1 0 0,0 0 0,1-21 16,20 0-16,-21-1 0,1 1 0,20 0 15,-20 0-15,-1 0 0,0 0 16,1-1-16,-1-20 0,-21 21 0,21-21 16,-20 20-16,-1 1 0,0-21 15,-21 21-15,0-22 0,21 22 16,-21 0-16,0 0 0,0 0 0,0 42 31,0 0-31,0 0 0,0 0 16,0 1-16,0-1 0,-21 21 0,21-21 15,0 0-15,0 22 0,0-22 0,0 0 16,0 0-16,-21 0 0,21 1 16,0-1-16,0 0 0,0 0 0,0 0 15,0-42 17,0 0-17,0 0-15,0 0 0,0-1 0,21 1 16,-21 0-16,21 0 0,-21 0 15,21 0-15,-21-22 0,21 22 0,1-21 16,-1 21-16,0-22 0,21 22 16,-21 0-16,22 0 0,-22 0 0,21 21 15,1 0-15,-1 0 0,-21 0 0,21 21 16,-20 0-16,20 0 0,-21 0 16,0 22-16,0-22 0,1 0 0,-22 21 15,0-21-15,0 1 0,0-1 0,0 0 16,0 0-16,0 0 0,0 0 15,0 1-15,-22-1 16,1-21-16,21 21 0,0-42 47,21 21-47</inkml:trace>
  <inkml:trace contextRef="#ctx0" brushRef="#br0" timeOffset="37647.57">16044 11642 0,'0'0'0,"21"0"15,1-43-15,-22 22 16,21 21-16,-21-21 0,0 0 16,0 0-16,0 0 0,0-1 15,-21 1-15,-1 0 0,1 21 0,0-21 16,0 0-16,0 0 0,0 21 16,-22 0-16,22 0 0,0 0 0,-21 0 15,20 0-15,-20 21 0,0 0 0,21 0 16,-22 21-16,22-20 15,-21 20-15,21 0 0,-22 1 0,22-1 0,0 0 16,21 1-16,0-1 0,0 0 16,0-21-16,0 22 0,0-22 15,21 0-15,0 0 0,0-21 0,1 0 16,-1 21-16,21-21 0,-21 0 16,0 0-16,22-21 0,-22 21 0,0-21 15,21 0-15,-20 0 0,20 0 0,-21-1 16,21 1-16,-20 0 0,-1 0 15,0-21-15,21 20 0,-42 1 0,21-21 16,-21 21-16,22 0 0,-22-22 16,0 22-16,0 0 0,0 0 15,-22 21 1,22 21-16,-21 0 16,21 0-16,0 0 0,0 1 15,0-1-15,0 21 0,0-21 0,0 0 16,0 1-16,0-1 0,0 0 0,0 0 15,21 0-15,1 0 0,-1 1 16,-21-1-16,21-21 0,0 0 16,0 0-16,0 0 0,1 0 0,-1 0 15,21 0-15,-21 0 0,22-21 16</inkml:trace>
  <inkml:trace contextRef="#ctx0" brushRef="#br0" timeOffset="39114.58">16849 11388 0,'0'0'0,"0"-21"0,0-1 0,0 1 16,0 0-16,0 0 0,-22 21 15,1 0-15,0 0 0,0 0 0,-21 0 16,20 21-16,1 0 0,0 0 0,-21 1 16,21 20-16,-1 0 0,1-21 15,0 22-15,21-1 0,0 0 0,-21 1 16,21-22-16,0 21 0,0-21 15,0 22-15,21-22 0,-21 0 16,21 0-16,0 0 0,1 1 0,20-1 16,-21 0-16,21-21 0,-20 0 0,20 0 15,-21 0-15,21 0 0,1 0 16,-22-21-16,21 0 0,1-1 0,-22 22 16,21-21-16,-21-21 0,0 21 0,22 0 15,-22-22-15,0 1 0,0 21 16,0-43-16,1 22 0,-22 0 0,21-22 15,-21 22-15,21-1 0,-21-20 16,0 21-16,0-1 0,0 1 0,0 21 16,0 0-16,0-1 0,0 1 15,0 42 1,0 1-16,0-1 0,0 21 16,0-21-16,-21 22 0,21 20 0,-21-21 15,21 1-15,-22-1 0,22 22 16,0-22-16,0 0 0,-21 1 0,21-1 15,-21-21-15,21 21 0,0-20 0,0-1 16,0 0-16,0 0 0,0 0 16,0 0-16,21-21 31,0-21-15,1 0-16,-22 0 15,21 21-15,0-21 0,0 0 0,0-1 16,-21 1-16,21 0 0,1 0 15,-1 0-15,0 21 0,-21-21 0,21 21 16,0 0-16,0 21 16,1 0-1,-22 0-15,0 0 0,0 0 16,0 1-16,21-1 0,0-21 0,-21 21 16,21 0-16,0-21 15,0 21-15,1-21 0,-1 0 0,0 21 0,0-21 16,0 0-16,0 0 0,1 0 0,20 0 15,-21 0-15,0 0 16,0 0-16,22-21 0,-22 0 0,0 21 16,0-21-16,0 0 0,1 0 0,-1 21 15,0-43-15,0 22 0,-21 0 16,21 0-16,-21 0 0,0-22 0,0 22 16,0 0-16,0 0 0,0 0 0,-21 21 31,0 0-31,0 0 0,21 21 15,-21 0-15,21 0 0,-22 0 0,22 0 16,0 1-16,0-1 0,0 0 16,0 21-16,0-21 0,0 1 0,0-1 15,0 0-15,22 0 16,-1-21-16,0 21 0,0-21 16,0 0-16,0 0 0,22 0 0,-22 0 15,21 0-15,-21 0 0,22 0 0,-1 0 16,-21 0-16,22 0 0,-1 0 15,0-21-15,1 21 0,-1-21 0,0 0 16,1 0-16,-1 21 0,0-22 0,-21 1 16,22-21-16,-22 21 0,0 0 15,0-1-15,0-20 0,-21 21 16,0 0-16,0-22 0,0 22 0,0 0 16,0 0-16,-21 21 15,0 0-15,0 0 0,0 0 0,0 0 16,-1 0-16,-20 0 0,21 0 0,0 21 15,0 0-15,-1 0 0,1 1 16,0-1-16,0 21 0,0-21 0,0 0 16,21 1-16,-22-1 0,22 0 0,0 0 15,0 0-15,0 0 0,0 1 16,22-1-16,-1-21 0,0 0 16,0 0-16,21 0 0,-20 0 15,-1 0-15,0 0 0,0 0 16,0 0-16,0-21 0,1 21 0,-1-22 15,0 1-15,0 21 0,0-21 16,0 0-16,1 0 0,-22-22 16,0 22-16,21-21 0,0 0 0,-21-1 15,0 1-15,0 0 0,21-22 0,-21 22 16,21-22-16,-21 22 0,21 0 16,-21-1-16,0 1 0,0 21 0,0 0 15,0-1-15,0 1 0,0 42 31,0 1-31,0-1 0,-21 0 16,0 21-16,21 1 0,-21-1 0,21 21 16,0-20-16,-21-1 15,21 0-15,0 1 0,0-1 0,0 0 16,0 1-16,0-22 0,0 21 0,0-21 16,21 1-16,-21-1 0,21 0 15,0 0-15,0-21 0,-21 21 0,22-21 16,-1 0-16,0 0 0,0 0 0,0 0 15,0 0-15,1 0 16,-1 0-16,0-21 0,21 0 0</inkml:trace>
  <inkml:trace contextRef="#ctx0" brushRef="#br0" timeOffset="40363.76">20659 11430 0,'42'0'0,"-106"21"0,86-42 0,-86 42 0,22-21 0,21 0 16,-1 0-16,1 21 0,0-21 15,42 0 1,0-21-16,1 21 0,20-21 16,-21 0-16,21 21 0,1-21 15,-1 0-15,0-1 0,1 1 0,-1 0 16,0-21-16,1 21 0,-1-22 0,0 22 15,-20-21-15,20 21 0,-21-22 16,0 22-16,0-21 0,-21-1 0,0 22 16,22-21-16,-22 21 15,0-22-15,0 22 0,0 0 0,0 0 16,0 0-16,-22 21 0,1 0 0,0 0 16,0 21-16,0 0 15,-22 0-15,22 22 0,0-1 0,0 0 16,0 1-16,0 20 0,-1 1 0,1-1 15,0 22-15,21-22 0,-21 1 16,0 20-16,21-20 0,-21 21 0,21-22 16,0 22-16,0-1 0,0-20 15,0 21-15,0-22 0,0 22 0,0-22 16,0 1-16,0-1 0,0-20 0,-22 20 16,22-21-16,-21 1 0,21-1 15,0 0-15,0-20 0,0 20 16,0-21-16,0 0 0,0 0 0,21-21 15,1 0-15,-1 0 16,21 0-16,-21-21 0,22 0 16,-1-21-16,-21 21 0,21-1 0,1-20 15,-1 0-15,-21 21 0,22-22 0,-22 1 16,21 0-16,-21-22 0,-21 22 16,21-22-16,-21 22 0,0-22 0,0 1 15,0 21-15,-21-22 0,0 22 0,0-1 16,0 1-16,0 0 0,-22 21 15,22-22-15,-21 43 0,-1-21 16,22 0-16,-21 21 0,21 0 0,0 0 16,-1 0-16,1 0 0,42 0 31,1-21-31,-1 21 16,0 0-16,21-21 0,-21 21 15,22-22-15,-1 22 0,0-21 0,1 0 16,-1 21-16,0-21 0,1 0 0,-1-22 15,0 22-15,1 0 16,-1 0-16,0-21 0,-20 20 0,20-20 0,-21 21 16,0-21-16,0 20 0,-21 1 15,0 0-15,0 0 0,0 0 16,-21 21 0,21 21-16,-21 0 15,0 0-15,21 0 0,-21 1 0,21 20 16,-21-21-16,21 21 0,-22 1 0,22-1 15,0-21-15,0 22 0,0-22 16,0 0-16,0 21 0,22-21 0,-1 1 16,0-22-16,0 21 0,0-21 15,0 0-15,1 0 0,-1 0 0,0 0 16,0 0-16,0 0 0,0 0 16,1 0-16,-1-21 0,0-1 0,0 1 15,0 0-15,0 0 0,1-21 16,-1 20-16,0-20 0,0 0 0,-21-1 15,0 22-15,0-21 0,0 0 16,0 20-16,0-20 0,0 21 0,0 0 16,-42 0-16,21-1 0,-1 22 0,1 0 15,-21 0-15,21 0 0,-22 22 16,22-1-16,0 0 0,0 0 0,0 0 16,0 0-16,21 1 0,0-1 15,0 21-15,0-21 0,0 0 16,0 1-16,0-1 0,21 0 0,0 0 0,0-21 15,0 21-15,22 0 0,-22-21 16,0 0-16,21 0 0,-21 0 16</inkml:trace>
  <inkml:trace contextRef="#ctx0" brushRef="#br0" timeOffset="40779.53">22267 11345 0,'0'-21'0,"0"42"0,0-63 15,0 21-15,0 0 16,0 0-16,21-1 0,-21 1 0,22 21 16,-22-21-16,21 0 15,0 21-15,0 0 0,0-21 0,22 21 0,-22 0 16,0 0-16,0 0 0,0 0 16,22 21-16,-22 0 0,0 0 15,-21 0-15,21 1 0,0-1 0,-21 0 16,0 21-16,0-21 0,0 1 0,0-1 15,0 0-15,0 0 0,0 0 16,0 0-16,-21 1 0,0-22 16,21 21-16,-21-21 15,0 0-15,-1 0 16,22-21-16,0-1 16,0 1-1,0 0-15,0 0 0,0 0 16,0 0-16,22-22 0,-1 22 0,0 0 15,0-21-15,-21 20 0,21-20 16,0 21-16,1 0 0,-1 0 0,0-1 16,0 1-16,21 0 0,-20 21 0,-1-21 15,21 21-15,-21-21 0,22 0 16,-22 21-16,21-22 0</inkml:trace>
  <inkml:trace contextRef="#ctx0" brushRef="#br0" timeOffset="42551.66">23897 11494 0,'0'0'0,"-21"0"0,0 0 0,0 0 15,21-22-15,0 1 16,0 0-16,0 0 0,21 0 16,-21 0-16,21-1 0,0-20 15,21 0-15,-20-1 0,-1 1 16,21 0-16,-21-22 0,22 22 0,-22-22 16,21 22-16,-21-21 0,0 20 15,1-20-15,-1 20 0,0-20 0,-21 21 16,0 20-16,0-20 0,0 21 0,0 0 15,0 0-15,-21 21 0,0 0 16,-1 0-16,1 21 0,-21 0 0,21 0 16,0 21-16,-22-20 0,22 20 15,-21 0-15,21 1 0,-22-1 0,22 0 16,0 1-16,0-1 0,0 21 0,21-20 16,0-1-16,0 0 15,0 22-15,0-22 0,0 1 0,0-1 16,21-21-16,0 21 0,0-20 0,0-1 15,0 21-15,1-42 0,-1 21 16,0-21-16,21 0 0,-21 0 0,1 0 16,-1 0-16,21 0 0,-21 0 15,0 0-15,22-21 0,-22 0 0,0 0 16,0 0-16,22-1 0,-22 1 0,0 0 16,0-21-16,0 21 0,0-22 15,1 22-15,-22 0 0,0 0 0,0 0 16,0 42 15,0 0-31,-22 0 0,22 0 16,-21 0-16,21 22 0,-21-22 0,21 0 15,0 0-15,0 0 0,0 1 16,0-1-16,0 0 0,0 0 0,21 0 16,0-21-16,1 21 0,-1-21 15,0 0-15,0 0 0,0 0 0,0 0 16,1 0-16,-1 0 0,21 0 0,-21 0 15,0-21-15,1 21 0,20-21 16,-21 0-16,0 0 0,0 0 0,1-1 16,-1-20-16,-21 21 0,21-21 15,-21-1-15,21 22 0,-21-21 16,0-1-16,0 22 0,0 0 0,0 0 16,-21 0-16,0 0 0,0 21 0,-1 0 15,1 0-15,-21 0 0,21 0 16,-22 0-16,22 0 0,-21 21 0,21 0 15,-22 21-15,22-21 0,0 1 16,21 20-16,0-21 0,-21 21 0,21-20 16,0-1-16,0 21 0,0-21 0,0 0 15,0 22-15,21-22 0,0 0 16,0 0-16,1 0 0,-1-21 16,0 0-16,0 0 0,21 0 15,-20 0-15,20 0 0,-21 0 16,21 0-16,-20 0 0,20-21 0,-21 0 15,21 21-15,1-21 0,-1 0 0,0-22 16,-20 22-16,20 0 0,0-21 16,-21 21-16,1-22 0,20 22 0,-21-21 15,0 21-15,0-1 0,-21 1 0,0 0 16,0 42 15,0 0-31,-21 1 16,21-1-16,-21 0 0,0 0 0,21 0 15,0 22-15,0-22 0,-21 0 16,21 21-16,0-21 0,0 1 16,0-1-16,0 0 0,21 0 15,-21 0-15,21-21 0,0 0 0,0 21 16,1-21-16,-1 0 0,0 0 16,21 0-16,-21 0 0,1 0 0,20-21 15,-21 21-15,0-21 0,22 0 16,-22 0-16,0 0 0,0-1 0,21 1 15,-20-21-15,-1 0 0,0 20 0,0-20 16,0 0-16,-21 21 0,0-22 16,0 22-16,0 0 0,0 0 0,-21 0 15,0-1-15,0 1 0,-22 21 16,1 0-16,21 0 0,-21 0 16,-1 0-16,1 0 0,0 21 0,20 1 15,1-1-15,-21 0 0,21 21 0,0-21 16,-1 22-16,22-22 0,0 21 15,0-21-15,0 22 0,0-22 0,0 0 16,0 0-16,0 0 0,22 1 16,20-1-16,-21 0 0,0 0 0,22-21 15,-1 0-15,0 21 0,1-21 16,20 0-16,-21 0 0,22 0 16,-1 0-16,-20 0 0,20-21 0,-20 0 15,-1 0-15,0 0 0,1-1 0,-1 1 16,0-21-16,-21 21 0,22-22 15,-22 1-15,0 21 0,0-21 0,0 20 16,1 1-16,-22 0 0,0 0 16,0 0-16,0 0 0,-22 21 31,1 21-31,21 0 0,0 0 16,-21 0-16,21 0 0,-21 1 0,0 20 15,21 0-15,0-21 0,0 22 16,-21-1-16,-1 22 0,22-22 15,0 0-15,0 1 0,0 20 0,0-21 16,0 1-16,0 20 0,-21-20 16,21-1-16,0 21 0,0 1 0,-21-1 15,21 1-15,0-1 0,0 1 0,0-22 16,0 22-16,0-1 0,0-20 16,0-1-16,0 21 0,0-20 0,0-1 15,0-21-15,0 22 0,0-22 0,0 21 16,0-21-16,0 0 15,0-42 17,0 0-32,0 0 15,0 0-15,0 0 0,0-22 16,21 22-16,0 0 0,1-21 16,-22-1-16,21 1 0,0 0 15</inkml:trace>
  <inkml:trace contextRef="#ctx0" brushRef="#br0" timeOffset="42879.98">26458 11430 0,'0'0'0,"-21"-42"0,-42-43 16,20 43-16,22-1 16,0 22-16,0-21 0,21 21 0,0-22 15,0 22-15,0 0 0,0 0 16,0 0-16,0 0 0,21-1 0,0 22 15,0-21-15,22 21 0,-22 0 0,0 0 16,21 0-16,-21 0 0,22 0 16,-22 0-16,21 0 0,1 0 0,-22 0 15,0 21-15,0 1 0,0-22 16,-21 21-16,0 0 0,0 0 16,0 0-16,-21 0 0,0 1 0,0-1 15,0 0-15,-22 0 0,22-21 16,-21 21-16,-1 0 0,22-21 0,-21 22 15,21-22-15,0 0 16,-22 0-16,22 21 0,0-21 16,0 0-16,0 0 0,-1 21 0,-20-21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44:45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2477 0,'-21'0'16,"0"0"-1,21 21 1,0 0-1,21-21 1,21 0 0,-21 0-16,0 0 0,22 0 15,-22 0-15,21-21 0,1 21 0,20-21 16,-21-1-16,1 22 0,-1-21 16,22 0-16,-22 0 0,0 0 15,1-22-15,-22 22 0,21 0 0,-21-21 16,22 21-16,-22-22 0,0 22 15,-21-21-15,0-1 0,21 22 16,-21-21-16,0 0 0,0 20 16,0-20-16,0 0 0,0 21 0,-21-1 15,0 1-15,21 0 0,-21 0 16,-1 0-16,1 21 16,0 0-16,0 0 0,0 0 15,0 21-15,-1 0 0,1 0 16,0 22-16,0-22 0,0 21 15,0 0-15,-1 22 0,22-22 0,-21 22 16,21-22-16,-21 22 0,21 20 16,0-20-16,0 20 0,0-20 15,0 21-15,-21-1 0,21 1 16,-21-22-16,0 22 0,-1 21 16,22-21-16,-21-1 0,-21 22 0,21 0 15,0 0-15,-22-22 0,22 22 16,0 21-16,-21-21 0,20 0 0,1 0 15,0 0-15,21-1 0,0 1 16,0-21-16,0 0 0,0-1 16,0-20-16,0-1 0,0-20 0,0-1 15,21 0-15,0-42 0,1 0 16,-1 0-16,0 0 0,0-21 16,0 0-16,22-21 0,-22-1 0,21 1 15,-21 0-15,22-22 16,-22 1-16,21-1 0,-21 1 0,22-22 15,-22 0-15,21-21 0,-21 22 16,0-1-16,1 0 0,-1 1 0,-21-1 16,0 22-16,0-22 0,0 21 15,-21 1-15,-1 21 0,1-1 0,0 1 16,-21 0-16,-1-1 0,22 22 16,-21 0-16,0 0 0,-1 0 15,1 21-15,21 0 0,-22-22 0,22 22 16,0 0-16,63 0 31,-20-21-31,20 21 16,21-21-16,-20 21 0,-1-21 15,22 0-15,-1 0 0,-42-1 0</inkml:trace>
  <inkml:trace contextRef="#ctx0" brushRef="#br0" timeOffset="427.11">2392 2921 0,'0'-21'0,"0"0"15,0 0-15,0-1 0,0 1 0,-21 0 16,-1 0-16,1 0 0,0 0 15,0-1-15,0 22 0,0 0 16,-1 0-16,1 0 0,0 0 0,0 0 16,0 22-16,0-22 0,21 21 15,0 0-15,0 0 0,0 0 16,0 0-16,0 1 16,21-1-1,0-21-15,0 0 16,0 0-16,0 0 0,1 0 15,-1 0-15,0 0 0</inkml:trace>
  <inkml:trace contextRef="#ctx0" brushRef="#br0" timeOffset="1158.69">2392 2731 0,'0'0'16,"-21"0"-16,21-22 0,-22 22 15,1 0-15,0 0 16,0 0-16,0 0 16,0 0-16,-1 22 0,1-22 15,0 21-15,0 0 0,0 0 16,21 0-16,-21 0 0,-1 1 0,1 20 15,21-21-15,0 0 0,0 22 16,-21-22-16,21 21 0,0-21 0,0 0 16,0 22-16,0-22 0,0 0 15,0 0-15,0 22 0,0-22 0,21 0 16,0 0-16,1-21 16,-1 0-16,0 0 15,21 0-15,-21 0 0,1 0 0,-1 0 16,0-21-16,21 0 15,-21 21-15,1-21 0,20-1 0,-21 1 16,0 0-16,0 0 0,1 0 16,-1-22-16,-21 22 0,0 0 0,0 0 15,0-21-15,0 20 0,0 1 16,0-21-16,0 21 0,-21 0 0,-1-1 16,1 1-16,0 0 0,-21 0 15,21 21-15,-22 0 0,1 0 16,0 0-16,20 0 0,-20 0 0,0 0 15,21 0-15,-1 21 0,1-21 16,0 21-16,0 0 0,0 1 16,21-1-16,0 0 15,0 0-15,0 0 0,0 0 16,0 1-16,0-1 16,0 0-16,0 0 15,21-21-15,0 0 0,0 0 0,0 0 16,1 0-16,20 0 0</inkml:trace>
  <inkml:trace contextRef="#ctx0" brushRef="#br0" timeOffset="1647.41">2794 2858 0,'0'-22'0,"0"1"15,0 0 1,0 0 0,21 21-16,0 0 15,0 0-15,1 0 16,-1 0-16,0 0 0,0 0 16,0 21-16,-21 0 0,21 0 15,-21 1-15,22-1 0,-22 0 0,0 0 16,0 0-16,0 22 0,0-1 15,0-21-15,-22 21 0,1-20 16,0 20-16,21-21 0,-21 0 0,0 22 16,21-22-16,-21-21 0,21 21 15,0-42 17,0 0-32,0-1 15,21 1-15,-21 0 0,21 0 0,0 0 16,-21-22-16,21 22 0,0-21 15,1 21-15,-22-22 0,21 22 0,-21-21 16,21 21-16,0 0 0,-21-1 16,21 1-16,-21 0 0,21 0 15,1 21 17,-1 0-17,0 0-15</inkml:trace>
  <inkml:trace contextRef="#ctx0" brushRef="#br0" timeOffset="3231.04">3662 3196 0,'0'-21'31,"0"0"-31,0 0 16,21 0-16,0 21 0,-21-22 15,21 1-15,0 0 0,-21 0 16,22-21-16,-1 20 0,0-20 16,-21 21-16,21-21 0,0-1 0,-21-20 15,21 20-15,1-20 0,-22 21 16,21-22-16,-21 22 0,0-22 0,0 22 16,0 21-16,0-22 0,0 1 15,0 21-15,0 0 0,0 0 0,-21 21 16,-1 0-16,1 0 15,0 0-15,0 0 0,0 0 0,0 21 16,-1 0-16,1 0 0,21 21 16,-21 1-16,21-1 0,-21 0 15,21 1-15,0-1 0,0 0 16,0 22-16,0-22 0,0 22 0,0-22 16,0 0-16,0 1 0,0-1 15,0 0-15,0 1 0,21-1 0,0-21 16,-21 22-16,21-22 0,1 21 15,-1-21-15,0 0 0,-21 1 0,21-1 16,0 0-16,0-21 0,1 0 16,-1 0-16,0 0 0,0 0 0,0 0 15,0 0-15,1 0 0,-1-21 0,0 0 16,0-1-16,0 1 16,0 0-16,-21 0 0,22 0 0,-1 0 15,0-22-15,0 22 0,-21 0 16,21 0-16,0-22 0,-21 22 0,0 0 15,0 0-15,22 0 0,-22 0 16,0 42 15,0 0-31,-22 0 16,22 0-16,0 0 0,0 1 16,0-1-16,0 0 0,0 0 0,0 21 15,0-20-15,0-1 0,0 0 16,0 0-16,0 0 15,0 0-15,22-21 16,-1 22-16,0-22 0,0 0 16,0 0-16,0 0 0,22-22 15,-22 22-15,0-21 0,0 0 0,22 21 16,-22-21-16,0 0 0,0 0 0,0-1 16,0-20-16,1 21 0,-1 0 15,-21 0-15,0-22 0,0 22 0,0-21 16,0 21-16,0-1 0,0-20 15,-21 21-15,-22 0 0,22 0 0,0 21 16,-21-22-16,20 22 0,-20 0 16,21 0-16,-21 0 0,-1 0 15,22 22-15,0-22 0,-21 21 16,20 0-16,22 0 0,-21 0 0,21 22 16,0-22-16,0 0 0,0 21 15,0-21-15,0 22 0,0-22 0,21 0 16,1 21-16,-22-20 0,42-1 15,-21 0-15,0 0 0,0 0 0,22 0 16,-1-21-16,-21 22 0,22-22 16,-1 0-16,0 0 0,1 0 0,-1 0 15,0 0-15,1-22 0,-22 1 16,21 21-16,0-21 0,-20 0 0,20 0 16,-21 0-16,0-1 0,0 1 15,1 0-15,-1 0 0,0-21 16,-21 20-16,0 1 0,21 0 0,-21 0 15,21 21-15,-21-21 0,0 0 16,0 42 15,-21 0-31,0 0 16,21 0-16,-21 0 0,21 1 16,0-1-16,0 0 0,-21 0 0,21 21 15,0-20-15,0-1 0,0 0 0,0 0 16,0 0-16,0 0 15,0 1-15,21-22 0,0 0 16,0 0-16,0 0 16,0 0-16,22 0 0,-22 0 0,0-22 15,21 1-15,1 21 0,-22-21 16,21 0-16,-21 0 0,22 0 0,-22-1 16,0 1-16,0-21 0,0 21 15,1 0-15,-22-22 0,0 22 0,0 0 16,0-21-16,0 20 0,0 1 0,-22 0 15,1 0-15,-21 21 0,21-21 16,0 21-16,-22 0 0,1 0 0,21 0 16,-22 0-16,1 21 0,0 0 15,21 0-15,-1 0 0,-20 1 16,21-1-16,0 0 0,21 0 16,0 0-16,-21 22 0,21-22 0,0 0 15,0 0-15,0 0 0,0 0 16,21 1-16,-21-1 0,21 0 0,0 0 15,0 0-15,22-21 0,-22 21 16,21-21-16,-21 0 0,22 0 0,-22 0 16,21 0-16,0 0 0,1 0 0,-22 0 15,21 0-15,1 0 0,-1-21 16</inkml:trace>
  <inkml:trace contextRef="#ctx0" brushRef="#br0" timeOffset="3626.82">6032 2752 0,'0'0'0,"0"-21"0,0-1 0,0 1 15,0 0-15,0 42 32,0 0-17,0 1-15,0-1 0,0 21 16,0-21-16,0 22 0,0-1 0,0 0 15,0 1-15,0-1 0,-21 21 0,21-20 16,0 20-16,0 1 16,-21 20-16,21-20 0,-21 21 0,0-22 15,21 22-15,0-22 0,-21 22 0,21 0 16,-22-1-16,22 1 0,-21-22 16,21 22-16,0 0 0,0-22 0,0 1 15,0-1-15,0 1 0,0-22 16,0 0-16,0 1 0,0-22 0,0 0 15,0 0-15,0 0 0,0 1 0,21-44 47,-21 1-47,22 0 0,-1 0 0,-21 0 16,21-22-16,-21 1 0,0 0 0,21-1 16,0 1-16</inkml:trace>
  <inkml:trace contextRef="#ctx0" brushRef="#br0" timeOffset="3974.62">6054 3048 0,'0'0'0,"0"-42"16,-22-22-16,22 43 16,0 0-16,0 0 0,0 0 0,0-1 15,0 1-15,0 0 0,0 0 16,0 0-16,22 21 15,-1 0-15,0-21 0,0 21 0,0 0 16,0 0-16,22 0 0,-22 0 16,21 0-16,-21 0 0,1 21 0,-1-21 15,0 21-15,0 0 0,0 0 16,-21 0-16,0 1 0,0 20 0,0-21 16,-21 0-16,0 0 0,0 1 15,0-1-15,-1 0 0,1 0 0,-21-21 16,21 21-16,0 0 0,-22-21 15,22 0-15,0 22 0,0-22 16,0 0-16,-1 21 16,1-21-16,0 0 15,0 0-15</inkml:trace>
  <inkml:trace contextRef="#ctx0" brushRef="#br0" timeOffset="4575.27">2519 3556 0,'0'0'0,"-21"0"0,-22 0 16,22 0-16,0 0 15,0 0-15,42 0 63,0 0-63,21 0 0,1 0 0,20 0 15,-20 0-15,20 0 0,1 0 16,20 0-16,-20 0 0,20 0 0,22 0 16,0 0-16,0 0 0,21 0 15,-21 0-15,21 0 0,0 0 0,0 0 16,21-21-16,-21 21 0,21 0 15,0 0-15,0 0 0,-21-21 16,0 21-16,22 0 0,-44 0 0,22-21 16,-21 21-16,0 0 0,0 0 15,-21-22-15,-1 22 0,1 0 0,-22 0 16,1-21-16,-22 21 0,1 0 16,-22 0-16,0 0 0,0-21 0,-42 21 31,-21 0-16,20 0-15,-20 0 0,21 0 16,-21 0-16,-22 0 0,22 0 0,-22 0 16</inkml:trace>
  <inkml:trace contextRef="#ctx0" brushRef="#br0" timeOffset="5123.18">2265 3725 0,'0'0'0,"-21"0"0,-1 0 15,44 0 32,-1 0-47,0 0 0,0 0 16,21 0-16,-20 22 0,20-22 16,21 0-16,-20 0 0,20 0 0,22 0 15,-22 0-15,22 0 0,0 0 16,-1 0-16,22 0 0,0 0 0,21 0 15,0 0-15,0 0 16,0 0-16,0-22 0,21 22 0,0 0 16,1 0-16,-1-21 0,0 21 15,0-21-15,0 21 0,0 0 0,-21 0 16,-21-21-16,21 21 0,-21-21 16,0 21-16,-21 0 0,-1-21 0,-20 21 15,-1 0-15,1-22 0,-22 22 0,-21 0 16,22-21-16,-22 21 0,-21-21 31,-21 21-15,-1 0-1,1 0-15,0 0 16,0 0-16,-21 0 16,20 21-16</inkml:trace>
  <inkml:trace contextRef="#ctx0" brushRef="#br0" timeOffset="7395.42">2730 5122 0,'0'-21'32,"0"0"-32,22 0 15,-1 21-15,0-21 16,0 0-16,0-1 0,22 1 0,-22-21 15,0 21-15,0-22 0,0 22 16,0-21-16,1 21 0,-1-22 0,-21 22 16,0 0-16,0-21 15,21 21-15,-21-1 0,0 1 0,-21 0 16,0 21-16,-1 0 16,1 0-16,-21 0 0,21 0 0,-22 21 15,1-21-15,-21 21 0,20 1 16,1-1-16,-22 0 0,22 0 0,0 0 15,-1 0-15,22 1 0,0-1 16,21 21-16,0-21 0,0 0 16,0 22-16,0-22 0,42 21 0,-20-21 15,20 22-15,-21-22 0,21 21 16,1-21-16,-1 22 0,0-22 0,1 21 16,-1 1-16,-21-22 0,22 21 15,-22 0-15,0-20 0,-21 20 16,0-21-16,0 21 0,0-20 0,0 20 15,0-21-15,-42 0 0,20 0 16,1 1-16,0-22 0,-21 21 0,-1-21 16,1 0-16,0 0 0,-1 0 15,1 0-15,0 0 0,-1-21 16,22 21-16,-21-22 0,0 1 0,-1 0 16,22-21-16,-21 21 0,21-1 15,-22-20-15,22 21 0,0 0 0,0-22 16,0 22-16,21 0 15,0 0-15,0 42 32,21 0-32,0 0 0,0 1 0,21-1 15,-20 0-15,-1 0 0,21 21 16,-21-20-16,22-1 0,-22 21 0,21-21 16,-21 0-16,22 22 0,-22-22 15,21 0-15,-21-21 0,22 21 16,-22-21-16,21 0 0,0 0 0,-20 0 15,20 0-15,0 0 0,-21 0 16,22-21-16,-1 0 0,-21 0 0,22 0 16,-1-1-16,-21-20 0,21 21 15,-20-21-15,20 20 0,-21 1 16,0-21-16,22 21 0,-43 0 0,21-22 16,0 22-16,-21 0 0,0 0 15,0 42 16,0 0-31,0 0 16,0 0-16,0 1 0,0-1 16,0 0-16,0 0 0,0 0 0,0 0 15,21 1-15,0-1 0,0-21 16,1 21-16,-1-21 0,0 0 0,0 0 16,21 0-16,-20 0 0,-1 0 15,21-21-15,0 21 0,-20-21 16,20-1-16,-21 1 0,0 0 15,0 0-15,1 0 0,-1 0 0,0-1 16,-21 1-16,0 0 0,0 0 16,0 0-16,0 0 0,0-1 15,0 1 1,0 42 0,0 1-16,0 20 15,0-21-15,0 0 0,21 22 16,-21-22-16,0 21 0,21 0 0,-21 1 15,0 20-15,0-20 0,0 20 16,21-21-16,-21 22 0,0-1 16,22 1-16,-22-1 0,0 1 0,0-1 15,0 22-15,21 0 0,-21-22 16,21 22-16,-21-22 0,0 1 0,0 21 16,0-22-16,0 1 0,0-22 0,0 21 15,0-20-15,0-1 0,0 0 16,0 1-16,-21-1 0,21-21 0,-21 0 15,-1 22-15,1-43 0,0 21 16,0 0-16,0-21 0,0 0 0,-1 0 16,1 0-16,-21-21 0,21 21 15,0-42-15,-22 20 0,22 1 16,0-21-16,21 0 0,-21-22 0,21 1 16,0-1-16,0 1 0,0-22 0,0 0 15,0 1-15,21-1 0,0-21 16,0 21-16,0 1 0,22-1 0,-22-21 15,21 22-15,1-1 0,-1 0 16,0 22-16,1-1 0,-1 1 0,0-1 16,1 22-16,-1-22 0,-21 43 15,21-21-15,-20 21 0,-1 0 0,0-1 16,0 22-16,0 0 0,0 0 16,1 22-1,-22-1-15,21 0 0,-21 0 16,0 0-16,0 0 0,0 1 15,0 20-15,0-21 0,0 0 0,0 0 16,0 1-16,0-1 16,0 0-16,0-42 47,0 0-47,0-1 15,21 22-15,-21-21 0,21 0 0,-21 0 16,0 0-16,0 0 0,21-22 15,0 22-15,-21 0 0,22 21 16,-22-21-16,21 0 0,0 21 16,0 0-1,0 0-15,0 21 0,-21 0 16,0 0-16,22 0 0,-22 0 0,21 1 16,-21-1-16,21 0 0,-21 0 15,0 0-15,21 0 0,0-21 0,-21 22 16,21-1-16,1-21 0,-22 21 15,21-21-15,0 0 0,0 0 16,0 0-16,0 0 0,1 0 16,-1-21-16,0 21 0,0-21 15,0-1-15,0 1 0,1 0 0,-22 0 16,21 0-16,0 0 0,0-1 16,-21-20-16,21 21 0,-21-21 0,21-1 15,1 1-15,-22 0 0,0-22 16,0 22-16,21-1 0,-21 1 0,0 0 15,0 21-15,0-1 0,0 1 16,0 0-16,0 0 0,0 42 16,0 0-16,0 0 15,0 22-15,-21-1 0,21-21 16,0 22-16,0-1 0,0 0 0,0 1 16,-22-1-16,22 0 15,0 1-15,0-1 0,0 0 0,0-21 16,0 22-16,0-22 0,0 0 0,22 0 15,-22 0-15,0 1 0,21-22 16,-21 21-16,21-21 0,0 0 16,0 0-16,0 0 15,1 0-15,-1-21 0,0-1 16,-21 1-16,21 21 16,-21-21-16,0 0 0,0 0 0,21 0 15,-21-1-15,0-20 0</inkml:trace>
  <inkml:trace contextRef="#ctx0" brushRef="#br0" timeOffset="7629.29">5016 5144 0,'22'0'31,"-1"0"-15,0 0-16,-21-22 0,21 22 0,0 0 15,0-21-15,1 0 0,-1 21 16,0 0-16,0 0 0,-21-21 16,21 21-16,0 0 0,1 0 0,-1 0 15,0 0 1</inkml:trace>
  <inkml:trace contextRef="#ctx0" brushRef="#br0" timeOffset="8712.66">5948 5313 0,'0'0'0,"42"-42"15,-42 20-15,0 1 16,0 0-16,0 0 0,0 0 16,0-22-16,0 22 0,-21 0 0,0 0 15,0 0-15,-1 21 0,1-21 16,0 21-16,0 0 0,-21 0 0,20 0 16,-20 0-16,21 21 0,-21 0 15,20 0-15,1 0 0,0 22 0,-21-22 16,21 21-16,21-21 0,-22 22 0,22-22 15,-21 21-15,21-21 16,0 22-16,0-22 0,0 0 0,0 0 16,0 0-16,0 0 0,21-21 15,1 22-15,-1-22 0,0 0 0,0 0 16,0 0-16,0 0 0,22 0 0,-22 0 16,0-22-16,0 22 0,0-21 15,1 0-15,-1 21 0,0-21 0,0 0 16,0 0-16,0-1 0,-21 1 15,22 0-15,-1-21 0,-21 21 0,21-1 16,-21-20-16,0 21 0,21 0 0,-21 0 16,0-1-16,21 22 0,-21 22 31,0-1-31,0 0 16,0 0-16,0 0 0,0 0 15,0 1-15,0-1 0,0 0 0,0 21 16,21-21-16,-21 1 0,0-1 15,22 0-15,-22 0 0,21-21 16,0 0-16,0 0 16,0 0-1,0 0-15,-21-21 16,22 21-16,-1-21 0,-21 0 0,21 21 16,0-22-16,0 1 15,0 0-15,1 0 0,-1 0 0,0 0 16,0-22-16,0 43 0,0-21 15,22 0-15,-22 0 0,0 21 0,0 0 16,0 0-16,1 0 0,-1 0 0,0 0 16,0 21-16,-21 0 15,0 0-15,0 0 0,0 1 0,0-1 16,0 0-16,-21 0 0,0 0 16,21 0-16,-21 1 0,21-1 0,-22 0 15,1 0-15,21 0 0,0 0 16,-21-21-1,42-21 17,0 21-17,-21-21-15,22 0 0,-1 0 0,0 0 16,0-1-16,-21 1 0,21 0 16,0 0-16,1-21 0,-1 20 0,0 1 15,-21-21-15,21 21 0,-21 0 0,21-1 16,-21 44 15,0-1-31,-21 21 0,21-21 16,-21 22-16,21-22 0,0 21 15,-21-21-15,21 22 0,0-22 0,0 0 16,0 0-16,0 0 0,0 0 16,0 1-16,21-1 0,0 0 0,0-21 15,0 0-15,1 0 0,20 0 0,-21 0 16,21 0-16,-20 0 0,20 0 15,-21 0-15,0-21 0,22 21 0,-22-21 16,0-1-16,0 22 0,0-21 0,0 0 16,-21 0-16</inkml:trace>
  <inkml:trace contextRef="#ctx0" brushRef="#br0" timeOffset="9254.36">3302 5906 0,'0'0'0,"-42"21"0,-22-21 16,22 0-16,-1 21 0,22-21 16,0 0-16,-21 21 0,21-21 15,21 21-15,0 0 16,21 1 0,21-22-16,-21 0 0,43 0 15,-1 21-15,1-21 0,20 0 0,1 0 16,21 0-16,0 0 0,0 0 15,21 0-15,0 0 0,0 0 0,0 0 16,21 0-16,0 0 0,-21 0 16,21-21-16,0 21 0,0 0 15,1 0-15,-1-22 0,0 22 0,0-21 16,0 21-16,-21-21 0,21 21 0,-21-21 16,22 21-16,-22 0 0,0-21 15,-22 21-15,1 0 0,-21-21 0,0 21 16,-22 0-16,1-22 0,-22 22 0,0 0 15,-21 0-15,1 0 0,-1 0 16,-21-21-16,0 0 47,0 0-47,0 0 16,0 0-16</inkml:trace>
  <inkml:trace contextRef="#ctx0" brushRef="#br0" timeOffset="9658.12">8213 5038 0,'0'0'0,"-22"21"16,44-42 31,-22 0-16,0-1-16,-22 22 1,1 0 0,0 22-16,0-1 0,21 0 15,0 0 1,-21 0-16,21 0 16,0 1-16,21-22 15,0 0 1</inkml:trace>
  <inkml:trace contextRef="#ctx0" brushRef="#br0" timeOffset="9955.95">8213 5525 0,'0'0'0,"0"21"0,0 0 15,21-21 1,0 0-16,0-21 16,-21 0-1,0-1-15,0 1 16,-21 21 0,0 0-1,0 0-15,-1 0 16,1 0-16,21 21 15,0 1-15,0-1 16,0 0 0,-21-21-16</inkml:trace>
  <inkml:trace contextRef="#ctx0" brushRef="#br0" timeOffset="11438.62">3641 8297 0,'0'0'0,"0"22"0,0-1 16,0 0 0,21-21-1,0 0-15,0 0 0,0 0 16,0 0-16,22-21 0,-1 21 15,0-21-15,1-1 0,-1 1 0,0 0 16,1 0-16,-1-21 0,0 20 16,1 1-16,-1-21 0,22 0 0,-22-1 15,-21 22-15,21-21 0,1-1 0,-1 1 16,-21 0-16,0-1 0,1 1 16,-1 0-16,-21-1 0,0 1 0,0 21 15,0-21-15,0-1 0,0 1 16,0 0-16,0-1 0,-21 22 0,-1 0 15,1 0-15,21 0 0,-21 21 16,0 0-16,0 0 0,0 21 16,-1 0-16,1 0 0,0 21 15,21 1-15,0-1 0,-21 22 16,21-1-16,-21-21 0,21 22 0,-21-1 16,21 22-16,0-21 0,0 20 15,-22 1-15,22 0 0,-21-1 0,21 1 16,0 0-16,-21-1 0,21 1 0,0 21 15,0-22-15,0 1 0,0 0 16,0 21-16,0-22 0,-21 1 0,21 0 16,0-1-16,-21 1 15,21 0-15,0-1 0,0-20 0,0-1 0,0 1 16,0-22-16,0 22 0,0-43 0,0 21 16,21-21-16,0-21 15,0 0-15,0 0 0,1 0 0,-1-21 16,0 0-16,0 0 0,21-22 0,-20 22 15,20-42-15,-21 20 0,21 1 16,-20-21-16,-1-1 0,0 1 0,0 20 16,-21-20-16,21-1 0,-21 1 0,0-1 15,0 1-15,0-1 0,-21 1 16,-21-1-16,21 1 0,-1 20 0,-20-20 16,0 21-16,-1-22 0,22 22 15,-21 21-15,0-22 0,20 22 0,-20 0 16,21 0-16,0 0 0,0 21 0,21-22 15,0 1 17,21 0-32,21 21 0,-21-21 15,43 0-15,-22 0 0,22-1 16,-1-20-16,1 21 0,-1-21 0,1-1 16,-22 1-16,21 0 0,-20-1 15,-1 1-15,0 0 0,1-1 0,-22 22 16,0-21-16,0 21 0,0-1 15,-21 1-15,0 0 0,0 0 0,0 0 16,-21 21 15,0 0-31,0 0 0,21 21 0,-21 0 16,21 0-16,-21 0 0,21 22 0,0-1 16,0-21-16,0 22 0,0-1 15,0 0-15,0-21 0,0 22 0,0-22 16,0 21-16,0-21 0,21 1 15,0-22-15,-21 21 0,21 0 0,0-21 16,0 0-16,22 0 0,-22 0 0,0 0 16,0-21-16,0 0 0,22-1 15,-22 1-15,0 0 0,0 0 0,0 0 16,22-22-16,-22 22 16,-21-21-16,21 21 0,-21-22 0,0 1 15,0 0-15,0-1 0,0 22 0,0-21 16,-21 0-16,0 20 0,0 1 15,-1 0-15,-20 0 0,21 0 0,0 21 16,0 0-16,-22 0 0,22 0 16,0 0-16,-21 0 0,20 21 0,1 0 15,0 0-15,0 0 0,21 1 0,0 20 16,0-21-16,0 0 0,0 22 16,0-22-16,0 0 0,21 21 0,0-21 15,0 1-15,1-1 0,-1 0 16,0-21-16,0 21 0,21 0 15,-20-21-15,20 0 0,-21 0 0,21 0 16,1 0-16,-1 0 0</inkml:trace>
  <inkml:trace contextRef="#ctx0" brushRef="#br0" timeOffset="11875.37">5630 7938 0,'0'0'0,"0"-22"0,0 1 0,0 0 16,0 0-16,0 0 15,0 0-15,0-1 0,21 1 16,1 21-16,-1 0 0,0-21 16,0 21-16,21 0 15,-20 0-15,20 0 0,0 0 0,1 0 16,-22 0-16,21 0 0,0 21 0,-20 0 16,-1 1-16,21 20 0,-21-21 15,-21 21-15,0-20 0,0 20 0,0 0 16,0 1-16,0-1 0,0 0 0,0-21 15,-21 22-15,21-22 0,-21 21 16,0-21-16,0 1 0,-1-1 0,1-21 16,21 21-16,-21-21 15,0 0-15,21-21 16,0 0-16,0-1 0,0 1 16,0 0-16,0 0 15,21-21-15,0 20 0,-21-20 0,21 0 16,1-1-16,-22 1 0,21 0 0,0 21 15,0-22-15,-21 22 0,21-21 16,0 21-16,1-1 0,-1 1 0,-21 0 16,21 0-16,0 21 0,-21-21 15,21 21-15,0 0 16,1-21-16,-1 21 0,0-22 0,0 22 16,21-21-16</inkml:trace>
  <inkml:trace contextRef="#ctx0" brushRef="#br0" timeOffset="12542.98">8191 6858 0,'0'0'0,"22"-21"16,-22 0-16,0 0 16,0-1-16,0 1 0,0 0 0,0 0 15,0 0-15,-22 21 16,1-21-16,21-1 0,-21 22 0,0 0 15,0 0-15,-22 0 0,22 0 16,-21 0-16,21 0 0,-22 22 0,-20 20 16,21-21-16,-22 21 0,22 1 0,-22-1 15,1 22-15,20-1 0,-20 22 16,-1-1-16,22 1 0,-21 0 0,20 21 16,-20-22-16,20 22 0,-20 0 15,21 0-15,-1-22 0,1 22 0,0 0 16,20 0-16,1-21 0,0 20 0,21-20 15,0 0-15,0-1 16,0 1-16,0 0 0,21-22 0,0 22 16,1-43-16,20 22 0,-21-22 0,21 0 15,-20 1-15,20-22 0,0 21 16,1-42-16,-1 21 0,0-21 0,1 0 16,-1 0-16,0-21 0,1 21 0,-1-21 15,0-21-15,1 21 0,-1-22 16,0 22-16,1-42 0,-1 20 0,0 1 15</inkml:trace>
  <inkml:trace contextRef="#ctx0" brushRef="#br0" timeOffset="13482.45">8445 7895 0,'0'-21'0,"0"0"15,0 0-15,0 0 16,0-1-16,0 1 0,-21 0 16,21 0-16,-21 0 0,21 0 15,0-1-15,-21 22 0,0-21 16,0 0-16,-1 0 0,1 21 0,0 0 15,0 0-15,0 0 0,0 0 16,-22 0-16,22 0 0,-21 21 0,21-21 16,-22 42-16,1-20 0,21-1 15,-22 21-15,22 0 0,-21 1 16,21 20-16,0-20 0,21-1 0,0 0 16,0 1-16,0-1 0,0 0 0,0 1 15,0-22-15,21 0 0,0 0 16,0 0-16,0-21 0,0 0 0,22 0 15,-22 0-15,21 0 0,1-21 16,-1 21-16,0-21 0,-21-21 0,22 20 16,-1-20-16,0 21 0,1-21 0,-1-1 15,-21 1-15,22-22 0,-1 22 16,0 0-16,-21-22 0,22 1 0,-22-1 16,0 1-16,0-1 15,0 1-15,-21-1 0,0 1 0,22-1 16,-22 22-16,0-22 0,0 22 0,0 21 15,0 0-15,0 0 0,0-1 16,-22 22-16,1 22 0,0 20 16,21-21-16,0 21 0,-21 22 15,21-1-15,-21 1 0,21-1 0,-21 1 16,21-1-16,0 1 0,0-22 16,0 22-16,0-1 0,0 1 0,0-22 15,0 22-15,0-22 0,0 0 0,21 1 16,0-22-16,0 0 15,0 0-15,0 0 0,1 0 0,-1 1 16,0-22-16,0 0 0,0 0 16,0 0-16,1 0 0,-1-22 0,0 1 15,0 0-15,0 0 0,0 0 0,1 0 16,-1-1-16</inkml:trace>
  <inkml:trace contextRef="#ctx0" brushRef="#br0" timeOffset="13871.3">8975 7747 0,'0'21'15,"0"0"-15,0 1 16,21-22 0,0 0-16,0 0 0,0 0 0,0 0 15,1-22-15,-1 22 0,0-21 16,21 0-16,-21 21 0,1-21 0,-1 21 15,0-21-15,0 0 0,-21-1 16,0 1-16,0 0 16,0 0-16,-21 21 15,0 0 1,0 0-16,-1 0 0,1 21 0,0 0 16,0 0-16,0 1 0,0 20 15,-1-21-15,1 21 0,0-20 16,21 20-16,0 0 0,0-21 0,0 22 15,0-1-15,0-21 0,0 0 0,0 22 16,0-22-16,21 0 0,0 0 16,1 0-16,20-21 0,-21 0 15,0 0-15,0 0 0,1 0 16,20 0-16,-21-21 0,64 0 0,-43 0 16</inkml:trace>
  <inkml:trace contextRef="#ctx0" brushRef="#br0" timeOffset="17178.84">9821 7641 0,'0'0'0,"0"-21"15,-21 21 1,0 0-16,0 0 0,0 0 16,-1 0-16,1 0 0,0 21 15,0 0-15,0 1 0,0-1 0,-1 0 16,1 0-16,21 0 0,0 22 15,-21-22-15,21 21 0,0-21 0,0 22 16,0-22-16,0 21 0,0-21 0,0 0 16,0 1-16,0-1 0,21 0 15,0 0-15,1 0 0,-1-21 16,0 0-16,21 0 0,-21 0 16,22 0-16,-22 0 0,21-21 0,1 0 15,-22 21-15,21-21 0,0-22 0,1 22 16,-22 0-16,21-21 0,-21 21 15,22-22-15,-22 1 0,0 0 0,0-1 16,0 1-16,1-22 0,-1 22 0,0 0 16,0-22-16,0 22 0,-21-22 15,0 22-15,0 0 0,0-1 0,0 1 16,0 0-16,0 21 0,0-1 16,0 1-16,0 0 0,-21 21 15,0 21-15,21 22 16,-21-22-16,21 21 0,0 0 15,0 22-15,0-22 0,0 1 0,-21 20 16,21-21-16,0 1 0,-22-1 0,22 0 16,0 1-16,0-1 0,0 0 15,0 1-15,0-1 0,0 0 0,0-20 16,0 20-16,22-21 0,-1 0 0,0 22 16,0-43-16,-21 21 0,21 0 15,0-21-15,22 0 0,-22 0 0,0 0 16,0 0-16,0 0 0,1 0 0,20-21 15,-21 21-15,0-21 16,22-1-16,-22 1 0,0 0 0,0 0 16,0 0-16,0 0 0,-21-1 0,0-20 15,22 21-15,-22-21 0,0 20 16,0 1-16,0-21 0,0 21 0,0 0 16,0-1-16,0 1 0,0 0 0,-22 21 15,1 0-15,0 0 0,0 0 16,0 0-16,0 0 0,-1 21 15,1 0-15,0 1 0,21-1 0,-21 0 16,0 0-16,21 0 0,-21 0 16,21 1-16,0 20 0,0-21 0,0 0 15,0 0-15,0 1 0,0-1 16,0 21-16,0-21 16,0 0-16,0 1 0,0-1 15,21-21-15,0 0 0,0 0 16,0 0-16,0-21 15,1-1-15,-1 22 0,-21-21 0,21 0 16,0 0-16,0 0 0,-21 0 16,0-1-16,21 1 0,-21 0 0,22 0 15,-22 0-15,0-22 0,0 22 0,0 0 16,0 0-16,0 0 0,0 0 16,0 42 15,0 0-31,0 0 15,0 0-15,0 0 0,0 1 16,0-1-16,0 0 0,0 0 0,0 21 16,0-20-16,21-1 0,0 0 0,0 0 15,0 0-15,22 0 16,-22-21-16,0 0 0,0 22 0,0-22 16,0 0-16,1 0 0,20 0 15,-21 0-15,21-22 0,-20 22 0,20-21 16,-21 0-16,0 0 0,22 0 0,-22 0 15,0-1-15,0 1 16,0 0-16,-21 0 0,0 0 0,21 0 16,-21-1-16,0 1 0,0 0 0,0 0 15,-21 42 17,21 0-32,-21 0 15,21 1-15,-21-1 0,21 0 16,0 0-16,0 0 0,0 0 0,0 1 15,0 20-15,0-21 0,0 0 0,21 0 16,0 1-16,0-1 16,1-21-16,-1 0 0,0 21 15,0-21-15,0 0 0,0 0 0,1 0 16,-1 0-16,0 0 0,0 0 16,21-21-16,-20 0 0,-1 21 0,0-22 15,0 1-15,0 21 0,0-21 0,22-21 16,-22 21-16,0-1 0,0 1 15,22-21-15,-22 21 0,21-22 0,-21 22 16,22 0-16,-22-21 0,0 21 0,21-1 16,-21 1-16,1 21 0,-1 0 15,0-21-15,0 21 0,-21 21 16,0 0-16,0 1 16,0-1-16,0 0 15,0 0-15,0 0 0,0 0 0,0 1 16,0-1-16,0 0 0,0 0 15,0 0-15,21-21 16,0 0 0,-21-21-1,0 0 1,22 0-16,-22 0 16,0-1-16,0 1 0,0 0 15,0 0-15,0 0 0,0 0 16,-22-1-16,1 22 0,0 0 15,0 0-15,0 0 16,0 0-16,-22 0 0,22 0 16,0 0-16,-21 22 0,20-1 0,1-21 15,0 21-15,0 21 0,0-21 0,0 1 16,-1-1-16,22 21 0,0-21 16,0 0-16,-21 1 0,21 20 0,0-21 15,0 0-15,0 0 0,0 1 16,21-1-1,1-21-15,-1 0 16,0 0-16,0 0 16,0-21-16,0-1 0,1 1 15,-1 21-15,0-21 0,0 0 0,-21 0 16,21 0-16,0-1 0,1 1 16,-22-21-16,21 21 0,0 0 0,0-1 15,-21 1-15,0 0 0,0 0 0,21 21 16,-21 21 15,0 0-31,0 0 0,0 1 0,0 20 16,0-21-16,0 0 0,0 22 15,0-22-15,0 0 0,0 21 0,0-21 16,21 1-16,-21-1 0,22-21 0,-1 21 16,0-21-16,0 0 15,0 21-15,0-21 0,1 0 0,-1 0 16,21 0-16,-21 0 0,0-21 0,22 21 15,-22-21-15,0 0 0,21-1 16,-20 1-16,20 0 0,-21-21 0,21 21 16,-20-22-16,20 1 0,43-149 15,-64 128 1,0 21-16,0-43 0,0 21 0,-21 1 16,0-1-16,0 22 0,0-21 15,0 20-15,0 1 0,0 21 0,0 0 16,0-1-16,-21 22 15,0 0-15,0 0 0,0 22 16,21-1-16,-22 0 0,22 21 16,-21 1-16,0-1 0,21 0 15,-42 43-15,21-22 0,21-20 0,0 20 16,0-20-16,0-1 0,0 0 0,0 1 16,0-1-16,0 0 0,0 1 15,0-1-15,0-21 0,0 21 0,0 1 16,21-22-16,0 0 0,0 0 0,0 0 15,0 1-15,1-1 0,-1-21 16,0 0-16,21 0 0,-21 0 0,1 0 16,-1 0-16,21-21 0,-21-1 15,22 22-15,-22-21 0,21 0 16,-21 0-16,0-21 0,22 20 0,-22 1 16,0-21-16,0 21 0,0 0 0,1-22 15,-1 22-15,0 0 0,-21 0 16,0 0-16,0-1 0,0 44 31,0-1-15,0 21-16,0-21 0,0 0 0,0 1 15,-21 20-15,21-21 0,0 21 16,0-20-16,0-1 0,0 0 0,0 0 16,0 0-16,21 0 0,-21 1 0,21-22 15,0 0-15,0 0 16,1 0-16,-1 0 0,0 0 15,0-22-15,0 22 0,0-21 0,1 0 16,-1 0-16,0 0 0,0 0 16,0-1-16,0 1 0,1 0 0,-1 0 15,0-21-15,0 20 0,0 1 0,-21 0 16,21 0-16,1 0 16,-22 42 15,0 0-31,0 0 15,-22 0-15,22 1 0,0-1 0,0 0 16,0 0-16,0 0 0,0 0 0,0 1 16,0-1-16,0 0 15,0 0-15,22-21 16,-1 0 0,0 0-16,0-21 15,-21 0-15,21 0 0,-21-1 16,21 1-16,-21 0 15,0 0-15,0 0 0,0 0 0,0-1 16,0 1-16,-21 0 0,0 0 0,0 0 16,0 21-16,0-21 15,-1 21-15,1 0 16,0 0-16,42 0 47,0 0-47,1 0 0,-1 0 15,0 0-15,0-22 0,21 22 16,-20 0-16,20-21 0,0 21 0,1 0 16,-22 0-16,21 0 0,-21 0 15,0 0-15,1 0 0,-1 0 0,0 0 16,0 0-16,-21 21 0,0 1 16,0-1-16,0 0 15,0 0-15,0 0 0,0 0 16,0 1-16,-21-1 0,0 0 0,21 0 15,-21 21-15,21-20 0,-22-1 16,22 0-16,0 0 0,0 0 16,-21-21-16,21 21 0,0-42 47,0 0-32,0 0-15,0 0 0,0 0 16,0-1-16,21 1 0,1 0 0,-22 0 15,21-21-15,0 20 0,0-20 16,21 21-16,-20-21 0,-1 20 16,21-20-16,0 21 0,1-21 0,-1 20 15,-21 1-15,0 21 0,22-21 0,-22 21 16,0 0-16,0 0 0,0 0 16,1 21-16,-1-21 0,-21 21 0,0 1 15,0 20-15,0-21 0,0 0 0,0 22 16,0-22-16,0 21 0,0-21 15,-21 22-15,-1-22 0,1 0 0,21 21 16,-21-21-16,0 1 0,21-1 16,0 0-16,-21-21 0,0 21 15,21 0-15,-22-21 0,22 21 16,0-42 15,0 0-15,0 0-16,0 0 0,0 0 15,-21-1-15,21 1 0,0 0 0</inkml:trace>
  <inkml:trace contextRef="#ctx0" brushRef="#br0" timeOffset="17410.72">14182 7133 0,'0'0'0,"0"21"31,-22-21-15</inkml:trace>
  <inkml:trace contextRef="#ctx0" brushRef="#br0" timeOffset="17695.57">12636 7430 0,'0'0'15,"-21"0"-15,-21 0 16,63 0 0,0 0-16,0 0 0,1 0 15,20 0-15,-21 0 0,21 0 16,1-22-16,20 22 0,-20 0 0,-1 0 16,0-21-16,22 21 0,-22 0 15,0 0-15,-20-21 0,20 21 0,-21 0 16,0 0-16,0 0 0,1-21 0,-1 21 15,-21-21 1,21 0-16</inkml:trace>
  <inkml:trace contextRef="#ctx0" brushRef="#br0" timeOffset="18403.15">16531 7408 0,'0'22'16,"0"-1"-16,0 0 15,21-21 1,0 0-16,1 0 16,-1-21-16,0 0 15,-21-1-15,0 1 16,-21 0 0,0 21-16,-1 0 15,1 0-15,0 0 0,0 0 0,0 0 16,0 0-16,-1 0 0,1 0 15,21 21 1,0 0-16,0 1 16,0-1-1,21-21-15,1 0 0,-22 21 0,21-21 16,0 0-16,-21 21 0,21-21 16,0 0-16,-21 21 0,21-21 15,1 0-15,-22 21 16</inkml:trace>
  <inkml:trace contextRef="#ctx0" brushRef="#br0" timeOffset="18512.09">16489 7832 0,'0'0'15,"-21"0"-15</inkml:trace>
  <inkml:trace contextRef="#ctx0" brushRef="#br0" timeOffset="18890.91">16616 8170 0,'-43'22'0,"1"-1"16,0 0-16,-1 0 0,22 0 0,-21 0 16,0 1-16,20-22 0,1 0 0</inkml:trace>
  <inkml:trace contextRef="#ctx0" brushRef="#br0" timeOffset="20355.14">16531 8001 0,'0'21'63,"0"0"-48,0 1 16,21-22 1,-21-22-32,0 1 15,21 21-15,-21-21 0,22 0 16,-1 0-16,-21 0 16,21-1-16,0 22 15,-21-21-15,0 42 31,0 1-31,0-1 16,0 0-16,0 0 0,0 0 16,-21 0-16,0 1 15,0-22 1,-1-22 15,22 1-15,0 0-16,0 0 15,0 0-15,0 0 16,0-1-16,0 1 16,0 0-1,22 21-15,-1 0 0,0 0 16,-21 21 0,21-21-16,-21 21 0,0 1 0,21-22 15,-21 21-15,21 0 16,-21 0-16,22 0 0,-22 0 15,0 1-15,0-1 0,-22 0 16,1 0-16,0 0 0,-21 0 16,21 1-16,-22 20 0,-20-21 0,20 21 15,1-20-15,-21-1 0,20 21 0,1-21 16</inkml:trace>
  <inkml:trace contextRef="#ctx0" brushRef="#br0" timeOffset="24354.69">17801 6795 0,'21'0'0,"0"0"15,1-22-15,-1 1 16,0 21-16,-21-21 15,21 0-15,-21 0 0,21 0 16,-21-1-16,0 1 0,0 0 0,0 0 16,0 0-16,0 0 15,0-1-15,-21 1 0,0 21 0,0 0 16,0 0-16,-1 0 0,1 0 16,0 0-16,-21 21 0,21 1 0,-22 20 15,22-21-15,-21 21 0,-1 1 16,1-1-16,0 22 0,-1-22 0,-20 21 15,21 1-15,-1-1 0,22 1 16,-21-1-16,21 22 0,-22-21 16,43-1-16,0 1 0,0-1 0,0-21 15,0 1-15,0 20 0,21-42 16,22 22-16,-22-1 0,21-21 0,1 0 16,-1 1-16,21-1 0,-20-21 0,-1 0 15,22 0-15,-22 0 0,21 0 16,-20 0-16,-1 0 0,0 0 0,1-21 15,-22-1-15,21 1 0,-21 0 16,1 0-16,20 0 0,-21 0 16,0-22-16,-21 22 0,21-21 0,1 21 15,-22-22-15,0 22 0,0-21 16,0 21-16,0-1 0,0 1 0,0 0 16,0 42-1,-22 0 1,22 1-16,-21-1 0,21 21 0,-21-21 15,0 0-15,21 22 0,0-22 16,0 21-16,0-21 0,0 1 0,0-1 16,0 21-16,0-21 0,0 0 15,21 1-15,0-1 0,22-21 16,-22 0-16,21 0 0,-21 0 16,22 0-16,-1 0 0,-21 0 15,21 0-15,1-21 0,-1 21 0,-21-22 16,22 1-16,-1 0 0,-21 0 0,21 0 15,-20 0-15,-1-1 0,0 1 16,0-21-16,-21 21 0,0-22 0,0 22 16,0-21-16,0 0 0,0-1 15,0 1-15,-21 0 0,0 20 0,-22-20 16,22 21-16,-21 0 0,21 21 16,-22 0-16,22 0 0,-21 0 0,0 0 15,-1 0-15,22 42 0,-21-21 0,-1 0 16,22 22-16,0-1 0,0-21 15,21 22-15,0-1 0,0 0 16,0-21-16,0 22 0,21-22 0,0 0 16,0 21-16,1-20 0,20-22 15,0 21-15,1-21 0,-22 0 0,42 0 16,-20 0-16,-1 0 0,0 0 16,1 0-16,-1 0 0,21-21 0,-41-1 15,20 22-15,0-21 0,1 0 0,-22 0 16,0 0-16,0 0 0,0-22 15,0 22-15,-21 0 0,0-21 0,0 20 16,22 1-16,-22-21 0,0 21 16,0 0-16,-22 42 31,22 0-31,0 0 16,-21 21-16,21-20 0,-21 20 0,21-21 15,0 0-15,0 22 0,0-22 16,0 0-16,0 21 0,0-21 0,0 1 15,-21-1-15,21 0 0,0 0 32,0-42-17,0 0 1,21 0-16,-21-1 16,21 1-16,0 0 0,-21 0 0,22-21 15,-1 20-15,-21-20 0,21 21 16,0-21-16,0 20 0,-21 1 0,21-21 15,1 21-15,-1 0 16,0 21-16,-21 21 16,21 0-16,0-21 0,-21 21 0,21 21 15,-21-20-15,22-1 0,-1 0 16,-21 21-16,21-21 0,0 1 0,0-1 16,0 0-16,1 0 0,-1 0 15,0 0-15,0-21 0,0 22 0,0-22 16,1 0-16,-1 0 0,0 0 0,0 0 15,0 0-15,0 0 0,1 0 16,-1 0-16,0-22 0,0 1 16,0 21-16,0-21 0,-21 0 0,22 0 15,-1 0-15,21-22 0,-21 22 16,0-21-16,1 21 0,20-22 0,-21 1 16,21 21-16,-20-22 0,20 22 15,-21 0-15,0 0 0,22 0 0,-22 21 16,0 0-16,0 0 0,0 21 15,-21 0-15,0 0 0,21 0 0,-21 1 16,0 20-16,0-21 0,0 0 0,0 22 16,0-22-16,0 0 15,0 0-15,0 0 0,0 0 0,0 1 16,0-1-16,0-42 47,0-1-47,0 1 15,0 0-15,0 0 0,0 0 16,0 0-16,-21-1 0,0 1 0,21 0 16,-21-21-16,0 21 0,0-1 15,-1 1-15,1 0 0,21 0 16,-21 21-16,-21 0 0,21 0 0,-1 0 16,1 0-16,0 21 0,-21 0 15,21 0-15,-1 22 0,-20-22 0,21 21 16,0-21-16,-22 22 0,22-1 15,21-21-15,-21 22 0,21-22 0,0 21 16,0-21-16,0 0 0,0 1 16,0 20-16,21-42 0,-21 21 0,21 0 15,1 0-15,-1-21 0,0 0 0,0 22 16,0-22-16,0 0 0,1 0 16,-1 0-16,0 0 0,0 0 0,0-22 15,0 22-15,1-21 0,-1 0 0,0 0 16,0 0-16,0 0 0,0-22 15,1 22-15,-1-21 0,-21-1 16,21-20-16,0 21 0,0-22 16,-21 22-16,21-22 0,-21 1 0,22-1 15,-22 22-15,21-22 0,0 22 0,-21 0 16,21-1-16,-21 1 0,0 21 16,0-21-16,0 20 0,0 1 15,0 42 1,0 1-16,0-1 15,0 21-15,0-21 0,0 22 16,-21-1-16,21 0 0,-21 1 0,21-1 16,0 21-16,0-20 0,0 20 0,0-20 15,0-1-15,0 0 16,0 1-16,0-1 0,0-21 0,0 21 16,21-20-16,-21-1 0,21 0 0,0 0 15,0-21-15,-21 21 0,22-21 16,-1 0-16,0 0 0,0 0 0,0 0 15,22 0-15,-22 0 0,0-21 16,0 21-16,0-21 0,0 0 0,1 0 16,-1 21-16,-21-43 0,21 22 0,0 0 15,-21 0-15,0 0 16,21-22-16,-21 22 0,21 0 0,-21 0 0,0 42 47,0 0-47,0 0 0,0 22 15,0-22-15,-21 0 0,21 0 16,0 0-16,-21 22 0,21-22 0,0 0 16,0 0-16,0 0 0,21 0 15,0 1-15,1-22 16,-1 0-16,0 0 0,0 0 0,0 0 16,0 0-16,22 0 0,-22 0 15,0 0-15,21 0 0,-20-22 16,-1 1-16,0 0 0,21 0 0,-21-21 0,1 20 15,-1-20-15,0 0 16,0-1-16,0-20 0,-21 21 0,21-22 16,1 22-16,-22-22 0,0 22 0,21-22 15,0 22-15,-21 0 0,21-1 16,-21 1-16,0 0 0,0 21 0,0-22 16,0 22-16,0 0 0,0 42 31,0 0-31,-21 0 0,21 1 15,0 20-15,-21-21 0,21 21 16,-21 1-16,21-1 0,0 22 16,-22-22-16,22 21 0,-21-20 0,21 20 15,0-20-15,0-1 0,-21 0 16,21 1-16,0-1 0,0 0 0,0-21 16,0 22-16,0-22 0,0 0 15,0 0-15,0 0 0,0 1 0,21-22 16,0 21-16,1-21 0,-1 0 15,0 0-15,21 0 16,-21-21-16,1-1 0,-1 1 0,0 0 16,21 0-16,-21 0 0,1 0 15,20-22-15,-21 22 0,0-21 16,22 21-16,-22-22 0,0 22 0,0 0 0,-21 0 16,21 21-16,-21 21 31,0 0-31,-21 0 0,0 0 15,21 1-15,0-1 0,-21 21 16,0-21-16,21 0 0,0 1 0,0 20 16,0-21-16,0 0 0,0 0 15,0 1-15,21-22 0,0 21 16,0-21-16,0 0 0,0 0 16,1 0-16,-1 0 0,0 0 15,21 0-15,-21 0 0,1 0 0,-1-21 16,21 21-16,-21-22 0,0 1 15,1 0-15,-1 0 0,0 0 16,0 0-16,0-1 0,0 1 0,-21-21 16,0 21-16,22 21 0,-22-21 15,0-1-15,0 44 16,0-1 0,-22 0-16,22 0 0,0 0 15,-21 0-15,21 1 0,-21-1 0,21 0 16,0 0-16,0 0 0,0 0 15,0 1-15,0-1 0,0 0 16,21-21-16,0 0 16,1 0-1,-1 0-15,0 0 0,0 0 16,0 0-16,0 0 0,1-21 16,-1 21-16,0-21 0,-21-1 15,0 1-15,21 0 0,-21 0 16,0 0-16,0-22 0,0 22 15,0 0-15,0 0 0,-21 0 0,21 0 16,-21-1-16,0 22 0,-1 0 16,1 0-1,0 0 1,42 0 31,0 0-47,1 0 0,-1 0 15,21-21-15,-21 0 0,22 21 0,-1 0 16,-21-21-16,21 21 0,1 0 16,-1-21-16,-21 21 0,22 0 0,-22 0 15,0 0-15,0 0 0,0 0 0,0 0 16,-21 21-16,0 0 16,0 0-16,0 0 0,0 1 0,0-1 15,0 0-15,0 0 0,0 0 16,0 0-16,-21 1 0,21-1 15,-21 0-15,21 0 0,-21 0 0,21 0 0,0 1 16,0-1 0,0 0-16,0-42 62,0 0-62,0-1 16,0 1-16,21 0 0,0-21 15,0 21-15,1-1 0,-1-20 0,21 0 16,-21 21-16,0-22 16,22 22-16,-1-21 0,-21 21 0,0-22 15,22 22-15,-22 21 0,0-21 16,0 21-16,0 0 0,-21 21 16,0 0-16,0 0 0,0 1 15,0 20-15,0-21 0,0 21 0,0 1 16,0-22-16,0 21 0,0-21 0,0 22 15,0-22-15,0 0 0,0 0 16,22 0-16,-1 1 0,-21-1 0,21 0 16,0-21-1,0 0-15,0 0 0,1 0 16,-1 0-16,0 0 0,0 0 16,0-21-16,0 21 0,1-21 15,-1-1-15,0 1 0,0 0 0,0 0 16,0 0-16,1 0 0,-1-22 15,0 22-15,0 0 0,-21-21 0,0 20 16,0 1-16,0 0 0,0 0 0,0 0 16,0 0-16,0-1 0,0 1 15,0 0-15,-21 0 0,0 0 0,0 21 16</inkml:trace>
  <inkml:trace contextRef="#ctx0" brushRef="#br0" timeOffset="24603.55">22669 6773 0,'0'0'0,"-21"0"0,-21-21 16,21 21-16,0 0 15,21-21-15,-22 21 63,1 0-48,0 0-15,0 0 16</inkml:trace>
  <inkml:trace contextRef="#ctx0" brushRef="#br0" timeOffset="24874.92">21167 7070 0,'0'0'0,"-22"0"0,1 0 16,42 0-1,1 0-15,-1 0 0,0 0 0,21 0 16,-21-21-16,22 21 0,-1-22 15,0 22-15,1 0 0,20-21 0,-20 0 16,-1 21-16,-21 0 0,21-21 0,-20 21 16,-1 0-16,0 0 0,0-21 15,0 21-15,-21-21 16,-21 21 0,0 0-16</inkml:trace>
  <inkml:trace contextRef="#ctx0" brushRef="#br0" timeOffset="24991.85">20722 6879 0,'0'0'0,"-21"0"0,-21-21 0</inkml:trace>
  <inkml:trace contextRef="#ctx0" brushRef="#br0" timeOffset="25070.81">20637 6837 0,'0'0'15,"22"0"1,-1 0-16,0 0 15,0 0-15,0 0 0,0 0 0,22 0 16,-22 0-16,0 0 16</inkml:trace>
  <inkml:trace contextRef="#ctx0" brushRef="#br0" timeOffset="26151.33">24723 7049 0,'0'0'0,"-22"0"31,1 0-31,0 0 15,42 0 32,0 0-47,1 0 16,-1 0-16,0 0 0,0 0 16,0 0-16,-21-22 0,0 1 31,0 42 47,-21-21-62,0 22-16,0-22 0,0 21 15,-1 0-15,22 0 16</inkml:trace>
  <inkml:trace contextRef="#ctx0" brushRef="#br0" timeOffset="26519.26">24723 7430 0,'0'0'0,"0"21"15,0 0 1,0-42 31,0 0-47,0-1 31,21 22-31,-21-21 0,21 21 16,-21-21-16,21 21 15,0 0-15,-21-21 16,21 21-16,1 21 15,-1 0 1,-21 0-16,0 1 0,0-1 0,0 0 16,0 21-16,-21-21 0,-1 1 15,1-1-15,-21 0 0,0 0 0,20 0 16,-20-21-16,21 21 0,-21 1 16,20-22-16,1 0 0,-21 0 0,21 0 15</inkml:trace>
  <inkml:trace contextRef="#ctx0" brushRef="#br0" timeOffset="26910.62">25802 6562 0,'0'0'0,"0"-21"0,0-22 16,0 64 15,0 1-31,0-1 15,0 0-15,0 0 0,-21 0 0,21 0 16,-21 1-16,21-1 0,0 0 16,-21 0-16,21 0 0,-22 0 0,22 1 15,-21-22-15,21 21 0,0 0 16,-21-21 0,21-21 15,0 0-31</inkml:trace>
  <inkml:trace contextRef="#ctx0" brushRef="#br0" timeOffset="27037.55">25654 6287 0,'0'-43'0</inkml:trace>
  <inkml:trace contextRef="#ctx0" brushRef="#br0" timeOffset="30127.87">26120 6646 0,'0'22'0,"0"-1"15,0 0-15,0 0 0,0 0 16,0 0-16,-22-21 16,22 22-16,0-44 62,0 1-62,0 0 16,0 0-16,0 0 0,0 0 15,0-1-15,22 1 0,-1 0 0,0-21 16,0 21-16,0-1 0,0 1 16,1 0-16,-1 21 0,0-21 0,0 21 15,0 0-15,0 0 0,1 0 16,-22 21-16,21-21 0,-21 21 0,21 0 15,-21 1-15,21-1 0,-21 21 16,0-21-16,0 0 0,0 1 0,0-1 16,0 0-16,21 0 15,-21 0-15,0 0 0,21-21 16,-21 22-16,22-22 16,-1 0-16,0 0 31,-21-22-31,21 22 0,-21-21 0,0 0 15,0 0-15,21 21 0,0-21 0,1 0 16,-1-22-16,0 22 0,0 0 16,0-21-16,22 20 0,-22-20 15,21 21-15,-21 0 0,22 0 0,-22-1 16,0 1-16,0 21 0,0 0 16,0 0-16,-21 21 15,0 1 1,0-1-16,-21 0 0,21 0 15,-21 0-15,0 0 16,21 1-16,0-44 47,0 1-31,21 0-16,-21 0 0,0 0 15,21 0-15,-21-1 16,0 1-16,0 0 0,0 0 0,0 0 15,-21 21 1,0 0-16,0 0 16,0 0-16,-1 0 15,1 21-15,0 0 0,0 0 0,0 22 16,0-22-16,-1 0 0,1 0 16,0 21-16,0-20 0,0-1 0,21 21 15,0-21-15,0 0 0,0 1 0,0-1 16,0 0-16,0 0 0,0 0 15,21-21-15,0 21 0,0-21 0,0 0 16,22 22-16,-22-22 16,0 0-16,21 0 0,1 0 0,-22 0 0,21 0 15,1 0-15,-1 0 16,0-22-16,-21 22 0,22-21 0,-1 0 16,-21 0-16,22 0 0,-22 0 15,0-1-15,0 1 0,0-21 0,-21 21 16,0 0-16,0-1 0,0 1 15,0 0-15,0 42 32,0 0-32,0 1 15,0-1-15,0 0 0,21 0 16,-21 0-16,22-21 0,-1 21 0,-21 1 16,0-1-16,21 0 0,0 0 15,0 0 1,-21 0-16,21-21 0,1 0 15,-22 22-15,21-22 0,0 0 0,0 0 16,0 0-16,0 0 0,1 0 16,-1 0-16,0 0 0,0 0 0,21 0 15,-20 0-15,-1-22 0,0 22 16,-21-21-16,21 0 0,0 0 0,0 0 16,1 0-16,-22-22 0,0 22 15,21 0-15,-21-21 0,0 20 0,0 1 16,0 0-16,0 0 0,0 0 15,0 0-15,-21 21 16,-1 0-16,1 0 16,0 0-16,0 21 0,0 0 0,0 0 15,-1 0-15,22 22 0,0-22 16,0 0-16,-21 0 0,21 0 0,0 0 16,0 1-16,0-1 0,0 0 15,0 0-15,21 0 0,1 0 16,-1-21-16,0 0 15,0 0-15,0 0 0,0 0 0,1 0 16,-1 0-16,0 0 16,0 0-16,0 0 0,0-21 0,1 0 15,-1 0-15,21 21 16,-21-42-16,0 20 0,1 1 0,20 0 16,-21 0-16,0-21 0,0 20 15,1 1-15,-22 0 0,0 0 0,21 0 16,-42 21 15,21 21-31,-22 0 0,22 0 16,-21 22-16,0-22 0,21 0 0,0 21 15,-21-21-15,21 1 0,-21-1 16,21 0-16,-21 0 0,21 0 0,0 0 16,0 1-1,0-1-15,-22-21 16,22-21 15,22 21-15,-22-22-16,21 1 0,0 0 0,0 0 15,-21 0-15,21 0 0,0-22 16,1 22-16,-1 0 0,0 0 0,21-22 16,-21 22-16,1 0 0,-1 21 15,0-21-15,0 21 0,0 0 16,0 0-16,1 0 0,-1 0 15,-21 21-15,0 0 16,0 0-16,21 1 0,-21-1 16,0 0-16,0 0 0,0 0 15,0 0-15,0 1 0,0-1 0,0 0 16,0 0-16,0 0 16,21-21 30,-21-21-46,0 0 16,21 0-16,0 0 0,-21-1 16,22 1-1,-1 0-15,0 0 0,-21 0 0,21 0 16,0-1-16,0 1 0,1 0 16,-1 21-16,-21-21 0,21 21 15,-21 21 1,0 0-16,0 0 15,-21 1-15,21-1 0,-21 0 16,21 0-16,0 0 0,0 0 0,0 1 16,0-1-16,0 0 15,0 0-15,0 0 16,21-21 0,0 0-16,0 0 0,0 0 15,0 0-15,22 0 0,-22 0 16,21 0-16,-21 0 0,22 0 0,-22 0 15,0-21-15,21 21 0,-20-21 16,-1 0-16,0 0 0,0-1 0,0 1 16,-21 0-16,0 0 0,0-21 15,0 20-15,0 1 0,0 0 16,0 0-16,0 0 0,-21 21 16,0 0-16,0 0 15,0 0-15,-1 21 0,22 0 0,-21 0 16,21 0-16,-21 1 0,21-1 15,0 0-15,0 0 0,0 0 16,0 0-16,0 1 0,-21-1 16,21 0-16,0 0 0,0 0 15,21-21 1,0 0 0,0 0-16,1 0 15,-1 0-15,0 0 16,-21-21-16,21 0 0,0 21 15,-21-21-15,21 0 0,1-1 0,-1 1 16,-21 0-16,21 0 0,0 0 16,-21 0-16,0-1 0,21 22 15,-21-21-15,21 21 0,-21 21 32,0 1-32,0-1 15,0 0-15,0 0 0,0 0 16,-21 0-16,21 1 0,0-1 15,0 0-15,0 0 0,0 0 16,21 0 0,1-21-16,-1 0 15,0 0-15,0 0 0,0 0 16,0 0-16,1 0 0,-1 0 0,0 0 16,0 0-16,0 0 0,-21-21 15,21 0-15,1 0 16,-1 0-16,-21-22 0,0 22 15,0 0-15,21 0 0,-21-21 0,0 20 16,21-20-16,-21 21 0,0-21 16,0 20-16,0-20 0,0 21 0,21 0 15,-21 0-15,0-1 0,21 1 16,-21 0-16,0 0 0,0 0 0,0 0 16,0 42 15,0 0-31,0 0 15,0 21-15,-21-20 0,21 20 0,0-21 16,0 21-16,-21 1 16,21-1-16,-21-21 0,21 22 0,0-22 15,0 0-15,0 0 0,0 21 16,0-20-16,0-1 0,0 0 16,0 0-16,0 0 15,21-21 1,0 0-1,0 0 1,1 0-16,-1-21 16,0 0-1,-21 0-15,21 0 16,-21-1-16,0 1 16</inkml:trace>
  <inkml:trace contextRef="#ctx0" brushRef="#br0" timeOffset="30370.73">29676 6541 0,'21'0'16,"0"0"0,0 0-1,0 0-15,0 0 0,1-22 16,-1 22-16,0 0 0,0 0 15,0 0-15,0 0 0,1 0 16,-1 0-16,0 0 0,0 0 0,0 0 16,0 0-16,1 0 0,-1 0 15,0 0-15,0 0 16,0 0 0</inkml:trace>
  <inkml:trace contextRef="#ctx0" brushRef="#br0" timeOffset="30751.38">30861 6287 0,'0'-43'15,"0"22"-15,-21 21 47,21 21-47,-21 0 16,21 1-16,-22-1 0,1 21 0,21 0 15,-42 1-15,21-1 0,0 0 16,-22 1-16,22-1 0,-42 22 16,41-22-16,-20 0 0,0-21 0,-1 22 15,22-22-15,-21 21 0,21-21 16,-22 1-16,22-22 0,0 21 0,0 0 15,0-21-15,0 21 0,-1-21 16,1 0-16,0 21 16</inkml:trace>
  <inkml:trace contextRef="#ctx0" brushRef="#br0" timeOffset="34179.19">26141 8192 0,'0'0'0,"0"-22"47,0 1-47,0 0 16,0 0-16,0 0 15,-21 0-15,-1-1 0,1 1 16,0 0-16,0 0 0,0 21 16,0-21-16,-22 21 0,22 0 0,0 0 15,-21 0-15,20 0 0,-20 0 16,21 0-16,0 21 0,0 0 0,-1 0 16,1 0-16,0 1 0,0-1 0,21 21 15,-21-21-15,21 0 0,0 22 16,0-22-16,0 0 0,0 0 15,0 0-15,0 1 0,21-1 16,0 0-16,0-21 0,0 0 16,1 0-16,20 0 0,-21 0 0,0 0 15,22 0-15,-22 0 0,0-21 16,21 0-16,-21-1 0,1 1 0,20 0 16,-21 0-16,0 0 0,0 0 15,22-22-15,-22 1 0,0 0 0,0-1 16,0 1-16,1 0 0,-1-1 0,0 1 15,-21-22-15,21 22 0,0 0 16,-21-1-16,21 22 0,-21-21 16,0 0-16,0 20 0,0 1 15,-21 21 1,0 21-16,21 1 16,-21-1-16,0 21 0,21-21 0,-21 22 15,21-1-15,0-21 0,0 21 0,-22 1 16,22-1-16,0 0 0,0 1 15,0-1-15,0 0 0,0 1 0,0-22 16,22 21-16,-22-21 0,21 1 16,0-1-16,0 0 0,0 0 0,22-21 15,-22 0-15,0 21 0,21-21 16,-21 0-16,22 0 0,-22 0 16,21 0-16,-21 0 0,22-21 0,-22 21 15,21-21-15,-21 0 0,1 0 16,-1-1-16,-21 1 0,21 0 0,-21 0 15,0-21-15,0 20 0,0-20 16,0 21-16,0 0 0,0 0 0,0-1 16,0 1-16,-21 21 0,0 0 15,-1 0-15,1 21 16,21 1-16,0-1 0,-21 0 0,21 21 16,-21-21-16,21 1 0,0 20 15,0-21-15,0 0 0,0 22 0,0-22 16,0 0-16,0 0 0,21-21 15,0 21-15,0-21 0,1 21 16,-1-21-16,0 0 0,0 0 16,0 0-16,0 0 0,1 0 15,-1 0-15,0-21 0,0 21 0,0-21 16,0 0-16,1 21 0,-1-21 0,0 0 16,0-22-16,21 22 0,-20 0 15,-1-21-15,0 20 0,0 1 0,0-21 16,0 21-16,1 21 0,-1-21 15,0-1-15,-21 44 32,0-1-17,0 0-15,0 0 32,0-42-1,0 0-31,0 0 15,0-1 1,0 1 0,-21 21 15,0 0-31,-1 21 16,22 1-16,-21-1 0,0 0 15,0 0-15,0 0 0,0 0 0,-1 22 16,1-22-16,21 0 0,-21 0 0,21 22 15,0-22-15,0 0 16,0 0-16,0 0 0,0 0 16,21-21-16,0 22 0,1-22 15,-1 0-15,0 0 0,0 0 0,0 0 16,22 0-16,-22 0 0,21 0 16,-21 0-16,0-22 0,22 1 0,-22 21 15,0-21-15,21 0 0,-20 0 0,-1 0 16,0-1-16,0 1 15,-21-21-15,0 21 0,21 0 0,-21-1 16,0 1-16,21 0 0,-21 0 16,0 42 15,0 0-31,0 0 0,0 1 16,0 20-16,0-21 0,0 0 0,0 0 15,0 1-15,0-1 0,22 0 16,-22 0-16,21 0 0,0 0 15,0-21-15,0 0 16,0 22-16,1-22 0,-1 0 16,0 0-16,0 0 0,0 0 15,0 0-15,1 0 0,-1-22 16,0 22-16,0-21 0,0 21 0,0-21 16,1 0-16,-1 0 0,-21 0 15,0-1-15,21 1 0,-21-21 0,0 21 16,0-22-16,0 22 0,0 0 15,0 0-15,0 0 0,-21 0 0,21-1 16,-21 22-16,-1 0 0,1 0 0,0 0 16,0 0-16,0 22 15,0-1-15,21 0 0,0 0 0,0 0 16,0 0-16,0 1 0,0-1 16,0 0-16,0 0 0,0 0 15,0 0-15,0 1 0,21-22 16,0 21-16,0-21 0,0 0 0,0 21 15,1-21-15,-1 0 0,0 0 0,0 0 16,21 0-16,-20 0 0,20 0 16,-21 0-16,21-21 0,-20 21 0,-1-21 15,0-1-15,21 1 0,-21 0 16,1 0-16,-22 0 0,21-22 0,0 22 16,0 0-16,0-21 0,0 21 15,-21-1-15,0 1 0,22 21 16,-22-21-16,0 42 15,0 0 1,-22 1-16,22-1 0,-21 0 16,21 0-16,0 0 0,0 0 0,-21 1 15,21-1-15,-21 0 0,21 0 0,0 0 16,0 0-16,0-42 62,0 0-62,0 0 16,0 0-16,21 0 0,0-1 0,0 1 16,-21 0-16,22 0 0,-1-21 15,-21 20-15,21 22 0,0-21 16,0 0-16,0 21 16,1 0-16,-22 21 15,0 0-15,0 1 16,0-1-16,0 0 0,0 0 15,0 0-15,0 0 0,0 1 0,0-1 16,0 0-16,0 0 0,0 0 16,21-21 31,0 0-47,-21-21 0,21 0 15,0 21-15,0-21 16,-21 0-16,22-1 0,20 1 0,-21 0 15,0 0-15,0 0 0,1 0 16,-1 21-16,0-22 0,-21 44 31,0-1-15,-21 0-16,21 0 16,0 0-16,0 0 0,0 1 15,0-1-15,0 0 0,0 0 31,21-21-31,0 0 0,0 0 16,0 0-16,1 0 0,-1 0 16,0 0-16,21 0 0,-21 0 0,1 0 15,-1-21-15,21 21 0,-21-21 16,-21 0-16,21-1 0,1 1 0,-22 0 16,21-21-16,-21 21 0,0-1 15,0 1-15,0 0 0,-21 0 16,-1 21-1,1 0-15,0 0 0,0 21 16,0-21-16,0 21 0,21 0 16,0 1-16,-22-1 0,22 0 0,0 0 15,0 0-15,0 0 16,0 1-16,0-1 0,0 0 16,22 0-16,-1-21 0,0 0 15,0 0-15,0 0 16,0 0-16,1 0 0,-1 0 0,0 0 15,21 0-15,-21 0 0,1-21 16,-1 0-16,0 0 0,0-1 0,0 1 16,0 0-16,1 0 0,-1 0 15,0 0-15,0-1 0,-21 1 0,21 21 16,-21 21 0,0 1-1,0-1 1,0 0-16,0 0 0,0 21 0,-21-20 15,21-1-15,0 0 16,0 0-16,0 0 0,0 0 16,21-21-1,0 0-15,1 0 16,-1 0-16,0 0 0,0 0 16,0-21-16,-21 0 0,21 21 0,1-21 15,-1 0-15,-21 0 0,21-22 16,0 22-16,0-21 0,-21 21 0,21-22 15,1 1-15,-1 21 0,0-22 16,0 22-16,-21-21 0,21 0 16,0 20-16,1 1 0,-1-21 0,-21 21 15,0 0-15,0-1 16,0 44 0,-21-1-1,-1 0-15,1 0 0,21 0 0,-21 22 16,21-22-16,-21 0 0,21 21 15,-21-21-15,21 22 0,0-22 0,0 21 16,0-21-16,0 22 0,0-22 16,0 0-16,0 0 0,0 0 0,0 1 15,0-1-15,21-21 16,-21 21-16,21-21 0,0 0 16,0 0-1,1 0 1,-22-21-16,0 0 0,21 21 15,-21-22-15,21 1 0,0 0 0</inkml:trace>
  <inkml:trace contextRef="#ctx0" brushRef="#br0" timeOffset="34404.07">30035 7747 0,'0'-21'16,"22"21"0,-1-21-16,0 21 15,0 0-15,0 0 0,0-21 16,1 21 0,-1 0-16,-21-22 15,21 22-15</inkml:trace>
  <inkml:trace contextRef="#ctx0" brushRef="#br0" timeOffset="34862.53">31178 7070 0,'0'0'16,"0"-43"-1,0 22-15,22 21 47,-1 21-47,0 1 0,0-1 16,21 21-16,1-21 0,-1 22 0,0-1 15,1 0-15,-1 1 0,-21-1 16,22 21-16,-22-20 0,21-1 16,-42 0-16,0 1 0,0-1 0,0 0 15,0 1-15,-42-1 0,21 0 16,-22 1-16,-20-1 0,20 0 0,-20 1 16,-1-1-16,22 0 15,-21 1-15,-1-1 0,22-21 0,-1 22 16,1-22-16,0 0 0,-1 0 15,1 0-15,21 0 0,0 1 0,-22-22 16,22 21-16,0-21 0,0 0 16,0 0-16,0 21 0,-1-21 15,1 0-15,-21 0 0,21 0 16,-22 0-16,1 0 0</inkml:trace>
  <inkml:trace contextRef="#ctx0" brushRef="#br0" timeOffset="35968.9">12933 9631 0,'0'0'0,"21"-21"0,0 0 0,0-1 0,-21 1 15,21 0-15,1-21 0,-1 21 16,0-1-16,0 1 0,0-21 16,0 21-16,1 0 0,-22-1 0,0 1 15,0 0-15,0 0 0,0 0 16,-43 21-16,22 0 16,-21 0-16,-1 0 0,1 0 0,-21 21 15,20 0-15,-20 0 0,20 0 16,1 1-16,-21-1 0,20 0 0,22 0 15,-21 0-15,21 0 0,-1 1 16,1-1-16,21 0 0,0 0 16,0 0-16,21 0 0,1-21 15,-1 22-15,21-22 16,-21 21-16,22-21 0,-1 21 0,-21 0 16,21 0-16,-20-21 0,20 43 15,-21-22-15,0 0 0,-21 0 0,0 21 16,0-20-16,0-1 0,0 21 0,0-21 15,0 0-15,-21 1 0,-21 20 16,21-21-16,-22 0 0,22 0 0,-21 1 16,-1-1-16,1-21 0,0 21 0,21 0 15,-22-21-15,1 0 0,21 0 16,-22 0-16,22 0 0,0 0 0,21-21 47,0 0-47,21 21 0,0-21 0,1 21 15,-1 0-15,0 0 0,0 0 0,0 0 16,0 0-16,1 0 0,-1 0 16,0 21-16,0 0 0,-21 0 0,0 0 15,0 0-15,0 22 0,0-22 0,0 21 16,0 1-16,0-1 0,-21 0 0,0 1 16,0-1-16,-1 0 0,1 1 15,0-22-15,0 21 0,0 0 0,21-20 16,0 20-16,-21-21 0,21 0 15,0 0-15,-22 1 0,22-1 0,0 0 16,0 0-16,22-21 16,-1 0-16,0 0 15</inkml:trace>
  <inkml:trace contextRef="#ctx0" brushRef="#br0" timeOffset="36535.87">12298 11684 0,'0'0'0,"-21"0"0,-85-21 16,63 21-1,22 0-15,0 0 0,0 0 0,0 0 16,42 0 0,0 0-1,0 0-15,43 0 0,-22 0 0,22 0 16,20 0-16,1 0 0,0 0 0,20 0 16,1 0-16,0 0 0,21 0 15,-21 0-15,21 0 0,-21 0 0,21-21 16,-21 21-16,-22 0 0,22 0 15,-21 0-15,21-21 0,-43 21 0,22 0 16,-22 0-16,1 0 0,-1 0 16,-20-22-16,-1 22 0,-21 0 0,0 0 15,0 0-15,1 0 16,-65 0 0,22 0-16,-21 0 0,-1 0 0,-20 0 15,21 0-15,-43 0 0,21 0 16,1 0-16,-22 22 0</inkml:trace>
  <inkml:trace contextRef="#ctx0" brushRef="#br0" timeOffset="36842.69">12086 11938 0,'64'-21'0,"-128"42"0,22 0 0,-1 0 0,22 1 0,0-1 15,21 0-15,21 0 16,0-21-16,22 0 0,-1 0 15,22 0-15,-1 0 0,1 0 0,-1 0 16,22 0-16,-22 0 0,22 0 0,0 0 16,20-21-16,-20 21 0,21 0 15,-21-21-15,20 0 0,-20 21 0,21 0 16,-21-22-16,-22 22 0,22 0 16,-22-21-16,1 21 0,-22 0 15,0 0-15,1 0 0,-22-21 0,21 21 16,-21 0-16,-42 21 31,0-21-31,0 21 0,-21-21 16,20 0-16,-20 22 0,0-22 15,-1 21-15</inkml:trace>
  <inkml:trace contextRef="#ctx0" brushRef="#br0" timeOffset="37183.37">12023 12446 0,'0'0'0,"-22"21"15,22 0-15,22-21 16,20 0 0,-21 22-16,21-22 0,1 0 0,-1 0 15,22 0-15,-22 0 0,21 0 0,1 0 16,-22 0-16,22 0 0,-1 0 0,22 0 15,-22 0-15,1 0 0,21 0 16,-1-22-16,-20 22 0,20 0 0,1 0 16,-21 0-16,20 0 0,-20 0 15,-1-21-15,1 21 0,-1 0 16,-20 0-16,-1 0 0,0 0 0,-21 0 16,1 0-16,-1 0 0,-42 0 31,-1 0-31,1 0 15,-21 0-15,0 0 0,-1 0 0,1 0 16</inkml:trace>
  <inkml:trace contextRef="#ctx0" brushRef="#br0" timeOffset="37536.18">12065 12869 0,'0'0'0,"-42"22"0,-1-22 0,22 21 15,0 0 1,21 0-16,21-21 0,0 0 16,0 0-16,22 0 0,-1 0 0,0 0 15,22 0-15,-1 0 0,-20 0 16,20-21-16,1 21 0,-1 0 0,1-21 16,20 21-16,-20-21 0,21 21 0,-22 0 15,22 0-15,-1-22 0,1 22 16,-21 0-16,20 0 0,1 0 0,-22-21 15,1 21-15,-1 0 0,-20 0 16,20 0-16,-20 0 0,-1 0 0,-21 0 16,0 0-16,0 0 0,1 0 15,-1 0-15,-42 0 32,-1 0-17,1 0-15,0 0 0,-21 0 0,21 0 16,-1 0-16,-20 0 0</inkml:trace>
  <inkml:trace contextRef="#ctx0" brushRef="#br0" timeOffset="38342.58">12615 13885 0,'0'0'0,"-21"0"0,0-21 16,0 0-16,21 0 16,-21 0-16,21 0 15,21 21 1,0-22-16,0 22 15,0 0-15,0 0 0,22 0 0,-22 0 0,0 0 16,0 0-16,0 0 0,1 0 16,-22 22-16,21-1 15,-21 0-15,0 0 0,0 0 16,0 0-16,0 1 0,0-1 0,-21-21 16,-1 21-16,22 0 0,-21 0 15,0 22-15,0-22 0,0 0 0,0 0 16,-1 0-16,1 0 0,-21 22 0,21-22 15,0 0-15,21 0 0,-22 0 16,22 1-16,-21-1 0,21 0 16,0 0-16,21-21 15,1 0 1,-1 0-16,0 0 0,0 0 16,0 0-16,0 0 15,-21 21 1,0 0-1,0 1-15,0-1 0,0 21 0,0-21 16,0 22-16,22-22 0,-1 21 16,0-21-16,-21 22 0,21-22 0,0 21 15,-21-21-15,0 22 0,21-22 0,-21 0 16,0 0-16,0 0 0,0 0 16,0 22-16,-21-43 0,0 21 15,0 0-15,0 0 0,0 0 0,-22 1 16,22-22-16,-21 21 0,21-21 0,-22 0 15,1 21-15,0-21 0,-1 0 16,22 0-16,-21 0 0,-1 0 0,1 0 16,21 0-16,-21 0 0,20-21 0,1 21 15,-21-21-15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1:46:56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23050 3344 0,'0'0'0,"0"-21"16,22 0-16,-22 0 16,0 0-16,0 0 15,0-1-15,0 1 16,0 0 0,0 0-1,0 42 32,-22 0-31,22 0-16,0 22 15,0-22-15,-21 0 0,21 21 0,0-20 16,0 20-16,0-21 0,0 21 16,0 1-16,0-1 0,0-21 0,0 22 15,0-22-15,0 21 0,0-21 16,0 22-16,0-22 0,0 0 0,0 0 15,0 0-15,21-21 0,-21 21 16,22-21-16,-1 0 0,-21 22 0,21-22 16,0 0-16,0 0 15,0 0-15,1 0 16,-22-22-16,21 22 0,0-21 16,-21 0-16,21 0 0,0 21 15,-21-21-15,21 0 0,-21-22 16,22 22-16,-22-21 0,21 21 0,-21-22 15</inkml:trace>
  <inkml:trace contextRef="#ctx0" brushRef="#br0" timeOffset="455.73">23241 2794 0,'0'0'16,"-21"0"-16,0 0 16,21 21-16,-22-21 0,22 21 15,0 1 1,22-22 15,-1 0-31,-21-22 31,0 1-15,-21 0 0,-1 21-16,1 0 15,0 0-15,0 0 16,21 21-1,0 0 1,0 1 0,0-1-1,21 0-15,0-21 16,0 0-16,1 0 16</inkml:trace>
  <inkml:trace contextRef="#ctx0" brushRef="#br0" timeOffset="855.51">23707 3196 0,'0'0'0,"0"21"16,21-21 31,0 0-47,0 0 16,0 0-16,0 0 0,1-21 15,-1 21-15,0 0 16,0 0-16,0-21 0,0 21 0,1 0 15,-1 0 1,-42 0 47,-1 21-48,1 0-15</inkml:trace>
  <inkml:trace contextRef="#ctx0" brushRef="#br0" timeOffset="1147.59">23728 3471 0,'0'0'0,"21"0"47,0 0-32,0 0-15,0 0 0,1 0 16,-1 0 0,0 0-16,0 0 31,-21-21 0</inkml:trace>
  <inkml:trace contextRef="#ctx0" brushRef="#br0" timeOffset="1835.21">24490 3112 0,'0'-22'0,"-21"22"16,-1 0-1,1 0 1,0 0-1,0 0 1,21 22-16,0-1 0,-21 0 16,21 0-16,-21 0 0,-1 0 15,22 22-15,0-22 0,0 21 0,-21-21 16,21 1-16,-21 20 16,21-21-16,0 0 0,0 22 0,0-22 15,0 0-15,0 0 0,0 0 16,0 0-16,0 1 0,0-1 0,0 0 15,0 0-15,21-21 16,0 21-16,1-21 0,-1 0 16,0 21-16,0-21 0,0 0 0,0 0 15,1 0-15,20 0 0,-21 0 16,0 0-16,0 0 0,1 0 16,-1-21-16,0 21 0,0-21 0,0 0 15,0 0-15,1 0 16,-1 21-16,-21-22 0,0 1 15,21 0-15,-21 0 0,21-21 0,-21 20 16,0 1-16,0-21 0,0 21 16,0-22-16,0 1 0,0 21 0,0-21 15,0-1-15,-21 22 0,0 0 16,0-21-16,-1 20 0,1 1 0,0 0 16,0 0-16,0 21 15,0 0-15,-1 0 0,1 0 0,0 0 16,0 0-1,0 0-15,0 0 0,-1 21 16,1-21-16,21 21 0,-21-21 16,21 21-16,-21-21 0,21 22 15,-21-22-15,21 21 16,21-21 0</inkml:trace>
  <inkml:trace contextRef="#ctx0" brushRef="#br0" timeOffset="2987.55">26310 3260 0,'0'-21'31,"0"-1"1,0 1-1,0 0-16,0 0 1,0 0 0,0 0-1,0-1 1,0 1-16,0 0 16,0 42 46,0 0-46,0 1-16,0-1 15,0 0-15,0 21 0,0-21 0,0 22 16,0-22-16,0 21 0,0 1 16,0-1-16,0-21 0,0 21 0,0-20 15,0 20-15,0-21 0,0 0 16,0 0-16,21 1 0,-21-1 15,0 0-15,21-21 0,1 0 16,-1 0-16,0 0 16,0 0-1,0 0 1,0-21-16,-21 0 0,0-1 16,22 1-16,-22 0 15,21 0-15,-21 0 0,21-22 0,-21 22 16</inkml:trace>
  <inkml:trace contextRef="#ctx0" brushRef="#br0" timeOffset="3439.81">26543 2688 0,'-21'0'16,"0"0"-16,21 21 31,0 1-15,21-22 30,0 0-30,-21-22-16,0 1 16,0 0-1,0 0 1,-21 21 0,0 0-16,-1 0 15,1 21-15,21 0 16,-21-21-16,21 21 0,0 1 15,0-1-15,0 0 16,0 0 0,21 0-1,0-21-15,1 0 0,-1 21 16,21-21-16</inkml:trace>
  <inkml:trace contextRef="#ctx0" brushRef="#br0" timeOffset="4099.42">27284 3090 0,'21'0'0,"-21"-21"16,21 0 0,-21 0-1,0 42 48,-21 0-63,0 0 15,0 1-15,-1-1 0,1 0 16,0 21-16,-21-21 0,21 22 16,-22-1-16,1-21 0,0 22 0,-1-22 15,1 21-15,0-21 0,-1 0 16,22 1-16,-21-1 0,21 0 0,-1-21 16,22 21-16,-21-21 15,42 0 16,1 0-31,-1 0 0,0 0 16,0 0-16,0 0 0,0 0 16,1 0-16,-1 0 0,0 0 0,0 0 15,0 21-15,0-21 16,22 21-16,-1-21 0,-21 22 16,0-22-16,1 0 0,-1 21 15,0 0-15,0-21 0,0 0 16,0 0-16,1 0 15,-1 0-15,-21-21 79,21 0-79,-21-1 0,21 1 15</inkml:trace>
  <inkml:trace contextRef="#ctx0" brushRef="#br0" timeOffset="4503.41">27919 3154 0,'0'0'0,"-21"0"16,42 0 31,0 0-47,0-21 0,0 21 0,0 0 15,1 0-15,-1 0 0,0 0 16,0 0-16,0 0 0,0 0 0,1 0 15,-1 0-15,0 0 0,0 0 16,0 0-16,0 0 16,-42 0 62,0 0-63</inkml:trace>
  <inkml:trace contextRef="#ctx0" brushRef="#br0" timeOffset="4804.42">27898 3387 0,'-22'21'16,"44"-21"0,-1 0-1,0 0-15,0 0 16,0 0-16,0 0 0,1 0 0,-1 0 16,0 0-16,0 0 0,0 0 15,0 0 1,1 0-16,-1 0 31,-21-21-15,0 0-1</inkml:trace>
  <inkml:trace contextRef="#ctx0" brushRef="#br0" timeOffset="5806.87">28829 3069 0,'0'0'0,"0"-21"16,0 0 15,0 0-16,21 21 1,0 0-16,-21-21 0,21 21 16,1 0-16,-1 0 0,0 0 0,0-22 15,0 22-15,0 0 0,1 0 16,-1 0-16,0 0 0,0 0 0,0 0 16,0 0-16,1 0 0,-1 0 15,0 0-15,-21 22 0,21-1 16,-21 0-1,0 0-15,0 0 0,-21 0 0,0 1 16,0 20-16,-1-21 0,-20 0 16,0 22-16,21-22 0,-22 0 0,1 0 15,21 0-15,-22 0 0,22 1 16,0-22-16,0 21 0,0-21 0,0 0 16,-1 0-1,22-21 16,22 21-15,-1 0-16,0 0 16,0-22-16,0 22 15,0 0-15,22 0 0,-22 0 16,21 0-16,-21 0 0,22 0 0,-22 0 16,21 0-16,-21 0 0,22 0 15,-22 0-15,0 0 0,0 0 0,0 0 16,1 0-16,-22 22 15,21-1-15,-21 0 0,0 0 16,0 0-16,0 0 16,-21 1-16,-1-1 15,1-21-15,0 21 0,0 0 0,0-21 16,0 21-16,-22 0 0,22-21 16,-21 0-16,21 22 0,-1-22 15,1 0-15,-21 0 0,21 0 16,0 0-16,-1 0 0,1 0 0,0 0 15,0 0-15,0 0 0,0 0 16,-1 0-16,1 0 0,0 0 0,0 0 16,0-22-16,0 22 15,-1 0-15,1 0 16,21 22 93</inkml:trace>
  <inkml:trace contextRef="#ctx0" brushRef="#br0" timeOffset="7359.58">26416 4572 0,'0'-21'0,"0"0"31,0 0 1,0-1-17,0 1 1,0 0 0,0 0-1,-21 21 1,0 0-16,-1 0 15,1 0 1,0 0-16,0 21 0,0-21 16,21 21-16,-21 0 15,-1 1-15,1-1 0,0 0 0,21 0 16,-21 0-16,0 22 0,0-22 16,-1 21-16,22-21 0,0 22 0,-21-22 15,21 21-15,-21-21 0,21 0 16,0 22-16,0-22 0,0 0 0,0 0 15,0 0-15,0 1 0,0-1 16,0 0-16,21 0 0,0-21 0,-21 21 16,22 0-16,-1-21 0,0 22 15,0-22-15,0 0 0,0 0 16,1 0-16,-1 0 0,0 0 16,0 0-16,0 0 15,0-22-15,1 1 0,20 0 16,-21 21-16,0-21 0,0 0 15,1 0-15,-22-1 0,21 1 0,0-21 16,0 21-16,0-22 0,-21 22 16,0-21-16,0 21 0,0-22 0,0 22 15,0-21-15,0 21 0,0 0 16,0-22-16,0 22 0,0 0 0,0 0 16,-21 0-16,0-1 0,21 1 15,-21 0-15,0 21 0,-1 0 0,1-21 16,0 21-16,0 0 15,0 0-15,0 0 0,-1 0 0,1 0 16,0 21-16,0-21 0,0 21 16,0 0-16,21 1 0,-22-1 15,1-21-15,21 21 0,-21 0 16,21 0-16,0 0 16,0 1-16,21-22 15,0 0 1</inkml:trace>
  <inkml:trace contextRef="#ctx0" brushRef="#br0" timeOffset="7991.23">27517 4445 0,'0'0'16,"0"-21"-16,21 21 0,-21-21 16,0 0-1,-21 21 17,21 21-32,-22 0 15,22 0-15,-21-21 16,0 21-16,0 0 0,21 22 0,-21-22 15,0 0-15,-1 0 0,-20 22 16,21-22-16,0 0 0,-22 21 0,1-21 16,21 1-16,-21 20 0,20-21 15,1 0-15,-21 0 0,21 1 0,0-1 16,-1-21 0,1 0-16,21-21 46,0-1-46,21 22 16,-21-21-16,22 21 0,-1 0 16,0 0-16,0 0 0,0 0 15,0 0-15,1 0 0,-1 0 16,0 21-16,0-21 0,0 22 0,0-22 16,22 21-16,-22-21 0,0 21 15,0-21-15,0 21 0,1-21 16,-1 21-16,0-21 0,0 21 15,0-21-15,0 0 16,-21-21 62,22 0-62,-1 0-16</inkml:trace>
  <inkml:trace contextRef="#ctx0" brushRef="#br0" timeOffset="8418.99">28152 4572 0,'-22'0'15,"1"0"-15,42 0 47,1 0-31,-1 0-16,0 0 15,0 0-15,0 0 0,0 0 16,1-21-16,-1 21 0,0 0 16,0 0-16,0 0 15,0 0 1,-42 0 93</inkml:trace>
  <inkml:trace contextRef="#ctx0" brushRef="#br0" timeOffset="8815.75">27982 4763 0,'0'21'15,"21"-21"16,1 0-31,-1 0 16,0 0-16,0 0 16,0 0-16,0 0 0,1 0 15,-1 0-15,0 0 16,0 0-16,0 0 16,0 0-1,-21-21-15,22 21 16,-1 0 31,-21-22-32,21 22 1,0-21-16</inkml:trace>
  <inkml:trace contextRef="#ctx0" brushRef="#br0" timeOffset="9891.67">29104 4403 0,'-21'0'0,"0"0"31,21-21 0,0-1 1,21 22-32,0 0 0,0 0 15,0 0-15,1-21 0,-1 21 16,0 0-16,0 0 0,0 0 15,0 0-15,1 0 16,-1 0-16,0 0 0,-21 21 16,0 1-16,0-1 15,0 0-15,0 0 16,0 0-16,-21 0 0,0-21 16,-1 22-16,1-1 0,0 0 0,-21 0 15,21 0-15,-22-21 0,22 21 16,0 1-16,-21-22 0,20 21 0,1-21 15,0 21 1,42-42 31,0 21-31,1 0-16,-1 0 15,0-21-15,0 21 0,0 0 16,0 0-16,1 0 15,-1 0-15,0 0 0,0 0 0,0 0 16,0 0-16,1 0 0,-1 0 16,0 0-16,0 21 15,0-21 1,-21 21-16,21 0 0,-21 0 16,0 0-1,0 1-15,0-1 0,0 0 16,0 0-16,-21 0 15,0 0-15,0 1 16,0-1-16,0-21 0,-1 21 16,1 0-16,0-21 0,-21 21 0,21-21 15,-1 21-15,-20-21 0,21 0 16,-21 0-16,20 22 0,-20-22 0,21 0 16,0 0-16,0 0 0,-22 0 0,22 0 15,0 0-15,0 0 0,0 0 16,-1 0-16,22-22 0,-21 22 0,0 0 15,21-21 1,-21 21-16,0 0 16,21-21-1,21 21 48,0-21-48,0 0 1,0 21-16</inkml:trace>
  <inkml:trace contextRef="#ctx0" brushRef="#br0" timeOffset="21187.8">30099 4551 0,'21'0'141,"0"0"-125,0 21-16,1-21 15,-22 21-15,0 0 16,21 1-16,-21-1 16,21 0-16,-21 0 15,0 0-15,0 0 0,0 1 16,0-1-16,21-21 0,-21 21 0,0 0 15,0 0-15,0 0 0,0 1 16,0-1-16,0 0 16,0 0-16,0 0 15,21-21-15,-21 21 16,0 1 0,21-22-16,1 0 62,-1 0-62,0-22 0,0 1 16,0 0-16,0 0 15,1 0-15,-1 0 0,0-1 0,21 1 16,-21-21-16,22 21 0,-22 0 16,21-22-16,1 22 0,-1 0 0,0-21 15,1 20-15,-1 1 0,21 0 16,-20 0-16,-1-21 0,22 20 0,-22 1 15,0 0-15,1 0 0,-1 0 16,-21 0-16,21 21 0,-20-22 16,20 1-16,-21 21 0,0-21 15,0 21-15,1 0 16,-1-21-16,0 21 16,-21-21-1,0 42 141,-21-21 157,0 0-79,-1 0-218</inkml:trace>
  <inkml:trace contextRef="#ctx0" brushRef="#br0" timeOffset="23023.32">15092 8678 0,'0'-21'32,"0"0"-17,0 0-15,21 21 16,-21-21-16,0 42 78,0 0-78,0 0 16,0 0-16,21 1 0,-21-1 15,0 0-15,0 0 0,0 21 0,0-20 16,0-1-16,0 0 0,0 21 0,0-21 15,0 1-15,0-1 0,0 0 16,0 0-16,0 0 16,0 0-1,21-21 1,-21-21 15,0 0-15,0 0-16,0 0 15,21 0-15,-21-1 0,22 1 16,-22 0-16,21 0 0</inkml:trace>
  <inkml:trace contextRef="#ctx0" brushRef="#br0" timeOffset="23407.11">15282 8573 0,'-21'0'47,"21"21"-15,-21-21-32,21 21 15,0 0-15,0 0 0,0 0 0,0 1 16,0-1-16,0 21 0,0-21 15,0 0-15,0 22 0,0-22 16,0 0-16,0 21 0,0-20 0,0-1 16,0 0-16,0 0 0,0 0 15,0 0-15,0 1 0,0-1 16,0 0 0,-21-21 30,21-21-30,-21 0-16</inkml:trace>
  <inkml:trace contextRef="#ctx0" brushRef="#br0" timeOffset="23747.43">14944 8911 0,'0'0'0,"21"0"47,0 21-47,0-21 15,-21 22-15,21-22 0,0 21 16,1 0-16,-1-21 0,-21 21 0,21-21 15,0 21-15,-21 0 0,21 1 16,0-1-16,-21 0 16,0 0 15,22-21-31,-22-21 47,0 0-47,0 0 15</inkml:trace>
  <inkml:trace contextRef="#ctx0" brushRef="#br0" timeOffset="24071.25">15430 8784 0,'0'21'31,"0"1"-31,0-1 16,-21 0-16,21 0 15,-21-21-15,0 21 0,21 0 0,0 1 0,-21-1 16,21 0-16,-21 0 0,-1 0 16,22 0-16,-21-21 15,21 22-15,0-1 0,0 0 16,-21 0-1</inkml:trace>
  <inkml:trace contextRef="#ctx0" brushRef="#br0" timeOffset="25727.25">20510 12637 0,'0'0'15,"0"-22"-15,0 1 0,0 0 0,-21-42 16,21 41-16,0 1 15,0 0-15,0 0 0,0 0 0,0 0 16,0-1 0,-21 22-16,0 0 15,0 22 1,21-1-16,0 0 16,0 0-16,0 0 0,0 22 0,0-22 15,0 21-15,0 0 0,0 1 16,0 20-16,0-20 0,0-1 0,0 21 15,0-20-15,0-1 0,0 0 16,0 1-16,0-22 0,0 21 0,0-21 16,0 1-16,0-1 0,0 0 15,21-21 1,-21-21 0,0 0-1,21-1-15,-21-20 0</inkml:trace>
  <inkml:trace contextRef="#ctx0" brushRef="#br0" timeOffset="26000.1">20680 12340 0,'21'0'0,"-21"21"16,0 1-16,0-1 15,0 0-15,21 21 0,-21-21 0,21 22 16,-21-22-16,0 21 0,0 1 0,0-22 16,21 21-16,-21 0 15,0 1-15,0-1 0,0-21 0,0 22 16,0-22-16,0 21 0,0-21 16,22 0-16,-22 1 0,0-1 15,-22-21 16</inkml:trace>
  <inkml:trace contextRef="#ctx0" brushRef="#br0" timeOffset="26226.92">20405 12933 0,'0'0'0,"21"0"31,0 0-31,0 0 16,0 0-16,22-21 15,-22 0-15,0 21 0,0 0 0,21-22 16,-20 22-16,-1 0 0,0-21 0,0 21 16,0 0-16,0-21 0,1 21 15</inkml:trace>
  <inkml:trace contextRef="#ctx0" brushRef="#br0" timeOffset="26635.69">20934 12912 0,'21'0'0,"0"0"16,0 0-16,0-21 15,1-1-15,-1 22 0,-21-21 16,21 0-16,-21 0 0,21 21 0,-21-21 16,21 0-16,-21-1 15,21 1-15,-21 0 0,0 0 16,0 0-16,0 0 16,-21 21-16,0-22 0,0 22 15,0 0-15,0 0 16,-1 22-16,22-1 0,0 0 15,-21 0-15,0 0 0,21 0 0,-21 22 16,21-22-16,0 21 0,0-21 16,0 22-16,0-22 0,0 0 0,0 21 15,0-20-15,0-1 0,0 0 16,0 0-16,21-21 16,0 0-16,0 0 15,1 0-15,-1 0 0,0 0 16,0-21-16,0 21 0,-21-21 15,21 0-15,1-1 0</inkml:trace>
  <inkml:trace contextRef="#ctx0" brushRef="#br0" timeOffset="26939.74">21463 12277 0,'0'21'16,"0"0"0,0 0-16,0 0 0,0 1 0,0 20 15,0-21-15,0 21 0,0 1 16,0-1-16,0-21 0,0 22 0,0-1 16,0 0-16,0 1 0,0-1 15,0 0-15,0-21 0,-21 22 0,21-22 16,0 21-16,0-21 0,0 1 15,0-1-15,0 0 0,21-21 47,-21-21-47,0 0 16,21-1-16</inkml:trace>
  <inkml:trace contextRef="#ctx0" brushRef="#br0" timeOffset="27259.56">21802 12256 0,'0'-22'16,"0"44"0,0-1-16,0 0 15,0 0-15,0 21 0,0-20 16,0 20-16,0 0 0,0-21 15,0 22-15,-22-1 0,22 0 0,0 1 16,0-1-16,0 0 0,0-20 16,-21 20-16,21 0 0,0-21 0,0 22 15,0-22-15,0 0 0,0 0 0,0 0 16,0 1-16,0-44 47,21 1-32,-21 0-15,0 0 0</inkml:trace>
  <inkml:trace contextRef="#ctx0" brushRef="#br0" timeOffset="27687.31">21950 12637 0,'0'21'31,"0"0"-31,0 0 16,0 0-16,0 0 16,0 1-16,0-1 0,0 21 0,0-21 15,0 0-15,0 1 0,0-1 16,0 0-16,0 0 0,0 0 0,0 0 16,0 1-16,21-1 15,0-21 1,0 0-16,0 0 0,1 0 15,-1-21-15,0-1 0,0 1 16,0 0-16,0 0 0,-21 0 16,22 0-16,-22-1 0,0 1 15,0-21-15,0 21 0,0 0 0,0-22 16,0 22-16,0-21 16,0 21-16,0-1 0,0 1 0,-22 0 0,1 0 15,0 21 1,0 0-1,0 0-15,21 21 0,-21-21 16,21 21-16,0 0 16,0 1-16,0-1 15,0 0-15</inkml:trace>
  <inkml:trace contextRef="#ctx0" brushRef="#br0" timeOffset="28254.99">22585 12869 0,'21'0'31,"-21"-21"-31,21 0 0,-21 0 16,0 0-16,21 0 0,-21-1 15,21 22-15,-21-21 0,22 0 0,-22 0 16,0 0-16,0 0 0,0-1 0,0 1 16,0 0-1,0 42 17,0 0-17,0 1-15,0-1 0,0 0 16,21 21-16,-21-21 0,0 1 15,0 20-15,0 0 0,0-21 0,0 22 16,0-1-16,0 0 0,0 1 16,0-1-16,0 0 0,0 1 0,0-1 15,0 22-15,0-22 0,0 0 0,0 22 16,0-22-16,0 22 16,0-22-16,0 0 0,21 22 0,-21-22 15,0 0-15,0 1 0,0-22 0,0 21 16,0 1-16,0-22 0,0 0 15,0 0-15,0 0 0,0 0 0,-21-21 16,0 22-16,-1-22 0,1 0 16,0 0-1,21-22-15,-21 22 0,21-21 0,-21 0 16,21 0-16,-21 21 16,21-21-16,-22 0 0,22-1 0,0 1 15,-21 0-15,21 0 0,0 0 0,0-22 16,0 22-16,0-21 0,-21 0 15,21-1-15</inkml:trace>
  <inkml:trace contextRef="#ctx0" brushRef="#br0" timeOffset="28491.85">22669 12404 0,'0'0'0,"0"-21"32,22 42 30,-1-21-62,0 0 16,0 21-16</inkml:trace>
  <inkml:trace contextRef="#ctx0" brushRef="#br0" timeOffset="29075.52">23177 12721 0,'0'0'0,"0"-21"0,22 21 0,-22-21 16,0 0-16,0 0 16,0-1-16,0 1 0,0 0 15,0 0-15,0 0 16,0 0-16,-22 21 0,1-22 16,0 22-16,0 0 0,0 0 15,0 0-15,-1 0 0,1 0 16,0 22-16,0-1 0,0-21 0,0 21 15,-1 21-15,1-21 0,0 1 16,0 20-16,21-21 0,0 21 16,0-20-16,0-1 0,0 0 0,0 0 15,0 0-15,0 0 0,0 1 16,21-22-16,0 21 0,0-21 16,1 0-16,-1 0 15,0 0-15,0-21 0,0 21 16,-21-22-16,21 1 0,-21 0 0,22 21 15,-22-21-15,0 0 0,21 0 16,-21-22-16,21 22 0,-21 0 16,21 0-16,-21 0 0,0-1 0,0 1 15,21 21 1,0 0 0,-21 21-1,22-21-15,-22 22 0,21-1 0,-21 0 16,0 0-16,21 0 0,0 0 15,-21 1-15,21-22 0,-21 21 0,21 0 16,1-21 0,-1 0-1,0 0-15,0 0 16,-21-21-16,0 0 16</inkml:trace>
  <inkml:trace contextRef="#ctx0" brushRef="#br0" timeOffset="29343.91">23495 12446 0,'0'0'0,"0"-21"16,0 0-16,0 42 47,0 0-47,0 0 0,0 0 15,0 1-15,0 20 0,0-21 0,21 0 16,-21 0-16,21 22 15,-21-22-15,21 0 0,-21 0 0,0 0 16,0 1-16,0-1 0,22 0 16,-22 0-16,0 0 0,0 0 15,0-42 17,21 21-17</inkml:trace>
  <inkml:trace contextRef="#ctx0" brushRef="#br0" timeOffset="29623.75">23876 12404 0,'-21'0'15,"0"0"1,-1 21-16,1 0 0,0 0 15,0 0-15,0 1 0,0 20 0,-1-21 16,-20 0-16,21 0 0,0 22 0,0-22 16,21 21-16,-22-21 0,1 1 15,21-1-15,-21 0 0,21 0 0,0 0 16,0 0-16,0 1 16,21-22-1,0 0-15,1 0 0,-1-22 16,0 1-16,0 21 0,0-21 15</inkml:trace>
  <inkml:trace contextRef="#ctx0" brushRef="#br0" timeOffset="30131.46">24236 12510 0,'0'-22'16,"-21"22"15,-1 0-31,1 0 16,21 22-16,-21-1 0,0 0 16,21 0-16,-21 0 0,0 0 15,21 1-15,0-1 0,-22 0 0,1 0 16,21 21-16,-21-20 0,21-1 15,0 0-15,0 0 0,0 0 16,21-21 0,0 0-16,1 0 15,-1 0-15,0-21 16,-21 0-16,21 0 0,0 0 16,-21-1-16,21 1 0,-21 0 0,0 0 15,22 0-15,-22 0 0,21-1 0,-21 1 16,0 0-16,0 0 15,21 0-15,0 42 16,-21 0 0,0 0-16,0 0 0,0 22 15,0-22-15,0 0 0,21 0 0,-21 0 16,0 1-16,21-1 16,-21 0-16,22 0 0,-22 0 0,21-21 0,0 0 15,0 0-15,0 0 16,0 0-16,1 0 0,-1-21 15,0 21-15</inkml:trace>
  <inkml:trace contextRef="#ctx0" brushRef="#br0" timeOffset="30955.06">18563 13060 0,'0'0'0,"-42"-21"15,21 21 1,-1 0-16,1 0 16,0 0-16,42 0 31,22 0-16,-22-21-15,21 21 0,0 0 16,22 0-16,-22 0 0,22 0 0,-22-22 16,22 22-16,-1 0 0,1 0 15,20-21-15,-20 21 0,-1 0 0,22 0 16,-22 0-16,1 0 0,-1 0 16,1 0-16,-1 0 0,-20 0 0,-1 0 15,0 0-15,-20 0 0,-1 0 0,21 0 16,-21 0-16,0 0 15,-42 0 32,21-21-47,-21 21 0,0 0 16,21-21-16,-21 0 16</inkml:trace>
  <inkml:trace contextRef="#ctx0" brushRef="#br0" timeOffset="31323.85">19748 12764 0,'-21'0'16,"42"0"15,1 0-15,-1 0-16,0 0 15,0 21-15,0-21 0,0 21 16,1-21-16,-1 21 16,0-21-16,-21 21 15,0 0-15,0 1 16,0-1-16,0 0 16,-21 0-16,21 0 0,-43 0 0,22 22 15,-21-22-15,21 0 0,-22 0 16,1 22-16,0-22 0,-1 0 0,1 0 15,21 0-15,-21 0 0,20 1 16,-20-1-16,21 0 0,0-21 16,0 0-1,21-21 1,0 0-16</inkml:trace>
  <inkml:trace contextRef="#ctx0" brushRef="#br0" timeOffset="33536.83">14732 9483 0,'0'0'0,"21"-21"15,-21-1 16,0 1-15,0 42 47,0 1-48,0-1-15,0 0 16,0 0-16,0 0 0,0 0 15,0 1-15,0-1 0,0 0 16,0 0-16,21 0 0,-21 22 0,21-22 16,-21 21-16,0-21 0,22 0 15,-1 22-15,0-22 0,0 21 16,-21-21-16,21 1 0,0 20 0,1-21 16,-1 0-16,-21 0 0,21 22 0,0-22 15,0 0-15,0 0 0,1 0 16,20 1-16,-21-1 0,0 0 0,0 0 15,1 0-15,-1 0 0,21 1 16,-21-1-16,22 0 0,-22 0 0,21 0 16,-21 0-16,22 1 0,-22-1 0,21-21 15,-21 21-15,22 0 0,-22-21 16,21 21-16,0 0 0,-20-21 0,20 0 16,0 0-16,-21 22 0,22-22 15,-1 0-15,0 0 0,1 0 16,-1 0-16,0 0 0,1 0 0,-1 0 15,0 0-15,22 0 0,-22 0 0,1 0 16,-1 0-16,0 0 0,1 0 16,-1 0-16,0 0 0,22 0 0,-22 0 15,0 0-15,1 0 0,-1 0 0,0 0 16,1 0-16,-1 0 0,0 0 16,1 0-16,-1 0 0,0-22 0,1 22 15,-1 0-15,0 0 0,1 0 0,-1 0 16,0 0-16,1-21 0,-1 21 15,0 0-15,1 0 0,-1 0 16,0-21-16,1 21 0,-1-21 0,0 21 16,1 0-16,-22-21 0,21 21 0,1-21 15,-1-1-15,-21 22 0,21-21 16,-20 0-16,20 21 0,-21-21 0,21 0 16,-20 21-16,-1-21 0,0-1 0,21 22 15,-21-21-15,1 0 0,-1 21 16,0-21-16,0 0 0,0 0 0,0 21 15,1-22-15,-1 1 0,0 21 16,0-21-16,0 0 0,0 0 0,22 21 16,-22-21-16,0-1 0,0 22 0,0-21 15,1 0-15,-1 0 0,0 21 16,0-21-16,21 0 0,-20 21 0,-1-22 16,0 1-16,0 0 0,21 0 15,-20 0-15,-1 21 0,0-21 0,0-1 16,21 1-16,-20 0 0,-1 0 0,0 0 15,0 0-15,0-1 0,22 1 16,-22 0-16,0 0 0,0 0 0,0 0 16,0-1-16,22 1 0,-22 0 0,0 0 15,0-21-15,22 20 16,-22 1-16,0 0 0,0 0 0,21 0 16,-20 0-16,-1-22 0,0 22 0,0 0 15,0-21-15,0 20 0,1-20 16,-1 21-16,-21-21 0,0 20 0,0-20 15,0 21-15,0-21 0,0-1 0,0 22 16,-21-21-16,21-1 0,-22 1 16,1 0-16,-21 21 0,21-22 0,0 1 15,-22 21-15,1-22 0,21 22 0,-22-21 16,1 21-16,0-22 0,21 22 16,-149-63-1,128 41-15,0 22 0,-22 0 16,22 0-16,-22 0 0,-20-1 0,20 22 15,-21-21-15,1 0 0,-1 0 16,22 21-16,-22-21 0,21 21 16,1 0-16,-1 0 0,22-21 0,-21 21 15,20 0-15,1 0 0,0 0 16,-1-22-16,1 22 0,21 0 0,-22 0 16,-20 0-16,21 0 0,-1 0 15,1 0-15,-22 0 0,22 0 0,-21 22 16,20-22-16,-20 21 0,-1-21 15,22 21-15,0-21 0,-1 21 0,1-21 16,21 21-16,0-21 0,-1 0 0,1 21 16,0-21-16,21 22 15,-21-22-15,0 21 0,0 0 16,-1-21 0,1 21-16,0-21 0,21 21 15,-21-21 1</inkml:trace>
  <inkml:trace contextRef="#ctx0" brushRef="#br0" timeOffset="34015.08">17081 7916 0,'0'-21'0,"0"42"63,-21 1-63,0-1 15,0 21-15,0-21 16,0 0-16,-1 1 0,1 20 0,0-21 16,0 21-16,0-20 0,0-1 0,-1 21 15,1-21-15,0 0 0,21 1 16,-21-1-16,0-21 16,21 21-16,0 0 31,21-21-16,0 0-15,0 21 0,0-21 0,1 21 16,-1-21-16,0 22 0,0-22 16,21 21-16,-20-21 15,-1 21-15,0-21 0,0 0 0,0 21 16,0-21-16,1 0 0,-1 21 0,0-21 16,0 0-1,-21 21-15,21-21 0,-21-21 31,0 0-31</inkml:trace>
  <inkml:trace contextRef="#ctx0" brushRef="#br0" timeOffset="34915.6">16954 3366 0,'0'0'0,"0"-64"15,0 43-15,0 0 0,0 0 0,0-1 16,0 1-16,0 0 0,0 0 16,0 0-16,0 0 0,0-1 0,0 1 15,0 42 32,0 1-31,0 20-16,0-21 0,0 0 15,0 22-15,0-22 16,0 21-16,0 0 0,0-20 0,0 20 16,0-21-16,0 21 0,0-20 15,0 20-15,0-21 0,0 0 0,0 0 16,0 1-16,22-1 16,-1-21-16,0 0 15,0 0 1,0 0-16,0-21 15,-21-1 1,22 1-16,-22 0 0,21 0 0,-21 0 16,0 0-16,21-22 0</inkml:trace>
  <inkml:trace contextRef="#ctx0" brushRef="#br0" timeOffset="35323.36">17081 2794 0,'0'0'16,"-21"-21"-16,0 0 16,0 42-1,21 0 1,-21 0-16,21 0 16,0 1-16,0-1 0,0 0 15,0 0-15,21-21 16,0 0-16,0 0 15,0 0-15,1 0 16,-1 0-16,0-21 0,0 21 16,-21-21-16,0 0 0,21 21 15,-21-22-15,0 1 0,0 0 0,0 0 16,0 0-16,-21 0 16,0 21-16,0 0 0,0-22 0,-1 22 15,1 0-15,0 0 16,0 0-16,0 0 0,21 22 0,0-1 0,-21 0 15,21 0-15,0 0 16,0 0-16,0 1 16,0-1-16,0 0 0,21 0 15,0-21-15,0 0 0,0 21 16,0-21-16,22 0 0,-22 21 0</inkml:trace>
  <inkml:trace contextRef="#ctx0" brushRef="#br0" timeOffset="35691.87">18161 3027 0,'0'0'0,"0"-21"16,-21 21-1,0 0-15,21 21 16,0 0 0,0 0-16,-22 0 0,22 1 15,0 20-15,0-21 0,0 21 16,0 1-16,0-22 0,0 21 16,0 1-16,0-1 0,0-21 15,0 21-15,0-20 0,0-1 0,0 0 16,0 0-16,0 0 0,0 0 15,-21 1-15,21-1 0,0 0 16,0-42 15,0 0-15,0-1-16</inkml:trace>
  <inkml:trace contextRef="#ctx0" brushRef="#br0" timeOffset="36023.81">17907 3387 0,'-21'0'16,"42"0"15,0 0-31,0 0 16,22 0-16,-22-21 0,21 21 15,-21 0-15,22 0 0,-1-22 0,-21 22 16,21 0-16,1 0 0,-22 0 16,21 0-16,-21-21 0,22 21 15,-22 0-15,0 0 0,0 0 16,0 0-16,1 0 62,-1 0-46,-21-21-16</inkml:trace>
  <inkml:trace contextRef="#ctx0" brushRef="#br0" timeOffset="36359.62">19198 2942 0,'0'0'0,"-21"0"16,0 0-1,0 0-15,21 21 16,-22 1-16,22-1 16,0 0-16,0 0 15,0 21-15,-21-20 0,21-1 0,0 21 16,0-21-16,0 0 0,0 22 15,0-22-15,0 0 0,0 21 16,0-20-16,0-1 0,0 0 16,0 0-16,0 0 0,0 0 15,0-42 32</inkml:trace>
  <inkml:trace contextRef="#ctx0" brushRef="#br0" timeOffset="36640.46">18986 3281 0,'22'0'46,"-22"-21"-46,42 21 0,-21 0 16,0 0-16,22 0 0,-22-21 16,21 21-16,-21-22 0,22 22 0,-1 0 15,-21 0-15,0-21 0,22 21 16,-22 0-16,0 0 0,0 0 16,0-21-16,0 21 0,1 0 15,-44 0 16,1 0-15</inkml:trace>
  <inkml:trace contextRef="#ctx0" brushRef="#br0" timeOffset="37211.25">17272 4890 0,'0'0'0,"0"-22"0,0 1 15,-21 0-15,21 0 16,0 0 0,-21 42 15,21 0-31,-22 0 0,22 0 16,-21 1-16,21-1 0,0 21 0,0-21 15,0 22-15,0-22 0,-21 0 16,21 21-16,0-21 0,0 1 0,0-1 15,0 0-15,0 0 0,0 0 16,21 0-16,0-21 16,1 0-16,-1 0 15,0 0-15,0 0 16,0-21-16,-21 0 16,0 0-16</inkml:trace>
  <inkml:trace contextRef="#ctx0" brushRef="#br0" timeOffset="37623.54">17462 4424 0,'0'0'16,"-21"0"-16,0 0 0,0 0 15,0 0 1,0 21-16,-1 0 0,22 0 15,0 1-15,0-1 16,22-21-16,-1 0 16,0 0-16,0 0 15,0 0-15,0 0 0,1 0 16,-1 0-16,0-21 0,0-1 16,0 22-16,-21-21 0,0 0 15,0 0-15,0 0 16,0 0-16,-21-1 15,21 1-15,-21 21 0,0 0 0,0-21 16,-1 21-16,1 0 16,0 0-16,21 21 15,0 0 1,0 1-16,0-1 0,0 0 16,0 0-16,21-21 15,0 21-15,1 0 0,-1-21 16,0 0-16,0 22 0,0-22 0,0 0 15</inkml:trace>
  <inkml:trace contextRef="#ctx0" brushRef="#br0" timeOffset="37971.42">18288 4530 0,'-21'0'32,"21"21"-17,0 0-15,0 0 16,0 0-16,-21 1 0,21 20 0,0-21 16,0 21-16,0-20 0,-22 20 15,22-21-15,0 21 0,0-20 0,0 20 16,0-21-16,0 21 0,0-20 0,0-1 15,0 0-15,0 0 0,0 0 16,0 0-16,-21-21 63,21-21-63,-21 21 15,21-21-15</inkml:trace>
  <inkml:trace contextRef="#ctx0" brushRef="#br0" timeOffset="38263.23">17992 4953 0,'0'0'0,"21"0"47,0 0-47,0 0 0,0 0 15,22 0-15,-22 0 0,0 0 16,21 0-16,-21-21 0,1 21 0,-1 0 16,0 0-16,0-21 0,0 21 15,0 0-15,1 0 0,-1 0 0,-21-21 16,21 21-16,0 0 16,0-22 30,0 22-46,-21-21 0,22 21 16</inkml:trace>
  <inkml:trace contextRef="#ctx0" brushRef="#br0" timeOffset="38588.05">19008 4445 0,'0'0'0,"-22"0"16,1 0-16,21 21 31,0 0-15,0 1-16,0-1 0,0 0 0,0 0 15,0 0-15,0 0 0,0 22 16,0-22-16,0 21 0,0-21 0,21 22 15,-21-22-15,0 21 0,0-21 16,0 1-16,0-1 0,0 21 0,0-21 16,0 0-16,0 1 15,22-1-15,-1-21 16,-21-21 0</inkml:trace>
  <inkml:trace contextRef="#ctx0" brushRef="#br0" timeOffset="45922.96">17441 5800 0,'0'21'46,"-21"-21"-30,21 21-16,-21 0 0,21 0 16,0 1-16,0-1 0,-21 0 0,21 0 15,0 0-15,0 22 0,-21-22 16,21 0-16,0 0 0,0 0 16,0 0-16,0 1 0,0-1 15,21 0-15,0-21 0,-21 21 16,21-21-16,0 0 0,0 21 0,1-21 15,-1 0-15,0 0 16,0 0-16,0 0 0,0 0 0,1 0 16,-1 0-16,0 0 0,0 0 15,0-21-15,0 0 0,1 21 16,-1-21-16,0 0 0,-21-1 16,21 1-16,-21 0 0,0 0 15,0 0-15,0 0 0,0-1 0,0-20 16,0 21-16,0 0 15,0-22-15,-21 22 0,0-21 0,21 21 16,-21 0-16,-1-1 0,1 1 16,0 0-16,0 21 0,0-21 15,0 21-15,-1 0 16,1 0-16,21 21 0,-21-21 0,0 21 16,21 0-16,-21 1 0,21-1 15,0 0-15,0 0 0,0 0 0,0 0 16,0 1-16,0-1 0,0 0 15,0 0-15,0 0 0,0 0 16,21 1-16,0-22 0,0 0 16,0 0-16,1 0 15,-1 0-15</inkml:trace>
  <inkml:trace contextRef="#ctx0" brushRef="#br0" timeOffset="46283.34">18775 5567 0,'0'0'0,"0"-21"16,0 0-1,-21 21 1,21 21-1,-22-21-15,22 21 0,0 0 0,0 0 16,0 0-16,0 22 0,0-22 16,0 21-16,0 1 0,0-22 0,0 21 15,0-21-15,0 22 0,0-22 16,0 0-16,0 0 0,0 0 0,0 0 16,0 1-16,0-1 0,0 0 0,0 0 15,-21-21 32,21-21-31</inkml:trace>
  <inkml:trace contextRef="#ctx0" brushRef="#br0" timeOffset="46585.17">18521 5948 0,'21'0'31,"0"0"-31,0 0 16,0-21-16,1 21 15,-1 0-15,-21-21 0,21 21 16,0 0-16,0 0 0,0-22 0,1 22 15,-1 0-15,0 0 16,0 0-16,0-21 0,0 21 16,1 0-1,-1-21 17</inkml:trace>
  <inkml:trace contextRef="#ctx0" brushRef="#br0" timeOffset="46924.97">19410 5588 0,'0'-21'0,"0"0"16,-21 42 15,21 0-31,0 0 16,-22 0-16,22 1 0,0-1 0,0 0 15,0 21-15,0-21 0,0 22 0,0-22 16,0 21-16,-21-21 0,21 1 16,0 20-16,0-21 0,0 0 0,0 0 15,0 1-15,0-1 16,0 0-16,0 0 15,0-42 32</inkml:trace>
  <inkml:trace contextRef="#ctx0" brushRef="#br0" timeOffset="47827.34">23050 4995 0,'0'-21'0,"0"0"16,0 42 30,0 0-46,0 1 16,-21-1-16,21 0 0,0 21 16,0-21-16,0 1 0,0-1 15,0 0-15,0 21 0,0-21 0,0 1 16,0-1-16,0 0 0,0 21 0,0-21 16,0 1-16,0-1 0,0 0 15,0 0-15,0 0 0,0 0 16,0 1-1,21-22-15,1 0 0,-1 0 16,0 0 0,-21-22-1,21 22-15,-21-21 0,21 0 0,-21 0 16,0 0-16,21 0 0,1-1 16</inkml:trace>
  <inkml:trace contextRef="#ctx0" brushRef="#br0" timeOffset="48219.16">23283 4572 0,'0'0'0,"-21"0"0,0 0 15,0 0-15,21 21 16,-21-21-16,21 21 0,0 1 15,21-22 17,0 0-32,0 0 0,0 0 15,0 0-15,1-22 0,-22 1 16,0 0 0,0 0-1,0 0-15,-22 21 16,1 0-16,0 0 15,0 0-15,0 0 16,21 21 0,0 0-16,0 0 15,0 0-15,0 1 16,21-22-16,0 21 0,0 0 16,0 0-16,1-21 0,-1 21 15</inkml:trace>
  <inkml:trace contextRef="#ctx0" brushRef="#br0" timeOffset="48599.29">23558 5080 0,'0'0'0,"0"21"16,22-21 15,-1 0-15,0 0 0,0 0-16,0 0 15,0 0-15,1 0 16,-1 0-16,0-21 0,0 21 15,0 0 1,0 0-16,1 0 16,-22-21 31</inkml:trace>
  <inkml:trace contextRef="#ctx0" brushRef="#br0" timeOffset="48843.15">23643 5271 0,'0'21'0,"-21"-21"15,42 0 16,0 0-31,0 0 16,1 0-16,-1 0 16,0 0-16,0-21 0,0 21 15,0 0-15,1 0 16,-1-22-16,0 22 0,0 0 16,-21-21-16,21 21 0,0 0 15</inkml:trace>
  <inkml:trace contextRef="#ctx0" brushRef="#br0" timeOffset="49232.15">24596 4657 0,'0'0'0,"0"-21"0,0-1 16,-22 44 15,22-1-15,0 0-16,0 21 0,0-21 0,0 1 16,0 20-16,0-21 15,0 21-15,-21 1 0,21-22 0,0 21 16,0-21-16,0 22 0,0-22 15,0 21-15,0-21 0,0 1 0,0-1 16,0 0-16,-21 0 0,21 0 0,0 0 16,0 1-16,0-1 31,0-42 0,21 21-31</inkml:trace>
  <inkml:trace contextRef="#ctx0" brushRef="#br0" timeOffset="50031.76">26501 5779 0,'0'0'0,"0"-22"0,0 1 0,0 0 0,0 0 15,0 0-15,0 0 16,0-1-16,-22 22 0,22-21 16,-21 21-1,21 21-15,0 1 0,0-1 16,0 21-16,0-21 0,0 22 15,0-1-15,0 0 0,0 1 0,0-1 16,21 0-16,-21 1 0,0-1 16,0 0-16,0 1 0,0-1 15,0-21-15,0 21 0,0-20 0,0-1 16,0 0-16,22 0 0,-22 0 16,0 0-16,21-21 31,-21-21-16,21 21-15,-21-21 16,21 0-16,0 0 0,0 0 16</inkml:trace>
  <inkml:trace contextRef="#ctx0" brushRef="#br0" timeOffset="50620.09">27940 5609 0,'0'0'0,"0"-21"0,-21 0 15,0 21-15,-1 0 16,1 0-16,0 0 15,0 0-15,0 0 16,0 42-16,-1-21 0,1 1 0,0 20 16,0 0-16,0 1 0,0-1 15,-22-21-15,22 21 0,0 1 0,0-1 16,-22-21-16,22 22 0,0-22 0,0 0 16,0 0-16,0 0 0,21 0 15,-22-21-15,22 22 0,0-44 47,0 1-31,22 21-1,-1 0-15,0 0 0,0 0 16,21 0-16,-20 0 16,-1 0-16,21 21 0,-21-21 0,22 22 15,-1-22-15,-21 0 0,21 21 0,-20-21 16,-1 0-16,0 0 0,0 21 15,0-21-15,0 0 0,1 0 0,-1 0 16,0 0-16,0 0 16,-21 21-1,21-42 32,0 0-31,1 0-16</inkml:trace>
  <inkml:trace contextRef="#ctx0" brushRef="#br0" timeOffset="51007.87">28448 5842 0,'0'0'0,"-21"0"15,42 0 32,0 0-31,0 0-16,0 0 0,1 0 0,-1 0 15,0 0-15,0 0 0,0 0 0,0 0 16,1 0-16,-1 0 16,0 0-1,0 0 1,-42 0 31,0 0-32</inkml:trace>
  <inkml:trace contextRef="#ctx0" brushRef="#br0" timeOffset="51308.17">28469 6011 0,'21'22'15,"0"-22"-15,1 0 0,-1 0 16,0 0-16,0 0 16,0 0-16,0 0 0,1 0 15,-1 0 1,0-22-1,0 22 1,-21-21 15</inkml:trace>
  <inkml:trace contextRef="#ctx0" brushRef="#br0" timeOffset="52311.06">29252 5630 0,'0'-21'15,"0"0"1,0 0 0,21 21-16,1 0 15,-1-21-15,0 21 0,0 0 0,0 0 16,0 0-16,1 0 15,-1 0-15,0 0 0,0 0 16,0 21 0,-21 0-16,0 0 0,0 0 0,0 1 15,0 20-15,0-21 0,0 0 16,-21 22-16,0-22 0,0 0 0,0 0 16,-1 0-16,-20 0 0,21 1 15,0-1-15,-22 0 0,22 0 0,0-21 16,0 0-16,0 21 0,0-21 15,42-21 48,0 21-63,0 0 0,0 0 0,0 0 16,22-21-16,-22 21 15,0 0-15,0 0 0,22 0 0,-22 0 16,0 0-16,0 0 0,21 0 15,-20 0-15,-1 0 0,0 0 0,0 21 16,0 0-16,0 0 16,1 1-16,-22-1 15,0 0-15,0 0 16,0 0 0,0 0-16,0 1 15,-22-22-15,1 21 0,0-21 16,0 21-16,0-21 0,0 0 0,-22 21 15,22-21-15,-21 0 0,-1 21 16,1-21-16,0 21 0,-1-21 0,1 0 16,0 0-16,21 0 0,-22 22 0,22-22 15,0 0-15,0 0 0,0 0 16,-1 0-16,1 0 16,0 0-1,42-22 48,0 22-63,1 0 15,-1-21-15,0 21 16</inkml:trace>
  <inkml:trace contextRef="#ctx0" brushRef="#br0" timeOffset="55332.55">30692 5652 0,'0'0'0,"0"-22"16,0 1-1,0 0 1,0 42 15,0 0-31,-22 1 16,22 20-16,0-21 0,0 0 16,0 0-16,0 22 0,0-22 15,-21 0-15,21 21 0,0-20 16,0 20-16,0-21 0,0 0 0,-21 0 15,21 1-15,0-1 0,0 0 16,-21 0-16,21 0 0,0 0 0,0 1 16,0-1-1,21-21 1,0 0-16,22 0 16,-22 0-16,0-21 15,21 21-15,1-22 0,20 22 16,-21-21-16,43 0 0,-21 0 15,20 0-15,1 0 0,0-1 0,-1 1 16,1-21-16,0 21 0,-1-22 16,1 1-16,0 21 0,-22-21 15,1-1-15,-1 22 0,1-21 0,-1 21 16,-21-1-16,1 1 0,-22 0 16,21 21-16,-21 0 0,1-21 0,-1 21 15,0 0 1,-21 21 31,0 0-32,-21 0 1,0 1-16,-1-22 0,-20 21 0,21 0 16,-21 0-16</inkml:trace>
  <inkml:trace contextRef="#ctx0" brushRef="#br0" timeOffset="56499.94">18902 14266 0,'0'0'0,"-43"22"0,22-22 0,-21 21 0,21-21 15,-22 21-15,22-21 0,0 0 16,0 21-16,0-21 0,21 21 16,0 0-16,42-21 15,-21 0 1,22 0-16,20 0 0,1-21 0,-1 21 15,22-21-15,-1 0 0,22 0 16,-21 0-16,21-1 0,0 1 0,-22 21 16,1-21-16,0 0 0,-22 0 15,22 0-15,-22 21 0,-20-22 0,-1 22 16,0 0-16,1 0 0,-22-21 0,0 21 16,0 0-16,-42 0 31,-21 0-31,20-21 15,1 21-15,0 0 0,-21 0 0,21 0 16,-22 0-16,1 0 0,21 0 0,-22 0 16,1 0-16,21 0 0,0 0 15,-22 0-15,22 0 0,42 0 32,1 0-17,-1 0-15,0 0 0,0 0 16,21 0-16,-20 0 0,20 0 0,-21 0 15,0 0-15,0 21 0,1 0 0,-1 1 16,-21-1-16,0 0 0,0 0 16,0 0-16,0 0 0,0 22 15,0-22-15,-21 0 0,21 0 16,-22 0-16,1 22 0,0-22 0,0 0 16,0 0-16,0-21 0,-1 21 0,1-21 15,42 0 16</inkml:trace>
  <inkml:trace contextRef="#ctx0" brushRef="#br0" timeOffset="56791.86">20891 13737 0,'0'0'0,"0"-21"16,0 42 0,-21 0-16,0 1 0,21 20 0,0-21 15,-21 21-15,21 1 0,-21-1 16,21 0-16,0 1 0,0-1 0,0 0 16,0 1-16,-21-1 0,21 0 0,-22 1 15,22-22-15,0 21 0,0-21 16,0 22-16,-21-22 0,21 0 0,0 0 15,0-42 17,0 0-32,21 0 0,-21 0 0</inkml:trace>
  <inkml:trace contextRef="#ctx0" brushRef="#br0" timeOffset="57042.72">20955 13737 0,'21'-42'16,"-21"21"-16,21 21 0,-21 21 16,0 0-16,0 0 0,21 22 15,-21-22-15,0 21 0,22 0 16,-22 1-16,0-1 0,0 0 0,0 1 16,0-1-16,0 0 0,0 1 15,0-1-15,0-21 0,-22 22 0,22-22 16,-21 21-16,21-21 0,-21 0 15,21 1-15,0-1 0,-21-21 16,0 0 0</inkml:trace>
  <inkml:trace contextRef="#ctx0" brushRef="#br0" timeOffset="58063.23">20637 14245 0,'22'0'32,"-1"0"-32,21 0 0,-21 0 0,0 0 15,22 0-15,-22 0 0,21 0 16,-21 0-16,22 0 0,-22-21 0,21 0 16,-21 21-16,22 0 0,-22-21 0,0 21 15,21-21-15,-20 21 16,-1 0-16,0-22 0,0 1 0,0 21 0,0-21 31,1 21-31,-22-21 31,21 21-15,0-21 0,-21 0-1,21 21-15,-21-22 0,21 1 16,-21 0-1,-21 21 1,0 0-16,0 0 16,0 0-1,21 21-15,-22-21 0,1 21 0,21 1 16,0 20-16,-21-21 0,21 0 0,-21 0 16,21 22-16,0-22 0,0 21 15,0-21-15,0 1 0,0 20 0,0-21 16,0 0-16,0 0 0,21-21 15,0 22-15,0-22 0,1 0 16,-1 0-16,0 0 0,0 0 0,0 0 16,0-22-16,1 22 0,-1-21 15,0 0-15,0 0 0,0 0 0,0 0 16,1-1-16,-1 1 0,0 0 16,0 0-16,-21-21 0,0 20 0,21 1 15,-21-21-15,21 21 0,-21-22 16,0 1-16,0 21 0,0 0 15,0-22-15,0 22 0,0 0 16,0 42 0,0 0-16,0 1 0,0-1 15,0 21-15,0-21 0,0 22 0,0-1 16,0-21-16,0 21 0,0-20 16,0 20-16,0-21 0,0 21 0,0-20 15,22 20-15,-22-21 0,0 0 16,21 0-16,-21 1 0,0-1 15,21-21-15,0 0 16,0-21 0,0-1-16,-21 1 15,22 0-15,-1-21 16,0 21-16,-21-1 0,21-20 0,-21 21 16,21-21-16,0-1 0,-21 1 15,22 0-15,-22-1 0,21 1 0,-21 0 16,0-22-16,21 22 0,-21-1 0,21 22 15,-21-21-15,21 21 0,-21 42 32,0 0-32,0 0 15,0 22-15,0-22 0,0 21 0,0 0 16,0 1-16,0-1 0,0-21 0,-21 22 16,21-1-16,0-21 0,-21 21 15,21-20-15,0-1 0,-21 21 0,21-21 16,0 0-16,0 1 0,0-1 15,0 0-15,0 0 0,0 0 16,21-42 15,0 0-31</inkml:trace>
  <inkml:trace contextRef="#ctx0" brushRef="#br0" timeOffset="58402.04">22183 14118 0,'0'21'0,"0"1"16,0-1-16,-22 0 15,22 0-15,0 0 0,0 0 0,0 1 16,0-1-16,0 0 0,0 0 16,0 0-16,0 0 0,0 1 15,22-22-15,-1 0 0,0 0 16,0 0-16,0 0 15,0 0-15,1-22 0,-22 1 0,21 21 16,0-21-16,0 0 0,-21 0 16,21 0-16,-21-1 0,21 1 0,-21 0 15,0 0-15,0 0 0,0 0 0,0-1 16,0 1-16,0 0 0,0 0 16,0 0-16,-21 21 0,0 0 15,0 0-15,-21 0 16,20 0-16,1 21 0,0-21 0,0 21 15,0 0-15,0-21 0,-1 0 16</inkml:trace>
  <inkml:trace contextRef="#ctx0" brushRef="#br0" timeOffset="59043.57">23135 14245 0,'0'-21'16,"0"0"-1,0 0-15,0 0 16,0-1-16,0 1 16,0 0-16,0 0 15,0 0 1,21 21 0,-21 21-16,0 0 15,21 0-15,-21 22 0,0-1 0,22 0 16,-1 1-16,-21-1 0,0 21 0,21 1 15,-21-22-15,21 22 0,-21-1 16,0 1-16,0-1 0,0-20 0,0 20 16,0 1-16,0-1 0,0 1 15,0-1-15,0-21 0,0 22 16,-21-22-16,21 1 0,-21-22 0,21 21 16,-21-21-16,21 0 0,0 1 15,-22-22 1,1-22-1,21 1-15,-21 21 0,21-21 16,0-21-16,-21 21 0,21-1 0,-21-20 16,21 21-16,0-21 0,-21-1 0</inkml:trace>
  <inkml:trace contextRef="#ctx0" brushRef="#br0" timeOffset="59271.44">23050 14034 0,'0'0'0,"0"-22"0,0 1 16,0 0-16,0 0 0,0 0 15,0 0-15,0 42 63,22 0-63,-1 0 0,0 0 15,0-21-15,0 21 16,0 1-16</inkml:trace>
  <inkml:trace contextRef="#ctx0" brushRef="#br0" timeOffset="60643.18">23685 14139 0,'22'0'15,"-22"-21"-15,0 0 0,0 0 0,0 0 16,0 0-16,-22-1 16,1 1-16,0 21 0,21-21 15,-21 21-15,0 0 0,0 0 16,-1 0-16,1 0 0,0 0 16,0 21-16,0 0 0,21 1 15,-21-1-15,21 21 0,0-21 16,0 0-16,0 22 0,0-22 0,0 0 15,0 0-15,0 0 0,0 1 16,0-1-16,21 0 0,0-21 0,0 0 16,-21 21-16,21-21 0,0 0 15,1 0-15,-1 0 0,0-21 16,0 0-16,0 0 0,-21-1 16,21 22-16,-21-21 15,22 0-15,-22 0 0,0 0 0,0 0 16,0-1-16,0 1 0,0 0 15,0 0-15,21 0 0,-21 0 0,21 21 32,-21 21-32,21-21 15,0 21-15,-21 0 0,0 0 0,21-21 16,1 21-16,-22 1 0,21-1 16,0-21-16,-21 21 0,21-21 0,0 21 15,0-21-15,1 0 16,-1 21-16,0-21 0,0 0 15,0 0-15,0 0 16,1-21-16,-1 0 16,0 0-1,-21 0-15,0-1 0,0 1 16,0 0-16,0 0 0,0 0 16,0 0-16,0-1 0,0 1 0,0 0 15,0 42 32,0 0-47,0 1 16,0-1-16,0 0 15,0 0 1,0 0 0,21-21-1,0 0 1,0-21 15,-21 0-31,0 0 16,0 0-16,0-1 15,0 1-15,0 0 16,0 0-16,0 0 0,0 0 16,22-1 46,-1 22-62,0 0 16,0 0-16,0-21 0,0 21 15,22 0-15,-22-21 0,0 21 16,21 0-16,-20-21 0,20 21 0,-21 0 16,21 0-16,-20-21 0,-1 21 15,0 0-15,0 0 0,0-21 0,-42 21 63,0 0-63,0 21 15,0-21-15,-1 21 0,1 0 0,-21 0 16,21 22-16,0-22 0,-1 0 0,1 0 16,0 21-16,21-20 0,0-1 15,0 0-15,0 0 0,0 0 0,0 0 16,0 1-16,0-1 15,21-21-15,0 0 0,1 0 16,-1 0 0,0 0-16,-21-21 15,21 21-15,0-22 0,-21 1 0,0 0 16,21 0-16,-21 0 0,0 0 16,0-1-16,0 1 0,0-21 15,0 21-15,0 0 0,0-22 0,0 22 16,0 0-16,0 0 15,22 42 1,-22 0-16,0 0 16,0 0-16,0 1 0,21-1 15,-21 0-15,21 0 0,-21 0 0,21 0 16,-21 1-16,21-22 16,0 21-16,-21 0 0,22-21 0,-1 0 15,0 0-15,0 0 0,0 0 16,0 0-16,1-21 0,-22 0 15,0-1-15,21 1 0,-21-21 16,0 21-16</inkml:trace>
  <inkml:trace contextRef="#ctx0" brushRef="#br0" timeOffset="64087.77">17505 6837 0,'21'0'125,"-21"-21"-110,0 0 1,0-1-1,21 22 1,-21-21-16,21 0 31,-21 0-31,0 0 16,0 0 0,0-1-16,0 1 15,0 0 1,21 21-16,-21-21 31,0 0 141,0 0-141,-21 21 0,21 21-31,0 0 16,0 0-16,-21 0 0,21 0 16,0 22-16,0-22 0,0 21 0,0-21 15,0 22-15,0-1 0,0-21 16,0 0-16,0 22 0,0-22 16,0 0-16,0 0 0,0 0 0,0 1 15,0-1-15,0 0 16,0 0-1,0-42 64,0 0-79</inkml:trace>
  <inkml:trace contextRef="#ctx0" brushRef="#br0" timeOffset="64526.74">18457 6519 0,'0'0'0,"0"-21"16,0 42 15,0 1-15,0-1-16,0 21 15,0-21-15,0 22 0,0-22 0,0 21 16,21 0-16,-21 1 16,0-22-16,0 21 0,0 1 0,0-22 0,0 21 15,22-21-15,-22 0 0,0 1 16,21-1-16,-21 0 0,0 0 16,0 0-16,0-42 46,-21 21-30,21-21-16,-22 0 0</inkml:trace>
  <inkml:trace contextRef="#ctx0" brushRef="#br0" timeOffset="64787.2">18224 6943 0,'22'0'32,"-1"0"-32,0 0 0,0-21 15,0 21-15,22 0 0,-22 0 0,0-22 16,0 22-16,0 0 0,22-21 16,-22 21-16,0-21 0,0 21 0,0 0 15,0 0-15,1-21 16,-1 21-16,0 0 0,0-21 31,0 21-15</inkml:trace>
  <inkml:trace contextRef="#ctx0" brushRef="#br0" timeOffset="65140.19">19494 6498 0,'0'-21'0,"-42"21"16,42-21-16,-21 21 15,21 21 16,0 0-31,0 0 0,0 1 16,0-1-16,0 21 0,0 0 0,0 1 16,0-1-16,0 0 0,-21-20 15,21 20-15,0 0 0,-21-21 0,21 22 16,0-22-16,0 0 0,0 0 16,0 0-16,0 1 0,0-1 15,0 0-15,0-42 47</inkml:trace>
  <inkml:trace contextRef="#ctx0" brushRef="#br0" timeOffset="65939.36">23389 6096 0,'0'-21'0,"-21"0"15,0 21 1,0 0-1,-1 21 1,1 0 0,21 0-16,0 0 0,-21 22 0,21-22 15,0 0-15,0 0 0,0 22 16,0-22-16,0 0 0,0 0 0,0 21 16,0-20-16,0-1 0,0 0 15,0 0-15,21 0 0,0 0 16,1-21-1,-1 0 1,-21-21 0,0 0-16,21 0 15,-21 0-15,0 0 0,0-1 0,0 1 16</inkml:trace>
  <inkml:trace contextRef="#ctx0" brushRef="#br0" timeOffset="66179.23">23347 5863 0,'-21'-21'16,"-1"21"-1,44 0 48,-1 0-48,0 21-15,0-21 0</inkml:trace>
  <inkml:trace contextRef="#ctx0" brushRef="#br0" timeOffset="66447.07">23897 6054 0,'21'0'31,"0"0"-31,1 0 16,-1-21-16,0 21 0,0 0 15,0 0-15,0 0 16,1 0-16,-44 0 47,1 0-47</inkml:trace>
  <inkml:trace contextRef="#ctx0" brushRef="#br0" timeOffset="66651.96">23834 6244 0,'21'0'16,"0"0"0,0 0-1,0 0-15,0 0 0,1 0 0,-22-21 16,21 21-16,0 0 0,0-21 0,0 21 15,0 0-15,1-21 0,-1 21 16,0-21-16,0-1 0,0 22 0</inkml:trace>
  <inkml:trace contextRef="#ctx0" brushRef="#br0" timeOffset="67267.61">24680 5927 0,'-21'0'0,"42"0"0,-42-21 0,0 21 0,21-22 16,0 1-16,0 0 16,0 0-16,0 0 15,0 0-15,0-1 16,0 1-16,21 21 0,-21-21 0,21 21 15,0 0-15,1-21 0,-1 21 16,0 0-16,0 0 0,0 0 0,-21 21 16,21 0-16,1 0 0,-22 1 15,0-1-15,0 21 0,0-21 16,0 22-16,0-1 0,0 0 0,0-21 16,-22 22-16,1-1 0,0 0 15,0-20-15,0 20 0,-22 0 0,22-21 16,-21 22-16,21-22 0,0 21 0,-1-21 15,-20 1-15,21-1 0,0 0 16,21 0-16,-21-21 0,-1 21 16,1-21-16,21-21 15,-21 0 1,21 0-16,0 0 0,0-1 0,0 1 16,0 0-16,0 0 15,0 0-15,0 0 0,0-1 0,0 1 16,21 21-16,0 0 0,1 0 15,-1 0-15,0 0 16,0 21-16,-21 1 0,21-1 16,0-21-16,1 21 0,-1 0 15,0-21-15,0 21 0,0-21 0,0 0 16,1 21-16,-1-21 0,0 0 16,0 0-16,21 0 0,-20 0 0,-1 0 15,0-21-15,0 21 0,0 0 16,0-21-16,-21 0 0,0 0 15,0 0-15,0-1 16</inkml:trace>
  <inkml:trace contextRef="#ctx0" brushRef="#br0" timeOffset="68235.57">26987 7027 0,'0'0'0,"0"22"0,-21-22 46,21-22-30,0 1 0,0 0-16,0 0 15,21 21-15,1 0 0,-1-21 16,0 21-16,0 0 0,21 0 16,-20 0-16,-1 0 0,0 0 15,0 21-15,0 0 0,22 0 0,-22 0 16,0 22-16,0-1 0,-21 0 0,0 1 15,21-1-15,-21 0 0,0 1 16,0-1-16,0 0 0,0 1 0,-21-1 16,0 0-16,0-20 0,0 20 15,-1-21-15,1 0 0,-21 0 16,21 1-16,0-1 0,-22 0 0,22-21 16,-21 21-16,21-21 0,-1 0 15,1 0-15,-21 0 0,21 0 0,0 0 16,-22 0-16,22 0 0,0-21 0,0 0 15,21 0-15,-21-1 0,21 1 16,0 0-16,0 0 0,0 0 0,0-22 16,0 22-16,0-21 0,21 21 15,0 0-15,0-1 0,0 1 0,0 0 16,22 21-16,-22 0 0,0 0 0,21 0 16,-20 0-16,-1 21 0,21 0 15,-21 1-15,0-1 0,22 21 16,-22-21-16,0 0 0,0 22 0,0-22 15,1 0-15,-1 0 0,-21 0 16,21 1-16,0-1 0,0-21 0,-21 21 16,21 0-16,1-21 15,-22 21-15,21-21 0,0 0 16,0 0 0,-21-21-16,21 0 15,0 0-15,-21 0 0,22-1 16</inkml:trace>
  <inkml:trace contextRef="#ctx0" brushRef="#br0" timeOffset="68699.44">28279 7070 0,'0'0'0,"21"-21"0,-21-1 0,0 1 15,0 42 16,-21 1-31,-1 20 0,1-21 16,21 21-16,-21-20 16,0 20-16,0 0 0,-22 1 0,22-1 15,0-21-15,-21 21 0,21-20 16,-22 20-16,22-21 0,0 0 0,0 0 16,0 1-16,-1-22 0,1 21 0,0-21 15,21-21 16,0-1-15,0 1-16,21 0 16,0 21-16,1 0 0,-1 0 15,0 0-15,0 0 16,0 21-16,0 0 0,1-21 16,-1 22-16,0-22 0,0 0 0,0 21 15,0-21-15,22 21 0,-22-21 16,0 0-16,0 0 0,0 0 15,1 0-15,-1 0 16,0 0-16,0 0 16,0-21 15,-21 0-31,21-1 0</inkml:trace>
  <inkml:trace contextRef="#ctx0" brushRef="#br0" timeOffset="69011.28">28765 7154 0,'0'-21'31,"22"21"-15,-1 0 0,0 0-16,0 0 0,0 0 0,0 0 15,1 0-15,-1 0 16,0 0 0,0 0-16,0 0 31</inkml:trace>
  <inkml:trace contextRef="#ctx0" brushRef="#br0" timeOffset="69243.52">28702 7366 0,'0'21'0,"0"-42"0,0 63 31,21-42-15,0 0-1,0 0-15,1 0 0,-1 0 16,0 0-16,0 0 16,-21-21-16,0 0 0,21 21 0,0 0 15,-21-21-15,22 21 0,-1-21 0,-21 0 16,21 21-16</inkml:trace>
  <inkml:trace contextRef="#ctx0" brushRef="#br0" timeOffset="70099.53">29485 6985 0,'0'-21'0,"0"0"31,21 21-31,0 0 16,1-21-16,-1 21 0,0 0 15,0 0-15,0 0 0,0 0 16,1 0-16,-1 0 0,0 0 16,0 0-16,0 0 15,-21 21-15,0 0 0,0 0 16,0 0-16,0 0 0,0 1 0,0-1 15,0 0-15,-21 0 16,0 0-16,0 0 0,0 1 0,-22-1 16,22 0-16,0 0 0,0-21 15,-22 21-15,22 0 0,0-21 0,0 0 16,0 0 0,21-21 15,21 21-16,0 0-15,0-21 0,0 21 16,1 0-16,20 0 0,-21 0 0,0 0 16,0 0-16,1 0 0,20 0 0,-21 0 15,0 0-15,0 21 0,1 0 16,-1-21-16,0 22 0,-21-1 0,21 0 16,-21 0-16,0 0 15,0 0-15,0 1 0,0-1 16,0 0-16,0 0 0,0 0 15,-21 0-15,0-21 0,0 22 0,-1-1 16,1 0-16,-21-21 0,0 21 16,20-21-16,-20 0 0,0 21 15,-22-21-15,22 0 0,0 0 0,-22 0 16,22 0-16,-1 0 0,1 0 16,21 0-16,0 0 0,-22 0 0,22 0 15,0 0-15,0 0 16,21-21 31,21 21-32,0 0 1,0 0-16,1-21 0,-1 0 16,0 21-16,0-21 0,0 21 15,0-22-15</inkml:trace>
  <inkml:trace contextRef="#ctx0" brushRef="#br0" timeOffset="81932.8">30840 7239 0,'0'-21'0,"0"0"31,0 0-16,21-1 1,-21 44 15,0-1-15,0 0-16,0 0 16,0 0-16,0 0 0,0 1 0,0-1 15,0 0-15,21 0 0,-21 0 16,0 0-16,0 1 0,0-1 0,0 0 15,0 0-15,21 0 16,0-21 0,-21 21-16,22-21 15,-1 0-15,0 0 0,0 0 16,0-21-16,0 21 0,22-21 0,-1 0 16,0 0-16,22 0 15,-22-22-15,22 22 0,-1-21 0,1-1 16,-22 1-16,22 0 0,-1-1 15,1 22-15,-1-21 0,-21 21 0,22 0 16,-1-1-16,-20 1 0,-1 0 16,0 0-16,1 0 0,-1 21 15,-21 0-15,0-21 0,1 21 0,-1 0 16,0 0-16,-21-22 16,-21 22 46,0 0-62,-1 22 16,1-22-16,0 21 0,-21 0 15,21 0-15,-22 0 0</inkml:trace>
  <inkml:trace contextRef="#ctx0" brushRef="#br0" timeOffset="83351.67">18817 15748 0,'-21'21'0,"21"0"32,-21-21-32,21 22 15,21-22 1,0 0-16,0 0 0,0 0 0,1 0 16,20 0-16,0 0 0,1 0 0,20 0 15,1 0-15,-1 0 0,1 0 16,-1 0-16,22-22 0,-22 22 0,1 0 15,-1-21-15,1 21 0,-22-21 16,22 21-16,-22 0 0,0-21 0,1 21 16,-1 0-16,-21 0 0,0 0 15,0-21-15,-21 0 32,0-1-17,-21 22-15,0-21 0,0 21 16,0 0-16,0-21 0,-22 21 15,22 0-15,0-21 0,0 21 0,0 0 16,21-21 0,-22 21-16,44 0 31,-1 0-31,0 0 0,0 0 0,0 0 16,0 0-16,1 0 0,-1 0 0,0 21 15,-21 0-15,21-21 0,0 21 16,-21 0-16,0 1 0,0-1 15,0 0-15,0 0 0,0 21 16,0-20-16,0-1 0,0 0 0,-21 0 16,21 21-16,-21-20 0,21-1 15,-21 0-15,21 0 0,0 0 16,0-42 15,21 0-31,0 0 0</inkml:trace>
  <inkml:trace contextRef="#ctx0" brushRef="#br0" timeOffset="83664.5">20934 15071 0,'0'0'0,"-21"21"47,21 0-47,-22 21 0,22-20 16,-21 20-16,21-21 0,0 21 15,0 1-15,0-22 0,0 21 0,0-21 16,0 22-16,0-22 0,0 21 16,0-21-16,0 1 0,0-1 0,0 0 15,0 0-15,0 0 16,0 0-16,0-42 31,21 0-31,1 21 16,-1-21-16</inkml:trace>
  <inkml:trace contextRef="#ctx0" brushRef="#br0" timeOffset="83915.38">21124 15071 0,'0'0'0,"0"-21"0,0 42 31,0 0-31,0 0 16,0 0-16,0 22 0,0-22 15,0 21-15,0 0 0,0-20 0,0 20 16,0 0-16,-21-21 0,21 22 16,0-1-16,0-21 0,0 0 0,0 1 15,0-1-15,0 0 0,0 0 16,0 0-16,0 0 0</inkml:trace>
  <inkml:trace contextRef="#ctx0" brushRef="#br0" timeOffset="85171.4">20891 15579 0,'22'0'32,"-1"0"-32,0 0 0,0 0 15,0 0-15,0-21 0,22 21 16,-22-22-16,21 22 0,-21-21 16,22 21-16,-22-21 0,21 21 0,-21-21 15,1 0-15,-1 21 0,0-21 16,0-1-16,0 1 0,0 21 0,-21-21 15,0 0-15,0 0 16,0 0-16,-21 21 16,0 0-1,21 21 1,-21 0-16,21 0 0,0 0 0,0 0 16,0 1-16,0-1 0,0 0 15,0 0-15,0 0 0,0 0 0,0 1 16,21-22-16,-21 21 0,0 0 15,21-21-15,0 0 0,1 21 16,-1-21-16,0 0 0,0 0 16,0 0-16,0 0 15,1-21-15,-1 21 0,0-21 0,0 0 16,21-1-16,-20 1 0,-1 0 0,0 0 16,0-21-16,0 20 0,0-20 15,22 0-15,-22-1 0,0 1 0,0 0 16,0-1-16,-21 1 0,0 21 15,22-21-15,-22 20 0,21 1 0,-21 0 16,0 0-16,0 42 31,0 0-15,0 22-16,0-22 0,0 21 16,0 0-16,0 1 0,0-1 0,0 0 15,0-20-15,0 20 0,0 0 16,0-21-16,0 22 0,0-22 0,0 0 15,0 0-15,0 0 0,21 1 16,0-22-16,0 0 16,0 0-16,1 0 0,-1-22 15,-21 1-15,0 0 16,21 21-16,0-21 0,-21-21 0,0 20 16,0-20-16,21 21 0,0-21 15,-21-1-15,0 1 0,0 0 16,22-1-16,-22 1 0,0 0 0,21-1 15,-21 22-15,21-21 0,-21 21 16,0-1-16,21 22 16,-21 22-1,0 20-15,0-21 0,0 21 16,0-20-16,0 20 0,0 0 16,0 1-16,0-1 0,0 0 0,0 1 15,0-22-15,0 21 0,0-21 16,0 0-16,0 1 0,0-1 15,0 0-15,0 0 0,21 0 16,0-21 0,1 0-16,-1 0 15,0-21 1,0 0-16,0 0 0,-21 0 16,21-1-16,1 1 0,-1 0 0,0 0 15,0 0-15,0 0 0,0-1 16,1 22-16,-22-21 0,21 21 15,-21 21 1,0 1-16,0-1 16,0 0-16,0 0 15,0 0-15,0 0 0,0 1 16,0-1 0,21-21-16,0 0 15,0 0-15,0 0 0,1 0 16,-1-21-16,0 21 0,-21-22 15,21 1-15,-21 0 0,21 21 16,-21-21-16,0-21 0,0 20 0,0 1 16,0 0-16,0-21 0,0 21 15,0-1-15,0 1 0,0 0 16,-21 21 0,0 0-16,0 21 0,0-21 0,-1 21 15,22 1-15,-21-1 0,0-21 16,0 21-16,21 0 0,-21 0 15,21 0-15,0 1 0,0-1 16,21-21 0,0 0-16,0 0 0,0 0 15</inkml:trace>
  <inkml:trace contextRef="#ctx0" brushRef="#br0" timeOffset="85655.12">23283 15409 0,'0'-21'31,"21"0"-31,-21 0 0,0 0 16,0 0-16,22-1 0,-22 1 0,21 0 15,-21 0-15,0 0 0,21 0 16,-21-1-16,21 22 0,-21-21 15,0 42 1,0 1-16,0-1 16,0 0-16,0 0 0,0 0 0,0 22 15,0-22-15,0 21 0,0 0 16,0 1-16,0-1 0,0 0 0,0 1 16,0 20-16,0-20 0,0-1 15,21 21-15,-21-20 0,21 20 0,1 1 16,-1-22-16,0 22 0,0-22 0,0 21 15,-21-20-15,21-1 0,1 0 16,-1 1-16,-21-1 0,0 0 0,0-20 16,0 20-16,0-21 0,0 0 0,0 0 15,-21-21 1,-1 0-16,1 0 16,0 0-16,0 0 0,0-21 15,0 21-15,-1-21 0,1 0 16,21 0-16,0 0 0,-21-1 0,21 1 15,-21 0-15,21-21 0,0 21 16,0-22-16,0 22 0,0-21 0,0-1 16</inkml:trace>
  <inkml:trace contextRef="#ctx0" brushRef="#br0" timeOffset="85899.29">23495 14986 0,'-21'-42'15,"0"42"17,42 0-1,0 0-16,0 0-15,0 21 16,0-21-16,1 21 0</inkml:trace>
  <inkml:trace contextRef="#ctx0" brushRef="#br0" timeOffset="87355.24">24151 15219 0,'0'-21'16,"0"0"-16,0-1 15,-21 1-15,0 0 16,21 0-16,-21 21 16,21-21-16,-22 21 0,1 0 15,0 0-15,0 21 16,0 0-16,0 0 15,21 0-15,0 22 0,-22-22 0,1 21 16,21-21-16,-21 1 0,21 20 16,0-21-16,0 0 0,0 22 0,0-22 15,0 0-15,0 0 0,0 0 16,0 0 0,21-21-16,0 0 15,1 0-15,-1 0 16,0-21-16,0 0 0,0 0 15,-21 0-15,21 0 0,1-1 16,-22 1-16,21 0 0,-21 0 16,21-21-16,-21 20 0,21 1 0,0 0 15,-21 0-15,21 0 0,-21 0 16,22 21-16,-22 21 16,0 0-1,0 0-15,0 0 0,0 0 16,0 1-16,0-1 0,0 0 0,0 0 15,0 0-15,0 0 0,0 1 16,0-1-16,21 0 16,0-21-16,0 0 31,0 0-31,0 0 0,1 0 16,-1-21-16,-21 0 15,21-1-15,0 1 0,0 0 0,-21 0 16,21 0-16,1 0 0,-22-22 0,0 22 15,21 0-15,0 0 0,-21 0 16,0 42 15,0 0-31,0 0 0,0 21 0,0-20 16,0-1-16,0 0 0,0 21 16,0-21-16,0 1 0,0-1 0,0 0 15,0 0-15,0 0 16,21-21-1,0 0-15,0 0 0,1 0 16,-1 0-16,0 0 0,0-21 16,-21 0-16,21 0 15,-21 0-15,21-1 0,-21 1 16,0 0-16,0 0 0,22-21 16,-22 20-16,0 1 0,0 0 0,0 0 15,0 0-15,0 0 0,0-1 0,0 1 16,21 21-1,0 0 1,0 0 0,0 0-16,0 0 0,1 0 0,-1 0 15,21 0-15,0 0 0,1 0 16,-1 0-16,0 0 0,1 0 0,-1 0 16,-21 0-16,22 0 0,-22-21 0,0 21 15,0-21-15,0 21 0,-21-21 16,0 0-1,-21 21 1,0-22 0,0 22-16,0 0 15,-1 0-15,1 0 16,0 22-16,0-1 0,0 0 0,0 0 16,21 0-16,-22 0 0,1 1 15,0-1-15,0 0 0,21 21 0,-21-21 16,21 1-16,-21-1 0,21 0 0,-22 0 15,22 0-15,0 0 0,0 1 16,0-1-16,0 0 16,22-21-1,-1 0-15,0 0 0,0 0 16,0 0-16,0 0 16,1-21-16,-22 0 0,21 21 0,-21-22 15,21 1-15,0 0 0,-21 0 16,21 0-16,-21 0 0,21-1 15,-21 1-15,22 0 0,-1-21 0,-21 21 16,0-1-16,0 1 0,0 0 16,21 0-16,-21 42 31,0 0-31,0 0 16,0 1-16,0-1 0,0 0 0,0 0 15,0 0-15,0 0 0,-21-21 16,21 22-16,0-1 15,0 0 1,0-42 31,0 0-31,-21-1-16,-1 22 15,1 0-15</inkml:trace>
  <inkml:trace contextRef="#ctx0" brushRef="#br0" timeOffset="89915.52">17695 7578 0,'-21'0'16,"0"-21"-16,0 21 15,21-22-15,0 1 16,0 0-16,0 0 15,0 0-15,0 0 0,0-1 16,0 1-16,21 21 0,-21-21 16,21 21-16,0 0 0,-21-21 0,21 21 15,1 0-15,-1 0 0,-21 21 16,21 0-16,0 0 0,0 1 0,-21 20 16,0-21-16,21 21 0,-21 1 15,0-1-15,0-21 0,0 22 16,0-1-16,0 0 0,0-21 0,-21 22 15,0-22-15,21 21 0,-21-21 16,0 1-16,0-1 0,-1 0 0,1 0 16,0 0-16,0-21 0,0 0 15,0 0-15,-1-21 16,1 21-16,21-21 16,-21 0-16,21 0 0,0-1 15,0 1-15,-21 0 0,21 0 0,0 0 16,0 0-16,0-1 0,0 1 15,0 0 1,21 21-16,0 0 0,0 21 16,1 0-16,-1 1 15,21-22-15,-21 21 0,0 0 0,1 0 16,-1 0-16,0 0 0,0 1 0,0-1 16,0 0-16,-21 0 0,22 0 15,-1-21-15,0 0 0,0 0 0,0 0 16,0 0-16,1 0 15,-1 0-15,0 0 0,0 0 16,-21-21-16,21 0 0,0 21 16,1-21-16,-1 0 0</inkml:trace>
  <inkml:trace contextRef="#ctx0" brushRef="#br0" timeOffset="90251.33">18838 7387 0,'0'-21'16,"0"42"15,0 0-31,0 1 16,0-1-16,0 0 0,0 0 15,0 0-15,0 22 0,0-22 0,0 0 16,21 21-16,-21-21 0,0 1 16,22-1-16,-22 0 0,0 0 0,0 0 15,0 0-15,0 1 0,0-1 0,0 0 16,0 0-16,0 0 16</inkml:trace>
  <inkml:trace contextRef="#ctx0" brushRef="#br0" timeOffset="90537.16">18690 7726 0,'21'0'16,"0"0"-16,1 0 16,-1 0-16,0-21 0,0 21 0,0 0 15,0-21-15,22 21 0,-22 0 0,0-22 16,0 22-16,0 0 0,1 0 16,-1-21-16,0 21 0,21-21 0,-21 21 15,1 0-15,-1 0 0,0-21 16,0 21-16,0 0 15,-21-21-15</inkml:trace>
  <inkml:trace contextRef="#ctx0" brushRef="#br0" timeOffset="90903.95">19770 7260 0,'0'-21'16,"0"0"-16,0 42 47,0 0-47,0 0 0,0 1 15,0-1-15,0 0 0,0 21 0,0-21 16,0 22-16,0-1 0,0 0 16,0-20-16,0 20 0,0 0 0,-22-21 15,22 22-15,0-22 0,0 0 16,0 0-16,0 0 0,0 1 0,0-1 16,0 0-16,0 0 15,0-42 16,0 0-15,22 0-16</inkml:trace>
  <inkml:trace contextRef="#ctx0" brushRef="#br0" timeOffset="91895.48">23347 7408 0,'0'-21'0,"0"0"16,0 0-16,0 0 15,0 0 1,-21 21-16,21 21 47,0 0-32,0 0-15,0 0 0,0 0 0,0 1 16,0 20-16,0-21 0,0 0 16,0 22-16,0-22 0,0 0 15,0 0-15,0 0 0,0 0 0,0 1 16,0-1-16,0 0 16,21-21-16,0 0 15,0 0 1,0 0-16,-21-21 15,21 0-15,-21-1 0,22 1 16,-22 0-16</inkml:trace>
  <inkml:trace contextRef="#ctx0" brushRef="#br0" timeOffset="92252.67">23516 7070 0,'0'0'16,"-21"0"-16,0 0 0,0 0 31,42 0 16,0 0-47,0 0 16,0-21-1,-21-1 17,-21 22-1,21 22-15,0-1 15,21-21-31</inkml:trace>
  <inkml:trace contextRef="#ctx0" brushRef="#br0" timeOffset="92571.49">24066 7218 0,'0'0'0,"22"0"47,-1 0-47,0 0 0,0 0 16,0 0-1,0 0-15,1 0 0,-1 0 31,0-21-15,-42 21 31</inkml:trace>
  <inkml:trace contextRef="#ctx0" brushRef="#br0" timeOffset="92800.36">24024 7408 0,'21'0'31,"0"0"-15,1 0-16,-1 0 15,0 0-15,-21-21 16,21 21-16,0 0 15,0 0-15,-21-21 16,22 21 0,-1-21-16,-21 0 0,21 0 15</inkml:trace>
  <inkml:trace contextRef="#ctx0" brushRef="#br0" timeOffset="93639.08">24723 6985 0,'0'-21'16,"0"0"-16,21 0 31,0 21-31,0 0 0,0 0 16,0-22-16,1 22 15,-1 0-15,0 0 0,0 0 16,0 0-16,0 0 0,-21 22 15,0-1-15,22-21 16,-22 21-16,0 0 0,0 0 16,0 0-16,-22 1 15,1-22-15,0 21 0,-21 0 0,21 0 16,-1 0-16,-20 0 0,21 1 0,-21-1 16,20-21-16,1 21 0,0-21 15,0 0-15,21 21 0,-21-21 16,42-21 31,0 21-47,0 0 15,0-21-15,1 21 0,-1 0 0,0 0 16,21-21-16,-21 21 0,1 0 16,-1 0-16,21 0 0,-21 0 0,0 0 15,1 0-15,-1 0 0,0 0 16,0 0-16,0 21 0,0-21 0,-21 21 15,22 0-15,-1 0 16,-21 0-16,0 1 0,0-1 16,0 0-16,0 0 0,-21 0 15,-1 0-15,-20 1 0,21-1 16,-21 0-16,20 0 0,-20-21 0,21 21 16,-21 0-16,20-21 0,-20 0 15,21 22-15,0-22 0,0 0 0,-1 0 16,1 0-16,0 0 0,0 0 0,0 0 15,0 0-15,-1 0 32,22-22 46,0 1-63,22 0-15,-1 0 16</inkml:trace>
  <inkml:trace contextRef="#ctx0" brushRef="#br0" timeOffset="94771.36">27220 8446 0,'0'0'0,"-21"0"16,21-22-1,0 1 1,21 21-1,0 0-15,-21-21 0,22 0 0,-1 21 16,0 0-16,0 0 0,0 0 0,0 0 16,1 0-16,-1 0 0,0 0 15,0 0-15,-21 21 16,21-21-16,-21 21 0,0 0 16,0 1-16,0-1 0,-21 0 15,0 0-15,0 0 0,0 0 16,-1 1-16,1-22 0,21 21 0,-21 0 15,0-21-15,0 0 0,21 21 0,-21-21 16,21-21 31,21 0-31,0 21-16,0 0 15,0-21-15,0 21 0,1 0 16,-1 0-16,21 0 0,-21 0 0,0 0 15,22 0-15,-22 0 0,0 0 16,21 0-16,-20 0 0,-1 0 0,0 21 16,0-21-16,0 21 0,-21 0 0,21 0 15,-21 0-15,0 1 16,0-1-16,0 0 0,-21 0 16,0 0-16,0 0 15,0 1-15,0-1 0,-1 0 0,1 0 16,-21 0-16,21-21 0,0 21 15,-1 1-15,-20-22 0,21 21 0,0-21 16,-22 0-16,22 0 0,-21 21 0,0-21 16,-1 0-16,22 0 0,-21 0 15,-1 0-15,1 0 0,21 0 0,-21 0 16,20 0-16,1 0 0,0 0 16,0 0-16,42-21 31,0 21-16,0-21-15,22-1 16,-22 22-16,0-21 0</inkml:trace>
  <inkml:trace contextRef="#ctx0" brushRef="#br0" timeOffset="95344.03">28681 8297 0,'0'-42'15,"0"21"-15,0 0 16,0 42 15,-21 0-31,-1 0 0,1 0 0,0 1 16,0-1-16,0 21 0,0-21 0,-22 0 15,22 22-15,-21-22 0,-1 0 16,1 21-16,21-20 0,-21-1 16,-1 0-16,1 0 0,0 0 15,-1 0-15,22 1 0,0-1 0,0-21 16,0 0-16,21 21 0,21-21 47,0 0-47,0 0 0,21 0 15,-20 0-15,20 21 0,-21-21 0,21 0 16,1 21-16,-1-21 0,-21 0 16,22 21-16,-1-21 0,0 0 0,-21 22 15,22-22-15,-22 0 0,0 0 0,0 21 16,22-21-16,-22 0 15,0 0-15,-21-21 63,21-1-47,-21 1-16,21 21 0,0-21 15</inkml:trace>
  <inkml:trace contextRef="#ctx0" brushRef="#br0" timeOffset="95651.9">29062 8382 0,'0'0'0,"-21"0"16,21-21-16,21 21 31,0 0-15,0 0-16,0 0 15,0 0-15,1-21 0,-1 21 0,0 0 16,0 0-16,0 0 16,0 0-16,1 0 15,-1 0-15,0 0 16,-42 0 15</inkml:trace>
  <inkml:trace contextRef="#ctx0" brushRef="#br0" timeOffset="95867.78">29019 8530 0,'22'0'16,"-1"0"0,0 0-1,0 0-15,0 0 0,0 0 16,1 0 0,-1 0-16,0 0 15,0 0-15,0 0 0,0-21 16,1 21-16</inkml:trace>
  <inkml:trace contextRef="#ctx0" brushRef="#br0" timeOffset="96729.09">29803 8192 0,'0'0'0,"0"-22"31,0 1-31,0 0 0,0 0 15,0 0 1,21 21 0,0-21-16,0 21 0,0 0 15,0 0-15,1 0 0,-1 0 16,0 0-16,0 0 0,0 0 16,0 21-16,-21 0 0,22-21 15,-22 21-15,0 0 16,0 0-16,0 1 0,0-1 0,0 0 15,-22 0-15,1 0 0,0 0 0,0 1 16,0-1-16,-22 0 0,22 0 16,-21 0-16,21 0 0,0-21 0,-22 22 15,22-22-15,0 0 0,0 21 16,0-21-16,42 0 62,0 0-62,0-21 0,0 21 0,22 0 16,-22 0-16,0 0 16,0 0-16,0 0 0,22 0 15,-22 0-15,0 0 0,0 0 0,0 0 16,0 0-16,22 0 0,-22 0 16,-21 21-16,21 0 0,0-21 0,-21 21 15,21 0-15,-21 0 0,0 1 16,0-1-16,0 0 0,0 0 15,-21-21-15,0 21 0,0 0 0,-21-21 16,20 22-16,1-1 0,-21-21 16,21 21-16,-22-21 0,22 21 0,-21-21 15,21 21-15,-22-21 0,22 0 16,0 21-16,0-21 0,0 0 16,0 0-16,-1 0 15,1 0 1,21-21 31,0 0-32,21 0 1,1 21 0,-1 0-16,-21-21 0</inkml:trace>
  <inkml:trace contextRef="#ctx0" brushRef="#br0" timeOffset="101159.77">30946 8530 0,'0'0'0,"-22"0"31,1 0-16,0 0 32,21 21-31,0 1 0,0-1-16,0 0 15,0 0-15,0 0 16,0 0-16,0 1 0,0-1 0,0 0 15,0 0-15,0 0 0,0 0 16,0 1-16,0-1 0,0 0 16,0 0-1,0 0 48,21-21 577,-21-21-608,21 21 296,-21-21-297,0 0-15</inkml:trace>
  <inkml:trace contextRef="#ctx0" brushRef="#br0" timeOffset="104499.78">30946 8446 0,'0'0'0,"21"0"16,-21-22 15,0 44 0,0-1-31,-21-21 16,21 21-16,-22 0 0,22 0 15,0 0-15,0 22 0,0-22 0,0 21 16,0 1-16,0-22 0,0 21 16,0 0-16,0 1 0,0-22 0,0 21 15,0-21-15,0 1 0,0 20 16,0-21-16,0 0 0,0 0 16,0 1-16,22-22 0,-22 21 15,21-21 1,0 0-1,0 0-15,0 0 16,22-21-16,-1-1 0,0 1 16,1 0-16,20 0 0,1-21 0,20-1 15,-20 1-15,20 0 0,22-1 16,0 1-16,0 0 0,21-1 0,-21 1 16,0 0-16,-1-1 0,1 22 15,-21-21-15,0 21 0,-1-1 0,-20 1 16,-1 0-16,-20 0 0,-1 21 15,0 0-15,-21-21 0,1 21 16,-1-21-16,0 21 0,-42 21 78,0 0-78,-1 0 16,1-21-16,0 21 0,-21 0 15</inkml:trace>
  <inkml:trace contextRef="#ctx0" brushRef="#br0" timeOffset="105899.91">19050 16976 0,'-21'21'16,"21"0"-1,0 0 1,21-21 0,21 0-16,-21 0 15,22 0-15,-1 0 0,22 0 16,-1 0-16,1-21 0,-1 0 16,1 21-16,20-21 0,-20 0 0,-1-1 15,1 1-15,-1 21 0,-20-21 16,20 0-16,-21 0 0,1 21 0,-1-21 15,0 21-15,-20 0 0,-1-22 16,0 22-16,-21-21 16,-21 21-1,0 0-15,-1 0 0,1 0 16,0 0-16,0 0 0,0-21 16,0 21-16,-1 0 0,1 0 15,21-21 1,0 0 15,21 21-31,1 0 16,-1 0-16,0 0 15,0 0-15,0 21 0,-21 0 16,21 0-16,-21 0 0,0 1 16,0-1-16,0 21 0,0-21 0,0 0 15,0 22-15,-21-22 0,0 0 16,0 0-16,21 0 0,-21 1 0,21-1 15,-21-21-15</inkml:trace>
  <inkml:trace contextRef="#ctx0" brushRef="#br0" timeOffset="106223.25">21251 16108 0,'0'0'0,"0"-21"0,-21 21 16,0 0-16,0 0 0,0 0 16,-1 21-16,22 0 15,0 21-15,-21-20 16,21-1-16,0 21 0,0 0 0,0 1 15,0-22-15,0 21 0,0 1 16,0-1-16,0-21 0,-21 21 0,21 1 16,0-22-16,0 21 0,0-21 15,-21 1-15,21-1 0,0 0 0,0 0 16,-21 0-16,21-42 31,0 0-31</inkml:trace>
  <inkml:trace contextRef="#ctx0" brushRef="#br0" timeOffset="106471.1">21378 16108 0,'0'0'0,"21"-21"0,-21 0 16,0 42-1,0 0-15,0 0 16,22 21-16,-22 1 0,0-22 0,0 21 15,0 1-15,0-1 0,0 0 16,0-21-16,0 22 0,0-22 0,0 21 16,0-21-16,-22 1 0,22-1 15,0 0-15,0 0 0,-21 0 16,21 0-16,-21-21 0,0 0 16</inkml:trace>
  <inkml:trace contextRef="#ctx0" brushRef="#br0" timeOffset="107743.33">21124 16595 0,'21'0'31,"1"0"-15,-1 0-16,0 0 0,0 0 0,21-21 15,-20 21-15,20-22 0,-21 1 0,21 21 16,1-21-16,-22 21 0,21-21 16,1 0-16,-1 21 0,-21-21 0,21-1 15,1 22-15,-22-21 0,0 21 16,21-21-16,-20 0 0,-1 21 0,-21-21 16,21 0-16,-21-1 15,0 1-15,0 0 16,-21 21-1,0 0-15,-1 0 0,1 0 16,0 0-16,0 0 0,0 21 0,0 0 16,21 1-16,0-1 0,-22 0 15,22 0-15,0 0 0,-21 22 0,21-22 16,0 0-16,0 0 0,0 0 16,0 0-16,21 1 0,1-22 0,-22 21 15,21 0-15,0-21 0,0 0 16,0 0-16,0 0 0,1 0 0,-1 0 15,21 0-15,-21 0 0,0 0 16,1-21-16,-1 0 0,21 21 0,-21-22 16,0 1-16,1 0 0,-1 0 15,0-21-15,0 20 0,0 1 16,-21-21-16,21 0 0,-21-1 0,22 22 16,-22-21-16,0-1 0,0 1 15,0 0-15,0 21 0,0-1 0,0 1 16,0 0-16,0 0 0,0 42 15,0 0 1,0 22-16,0-22 0,0 21 16,0 0-16,0 1 0,0-22 0,0 21 15,21 1-15,-21-1 0,0-21 16,21 21-16,-21-20 0,21-1 0,-21 0 16,21 0-16,0-21 0,-21 21 15,22-21-15,-22 21 0,21-21 16,0 0-16,0 0 0,0 0 15,0 0-15,1-21 0,-1 0 16,0 0-16,0 0 0,0 0 0,0-1 16,1 1-16,-22 0 0,21-21 15,0 21-15,-21-22 0,21 1 0,-21 21 16,0-22-16,0 1 0,0 0 0,0 21 16,0-22-16,0 1 0,0 21 15,0 0-15,0-1 0,0 1 0,0 42 31,0 22-15,0-22-16,0 21 0,0 1 16,0-1-16,0 0 0,0 1 0,0-1 15,0-21-15,0 21 0,0 1 16,0-22-16,0 0 0,0 0 0,0 0 16,0 1-16,0-1 0,21-21 15,-21 21-15,21-21 0,1 0 16,-1 0-1,0 0-15,0 0 0,-21-21 16,21 21-16,-21-21 0,21-1 0,1 22 16,-22-21-16,21 0 0,-21 0 15,21 0-15,-21 0 0,21-1 16,0 22-16,-21-21 0,21 21 16,1 0-1,-22 21 1,0 1-16,0-1 0,0 0 15,0 0-15,0 0 0,0 0 16,0 1-16,0-1 0,21-21 16,0 0-1,0 0-15,0 0 0,0 0 16,1 0-16,-22-21 16,21-1-16,0 1 15,-21 0-15,0 0 0,21 0 16,-21 0-16,0-1 0,0 1 15,0 0-15,0 0 0,0 0 0,0 0 16,-21 21-16,21-22 16,-21 22-16,0 0 15,21 22-15,-22-1 0,22 0 16,-21-21-16,0 21 0,21 0 0,-21 0 16,21 1-16,0-1 0,0 0 15,0 0 1,21-21-16,0 0 0</inkml:trace>
  <inkml:trace contextRef="#ctx0" brushRef="#br0" timeOffset="108215.58">23749 16447 0,'0'0'0,"0"-22"31,0 1-31,21 21 16,-21-21-16,21 0 0,-21 0 15,0 0-15,0-1 0,0 1 16,0 0-16,0 0 0,0 0 16,0 42 15,0 0-31,0 0 15,0 22-15,0-22 0,0 0 0,0 21 16,0-21-16,0 22 0,0-22 16,0 21-16,21 1 0,-21-22 0,22 21 15,-22 0-15,0-20 0,0 20 16,21 0-16,-21-21 0,21 22 16,-21-22-16,0 21 0,0-21 15,0 22-15,0-22 0,0 0 0,0 0 16,0 22-16,0-22 0,0 0 15,-21 21 1,0-21-16,-1 1 0,22-1 16,-21-21 15,21-21-31,0-1 0,-21 22 16,21-42-16,0 21 0,0 0 0</inkml:trace>
  <inkml:trace contextRef="#ctx0" brushRef="#br0" timeOffset="108419.46">23728 16066 0,'-21'0'16,"21"21"-1,0 0 1,0 0 0,0 0-16</inkml:trace>
  <inkml:trace contextRef="#ctx0" brushRef="#br0" timeOffset="109730.71">24236 16320 0,'0'-22'15,"0"1"-15,0 0 0,0 0 16,-21 0 0,-1 21-16,1 0 31,0 0-31,21 21 0,-21 0 0,21 0 15,-21 22-15,21-22 0,-21 0 16,-1 21-16,22-21 0,0 1 0,-21 20 16,21-21-16,-21 0 0,21 0 0,0 1 15,0-1-15,0 0 16,21-21-16,0 0 0,1 0 16,-1 0-16,0-21 15,0 0-15,-21-1 0,21 22 16,0-21-16,-21 0 15,22 0-15,-22 0 0,21 0 0,-21-1 16,0 1-16,21 0 0,0 0 0,-21 0 16,21-22-16,-21 22 15,21 21 1,-21 21 0,0 1-16,0-1 0,22 0 0,-22 0 15,0 0-15,0 0 0,0 22 16,0-22-16,0 0 0,0 0 15,21 0-15,0 1 16,0-22 0,0 0-16,0 0 15,1 0-15,-22-22 0,21 22 16,0-21-16,-21 0 0,21 21 0,0-21 16,-21 0-16,21 0 0,1-1 15,-22 1-15,21 0 0,0 0 0,0 0 16,-21 0-16,21-1 0,0 1 15,1 21-15,-22 21 16,0 1 0,0-1-16,0 0 0,0 0 0,0 0 15,0 0-15,0 1 0,0-1 0,0 0 16,0 0 0,21-21-16,0 21 0,0-21 15,0 0-15,0 0 16,1 0-16,-1 0 15,0 0-15,0-21 16,0 0-16,-21 0 16,0 0-16,0-1 0,0 1 15,0 0-15,0 0 0,0 0 16,0 0-16,0-1 0,0 1 0,0 0 16,0 0-16,21 21 31,1 0-31,-1 0 15,0 0-15,0 0 16,0 0-16,0 0 0,1 0 0,-1 0 16,0 0-16,21 0 0,-21 0 15,22 0-15,-1 0 0,-21 0 0,22-21 16,-22 21-16,21-21 0,-21-1 16,0 22-16,1-21 0,-1 21 0,0-21 15,0 21-15,-21-21 0,0 0 16,0 0-16,-21-1 15,0 22 1,0 0-16,-1 0 16,1 22-16,0-1 0,0 0 15,0 0-15,21 0 0,-21 0 16,-1 1-16,1 20 0,0-21 0,21 0 16,-21 22-16,21-22 0,-21 0 15,21 0-15,0 0 0,0 0 0,0 1 16,0-1-1,21-21 1,0 0-16,0 0 16,0 0-16,-21-21 15,22 21-15,-22-22 0,21 1 0,0 21 16,-21-21-16,0 0 0,21 0 16,0 0-16,-21-1 0,21 1 15,-21 0-15,0 0 0,0 0 16,22 21-16,-22-21 0,0 42 15,0 0 1,0 0-16,0 0 0,0 0 16,0 1-16,0-1 0,0 0 15,0 0-15,-22 0 0,22 0 16,0 1 0,-21-22-16,0 0 0,0 0 15</inkml:trace>
  <inkml:trace contextRef="#ctx0" brushRef="#br0" timeOffset="112992.84">18182 8319 0,'0'0'0,"-21"21"16,0-21 0,0 0 15,-1 0-15,22-21-1,0-1 1,0 1-16,22 21 15,-1-21-15,0 21 0,0-21 16,0 21-16,0 0 0,1-21 16,20 21-16,-21-21 0,21 21 0,-20 0 15,-1 0-15,0 0 0,0 0 16,0 0-16,0 0 0,1 21 16,-22 0-16,0 0 0,0 0 0,0 0 15,0 1-15,0-1 16,-22 0-16,1 0 0,0 0 15,0 0-15,0-21 0,0 22 0,-1-1 16,1-21-16,0 0 16,0 0-16,21-21 47,0-1-47,21 22 15,0-21 1,0 21-16,1 0 0,-1 0 0,0 0 15,0 0-15,0 0 16,0 0-16,1 0 0,-1 0 0,0 0 16,0 21-16,0-21 0,-21 22 0,0-1 15,0 0-15,0 0 0,0 0 16,0 0-16,0 1 0,0-1 0,-21 0 16,0 0-16,0-21 0,-22 21 15,22 0-15,0 1 0,-21-1 0,21 0 16,-22-21-16,22 21 0,-21-21 15,21 0-15,-1 0 0,-20 0 0,21 0 16,0 0-16,0 0 0,-1 0 16,1 0-16,0 0 0,0-21 15,0 0 1,0 21-16,21-21 0,0-1 16,0 1-1,21 21-15,0-21 0,0 0 16,0 21-16,22-21 0</inkml:trace>
  <inkml:trace contextRef="#ctx0" brushRef="#br0" timeOffset="113308.17">19325 8022 0,'-21'0'16,"0"0"0,21 21-16,0 1 15,0-1-15,0 0 0,0 21 16,0-21-16,0 22 0,0-22 0,0 0 16,0 21-16,0-20 0,0-1 0,21 0 15,-21 0-15,0 21 0,0-20 16,0-1-16,0 0 15,0 0-15</inkml:trace>
  <inkml:trace contextRef="#ctx0" brushRef="#br0" timeOffset="113499.05">19008 8424 0,'0'-21'16,"21"21"-16,0 0 0,0 0 15,0-21-15,22 21 0,-1 0 16,-21-21-16,21 0 0,1 21 0,-1-21 16,0 21-16,1-22 0,-1 22 15,-21-21-15,22 21 0,-22-21 0,21 21 16,-21-21-16,0 0 0,1 21 0,-1-21 15</inkml:trace>
  <inkml:trace contextRef="#ctx0" brushRef="#br0" timeOffset="113755.9">20108 7916 0,'0'0'0,"-21"22"31,21-1-15,0 0-16,0 21 0,0-21 16,0 1-16,0 20 0,0 0 0,0-21 15,0 22-15,0-1 0,0-21 0,0 22 16,0-22-16,0 21 0,0-21 16,0 0-16,0 1 0,0-1 0,0 0 15,0 0-15,0 0 0,21-21 16,0 0-16,1 0 15,-1 0-15</inkml:trace>
  <inkml:trace contextRef="#ctx0" brushRef="#br0" timeOffset="114375.55">23791 8107 0,'-21'0'0,"0"0"15,21 21-15,0 0 16,-21 0-16,21 1 0,0 20 0,-21-21 15,21 21-15,0-20 16,0 20-16,0-21 0,0 21 0,0-20 16,-22-1-16,22 21 0,0-21 0,0 0 15,0 1-15,0-1 16,22-21 15,-22-21-15,21-1-16,-21 1 0,21 0 15</inkml:trace>
  <inkml:trace contextRef="#ctx0" brushRef="#br0" timeOffset="114591.43">23749 7938 0,'0'0'0,"-21"0"16,21-22-1,21 22 48,0 0-63,-21 22 16,21-22-16,0 0 0,-21 21 15</inkml:trace>
  <inkml:trace contextRef="#ctx0" brushRef="#br0" timeOffset="114815.3">23918 8255 0,'0'0'0,"0"21"16,21-21 0,1 0-1,-1 0-15,0 0 16,0 0-16,0 0 15,0 0-15,1 0 0,-1 0 0,-21-21 16,21 21-16,0 0 0,0 0 16,-21 21 15</inkml:trace>
  <inkml:trace contextRef="#ctx0" brushRef="#br0" timeOffset="114968.21">24045 8424 0,'0'22'16,"21"-22"0,1 0-1,-1 0-15,0 0 16,0 0-16,0-22 0,0 22 0,1-21 16,-1 21-16,0-21 0,0 0 15</inkml:trace>
  <inkml:trace contextRef="#ctx0" brushRef="#br0" timeOffset="115434.95">25019 7874 0,'0'0'15,"-21"0"1,21 21-1,-21 0-15,21 1 0,0 20 0,-22-21 16,22 21-16,-21 1 0,21-22 16,0 21-16,-21 1 0,21-22 0,0 21 15,0-21-15,0 0 0,0 1 16,0-1-16,0 0 0,21-21 0,0 21 16,1-21-16,-1 0 0,0 0 15,0 0-15,0 0 0,0 0 0,1 0 16,-1 0-16,21 0 0,-21 0 15,0-21-15,1 0 0,-1 0 16,-21-1-16,21 1 0,-21 0 0,21 0 16,-21 0-16,0 0 0,0-1 15,0 1-15,0 0 0,0 42 32,0 0-32,0 1 0,0 20 15,0-21-15,0 0 0,0 22 16,-21-22-16,0 21 0,21-21 0,-21 0 15,21 1-15,0-1 0,-22 0 0,22 0 16,-21 0-16,21 0 0,0 1 16,21-22-1,1 0 1</inkml:trace>
  <inkml:trace contextRef="#ctx0" brushRef="#br0" timeOffset="116503.9">27432 9589 0,'0'0'0,"0"-22"0,-21-20 15,0 21-15,21 0 16,0 0-16,-22 21 15,1 21 1,21 0-16,0 21 0,0 1 16,-21-1-16,0 0 0,21 22 15,-21-22-15,0 0 0,21 1 0,0-1 16,-22 0-16,22 1 0,-21-1 16,21-21-16,-21 0 0,21 22 0,0-22 15,0 0-15,-21-21 31,0-21-15,21 0 0,0 0-16,0-1 0,0 1 15,21 0-15,0 21 16,21-21-16,-20 21 0,-1 0 0,21 0 16,-21-21-16,0 21 0,22 0 0,-22 0 15,0 0-15,0 0 0,22 0 16,-22-21-16,0 21 0,0 0 15,0 0-15,-21-22 16,21 22-16,-21-21 0,0 0 16,22 21-16,-22-21 0,0 0 15,0 0-15,0-1 0,0 1 16,0 0-16,0 0 0,0 0 16,0 0-16,0 42 31,-22 0-31,22 21 0,-21-21 0,21 22 15,0-22-15,-21 21 0,21 1 0,-21-22 16,21 21-16,-21 0 0,21-20 16,0 20-16,0-21 0,0 0 0,0 0 15,0 1-15,0-1 16,0 0-16,0 0 0,0 0 16,21-21 15,0 0-31,0-21 0,22 0 0,-22 21 15</inkml:trace>
  <inkml:trace contextRef="#ctx0" brushRef="#br0" timeOffset="116908.66">28681 9546 0,'0'0'0,"-21"21"0,-1 1 0,1-22 0,0 21 16,-21 0-16,21 0 0,-1 0 16,-20 0-16,21 1 0,0-1 0,-22 0 15,22 0-15,-21 0 0,21 0 16,0 1-16,-1-1 0,1-21 0,0 21 16,21 0-16,-21-21 0,21 21 15,0 0-15,21 1 16,0-22-16,0 21 0,22-21 15,-22 21-15,21 0 0,-21-21 16,22 21-16,-22 0 0,0-21 0,21 22 16,-20-1-16,20-21 0,-21 21 15,0-21-15,0 21 0,1-21 0,-1 0 16,-21 21-16,21-21 16,0 0-16,0 0 31,0-21-31,1 0 15,-1 21-15,-21-21 0,21 0 16,0-1-16,0 1 0,0 0 16</inkml:trace>
  <inkml:trace contextRef="#ctx0" brushRef="#br0" timeOffset="117147.53">29295 9737 0,'21'0'32,"0"0"-17,0-21-15,0 21 16,0 0-16,1 0 0,-1 0 16,0-22-16,0 22 0,0 0 15,0 0 1,-42 0 15</inkml:trace>
  <inkml:trace contextRef="#ctx0" brushRef="#br0" timeOffset="117331.42">29231 9885 0,'0'0'0,"0"21"16,21-21 15,0 0-31,1 0 16,-1 0-16,0 0 0,0-21 15,0 21-15,0-21 16,1 21-16,-1-21 0,0 21 0,21-22 16,-21 22-16</inkml:trace>
  <inkml:trace contextRef="#ctx0" brushRef="#br0" timeOffset="117951.58">30099 9652 0,'0'0'0,"0"-21"0,0 0 15,0 0-15,0-1 16,21 22-1,-21-21-15,21 21 0,0 0 16,1 0-16,-1 0 0,0 0 16,0 0-16,0 21 15,-21 1 1,0-1-16,0 0 16,0 0-16,0 0 0,-21 0 15,0 1-15,0-1 0,0 0 0,-22 0 16,22 0-16,-21 0 0,21 1 15,-1-1-15,1-21 0,0 21 0,0-21 16,0 0-16,21 21 0,-21-21 16,42 0 15,0 0-31,0 0 0,0-21 16,22 21-16,-1 0 0,-21 0 0,21 0 15,1 0-15,-22 0 0,21 0 16,1 0-16,-22 0 0,21 21 0,-21-21 15,0 21-15,1 0 16,-22 1-16,0-1 0,0 0 0,0 0 16,0 0-16,0 0 0,0 1 15,-22-22-15,-20 21 0,21 0 0,-21 0 16,20 0-16,-20-21 0,0 21 16,-1 1-16,1-22 0,0 21 0,-1-21 15,22 0-15,-21 0 0,21 21 0,0-21 16,-1 0-16,1 0 15,0 0-15,0 0 16,21-21 0,0 0-16,0-1 15,0 1-15,0 0 16,0 0 0</inkml:trace>
  <inkml:trace contextRef="#ctx0" brushRef="#br0" timeOffset="121631.29">31411 9779 0,'0'-21'0,"-21"21"0,21-21 15,-21 0-15,0 21 0,21-22 16,0 1-16,0 0 0,-21 0 16,21 0-16,0 0 15,0-1 1,0 44 15,21-1-31,0 0 0,-21 0 0,21 0 16,0 0-16,0 22 0,22-22 15,-22 21-15,0 1 0,21-22 0,-20 21 16,20 0-16,-21 1 16,0-1-16,22 0 0,-22-20 0,0 20 15,21 0-15,-21-21 0,1 22 16,-1-1-16,0-21 0,0 22 0,0-22 15,0 0-15,-21 0 0,22 0 16,-22 0-16,21 1 0,-21-1 0,0 0 16,21-21 15,-21-21-15,0 0-1,0-1-15,0 1 16,0 0-16,0 0 0,0 0 15,0 0-15,0-1 0</inkml:trace>
  <inkml:trace contextRef="#ctx0" brushRef="#br0" timeOffset="122031.3">32258 9737 0,'0'0'0,"0"-21"0,-21-1 0,21 1 16,0 0-16,-21 0 16,-1 21-16,1-21 0,0 21 15,0 0-15,0 0 16,0 21-16,-22 0 0,22 21 0,0-20 16,-21 20-16,-1 21 0,1-20 15,0 20-15,-1-20 0,1 20 0,-22 1 16,1-22-16,-1 21 0,1 1 15,-22-22-15,22 22 0,-1-22 0,1 0 16,-1 1-16,22-1 0,0 0 16,-1-20-16,1-1 0,21 21 15,0-21-15,-1 0 0,1-21 0,0 22 16,21-1 0,-21-21-1,21-21 32,0-1-47,-21 22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686F-1677-4622-A62D-A79A84F3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55B87-A287-4DB0-BF30-96AA7BB1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F321-03A0-4509-88DF-0A6CEA9C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3906-2C4D-4F9A-AD86-F951F2C9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6400-3A82-4B6D-A69C-DF07CE4F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BC9-26BA-4084-A849-ECC61A8F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C357-3282-4494-857C-FECDD129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340A-EFFB-4EE2-9A90-F316636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929F-D725-48BA-A714-5B14B52C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2CA3-6303-4302-A69D-602B98D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7CD6C-6302-41E6-B6B2-72CED43A9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8E74-8657-449A-8734-D6ECD09E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8DF14-21D0-4D8E-A336-A64AD110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2FC2-3A18-4C03-B391-5FD38731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8E04-34AD-4819-824F-870EDB6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F063-D20D-4D80-BB0D-81747BFF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C705-1A9E-401B-97B0-47364673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3150-E171-40C8-8E74-D452047E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8445-A957-45FC-8088-F0B8FF5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1096-DE10-4D65-B253-CC3E6752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354-A312-4A01-B873-FB615E48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A006-2B3C-429B-9216-52BC9432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F7EB-B432-4AD5-9C93-1E48A2E0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1016-A4D5-4969-AB98-C995E7E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B7E5-F3CB-4A12-AB1D-72C0970F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4CD-4CDA-483B-A99A-39C2D3F5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A740-6AEE-4177-A042-643A62F0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B80C-89B9-4869-BAE3-E652832E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B7CE-571B-49AC-9225-58E3B2D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53DC6-F169-4FEF-BA52-DDBF518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4B9B-5824-4C31-800F-877EE14F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E79-9689-46D6-BE9F-4529CAB7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151E-509F-4932-B2F4-5B0ABB6F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CD61C-52D5-4905-9678-6FA39EE9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2D574-721D-4E02-B06B-83852A0E7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D8B4-0BAE-43F3-90BE-9B33B7065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1C95-5665-45DC-9D32-9E62BC3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89AF8-1FED-41BD-80B8-54425130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A0880-A855-47C5-B2DE-4BD8FE75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17FE-1B79-4F21-9AC1-A1EFE8B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02BF-FCC0-4AED-8C18-05EFE2CE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26468-7C86-4A7B-830C-6B1DA668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600AA-04CA-48E8-8371-E5DD384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7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9F1FF-3691-47F7-931B-88F5F9D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4235E-39B1-4ECA-A0EA-9ACEF62C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5975A-532E-4E53-B842-65A482F5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714-A202-4500-8ED8-9E57B23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6A6-9BC0-454F-82A0-BC90C732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2C07-97B2-4B56-9CBD-92D55CDE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6970F-136D-497C-988C-13F6FA5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B038-79BF-4B86-8CC5-CD38995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833F-F7EF-4090-A883-8D6BB9F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9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E61-4806-4589-8E0C-62A41821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C1247-F950-409F-8E0A-6FE5A151C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9903-FAF6-4A94-8C3F-1A6E3EB1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F223-F4C1-494E-BC65-5C56B9C0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B1FD-50EC-48EB-84C8-FAA39679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82BA-631E-4876-AE89-655E20C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3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7BB5F-F6EF-492D-A7FB-7F1336A4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17D9-BD33-482B-A71C-11FA1CE3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DC8A-36B9-4FE0-99E8-46A51E93F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699F-FB8E-4D4C-96BD-187EB53D7B0B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B153-E0C6-41E0-8ED8-BAA14FF3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440A-6403-4475-B5CE-324A9BAA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D297-530F-4F6F-9258-8610FF18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C93A82-0EDD-4642-82BB-99567ECC05E1}"/>
                  </a:ext>
                </a:extLst>
              </p14:cNvPr>
              <p14:cNvContentPartPr/>
              <p14:nvPr/>
            </p14:nvContentPartPr>
            <p14:xfrm>
              <a:off x="342720" y="114480"/>
              <a:ext cx="896148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C93A82-0EDD-4642-82BB-99567ECC0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898020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08F5F3-351F-4723-A999-06D7E38F2EDF}"/>
                  </a:ext>
                </a:extLst>
              </p14:cNvPr>
              <p14:cNvContentPartPr/>
              <p14:nvPr/>
            </p14:nvContentPartPr>
            <p14:xfrm>
              <a:off x="335160" y="190440"/>
              <a:ext cx="821484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08F5F3-351F-4723-A999-06D7E38F2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1080"/>
                <a:ext cx="823356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08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D6BB8C-DFAD-49FB-85A8-A88390EDA737}"/>
                  </a:ext>
                </a:extLst>
              </p14:cNvPr>
              <p14:cNvContentPartPr/>
              <p14:nvPr/>
            </p14:nvContentPartPr>
            <p14:xfrm>
              <a:off x="929520" y="579240"/>
              <a:ext cx="656136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D6BB8C-DFAD-49FB-85A8-A88390EDA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569880"/>
                <a:ext cx="658008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5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4B9EB-AD84-4439-90F1-97B3467CD69A}"/>
                  </a:ext>
                </a:extLst>
              </p14:cNvPr>
              <p14:cNvContentPartPr/>
              <p14:nvPr/>
            </p14:nvContentPartPr>
            <p14:xfrm>
              <a:off x="2606040" y="23040"/>
              <a:ext cx="68760" cy="1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4B9EB-AD84-4439-90F1-97B3467CD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6680" y="13680"/>
                <a:ext cx="87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0C0430-AA64-4C19-8B40-DCB09C15694C}"/>
                  </a:ext>
                </a:extLst>
              </p14:cNvPr>
              <p14:cNvContentPartPr/>
              <p14:nvPr/>
            </p14:nvContentPartPr>
            <p14:xfrm>
              <a:off x="0" y="228600"/>
              <a:ext cx="11902680" cy="607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0C0430-AA64-4C19-8B40-DCB09C1569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19240"/>
                <a:ext cx="1192140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7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91FCAD-F353-4FC8-A33C-5BC4C7EC030E}"/>
                  </a:ext>
                </a:extLst>
              </p14:cNvPr>
              <p14:cNvContentPartPr/>
              <p14:nvPr/>
            </p14:nvContentPartPr>
            <p14:xfrm>
              <a:off x="746640" y="228600"/>
              <a:ext cx="2560680" cy="88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91FCAD-F353-4FC8-A33C-5BC4C7EC0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19240"/>
                <a:ext cx="25794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964C9F-D20C-4325-B0AC-01B995FC0168}"/>
                  </a:ext>
                </a:extLst>
              </p14:cNvPr>
              <p14:cNvContentPartPr/>
              <p14:nvPr/>
            </p14:nvContentPartPr>
            <p14:xfrm>
              <a:off x="762120" y="480240"/>
              <a:ext cx="8854560" cy="453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964C9F-D20C-4325-B0AC-01B995FC01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760" y="470880"/>
                <a:ext cx="88732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8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A10FB-48A6-4104-B754-596ABBFAADA3}"/>
                  </a:ext>
                </a:extLst>
              </p14:cNvPr>
              <p14:cNvContentPartPr/>
              <p14:nvPr/>
            </p14:nvContentPartPr>
            <p14:xfrm>
              <a:off x="396360" y="624960"/>
              <a:ext cx="1099584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A10FB-48A6-4104-B754-596ABBFAA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615600"/>
                <a:ext cx="1101456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6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50C4B-42C9-40CF-A41F-1C6ADE03AA1C}"/>
              </a:ext>
            </a:extLst>
          </p:cNvPr>
          <p:cNvSpPr txBox="1"/>
          <p:nvPr/>
        </p:nvSpPr>
        <p:spPr>
          <a:xfrm>
            <a:off x="3048990" y="2831805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B1E892-FD7C-44AB-921D-9782C4796CBF}"/>
                  </a:ext>
                </a:extLst>
              </p14:cNvPr>
              <p14:cNvContentPartPr/>
              <p14:nvPr/>
            </p14:nvContentPartPr>
            <p14:xfrm>
              <a:off x="5303520" y="952560"/>
              <a:ext cx="6584040" cy="525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B1E892-FD7C-44AB-921D-9782C4796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160" y="943200"/>
                <a:ext cx="660276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22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342B-DBC9-4860-8714-00A724C05455}"/>
              </a:ext>
            </a:extLst>
          </p:cNvPr>
          <p:cNvSpPr txBox="1"/>
          <p:nvPr/>
        </p:nvSpPr>
        <p:spPr>
          <a:xfrm>
            <a:off x="3048990" y="2139308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297D36-129A-4828-ADA3-6B5CC6DB5694}"/>
                  </a:ext>
                </a:extLst>
              </p14:cNvPr>
              <p14:cNvContentPartPr/>
              <p14:nvPr/>
            </p14:nvContentPartPr>
            <p14:xfrm>
              <a:off x="3025080" y="1851840"/>
              <a:ext cx="8664480" cy="461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297D36-129A-4828-ADA3-6B5CC6DB5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720" y="1842480"/>
                <a:ext cx="868320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97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0AA-7EEF-416E-AED3-38279D41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1A28-F132-45AE-8878-F5E176BA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B9F51-7B5D-4448-AD37-06344593410D}"/>
              </a:ext>
            </a:extLst>
          </p:cNvPr>
          <p:cNvSpPr txBox="1"/>
          <p:nvPr/>
        </p:nvSpPr>
        <p:spPr>
          <a:xfrm>
            <a:off x="3048990" y="2139308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"Ramesh"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"Ganesh"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"Mahesh"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CF1D42-587F-4501-A71B-51A26E02CF12}"/>
                  </a:ext>
                </a:extLst>
              </p14:cNvPr>
              <p14:cNvContentPartPr/>
              <p14:nvPr/>
            </p14:nvContentPartPr>
            <p14:xfrm>
              <a:off x="7536240" y="1066680"/>
              <a:ext cx="3162600" cy="239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CF1D42-587F-4501-A71B-51A26E02C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6880" y="1057320"/>
                <a:ext cx="3181320" cy="24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56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2021-03-24T01:10:26Z</dcterms:created>
  <dcterms:modified xsi:type="dcterms:W3CDTF">2021-03-24T02:03:30Z</dcterms:modified>
</cp:coreProperties>
</file>