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10:30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593 0,'0'0'0,"-21"0"16,21-21-16,-22 21 0,22-22 16,-21 22-1,0-21-15,0 21 16,0 0-1,0 0 1,21 21-16,-22-21 0,22 22 16,0-1-16,0 0 15,0 0-15,0 0 0,0 0 16,0 1-16,0-1 0,0 21 16,0-21-16,0 0 0,0 1 0,0-1 15,22 0-15,-1 0 0,-21 0 16,21-21-16,0 21 0,0-21 0,0 0 15,1 22-15,-1-22 0,0 0 16,0 0-16,0 0 0,0 0 16,1 0-16,-1 0 0,0 0 0,0-22 15,0 22-15,0-21 16,1 21-16,-1-21 0,0 0 16,0 0-16,-21 0 15,21 21-15,-21-22 16,21 22-1,-21-21-15,0 0 16,-21 21 281,0 0-281</inkml:trace>
  <inkml:trace contextRef="#ctx0" brushRef="#br0" timeOffset="1743.51">5863 741 0,'-21'-21'15,"0"21"1,0 0-16,21-21 0,-22 21 31,1 0-31,0 0 16,0 0 0,0 21-16,0-21 0,21 21 15,-22 0-15,1 0 16,21 22-16,-21-22 0,21 0 0,0 21 15,0-21-15,-21 22 0,21-22 16,0 21-16,-21 1 0,21-1 0,0 0 16,0-21-16,0 22 0,0-1 15,0 0-15,0-20 0,0 20 0,0-21 16,0 21-16,21-20 0,-21 20 16,21 0-16,0-21 0,-21 22 0,21-22 15,1 21-15,-1-21 0,0 1 16,0 20-16,0-21 0,0 0 15,1 0-15,-1-21 0,0 22 16,0-1-16,21-21 0,-20 0 0,-1 0 16,0 0-16,0 0 0,0 0 15,0 0-15,1 0 0,-1 0 0,0-21 16,0-1-16,0 1 0,0 0 16,1 0-16,-1 0 0,-21-22 0,21 22 15,0-21-15,0 21 0,-21-22 16,21 22-16,-21-21 0,22 0 0,-22 20 15,0-20-15,0 21 0,21-21 16,-21-1-16,0 22 0,0-21 16,0 21-16,0-22 0,0 22 15,0 0-15,-21-21 0,21 20 16,-22-20-16,1 21 0,21 0 0,-21-22 16,0 22-16,0-21 0,0 21 15,-1 0-15,-20-22 0,21 43 16,0-21-16,-22 21 0,22 0 15,-21 0-15,21 0 0,-22 0 0,1 0 16,21 0-16,-21 0 0,-1 0 16,22 21-16,-21 22 0,-1-22 0,22 0 15,-21 21-15,21-21 0,-22 22 16,22-1-16,0 0 0,-21 1 16,21-1-16,-1 0 0,1 1 15,21-22-15,-21 21 0,21 1 16,-21-1-16,21-21 0,0 21 0,0-20 15,0 20-15,0 0 0,0-21 16,0 22-16,0-1 0,21-21 0,0 22 16,0-22-16,1 0 0,-1 0 15,0 0-15,0 0 0,21 1 0,-20-1 16,20 0-16,-21-21 0,21 0 16,1 0-16,-1 0 0,-21 0 0,22 0 15,-1 0-15,0 0 0,-21 0 16,22-21-16,-1 0 0,-21-1 0,22 1 15,-22 0-15,0 0 0,21 0 16,-21-22-16,1 22 0,-1-21 16,0 21-16,0-22 0,0 22 15,-21-21-15,21 0 0,1 20 0,-22-20 16,0 0-16,0 21 0,0-22 16,0 1-16,0 0 0,0 20 0,0-20 15,0 0-15,0 21 0,0-22 16,0 1-16,-22 21 0,22-22 15,-21 22-15,0 0 0,0 0 0,0-21 16,0 20-16,-1 22 0,1-21 16,0 0-16,0 21 0,0-21 0,-22 21 15,22 0-15,0 0 0,0 0 16,0 0-16,0 0 0,-1 0 16,-20 0-16,21 21 0,0 0 15,0 0-15,-1 1 0,1 20 0,0 0 16,0 1-16,0-22 0,0 21 15,-1 0-15,1 22 0,0-22 0,0 1 16,21-1-16,-21 0 0,0-21 16,21 22-16,0-1 0,0 0 15,-22 1-15,22-1 0,0 0 0,0-20 16,0 20-16,0 0 0,0 1 16,0-22-16,22 21 0,-22-21 15,21 0-15,0 22 0,0-22 0,0-21 16,0 21-16,1 0 0,-1-21 15,0 0-15,0 21 0,21-21 0,-20 0 16,-1 0-16,21 0 0,-21 0 16,0 0-16,22-21 0,-22 21 0,0-21 15,0 0-15,22 21 0,-22-21 16,0 0-16,0-22 0,0 22 0,0 0 16,1-21-16,-1 20 0,0-20 15,-21 0-15,0 21 0,21-22 0,-21 22 16,21-21-16,-21-1 15,0 1-15,0 21 0,0-21 0,0-1 16,0 1-16,0 0 0,0 20 16,-21-20-16,0 0 0,0 21 15,21-22-15,-21 22 0,-1-21 0,1 21 16,0-1-16,0-20 0,0 21 16,0 0-16,-1 0 0,1 21 15,-21-22-15,21 22 0,0 0 0,-1 0 16,1 0-16,0 0 0,0 0 0,-21 0 15,20 0-15,1 22 0,0-1 16,0 0-16,0 21 0,0-21 16,-1 22-16,1-1 0,0 0 15,0 1-15,0-1 0,0 0 16,21 1-16,0-1 0,-22 22 0,22-22 16,0 0-16,-21 1 0,21-1 15,0 0-15,0 1 0,0-1 0,0 0 16,0-21-16,0 22 0,21-22 15,1 21-15,-22-21 0,21 1 0,0-1 16,0 0-16,0 0 0,0 0 16,1-21-16,-1 0 0,21 0 15,-21 0-15,0 0 0,1 0 16,20 0-16,-21-21 0,21 0 0,-20 0 16,20 0-16</inkml:trace>
  <inkml:trace contextRef="#ctx0" brushRef="#br0" timeOffset="3364.12">6964 1058 0,'0'-42'16,"21"42"-16,-21-21 0,0 0 0,0 0 15,0-1 1,0 1 0,-21 21-1,0 21 1,21 1-16,-22-1 0,1 0 16,21 0-16,-21 21 0,0-20 15,21 20-15,-21-21 0,21 21 0,-21 1 16,-1-22-16,22 21 0,0 1 15,0-22-15,0 21 0,0-21 0,0 22 16,0-1-16,0-21 0,0 21 16,0-20-16,0 20 0,0-21 0,22 21 15,-22-20-15,21-1 16,0 0-16,0 0 0,0 0 0,0 0 16,1-21-16,-1 22 0,21-22 0,-21 0 15,0 0-15,1 0 0,-1 0 16,21 0-16,-21-22 0,0 1 15,1 21-15,-1-21 0,0 0 0,0 0 16,21 0-16,-42-22 0,22 22 16,-1 0-16,0-21 0,0 20 0,0-20 15,0 0-15,-21 21 0,0-22 16,0 22-16,22-21 0,-22-1 0,0 22 16,0-21-16,0 0 0,0 20 15,0-20-15,0 0 0,0 21 0,-22-1 16,22-20-16,-21 21 0,0 0 15,0 0-15,0-1 0,21 1 16,-21 0-16,-1 0 0,1 21 16,0 0-16,0 0 0,0 0 15,0 0-15,-1 0 0,1 21 16,0 0-16,0 0 0,21 1 16,-21-1-16,0 21 0,-1-21 0,1 22 15,0-22-15,0 21 0,21 0 16,-21 1-16,0-22 0,21 21 0,-22-21 15,22 22-15,0-1 0,-21-21 16,21 22-16,0-22 0,0 21 0,0 0 16,0-20-16,0 20 0,0-21 15,0 21-15,21-20 0,-21-1 0,22 0 16,-1 0-16,-21 0 16,21 0-16,0-21 0,0 22 0,0-22 15,1 0-15,-1 0 0,21 0 16,-21 0-16,0 0 0,22 0 0,-22 0 15,0 0-15,0-22 0,0 1 16,22 0-16,-22 0 0,0 0 0,0 0 16,0-1-16,1 1 15,-1-21-15,-21 21 0,21 0 0,-21-22 0,21 22 16,-21-21-16,0-1 0,0 22 16,0-21-16,0 0 0,0-1 15,0 1-15,0 21 0,-21-22 16,0 1-16,0 21 0,-1-21 0,1 20 15,0 1-15,0-21 0,0 21 16,0 0-16,-1-1 0,-20 1 16,21 0-16,0 21 0,0-21 0,-1 21 15,1 0-15,0 0 0,0 0 16,0 0-16,-22 21 0,22 0 16,0 0-16,0 1 0,0 20 15,0 0-15,-1-21 0,1 22 16,0-1-16,0 0 0,0 1 0,0-1 15,21 0-15,-22 1 0,22-1 16,-21 0-16,21 1 0,-21-22 16,21 21-16,0 1 0,0-1 0,0-21 15,0 21-15,0-20 0,0 20 16,21-21-16,0 0 0,1 0 0,20 1 16,-21-1-16,0-21 0,0 21 15,22-21-15,-22 0 0,21 0 0,-21 0 16,22 0-16,-22 0 0,21 0 15,-21-21-15,22 0 0,-22 21 0,21-22 16,-21 1-16,22 0 0,-22-21 16,21 21-16,-21-1 0,1-20 15,-1 0-15,0 21 0,0-22 16,0 22-16,-21-21 0,0-1 0,0 1 16,0 0-16,0-1 0,0-20 15,0 21-15,0-1 0,-21 1 0,0 0 16,0-1-16,0 22 0,-1-21 15,1 21-15,0-1 0,0 1 16,0 0-16,0 0 0,-22 21 0,22 0 16,0 0-16,-21 0 0,20 0 15,-20 0-15,21 0 0,-21 0 0,-1 21 16,22 0-16,-21 0 16,-1 1-16,22-1 0,0 0 0,0 21 15,0-21-15,0 22 0,-1-22 16,22 21-16,0-21 0,0 22 15,0-22-15,0 0 0,0 21 0,0-20 16,0-1-16,0 0 0,0 0 16,22 0-16,-1-21 0,0 21 15,0-21-15,0 0 16,22 0-16,-22 0 0,0 0 0,0 0 16</inkml:trace>
  <inkml:trace contextRef="#ctx0" brushRef="#br0" timeOffset="4024.26">8213 995 0,'0'-21'16,"0"0"-16,0-1 0,0 1 0,0 0 16,0 0-16,0 0 15,0 0-15,0-1 32,0 44-1,0-1-31,0 0 15,0 0-15,0 21 0,0 1 0,0-22 16,0 21-16,0 1 0,0 20 16,0-21-16,0 1 0,0-1 0,0 22 15,0-22-15,0 0 0,0 1 16,0 20-16,0-21 0,0 1 0,0 20 16,0-20-16,0-1 0,0 0 15,0 1-15,0-1 0,0-21 0,0 0 16,0 0-16,0 1 0,21-1 15,0-21 1,-21-21 15,21-1-31,-21 1 0,0 0 16,0 0-16,0 0 16,0-22-16,0 22 0,0 0 0,0 0 15,0-21-15,0-1 0,0 22 16,0-21-16</inkml:trace>
  <inkml:trace contextRef="#ctx0" brushRef="#br0" timeOffset="4464.05">8149 1122 0,'0'0'0,"0"-21"0,-21 0 15,0-1-15,21 1 16,0 0-16,0 0 0,0 0 15,0 0-15,0-1 16,21 1-16,0 0 0,0 21 16,0-21-16,22 0 0,-22 21 0,0-21 15,21 21-15,-20 0 0,20 0 16,0 0-16,1 0 0,-1 0 16,0 0-16,1 21 0,-1 0 15,0 0-15,1 0 0,-22 0 0,0 1 16,0 20-16,-21-21 0,0 21 15,0-20-15,0 20 0,-21-21 0,0 21 16,0-20-16,-22 20 0,22-21 16,-21 0-16,-1 22 0,1-22 0,21 0 15,-21 0-15,20 0 0,1-21 16,0 21-16,0 1 0,0-22 0,0 0 16,21 21-16,-22-21 15,1 0-15,0 0 16,0 0-1,0 0 1,21-21 15,21 21-31,0-22 0</inkml:trace>
  <inkml:trace contextRef="#ctx0" brushRef="#br0" timeOffset="5286.59">9758 1164 0,'0'0'0,"21"0"0,0-21 16,0 21-16,-21-21 0,21 0 0,1 0 15,-22-1-15,0 1 16,21 21-16,-21-21 0,0 0 0,0 0 16,0 0-16,0-1 15,-21 22-15,-1 0 0,-20 0 16,21 0-16,0 0 0,-22 0 16,1 0-16,21 0 0,-21 22 15,-1-22-15,22 21 0,-21 0 16,-1 0-16,22 21 0,-21-20 0,21-1 15,-22 0-15,1 21 0,21-21 16,0 1-16,0-1 0,-1 0 0,1 21 16,21-21-16,0 1 15,0-1-15,0 0 0,0 0 16,21-21-16,1 0 0,-1 21 0,0-21 16,0 0-16,0 21 0,22-21 15,-22 0-15,0 0 0,21 0 0,-21 22 16,22-22-16,-22 0 15,21 0-15,-21 0 0,22 21 0,-22-21 16,21 21-16,-21-21 0,1 0 0,-1 0 16,0 21-16,0-21 0,0 0 15,0 21-15,-21 0 0,22-21 16,-22 22-16,0-1 0,0 0 16,-22 0-16,1 0 0,0 0 15,0-21-15,0 22 0,0-1 16,-22 0-16,22 0 0,-21 0 0,21 0 15,-22-21-15,22 22 0,-21-1 16,-1-21-16,1 21 0,21-21 0,-21 0 16,-1 0-16,1 0 0,21 0 15,-22 0-15,1 0 0,0 0 16,21 0-16,-22 0 0,22 0 0,-21 0 16,21-21-16,-1 21 0,1-21 15,0 21-15,0-22 0,0 22 0,0 0 16,21-21-1,-22 21-15,1 0 32,42 0 15,1 0-32,-1 0 1,0 0-16</inkml:trace>
  <inkml:trace contextRef="#ctx0" brushRef="#br0" timeOffset="6527.83">5143 2519 0,'0'0'0,"-21"0"15,0 0-15,0 0 0,0 0 16,0 0-16,-1 0 0,1 0 16,0 0-16,0 0 0,0 0 15,0 0-15,-1 0 0,1 0 31,42 0 1,1 0-32,-1 0 15,21 0-15,-21 0 0,22 0 16,20 0-16,-21-21 0,22 21 0,-1 0 16,22 0-16,0-21 15,-1 21-15,1 0 0,21 0 0,0 0 16,-22 0-16,22 0 0,0 0 15,0 0-15,21 0 0,0 0 0,0 0 16,21 0-16,-21 0 0,21 0 16,-21 0-16,43 0 0,-22 0 0,0 0 15,21 0-15,-21 21 0,1-21 16,-1 0-16,0 0 0,-21 21 0,21-21 16,-42 21-16,21-21 0,-21 0 15,-22 21-15,-20-21 0,-1 0 0,1 0 16,-22 21-16,-21-21 0,1 0 15,-1 0-15,0 0 0,0 0 16,-42 0 31,0 0-47,0 0 0,-1 0 16,1 0-16,0 0 0,-21 0 15,-1 0-15,1 0 0,-21 0 16,-1 0-16,1 0 0</inkml:trace>
  <inkml:trace contextRef="#ctx0" brushRef="#br0" timeOffset="7187.45">5313 2879 0,'0'0'0,"-43"0"0,1 0 16,21 0-16,-21 0 0,-1 0 0,22 0 15,0 0-15,-21 0 0,20 0 16,1 0-16,0 0 0,0 0 0,0 0 16,0-21-16,-1 21 15,44 0 16,-1 0-31,0 0 16,0 0-16,21 0 0,-20 0 0,20 0 16,0 0-16,1 0 0,-1-22 15,0 22-15,22 0 0,-1 0 0,1-21 16,20 21-16,1 0 0,0 0 16,-1-21-16,1 21 0,0-21 15,21 21-15,-1 0 0,1 0 0,21-21 16,0 21-16,0 0 0,0 0 15,0-21-15,0 21 0,21 0 16,-21 0-16,22-22 0,-22 22 0,21 0 16,-21 0-16,0 0 0,-21 0 15,-1 0-15,1-21 0,0 21 0,0 0 16,0 0-16,0 0 0,-1 0 16,-20 0-16,21-21 0,-21 21 0,-1 0 15,-20 0-15,20 0 0,-20-21 16,-1 21-16,1-21 0,-1 21 0,-20 0 15,20 0-15,-20-21 0,-1 21 16,-21 0-16,21 0 0,-20 0 0,-1 0 16,0 0-16,-21-22 15,21 22-15,0 0 16,0 0 0,1 0-1,-1 0-15,0 0 0,0 0 16,0 0-16,0 0 0,1 0 15</inkml:trace>
  <inkml:trace contextRef="#ctx0" brushRef="#br0" timeOffset="44523.84">3027 4445 0,'0'-21'16,"0"0"-1,0 0 1,0-1-16,0 1 15,0 0 1,0 0 0,0 0-1,0 0 1,-21 21 46,21 21-46,-22 0-16,22 21 0,0-21 0,0 1 16,0 20-16,0-21 0,0 21 15,0-20-15,0 20 0,0 0 0,0 1 16,0-22-16,0 21 0,0 0 16,0 22-16,0-22 0,0 1 0,0-22 15,0 21-15,0 0 0,0-20 16,0 20-16,0-21 0,0 0 15,0 0-15,0 1 0,0-1 16,0 0-16,0 0 0,0-42 78,0 0-78,0 0 0,0-1 0,0 1 16</inkml:trace>
  <inkml:trace contextRef="#ctx0" brushRef="#br0" timeOffset="44895.7">3387 4805 0,'0'21'0,"0"0"15,21-21 17,0 0-32,0 0 15,-21-21 32,-21 21-47,0 0 16,0 0-1,-1 0 1,44-21 31</inkml:trace>
  <inkml:trace contextRef="#ctx0" brushRef="#br0" timeOffset="48400.18">5397 4022 0,'0'0'0,"-42"-21"15,21 21-15,0 0 16,0 0-16,-1 21 31,22 0-31,0 0 16,0 0-16,0 0 0,0 1 0,0-1 15,0 0-15,0 0 0,22 0 16,-22 0-16,21-21 0,0 22 16,0-1-16,0-21 15,0 21-15,1-21 0,20 0 0,-21 0 16,0 0-16,0 0 0,22 0 16,-22-21-16,21 21 0,-21-21 0,1-1 15,20 1-15,-21 0 0,0 0 16,0 0-16,1 0 0,-22-1 0,0 1 15,0 0-15,21-21 0,-21 21 16,0-1-16,0 1 0,0 0 16,0 0-16,0 0 0,-21 21 0,21-21 15,-22 21-15,1 0 16,0 0 0,21 21-1,0 0-15,0 0 0,0 21 16,0 1-16,0-1 0,0 0 15,0 22-15,0-22 0,0 22 0,0-22 16,0 22-16,0-22 0,0 21 16,0-20-16,0-1 0,0 22 0,0-22 15,0 0-15,0 22 0,0-22 16,0 0-16,0 1 0,0-1 0,-21 0 16,0-20-16,21 20 15,-21-21-15,-1 21 0,22-20 0,-21-1 16,0 0-16,0 0 0,21 0 15,-21-21-15,0 0 0,-1 0 0,1 0 16,-21 0-16,21 0 0,0 0 16,-22-21-16,22 0 0,-21 0 0,21 0 15,-22-1-15,22 1 0,-21-21 16,21 21-16,-1 0 0,1-1 0,0-20 16,21 21-16,-21 0 0,21 0 15,-21-1-15,21 1 0,0 0 16,0 42 15,0 0-15,21 1-16,0-1 0,-21 0 15,21 21-15,0-21 0,1 1 0,-1-1 16,0 21-16,0-21 0,0 0 16,0 1-16,1-1 0,-1-21 0,21 21 15,-21 0-15,22-21 0,-22 0 16,0 0-16,21 0 0,1 0 0,-22 0 15,21 0-15,0 0 0,-20-21 16,20 21-16,0-21 0,1 0 16,-1-1-16,0 1 0,-21-21 15,22 21-15,-22-22 0,21 1 0,-21 21 16,1-21-16,-22-1 0,21 22 16,-21-21-16,21 21 0,-21-1 0,0-20 15,0 21-15,0 0 16,0 0-16,0 42 47,0 0-47,0 0 0,0 0 0,0 22 15,0-22-15,0 21 0,0-21 16,-21 22-16,21-22 0,-21 21 0,21-21 16,0 22-16,0-22 15,0 0-15,0 0 0,0 0 0,0 0 16,-22 1-16,22-44 47,0 1-32,22 0-15,-22 0 0,0-21 0,21 20 16,0-20-16,-21 21 0,21-21 16,0-1-16,0 1 0,-21 21 0,22 0 15,-1-22-15,0 22 0,-21 0 16,21 21-16,0-21 0,0 21 15,1 0 1,-22 21 0,0 0-16,21 0 15,-21 0-15,21 1 0,-21-1 16,21 0-16,-21 42 16,21-41-16,0-1 0,-21 0 0,22 0 15,-22 0-15,21-21 0,0 21 0,0-21 16,0 0-16,0 0 15,1 0-15,20 0 0,-21 0 16,0 0-16,0 0 0,1 0 0,20-21 16,-21 0-16,0 0 0,0 0 15,1-22-15,20 22 0,-21-21 0,0 21 16,0-22-16,1 1 0,-1 21 16,-21-21-16,21-1 0,-21 1 0,21 0 15,-21-1-15,21 1 0,-21 0 16,0 20-16,0-20 0,0 0 0,0-1 15,0 22-15,0 0 0,0-21 16,0 21-16,0-1 0,0 1 16,-21 21-16,21 21 15,-21-21-15,21 22 0,0 20 16,0-21-16,0 21 0,0 1 16,0-1-16,0 22 0,-21-22 0,21 0 15,-21 1-15,21-1 0,-22 0 16,22 1-16,0-1 0,-21 0 15,0 1-15,21-1 0,-21 0 0,21-21 16,0 22-16,-21-22 0,21 0 16,-21 21-16,-1-20 0,22-1 15,0 0 1,0-42 15,0 0-31,0-1 0,0 1 0,0 0 16,0 0-16,0-21 0,22 20 0,-1-20 15,0 21-15,-21 0 0,21-22 16,0 22-16,0 0 0,1 0 16,-1 0-16,0 0 0,0-1 15,0 1-15,0 21 0,1 0 0,-1 0 16,0 0 0,0 21-16,-21 1 0,0-1 15,0 0-15,0 0 0,0 21 0,21-20 16,-21-1-16,0 0 0,0 21 15,0-21-15,0 1 0,0-1 0,0 0 16,21 0-16,-21 0 16,22 0-16,-22 1 0,0-1 0,21-21 15,0 21-15,0-21 0,0 0 0,0 0 16,1 0-16,-1 0 16,0 0-16,0 0 0,0 0 0,0-21 15,1 0-15,-1-1 0,0 22 16,0-21-16,0-21 0,0 21 0,1 0 15,-22-22-15,21 22 0,-21-21 16,21 21-16,0-1 0,-21-20 0,0 21 16,0 0-16,0 0 0,0-1 0,0 1 15,-21 21 17,0 0-17,0 0-15,21 21 0,0 1 0,-22-1 16,1 0-16,21 0 0,0 0 0,0 22 15,-21-22-15,21 0 0,0 21 16,0-21-16,-21 22 0,21-22 0,0 0 16,0 0-16,0 0 0,0 1 15,0-1-15,0 0 0,21-21 0,0 21 16,0 0-16,1-21 16,-1 0-16,0 0 0,0 0 15,0 0-15,0 0 0,1 0 0,-1-21 16,0 0-16,21 21 0,-21-21 15,1 0-15,-1-1 0,0 1 16,0-21-16,0 21 0,-21 0 16,21-22-16,1 22 0,-22-21 0,21 21 15,-21-1-15,0 1 0,0 0 0,21 21 16,-21-21-16,0 0 16,0 42 30,0 0-46,21-21 32,-21 21-32,21-21 15,0 0-15,1 0 16,-1 21-16,0-21 16,-21 22-16,0-1 15,0 0-15,21 0 16,-21 0-16,0 0 0,0 1 15,0-1-15,0 0 0,0 0 16,0 0-16,0 0 0,0 1 16,0-1-16,0 0 15,21-21-15,-21 21 16,21-21-16,1 0 16,-1 0-1,0 0-15,0 0 0,0 0 16,0-21-16,1 0 15,-1 0-15,-21-1 0,0 1 16,21 0-16,0 0 0,-21 0 0,21-22 16,-21 22-16,0 0 0,21 0 15,-21-21-15,22 42 0,-22-22 0,0 1 16,0 0-16,0 42 47,0 0-47,-22 1 0,22-1 15,0 0-15,-21 0 0,21 21 16,0-20-16,0-1 0,0 21 16,0-21-16,0 0 0,0 1 0,0-1 15,0 0-15,0 0 0,0 0 16,21 0-16,1-21 0,-1 0 0,-21 22 16,21-22-16,0 0 0,0 0 0,0 0 15,1 0-15,-1 0 0,0 0 16,21 0-16,-21-22 0,1 1 0,-1 21 15,0-21-15,0-21 0,0 21 16,0-1-16,1-20 0,-22 0 16,21-1-16,0 1 0,0 0 0,0-1 15,0 1-15,-21 0 0,22-1 16,-22 1-16,21 0 0,-21-1 0,0 1 16,0 21-16,0-21 0,0 20 0,0 1 15,0 0-15,0 0 0,0 42 47,0 0-47,0 0 0,-21 22 0,21-22 16,-22 0-16,22 21 0,-21-20 15,21 20-15,0-21 0,0 21 0,-21-20 16,21 20-16,0 0 0,-21 1 16,21-22-16,0 21 0,0 0 0,0-20 15,0 20-15,0-21 0,0 0 16,0 0-16,0 1 0,21-1 15,-21 0-15,21 0 0,-21 0 16,21-21-16,1 0 0,-1 0 0,0 0 16,0 0-1,0 0-15,0 0 0,1-21 16,-1 0-16,0 0 16,-21 0-16,21 21 0,-21-22 0,21 1 15,-21 0-15,0-21 0,21 21 0,-21-1 16,22 1-16</inkml:trace>
  <inkml:trace contextRef="#ctx0" brushRef="#br0" timeOffset="48678.03">9038 4551 0,'0'0'0,"64"0"15,-43 0-15,0-21 0,0 21 16,0 0-16,0 0 0,-21-21 0,22 21 16,-1-22-16,0 22 15,-21-21-15,21 21 0,-21-21 16,0 0-1</inkml:trace>
  <inkml:trace contextRef="#ctx0" brushRef="#br0" timeOffset="48912.41">8467 4360 0,'0'0'16,"-22"0"-16,1 0 16,0 0-1,42 0 17,0 0-32,1 0 15,-22 22 1</inkml:trace>
  <inkml:trace contextRef="#ctx0" brushRef="#br0" timeOffset="51456.56">9758 4911 0,'21'0'47,"0"0"-47,0 0 16,-21-21-16,21 21 16,1-22-16,-22 1 15,0 0-15,0 0 16,0 0-16,0 0 0,0-1 15,0 1-15,0 0 0,0 0 16,-22 0-16,1 21 0,0-21 0,0-1 16,-21 1-16,20 21 0,1 0 15,-21 0-15,21 0 0,-22 0 0,22 0 16,-21 0-16,21 0 0,-22 21 16,22 1-16,0-1 0,0 0 0,0 0 15,0 0-15,-1 22 0,1-22 0,0 21 16,0-21-16,21 22 0,0-22 15,0 21-15,0-21 0,0 0 0,0 22 16,0-22-16,0 0 16,21 0-16,-21 0 0,21-21 15,0 0-15,1 22 0,-1-22 0,0 0 16,0 0-16,21 0 16,-20-22-16,-1 22 0,0-21 0,21 0 15,-21 0-15,1 0 0,20 0 16,-21-22-16,21 22 0,-20-21 0,-1-1 15,0 22-15,0-21 0,0 0 0,0 20 16,-21 1-16,0-21 0,0 21 16,0 0-16,22 21 0,-22-22 0,0 1 15,0 42 17,-22 1-32,22-1 0,0 21 15,-21-21-15,21 22 0,-21-22 0,21 21 16,-21 0-16,21 1 0,0-22 15,0 21-15,0-21 0,0 1 16,0 20-16,0-21 0,21 0 0,0 0 16,0-21-16,1 22 0,-1-22 15,21 0-15,-21 0 0,22 0 0,-22 0 16,21 0-16,-21 0 0,22 0 0,-22 0 16,21-22-16,-21 1 0,0 0 15,22 0-15,-22 0 0,0 0 0,0-1 16,-21-20-16,21 21 0,1-21 0,-22-1 15,0 22-15,0-21 0,21 21 16,-21-1-16,0 1 0,0 0 16,0 0-16,0 0 15,0 42 1,-21 0 0,21 0-16,0 22 15,0-22-15,-22 0 0,22 21 0,-21-21 16,21 22-16,-21-22 0,21 21 15,0-21-15,0 1 0,0 20 0,-21-21 16,21 0-16,0 0 0,0 1 16,-21-22-16,21 21 15,0-42 17,0-1-17,21 1-15,0 0 0,-21 0 0,21-21 16,0 20-16,1-20 0,-22 21 15,21-21-15,0 20 0,0-20 0,0 21 16,0 0-16,1 0 0,-1-1 16,0 1-16,0 21 0,0 0 15,0 0-15,-21 21 0,0 1 16,22-1-16,-1 0 0,-21 0 16,21 21-16,-21-20 0,21 20 15,0-21-15,0 0 0,1 22 0,-1-22 16,0 0-16,0 0 0,0 0 15,-21 0-15,21-21 0,1 22 0,-1-22 16,0 0-16,0 0 0,0 0 16,0 0-16,1 0 0,-1 0 15,0 0-15,0-22 0,-21 1 16,21 0-16,-21 0 0,21-21 16,1 20-16,-1-20 0,0 0 0,0-1 15,0 22-15,0-21 0,1 0 16,-1 20-16,0 1 0,0 0 15,-21 0-15,21 0 0,0 21 0,1 0 32,-1 0-32,-21 21 15,0 0-15,0 0 16,0 0-16,0 1 16,0-1-1,0-42 32,0-1-47,0 1 16,-21 21-16,-1-21 15,1 21-15,0 0 16,0 0-16,0 0 16,0 0-16,-1 0 0,1 21 15,0 0-15,21 1 0,0-1 16,-21 0-16,0 0 0,0 0 0,21 0 15,0 1-15,0 20 0,-22-21 16,22 0-16,0 0 0,0 1 0,0 20 16,0-21-16,0 0 0,0 0 15,0 1-15,22-22 0,-1 21 0,0 0 16,0-21-16,0 21 0,0-21 0,1 0 16,-1 0-16,21 0 15,-21 21-15,0-21 0,1 0 0,20 0 16,-21 0-16,0 0 0,0 0 0,1-21 15,-1 0-15,21 21 0,-21-21 16,0 0-16,1-1 0,-1 1 0,0 0 16,-21 0-16,21 0 0,0-22 15,0 22-15,-21-21 0,0 21 0,22-22 16,-22 22-16,0 0 0,0 0 0,0 0 16,0 0-16,0-1 15,-22 22-15,1 0 0,0 0 16,0 0-16,0 0 15,0 0-15,21 22 16,-22-1-16,22 0 0,0 0 0,-21 0 16,21 0-16,0 22 0,0-22 15,0 0-15,-21 21 0,21-20 0,0-1 16,0 0-16,0 0 0,0 0 16,0 0-16,0 1 0,21-1 0,0-21 15,-21 21-15,22-21 0,-1 0 0,-21 21 16,21-21-16,0 0 0,0 0 15,0 0-15,1 0 0,-1 0 0,0 0 16,0 0-16,0 0 0,0-21 16,22 0-16,-22 21 0,0-21 15,0-1-15,22 1 0,-22 0 0,0 0 16,0 0-16,21-22 0,-20 1 16,-1 21-16,0-21 0,0 20 0,0-20 15,-21 21-15,21 0 0,-21 0 0,22-1 16,-22 1-16,-22 21 31,1 0-31,0 0 0,0 21 16,0-21-16,0 22 0,-1-1 0,22 21 15,0-21-15,-21 0 0,21 1 0,0-1 16,0 0-16,0 0 0,0 0 16,0 0-16,21 1 0,1-1 15,-1-21-15,0 21 0,0 0 16,0-21-16,0 0 15,1 21-15,-22 0 0,21-21 0,0 22 16,-21-1 15,-21-21-15,0 0 0,-1 0-16,1 0 0,0 0 15,0 0-15,0 0 0,0 0 16,-1 0-16,1 0 15,0 0-15,0 0 16,0 0-16,0 0 0,-1 0 16,1 0-16,0 0 15</inkml:trace>
  <inkml:trace contextRef="#ctx0" brushRef="#br0" timeOffset="52512.31">3006 6752 0,'0'0'0,"0"-21"15,-22 21-15,1 0 0,0 0 16,21-21-16,-21 21 0,21-21 15,0 0-15,-21 21 0,21-22 0,0 1 16,0 0 0,0 0-16,0 0 0,0 0 15,0-1-15,0 1 0,21 0 16,0 21-16,0-21 0,0 21 0,1 0 16,-1 0-16,0 0 0,0 0 15,0 21-15,0 0 0,22 0 16,-22 1-16,-21 20 0,21 0 15,-21 1-15,21-22 0,-21 21 0,0 0 16,0 1-16,0-1 0,-21 0 16,0-20-16,0 20 0,-22-21 0,22 21 15,0-20-15,0 20 0,-21-21 16,20 0-16,-20 0 0,21 1 0,-21-1 16,20-21-16,1 0 15,-21 21-15,21-21 0,0 0 0,-1 0 16,1 0-16,0-21 0,0 0 15,0-1-15,0 1 0,21 0 0,0 0 16,-22 0-16,22 0 0,0-1 16,0 1-16,0 0 0,0 0 15,22 21-15,-1 0 16,0 0-16,0 0 0,0 0 0,22 0 16,-22 0-16,0 21 0,21 0 15,-21-21-15,1 21 0,-1 1 0,0 20 16,0-21-16,0 0 0,0 0 15,1 1-15,-1-1 0,0 0 16,-21 0-16,21 0 0,0-21 0,-21 21 16,0 1-16,21-22 0,1 0 15,-1 0-15,0 0 16,0 0 0,-21-22-16,21 22 0,-21-21 15,0 0-15,21 0 0</inkml:trace>
  <inkml:trace contextRef="#ctx0" brushRef="#br0" timeOffset="52695.48">3619 6964 0,'0'0'0</inkml:trace>
  <inkml:trace contextRef="#ctx0" brushRef="#br0" timeOffset="53303.64">4593 6308 0,'0'0'0,"0"-21"0,0-1 16,0 1-16,0 0 0,-21 0 15,21 0-15,0 0 16,-21 21-16,0 21 16,21 0-1,0 0-15,0 21 0,0 1 16,0-1-16,0 22 0,0-22 0,0 21 15,0 1-15,0-1 0,0 1 16,0-1-16,0-20 0,0 20 0,0-20 16,0-1-16,0 0 0,0 1 0,0-1 15,0-21-15,0 21 0,0-20 16,0-1-16,0 0 0,0 0 16,0-42 15,0 0-31,0 0 0,0-22 15,0 22-15,0 0 0,0-21 16,0-1-16</inkml:trace>
  <inkml:trace contextRef="#ctx0" brushRef="#br0" timeOffset="53639.45">4254 6477 0,'0'0'0,"-21"-21"0,0-21 15,0 20-15,21 1 0,0-21 0,0 21 16,0 0-16,0-1 0,0 1 15,0-21-15,21 21 0,0 0 16,22-1-16,-1 1 0,0 0 0,22 21 16,-1-21-16,1 21 0,-1 0 15,-20 0-15,20 0 0,1 21 0,-22 0 16,0 0-16,-21 22 0,1-1 16,-1-21-16,-21 43 0,0-22 0,0 0 15,-21 1-15,-1-1 0,1 22 16,0-22-16,-21 0 0,21-21 0,-1 22 15,-20-22-15,21 0 0,-21 21 16,20-42-16,1 22 0,0-1 16,0 0-16,42-21 62,0 0-62,0 0 0</inkml:trace>
  <inkml:trace contextRef="#ctx0" brushRef="#br0" timeOffset="55403.79">5059 7176 0,'21'21'15,"-21"-42"1,21-1 0,-21 1-16,21 0 15,-21 0-15,0 0 0,21 0 0,1-1 16,-22-20-16,0 21 0,21-21 16,-21-1-16,21 22 0,-21-21 0,21 21 15,-21-22-15,0 22 0,0 0 16,0-21-16,21 42 0,-21-22 0,0 1 15,0 42 17,0 1-32,0-1 0,0 0 0,0 0 15,0 0-15,0 0 0,0 22 16,0-22-16,0 21 0,0-21 0,0 22 16,0-22-16,0 0 0,0 21 0,0-20 15,0-1-15,0 0 0,0 0 16,0 0-16,0 0 0,0 1 0,21-22 15,1 21-15,-1-21 16,0 0-16,0 0 0,0 0 0,0 0 16,1 0-16,-1 0 15,0-21-15,0-1 0,0 1 16,0 21-16,1-21 0,-1 0 0,0 0 16,0 0-16,-21-1 0,0 1 15,0 0-15,0-21 0,0 21 0,0-1 16,0-20-16,0 21 0,-21-21 0,0 20 15,0-20-15,-22 21 0,22 0 16,0 0-16,-21-1 0,20 1 0,1 21 16,0 0-16,0 0 0,0 0 15,0 0-15,-1 21 0,1-21 0,0 22 16,0-1-16,0 0 0,21 21 16,0-21-16,-21 1 0,21 20 0,0-21 15,0 0-15,0 0 0,0 22 16,0-22-16,0 0 0,21 0 15,-21 0-15,42-21 0,-21 22 0,0-1 16,1-21-16,20 0 0,0 0 16,-21 21-16,22-21 0,-1 0 0,0 0 15,1 0-15,-1 0 0,22-21 0,-22 0 16,0-1-16,1 1 0,-1 21 16,-21-21-16,21-21 0,1 21 0,-22-1 15,0-20-15,21 21 0,-20-21 16,-22-1-16,21 1 0,-21 21 0,21-22 15,-21 1-15,21 0 0,-21-1 16,0 22-16,0-21 0,0 21 16,0 0-16,0-1 0,0 1 15,0 0-15,0 42 32,0 0-32,-21 1 0,21-1 15,-21 21-15,21-21 0,-21 22 0,21-22 16,0 21-16,0 0 0,0 1 0,0-22 15,0 21-15,0 1 0,-22-1 16,22-21-16,0 21 0,0-20 0,0-1 16,0 21-16,0-21 0,0 0 15,0 1-15,0-1 0,0 0 16,22-21-16,-22 21 0,21 0 16,0-21-16,0 0 15,0 0-15,0 0 0,1 0 16,-1 0-16,-21-21 0,21 0 15,0 21-15,-21-21 0,21 0 16,0-1-16,1 1 0,-22 0 16,21 0-16,0 0 0,-21 0 15,0-1-15,0 1 0,21 0 16,-21 42 31,0 0-47,0 1 15,0-1-15,-21 0 0,21 0 16,0 0-16,0 0 0,0 1 16,0-1-16,0 0 0,0 0 15,21-21-15,0 21 16,0-21-16,1 0 0,-1 0 16,0 0-16,0 0 0,0 0 0,0 0 15,1-21-15,-1 0 0,0 21 0,0-21 16,0 0-16,0 21 0,1-22 15,-22 1-15,0 0 0,21 21 0,0-21 16,-21 0-16,0 0 0,0-1 16,0 1-16,0 0 0,21 0 15,-21 0-15,0 0 0,0 42 47,0 0-31,0 0-16,0 0 0,0 0 15,0 1-15,0 20 0,-21-21 0,21 21 16,0-20-16,0 20 0,-21 0 16,21 1-16,-21 20 0,21-21 15,-22 22-15,22-1 0,0 1 0,-21 21 16,21-22-16,-21 1 0,21 20 0,0-20 16,0 20-16,0-20 0,0 21 0,0-22 15,0 1-15,0-1 0,0 1 16,0-1-16,0-21 0,0 1 0,0-1 15,0 0-15,0 1 0,0-1 0,0-21 16,0 0-16,0 22 0,0-22 0,0 0 16,0 0-16,-21-21 15,0 0-15,0 0 0,-1 0 16,1 0-16,0 0 0,-21-21 0,21 0 16,-1 0-16,-20 0 15,21-1-15,0-20 0,0 21 0,-1-21 16,1-1-16,0 1 0,0 0 0,21-22 15,-21 1-15,21-1 0,0 1 0,0-1 16,0 1-16,0-1 0,0 1 16,0-1-16,21 1 0,0-1 0,0 1 15,0-1-15,1 22 0,-1-22 0,21 22 16,-21-22-16,22 22 0,-22 21 16,21-21-16,0-1 0,-20 22 0,20 0 15,-21-21-15,0 20 0,0 1 16,1 21-16,-22-21 0</inkml:trace>
  <inkml:trace contextRef="#ctx0" brushRef="#br0" timeOffset="60032.18">6921 6710 0,'0'0'0,"-21"-21"0,-21 0 16,21 21 0,0 0-1,-1 0-15,22 21 16,-21 0-16,21 0 0,0 0 16,0 0-16,0 1 0,0 20 0,0-21 15,0 0-15,0 0 0,0 1 16,0 20-16,0-21 0,-21 0 15,21 0-15,0 1 0,0-1 16,0 0 0,0-42 15,0 0-31,0-1 16,0 1-16,0 0 0,0-21 15,0 21-15,0-1 0,21 1 16,0-21-16,-21 21 0,22 0 0,-1-22 15,-21 22-15,21 0 0,0 0 16,0 0-16,0 21 0,-21-22 0,22 22 16,-1 0-16,0 0 15,0 22-15,-21-1 0,21 0 16,0 0-16,-21 0 0,22 22 0,-22-22 16,21 0-16,-21 21 0,0-21 15,0 1-15,0-1 0,0 0 0,21 0 16,-21 0-16,0 0 0,0 1 0,0-1 15,21-21 1,-21-21 0,21-1-1,-21 1-15,21 0 16,-21 0-16,0 0 0,22 0 0,-1-1 16,-21 1-16,21-21 15,0 21-15,-21-22 0,21 22 0,0-21 16,-21 21-16,22 0 0,-1-1 0,0 1 15,0 0-15,0 21 16,0 0-16,1 21 16,-1 0-16,-21 1 15,0-1-15,0 0 0,0 21 0,21-21 16,-21 1-16,0-1 0,0 0 16,21 0-16,-21 21 0,0-20 0,0-1 15,21 0-15,0-21 0,-21 21 16,22 0-16,-1-21 0,-21 21 0,21-21 15,0 0-15,0 0 16,0 0-16,1 0 0,-1 0 16,0 0-16,0 0 0,0 0 0,-21-21 15,21 21-15,1-21 0,-1 0 0,0 21 16,0-21-16,0 0 0,0-1 16,-21 1-16,0 0 0,22-21 0,-1 21 15,-21-1-15,0 1 0,0-21 16,0 21-16,0 0 0,21-1 0,-21 1 15,0 42 17,0 1-17,0-1-15,0 21 16,0-21-16,0 0 0,0 1 0,0-1 16,-21 21-16,21-21 0,0 0 0,0 1 15,0-1-15,0 0 0,0 0 16,0 0-16,0 0 0,21 1 15,0-22-15,-21 21 0,21-21 0,0 0 16,1 0-16,-1 0 16,0 0-16,0 0 0,0 0 0,0 0 15,1 0-15,-1 0 0,0-21 16,0-1-16,0 22 0,-21-21 16,21 0-16,1 0 0,-22 0 0,0 0 15,0-22-15,0 22 0,0-21 16,0 21-16,0-22 0,0 1 15,0 21-15,0-22 0,0 1 0,0 21 16,0-21-16,-22 20 0,22 1 16,-21 0-16,0 0 0,0 21 0,0 0 15,0 0-15,-1 0 0,1 0 16,-21 0-16,21 0 0,0 0 0,-1 21 16,1 0-16,0 0 0,0 1 0,21-1 15,0 21-15,-21-21 0,21 0 16,0 22-16,0-22 0,0 0 15,0 21-15,0-20 0,0-1 0,21 0 16,0 0-16,0 0 16,0 0-16,1-21 0,-1 22 0,0-22 15,21 0-15,-21 0 0,1 0 16,-1 0-16,0 0 0,0 0 0,0 0 16,22 0-16,-22 0 0,21 0 0,-21-22 15,22 22-15,-22-21 0,21 0 16,0 0-16,-20 0 0,20 0 0,0-1 15,1 1-15,-22 0 0,21-21 16,-21 21-16,22-1 0,-22 1 16,0 21-16,-21-21 0,0 0 0,-21 21 31,0 0-31,-1 0 0,1 21 16,-21 0-16,42 0 0,-21-21 15,0 22-15,21-1 0,-22-21 0,22 21 16,0 0-16,0 0 0,0 0 15,0 1-15,0-1 0,22-21 16,-22 21-16,21 0 0,0-21 0,0 21 16,0 0-16,0 1 0,1-22 15,-1 21-15,0-21 16,0 21-16,0-21 0,0 0 0,1 21 16,-1-21-16,0 0 15,0 0-15,0 0 0,0 0 16,1 0-16,-1 0 0,0 0 15,0-21-15,0 21 0,0-21 0,1 21 16,-22-21-16,21-1 0,0 1 16,0 0-16,-21 0 0,0 0 0,21 0 15,0-1-15,-21 1 0,0-21 16,22 21-16,-1 0 0,-21-1 0,21 1 16,-21 0-16,0 0 0,0 0 0,0 42 46,0 21-46,0-21 16,0 1-16,0 20 0,0-21 16,-21 21-16,21 1 0,-21-1 0,-1 0 15,22 22-15,0-22 0,-21 22 0,21-22 16,-21 22-16,21-1 0,-21 1 16,21-1-16,0 22 0,0-22 0,0 1 15,-21-1-15,21 1 0,-21-1 0,21 1 16,0-1-16,0 1 0,-22-1 15,22-20-15,-21 20 0,21-21 16,0 1-16,-21-1 0,21-21 0,0 0 16,0 1-16,0-1 0,0 0 0,0 0 15,0-42 1,21 0 0,-21 0-16,21-1 0,-21 1 0,22-21 15,-22 0-15,0-1 0,0 1 16,21 0-16,-21-22 0,0 1 0,21-1 15,-21-21-15,0 22 0,0-22 0,0 1 16,0-1-16,0 0 0,0 1 16,0 20-16,21-21 0,-21 22 0,21-1 15,-21 22-15,0-21 0,0 20 0,21 1 16,1 0-16,-22-1 0,21 1 16,-21 21-16,21 0 0,0-1 15,0 1-15,0 21 0,1 0 0,-1 0 16,0 0-16,0 0 0,0 0 15,22 21-15,-22-21 0,-21 22 0,21 20 16,-21-21-16,21 0 0,-21 0 0,0 22 16,0-22-16,0 0 0,-21 0 15,0 22-15,0-22 0,-1 0 0,1-21 16,21 21-16,-21 0 0,0-21 16,0 0-16,21 21 0,-21-21 0,-1 0 15,1 0-15,21-21 16,-21 21-1,21-21-15,-21 0 0,0 0 0,21 0 16,0 42 47,0 0-48,21 0-15,0-21 16,0 0-16,0 21 0,1-21 15,20 0-15,-21 0 0,0 0 16,0 0-16,22 0 0,-22 0 0,21 0 16,-21 0-16,22-21 0,-1 21 15,0-21-15,-20 0 0,20 0 16,0-1-16,1 1 0,-22-21 0,21 0 16,-21-1-16,22 1 0,-22 0 0,0-22 15,-21 22-15,21-1 0,-21-20 16,21 42-16,-21-22 0,0 22 0,0-21 15,0 21-15,0 0 16,-21 21-16,0 0 16,0 21-16,21 0 0,-21 0 0,-1 0 15,22 0-15,-21 1 0,21 20 16,0 0-16,-21-21 0,21 22 0,-21-1 16,21-21-16,0 22 0,0-1 15,0-21-15,0 21 0,0-20 16,0-1-16,0 0 0,0 0 0,0 0 15,0 0-15,0 1 0,0-44 63,0 1-63,21 21 16,0-21-16,-21 0 0,21 0 0,1 0 15,-1-1-15,0 1 16,0 0-16,0 21 15,0-21-15,1 21 0,-1 0 16,0 0-16,0 21 16,-21 0-16,0 0 0,21 1 15,-21-1-15,21 0 0,-21 0 0,0 0 16,22 0-16,-22 1 16,21-1-16,0-21 0,-21 21 0,21-21 15,0 21-15,0-21 0,1 0 16,-1 0-16,0 0 15,0 0-15,0 0 0,0 0 16,1-21-16,-1 0 0,0 21 16,0-21-16,0-1 0,0 1 15,1 0-15,20 0 0,-42 0 0,21 0 16,0-22-16,0 22 0,-21 0 0,22 0 16,-22 0-16,0-1 0,0 1 15,-22 42 16,22 1-15,-21-1-16,21 0 0,0 0 0,0 0 16,0 0-16,-21 1 0,21-1 15,0 0-15,0 21 0,0-21 0,0 1 16,0-1-16,21 0 0,-21 0 16,21-21-16,1 21 15,-1-21-15,0 0 0,0 0 0,0 0 16,0 0-16,1 0 0,-1 0 0,21 0 15,-21 0-15,0 0 0,22-21 16,-22 21-16,0-21 0,0 0 0,22 21 16,-22-21-16,0-1 0,0 1 0,0 0 15,0-21-15,1 21 0,-1-1 16,0 1-16,-21 0 0,0 0 16,0 0-16,0 0 0,-21 21 15,0 0 1,-1 0-16,1 0 0,0 21 0,0 0 15,21 0-15,-21 0 0,21 0 16,0 1-16,0-1 0,0 0 16,0 0-16,0 0 0,21 0 0,-21 1 15,21-1-15,-21 0 16,21 0-16,0-21 0,-21 21 16,-21-21 15,0 0-16,0 0-15,0 0 16,0-21-16,21 42 63,21-21-48,0 21-15,0-21 16,0 0-16,0 0 0,1 0 15,-1 0-15,21 0 0,-21 0 0,0 0 16,1 0-16,20 0 0,-21 0 0,0 0 16,0 0-16,22 0 0,-22-21 15,0 0-15,0 21 0,0-21 0,1 0 16,-1 0-16,-21-1 0,21 1 16,0-21-16,0 21 0,-21-22 0,21 22 15,1-21-15,-22 0 0,0 20 16,0 1-16,0 0 0,21 0 0,-21 0 15,0 0-15,0 42 32,-21 0-32,21 0 0,0 0 0,0 0 15,-22 22-15,22-22 0,-21 0 16,21 0-16,-21 0 0,21 1 16,0 20-16,0-21 0,0 0 0,0 0 15,0 1-15,0-1 0,0 0 16,0 0-16,0 0 15,0-42 32,0 0-47,21 21 16,-21-21-16,21 0 0,-21-1 16,22 1-16,-22 0 0,21-21 0,0 21 15,-21-22-15,21 22 0,-21 0 16,21-21-16,0-1 15,1 43-15,-22-21 0,21 0 0,0 21 0,0 0 16,0 0 0,-21 21-16,21 0 15,1 0-15,-22 1 0,21-1 16,-21 0-16,0 0 0,0 0 0,21 0 16,-21 22-16,0-22 0,21 0 15,-21 0-15,0 0 0,0 1 16,0-1-16,21-21 0,-21 21 15,21-21-15,-21 21 16,22-21 0,-1-21-1,0 21-15,-21-21 0,21 0 16,0 21-16,-21-22 0,21 1 0,1 0 16,-22 0-16,21 0 0,0-22 15,0 22-15,0-21 0,-21 0 16,21 20-16,1-20 0,-1 21 0,0 0 15,0-22-15,-21 22 16,21 0-16,0 21 16,-21 21-1,0 0-15,0 22 0,0-22 16,0 21-16,0-21 0,0 22 0,0-22 16,0 0-16,0 21 0,0-20 0,0-1 15,0 0-15,0 0 0,0 0 16,0 0-16,22 1 0,-22-1 0,21-21 15,-21 21-15,21-21 0,0 0 16,0 0-16,0 0 16,1 0-16,-1 0 0,0 0 15,0 0-15,0-21 0,0 0 16,1-1-16,-1 1 16,0 0-16,-21 0 0,0 0 0,21-22 15,-21 22-15,0 0 0,21-21 0,-21 21 16,0-22-16,0 22 0</inkml:trace>
  <inkml:trace contextRef="#ctx0" brushRef="#br0" timeOffset="60531.9">10943 6138 0,'0'0'0,"-21"22"0,-21-1 15,42 0-15,0 0 16,21-21 15,0 0-31,0 0 16,0 0-16,0-21 15,1 21-15,-22-21 16,0 0 0,0 42 31,0 0-47,0 0 15,0 0 1,-22-21-16,1 21 0</inkml:trace>
  <inkml:trace contextRef="#ctx0" brushRef="#br0" timeOffset="69195.71">2794 8573 0,'0'21'0,"-21"-21"15,0 0 1,-1 0-16,1 0 16,21-21 15,0-1-31,0 1 15,21 0-15,1 0 16,-1 21-16,0-21 16,0 21-16,0-21 0,0 21 0,1 0 15,-1 0-15,0 0 0,21 0 0,-21 0 16,1 21-16,-1 0 0,-21 0 0,0 0 16,21 0-16,-21 1 0,0 20 15,0-21-15,-21 21 0,0 1 0,-1-22 16,1 21-16,0 1 0,-21-22 15,21 21-15,-1-21 0,1 22 0,0-22 16,-21 0-16,21 0 0,-1 0 16,1-21-16,0 21 0,21-42 47,0 0-47,0 0 0,21 0 15,0 21-15,1-21 0,-1 21 16,0 0-16,0-22 0,0 22 0,0-21 15,1 21-15,20 0 0,-21 0 16,0 0-16,0 0 0,22 0 0,-22 0 16,0 0-16,0 21 0,0 1 15,1-22-15,-1 21 0,-21 0 0,0 0 16,0 0-16,0 22 0,0-22 0,0 0 16,0 0-16,-21 21 0,-1-20 0,1 20 15,-21-21-15,21 0 0,-22 0 0,22 1 16,-21-1-16,21 0 0,0-21 0,-22 21 15,22-21-15,0 21 0,-21-21 16,20 0-16,1 0 0,0 0 16,0 0-16,0 0 0,0 0 0,-1 0 0,1-21 15,21 0-15,-21 21 0,0-21 16,0 0-16,21-1 16,0 1-1,0 0 1,0 0-16,21 21 15,0 0-15,0 0 16,0 0-16,1-21 0,-1 21 16,0 0-16</inkml:trace>
  <inkml:trace contextRef="#ctx0" brushRef="#br0" timeOffset="69415.59">3746 8954 0,'0'-22'0</inkml:trace>
  <inkml:trace contextRef="#ctx0" brushRef="#br0" timeOffset="70216.05">4995 8297 0,'0'0'0,"0"-21"16,-21 21-1,0 0-15,0 43 16,21-22-16,0 21 0,-21 0 16,21 1-16,-22-1 0,1 22 15,21-22-15,-21 21 0,0 1 0,0-1 16,0 1-16,-1-1 0,1 1 0,0-1 16,0-20-16,0-1 0,0 0 15,21 1-15,0-22 0,0 21 0,-22-21 16,22 1-16,0-44 31,0 1-15,0 0-16,22 0 0,-22-21 15,0-1-15,21 1 0,0 0 0,-21-1 16,21-20-16,-21-1 0,21 1 0,0-1 16,-21 1-16,22-1 0,-1 22 15,0-22-15,-21 22 0,21 0 0,0-1 16,0 1-16,-21 21 0,0 0 15,22 21-15,-1 0 0,0 0 16,0 21-16,-21 0 0,21 0 0,0 22 16,1-1-16,-1 0 0,0 1 15,-21-1-15,21 21 0,-21-20 16,21 20-16,-21 1 0,0-22 0,0 22 16,0-22-16,21 0 0,-21 1 15,0-1-15,0 0 0,0-21 0,0 1 16,0 20-16,0-21 0,0 0 15,0 0-15,-21-21 32,0 0-17,21-21-15</inkml:trace>
  <inkml:trace contextRef="#ctx0" brushRef="#br0" timeOffset="70424.1">4614 9144 0,'0'-21'16,"0"0"0,21 21-16,1 0 0,-1 0 0,0-21 15,0 21-15,21 0 0,-20-22 16,20 22-16,0-21 0,-21 21 0,22-21 16,-1 21-16,0-21 0,1 21 15,-1-21-15,-21 0 0,22 21 0,-1-22 16,0 1-16,1 21 0,-1-21 0,-21 0 15,21 0-15,1 0 0</inkml:trace>
  <inkml:trace contextRef="#ctx0" brushRef="#br0" timeOffset="71855.78">5757 8488 0,'0'-21'0,"0"42"0,0-63 0,0 20 0,0 1 15,-21 0-15,21 42 31,0 0-31,0 1 16,0 20-16,0-21 0,0 21 16,0 1-16,0-1 0,0 0 15,0 1-15,0-1 0,0 0 0,0 1 0,0 20 16,0-20-16,0-22 16,0 21-16,0 0 0,0-20 0,0-1 15,0 0-15,0 0 0,0 0 0,0 0 16,0 1-16,-21-22 15,0 0 1,21-22 0,0 1-1,0 0-15,0 0 0,0 0 0,0 0 16,0-1-16,0-20 0,21 21 0,0 0 16,0-22-16,0 22 15,1 0-15,-1 0 0,21 0 0,-21 0 0,0-1 16,22 22-16,-22 0 0,0 0 15,0 0-15,22 0 0,-22 22 16,0-1-16,0-21 0,0 42 0,0-21 16,-21 0-16,0 1 0,22-1 0,-22 21 15,0-21-15,0 0 0,0 1 16,0 20-16,-22-21 0,1 0 0,0 0 16,0 1-16,-21-1 0,20 0 15,1-21-15,0 21 0,-21-21 0,21 0 16,-1 21-16,-20-21 0,21 0 15,0 0-15,0 0 0,-1 0 0,1 0 16,0 0-16,0 0 16,42 0 31,0 21-32,0-21-15,-21 22 0,22-22 16,-1 0-16,0 0 15,0 0-15,0 0 0,0 0 0,22 0 16,-22 0-16,0-22 0,21 22 0,1-21 16,-22 21-16,21-21 0,1 21 15,-1-21-15,0 0 0,1 0 16,-1-1-16,21 1 0,-41 0 0,20 0 16,0 0-16,1-22 0,-22 22 0,0 0 15,0 0-15,0 0 0,-21 0 16,0-1-16,0 1 0,0 0 0,-21 21 31,0 21-15,21 0-16,-21 1 0,21-1 0,0 0 15,0 0-15,0 0 0,0 0 0,0 1 16,0-1-16,0 0 0,0 0 16,0 0-16,21 0 0,0 1 0,0-1 15,0 0-15,-21 0 16,22-21-16,-1 0 15,-21 21-15,-21-21 32,-1 0-32,1-21 15,0 21-15,0 0 16,0-21-16,0 21 0,-1-21 16,1 21-16,0 0 0,21 21 31,0 0-16,0 0 1,21-21-16,0 21 16,1-21-16,-1 0 0,0 0 15,0 22-15,0-22 0,0 0 0,22 0 16,-22 0-16,0 0 0,0 0 16,22 0-16,-22 0 0,0-22 0,0 1 15,21 21-15,-20-21 0,-1 21 0,0-21 16,0 0-16,0 0 0,0-1 0,1-20 15,-1 21-15,0-21 0,-21 20 16,0-20-16,21 0 0,-21-1 0,21 1 16,-21 0-16,0-22 0,0 22 15,0 0-15,0-1 0,0 1 16,0 21-16,0-22 0,0 1 0,0 21 16,0 0-16,0-22 0,-21 22 0,0 0 15,21 0-15,-21 21 31,21 21-31,-21 0 0,21 22 16,0-22-16,0 21 0,0 0 0,0 1 16,0-1-16,0 22 0,0-22 0,0 21 15,0-20-15,0 20 0,0-20 16,0-1-16,0 0 0,0 1 0,0-22 16,0 21-16,0-21 0,0 0 15,0 1-15,0-1 0,21 0 0,-21 0 0,21-21 16,-21 21-1,21-21 1,0 0-16,0 0 16,-21-21-16,0 0 15,22 0-15,-22 0 0,0-1 0,0 1 16,0 0-16,0 0 0</inkml:trace>
  <inkml:trace contextRef="#ctx0" brushRef="#br0" timeOffset="72083.66">6900 8890 0,'0'0'0,"-21"0"15,42 0 1,0 0-16,1 0 16,20 0-16,-21 0 0,0 0 0,22 0 15,-22-21-15,0 21 0,21 0 16,-21 0-16,1-21 0,-1 21 0,0 0 15,0 0-15,-21-21 0,21 21 16,-21-22 0</inkml:trace>
  <inkml:trace contextRef="#ctx0" brushRef="#br0" timeOffset="72780.14">7281 8869 0,'-21'-21'16,"21"0"-16,0-1 16,0 1-1,0 0 1,21 21 0,0 0-16,1 0 0,-1 0 0,0 21 15,0 0-15,0 1 0,0-1 0,1 0 16,-1 0-16,0 0 0,-21 0 15,21 22-15,-21-22 0,0 0 0,0 21 16,0-20-16,0-1 0,0 0 0,0 0 16,0 0-16,0 0 15,0-42 32,21 0-47,-21 0 16,21 0-16,-21 0 0,0-1 0,0 1 15,22 0-15,-22 0 0,21-21 16,0 20-16,-21 1 0,21 0 0,-21 0 16,21 0-16,0 0 0,1-1 15,-1 1-15,0 21 16,0 0 0,0 0-16,0 0 15,1 0 1,-22 21-16,0 1 0</inkml:trace>
  <inkml:trace contextRef="#ctx0" brushRef="#br0" timeOffset="73435.61">8297 8996 0,'21'0'0,"1"-21"16,-22 0-16,21-1 0,-21 1 16,0 0-16,0 0 15,0 0-15,0 0 0,0-1 16,0 1-16,0 0 0,0 0 0,0 0 16,0 0-16,0-1 0,-21 1 15,-1 21-15,1 0 16,0 0-16,0 0 0,0 0 0,0 21 15,-1 1-15,1-1 0,-21 0 16,21 0-16,0 21 0,-1-20 0,1 20 16,0-21-16,0 21 0,0-20 15,0 20-15,-1 0 0,1-21 16,21 1-16,-21 20 0,21-21 0,0 0 16,0 0-16,0 1 0,0-1 0,21 0 15,0-21-15,1 0 16,-1 0-16,0 0 0,21 0 0,-21 0 15,1 0-15,-1-21 0,21 21 0,-21-21 16,0-1-16,22 1 0,-22 21 16,0-21-16,0 0 0,0 0 0,1 0 15,-1-1-15,-21-20 0,21 21 0,-21 0 16,21 0-16,-21-1 0,0-20 16,0 21-16,0 0 0,0 0 15,0-1-15,0 1 0,0 0 16,0 42-1,0 0 1,0 1-16,0-1 0,0 21 16,0-21-16,0 0 0,0 1 15,0 20-15,0-21 0,0 0 0,0 0 16,21 1-16,-21-1 0,21 0 0,-21 0 16,22-21-1,-22 21-15,21-21 0,0 0 16,0 0-1,0 0-15,0-21 0,1 21 16,-1-21-16,0 21 0</inkml:trace>
  <inkml:trace contextRef="#ctx0" brushRef="#br0" timeOffset="75311.99">9207 8763 0,'0'0'0,"0"-21"0,0 0 15,0 0-15,0-1 16,-21 22-16,0 0 0,0 0 0,0 0 16,0 0-16,-1 0 0,1 0 15,0 0-15,0 0 0,0 22 16,0-1-16,-1 0 0,1 0 16,0 0-16,0 22 0,0-22 0,21 0 15,0 21-15,0-21 0,0 22 0,0-22 16,0 0-16,0 21 0,0-20 15,0-1-15,0 0 0,21 0 0,-21 0 16,21 0-16,0-21 0,0 22 0,1-22 16,-1 21-16,21-21 0,-21 0 15,22 0-15,-22 0 0,21 0 0,-21 0 16,22 0-16,-22-21 0,21-1 0,-21 1 16,0 21-16,22-21 0,-22 0 15,0 0-15,0 0 0,0-22 16,1 22-16,-1 0 0,-21-21 0,0-1 15,21 1-15,-21 0 0,21-1 16,-21 1-16,21 0 0,-21-1 0,0 1 16,0 21-16,0-22 0,21 1 0,-21 21 15,0-21-15,0 20 0,0 1 16,0 0-16,0 0 0,0 42 47,0 0-47,-21 0 0,21 1 0,0-1 0,0 21 15,0 0-15,0-20 0,0 20 16,0 0-16,0 1 0,0-1 16,0 0-16,0 1 0,0-1 0,0 0 15,0 1-15,0-22 0,0 21 0,0-21 16,21 22-16,-21-22 0,22 0 16,-22 0-16,21 0 0,0-21 0,0 21 15,0-21-15,0 0 0,1 0 16,-1 0-16,0 0 0,0 0 15,0 0-15,0 0 0,1-21 0,-1 21 16,0-21-16,0 0 0,0 0 16,0 0-16,1-22 0,-1 22 15,-21 0-15,0 0 0,21-22 16,-21 22-16,21 0 0,-21 0 0,0 0 16,0 0-16,0-1 0,21 1 15,-21 42 16,0 1-31,0-1 16,0 0-16,0 0 0,0 0 0,0 0 16,21 1-16,-21-1 0,0 0 0,0 0 15,22-21-15,-1 21 0,0 0 0,0-21 16,-21 22-16,21-22 0,0 0 16,1 21-16,-1-21 0,0 0 15,0 0-15,0 0 0,22 0 0,-22 0 16,0 0-16,0-21 0,0 21 15,0-22-15,1 1 0,-1 21 0,0-21 16,0 0-16,-21 0 0,0 0 0,21-1 16,0 1-16,-21 0 0,0 0 15,0 0-15,0 0 0,0-1 0,0 1 16,0 0-16,0 42 31,0 0-15,0 1-16,0-1 0,0 0 0,0 0 0,0 21 15,0-20-15,0-1 16,0 0-16,0 0 0,0 0 0,0 0 16,0 1-16,22-1 0,-1 0 15,0-21-15,-21 21 16,21-21-16,0 0 0,0 0 0,22 0 16,-22 0-16,0 0 0,0 0 0,22 0 15,-22 0-15,0-21 0,0 0 0,0 21 16,22-21-16,-43-1 0,21 1 15,0 0-15,0 0 0,-21 0 0,0 0 16,0-1-16,0-20 0,0 21 0,0-21 16,-21 20-16,0-20 0,0 21 15,-1 0-15,1-22 0,-21 43 16,21-21-16,-22 0 0,1 0 0,21 21 16,-21 0-16,-1 0 0,22 0 15,-21 0-15,21 0 0,-1 0 0,1 21 16,0 0-16,21 0 0,-21 1 0,21 20 15,0-21-15,0 21 0,0-20 16,0 20-16,0-21 0,21 21 0,0-20 16,0-1-16,1 21 0,-1-21 0,0-21 15,21 21-15,-21 1 0,22-22 0,-22 0 16,21 21-16,1-21 0,-22 0 16,21 0-16,0 0 0,1 0 0,-1 0 15,-21 0-15,22 0 0,-1-21 16,0 21-16,-21-22 0,22 1 15,-22 21-15,0-21 0,21 0 0,-20 0 16,-1 0-16,0-1 0,0-20 0,0 21 16,0 0-16,1 0 0,-22-22 0,0 22 15,21 0-15,-21 0 16,0 0-16,0 42 31,0 0-31,0 0 16,-21 21-16,21-20 0,-22-1 15,22 0-15,0 21 0,0-21 0,0 1 0,-21-1 16,21 0-16,0 0 16,-21 0-16,21 0 0,0 1 0,0-1 15,0 0-15,0 0 16,0-42 31,0 0-47,0 0 15,0-1-15,0 1 16,0-21-16,21 21 0,0 0 0,1-22 16,-1 1-16,0 0 0,0-1 15,0 22-15,0-21 0,1-1 0,-1 22 16,21-21-16,-21 21 0,22 0 16,-22-1-16,21 22 0,-21 0 0,0 0 15,22 0-15,-22 0 0,0 22 0,-21-1 16,0 0-16,21 21 0,-21 1 15,0-22-15,0 21 0,0 0 0,0 1 16,0-1-16,0 0 0,0 1 0,0-22 16,0 0-16,-21 21 0,21-20 0,0-1 15,0 0-15,-21 0 0,0 0 16,21 0-16,-21-21 0,21 22 16,-22-22-1,22-22 16,0 1-31,0 0 0,0 0 16,0 0-16,0-22 0</inkml:trace>
  <inkml:trace contextRef="#ctx0" brushRef="#br0" timeOffset="75558.52">11176 8086 0,'0'0'0,"-21"0"16,0 0-1,21 21 1,-22-21 15,22 21-31</inkml:trace>
  <inkml:trace contextRef="#ctx0" brushRef="#br0" timeOffset="75839.36">9377 8615 0,'0'0'16,"-21"21"-16,-1-21 0,44 0 31,-1 0-31,21 0 16,-21 0-16,0 0 0,22 0 15,-1-21-15,-21 21 0,22 0 0,-1-21 16,0 21-16,-21 0 0,22-21 15,-22 21-15,0 0 0,0 0 0,0-22 16,1 22-16,-22 22 16,-22-1-1,1 0-15,-21 0 0</inkml:trace>
  <inkml:trace contextRef="#ctx0" brushRef="#br0" timeOffset="77008.45">2794 10668 0,'0'21'16,"-21"0"-16,21 1 0,0 20 15,0-21-15,0 43 0,0-22 16,0 0-16,0 22 0,-21-1 0,21 1 15,0-22-15,-22 22 0,1-1 16,21-21-16,-21 22 0,0-22 0,0-21 16,0 22-16,21-22 0,-22 0 15,1 0-15,0-21 16,0 0-16,0 0 0,0-21 16,-1 0-16,22 0 15,-21 0-15,21-1 0,0 1 0,0 0 16,0 0-16,0 0 0,0 0 15,21-1-15,1 1 0,-1 0 16,21 0-16,-21 21 0,22-21 16,-1 0-16,0-1 0,1 22 0,-1-21 15,0 0-15,1 21 0,-1-21 0,0 0 16,-21 21-16,1-21 0,20 21 16,-21 0-16,0-22 0,0 22 15,-21-21-15,0 0 16,0 0-16,0 0 15,0 0-15,0-1 0,0 1 16,-21 21-16,0 0 16,0 0-16,21 21 15,0 1-15,-21-1 16,21 21-16,0-21 0,-21 22 0,21-1 16,0 0-16,0-21 0,0 22 15,0-1-15,0 0 0,0 1 16,0-22-16,0 21 0,0-21 0,0 22 0,0-22 15,0 0-15,0 0 16,0 0-16,0 1 0,0-1 16,0-42 31,0-1-32,0 1-15</inkml:trace>
  <inkml:trace contextRef="#ctx0" brushRef="#br0" timeOffset="77259.32">3408 11218 0,'0'0'0,"21"0"15,-21-21-15,21 21 16,-21-21-16,0 0 15,21 21 1,0 0 31,1-21-31,-1 21-16,0 0 15</inkml:trace>
  <inkml:trace contextRef="#ctx0" brushRef="#br0" timeOffset="80004.27">4868 10647 0,'-21'0'0,"42"0"0,-63 0 0,21 0 16,0 0-16,-1 0 15,1 0-15,0 0 0,0 21 0,0 0 16,21 0-16,0 1 16,0-1-16,0 0 15,21-21-15,0 21 0,0-21 0,0 0 16,22 0-16,-22 0 0,21 0 0,-21 0 15,22 0-15,-22 0 0,21 0 16,1 0-16,-1 0 0,-21-21 0,21 0 16,1 21-16,-1-21 0,-21-1 0,22 1 15,-1 0-15,-21 0 0,0 0 16,0 0-16,1-1 0,-22 1 0,0 0 16,0 0-16,0 0 15,0 0-15,-22-1 0,1 1 0,-21 21 16,21 0-16,0 0 0,-22 0 15,22 0-15,-21 0 0,-1 0 0,22 21 16,-21 1-16,0-1 0,-1 0 0,1 0 16,21 0-16,-22 22 0,22-1 15,-21 0-15,21 1 0,0-1 0,21-21 16,0 21-16,0 1 0,0-1 0,0 0 16,0-20-16,21 20 15,0-21-15,0 21 0,0-20 0,0-1 16,22 0-16,-22 0 0,0 0 0,21-21 15,-20 0-15,20 21 0,-21-21 16,21 0-16,-20 0 0,-1 0 0,21 0 16,-21-21-16,0 21 0,1-21 0,-1 0 15,0 21-15,-21-21 0,0 0 16,0-1-16,-21 22 16,0 0-16,-1 0 15,1 0-15,-21 0 0,21 0 0,0 0 16,-1 0-16,1 22 0,-21-1 15,21 0-15,0 0 0,-1 0 0,1 0 16,0 22-16,0-22 0,0 0 0,21 21 16,0-20-16,0 20 0,0-21 15,0 0-15,0 22 0,0-22 16,0 0-16,21 0 0,0 0 0,0-21 16,0 21-16,1 1 0,-1-22 0,0 0 15,21 0-15,-21 0 0,1 0 16,20 0-16,0 0 0,-21-22 0,22 1 15,-1 21-15,-21-21 0,22 0 0,-1 0 16,-21 0-16,21-1 0,-20 1 16,20 0-16,-21 0 0,0 0 0,0-22 15,1 22-15,-1 0 0,-21-21 0,0 21 16,0-1-16,0-20 0,0 21 16,0 0-16,0 0 0,0 42 31,0 0-31,0 0 15,0 0-15,0 22 0,0-22 16,0 0-16,0 21 0,0-21 0,0 1 16,0 20-16,0-21 0,0 0 0,0 0 15,0 1-15,0-1 0,0 0 0,0 0 16,0 0-16,0 0 16,0-42 15,0 0-16,0 0-15,0 0 0,21 0 16,0-1-16,-21 1 0,21 0 16,-21-21-16,21 21 0,1-22 0,-22 22 15,21-21-15,0 21 0,0-22 16,0 22-16,0 0 0,1 0 0,-1 21 16,0 0-16,0 0 0,0 0 15,0 0-15,1 21 0,-22 0 0,21 0 16,0 0-16,-21 1 0,21 20 15,0-21-15,-21 0 0,21 0 0,-21 1 16,22-1-16,-22 0 0,0 0 0,21 0 16,0 0-16,-21 1 0,21-22 15,-21 21-15,21-21 0,0 0 16,1 0 0,-1 0-16,0-21 0,0 21 15,-21-22-15,21 1 0,0 0 16,1 21-16,-22-21 0,21-21 0,0 20 15,0 1-15,0-21 0,0 21 0,1-22 16,-1 22-16,0 0 0,0-21 0,-21 21 16,21-1-16,0 1 0,1 21 15,-22-21-15,21 21 0,0 0 16,0 0-16,-21 21 16,0 0-16,0 1 15,0-1 1,0 0-1,0-42 17,0 0-17,0-1-15,0 1 16,0 0 0,0 0-16,-21 0 15,0 21-15,21-21 16,-21 21-16,-1 0 0,1 0 0,0 0 15,0 0-15,0 0 0,0 0 16,21 21-16,-22 0 16,22 0-16,-21 0 0,21 0 0,-21 1 15,21 105 1,0-85-16,0-21 0,0 21 0,0-20 16,0 20-16,0-21 0,21 0 15,0 0-15,-21 22 0,22-22 0,-1 0 16,0-21-16,0 21 0,0 0 0,22 1 15,-22-22-15,21 0 0,0 21 0,1-21 16,20 0-16,-20 0 0,-1 0 16,0 0-16,22 0 0,-22 0 0,0-21 15,1 21-15,20-22 0,-20 1 16,-1 0-16,0 21 0,-21-21 0,22 0 16,-22 0-16,21-22 0,-21 22 15,1 0-15,-22-21 0,0 20 0,21-20 16,-21 21-16,0-21 0,0 20 0,0 1 15,0-21-15,0 21 0,-21 0 0,-1-1 16,1 1-16,0 21 16,0 0-16,0 0 0,0 0 0,-1 0 15,-20 0-15,21 0 0,0 21 0,0 1 16,-1-1-16,1 0 0,0 21 16,0 22-16,0-43 0,21 21 15,-21 1-15,21-22 0,0 21 0,0-21 16,0 22-16,0-22 0,0 0 15,0 0-15,0 0 0,0 0 0,0 1 16,21-22-16,0 21 0,0-21 16,0 0-16,0 0 0,1 0 15,-1 0-15,0-21 0,0 21 16,0-22-16,-21 1 0,21 0 0,1 0 16,-22 0-16,0-22 15,21 22-15,-21 0 0,21 0 0,-21-21 16,21 20-16,-21-20 0,0 21 0,0-21 15,21 20-15,-21 1 0,0 0 16,0 0-16,0 0 0,0 42 47,0 0-47,0 0 0,0 22 0,0-22 16,0 0-16,0 0 0,0 21 15,0-20-15,0-1 0,0 21 0,0-21 16,0 0-16,0 1 0,0-1 0,21 0 15,1 0-15,-1 0 0,0-21 0,0 21 16,0-21-16,0 0 0,1 0 16,-1 0-16,21 0 0,-21 0 15,22 0-15,-22 0 0,0 0 0,21 0 16,-21-21-16,1 0 0,-1 21 0,21-21 16,-42 0-16,21 0 0,0-1 0,1 1 15,-22 0-15,0 0 0,0 0 16,0 0-16,0-22 0,0 22 0,0-21 15,0 21-15,0-1 0,0 1 0,0-21 16,0 21-16,0 0 16,0 42 15,0 0-31,0 21 16,0-21-16,0 1 0,0 20 0,0-21 15,0 21-15,0 1 0,0-1 16,0-21-16,0 22 0,0-1 15,-22 0-15,22 1 0,-21-1 0,21 0 16,-21 22-16,21-22 0,0 22 0,0-1 16,-21 1-16,21-1 0,-21 1 15,21-1-15,-21 1 0,21-1 0,0 22 16,-22-22-16,22 1 0,-21-1 0,21 1 16,-21-22-16,21 22 0,0-1 0,-21-21 15,21 1-15,0-1 0,0 0 16,0-20-16,0 20 0,0-21 0,0 0 15,0 0-15,-21 1 0,0-1 16,21-42 0,0-1-1,0 1-15,0 0 0,0 0 0,0-21 16,0-1-16,0 1 0,0 0 0,21-1 16,-21-20-16,21-1 0,0 1 15</inkml:trace>
  <inkml:trace contextRef="#ctx0" brushRef="#br0" timeOffset="80321.22">8022 11218 0,'0'0'0,"-21"-42"0,0 21 0,21 0 16,0 0-16,0-1 0,0 1 15,0 0-15,0 0 0,21 0 16,0 21-16,21-21 0,-20-1 0,20 22 15,-21 0-15,21-21 0,1 21 16,-22 0-16,21 0 0,-21 0 0,1 0 16,-1 21-16,21 1 0,-21-1 0,-21 0 15,21 0-15,-21 21 0,0-20 0,0 20 16,0-21-16,0 21 0,0-20 0,-21 20 16,0-21-16,0 21 0,-21-20 0,20-1 15,1 0-15,-21 0 0,21 0 16,0-21-16,-1 21 0,1 1 15,0-22-15,0 0 0,0 0 16</inkml:trace>
  <inkml:trace contextRef="#ctx0" brushRef="#br0" timeOffset="84268.33">8615 11134 0,'21'0'16,"0"0"-16,0 0 0,0-21 0,1 21 16,-1 0-16,0-22 0,0 1 15,0 21-15,0-21 0,1 21 0,20-21 16,-21 0-16,0 0 0,-21-1 16,0 1-16,0 0 15,0 0-15,-21 0 16,0 21-16,0 0 0,0 0 0,-22 0 15,22 0-15,0 0 0,-21 0 16,-1 21-16,22-21 0,0 21 16,0-21-16,21 21 0,0 0 0,0 1 15,0-1-15,0 0 16,21 0-16,-21 0 0,21 0 0,0 1 16,0-1-16,1 0 0,-1 0 0,0 0 15,0 0-15,0 1 16,0 20-16,1-21 0,-1 0 0,-21 0 15,21 1-15,-21-1 0,0 0 0,0 0 16,0 0-16,-21 0 16,0 1-16,-1-22 0,1 0 0,0 21 15,0-21-15,0 0 0,0 0 0,-1 0 16,1 0-16,0 0 0,0 0 16,0-21-16,0-1 0,-1 1 15,22 0-15,-21 0 0,0 21 0,21-21 16,0 0-16,0-1 15,0 44 17,0-1-17,0 0-15,21-21 16,0 21-16,1-21 0,-22 21 0,21-21 16,0 0-16,0 21 0,0-21 15,0 0-15,1 0 0,20 0 16,-21 0-16,0 0 0,22 0 0,-22 0 15,21 0-15,-21 0 0,22-21 16,-1 21-16,-21-21 0,21 21 0,-20-21 16,20 0-16,-21 0 0,0 21 0,22-22 15,-22 1-15,-21-21 0,21 21 16,0 0-16,-21-1 0,21 1 0,-21-21 16,0 21-16,0 0 0,0-1 15,0 1-15,0 0 16,-21 42 15,21 0-31,-21 1 16,21-1-16,0 0 0,0 0 0,0 21 15,-21-20-15,21-1 0,0 21 0,0-21 16,0 0-16,0 1 0,0-1 16,0 0-16,0 0 0,0 0 0,0 0 15,21-21-15,0 0 0,0 0 16,0 0-16,1 0 0,-1 0 15,0 0-15,0 0 0,0-21 16,0 21-16,1-21 0,-1 0 0,21 0 16,-21 0-16,0-1 0,1 1 0,-1 0 15,-21 0-15,21 0 0,-21 0 16,21-22-16,-21 22 0,21 0 0,-21 0 16,0 0-16,0-1 0,0 1 0,0 0 15,0 0-15,0 0 16,0 42-1,0 0 1,-21-21-16,21 21 0,0 0 16,-21 1-16,21 20 0,0-21 15,0 0-15,0 22 0,0-22 0,0 0 16,0 21-16,0-21 0,0 1 16,21-1-16,0 0 0,-21 0 0,21 0 15,1-21-15,-1 21 0,0-21 0,0 0 16,0 0-16,0 0 0,1 0 0,-1 0 15,0 0-15,21 0 0,-21-21 16,1 21-16,-1-21 0,0 0 0,0 0 16,21 0-16,-20-1 0,-1 1 0,0-21 15,0 21-15,0-22 0,0 1 16,-21 0-16,22-1 0,-1 22 0,0-21 16,-21 0-16,21-1 0,-21 1 15,21 0-15,-21 20 0,0-20 16,0 0-16,0 21 0,0-22 0,0 22 15,0 0-15,0 0 0,0 42 32,0 0-32,0 21 15,-21-20-15,21 20 0,-21-21 0,21 21 16,-21 1-16,21-1 0,0 0 16,-21 1-16,21-1 0,0 0 15,0 1-15,0-1 0,0 0 0,0 1 16,0-1-16,0 0 0,0-20 15,0 20-15,21-21 0,0 0 0,0 0 0,0 1 16,22-1-16,-22-21 0,21 21 16,0-21-16,1 0 0,-1 0 15,0 0-15,-20 0 0,20 0 0,0 0 16,1 0-16,-1-21 0,0 21 0,1-21 16,-1-1-16,0 1 0,-21 0 0,22-21 15,-22 21-15,0-1 0,0-20 16,0 0-16,1-1 0,-22 22 0,0-21 15,0 0-15,0-1 0,0 22 0,0-21 16,0 21-16,-22-1 0,1 1 16,0 0-16,0 21 0,0 0 15,0-21-15,-22 21 0,22 0 0,0 0 16,0 0-16,0 21 0,-1 0 16,1 0-16,0 1 0,0-1 0,0 0 15,0 42-15,-22 64 16,43-84-16,0-22 15,0 0-15,0 0 0,0 0 16,0 1-16,21-1 0,1 0 0,-1-21 16,0 0-16,0 0 0,0 21 0,0-21 15,1 0-15,-1 0 0,0 0 16,0-21-16,0 0 0,0 21 16,1-21-16,-22-1 0,21 1 0,0 0 15,0 0-15,-21 0 0,0-22 16,21 22-16,-21 0 0,21-21 0,-21 21 15,0-1-15,0-20 0,0 21 0,0 0 16,0 0-16,0 42 47,0 0-47,0 0 0,-21 0 0,21 0 16,0 22-16,0-22 0,0 21 15,0-21-15,0 1 0,0 20 16,21-21-16,-21 0 0,22 0 0,-1 1 15,0-1-15,0-21 0,0 21 0,0-21 16,1 0-16,20 0 0,-21 0 16,0 0-16,22 0 0,-22 0 0,0 0 15,0 0-15,0-21 0,0 0 16,1 21-16,-1-22 0,0 1 0,0 0 16,-21 0-16,21-21 0,-21 20 0,21-20 15,-21 0-15,0-1 0,0 1 0,0 0 16,0-1-16,0 1 0,0 0 15,0-1-15,0 1 0,0-21 0,0 41 16,0-20-16,0 0 0,0 21 16,-21-1-16,21 1 0,0 0 15,-21 21-15,0 0 0,21 21 16,0 0-16,0 1 0,-21-1 0,21 21 16,-21 0-16,21 1 0,0-1 15,0 0-15,-22 1 0,22-1 0,0 0 16,0 1-16,0-1 0,0 0 0,0 1 15,0-1-15,0-21 0,0 22 16,0-1-16,0-21 0,0 21 0,0-20 16,22-1-16,-22 0 0,21 0 0,0 0 15,0-21-15,0 21 0,0-21 16,1 0-16,-1 0 0,0 0 0,0 0 16,0 0-16,0 0 0,22-21 0,-22 21 15,0-21-15,0 0 0,22 0 16,-22 0-16,0-1 0,0 1 15,21-42-15,-20 20 0,-1 22 16,0-21-16,-21 21 0,21 0 0,-21-1 16,21 1-16,-21 0 0,0 42 47,0 0-47,0 1 0,-21-1 15,21 21-15,-21-21 0,21 0 16,0 1-16,0 20 0,0-21 0,0 0 15,0 0-15,0 1 0,0-1 16,0 0-16,21 0 16,0-21-16,0 0 0,1 0 0,-1 0 15,0 0-15,0 0 0,0 0 0,0 0 16,1 0-16,-1 0 0,0 0 16,0-21-16,0 0 0,0 0 0,1-1 15,-1 1-15,0 0 0,0 0 16,0-21-16,0 20 0,-21-20 0,22 21 15,-1-21-15,-21 20 0,21 1 16,0 0-16,-21 0 0,21 0 0,-21 0 0,21-1 16,-21 44 15,0-1-31,-21 0 0,21 21 16,-21-21-16,21 1 0,0 20 0,0-21 15,0 0-15,0 0 0,-21 1 0,21-1 16,0 0-16,0 0 0,0 0 15,0 0-15,0 1 16,21-22-16,0 0 16,0 0-16,1 0 15,-1-22-15,0 22 0,0-21 16,0 21-16,-21-21 0,21 0 16,1 0-16,-22 0 0,0-1 0,21-20 15,-21 21-15,0 0 0,21-22 16,-21 22-16,0 0 0,0 0 0,0 0 15,0 0-15,0-1 0,-21 22 0,0 0 16,-1-21-16,1 21 0,0 0 16,0 0-16,42 0 47,0 0-32,0 0-15,1 0 0,-1 0 16,0 0-16,0 0 15,0 0-15,0 0 0,1 0 0,-1 0 16,0 0-16,0 0 0,0-21 0,0 21 16,1 0-16,-1 0 0,0 0 0,0 0 15,0 0-15,0 0 16,-21 21 0,0 0-16,0 1 0,0-1 15,0 0-15,0 0 0,0 0 16,0 0-16,0 22 0,0-22 0,0 0 15,0 0-15,0 0 0,0 1 16,0-1-16,0 0 0,0 0 16,0 0-1,0-42 32,0 0-47,0 0 16,0 0-16,22-1 0,-1 1 0,0 0 15,-21-21-15,21 21 0,0-1 16,0-20-16,22 21 0,-22 0 0,0 0 16,21-22-16,1 22 0,-22 21 0,21-21 15,-21 0-15,1 21 0,-1 0 0,0 0 16,0 0-16,-21 21 16,21 0-16,-21 0 0,0 0 15,0 1-15,0-1 0,0 0 0,0 21 16,0-21-16,0 1 0,0 20 0,0-21 15,-21 0-15,21 0 0,0 1 16,0-1-16,0 0 0,0 0 0,0 0 16,0 0-16,0 1 0,0-1 15,21-21 1,0 0-16,1 0 0,-1 0 16,0 0-16,0 0 0,0 0 0,0-21 15,1 21-15,-1-22 0,-21 1 16,21 21-16,0-21 0,0 0 15,0 0-15,1-22 0,-1 22 0,0-21 16,-21 21-16,21-22 0,0 1 0,0 21 16,1-21-16,-1 20 0,0-20 15,-21 21-15,0 0 0,21 0 0,-21-1 16,-21 22 0,0 0-16,0 0 0,21 22 15,-22-1-15,1 0 0,21 0 16,0 0-16,-21 0 0,21 1 0,0-1 15,0 0-15,0 0 0,0 0 0,0 0 16,0 1-16,0-1 0,21-21 16,-21 21-16,21 0 0,1-21 0,-1 21 15,0 0-15,0 1 16,0-22-16,0 21 0,1-21 0,-22 21 16,0 0-16,0 0 15,0 0 1,-22-21-16,22 22 0,-21-22 15,0 0-15,0 0 0,0 21 16,0-21-16,-1 0 16,1 0-1,0 0 1,21-21 0,0-1-16,-21 1 15,21 0-15,-21 21 0,21-21 16</inkml:trace>
  <inkml:trace contextRef="#ctx0" brushRef="#br0" timeOffset="84591.76">12975 10224 0,'0'0'0,"-21"-22"32</inkml:trace>
  <inkml:trace contextRef="#ctx0" brushRef="#br0" timeOffset="84920.12">11472 10732 0,'0'0'0,"-21"21"0,-21-21 0,42 21 0,-21-21 16,42 0 15,0 0-16,0 0-15,0 0 0,0 0 0,1 0 16,-1 0-16,21-21 0,-21 21 0,0 0 16,1-21-16,-1 21 0,0 0 15,0-22-15,0 22 0,0 0 0,1 0 16,-22-21-16,21 21 0,-21-21 0,21 21 16,-21-21-1,-21 21 1,0 0-16,-1 0 0,1 0 15,0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12:22.3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3492 635 0,'0'-21'0,"0"0"15,0 0-15,0-1 16,0 1-16,0 0 16,0 0-1,0 0-15,0 0 16,-21 21-16,21-22 15,0 44 32,0-1-47,0 0 16,0 0-16,0 0 16,0 0-16,0 1 0,0-1 15,0 0-15,0 0 0,0 0 16,21-21-1,-21 21-15,22-21 0,-1 0 0,0 22 16,0-22-16,0 0 0,22 0 16,-22 0-16,0 0 0,21 0 0,-21 0 15,22 0-15,-22-22 0,0 22 16,21-21-16,-20 21 0,-1-21 0,0 0 16,0 21-16,-21-21 0,21 0 15,-21-1-15,21 1 0,-21 0 0,0 0 16,0 0-16,22 0 15,-22-1-15,0 1 0,0 0 16,0 42 31,0 0-31,-22 1-16,22-1 0,0 0 15,0 0-15,0 0 0,0 0 0,-21 1 16,21 20-16,0-21 0,0 21 15,0 1-15,-21-1 0,21-21 0,0 22 16,0-1-16,0 0 0,0 1 16,0-1-16,0 0 0,-21 1 0,21-1 15,0 0-15,0 1 0,-21-22 16,21 21-16,0 0 0,0 1 0,0-22 16,0 21-16,-21 1 15,21-22-15,-22 21 0,22 0 0,0-20 16,0 20-16,-21-21 0,0 21 15,21-20-15,-21-1 0,0 0 0,0 0 16,-1-21-16,1 0 0,0 0 16,0 0-16,0 0 0,0 0 15,-22-21-15,22 21 0,-21-21 0,21 0 16,-22-1-16,22 1 0,0 0 16,-21 0-16,20 0 0,1 0 0,0-1 15,0 1-15,0 0 16,0 0-16,21 0 0,-22 21 15,1-21-15,21-1 16,21 22 31,1 0-47,-1-21 16,0 21-16,0 0 0</inkml:trace>
  <inkml:trace contextRef="#ctx0" brushRef="#br0" timeOffset="820.26">4339 1334 0,'0'-22'16,"0"1"-16,0 0 31,0 42 16,0 0-47,0 1 0,0-1 16,0 0-16,-21 0 0,21 21 0,-21-20 15,21 20-15,-21 0 0,21 1 16,-22-22-16,22 21 0,0 0 0,0-20 16,0-1-16,-21 21 0,21-21 15,0 0-15,0 1 0,0-1 16,0-42 15,0-1-31,0 1 16,0-21-16,0 21 0,0 0 0,0-22 15,21 1-15,-21 0 16,22 20-16,-1-20 0,0 0 0,0 21 16,21-22-16,-20 22 0,20-21 15,0 21-15,1-1 0,-1 1 0,0 0 16,1 21-16,-22 0 0,21 0 15,0 0-15,-20 0 0,20 21 0,-21 0 16,0 1-16,0-1 0,-21 0 16,0 0-16,0 0 0,0 22 0,0-22 15,0 21-15,0-21 0,0 0 16,0 22-16,0-22 0,0 0 0,-21 21 16,0-20-16,0-1 15,21 0-15,0 0 0,0-42 47,0 0-47,0 0 0,21-1 16</inkml:trace>
  <inkml:trace contextRef="#ctx0" brushRef="#br0" timeOffset="1427.43">5355 699 0,'-42'0'16,"21"0"0,-1 0-16,1 21 15,21 0-15,0 21 0,0-21 0,0 22 16,0-1-16,0 0 0,0 1 15,0 20-15,0-20 0,0 20 0,0-21 16,0 1-16,-21-1 0,21 0 16,0 1-16,0-1 0,0 0 0,-21 1 15,21-22-15,0 21 0,0 1 16,0-22-16,0 0 0,-21 0 16,21 21-16,-21-20 0,21-1 15,-22-21 16,22-21-31,0-1 16,-21 1-16,21-21 0,0 21 16,0-22-16,0 22 0,0-21 0,0 21 15,0-22-15,21 1 0,1 21 0,-1-21 16,0 20-16,0 1 0,0 0 16,22 0-16,-22 0 0,21 0 0,0 21 15,-20 0-15,20 0 16,-21 0-16,21 21 0,-20 0 0,20-21 15,-21 42-15,-21-21 0,21 1 16,-21-1-16,0 21 0,0-21 0,0 0 16,0 22-16,0-22 0,-21 0 0,0 21 15,21-20-15,-21-1 0,0 0 16,21 0-16,0 0 0,0 0 0,-22-21 16,22 22-16,0-44 31,0 1-16,0 0-15,22 0 0,-1 0 16</inkml:trace>
  <inkml:trace contextRef="#ctx0" brushRef="#br0" timeOffset="1868.02">5842 1418 0,'0'21'16,"21"-21"15,0 0-31,0 0 16,1 0-16,-1-21 16,0 21-16,0-21 0,0 21 0,-21-21 15,21 0-15,1 21 0,-22-21 16,21-1-16,-21 1 0,0 0 15,0 0-15,-21 21 32,-1 0-32,1 0 15,0 21-15,0 0 0,0 0 0,0 1 16,-1-1-16,1 0 0,21 0 16,0 21-16,-21-20 0,21-1 0,-21 0 15,21 21-15,0-21 0,0 1 16,0-1-16,0 0 0,0 0 15,0 0-15,0 0 0,21 1 0,0-1 16,0-21-16,1 0 0,-22 21 16,21-21-16,0 0 0,0 0 0,21 0 15,-20 0-15,-1 0 0,0-21 16,0 0-16,0-1 0,0 22 0,1-21 16</inkml:trace>
  <inkml:trace contextRef="#ctx0" brushRef="#br0" timeOffset="2278.3">6371 1334 0,'0'0'15,"0"-22"-15,0 1 16,0 0-16,21 21 31,0 0-31,1 0 16,-1 21-16,0 0 0,0 1 15,0 20-15,-21-21 16,0 0-16,0 0 0,21 1 0,-21 20 0,0-21 16,0 0-16,0 0 0,0 22 15,0-22-15,0 0 0,0 0 16,0 0-16,0 1 0,-21-22 0,21 21 16,0-42 15,0-1-31,0 1 15,0 0-15,0 0 0,21 0 0,-21 0 16,0-1-16,0-20 0,22 21 16,-1 0-16,-21 0 0,21-1 0,0 1 15,-21 0-15,21 0 0,0 0 0,1 0 16,-1 21 0,0 0-16,0 0 15</inkml:trace>
  <inkml:trace contextRef="#ctx0" brushRef="#br0" timeOffset="2621.1">7070 1334 0,'0'0'0,"0"-22"16,0 1-16,-22 21 16,22 21 15,0 1-15,0-1-16,0 0 0,0 0 0,0 0 15,0 0-15,-21 1 0,21-1 0,0 0 16,-21 0-16,21 0 0,-21 0 15,21 1-15,0-1 0,0 0 0,0 0 16,0 0-16,0 0 16,0-42 15,21 0-15</inkml:trace>
  <inkml:trace contextRef="#ctx0" brushRef="#br0" timeOffset="2995.89">7070 1101 0,'0'0'0,"-22"-21"0,1-1 0,21 1 16,-21 21-16,0 0 0,0 0 16,0 0-1,-1 21-15,22 1 0,0-1 16,0 0-16,0 0 0,0 0 15,0 0-15,22-21 16,-22 22-16,21-22 0,0 0 16,0 0-16,0 0 15,0-22-15,1 22 0,-22-21 0,21 0 16,0 0-16,-21 0 16,0 0-16,0-1 0,0 1 0,0 0 15,0 0-15,0 0 0,0 0 16,-21-1-16,0 22 0,-1 0 0,1 0 15,0 0 1,0 0-16,0 0 0,0 22 0,21-1 16,-22-21-16,22 21 0,-21 0 15,21 0-15,0 0 0,0 1 16,0-1-16,0 0 16</inkml:trace>
  <inkml:trace contextRef="#ctx0" brushRef="#br0" timeOffset="3504">7429 656 0,'0'0'0,"0"-21"0,22 21 0,-22-21 16,21 21-1,-21 21 32,0 0-47,0 0 0,0 1 16,0 20-16,-21 0 0,21 22 0,-22-22 15,22 22-15,0-22 0,0 21 16,0-20-16,-21 20 0,0 1 0,0-22 16,21 22-16,-21-22 0,21 0 15,0 1-15,-21-1 0,21 0 16,-22 1-16,22-22 0,0 21 0,0-21 15,0 0-15,0 1 0,0-1 16,0 0-16,22-21 16,-1 0-1,0-21-15,0 0 0,0-1 16,0 1-16,1-21 16,-22 21-16,21 0 0,0-1 0</inkml:trace>
  <inkml:trace contextRef="#ctx0" brushRef="#br0" timeOffset="3727.88">7302 1249 0,'-21'0'0,"21"-21"16,21 21-1,1 0-15,-1 0 0,21 0 16,-21-21-16,22 21 0,-22 0 15,21 0-15,-21 0 0,22 0 0,-22-22 16,0 22-16,0 0 0,0 0 0,0 0 16,-21-21 15</inkml:trace>
  <inkml:trace contextRef="#ctx0" brushRef="#br0" timeOffset="4600.33">8340 1439 0,'21'0'47,"0"0"-31,0 0-16,-21-21 0,0 0 16,21 21-16,0-21 15,1 0-15,-22 0 0,0-1 16,0 1-16,0 0 15,0 0-15,0 0 0,-22 0 0,-20-1 16,21 22-16,0-21 0,0 0 16,-1 0-16,-20 21 0,0 0 0,21 0 15,-22 0-15,22 0 0,-21 0 16,-1 21-16,22 0 0,-21 0 0,21 22 16,-22-22-16,22 21 0,0-21 15,0 22-15,0-1 0,21 0 16,0 1-16,0-22 0,0 21 0,0 1 15,0-22-15,0 21 0,21-21 16,0 0-16,0 1 0,0-1 0,22-21 16,-22 0-16,0 0 0,21 0 15,-20 0-15,20 0 0,-21 0 0,21-21 16,-20 21-16,20-22 0,-21 1 0,0 0 16,22-21-16,-22 21 0,0-1 15,0 1-15,0-21 0,0 21 0,-21 0 16,0-1-16,0-20 0,0 21 15,0 0-15,0 0 0,0-1 16,0 1-16,0 0 16,-21 42-1,21 0 1,0 1-16,-21-1 0,21 0 0,0 0 16,0 0-16,0 0 0,0 1 0,0-1 15,0 0-15,0 0 0,0 0 16,0 0-16,21 1 0,0-1 0,1 0 15,-1-21-15,0 0 16,0 0-16,0 0 0,0 0 16,1 0-16,20 0 0,-21-21 15,0 0-15,0-1 0,22 22 16</inkml:trace>
  <inkml:trace contextRef="#ctx0" brushRef="#br0" timeOffset="5092.05">8975 1291 0,'0'0'0,"0"-21"0,21-21 15,-21 21-15,21 21 0,-21-22 16,0 44 0,-21-1-16,0 0 15,21 21-15,-22-21 0,22 1 16,0-1-16,0 0 0,-21 21 16,21-21-16,0 1 0,0-1 0,-21 21 15,21-21-15,0 0 16,0 1-16,0-1 0,0 0 0,0 0 15,0 0-15,0 0 0,0 1 16,0-44 15,0 1-15,0 0-16,0 0 0,0 0 0,0 0 16,0-1-16,21-20 0,0 21 15,1-21-15,-22 20 0,21-20 0,0 21 16,21-21-16,-21 20 0,1 1 0,-1 0 15,21 0-15,-21 0 0,0 21 16,22 0-16,-22 0 0,0 0 16,0 0-16,0 21 0,1 0 15,-1 0-15,-21 0 0,0 1 0,21-1 16,-21 0-16,0 21 0,0-21 16,0 1-16,0-1 0,0 0 0,0 0 15,0 21-15,0-20 0,0-1 16,-21 0-16,21 0 0,0 0 15,21-42 32,0 21-47</inkml:trace>
  <inkml:trace contextRef="#ctx0" brushRef="#br0" timeOffset="5436.36">10054 1291 0,'0'0'0,"0"-42"15,0 21 1,0 0-16,0-1 0,-21 22 16,0 0-16,0 0 15,-1 0-15,-20 0 0,21 22 16,0-22-16,0 21 0,-1 0 0,-20 21 15,21-21-15,0 1 0,0 20 16,-1-21-16,1 0 0,0 22 0,21-22 16,0 21-16,0-21 0,0 0 15,0 22-15,0-22 0,0 0 0,0 0 16,21 0-16,0-21 0,22 0 16,-22 0-16,0 0 0,21 0 15,-20 0-15,20 0 0,-21 0 0,21 0 16,-20 0-16,20 0 0,-21-21 15,0 0-15,0 21 0,1-21 0,-1 0 16,0 0-16</inkml:trace>
  <inkml:trace contextRef="#ctx0" brushRef="#br0" timeOffset="5876.47">10435 1312 0,'0'22'32,"21"-22"-32,0 0 15,1 0-15,-1 0 16,0 0-16,0 0 0,0-22 16,0 22-16,1 0 0,-1-21 15,0 21-15,0-21 0,0 21 16,-21-21-16,0 0 0,0 0 15,0-1-15,0 1 16,0 0-16,-21 21 0,0 0 16,0 0-16,0 0 0,-1 0 15,1 0-15,0 0 0,-21 21 16,21 0-16,-1 1 0,1-1 0,0 0 16,0 0-16,0 21 0,0-20 15,21 20-15,-22-21 0,22 0 16,-21 22-16,21-22 0,0 0 15,0 0-15,0 0 0,0 0 0,0 1 16,21-1-16,1 0 0,-1-21 0,0 21 16,0-21-16,0 0 0,0 0 15,1 0-15,20 0 0,-21 0 0,0 0 16,22 0-16,-22-21 0,21 21 16,-21-21-16,22 21 0</inkml:trace>
  <inkml:trace contextRef="#ctx0" brushRef="#br0" timeOffset="6385.52">11366 1312 0,'0'0'0,"0"-21"0,0-21 16,0 21-16,0 0 16,0-1-1,-21 22-15,0 0 0,0 0 16,0 0-16,0 0 0,-1 0 15,-20 22-15,21-1 0,0-21 0,0 21 16,-1 0-16,1 0 0,0 0 0,0 1 16,0-1-16,0 0 15,21 0-15,0 0 0,0 0 16,0 1-16,21-1 16,0-21-16,0 0 0,0 21 15,0-21-15,1 0 0,-1 0 0,0 21 16,0-21-16,0 0 0,0 0 15,1 21-15,-1-21 0,0 21 0,0-21 16,0 22-16,-21-1 16,0 0-1,0 0-15,-21-21 16,0 21-16,0-21 16,0 21-16,-1-21 0,1 0 0,0 0 15,0 0-15,-21 22 0,20-22 16,1 0-16,0 0 0,0 0 15,0 0-15,0 0 0,-1 0 0,1 0 16,0 0-16,0 0 31,21-22-15</inkml:trace>
  <inkml:trace contextRef="#ctx0" brushRef="#br0" timeOffset="7828.18">3196 2159 0,'-21'0'15,"21"21"1,21-21 31,-21 21-32,21-21-15,0 0 0,1 0 0,-1 0 16,0 0-16,21 0 0,-21 0 16,1 0-16,20 0 0,-21 0 15,21 0-15,-20 0 0,20 0 0,0 0 16,1 0-16,-1 0 16,-21 0-16,21 0 0,1 0 0,-1 0 15,0 0-15,1 0 0,-22 0 16,21 0-16,1 0 0,-1 0 0,0 0 15,1 0-15,-1 0 0,21 0 0,-20 0 16,-1 0-16,22 0 0,-22 0 16,21 0-16,-20 0 0,20 0 0,-20 0 15,20 0-15,1 0 0,-22 0 16,21 0-16,-20 0 0,20 0 0,1 0 16,-22 0-16,22 0 0,-1 0 15,-21 0-15,22 0 0,-1 0 16,1 0-16,-1 0 0,1 0 0,-1 0 15,1 0-15,-1 0 0,22 0 16,-21 0-16,-1 0 0,-21 0 0,22 0 16,-1 0-16,1 0 0,-1 0 0,1 0 15,-1 0-15,22 0 0,0 0 16,-1 0-16,1 0 0,21 0 0,-21 0 16,-1 0-16,22 0 0,-21 0 15,21 0-15,-1 0 0,1 0 0,0 0 16,21 0-16,-21 0 0,21 0 15,-21 0-15,0 0 0,21 0 0,-22 0 16,1 0-16,21 0 0,-21 0 16,0 0-16,21 0 0,-21 0 15,0 0-15,-22 0 0,22 0 0,0 0 16,0 0-16,0 0 0,-22 0 0,22 0 16,0 0-16,0 0 0,-22 0 15,1 0-15,0 0 0,-1 0 0,1 0 16,-21 0-16,-1 0 0,1 0 15,-1 0-15,1 0 0,-1 0 0,-21 0 16,1 0-16,-1 0 0,-21 0 0,22 0 16,-22 0-16,0 0 0,0 0 15,0 0 1,0 0-16,1 0 16,-1 0-1,0 0-15,0 0 16,0 0-1,0 0-15,1 0 47,-44 0 63,1 0-110</inkml:trace>
  <inkml:trace contextRef="#ctx0" brushRef="#br0" timeOffset="38212.16">2603 3535 0,'0'-21'32,"0"0"-17,0-1-15,0 1 16,0 0 0,0 0-16,0 0 0,-21 0 15,21-1-15,-21 22 16,21-21-16,0 42 31,0 1-15,0-1-16,0 0 0,0 0 15,0 0-15,-21 0 0,21 1 0,0 20 16,-21-21-16,21 0 0,0 22 16,-21-22-16,21 0 0,0 21 15,0-21-15,0 22 0,0-22 0,0 21 16,0-21-16,0 22 0,0-22 15,0 21-15,0-21 0,0 22 0,0-22 16,0 21-16,0-21 0,0 1 16,0-1-16,0 0 0,0 0 0,0 0 15,0 0 1,21-21 0,0 0-16,0-21 15,-21 0-15,0 0 0,21 0 0,0 0 16,1-1-16,-22-20 0,21 0 15,0 21-15,0-22 0,0 1 0,0 21 16,1-22-16,-1 1 0,-21 21 16,21-21-16,0 20 0,0 1 15,-21 0-15,21 0 0,-21 0 16,22 0-16,-22-1 16,21 22-16,-21 22 31,21-22-31,-21 21 0,0 0 0,0 0 15,0 0-15,0 0 0,0 1 16,0-1-16,0 0 0,0 0 0,0 21 16,0-20-16,0-1 0,21 21 15,-21-21-15,0 22 0,21-22 0,-21 0 16,0 0-16,21 0 0,-21 0 16,22-21-16,-1 22 0,0-1 15,0-21-15,0 0 0,0 0 16,1 0-16,-1 0 0,0-21 15,0-1-15,0 22 16,0-21-16,1 0 0,-1 0 0,0 0 16,-21-22-16,21 22 0,0 0 15,0-21-15,-21 21 0,0-22 0,22 1 16,-1 21-16,-21-22 0,0 1 16,21 21-16,-21-21 0,21 20 0,-21-20 15,0 21-15,21 0 0,-21-22 16,21 22-16,-21 0 0,0 0 15,0 42 17,0 0-32,-21 0 15,21 1-15,-21 20 0,21-21 16,-21 21-16,21-20 0,0 20 16,0-21-16,0 21 0,0-20 0,0 20 15,0-21-15,0 0 0,0 22 16,0-22-16,0 0 0,21 0 0,-21 0 15,0 0-15,21 1 0,0-1 16,1 0-16,-1 0 0,0-21 16,0 0-16,0 0 0,0 0 15,1 0-15,20 0 0,-21 0 0,0 0 16,22 0-16,-22-21 0,0 0 16,21 0-16,-21-1 0,1 1 15,-1 0-15,21 0 0,-21-21 0,-21 20 16,21-20-16,1 21 0,-22-21 15,21-1-15,-21 1 0,0 0 0,0-22 16,0 22-16,0-1 0,0-20 16,0 21-16,0-1 0,0 1 0,0 21 15,0-22-15,0 22 0,0 0 16,0 0-16,0 0 0,-21 21 16,-1 21-1,22 0-15,0 0 0,0 22 16,0-1-16,0-21 0,0 21 15,-21 1-15,21-1 0,0 0 16,0 1-16,0-1 0,0 0 16,-21 1-16,21-1 0,0 0 0,0-20 15,0 20-15,-21 0 0,21-21 0,0 22 16,0-22-16,0 0 0,0 0 16,0 22-16,-21-22 0,21 0 0,0 0 15,-21 0-15,21 0 16,0-42 31,0 0-47,0 0 0,0 0 15,0 0-15,0-1 0,0 1 0,21 0 0,-21 0 16,21 0-16,0-22 16,0 22-16,0 0 0,1 0 0,-1-21 15,0 20-15,0 1 0,0 21 16,0-21-16,1 0 0,-1 21 0,0 0 15,0 0-15,0 0 0,0 0 16,1 21-16,-22 0 16,0 0-16,0 1 0,0-1 15,21 0-15,-21 21 0,0-21 16,21 1-16,-21-1 0,0 0 16,0 0-16,21 21 0,0-20 15,-21-1-15,21 0 0,-21 0 0,0 0 16,22 0-16,-1 1 0,-21-1 15,21 0-15,-21 0 0,21-21 16,0 0-16,0 0 16,1 0-16,-1 0 0,0 0 15,0-21-15,0 0 0,0 0 16,1-1-16,-22 1 0,21 0 16,0 0-16,0 0 0,0-22 0,0 22 15,1 0-15,-1 0 0,-21-21 16,21 20-16,0 1 0,0 0 0,0 0 15,-21 0-15,22 0 0,-22-1 16,21 1-16,-21 0 0,0 0 16,0 0-16,0 42 47,0 0-47,0 0 0,0 0 15,-21 1-15,21-1 0,0 0 16,0 21-16,-22-21 0,22 1 15,-21-1-15,21 0 0,0 0 0,0 0 16,0 22-16,0-22 0,0 0 16,0 0-16,0 0 0,21-21 15,1 21-15,-1-21 0,21 0 16,-21 0-16,0 0 0,1 0 16,20 0-16,-21 0 0,0-21 0,22 21 15,-22-21-15,0 0 0,0 0 0,0 0 16,0-1-16,1 1 0,-1 0 15,0-21-15,0 21 0,-21-1 0,21 1 16,-21-21-16,21 21 0,-21 0 16,22-1-16,-22 1 0,0 0 15,0 0-15,0 0 16,0 42 31,0 0-47,0 0 0,0 0 15,0 1-15,0-1 16,0 21-16,0-21 0,0 0 0,0 22 16,-22-22-16,22 21 0,0 1 0,0-1 15,0 0-15,0 22 0,22-22 16,-22 22-16,21-1 0,-21 1 0,21-22 16,-21 21-16,0 1 0,0 21 15,0-22-15,0 1 0,0 20 0,0-20 16,0 20-16,0-20 0,0-1 0,0 1 15,0-22-15,0 22 0,-21-22 16,21 0-16,-21 1 0,-1-22 16,22 21-16,-21-21 0,0 22 0,0-22 15,0 0-15,0 0 0,21 0 16,-22-21-16,-20 22 0,0-22 16,21 0-16,-1 0 0,1 0 0,-21 0 15,21 0-15,0 0 0,-22-22 16,1 1-16,21 0 0,0-21 0,-22-1 15,22 1-15,0 0 0,0-1 0,21-20 16,0-1-16,0 1 0,0-22 16,0 22-16,0-22 0,0 0 0,21 22 15,-21-1-15,21 1 0,0-1 16,0 1-16,1-1 0,-1 22 16,0-21-16,0 20 0,0 1 0,0 0 15,1 20-15,-1-20 0,0 21 16,0 0-16,0 0 0,0-1 0,1 1 15,-1 21-15,0-21 0,0 21 16,0 0-16,0-21 0,1 0 0,-1 21 16,0 0-16,0 0 0,-21-21 15</inkml:trace>
  <inkml:trace contextRef="#ctx0" brushRef="#br0" timeOffset="38595.94">6117 3895 0,'-21'0'63,"42"0"-1</inkml:trace>
  <inkml:trace contextRef="#ctx0" brushRef="#br0" timeOffset="38807.82">6413 3895 0,'22'0'109,"-1"0"-109,0 0 16</inkml:trace>
  <inkml:trace contextRef="#ctx0" brushRef="#br0" timeOffset="39004.72">6710 3895 0,'0'21'16,"21"-21"62,0 0-62,0-21-16,0 0 0</inkml:trace>
  <inkml:trace contextRef="#ctx0" brushRef="#br0" timeOffset="39576.99">7937 3598 0,'-21'0'31,"0"-21"-31,0 21 16,0 0-16,0 0 15,21-21-15,-22 21 0,1-21 0,0 21 16,0-21-16,0 21 0,0-21 15,21-1-15,-22 22 0,22-21 0,0 0 16,-21 0-16,21 0 0,0 0 0,21-1 16,1 1-16,-1 0 15,0 0-15,0 0 0,21 0 0,1-1 16,-1 1-16,0 21 0,1-21 16,-22 21-16,21 0 0,1 0 0,-1 0 15,-21 0-15,0 0 0,22 0 16,-22 0-16,0 21 0,-21 0 0,0 22 15,21-22-15,-21 21 0,0-21 16,0 22-16,0-22 0,-21 21 16,0 1-16,0-22 0,-1 21 0,-20 0 15,21-20-15,0-1 0,-22 21 16,22-21-16,0 0 0,0 1 0,0-1 16,-22 0-16,22 0 0,21 0 0,-21-21 15,0 21-15,21 1 0,-21-22 16,21 21-16,0 0 0,0 0 15,0 0 1,21-21-16,0 0 0,0 0 16</inkml:trace>
  <inkml:trace contextRef="#ctx0" brushRef="#br0" timeOffset="39977.28">7937 4445 0,'22'0'31,"-1"0"-31,-21-21 15,21 0-15,0 0 16,-21-1-16,0 1 16,-21 21-1,0 0 1,0 0-16,-1 0 16,1 21-16,0 1 15,0-1 1,0 0-16</inkml:trace>
  <inkml:trace contextRef="#ctx0" brushRef="#br0" timeOffset="47424.14">3027 7726 0,'0'0'0,"21"0"16,-21-21-16,0 0 15,21 21-15,-21-22 0,0 1 16,0 0 0,0 0-16,0 0 15,-21 21 32,21 21-47,0 0 16,-21-21-16,21 21 0,0 0 0,-21 1 15,21-1-15,0 0 0,0 0 16,0 0-16,-22 22 0,22-22 0,0 21 16,0 0-16,-21 1 0,21-1 15,0 22-15,0-22 0,0 21 0,0-20 16,0 20-16,0-20 0,0 20 15,0-21-15,0 1 0,-21 20 0,21-20 16,0 20-16,-21-21 0,21 1 16,0 20-16,0-20 0,0 20 0,-21 1 15,21-22-15,-21 21 0,21-20 16,-22 20-16,22-20 0,0 20 16,-21-21-16,21 22 0,-21-22 0,21 22 15,-21-1-15,0-20 0,21 20 16,0 1-16,-21-22 0,-1 21 0,1 1 15,21-22-15,-21 22 0,21-22 0,-21 22 16,0-22-16,21 21 0,0-20 16,-21 20-16,-1-20 0,1 20 0,21 1 15,-21-1-15,0-21 0,21 22 16,-21-1-16,0-20 0,-1 20 16,22 1-16,-21-22 0,0 22 0,21-1 15,-21 1-15,21-1 0,-21-21 16,21 22-16,-21-1 0,-1 1 0,1-1 15,21 1-15,-21-1 0,21-20 16,0 20-16,-21-20 0,0 20 0,21-21 16,-21 22-16,21-22 0,0 1 15,0 20-15,0-21 0,0 1 0,-22-1 16,22-21-16,0 22 0,0-22 16,0 0-16,0 0 0,22-21 31,-1-21-31,-21-21 0,0 20 15,21-20-15,0 0 0</inkml:trace>
  <inkml:trace contextRef="#ctx0" brushRef="#br0" timeOffset="49959.69">3027 7705 0,'0'0'0,"0"-21"0,0-1 16,0 1 15,21 21 32,0 0-48,0 0-15,0 0 0,1 0 16,-1 0-16,0 0 16,0 0-16,0 0 0,22 0 0,-22 0 15,21 0-15,0-21 0,1 21 16,-1 0-16,0 0 0,22 0 0,-22 0 15,22 0-15,-22-21 0,22 21 16,-22 0-16,21 0 0,1 0 0,-22-21 16,22 21-16,-1 0 0,1 0 15,20-21-15,-20 21 0,21 0 0,-1 0 16,1-22-16,0 22 0,-1 0 16,-20 0-16,20 0 0,-20 0 15,21 0-15,-22 0 0,1 0 0,-1-21 16,1 21-16,-1 0 0,22 0 15,-22 0-15,1 0 0,-1-21 0,22 21 16,-22 0-16,1 0 0,-1 0 16,1 0-16,-1 0 0,1-21 0,-1 21 15,1 0-15,-1 0 0,1 0 16,-1 0-16,1 0 0,-1 0 0,1 0 16,21 0-16,-22-21 0,1 21 0,-1 0 15,1 0-15,-22 0 0,21 0 16,1 0-16,-1 0 0,-20 0 0,20 0 15,1 0-15,-1 0 0,-20 0 16,20 0-16,1 0 0,-1 0 16,1 0-16,-1 0 0,1 0 0,-22 0 15,21 0-15,-20 0 0,-1 0 16,0 0-16,1 0 0,-22 0 0,0 0 16,21 0-16,-20 0 0,-1 0 15,0 0-15,-21 21 47,0 0-47,0 0 16,0 0-16,0 1 0,0-1 15,0 0 1,0 0-16,0 0 0,0 0 16,0 1-16,0-1 0,0 0 0,0 0 15,0 0-15,0 0 0,0 22 16,0-22-16,0 0 0,-21 21 0,21-20 15,0 20-15,-21-21 0,21 21 0,0 1 16,0-1-16,0 0 0,0 1 16,-22-1-16,22 0 0,0 1 0,-21-1 15,21 0-15,0-20 0,0 20 16,0 0-16,-21 1 0,21-1 0,0-21 16,-21 21-16,21 1 0,0-1 0,0 0 15,0 1-15,0-1 16,-21 0-16,21 1 0,-21-1 0,21 0 15,0 1-15,0-1 0,-22 0 0,22 1 16,-21-1-16,21 0 0,0 1 16,0-1-16,0 0 0,0 22 0,-21-22 15,21 1-15,0-1 0,0 21 0,-21-20 16,21-1-16,0 85 16,0-63-16,0-22 0,0 0 15,0-21-15,0 22 0,0-1 0,0 0 16,0 1-16,-21-1 0,21 0 15,0 1-15,0-1 0,0 0 0,0 1 16,0-1-16,0 0 0,-21 1 16,21-1-16,0 0 0,0 1 0,0-22 15,0 21-15,0 1 0,0-22 16,0 21-16,0 0 0,0 1 0,0-22 16,0 21-16,-22 1 0,22-1 0,0-21 15,0 21-15,0 1 0,0-1 16,0-21-16,0 22 0,0-1 0,0-21 15,0 21-15,0-20 0,0 20 0,0-21 16,0 0-16,0 22 0,-21-22 16,21 0-16,0 0 0,0 0 0,0 0 15,0 1-15,0-1 0,0 0 0,-21-21 16,21 21-16,0 0 16,-21-21-16,21 21 0,-21 1 15,0-22 1,-1 0-16,1 0 15,21 21-15,-21-21 0,0 0 0,0 0 16,0 0-16,-1 0 0,1 0 0,0 0 16,0 0-16,0 0 0,0 21 15,-1-21-15,1 0 0,0 0 0,-21 0 16,21 0-16,-1 0 0,-20 21 16,21-21-16,0 0 0,-22 0 0,22 0 15,-21 0-15,21 0 0,-22 21 0,22-21 16,-21 0-16,0 0 0,-1 0 15,1 0-15,0 21 0,-22-21 16,22 0-16,-22 0 0,22 0 0,-22 0 16,1 0-16,21 0 0,-22 0 0,22 0 15,-1 22-15,-20-22 0,21 0 16,-1 0-16,1 0 0,0 0 0,-1 0 16,1 0-16,0 0 0,-1 0 0,-20 0 15,20 0-15,1 0 0,0 0 16,-22 0-16,22 0 0,0 0 15,-22 0-15,1 0 0,20 0 0,-20 0 16,20 0-16,-20 0 0,21 0 16,-1 0-16,1 0 0,0 0 0,-1 0 15,22 0-15,-21 0 0,-1 0 0,1 0 16,21 0-16,-21 0 0,-1 0 16,1 0-16,0 0 0,-22 0 0,22 0 15,-1 0-15,1 0 0,-21 0 16,20 0-16,1 21 0,0-21 0,-1 0 15,1 0-15,0 0 0,20 0 0,-20 0 16,0 0-16,21 0 0,-22 0 16,1 0-16,21 0 0,-22 0 15,1 0-15,0 0 0,21 0 16,-22 0-16,1 0 0,0 0 0,20 21 16,-20-21-16,0 0 0,21 0 0,-22 0 15,22 0-15,-21 0 0,21 21 16,-22-21-16,1 0 0,21 0 0,-22 0 15,22 0-15,-21 21 0,21-21 16,-22 0-16,22 0 0,-21 0 0,21 0 16,0 21-16,-22-21 0,22 0 15,0 0-15,-21 0 0,20 0 0,-20 0 16,21 22-16,0-22 0,-22 0 16,1 0-16,21 0 0,-21 0 15,-1 0-15,22 0 0,-21 0 0,-1 0 16,22 0-16,-21 0 0,21 0 15,-22 0-15,22 0 0,-21 0 0,21 0 16,0 0-16,-1 0 0,1 0 16,0 0-16,0 0 0,0 0 15,0 0-15,-1 0 0,1 0 16,0 0 0,21 21 30,21-21-14,-21-21-17</inkml:trace>
  <inkml:trace contextRef="#ctx0" brushRef="#br0" timeOffset="54463.52">3281 6329 0,'0'0'0,"0"-21"16,-21 0-16,21-1 16,0 1-16,0 0 15,0 0-15,0 0 16,-22 21-16,1 0 31,21 21-15,0 0-16,0 0 15,0 22-15,0-22 0,0 21 16,0-21-16,0 22 0,0-1 0,0 0 16,0 1-16,-21-1 0,21 0 15,0 1-15,0-1 0,-21-21 0,21 21 16,0 1-16,0-22 0,0 0 16,0 0-16,0 0 0,0 1 0,0-1 15,-21 0-15,21-42 47,0 0-47,0-1 16,0 1-16,0-21 0,0 21 15,0-22-15</inkml:trace>
  <inkml:trace contextRef="#ctx0" brushRef="#br0" timeOffset="55132.14">3006 6265 0,'0'0'16,"-22"0"-16,-20-42 16,21 21-16,21 0 15,0 0-15,21-1 16,0 22-16,0-21 16,1 21-16,-1-21 0,21 21 15,-21 0-15,22-21 0,-1 21 0,0 0 16,22 0-16,-22 0 0,0 0 15,1 0-15,20 21 0,-42-21 0,22 21 16,-22 0-16,21 22 0,-42-22 16,0 21-16,0-21 0,0 22 0,0-1 15,-21 0-15,0 1 0,0-22 16,0 21-16,-22 1 0,22-22 0,0 21 16,-21-21-16,20 0 0,1 1 15,0-22-15,-21 21 0,21-21 16,-1 0-16,22-21 31,0-1-31,0 1 16,22 0-16,-1 0 0,21 21 15,-21-21-15,0 0 0,22 21 16,-1-22-16,0 22 0,-20 0 0,20 0 16,0 0-16,1 0 0,-1 22 15,-21-22-15,21 21 0,-20 0 0,20 0 16,-21 0-16,0 0 0,-21 22 15,0-22-15,0 0 0,0 0 0,0 22 16,0-22-16,0 0 16,-21 21-16,0-21 0,0 1 0,0-1 15,-1 0-15,1 0 0,-21 0 0,21 0 16,-22 1-16,1-22 0,21 21 16,-21-21-16,-1 0 0,-20 0 0,20 0 15,1 0-15,0 0 0,-1 0 16,1 0-16,21 0 0,-21 0 0,20-21 15,-20 21-15,21-22 0,0 22 16,0 0-16,21-21 0,-22 0 16,22 0-1,0 0 1,22 21-16,-1-21 16,0-1-16,0 22 0,0-21 15</inkml:trace>
  <inkml:trace contextRef="#ctx0" brushRef="#br0" timeOffset="57035.9">4403 6710 0,'0'0'16,"0"-42"0,0 20-16,0 1 0,0 0 0,0 0 15,-22 0-15,1 21 0,0-21 16,0-1-16,0 1 0,0 21 0,-1 0 16,1 0-16,0 0 0,0 0 15,0 0-15,0 21 0,-1 1 16,1-1-16,21 0 15,-21 0-15,21 21 0,-21-20 0,0 20 16,21 0-16,0-21 0,0 22 16,-21-1-16,21-21 0,0 22 0,-22-22 15,22 0-15,0 21 0,0-21 0,0 1 16,0-1-16,0 0 16,22-21-1,-1 0 1,0 0-16,-21-21 0,21 21 0,0-21 15,-21-1-15,21 22 16,1-21-16,-1 0 0,-21 0 0,21 0 0,0-22 16,0 22-16,0 0 15,-21 0-15,22-21 0,-22 20 0,21 1 16,-21 0-16,0 0 0,0 0 0,0 0 16,0-1-16,0 44 46,0-1-46,0 0 0,0 0 0,0 0 16,0 0-16,0 1 0,0-1 16,0 0-16,0 21 0,0-21 0,0 1 15,0-1-15,0 0 0,0 0 16,0 0-16,0 0 0,21 1 16,0-1-1,0-21-15,0 0 0,1 0 16,-1 0-16,0 0 0,0 0 15,21 0-15,-20 0 0,-1-21 0,21 21 16,-21-22-16,0 1 0,22 0 0,-22 0 16,21 0-16,-21 0 0,1-1 15,-1 1-15,0 0 0,0 0 0,0 0 16,0 0-16,-21-22 0,0 22 16,0 0-16,0 0 0,-21 21 31,0 0-31,0 0 0,0 21 15,21 0 1,0 0-16,-21-21 0,21 21 0,0 1 16,0-1-16,0 0 0,21-21 0,0 21 15,-21 0-15,21 0 0,0 1 16,0-1-16,1 0 0,-22 0 16,21 0-1,-21 0-15,-21-21 47,-1 0-31,1 0-16,0 0 0,0-21 15,0 21 1,21-21-16,-21 21 16,21 21 15,0 0-16,21-21-15,-21 22 16,21-22-16,0 0 0,0 0 16,0 0-16,1 21 0,-1-21 0,0 0 15,0 0-15,0 0 0,0 0 16,1 0-16,-1 0 0,0 0 16,0-21-16,0 21 0,0-22 0,1 22 15,-1-21-15,-21 0 16,21 21-16,0-21 0,-21 0 0,21 0 15,-21-1-15,21 1 0,-21 0 16,22-21-16,-22 21 0,0-1 0,0 1 16,0 0-16,0 0 0,0 0 15,0 42 17,0 0-32,0 0 15,0 22-15,0-22 0,0 0 0,0 0 16,0 0-16,0 22 0,0-22 15,0 0-15,0 0 0,0 0 16,0 0-16,0 1 0,21-1 16,0 0-16,0-21 0,0 0 15,0 0-15,1 0 0,-1 0 16,0 0-16,0 0 0,0 0 16,0-21-16,1 0 0,20 21 0,-21-22 15,0 22-15,0-21 0,22 0 16,-22 0-16,21 0 0,1 0 15,-22-1-15,21 1 0,0 0 0,-20 0 16,20 0-16,-21-22 0,0 22 0,0 0 16,1 21-16,-1-21 0,0 0 0,0 21 15,-21 21 17,0 0-32,0 0 15,0 0-15,0 1 16,0-1-16,0-42 62,0-1-62,0 1 16,0 0-16,0 0 16,0 0-1,0 0-15,-21 21 16,0-22-16,0 22 15,-1 0-15,1 0 16,0 0-16,21 22 0,-21-1 0,0 0 16,21 0-16,-21 0 0,21 0 15,0 1-15,-22-1 0,22 0 0,-21 0 16,21 0-16,0 0 0,0 1 16,0-1-16,0 0 0,0 0 0,0 0 15,21 0-15,1 1 0,-1-22 0,0 21 16,0-21-16,0 0 15,0 0-15,1 0 0,-1 0 16,0 0-16,0 0 0,0 0 0,0 0 16,1 0-16,-1 0 0,-21-21 15,21-1-15,0 22 0,0-21 0,-21 0 16,21 21-16,1-21 0,-22 0 16,21 0-16,-21-1 0,0 1 0,0 0 15,0 0-15,0 0 16,0 0-16,0-1 0</inkml:trace>
  <inkml:trace contextRef="#ctx0" brushRef="#br0" timeOffset="57199.81">5313 6392 0,'0'0'0,"-21"0"16</inkml:trace>
  <inkml:trace contextRef="#ctx0" brushRef="#br0" timeOffset="57302.77">5440 6414 0,'42'0'0</inkml:trace>
  <inkml:trace contextRef="#ctx0" brushRef="#br0" timeOffset="61860.55">6900 7006 0,'0'0'0,"0"21"15,0 1 1,0-44 46,0 1-62,0 0 16,0 0-16,0 0 0,0 0 0,21-1 16,-21 1-16,22-21 0,-1 21 15,-21-22-15,21 1 0,0 0 16,0-1-16,0 1 0,1 0 0,-22-1 15,21 1-15,0 0 0,0 21 16,-21-22-16,21 43 0,-21-21 0,21 21 16,1 0-16,-22 21 15,21 0-15,-21 1 16,0-1-16,0 0 0,0 0 16,0 0-16,0 0 0,0 1 15,0-44 32,0 1-31,0 0-16,0 0 15,0 0-15,0 0 16,-21-1-16,-1 1 0,1 21 0,21-21 16,-21 21-16,0 0 0,21-21 15,-21 21-15,0 0 0,-1 0 16,1 21-16,0-21 0,21 21 15,-21 22-15,0-22 0,0 21 0,-1-21 16,22 22-16,-21-1 0,21 0 0,-21 1 16,21-1-16,0 0 0,0-21 15,0 22-15,0-1 0,0-21 0,0 22 16,0-22-16,0 21 16,21-21-16,0 0 0,22 1 0,-22-1 15,21 0-15,-21-21 0,22 21 0,-1-21 16,-21 0-16,22 0 0,-1 0 15,0 0-15,-21 0 0,22 0 0,-1 0 16,22 0-16,-22-21 0,0 0 16,1 0-16,-1-1 0,0 22 0,1-21 15,-1 0-15,-21 0 0,21-21 16,-20 20-16,-1 1 0,0 0 16,-21-21-16,0 21 0,0-1 0,0-20 15,0 21-15,-21-21 0,0 20 16,-1 1-16,1 0 0,0 0 0,-21 0 15,21 21-15,-1 0 0,1 0 16,0 0-16,0 0 0,0 21 0,-22 0 16,22 0-16,0 0 0,21 22 15,-21-22-15,0 21 0,0-21 0,21 1 16,0 20-16,-22-21 0,22 0 16,-21 22-16,21-22 0,0 0 0,0 0 15,0 0-15,21 0 16,1-21-1,-1 0-15,21 0 0,-21 0 16,0 0-16,1-21 0,-1 21 0,0-21 16,21 0-16,-21 0 0,1 21 15,-1-21-15,0-1 0,0 1 16,0-21-16,0 21 0,1 0 0,-22-1 16,0-20-16,21 21 0,-21 0 0,0 0 15,0-22-15,0 22 16,0 0-16,-21 21 15,21 21 1,-22 0-16,22 22 16,0-22-16,-21 0 15,21 0-15,0 21 0,0-20 0,0-1 16,0 21-16,0-21 0,0 0 0,0 1 16,0-1-16,0 0 0,0 0 15,0 0-15,0 0 0,21-21 16,1 0-16,-1 0 15,0 0-15,0 0 0,0 0 0,0 0 16,1 0-16,20 0 0,-21-21 0,0 0 16,22 0-16,-22 0 0,0 0 15,0-1-15,0-20 0,0 21 16,1-21-16,-1-1 0,0 1 0,0-22 16,0 22-16,0-21 0,-21-1 15,22 22-15,-22-22 0,21 22 0,-21-22 16,0 22-16,0 0 0,0-1 15,0 1-15,0 0 0,0-1 0,0 22 16,0 0-16,0-21 0,0 21 16,-21 21-16,-1 0 15,22 21 1,-21 21-16,0-21 0,0 22 0,21-1 16,-21 0-16,21 1 0,-21-1 15,-1 21-15,22-20 0,0 20 0,-21 1 16,0-1-16,21-20 0,-21 20 0,21-21 15,0 22-15,0-22 16,0 1-16,0-22 0,0 21 0,0-21 16,0 22-16,21-22 0,0 0 15,0 0-15,1-21 0,-1 21 0,0-21 16,0 0-16,0 0 0,22 0 0,-22 0 16,0 0-16,0 0 0,21 0 15,-20 0-15,20-21 0,-21 21 0,0-21 16,22 0-16,-22 0 0,0-1 15,0 1-15,0 0 0,0-21 16,1 21-16,-1-22 0,0 22 0,0 0 16,-21-21-16,21 20 0,-21 1 0,21 21 15,1-21-15,-22 0 0,21 21 16,-21 21 15,0 0-31,0 0 0,0 1 16,0-1-1,21-21-15,0 0 47,-21-21-31,0-1-16,0 1 0,0 0 16,0 0-16,0 0 15,-21 21-15,21-21 16,-21-1-16,0 22 0,-1 0 15,1 0-15,0 0 16,0 22-16,0-1 0,21 21 16,-21-21-16,-1 0 0,22 1 15,-21-1-15,21 21 0,-21-21 16,21 0-16,0 22 0,0-22 0,0 0 16,0 0-16,0 0 0,0 1 15,0-1-15,0 0 0,0 0 0,21 0 16,0-21-16,1 21 0,-1-21 15,0 0-15,0 0 0,0 0 16,0 0-16,1 0 0,20 0 0,-21 0 16,0 0-16,22 0 0,-22 0 15,0-21-15,0 0 0,21 21 0,-20-21 16,-1 0-16,0 0 0,-21-1 0,21 1 16,0 0-16,0 0 0,-21 0 15,0 0-15,0-22 0,22 22 0,-22 0 16,0 0-16,0 0 0,0-1 15,21 1-15,-21 42 32,-21-21-17,-1 22-15,22-1 0,-21 21 0,21-21 16,0 0-16,0 1 0,-21-1 16,21 0-16,0 21 0,0-21 0,0 1 15,0-1-15,0 0 0,0 0 16,0 0-16,21-21 15,0 0-15,1 0 0,-1 0 16,0 0-16,0 0 0,0 0 16,0 0-16,1 0 0,-22-21 15,21 21-15,0-21 0,0 0 0,0 0 16,-21-1-16,21 1 16,-21 0-16,0 0 0,22-21 15,-22 20-15,21 1 0,-21 0 0,0-21 16,0 21-16,0-1 0,0 1 15,21 21-15,-21 21 32,0 1-17,-21-1-15,21 0 0,0 0 0,-21 21 16,21-20-16,0-1 0,0 0 16,0 0-16,0 0 0,0 0 0,0 1 15,0-1-15,0 0 0,21 0 16,0-21-1,0 0-15,0 0 16,0 0-16,1 0 0,-1 0 16,0-21-16,0 21 0,0-21 15,0 21-15,1-21 0,-1-1 0,0 1 16,0-21-16,-21 21 0,21-22 16,0 22-16,1-21 0,-1-22 0,-21 22 15,21 0-15,0-22 0,-21 22 16,21-22-16,-21 22 0,0 0 0,0-1 15,0 1-15,0 21 0,0-21 0,0 20 16,0 1-16,0 0 16,-21 0-16,0 21 0,0 0 15,0 0-15,-1 21 16,1 21-16,0-20 0,0-1 16,21 21-16,0 0 0,-21 1 0,21 20 15,-21-20-15,21-1 0,0 21 16,-22-20-16,22-1 0,0 0 0,0 1 15,0-1-15,0 0 0,0-20 0,0 20 16,0-21-16,0 0 0,22 0 16,-1 1-16,0-1 0,0 0 15,0 0-15,22-21 0,-22 0 16,0 0-16,0 0 0,21 0 0,-20 0 16,20 0-16,0 0 0,-21 0 0,22 0 15,-22 0-15,21 0 16,-21-21-16,22 0 0,-22 21 0,0-21 15,0-1-15,0 1 0,22 0 0,-43 0 16,21 0-16,0 0 0,0-1 16,-21 1-16,0 0 0,0-21 0,0 21 15,0-1-15,0 1 0,0 0 16,0 0-16,-21 21 16,0 0-16,0 0 15,0 0-15,21 21 16,-22 0-16,1 0 0,0 1 0,21-1 15,0 21-15,-21-21 0,21 0 16,-21 1-16,21-1 0,0 0 16,0 0-16,0 0 0,0 0 0,0 1 15,0-1-15,21 0 16,0-21-16,0 0 16,0 0-16,1 0 15,-22-21 1,21 21-16,0-21 0,-21-1 0,21 22 15,-21-21-15,0 0 0,21 0 0,-21 0 16,21 0-16,-21-22 16,22 22-16,-22 0 0,21 0 0,-21 0 15,0-1-15,21 22 32,-21 22-32,0-1 15,0 0-15,0 0 16,0 0-16,0 0 0,0 1 0,0-1 15,0 0-15,0 0 0,0 0 16,0 0-16,21 1 0,0-22 16,0 0-16,1 0 15,-1 0-15,0 0 16,0 0-16,0 0 0,0 0 0,1-22 16,-1 22-16,0-21 0,-21 0 15,21 0-15,0 0 16,0-22-16,-21 22 0,22-21 0,-22 21 15,21-43-15,-21 22 0,0 0 0,21-22 16,-21 22-16,21-1 0,-21-20 16,21 21-16,-21-1 0,0 1 0,0 0 15,0-1-15,21 1 0,-21 21 16,0 0-16,0-1 0,0 1 0,0 0 16,-21 21-1,21 21 1,0 22-16,-21-22 0,21 21 15,-21-21-15,21 22 0,-21-1 16,21 0-16,0 22 0,0-22 0,0 22 16,0-22-16,0 0 0,0 1 15,0-1-15,0 0 0,0 1 0,0-1 16,0-21-16,0 21 0,0-20 0,0-1 16,0 0-16,0 0 0,21 0 15,0 0-15,-21 1 0,21-22 16,0 21-16,1-21 15,-1 0-15,0 0 0,0 0 16,0 0-16,0 0 0,1-21 0,-1 21 16,0-22-16,0 1 15,21 21-15,-20-21 0,-1 0 0,0 0 16,0 0-16,0-1 0,-21 1 0,21 0 16,1 0-16,-22 0 0,21 0 15,-21-1-15,0 44 31,0-1-31,-21 0 16,21 0-16,0 0 0,0 0 0,-22 1 16,22-1-16,-21 0 0,21 0 15,0 0-15,0 0 0,0 1 16,0-1-16,0 0 0,21-21 16,1 0-1,-1 0-15,0 0 0,0 0 0,0 0 16,0 0-16,1 0 0,-1 0 15,0 0-15,0 0 0,0 0 16,0 0-16,1-21 0,-22 0 0,21-1 16,0 1-16,-21 0 15,0-21-15,0 21 0,0-1 0,0-20 16,0 21-16,0 0 0,0 0 0,0-22 16,-21 22-16,0 0 15,-1 0-15,1 21 0,0 0 16,0 0-16,0 0 0,0 0 15,-1 0-15,1 0 0,0 0 16,0 21-16,0 0 0,21 0 0,-21 0 16,21 1-16,-22-1 0,22 0 15,0 0-15,0 0 0,0 0 0,0 1 16,0-1-16,0 0 0,0 0 0,22 0 16,-1-21-16,-21 21 0,21-21 15,0 0-15,-21 22 0,21-22 0,0 0 16,1 0-16,-1 0 0,0 0 15,0 0-15,0 0 0,0 0 16,1 0-16,-22-22 0,21 22 16,0-21-16,0 0 0,0 0 15,0 0-15,1 0 0,-1-1 16,-21 1-16,21 0 0,0 0 0,-21 0 16,21 0-16,0 21 15,-21 21 16,0 0-31,0 0 0,0 0 0,22 0 16,-22 1-16,0-1 0,0 0 0,0 0 16,0 0-16,21 0 0,-21 1 15,0-1-15,0 0 16,21-21-16,0 0 0,-21 21 16,21-21-1,0 0-15,1 0 16,-1 0-16,0 0 0,-21-21 15,21 21-15,0-21 0,-21 0 16,21 21-16,-21-22 0,22 1 0,-22 0 16,21 0-16,-21 0 0,0 0 0,21-1 15,-21-20-15,0 21 0,0 0 16,0 0-16,0-1 0</inkml:trace>
  <inkml:trace contextRef="#ctx0" brushRef="#br0" timeOffset="62263.83">10753 6223 0,'-22'0'15,"44"0"1,-1 0-16,0 0 0,21 0 16,1 0-16,-1 0 0,21 0 15,-20-21-15,20 21 0,1 0 0,-22 0 16,22 0-16,-1 0 0,-21 0 16,22 0-16,-22 0 0,-21-21 0,22 21 15,-1 0-15,-21 0 0,0 0 16,1 0-16,-1 0 0,0 0 15,-21-21 1,-21 21 62,0 0-78</inkml:trace>
  <inkml:trace contextRef="#ctx0" brushRef="#br0" timeOffset="68301.61">3916 8382 0,'21'0'15,"-21"-21"17,21 0-17,-21 0-15,0-1 16,0 1-16,0 0 16,-21 21-1,0-21-15,0 21 0,-1 0 16,-20 0-16,21 0 0,-21 0 15,20 0-15,-20 21 0,0-21 0,-1 21 16,22 0-16,-21 1 0,0 20 16,20-21-16,1 0 0,0 22 0,0-22 15,0 0-15,21 21 0,0-21 16,0 22-16,0-22 0,0 0 0,0 21 16,0-20-16,0-1 15,0 0-15,0 0 0,21-21 0,0 21 16,0-21-16,0 0 15,1 0-15,-1 0 0,0-21 0,0 21 16,21-21-16,-20 0 0,20 0 16,-21-1-16,0 1 0,22 0 0,-22 0 15,21 0-15,-21 0 0,0-22 0,1 22 16,-1 0-16,0 0 0,0 0 16,-21-1-16,0 1 0,0 0 0,0 0 15,0 0-15,0 42 31,-21 0-31,21 0 16,-21 0-16,21 1 0,0 20 16,0-21-16,0 0 0,0 22 0,0-22 15,0 0-15,0 0 0,0 21 16,0-20-16,21-1 0,0 0 0,0 0 16,0-21-16,1 21 0,-1-21 15,0 0-15,21 21 0,-21-21 0,22 0 16,-22 0-16,21 0 0,1 0 15,-1-21-15,0 21 0,1-21 16,-1 0-16,0 21 0,1-21 0,-1 0 16,-21-1-16,21 1 0,-20 0 0,-1 0 15,0 0-15,0 0 0,-21-1 16,0 1-16,0 0 0,0 0 16,0-21-16,0 20 0,-21 1 0,0 0 15,0 21-15,-22-21 0,22 21 0,0-21 16,0 21-16,0 0 0,-22 0 15,22 0-15,0 21 0,0 0 0,0 0 16,-1 0-16,1 1 0,0 20 16,0-21-16,0 0 0,0 0 15,21 22-15,-22-22 0,22 0 0,0 0 16,0 0-16,0 1 0,0-1 0,0 0 16,0 0-16,22-21 0,-1 0 15,0 0-15,0 0 16,0 0-16,22 0 0,-22 0 0,0 0 15,21-21-15,-21 0 0,1 0 16,20-1-16,-21 22 0,0-42 0,0 21 16,1 0-16,-1 0 0,0-22 0,0 22 15,-21-21-15,0-1 0,21 1 16,-21 0-16,0 21 0,21-22 0,-21 1 16,0 0-16,0-1 0,0 22 15,0-21-15,0 21 0,0-1 0,0 1 16,0 42-1,0 1-15,-21-1 16,21 21-16,-21 0 0,0 1 16,21-1-16,0 0 0,-21 1 15,21 20-15,-21-20 0,21-1 0,0 0 16,0-21-16,0 22 0,0-1 16,0-21-16,0 22 0,0-22 0,21 0 15,0 0-15,0 0 0,0 0 0,0 1 16,1-22-16,20 0 0,-21 21 15,21-21-15,-20 0 0,20 0 0,-21 0 16,21 0-16,-20 0 0,20 0 16,-21-21-16,0-1 0,0 22 15,22-21-15,-22 0 0,0 0 0,0 0 0,0 0 16,1-1-16,-22 1 16,0 0-16,21 0 0,-21 0 0,0-22 15,0 22-15,0 0 0,0 0 16,0 0-16,-21 0 0,21-1 0,-22 22 15,1-21-15,0 21 0,0 0 16,0 0-16,0 21 16,-1 1-16,22-1 0,-21 0 15,21 0-15,-21-21 0,21 42 16,-21-20-16,21-1 0,0 0 0,0 0 16,0 0-16,0 0 0,-21 1 15,21-1-15,0 0 0,0 0 16,0 0-16,0 0 0,21-21 15,0 22-15,0-22 16,0 0-16,1 0 16,-1 0-16,0-22 0,0 1 15,0 0-15,0 21 0,-21-21 16,22 0-16,-22 0 0,21-22 0,-21 22 16,0 0-16,21-21 0,-21-1 0,21 22 15,-21-21-15,21-1 0,-21 1 16,0 0-16,0-1 0,0 1 0,0 0 15,0-1-15,0 1 16,0 21-16,0-21 0,0 20 0,0 1 16,-21 42 15,21 1-31,0-1 0,0 21 0,-21-21 16,21 22-16,-21-1 0,21 0 15,0 1-15,0-1 0,0-21 0,0 21 16,0 1-16,0-1 0,0-21 15,0 22-15,0-22 0,0 0 0,0 21 16,0-21-16,0 1 0,0-1 16,21 0-16,0 0 0,0 0 15,0 0-15,1-21 0,-1 22 16,0-22-16,0 0 0,0 0 16,0 0-16,1 0 0,-1 0 0,0 0 15,0-22-15,21 1 0,-20 21 0,-1-21 16,0 0-16,0 0 0,0 0 15,0-1-15,1 1 0,-22 0 0,21 0 16,0 0-16,0-22 0,0 22 0,-21 0 16,21-21-16,1 21 0,-22-1 15,0 1-15,21 21 0,-21-21 0,0 42 32,0 0-17,0 1-15,0-1 0,0 0 16,0 0-16,0 0 0,0 0 15,0 22-15,0-22 0,0 0 0,0 0 16,0 0-16,0 1 0,0-1 0,21 0 16,0 0-16,-21 0 0,21 0 15,0-21-15,1 22 0,-1-22 0,0 0 16,0 0-16,0 0 0,0 0 16,1 0-16,-1 0 0,0-22 15,0 1-15,0 0 0,0 0 0,1 0 16,-22 0-16,21-1 0,0 1 15,0-21-15,-21 21 0,0-22 0,21 22 16,0-21-16,-21 0 0,22-1 16,-22 1-16,21 0 0,-21-22 15,21 22-15,-21-1 0,0 1 0,0 0 16,0-1-16,0 22 0,0 0 16,0 0-16,0 42 15,0 0-15,0 0 16,0 1-16,0 20 0,-21 0 15,21 1-15,-21-1 0,21 0 16,-22 1-16,22-1 0,0 0 0,0 1 16,0-1-16,0-21 0,0 21 15,0-20-15,0 20 0,0-21 0,0 0 16,0 22-16,22-22 0,-1 0 16,-21 0-16,21-21 0,0 21 0,0 0 15,0-21-15,1 0 0,-1 22 16,0-22-16,0 0 0,0 0 15,0-22-15,1 1 0,-1 21 16,0-21-16,0 0 0,0 21 0,-21-21 16,21 0-16,1-1 0,-22 1 15,0-21-15,21 21 0,-21 0 0,21-1 16,-21 1-16,21 0 0,-21 0 16,0 0-16,0 0 0,0 42 46,0 0-46,0 0 0,0 0 16,0 0-16,0 1 0,0-1 0,0 0 16,0 0-16,0 0 15,0 0-15,0 1 0,0-1 0,0 0 16,0 0-16,21-21 0,0 0 16,1 0-1,-1 0-15,0 0 0,0 0 16,0 0-16,0-21 15,1 21-15,-22-21 0,21 0 0,0 21 16,-21-22-16,0 1 0,21 0 16,0 0-16,-21 0 0,0 0 15,0-1-15,0 1 0,21 21 16,-21-21-16,0 42 31,0 0-31,0 1 16,-21-1-16,21 0 0,0 0 0,0 0 15,0 0-15,0 1 16,0-1-16,0 0 0,0 0 16,21-21-16,-21 21 15,22-21-15,-1 0 16,0 0-16,0 0 16,-21-21-1,21 21-15,-21-21 0,0 0 16,0 0-16,0-1 0,0 1 15,0 0-15,0 0 0,0 0 0,0 0 16,0-1-16,-21 1 16,0 21-16,21-21 0,-21 21 15,0 0 1,21-21 31,21 21-47,0 0 0,0-21 15,0 21-15,-21-21 0,21 21 16,1 0-16,-22-22 0,21 22 16,0 0-16,0 0 0,0 0 15,0 0-15,1 0 16,-22 22-16,0-1 0,0 0 16,0 0-16,0 0 0,0 0 15,0 1-15,0-1 0,0 0 16,0 0-16,0 0 15,0 0-15,0 1 0,0-1 16,0 0-16,0 0 0,0 0 16,0 0-1,0-42 48,0 0-63,0 0 15,0 0-15,0 0 0,0-1 16,21 1-16,0 0 0,-21-21 0,21 21 16,0-1-16,0-20 15,1 21-15,-22 0 0,21 0 0,21-1 16,-21 1-16,0 0 0,1 21 0,-1 0 16,0 0-16,0 0 15,0 21-15,0 0 0,-21 1 16,0-1-16,0 0 0,0 0 0,22 0 15,-22 0-15,0 1 0,0-1 16,0 0-16,0 0 0,0 0 0,0 0 16,0 1-16,0-1 15,0 0-15,-22-21 0,22 21 16,-21-21 31,21-21-47,-21 0 0,0 0 15,21-1-15,-21 1 0</inkml:trace>
  <inkml:trace contextRef="#ctx0" brushRef="#br0" timeOffset="68524.48">7408 8065 0,'-21'-22'0,"0"22"16,0 0 0,21-21-16,-21 21 0,21 21 47,-22 1-32,1-22 1</inkml:trace>
  <inkml:trace contextRef="#ctx0" brushRef="#br0" timeOffset="68752.35">6519 8340 0,'0'0'0,"21"0"16,1 0-16,-1 0 15,0 0-15,21 0 0,-21 0 0,22 0 16,-22 0-16,21-21 0,-21 21 16,1-22-16,-1 22 0,0 0 0,0 0 15,0-21-15,0 21 0,-21-21 16,0 0 0,0 0-16</inkml:trace>
  <inkml:trace contextRef="#ctx0" brushRef="#br0" timeOffset="68952.77">6096 8043 0,'0'0'0,"-21"0"0,-43 0 15,43 0-15,0 0 63,21 22-63</inkml:trace>
  <inkml:trace contextRef="#ctx0" brushRef="#br0" timeOffset="70923.78">3937 9716 0,'0'0'0,"0"-22"16,0 1-1,0 0-15,21 0 16,0 21-16,-21-21 0,21 0 15,1-1-15,-1 1 0,-21 0 16,21 0-16,0 21 0,-21-21 16,21 0-16,-21-1 0,0 1 0,0 0 15,0 0-15,-21 0 16,0 21-16,0 0 0,-22 0 0,22 0 16,-21 0-16,21 0 0,-22 0 15,22 0-15,-21 21 0,0 0 0,20-21 16,-20 21-16,21 0 0,0 1 15,0 20-15,-1-21 0,22 0 16,0 0-16,0 1 0,0-1 0,0 0 0,22 0 16,-1 0-16,0 0 15,0 1-15,0-1 0,22-21 0,-22 21 16,0 0-16,0 0 0,0 0 16,0 1-16,1-1 0,-22 0 0,0 0 15,0 0-15,0 0 0,0 1 0,0-1 16,0 0-16,-22 0 0,1-21 15,0 21-15,0-21 0,0 0 0,0 21 16,-22-21-16,22 0 0,0 0 16,0 0-16,-22 0 0,22-21 0,0 21 15,0-21-15,0 21 0,0-21 16,-1 0-16,1 0 0,21-1 0,-21 1 16,21 0-16,-21 0 0,21 0 15,0 0-15,-21-1 0,21 1 16,0 0-16,0 0 0,0 42 31,21 0-31,-21 0 0,21 1 16,0-1-16,0 0 0,1 0 15,-1 0-15,-21 0 0,21 1 0,21-1 16,-21 21-16,1-42 0,-1 21 16,0 0-16,21 1 0,-21-22 0,1 21 15,20-21-15,-21 21 0,21-21 0,-20 0 16,-1 0-16,21 0 0,-21 0 15,0 0-15,22-21 0,-22 0 0,0 21 16,0-22-16,22 1 16,-22 0-16,0 0 0,0 0 0,-21 0 15,21-1-15,-21 1 0,21-21 0,-21 21 16,0 0-16,0-1 0,0-20 16,0 21-16,0 0 0,0 0 15,0-1-15,-21 44 31,21-1-31,-21 0 0,21 0 16,0 0-16,0 0 0,0 1 16,0-1-16,0 21 0,0-21 0,0 0 15,0 1-15,0-1 0,0 0 16,0 0-16,0 0 0,21-21 16,-21 21-16,21-21 15,1 0-15,-1 0 0,0 0 0,0 0 16,0 0-16,0 0 0,1-21 0,20 0 15,-21 21-15,0-21 0,0 0 16,1 0-16,-1-1 0,0 1 0,0 0 16,-21 0-16,21 0 0,-21 0 15,0-1-15,0 1 0,0 0 0,0 0 16,0 0-16,0 0 0,0 42 47,0 0-47,0 0 0,0 0 0,0 0 15,0 22-15,0-22 0,0 0 16,0 21-16,0-20 0,0-1 0,21 0 16,1 0-16,-22 0 0,21-21 15,-21 21-15,21-21 0,0 0 16,0 0-16,0 0 0,1 0 16,-1 0-16,0 0 0,0-21 15,0 0-15,0 21 0,1-21 0,-1 0 16,0 0-16,0-22 0,0 22 15,-21-21-15,21 21 0,-21-22 0,22 1 16,-22 0-16,0-1 0,0 1 16,0 0-16,0-1 0,0 1 15,0 21-15,0-22 0,0 22 0,0 0 16,0 0-16,0 42 31,-22 0-31,22 22 0,0-22 16,0 21-16,0 0 0,-21 1 15,21-1-15,0 0 0,0 1 0,0-1 16,0 0-16,-21 1 0,21-22 0,-21 21 16,21-21-16,0 22 15,0-22-15,0 0 0,-21-21 0,21 21 16,0-42 31,0 0-47,21 0 15,-21 0-15,21-1 0,0 1 0,0 0 16,-21 0-16,22 0 0,-1 0 0,0 21 16,0-22-16,-21 1 0,21 21 15,0 0-15,1 0 0,-1 0 16,0 0-16,0 21 16,0 1-16,0-1 15,-21 0-15,0 0 0,0 0 0,0 0 16,0 1-16,0-1 15,-21 0-15,0 0 0,0 0 0,0-21 16,0 21-16,-1-21 0,1 22 0,0-22 16,0 21-16,0-21 15,0 0-15,-1 0 0,1 0 0,0 0 0,0 0 16,0 0-16,0 0 0,-1 0 0,1 0 31,0-21-31,21-1 16,0 1-16,0 0 15,21 21-15,0-21 0</inkml:trace>
  <inkml:trace contextRef="#ctx0" brushRef="#br0" timeOffset="71295.57">5524 9398 0,'0'-21'15,"0"42"-15,-21-42 0,21 0 16,0 0-16,-21 21 16,0 21-1,21 0-15,0 0 16,0 0-16,0 0 0,0 22 0,0-1 15,0 0-15,0 1 0,0-1 16,-21 0-16,21 22 0,-21-22 0,21 1 16,0-1-16,-22 0 0,1-21 0,21 22 15,-21-22-15,21 21 0,0-21 16,0 1-16,0-1 0,0 0 16,21-21 15,0-21-31,-21 0 0,22 21 15,-22-22-15,21 1 0</inkml:trace>
  <inkml:trace contextRef="#ctx0" brushRef="#br0" timeOffset="71508.58">5270 9779 0,'0'-21'47,"22"21"-47,-1 0 0,0-21 15,0 21-15,0 0 0,0 0 0,1-21 16,-1-1-16,21 22 0,-21 0 0,0-21 16,1 21-16,-1 0 0,0 0 15</inkml:trace>
  <inkml:trace contextRef="#ctx0" brushRef="#br0" timeOffset="71925.35">5736 9737 0,'0'-21'15,"21"21"1,0-22-1,1 22-15,-1 0 0,0 0 16,-21 22-16,21-1 0,0 0 16,-21 0-16,0 21 15,0-20-15,0-1 0,0 0 0,0 0 16,0 0-16,0 22 0,0-22 0,0 0 16,0 0-16,0 0 15,0 0 1,0-42 15,0 0-31,0 0 16,0 0-16,0 0 15,21-22-15,-21 22 0,22 0 0,-22 0 16,0 0-16,0-1 0,21-20 0,0 21 16,-21 0-16,0 0 15,21 21-15,0 0 0,-21-22 0,21 22 16,1 0-1</inkml:trace>
  <inkml:trace contextRef="#ctx0" brushRef="#br0" timeOffset="72468.55">6350 9652 0,'0'0'0,"-21"0"0,0 0 16,-1 0-16,1 0 16,0 0-16,0 21 0,0 0 15,0 1-15,-1-1 0,1 0 0,0 0 16,0 0-16,0 22 0,21-22 15,0 0-15,-21 21 0,21-21 0,0 1 16,0-1-16,0 0 0,0 0 16,0 0-16,0 0 15,21-21-15,0 0 16,0 0-16,0 0 16,0-21-16,1 0 15,-1 0-15,0 0 0,0 0 16,0-1-16,-21 1 0,0 0 15,21-21-15,-21 21 0,22-1 0,-22 1 16,0-21-16,0 21 0,0 0 16,0 42-1,0 0 1,0 0-16,0 0 0,0 0 16,0 1-16,0-1 0,0 0 0,0 21 15,0-21-15,0 1 0,0-1 0,21 0 16,-21 0-16,21-21 15,-21 21-15,21-21 16,0 0-16,0 0 16,1 0-16,-1 0 15,0 0-15,0 0 0</inkml:trace>
  <inkml:trace contextRef="#ctx0" brushRef="#br0" timeOffset="73935.71">6794 9800 0,'0'0'0,"0"-21"16,0 0-16,-21 21 0,0-21 16,0 21-16,0 0 15,0 0-15,-1 0 16,1 21-16,0-21 0,21 21 0,-21 0 16,21 0-16,-21 22 0,21-22 0,0 0 15,0 0-15,0 22 0,0-22 16,0 0-16,0 0 0,0 0 0,0 0 15,21 1-15,0-22 0,-21 21 0,21 0 16,0-21-16,1 0 0,-1 0 16,0 0-16,0 0 0,0 0 0,0 0 15,1 0-15,-1 0 0,21 0 16,-21-21-16,0 0 0,1-1 0,-1 1 16,0 0-16,0 0 0,0 0 0,0 0 15,1-22-15,-22 22 0,0-21 16,21-1-16,-21 1 0,21 21 15,-21-21-15,0-1 0,0 1 0,0 21 16,0-22-16,0 22 0,0 0 16,0 0-16,0 0 0,0 42 31,0 0-31,0 0 16,-21 22-16,21-1 0,-21-21 0,21 21 15,0 1-15,0-1 0,0 0 16,0 1-16,-22-22 0,22 21 0,0-21 15,0 1-15,0 20 0,0-21 0,0 0 16,0 0-16,0 1 16,0-1-16,22-21 15,-1 21-15,0-21 0,0 0 0,0 0 16,0 0-16,1 0 16,-1-21-16,-21 0 0,21 21 15,0-22-15,0 1 0,0 0 16,-21 0-16,0 0 0,22 0 15,-1-1-15,-21 1 0,21 21 16,-21-21-16,0 42 31,0 0-15,0 1-16,0-1 16,0 0-16,0 0 0,0 0 15,0 0-15,0 1 16,21-1-1,0-21-15,0 0 16,1 0-16,-1 0 16,0 0-16,0 0 0,0-21 15,0-1-15,1 22 16,-22-21-16,0 0 0,21 21 16,-21-21-16,21 0 0,-21 0 0,0-1 15,0 44 32,0-1-47,-21 0 16,21 0-16,0 0 0,0 0 15,0 1-15,0-1 16,21-21 0,0 21-16,0-21 0,0 0 15,1 0-15,-1-21 31,0 21-31,-21-21 0,0-1 16,0 1-16,0 0 16,0 0-16,-21 0 15,0 21-15,-1-21 0,1-1 16,0 22-16,21-21 0,0 0 31,0 0-15,21 21-16,0-21 15,1 21-15,-1 0 0,0 0 16,0 0-16,0 0 16,0 0-16,-21 21 0,0 0 15,22 0-15,-22 0 0,21 1 16,-21-1-16,0 0 0,0 0 16,0 0-16,0 0 0,0 1 15,0-1-15,0 0 16,0-42 46,0 0-62,0-1 0,0 1 16,21 0-16,0 0 16,-21-21-16,21 20 0,0 1 15,-21 0-15,22 0 0,-1 0 0,-21 0 16,0-1-16,21 22 0,0 0 15,-21 22 1,0-1-16,21 0 0,-21 0 16,0 0-16,0 0 0,0 1 15,0-1-15,0 0 0,0 0 16,0 0 0,0-42 30,0 0-30,0 0-16</inkml:trace>
  <inkml:trace contextRef="#ctx0" brushRef="#br0" timeOffset="74135.59">7959 9652 0,'0'0'0,"-22"0"15,1 0-15</inkml:trace>
  <inkml:trace contextRef="#ctx0" brushRef="#br0" timeOffset="74380.45">7197 9694 0,'0'0'16,"-22"0"-16,-41 0 15,84 0 16,0 22-31,0-22 0,1 0 16,-1 0-16,0 0 0,0 0 16,21 0-16,-20 21 0,-1-21 15,0 0-15,-42 0 32</inkml:trace>
  <inkml:trace contextRef="#ctx0" brushRef="#br0" timeOffset="76575.61">3281 10753 0,'0'0'15,"-21"0"-15,-1-21 16,22-1-16,-21 22 0,21-21 0,0 0 16,-21 21-1,21-21-15,-21 21 16,21 21 0,0 0-1,0 0-15,0 1 0,0 20 16,0-21-16,0 0 0,0 22 0,0-22 15,0 0-15,0 0 0,0 0 16,0 22-16,0-22 0,-21-21 0,21 21 16,0 0-16,-21 0 0,21-42 62,0 0-62,0 0 0,0 0 16,0-1-16,0 1 0,21 0 15,0-21-15,-21 21 0,21-22 0,0 22 16,0-21-16,1 21 0,-1-1 0,0 1 16,0 0-16,0 0 0,0 21 15,1 0-15,-1 0 0,0 0 0,0 0 16,0 21-16,0 0 0,-21 0 16,0 1-16,22-1 0,-22 0 0,21 0 15,-21 21-15,0-20 16,0-1-16,0 0 0,0 0 0,0 0 15,0 0-15,0 1 0,0-1 0,0 0 16,0 0-16,21-21 47,0-21-47,0 0 0,0 21 16,1-21-16,-1-1 0,0 1 0,0 0 15,0 0-15,0 0 0,1 0 16,-1-1-16,-21 1 0,21 0 0,0 21 15,-21-21-15,21 21 16,-21 21 0,21-21-16,-21 21 0,0 0 15,0 1-15,0-1 0,0 0 16,0 0-16,0 0 0,0 0 0,0 1 16,22-1-16,-22 0 15,21 0-15,0-21 0,-21 21 0,21-21 16,0 0-16,-21 21 0,21-21 0,1 0 15,-1 0-15,0 0 0,0 0 16,0 0-16,0 0 0,1 0 16,-1 0-16,0-21 0,21 21 0,-21-21 15,1 21-15,-1-21 0,0 0 16,-21 0-16,21 21 0,0-22 0,-21 1 16,0 0-16,0 0 15,0 0-15,0 0 0,0-1 16,0 44 15,0-1-31,0 0 16,0 0-16,0 0 15,0 0-15,0 1 0,0-1 0,0 0 16,0 0-16,0 0 16,21-21-16,-21 21 0,22-21 0,-1 0 15,0 0-15,0 0 16,0 0-16,0 0 15,1-21-15,-1 21 0,0-21 16,0 21-16,0-21 0,-21 0 0,21 21 16,1-21-16,-1-1 0,-21 1 15,0 0-15,21 21 0,-21-21 0,21 0 16,-21 0-16,0-1 0,0 1 16,0 42 15,0 1-31,0-1 0,0 0 15,0 0-15,0 0 16,21 0-16,-21 1 0,0-1 0,0 0 16,21 0-16,1-21 15,-1 21-15,0-21 16,0 0-16,0 0 0,0 0 0,1 0 16,-1 0-16,0-21 0,0 21 15,0-21-15,0 21 0,-21-21 0,22 0 16,-1-1-16,-21 1 0,21 0 15,0 0-15,-21 0 0,0-22 16,0 22-16,0 0 0,0 0 0,0-21 16,0 20-16,0 1 0,0-21 15,0 21-15,0 0 0,0-1 16,0 1-16,0 42 31,0 1-31,0 20 16,0-21-16,0 0 0,0 0 0,0 22 15,0-22-15,0 0 0,0 0 16,0 0-16,0 22 0,0-22 0,0 0 16,0 0-16,0 0 0,21-21 15,-21 22-15,21-1 0,1-21 16,-1 21-16,0-21 16,0 0-16,0 0 15,0 0-15,1 0 0,-1 0 16,0 0-16,0-21 0,0 0 0,0 21 15,1-22-15,-1 22 0,0-21 0,0 0 16,0 0-16,0 0 16,-21 0-16,22-1 0,-22 1 0,21 0 15,-21 0-15,0 0 0,0 0 16,0-1 0,0 44-1,-21-1 1,21 0-16,0 0 0,0 21 15,0-20-15,0-1 0,0 21 16,0-21-16,0 22 0,-22-22 16,22 21-16,0-21 0,-21 22 0,21-1 15,0-21-15,-21 21 0,21-20 0,0 20 16,0-21-16,0 0 0,0 0 16,0 1-16,0-1 0,0 0 0,0 0 15,0 0-15,0-42 47,0 0-47,21 0 0,0 21 16,-21-21-16</inkml:trace>
  <inkml:trace contextRef="#ctx0" brushRef="#br0" timeOffset="76884.44">5609 10859 0,'0'0'0,"-21"-22"0,0 1 0,0 0 16,21 0-16,0 0 0,0 0 16,0-1-16,21 22 15,0-21-15,0 21 0,0 0 0,-21-21 16,21 21-16,1 0 0,-1 0 16,0 0-16,0 0 0,0 21 0,0 0 15,1 1-15,-22-1 16,0 0-16,0 0 0,0 0 0,0 0 15,0 1-15,-22-1 0,22 0 16,-21 0-16,0-21 0,0 21 0,21 0 16,-21-21-16,0 22 0,-1-22 15,1 0-15,21-22 47</inkml:trace>
  <inkml:trace contextRef="#ctx0" brushRef="#br0" timeOffset="77359.69">6032 10478 0,'0'0'0,"0"-22"0,0 44 31,0-1-16,0 0-15,-21 0 0,0 0 0,21 22 16,-21-1-16,21-21 0,0 21 16,-21 1-16,21-22 0,-21 21 0,21-21 15,0 22-15,0-22 0,0 0 16,0 0-16,0 0 0,0 1 0,21-1 16,0 0-16,0-21 0,0 0 15,0 21-15,1-21 0,-1 0 0,0 0 16,0 0-16,0 0 0,0 0 0,1-21 15,-1 21-15,0-21 0,0 21 16,0-21-16,-21-1 0,21 1 0,1 21 16,-22-21-16,0 0 0,0 0 0,21 21 15,-21-21-15,0 42 32,0 0-17,0 0-15,0 0 16,0 0-16,-21-21 0,21 22 15,0-1-15,0-42 63</inkml:trace>
  <inkml:trace contextRef="#ctx0" brushRef="#br0" timeOffset="77543.59">6392 10732 0,'0'-22'0,"0"44"78,0-1-63</inkml:trace>
  <inkml:trace contextRef="#ctx0" brushRef="#br0" timeOffset="77852.41">6773 10753 0,'-21'0'31,"0"0"-31,0 0 16,0 0-16,21 21 15,-22 0-15,1-21 0,21 21 0,0 0 16,-21 1-16,21-1 0,0 0 0,-21 0 16,21 0-16,0 0 0,0 1 15,0-1-15,0 0 16,21-21-16,0 0 0,0 0 15,1 0-15,-1 0 0,0 0 16,0 0-16,0 0 0,0 0 16,1 0-16,20 0 0,-21 0 0,0 0 15,0-21-15,1 21 0,-1-21 0,0-1 16</inkml:trace>
  <inkml:trace contextRef="#ctx0" brushRef="#br0" timeOffset="78852.07">7197 10753 0,'0'0'0,"0"-21"0,0-1 15,0 1-15,-22 21 32,1 21-32,21 1 15,-21-1-15,0 0 0,21 0 16,-21 0-16,0 0 0,21 1 0,-22-1 16,22 0-16,0 0 15,0 0-15,0 0 16,22-21 15,-1 0-31,0 0 0,-21-21 16,21 21-16,-21-21 15,21 21-15,-21-21 0,0 0 16,21 21-16,-21-21 0,22-1 0,-22 1 16,0 42 15,0 1-16,0-1-15,0 0 0,0 0 16,0 0-16,0 0 16,0 1-16,21-1 15,0-21-15,0 0 16,0 0-16,0 0 16,1 0-16,-1 0 15,0-21-15,-21-1 0,21 22 16,-21-21-16,21 0 0,-21 0 15,21 0-15,-21 0 0,0-1 16,0 1-16,0-21 0,0 21 0,0-22 16,0 1-16,0 0 0,0 21 0,0-22 15,0 1-15,0 21 0,0-22 16,0 22-16,0 0 0,0 42 31,0 0-31,0 1 0,0-1 0,0 0 16,0 21-16,0 1 0,0-22 0,0 21 15,0 0-15,0-20 0,0 20 16,0-21-16,0 0 0,0 22 16,0-22-16,0 0 0,0 0 0,0 0 15,0 0-15,0 1 16,22-22 0,-1 0-16,0 0 15,0 0 1,0 0-16,-21-22 0,21 22 15,1 0-15,-22-21 0,21 21 0,-21-21 16,21 21-16,-21-21 16,21 21-16,-21-21 15,21 21 1,-21 21-16,0 0 16,0 0-1,0 0-15,21 1 16,1-22-16,-22 21 15,21-21 1,0 0-16,0 0 0,0 0 16,0 0-16,1 0 15,-1 0 1,-21-21 0,21 21-16,-21-22 78,0 1-63,0 0-15,-21 0 16</inkml:trace>
  <inkml:trace contextRef="#ctx0" brushRef="#br0" timeOffset="79088.92">7302 10689 0,'0'0'0,"22"-21"15,-1 21-15,0 0 16,0 0-16,0 0 0,0-21 0,1 21 16,20 0-16,-21-21 0,0 21 0,0 0 15,1 0-15,-1 0 0,0 0 16,0 0-16,0-21 0,0 21 15</inkml:trace>
  <inkml:trace contextRef="#ctx0" brushRef="#br0" timeOffset="80217.75">3217 11790 0,'43'-21'16,"-22"0"-16,0-1 0,0 22 15,-21-21-15,0 0 0,21 21 0,-21-21 16,21 21-16,-21-21 0,0 0 0,0-1 16,0 1-16,-21 0 15,0 21-15,0-21 0,0 21 16,0 0-16,-1-21 0,-20 21 16,21 0-16,0 0 0,-22 0 0,22 21 15,0 0-15,0-21 0,0 42 16,0-20-16,-1-1 0,1 21 0,21-21 15,0 22-15,0-1 0,0-21 0,0 21 16,0 1-16,0-22 0,0 0 16,0 0-16,0 0 0,21 1 0,1-1 15,-1-21-15,0 0 16,0 0-16,0 0 0,0 0 16,1-21-16,-1-1 0,0 1 15,0 0-15,0 0 0,0 0 16,22-22-16,-22 22 0,0 0 15,0-21-15,0 21 0,1-22 0,-1 22 16,0-21-16,-21-1 0,0 1 0,21 0 16,-21 21-16,0-22 0,0 1 15,0 0-15,0-1 0,0 22 0,0 0 16,0 0-16,0 0 0,-21 21 16,0 0-16,21 21 15,0 0-15,0 21 0,-21 1 16,21-1-16,0 0 0,0 22 15,0-22-15,0 0 0,-22 1 16,22-1-16,0 0 0,0 1 0,0-22 16,0 21-16,0-21 0,0 1 0,22-1 15,-1 0-15,0 0 0,0-21 16,0 0-16,0 0 0,1 0 16,-1 0-16,0-21 0,21 21 15,-21-21-15,1 21 0,-1-21 0,0-1 16,0 1-16,0 0 15,-21 0-15,21 0 0,-21 0 16,0-1-16,0 1 16,0 42 15,0 1-31,0-1 16,0 0-16,0 0 0,0 0 15,0 0-15,0 1 0,0-1 16,0 0-1,-21-21-15,21-21 47</inkml:trace>
  <inkml:trace contextRef="#ctx0" brushRef="#br0" timeOffset="80407.83">3768 11557 0,'0'0'0,"0"-21"16,0 0 31,21 21 0,0 0-47</inkml:trace>
  <inkml:trace contextRef="#ctx0" brushRef="#br0" timeOffset="80685.67">4043 11578 0,'0'0'0,"21"21"15,-21 1-15,21-22 0,-21 21 16,0 0-16,0 0 0,0 0 0,21 0 15,-21 1-15,0-1 0,0 0 16,21 0-16,-21 0 0,22 0 16,-22 1-16,0-1 15,0 0-15,0 0 0,21-21 16,-21 21-16,21-21 16,0 0 15,-21-21-31,21 21 0,0-21 15,-21 0-15,22 0 0,-22-1 0,21 1 16,0 0-16</inkml:trace>
  <inkml:trace contextRef="#ctx0" brushRef="#br0" timeOffset="80911.87">4403 11599 0,'0'-42'16,"0"63"15,0 0-16,-22 1-15,1-1 0,0 0 0,0 0 16,21 21-16,-21-20 0,0-1 16,21 0-16,-22 0 0,1 21 0,21-20 15,0-1-15,-21 0 0,0-21 16,21 21-16,0 0 0,-21 0 0,21 1 16,42-22-1,-21-22 1,22 1-16,-22 21 15</inkml:trace>
  <inkml:trace contextRef="#ctx0" brushRef="#br0" timeOffset="81175.72">4826 11684 0,'0'0'0,"0"21"46,0 0-46,-21 1 16,21-1-16,-21 0 0,21 0 16,-22 0-16,1 0 15,21 1-15,-21-1 0,21 0 16,0 0-16,0 0 16,0 0-16,0-42 46,0 0-46,21 21 0,-21-21 0</inkml:trace>
  <inkml:trace contextRef="#ctx0" brushRef="#br0" timeOffset="81355.61">4847 11536 0,'0'-21'0,"21"21"47,0 0-16,-21 21-31,22-21 16</inkml:trace>
  <inkml:trace contextRef="#ctx0" brushRef="#br0" timeOffset="81839.85">5397 11705 0,'0'0'0,"22"0"15,-1 0-15,-21-21 16,21 21-16,-21-21 0,0 0 16,0 0-16,0-1 15,-21 22-15,0 0 16,-1 0-16,1 0 0,0 0 15,0 0-15,0 0 0,0 0 16,-1 22-16,1-22 0,21 21 16,-21 0-16,21 0 15,0 0-15,0 0 0,21 1 16,0-22 0,1 0-16,-1 0 0,0 21 0,0-21 15,0 0-15,0 0 0,1 21 0,-1-21 16,0 21-16,0-21 15,-21 21-15,0 0 0,0 1 16,0-1-16,0 0 16,-21-21-16,0 21 0,0-21 15,-1 0-15,1 21 0,0-21 0,0 0 16,0 0-16,0 0 0,-1 0 16,1 0-16,0 0 0,0 0 15,0 0-15,0-21 16,21 0-16,0 0 15,0 0-15,0-1 16,0 1-16,21 21 16,0-21-16,0 0 0,0 0 15</inkml:trace>
  <inkml:trace contextRef="#ctx0" brushRef="#br0" timeOffset="82079.72">5821 11578 0,'21'0'0,"-42"0"0,42 21 16,-21 1-1,0-1-15,0 0 0,0 0 16,0 0-16,0 0 0,0 1 16,0-1-16,-21 0 0,21 0 0,0 0 15,-21 0-15,21 1 16,0-1-16,0 0 0,21-21 31,0 0-15,0 0-16,0-21 0</inkml:trace>
  <inkml:trace contextRef="#ctx0" brushRef="#br0" timeOffset="82804.3">6308 11684 0,'0'21'47,"-22"0"-47,1 1 15,21-1-15,-21 0 0,21 0 16,0 0-16,0 0 0,0 1 0,0-1 16,0 0-1,0 0-15,0 0 0,21-21 16,0 0-16,1 0 15,-1 0-15,0 0 16,0-21-16,-21 0 16,21 21-16,-21-21 0,21 0 15,-21-1-15,0 1 0,0 0 16,0 0-16,0 0 0,0 0 0,0-1 16,0 1-16,-21 0 0,21 0 15,0 0-15,0 0 0,0-1 0,0 1 16,21 0-16,1 21 0,-1 0 15,0 0 1,0 0-16,0 0 0,0 21 0,1 0 16,-1 1-16,0-22 0,0 21 0,0 0 15,-21 0-15,21 0 0,-21 0 16,22 1-16,-22-1 0,0 0 16,0 0-16,0 0 0,0 0 15,0 1-15,0-1 16,0-42 31,0-1-32,0 1-15,0 0 16,21 0-16,0 21 0,-21-21 16,21 0-16,0-1 0,0 1 0,1 0 15,-1 0-15,0 0 0,0 0 0,0 21 16,0 0-16,1 0 15,-1 0-15,-21 21 0,0 0 0,21-21 16,-21 21-16,0 0 0,21 0 0,-21 1 16,0-1-16,0 0 0,0 0 15,0 0-15,0 0 0,0 1 32,-21-22-32,0 0 31,21-22-16,-21 1 1</inkml:trace>
  <inkml:trace contextRef="#ctx0" brushRef="#br0" timeOffset="82985.2">6244 11451 0,'0'0'0,"-21"0"15,0 0-15,21-21 0,-21 21 16,-1 0 0</inkml:trace>
  <inkml:trace contextRef="#ctx0" brushRef="#br0" timeOffset="111565.16">17166 6562 0,'0'0'0,"0"-21"16,0-1 0,0 1-1,0 0-15,0 0 16,0 0-16,0 0 16,0-1-1,0 44 32,0-1-47,0 0 0,0 0 16,0 0-16,0 0 0,0 1 0,0 20 15,0-21-15,0 21 0,0-20 16,0 20-16,0-21 0,0 21 16,0 1-16,0-22 0,0 21 15,0 1-15,0-22 0,0 21 0,0 0 16,0 1-16,0-1 0,0 0 0,0 22 15,0-22-15,0 1 0,0 20 16,0 1-16,0-22 0,0 0 0,0 22 16,0-22-16,0 22 0,0-22 15,0 0-15,0 22 0,0-22 0,0 22 16,0-1-16,0-21 0,0 22 16,0-1-16,0-20 0,0 20 0,0 1 15,0-22-15,0 22 0,0-1 0,0-21 16,0 22-16,0-1 15,0 1-15,0-1 0,0 1 0,0-1 16,0 1-16,0 21 0,0-22 16,0 1-16,0-1 0,0 1 0,0-1 15,0 22-15,0-1 0,0-20 0,0 21 16,0-1-16,21-20 0,-21 20 16,0 1-16,0-21 0,0 20 0,0 1 15,21 0-15,-21-1 0,0 1 16,0-22-16,0 22 0,0 0 15,0-22-15,0 22 0,0-22 0,22 22 16,-22-21-16,0 20 0,0-20 16,21-1-16,-21 1 0,0-1 0,0 1 15,0-22-15,0 0 0,0 1 0,0-1 16,0-21-16,0 0 0,0 1 16,0-1-16,-21-21 0,-1 0 15,1-21 1,21-1-16,-21-20 15,21 21-15,0-21 0,0-22 0,0 22 16,0-22-16,0-20 0</inkml:trace>
  <inkml:trace contextRef="#ctx0" brushRef="#br0" timeOffset="114276.24">17230 6392 0,'0'0'0,"-22"0"0,1 22 0,0-22 16,0 0-16,0 0 31,21 21-31,0 0 32,21-21-17,-21 21 1,21-21-16,0 0 15,0 0-15,1 0 16,-1 0-16,0 0 0,21 0 16,-21 0-16,1 0 0,20 21 0,-21-21 15,21 0-15,1 0 0,-1 0 16,0 0-16,22 0 0,-22 0 0,1 0 16,20 0-16,-21 0 0,22 0 15,-1 0-15,1 0 0,-1 0 16,1 0-16,-1 0 0,22 0 15,-21 0-15,20 0 0,-20 0 0,-1 0 0,22 0 16,-22 0-16,22 0 16,0 0-16,-1 0 0,22 0 0,-21 0 15,21 0-15,0 0 0,-1 0 16,1 0-16,-21 0 0,21 0 0,-22 0 16,22 21-16,-21-21 0,21 0 0,-22 0 15,22 0-15,-21 0 0,21 22 16,-22-22-16,1 0 0,0 0 0,-1 0 15,-20 21-15,21-21 0,-1 0 16,-20 0-16,20 21 0,1-21 0,0 0 16,-1 0-16,1 21 0,0-21 15,-22 0-15,22 0 0,-22 21 0,1-21 16,-1 0-16,1 0 0,-1 21 16,1-21-16,-1 0 0,1 0 15,-1 0-15,1 0 0,-1 22 0,1-22 16,21 0-16,-22 0 0,1 0 15,-1 0-15,-21 0 0,22 21 0,-1-21 16,1 0-16,-22 0 0,22 0 16,-22 0-16,22 0 0,-1 0 0,-21 0 15,1 0-15,20 0 0,-20 0 16,-1 0-16,0 0 0,-21 0 16,22 0-16,-1 0 0,-21 0 0,0 0 0,1 0 15,20 0-15,-21 0 0,0 0 16,0 0-16,1 0 0,-1 0 15,0 0-15,0 0 0,0 0 16,0 0-16,1 0 0,-1-21 0,0 21 16,0 0-16,0 0 15,0 0 1,-21 21 31,0 0-32,-21-21-15,21 21 0,-21-21 16,21 21-16,0 0 0,-21 1 0,0-22 16,21 21-16,-21 0 0,-1 0 15,1 0-15,0 0 0,0 1 16,21-1-16,-21 0 0,0 0 16,-1 0-16,1 0 0,21 1 0,-21 20 15,21 0-15,-21 1 0,21-1 0,0 0 16,0 22-16,0-22 0,0 22 15,0-1-15,0-21 0,0 22 0,0-1 16,0-20-16,0 20 0,0 1 16,0-1-16,0 1 0,0-1 15,0 22-15,0-22 0,0 1 0,0-1 16,0 1-16,0-22 0,0 22 16,0-1-16,0 1 0,0-1 0,0 1 15,0-1-15,-21 1 0,21 20 0,-21-20 16,21-1-16,-22 1 0,22-1 15,0 1-15,0-1 0,-21 1 0,21-1 16,-21 22-16,21-21 0,0-1 16,0 1-16,-21 20 0,21-20 0,0-1 15,-21 1-15,21-1 0,0 1 0,0-1 16,0 1-16,0-1 0,0 22 16,-21-22-16,21 1 0,0-1 15,0 1-15,-22-1 0,22 1 0,0-1 16,0 1-16,0-1 0,0 1 15,0-1-15,-21 1 0,21-1 0,0 1 16,-21-1-16,21 1 0,0-22 0,0 22 16,0-1-16,0-20 0,0 20 15,-21-21-15,21 22 0,0-22 0,0 22 16,-21-22-16,21 22 0,0-22 0,0 0 16,0 1-16,0-1 0,0 0 15,0 1-15,-21-1 0,21-21 16,0 21-16,0-20 0,0-1 0,-22 21 15,22-21-15,0 0 16,0 1-16,0-1 0,0 0 16,-21-21-16,0 0 15,0 21-15,0-21 16,0 0-16,-1 0 16,1 0-16,0 0 15,0 0-15,0 0 16,0 0-16,-1 0 0,1 0 15,0 0-15,-21 0 16,21 0-16,-1 0 0,-20 0 0,21 0 16,-21 0-16,-1 0 0,1 0 15,0 0-15,-1 0 0,1 0 16,-22 0-16,22 0 0,0 0 0,-1 0 16,-20 0-16,21 0 0,-1 0 15,-20 0-15,20 0 0,-20 0 0,21 0 16,-22 0-16,1 0 0,-1 0 0,1-21 15,-1 21-15,-21 0 0,1 0 16,-22 0-16,21 0 0,1-21 0,-1 21 16,0 0-16,1 0 0,-1 0 0,21-21 15,-20 21-15,20 0 0,-20 0 16,20-22-16,-21 22 0,1 0 0,-22 0 16,21-21-16,-21 21 0,22-21 15,-22 21-15,0 0 0,0 0 16,0-21-16,1 21 0,-22 0 0,21 0 15,21-21-15,-21 21 0,22-21 16,-1 21-16,21-22 0,1 22 0,-1-21 16,1 21-16,-1-21 0,1 21 0,-1-21 15,1 21-15,21 0 0,-22-21 16,1 21-16,-1-21 0,1 21 0,-1 0 16,1-22-16,-1 22 0,1 0 15,-1 0-15,1-21 0,20 21 0,-20 0 16,20 0-16,-20 0 0,21 0 15,-22-21-15,22 21 0,-22 0 16,22 0-16,-22 0 0,22 0 0,0 0 16,-22 0-16,22 0 0,-22 0 15,22 0-15,0 0 0,-1 0 0,1 0 16,0 0-16,-1 0 0,22 0 0,-21 0 16,21 0-16,-22 0 0,22 0 15,0-21-15,0 21 0,0 0 0,0 0 16,-1 0-16,1 0 15,0 0-15,0 0 0,0 0 16,0 0-16,-1 0 0,1 0 16,0 0-1,0 0 1,0 0 15,0 0-15,21-21-1,0 0 1,0-1-16,0 1 16,0 0-16,0 0 0,0 0 15,21 0-15,-21-22 0,21 22 16,-21 0-16,0 0 0,0 0 0,21-22 16,0 22-16,-21 0 0,0-21 0,0 20 15,21-20-15,-21 0 16,0 21-16</inkml:trace>
  <inkml:trace contextRef="#ctx0" brushRef="#br0" timeOffset="115404.51">17822 5249 0,'0'0'0,"21"-21"0,-21 0 16,0 0-16,0 0 16,0 0-16,0-1 0,0 1 15,0 0-15,0 0 0,0 0 16,0 0-16,-21 42 16,21 0-1,0 21-15,-21 1 0,21-1 16,0 0-16,0 1 0,0 20 0,-21-21 15,0 22-15,0-22 0,21 22 16,-22-1-16,1-20 0,0-1 0,-21 21 16,21-20-16,-1-22 15,1 21-15,0-21 0,21 1 0,0-1 16,0 0-16,-21-21 0,21-21 31,21-22-31,-21 22 16,0 0-16,21-21 0,0-1 15,-21 1-15,22 0 0,-22-22 0,0 22 16,21-22-16,-21 22 0,21-21 16,-21 20-16,21-20 0,-21-1 0,0 22 15,0-22-15,0 22 0,0 0 16,0 21-16,21-22 0,-21 64 16,21 1-1,-21 20-15,0 0 0,0 1 16,22 20-16,-1 1 0,-21-22 0,0 21 15,0 1-15,21-1 0,-21-20 16,0 20-16,0-20 0,21 20 0,-21-21 16,0 1-16,0-1 0,0-21 15,0 22-15,0-22 0,0 0 0,21 0 16,-21 0-16,0-42 47,-21 0-47</inkml:trace>
  <inkml:trace contextRef="#ctx0" brushRef="#br0" timeOffset="115592.4">17462 5757 0,'0'22'16,"22"-22"-1,-1 0 1,0 0-16,0 0 0,0 0 15,0 0-15,22 0 0,-22 0 0,21-22 16,-21 22-16,22-21 0,-22 21 0,0-21 16,21 21-16,-20-21 0,-1 0 15,0 0-15</inkml:trace>
  <inkml:trace contextRef="#ctx0" brushRef="#br0" timeOffset="116215.56">18542 5630 0,'0'-42'16,"0"21"-16,0 0 16,0 0-16,-21-1 15,0 1-15,-1 21 0,1-21 16,0 21-16,0 0 0,-21 0 0,-1 0 15,22 0-15,-21 0 0,-1 0 16,22 0-16,-21 21 0,0 0 0,-1 22 16,22-22-16,-21 21 0,21 1 15,-1-1-15,1 0 0,0 1 0,0-1 16,0 0-16,21-21 0,0 22 16,0-22-16,0 0 0,0 0 0,0 0 15,21 1-15,0-22 0,21 0 16,-20 0-16,20 0 0,0 0 15,1-22-15,-1 1 0,0 0 0,1 0 16,20 0-16,-21 0 0,1-22 16,-1 22-16,-21-21 0,22-1 0,-1 1 15,0 0-15,-21-22 0,1 22 0,20-22 16,-21 22-16,0-21 0,0-1 16,1 1-16,-1-1 0,-21 1 0,0-1 15,0 1-15,0 20 0,0 1 16,0 0-16,0 20 0,-21 22 15,-1 0-15,1 0 0,0 43 16,0-22-16,0 21 0,0 1 0,-1-1 16,1 21-16,21-20 0,0 20 15,0-20-15,0 20 0,0-21 16,0 1-16,0 20 0,0-20 0,0-1 16,21 0-16,-21 1 0,0-1 15,22-21-15,-1 21 0,-21-20 0,21-1 16,0 0-16,-21 0 0,21-21 15,0 21-15,1-21 0,-1 0 16,0 0-16,0 0 0,0 0 16,0 0-16,1-21 0,-1 0 15,-21 0-15</inkml:trace>
  <inkml:trace contextRef="#ctx0" brushRef="#br0" timeOffset="116588.35">19029 5525 0,'0'0'0,"0"21"31,0 0-15,0 0-16,0 0 0,0 0 0,0 1 15,0 20-15,21-21 0,-21 0 16,0 0-16,0 22 0,0-22 0,21 0 16,0 0-16,-21 0 0,21 1 0,-21-1 15,22-21-15,-22 21 0,21-21 16,0 0-16,0 0 15,0 0 1,0 0-16,1 0 0,-1-21 16,-21 0-16,0-1 0,21 1 0,-21 0 15,21 0-15,0-21 0,-21-1 16,0 22-16,21-21 0,-21-1 0,22 22 16,-22-21-16,21 21 0,0 0 15,-21-1-15,21 22 0,-21-21 0,21 21 16,0 0-16,1 0 31,-22 21-31,0 1 0,21-22 16,-21 21-16,0 0 15</inkml:trace>
  <inkml:trace contextRef="#ctx0" brushRef="#br0" timeOffset="117172.13">19812 5821 0,'-21'0'0,"42"0"0,0 0 0,0 0 0,0 0 16,1 0-16,-22-21 0,21 0 15,0 21-15,-21-22 0,0 1 16,21 0-16,0 21 0,-21-21 0,21 0 16,-21 0-16,0-1 0,0 1 15,0 0-15,0 0 0,-21 21 16,0-21-16,0 21 0,0 0 0,0 0 15,-22 0-15,22 0 0,0 21 16,-21-21-16,20 21 0,1 0 0,0 0 16,-21 22-16,21-22 0,-1 0 15,1 21-15,0-20 0,0 20 0,21-21 16,0 0-16,0 0 0,0 22 16,0-22-16,0 0 0,0 0 15,0 0-15,21-21 16,0 0-16,0 0 15,1 0-15,-1 0 0,0 0 16,0 0-16,0 0 0,0-21 0,1 0 16,-1 0-16,-21 0 0,21 0 15,0-1-15,0 1 0,-21 0 0,0-21 16,21 21-16,1-1 0,-22-20 16,21 21-16,-21 0 0,0 0 0,0-1 15,0 1-15,0 42 16,0 1-1,21 20-15,-21-21 0,0 0 16,0 0-16,0 22 0,0-22 16,0 0-16,0 0 0,0 0 15,21 1-15,-21-1 0,21 0 0,-21 0 16,0 0-16,21-21 16,1 0-16,-1 0 0,0 0 15,0 0-15,0 0 0,0 0 16,1 0-16,-1-21 0,0 0 15,0 0-15,0 0 0</inkml:trace>
  <inkml:trace contextRef="#ctx0" brushRef="#br0" timeOffset="118264.5">20362 5609 0,'0'0'0,"0"-21"0,-21 21 16,0 0-1,0 21-15,21 0 0,-21 1 16,21-1-16,0 0 0,0 21 15,0-21-15,0 1 0,0 62 16,0-63-16,0 1 16,0-1-16,0 0 0,0 0 15,0 0-15,0 0 16,0-42 15,0 0-15,21 21-16,0-21 0,-21 0 15,21 0-15,0-22 0,-21 22 16,21-21-16,1 21 0,-22-22 0,21 22 16,0-21-16,0 21 0,0-1 15,0 1-15,1 0 0,-1 21 0,21 0 16,-21 0-16,0 0 0,1 21 0,-1 0 16,0 22-16,0-22 0,-21 0 15,21 21-15,-21-20 0,21 20 0,-21-21 16,0 21-16,22-20 0,-22-1 15,21 0-15,-21 0 0,21 0 0,-21 0 16,21-21-16,-21 22 0,21-22 16,0 0-16,1 0 15,-1 0-15,0 0 16,0-22-16,0 1 0,0 0 16,1 0-16,-1 0 15,-21 0-15,21-1 0,0 1 0,0-21 16,0 21-16,1 0 0,-1-22 15,0 22-15,0 0 0,0 0 0,0 21 16,1 0-16,-1 0 16,-21 21-1,0 0-15,0 0 16,0 0-16,0 1 16,0-1-1,0-42 16,0-1-15,0 1 0,0 0-16,0 0 15,0 0-15,0 0 16,-21 21-16,-1 0 16,1 0-1,0 21-15,0 0 16,0 0-16,21 0 0,-21 0 15,-1 22-15,1-22 0,21 0 0,0 0 16,0 22-16,-21-22 0,21 0 16,0 0-16,0 0 0,0 0 0,0 1 15,21-22-15,0 21 0,1 0 16,-1-21-16,0 0 0,0 21 0,0-21 16,0 0-16,1 0 0,20 0 0,-21 0 15,0 0-15,0 0 0,22 0 16,-22-21-16,0 0 0,0 21 0,22-21 15,-22-1-15,0 1 0,0 0 0,-21 0 16,21 0-16,0 0 0,-21-22 16,0 22-16,22 0 0,-22-21 0,0 20 15,21 22-15,-21-21 0,0 0 16,-21 21 0,-1 21-1,22 0-15,0 1 0,-21-1 16,21 0-16,0 21 0,-21-21 0,21 1 15,0-1-15,0 21 0,0-21 0,0 0 16,0 1-16,0-1 0,21-21 16,0 21-16,-21 0 0,22-21 0,-1 0 15,-21 21-15,21-21 0,0 0 0,0 0 16,0 0-16,1 0 16,-1 0-16,0 0 0,0 0 15,0-21-15</inkml:trace>
  <inkml:trace contextRef="#ctx0" brushRef="#br0" timeOffset="118823.7">22204 5800 0,'0'-21'0,"0"42"0,0-64 0,0 22 16,-21 21-16,-1-21 16,1 21-16,0 0 15,0 0-15,0 0 0,0 21 16,-1-21-16,22 21 15,-21 1-15,0-1 0,0 21 0,21-21 16,0 0-16,-21 1 0,21-1 0,-21 21 16,21-21-16,0 0 0,0 1 15,0-1-15,0 0 0,0 0 16,21-21 0,0 0-16,0 0 0,0 0 15,0 0-15,1 0 0,-1-21 16,0 21-16,-21-21 15,21 0-15,0-1 0,0 1 0,-21 0 16,0-21-16,22-1 0,-1 1 0,-21 0 16,0-1-16,21 1 15,0-21-15,0-1 0,0 22 0,-21-22 16,22 1-16,-22 20 0,0-20 16,0 21-16,0-1 0,0 22 0,0-21 15,0 21-15,0-1 0,-22 22 16,1 0-16,21 22 15,-21-1-15,21 0 0,-21 21 0,21-21 16,-21 22-16,0-1 0,21 0 16,0 1-16,0-1 0,-22 0 0,22 22 15,0-22-15,0 1 0,0-1 16,0 0-16,0 1 0,0-22 0,0 21 16,0-21-16,0 22 0,22-22 15,-1 0-15,-21 0 0,21-21 16,0 21-16,0-21 0,0 0 15,1 0 1,-1 0-16,0 0 16,-21-21-16</inkml:trace>
  <inkml:trace contextRef="#ctx0" brushRef="#br0" timeOffset="122220.56">23156 5398 0,'43'-22'0,"-86"44"0,107-44 16,-43 1-16,0 0 0,-21 0 15,0 0-15,0 0 0,0-1 16,0 1-16,-21 0 0,21 0 0,-42 0 16,20 21-16,1-21 0,-21 21 15,21 0-15,-22 0 0,1 0 0,0 21 16,-22-21-16,22 21 0,0 21 16,-1-21-16,1 22 0,-22-1 15,22 0-15,0 1 0,21 20 16,-22-20-16,22 20 0,-21 1 0,21-22 15,-1 21-15,22-20 0,0-1 0,0 0 16,0 1-16,0-1 0,22-21 16,-1 22-16,0-22 0,21 0 0,1 0 15,-22-21-15,21 21 0,22-21 16,-22 0-16,0 0 0,22 0 0,-22 0 16,0 0-16,22 0 0,-22 0 0,1 0 15,-1-21-15,0 0 16,1 21-16,-22-21 0,21 0 0,-21-1 15,0 1-15,-21-21 0,0 21 0,22-22 16,-22 22-16,0-21 0,0 21 16,0-22-16,0 22 0,-22 0 0,22 0 15,0 0-15,-21 0 0,0 21 16,0 0-16,0 0 0,0 0 0,-1 21 16,1 0-16,0 0 15,0 21-15,0-20 0,0-1 0,-1 21 16,1-21-16,0 22 0,21-22 0,0 0 15,-21 21-15,21-21 0,0 1 16,0-1-16,0 0 0,0 0 16,21-21-16,0 0 0,0 0 15,1 0-15,-1 0 0,0 0 16,0 0-16,0 0 0,0 0 16,1 0-16,-1-21 0,0 21 15,0-21-15,0 21 0,-21-21 0,0-1 16,21 1-16,-21 0 0,0 0 15,0 0-15,0 0 0,0-1 16,0 44 15,0-1-31,0 0 0,0 0 16,0 0-16,0 0 16,0 1-16,0-1 0,0 0 0,0 0 15,0 0-15,22-21 0,-1 21 16,0-21-16,0 0 15,0 0-15,0 0 0,1 0 0,-1 0 16,0 0-16,0 0 0,0 0 16,0 0-16,1 0 0,-1-21 0,0 0 15,0 21-15,0-21 0,0 0 0,22-43 16,-22 22-16,0 0 16,0-1-16,-21 1 0,21 0 0,-21-22 15,22 22-15,-22-1 0,0-20 16,21 21-16,-21-1 0,21 1 15,-21 0-15,0 20 0,0 1 0,0 0 16,0 0-16,-21 21 16,0 0-1,-1 21-15,1 21 0,0-20 16,0 20-16,0 0 0,0 1 0,21-1 16,-22 21-16,1-20 0,0 20 15,21-20-15,0-1 0,0 0 0,0 1 16,0-1-16,0 0 0,0 1 0,0-22 15,0 0-15,0 0 0,21 0 16,0 0-16,1 1 0,-1-1 16,0-21-16,0 0 0,0 0 15,0 0-15,1 0 0,-1 0 16,0 0-16,0 0 0,0 0 0,0-21 16,1-1-16,-1 1 0,0 0 15,0 0-15,-21 0 16,21 0-16,0-22 0,-21 22 0,0 0 15,22 0-15,-1 0 16,-21-1-16,21 22 0,-21 22 31,0-1-15,0 0-16,0 0 0,0 0 31,21-21-15,0 0-1,-21-21 1,0 0 0,0 0-1,0 0-15,0-1 0,0 1 16,0 0 0,-21 21-1,21 21 1,0 0-16,0 1 0,-21-1 0,21 0 15,-21 0-15,21 0 0,-21 0 16,21 1-16,0-1 0,0 0 0,0 0 16,0 0-16,0 0 0,0 1 15,0-1-15,0 0 16,21-21-16,0 0 16,0 0-16,0 0 15,0 0-15,1 0 0,-1 0 16,0-21-16,0 21 0,0-21 0,0-1 15,1 1-15,-1 0 16,0 0-16,-21 0 0,0 0 0,21-1 16,-21 1-16,0 0 0,21 0 15,-21 0-15,0 42 32,0 0-17,0 0-15,0 0 0,0 1 0,0-1 16,0 0-16,0 0 0,0 0 15,0 0-15,0 1 16,21-22 0,1 0-1,-1 0-15,0 0 0,0-22 16,-21 1 0,21 0-16,-21 0 0,21 21 15,-21-21-15,22 0 0,-22-1 0,0 1 0,0 0 16,0 0-16,21 21 15,-21-21-15,0 42 16,0 0 0,0 0-16,0 0 15,0 1-15,0-1 0,0 0 0,0 0 16,0 0-16,0 0 0,21-21 16,-21 22-16,21-1 15,0-21-15,0 0 16,1 0-16,-1 21 0,0-21 15,0 0-15,0 0 16,0 0-16,1 0 0,-1 0 16,0 0-16,0-21 0,0 0 15,0-1-15,-21 1 16,0 0-16,22 0 0,-22 0 0,0 0 16,0-1-16,0 1 0,0 0 15,0 0-15,-22 21 31,1 0-31,21 21 0,-21 0 16,0 0-16,21 1 0,-21-22 16,21 21-16,0 0 0,0 0 15,0 0-15,-21-21 0,21 21 16,0 1 0,21-22 15,-21-22-16,21 1 1,-21 0-16,21 21 0,-21-21 0,0 0 16,0 0-16,0 42 47,0 0-32,0 0-15,0 0 0,0 0 16,0 1-16,21-22 15,-21 21 1,21-21-16,1 0 0,-1 0 16,0 0-16,0 0 15,0 0-15,-21-21 16,21-1-16,-21 1 0,22 0 16,-22 0-16,0-21 0,0 20 15,21 1-15,-21-21 0,21 0 16,-21-1-16,21 1 0,-21 0 15,0-1-15,21-20 0,0 20 16,-21 1-16,0 0 0,22-1 0,-22 22 16,21 0-16,-21 0 0,0 0 0,0 0 15,0 42 1,0 0-16,0 0 16,-21 0-16,21 0 0,-22 22 15,22-1-15,0 0 0,0 1 0,-21-1 16,21 0-16,0 1 0,-21-1 0,21 0 15,0 1-15,0-22 0,0 21 16,0-21-16,0 22 0,0-22 0,0 0 16,0 0-16,0 0 15,0 1-15,21-22 16,0 21-16,1-21 0,-1 0 16,0 0-16,0 0 0,0-21 15,0 21-15,-21-22 16,22 22-16,-22-21 0,21 0 0,-21 0 15,0 0-15,21 0 0,-21-1 16,21 1-16,-21 42 31,0 1-15,0-1-16,0 0 0,0 0 16,0 0-16,0 0 15,0 1 1,21-22 15,0 0-15,1 0-16,-22-22 0,0 1 15,0 0-15,0 0 16,0 0-16,0 0 0,0-1 16,0 1-16,0 0 0,0 0 0,0 0 15,0 0-15,0-1 0,-22 22 16,1 22-1,21-1 1,-21 0-16,21 0 0,-21 0 16,21 0-16,0 1 0,0-1 15,0 0-15,0 0 16,21-21 0,0 0-1,0 0-15,1 0 16,-22-21-16,21 21 15,-21-21-15,21 0 0,0-1 16,0 22 0,-21 22 15,0-1-15,0 0-16,0 0 0,0 0 15,0 0 1,21-21 15,-42 0 0</inkml:trace>
  <inkml:trace contextRef="#ctx0" brushRef="#br0" timeOffset="124195.69">18500 7049 0,'0'-22'0,"0"44"0,0-65 16,0 22-16,0 0 15,-22 0-15,22 0 0,-21 21 16,0 0-16,0 0 16,0 0-16,0 0 0,-1 0 0,1 21 15,-21 0-15,21 0 0,0 0 0,-1 0 16,1 22-16,-21-22 0,42 21 16,-21 1-16,0-1 0,-1 0 0,22 1 15,-21-1-15,21 0 0,0 1 16,0-22-16,0 21 0,0-21 15,0 0-15,0 1 0,21-1 16,1-21-16,-1 0 0,0 0 0,0 0 16,21 0-16,-20 0 0,20 0 0,0 0 15,1-21-15,-22-1 0,21 1 16,0 0-16,1 0 0,-22 0 0,21 0 16,-21-1-16,22 1 0,-22 0 15,0-21-15,0 21 0,0-1 0,-21 1 16,0 0-16,0 0 0,0 0 15,0 0-15,-21 21 16,0 0-16,0 0 0,21 21 16,-21 0-16,0 0 0,-1 0 15,1 0-15,21 1 0,0 20 16,0-21-16,0 0 0,0 22 16,0-22-16,0 0 0,0 0 0,0 0 15,0 0-15,0 1 0,21-22 0,1 21 16,-1-21-16,0 0 0,0 0 15,21 0-15,-20 0 0,-1 0 0,0 0 16,0 0-16,0-21 0,0-1 16,1 22-16,-1-21 0,0 0 0,0 0 15,0 0-15,-21 0 0,0-1 0,0-20 16,0 21-16,0 0 0,0-22 16,0 22-16,0-21 0,-21 21 0,0 0 15,0-1-15,0 1 16,-1 21-16,1 0 0,0 0 15,0 0-15,0 0 0,21 21 0,-21 1 16,-1-1-16,22 0 0,-21 0 16,21 0-16,0 22 0,0-22 0,0 0 15,0 0-15,0 0 0,0 0 16,21-21-16,1 22 0,-1-22 0,0 0 16,0 0-16,0 0 0,22 0 15,-22 0-15,21 0 0,-21 0 0,22 0 16,-1-22-16,0 1 0,-21 21 0,22-21 15,20 0-15,-20 0 16,-1 0-16,0-1 0,1 1 0,-22 0 16,21 21-16,-21-21 0,0 0 15,-21 0-15,-21 21 16,0 0 0,0 21-16,0 0 0,0 0 15,21 0-15,-22 0 0,22 1 0,0-1 16,0 0-16,0 0 0,0 0 15,0 0-15,0 1 0,22-1 0,-1 0 16,0-21-16,0 21 0,0 0 16,0-21-16,1 21 0,-1-21 0,0 0 15,0 0-15,-21 22 0,0-1 16,-42-21 0,21 0-16,-1 0 15,-20 0-15,21 0 0,-21 0 0,20 0 16,1 0-16,0 0 0,0 0 15,0 0-15,42 0 32,0 0-32,0-21 0,22 21 15,-22-22-15,0 22 0,21-21 0,-21 0 16,22 21-16,-22-21 0,21 0 16,-21 21-16,22-21 0,-22-1 0,0 1 15,21 21-15,-20-21 0,-1 0 16,21-21-16,-21 20 0,0 1 15,-21 0-15,22 0 0,-22 0 0,21 0 16,-21-1-16,-21 44 31,21-1-15,-22 21-16,22-21 0,0 0 0,0 22 16,0-22-16,-21 21 0,21 1 0,0-22 15,0 0-15,0 21 0,0-21 16,0 1-16,21-1 0,-21 0 0,22 0 15,-1-21-15,21 21 0,-21-21 16,0 0-16,1 0 0,-1 0 16,21 0-16,-21 0 0,0 0 0,22 0 15,-22-21-15,0 0 0,21 21 16,-20-21-16,-1 0 0,0-22 0,-21 22 16,0 0-16,0-21 0,0-1 0,0 1 15,0 0-15,0-1 0,0 1 16,-21 21-16,0-22 0,-1 1 0,-20 21 15,21 21-15,0-21 0,0 21 16,-22 0-16,22 0 0,0 0 0,0 21 16,0 0-16,-1 0 0,22 0 15,0 22-15,-21-22 0,21 21 0,-21-21 16,21 22-16,0-22 0,0 0 16,0 0-16,0 0 0,21 1 15,0-1-15,1 0 0,-1-21 16,0 0-16,21 0 0,-21 0 15,1 0-15,-1 21 0,0-21 16,0 0-16</inkml:trace>
  <inkml:trace contextRef="#ctx0" brushRef="#br0" timeOffset="126431.86">18161 8721 0,'0'0'0,"0"-21"15,21 21-15,0-22 16,0 1-16,1 21 0,-1-21 0,0 0 16,0 0-16,0 0 0,22-1 15,-22 1-15,0 0 0,0 0 0,-21 0 16,0 0-16,21-1 0,-21 1 0,0 0 15,-21 0-15,0 21 16,0 0-16,0 0 0,-22 0 0,22 0 16,-21 0-16,-1 0 0,22 21 15,-21 0-15,21 0 0,0 1 16,21-1-16,0 0 0,0 0 0,0 0 16,0 0-16,0 1 0,0-1 15,42 0-15,-21 0 0,0-21 0,22 21 16,-1 0-16,0 1 0,1-22 15,-22 21-15,21 0 0,0-21 0,-20 21 16,-1 0-16,-21 0 0,0 1 16,0-1-16,-43-21 15,22 21-15,-21-21 0,0 0 16,20 0-16,-20 0 0,0 0 16,-1 0-16,1 0 0,0-21 0,-1 21 15,22-21-15,0-1 0,0 1 16,0 0-16,0 21 0,21-21 15,0 0-15,0 0 0,0-1 16,0 1-16,21 0 16,0 21-16,0 0 0,0-21 0,0 21 15,22-21-15,-1 21 0,0 0 0,1-21 16,-1 21-16,22 0 0,-22 0 16,0 0-16,1 0 0,-1 0 0,-21 0 15,21 0-15,-20 0 0,-1 0 16,-21 21-1,0 0-15,0 0 0,0 0 16,0 0-16,0 1 0,0-1 16,0 0-16,0 0 0,0 0 0,0 0 15,0 1-15,0-1 16,21-21 0,0 0-16,0 0 0,0 0 0,1 0 15,-1 0-15,0 0 16,0 0-16,21-21 0,-20-1 0,-1 22 15,0-21-15,0 0 0,0 0 16,0 0-16,1 0 0,-22-1 0,21-20 16,0 21-16,0 0 0,0 0 0,-21-1 15,21 1 1,-21 0-16,22 21 16,-22 21 15,0 0-31,0 1 15,0-1-15,0 0 0,-22 0 16,22 0-16,0 0 0,0 1 0,0-1 16,0 0-16,0 0 0,0 0 15,0 0-15,0 1 0,0-1 16,22-21 15,-22-21-15,21-1-16,0 22 0,-21-21 15,0 0-15,21 0 0,0 0 16,0 0-16,-21-1 0,22 1 0,-22 0 16,21 0-16,-21 0 0,21 21 15,-21-21-15,-21 21 47,21 21-31,-21-21-1,21 21 1,0 0-16,0-42 78,0 0-78,0 0 31,0 42 16,0 0-31,0 0-16,0 0 16,0 0-16,0 1 0,0-1 15,-22 0-15,22 0 0,0 0 16,-21 0-16,21 1 0,-21-1 15,21 0 1,0-42 31,0 0-47,0-1 16,0 1-16,21 0 15,0 0-15,1-21 0,-22 20 16,0 1-16,21 0 0,0 21 0,-21-21 15,21 0-15,-21 0 0,21 21 16,0 0 0,-21 21-16,22 0 15,-22 0-15,0 0 16,21 0-16,-21 1 0,21-1 0,-21 0 16,21-21-16,0 21 0,0 0 15,1-21-15,-1 21 0,0-21 0,0 0 16,0 0-16,0 0 0,22 0 15,-22 0-15,0 0 0,0 0 16,22 0-16,-22 0 0,21 0 0,-21-21 16,0 0-16,22 21 0,-22-21 15,0 0-15,0 0 0,0-1 0,1 22 16,-1-21-16,-21 0 0,0 0 0,21 0 16,-21 0-16,0-1 15,0 44 1,0-1-1,-21 0-15,21 0 16,0 0-16,-21 0 0,21 1 16,0-1-16,0 0 0,0 0 15,0 0-15,21-21 0,0 21 0,0-21 16,-21 22-16,21-22 0,0 0 16,1 0-16,20 0 0,-21 0 15,0 0-15,0 0 0,1 0 0,-1 0 16,21-22-16,-21 22 0,0-21 15,1 0-15,-1 0 0,0 0 16,-21 0-16,0-1 0,21 1 0,-21 0 0,0-21 16,0 21-16,0-22 0,0 22 15,0-21-15,-21 21 0,0-22 0,21 22 16,-21 0-16,-1 21 0,1 0 16,-21 0-16,21 0 0,0 0 15,-1 21-15,1 0 0,-21 0 0,21 1 16,0-1-16,21 21 0,-22-21 15,22 0-15,0 1 0,0-1 0,0 0 16,0 0-16,22 0 0,-1-21 16,0 0-16,0 21 0,0-21 15,0 0-15,1 0 0,20 0 0,-21 0 16,0 0-16,0 0 0,22 0 0,-22 0 16,0-21-16,0 0 0,0 21 15,1-21-15,-22 0 0,0 0 16,0-1-16,0 1 15,0 0-15,0 0 0,-22 0 16,1 0-16</inkml:trace>
  <inkml:trace contextRef="#ctx0" brushRef="#br0" timeOffset="126632.75">19452 8107 0,'0'0'0,"-21"0"0,0 0 16,21 21 15,21 0-15,-21 0-16,0 1 16,0-1-16,0 0 15</inkml:trace>
  <inkml:trace contextRef="#ctx0" brushRef="#br0" timeOffset="127131.46">18457 9525 0,'0'0'0,"0"-21"0,0 0 0,0 0 16,0-1-16,0 1 0,-21 0 16,0 21-16,0 0 15,0 0 1,-1 21-16,22 0 0,-21 1 0,21-1 16,0 21-16,-21-21 0,0 22 15,21-1-15,-21 0 0,21 1 0,0-1 16,-21 0-16,21 1 0,0-1 0,0-21 15,0 21-15,0-20 0,0-1 16,0 21-16,0-21 0,0 0 0,21 1 16,-21-1-16,21-21 0,0 0 15,0 0 1,0 0 0,-21-21-16,0-1 15</inkml:trace>
  <inkml:trace contextRef="#ctx0" brushRef="#br0" timeOffset="127312.36">18119 9948 0,'0'0'0,"0"-21"0,-22 21 0,22-21 31,22 21-15,-1 0-16,0 0 0,0 0 0,0-21 15,22 21-15,-1-21 0,0 21 16,1 0-16,-1-21 0,0 21 15,1 0-15,-1 0 0,-21-22 0,21 22 16,1 0-16,-22 0 0</inkml:trace>
  <inkml:trace contextRef="#ctx0" brushRef="#br0" timeOffset="128796.03">19177 9864 0,'42'0'15,"-21"0"-15,1 0 16,-1-21 0,-21-1-1,0 1-15,0 0 16,0 0-16,-21 0 0,-1 0 16,1 21-16,0-22 0,0 22 15,0 0-15,0 0 0,-22 0 0,22 0 16,-21 0-16,-1 22 0,22-1 15,-21 0-15,0 0 0,20 0 0,-20 0 16,21 1-16,0-1 0,-22 21 0,43-21 16,-21 0-16,21 1 15,-21-1-15,21 0 0,0 0 0,0 0 16,0 0-16,0 1 0,0-1 0,21-21 16,0 21-16,1-21 0,-1 0 15,0 0-15,0 0 0,21 0 0,-20 0 16,-1 0-16,21 0 0,-21-21 0,22 0 15,-22 21-15,21-22 0,-21 1 16,0 0-16,1 0 0,-1 0 0,0 0 16,-21-1-16,21 1 0,-21 0 15,0 0-15,0 0 0,0 0 0,0-1 16,0 1-16,0 42 31,-21 1-31,21-1 16,0 0-16,0 0 0,0 0 15,0 0-15,0 1 0,21-1 16,0 0-16,0 0 0,1-21 16,-1 21-16,0-21 0,0 0 0,0 0 15,0 0-15,22 0 0,-22 0 16,21 0-16,-21 0 0,1 0 0,20 0 16,-21 0-16,0-21 0,0 0 0,1 21 15,-1-21-15,-21 0 16,21-1-16,-21 1 0,0 0 15,0 0-15,0 0 16,0 0-16,-21 21 0,21-22 16,-21 22-16,21 22 15,-22-1-15,1-21 0,21 21 16,0 0-16,0 0 0,-21 0 0,21 1 16,-21-1-16,21 0 0,0 0 0,-21 0 15,21 0-15,0 1 0,0-1 16,21-21 15,0 0-15,0 0-16,0-21 0,-21-1 0,22 22 15,-1-21-15,0 0 0,0 21 16,0-21-16,0 0 0,-21 0 16,22-1-16,-1 1 0,0 21 0,0-21 15,0 21-15,0 0 0,1 0 16,-1 0-16,0 0 15,0 21-15,-21 0 0,0 1 16,0-1-16,21 0 16,-21 0-16,0 0 0,21 0 0,-21 1 15,22-22-15,-1 21 16,0-21 0,0 0-16,0 0 0,0 0 0,1 0 15,-1 0-15,0 0 16,0 0-16,0-21 0,0 21 15,1-22-15,-1 1 0,0 21 0,0-21 16,0 0-16,0 0 0,1 0 0,-1 21 16,0-22-16,0 1 0,0 0 15,-21-21-15,21 21 0,1-1 0,-22 1 16,0 0-16,21 0 0,-21 0 0,0 0 16,0-1-16,-21 44 31,-1-1-16,1 0-15,21 0 0,0 0 0,-21 22 16,21-22-16,-21 0 0,21 0 16,0 0-16,0 0 0,0 1 15,0-1-15,0 0 0,0 0 16,0 0-16,21-21 0,0 21 16,0-21-16,1 0 15,-1 0-15,0 0 0,0 0 0,0 0 16,0 0-16,1 0 0,-1 0 0,0-21 15,0 0-15,0 21 0,0-21 16,1 0-16,-22 0 0,0-1 16,0 1-16,21-21 0,-21 21 0,0-22 0,0 1 15,0 21-15,0-21 0,-21-1 16,-1 1-16,1 21 0,0 0 16,0-1-16,0 1 0,0 21 15,-1 0-15,-20 0 0,0 0 0,21 21 16,-22 1-16,22-1 0,-21 0 0,21 0 15,-1 0-15,1 0 0,0 1 16,0-1-16,21 0 0,0 0 0,0 0 16,0 0-16,21 1 15,0-22-15,0 0 0,1 0 16,-1 21-16,0-21 0,0 0 16,0 0-16</inkml:trace>
  <inkml:trace contextRef="#ctx0" brushRef="#br1" timeOffset="172108.13">22394 3831 0,'-21'0'0,"0"0"0,0 0 15,0 0-15,-1 0 0,1 0 16,0 0-16,0 0 15,0 0-15,21 21 16,0 1 0,0-1-16,0 0 15,0 0-15,0 0 16</inkml:trace>
  <inkml:trace contextRef="#ctx0" brushRef="#br1" timeOffset="185328.52">8255 9292 0,'0'0'0,"0"21"16,0 1 47,0-44 15,21 1-63,-21 0-15,21 21 16,0 0-16,1-21 16,-22 0-16,21 21 15,-21-21-15,21 21 0,-21-22 16,21 22-16,0-21 15,0 0-15,1 0 16,-1 21-16,-21-21 16,21 21-16,0-21 0,0-1 15,0 22-15,1-21 0,-1 0 16,0 21-16,0-21 16,0 21-16,0-21 0,1 0 15,-1 21-15,0 0 0,0-22 0,-21 1 16,21 21-16,0 0 0,1-21 15,-1 21-15,0-21 0,0 21 16,0-21-16,0 21 0,1-21 16,-1 21-16,0-22 15,0 22-15,0-21 16,-42 42 46,0-21-62,0 22 0,0-1 0,-1 0 16,-20-21-16,21 21 0,0 0 0,0-21 16,-22 21-16</inkml:trace>
  <inkml:trace contextRef="#ctx0" brushRef="#br1" timeOffset="187327.58">8318 9292 0,'0'0'0,"-21"0"0,21 21 15,-21-21 1,42-21 78,0 0-94,1 21 15,-1-21-15,0 0 16,0 21-16,0-21 15,0-1-15,1 22 16,-1-21-16,0 21 0,-21-21 16,21 21-16,0-21 0,0 21 0,1-21 15,-1 21-15,0-21 0,0 21 0,0-22 16,0 1-16,1 21 0,20-21 16,-21 0-16,0 21 0,0-21 0,22 21 15,-22-21-15,0-1 0,0 22 16,0-21-16,1 0 0,20 21 15,-21-21-15,0 21 0,0-21 0,1 21 16,-1-21-16,0 21 0,0-22 16,0 1-16,0 21 0,1-21 0,-1 21 15,0-21-15,0 21 0,0-21 0,0 0 16,1 21-16,-1-22 0,0 22 16,0 0-16,0-21 0,0 21 0,1 0 15,-1-21-15,0 21 0,0-21 0,21 21 16,-20 0-16,-1-21 0,0 21 15,0 0-15,0 0 0,0-21 0,1 21 16,20 0-16,-21 0 0,0-22 16,0 22-16,22-21 0,-22 21 15,0 0-15,21-21 0,-20 21 0,-1 0 16,21 0-16,-21-21 0,0 21 0,1 0 16,-1 0-16,0-21 0,0 21 15,0-21-15,0 21 0,1 0 0,-1 0 16,0-22-16,0 22 0,0 0 0,22 0 15,-22-21-15,21 21 16,-21 0-16,22-21 0,-22 21 0,21 0 0,0-21 16,-20 21-16,20 0 0,0 0 15,1-21-15,-1 21 0,-21-21 16,21 21-16,1 0 0,-22 0 0,21 0 16,1-22-16,-22 22 0,21 0 15,-21 0-15,22 0 0,-22 0 0,21-21 16,-21 21-16,22 0 0,-22 0 0,21 0 15,-21-21-15,22 21 0,-22 0 16,21 0-16,-21 0 0,22 0 0,-22-21 16,0 21-16,21 0 0,-21 0 0,22 0 15,-22 0-15,0-21 0,21 21 16,-20 0-16,-1 0 0,21 0 0,-21 0 16,0 0-16,22 0 0,-22 0 15,0-21-15,21 21 0,-20 0 16,-1 0-16,21 0 0,-21 0 0,22 0 15,-1 0-15,-21 0 0,21 0 0,-20 0 16,20 0-16,-21 0 0,21 0 16,1 0-16,-22 0 0,21 0 0,-21 0 15,22 0-15,-22 0 0,0 0 16,21 0-16,-20 0 0,-1 0 0,0 0 16,21 0-16,-21 0 0,1 0 0,20 0 15,-21 0-15,0 0 0,22 0 16,-22 0-16,21 0 0,-21 0 0,22 0 15,-22 0-15,21 0 0,0 0 16,1 0-16,-1 0 0,0 0 16,22 0-16,-22 0 0,1 0 0,-1 0 15,0 0-15,1 0 0,-1 0 16,0 0-16,1 0 0,-1 0 0,-21 0 16,21 0-16,1 0 0,-22 0 0,21 0 15,-21 0-15,1 0 0,20 0 16,-21 0-16,21 0 0,-20 0 0,20 0 15,-21 0-15,0 0 0,22 0 0,-22 0 16,21 0-16,-21 0 0,22 21 16,-22-21-16,21 0 0,-21 0 0,22 0 15,-22 0-15,0 0 0,21 0 16,-21 0-16,1 0 0,20 21 16,-21-21-16,0 0 0,0 0 0,1 0 15,-1 0-15,0 0 0,0 0 16,0 0-16,0 21 0,1-21 0,-1 0 15,0 0-15,0 0 0,0 0 0,0 0 16,1 21-16,-1-21 0,0 0 16,0 0-16,21 0 0,-20 0 0,-1 0 15,21 21-15,-21-21 0,22 0 0,-22 0 16,21 22-16,-21-22 0,22 0 16,-22 0-16,21 21 0,0-21 15,-20 0-15,20 0 0,-21 21 0,21-21 16,1 21-16,-22-21 0,21 0 15,-21 0-15,22 21 0,-22-21 0,21 0 16,-21 0-16,1 21 0,20-21 16,-21 0-16,0 0 0,22 22 0,-22-22 15,0 21-15,0-21 0,0 0 0,22 0 16,-22 21-16,0-21 0,0 0 16,0 0-16,0 0 0,1 21 0,-1-21 15,0 0-15,0 0 0,0 0 0,0 0 16,1 21-16,-1-21 15,0 0-15,0 0 0,0 0 16,-21 21-16,21-21 0,1 0 0,-1 0 16,0 0-16,-21 22 15,21-22-15,0 0 0,0 0 16,1 0-16,-1 21 0,0-21 16,0 0-16,0 0 15,0 21-15,1-21 0,-1 0 16,0 0-16,0 0 0,0 21 0,0-21 15,1 0-15,-1 0 0,0 21 16,0-21-16,0 21 0,0-21 0,1 0 16,20 22-16,-21-22 0,0 0 15,-21 21-15,21-21 0,1 0 16,-1 21-16,0-21 0,0 0 0,0 21 16,0-21-16,1 21 15,-1 0 1,-21-42 109,0 0-110,0 0-15,0 0 16,0 0 0</inkml:trace>
  <inkml:trace contextRef="#ctx0" brushRef="#br1" timeOffset="189575.84">16849 8192 0,'0'-22'0,"0"44"110,21-1-95,0-21-15,0 21 0,-21 0 16,21-21-16,0 21 16,1-21-16,-22 21 0,21 1 0,0-1 15,0-21-15,-21 21 16,21-21-16,0 21 0,1 0 16,-22 0-16,21-21 0,0 22 0,-21-1 15,21-21-15,0 21 16,0 0-16,1 0 0,-1 0 15,0-21-15,-21 22 0,21-22 16,0 21-16,0-21 0,-21 21 16,22-21-16,-1 0 0,-21 21 0,21-21 15,0 0-15,0 0 0,-21 21 0,21-21 16,-21 21-16,22-21 0,-1 22 16,0-22-1,0 21 1,0-21-1,-21 21 1,0 0 15,-21 0 16,0-21-31,0 0-16,0 0 15,-1 21-15,1-21 16,0 0-16,0 0 0,21 22 16,-21-22-16,0 0 0,-1 0 15,22 21-15,-21-21 0,0 0 0,0 0 0,0 21 16,0-21-16,-1 0 16,1 0-16,0 21 0,0-21 0,0 0 15,0 0-15,-1 21 0,1-21 0,0 0 16,0 21-16,0-21 0,0 22 15,-1-22-15,-20 0 0,21 21 0,0-21 16,0 21-16,-1-21 0,1 0 0,0 21 16,0-21-16,0 0 0,0 21 15,-1-21-15,1 21 16,0-21-16,0 0 16,0 0-16,0 22 0,-1-22 15,1 0-15,0 0 16,0 21-16,0-21 0,0 0 15,-1 0-15,22 21 0,-21-21 16,0 0-16,0 0 16,21 21-1,21-21 32,0 0-47,0 0 0,1 0 16,-1 0-16,0 0 0,0-21 0,0 21 15,0 0-15,1-21 0,-1 21 0,21-21 16,-21 21-16,0-22 0,22 22 16,-22-21-16,0 21 0,21-21 15,-20 21-15,-1 0 0,0-21 0,21 21 16,-21 0-16,1-21 0,-1 21 16,0-21-16,0 21 0,0-22 0,0 22 15,1 0-15,-22-21 0,21 21 0,0 0 16,0-21-16,0 21 0,0-21 15,1 21-15,-1-21 0,0 21 16,0-21-16,0 21 0,0-22 16,1 22-1,-1 0-15,-21-21 16,21 21-16,-21-21 31,21 21 0,-21-21-15,0 0 15,0 0 1,0-1-1,0 1-16,-21 0-15,0 21 16,21-21-16,-21 0 0,-1 21 16,1-21-16,21-1 0,-21 22 15,21-21-15,-21 0 0,0 0 16,0 21-16,21-21 0,0 0 0,-22 21 16,1-22-16,0 22 0,21-21 15,-21 21-15,0-21 0,0 0 16,-1 21-16,1-21 0,0 21 0,21-21 15,-21 21-15,0-22 16,0 22-16,21-21 0,-22 21 0,1 0 16,21-21-16,-21 21 0,21-21 15,-21 21 1,0-21 0,42 21 77,0 0-93,-21 21 16,21 0-16,0 0 0,1-21 0,-22 21 16,21 1-16,0-22 0,0 21 15,0 0-15,0 0 0,1-21 0,20 21 16,-21 0-16,0 1 0,22-22 0,-22 21 15,0 0-15,0-21 0,0 21 16,0-21-16,1 21 0,-1-21 0,0 21 16,0-21-16,0 22 0,0-22 15,-21 21-15,22-21 16,-1 21 0,-21 0 46,-21-21-46,-1 0-16,1 0 0,0 21 0,0-21 15,0 0-15,0 21 16,-1-21-16,1 22 0,0-22 0,0 21 16,-21-21-16,20 21 0,1 0 0,-21-21 15,21 21-15,0-21 0,-22 21 16,22 1-16,-21-1 0,21 0 15,-22-21-15,22 21 0,0 0 0,-21 0 16,20 1-16,-20-1 0,21 0 16,-21-21-16,20 21 0,1 0 0,0-21 15,0 21-15,0-21 0,21 22 0,-21-22 16,-1 21-16,1-21 16,21 21-16,-21-21 0,21 21 15,-21-21-15,0 21 0,0-21 31,-1 0-31</inkml:trace>
  <inkml:trace contextRef="#ctx0" brushRef="#br1" timeOffset="190972.22">9694 9229 0,'-21'0'32,"0"0"-17,21-21 1,0-1 0,0 1-1,0 0-15,0 0 0,21 21 16,0-21-16,-21 0 0,21 21 15,1-22-15,-1 22 0,21-21 16,-21 21-16,0 0 0,22-21 0,-22 21 16,21 0-16,1 0 0,-22 0 0,21 0 15,-21 0-15,0 21 0,1 0 16,20-21-16,-21 22 0,0 20 0,0-21 16,-21 0-16,22 22 0,-22-22 15,0 21-15,21-21 0,-21 0 0,0 22 16,0-22-16,0 21 0,0-21 15,-21 22-15,-1-22 0,22 0 0,0 0 16,-21 0-16,0 1 0,21-1 0,-21-21 16,21 21-16,-21-42 31,21 0-15,0-1-16,0 1 0,0 0 15,0 0-15,0-21 0,0 20 16,0 1-16,0-21 0,21 21 0,-21-22 15,21 22-15,0 0 0,-21 0 16,21-21-16,1 20 0,-1 1 0,0 21 16,-21-21-16,21 0 0,0 0 15,0 21-15,-21-21 0,22 21 0,-1 0 16,-21-22-16,21 22 16,0 0-16,-42 0 93,0 0-93</inkml:trace>
  <inkml:trace contextRef="#ctx0" brushRef="#br1" timeOffset="193664.22">10520 9335 0,'0'21'16,"21"-21"30,0 0-46,-21-21 16,21 21-16,0-22 0,1 1 0,-1 21 16,-21-21-16,21 21 0,0-21 0,-21 0 15,21 0-15,-21-1 16,21 1-16,-21 0 0,0 0 16,0 0-16,0 0 15,0-1-15,-21 22 16,0 0-16,0 0 15,0 0-15,0 0 16,-1 22-16,1-1 0,0 0 16,0 0-16,21 0 0,0 0 0,-21 1 15,0-1-15,21 0 0,-22 0 16,22 0-16,0 0 0,0 1 0,0 20 16,0-21-16,0 0 0,0 0 15,0 1-15,0-1 0,0 0 0,0 0 16,0 0-16,22-21 0,-1 21 15,0 1-15,0-1 16,0-21-16,0 0 0,1 0 0,-1 0 16,0 0-16,21 0 0,-21 0 0,1 0 15,-1 0-15,21-21 0,-21 21 16,0-22-16,1 1 0,20 0 0,-21 21 16,0-21-16,0 0 0,1 0 0,-1-22 15,-21 22-15,21 0 0,-21 0 16,21 0-16,0-1 0,-21 1 0,0 0 15,0 0-15,0 0 0,0 0 16,21-1-16,-21 1 0,0 42 63,0 1-63,0-1 0,-21-21 0,21 21 15,0 0-15,0 0 0,0 0 16,-21 1-16,21-1 0,0 0 0,0 0 15,0 0-15,0 0 0,0 1 0,0-1 16,0 0-16,0 0 16,0 0-16,21 0 0,0 1 15,1-22-15,-1 0 0,0 0 16,0 0-16,0 0 0,0 0 16,1 0-16,-1 0 0,0 0 15,0 0-15,0 0 0,0-22 0,1 1 16,-1 0-16,0 0 15,0 0-15,-21 0 0,21-1 0,0-20 16,-21 21-16,0 0 0,22-22 0,-1 22 16,-21 0-16,21-21 0,-21 21 15,0-1-15,0 1 0,21 0 0,-21 0 16,0 42 15,0 0-15,0 0-16,0 1 15,0-1-15,0 0 0,0 0 16,0 0-16,0 0 0,0 1 0,-21-1 16,21 0-16,0 0 0,0 0 0,0 0 15,0 1-15,0-1 0,0 0 16,0 0-16,0 0 0,0 0 16,21 1-16,0-22 0,0 0 15,1 0-15,-1 0 16,0 0-16,0 0 0,0 0 15,0 0-15,1 0 0,-1-22 16,0 1-16,0 21 0,0-21 0,0 0 16,1 0-16,-1 0 0,0-22 0,0 22 15,0 0-15,-21-21 0,21 20 16,1-20-16,-1 21 0,0 0 16,-21-22-16,0 22 0,21 0 0,-21 0 15,0 0-15,-21 21 31,0 21-31,0 0 16,-1 0-16,22 0 16,0 1-16,-21-1 0,21 0 0,0 0 15,0 0-15,0 0 0,0 1 16,0-1-16,21 0 16,-21 0-16,22-21 0,-1 21 0,0 0 15,0-21-15,0 22 0,0-22 16,1 21-16,-1 0 0,0-21 15,0 21-15,0-21 0,0 21 0,1-21 16,-1 21-16,0-21 0,-21 22 0,0-1 16,0 0-1,-21-21 1,0 0-16,-1 0 0,1 0 16,0 0-16,0 0 0,0-21 15,0 21-15,-1 0 0,1-21 0,0 21 16,0 0-16,0-22 15,0 22 1,21 22 0,0-1-1,0 0-15,21 0 16,0-21-16,0 21 16,0-21-16,0 0 0,1 21 0,-1-21 15,0 0-15,0 0 0,21 0 16,-20 0-16,-1 0 0,21 0 0,-21 0 15,22 0-15,-1-21 0,0 21 0,-21-21 16,22 21-16,-1-21 16,-21 0-16,22 0 0,-22-1 0,0 1 15,0 0-15,0 0 0,0 0 0,1 0 16,-22-1-16,21-20 0,-21 21 16,0 0-16,0 0 0,0-1 15,0 1-15,-21 0 0,-1 21 0,22-21 16,-21 21-16,0 0 0,0 0 15,0 0-15,0 0 0,-1 0 0,1 0 16,0 0-16,0 0 0,0 21 0,0 0 16,-1 0-16,1-21 0,0 22 15,0-1-15,21 21 0,0-21 0,0 0 16,0 1-16,0 20 0,0-21 0,0 0 16,0 0-16,0 22 15,0-22-15,0 0 0,0 0 16,21 0-16,0-21 0,0 0 0,1 0 15,-1 0-15,0 0 16,0 0-16,0 0 0,0 0 0,-21-21 16,22 21-16,-1-21 0,0 0 0,0 0 15,-21 0-15,21-1 16,-21 1-16,21 0 0,-21 0 0,0 0 16,0 0-16,0-1 0,0 1 0,0 0 15,0 0-15,0 0 0,0 0 16,0 42 31,0 0-47,0 0 0,0 0 15,0 0-15,0 1 0,0-1 0,0 0 16,0 0-16,0 0 0,0 0 16,0 1-16,0-1 0,22-21 15,-1 21-15,0-21 0,0 0 0,0 0 16,0 0-16,1 0 0,-1 0 15,21 0-15,-21 0 0,22 0 16,-22 0-16,21-21 0,-21 21 0,0-21 0,1-1 16,-1 1-16,0 0 15,0 0-15,0 0 0,0 0 0,-21-22 16,0 1-16,0 21 0,22-22 0,-22 1 16,0-21-16,0 20 0,0 1 15,0-22-15,0 22 0,0 0 0,0-1 16,-22 1-16,22 21 0,0 0 0,0-22 15,-21 22-15,21 42 32,0 1-17,0-1-15,0 21 0,0 0 0,0-20 16,0 20-16,0 0 0,0 1 0,0-1 16,0 0-16,0 1 0,0-22 15,0 21-15,0 0 0,0-20 16,0 20-16,0-21 0,-21 0 0,21 22 15,0-22-15,0 0 0,0 0 16,0 0-16,-21-21 0,21 21 0,0 1 16,0-44 15,0 1-15,0 0-16,0 0 0,21 0 15,-21 0-15,21-1 0,0 1 16,1 0-16,20 0 0,-21 0 0,0 0 15,0-1-15,22 22 0,-22-21 16,0 21-16,21 0 0,-20 0 0,-1 0 16,0 0-16,0 0 0,0 0 15,0 0-15,1 0 0,-22 21 16,21 1-16,0-1 0,-21 0 16,0 0-16,0 0 15,0 0-15,0 1 0,0-1 16,0 0-16,0 0 15,-21-21-15,0 21 0,-1-21 16,-20 21-16,21-21 16,0 0-16,0 0 0,-1 22 0,1-22 0,0 0 15,0 0 1,0 0-16,0 0 16,-1 0-1</inkml:trace>
  <inkml:trace contextRef="#ctx0" brushRef="#br1" timeOffset="194211.9">13928 9229 0,'0'0'0,"0"-21"16,0-1-16,0 1 16,0 0-16,0 0 15,0 0 1,0 42 15,0 0-31,0 0 0,0 0 0,0 1 16,0-1-16,0 0 0,-22 0 15,22 0-15,0 22 0,0-22 16,0 0-16,0 0 0,0 0 0,0 0 16,-21 1-16,21-1 0,0 0 0,0 0 15,0 0-15,0-42 47,0 0-31,0 0-16,0 0 0,21-1 0,-21 1 15</inkml:trace>
  <inkml:trace contextRef="#ctx0" brushRef="#br1" timeOffset="194608.19">13949 8890 0,'-43'0'16,"22"0"0,0 0-16,21 21 0,-21-21 15,21 21-15,0 1 0,0-1 16,0 0 0,21-21-1,0 0-15,0 0 0,1 0 16,-1 0-16,0 0 0,0 0 15,-21-21-15,21 0 0,0 21 0,-21-22 16,0 1-16,0 0 0,0 0 16,0 0-16,0 0 15,0-1-15,0 1 0,0 0 0,-21 0 16,0 21-16,0 0 0,0 0 16,0 0-16,-1 0 15,1 21-15,21 0 0,-21 0 0,21 1 16,0-1-16,0 0 15,0 0-15,0 0 0,0 0 16,0 1-16,0-1 0,0 0 16,21-21-16,0 0 15,1 21-15,-1 0 0,0-21 16,0 21-16</inkml:trace>
  <inkml:trace contextRef="#ctx0" brushRef="#br1" timeOffset="196365.71">14203 9504 0,'0'0'16,"-21"0"0,21 21-16,21-42 31,0 21-31,-21-21 0,21 21 15,0-21-15,0-1 0,1 1 0,-1 0 16,-21 0-16,21 0 0,0-22 0,0 1 16,0 21-16,1-21 0,-1-22 15,-21 22-15,21-22 0,0 22 0,-21-22 16,0 22-16,0 0 0,21-1 0,-21 1 16,21 0-16,-21 21 0,0-1 15,0 1-15,0 0 0,0 42 31,0 0-15,0 1-16,0 20 0,-21 0 0,21-21 16,-21 22-16,0-1 0,21 0 0,-21 1 15,21-1-15,0 0 0,0 1 16,0-1-16,0 0 0,0 1 0,0-1 16,0-21-16,0 22 0,0-22 0,0 21 15,0-21-15,0 0 0,0 1 16,21-1-16,0 0 0,0-21 0,-21 21 15,21-21-15,1 0 0,-1 0 16,0 0-16,0 0 0,0 0 16,0 0-16,1 0 0,-1-21 15,0 0-15,0 0 0,0-1 16,0 1-16,-21 0 0,22 0 16,-22 0-16,21 0 0,-21-22 0,0 22 15,21 0-15,-21 0 0,21 0 16,-21-1-1,0 44 1,0-1 0,0 0-16,0 0 0,-21 0 15,21 0-15,0 1 0,0-1 0,0 0 16,0 0-16,0 0 0,0 0 16,0 1-16,0-1 0,0 0 15,21-21-15,0 0 16,0 0-16,1 0 0,-1 0 15,0 0-15,0 0 0,0 0 0,0 0 16,1 0-16,20-21 0,-21 0 16,0 21-16,0-22 0,22-20 0,-22 21 15,0 0-15,21-22 0,-20 1 0,-1 0 16,0-1-16,0 1 0,21-64 16,-20 43-16,-22 20 0,21-20 15,-21 21-15,0-1 0,0 1 16,0 21-16,0 0 0,0-1 0,0 1 15,-21 21 1,-1 0 0,1 0-16,0 21 0,21 22 15,0-22-15,0 21 0,-21-21 0,21 22 16,0-1-16,-21 0 0,21 1 16,-21-1-16,21 0 0,0-20 0,0 20 15,-22 0-15,22 1 0,0-22 0,-21 21 16,21-21-16,0 0 0,0 22 15,0-22-15,0 0 0,0 0 16,0 0-16,0 1 0,21-1 0,1-21 16,-1 21-16,0-21 15,0 0-15,0 0 0,0 0 16,1 0-16,-1 0 0,0 0 16,0 0-16,0-21 0,0 21 15,-21-21-15,22-1 0,-1 1 0,0 21 16,-21-21-16,21 0 0,0 0 0,-21 0 15,21-1-15,-21 1 16,22 21-16,-22-21 0,0 42 31,0 0-31,0 1 16,0-1-16,-22-21 0,22 21 16,0 0-16,0 0 15,0 0-15,0 1 16,22-22-1,-1 0-15,0 0 16,0 0-16,0 0 0,0 0 16,1 0-16,-1 0 0,-21-22 15,21 1-15,0 21 0,-21-21 0,21 0 16,0 0-16,-21 0 0,0-1 16,22 1-16,-1 0 0,-21 0 0,21 21 15,-21-21-15,0 0 0,21 21 0,-21-22 16,0 44 31,0-1-47,0 0 15,0 0-15,0 0 0,-21 0 16,0 1-16,21-1 0,-21 0 0,21 0 16,-22 0-16,1 0 0,0 22 0,21-22 15,-21 21-15,0 1 0,21-1 16,0 0-16,0 1 0,0-1 0,0 0 15,0 22-15,0-22 0,0 22 0,0-22 16,0 0-16,0 22 0,0-22 16,21 22-16,0-22 0,0 21 0,0-20 15,1 20-15,-1-20 0,0 20 16,-21-21-16,21 1 0,-21-1 0,21 0 16,-21 1-16,0-22 0,0 21 15,0-21-15,0 1 0,-21-1 0,0-21 16,0 21-16,0-21 0,-1 0 0,1 0 15,0 0-15,0 0 0,0 0 0,0 0 16,21-21-16,-22 0 16,22-1-16,0 1 0,0 0 0,0-21 15,0-1-15,0 1 0,0 0 0,0-1 16,0 1-16,22-21 0,-1 20 0,-21-20 16,21-1-16,0 22 15,-21-22-15,0 1 0,21 21 0,0-22 16,-21 22-16,22-22 0,-22 22 0,0 0 15,21-1-15,0 22 0,-21-21 16,0 21-16,0-22 0,21 22 0,-21 0 16,21 0-16,-21 0 0,0-1 15,0 1-15,0 0 0,0 0 16,0 0-16,0 0 0</inkml:trace>
  <inkml:trace contextRef="#ctx0" brushRef="#br1" timeOffset="196676.54">15325 9038 0,'0'-21'0,"21"21"16,0 0-16,21 0 0,-21 0 15,22 0-15,-1-21 0,0 21 16,1 0-16,-1 0 0,-21-21 0,22 21 16,-22 0-16,21 0 0,-21-21 0,0 21 15,1 0-15,-1 0 0,-21-22 16,21 22-16,-21-21 0,21 21 0,-21-21 16,0 0-1,-21 21 1,0 0-16,0 0 0,-22 0 15,22-21-15,-21 21 0,21 0 0</inkml:trace>
  <inkml:trace contextRef="#ctx0" brushRef="#br1" timeOffset="196899.41">15049 8827 0,'0'0'0,"-21"0"0,0 0 16,42 0 31,0 0-31,-21 21-16,22-21 0,-22 21 15,0 0-15</inkml:trace>
  <inkml:trace contextRef="#ctx0" brushRef="#br1" timeOffset="198464.21">11430 10456 0,'0'0'0,"0"-21"15,0 0-15,0 0 16,-21 0-16,21 0 0,-21 21 0,21-22 16,0 1-16,0 0 0,0 0 0,-22 0 15,1 0-15,21-1 16,-21 22-16,0 0 15,0 0-15,0 0 0,-1 0 16,1 22-16,0-22 16,21 21-16,-21 0 0,0 0 0,0 21 15,21-20-15,0 20 0,-22 0 16,1 1-16,21-1 0,-21 0 0,21 1 16,0-1-16,0 0 0,0 1 0,0-22 15,0 21-15,0-21 0,0 22 16,0-22-16,0 0 0,0 0 0,0 0 15,0 0-15,21-21 0,0 0 16,1 0-16,-1 0 0,0 0 16,0 0-16,0 0 0,0 0 0,1-21 15,20 0-15,-21 0 0,0 0 16,0 0-16,1-1 0,-1 1 0,0 0 16,-21 0-16,21-21 0,-21 20 15,21-20-15,-21 21 0,0-21 0,0-1 16,0 1-16,0 21 0,-21-22 15,0 1-15,0 0 0,0 21 0,-1-1 16,1 1-16,0 0 0,-21 21 0,21 0 16,-1 0-16,-20 0 0,21 0 15,0 0-15,0 21 0,-1 0 0,1 1 16,0 20-16,21-21 0,0 0 0,0 22 16,0-22-16,0 21 0,0-21 15,0 0-15,21 1 0,0-1 16,1 0-16,-1-21 0,0 21 0,0-21 15,0 0-15,0 0 0,22 0 16,-22 0-16,21 0 0,1-21 0,-1 0 16,0 0-16,-21-1 0,22 1 0,-1 0 15,0 0-15,1-21 0,-1 20 16,-21-20-16,22 21 0,-22-21 0,0 20 16,21 1-16,-42-21 0,0 21 15,21 0-15,-21-1 0,0 1 0,0 0 16,0 0-16,-21 21 15,0 0 1,21 21-16,-21 0 16,21 0-16,-21 22 0,21-22 15,0 21-15,0 1 0,0-1 16,0 0-16,0 1 0,-21-1 0,21 0 16,0 1-16,0-1 0,-22 21 0,22-20 15,0-1-15,0 0 0,0 22 16,0-22-16,0 1 0,0 20 0,0-21 15,22 22-15,-22-1 0,21-20 0,-21 20 16,21-20-16,-21-1 16,0 21-16,0-20 0,21-1 0,-21 0 0,0 1 15,0-1-15,0 0 0,0 1 16,0-1-16,0 0 0,0-20 0,-21 20 16,21 0-16,0-21 0,-21 22 15,0-22-15,21 0 0,-22 0 0,22 0 16,0 1-16,0-1 0,-21-21 0,0 21 15,0-21-15,0 0 16,0 0-16,-1 0 0,1 0 16,0-21-16,21 0 0,-21-1 15,0 1-15,21-21 0,0 21 16,-21-22-16,21 1 0,-22 0 0,22-1 16,-21 1-16,21-21 0,0 20 0,0-20 15,0-1-15,0 1 0,0-1 16,0 1-16,0-1 0,21 22 15,1-22-15,-1 22 0,0 0 0,0-1 16,0 22-16,0-21 0,22 21 0,-22 0 16,0-22-16,21 22 0,-20 0 15,-1 0-15,0 21 0,21-21 0,-21-1 16,1 1-16,-1 21 0,0-21 16,0 21 15,-42 0 0,21-21-15,0 0-1</inkml:trace>
  <inkml:trace contextRef="#ctx0" brushRef="#br1" timeOffset="200581.02">13060 10224 0,'0'-22'15,"0"1"1,0 0-16,-21 21 15,-1 0 1,1-21-16,0 21 0,0 0 0,0 0 16,0 0-16,-22 0 0,22 21 15,0-21-15,0 21 0,0 0 16,-1 1-16,1-1 0,0 0 0,0 0 16,0 21-16,0-20 0,-1 20 15,22 0-15,0 1 0,-21-1 0,21 0 16,0 1-16,0-1 0,0 0 15,0 1-15,0-1 0,0 0 0,0-21 16,0 22-16,21-22 0,-21 0 16,22 21-16,-1-20 0,0-1 0,0-21 15,0 21-15,0 0 0,1-21 0,-1 0 16,0 0-16,0 0 0,0 0 16,0 0-16,22 0 0,-22 0 0,0 0 15,0-21-15,0 21 0,1-21 0,-1 0 16,0-1-16,21 1 0,-21 0 15,1 0-15,-1 0 0,0 0 16,-21-22-16,21 22 0,0-21 0,0 21 0,-21-1 16,0 1-16,22-21 0,-1 21 15,-21 0-15,0 42 32,0 0-32,0 0 15,0 0-15,0 22 0,0-22 16,-21 0-16,21 0 0,-22 21 0,22-20 15,0-1-15,0 0 0,-21 0 0,21 0 16,-21 0-16,21 1 16,0-1-16,0 0 0,0 0 15,0 0-15,21-21 16,0 0-16,1 0 0,-1 0 16,0 0-16,0 0 0,0 0 0,0 0 15,1-21-15,-1 0 0,0 21 0,0-21 16,0 21-16,-21-21 0,21-1 0,1 1 15,-22 0-15,0 0 0,0 0 16,0 0-16,0-1 0,0 1 0,0 0 16,0 0-16,0 0 0,0 0 0,-22-1 15,1 1-15,0 0 0,0 21 16,0-21-16,-22 21 0,22 0 16,0 0-16,0 0 15,0 0-15,21 21 0,0 0 16,0 0-1,21-21 1,0 0-16,0 0 0,22 0 16,-22 0-16,0 0 0,21 0 0,-21 0 15,22 0-15,-22 0 0,21 0 0,1 0 16,-1-21-16,21 0 0,-20 21 16,20-21-16,-20 21 0,-1 0 0,0-21 15,1 21-15,-1-21 0,0 21 0,-21 0 16,1 0-16,-1-22 0,0 22 15,0 0-15,-42 0 47,0 0-47,0 0 0,-1 0 16,-20 0-16,21 22 0,0-1 0,0-21 16,-22 21-16,22 0 0,0 0 15,-21 0-15,20 1 0,1-1 0,0 0 16,0 0-16,21 21 0,0-20 0,0-1 15,0 0-15,0 0 16,0 0-16,0 0 0,0 1 16,0-1-16,21-21 0,-21 21 15,21-21-15,0 21 0,1-21 0,-1 0 16,0 0 0,0 0-16,0 0 0,0 0 15,1 0-15,-1 0 16,0-21-16,-21 0 0,63-22 15,-41 22 1,-1 0-16,-21-21 0,21 21 0,-21-1 16,21-20-16,-21 0 0,0-1 15,21 1-15,-21 0 0,0-1 0,21-20 16,-21 21-16,0-1 0,0 1 16,0 0-16,0-1 0,0 1 0,0 21 15,0 0-15,22-1 0,-22 1 16,0 0-16,0 0 0,0 42 31,0 0-15,0 0-16,-22 1 0,22 20 15,0-21-15,0 21 0,-21-20 16,21 20-16,-21 0 0,21 1 0,0-22 16,0 21-16,-21 0 0,21 1 0,-21-1 15,21-21-15,-21 22 0,21-22 16,0 21-16,0-21 0,0 22 15,0-22-15,0 0 0,0 0 0,0 0 16,0 0-16,0 1 16,0-1-16,0 0 0,21-21 15,0 0-15,0 21 0,0-21 16,0 0-16,1 0 0,-1 0 16,0 0-16,0 0 0,0 0 15,0 0-15,22 0 0,-22-21 0,0 21 16,21-21-16,-20 21 0,-1-21 0,21 21 15,-21-22-15,0 22 16,1-21-16,-1 0 0,0 0 0,0 0 16,-21 0-1,21-1-15,-21 1 0,0 0 16,21 21-16,-21-21 0,0 0 16,0 0-16,0-1 15,0 1 1,0 0-1,0 42 32,-21-21-47,0 21 16,21 1-16,-21-1 16,21 0-16,-21 0 15,21 0-15,0 0 16,0 1-16,0-1 0,-21 0 15,21 0-15,0 0 16,0 0-16,0 1 16,0-1-16,21-21 15,-21 21-15,21-21 16,0 0-16,0 0 0,0 0 16,1 0-16,-1 0 0,0 0 15,0 0-15,0 0 16,0 0-16,-21-21 0,22 21 0,-1 0 15,0-21-15,0 21 0,0-22 16,0 1 0,1 21-16,-22-21 0,21 21 15,0 0 17,-21-21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16:20.6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1164 0,'0'-21'16,"0"0"-16,0 0 15,0 0 1,0-1-16,-21 1 16,21 0-16,0 0 15,0 0-15,0 0 16,0-1-16,0 1 16,0 0-1,0 42 16,-21 0-15,21 1-16,0-1 0,0 0 16,0 21-16,0-21 0,0 22 0,0-1 15,0 0-15,0 1 0,0-1 16,0-21-16,0 22 0,0-1 16,0 0-16,0-21 0,0 22 0,0-1 15,-21-21-15,21 22 0,0-1 16,0-21-16,0 21 0,0-20 15,0-1-15,0 0 0,0 0 16,0 0-16,0 0 16,21-21-16,0 0 15,-21-21-15,21 0 16,1 0-16,-1 0 0,-21 0 16,21-1-16,0-20 0,0 21 0,0-21 15,1 20-15,-22-20 0,21 21 16,0-21-16,0-1 0,0 22 0,-21-21 15,21 21-15,-21-1 16,22 1-16,-22 0 0,0 0 0,21 0 16,-21 0-16,21 21 15,-21-22-15,0 44 16,0-1 0,0 0-16,0 0 0,0 0 15,0 0-15,21 22 0,-21-22 0,0 0 16,0 21-16,0-20 0,0-1 15,21 21-15,-21-21 0,21 0 0,1 22 16,-22-22-16,21 0 0,-21 0 16,21 0-16,0-21 0,-21 22 15,21-1-15,0-21 0,1 0 16,-1 0-16,0 0 16,0 0-16,0-21 0,0-1 0,1 22 15,-22-21-15,21 0 0,0-21 16,0 21-16,0-1 0,-21-20 0,21 21 15,1-21-15,-22 20 0,0-20 16,0 0-16,21 21 0,-21-22 0,0 22 16,21 0-16,-21-21 0,0 20 15,0 1-15,-21 42 63,0-21-63,21 22 15,0-1-15,0 0 16,0 0 0</inkml:trace>
  <inkml:trace contextRef="#ctx0" brushRef="#br0" timeOffset="571.7">2392 868 0,'0'0'0,"0"-21"15,-21 21-15,-1 0 16,1 0-16,0 0 16,21 21-16,0 0 15,-21 0-15,21 0 0,-21 22 0,21-1 16,0-21-16,0 22 0,0-1 15,0 0-15,0 1 0,0-1 0,0 0 16,0 1-16,0-1 0,0 0 16,0-21-16,0 22 0,-21-1 0,21-21 15,-22 0-15,22 22 16,0-22-16,0 0 0,0 0 0,-21 0 16,21 1-1,0-44 1,0 1-1,0 0-15,0 0 0,0 0 0,0 0 16,0-1-16,0 1 0,21-21 16,1 21-16,-1-22 0,-21 22 0,42 0 15,-21-21-15,0 21 0,22-1 16,-22 1-16,21 0 0,-21 0 16,22 21-16,-22 0 0,0 0 15,0 0-15,22 21 0,-22 0 0,0 0 16,-21 1-16,21 20 15,-21-21-15,0 0 0,0 0 0,0 1 16,0 20-16,0-21 0,0 0 16,-21 22-16,0-22 0,21 0 15,0 0-15,0 0 0,-21 0 0,21 1 16,0-1-16,0 0 0,0-42 31,0 0-15</inkml:trace>
  <inkml:trace contextRef="#ctx0" brushRef="#br0" timeOffset="1223.33">3302 1418 0,'0'0'15,"0"-21"-15,0 0 0,0 0 0,0 0 16,0-1-16,0 1 0,0 0 0,0 0 16,0 0-16,0 0 0,-21-1 15,0 22-15,-1-21 0,1 21 16,0 0-16,-21 0 0,21 21 15,-22-21-15,22 22 0,-21-1 0,-1 0 16,22 21-16,-21-21 0,21 22 16,0-22-16,-1 21 0,1 1 0,21-1 15,0 0-15,0-21 0,0 22 16,0-1-16,0-21 0,0 22 0,0-22 16,21 0-16,1 0 15,-1-21-15,0 21 0,0-21 0,0 0 16,0 0-16,22 0 0,-22 0 15,0 0-15,0-21 0,0 0 0,1 0 16,-1 0-16,0-1 0,0 1 16,21 0-16,-20-21 0,-22 21 0,21-22 15,0 22-15,0-21 0,-21 21 16,0-22-16,0 22 0,0-21 0,0 21 16,0-1-16,0 1 0,0 0 15,0 0-15,0 42 16,0 0-1,0 22-15,0-22 16,0 0-16,0 21 0,0-21 0,0 22 16,0-22-16,0 21 0,0-21 15,0 22-15,0-22 0,0 0 0,21 0 16,-21 0-16,21-21 0,1 22 16,-1-22-16,0 0 0,0 0 15,0 0-15,0 0 0,1-22 16,-1 1-16,0 21 0,21-21 0,-21 0 15,1 0-15,-1-22 0,0 22 16</inkml:trace>
  <inkml:trace contextRef="#ctx0" brushRef="#br0" timeOffset="1533.15">3895 889 0,'0'0'0,"0"-21"15,0 0-15,0 0 0,0-1 16,-22 22-1,22 22 1,-21 20-16,21-21 0,0 21 0,0 1 16,0-1-16,-21 0 0,21 1 15,-21-1-15,21 0 0,-21 22 0,21-22 16,0 1-16,-21-1 0,21 0 16,-22 1-16,22-22 0,-21 21 15,21 0-15,0-20 0,0-1 0,0 21 16,0-21-16,0 0 0,0 1 15,21-22 1,1 0 0,-1 0-16,0-22 0,0 22 15,0-21-15,0 0 0,1 0 16,-1 0-16,0 0 0,0-22 0</inkml:trace>
  <inkml:trace contextRef="#ctx0" brushRef="#br0" timeOffset="1805">3768 1228 0,'-22'0'0,"44"0"0,-65 0 16,64 0 0,1 0-1,-1 0-15,0 0 0,0 0 0,21 0 16,-20 0-16,-1 0 0,0 0 15,21 0-15,-21-21 0,1 21 0,-1-22 16,0 22-16,0 0 0,0 0 16,0-21-16,1 21 0,-1 0 15,-21-21 1</inkml:trace>
  <inkml:trace contextRef="#ctx0" brushRef="#br0" timeOffset="2315.69">5651 1376 0,'0'-42'15,"0"20"-15,0 1 16,0 0-16,0 0 16,0 0-16,0 0 15,0-1-15,0 44 47,0-1-47,0 0 16,0 0-16,0 0 0,0 22 0,0-22 15,0 21-15,0-21 0,-21 0 0,21 22 16,0-22-16,-21 0 0,21 21 16,0-20-16,0-1 0,0 0 15,0 0-15,21-21 32,0 0-17,-21-21-15,22 0 0,-1 0 0,21-1 16</inkml:trace>
  <inkml:trace contextRef="#ctx0" brushRef="#br0" timeOffset="2831.92">6392 1122 0,'0'0'0,"-42"0"16,21 0-1,0 0-15,-22 0 16,22 21-16,0-21 0,0 21 0,0 0 16,-1-21-16,1 22 0,0-1 15,0 0-15,0 0 0,21 0 0,-21-21 16,21 21-16,0 1 0,0-1 16,0 0-1,21-21-15,0 0 0,0 0 16,0 0-16,0 0 0,1 0 0,20 0 15,-21 0-15,0 0 0,22 0 0,-22 21 16,0-21-16,21 0 0,-21 0 16,1 0-16,-1 21 0,0-21 15,0 21-15,0-21 0,-21 22 0,0-1 16,0 0 0,0 0-16,-21 0 0,-21 0 15,21-21-15,-1 22 0,-20-1 16,21-21-16,-21 21 0,20 0 0,-20-21 15,21 0-15,0 0 0,0 0 0,-22 0 16,22 0-16,0 0 0,0 0 16,0 0-16,-1-21 0,1 21 15,0-21-15,21 0 16,-21 21-16,0-22 16,21 1-16,0 0 15,0 0-15,0 0 16,0 0-16,0-1 0,0 1 15</inkml:trace>
  <inkml:trace contextRef="#ctx0" brushRef="#br0" timeOffset="3196.72">5842 804 0,'0'0'16,"-42"64"-16,42-43 16,0 0-16,0 0 15,21-21 1,0 0 0,0 0-16,0-21 15,0 0-15,-21 0 16,0 0-16,0 0 0,0-1 15,-21 1 1,0 21-16,21-21 0,-21 21 0,0 0 16,0 0-16,-1 0 15,1 0-15,21 21 16,-21 0-16,21 1 16,0-1-16,0 0 0,0 0 0,0 0 15,21 0-15,0-21 16,-21 22-16</inkml:trace>
  <inkml:trace contextRef="#ctx0" brushRef="#br0" timeOffset="4047.32">8424 1080 0,'21'0'16,"1"-22"-1,-1 22-15,0 0 0,0-21 0,0 0 16,0 21-16,1-21 0,-1 0 16,0 0-16,0 21 0,0-22 0,0 1 15,1 0-15,-1-21 0,0 21 16,-21-1-16,21 1 0,-21 0 0,0 0 16,0 0-16,0 0 15,0-1-15,0 1 0,-21 21 16,0 0-1,0 43 1,21-22-16,0 0 16,0 21-16,0 1 15,-22-1-15,22 0 0,0 1 0,0-1 16,0 21-16,-21-20 0,21-1 16,0 0-16,-21 22 0,21-22 0,-21 1 15,21-1-15,0 0 0,0-21 16,0 22-16,-21-1 0,21-21 0,-21 22 15,21-22-15,0 0 0,0 0 0,0 0 16,-22 0-16,1 1 0,0-1 16,0-21-16,0 0 0,0 0 15,-1 0-15,1 0 0,0 0 16,-21 0-16,21-21 0,-1 21 0,-20-22 16,21 1-16,-21 21 0,20-21 15,-20 0-15,21 0 0,0 21 16,-22-21-16,22 21 0,0 0 0,0-22 15,42 22 32,0 0-47,0 0 16,1 0-16,-1 0 0,21 0 0,-21 0 16,0 0-16</inkml:trace>
  <inkml:trace contextRef="#ctx0" brushRef="#br0" timeOffset="4616.99">8869 1334 0,'0'0'0,"0"-22"31,0 44-16,0-1 1,0 0-16,-21 0 0,21 0 16,0 0-16,0 22 0,-22-22 0,22 0 15,0 0-15,0 0 16,0 1-16,0-1 0,0 0 0,-21 0 16,21 0-16,0 0 0,-21 1 15,21-1-15,-21-21 47,21-21-47,0-1 0,-21 22 0,21-21 16,0 0-16,0 0 0,0-21 15,0 20-15,0 1 0,0-21 0,0 21 16,0-22-16,21 22 0,0-21 0,0 21 16,0-22-16,22 22 0,-1 0 15,-21 0-15,22 0 0,-1 0 16,0 21-16,1 0 0,-1 0 15,-21 0-15,21 0 0,-20 21 0,20 0 16,-21 0-16,-21 0 0,0 0 16,21 22-16,-21-22 0,0 0 0,0 21 15,0-20-15,-21-1 0,21 21 0,-21-21 16,0 0-16,0 1 0,-1 20 16,22-21-16,-21 0 0,0 0 0,0 1 15,42-22 32,0-22-47,0 1 0,1 0 16,-1 0-16</inkml:trace>
  <inkml:trace contextRef="#ctx0" brushRef="#br0" timeOffset="5155.68">9631 868 0,'0'0'16,"0"-42"-16,-21 42 16,21 21-1,0 0-15,0 0 0,0 21 16,0-20-16,0 20 16,0 0-16,-22 22 0,22-22 0,0 0 15,0 1-15,0 20 0,0-20 16,-21-1-16,21-21 0,-21 21 0,21 1 15,0-1-15,-21-21 0,0 0 0,21 22 16,-21-22-16,21 0 0,0 0 16,0 0-16,-22-21 15,22-21 17,0 0-32,0 0 0,0 0 15,0 0-15,0-1 0,0 1 0,22-21 16,-22 21-16,21 0 0,-21-22 15,21 22-15,0 0 0,0 0 16,22-22-16,-22 22 0,0 21 0,21-21 16,-21 0-16,22 21 0,-22 0 15,21 0-15,-21 0 0,22 0 0,-22 0 16,0 21-16,0 0 0,-21 0 0,0 1 16,21-1-16,-21 0 0,0 21 15,0-21-15,0 1 0,0-1 0,0 0 16,-21 0-16,0 0 0,21 0 15,-21 1-15,0-1 0,0 0 0,21 0 16,0 0-16,-22-21 16,22-21 15,0 0-31</inkml:trace>
  <inkml:trace contextRef="#ctx0" brushRef="#br0" timeOffset="5748.34">10202 1461 0,'0'0'0,"-21"0"15,42 0 16,0 0-15,1 0-16,-1 0 0,0-22 16,0 1-16,0 21 0,0-21 15,1 21-15,-1-21 0,0 21 16,-21-21-16,0 0 0,0-1 16,0 1-16,-21 21 15,0 0 1,-1 0-16,1 0 0,0 0 15,0 21-15,0-21 16,0 22-16,-1 20 0,22-21 0,-21 0 16,21 0-16,-21 22 0,21-22 15,0 0-15,0 21 0,0-20 0,0-1 16,0 0-16,0 0 0,21 0 16,0 0-16,1-21 0,-1 0 15,0 0-15,0 0 0,0 0 0,0 0 16,1 0-16,-1 0 0,21 0 15,-21 0-15,0 0 0,1-21 0,-1 0 16,0 21-16,0-21 0,0 21 0,0-21 16</inkml:trace>
  <inkml:trace contextRef="#ctx0" brushRef="#br0" timeOffset="6148.11">10647 1418 0,'0'-21'16,"0"0"-16,0 0 15,21 21 1,0 0-16,-21-21 0,21 21 16,0 0-16,1 0 0,-1 0 15,0 0-15,21 21 0,-21-21 0,1 21 16,-1 0-16,0-21 0,-21 21 16,21 0-16,-21 1 0,0-1 15,0 0-15,0 0 0,0 21 0,0-20 16,0-1-16,0 0 15,-21 0-15,0 0 0,21 0 16,-21-21 0,21-21-1,0 0-15,0 0 16,0 0-16,0 0 16,0-1-16,21 1 0,0 0 0,-21-21 15,21 21-15,-21-1 0,0 1 16,21 0-16,0 0 0,1 21 0,-22-21 15,21 0-15,0 21 0,0 0 16,0-22-16,0 22 16,1 0-16,-1 0 0,0 0 15,0 0 1</inkml:trace>
  <inkml:trace contextRef="#ctx0" brushRef="#br0" timeOffset="6422.95">11430 1312 0,'-21'0'31,"0"22"-15,21-1-16,0 0 15,0 0-15,0 0 0,-22 0 0,22 1 16,0-1-16,-21 0 0,21 0 15,-21 0-15,21 0 0,0 1 16,0-1-16,0 0 0,21-21 47,0 0-47,1-21 16,-1 0-16,0-1 0</inkml:trace>
  <inkml:trace contextRef="#ctx0" brushRef="#br0" timeOffset="6759.77">11451 1016 0,'0'0'0,"-63"0"16,41 0 0,22 21-16,0 0 0,0 1 15,0-1 1,0 0-16,0 0 15,22-21-15,-1 0 0,0 0 0,0 0 16,0 0-16,0 0 16,-21-21-16,22 0 0,-22 0 15,0-1-15,0 1 16,0 0-16,0 0 0,0 0 16,-22 0-16,1 21 15,0 0-15,0 0 0,0 0 16,0 0-16,-1 21 15,22 0-15,-21 0 16,21 0-16,0 0 0,0 1 16,0-1-16,21-21 15,1 0-15</inkml:trace>
  <inkml:trace contextRef="#ctx0" brushRef="#br0" timeOffset="7099.58">11896 826 0,'0'0'0,"0"-22"0,-22 22 32,1 22-17,21-1-15,0 21 0,-21-21 16,0 22-16,0-1 0,21 0 15,-21 1-15,-1-1 0,22 21 0,-21-20 16,0-1-16,0 0 0,21-20 0,-21 20 16,21 0-16,-21 1 0,21-22 15,-22 21-15,22-21 0,0 0 0,0 1 16,0-1-16,0 0 0,0 0 16,22-21-1,-1 0-15,0 0 0,0 0 0,0 0 16,0-21-1,22 0-15,-22 0 0,0 21 0,0-22 16,0 1-16</inkml:trace>
  <inkml:trace contextRef="#ctx0" brushRef="#br0" timeOffset="7327.76">11684 1249 0,'21'0'32,"0"0"-32,0 0 15,1 0-15,-1 0 0,0-21 0,0 21 16,0 0-16,0 0 0,1 0 16,-1 0-16,0-21 0,0 21 0,0 0 15,0 0-15,-21-22 16,22 22-16</inkml:trace>
  <inkml:trace contextRef="#ctx0" brushRef="#br0" timeOffset="8123.16">12467 1397 0,'0'0'15,"21"-42"1,-21 21-16,0-1 0,0 1 0,0 0 15,-21 0-15,0 0 0,0 0 16,0-1-16,-1 1 0,1 21 16,0 0-16,-21-21 0,21 21 0,-1 0 15,1 0-15,-21 0 0,21 21 16,0 0-16,-22 1 0,22-1 16,0 0-16,-21 21 0,20-21 0,1 1 15,21 20-15,-21-21 0,21 21 16,-21-20-16,21-1 0,0 21 0,0-21 15,0 0-15,0 1 0,21-1 16,0 0-16,0-21 0,1 0 16,-1 0-16,0 0 0,21 0 0,-21 0 15,22 0-15,-22-21 0,21 0 16,1-1-16,-22 22 0,21-21 0,-21 0 16,0 0-16,22 0 0,-22 0 15,0-1-15,-21 1 0,0 0 16,21 0-16,-21 0 0,0 0 0,0-1 15,0 1-15,0 0 0,0 0 0,-21 21 32,0 0-32,0 21 15,21 0-15,-21 0 16,21 1-16,0-1 0,0 0 0,0 21 16,0-21-16,0 1 0,0-1 0,0 0 15,0 0-15,0 0 16,0 0-16,0 1 0,0-1 0,21-21 15,0 0-15,0 0 16,0 0-16,0 0 0,1 0 0,-1 0 16,0 0-16,0 0 0,21-21 0</inkml:trace>
  <inkml:trace contextRef="#ctx0" brushRef="#br0" timeOffset="9064.32">12848 1270 0,'0'0'15,"0"-21"-15,0 0 16,-21 21-16,0 0 16,21 21-16,-21 0 15,21 0-15,0 0 16,0 1-16,-22-1 0,22 0 0,0 0 16,0 21-16,-21-20 0,21-1 15,0 0-15,0 0 0,0 0 16,0 0-16,0 1 15,0-44 32,0 1-47,0 0 16,21 0-16,-21 0 0,22 0 16,-1-1-16,0 1 0,0 0 0,0 0 15,0-21-15,22 20 0,-22 1 16,21 0-16,-21 0 0,22 0 15,-22 0-15,21 21 0,-21 0 0,1 0 16,-1 0-16,0 0 0,0 0 0,0 0 16,0 21-16,-21 0 0,0 0 15,0 0-15,22 22 0,-22-22 0,0 0 16,0 0-16,21 21 0,-21-20 0,0-1 16,0 0-16,0 0 0,21-21 15,-21 21-15,21-21 0,0 0 16,-21 21-16,21-21 0,1 0 15,-1 0-15,0 0 0,0 0 16,0-21-16,0 0 16,1 0-16,-22 0 15,21 0-15,0-1 0,-21 1 16,21 0-16,0 0 0,-21 0 16,21 0-16,1-1 0,-1 1 0,-21 0 15,21 0-15,0 0 0,0 0 0,0 21 16,1 0-1,-22 21 1,0 0-16,0 0 16,0 0-1,0 0 1,0-42 31,0 0-32,0 0-15,0 0 16,0 0 0,-22 21-16,1 0 15,0 0-15,0 0 16,0 0-16,21 21 0,-21 0 16,21 0-16,-22 0 0,1 0 15,0 1-15,21-1 0,-21 21 16,21-21-16,-21 0 0,21 1 0,0 20 15,0-21-15,0 0 0,0 0 0,0 1 16,0-1-16,0 0 16,0 0-16,21-21 15,0 0-15,0 0 0,0 0 16,1 0-16,-1 0 0,0 0 16,0-21-16,0 0 0,0 21 0,1-21 15,20-1-15,-21 22 16</inkml:trace>
  <inkml:trace contextRef="#ctx0" brushRef="#br0" timeOffset="9484.08">14033 1397 0,'-21'0'0,"42"0"0,-42 21 0,42-21 31,1 0-31,-1 0 16,0 0-16,0 0 0,0 0 16,0 0-16,1 0 15,-1-21-15,0 21 0,-21-21 16,21 21-16,-21-21 0,21 21 0,-21-21 16,0-1-16,0 1 0,0 0 15,0 0-15,0 0 0,0 0 16,-21 21-16,0-22 0,0 22 15,0 0-15,-1 0 16,1 0-16,0 22 0,0-1 0,0-21 16,0 42-16,21-21 0,-22 0 15,1 1-15,0-1 0,21 21 0,-21-21 16,21 0-16,-21 1 0,21-1 0,0 21 16,0-21-16,0 0 0,0 1 15,0-1-15,0 0 16,21-21-16,0 0 15,0 0-15,0 0 16,1 0-16,-1 0 0,0 0 0</inkml:trace>
  <inkml:trace contextRef="#ctx0" brushRef="#br0" timeOffset="10003.79">14838 1249 0,'0'0'0,"0"-21"16,0 0 0,-21-1-16,-1 22 15,1 0-15,0 0 0,0 0 16,0 0-16,0 22 0,-1-22 16,1 21-16,0 0 0,0-21 0,0 21 15,21 0-15,-21-21 0,21 21 0,-22 1 16,22-1-16,0 0 15,0 0-15,0 0 0,0 0 16,22-21 0,-1 22-16,0-22 0,0 0 15,0 0-15,0 0 0,1 0 0,-1 21 16,0-21-16,0 0 16,0 0-16,0 0 0,1 0 0,-1 0 15,0 21-15,0-21 16,-21 21-16,0 0 15,0 0 1,-21-21-16,0 0 0,0 22 16,-1-22-16,1 0 0,0 21 15,0-21-15,0 0 0,0 0 0,-1 21 16,1-21-16,0 0 0,-21 0 16,21 0-16,-1 0 0,1 0 0,0 0 15,0 0-15,0 0 0,0 0 0,-1 0 16,1 0-16,0 0 15,0 0 1,21-21 0,0 0-1</inkml:trace>
  <inkml:trace contextRef="#ctx0" brushRef="#br0" timeOffset="10703.4">15875 1334 0,'0'0'0,"0"-22"15,-21 22 1,21-21-16,-21 21 16,21-21-16,-22 21 0,22-21 0,0 0 15,-21 0 1,21-1-16,0 1 0,0 0 16,0 0-16,0 0 15,0 0-15,21-1 0,-21 1 0,22 0 16,-1 0-16,0 21 0,0-21 15,21 0-15,-20 21 0,-1 0 0,21-22 16,-21 22-16,22 0 0,-22 0 0,21 0 16,-21 0-16,0 0 0,1 22 15,-1-1-15,0 0 0,-21 0 0,21 21 16,-21-20-16,0 20 0,0-21 16,-21 21-16,0 1 0,0-22 0,-1 21 15,1-21-15,0 22 0,-21-22 16,21 0-16,-1 0 0,-20 0 15,21 1-15,0-1 0,0 0 0,-1 0 16,1 0-16,21 0 16,-21-21-16,21 22 0,-21-22 0,0 21 15,21 0-15,21-21 63,0 0-63</inkml:trace>
  <inkml:trace contextRef="#ctx0" brushRef="#br0" timeOffset="11167.13">15854 2053 0,'0'0'0,"0"21"16,21-21-1,0 0-15,0 0 16,0 0 0,-21-21-1,0 0-15,0 0 16,0 0-16,0 0 15,-21-1-15,0 22 16,0 0-16,0 0 16,21 22-1,-21-1-15,21 0 16,0 0-16,0 0 16,0 0-1,21-21-15,0 0 31,0 0-15,-21-21 15,0 0-15,-21 21 0</inkml:trace>
  <inkml:trace contextRef="#ctx0" brushRef="#br0" timeOffset="12632.68">910 3006 0,'-21'0'15,"21"-21"-15,-21 21 16,0 0 15,21 21-31,0 0 16,0 0-16,0 0 0,0 0 15,0 1-15,0-1 16,21 0-16,0-21 16,0 0-16,21 0 0,-20 0 15,20 0-15,-21 0 0,21 0 16,1-21-16,-22 21 0,21-21 0,1-1 15,-22 1-15,21 0 0,-21 0 16,0 21-16,1-21 0,-1 0 0,0-1 16,-21 1-16,0 0 15,0 0-15,0 0 0,0 0 16,-21-1-16,0 1 0,-1 21 16,22-21-16,-21 21 0,0 0 0,0 0 15,21 21 1,-21 0-16,21 22 15,-21-22-15,21 0 0,0 21 0,0 1 16,0-1-16,0 0 0,0 1 16,0 20-16,0-20 0,0 20 0,0 1 15,0-22-15,0 21 0,0-20 16,21 20-16,-21-20 0,0-1 16,0 0-16,0 1 0,0-22 0,0 21 15,0-21-15,0 0 0,0 1 16,0-1-16,-21 0 0,-1 0 15,1-21-15,0 0 0,0 0 16,0 0-16,0 0 0,-1 0 0,1 0 16,0 0-16,0-21 0,-21 21 15,20-21-15,1 0 0,-21-1 0,21 1 16,0 0-16,-22 0 0,22 0 16,0 21-16,0-21 0,0-1 0,-1 22 15,1 0-15,21-21 0,-21 21 16,42 0-1,0 0 1,1 0-16,20 0 0,-21 0 16,21 0-16,1 0 0,-22 0 0,21 0 15,22 0-15</inkml:trace>
  <inkml:trace contextRef="#ctx0" brushRef="#br0" timeOffset="13168.37">1651 3450 0,'0'0'16,"0"-21"-16,-21 0 15,21 0-15,-21 21 16,21 21 0,0 0-1,0 0-15,-22 0 0,22 22 16,0-22-16,0 0 0,0 0 0,0 22 15,0-22-15,0 0 0,0 0 16,-21 21-16,21-20 0,0-1 0,-21-21 16,21 21-16,0 0 0,0-42 62,0 0-62,0 0 0,0-1 16,0 1-16,0 0 0,0 0 0,21-21 15,0 20-15,-21-20 0,22 21 16,-1-21-16,0-1 0,0 1 0,0 21 16,22 0-16,-22-22 0,0 22 15,21 21-15,-21 0 0,1 0 0,-1 0 16,0 0-16,0 21 0,0 0 16,0 22-16,-21-22 0,0 21 0,0-21 15,0 22-15,0-1 0,0-21 16,0 22-16,0-22 0,0 21 0,0-21 15,0 0-15,0 1 16,0-1-16,-21 0 0,21 0 16,0-42 15,0 0-15,0 0-16</inkml:trace>
  <inkml:trace contextRef="#ctx0" brushRef="#br0" timeOffset="13716.06">2222 2900 0,'0'0'0,"-21"0"15,21 21 1,0 0-16,0 22 0,0-22 15,0 21-15,0 0 0,0 1 16,0-1-16,0 22 0,0-22 0,0 0 16,0 22-16,0-22 0,0 0 15,0-20-15,0 20 0,0 0 0,0-21 16,0 1-16,0-1 0,0 0 16,-21 0-16,21 0 0,0 0 15,-21-21 1,0 0-1,21-21 1,0 0-16,0 0 0,0 0 16,0 0-16,21-1 0,0 1 15,-21-21-15,21 21 0,0-22 0,1 1 16,20 21-16,-21-21 0,21 20 16,-20 1-16,20 0 0,-21 0 0,21 0 15,-20 21-15,20 0 0,-21 0 16,0 21-16,0 0 0,1 0 15,-1 0-15,-21 22 0,0-22 0,0 21 16,0-21-16,0 22 0,0-22 16,0 0-16,0 21 0,0-20 0,0-1 15,0 0-15,-21 0 0,-1 0 16,22 0-16,-21 1 0,0-1 16,21 0-1,0-42 16</inkml:trace>
  <inkml:trace contextRef="#ctx0" brushRef="#br0" timeOffset="14424.21">2963 3535 0,'0'21'0,"21"-21"32,1 0-32,-1 0 15,21 0 1,-21-21-16,0 21 0,-21-21 0,22 21 16,-1-21-16,0-1 0,0 22 15,-21-21-15,0 0 0,0 0 16,0 0-16,0 0 15,0-1-15,-21 22 16,0 0-16,0 0 0,-1 0 16,1 0-16,0 22 0,0-22 15,21 21-15,-21 0 0,21 0 16,-21 0-16,21 0 0,-22 22 16,22-22-16,0 0 0,0 0 0,0 22 15,0-22-15,0 0 0,0 0 16,0 0-16,22 0 0,-1 1 15,0-22-15,-21 21 0,21-21 16,0 0-16,0 0 0,1 0 16,-1 0-16,0 0 15,0 0-15,0 0 0,0 0 16,1-21-16,-1-1 0,0 22 16,-21-21-16,21 0 0,0 0 15</inkml:trace>
  <inkml:trace contextRef="#ctx0" brushRef="#br0" timeOffset="14847.51">3450 3429 0,'0'0'0,"-21"-42"16,21 21-16,0-1 16,0 1-1,21 21-15,0 0 16,0 0-16,1 0 0,-1 0 15,0 0-15,0 0 0,0 21 0,22-21 16,-22 22-16,0-1 0,0 0 16,0 0-16,0 21 0,1-20 0,-22-1 15,0 21-15,0-21 0,0 0 16,0 1-16,0-1 0,0 0 0,0 0 16,0 0-16,0 0 0,-22 1 0,22-1 15,-21-21 1,21-21 15,0-1-31,0 1 0,21 0 16,-21-21-16,22 21 0,-22-1 15,21 1-15,-21-21 0,21 21 0,-21-22 16,21 22-16,0 0 0,-21-21 16,21 21-16,-21-1 0,22 22 15,-22-21-15,21 0 0,0 21 16,0 0-1,0 0-15,-21 21 16</inkml:trace>
  <inkml:trace contextRef="#ctx0" brushRef="#br0" timeOffset="15155.84">4212 3344 0,'0'0'0,"0"-21"16,0 42 0,0 1-1,0-1-15,0 0 16,-21 21-16,21-21 0,0 1 0,0-1 16,0 21-16,0-21 0,0 0 0,0 1 15,-21 20-15,21-21 16,0 0-16,0 0 0,0 1 15,0-44 17,21 1-17,-21 0-15,21 0 16,-21 0-16,0 0 0,0-1 0</inkml:trace>
  <inkml:trace contextRef="#ctx0" brushRef="#br0" timeOffset="15531.63">4170 3006 0,'0'0'0,"-21"0"0,21 21 15,0 0 1,0 0-16,0 0 0,0 22 0,0-22 16,0 0-16,0 0 0,21 0 15,-21 1-15,21-22 0,0 0 16,0 0-16,0 0 15,-21-22-15,22 1 16,-22 0-16,21 0 0,-21 0 0,0 0 16,0-1-16,0 1 15,0 0-15,0 0 0,0-21 0,-21 20 16,21 1-16,-22 0 0,1 21 16,0-21-16,0 21 0,21-21 0,-21 21 15,0 0-15,-1 0 0,1 21 0,21 0 16,-21 0-16,0 0 15,0 1-15,21 20 0,0-21 0,0 0 16,0 22-16,0-22 0,0 0 16,0 0-16,0 0 0,0 0 0,21 1 15,0-22-15,0 0 0,0 0 16,1 0-16,20 0 0</inkml:trace>
  <inkml:trace contextRef="#ctx0" brushRef="#br0" timeOffset="16555.16">4741 2667 0,'0'0'0,"0"-21"16,0 0 0,-21 21-16,0 21 15,21 0-15,0 0 0,-21 22 16,21-22-16,-21 0 0,21 21 15,-22 1-15,22-1 0,0 0 0,-21 1 16,0-1-16,0 0 0,0 22 0,21-22 16,-21 22-16,21-22 15,-22 21-15,22-20 0,0-1 0,0 0 16,0 1-16,0-22 0,0 0 16,0 21-16,0-20 0,0-1 0,0 0 15,22-21-15,-1 21 0,0-21 16,0 0-16,0 0 15,0 0-15,1 0 0,-1 0 0,0-21 16,21 0-16,-21 21 0,1-21 0,-1-1 16,21 1-16,-21-21 0,0 21 15,1 0-15,-1-22 0,0 22 0,0-21 16,-21 21-16,0-1 0,21 1 16,-21 0-16,0 0 0,0 0 15,0 0-15,0 42 31,0 0-31,0 0 0,0 0 0,-21 0 16,21 1-16,-21-1 0,21 0 16,0 0-16,0 21 0,0-20 0,0-1 15,0 0-15,0 0 0,0 0 16,21 0-16,0-21 0,0 22 16,1-22-16,-1 0 0,0 0 15,0 0-15,21 0 0,-20 0 0,20 0 16,-21-22-16,21 22 15,-20-21-15,-1 21 0,21-21 0,-21 0 16,0 0-16,-21 0 0,22-1 16,-22 1-16,21 0 0,-21 0 0,0 0 15,0 0-15,0-1 0,0 1 16,0 42 15,-21 1-31,21-1 0,0 0 16,0 0-16,0 21 0,-22-20 15,22-1-15,0 0 0,-21 0 0,21 0 16,0 0-16,0 1 0,0-1 16,0 0-16,0 0 15,-21-21-15,21-21 47,0 0-47,0 0 16,0-1-16,0 1 0,0 0 15,21 0-15,0-21 0,1 20 0,-1-20 16,0 21-16,0-21 0,0 20 16,22-20-16,-22 21 0,21 0 0,0 0 15,-20-1-15,20 1 0,0 21 0,1 0 16,-22 0-16,21 0 0,-21 21 16,0 1-16,1-1 0,-22 0 15,0 0-15,0 0 0,0 0 0,0 1 16,0-1-16,0 21 0,0-21 15,0 0-15,0 1 0,0-1 0,0 0 16,0 0-16,-22 0 0,22 0 16,-21 1-16,21-1 0,-21 0 15,42-42 32</inkml:trace>
  <inkml:trace contextRef="#ctx0" brushRef="#br0" timeOffset="17303.75">6562 3281 0,'0'0'0,"0"-21"0,0-22 16,-22 22-16,1 0 15,0 21-15,0 0 0,0 0 0,0 0 16,-1 0-16,1 0 0,-21 0 16,21 21-16,-22 0 0,22 1 0,-21 20 15,21-21-15,0 21 0,-1-20 16,1-1-16,0 21 0,21-21 16,-21 22-16,21-22 0,0 0 0,0 0 15,0 0-15,0 0 16,21 1-16,0-22 0,0 0 0,1 0 15,20 0-15,-21 0 0,0 0 0,0 0 16,1 0-16,20 0 0,-21-22 16,0 22-16,0-21 0,1 0 0,-1 21 15,0-21-15,0 0 0,0 0 0,0-1 16,1 1-16,-22 0 16,21 0-16,-21 0 0,21 0 0,-21-1 15,0 1-15,0 0 16,0 42 31,0 0-47,0 1 0,0-1 0,0 0 15,0 21-15,0-21 0,0 1 0,0 20 16,0-21-16,0 21 0,0 1 16,-21-1-16,21 0 0,-21 1 0,-1-1 15,22 22-15,0-1 0,0 1 16,-21-1-16,0 1 0,21-1 15,-21 22-15,21-22 0,0 1 0,-21-1 16,21 22-16,-21-22 0,21 1 0,-22 21 16,22-22-16,0 1 0,0-1 15,0 1-15,-21-1 0,21-21 0,-21 1 16,21 20-16,-21-42 0,21 22 0,-21-1 16,0-21-16,-1 0 0,22 22 0,-21-22 15,0-21-15,-21 21 0,21 0 16,-1-21-16,1 21 0,0-21 15,0 0-15,0 0 0,0 0 16,-1 0-16,22-21 16,0 0-16,0 0 15,0 0-15,0 0 0,0-1 16,0-20-16,0 21 0,0-21 0,0 20 16,0-20-16,0 0 0,0-1 0,0 1 15,0-21-15</inkml:trace>
  <inkml:trace contextRef="#ctx0" brushRef="#br0" timeOffset="17623.09">5440 2985 0,'0'-22'16,"-21"22"46,21 22-46,-22-22 0,1 0-16,0 0 0</inkml:trace>
  <inkml:trace contextRef="#ctx0" brushRef="#br0" timeOffset="17839.96">4593 3217 0,'0'0'16,"-21"0"-16,21 22 16,21-22 15,0 0-31,0 0 0,1 0 16,-1 0-16,0 0 0,0 0 0,0 0 15,0 0-15,22 0 0,-22 0 16,0 0-16,21 0 0,-20 0 0,-1 0 15,0 0-15,21 0 0</inkml:trace>
  <inkml:trace contextRef="#ctx0" brushRef="#br0" timeOffset="18503.47">8636 2752 0,'0'0'0,"0"-21"0,0-1 0,0 1 15,-21 0-15,0 0 16,-1 21-16,1 0 0,0 21 15,0 0-15,21 22 16,-21-22-16,21 21 0,-21 0 0,-1 22 16,22-22-16,-21 22 0,0-1 0,21 1 15,-21-1-15,0 1 0,21-1 16,-21-20-16,-1 20 0,22-21 0,-21 1 16,21-1-16,0-21 0,0 0 15,0 1-15,-21-1 0,21 0 16,0-42 15,0 0-31,-21 21 16,21-22-16,0-20 0,0 21 0,-21 0 15</inkml:trace>
  <inkml:trace contextRef="#ctx0" brushRef="#br0" timeOffset="19236.06">7810 3217 0,'0'0'0,"-21"0"15,21 22 1,21-22 0,1 0-1,-1 21-15,21-21 0,-21 0 0,22 0 16,-22 0-16,21 0 0,0 0 0,1-21 16,20 21-16,-20-22 0,-1 1 15,21 21-15,1-21 0,-22 0 0,22 0 16,-1 0-16,1-1 0,-22 1 15,22 0-15,-22 0 0,0-21 0,1 20 16,-1 1-16,-21 0 0,0 0 0,0-21 16,-21 20-16,22 1 15,-22 0-15,0-21 0,0 21 0,0-1 16,0 1-16,-22 21 16,1 0-16,0 0 15,0 21-15,21 1 16,-21 20-16,21-21 0,0 21 15,0 1-15,-21-1 0,21 0 0,-22 1 16,1-1-16,21 0 0,-21 1 16,0-1-16,21 0 0,0 1 0,-21-1 15,0 0-15,21-20 0,-22 20 0,22-21 16,0 0-16,-21 0 0,21 1 16,-21-1-16,21 0 0,-21 0 15,21 0-15,0-42 31,0 0-15,0 0-16,0 0 0,0-1 0,0 1 16,0 0-16,21-21 0,0 21 15,0-22-15,1 1 0,-1 21 0,0-22 16,0 22-16,21 0 0,-20 0 0,20 0 16,0 0-16,-21 21 15,22 0-15,-22 0 0,0 0 0,21 0 0,-20 0 16,-1 0-16,0 21 0,0 0 15,-21 0-15,21 21 0,-21-20 16,0 20-16,0-21 0,0 21 0,0-20 16,0 20-16,0-21 0,-21 0 15,0 22-15,0-22 0,21 0 0,-21 0 16,21 0-16,-22 0 0,22 1 0,-21-22 16,21 21-16,0-42 46,0-1-46,21 22 0,-21-21 16,0 0-16,22 0 0,-1 0 0</inkml:trace>
  <inkml:trace contextRef="#ctx0" brushRef="#br0" timeOffset="19659.82">9313 3366 0,'0'21'16,"21"-21"0,1 0-16,-1 0 15,0 0-15,0-21 0,0 21 0,22-22 16,-22 22-16,0-21 0,21 0 0,-21 21 16,22-21-16,-22 0 0,21 21 15,-21-21-15,1-1 0,-1 22 16,0-21-16,-21 0 0,21 21 0,-21-21 15,0 0 1,-21 21-16,0 0 0,0 0 0,-1 0 16,-20 0-16,21 0 0,0 0 15,-22 0-15,22 0 0,-21 21 0,21 21 16,0-21-16,-1 1 0,-20 20 0,21 0 16,21-21-16,-21 22 0,21-1 15,-21-21-15,21 22 0,0-22 0,0 0 16,0 0-16,0 0 0,0 0 15,21-21-15,0 22 0,0-22 16,0 21-16,0-21 0,1 0 0,-1 0 16,0 0-16,0 0 0,0 0 0,22 0 15,-22-21-15,0-1 0,0 22 16,0-21-16,0 0 0,1 21 0,-1-21 16</inkml:trace>
  <inkml:trace contextRef="#ctx0" brushRef="#br0" timeOffset="20339.41">11176 3112 0,'0'0'0,"0"-22"0,0 1 0,0-42 15,0 42 1,0-1-16,0 1 15,0 0-15,-21 21 16,21-21-16,-21 21 0,-1 21 31,22 0-31,-21 22 0,21-22 0,-21 42 16,21-20-16,-21 20 0,21 1 16,0-1-16,-21 1 0,0-1 0,-1 22 15,22-22-15,-21 22 0,0-22 0,21 1 16,-21 21-16,0-1 0,0-20 0,21 20 15,-22-20-15,1 21 0,0-22 16,21 1-16,-21 20 0,0-41 0,21 20 16,-21 1-16,21-22 0,-22 0 15,1 1-15,21-22 0,0 21 16,0-21-16,-21 0 0,21 1 0,0-44 31,0 1-31,0 0 0,0 0 16,0 0-16,0-22 0,0 1 15,0 0-15,0-1 0</inkml:trace>
  <inkml:trace contextRef="#ctx0" brushRef="#br0" timeOffset="20704.22">10583 3069 0,'0'0'0,"0"-21"0,0 0 0,0 0 0,64-22 16,-43 22-16,21 0 15,1 0-15,-1 21 0,21-21 0,-20 0 16,20 21-16,-20 0 0,-1 0 0,21 0 16,-20 0-16,-22 21 0,21 0 15,-21 0-15,1 0 0,-1 0 16,0 22-16,-21-22 0,0 21 0,0-21 15,0 22-15,-21-1 0,0-21 16,-22 22-16,22-1 0,0-21 0,-21 0 16,-1 22-16,22-22 0,0 0 15,-21 0-15,20-21 0,1 21 0,0-21 16,21-21 15,21 21-15,0-21-16,1 21 0,-1-21 0</inkml:trace>
  <inkml:trace contextRef="#ctx0" brushRef="#br0" timeOffset="21171.95">11366 3069 0,'43'-42'16,"-43"21"-16,21 21 0,0 0 16,0-21-16,0 21 15,1 0-15,-1 0 0,0 0 16,0 0-16,0 0 0,0 21 16,1 0-16,-1 0 0,0 0 15,0 0-15,0 1 0,-21-1 16,0 21-16,21-21 0,-21 22 0,0-22 15,0 21-15,0-21 0,0 0 16,0 1-16,0-1 0,-21 0 0,0 0 16,21 0-16,-21-21 0,0 0 15,0 0 1,21-21 0,0 0-16,0 0 0,0 0 15,0-22-15,21 22 0,-21 0 16,21-21-16,0 20 0,-21-20 0,21 21 15,0-21-15,1 20 0,-1 1 16,0 0-16,-21 0 0,21 0 16,0 0-16,0-1 0,1 22 0,-1-21 15,0 21-15,0-21 32,0 21-32</inkml:trace>
  <inkml:trace contextRef="#ctx0" brushRef="#br0" timeOffset="21823.58">12361 3027 0,'0'0'0,"0"-21"15,21 21-15,-21-21 0,0-1 16,0 1-1,-21 21-15,0 0 16,0 0-16,0 0 16,0 0-16,-1 21 0,1-21 15,21 22-15,-21-1 0,0 0 0,0 0 16,21 21-16,0-20 0,0 20 16,-21-21-16,21 21 0,-22 1 0,22-22 15,0 21-15,0-21 0,0 1 0,0 20 16,0-21-16,0 0 15,0 0-15,22 1 0,-1-22 16,0 0-16,0 0 0,0 0 0,0 0 16,22 0-16,-22 0 0,21 0 15,1 0-15,-1-22 0,-21 1 0,21 0 16,-20 0-16,20 0 0,-21 0 16,0-1-16,0 1 0,1 0 0,-22-21 15,0 21-15,0-22 0,0 22 0,0-21 16,-22 21-16,1-1 0,0 1 15,0 0-15,0 0 0,0 0 0,-1 21 16,-20 0-16,21 0 0,0 0 0,0 0 16,-1 0-16,1 0 15,0 0-15,0 21 16,21 0-16,0 0 0,0 0 16,0 1-16,21-1 15,0 0-15,0-21 0,1 0 16,20 21-16,-21-21 0</inkml:trace>
  <inkml:trace contextRef="#ctx0" brushRef="#br0" timeOffset="22219.87">12912 2985 0,'0'0'15,"-22"0"-15,1 0 16,0 21 0,21 0-16,0 0 0,0 0 0,0 22 15,-21-1-15,21 0 0,-21 1 16,21-1-16,0 0 0,0 1 0,0 20 16,-21-21-16,21 1 0,-22 20 0,22-20 15,0-1-15,0 21 16,-21-20-16,0 20 0,0-20 0,21 20 15,-21 1-15,0-1 0,21 22 0,-22-22 16,1 1-16,21-22 0,-21 22 16,0-22-16,21 21 0,-21-20 0,21-1 15,-21 0-15,-1-20 0,22 20 0,0-21 16,0 0-16,0 0 0,0-42 47,0 0-47,0-21 0,22 21 0,-22-22 15,21 1-15,0 0 0</inkml:trace>
  <inkml:trace contextRef="#ctx0" brushRef="#br0" timeOffset="22587.66">12869 3090 0,'0'0'0,"0"-21"0,0 0 0,-21 0 15,21-43 1,0 43-16,21 21 16,22-21-16,-22 21 0,0-21 15,21 21-15,-21 0 0,22 0 16,-22 0-16,21 0 0,1 0 16,-22 21-16,21 0 0,-21 0 0,0 1 15,1-1-15,-1 21 0,0-21 0,-21 0 16,0 22-16,0-22 0,0 21 15,0-21-15,-21 22 0,0-22 0,-22 21 16,22-21-16,-21 1 0,-1-1 16,1 0-16,21 0 0,-21-21 0,20 21 15,1-21-15,-21 0 0,21 0 16,0 0-16,42-21 31,0 21-15,0-21-16,0 21 0,0-21 15,22 0-15,-22 21 0</inkml:trace>
  <inkml:trace contextRef="#ctx0" brushRef="#br0" timeOffset="22955.31">13314 3302 0,'21'0'15,"0"0"-15,0 0 16,0 0-16,1-21 0,-1 0 15,0 21-15,21-21 0,-21-1 16,1 22-16,-1-21 0,21 0 0,-21 0 16,0 0-16,1 21 0,-1-21 15,0-1-15,0 1 0,0 0 16,0 0-16,-21 0 0,0 0 16,-21 21-1,0 0-15,0 0 16,0 0-16,0 0 0,-1 21 0,1 0 15,0-21-15,0 21 0,0 0 0,0 0 16,-1 22-16,22-22 0,0 0 16,0 21-16,0-20 0,0-1 0,0 0 15,0 0-15,0 0 0,0 0 16,22 1-16,-1-1 0,0-21 0,0 21 16,0-21-16,0 0 0,1 0 15,-1 0-15,0 0 0,0 0 16,0 0-16,22 0 0,-22 0 0,0 0 15</inkml:trace>
  <inkml:trace contextRef="#ctx0" brushRef="#br0" timeOffset="23365.08">14012 3112 0,'0'0'0,"0"-22"0,0 1 15,0 0 1,0 0-16,21 0 0,1 21 15,20-21-15,-21 21 16,0 0-16,0 0 0,22 0 16,-22 0-16,0 0 0,21 21 0,-20 0 15,-1 0-15,0 0 0,0 0 0,-21 22 16,0-22-16,0 21 0,0-21 16,0 22-16,0-22 0,0 0 0,0 0 15,0 0-15,-21 1 0,0-1 16,21 0-16,-21-21 0,-1 0 15,22-21 17,0 0-32,0-1 0,0 1 15,0 0-15,0 0 0,22 0 16,-22 0-16,21-22 0,-21 22 16,0 0-16,21-21 0,0 20 0,-21 1 15,21 0-15,0 0 0,-21 0 0,22 0 16,-1-1-16,0 22 0,-21-21 15,21 21-15,0 0 0,0 0 16</inkml:trace>
  <inkml:trace contextRef="#ctx0" brushRef="#br0" timeOffset="24536.41">14922 2519 0,'0'0'0,"0"-21"0,0 0 16,0 42 0,-21 0-1,21 0-15,-21 0 0,0 22 16,21-22-16,-21 21 0,0 22 0,21-22 15,-22 0-15,1 1 0,0 20 16,21-21-16,-21 1 0,21-1 0,-21 0 16,21 1-16,-21-22 0,21 21 15,0-21-15,0 22 0,0-22 0,0 0 16,0 0-16,0 0 0,0 1 0,21-22 16,0 21-16,0-21 15,0 0-15,0 0 0,1 0 0,20 0 16,-21 0-16,0-21 0,0-1 0,1 22 15,-1-21-15,21 0 0,-21 0 16,0 0-16,1 0 0,-22-1 0,21 1 16,0-21-16,-21 21 0,0 0 0,21-1 15,-21 1-15,0 0 0,0 0 16,0 0-16,0 42 47,0 0-47,0 0 0,-21 0 15,21 1-15,0-1 0,0 0 0,0 21 16,0-21-16,-21 1 0,21-1 16,0 0-16,0 0 0,0 0 0,0 0 15,0 1-15,21-1 0,0-21 16,0 0-16,0 21 0,1-21 16,20 0-16,-21 0 0,21 0 0,1 0 15,-22 0-15,21 0 0,-21 0 16,1-21-16,20 0 0,-21 21 15,0-22-15,0 1 0,1 0 0,-1 0 16,0-21-16,0 20 0,-21 1 0,21-21 16,-21 21-16,0 0 0,0-1 15,0 1-15,0 0 0,0 0 16,-21 21 0,0 0-16,0 0 15,21 21-15,-21-21 0,-1 21 0,22 0 16,-21-21-16,21 22 0,0-1 15,0 0-15,0 0 0,0 0 16,0 0-16,0 1 0,0-1 0,0 0 16,0 0-16,0 0 0,21 0 15,1-21-15,-1 22 0,0-22 16,0 0-16,0 0 0,0 0 0,1 0 16,-1 0-16,0 0 0,0 0 15,0 0-15,0 0 0,1 0 0,20 0 16,-21-22-16,0 1 0,0 0 0,1 0 15,-1 0-15,21 0 0,-21-1 16,0 1-16,1-21 0,-1 21 16,0 0-16,0-22 0,0 22 0,0 0 15,-21 0-15,0 0 0,0-1 16,0 1-16,0 0 0,-21 21 31,0 0-31,0 21 16,21 0-16,0 1 0,0-1 0,0 0 15,-21 0-15,21 0 0,0 0 16,0 1-16,0-1 0,0 0 0,0 0 16,0 0-16,0 0 0,0 1 0,0-1 15,0 0-15,0 0 0,21 0 16,-21 0-16,0 1 0,0-1 16,0 0-16,0 0 31,-21-21 0,0 0-31,-1 0 16,22-21-1,-21 0 1,21 0-16,0-1 16</inkml:trace>
  <inkml:trace contextRef="#ctx0" brushRef="#br0" timeOffset="24755.47">15896 2625 0,'0'0'0,"-21"0"0,0-21 15,0 21-15,21-22 0,-22 22 16,1 0-1,0 0 32</inkml:trace>
  <inkml:trace contextRef="#ctx0" brushRef="#br0" timeOffset="24944.37">14563 2752 0,'0'0'0,"21"0"32,0 0-17,0 0-15,21 0 0,-20 0 16,-1-21-16</inkml:trace>
  <inkml:trace contextRef="#ctx0" brushRef="#br0" timeOffset="27271.24">17145 3302 0,'0'0'0,"63"0"16,-41-21-16,20 21 0,-21-21 15,21 0-15,1-1 0,-1 1 16,0 0-16,1 0 0,-1-21 0,0 20 16,1 1-16,-1-21 0,0 21 0,-20-22 15,-1 22-15,0-21 0,0 21 16,-21-22-16,0 22 0,0 0 0,0-21 16,0 21-16,0-22 0,0 22 15,-21 0-15,0 0 0,0 0 16,-1-1-16,1 1 0,0 0 0,0 21 15,0 0-15,0 0 16,-1 0-16,1 0 0,0 0 0,0 21 16,0 0-16,0 22 0,-1-1 15,-20-21-15,21 22 0,0 20 0,0-21 16,-22 22-16,22-22 0,0 22 0,0-1 16,0 22-16,-1-22 0,22 1 15,-21 21-15,21-22 0,-21 1 0,0 20 16,0-20-16,21-1 0,-21 22 0,-1-22 15,1 22-15,0 0 0,0-1 16,0 1-16,0 0 0,-1-1 0,-20 1 16,21 0-16,-21-22 0,20 22 15,1-22-15,-21 22 0,21-21 16,0-22-16,-1 21 0,22-20 0,0-1 16,0 0-16,0-20 0,0-1 0,0 0 15,22-21-15,-1 0 0,0 0 16,0 0-16,0-21 0,22 0 15,-22-1-15,21 1 0,0-21 0,1 0 16,-1 20-16,0-41 0,1 21 0,-1-1 16,-21 1-16,22-22 0,-1 1 15,-21-1-15,21 1 0,-20-1 0,-1 1 16,0-22-16,-21 22 0,0-22 0,0 22 16,0-22-16,-42 21 0,20 22 15,-20-21-15,0 20 0,-1 1 16,1 0-16,-21-1 0,20 22 0,-20 0 15,20 0-15,1 0 0,0 21 16,-1 0-16,22-22 0,0 22 0,0 0 16,42 0 15,0-21-31,0 21 0,1 0 0,-1-21 16,21 21-16,-21-21 0,22 21 15,-1-21-15,0 0 0,1 21 16,-1-22-16,21 1 0,-20 0 0,-1 0 0,0 0 15,1 0-15,-22-1 16,21 1-16,-21 0 0,-21 0 0,0 0 16,0 0-16,0-1 15,0 1-15,0 42 47,0 1-47,0-1 0,0 0 16,0 21-16,0-21 0,0 1 15,0-1-15,0 0 0,0 0 0,0 0 16,22 0-16,-1-21 16,0 0-16,0 0 0,0 0 15,0 0-15,1 0 0,-1 0 16,0 0-16,0 0 0,21-21 16,-20 21-16,-1-21 0,0 0 15,0 21-15,0-21 0,0 0 0,-21-1 16,22 1-16,-1 0 0,-21 0 15,0 0-15,21 0 0,0-1 0,-21 1 16,21 0-16,-21 0 16,0 42-1,0 0 1,0 0-16,0 1 16,0-1-16,0 0 0,0 0 0,0 0 0,0 0 15,0 1-15,0-1 0,0 0 16,0 0-16,0 0 0,0 0 15,21-21 1,1 0-16,-1 0 16,0 0-16,0 0 0,0 0 15,-21-21-15,21 21 0,-21-21 16,0 0-16,0 0 16,0 0-16,0-1 0,0 1 15,-21 0-15,0 21 0,0-21 16,0 0-16,0 0 0,-1 21 15,22-22-15,-21 22 0,0 0 16,21-21-16,0 0 16,0 0-1,21 21-15,0 0 16,1-21-16,-1 21 0,0 0 0,21-21 16,-21 21-16,1 0 0,20 0 0,-21 0 15,21-22-15,-20 22 0,20 0 16,-21 0-16,21 0 0,-20 22 0,-1-22 15,0 21-15,0 0 0,-21 0 16,21 0-16,-21 0 0,0 1 16,0-1-16,21 0 0,-21 0 15,0 0-15,0 0 0,0 1 16,0-1-16,0 0 0,0 0 16,-21 0-1,0-21-15,0 0 16,0 0 15,21-21-31,0 0 0,0 0 16,0 0-16,0-1 0,0 1 0,21 0 15,0 0-15,0 0 0,-21 0 16,21-1-16,1 1 0,-1 0 0,0 0 16,0 21-16,0 0 15,0 0-15,1 0 0,-1 0 16,0 0-16,0 0 0,0 21 0,0 0 15,-21 0-15,0 1 0,22-1 16,-22 0-16,21 0 0,-21 0 0,0 0 16,0 1-16,0-1 0,0 0 15,0 0-15,0 0 16,-21-21 0,-1 0-16,22-21 31,0 0-16,0 0-15,0 0 0,0-1 16,22 1-16,-1 0 0,-21 0 0,21-21 16,0 20-16,21 1 0,-20 0 15,-1 0-15,21 0 0,-21 0 0,0 21 16,22 0-16,-22 0 0,0 0 0,0 0 16,0 21-16,1 0 0,-1 0 15,-21 0-15,0 0 0,0 1 0,0-1 16,0 21-16,0-21 0,0 0 0,0 1 15,0-1-15,0 0 0,-21 0 16,21 0-16,-22-21 0,1 21 16,21 1-16,-21-22 15,0 0-15</inkml:trace>
  <inkml:trace contextRef="#ctx0" brushRef="#br0" timeOffset="28044.79">20235 2540 0,'0'0'0,"0"-21"0,0 0 0,0-22 0,0 1 15,0 21-15,0 0 16,0 0-16,0-1 0,0 1 15,-21 21-15,0 0 16,0 0-16,0 0 0,-1 0 16,1 21-16,-21 1 0,21-1 0,0 0 15,-22 21-15,22 1 0,-21-1 16,21 21-16,-1-20 0,-20 20 0,21 1 16,0-22-16,0 22 0,21-22 15,0 21-15,-22-20 0,22-1 0,0 0 16,0 1-16,0-1 0,0 0 0,22-20 15,-1-1-15,21 0 0,-21 0 16,22 0-16,-22 0 0,21-21 0,0 0 16,1 0-16,-1 0 0,0 0 15,1 0-15,-1 0 0,0-21 16,22 0-16,-22 0 0,1 0 0,-1 0 16,21-22-16,-41 22 0,20-21 15,0 21-15,-21-22 0,1 1 0,-22-22 16,0 22-16,0-21 0,0-1 15,0 1-15,0-1 0,-22 1 0,1-1 16,0 22-16,-21-22 0,-1 22 0,22 21 16,-21-22-16,0 22 0,-1 21 15,1 0-15,0 0 0,-1 0 0,1 0 16,0 0-16,-1 0 0,1 43 16,0-22-16,-1 21 0,1 0 0,0 1 15,20-1-15,1 22 0,0-22 16,0 21-16,21-20 0,-21-1 15,21 22-15,0-22 0,0 0 0,0 1 16,0-1-16,21 0 0,0 1 16,0-22-16,0 0 0,1 21 0,-1-21 15,0 1-15,0-22 0,21 21 0,-20-21 16,-1 21-16,21-21 0,0 0 16,-20 0-16,20 0 0</inkml:trace>
  <inkml:trace contextRef="#ctx0" brushRef="#br0" timeOffset="28547.5">20680 2942 0,'0'0'0,"0"-63"15,0 42 1,0 42 15,0 0-31,0 0 0,0 0 0,0 0 16,-21 1-16,21-1 0,0 0 15,-22 0-15,22 0 0,0 0 0,0 1 16,-21-1-16,0 0 0,0 0 0,21 0 16,0 0-16,-21 1 15,0-1-15,21-42 47,0-1-47,0 1 16,21 0-16,0 0 15,-21-21-15,21 20 0,0 1 0,22-21 16,-22 21-16,0 0 0,21-1 0,-21-20 16,22 21-16,-1 0 0,-21 21 15,22-21-15,-1 21 0,-21 0 0,0 0 16,22 0-16,-22 21 16,0 0-16,-21 0 0,0 0 0,21 0 15,-21 1-15,0-1 0,0 0 0,0 0 16,0 0-16,0 0 0,-21 1 15,21-1-15,-21 0 0,21 0 0,-21 0 16,-1 0-16,1-21 0,21 22 16,0-44 31,21 1-47,-21 0 0,22 21 0</inkml:trace>
  <inkml:trace contextRef="#ctx0" brushRef="#br0" timeOffset="28919.32">21145 3027 0,'22'0'16,"-1"0"-16,0 0 16,0 0-16,0 0 15,0 0-15,1 0 0,-1 0 0,0 0 16,0-21-16,0 21 0,22 0 0,-22-21 15,0 21-15,0 0 0,0-22 16,-21 1-16,21 0 0,-21 0 16,0 0-16,0 0 15,-21-1 1,0 22-16,0 0 0,0 0 16,0 0-16,-1 0 0,1 22 0,0-22 15,0 21-15,-21 0 0,20 21 16,1-21-16,21 1 0,-21-1 0,0 21 15,21-21-15,-21 0 0,21 1 16,0-1-16,0 0 0,0 0 0,0 0 16,0 0-16,0 1 0,21-22 15,0 0-15,0 0 0,0 0 16,1 0-16,-1 0 0,0 0 0,21 0 16,1 0-16,-1 0 0</inkml:trace>
  <inkml:trace contextRef="#ctx0" brushRef="#br0" timeOffset="29348.41">22754 2731 0,'0'0'0,"0"-22"0,0 1 0,-21 21 0,0-21 16,0 21-16,-1 0 0,1 0 16,0 0-16,0 0 0,0 0 0,-22 0 15,22 0-15,-21 21 0,21 0 0,0 1 16,-22-1-16,22 21 0,0-21 15,0 0-15,0 22 0,-1-22 0,1 0 16,21 21-16,0-20 0,0-1 16,0 0-16,0 0 0,0 0 15,0 0-15,0 1 0,21-1 0,1-21 0,-1 21 16,0-21-16,0 21 16,21-21-16,-20 0 0,20 0 0,0 0 15,-21 0-15,22 0 0,-1 0 0,0 0 16,1 0-16,-1-21 0,-21 0 15,22 0-15,-1-1 0,0 1 0,-21 0 16</inkml:trace>
  <inkml:trace contextRef="#ctx0" brushRef="#br0" timeOffset="29663.88">23262 2307 0,'0'0'0,"0"-21"0,0-42 16,0 41-1,-21 22 1,21 22 0,0-1-16,-21 0 0,0 0 0,21 21 15,-22 1-15,22-1 0,-21 0 16,21 1-16,-21 20 0,0-20 0,21-1 16,0 0-16,-21 1 0,0-1 15,-1 0-15,22 1 0,-21-1 0,21-21 16,-21 21-16,21-20 0,-21-1 0,21 0 15,0 0-15,-21 0 0,21 0 16,0 1-16,0-1 16,21-21-1,0 0-15,0 0 16,0 0-16,1 0 0,-1-21 0,21 21 16,-21-22-16</inkml:trace>
  <inkml:trace contextRef="#ctx0" brushRef="#br0" timeOffset="30887.79">23707 2858 0,'0'0'0,"21"-22"0,-21 1 15,0-21-15,0 21 0,0 0 16,0-1-16,0-20 0,0 21 0,0 0 16,0 0-16,-21-1 0,-1 1 0,1 21 15,0 0-15,0 0 0,0 0 16,0 0-16,-1 21 0,-20 1 0,21-1 15,-21 21-15,20-21 0,-20 22 16,21-1-16,-21-21 0,20 21 0,1 1 16,0-22-16,21 0 0,0 0 15,0 0-15,0 1 0,0-1 0,0 0 16,0 0-16,21 0 16,0-21-16,1 0 15,-1 0-15,0 0 0,0 0 0,0 0 16,22-21-16,-22 21 0,0-21 0,0 0 15,21 21-15,-20-21 0,-1-1 16,0 1-16,0-21 0,0 21 0,22 0 16,-22-22-16,0 22 0,-21-21 15,21 21-15,-21-1 0,21 1 0,-21 0 16,0 0-16,0 0 0,-21 42 31,21 0-15,-21 0-16,21 22 0,0-22 0,-21 0 15,0 21-15,21-21 0,-22 1 16,22 20-16,0-21 0,0 0 0,0 0 16,0 1-16,0-1 0,0 0 15,0 0-15,0 0 0,22-21 16,-1 0-16,0 0 0,0 0 0,0 0 16,0 0-16,1 0 0,-1 0 15,21 0-15,-21 0 0,0 0 0,22-21 16,-22 21-16,0-21 0,21 0 15,-20 0-15,20-1 0,-21 1 0,21 0 16,-20-21-16,-1 21 0,0-22 0,0 22 16,0 0-16,-21-21 0,0 20 15,0 1-15,0 0 0,0 0 16,-21 21 0,0 0-16,0 21 15,21 0-15,-21 0 16,21 1-16,0-1 0,0 0 0,0 21 15,0-21-15,0 1 0,0-1 0,0 0 16,0 0-16,0 0 0,0 0 16,0 1-16,0-1 0,0 0 15,0 0-15,-22-21 16,1 0 0,21-21 15,0 0-31,-21 0 15,21-1-15,-21 22 0,21-21 16,-21 21 0,0 0-16,21 21 15,0 1 1,0-1-16,0 0 0,0 0 16,0 0-1,21-21-15,0 0 0,0 0 16,0 0-16,0 0 0,1 0 0,-1 0 15,21 0-15,-21 0 16,22 0-16,-22 0 0,21 0 0,-21 0 16,22 0-16,-22 0 0,21-21 0,-21 0 15,0 21-15,22-21 0,-22 0 16,0-1-16,0 1 0,0-21 0,1 21 16,-22 0-16,0-1 0,0 1 0,0 0 15,0 0-15,0 0 0,0 0 16,-22 21-16,1 0 15,0 21-15,0 0 16,21 0-16,0 0 0,-21 0 0,21 1 16,0-1-16,0 0 0,0 21 15,0-21-15,0 1 0,0-1 0,0 0 16,0 0-16,0 0 0,0 0 16,0 1-16,-21-1 15,-1 0-15,22 0 0,-21 0 16,0-21-16,0 0 15,0 0 1,0 0-16,-1-21 16,1 21-16,0 0 15,0-21-15,-21 21 0</inkml:trace>
  <inkml:trace contextRef="#ctx0" brushRef="#br0" timeOffset="31907.83">1566 4551 0,'0'0'0,"0"-42"15,0 20-15,-21 22 16,0 0 15,21 22-31,-21-1 0,0 21 16,21 0-16,0 1 0,0-1 15,0 22-15,-22-1 0,22-21 16,0 22-16,0-1 0,-21 1 16,21-1-16,0-20 0,0 20 0,0-20 15,0-1-15,0-21 0,0 21 16,0-20-16,0-1 0,0 0 0,0 0 15,0 0-15,0-42 47,0 0-47,21 0 0,1 21 16,-22-43-16,21 22 16</inkml:trace>
  <inkml:trace contextRef="#ctx0" brushRef="#br0" timeOffset="32319.33">1778 4953 0,'0'0'0,"0"-21"16,21 0-16,0 0 0,0 21 0,-21 21 31,0 0-31,0 0 0,0 21 16,0-20-16,0 20 0,0-21 0,0 21 16,0 1-16,0-1 0,0-21 15,0 22-15,0-22 0,0 21 0,0-21 16,0 0-16,0 1 0,0-1 15,0 0-15,22-21 0,-1 0 16,0 0-16,0 0 16,0 0-16,0-21 0,-21 0 15,22 21-15,-1-22 0,0 1 0,0 0 16,-21 0-16,0 0 0,21 0 16,-21-22-16,0 22 0,0 0 0,0-21 15,0 20-15,-21-20 0,21 21 16,-21 0-16,0-22 0,0 22 15,-1 0-15,1 0 0,0 21 0,0-21 16,0 21 0,0 0-16,21 21 15,-22-21-15,1 21 16,0 0 0,0-21-1,0 0-15,0 0 0,-1 0 16,1 0-16</inkml:trace>
  <inkml:trace contextRef="#ctx0" brushRef="#br0" timeOffset="32576.04">1460 4741 0,'0'0'0,"22"0"15,-1 0-15,42-42 16,-20 42-16,-22-21 0,21 21 15,0-21-15,-20 21 0,20-21 0,0 21 16,-21 0-16,22-22 0,-22 22 16,21-21-16,-21 21 0,1 0 0,-1 0 15,0-21-15,0 21 0,0 0 16,-21 21 31</inkml:trace>
  <inkml:trace contextRef="#ctx0" brushRef="#br0" timeOffset="33831.31">4127 5461 0,'0'0'0,"0"-21"0,0 0 15,0 0-15,0-1 16,0 1-16,0 0 0,22 0 16,-22 0-16,21 0 0,0-1 15,-21 1-15,0-21 0,0 21 0,0 0 16,0-22-16,0 22 0,0-21 15,0 21-15,0-22 0,-21 22 0,21 0 16,-21-21-16,-22 20 0,22 1 16,0 0-16,-21 21 0,-1 0 0,1 0 15,0 0-15,-1 0 0,1 21 16,0 0-16,-1 22 0,22-22 0,-21 21 16,21 1-16,-1-1 0,1 21 0,0-20 15,21 20-15,-21-20 0,21-1 16,0 0-16,0 1 0,0-1 0,0 0 15,0-21-15,21 22 16,0-22-16,0 0 0,1 0 0,20-21 16,-21 0-16,0 0 0,22 0 15,-22 0-15,21 0 0,0-21 0,-20 21 16,20-21-16,-21-21 0,21 20 0,-20 1 16,20 0-16,-21-21 0,0 21 15,0-22-15,1 1 0,-1 21 0,0-22 16,-21 1-16,21 0 0,-21 21 15,0-22-15,0 22 0,0 0 0,0 0 16,0 42 0,-21 0-16,21 0 15,0 0-15,-21 22 0,21-22 16,0 21-16,0-21 0,0 22 16,0-1-16,0-21 0,0 0 0,0 22 15,0-22-15,0 0 0,21 0 16,0 0-16,0 1 0,0-22 15,1 0-15,-1 0 0,21 0 0,-21 0 16,0 0-16,1-22 0,-1 22 16,21-21-16,-21 0 0,0 21 0,1-21 15,-1 0-15,0 0 0,0-1 16,-21-20-16,0 21 0,0 0 0,0 0 16,0-1-16,0 1 0,0 0 15,0 0-15,0 0 16,-21 42-1,21 0-15,0 0 0,0 0 16,0 1-16,0-1 0,0 21 16,0-21-16,0 22 0,0-22 0,-21 21 15,21-21-15,0 22 0,0-22 16,-21 0-16,21 0 0,0 0 0,-22 0 16,22 1-16,0-44 46,0 1-46,0 0 16,0 0-16,0 0 0,22 0 0,-1-22 16,-21 22-16,21 0 0,0-21 0,0 20 15,0-20-15,1 21 0,-1-21 16,0 20-16,21 1 0,-21 0 0,22 0 16,-22 21-16,0 0 0,21 0 15,-20 0-15,-1 0 0,21 21 0,-21 0 16,-21 0-16,21 1 0,1-1 0,-22 21 15,21-21-15,-21 0 0,0 1 16,0-1-16,0 21 0,0-21 16,0 0-16,0 1 0,0-1 0,0 0 15,0 0-15,0 0 16,0-42 31,0 0-47,0 0 15</inkml:trace>
  <inkml:trace contextRef="#ctx0" brushRef="#br0" timeOffset="34264.06">5355 5165 0,'0'0'0,"0"-21"15,0-1-15,-21 44 31,21-1-31,-21 0 16,21 0-16,0 21 0,-21-20 16,-1 20-16,1-21 0,21 21 0,-21 1 15,0-1-15,0-21 0,21 22 16,0-22-16,0 21 0,0-21 0,0 0 16,0 1-16,21-22 0,0 21 15,21-21-15,-20 0 16,-1 0-16,0 0 0,21-21 0,-21-1 0,1 22 15,-1-21-15,0 0 0,0 0 16,0 0-16,0 0 0,1-1 16,-1 1-16,-21-21 0,0 21 0,0-22 15,0 22-15,0-21 0,0 0 16,0-1-16,-21 1 0,-1 21 0,1-22 16,0 22-16,0 0 0,0 0 0,0 0 15,-1 21-15,1 0 16,0 0-16,0 0 0,0 21 0,0 0 15,-1 0-15,1 0 0,21 1 16,0-1-16,0 0 0,0 0 16,21-21-1,1 0-15</inkml:trace>
  <inkml:trace contextRef="#ctx0" brushRef="#br0" timeOffset="34611.86">6075 4593 0,'0'0'0,"0"-21"0,-21 21 0,-1 0 16,1 0-16,0 21 15,0 0-15,21 1 16,-21 20-16,21-21 0,-21 21 0,21 1 15,0 20-15,0-20 0,-22 20 16,22 1-16,0-22 0,-21 21 0,21-20 16,0 20-16,0-20 0,-21-1 15,21 0-15,-21 1 0,21-1 0,0-21 16,0 0-16,0 22 0,0-22 0,0 0 16,0 0-16,21-42 31,0 0-16,0 0-15,-21-1 16,22-20-16,-1 21 0,21-21 0</inkml:trace>
  <inkml:trace contextRef="#ctx0" brushRef="#br0" timeOffset="35135.56">6308 4593 0,'0'0'0,"-22"0"0,1 0 16,21 21 0,0 1-16,0-1 0,0 0 0,0 21 15,0 1-15,0-1 0,0 0 16,0 1-16,0-1 0,0 21 16,0-20-16,0-1 0,-21 0 0,21 1 15,-21-1-15,21 0 0,0 1 16,0-22-16,-21 0 0,21 21 0,0-20 15,0-1-15,-21 0 0,21 0 16,0 0 0,0-42-1,0 0 1,0 0-16,0 0 16,0-1-16,21 1 0,0 0 0,0 0 15,0-21-15,0-1 0,1 22 0,-1-21 16,21-1-16,-21 22 0,0-21 15,22 21-15,-22 0 0,21-1 0,-21 22 16,1 0-16,-1 0 0,0 0 0,0 22 16,0-1-16,0 0 0,-21 21 15,0-21-15,0 22 0,0-22 0,0 21 16,0-21-16,0 22 0,0-22 16,0 21-16,0-21 0,0 1 0,-21-1 15,21 0-15,0 0 0,0 0 0,-21 0 16,21-42 31,0 0-47,0 0 15,0 0-15</inkml:trace>
  <inkml:trace contextRef="#ctx0" brushRef="#br0" timeOffset="35401.41">5905 5017 0,'0'0'16,"-21"-22"-16,0 22 15,21-21 1,21 0-16,0 21 0,22 0 16,-22-21-16,21 21 0,1 0 15,-22 0-15,21-21 0,0 21 0,-20 0 16,20 0-16,-21 0 0,21-21 15,-20 21-15,-1 0 0,0 0 0,0 0 16,0 0-16,0 0 0,1 0 16,-1 0-1</inkml:trace>
  <inkml:trace contextRef="#ctx0" brushRef="#br0" timeOffset="35812.17">7006 5271 0,'42'0'15,"-20"0"-15,-1 0 16,0-22-16,-21 1 15,21 21 1,-21-21-16,21 21 0,-21-21 0,21 0 16,-21 0-16,0-1 15,0 1-15,0 0 16,-21 21-16,0 0 16,0 0-16,0 0 0,21 21 15,-21 0-15,-1 1 0,22-1 16,-21 0-16,21 0 0,0 21 0,0-20 15,-21-1-15,21 21 0,0-21 0,0 0 16,0 1-16,0-1 0,0 0 16,0 0-16,0 0 0,21 0 15,0-21-15,1 0 16,-1 0-16,0 0 0,0 0 16,0 0-16,0 0 0,1-21 15,-1 21-15,-21-21 0,21 21 0</inkml:trace>
  <inkml:trace contextRef="#ctx0" brushRef="#br0" timeOffset="36239.93">7366 5165 0,'0'-43'16,"0"22"-16,0 0 0,0 0 15,21 21 1,0 0-16,0 0 15,1 0-15,-1 0 0,-21 21 16,21 0-16,0 0 0,-21 1 16,0-1-16,21 0 0,-21 0 0,21 0 15,-21 0-15,0 22 0,0-22 0,0 0 16,0 0-16,0 0 0,0 1 16,0-1-16,0 0 0,-21-21 0,21 21 15,-21 0-15,0-21 0,21 21 16,0-42 15,0 0-31,21 0 16,0 0-16,0 0 0,1-1 15,-1-20-15,-21 21 0,21-21 16,0 20-16,0 1 0,0-21 0,1 21 16,-1 0-16,-21-1 0,21 22 0,-21-21 15,21 21-15,-21-21 0,21 21 31</inkml:trace>
  <inkml:trace contextRef="#ctx0" brushRef="#br0" timeOffset="38735.74">8932 5440 0,'0'0'0,"0"21"0,0-42 78,21 0-78,-21 0 16,22-1-16,-22 1 0,0 0 0,21 0 15,0-21-15,0 20 0,0-20 16,-21 0-16,21-1 0,1 1 0,-1 0 16,0-1-16,21 22 0,-21-21 0,1 21 15,-1 0-15,0-1 0,0 22 16,0 0-16,0 0 0,1 0 0,-22 22 15,21-1-15,-21 0 0,0 0 16,0 0-16,0 0 0,0 1 0,0-1 16,0 0-16,0 0 0,0 0 15,0 0-15,0 1 0,0-1 16,0-42 31,0-1-47,0 1 15,-21 0-15,21 0 0,0 0 0,0 0 16,-22-1-16,1 22 0,0-21 16,21 0-16,-21 0 0,0 0 0,0 21 15,-1 0 1,1 0-16,0 21 16,21 0-16,0 0 0,-21 0 15,21 22-15,-21-1 0,21-21 16,-21 22-16,21-1 0,0 0 0,0-21 15,0 22-15,0-22 0,0 21 0,0-21 16,0 1-16,0-1 0,0 0 16,21 0-16,0 0 0,0-21 0,0 21 15,0-21-15,1 0 0,-1 0 0,0 0 16,0 0-16,21 0 0,-20 0 16,-1-21-16,21 21 0,-21-21 0,22 0 15,-22 0-15,21 0 0,0-1 16,-20-20-16,20 21 0,0-21 0,-21-1 15,22 1-15,-22 0 0,0-1 16,0-20-16,22 20 0,-43-20 0,21-1 16,0 22-16,0 0 0,-21-1 15,21 1-15,-21 21 0,0 0 0,0-22 16,0 22-16,-21 21 31,0 21-31,21 1 16,-21 20-16,0-21 0,-1 21 15,1 1-15,0-1 0,0 0 0,0 22 16,0-22-16,-1 22 0,1-22 0,0 0 16,0 1-16,21-1 0,0 0 15,0 1-15,0-22 0,0 21 16,21-21-16,21 1 0,-20-1 0,-1 0 16,21 0-16,0 0 0,1-21 15,-1 21-15,43 1 0,-43-22 16,0 0-16,1 0 0,-1 0 0,0 0 15,1 0-15,-1 0 0,0-22 16,-20 22-16,20-21 0,-21 21 16,21-21-16,-20 0 0,-1 21 0,0-21 0,0 0 15,0-1-15,-21 1 0,0-21 16,21 21-16,-21 0 0,0-22 0,0 1 16,0 21-16,0-22 0,0 1 0,-21 21 15,0-21-15,0 20 16,0 1-16,21 0 0,-21 21 0,-1 0 15,1 0-15,0 0 0,0 0 0,0 0 16,21 21-16,-21 0 0,-1 1 16,1-1-16,0 0 0,21 0 0,-21 21 15,21-20-15,-21 20 0,21-21 0,-21 0 16,21 22-16,0-22 0,0 0 16,0 0-16,0 0 0,0 0 0,0 1 15,0-1-15,0 0 0,21 0 0,0-21 16,0 21-16,0-21 15,0 0-15,1 0 0,-1 0 16,0 0-16,0 0 0,0 0 16,0-21-16,1 0 15,-1 0-15,0 0 0,-21-1 16,21 1-16,-21-21 0,0 21 0,21 0 16,-21-22-16,0 22 0,0-21 15,0 21-15,0-22 0,0 22 0,0 0 16,0 0-16,0 0 0,0-1 0,0 44 47,0-1-47,0 0 0,0 0 0,0 0 0,0 22 15,0-22-15,0 21 0,0-21 16,0 22-16,0-22 0,0 0 16,0 0-16,0 21 0,0-20 0,0-1 15,0 0-15,0 0 16,21 0-16,-21 0 0,22-21 15,-1 0-15,0 0 0,0 0 16,0 0-16,0 0 16,1 0-16,-1 0 0,0 0 15,0-21-15,21 0 0,-20 0 0,20 21 0,-21-21 16,21 0-16,-20-1 16,20 1-16,-21-21 0,21 21 0,-20 0 15,-1-22-15,0 22 0,0-21 0,-21 21 16,0-22-16,0 22 0,0 0 15,0 0-15,0 0 0,-21 21 16,0 0 0,21 21-16,-21 0 15,-1 0-15,22 0 0,-21 0 0,21 1 16,0-1-16,0 0 0,0 0 0,0 0 16,0 0-16,0 1 0,0-1 15,21 0-15,1 0 0,-22 0 0,21 0 16,0 1-16,0-22 15,-21 21-15,21 0 0,0-21 16,-21 21-16,22-21 16,-22 21-16,0-42 47,-22 21-47,22-21 0,0 0 15,-21 21-15,0-21 0,0-1 16,21 1-1,-21 21-15,0 0 16,21 21 0,0 1-1,0-1-15,0 0 16,0 0-16,21-21 16,0 0-16,-21 21 0,21-21 15,0 0-15,0 0 0,1 0 0,-1 0 16,0 0-16,0 0 0,0 0 15,0 0-15,1 0 0,-1 0 0,21-21 16,-21 21-16,22-21 0,-22 21 0,21-21 16,-21 0-16,0-1 15,22 22-15,-22-21 0,0 0 0,0-21 16,0 21-16,1-1 0,20-20 0,-42 21 0,21 0 16,0-22-16,0 22 0,1-21 15,-22 21-15,0 0 0,0-1 16,0 1-16,0 0 15,-22 21-15,1 0 16,0 0-16,0 21 0,0 0 0,0 1 16,-1-1-16,22 0 0,0 0 0,0 0 15,0 0-15,0 1 0,0-1 16,0 0-16,0 0 0,0 0 0,0 0 16,0 1-16,22-1 0,-1 0 0,0 0 15,-21 0-15,21-21 16,0 21-16,0 1 0,1-1 0,-1 0 15,-21 0 1,0 0 0,-21-21-16,-1 0 15,1 0-15,0 21 0,0-21 16,0 0-16,0 0 16,-1 0-16,1 0 0,0 0 15,0 0-15,0 0 16,21-21-1,0 0 1,0 0-16,0 0 16</inkml:trace>
  <inkml:trace contextRef="#ctx0" brushRef="#br0" timeOffset="39323.51">13166 4382 0,'0'-22'16,"-22"22"15,22 22-15,-21-22-1,0 21-15,0-21 16,21 21-1,0-42 32,0 0-31,21-1-16,0 1 16,0 0-1,1 21-15,-1 0 16,-21 21-16,0 0 15,21-21-15,-21 22 0,0-1 16,0 0-16,0 0 0,0 0 0,0 0 16,0 1-16,0-1 0,0 0 15,0 0-15,-21-21 16,0 21-16,21-42 47,21 0-47</inkml:trace>
  <inkml:trace contextRef="#ctx0" brushRef="#br0" timeOffset="39607.39">13483 4382 0,'0'0'0,"0"-22"31,21 22-16,0-21-15,-21 0 16,0 0 0,0 42 15,0 0-31,22-21 0,-22 21 16,0 1-16,0-1 0,0 0 0,0 0 15,0 0-15,0 0 16,0 1-16,-22-1 15,1-21-15,0 21 0,0-21 16,-21 21-16,20-21 0,-20 21 0</inkml:trace>
  <inkml:trace contextRef="#ctx0" brushRef="#br0" timeOffset="40961.66">487 2371 0,'0'21'16,"21"-21"0,0 0-1,0-21-15,-21 0 0,0-1 32,0 1-32,0 0 15,-21 21 1,0 0-16,0 0 15,0 0-15,-1 21 0,22 0 0,-21 1 16,0-1-16,21 0 16,0 0-16,0 21 0,0-20 15,0-1-15,0 0 0,0 0 0,0 0 16,0 0-16,0 1 16,0-1-16,0 0 0,0 0 15,21-21 1,0 0-16,1 0 15,-1 0-15</inkml:trace>
  <inkml:trace contextRef="#ctx0" brushRef="#br0" timeOffset="41364.44">825 2371 0,'0'0'16,"-21"21"15,21 0-15,0 0-16,-21-21 0,21 21 0,0 1 15,0-1-15,0 0 16,0-42 46,0 0-46,0-1 15,0 44 1,0-1-17,0 0-15,-21 0 0,21 0 16,0 0-16,-21-21 15,21 22-15</inkml:trace>
  <inkml:trace contextRef="#ctx0" brushRef="#br0" timeOffset="53541.93">1884 7662 0,'0'-21'31,"0"0"-15,0 0 0,0 0-1,0 0 1,0-1-16,0 1 15,0 0 1,0 0 0,-21 21 15,21 21-15,0 0-1,0 0-15,0 1 0,0 20 16,0-21-16,0 21 0,0-20 15,0 20-15,0 0 0,0-21 0,0 22 16,0-1-16,0 0 0,0 1 16,0-1-16,0 0 0,0 1 0,-22-1 15,22 0-15,0 1 16,-21-22-16,21 21 0,0-21 0,0 1 16,0 20-16,-21-21 0,21 0 15,0 0-15,-21-21 16,21 22-16,0-44 78,0 1-78,0 0 16</inkml:trace>
  <inkml:trace contextRef="#ctx0" brushRef="#br0" timeOffset="54178.01">2371 8086 0,'0'21'63,"0"0"-47,0 0-1,21-21 32,-21-21-47,21 21 0,-21-21 16,0 0-1,0 0 1,-21 21 0,21-22-16,-21 22 15,-1 0 1,22 22-16,-21-1 0,21 0 15,0 0 1,0 0-16,0 0 16,0 1 15,21-22-15</inkml:trace>
  <inkml:trace contextRef="#ctx0" brushRef="#br0" timeOffset="55719.44">4339 7451 0,'0'21'31,"21"-42"31,0 21-46,1-21-16,-1-1 0,0 1 16,21 21-16,-21-21 0,1 0 15,-1 0-15,-21 0 0,21-1 0,0 22 16,-21-21-16,21 0 0,-21 0 15,0 0-15,0 0 0,0-1 0,0 1 16,0 0-16,-21 0 16,-21 21-16,21 0 0,-1 0 0,-20 0 15,21 0-15,-21 0 0,-1 0 16,1 0-16,21 21 0,-22 0 16,1 0-16,21 1 0,-21 20 0,20-21 15,-20 21-15,21-20 0,0 20 0,0-21 16,21 21-16,0-20 0,0-1 15,0 21-15,0-21 0,0 0 0,0 1 16,0-1-16,21 0 0,0 0 16,0-21-16,0 21 0,0 0 15,1-21-15,-1 22 0,0-22 0,0 21 0,21-21 16,-20 21-16,-1-21 16,21 21-16,-21-21 0,0 21 0,1 0 15,-1-21-15,0 22 0,0-1 0,0 0 16,0 0-16,-21 0 0,0 0 15,0 1-15,0-1 0,0 0 0,0 21 16,-21-21-16,0 1 0,0-1 16,-21 0-16,20 0 0,1 0 0,-21 0 15,21 1-15,-22-22 0,1 21 0,21-21 16,-21 0-16,20 0 0,-20 0 16,21 0-16,-21 0 0,20 0 0,1 0 15,0-21-15,-21-1 0,21 1 0,-1 0 16,1 0-16,0 0 15,0 0-15,0-22 0,0 22 0,-1 0 16,1 0-16,0 0 0,0-1 16,21 1-16,0 0 0,21 21 47,0 0-47,0 21 0,-21 0 15,22-21-15,-1 22 0,0-22 16,0 21-16,0-21 0,0 0 0,1 0 15,-1 0-15,21 21 0,-21-21 0</inkml:trace>
  <inkml:trace contextRef="#ctx0" brushRef="#br0" timeOffset="55995.28">4805 7789 0,'-21'22'32,"-1"-1"-32,22 0 15,0 0-15,0 0 0,0 0 16,0 1-16,0-1 0,0 0 0,0 21 16,0-21-1,0 1-15,0-1 0,0 0 0,-21 0 16,21 0-16,0-42 47,0 0-47</inkml:trace>
  <inkml:trace contextRef="#ctx0" brushRef="#br0" timeOffset="56204.16">4868 7599 0,'0'0'0,"0"-21"16,-21 21 15,0 0-15,21 21 15,21-21-15,0 0-16,0 21 0</inkml:trace>
  <inkml:trace contextRef="#ctx0" brushRef="#br0" timeOffset="56732.17">5101 7641 0,'0'21'0,"0"1"16,0-1-16,0 0 15,0 0-15,0 0 16,0 0-16,0 1 0,0-1 0,0 0 16,0 0-16,0 0 0,0 0 15,0 1-15,0-1 0,0 0 0,0 0 16,0 0-16,0 0 0,0 1 16,0-1-16,0 0 15,-21-21 1,0 0-1,21-21 1,0 0-16,0-1 0,0 1 16,0 0-16,0-21 0,0 21 0,0-1 15,0-20-15,21 21 0,-21 0 16,21-22-16,0 22 0,0 0 0,1-21 16,-1 21-16,0-1 0,21 22 0,-21-21 15,1 21-15,20 0 0,-21 0 16,21 0-16,-20 21 0,-1-21 0,0 22 15,0-1-15,0 21 0,0-21 16,1 0-16,-22 22 0,0-22 16,0 21-16,0-21 0,0 1 0,0 20 15,0-21-15,0 0 0,0 0 0,-22 1 16,1-1-16,21 0 0,-21 0 16,21 0-16,-21-21 0,21 21 15,0-42 16,0 0-15,0 0-16</inkml:trace>
  <inkml:trace contextRef="#ctx0" brushRef="#br0" timeOffset="57551.71">6244 7874 0,'0'0'0,"0"-21"0,0 0 16,0 0-16,0-1 0,0 1 15,0 0-15,0 0 0,0 0 16,-21 0-16,0 21 16,0 0-16,-1 0 0,1 0 0,0 0 15,0 0-15,0 0 0,0 21 0,-22 0 16,22-21-16,0 21 0,0 0 15,0 22-15,-1-22 0,1 0 0,0 21 16,0-21-16,0 1 0,21 20 0,-21-21 16,21 0-16,0 0 0,0 1 15,0-1-15,0 0 0,21-21 0,0 0 16,0 21-16,0-21 0,22 0 0,-22 0 16,0 0-16,0 0 0,21-21 15,-20 21-15,-1-21 0,0 0 0,21 21 16,-21-22-16,1 1 0,-22 0 0,21 0 15,-21 0-15,21 0 0,-21-1 16,21 1-16,-21 0 0,0 0 16,0 0-16,0 0 15,21 42 17,-21 0-32,0 0 15,0 0-15,0 22 16,0-22-16,0 21 0,0 0 0,0 1 15,0-1-15,0 0 0,0 22 0,0-22 16,0 22-16,0-22 0,0 22 16,0-1-16,0 1 0,0-1 0,0 1 15,0-1-15,0 22 0,21-22 0,-21 22 16,0-22-16,22 22 0,-22-21 16,0 20-16,0-20 0,0-1 15,0 22-15,0-22 0,0 1 0,0 21 16,0-22-16,0-21 0,-22 22 0,22-22 15,-21 1-15,0-1 0,21-21 0,-21 21 16,0-20-16,0-1 0,-1-21 16,1 21-16,0-21 0,0 0 15,0 0-15,0 0 0,-1-21 0,1 0 16,0-1-16,0-20 0,0 21 16,0-21-16,-1-1 0,1 1 0,0-22 15,0 1-15,0-1 0,21 1 0,0-22 16,0 22-16,0-1 0,-21-20 15,21 20-15,0-21 0,0 22 0,0-22 16,0 22-16,21-1 0,-21 22 16,21-22-16,0 22 0,0 0 0,22-1 15,-22 1-15,0 0 0,21-1 0,-21 1 16,22 21-16,-1-21 0,-21-1 16,22 1-16,-22 21 0,21-22 0,0 1 15</inkml:trace>
  <inkml:trace contextRef="#ctx0" brushRef="#br0" timeOffset="57924.5">6921 7133 0,'0'0'16,"0"-21"-16,-21 21 0,0 0 16,0 0-16,0 0 15,0 21-15,-1 0 0,1 22 16,21-22-16,-21 42 0,0-20 0,0-1 16,21 22-16,-21-22 0,21 21 0,0-20 15,-22 20-15,22-20 0,0-1 16,0 0-16,0 1 0,0-1 0,0-21 15,-21 21-15,21-20 0,0 20 0,0-21 16,-21 0-16,21 0 16,0 1-16,0-44 31,0 1-31,21 21 16,0-21-16,1-21 0,-1 21 0,-21-1 15</inkml:trace>
  <inkml:trace contextRef="#ctx0" brushRef="#br0" timeOffset="58311.78">6879 7768 0,'0'21'0,"0"1"15,21-22-15,0 0 16,1 21-16,-1-21 16,0 0-16,0 0 0,0 0 0,0 0 15,1 0-15,-1-21 0,0-1 16,0 22-16,0-21 0,0 21 0,1-21 15,-1 21-15,0-21 0,0 21 16,-21-21-16,0 0 0,0-1 16,0 1-16,0 0 0,0 0 15,0 0-15,-21 21 0,0 0 16,0 0-16,-22 0 0,22 0 16,-21 21-16,21 0 0,-22 0 0,1 0 15,21 22-15,0-22 0,-22 21 16,43 1-16,-21-1 0,21-21 0,0 21 15,0 1-15,0-22 0,0 21 0,0-21 16,0 1-16,21-1 0,0 0 16,1 0-16,-1 0 0,0-21 0,21 0 15,-21 0-15,22 0 0,-22 0 16,0 0-16,21 0 0,-20 0 0,-1-21 16,21 21-16,-21-21 0,0 0 15,1 0-15,-1 21 0,-21-22 0</inkml:trace>
  <inkml:trace contextRef="#ctx0" brushRef="#br0" timeOffset="60306.64">8699 7916 0,'0'0'0,"22"0"47,-1-21-47,0 0 16,0 21-16,0-21 0,0 0 0,22 0 15,-22-1-15,0 1 0,21 0 0,1-21 16,-22 21-16,21-22 0,-21 1 15,22 0-15,-22-22 0,0 22 0,0-22 16,0 1-16,1 20 0,-1-20 0,-21 21 16,0-22-16,0 22 15,0-1-15,0 1 0,0 0 0,0-1 16,-21 1-16,-1 21 0,1 0 0,0 0 16,0-1-16,0 22 0,0 0 15,-1 0-15,1 22 0,0-1 16,0 21-16,21-21 0,-21 22 15,21 20-15,-21-21 0,-1 22 0,22-1 16,0 1-16,0 21 0,0-22 0,0 1 16,0-22-16,0 21 0,0 1 15,0-22-15,0 1 0,0-1 0,0 0 16,0-21-16,22 22 0,-1-22 0,0 0 16,0 0-16,0 0 15,0 1-15,1-1 0,20-21 0,-21 0 16,0 0-16,22 0 0,-22 0 0,21 0 15,0 0-15,-20-21 0,20 21 16,-21-22-16,21 1 0,1 0 0,-22 0 16,21 0-16,-21-22 0,22 22 0,-22 0 15,0-21-15,0 21 0,-21-22 16,0 22-16,0-21 0,0 21 0,0-22 16,0 22-16,0 0 0,-21 0 0,0 21 15,0 0-15,0 0 0,-1 0 16,1 0-16,0 0 0,0 21 0,0 0 15,21 0-15,-21 0 0,21 1 16,-22 20-16,22-21 0,0 0 16,0 22-16,0-22 0,0 21 0,0-21 15,0 0-15,0 1 0,0-1 0,22 0 16,-22 0-16,21-21 0,0 21 16,0 0-16,0-21 0,0 0 0,1 0 15,20 0-15,-21 0 0,0 0 0,22 0 16,-22 0-16,21 0 0,-21-21 15,22 21-15,-1-21 0,-21 0 0,21 21 16,-20-21-16,-1 0 0,0-1 0,0 1 16,0 0-16,0 0 0,-21 0 15,0 0-15,0-22 0,0 22 16,0 0-16,0 0 0,0 0 0,22-1 16,-22 1-16,21 21 15,0 0 1,-21 21-16,21-21 0,-21 22 15,0-1-15,21 0 0,-21 0 0,0 0 16,0 0-16,0 1 0,0-1 16,0 21-16,0-21 0,0 0 0,0 1 15,0-1-15,0 0 0,21 0 16,-21 0-16,22 0 0,-22 1 16,21-22-16,0 0 0,-21 21 15,21-21-15,0 0 16,0 0-16,1 0 0,-1 0 15,-21-21-15,21 21 0,0-22 0,0 1 16,0 0-16,1 0 0,-1 0 0,0 0 16,0-22-16,-21 22 0,21-21 0,0 21 15,1-22-15,-1 22 0,0 0 16,0 0-16,-21 0 0,21-1 16,-21 44-1,0-1 1,0 0-16,0 0 0,0 0 15,0 0-15,0 22 0,-21-22 0,21 0 16,0 0-16,-21 0 0,21 1 16,0-1-16,0 0 0,0 0 15,0 0-15,0 0 0,21 1 16,0-22-16,-21 21 0,21-21 0,22 0 16,-22 0-16,21 0 0,-21 0 15,22 0-15,-1 0 0,0 0 0,-20 0 16,20-21-16,0-1 0,1 22 0,-1-21 15,-21 0-15,21 0 0,-20 0 16,-1 0-16,0-1 0,0 1 16,0-21-16,-21 21 0,0 0 0,0-1 0,0 1 15,0 0-15,0 0 0,0 0 16,-21 21-16,0 0 16,0 0-16,0 0 0,-1 0 15,1 21-15,0 0 0,0 0 0,0 0 16,0 1-16,-1-1 0,1 0 15,0 21-15,21-21 0,-21 1 0,21-1 16,0 0-16,0 21 0,0-21 0,0 1 16,0-1-16,0 0 0,21-21 15,0 21-15,0 0 0,1-21 0,-1 0 16,21 0-16,-21 0 0,0 0 16,22 0-16,-22 0 0,21 0 0,-21 0 15,22 0-15,-1-21 0,-21 21 16,22-21-16,-22 0 0,21 0 0,-21-22 15,0 22-15,22 0 0,-22-21 0,0-1 16,0 1-16,0 0 0,1-22 16,20 1-16,-21-1 0,0 22 0,-21-22 15,21 1-15,1-1 0,-22 1 0,0 20 16,0 1-16,0 0 0,0 21 16,0-22-16,0 22 0,0 0 0,0 0 15,-22 21 1,1 0-16,21 21 15,-21 0-15,0 0 0,0 0 0,21 22 16,-21-1-16,-1 0 0,1 1 16,21 20-16,-21-20 0,0 20 15,21 1-15,-21-22 0,21 21 0,0-20 16,0-1-16,0 0 0,0 22 0,0-22 16,0-21-16,0 22 0,0-1 15,0-21-15,0 22 0,0-22 0,21 0 16,-21 0-16,21 0 0,0 0 0,0-21 15,1 22-15,20-22 16,-21 0-16,0 0 0,0 0 0,1 0 16,-1 0-16,0 0 0,21-22 15,-21 1-15,1 21 0,-1-21 0,0 0 0,0 0 16,0 0-16,-21-1 16,21 1-16,1 0 0,-22 0 0,21 21 15,-21-21-15</inkml:trace>
  <inkml:trace contextRef="#ctx0" brushRef="#br0" timeOffset="61524.45">1863 9991 0,'-22'0'16,"1"0"-1,21-21 17,0-1-32,0 1 15,0 0-15,21 0 0,1 0 16,-1 0-16,-21-1 15,21 22-15,0-21 0,0 21 0,0 0 16,-21-21-16,22 21 0,-1 0 16,0 0-16,0 0 15,0 21-15,0-21 0,-21 21 0,0 22 16,22-22-16,-22 0 0,0 21 16,0-20-16,0 20 0,0-21 0,0 21 15,0-20-15,-22 20 0,1-21 16,0 21-16,0-20 0,-21 20 0,20-21 15,1 0-15,-21 22 0,0-22 16,-1 0-16,1 0 0,0 0 0,-1 0 16,1 1-16,0-1 0,20-21 15,-20 0-15,0 0 0,21 0 16,-1 0-16,1 0 0,0 0 0,21-21 16,0-1-16,0 1 0,0-21 15,0 21-15,0 0 0,0-22 0,0 22 16,0 0-16,0-21 0,0 20 15,0 1-15,21 21 0,0-21 0,1 21 16,-1 0-16,0 0 16,0 0-16,0 0 0,22 21 0,-22 0 15,0 1-15,21-1 0,-21 0 16,1 21-16,20-21 0,-21 1 16,0 20-16,0-21 0,1 21 15,-1-20-15,-21-1 0,21 0 0,0 0 16,-21 0-16,21 0 0,-21 1 15,0-1 1,0-42 15,0-1-31,0 1 16,0 0-16</inkml:trace>
  <inkml:trace contextRef="#ctx0" brushRef="#br0" timeOffset="61795.18">2476 10202 0,'0'-21'47,"22"21"0,-1 0-32,0 0 17</inkml:trace>
  <inkml:trace contextRef="#ctx0" brushRef="#br0" timeOffset="64396.2">3895 9927 0,'0'-42'16,"0"21"-16,0 0 0,0-1 16,0 1-16,0 0 15,-22 21-15,22-21 16,-21 21-16,0 0 16,21-21-16,-21 21 15,0 0 16,21 21-31,0 0 0,0 0 16,0 0-16,0 22 0,0-22 0,0 21 16,0 1-16,0-22 0,0 21 0,0 0 15,21-20-15,-21 20 0,0-21 16,0 21-16,0-20 0,0-1 0,0 21 16,0-21-16,0 0 0,0 1 0,0-1 15,0 0-15,0-42 47,0 0-31,0-1-16,0 1 0,0 0 0,0 0 15,0 0-15,0 0 0,0-22 16,0 1-16,0 21 0,21-22 0,0 1 16,-21 0-16,21-1 0,1 22 0,-1-21 15,0 21-15,0-22 0,0 22 16,0 21-16,22-21 0,-22 21 0,0 0 15,0 0-15,22 21 0,-22 0 16,0 1-16,0-1 0,0 0 16,0 21-16,1-21 0,-1 22 0,-21-22 0,0 0 15,21 21-15,-21-20 16,0 20-16,0-21 0,0 0 0,0 0 16,0 1-16,0-1 0,0 0 0,0 0 15,0-42 32,0 0-47,0 0 16,0-1-16,0 1 0,0-21 0,21 21 15,0 0-15,-21-22 0,21 1 0,1 21 16,-1-22-16,0 1 16,0 0-16,21 21 0,-20-22 0,20 22 15,0 0-15,-21 0 0,22 21 0,-1 0 16,-21 0-16,22 0 0,-22 0 15,0 42-15,0-21 0,0 0 0,0 22 16,-21-22-16,0 21 0,0 1 0,0-22 16,0 21-16,0 0 0,0-20 15,0 20-15,0-21 0,0 21 0,0-20 16,0-1-16,0 0 0,22 0 0,-1-21 16,0 21-16,-21 0 0,21-21 15,0 0-15,0 0 0,1 0 0,-1 0 16,0 0-16,0 0 0,0-21 0,0 0 15,22 21-15,-22-21 0,0 0 16,0 0-16,0-1 0,1 1 16,-1 0-16,-21 0 0,0 0 0,21-22 15,-21 22-15,0 0 0,0-21 16,0 21-16,0-1 0,0-20 0,0 21 16,0 0-16,0 0 0,0-1 15,0 44 1,0-1-16,0 0 15,-21 0-15,21 0 0,0 0 0,0 22 16,0-22-16,0 21 0,0-21 16,-21 22-16,21-22 0,0 0 0,0 21 15,0-20-15,0-1 0,0 0 0,0 0 16,21-21-16,-21 21 16,21-21-16,0 0 0,0 21 0,0-21 15,1 0-15,83-21 16,-41-21-1,-43 21-15,0 0 16,0-1-16,1-20 0,-22 21 0,21 0 16,0-22-16,-21 22 0,21-21 15,-21 21-15,0-22 0,0 22 0,0 0 16,21 0-16,-21 0 0,0 0 16,0-1-16,0 44 15,0-1 1,0 21-16,0-21 0,0 0 15,0 22-15,0-1 0,-21-21 0,21 22 16,-21-22-16,21 21 0,0-21 16,0 22-16,0-22 0,0 21 0,0-21 15,0 0-15,21 22 0,0-22 0,0 0 16,22 0-16,-22-21 0,0 21 16,21-21-16,-20 0 0,20 0 0,-21 0 15,21 0-15,-20 0 0,20 0 0,-21 0 16,21-21-16,-20 0 0,-1 0 15,0 0-15,21 0 0,-21-1 0,1-20 16,-1 0-16,0 21 0,0-22 16,-21 1-16,21-22 0,0 22 0,-21-21 15,22 20-15,-22-20 0,21-1 16,-21 1-16,21 20 0,-21-20 0,0 21 16,0-1-16,0 22 0,0-21 0,0 21 15,0-1-15,-21 44 31,21-1-31,0 21 0,-21-21 16,-1 22-16,22-1 0,0 21 16,0-20-16,-21-1 0,21 0 15,0 22-15,0-22 0,0 1 0,0-1 16,0 0-16,0-21 0,0 22 16,0-1-16,0-21 0,0 22 0,0-22 15,21 0-15,-21 21 0,22-21 0,-1-21 16,0 22-16,0-1 0,0-21 15,0 0-15,1 0 0,-1 0 0,21 0 16,-21 0-16,0 0 0,22 0 0,-22-21 16,21-1-16,-21 1 0,1 0 15,20 0-15,-21 0 0,0-22 16,0 22-16,1-21 0,-1 0 0,0-1 0,0 1 16,0-22-16,-21 22 0,21-21 15,-21-1-15,0 22 0,22-22 16,-22 22-16,0 0 0,0 20 0,0-20 15,0 21-15,0 0 0,0 0 0,0 42 32,-22 0-17,22 0-15,-21 21 0,21 1 0,0-1 16,0 0-16,-21 1 0,21-1 16,0 0-16,-21 22 0,21-22 0,0 1 15,0-1-15,0 0 0,0-21 0,0 22 16,0-22-16,0 21 0,0-21 15,0 1-15,0-1 0,21-21 16,0 21-16,-21 0 0,21-21 0,1 0 16,-1 0-16,0 0 0,0 0 0,0 0 15,0 0-15,1 0 0,-1 0 16,0 0-16,0-21 0,21 21 0,-20-21 16,-1 0-16,0-1 0,0 1 0,-21 0 15,21 0-15,0-21 0,1 20 16,-22 1-16,0 0 0,0 0 0,0 0 15,21 0-15,-21 42 32,-21 0-32,21 0 0,0 0 15,0 0-15,0 1 0,0-1 16,0 0-16,0 0 0,0 0 0,0 0 16,0 1-16,0-1 15,0 0-15,21-21 0,0 21 16,0-21-16,0 0 0,0 0 15,1 0-15,-1 0 0,0 0 0,0 0 16,0 0-16,0 0 0,1-21 16,-1 0-16,0 0 0,0 21 0,0-22 15,0 1-15,1 0 0,-1-21 0,0 21 16</inkml:trace>
  <inkml:trace contextRef="#ctx0" brushRef="#br0" timeOffset="64663.55">7578 9567 0,'0'0'0,"-22"-21"0,1 21 16,0 0-16,21-21 0,0 42 62,-21-21-30</inkml:trace>
  <inkml:trace contextRef="#ctx0" brushRef="#br0" timeOffset="64879.43">6773 9843 0,'0'0'0,"0"21"16,21-21-16,1 0 15,20 0-15,-21 0 16,0 0-16,0 0 0,22 0 0,-22 0 15,0 0-15,0 0 0,0 0 0,1-21 16,-1 21-16,0-22 0,0 22 16,0 0-16,-21-21 0,21 21 15</inkml:trace>
  <inkml:trace contextRef="#ctx0" brushRef="#br0" timeOffset="66875.28">8996 10012 0,'0'21'15,"21"-21"1,0 0 0,0 0-16,0-21 0,1 21 15,-1-21-15,0 0 0,0-1 16,21 1-16,-20 0 0,-1 0 0,21 0 16,-21-22-16,0 1 0,22 0 15,-22-1-15,0 1 0,0-21 0,22 20 16,-22-20-16,0 20 0,-21-20 0,0 21 15,21-22-15,-21 22 0,0-22 16,0 22-16,0 0 0,0-1 0,0 1 16,-21 0-16,0 20 0,21 1 0,-21 0 15,-1 21-15,1 0 0,0 0 16,0 21-16,0 0 16,-22 22-16,22-1 0,0 0 0,0 1 15,0-1-15,0 22 0,-1-22 16,1 21-16,0-20 0,0 20 0,21 1 15,0-1-15,-21 1 0,21-22 0,0 22 16,0-22-16,0 0 0,21 1 16,0-1-16,0 0 0,22-21 0,-22 22 15,21-22-15,-21 0 0,0 0 0,22-21 16,-1 21-16,-21-21 0,22 0 16,-1 0-16,0 0 0,-21 0 0,22 0 15,-1 0-15,0-21 0,1 0 0,-1 21 16,-21-21-16,22 0 0,-1 0 15,-21-1-15,0 1 0,0-21 0,-21 21 16,0 0-16,0-22 0,0 1 16,0 21-16,0-22 0,0 22 15,-21-21-15,21 21 0,-21 0 0,21-1 16,-21 22-16,0 0 0,0 0 16,-1 0-16,1 22 15,21-1-15,-21 0 0,21 21 16,0-21-16,0 22 0,0-22 0,0 21 15,0-21-15,0 1 0,0 20 16,0-21-16,0 0 0,0 0 0,0 1 16,21-1-16,0 0 0,1 0 15,-1-21-15,0 0 0,21 0 16,-21 0-16,1 0 16,-1 0-16,21 0 0,-21-21 0,0 21 15,22-21-15,-22 0 0,21-1 0,-21 1 16,1 0-16,20 0 0,-21 0 15,0 0-15,0-1 0,1-20 0,-22 21 16,21 0-16,-21 0 0,21-22 0,-21 22 16,0 0-16,21 21 31,-21 21-31,0 0 16,0 0-16,0 1 0,0-1 15,21 0-15,-21 0 0,0 0 0,0 22 16,0-22-16,0 0 0,0 0 0,0 0 15,0 0-15,21 1 16,-21-1-16,22-21 0,-1 0 0,-21 21 16,21-21-16,0 0 0,0 0 0,0 0 15,1 0-15,-1 0 0,0 0 16,0 0-16,0-21 0,0 0 0,22 21 16,-22-22-16,0 1 0,0 0 0,0 0 15,1-21-15,-1 20 0,0 1 0,0-21 16,-21 21-16,21 0 0,0-22 15,-21 22-15,22 0 0,-22 0 0,0 0 16,0 42 15,0 0-31,0 0 16,0 0-16,0 0 0,0 1 0,0-1 16,0 21-16,0-21 0,0 0 15,0 1-15,0-1 0,0 0 0,0 0 16,0 0-16,21 0 0,0 1 15,0-22-15,0 0 0,0 21 16,22-21-16,-22 0 0,21 0 0,-21 0 16,22 0-16,-22 0 0,21 0 15,-21 0-15,22 0 0,-22-21 0,21-1 16,-21 22-16,1-21 0,20 0 16,-21 0-16,0 0 0,0 0 0,-21-22 15,22 22-15,-22 0 0,21-21 0,-21 20 16,0-20-16,0 21 0,0 0 15,0 0-15,-21-1 16,-1 22-16,1 0 0,0 0 16,0 22-16,0-1 0,0 0 15,-1 0-15,22 0 0,0 22 0,-21-22 16,21 0-16,-21 21 0,21-21 16,0 1-16,0-1 0,0 21 15,0-21-15,0 0 0,21-21 0,0 22 16,-21-1-16,22-21 0,-1 21 0,0-21 15,0 0-15,21 0 0,-20 0 0,-1 0 16,0 0-16,0 0 0,21 0 16,-20 0-16,-1 0 0,21 0 0,-21-21 15,0 0-15,1-1 0,20 1 0,-21 0 16,0 0-16,22 0 0,-22-22 16,0 1-16,21 0 0,-21-22 15,1 22-15,20 0 0,-21-22 0,0 1 16,0 20-16,1-20 0,-1 20 15,0-20-15,0 21 0,-21-1 0,0-20 16,21 20-16,-21 1 0,0 0 0,0 21 16,0-22-16,0 22 0,0-21 15,0 21-15,0-1 0,-21 22 16,21 22 0,-21-1-16,0 0 0,21 21 15,-21 1-15,21-1 0,-22 0 0,22 22 16,0-22-16,-21 22 0,0-22 15,21 21-15,0 1 0,-21-1 0,0-20 16,21 20-16,-21 1 0,21-22 0,0 0 16,0 1-16,0-1 0,0 0 15,0 1-15,0-22 0,21 0 16,0 0-16,0 0 0,0 1 0,0-1 16,1-21-16,-1 0 0,0 0 0,21 0 15,-21 0-15,1 0 0,-1 0 16,21 0-16,-21-21 0,0 21 0,1-22 15,-1 22-15,0-21 0,0 0 0,0 0 16,0 0-16,-21 0 0,0-1 16,0 1-16,0 0 0,0 0 0</inkml:trace>
  <inkml:trace contextRef="#ctx0" brushRef="#br0" timeOffset="68395.89">1651 11790 0,'0'21'0,"-21"-21"0,21 21 32,-21-21-1,21-21 31,0 0-46,21 21-16,-21-21 0,21 21 16,-21-21-16,21 21 0,0-22 0,0 22 15,1 0 1,-22-21-16,21 21 0,0 0 0,0 0 16,0 0-16,-21 21 15,21 1-15,-21-1 0,22 0 16,-22 0-16,0 0 0,0 0 15,0 1-15,0-1 0,0 0 0,-22 0 16,1 0-16,0 22 0,0-22 16,21 0-16,-21-21 0,0 21 0,-1 0 15,1-21-15,21 21 16,0-42 15,0 0-31,21 0 16,1 0-16,-1 0 15,0 21-15,0-22 0,0 1 16,0 21-16,22-21 16,-22 21-16,0 0 0,0 0 0,0 0 15,1 0-15,-1 21 0,0 0 16,0 1-16,0-1 0,-21 0 0,0 0 16,21 21-16,-21-20 0,0 20 15,0-21-15,0 21 0,0-20 0,-21 20 16,0-21-16,0 0 0,0 0 15,0 22-15,-1-22 0,1-21 0,-21 21 16,21 0-16,0 0 0,-22-21 16,22 0-16,0 0 0,0 0 0,0 0 15,-1 0-15,1 0 16,0 0-16,0 0 0,0-21 0,0 0 16,-1 21-16,1-21 0,21 0 15,-21 0-15,0-1 0,21-20 0,-21 21 16,21 0-16,0 0 15,0-1-15,0 1 0,0 0 16,21 21 0,0 0-16,-21-21 0,21 21 0,22 0 15,-22-21-15,0 0 0,0 21 16</inkml:trace>
  <inkml:trace contextRef="#ctx0" brushRef="#br0" timeOffset="68621.28">2561 11959 0,'0'0'0,"21"0"0,0 0 0,1 0 16,-22-21 15,21 21 16,0 0-31</inkml:trace>
  <inkml:trace contextRef="#ctx0" brushRef="#br0" timeOffset="69159.98">4233 11388 0,'0'-43'0,"0"86"0,0-107 0,0 43 0,0 0 15,0 0-15,0 0 0,0-1 16,0 44 0,0-1-1,0 0-15,0 21 0,0 1 16,0 20-16,0-21 0,0 22 0,0-22 16,0 22-16,0-22 0,0 22 15,0-22-15,0 21 0,0-20 0,0-1 16,-21 0-16,21 22 0,0-22 15,0-21-15,0 22 0,-21-1 0,21-21 16,0 0-16,0 1 0,0-1 16,0 0-16,0-42 31,0 0-31,0-1 0,21 1 16</inkml:trace>
  <inkml:trace contextRef="#ctx0" brushRef="#br0" timeOffset="69459.32">4657 11197 0,'0'0'0,"0"-21"16,0 0-16,0 42 16,0 0-16,0 22 15,0-1-15,0 0 0,0 1 16,0-1-16,0 21 0,0-20 0,0 20 15,0-20-15,0 20 0,0-21 0,0 22 16,0-22-16,0 1 0,0-1 16,0 0-16,0 1 0,0-1 0,0 0 15,0-21-15,-22 22 0,22-22 16,0 0-16,0 0 0,0 0 16,0-42 15,0 0-16</inkml:trace>
  <inkml:trace contextRef="#ctx0" brushRef="#br0" timeOffset="69892.07">4254 11980 0,'0'22'16,"22"-22"-1,-1 0-15,0 0 0,0 0 16,0 0-16,0 0 0,1 0 0,-1 0 16,21 0-16,-21-22 0,22 22 15,-1-21-15,-21 21 0,21-21 0,1 21 16,-1-21-16,0 0 0,1 21 16,-1-21-16,0 21 0,-20-22 0,20 22 15,0-21-15,-21 0 0,1 21 0,-1-21 16,0 21-16,0-21 0,0 21 15,0 0-15,-21-21 0,0 42 32,0 0-17,0 0-15,0 0 0,0 0 16,0 1-16,0-1 0,0 21 0,0-21 16,0 0-16,0 1 0,0-1 15,0 0-15,0 0 0,0 0 0,0 0 16,0 1-16,-21-22 15,21 21-15,-21-21 0,21-21 32,0-1-17,0 1-15,0 0 16</inkml:trace>
  <inkml:trace contextRef="#ctx0" brushRef="#br0" timeOffset="70063.98">5101 11705 0,'0'0'0,"0"-21"0,0 0 16,-21 21 0,0 0-1,42 0 17,0 0-17,0 0-15</inkml:trace>
  <inkml:trace contextRef="#ctx0" brushRef="#br0" timeOffset="70519.72">5419 11875 0,'0'-22'16,"0"1"-1,0 0-15,21 0 0,0 21 16,0 0-16,-21-21 0,21 21 16,0 0-16,1 0 0,20 0 0,-21 0 15,0 0-15,0 21 0,1-21 0,-1 21 16,0 21-16,0-20 16,0-1-16,0 21 0,1-21 0,-22 22 15,0-22-15,0 21 0,0-21 0,0 22 16,0-22-16,0 0 0,0 0 15,-22 0-15,22 0 0,0 1 0,-21-1 16,0-21-16,21-21 31,0-1-15,0 1-16,0 0 0,0 0 0,21 0 16,-21 0-16,21-22 15,1 22-15,-22-21 0,21-1 0,0 22 16,0-21-16,-21 21 0,21 0 0,0-22 15,-21 22-15,22 21 0,-1-21 16,0 21-16,0 0 16,0 0-16,0 0 15,-21 21-15,22-21 16</inkml:trace>
  <inkml:trace contextRef="#ctx0" brushRef="#br0" timeOffset="71091.91">6667 12023 0,'0'0'0,"22"-64"16,-22 43-16,0 0 0,0 0 15,0 0-15,0-1 0,-22 1 0,1 0 16,0 0-16,0 0 0,0 0 15,-22-1-15,22 22 0,0 0 0,-21 0 16,21 0-16,-22 0 0,22 0 0,0 0 16,0 22-16,0-1 15,-1 0-15,1 0 0,0 21 0,0-20 16,0 20-16,21 0 0,0 1 0,-21-22 16,21 21-16,-22-21 0,22 22 15,0-22-15,0 0 0,0 0 0,22 0 16,-1 0-16,0-21 0,0 0 15,0 0-15,0 0 0,22 0 16,-22 0-16,0 0 0,21 0 0,-20-21 16,-1 0-16,21 0 0,-21 0 0,0 0 15,1-1-15,-1 1 0,0-21 16,0 21-16,-21-22 0,0 22 16,0 0-16,0-21 0,0 21 0,0-1 15,0 1-15,0 0 0,0 0 16,0 42-1,0 0-15,0 0 0,0 22 16,-21-22-16,21 21 0,0-21 16,0 22-16,0-22 0,0 21 0,0-21 15,0 22-15,0-22 0,0 0 0,0 0 16,21 0-16,0-21 0,-21 22 16,21-1-16,1-21 0,-1 0 15,0 0-15,0 0 0,0 0 16,0 0-16,1-21 0,-1 21 15,0-22-15,0 1 0</inkml:trace>
  <inkml:trace contextRef="#ctx0" brushRef="#br0" timeOffset="71500.67">6964 11896 0,'0'0'0,"0"-21"0,-21-1 15,21 1 1,0 0-1,21 21-15,0 0 0,0-21 0,0 21 16,0-21-16,1 21 0,-1 0 0,0 0 16,0 0-16,0 0 0,0 0 15,1 21-15,-1 0 0,0 0 0,0 0 16,-21 22-16,0-22 0,0 0 16,21 21-16,-21 1 0,0-22 15,0 0-15,0 21 0,0-20 0,0-1 16,0 21-16,0-21 0,0 0 0,-21 1 15,21-1-15,-21-21 16,21-21 15,0-1-15,0 1-16,0 0 0,0-21 16,21 21-16,-21-22 0,21 1 0,0 21 15,-21-22-15,22 1 0,-1 0 0,-21-1 16,21 22-16,0 0 0,0-21 15,-21 21-15,21-1 0,1 22 0,-22-21 16,21 0-16,-21 0 0,21 21 16</inkml:trace>
  <inkml:trace contextRef="#ctx0" brushRef="#br0" timeOffset="73992.58">7747 11769 0,'0'-21'0,"21"-22"16,-21 22-16,0 0 15,0 0-15,0 0 16,-21 21-16,0 0 0,0 0 16,-1 0-16,1 0 0,0 21 0,0-21 15,0 21-15,21 0 0,-21 0 16,-1 22-16,22-1 0,-21 0 16,21 1-16,0-1 0,0 0 0,0 1 15,0-1-15,0-21 0,0 21 0,0 1 16,0-22-16,21 0 0,1 0 15,-1 0-15,21 1 0,-21-22 16,0 0-16,1 0 0,20 0 16,-21 0-16,21 0 0,1-22 0,-22 1 15,21 21-15,1-21 0,-1 0 0,0-21 16,-21 20-16,22-20 0,-1 0 16,-21 21-16,22-22 0,-22 1 0,0-22 15,0 22-15,0 0 0,-21-1 0,0-20 16,0 21-16,0-1 15,0-20-15,0 20 0,0 1 0,0 0 16,0 21-16,0-1 0,0 1 0,0 0 16,0 42-1,0 0-15,0 22 16,0-1-16,-21 0 0,21 1 16,-21-1-16,0 22 0,21-22 0,0 0 15,-21 1-15,21 20 0,-22-21 0,22 1 16,-21-1-16,21 0 0,0 1 15,0-22-15,0 21 0,0-21 0,0 22 16,0-22-16,0 0 0,0 0 16,21-21 15,1-21-31,-22 0 16,21 0-16,0 0 0,0-1 15,-21 1-15,21 0 0,0-21 0,-21 21 16,22-1-16,-1-20 0,-21 21 0,21 0 15,0 0-15,0 21 16,-21 21 0,21 0-16,-21 0 15,0 0-15,0 22 0,0-22 16,22 0-16,-22 0 0,21 0 0,-21 0 16,0 1-16,21-22 0,0 21 15,0 0-15,0-21 0,1 21 16,-1-21-16,0 0 0,0 0 15,0 0-15,0 0 0,1 0 0,20-21 16,-21 0-16,0 21 0,0-21 16,1-1-16,-1 1 0,0 0 0,0-21 15,0 21-15,0-1 0,-21-20 0,0 21 16,22 0-16,-22 0 0,0-1 16,21 1-16,-21 0 0,0 0 0,0 42 31,0 0-16,0 0-15,0 1 0,0 20 16,0-21-16,0 0 0,0 22 0,0-22 16,0 0-16,0 0 0,0 0 15,0 0-15,21 1 0,0-1 0,-21 0 16,21-21-16,-21 21 0,21-21 0,1 0 16,-1 0-16,0 0 0,0 0 15,0 0-15,0-21 0,1 0 16,-1 21-16,0-21 0,0-1 0,0 1 15,0-21-15,1 21 0,-1 0 16,0-22-16,0 22 0,0-21 0,-21 21 16,21-22-16,1 22 0,-22 0 0,0 0 15,21 0-15,0 21 16,0 0 15,-21 21-31,21 0 31,-21-42 32,0 0-63,0-1 0,0 1 16,0 0-1,0 0 1,-21 21-1,0 0 1,0 0-16,21 21 0,0 0 16,-21-21-16,-1 21 0,22 1 0,-21 20 15,21-21-15,-21 0 0,21 0 16,0 22-16,0-22 0,0 0 0,0 21 16,0-20-16,0-1 0,0 0 0,0 0 15,0 0-15,0 0 0,0 1 16,21-1-16,0-21 0,1 0 15,20 21-15,0-21 0,1 0 16,20 0-16,-21 0 0,22 0 16,-1 0-16,-20 0 0,20-21 0,-20 0 15,20 21-15,-21-22 0,1 1 0,-22 0 16,21 0-16,-21 0 0,1 0 16,-1-1-16,0 1 0,-21-21 0,21 21 15,-21-22-15,0 22 0,0 0 0,0 0 16,0 0-16,0 0 0,0-1 15,0 1-15,-21 21 0,0 0 16,0 0-16,-1 0 0,1 0 16,0 0-16,0 21 0,21 1 15,-21-1-15,0 0 0,-1 0 16,1 21-16,0-20 0,0-1 0,0 21 16,0-21-16,21 22 0,0-22 15,-22 0-15,22 0 0,0 0 0,0 0 16,0 1-16,0-1 0,0 0 0,22-21 15,-1 0-15,-21 21 0,21-21 16,0 0-16,0 0 0,0 0 0,1 0 16,-1 0-16,0-21 0,0 21 15,0-21-15,0 0 0,-21-1 16,22 1-16,-1 0 0,-21 0 16,0 0-16,0 0 0,21-22 0,-21 22 15,21 0-15,-21 0 0,0 0 16,0-1-16,0 1 0,0 42 47,0 1-47,0-1 0,0 0 15,0 21-15,0-21 0,0 1 0,0-1 16,0 0-16,0 0 0,0 0 16,0 0-16,21 1 0,0-1 0,-21 0 15,22-21-15,-1 21 0,0 0 16,0-21-16,0 0 0,0 0 15,1 0-15,-1 0 0,21 0 0,-21 0 16,0 0-16,1-21 0,-1 0 16,0 21-16,-21-21 0,21 0 15,0-22-15,0 22 0,1-21 0,-22 21 16,21-22-16,0 1 0,-21 0 0,0-1 16,0 1-16,21 0 0,-21-22 15,0 22-15,0-1 0,21 1 0,-21-21 16,0 20-16,0 1 0,0 21 0,0 0 15,0-1-15,0 1 0,0 0 16,0 42 0,-21 0-1,21 1-15,-21 20 0,21-21 16,0 21-16,-21-20 0,21 20 0,0 0 16,0 1-16,0-22 0,0 21 0,0 0 15,0-20-15,0 20 0,0 0 16,0-21-16,0 22 0,0-22 0,0 21 15,0 1-15,0-22 0,0 0 0,0 21 16,0-21-16,0 1 0,21-1 16,0 0-16,0 0 0,0-21 15,1 21-15,-1-21 0,0 0 16,0 0-16,0 0 16,0 0-16,1 0 0,-1-21 0,0 21 15,0-21-15,0 0 0,0 21 0,1-21 16,-1-1-16,0 1 0,-21 0 15,21 0-15,0-21 0,-21 20 0,0 1 16,0 0-16,0 0 0,0 0 0,0 0 16,0-1-16</inkml:trace>
  <inkml:trace contextRef="#ctx0" brushRef="#br0" timeOffset="74227.17">9292 11557 0,'0'0'0,"-42"0"16,63 0-1,0 0 1,0 0-16,0 0 15,1 0-15,-1 0 16</inkml:trace>
  <inkml:trace contextRef="#ctx0" brushRef="#br0" timeOffset="76211.36">1355 13780 0,'0'0'0,"21"0"0,-21-22 16,21 22-16,-21-21 0,0 0 15,21 0-15,0 21 0,-21-21 0,21 0 16,-21-1-16,0 44 47,0-1-47,0 0 0,0 21 15,-21-21-15,0 22 0,0-1 0,21 0 16,-21 1-16,0-1 0,-1-21 16,1 22-16,0-1 0,0-21 15,0 0-15,0 22 0,-1-22 16,1 0-16,0 0 0,21 0 0,0 0 16,-21-21-1,21-21 1,0 0-1,0 0-15,21 0 16,0 0-16,0-1 0,1 22 16,-1-21-16,0 0 0,0 21 15,0-21-15,0 21 0,1 0 16,20 0-16,-21-21 0,0 21 0,22 0 16,-22 0-16,0 0 0,21 0 15,-21 0-15,1 0 0,-1 0 16,0 0-16,0 0 0,-21-21 15,21 21-15,-21-22 16,0 1-16,0 0 16,0 0-16,-21 0 15,0 21 1,0 0-16,0 0 16,-1 0-1,22 21-15,-21 0 0,0 0 16,21 0-16,0 1 0,0-1 15,0 0-15,-21 21 0,21-21 16,0 1-16,0-1 0,0 0 16,0 0-16,0 0 0,0 0 0,0 1 15,0-1-15,0 0 16,21-21 31,-21-21-47,21 0 0,-21-1 15</inkml:trace>
  <inkml:trace contextRef="#ctx0" brushRef="#br0" timeOffset="76408.25">2032 13949 0,'0'0'0,"0"21"31,0 0 1,21-21-17,-21 21-15,21-21 0,0 22 16</inkml:trace>
  <inkml:trace contextRef="#ctx0" brushRef="#br0" timeOffset="78664.08">3979 13695 0,'0'0'0,"0"21"47,0 0-47,0 0 15,-21 22-15,21-22 0,0 21 0,-21-21 16,21 22-16,0-22 0,0 21 16,0-21-16,0 22 0,0-22 0,0 21 15,0-21-15,0 1 0,0-1 0,0 0 16,0 0 0,0-42 15,0 0-31,0 0 15,21-1-15,-21 1 0,21 0 0,0-21 16,-21 21-16,0-22 0,22 22 16,-1-21-16,0-1 0,0 1 0,-21 0 15,21-1-15,0 22 0,1 0 16,-1-21-16,0 42 0,0-21 0,0 21 16,0 0-16,1 21 0,-1 0 15,0 0-15,0 0 0,0 22 0,0-1 16,1-21-16,-22 21 0,21 1 15,-21-1-15,21-21 0,-21 22 16,0-1-16,0-21 0,0 21 0,0-20 16,0-1-16,0 0 0,0 0 15,0 0-15,0 0 0,0-42 32,0 0-17,0 0-15,21 0 0,-21-22 16,0 22-16,0 0 0,21-21 15,0-1-15,1 1 0,-22 0 0,21-1 16,0 1-16,0 0 0,0-1 0,0 1 16,22 21-16,-22 0 15,0 0-15,21-1 0,-20 22 0,-1 0 16,0 22-16,0-1 0,0 21 16,0-21-16,1 22 0,-22-1 0,0-21 15,21 21-15,-21 1 0,21-1 0,-21 0 16,0-20-16,0 20 0,0-21 15,0 21-15,21-20 0,-21-1 0,21 0 16,0 0-16,-21 0 0,22-21 16,-1 0-16,0 0 0,0 0 15,0 0-15,22 0 0,-22 0 0,0-21 16,0 0-16,0 0 0,22 21 16,-22-43-16,0 22 0,0 0 15,0 0-15,0-21 0,1-1 0,-1 22 16,-21-21-16,0-1 0,0 1 15,21 21-15,-21-21 0,0-1 0,0 22 16,0 0-16,0 0 0,0 0 16,0 42-1,0 0-15,0 0 16,0 21-16,0-20 0,0 20 16,0-21-16,0 21 0,0 1 0,0-22 15,0 21-15,0-21 0,21 22 0,-21-22 16,21 0-16,-21 0 0,21 0 15,1 1-15,-1-22 0,0 21 16,0-21-16,0 21 0,0-21 0,1 0 16,-1 0-16,0 0 0,21 0 15,-21-21-15,1 0 0,-1 21 0,0-22 16,0 1-16,0 0 0,0 0 16,1 0-16,-22 0 0,21-22 0,-21 22 15,21-21-15,-21 21 0,0-22 0,0 1 16,0 0-16,0-1 0,0 22 15,0-21-15,0 21 0,0-1 0,0 1 16,0 0-16,0 42 16,0 0-16,0 1 15,0-1-15,0 0 0,0 21 16,0 1-16,0-22 0,0 21 16,0 0-16,0-20 0,0 20 0,0 0 15,0-21-15,0 1 0,0-1 0,0 0 16,21 0-16,0 0 0,-21 0 15,21 1-15,1-22 0,-1 0 0,0 0 16,0 0-16,0 0 0,0 0 16,22 0-16,-22 0 0,0-22 15,0 22-15,0-21 0,22 0 16,-22 0-16,0-21 0,0 20 0,0-20 0,1 21 16,-1-21-16,-21-1 0,0 1 15,21 0-15,-21-22 0,21-105 16,-21 126-1,0 1-15,0 21 0,0 0 16,0 0-16,-21 21 31,21 42-31,0-21 0,0 21 16,0 1-16,0-1 0,-21 0 0,21 1 16,0-1-16,0 0 0,0 22 15,0-22-15,0 1 0,0-1 0,0-21 16,0 21-16,0 1 0,0-22 0,0 0 15,0 21-15,0-20 0,21-1 16,0-21-16,0 21 0,0 0 16,22-21-16,-22 0 0,0 0 0,21 0 15,-20 0-15,20 0 0,0 0 16,-21 0-16,22-21 0,-1 0 0,-21 0 16,22-1-16,-22 1 0,21 0 15,-21 0-15,0-21 0,1 20 0,-1-20 16,0 0-16,0-1 0,-21-20 15,21 21-15,-21-22 0,0 22 0,0-22 0,0 22 16,0 0-16,21-1 0,-21 1 16,0 21-16,0 0 0,0-1 0,0 44 47,0-1-47,0 0 0,0 21 15,-21 1-15,21-1 0,0 0 0,0 1 16,-21-1-16,21 0 0,0 1 15,0-1-15,0 0 0,0 1 0,0-1 16,0-21-16,0 21 0,0-20 16,0-1-16,21 0 0,-21 0 0,21 0 15,1-21-15,-1 21 0,0-21 16,0 0-16,0 0 0,0 0 0,1 0 16,-1 0-16,0 0 0,0 0 15,0-21-15,22 0 0,-22 21 0,-21-21 16,21 0-16,0 0 0,0-1 0,0 1 15,1-21-15,-22 21 0,0 0 16,0-1-16,21-20 0,-21 21 16,0 0-16,0 42 15,0 0-15,0 0 16,0 0-16,-21 1 0,21-1 0,0 0 16,0 0-16,0 21 0,0-20 0,0-1 15,0 0-15,0 0 16,21 0-16,0-21 0,0 21 0,0-21 15,0 0-15,1 0 0,-1 0 16,0 0-16,21 0 0,-21 0 16,1 0-16,-1 0 0,0-21 0,0 21 15,0-21-15,0 0 0,1 21 0,-1-21 16,-21 0-16,0-22 0,21 22 16,-21 0-16</inkml:trace>
  <inkml:trace contextRef="#ctx0" brushRef="#br0" timeOffset="78870.5">7832 13377 0,'-22'0'0,"44"0"0,-65 0 0,22 0 16,0-21 46,0 21-46</inkml:trace>
  <inkml:trace contextRef="#ctx0" brushRef="#br0" timeOffset="79088.36">7027 13631 0,'0'22'16,"0"-44"-16,-21 65 0,42-43 31,0 0-31,1 0 0,-1 0 16,21 0-16,-21 0 0,22 0 16,-22-21-16,21 21 0,-21-22 0,22 22 15,-22 0-15,0 0 0,21-21 0,-21 21 16,1 0-16,-1 0 0,0 0 15</inkml:trace>
  <inkml:trace contextRef="#ctx0" brushRef="#br0" timeOffset="79691.39">8276 13970 0,'0'0'0,"21"-21"0,0 21 16,-21-21-16,0 0 0,0-1 16,22 1-16,-22 0 0,0 0 15,0 42 16,0 0-31,0 0 16,0 1-16,0 20 0,0 0 16,0 1-16,0-1 0,0 0 0,0 22 15,0-22-15,0 22 0,0-22 0,0 21 16,0 1-16,0-1 0,0 1 16,0-1-16,0 1 0,0-1 0,0 1 15,0-1-15,0 1 0,-22 21 0,22-22 16,-21 1-16,0-1 15,0 1-15,0-22 0,0 21 0,-1-20 16,22-1-16,0-21 0,-21 22 0,21-22 16,0 0-16,0-42 31,0 0-31,0-1 0,0 1 16,0-21-16,0 0 0,21-1 0,-21 1 15,22-22-15,-1 1 0,-21-1 16</inkml:trace>
  <inkml:trace contextRef="#ctx0" brushRef="#br0" timeOffset="80027.22">8340 14224 0,'0'-42'0,"0"84"0,0-127 0,-22 43 0,22 21 16,0-21-16,0 20 0,0-20 16,0 21-16,0 0 0,0 0 0,22-22 15,-1 22-15,21 0 0,-21 0 0,22 0 16,-22-1-16,21 1 0,0 21 15,1 0-15,-22 0 0,21 0 0,1 21 16,-1 1-16,-21-1 0,21 0 0,-20 0 16,-22 0-16,0 22 0,21-22 15,-21 21-15,0-21 0,0 22 0,-21-22 16,21 0-16,-22 0 0,1 0 16,-21 22-16,21-22 0,-22-21 15,22 21-15,0 0 0,-21 0 0,21 0 16,-1-21-16,1 22 0,0-22 15,0 0-15,0 0 0,0 21 16,21-42 15,0-1-31,0 1 0,0 0 16,21 0-16</inkml:trace>
  <inkml:trace contextRef="#ctx0" brushRef="#br0" timeOffset="80344.03">9292 13229 0,'0'0'0,"-21"0"31,0 0-31,0 21 0,21 1 16,0-1-16,-22 0 0,22 0 0,-21 21 15,21 1-15,-21 20 0,21-20 16,0 20-16,0-21 0,-21 22 0,21-22 16,0 22-16,-21-22 0,21 0 0,0 1 15,0-1-15,0 0 16,0-20-16,0 20 0,0-21 0,0 0 16,0 0-16,0 1 0,21-44 31,0 22-16,0-21-15,0 0 0,1 0 0</inkml:trace>
  <inkml:trace contextRef="#ctx0" brushRef="#br0" timeOffset="80807.77">9504 13843 0,'0'0'0,"0"21"16,21-21-1,-21 21-15,21 1 16,0-22-16,0 0 0,1 0 16,-1 0-16,0 0 0,0 0 0,21 0 15,-20 0-15,-1-22 0,0 1 16,21 21-16,-21-21 0,1 0 0,-1 21 16,0-21-16,0 0 0,0-1 0,0 1 15,1 0-15,-22 0 0,0 0 16,0-22-16,0 22 0,0 0 0,0 0 15,0 0-15,-22 21 16,1 0-16,0 0 0,0 0 16,-21 0-16,20 21 0,1 0 0,-21 0 15,21 0-15,0 22 0,-1-1 16,1 0-16,0 1 0,0-1 0,0 0 16,21 1-16,0-1 0,0-21 0,0 22 15,0-1-15,0-21 0,0 0 16,21 22-16,0-22 0,21 0 0,-20 0 15,-1-21-15,21 21 0,0-21 0,-20 0 16,20 21-16,0-21 0,-21 0 16,22 0-16,-1 0 0,-21 0 15,22 0-15,-1-21 0,-21 21 0,21-21 16,-20 21-16,-1-21 0,0 0 16,0 0-16,0-1 0,0 1 0,-21 0 15,22 21-15,-1-21 0</inkml:trace>
  <inkml:trace contextRef="#ctx0" brushRef="#br0" timeOffset="81691.25">1799 15494 0,'0'0'0,"-21"0"0,0 0 0,0 0 16,42 21 31,0-21-47,0 0 0,0 0 15,0 0-15,22 0 0,-1 0 16,-21 0-16,22 0 0,-22 0 0,21 0 15,-21 0-15,22-21 16,-22 21-16,0 0 0,0 0 0,0 0 16,0 0-16,-42 0 31,0 0-31,0 0 16,0 0-16,0 0 0,-1 0 0,1 0 15,-21 0-15,21 0 0,0 0 16</inkml:trace>
  <inkml:trace contextRef="#ctx0" brushRef="#br0" timeOffset="82247.48">1714 15536 0,'0'0'0,"0"22"16,-21-22-16,21 21 0,0 0 16,-21-21-16,21 21 15,0 0-15,-21-21 0,21 21 0,0 1 16,0-1-16,-21-21 0,21 21 15,-21 0-15,21 0 0,0 0 16,-22-21-16,22 22 16,-21-22-1,42-22 32,1 22-31,-1-21-16,0 0 0,0 21 15,0 0-15,22-21 0,-22 21 16,0 0-16,0-21 0,0 21 0,22 0 16,-22 0-16,0 0 0,0 0 15,0 0-15,22 0 0,-22 21 0,0 0 16,-21 0-16,21 0 0,-21 1 16,0 20-16,0-21 0,0 0 0,0 22 15,0-22-15,0 21 0,-21-21 16,0 0-16,0 22 0,-1-22 15,-20 0-15,21 0 0,-21 0 16,-1-21-16,1 22 0,0-22 0,-1 21 16,1-21-16,0 0 0,-1 0 15,1 0-15,21 0 0,-22 0 16,22-21-16,0-1 0,0 1 0,0 21 16,21-21-16,0 0 0,-21 0 15,21 0-15,0-1 0,0 1 16,0 0-1,21 21-15,0-21 0,0 21 16,0 0-16,0 0 0,22 0 16,-22 0-16,0 0 0</inkml:trace>
  <inkml:trace contextRef="#ctx0" brushRef="#br0" timeOffset="82457.36">2328 15939 0,'-21'0'78</inkml:trace>
  <inkml:trace contextRef="#ctx0" brushRef="#br0" timeOffset="83032.03">4064 15240 0,'0'0'0,"-21"42"0,21 1 0,0 20 0,0-20 16,0 20-16,0 1 0,-21-1 16,21-21-16,0 22 0,-22-1 0,22 1 15,-21-22-15,21 22 0,0-22 16,0 22-16,-21-22 0,21-21 15,0 21-15,0-20 0,0 20 0,0-21 16,0 0-16,0-42 31,21 0-15,-21 0-16,21 0 0,1-22 0</inkml:trace>
  <inkml:trace contextRef="#ctx0" brushRef="#br0" timeOffset="83304.16">4487 15092 0,'0'0'0,"0"21"0,0 0 16,0 22-16,0-1 0,0 0 16,0 1-16,0 20 0,0-21 0,0 22 15,0-1-15,0-20 0,0 20 16,0-20-16,0 20 0,0 1 0,0-22 15,0 21-15,-21-20 16,21-1-16,-21 0 0,21 1 0,0-22 0,0 21 16,-21-21-16,21 1 0,-21-1 15,-1-21 1,1 0 0,0 0-16,21-21 0,-21-1 15,0 1-15</inkml:trace>
  <inkml:trace contextRef="#ctx0" brushRef="#br0" timeOffset="84163.67">3958 15939 0,'0'0'0,"-21"0"15,42 21 1,0-21 0,0 0-16,1 0 0,-1 0 15,0 0-15,21 0 0,-21 0 0,22 0 16,-22-21-16,21 21 0,22-22 15,-22 1-15,0 0 0,22 21 0,-22-21 16,1 0-16,20 0 0,-21-1 16,1 1-16,-1 21 0,-21-21 0,22 0 15,-22 21-15,0 0 0,0-21 0,-21 42 47,0 0-47,-21 0 16,21 0-16,-21 1 0,21-1 0,0 0 15,0 0-15,0 21 0,0-20 16,0-1-16,0 0 0,0 0 16,21 0-16,0 0 0,0 1 0,0-22 15,1 21-15,-1-21 0,0 0 16,0 0-16,0 0 0,22 0 0,-22 0 16,0 0-16,21-21 0,-21-1 0,22 1 15,-22 0-15,0 0 0,21 0 16,-20-22-16,-1 22 0,0 0 0,0-21 15,0 21-15,-21-22 0,0 22 16,0 0-16,0 0 0,0 0 0,0-1 16,0 1-16,0 0 0,0 42 47,0 0-47,0 1 0,0-1 15,0 0-15,0 0 0,0 21 16,0 1-16,0-1 0,21 0 0,1 1 15,-22-1-15,21 22 0,-21-1 16,21-21-16,0 22 0,-21-22 0,0 22 16,21-1-16,0 1 0,1-1 0,-22 1 15,21-1-15,0 1 0,0-1 16,-21 22-16,0-22 0,0 1 16,21-22-16,-21 22 0,0-1 0,0-20 0,0 20 15,0-21-15,0 22 16,-21-22-16,0 1 0,0-1 0,0 0 15,-1 1-15,1-1 0,0-21 0,0 0 16,0 0-16,0 1 0,-1-22 16,1 0-16,0 0 0,0 0 0,0 0 15,21-22-15,-21 1 0,-1 0 16,1 0-16,0-21 0,0-1 0,0 1 16,21-22-16,-21 1 0,21-1 15,-22 1-15,22-22 0,-21 1 0,21-1 16,0 0-16,0 1 0,0-1 15,0 0-15,0 1 0,0-1 16,21 0-16,1 22 0,-1-1 0,0 1 16,0-1-16,0 22 0,22 0 0,-1-1 15,0 1-15,1 21 0,20-22 16,1 22-16,-22 0 0,21-21 0,1 21 16,-1-1-16</inkml:trace>
  <inkml:trace contextRef="#ctx0" brushRef="#br0" timeOffset="84800.3">6371 15367 0,'0'0'0,"0"-21"0,-42-21 16,42 20-16,0 1 15,-21 0-15,-1 0 0,1 0 16,0 21-16,0 0 15,0 0-15,0 21 16,21 21-16,0-21 0,0 22 16,0-1-16,0 22 0,0-22 15,0 21-15,0-20 0,0 20 0,0 1 16,0-22-16,0 22 0,0-22 0,0 21 16,0-20-16,0-1 15,0 0-15,0 1 0,-22-22 0,22 0 16,0 0-16,0 0 0,0 1 0,0-44 31,0 1-15,0 0-16,0-21 0,0 21 15,0-22-15,22 22 0,-22-21 16,21 21-16,0-22 0,0 22 0,-21-21 16,21 21-16,0-1 0,1 1 15,-1 0-15,21 21 0,-21 0 0,0 0 16,22 0-16,-22 0 0,0 0 0,0 21 15,22 0-15,-22 1 16,0-1-16,0 0 0,0 0 0,-21 0 16,0 0-16,0 22 0,0-22 0,0 0 15,0 0-15,0 0 0,0 1 16,-21-1-16,0 0 0,0 0 0,-22 0 16,22 0-16,0 1 0,-21-22 0,21 21 15,-22-21-15,22 0 0,0 0 16,-21 0-16,20 0 0,-20 0 0,21 0 15,0 0-15,0 0 0,-1 0 0,1 0 16,0 0-16,0 0 16,21-21-16,0-1 15,0 1 1,21 0-16,0 21 16,0-21-16,1 0 0,20 21 0,-21-21 15</inkml:trace>
  <inkml:trace contextRef="#ctx0" brushRef="#br0" timeOffset="85272.07">6689 15875 0,'0'-21'15,"0"0"-15,0 0 0,21 21 16,0-22-16,0 22 0,0 0 0,0-21 16,1 21-16,-1 0 15,0 0-15,0 0 0,0 0 0,0 0 16,1 21-16,-1 1 0,-21-1 0,0 0 16,21 0-16,-21 0 0,0 22 15,0-22-15,0 0 0,0 0 0,0 0 16,0 0-16,0 22 0,-21-22 15,0 0-15,21 0 16,0 0-16,-22-21 16,22-21 15,0 0-31,0 0 0,0 0 16,0 0-16,0-1 0,22 1 0,-22 0 15,0-21-15,21 21 0,-21-22 16,21 22-16,0 0 0,-21 0 0,21 0 15,0-1-15,-21 1 0,0 0 16,22 21-16,-1-21 0,0 21 16,0 0-1</inkml:trace>
  <inkml:trace contextRef="#ctx0" brushRef="#br0" timeOffset="85547.91">7302 15790 0,'0'22'31,"0"-1"-31,0 0 16,0 0-16,0 0 15,0 0-15,0 1 0,-21-1 0,21 0 16,-21 21-16,21-21 0,0 1 0,0-1 15,0 0-15,-21 0 0,21 0 16,0 0-16,-21-21 0,21 22 16,0-44 15,0 1-15,0 0-16,0 0 0</inkml:trace>
  <inkml:trace contextRef="#ctx0" brushRef="#br0" timeOffset="85755.79">7218 15621 0,'0'0'0,"-21"0"16,-1 0 0,22 21-1,0 0 1,0 1 15,22-22-31,-1 0 16,0 0-16,0 0 15</inkml:trace>
  <inkml:trace contextRef="#ctx0" brushRef="#br0" timeOffset="86476.38">7937 16044 0,'0'0'0,"22"0"15,-1-21 1,-21 0-16,0 0 0,0 0 15,21 0-15,-21-1 0,0 1 16,0 0-16,0 0 0,0 0 16,-21 0-16,0 21 0,-1-22 0,1 22 15,0 0-15,0 0 0,-21 0 0,20 0 16,1 0-16,0 22 0,0-22 16,-21 21-16,20 0 0,1 21 0,21-21 15,-21 1-15,0 20 0,0 0 16,0-21-16,21 22 0,-22-22 15,22 0-15,0 21 0,0-20 0,0-1 16,0 0-16,0 0 0,0 0 16,22-21-16,-1 0 0,0 0 15,0 0-15,0 0 0,0 0 0,1 0 16,-1 0-16,0 0 0,21-21 16,-21 0-16,1 21 0,-1-21 0,0 0 15,0-1-15,0-20 0,22 21 0,-22-21 16,-21 20-16,21-20 0,0 0 15,0-1-15,0 1 0,-21 0 0,0-22 16,22 22-16,-1-22 0,-21 22 0,0-21 16,0 20-16,21-20 15,-21 20-15,21 1 0,-21 0 0,21-1 16,-21 22-16,0 0 0,0 0 0,0 42 31,0 0-31,0 22 0,0-22 16,0 21-16,0 0 0,-21 1 15,21-1-15,0 22 0,0-22 0,0 0 16,0 1-16,0-1 0,0 0 0,0 1 16,0-1-16,0 0 0,21-21 15,-21 22-15,0-22 0,21 0 0,1 0 16,-22 0-16,21 1 0,0-22 0,0 0 16,0 0-1,0 0-15,1 0 0,-1 0 16,0-22-16,0 1 0,0 0 15,0 0-15,1 0 0,-1 21 0,0-21 16</inkml:trace>
  <inkml:trace contextRef="#ctx0" brushRef="#br1" timeOffset="127955.61">16108 6138 0,'0'0'0,"0"-21"0,21 21 0,-21-21 15,21 21-15,0-21 0,-21 0 16,21 21-16,-21-21 15,22-1-15,-22 1 16,0 0 0,0 0-16,-22 21 15,1 0 1,0-21-16,0 21 0,0 0 16,0 0-16,-1 0 0,22 21 15,-21-21-15,21 21 0,-21 0 16,0 0-16,21 1 0,0-1 0,0 21 15,-21-21-15,21 22 0,0-1 16,0 0-16,0 1 0,0 20 0,0 1 16,0-1-16,0 22 15,0-22-15,0 1 0,0-1 0,0 22 16,0-22-16,0 1 0,0-1 0,0 22 16,-21-21-16,-1-1 0,22 22 15,0-22-15,-21 22 0,0-22 0,21 1 16,-21 21-16,21-22 0,-21 22 0,21-22 15,-21 1-15,-1-1 0,22 1 16,0-1-16,-21 1 0,21-22 0,-21 0 16,21 1-16,0-1 0,0-21 0,-21 22 15,21-22-15,0 0 0,-21 0 16,21-42 31,0 0-47,0 0 0,0-22 0,0 1 15</inkml:trace>
  <inkml:trace contextRef="#ctx0" brushRef="#br1" timeOffset="129084.13">16150 6244 0,'0'0'0,"-21"-21"0,21 0 0,-21 21 0,21-21 16,0 0-1,21 21 16,21 0-31,-21 0 16,22 0-16,-1 0 0,22 0 0,-1 0 16,-21 0-16,22 0 15,21 0-15,-22 0 0,1 0 0,-1 0 16,22 0-16,-1 0 0,1 0 16,21 0-16,-21 0 0,20 0 0,1 0 15,0 0-15,0 0 0,-21 0 0,20 0 16,1 0-16,0 0 0,0 0 15,0 0-15,0 0 0,-1 0 0,-20 0 16,21 0-16,-43 0 0,22 0 16,-21 0-16,-1 0 0,1 0 0,-22 0 15,21 0-15,-20 0 0,-1 0 0,-21 0 16,22 0-16,-22 0 0,0 0 16,0 0-16,0 0 15,0 0 1,-21 21 15,0 0-31,0 0 16,0 0-16,0 0 0,0 22 15,0-22-15,0 21 0,0 1 16,0-1-16,0 0 0,0 1 0,0 20 16,22 1-16,-1-22 0,-21 21 15,21 1-15,0-22 0,-21 22 0,0-1 16,21 1-16,0-1 0,1 22 0,-22-22 15,21 1-15,0-1 16,0 22-16,0-21 0,0-1 0,-21 1 16,22-1-16,-1 1 0,0-1 0,-21 1 15,0-1-15,0 22 0,0-22 16,0 1-16,0-1 0,0-20 0,0 20 16,-21 1-16,0-22 0,-1 0 0,1 1 15,0-1-15,0 0 0,0 1 16,0-1-16,-1-21 0,1 21 0,0-20 15,0 20-15,21-21 0,-21 0 0,0 0 16,21 1-16,0-1 0,-22 0 16,1-21-16,21 21 0,-21 0 15,0 0-15,0-21 0,0 22 16,-1-1-16,1-21 0,0 0 16,0 0-16,0 0 15,21 21-15,-21-21 0,-1 0 0,1 0 16,0 0-16,0 0 0,0 0 0,0 0 15,-22 0-15,22 0 0,-21 0 16,-1 0-16,1 0 0,-21 0 0,20 0 16,-20 0-16,-1 0 0,1 0 0,-1 0 15,1 0-15,-22 0 0,22-21 0,-22 21 16,21 0-16,-20-21 0,-1 21 16,-21-22-16,22 22 0,-22-21 15,0 0-15,0 21 0,0-21 0,0 21 16,22-21-16,-1 21 0,0 0 15,22-21-15,-1 21 0,1 0 0,-1-22 16,22 1-16,0 21 0,21 0 0,-22 0 16,22-21-16,0 21 0,0 0 15,0 0-15,-1 0 0,22-21 16,-21 21-16,0 0 0,0 0 16,21-21-16,0 0 15,0-1-15,0 1 16,0 0-16,21-21 0,0-1 0,0 1 15</inkml:trace>
  <inkml:trace contextRef="#ctx0" brushRef="#br1" timeOffset="129935.19">17865 5313 0,'0'0'0,"0"-21"15,0 0-15,0-1 0,0 1 16,0 0-16,-22 21 16,1 0-1,0 21 1,21 0-16,-21 1 0,0-1 16,21 21-16,-21 0 0,-1 1 15,1-1-15,0 0 0,0 1 0,0 20 16,0-20-16,-1-1 0,1 0 0,0-21 15,0 22-15,21-22 16,0 0-16,-21 21 0,0-20 16,21-1-16,0-42 31,0-1-15,21 1-16,0-21 0,0 21 15,0-22-15,0 1 0,1-21 0,-1 20 16,0 1-16,21-22 0,-21 22 15,22-21-15,-22 20 0,0 1 16,0 0-16,22-1 0,-22 22 0,0-21 0,0 21 16,0 21-16,0-22 0,1 22 15,-1 0-15,0 22 16,0-1-16,-21 0 0,21 0 16,-21 21-16,21-20 0,-21 20 0,0 0 15,0 1-15,0-1 0,0-21 16,0 21-16,0 1 0,0-1 0,0 0 15,0 1-15,0-22 0,-21 21 16,0-21-16,21 22 0,-21-22 0,21 0 16,0 0-16,-21 0 0,21 1 15,0-44 17,0 1-17,0 0-15,0 0 0</inkml:trace>
  <inkml:trace contextRef="#ctx0" brushRef="#br1" timeOffset="130187.05">17568 5588 0,'0'0'16,"21"0"-1,1 0-15,-1 0 0,21 0 0,-21 0 16,22 0-16,-1 0 0,0-21 15,1 21-15,-1-21 0,21 21 16,-20 0-16,-1-21 0,0-1 0,1 22 16,-22 0-16,0 0 0,0 0 15,0-21-15,1 21 0,-44 0 47,1 0-47</inkml:trace>
  <inkml:trace contextRef="#ctx0" brushRef="#br1" timeOffset="131087.54">15473 11811 0,'0'0'0,"0"-21"15,0 0-15,0 0 16,-21 21-1,-1 0 1,1 21-16,21 0 16,-21 0-16,0 21 0,21 1 15,0 20-15,-21 1 0,0 20 0,21-20 16,-22 21-16,22-1 16,0-20-16,0 42 0,0-22 0,0 1 15,0 21-15,0-22 0,0 1 0,0 0 16,0-1-16,0 1 0,0 0 15,0-1-15,0-20 0,0 21 0,0-22 16,0 1-16,0-1 0,0 1 0,0-22 16,0 21-16,0-20 0,0-1 15,0 0-15,0 1 0,0-22 0,0 0 16,-21 0-16,21 0 0,-21-21 16,21-42-1,0 21-15,0-21 16,0-1-16,0-20 0,21-1 15,-21 1-15</inkml:trace>
  <inkml:trace contextRef="#ctx0" brushRef="#br1" timeOffset="131932.43">15452 12065 0,'0'0'0,"21"-21"16,0 21-1,0 0-15,0 0 0,22 0 0,-1 0 16,0 0-16,22 0 0,20 0 16,1 0-16,0-21 0,21 21 0,21 0 15,-22-21-15,22 21 0,0-22 16,-21 22-16,21-21 0,0 21 0,0 0 15,0-21-15,0 21 0,-21-21 16,0 21-16,0 0 0,-22 0 0,1 0 16,0-21-16,-22 21 0,1 0 0,-1 0 15,1 0-15,-1 0 0,-20 0 16,-1 0-16,0 0 0,1 0 16,-1 0-16,-21 0 0,21 0 0,-20 21 15,-1 0-15,0-21 0,0 21 0,0 0 16,-21 1-16,21-1 15,-21 0-15,0 0 0,0 0 16,22 0-16,-22 22 0,21-22 0,-21 21 16,0 1-16,21-1 0,0 0 15,-21 22-15,21-22 0,0 0 0,-21 22 16,22-1-16,-1 1 0,-21-1 16,21 1-16,0-1 0,0 1 0,0 21 15,-21-22-15,22 1 0,-1-1 0,-21 1 16,0-1-16,0 1 15,21-1-15,-21 1 0,21-1 0,-21 1 16,0-1-16,0 1 0,21-1 0,-21 1 16,21-1-16,-21-21 0,22 22 15,-22-22-15,0 1 0,0 20 0,21-21 16,-21 1-16,0-1 0,0 0 0,0 1 16,0-1-16,0 0 0,0 1 15,0-22-15,-21 21 0,-1-21 0,1 1 16,-21 20-16,21-21 0,-22 0 0,1 0 15,-21 1-15,20-22 0,-20 21 16,20 0-16,-20-21 0,-1 21 0,-20 0 16,20-21-16,1 0 0,-22 21 15,0-21-15,1 0 0,-22 0 16,0 0-16,0 0 0,-21 0 0,0 0 16,0 0-16,-21 0 0,0 0 0,0-21 15,21 21-15,-21-21 0,21 21 16,21-21-16,0 21 0,21-21 0,1 0 15,20-1-15,22 22 0,-22-21 0,22 0 16,0 0-16,20 0 0,1 0 16,0 21-16,0-22 0,0 1 0,0 0 15,-1 21-15,22-21 16,0 0-16,-21 21 16,21-21-16,0-1 0,0 1 15,0 0-15,0 0 0</inkml:trace>
  <inkml:trace contextRef="#ctx0" brushRef="#br1" timeOffset="132559.57">16362 10583 0,'0'0'0,"-21"-21"0,-1 0 16,1 0-16,0 21 15,0 0-15,0 0 16,21 21 0,0 0-16,0 0 0,0 1 15,0 20-15,0-21 0,0 21 0,0 1 16,0-1-16,0-21 0,0 22 15,0-22-15,-21 21 0,21-21 0,-22 22 16,22-22-16,0 0 0,0 0 0,-21 0 16,21 0-16,-21 1 0,21-1 15,0 0 1,-21-21 0,21-21-1,-21 0-15,21-1 0</inkml:trace>
  <inkml:trace contextRef="#ctx0" brushRef="#br1" timeOffset="133251.24">16129 10562 0,'-21'-21'16,"21"0"-1,0 0 1,0 0-16,21 21 16,0-22-16,0 22 15,0 0-15,22 0 16,-22-21-16,0 21 0,21 0 0,-20 0 16,20 0-16,0 0 0,1 0 15,-22 0-15,21 0 0,-21 21 0,22 1 16,-22-22-16,0 21 0,0 0 0,-21 0 15,0 0-15,0 0 0,0 1 16,0-1-16,-21 0 0,0 0 0,-22 0 16,22 0-16,-21 1 0,0-1 15,20 0-15,-20 0 0,0-21 0,21 21 16,-1-21-16,1 0 0,0 0 0,0 0 16,21-21 15,0 0-16,21 21-15,0 0 0,-21-21 16,21 21-16,1 0 0,-1-21 0,21 21 16,-21-22-16,0 22 0,22 0 15,-22 0-15,21 0 0,-21 0 0,22 0 16,-1 0-16,-21 0 0,22 0 0,-22 0 16,0 22-16,0-1 15,21-21-15,-42 21 0,22 0 0,-1 0 0,-21 0 16,0 1-16,0-1 0,0 0 0,0 0 15,0 0-15,-21 0 16,-1 1-16,1-1 0,0 0 0,0 0 16,-21 0-16,-1 22 0,22-22 0,-21-21 15,-1 21-15,1 0 0,0 0 16,-1-21-16,22 0 0,-21 0 0,21 0 16,-22 0-16,22 0 0,0 0 15,0 0-15,-21 0 0,20-21 0,1 0 16,0 21-16,21-21 0,-21 21 15,21-21-15,0-1 16,0 1 0,0 0-16,0 0 0</inkml:trace>
  <inkml:trace contextRef="#ctx0" brushRef="#br1" timeOffset="134143.76">17886 9292 0,'0'-21'0,"0"0"31,0 0-31,0 42 62,0 0-62,0 0 16,0 0-16,0 1 0,0-1 0,0 21 16,0-21-16,0 22 0,0-1 0,0 0 15,0 1-15,0 20 0,0-21 16,0 22-16,0-22 0,0 22 0,0-22 16,0 22-16,0-1 0,0-21 15,0 22-15,0-1 0,0 1 16,0-1-16,0 1 0,0-1 0,0 1 15,0-1-15,0 1 0,0-22 0,0 22 16,0-1-16,0-20 0,0 20 16,0-21-16,0 22 0,0-1 0,0-20 15,0 20-15,0 1 0,0-22 0,0 22 16,-21-22-16,21 0 0,-22 22 16,22-22-16,0-21 0,0 22 0,-21-1 15,21-21-15,0 0 0,0 0 0,-21 1 16,21-1-16,0-42 31,0-1-31,0 1 16,0 0-16,0 0 0,0-21 0,0-1 15,0 1-15,21-22 0,-21 22 16</inkml:trace>
  <inkml:trace contextRef="#ctx0" brushRef="#br1" timeOffset="134967.79">18013 9165 0,'-21'0'62,"-1"21"-62,1-21 16,0 22-16,0-1 0,0 0 0,0 21 16,-1-21-16,1 22 0,0-22 0,0 0 15,0 21-15,0 1 16,-1-22-16,1 21 0,21-21 0,-21 1 0,0-1 16,0 0-16,21 0 0,0 0 15,-21 0-15,-1 1 0,22-1 16,-21-21-1,42-21 32,-21-1-47,22 1 0,-1 0 0,0 0 16,0 0-16,0-22 0,0 22 0,1-21 16,-1 21-16,0-22 0,0 22 15,-21-21-15,21 21 0,0 0 0,-21-22 16,0 22-16,22 0 0,-22 0 15,21 21-15,-21-21 0,21 21 0,-21-22 16,21 22 15,0 22-31,0-22 0,-21 21 16,22 0-16,-1 0 16,0 0-16,0 0 0,0 1 0,0 20 15,1-21-15,-1 21 0,0-20 0,0 20 16,0 0-16,0 1 0,1-1 15,-1 0-15,0 1 0,0-22 0,-21 21 16,21 0-16,-21-20 0,21 20 16,-21-21-16,0 0 0,22 0 0,-22 1 15,21-22-15,-21 21 0,21-21 16,-21 21-16,0-42 31,0 0-31,0-1 16,0 1-16,-21 0 15,0 0-15,-1 0 0,1-22 0</inkml:trace>
  <inkml:trace contextRef="#ctx0" brushRef="#br1" timeOffset="136120.14">16827 8869 0,'-21'0'0,"0"0"15,0 0-15,0 0 0,0 0 16,-1 21-16,1-21 15,0 0-15,0 0 0,0 0 16,0 0-16,-1 0 0,1 0 0,0 0 16,0 0-16,-21 0 0,20 0 0,1 0 15,-21 0-15,0 0 0,20 0 16,-20 0-16,0-21 0,-1 21 0,22 0 16,-21 0-16,0 0 0,20 0 15,1 0-15,0 0 0,0 0 0,21-21 16,-21 21-1,0 0 110,-1 0-109,1 0-16,21-21 94,0-1-79,0 1 1,0 0-16,0 0 16,0 0-16,0 0 0,0-1 15,21 22-15,-21-21 0,22 0 16,-22 0-16,0 0 0,21 0 16,-21-1-16,21 1 15,-21 0-15,0 0 0,21 0 16,0 0-16,-21-1 0,0 1 31,21 21-31,1-21 16</inkml:trace>
  <inkml:trace contextRef="#ctx0" brushRef="#br1" timeOffset="150553.38">21124 9123 0,'0'0'0,"-21"-21"0,21 0 15,0-1-15,-21 22 32,21 22-32,0-1 15,0 0-15,0 0 0,0 0 16,0 22-16,0-22 0,0 21 0,0 0 16,0 1-16,0-1 0,0 0 15,0 1-15,0-1 0,0 0 16,0 1-16,0-1 0,0 0 0,0 1 15,0-22-15,0 21 0,0-21 0,0 1 16,0-1-16,0 0 0,0 0 16,0 0-16,21-21 15,0-21 17,-21 0-32,21 0 0,-21 0 15,22-22-15</inkml:trace>
  <inkml:trace contextRef="#ctx0" brushRef="#br1" timeOffset="151203.88">21886 9356 0,'0'0'0,"0"-21"0,0-1 16,0 1-16,0 0 15,0 0-15,0 0 16,0 0-16,-21 21 16,0 0-16,0 0 15,0 0-15,-1 0 0,1 0 0,-21 0 16,21 21-16,-22 0 0,22 0 0,-21 0 15,21 0-15,-22-21 0,22 22 16,-21-1-16,21 0 0,0 0 0,-1 0 16,1 0-16,21 1 0,0-1 15,0 0 17,21-21-32,1 0 15,-1 0-15,0 0 0,0 0 0,21 0 16,-20 0-16,-1 0 0,21 0 0,-21 0 15,22 0-15,-22 21 0,21-21 16,-21 21-16,0-21 0,1 21 0,-1 1 16,21-22-16,-42 21 0,21 0 0,0 0 15,-21 0-15,22 0 0,-22 1 16,0-1-16,0 0 0,0 0 0,0 0 16,-22 0-16,1 1 0,0-22 0,-21 21 15,21 0-15,-22-21 0,22 21 16,-21-21-16,21 0 0,-22 0 15,22 0-15,0 0 0,0 0 0,0 0 16,-22 0-16,22 0 16,0 0-16,0-21 0,0 21 0,21-21 15,-22 21-15,1-21 16,21-1-16,0 1 31,21 0-15,1 21-16,-1 0 0</inkml:trace>
  <inkml:trace contextRef="#ctx0" brushRef="#br1" timeOffset="151880.07">23008 9165 0,'0'-21'16,"-42"21"-1,21 0-15,-1 21 16,1 0-16,21 1 0,-21-1 15,21 0-15,-21 0 0,0 21 0,0 1 16,21-22-16,-22 21 0,1 1 16,21-1-16,-21 0 0,0 1 0,0-1 15,21 0-15,0-21 0,-21 22 0,21-22 16,-22 0-16,22 0 0,0 0 16,0 1-16,0-1 15,0-42 16,0-1-31,0 1 16,0 0-16,0 0 0,22 0 0,-1-22 16,-21 22-16,21-21 0,0 0 15,0-1-15,0 1 0,-21 0 0,43-1 16,-22 1-16,0 0 0,0 20 16,0-20-16,1 21 0,-1-21 0,21 20 15,-21 1-15,0 0 0,1 21 0,-1 0 16,0 0-16,0 0 0,0 0 15,0 0-15,1 21 0,-22 0 16,21 1-16,-21 20 0,0-21 16,0 21-16,21 1 0,-21-22 0,0 21 15,0 1-15,0-1 0,0 0 16,0-21-16,0 22 0,0-22 16,0 21-16,0-21 0,0 1 0,0-1 15,-21 0-15,21 0 0,0 0 0,0 0 16,-21-21 15,21-21-15,-22 0-16,22 0 15</inkml:trace>
  <inkml:trace contextRef="#ctx0" brushRef="#br1" timeOffset="152112.94">22712 9589 0,'21'0'15,"0"0"-15,0 0 0,0-22 16,22 22-16,-22-21 0,0 21 0,21 0 16,-20 0-16,-1-21 0,0 21 15,21 0-15,-21 0 0,1-21 16,-1 21-16,0 0 0,0 0 15</inkml:trace>
  <inkml:trace contextRef="#ctx0" brushRef="#br1" timeOffset="152939.22">24172 9398 0,'0'0'0,"-21"-21"0,21 0 16,0 0-16,0-1 16,0 1-16,0 0 15,21 0-15,0 21 16,1 0-16,-1-21 0,0 21 15,0 0-15,0 0 0,0 0 16,1 0-16,-1 0 0,0 0 0,21 21 16,-21-21-16,1 21 0,-1 0 15,21 22-15,-21-22 0,0 21 0,1-21 16,-22 22-16,0-1 0,0-21 16,0 21-16,0 1 0,0-22 0,-22 21 15,22-21-15,-21 22 0,0-22 0,0 0 16,0 0-16,0-21 0,21 21 15,-22-21-15,22 22 0,0-44 32,0 1-17,0 0-15,22 0 0,-1 0 16,-21-22-16,21 22 0,0-21 0,0 0 16,-21 20-16,21-20 0,1 0 15,-1-1-15,0 1 0,21 0 0,-21 21 16,1-22-16,20 22 0,-21 0 0,0-21 15,0 42-15,22-22 0,-22 1 16,0 21-16,0 0 16,0 0-16,-21 21 47,22-21-47,-1 22 15,-21-1 1</inkml:trace>
  <inkml:trace contextRef="#ctx0" brushRef="#br1" timeOffset="154700.17">25146 9525 0,'0'0'0,"21"0"15,0 0 1,0 0-16,1-21 0,-1 0 16,0 21-16,-21-21 15,21-1-15,0 22 0,-21-21 0,21 0 16,1 0-16,-22 0 0,0 0 16,0-1-1,0 1-15,-22 21 16,1 0-16,0 0 15,0 21-15,0 1 0,0-22 16,-1 21-16,1 0 0,0 0 0,0 0 16,0 0-16,0 1 0,-1-1 15,22 21-15,0-21 0,-21 22 16,21-22-16,-21 0 0,21 21 0,0-21 16,0 1-16,0-1 0,0 0 0,0 0 15,0 0-15,21 0 0,0 1 16,1-22-16,-1 21 0,0-21 15,0 0-15,21 0 0,-20 0 16,-1 0-16,0 0 0,21 0 0,-21 0 16,22-21-16,-1-1 0,0 22 0,1-21 15,-1-21-15,0 21 0,22 0 16,-22-22-16,1 1 0,-1 21 0,0-22 16,-21 1-16,1 0 0,20-1 0,-21 1 15,0 0-15,-21-22 16,0 22-16,0 0 0,0-1 0,0 22 15,0-21-15,0-1 0,0 22 0,0 0 16,0 0-16,-21 0 0,0 21 16,0 21-1,21 0-15,0 0 16,-21 22-16,21-22 0,-22 21 0,1 0 16,21 1-16,-21-1 0,21 0 0,-21 1 15,0-1-15,21-21 0,0 22 16,0-1-16,-21 0 0,21-21 15,0 22-15,0-22 0,0 21 0,0-21 16,0 1-16,0-1 0,0 0 16,21 0-16,-21 0 0,21-21 0,0 21 15,0-21-15,22 22 0,-22-22 16,21 0-16,-21 0 0,22 0 16,-1 0-16,0 0 0,-21 0 0,22-22 15,-1 22-15,-21-21 0,22 0 16,-22 0-16,21 0 0,-21 0 0,0-22 15,1 22-15,-1-21 0,0 21 0,-21-22 16,0 22-16,0-21 16,21 21-16,-21-22 0,0 22 0,0 0 15,0 0-15,-21 0 16,0 21-16,0 0 16,-1 21-16,1 0 0,21 0 15,-21 0-15,0 0 0,0 1 16,21-1-16,-21 21 0,-1-21 0,1 22 15,21-22-15,0 0 0,-21 21 0,21-21 16,-21 1-16,21-1 0,0 0 16,0 0-16,0 0 0,0 0 15,0 1-15,21-22 16,0 0 0,0 0-16,1-22 15,-22 1-15,21 21 0,0-21 0,0 0 16,0 0-16,-21-22 0,21 22 15,1-21-15,-1 21 0,-21-22 0,21 22 16,-21-21-16,21 21 0,-21 0 0,21-1 16,-21 1-16,0 0 0,0 42 47,0 0-47,0 1 0,0-1 0,0 0 15,0 21-15,0-21 0,0 1 0,0-1 16,0 0-16,0 0 15,0 0-15,0 0 0,0 1 0,0-1 16,21 0-16,1-21 16,-1 0-16,0 0 15,0 0-15,0 0 0,0 0 16,1 0-16,-1 0 0,0-21 0,-21 0 16,21-1-16,0-20 0,0 21 15,1-21-15,-1 20 0,0-20 0,-21 0 16,21-1-16,0 1 0,0-21 15,-21 20-15,22 1 0,-1 0 0,-21-1 16,0 1-16,0 0 0,0 20 0,0-20 16,0 21-16,0 0 15,0 0-15,0-1 0,-21 44 32,-1-1-17,22 0-15,-21 21 0,21-21 0,-21 22 16,21-1-16,-21 0 0,21 1 15,0-1-15,-21 0 0,21 1 0,-21-1 16,21 0-16,0 22 0,0-22 0,0-21 16,0 22-16,0-1 0,0-21 15,0 22-15,0-22 0,21 0 0,0 0 16,-21 0-16,21 0 0,0 1 16,0-22-16,1 0 0,-1 0 15,0 0-15,0 0 0,0 0 0,0 0 16,1 0-16,-1-22 0,0 22 15,0-21-15,0 0 0,0 0 0,1-21 16,-1 20-16,-21 1 0,21-21 0,0 21 16,0-22-16,-21 22 0,0 0 15,21 0-15,-21 0 0,22 21 16,-22 21 0,0 0-1,0 0-15,0 0 0,0 22 0,0-22 16,-22 0-16,22 0 0,0 0 15,0 1-15,0-1 0,0 0 16,0 0-16,22 0 16,-1-21-1,0 0-15,0 0 0,0 0 16,0 0-16,1-21 0,-1 0 16,0 21-16,-21-21 0,21 0 15,0-1-15,-21 1 0,21 0 0,1-21 16,-22 21-16,21-22 0</inkml:trace>
  <inkml:trace contextRef="#ctx0" brushRef="#br1" timeOffset="154915.04">27559 9102 0,'0'0'15,"0"-21"-15,0-1 0,-21 22 0,0 0 16,21-21-1,0 42 48,-22-21-63</inkml:trace>
  <inkml:trace contextRef="#ctx0" brushRef="#br1" timeOffset="155131.93">26733 9313 0,'0'0'0,"-21"0"16,42 0 15,1 0-31,-1 0 0,0 0 0,0 0 15,0 0-15,22 0 0,-22 0 16,0 0-16,0 0 0,21 0 16,-20 0-16,-1-21 0,0 21 0,0-21 15,0 21-15</inkml:trace>
  <inkml:trace contextRef="#ctx0" brushRef="#br1" timeOffset="155915.48">27919 9419 0,'0'-21'16,"-21"21"15,-1 21-31,1 0 16,21 1-16,-21-22 0,0 42 15,0-21-15,0 0 0,21 0 16,-22 22-16,1-22 0,0 0 0,21 0 16,0 22-16,-21-22 0,21 0 0,0 0 15,0 0-15,0 0 16,0 1-16,21-1 16,0-21-16,0 0 0,1 0 15,20 0-15,-21 0 0,0 0 16,0 0-16,22-21 0,-22 21 0,0-22 15,21 1-15,-20 0 0,-1 0 16,21 0-16,-21 0 0,0-22 0,-21 22 16,22-21-16,-22-1 0,0 1 15,0 21-15,0 0 0,0-22 16,0 22-16,0 0 0,-22 21 0,1-21 16,0 21-16,0 0 0,0 0 15,0 0-15,-1 0 0,1 0 16,0 21-16,0 0 0,0 0 0,0-21 15,-1 22-15,1-1 0,0 0 16,0 0-16,0 0 0,21 0 0,-21 1 16,21-1-16,0 0 15,21-21 1,0 0-16,0 0 0,0 0 16,22 0-16</inkml:trace>
  <inkml:trace contextRef="#ctx0" brushRef="#br1" timeOffset="156504.14">28384 9377 0,'0'0'16,"22"0"-16,-22-21 0,0 42 47,0 0-32,0 0-15,-22 0 16,22 1-16,0 20 0,0-21 16,-21 0-16,21 0 0,-21 22 0,21-22 15,-21 0-15,21 0 0,0 0 16,0 1-16,-21-1 0,21 0 0,0 0 16,-21-21-16,21 21 0,0 0 15,0-42 32,0 0-31,0 0-16,0 0 0,0 0 0,21-22 15,-21 1-15,21 21 16,0-22-16,0 1 0,0 0 0,22 21 16,-22-22-16,0 1 0,21 21 0,1 0 15,-22-1-15,21 1 0,1 0 16,-22 21-16,21 0 0,0 0 0,-20 0 15,-1 0-15,0 0 0,0 21 16,0 0-16,0 1 0,-21-1 0,0 0 16,0 21-16,0-21 0,0 22 0,0-22 15,0 21-15,0-21 0,-21 22 16,0-22-16,0 0 0,0 0 0,0 0 16,21 1-16,-22-1 0,1 0 0,0 0 15,21 0 1,-21-21-16,21 21 15,-21-21-15,21-21 32,21 0-17</inkml:trace>
  <inkml:trace contextRef="#ctx0" brushRef="#br1" timeOffset="157055.82">29506 9419 0,'0'0'0,"21"-21"0,1 0 15,-22 0-15,21 21 0,-21-21 0,0-1 16,-21 1 0,-1 21-16,1 0 0,0 0 15,0 0-15,-21 0 0,20 0 0,-20 21 16,21-21-16,-21 22 0,20-1 15,-20-21-15,21 21 0,0 0 0,0-21 16,-1 21-16,1 0 0,21 1 16,0-1-16,0 0 15,21-21 1,1 0-16,-1 21 16,21-21-16,-21 21 0,0-21 0,22 0 15,-22 0-15,0 21 0,21-21 16,-20 0-16,-1 22 0,0-22 0,0 0 15,0 21-15,0-21 16,-21 21-16,22 0 0,-22 0 16,0 0-16,0 1 15,0-1-15,-22-21 0,1 21 16,0-21-16,0 0 0,0 21 0,0-21 16,-22 0-16,22 21 0,0-21 15,-21 0-15,20 0 0,1 0 16,0 0-16,0 0 0,0 0 0,0 0 15,-1 0-15,1 0 0,0 0 16,0 0 0,21-21-1,0 0 1,0 0-16,21 0 16,0 21-16,0-22 0,1 22 15,-1-21-15</inkml:trace>
  <inkml:trace contextRef="#ctx0" brushRef="#br1" timeOffset="157771.41">30057 8890 0,'0'0'15,"0"-21"-15,0 0 0,0 0 16,-22 21 15,22 21-31,-21 0 16,21 21-16,0-21 0,-21 22 16,0-1-16,21 0 0,0 1 15,0-22-15,-21 21 0,21 1 0,-21-1 16,-1 0-16,22 1 0,0-22 15,-21 21-15,21 0 0,-21-20 0,0 20 16,21-21-16,0 21 0,0-20 16,-21-1-16,21 0 0,-21 0 0,21 0 15,-22 0-15,22 1 0,0-1 16,-21-21 0,21 21-16,0 0 15,0-42 16,0 0-31,0 0 0,0-1 16,0 1-16,0 0 0,21 0 16,1 0-16,-1 0 0,0-22 0,0 22 15,0 0-15,22 0 0,-22-22 16,21 22-16,0 21 0,1-21 0,-1 0 16,0 21-16,-20 0 0,20 0 15,-21 0-15,0 0 0,0 0 0,-21 21 16,0 0-1,0 0-15,0 1 16,0-1-16,0 0 0,0 0 0,-21 0 16,21 0-16,-21 1 0,0-1 15,21 0-15,0 0 0,-21 0 0,0 0 16,21 1-16,-22-1 16,1-21-1,21 21-15,0 0 0,0-42 63,21 0-48,1 0-15,-1-1 16</inkml:trace>
  <inkml:trace contextRef="#ctx0" brushRef="#br1" timeOffset="158068.24">30586 9377 0,'0'21'32,"0"0"-17,0 0-15,-21 1 0,21-1 16,-22 0-16,1 21 0,21-21 15,-21 1-15,21-1 0,-21 0 0,21 0 16,0 0-16,-21-21 0,21 21 16,0 1-16,-21-22 0,21 21 15,21-42 32,0-1-47,-21 1 16</inkml:trace>
  <inkml:trace contextRef="#ctx0" brushRef="#br1" timeOffset="158472.01">30565 9123 0,'0'0'16,"-22"0"-16,1 0 15,0 21-15,21 0 16,0 0 0,21-21-16,0 0 15,1 0-15,-1 0 16,0 0-16,0 0 0,0 0 16,0 0-16,-21-21 0,0 0 15,22 21-15,-22-21 0,0 0 16,0 0-16,0-1 0,0 1 15,0 0-15,-22 0 16,1 21-16,0 0 16,0 0-16,0 0 15,0 0-15,-1 0 0,1 0 16,21 21-16,-21-21 0,21 21 16,0 0-16,0 1 0,0-1 15,0 0 1,0 0-16,0 0 0,0 0 15,21-21 1</inkml:trace>
  <inkml:trace contextRef="#ctx0" brushRef="#br1" timeOffset="158887.78">30797 9313 0,'0'0'0,"0"22"0,0-1 15,0 0 1,-21 0-16,0 21 0,0-20 16,21 20-16,-21 0 0,0 1 0,-1-1 15,22 0-15,0 22 0,-21-22 16,21 0-16,-21 22 0,21-22 0,0 22 15,-21-22-15,0 0 0,0 22 16,21-22-16,-22 1 0,1 20 0,0-21 16,21 1-16,-21-1 0,0 0 15,21 1-15,0-1 0,-21-21 0,-1 22 16,1-22-16,21 0 0,0 21 16,0-21-16,-21 1 0,21-1 15,-21-21-15,21 21 0,-21 0 0,21 0 16,21-42 31,-21 0-47,21 0 15,0 0-15,0-1 0</inkml:trace>
  <inkml:trace contextRef="#ctx0" brushRef="#br1" timeOffset="159307.04">30755 9589 0,'0'0'0,"0"-22"0,0 1 0,0 0 0,0-21 16,0 21-16,0-1 0,0 1 15,21 21-15,0-21 0,1 0 16,-1 21-16,0-21 0,0 21 15,0 0-15,0 0 16,22 0-16,-22 0 0,0 0 16,0 0-16,0 0 0,1 0 0,-1 0 15,0 0-15,0 0 0,-21 21 16,21 0-16,-21 0 0,0 0 16,0 1-16,0-1 15,-21 0-15,0 0 0,21 0 16,-21 0-16,0-21 0,-1 22 15,1-1-15,0 0 0,0-21 0,0 21 16,0-21-16,-1 21 16,1-21-16,0 21 15,0-21 1,0 0 0,0 0-1</inkml:trace>
  <inkml:trace contextRef="#ctx0" brushRef="#br1" timeOffset="168883.17">21251 11621 0,'0'21'297,"21"-21"-47,1 0-234,-1 0-16,-21-21 15,21 21-15,0 0 0,0-22 16,0 1 0,1 21-16,-22-21 0,0 0 15,21 21-15,0-21 0,-21 0 0,21-1 16,0 1-16,-21 0 16,0-21-16,21 21 0,1-1 0,-1 1 15,-21-21-15,0 21 0,0 0 16,21-1-16,-21-20 0,0 21 0,0 0 15,0 0-15,0-1 16,-21 22 0,0 0-16,-1 0 0,1 0 15,0 22-15,0-22 0,21 21 16,-21 0-16,0 0 0,21 0 16,-22 0-16,22 1 0,0 20 15,0-21-15,0 0 0,0 22 16,0-22-16,0 21 0,0-21 0,0 0 15,0 1-15,0 20 0,0-21 0,0 0 16,22-21-16,-1 21 0,0 1 16,0-1-16,0-21 0,-21 21 0,21-21 15,1 0-15,-1 0 0,0 0 0,0 0 16,0 0-16,0 0 16,1 0-16,-1-21 15,0 21-15,-21-21 0,21-1 16,0 1-16,-21 0 15,21 0-15,1 0 0,-22 0 16,21-22-16,0 22 0,0 0 0,0 0 16,0-22-16,1 22 0,-1 21 15,21-21-15,-21 0 0,22 21 0,-22 0 16,21 0-16,-21 0 0,0 0 16,22 0-16,-22 0 0,0 21 0,0-21 15,0 21-15,-21 0 0,0 1 0,0-1 16,0 0-16,0 0 0,0 0 15,0 0-15,0 1 0,-21-1 0,21 0 16,-21 0-16,0 0 0,0-21 0,21 21 16,-21 1-16,21-1 0,-22-21 15,1 0-15,21 21 16,0-42 15,21 21-31,1-21 16,-1-1-16,0 1 0,0 0 15,-21 0-15,21 0 0,0 0 16,1-1-16,-1-20 0,0 21 0,0 0 16,0 0-16,0-1 0,1 1 15,-1 21-15,0-21 16,-21 42 15,-21 0-31,0 1 16,21-1-16,0 0 0,-22 0 0,22 0 15,-21 0-15,21 1 0,0-1 16,0 0-16,0 0 0,0 0 0,0 0 16,0 1-16,0-1 15,21-21 1,1 0-16,-1 0 0,0 0 16,0 0-16,21 0 0,-20 0 0,-1 0 15,21-21-15,-21 21 0,0-22 16,22 1-16,-22 0 0,21-21 0,-21 21 15,1-22-15,20 22 0,-21-21 16,0-1-16,0 1 0,1 0 16,-1-22-16,0 22 0,-21 0 0,0-1 15,21 1-15,-21 0 0,0 20 0,0-20 16,21 21-16,-21 0 0,0 0 16,0 42 15,-21 0-31,21 0 0,-21 21 15,0-20-15,21 20 0,0 0 0,0 1 16,-21-1-16,21 21 0,0-20 16,0-1-16,-22 0 0,22 1 0,0-1 15,0-21-15,0 22 0,0-22 16,0 0-16,0 0 0,22 0 16,-1 0-16,0 1 0,0-22 0,0 21 15,0-21-15,1 0 16,-1 0-16,0 0 0,0 0 15,0 0-15,0-21 0,1-1 0,-1 22 16,0-21-16,0 0 0,0 0 0,-21-21 16,21 20-16,-21 1 0,22-21 15,-22 21-15</inkml:trace>
  <inkml:trace contextRef="#ctx0" brushRef="#br1" timeOffset="169137.03">22923 11155 0,'-21'0'0,"21"21"15,21-21 17,1 0-17,-1 0-15,0 0 0,0 0 0,0 0 16,0 0-16,22 0 0,-43-21 15,21 21-15,0 0 0,0 0 16,0 0-16,1 0 0,-22-21 16,21 21-16,0 0 15</inkml:trace>
  <inkml:trace contextRef="#ctx0" brushRef="#br1" timeOffset="170115.99">23326 11472 0,'0'0'0,"21"22"0,21-1 16,-21-21-1,0 0-15,1 0 0,-1 0 16,0 0-16,0 0 0,0-21 15,22-1-15,-22 22 0,0-21 0,21 21 16,-21-21-16,1 21 0,-1-21 0,0 0 16,0 21-16,-21-21 0,0-1 15,21 1-15,-21 0 0,0 0 0,0 0 16,0 0-16,0-1 0,0 1 0,-21 0 16,0 21-16,0 0 15,0 0-15,-1 0 0,1 0 16,0 21-16,21 0 0,0 1 15,-21-1-15,0 0 0,21 0 16,-21 21-16,21-20 0,0-1 0,-22 21 16,22-21-16,0 0 0,0 1 15,0-1-15,0 0 0,0 0 0,0 0 16,22 0-16,-22 1 0,21-22 16,0 0-16,0 0 0,0 0 15,0 0-15,1 0 0,-1 0 0,0 0 16,21 0-16,-21 0 0,1-22 0,20 22 15,-21-21-15,0 0 0,22 0 16,-22 0-16,0 0 0,0-1 16,0 1-16,0 0 0,1-21 0,-1 21 15,0-1-15,-21-20 0,0 21 16,0 0-16,21 0 0,-21-1 16,0 44 15,-21-22-31,21 21 0,0 0 0,0 0 15,-21 0-15,21 0 0,-21 22 0,21-22 16,-22 0-16,22 0 0,0 0 16,0 1-16,-21-1 0,0 0 15,21 0-15,0 0 16,-21-21-16,21 21 16,0 1-16,-21-22 0,21-22 46,0 1-30,0 0-16,0 0 0,0 0 16,21 0-16,0-1 0,-21 1 15,21 0-15,0 0 0,1 0 0,-1-22 16,0 22-16,21 0 0,-21 0 16,1 0-16,-1 0 0,21 21 0,-21-22 15,0 22-15,1 0 0,20 0 16,-21 0-16,0 0 0,0 0 15,-21 22-15,22-1 0,-1 0 0,-21 0 16,0 0-16,0 22 0,0-22 0,0 0 16,0 21-16,0-21 0,0 1 15,0-1-15,0 0 0,0 0 0,0 0 16,0 0-16,0 1 0,0-1 16,-21-21-1,-1 0 1,22-21 31</inkml:trace>
  <inkml:trace contextRef="#ctx0" brushRef="#br1" timeOffset="170847.61">25231 11409 0,'0'-21'0,"0"42"0,21-42 0,0 0 0,-21-1 16,0 1-16,21 0 16,-21 0-16,0 0 15,0 0-15,-21-1 0,0 22 16,0-21-16,-1 21 0,-20 0 15,21 0-15,0 0 0,-22 0 16,22 21-16,-21-21 0,21 22 0,-22-1 16,1 0-16,21 0 0,-21 0 15,20 0-15,1 22 0,-21-22 0,21 0 16,0 0-16,21 22 0,0-22 0,-22 0 16,22 0-16,0 0 0,0 0 0,0 1 15,0-1 1,22 0-16,-1-21 0,0 21 15,0-21-15,0 0 0,0 0 0,1 0 16,-1 0-16,0 0 0,0 0 16,21 0-16,-20-21 0,-1 0 0,0 21 15,0-21-15,21-1 0,-20 1 0,-1 0 16,0-21-16,21 21 0,-21-22 16,1 1-16,-1 0 0,0-22 0,0 22 15,0-22-15,0 22 0,1 0 16,-1-22-16,0 22 0,-21-1 15,0 1-15,0 21 0,0-21 0,0 20 16,0 1-16,0 0 0,0 0 16,0 0-16,-21 21 15,0 0 1,21 21-16,-22 0 0,22 0 16,-21 0-16,21 1 0,-21 20 0,21 0 15,0 1-15,0-1 0,0 0 16,0 1-16,-21-1 0,21 0 0,0 1 15,0-1-15,0 0 0,0 1 0,0-1 16,0-21-16,0 0 0,0 0 16,0 22-16,0-22 0,0 0 15,0 0-15,0 0 16,21-21 0,0 0-16,0 0 15,1 0-15,-1 0 0,0 0 16,0-21-16,21 0 0,-20 0 15,-1 0-15,0 21 0,21-21 0,-21-1 16</inkml:trace>
  <inkml:trace contextRef="#ctx0" brushRef="#br1" timeOffset="171471.25">26056 11176 0,'0'0'0,"21"-21"0,-21 0 0,21 21 16,1-21-16,-22-1 0,21 1 16,-21 0-16,0 0 15,0 0-15,-21 21 16,21-21 0,-22 21-16,1 0 0,0 0 0,0 0 15,0 0-15,0 0 0,-1 21 16,1 0-16,0 0 0,0-21 15,-21 21-15,20 0 0,1 1 0,0-1 16,0 0-16,21 0 0,0 0 16,-21 0-16,21 1 0,0-1 0,0 0 15,0 0-15,0 0 0,21 0 16,0 1-16,0-22 16,0 21-16,1-21 0,-1 0 15,0 0-15,0 21 0,0-21 0,0 0 16,1 0-16,-1 0 0,0 21 15,0-21-15,0 21 0,0-21 16,-21 21-16,0 1 16,22-1-1,-22 0-15,0 0 16,-22-21-16,1 0 16,0 21-16,0-21 15,-21 0-15,20 0 0,1 0 0,0 0 16,0 0-16,0 0 0,0 0 15,-22 0-15,22 0 0,0 0 16,0 0-16,0 0 0,-1 0 0,1 0 16,0 0-1,0 0-15,21-21 63,-21 0-48,0 21 1</inkml:trace>
  <inkml:trace contextRef="#ctx0" brushRef="#br1" timeOffset="-196732.9">19219 12933 0,'-21'0'16,"0"0"-16,0 0 16,0 0-1,-1 0 1,1-21-1,0 0 17,0 21-17,42 0 63,0 0-62,22 0-16,-22 21 0,21-21 0,0 21 16,1-21-16,-1 0 0,22 0 15,-22 21-15,21-21 0,1 0 16,-1 0-16,-20 0 0,20 0 0,1 0 16,-22 0-16,0 0 0,1 0 15,-1 0-15,0 0 0,1 0 0,-22 0 16,21 0-16,-21 0 0,1 0 0,-1 0 15,0 0-15,0 0 16,0-21-16,-21 0 16,0 0-1,0-1 1,0 1-16,-21 21 0,0-21 16,0 21-16,21-21 0,-21 21 15,-1 0-15,22-21 0,-21 21 16,0 0-16,21-21 0,-21 21 15,0 0-15,0 0 0,-1 0 16,44 0 31,-1 0-31,0 0-16,0 0 0,0 0 0,0 0 15,1 0-15,20 0 0,-21 0 16,0 21-16,0-21 0,1 0 0,-1 0 15,0 0-15,0 0 0,0 0 16,0 0 0,-21 21-16,0 0 0,0 0 15,0 0 1,-21 1-16,0-1 0,0-21 16,0 21-16,0 0 0,-1-21 0,1 21 15,-21 0-15,21 1 0,0-22 16,-1 21-16,1 0 0,0-21 0,0 21 15,0-21-15,0 21 0,-1-21 0,1 0 16,0 21-16,0-21 16,0 0-16,0 0 15,-1 0-15</inkml:trace>
  <inkml:trace contextRef="#ctx0" brushRef="#br1" timeOffset="-195813.43">20934 12891 0,'0'-22'0,"0"1"16,21 21-1,0 0-15,-21-21 16,21 21-16,0 0 0,1-21 15,-1 21-15,-21-21 0,21 21 16,0-21-16,0 21 0,-21-22 16,21 22-1,-21-21-15,0 0 16,0 0-16,-21 21 16,0 0-16,0 0 15,0 0-15,-22 0 0,22 0 16,-21 0-16,0 0 0,-1 21 0,1 0 15,21-21-15,-22 21 0,1 1 16,21-22-16,0 21 0,-22 0 0,43 0 16,-21-21-16,21 21 0,-21 0 0,21 1 15,0-1-15,0 0 16,21 0-16,0-21 0,1 21 0,-1-21 16,0 21-16,21 1 0,-21-22 15,22 21-15,-22 0 0,21-21 16,1 21-16,-22-21 0,21 21 0,-21 0 15,0-21-15,1 22 0,-1-22 0,0 21 16,0-21-16,-21 21 0,0 0 16,0 0-16,-21-21 15,0 0-15,0 21 0,-1-21 16,-20 0-16,21 0 0,0 0 16,-22 0-16,22 0 0,0 0 0,-21 0 15,21 0-15,-1 0 0,1 0 16,0-21-16,0 21 0,0-21 15,21 0 1,-21 21-16,21-21 16,21 21 15,0 0-31,0 0 0,0 0 16,22 0-16,-22 0 0,0-21 15,21 21-15,-21 0 0</inkml:trace>
  <inkml:trace contextRef="#ctx0" brushRef="#br1" timeOffset="-194736.54">21336 13081 0,'0'-21'16,"0"0"-1,0 0-15,-21 21 31,0 21-15,21 0 0,0 0-16,0 0 0,0 0 15,0 1-15,0-1 0,0 0 16,0 0-16,0 0 16,21 0-1,0-21-15,0 0 16,0 0-16,0 0 15,1 0-15,-1 0 0,0 0 0,0 0 16,0 0-16,-21-21 0,21 21 0,1-21 16,-1 0-16,0 21 0,0-21 15,-21 0-15,21-1 0,0 1 16,-21 0-16,0 0 0,0 0 16,0 0-16,-21 42 31,21 0-16,0 0-15,-21 0 0,21 0 16,0 1-16,0-1 0,0 0 16,0 0-16,0 0 0,0 0 15,21-21-15,0 0 16,-21 22-16,22-22 0,-1 0 16,0 0-16,0 0 0,0 0 15,0 0-15,1-22 0,-1 22 16,0-21-16,0 0 0,0 21 0,0-21 15,-21 0-15,22 0 0,-1-22 16,-21 22-16,0-21 0,21 21 16,-21-22-16,21 22 0,-21-21 0,21-1 15,-21 22-15,0 0 0,0-21 16,0 21-16,0-1 0,0 1 16,0 42-1,0 1 1,-21-1-16,21 0 0,0 0 0,0 0 15,-21 0-15,21 22 0,0-22 16,-21 0-16,21 21 0,0-20 0,0-1 16,0 0-16,0 0 0,-21 0 0,21 0 15,0 1-15,0-1 0,-22-21 16,22 21-16,0 0 16,0-42 30,0 0-30,0 0-16,22-1 16,-22 1-16,21 0 0,-21 0 0,21 0 15,0 21-15,0-21 0,0-1 0,1 1 16,-1 21-16,0 0 0,-21-21 16,21 21-16,0 0 0,0 0 0,1 0 15,-1 0-15,0 21 16,0 0-16,0 1 0,0-1 15,-21 0-15,0 0 0,0 0 16,0 0-16,0 1 16,0-1-16,0 0 0,-21 0 15,0 0-15,0-21 16,0 0-16,0 21 0,-1-21 16,1 0-16,0 0 0,0 0 0,0 22 15,0-22-15,-1 0 0,1 0 0,0 0 16,0 0-16,0 0 15,21-22 17,0 1-17</inkml:trace>
  <inkml:trace contextRef="#ctx0" brushRef="#br1" timeOffset="-192577.06">22754 12933 0,'0'-42'16,"0"20"-16,-21 22 0,0 0 0,21-21 0,-21 21 15,-1 0-15,1 0 16,0 0-16,0 0 0,0 21 15,0 1-15,21-1 0,-22 0 0,22 21 16,0-21-16,0 1 16,0-1-16,0 0 0,0 21 0,0-21 15,0 1-15,0-1 0,22 0 16,-1 0-16,0-21 0,0 21 16,0-21-16,0 0 0,1 0 0,-1 0 15,21 0-15,-21 0 0,22 0 0,-22 0 16,0 0-16,21 0 0,-21 0 15,1-21-15,-1 21 0,0-21 0,0 0 16,0 0-16,0-1 16,1 1-16,-22 0 0,21-21 0,0 21 15,-21-22-15,0 22 0,21-21 0,0-1 16,-21 22-16,21-21 0,-21 0 16,0 20-16,0-20 0,22 21 0,-22 0 15,0 0-15,21 21 0,-21-22 0,0 44 31,0-1-15,0 0-16,0 0 0,-21 21 16,21-20-16,-22 20 0,22 0 0,0-21 15,0 22-15,0-22 0,0 21 0,0-21 16,0 22-16,0-22 0,0 0 16,0 0-16,0 0 0,0 1 15,0-1-15,0 0 0,22-21 0,-22 21 16,21 0-16,0-21 0,0 0 15,0 0-15,0 0 0,1 0 0,-1 0 16,0 0-16,21 0 0,-21 0 16,1 0-16,-1 0 0,21-21 0,-21 21 15,22-21-15,-22 0 0,21 21 0,-21-21 16,0-22-16,22 22 0,-22 0 16,0 0-16,0 0 0,0-1 0,1-20 15,-22 21-15,0 0 0,0 0 16,0-1-16,0 1 0,-22 0 15,1 21 1,0 0-16,0 0 0,-21 0 0,20 0 16,-20 0-16,21 21 0,0 0 15,-22 1-15,22-1 0,0 0 0,0 0 16,0 0-16,0 0 0,21 1 16,-22-1-16,22 0 0,-21 0 0,21 0 15,0 0-15,0 1 0,0-1 0,0 0 16,0 0-16,0 0 15,21 0 1,1-21-16,-1 0 0,0 0 0,0 0 16,0 0-16,0 0 15,1 0-15,-1 0 0,0 0 16,0-21-16,0 21 0,0-21 0,-21 0 16,22 21-16,-1-21 0,0 0 15,-21-1-15,21-20 0,0 21 0,-21 0 16,0 0-16,21-1 0,-21 1 0,22 21 15,-22-21-15,0 42 47,-22 0-47,1 1 16,21-1-16,-21-21 0,21 21 0,0 0 16,-21 0-16,21 0 0,-21 1 15,21-1-15,0 0 16,0 0-16,0 0 0,0 0 15,0 1 1,21-22-16,0 0 0,0 0 16,0 0-16,1 0 0,-1 0 0,0 0 15,0 0-15,21 0 0,-20 0 16,20 0-16,-21 0 0,21 0 0,-20-22 16,-1 1-16,21 0 0,-21 0 15,0 21-15,1-21 0,-1 0 0,0-22 16,0 22-16,0 0 0,-21 0 15,0 0-15,0-1 16,-21 22 15,0 0-31,21 22 16,-21-1-16,21 0 0,0 0 16,0 0-16,0 0 0,0 1 15,0-1-15,0 0 0,0 0 16,0 0-16,0 0 0,0 1 15,0-1-15,0 0 16,0 0 0,0 0-1,-21-21 17,-1 0-17,1 0 1,21-21-16,-21 0 0,0 21 15,0-21-15,21 0 16,-21 21 0,-1 0-1,1 0 1,0 0 0,21 21-16,0 0 15,0 0 1,21-21-16,0 21 15,1-21-15,-1 0 0,0 0 16,0 0-16,0 0 0,0 0 16,1 0-16,-1 0 0,0 0 0,0 0 15,0 0-15,0 0 0,1 0 0,-1 0 16,0-21-16,0 21 0,0-21 16,0 21-16,1-21 0,-1 0 0,0-1 15,0 1-15,0 0 0,22 0 16,-22 0-16,0 0 0,0-1 0,0 22 15,0-21-15,1 0 0,-22 0 0,21 0 16,0 21 0,-21-21-16,-21 21 31,0 0-31,-1 0 16,1 0-16,0 21 0,0 0 15,21 0-15,-21 0 16,21 0-16,-21-21 0,21 22 15,0-1-15,0 0 0,0 0 16,0 0 0,0 0-16,21 1 15,0-22-15,-21 21 0,0 0 32,0 0-17,0 0-15,0 0 31,-21-21-31,0 0 16,-1 0-16,22 22 0,-21-22 16,0 0-1,0 0 1,21-22 0,-21 22-16,21-21 0</inkml:trace>
  <inkml:trace contextRef="#ctx0" brushRef="#br1" timeOffset="-190168.78">21103 13737 0,'0'-21'47,"0"0"-47,0 0 31,-21 21-31,0 0 16,0 0-16,-1 0 0,1 0 15,0 0-15,-21 21 0,21 0 0,-1-21 16,1 21-16,0 22 0,0-22 16,0 0-16,0 21 0,-1 1 0,1-1 15,21-21-15,-21 21 0,21 1 16,0-1-16,0-21 0,0 22 0,0-22 16,0 21-16,21-21 0,0 0 0,1 1 15,-1-1-15,0 0 0,0 0 16,0 0-16,0-21 0,22 0 0,-1 0 15,-21 0-15,22 0 0,-22 0 16,21-21-16,0 21 0,1-21 16,-22 0-16,21 0 0,1-1 0,-1-20 15,-21 21-15,21 0 0,-20-22 0,20 22 16,-21-21-16,0 21 0,0-22 16,1 22-16,-22-21 0,0 0 0,0-1 15,0 22-15,0-21 0,0-1 0,0 22 16,0 0-16,0 0 0,0 0 15,-22 21 1,1 21-16,21 0 16,-21 21-16,21-20 0,0 20 0,-21-21 15,21 21-15,-21-20 0,21 20 16,0-21-16,0 21 0,0-20 16,-21-1-16,21 0 0,0 21 0,-22-21 15,22 1-15,-21-1 0,21 0 16,0 0-16,0-42 62,21 0-62,1 21 0,-22-21 16,21-1-16,0 1 0,0 0 0,0 0 16,0 0-16,22 21 0,-22-21 15,21-1-15,-21 22 0,22 0 16,-22 0-16,21 0 0,-21 0 0,1 0 15,-1 0-15,0 0 0,0 0 16,0 22-16,0-22 0,-21 21 0,0 0 16,0 0-16,0 0 0,0 0 15,0 1-15,0-1 16,0 0-16,0 0 0,0 0 16,0 0-1,22-21-15,-1 0 0,0 0 16,0 0-16,0 0 0,0 0 15,1 0-15,-1-21 16,0 21-16,0-21 0,0 0 0,22 21 16,-22-21-16,0 0 0,0 21 0,-21-22 15,21 1-15,0 21 0,-21-21 16,22 21-16,-22-21 0,0 42 31,0 0-15,0 0-16,0 1 0,0-1 15,0 0-15,-22 0 0,22 0 16,0 0-16,0 1 16,0-1-16,0 0 31,22-21 0,-22-21-31,0 0 16,21-1-16,0 1 0</inkml:trace>
  <inkml:trace contextRef="#ctx0" brushRef="#br1" timeOffset="-189937.15">22415 13949 0,'-21'0'0,"0"0"31,42 0 32,0 0-47,1 0-1,-1 0-15</inkml:trace>
  <inkml:trace contextRef="#ctx0" brushRef="#br1" timeOffset="-189594.98">22818 13822 0,'0'0'0,"0"-21"15,0 42 32,-22 0-47,22 0 16,-21 0-16,21 1 15,0-1-15,0 21 0,0-21 0,-21 0 0,21 22 16,-21-22-16,21 0 0,-21 21 16,21-20-16,0-1 0,0 0 15,0 0-15,0 0 0,0 0 0,0 1 16,0-1-16,0 0 0,0 0 15,0 0 1,21-21 15,0 0-31,0-21 0,0 21 16</inkml:trace>
  <inkml:trace contextRef="#ctx0" brushRef="#br1" timeOffset="-188876.92">23431 14309 0,'22'0'16,"-1"-21"-1,-21-1-15,0 1 0,21 21 0,-21-21 0,0 0 16,0 0-1,0 0-15,0-1 0,-21 22 16,0-21-16,-1 21 0,1 0 16,0 0-16,0 0 15,0 0-15,0 0 0,-22 21 0,22-21 16,0 22-16,0-1 0,0 0 16,-1 0-16,1 0 0,21 0 0,-21 1 15,0-1-15,21 0 0,-21 0 0,21 0 16,0 0-16,0 1 0,0-1 15,0 0 1,21-21-16,0 0 0,0 0 16,0 0-16,1 0 15,-1 0-15,0 0 0,0-21 16,0 21-16,-21-21 0,21-1 0,1 22 16,-1-21-16,0 0 0,0 0 15,-21 0-15,21 0 0,0-1 0,1 1 16,-1 0-16,0 0 0,-21-21 15,21 20-15,0-20 0,-21 21 0,0-21 16,0 20-16,21-20 0,-21 21 0,0-21 16,0 20-16,22 1 0,-22 0 15,0 0-15,0 0 0,0 0 0,0-1 16,0 1-16,0 42 31,0 1-31,0-1 16,0 21-16,-22-21 0,22 22 0,-21-22 15,21 21-15,-21-21 0,21 22 16,0-1-16,0-21 0,0 0 0,0 0 16,0 22-16,0-22 0,0 0 0,0 0 15,0 0-15,21 1 16,0-22-16,1 21 0,-1-21 16,0 0-16,0 0 15,0 0-15,0 0 0,1 0 16,-1 0-16,0 0 0,0 0 0,0-21 0,0-1 15,1 22-15,-1-21 0,0 21 16,0-21-16,0 0 0,0 21 16,1 0-16</inkml:trace>
  <inkml:trace contextRef="#ctx0" brushRef="#br1" timeOffset="-186724.96">20786 15282 0,'0'0'0,"0"-21"0,0 0 15,0 0-15,21 0 0,-21 0 16,0-1-16,21 1 0,-21 0 16,0 0-16,0 0 0,21 21 0,-21-21 15,21-1-15,-21 1 16,0 42-1,0 1 1,0-1-16,0 0 0,0 0 16,0 21-16,0 1 0,-21-1 0,0 0 15,0-20-15,21 20 0,-21 0 0,-1 1 16,1-1-16,0-21 0,21 0 16,-21 22-16,0-22 0,0 0 15,21 0-15,-22 0 0,1 0 16,0-21-1,21-21 1,0 0 0,0 0-16,0 0 15,0 0-15,21-1 0,-21-20 0,0 21 16,21 0-16,1 0 0,-1 21 31,0 0-31,0 0 0,0 21 16,0 0-16,-21 0 15,22 0-15,-1 0 0,-21 1 0,21-1 16,0 21-16,-21-21 0,21 0 16,0 1-16,1-22 0,-1 21 0,0 0 15,0-21-15,0 21 0,22-21 16,-22 0-16,0 0 0,21 0 0,-21 0 16,1 0-16,20 0 0,0 0 0,-21-21 15,22 21-15,-22-21 0,21 0 16,-21-1-16,22 1 0,-22 0 0,0 0 15,0-21-15,-21 20 0,0-20 0,21 0 16,-21-1-16,0 1 16,0 0-16,0-1 0,0 1 0,0 0 15,0-1-15,0 1 0,-21 0 0,0-1 16,0 22-16,21-21 0,-42 21 16,20 0-16,1-1 0,0 22 0,0-21 15,-21 21-15,20 0 0,-20 0 16,21 0-16,-21 0 0,20 0 0,-20 21 15,21 1-15,0-1 0,0 0 0,-1 21 16,1 1-16,0-1 0,21 0 16,-21 1-16,21-1 0,0 0 0,0 1 15,0-1-15,0 0 0,0 1 0,0-22 16,21 21-16,0-21 16,0 22-16,1-22 0,-1 0 0,0 0 15,0 0-15,0-21 0,22 21 0,-22-21 16,21 0-16,0 0 0,1 0 15,-1 0-15,0 0 0,1 0 0,-1-21 16,-21 21-16,22-21 0,-1 0 0,0 0 16,-21 0-16,22-1 0,-22 1 15,0 0-15,0 0 0,0 0 0,-21-22 16,0 22-16,0 0 0,0 0 0,0 0 16,0 0-16,-21 21 15,0 0-15,0 0 16,0 0-16,0 0 15,-1 21-15,1 0 0,21 0 16,-21 0-16,21 0 0,-21 1 0,21-1 16,-21 0-16,21 0 0,0 0 0,0 0 15,0 1-15,0-1 0,0 0 16,0 0-16,21 0 0,0 0 0,0 1 16,0-1-16,1-21 0,-1 0 0,0 21 15,0-21-15,21 0 0,-20 0 16,-1 0-16,21 0 0,-21 0 0,22-21 15,-22 21-15,0-21 0,0-1 0,21 1 16,-20 0-16,-1 0 16,0 0-16,-21 0 0,21-1 0,-21 1 15,0-21-15,21 21 0,-21 0 0,0-1 16,0 1-16,0 0 0,-21 21 16,0 0-16,0 0 0,0 0 15,-1 0-15,22 21 16,0 0-16,0 1 0,0-1 15,0 0-15,0 0 0,0 0 0,0 0 16,0 1-16,0-1 0,0 0 0,22 0 16,-1 0-16,-21 0 0,21 1 15,0-22-15,-21 21 0,21-21 16,-21 21-16,21-21 0,1 0 0,-1 0 16,0 0-1,0 0-15,0 0 16,0 0-16,-21-21 0,22 21 15,-1-21-15,-21-1 0,21 1 16,0 0-16,-21 0 0,0 0 16,21 0-16,-21-1 0,21 1 0,1 0 15,-22 0-15,0 0 16,0 42 15,-22-21-15,22 21-16,-21 0 0,21 0 15,0 1-15,0-1 0,0 0 16,0 0 0,0 0-16,0 0 15,0 1-15,0-1 16,21-21-16,1 0 16,-22 21-16,21-21 0,0 21 15,0-21 1,0 0-1,0 0 1,1-21 0,-1 0-16,-21 0 15,21-1-15,0 1 0,-21 0 16,21 0-16</inkml:trace>
  <inkml:trace contextRef="#ctx0" brushRef="#br1" timeOffset="-186588.04">22521 15113 0,'0'0'0</inkml:trace>
  <inkml:trace contextRef="#ctx0" brushRef="#br1" timeOffset="-186484.1">22627 15219 0,'0'42'15</inkml:trace>
  <inkml:trace contextRef="#ctx0" brushRef="#br1" timeOffset="-186131.3">22881 15431 0,'0'21'32,"0"0"-32,0 0 15,21 0-15,-21 0 16,21 1-16,-21-1 0,0 0 15,0 0-15,0 0 0,0 0 16,0 1-16,22-22 16,-1 0-1,-21 21-15,21-21 16,0 0-16,0 0 16,-21-21-16,21 21 15,1-22-15,-22 1 0,21 0 16,0 0-16,-21 0 0,21 0 0,-21-1 15,21 1-15,0-21 0,-21 21 16,22 0-16,-1-1 0,-21 1 0</inkml:trace>
  <inkml:trace contextRef="#ctx0" brushRef="#br1" timeOffset="-185252.81">23283 15346 0,'0'0'15,"0"42"1,0-21 0,0 1-16,0-1 15,0 0-15,0 0 0,0 0 16,0 0-16,0 1 0,0-1 0,0 0 15,0 0-15,0 0 0,0 0 16,0 1-16,0-1 16,21-21-1,1 0-15,-1 0 16,0 0-16,21 0 16,-21 0-16,1-21 0,20 21 0,-21-22 15,0 1-15,0 21 0,1-21 0,-1 0 16,0 0-16,0 0 0,-21-1 0,0 1 15,0 0-15,0 0 16,21 0-16,-21 0 0,0-1 0,0 1 16,0 0-16,-21 21 15,0 0 1,0 0-16,0 21 0,21 0 16,-22 1-16,22-1 0,-21 0 15,21 0-15,0 0 16,0 0-16,0 1 0,0-1 15,0 0-15,0 0 0,21-21 16,1 21 0,-22 0-16,21-21 0,0 0 15,0 0-15,0 0 16,0 0-16,1 0 0,-1 22 0,0-22 16,21 0-16,-21 0 0,22 0 15,-22 0-15,21 0 0,1 0 0,-22 0 16,21 0-16,-21 0 0,22 0 0,-22-22 15,21 22-15,-21 0 0,0-21 16,1 21-16,-1-21 0,0 21 0,-21-21 16,21 0-16,0 21 0,0-21 0,-21-1 15,22 1-15,-1 0 0,-21 0 16,0 0-16,0-22 0,21 22 0,-21 0 16,0 0-16,0 0 0,0 0 15,-21 21 1,0 0-16,-1 0 15,1 21-15,0 0 0,0 0 0,0-21 16,0 21-16,-1 0 0,1 1 16,21-1-16,-21 0 0,0 0 0,21 0 15,-21 0-15,21 1 0,0-1 16,0 0-16,0 0 16,21-21-1,0 0 1,0 0-16,0 0 0,-21-21 15,22 21-15,-1-21 0,0 21 0,0-21 16,0-1-16,0 1 0,1 0 16,-1 0-16,-21 0 0,21-22 15,0 22-15,0-21 0,-21 0 0,0 20 16,21-20-16,-21 0 0,0-1 0,0 1 16,0 21-16,0-21 0,0 20 0,0-20 15,0 21-15,0 0 0,0 0 16,0 42-1,0 0 1,0 21 0,-42-42-16</inkml:trace>
  <inkml:trace contextRef="#ctx0" brushRef="#br1" timeOffset="-185068.91">24384 15261 0,'0'21'0,"0"64"32,0-191-32,0 233 0,21-106 0,0 1 15,0-1 1,1-21-16,-1 0 15,0 0 1,0 0-16,0 0 16,0-21-16,1 21 15,-22-22-15,0 1 16,21 21-16,-21-21 0,0 0 16,0 0-1</inkml:trace>
  <inkml:trace contextRef="#ctx0" brushRef="#br1" timeOffset="-184837.04">24596 16722 0,'0'0'0,"0"-318"0,-22 64 0,22 64 0,-21 20 0,21 65 16,0-1-16,0 42 0,0 1 16,0 20-16,0 22 0,0 0 15,0 0-15,0 0 0,0 0 0,0-1 16,0 1 0</inkml:trace>
  <inkml:trace contextRef="#ctx0" brushRef="#br1" timeOffset="-177269.54">20489 5165 0,'21'-21'31,"1"21"-15,-1-22-16,0 22 16,0 0-16,0-21 15,0 21-15,1-21 0,-1 21 0,0-21 16,0 21-16,0-21 0,0 0 16,1-1-16,-1 1 15,-21 0-15,0 0 0,0 0 16,-43 0-1,22 21-15,0 0 0,0 0 0,-21 0 16,-1 0-16,1 0 0,0 0 0,-1 0 16,1 0-16,21 0 0,-22 21 15,1-21-15,0 21 0,21 0 0,-22 0 16,22 0-16,0-21 0,0 22 16,21-1-16,-21 0 0,21 0 15,0 0-15,0 0 0,0 1 0,21-1 16,0-21-16,0 21 0,0 0 15,22 0-15,-22 0 0,21 1 0,0-22 16,1 21-16,-1 0 0,-21 0 0,22 0 16,-1 0-16,-21-21 0,21 22 15,-20-1-15,-1 0 0,0 0 0,-21 0 16,0 0-16,0 1 16,-21-1-16,0-21 0,-22 21 0,22 0 15,-21-21-15,-1 0 0,1 21 0,0-21 16,-22 0-16,22 0 0,0 0 15,20 0-15,-20 0 0,0 0 16,21 0-16,-1 0 0,1-21 0,0 21 16,0-21-16,0 0 0,0 0 15,21-1-15,0 1 16,0 0-16,0 0 16,21 21 15,0 0-31,0 0 0,0 0 15,0 0-15,1 0 0,-1 0 0,0 0 16,21 0-16</inkml:trace>
  <inkml:trace contextRef="#ctx0" brushRef="#br1" timeOffset="-176837.27">20807 5355 0,'0'-21'15,"-21"21"17,-1 21-32,22 0 15,0 1-15,0-1 16,0 0-16,0 0 0,0 0 16,0 0-16,0 1 0,0-1 0,0 0 15,0 0-15,0 0 16,0 0-16,22-21 0,-1 22 0,0-22 15,0 0-15,0 0 16,0 0-16,1 0 16,-1 0-16,0 0 0,0-22 0,0 1 15,0 0-15,-21 0 16,22 0-16,-22 0 0,0-1 16,0 1-16,0 0 0,0 0 0,0 0 15,0 0-15,0-1 16,0 44 46,21-1-46,0-21 0</inkml:trace>
  <inkml:trace contextRef="#ctx0" brushRef="#br1" timeOffset="-176504.46">21272 5334 0,'0'21'32,"0"0"-17,0 1-15,0-1 0,0 21 0,0-21 16,0 22-16,0-22 0,0 21 0,0 0 15,0 1-15,0-1 0,0 0 16,0 1-16,0-1 0,0 0 0,0-20 16,0 20-16,0 0 0,0-21 0,0 22 15,0-22-15,0 0 0,0 0 16,0 0-16,0 1 0,0-1 0,0 0 16,0 0-1,0-42 16,0 0-31,0 0 16,0-1-16,0-20 0,0 21 16,0 0-16</inkml:trace>
  <inkml:trace contextRef="#ctx0" brushRef="#br1" timeOffset="-176185.64">21336 5355 0,'-21'-21'15,"42"42"-15,-42-63 16,21 21 0,21 0-1,0 21-15,0 0 16,22 0-16,-22 0 0,0 0 0,0 0 16,21 0-16,-20 0 0,-1 0 0,0 0 15,-21 21-15,0 0 0,0 0 16,0 0-16,0 0 0,0 1 0,-21-1 15,0 0-15,-1 0 0,1 0 16,0 0-16,0 1 16,-21-22-16,20 21 0,1 0 0,0-21 0,0 21 15,0-21-15,0 0 0,21 21 16,-22-21-16,44-21 31</inkml:trace>
  <inkml:trace contextRef="#ctx0" brushRef="#br1" timeOffset="-175803.86">21653 5440 0,'22'0'31,"-1"0"-31,0 0 16,0 0-16,-21-21 16,21 0-16,0 21 0,1-22 0,-1 22 15,0-21 1,-21 0-16,0 0 16,-21 21 15,0 0-31,21 21 0,-22-21 0,1 21 0,21 0 15,-21 1-15,21-1 0,-21 0 16,21 0-16,0 0 16,0 0-16,0 1 0,0-1 0,0 0 15,0 0-15,0 0 0,0 0 16,21-21 0,0 0-16,0 0 0,1 0 15,-1 0-15</inkml:trace>
  <inkml:trace contextRef="#ctx0" brushRef="#br1" timeOffset="-175375.1">21971 5334 0,'0'-21'31,"21"21"-31,0 0 0,0 0 16,1 0 0,-22 21-16,0 0 0,0 0 15,21 1-15,-21-1 0,0 0 16,0 0-16,0 0 0,0 0 16,0 1-16,0-1 0,0 0 15,0 0-15,0 0 0,0 0 16,0-42 46,0 0-62,0 0 0,0 0 16,0 0-16,0-1 0,0 1 16,0 0-16,21 0 0,-21 0 0,0 0 15,0-1-15,0 1 0,21 0 16,0 21-1</inkml:trace>
  <inkml:trace contextRef="#ctx0" brushRef="#br1" timeOffset="-174736.43">22754 5355 0,'0'0'0,"0"-21"0,0 0 16,-21 0-1,21 0-15,-21 21 0,21-22 16,-21 22-16,-1 0 15,1 0-15,0 22 16,0-1-16,0 0 0,21 0 16,-21 0-16,21 0 0,-22 1 0,22-1 15,0 21-15,0-21 0,0 0 16,0 1-16,0 20 0,0-21 0,0 0 16,0 0-16,0 1 0,0-1 0,22-21 15,-1 21-15,0-21 16,0 21-16,0-21 0,0 0 15,1 0-15,-1 0 0,0 0 0,0 0 16,21 0-16,-42-21 0,43 21 16,-43-21-16,21 0 0,0 21 0,0-22 15,0 1-15,1-21 0,-1 21 16,0 0-16,0-22 0,0 22 0,0-21 16,1-1-16,-1 22 0,0-21 0,0 0 15,-21-1-15,0 1 16,0 0-16,21 20 0,-21-20 0,0 0 0,0 21 15,0-1-15,0 1 0,0 0 16,-21 21 0,0 0-16,21 21 0,-21 0 15,0 1-15,21 20 0,-22-21 16,22 21-16,0 1 0,-21-22 0,21 21 16,-21 1-16,21-1 0,-21-21 0,21 21 15,0-20-15,0 20 0,0-21 16,-21 0-16,21 22 0,0-22 0,0 0 15,0 0-15,0 0 0,0 0 16,0 1-16,21-22 16,0 0-16,0 21 0,0-21 15,1 0-15</inkml:trace>
  <inkml:trace contextRef="#ctx0" brushRef="#br1" timeOffset="-173513.12">23537 5292 0,'0'-21'16,"-21"-1"-1,0 1-15,0 21 16,0 0-16,-1 0 0,1 0 16,0 21-16,0 1 15,0-1-15,0 0 0,-1 0 0,1 21 16,0-20-16,0-1 0,21 21 0,-21-21 15,0 22-15,21-22 0,0 0 16,0 0-16,0 21 0,0-20 0,0-1 16,0 0-16,21-21 15,0 21-15,0-21 16,0 0-16,0 0 16,1-21-16,-22 0 0,21 21 15,0-21-15,-21-1 0,21 1 0,-21 0 16,0 0-16,21-21 0,-21 20 0,21 1 15,-21 0-15,0-21 16,0 21-16,0-1 0,0 1 0,0 0 16,0 42 15,0 0-31,-21 1 0,21-1 0,0 0 16,-21 0-16,21 0 0,-21 0 0,21 1 15,-21-1-15,21 0 0,0 0 16,0 0-16,0 0 0,0 1 0,0-1 15,0 0-15,0 0 0,21-21 16,0 0 0,0 0-16,0 0 0,1 0 15,-1 0-15,0 0 0,0-21 16,0 21-16,0-21 0,1 0 16,-1-1-16,0 1 0,0 0 0,0 0 15,22 0-15,-22 0 0,0-22 16,0 22-16,0 0 0,0 0 0,-21 0 15,0-22-15,22 22 0,-22 0 16,21 0-16,-42 42 31,-1 0-31,1 0 0,0 0 16,0 1-16,21 20 0,-21-21 16,21 0-16,0 0 0,0 1 0,0-1 15,0 0-15,0 0 0,0 0 16,0 0-16,0 1 15,21-22-15,0 0 0,-21 21 16,21 0-16,0-21 0,-21 21 16,22-21-16,-44 0 47,1 0-47,0 0 15,0 0-15,0 0 16,42 0 46,0 0-62,0 0 0,0 0 16,1 0-16,20 0 0,-21 0 16,0 0-16,0 0 0,1 0 15,20-21-15,-21 0 0,21 21 0,1-21 16,-22 21-16,21-22 0,-21 1 15,22 0-15,-22 0 0,21 0 16,-21 0-16,1-22 0,-1 22 0,-21 0 16,0 0-16,0 0 0,0-22 15,0 22-15,0 0 0,0 0 16,-21 21-16,-1 0 16,22 21-16,-21 0 15,21 0-15,-21 0 0,21 1 0,0-1 16,0 0-16,0 0 0,0 21 15,0-20-15,0-1 0,0 0 0,0 0 16,0 0-16,0 0 0,0 1 0,0-1 16,0 0-16,0 0 0,0 0 15,0 0-15,0 1 0,0-1 16,0 0-16,-21-21 16,0 0-16,0 21 15,-1-21-15,1 0 16,0 0-16,0 0 15,0 0-15,0 0 0,-1 0 16,1 0-16,0-21 0</inkml:trace>
  <inkml:trace contextRef="#ctx0" brushRef="#br1" timeOffset="-172885.25">20087 6392 0,'0'0'0,"0"-21"0,0 0 0,0 0 0,0 0 15,0 0-15,0-1 16,0 1-16,0 0 0,-21 42 47,21 22-47,0-22 15,-21 21-15,21 0 0,0 1 16,0-1-16,0 0 0,0 22 0,0-22 16,0 1-16,0-1 0,0-21 0,0 21 15,0-20-15,0 20 0,0-21 16,0 0-16,0 0 0,0 1 15,0-1-15,21-21 16,0 0-16</inkml:trace>
  <inkml:trace contextRef="#ctx0" brushRef="#br1" timeOffset="-172669.37">20066 6392 0,'0'-42'16,"0"84"-16,0-105 0,0 21 0,0 20 16,0 1-16,0 0 0,0 0 15,0-21-15,0 20 0,0 1 16,21 0-16,0 0 0,0 21 16,1-21-16,20 21 0,0 0 0,-21 0 15,22 0-15,-1 0 0,22 0 16,-22 0-16,0 0 0</inkml:trace>
  <inkml:trace contextRef="#ctx0" brushRef="#br1" timeOffset="-172520.46">20320 6541 0,'0'0'0,"-21"21"0,0 0 0,-1 0 16,1-21-16,0 21 0,0 0 16,0-21-16,21 22 0,-21-22 15,21 21-15,0 0 31,21-21-31,0 0 0,0 0 0,0 0 16</inkml:trace>
  <inkml:trace contextRef="#ctx0" brushRef="#br1" timeOffset="-171820.35">20955 6731 0,'0'0'0,"0"-21"0,21 0 16,-21 0-1,21-1-15,-21 1 0,0 0 16,0 0-16,0 0 0,0 0 16,0-1-16,-21 1 15,0 0-15,0 21 16,0-21-16,-1 21 15,1 0-15,0 0 0,-21 0 16,21 0-16,-1 21 0,1 0 16,0-21-16,0 21 0,0 1 15,0-1-15,-1 0 0,1 0 16,0 0-16,0 0 0,0 1 0,0 20 16,21-21-16,0 0 0,0 0 15,0 1-15,0-1 0,0 0 16,0 0-16,0 0 0,21-21 31,0 0-31,0 0 0,21 0 16,-20 0-16,-1 0 0,0 0 0,0 0 15,0 0-15,0-21 0,22 21 16,-22-21-16,0 0 0,0 21 0,0-21 16,1-1-16,-1 1 0,0 0 15,-21 0-15,0 0 0,21 0 16,0-1-16,-21 1 0,0 0 15,0 0-15,0 0 16,0 42 0,0 0-16,0 0 15,0 0-15,0 1 0,0-1 16,0 21-16,0-21 0,0 0 16,0 1-16,0-1 0,0 0 15,0 0-15,0 0 0,0 0 16,21-21-1,-21 22-15,22-22 0,-1 0 16,0 0-16,0 0 0,0 0 16,0 0-16,1 0 0,-22-22 15,21 22-15,0-21 0,0 0 0,0 0 16,0 21-16,1-21 0,-1 0 0,0-1 16,0-20-16,-21 21 0</inkml:trace>
  <inkml:trace contextRef="#ctx0" brushRef="#br1" timeOffset="-170525.08">21505 6519 0,'0'0'15,"-21"0"1,0 0-16,0 0 16,21 22-1,0-1-15,0 0 0,0 0 16,0 0-16,0 0 0,21 1 0,0-1 16,-21 0-16,21 0 0,0 0 15,-21 0-15,22 1 0,-22-1 0,21 0 16,0-21-16,-21 21 0,21 0 0,-21 0 15,21 1 1,0-22-16,-21 21 16,22-21-16,-1 0 15,0 0-15,0 0 0,0 0 16,0 0-16,1 0 0,-1 0 16,0-21-16,21 21 0,-21-22 15,1 22-15,-1-21 0,0 21 16,0-21-16,0 0 0,0 21 0,1-21 15,-1 0-15,-21-1 0,0 1 0,0 0 16,0 0-16,21 0 0,-21 0 16,0-1-16,0 1 0,0 0 0,0 0 15,-21 21 1,0 0-16,-1 0 16,1 0-16,21 21 0,-21 0 15,21 0-15,-21 1 16,21 20-16,-21-21 0,21 0 0,0 0 15,0 1-15,0-1 0,0 0 16,0 0-16,0 0 16,0 0-16,21 1 0,0-22 15,0 0-15,0 0 0,1 0 16,-1 0-16,0 0 0,0 0 16,0 0-16,22 0 0,-22 0 0,21 0 15,-21-22-15,22 1 0,-1 21 0,-21-21 16,0 0-16,22 21 0,-22-21 15,0 0-15,-21-1 0,21 1 0,-21 0 16,21 0-16,-21 0 0,0 0 16,0-1-1,-21 44 1,0-1 0,21 0-16,0 0 0,-21 0 15,21 0-15,-21 1 0,21-1 0,-22 0 16,22 0-16,0 0 0,0 0 15,0 1-15,0-1 16,0-42 47,22-1-63,-1 22 15,-21-21-15,21 0 16,0 0-16,-21 0 0,21 0 0,0-1 15,1 1-15,-1 0 0,-21 0 0,42-21 16,-21 20-16,0 22 0,1-21 16,-1 21-16,0 0 0,0 0 15,-21 21 1,21 1-16,-21-1 0,0 0 0,0 0 16,0 0-16,0 0 0,0 1 0,0-1 15,0 0 1,21 0-16,1 0 0,-1 0 0,0-21 15,0 0-15,0 22 0,0-22 0,22 0 16,-22 0-16,0 0 16,0 0-16,0 0 0,22 0 0,-22 0 15,0 0-15,0 0 0,0-22 0,1 1 16,-1 21-16,-21-21 0,21 0 16,0 0-16,-21 0 0,0-1 0,21-20 15,-21 21-15,21-21 0,-21-1 0,22 22 16,-22-21-16,0-1 0,0 1 15,21 0-15,-21 21 0,21-22 0,-21 22 16,0 0-16,0 0 0,0 0 16,21 21-16,-21 21 31,0 0-31,0 21 16,-21-21-16,0 22 0,21-1 0,-21 0 15,21-20-15,0 20 0,-22 0 0,22-21 16,-21 22-16,21-22 0,0 0 15,0 0-15,0 22 0,0-22 0,0 0 16,0 0-16,0 0 16,0 0-16,0 1 15,21-22 17,1 0-17,-1 0-15,-21-22 0,21 22 16,-21-21-16,21 21 0,-21-21 15,21 0-15,-21 0 0,21 21 0,-21-21 16</inkml:trace>
  <inkml:trace contextRef="#ctx0" brushRef="#br1" timeOffset="-170228.25">23304 6562 0,'0'0'0,"22"0"0,-1 0 0,0 0 15,0 0-15,21 0 0,-20 0 0,-1 0 16,0 21-16,0-21 0,0 0 16,0 0-16,1 0 0,-1 0 0,0 0 15,0 0-15,0 0 0,0 0 16,-21-21 15,-21 0 0,0 21-15</inkml:trace>
  <inkml:trace contextRef="#ctx0" brushRef="#br1" timeOffset="-169048.73">20489 6181 0,'-21'0'16,"0"0"-1,21-21 48,21 21-48,0 0 1,0 0 0,1 0-1,-1 0-15,0 0 16,0 0 0,0 0-16,-21 21 15,21-21-15,-21 21 0,0 0 16,0 0-16,0 0 15,0 1-15,0-1 16,0 0-16,-21 0 16,0 0-16,21 0 0,-21 1 15,0-22-15,21 21 0,-21 0 16,-1 0-16,22 0 0,-21-21 0,0 21 16,21 1-16,-21-22 0,0 21 15,0-21-15,-1 21 0,1-21 16,0 21-16,0-21 0,0 0 15,21 21 1,-21-21-16,-1 0 0,22 21 16,-21-21-16,21 22 31,-21-22-15</inkml:trace>
  <inkml:trace contextRef="#ctx0" brushRef="#br1" timeOffset="-168131.33">20553 7599 0,'0'0'0,"0"-21"16,0 0-16,0-1 0,0 1 15,0 0-15,0 0 16,0 0 0,0 42-1,-21 21-15,-1-21 16,22 1-16,-21 20 0,0-21 0,21 21 15,-21 1-15,0-22 0,21 21 0,0 1 16,-21-22-16,-1 21 0,22-21 16,-21 22-16,21-22 0,0 21 15,-21-21-15,21 0 0,-21 1 0,21-1 16,0 0-16,0-42 62,0 0-62,0-1 16,0 1-16,0 0 0,21 0 0</inkml:trace>
  <inkml:trace contextRef="#ctx0" brushRef="#br1" timeOffset="-167311.81">20341 7578 0,'0'-21'0,"-63"-22"16,41 22-16,22 0 15,0 0-15,0 0 0,22 21 16,-1 0-16,0-22 0,0 22 15,0 0-15,0-21 0,22 21 0,-1 0 16,-21 0-16,22 0 0,-1 0 16,0 21-16,1 1 0,-1-1 0,0 0 15,-21 0-15,1 0 0,-1 22 16,-21-22-16,0 0 0,0 21 16,0-21-16,-21 1 0,-1-1 0,1 21 15,-21-21-15,21 0 0,-22-21 0,22 22 16,-21-1-16,0 0 0,20-21 15,1 0-15,0 21 0,0-21 0,0 0 16,0 0-16,-1 0 0,22-21 31,22 0-31,-1 21 16,0-21-16,0 21 0,21-22 0,-20 22 16,-1 0-16,21-21 0,0 21 15,-20 0-15,20 0 0,0 0 16,-21 0-16,22 0 0,-1 0 0,-21 21 15,22 1-15,-22-1 0,0 0 16,0 0-16,-21 21 0,0-20 16,0-1-16,0 21 0,0-21 0,-21 22 15,-21-22-15,20 0 0,-20 0 0,0 0 16,-1 0-16,1 1 0,0-1 16,-1-21-16,1 0 0,21 21 0,-21-21 15,20 0-15,-20 0 0,21 0 0,0 0 16,0 0-16,-1-21 0,1 0 15,0 21-15,21-22 0,-21 22 16,21-21-16,0 0 0,-21 0 16,21 0-1,21 21 1,0 0-16,0 0 0,22 0 16,-22 0-16,0 0 0,21 0 15,1 0-15,-22 0 0</inkml:trace>
  <inkml:trace contextRef="#ctx0" brushRef="#br1" timeOffset="-166029.39">21442 7832 0,'0'0'0,"21"-21"0,-42-43 16,0 64-16,-1-21 15,1 0-15,-21 21 0,21 0 16,0 0-16,-22 0 0,22 0 0,0 0 16,0 0-16,0 21 0,-1 0 15,1 0-15,21 0 0,0 1 0,-21-1 16,0 21-16,21-21 0,0 0 0,0 22 16,0-22-16,0 0 0,0 0 15,0 22-15,0-22 0,0 0 0,0 0 16,0 0-16,21-21 15,0 0 1,0 0-16,1 0 0,-1 0 16,0-21-16,0 0 0,0 21 15,-21-21-15,21 0 0,1-1 16,-22 1-16,21 0 0,-21 0 0,21-21 16,0 20-16,-21 1 0,0 0 0,21 0 15,-21 0-15,21 0 0,-21-1 16,0 1-16,0 42 31,0 1-31,0 20 16,0-21-16,0 0 15,0 0-15,0 1 0,0 20 0,0-21 16,0 0-16,0 0 0,0 1 0,0-1 16,22 0-16,-1 0 0,0-21 15,-21 21-15,21-21 0,0 0 0,0 0 16,1 0-16,-1 0 0,0 0 15,0 0-15,0 0 0,0 0 16,1 0-16,-1-21 0,21 0 0,-21 21 16,0-21-16,1 0 0,20-1 15,-21 1-15,21 0 0,-20 0 16,-1 0-16,21-22 0,-21 43 0,0-21 16,-21 0-16,0 0 0,0 0 15,-21 21 1,21 21-1,0 0-15,-21 0 0,0-21 16,21 21-16,-21 1 0,21-1 0,0 0 16,0 0-16,0 0 0,0 0 0,0 1 15,0-1-15,0 0 0,0 0 16,0 0-16,0 0 16,-21-21 15,-1 0-16,1-21-15,0 0 16,0 21-16,21-21 16,-21 21-16,0 0 0,21-21 15,-22 21-15,22 21 32,0 0-17,22-21-15,-1 21 16,0-21-16,0 0 0,0 21 15,0-21-15,1 0 0,-1 0 0,0 0 16,21 0-16,-21 0 0,1 0 0,-1 0 16,21 0-16,-21 0 0,22 0 15,-1 0-15,-21 0 0,43 0 0,-22 0 16,0-21-16,-21 21 0,22-21 0,-1 0 16,-21 21-16,22-21 0,-22 0 15,0-1-15,21 1 0,-21 0 0,1 0 16,-22 0-16,21 0 0,0-22 15,-21 22-15,21 0 0,-21 0 0,0-22 16,0 22-16,0-21 0,0 21 0,0 0 16,0-1-1,-21 22-15,0 0 0,0 0 16,-1 0-16,-20 22 0,21-1 16,0 0-16,0 0 0,-1 0 15,1 0-15,21 22 0,0-22 0,0 0 16,0 21-16,0-20 0,0-1 0,0 0 15,0 0-15,0 0 0,21 0 16,1 1-16,-1-1 0,0-21 16,0 0-16,0 0 0,0 0 15,1 0-15,-1 0 0,0 0 16,0 0-16,0 0 16,-21-21-16,21 21 15,-21-22-15,0 1 16,22 0-16,-1 0 15,-21 0-15</inkml:trace>
  <inkml:trace contextRef="#ctx0" brushRef="#br1" timeOffset="-165800.52">22839 7938 0,'0'21'0,"0"0"31,0 0 63,-21-21-79,-1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19:4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720 0,'0'21'16,"0"0"-1,0 0 1,0 0 0,21-21 15,1 0-31,-1 0 0,0-21 0,0 0 16,0 0-16,0 21 0,22-21 15,-22 0-15,0-1 0,21 1 0,-20 21 16,-1-21-16,0 0 0,-21 0 15,21 0-15,-21-1 0,0 1 16,0 0-16,0 0 0,0 0 16,0 0-16,0-1 0,-21 1 15,0 0-15,0 0 0,-1 21 16,-20 0-16,21 0 0,-21 0 16,20 0-16,-20 21 0,0 0 0,-1 0 15,1 1-15,-21-1 0,20 0 16,1 0-16,0 0 0,-1 22 0,1-22 15,0 0-15,20 0 0,-20 0 16,21 22-16,0-22 0,21 0 16,0 0-16,0 0 0,0 0 15,21 1 1,0-22-16,0 0 0,0 21 0,22-21 16,-22 0-16,21 0 0,1 21 15,-1-21-15,0 0 0,1 0 16,-1 21-16,0-21 0,1 21 0,-1-21 15,-21 21-15,21 1 0,1-22 16,-22 21-16,0 0 0,0 0 0,0 0 16,1 0-16,-22 1 0,0-1 15,0 21-15,0-21 0,-22 22 16,1-22-16,0 0 0,-21 21 0,-1-21 16,1 22-16,0-22 0,-1 0 15,-62 21-15,41-20 16,22-1-16,-22-21 0,22 0 0,-22 0 15,22 0-15,0 0 0,-1 0 16,1 0-16,21 0 0,-21-21 16,20-1-16,1 1 0,-21 0 0,21 0 15,0 21-15,-1-21 0,1 0 16,0-1-16,21 1 0,0 0 0,0 0 16,0 0-16,0 0 15,21-1 1,0 22-16,1 0 15,-1 0-15,0 0 0,0-21 16,0 21-16,22 0 0,-22 0 16</inkml:trace>
  <inkml:trace contextRef="#ctx0" brushRef="#br0" timeOffset="345.44">3260 1037 0,'0'21'31,"0"1"-15,0-1-16,0 0 0,0 0 15,0 0-15,0 0 0,0 22 16,-22-22-16,22 0 0,-21 0 16,21 0-16,-21 1 0,21-1 15,0 0-15,0 0 16,0-42 31,0 0-47,0 0 15</inkml:trace>
  <inkml:trace contextRef="#ctx0" brushRef="#br0" timeOffset="703.94">3260 804 0,'-22'0'31,"22"22"-31,0-1 16,22-21 0,-1 0-1,0 0 1,0 0-16,0-21 0,-21-1 16,0 1-16,0 0 15,0 0-15,-21 0 16,0 21-16,0 0 0,0-21 15,-1 21-15,1 0 0,0 0 16,0 0-16,0 0 0,0 0 16,21 21-1,0 0-15,0 0 16,0 0-16,0 0 0,0 1 16,0-1-16,21 0 0,-21 0 0,21 0 15,0 0-15,0-21 0,0 22 16</inkml:trace>
  <inkml:trace contextRef="#ctx0" brushRef="#br0" timeOffset="1279.89">3492 1037 0,'0'21'15,"0"1"1,0-1-16,0 0 16,0 0-16,0 0 0,0 0 15,0 1-15,0-1 16,0 0-16,0 0 0,0 0 16,0 0-16,0 1 15,0-1-15,0 0 16,0 0-1,0-42 32,0 0-47,0 0 0,0-1 16,0 1-16,0 0 0,0 0 0,22 0 16,-22-22-16,21 22 0,0 0 15,0-21-15,0 21 0,0-1 16,1 1-16,20 0 0,0 0 0,-21 0 15,22 0-15,-1-1 0,0 22 0,1 0 16,-1 0-16,0 0 0,1 0 16,-22 22-16,21-1 0,-21 0 15,1 0-15,-1 0 0,-21 0 16,0 1-16,0 20 0,0-21 0,0 0 16,0 0-16,0 1 0,0-1 15,0 0-15,0 0 0,0 0 0,0 0 16,-21-21-16,21 22 15,-22-22-15</inkml:trace>
  <inkml:trace contextRef="#ctx0" brushRef="#br0" timeOffset="2145.46">4911 1143 0,'0'-21'15,"0"0"-15,0 0 16,0-1-16,0 1 15,-22 0-15,22 0 0,-21 0 16,0 21-16,21-21 16,-21 21-16,0 0 0,0 0 0,-1 0 15,1 0-15,0 0 0,0 0 16,0 0-16,0 0 0,-1 21 0,1 0 16,0 0-16,0 0 0,0 0 15,0 1-15,-1 20 0,1-21 0,0 0 16,0 0-16,0 22 0,21-22 15,0 0-15,0 0 0,0 0 0,0 1 16,21-22 0,0 0-16,21 0 0,-20 0 15,-1 0-15,0 0 16,21 0-16,-21 0 0,1-22 0,20 22 16,-21-21-16,0 21 0,0-21 15,1 0-15,-1 21 0,-21-21 0,21 21 16,-21-21-16,21-1 0,-21 1 15,0 0 1,0 42 31,0 0-47,0 22 16,0-22-16,21 0 0,-21 21 15,0-20-15,0 20 0,0 0 16,0 1-16,0-1 0,0 21 0,0-20 15,0 20-15,0 22 0,0-22 16,-21 1-16,21-1 0,-21 1 0,0-1 16,21 22-16,-21-21 0,21-1 0,-22 1 15,1-1-15,21-21 0,-21 22 16,0-22-16,0 22 0,0-22 16,-1 0-16,1-20 0,-21 20 0,21-21 15,0 21-15,-22-20 0,22-1 0,-21-21 16,-1 21-16,22-21 0,-21 0 15,0 0-15,-1 0 0,1-21 16,-22 0-16,22 21 0,-21-43 0,-1 22 16,1 0-16,20-21 0,-20-1 0,20 1 15,1 0-15,0-1 0,-1 1 16,22 0-16,0-1 0,0 1 0,21 0 16,0-1-16,0 1 0,0 0 15,0-1-15,0 1 0,0 0 0,0-1 16,0 22-16,21-21 0,0-1 15,0 22-15,1-21 0,-1 21 0,21-22 16,-21 22-16,22 0 0,-22 0 16,21 0-16,0 0 0,1-1 0,-22-20 15</inkml:trace>
  <inkml:trace contextRef="#ctx0" brushRef="#br0" timeOffset="2503.98">5207 783 0,'0'0'16,"0"-21"-16,0 0 0,0 0 15,0 0-15,0-1 0,0 1 0,-21 21 16,21-21-16,-21 21 15,-1 0-15,22 21 0,0 0 16,0 22-16,-21-1 16,21 0-16,0 1 0,-21-1 0,21 0 15,0 22-15,0-22 0,0 1 16,-21-1-16,21 0 0,0 1 0,-21-1 16,21-21-16,0 0 0,0 22 0,0-22 15,0 0-15,0 0 16,21-21 15,0 0-31,0 0 0,-21-21 16,21 0-16</inkml:trace>
  <inkml:trace contextRef="#ctx0" brushRef="#br0" timeOffset="2899.75">5313 1207 0,'0'21'0,"21"-21"31,0 0-31,0 0 0,0 0 16,1 0-16,-1 0 0,0 0 16,0 0-16,0-21 0,0-1 0,1 22 15,-1-21-15,0 21 0,0-21 16,-21 0-16,21 0 0,-21 0 15,0-1-15,0 1 16,-21 21-16,0 0 16,0 0-16,0 0 0,-22 0 0,22 0 15,0 21-15,0 1 0,0-1 16,-1 0-16,1 0 0,0 0 16,21 22-16,-21-22 0,21 21 15,0-21-15,0 0 0,0 22 0,0-22 16,0 0-16,21 0 0,0-21 15,0 21-15,1 1 0,-1-22 0,0 0 16,0 0-16,21 0 0,-20 0 16,20 0-16,0 0 0,-21 0 0,22-22 15,-22 1-15,0 21 0</inkml:trace>
  <inkml:trace contextRef="#ctx0" brushRef="#br0" timeOffset="3642.9">7302 1418 0,'0'0'0,"22"-21"16,-1 21-16,-21-21 0,21 0 15,0 0-15,0-1 0,0 1 16,1 0-16,-1 0 0,0-21 0,21-1 15,-21 1-15,22 0 0,-22-1 16,0-20-16,21 20 0,-20-20 0,-1-1 16,0 22-16,0 0 0,-21-1 0,0 1 15,0 0-15,0-1 0,0 22 16,0-21-16,-21 21 0,-21-22 0,20 22 16,-20 0-16,0 21 0,21 0 15,-22 0-15,22 0 0,0 0 16,0 21-16,0 0 0,-1 1 15,1 20-15,0 0 0,21 1 0,-21-1 16,21 21-16,0 1 0,0-1 16,0 1-16,0-1 0,0 1 0,0-22 15,0 22-15,0-1 0,0-20 16,0-1-16,0 0 0,21-21 0,0 22 16,-21-22-16,21 0 0,22-21 15,-22 21-15,0-21 0,0 0 0,22 0 16,-22 0-16,0 0 0,21 0 15,-21 0-15,22 0 0,-22 0 0,0-21 16,0 21-16,22-21 0,-22 0 16,0 0-16,0 21 0,0-22 15</inkml:trace>
  <inkml:trace contextRef="#ctx0" brushRef="#br0" timeOffset="4031.67">7959 1228 0,'0'0'0,"0"21"16,0 0 0,21-21-1,0 0 1,0 0-16,0-21 0,0 0 16,1 21-16,-1-21 15,21-1-15,-21 22 0,0-21 0,-21 0 16,22 0-16,-22 0 0,21 0 15,-21-1-15,0 1 0,0 0 16,-21 21-16,-1 0 16,1 0-16,0 0 0,0 21 0,-21 0 15,20 1-15,1-1 0,0 0 16,0 0-16,0 21 0,21-20 0,0-1 16,0 21-16,0-21 0,0 0 0,0 1 15,0-1-15,0 0 0,0 0 16,0 0-16,21-21 0,0 21 0,0-21 15,0 0-15,1 0 16,-1 0-16,0 0 0,21 0 0,-21 0 16,22 0-16,-22 0 0,0-21 0,21 0 15,-20 21-15,-1-21 0,0 0 16</inkml:trace>
  <inkml:trace contextRef="#ctx0" brushRef="#br0" timeOffset="4392.51">8488 1101 0,'0'-21'15,"21"21"17,-21 21-32,21 0 15,0 0-15,-21 0 16,21 0-16,1 1 0,-22-1 0,0 0 16,0 21-16,21-21 0,-21 1 0,21-1 15,-21 0-15,0 0 16,0 0-16,21 0 0,0-21 15,0 0 1,1 0 0,-1 0-16,-21-21 0,21 0 15,-21 0-15,21 0 0,0 0 0,0-1 16,-21-20-16,22 21 0,-1-21 0,0 20 16,-21-20-16,21 21 15,0-21-15,-21 20 0,21 1 0,-21 0 16,22 21-16,-1-21 15,-21 42 1,0 0 0,0 0-16,0 1 0,0-1 15</inkml:trace>
  <inkml:trace contextRef="#ctx0" brushRef="#br0" timeOffset="5020.32">9207 1291 0,'0'0'0,"22"0"15,-1 0-15,-21-21 0,21 0 16,0 21-16,0-21 0,-21 0 16,21-1-16,1 1 0,-1 21 0,-21-21 15,21 0-15,-21 0 0,0 0 0,0-1 16,0 1-1,-21 21-15,0 0 0,-1 0 16,1 21-16,0 1 0,-21-1 16,21 0-16,-22 0 0,22 0 0,0 0 15,-21 22-15,20-22 16,1 0-16,21 21 0,0-20 0,0-1 16,0 0-16,0 0 0,0 0 0,0 0 15,21 1-15,1-1 16,-1-21-16,21 0 0,-21 0 0,22 0 15,-1 0-15,-21 0 0,21 0 16,1 0-16,-22-21 0,21 21 0,1-22 16,-1 1-16,-21 0 0,21 21 15,1-21-15,-22-21 0,0 20 0,21 1 16,-20-21-16,-1 21 0,0-22 0,-21 1 16,0 0-16,21-1 15,-21-20-15,0 21 0,0-22 0,21 22 16,-21-1-16,0 1 0,0 0 15,0 21-15,0-1 0,0 1 0,0 0 16,-21 21 0,0 21-16,21 0 15,0 22-15,-21-1 0,21 0 0,-21 1 16,21-1-16,-22 22 0,22-22 16,0 0-16,0 1 0,0 20 0,-21-21 15,21 1-15,0-22 0,0 21 16,0-21-16,0 1 0,0 20 0,0-21 15,21 0-15,1 0 16,-1-21-16,0 0 0,0 22 16,0-22-16,22 0 0,-22 0 0,0 0 15,21-22-15</inkml:trace>
  <inkml:trace contextRef="#ctx0" brushRef="#br0" timeOffset="5858.52">11493 1016 0,'0'0'0,"0"21"15,22-21 32,-1-21-47,-21 0 0,42 21 0,-21-21 16,0 0-16,1-1 0,-1 1 15,0 0-15,0 0 0,0 0 0,0 0 16,-21-1-16,0 1 16,0 0-16,0 0 0,0 0 0,0 0 15,-21 21-15,0 0 16,0 0-16,21 21 15,-21-21-15,21 42 0,-21-21 16,21 22-16,0-1 0,0 0 0,0 1 16,0 20-16,0-21 15,0 22-15,0-22 0,-22 1 0,22 20 16,0-21-16,0 1 0,-21-22 0,21 21 16,0 1-16,0-22 0,0 0 15,0 21-15,-21-21 0,21 1 0,0-1 16,0 0-16,-21-21 15,0 0-15,21 21 0,-21-21 0,-1 0 16,1 0-16,-21 0 0,21 0 16,0 0-16,-22-21 0,22 21 0,-21-21 15,21 0-15,-1 21 0,-20-22 0,21 1 16,0 21-16,0-21 0,-1 21 16,22-21-1,22 0 1,-1 21-16,0 0 0,21-21 15,-21 21-15,22 0 0,-1-22 0</inkml:trace>
  <inkml:trace contextRef="#ctx0" brushRef="#br0" timeOffset="6364.24">11959 1249 0,'0'-21'15,"-21"21"1,21 21 0,0 0-16,-21 0 15,21 0-15,0 1 0,0-1 16,-21 0-16,21 0 0,0 0 16,0 0-16,0 1 0,0-1 15,0 0-15,-22 0 0,22 0 16,-21 0-16,21-42 47,0 0-47,0 0 15,0 0-15,0 0 16,0-1-16,0 1 0,21 0 0,1 0 16,-1-21-16,21 20 0,-21 1 15,22 0-15,-22 0 0,21 0 0,-21 0 16,22 21-16,-1 0 0,0 0 15,-21 0-15,22 0 0,-22 21 0,21-21 16,-21 21-16,22 0 0,-22 21 16,0-20-16,0-1 0,-21 0 0,0 0 15,0 21-15,0-20 0,0-1 0,0 0 16,0 0-16,0 0 0,0 0 16,-21 1-16,0-1 15,0-21-15,42-21 31,0-1-15,0 1-16</inkml:trace>
  <inkml:trace contextRef="#ctx0" brushRef="#br0" timeOffset="6859">12742 889 0,'0'0'0,"0"-21"15,-21 21-15,21 21 16,0 21 0,0-20-16,0 20 0,0-21 0,0 21 15,0 1-15,0-1 0,0 0 16,0 1-16,0-1 0,0 0 0,0-20 16,0 20-16,0-21 0,-21 21 15,21-20-15,-21-1 0,21 21 0,0-21 16,0 0-16,0 1 0,-21-1 15,21-42 17,0-1-17,0 1-15,0 0 0,21 0 0,0 0 16,-21-22-16,21 22 0,0 0 16,0-21-16,1 21 0,20-1 15,-21-20-15,0 21 0,22 21 0,-22-21 16,21 21-16,-21 0 0,0 0 15,1 0-15,-1 0 0,0 21 0,0 0 16,0 0-16,-21 0 0,0 1 16,0-1-16,0 0 0,0 0 0,0 0 15,0 0-15,0 1 0,0-1 0,0 0 16,0 0 0,-21 0-16,0 0 0,42-42 46</inkml:trace>
  <inkml:trace contextRef="#ctx0" brushRef="#br0" timeOffset="7257.78">13377 1334 0,'0'0'0,"21"0"0,1 0 0,-1 0 16,0 0-16,0-22 0,0 22 16,0-21-16,1 21 0,-22-21 0,21 0 15,-21 0-15,0 0 16,-21-1-1,-1 22-15,1 0 16,0 0-16,0 0 0,0 0 0,0 22 16,-1-1-16,1 0 0,0 0 15,0 0-15,0 0 0,21 1 16,-21-1-16,21 0 0,0 0 0,0 0 16,0 0-16,0 1 0,0-1 15,0 0-15,21 0 0,0-21 0,0 21 16,21-21-16,-20 0 0,-1 0 0,21 0 15,-21 0-15,22 0 0,-22 0 16,21 0-16,-21 0 0,22 0 0,-22 0 16,21-21-16</inkml:trace>
  <inkml:trace contextRef="#ctx0" brushRef="#br0" timeOffset="7640.28">13779 1291 0,'0'-21'16,"22"0"0,-1 21-1,0 0-15,0 0 0,0 0 0,0 0 16,1 0-16,-1 0 0,21 0 16,-21 21-16,0 0 0,1-21 0,-1 21 15,0 1-15,0-1 0,-21 0 16,0 0-16,0 0 0,0 0 15,0 1-15,-21-1 16,0-21-16,0 21 16,-1-21-1,22-21 1,0 0 0,0-1-16,0 1 0,22 0 15,-22 0-15,21 0 0,0 0 16,0-1-16,-21 1 0,21 0 0,0 0 15,1 0-15,-1 21 0,-21-21 0,21 21 16,0 0-16,0 0 0,0 0 16,1 0-16,-1 0 0</inkml:trace>
  <inkml:trace contextRef="#ctx0" brushRef="#br0" timeOffset="7900.13">14520 1228 0,'0'21'16,"0"0"-1,0 0-15,-21-21 16,21 21-16,0 1 0,0-1 0,0 0 16,0 0-16,-21 0 15,21 0-15,0 1 0,0-1 16,0 0-16,-21-21 0,21 21 15,0 0-15,0 0 16,21-42 15</inkml:trace>
  <inkml:trace contextRef="#ctx0" brushRef="#br0" timeOffset="8081.03">14499 1080 0,'21'0'0,"-42"0"0,21-22 0,-21 22 0,0 0 15,42 0 32,0 0-31</inkml:trace>
  <inkml:trace contextRef="#ctx0" brushRef="#br0" timeOffset="8536.2">15028 931 0,'0'0'0,"0"-21"16,-21 0-16,21-21 15,0 21-15,0-1 0,-21 22 16,0 0-1,0 0 1,21 22-16,-22-1 0,22 21 16,-21-21-16,21 22 0,0-1 0,0 0 15,-21 1-15,21-1 0,0 0 0,0 1 16,-21-1-16,21 0 0,-21-21 16,21 22-16,0-22 0,0 21 0,0-21 15,0 1-15,0-1 0,0 0 16,0 0-16,21 0 0,0-21 15,0 0-15,0 0 0,1 0 16,20 0-16,-21 0 0,0 0 16,22 0-16,-22 0 0,0-21 0,21 21 15,-21-21-15,1 0 0,-1 0 16,0-1-16</inkml:trace>
  <inkml:trace contextRef="#ctx0" brushRef="#br0" timeOffset="8716.11">14922 1207 0,'0'0'0,"-21"0"16,42 0 15,1 0-31,-1 0 16,0 0-16,0-22 0,0 22 0,0 0 15,22 0-15,-22-21 0,0 21 16,21 0-16,-20-21 0,-1 21 0</inkml:trace>
  <inkml:trace contextRef="#ctx0" brushRef="#br0" timeOffset="9368.27">16002 1355 0,'21'0'0,"0"-21"0,-21-1 0,0 1 15,0 0 1,0 0-16,0 0 0,0 0 0,0-1 15,-21 1 1,0 0-16,0 0 0,0 0 0,-1 21 16,1 0-16,0 0 0,-21 0 0,21 0 15,-1 0-15,-20 0 0,21 0 16,0 21-16,-22 0 0,22 21 0,0-20 16,0-1-16,0 21 0,0-21 15,-1 22-15,22-22 0,0 0 0,0 21 16,0-21-16,0 1 0,0-1 0,0 0 15,22 0-15,-1 0 16,0-21-16,0 0 0,0 0 0,0 0 16,22 0-16,-22 0 0,21 0 15,-21 0-15,22-21 0,-22 21 16,21-21-16,-21 0 0,1 21 0,-1-21 16,0-1-16,0 1 0,0 0 15,-21 0-15,0 0 0,0 0 0,0-1 16,0-20-16,0 21 0,0 0 0,0 0 15,0-1-15,0 1 0,0 42 32,-21 1-17,21-1-15,0 0 0,0 0 16,0 0-16,0 0 0,0 1 16,0-1-16,0 0 0,0 0 15,21 0-15,-21 0 0,21-21 0,1 22 16,-1-1-16,0-21 0,0 0 15,0 0-15,0 0 0,1 0 0,-1 0 16,0 0-16,0 0 0</inkml:trace>
  <inkml:trace contextRef="#ctx0" brushRef="#br0" timeOffset="9848.27">16531 1249 0,'0'0'0,"0"-21"0,0-43 15,-21 64 1,0 0-1,21 21 1,-21 1-16,21-1 0,0 0 16,0 0-16,0 0 0,0 22 0,0-22 15,0 0-15,0 0 0,0 0 16,-22 0-16,22 1 0,0-1 0,-21 0 16,21 0-16,0 0 15,-21-21-15,0 0 16,0 0-1,21-21 1,0 0-16,0 0 16,0 0-16,0-22 0,21 22 15,0 0-15,0 0 16,0-22-16,1 22 0,-1 0 0,0-21 16,0 21-16,21-1 0,-20 1 15,-1 21-15,0 0 0,0 0 0,0 0 16,0 0-16,1 21 0,-1 1 0,0-1 15,-21 0-15,21 0 0,-21 21 16,0-20-16,0-1 0,0 0 0,0 0 16,0 0-16,0 0 0,0 1 15,0-1-15,0 0 0,0 0 0,0 0 16,-21-21-16,21 21 16,-21-21-16,21-21 31,21 21-16,0-21-15</inkml:trace>
  <inkml:trace contextRef="#ctx0" brushRef="#br0" timeOffset="10144.1">17399 1185 0,'0'-21'0,"0"0"0,0 0 15,0 0-15,-21 21 16,0 0-16,-1 0 0,1 0 16,0 0-16,0 0 0,0 21 0,-22 0 15,22 0-15,0 0 0,0 22 16,0-22-16,0 0 0,21 21 0,0-20 16,-22-1-16,22 21 0,0-21 15,0 0-15,0 1 0,0-1 0,0 0 16,0 0-16,22-21 0,-22 21 15,21 0-15,0-21 0,0 0 0,21 0 16,-20 0-16,-1 0 0,21 0 0,-21 0 16,22 0-16,-22 0 0,21 0 15</inkml:trace>
  <inkml:trace contextRef="#ctx0" brushRef="#br0" timeOffset="10539.88">17632 1312 0,'0'0'16,"21"0"15,0 0-31,0 0 16,0 0-16,1 0 0,-1 0 15,0 0-15,-21-21 0,21 21 0,0 0 16,-21-21-16,21 21 15,-21-21-15,0 0 0,0 0 16,0-1-16,-21 22 16,0 0-16,0 0 15,0 0-15,0 0 0,-1 0 16,1 0-16,0 22 0,21-1 16,-21 0-16,0 0 0,0 0 0,-1 0 15,1 1-15,21-1 0,-21 21 16,21-21-16,-21 0 0,21 1 15,0-1-15,0 0 0,0 0 16,21-21-16,0 21 16,0-21-16,1 0 0,-1 0 0,0 0 15,0 0-15,0 0 0,0 0 16,22 0-16,-22 0 0</inkml:trace>
  <inkml:trace contextRef="#ctx0" brushRef="#br0" timeOffset="10959.65">18182 1228 0,'0'0'0,"0"-21"16,0-1-1,0 1-15,0 0 0,-21 21 16,0 0-16,0 0 16,-1 0-16,1 0 0,0 21 15,0 0-15,0-21 0,0 22 0,21-1 16,0 0-16,-22-21 0,22 21 15,-21 0-15,21 0 0,0 1 16,0-1-16,0 0 16,21-21-16,1 21 15,-1-21-15,0 21 0,0-21 16,0 0-16,0 21 0,1-21 16,-1 22-16,-21-1 15,21-21-15,-21 21 16,0 0-16,-21 0 15,0-21-15,-1 0 16,1 0-16,0 21 0,0 1 16,0-22-16,0 0 0,-1 0 15,1 0-15,0 0 16,0 0 0,0 0-1,21-22 1</inkml:trace>
  <inkml:trace contextRef="#ctx0" brushRef="#br0" timeOffset="11994.92">2603 1884 0,'0'0'0,"-21"0"0,42 0 32,1 0-32,-1 0 0,21 0 15,-21 0-15,43 0 0,-22 21 16,22-21-16,-1 0 0,1 0 0,20 0 16,22 0-16,0 0 15,0 0-15,21 0 0,0 0 0,0 0 16,0 0-16,21-21 0,0 21 15,0 0-15,0 0 0,-21-21 0,0 21 16,-21 0-16,21 0 0,-42-21 16,21 21-16,-43 0 0,22 0 0,-22 0 15,1 0-15,-22 0 0,1 0 16,-1-22-16,-21 22 0,0 0 0,0 0 16,-42 0 30</inkml:trace>
  <inkml:trace contextRef="#ctx0" brushRef="#br0" timeOffset="12636.6">7154 1778 0,'0'0'0,"-21"0"0,0 0 15,21 21-15,-21-21 0,42 0 32,21 0-17,-21 0-15,22 0 0,-1 0 0,22 0 16,-22 0-16,43 0 0,-22 0 15,22 0-15,-1 0 0,1 0 16,0 0-16,-1 0 0,1 0 0,0 0 16,-1 0-16,1 0 0,0 0 15,-1 0-15,1 0 0,-21 0 0,20 0 16,-20 0-16,-22 0 0,22 0 16,-22 0-16,0-21 0,-21 21 0,1 0 15,-1 0-15,0 0 0,-21-21 63</inkml:trace>
  <inkml:trace contextRef="#ctx0" brushRef="#br0" timeOffset="13556.84">11493 1926 0,'0'0'0,"-42"21"16,42 1 15,21-22 1,0 0-32,1 0 0,-1 0 0,21 0 15,0 0-15,1 0 0,20 0 0,1 0 16,20 0-16,-20 0 0,21 0 15,-1 0-15,22 0 0,-21 0 0,21 0 16,-1 0-16,-20 0 0,42 0 16,-21 0-16,21-22 0,-21 22 0,21 0 15,-21 0-15,21 0 0,-22 0 0,22 0 16,0 0-16,0 0 16,0 0-16,0 0 0,0 0 0,0 0 15,0 0-15,0 0 0,-21 0 0,21 0 16,-21 0-16,0 0 0,-21 0 15,20 0-15,-41 0 0,21 0 0,-22 0 16,1 0-16,-22 0 0,0 0 16,1 0-16,-1 0 0,0 0 0,-21 0 15,1 0-15,20 0 0,-21 0 0,0-21 16,0 21-16,1 0 0,-1 0 16,0 0-16,0 0 0,0 0 15,0 0-15,1 0 0,-1 0 16,-21-21 31,-21 21-32</inkml:trace>
  <inkml:trace contextRef="#ctx0" brushRef="#br0" timeOffset="79215.57">2879 3620 0,'21'0'47,"0"0"-32,0 0-15,0 0 16,0 0-16,1 0 0,-1 0 15,0-22-15,0 22 0,0 0 16,-21-21-16,21 21 0,1-21 16,-1 21-16,0-21 0,-21 0 15,21 21-15,-21-21 0,0-1 16,0 1 0,-21 21-16,0-21 15,0 21-15,-1 0 0,1-21 16,0 21-16,0 0 0,-21 0 0,-1 0 15,22 0-15,-21 0 0,-1 21 16,1-21-16,0 21 0,-1 0 0,1 1 16,21-1-16,-21-21 0,20 21 15,1 0-15,21 0 0,0 0 16,0 1-16,21-1 16,1 0-16,-1-21 0,0 21 0,0 0 15,21-21-15,-20 21 0,20-21 16,-21 22-16,21-22 0,-20 21 15,20 0-15,-21-21 0,0 21 16,22 0-16,-22-21 0,0 21 0,0 1 16,0-1-16,-21 0 0,0 0 15,0 0-15,0 0 0,0 1 16,-21-1-16,0 0 0,0-21 0,0 21 16,-22 0-16,1-21 0,21 0 15,-22 0-15,1 0 0,0 0 0,-1 0 16,22 0-16,-21 0 0,21-21 15,-22 0-15,22 21 0,-21-21 0,21 0 16,0-1-16,-1 1 0,1 0 16,0 0-16,0 21 0,21-21 0,0 0 15,0-1-15,0 1 16,21 21 0,0 0-16,0 0 0,1 0 15,-1 0-15,21 0 0,-21 0 0,22 0 16,-22 0-16,21 0 0,-21 0 0</inkml:trace>
  <inkml:trace contextRef="#ctx0" brushRef="#br0" timeOffset="79896.48">3196 3747 0,'0'0'0,"21"0"15,-21 21 32,0 0-47,0 0 16,0 0-16,0 0 0,0 1 15,0-1-15,0 0 16,0 0-16,0 0 0,0 0 16,0 1-16,21-22 15,1 0-15,-1 0 0,0 0 16,0 0-16,0 0 15,0 0-15,1 0 0,-1-22 16,0 1-16,0 21 0,0-21 0,0 0 16,1 0-16,-22 0 0,21-1 15,0 1-15,-21 0 0,0 0 16,0 0-16,0 0 0,0-1 16,0 44 15,0-1-16,0 0-15,0 0 0,0 0 16,0 0-16,0 22 0,0-22 16,0 21-16,0-21 0,0 22 15,0-22-15,0 21 0,0 1 0,0-1 16,0 0-16,0 1 0,0-1 16,0 0-16,0 1 0,0-1 0,-21-21 15,21 21-15,-21-20 0,-1 20 0,22-21 16,0 0-16,-21 22 0,21-22 15,-21 0-15,0 0 0,0 0 0,21 0 16,-21 1-16,-1-22 0,1 21 16,0-21-16,0 21 0,0-21 0,0 0 15,-22 0-15,1 0 0,21-21 0,-22 0 16,1 21-16,0-22 0,-1 1 16,1 0-16,21 0 0,-21 0 15,-1 0-15,22-1 0,0 22 16,0-21-16,21 0 0,0 0 0,0 0 15,0 0-15,0-1 0,0 1 16,21 0-16,0 21 16,0-21-16,0 0 0,1 0 0,20-1 15,-21 1-15</inkml:trace>
  <inkml:trace contextRef="#ctx0" brushRef="#br0" timeOffset="80406.19">3873 3789 0,'-21'0'16,"0"0"-16,0 0 0,21 21 15,0 0-15,-21 0 16,21 1-16,0-1 0,0 0 15,0 0-15,0 0 0,0 0 0,0 22 16,0-22-16,0 0 0,0 0 16,0 0-16,0 1 0,0-1 15,-21 0 1,21-42 0,0 0-1,0-1-15,0 1 16,0-21-16,0 21 0,21 0 0,0-1 15,-21-20-15,21 21 0,0 0 0,0-22 16,1 22-16,-1 0 0,0 21 16,0-21-16,21 21 0,-20-21 0,-1 21 15,0 0-15,0 0 0,0 0 0,0 21 16,1 0-16,-1 0 16,0 0-16,-21 1 0,0-1 0,0 0 0,0 0 15,0 21-15,0-20 16,0-1-16,0 0 0,0 0 0,0 0 15,0 0-15,0 1 0,0-1 0,0 0 16,0-42 15</inkml:trace>
  <inkml:trace contextRef="#ctx0" brushRef="#br0" timeOffset="80685.03">4530 3493 0,'0'21'16,"0"0"-16,0 0 0,0 0 0,0 22 15,0-22-15,0 21 0,0-21 0,0 22 16,0-22-16,-22 21 0,22 0 15,0-20-15,0 20 0,0-21 0,-21 21 16,21-20-16,0-1 0,-21 0 16,21 0-16,0 0 0,0 0 15,0 1-15,0-44 32,0 1-32</inkml:trace>
  <inkml:trace contextRef="#ctx0" brushRef="#br0" timeOffset="80943.88">4276 3852 0,'-22'-21'16,"44"21"15,-22-21-31,21 21 0,0 0 0,0 0 16,0 0-16,0 0 0,1-21 15,-1 21-15,0-21 16,0 21-16,0 0 0,0 0 0,1 0 16,-1 0-16,0 0 15,0 0-15</inkml:trace>
  <inkml:trace contextRef="#ctx0" brushRef="#br0" timeOffset="82060.48">5122 3831 0,'0'0'0,"0"-21"15,0 0-15,0 0 16,0 0-16,0-1 0,0 1 16,0 0-1,-21 21-15,0 0 16,0 0-16,0 0 0,-1 0 16,1 0-16,0 21 0,0-21 0,0 21 15,0 1-15,-1-1 0,1 0 16,0 0-16,21 0 0,0 0 0,-21 1 15,21 20-15,0-21 0,0 0 16,0 0-16,0 1 0,0-1 16,0 0-16,21-21 15,0 21-15,0-21 16,1 0-16,-1 0 0,0 0 16,0-21-16,0 0 15,0 0-15,1 21 0,-1-22 16,0 1-16,0 0 0,-21 0 0,21-21 15,0 20-15,1 1 0,-22 0 0,0 0 16,21 0-16,-21 0 0,0-1 16,0 1-16,0 42 31,0 1-31,0-1 16,0 0-16,0 0 0,0 0 0,0 22 15,0-22-15,0 0 0,0 21 16,0-21-16,0 1 0,0-1 0,0 0 15,0 0-15,21 0 0,-21 0 16,21 1-16,-21-1 16,21-21-1,0 0-15,1 0 16,-22-21-16,21-1 16,0 1-16,0 0 0,0 0 0,-21 0 15,21 0-15,1-1 0,-1 1 0,0-21 16,0 21-16,0 0 0,0-1 15,22 1-15,-22 0 0,0 21 0,0 0 16,0 0-16,1 0 0,-1 0 16,0 0-16,-21 21 15,21 0-15,-21 1 0,0-1 0,0 0 16,0 0-16,0 0 0,-21 0 16,21 22-16,-21-22 0,0 0 0,-1 0 15,1 0-15,21 1 0,-21-1 0,0 0 16,21 0-16,-21 0 15,21-42 17,21 0-32,-21 0 15,21 21-15,0-21 0,0-22 0,1 22 16,-1 0-16,0 0 0,0-22 0,0 22 16,0-21-16,1 21 15,-1 0-15,0-1 0,0 22 0,-21-21 16,0 0-16,21 21 0,-21 21 31,0 0-31,-21 1 16,21-1-16,-21 0 0,0 0 0,21 21 15,-21-20-15,-1-1 0,22 0 16,-21 21-16,21-21 0,0 1 0,0-1 16,0 0-16,0 0 0,0 0 15,0 0-15,21-21 16,1 22-16,-1-22 0,0 0 15,0 0-15,0 0 16,0 0-16,1 0 0,-1 0 16,0 0-16,0 0 0,0 0 15,0-22-15,1 22 16,-22-21-16,21 0 16,0 21-16,-21-21 0,21 0 0</inkml:trace>
  <inkml:trace contextRef="#ctx0" brushRef="#br0" timeOffset="82320.34">6710 3831 0,'-21'0'31,"21"21"16,0 1-47,-22-1 16,1 0-1</inkml:trace>
  <inkml:trace contextRef="#ctx0" brushRef="#br0" timeOffset="82536.22">6540 4233 0,'-21'22'15,"0"-22"-15,21-22 78,21 22-62</inkml:trace>
  <inkml:trace contextRef="#ctx0" brushRef="#br0" timeOffset="83376.37">9356 2582 0,'-22'22'0,"44"-44"0,-22 1 16,0 0-16,0 0 15,0 0-15,0 0 16,0 42 15,0 0-31,0 0 0,0 21 16,0-20-16,-22 20 0,22 0 16,0 1-16,0-1 0,0 21 0,0-20 15,0-1-15,0 22 0,0-1 0,0-21 16,0 22-16,0-1 0,0-20 15,0 20-15,0-20 0,-21 20 0,21-21 16,-21 1-16,21-1 0,0 0 0,-21 1 16,21-1-16,0 0 0,0-20 15,0 20-15,0-21 0,-21 21 0,21-20 16,0-1-16,-21 0 0,21 21 0,0-21 16,0 1-16,0-1 15,0 0-15,0-42 47,21 0-47,-21-22 0,21 22 16</inkml:trace>
  <inkml:trace contextRef="#ctx0" brushRef="#br0" timeOffset="84717.54">9546 2519 0,'-21'-21'0,"0"21"31,42 0 47,0 0-78,0 0 16,0 0-16,22 0 0,-1 0 15,0 0-15,22 0 0,-1 0 16,1 21-16,-1-21 0,22 0 0,0 0 15,-1 21-15,22-21 0,-21 0 16,21 21-16,0-21 0,21 21 0,0-21 16,-22 0-16,22 22 0,0-22 0,0 0 15,-21 21-15,0-21 0,0 0 16,0 0-16,-22 21 0,1-21 0,0 0 16,-22 0-16,1 0 0,-1 0 15,-20 0-15,-1 0 0,0 0 0,1 0 16,-22 0-16,0 0 0,0 0 15,0 0-15,0 0 0,1 0 16,-1 0 0,-21 21 15,0 0-15,0 0-16,0 1 0,0-1 15,0 21-15,0-21 0,0 0 16,0 1-16,-21-1 0,21 0 0,-22 21 15,22-21-15,0 22 0,0-22 16,-21 21-16,21 1 0,0-1 0,-21-21 16,21 21-16,0 1 0,0-1 15,-21 0-15,21 1 0,-21-1 16,21 0-16,-21 1 0,-1-1 0,22 0 16,0-20-16,-21 20 0,0-21 0,21 21 15,-21-20-15,0 20 0,21-21 16,-21 0-16,-1 22 0,22-22 0,0 0 15,-21 0-15,21 21 0,-21-20 0,21-1 16,0 0-16,-21 21 0,21-21 16,0 1-16,0-1 0,0 0 0,0 0 15,0 0-15,0 0 0,0 1 0,-21-1 16,21 0-16,-21-21 16,21 21-16,0 0 15,-22-21-15,1 0 16,0 0-1,21 21-15,-21-21 0,0 0 0,0 0 16,-1 0-16,1 0 0,0 0 16,0 0-16,0 0 0,0 0 15,-22 0-15,22 0 0,-21 0 0,-1 0 16,1 0-16,0 0 0,-1 0 0,-20 0 16,21 0-16,-22 0 0,1 0 15,-1 0-15,1 0 0,-22 0 0,21 0 16,1 0-16,-1 0 0,-20 0 0,20 0 15,1 0-15,-1 0 0,1 0 16,-1 0-16,-20 0 0,20 0 16,-21 0-16,22-21 0,-22 21 0,22 0 15,-1 0-15,-20 0 0,20 0 0,22-21 16,-22 21-16,22 0 0,0 0 16,-1-21-16,1 21 0,0 0 0,20 0 15,-20 0-15,21-21 0,-21 21 0,20 0 16,1 0-16,0 0 0,0 0 15,0 0-15,0 0 0,-1 0 16,1 0-16,0 0 16,0 0-1</inkml:trace>
  <inkml:trace contextRef="#ctx0" brushRef="#br0" timeOffset="85512.08">8911 6181 0,'21'0'15,"-21"21"-15,0 0 0,0 0 16,0 0-16,0 1 0,0 20 16,0 0-16,21 1 0,-21-1 0,0 21 15,0-20-15,0 20 0,0 1 16,0-22-16,0 22 0,0-1 0,22 1 15,-22-1-15,0-21 0,0 22 16,0 21-16,0-22 0,0-21 0,0 22 16,0-1-16,-22 1 0,22-22 0,0 22 15,-21-22-15,21 22 0,-21-22 16,21 0-16,-21 1 0,21-1 0,0-21 16,0 21-16,-21 1 0,21-22 0,0 0 15,0 0-15,-21 0 0,21 1 0,0-44 47,0 1-47,0 0 0,0-21 16,0 21-16,0-22 0,0 1 0</inkml:trace>
  <inkml:trace contextRef="#ctx0" brushRef="#br0" timeOffset="86508">8932 6329 0,'0'0'0,"-21"-21"0,0 21 16,42-21 15,0 21-31,0 0 0,1 0 15,20 0-15,0 0 0,1 0 16,-1 0-16,21 0 0,1 0 0,-1 0 16,1 0-16,21 0 0,-1 0 0,22 0 15,-21 0-15,21 0 0,-1 0 16,1 0-16,0 0 0,0 0 0,0 0 16,-22 0-16,22 0 0,-21 0 0,21 0 15,0 0-15,-22 0 16,22 0-16,0 0 0,-21 0 0,20 0 15,-20 0-15,0 0 0,-1 0 0,-20 0 16,-1 0-16,1 0 0,-1 0 16,-20 0-16,-1 0 0,0 0 0,1 0 15,-1 0-15,-21 0 0,22 0 0,-22 0 16,0 0-16,0 0 0,0 0 16,0 21-1,-21 0-15,0 0 16,0 0-1,0 0-15,0 1 0,0-1 0,0 0 16,0 21-16,0-21 0,0 22 0,0-22 16,0 21-16,0 1 0,0-1 15,-21-21-15,21 21 0,0 1 0,0-1 16,0 0-16,0 1 0,0-1 0,0 0 16,0 22-16,0-22 0,0 1 0,0 20 15,0-21-15,0 22 0,0-22 16,0 1-16,0 20 0,0-21 0,21 1 15,-21-1-15,0 0 0,0-20 0,0 20 16,0 0-16,0-21 0,0 1 16,0 20-16,0-21 0,0 0 0,0 0 15,0 1-15,0-1 0,0 0 0,0 0 16,-21 0-16,0-21 16,0 21-16,0-21 15,0 22-15,-1-22 0,1 0 16,0 0-16,0 0 0,21 21 15,-21-21-15,0 0 0,-1 0 0,1 0 16,0 0-16,0 0 0,0 0 16,0 0-16,-22 0 0,1 0 0,0 0 15,-1 0-15,1 0 0,-22 0 0,22 0 16,-21 0-16,-1 0 0,-21 0 16,22 0-16,-22 0 0,1 0 0,-1 0 15,-21 0-15,21 0 0,-20-21 0,-1 21 16,0 0-16,0-22 0,-21 22 15,0 0-15,21-21 0,-21 21 0,21 0 16,1-21-16,20 0 0,0 21 16,1 0-16,20 0 0,-21-21 0,43 21 15,-21 0-15,20 0 0,1-21 0,0 21 16,-1 0-16,1 0 0,21 0 16,-22 0-16,22 0 0,0 0 0,0 0 15,-21 0-15,20 0 0,1 0 16,0 0-16,21-22 31,21 1-31,0 0 0,1 0 16,-1 0-16</inkml:trace>
  <inkml:trace contextRef="#ctx0" brushRef="#br0" timeOffset="87304.54">10774 4826 0,'0'-21'16,"21"-21"-1,-21 20-15,0 1 0,0 0 16,0 0-16,0 42 62,0 21-62,0-20 0,0 20 0,0 21 16,0-20-16,0-1 0,0 22 16,0-1-16,0 1 0,0-1 15,0 1-15,0-1 0,0-21 0,0 22 16,0-1-16,0 1 0,0-1 16,0 1-16,0-22 0,0 1 0,0 20 15,0-21-15,-21 1 0,21-1 0,-21-21 16,21 22-16,0-22 0,-22 0 15,22 0-15,-21 0 0,0 0 16,21-42 15,0 0-31,0 0 16,0 0-16,0-22 0,0 22 0,0-21 16,0 0-16</inkml:trace>
  <inkml:trace contextRef="#ctx0" brushRef="#br0" timeOffset="87981.71">10753 4678 0,'-22'21'0,"22"0"16,-21 0-16,21 1 0,-21-1 0,21 0 15,-21 21-15,0-21 0,21 22 0,-21-1 16,-1-21-16,1 22 0,0-22 15,0 0-15,21 21 0,-21-21 0,0 1 16,-1-1-16,22 0 0,0 0 16,-21-21-16,21 21 15,-21-21-15,21-21 32,0 0-17,21 0-15,-21 0 0,0-1 0,21-20 16,1 21-16,-1-21 0,0-1 0,0 1 15,-21 0-15,21-1 0,0 1 16,1 0-16,-1-1 0,0 1 0,0 0 16,0 20-16,0 1 0,1 0 15,-1 0-15,0 0 0,0 0 0,-21-1 16,21 22-16,0 0 16,1 0-1,-22 22-15,21-1 16,0 0-16,0 0 0,-21 0 0,21 0 15,0 22-15,1-22 0,-1 0 16,0 21-16,0 1 0,0-22 0,-21 21 16,21-21-16,1 22 0,-1-22 0,0 21 15,0-21-15,0 1 0,0 20 16,-21-21-16,22 0 0,-1 0 0,0-21 16,-21 22-16,21-1 0,0-21 15,0 0 1,1 0-16,-22-21 15,0-1-15</inkml:trace>
  <inkml:trace contextRef="#ctx0" brushRef="#br0" timeOffset="88765.2">9334 4001 0,'0'21'0,"0"0"15,0 0-15,0 0 16,0 0-16,-21 1 16,21 20-16,0-21 0,0 0 0,-21 0 15,21 1-15,0-1 0,0 0 16,0 0-16,-21-21 0,21 21 15,0 0 1,-21-21-16</inkml:trace>
  <inkml:trace contextRef="#ctx0" brushRef="#br0" timeOffset="96132.86">9483 6816 0,'21'-21'0,"-21"-1"31,0 1-15,0 0-16,-21 21 31,-1 0-31,1 0 0,0 0 16,0 0-16,0 0 0,0 0 15,-1 21-15,22 0 0,-21 1 16,0-1-16,0 0 0,0 0 0,21 0 16,0 0-16,-21 1 0,21-1 0,0 0 15,0 0-15,0 0 0,0 0 16,0 1-16,0-1 0,0 0 0,0 0 16,21 0-16,-21 0 0,21-21 15,0 22-15,0-22 16,0 0-16,1 0 15,-1 0-15,0-22 0,-21 1 0,21 21 16,0-21-16,0 0 0,1 21 16,-1-21-16</inkml:trace>
  <inkml:trace contextRef="#ctx0" brushRef="#br0" timeOffset="96648.69">9758 6668 0,'0'0'0,"0"-22"15,0 1-15,0 42 32,0 1-17,0-1-15,0 21 0,0-21 16,0 0-16,0 1 0,0 20 0,0-21 16,0 21-16,0-20 15,0-1-15,0 21 0,-21-21 0,21 0 16,-22 1-16,22 20 0,0-21 0,0 0 15,0 0-15,0 1 0,0-1 16,0 0 0,0-42 15,0 0-31,0-1 16,0 1-16,0 0 0,0 0 0,0 0 15,22 0-15,-1-1 16,0 1-16,0 0 0,0 0 15,-21 0-15,43 0 0,-22-1 0,0 1 16,0 0-16,0 21 0,0 0 16,1 0-16,20 0 0,-21 0 15,0 21-15,0-21 0,-21 21 0,0 1 16,0-1-16,0 0 0,0 0 16,0 21-16,0-20 0,0-1 15,0 0-15,0 0 0,-21 0 0,21 0 16,-21 1-16,21-1 0,-21-21 15,21 21-15,0 0 0,0-42 47</inkml:trace>
  <inkml:trace contextRef="#ctx0" brushRef="#br0" timeOffset="96896.55">10350 6900 0,'0'22'15,"0"-1"1,0 0-16,0 0 16,0 0-16,0 0 15,0 1-15,0-1 0,0 0 16,-21 0-16,21 0 15,-21 0 1,21-42 15</inkml:trace>
  <inkml:trace contextRef="#ctx0" brushRef="#br0" timeOffset="97101.5">10350 6773 0,'0'-21'16,"-21"21"-1,21 21 32,21-21-31,1 0-1</inkml:trace>
  <inkml:trace contextRef="#ctx0" brushRef="#br0" timeOffset="97372.35">10583 6646 0,'0'0'16,"0"22"15,0-1-15,0 0-16,0 0 0,0 0 0,0 0 15,0 22-15,0-22 0,0 0 16,0 21-16,0-20 0,0-1 0,0 0 16,0 0-16,-21 0 0,21 0 0,0 1 15,-21-1-15,21 0 16,0 0-1</inkml:trace>
  <inkml:trace contextRef="#ctx0" brushRef="#br0" timeOffset="97980">11134 6922 0,'0'0'0,"0"-22"16,0 1-16,-22 21 15,1-21-15,0 21 16,0 0-16,0 0 0,0 0 15,-1 21-15,1 0 16,0-21-16,0 22 0,21-1 0,-21 0 16,0 0-16,-1 0 0,22 0 0,0 1 15,-21-1-15,21 0 0,0 0 0,-21-21 16,21 21-16,0 0 16,0 1-16,0-1 15,21-21-15,0 0 0,1 0 16,-1 0-16,0 0 15,-21-21-15,21 21 0,0-22 0,0 1 16,1 21-16,-1-21 0,0 0 16,0 0-16,0 0 0,0-1 0,1 1 15,-1-21-15,0 21 0,-21 0 0,21-22 16,-21 1-16,21 21 0,-21-22 0,0 1 16,0 21-16,21-21 0,-21 20 15,0 1-15,0-21 0,0 21 16,0 42-1,-21 0 1,21 0-16,0 22 0,-21-1 0,21-21 16,-21 21-16,21 1 0,0-1 0,0 0 15,0 1-15,0-1 0,0-21 16,0 22-16,0-22 0,21 0 0,0 0 16,0 0-16,1 0 0,-1 1 0,0-22 15,0 0-15,0 0 0,0 0 16,22 0-16,-22 0 0,0-22 15,21 22-15,-20-21 0,20 0 0</inkml:trace>
  <inkml:trace contextRef="#ctx0" brushRef="#br0" timeOffset="98960.04">9610 2985 0,'0'21'31,"0"0"-15,0 21-16,0-21 0,0 22 0,0-1 15,0 0-15,0 1 0,0-1 16,-22 22-16,1-22 0,21-21 0,0 21 16,0 1-16,-21-22 0,21 21 15,-21-21-15,21 1 0,-21-1 0,21 0 16,0-42 31,0 0-47</inkml:trace>
  <inkml:trace contextRef="#ctx0" brushRef="#br0" timeOffset="99304.84">9504 2985 0,'0'0'0,"0"-22"0,0 1 0,0 0 16,0 0-16,0 0 15,21 0-15,0 21 0,0-22 0,0 1 16,1 21-16,20-21 0,-21 21 0,0 0 16,22 0-16,-1 0 15,-21 0-15,21 0 0,1 21 0,-22 0 16,0 1-16,0 20 0,0-21 0,-21 0 16,0 22-16,0-22 0,-21 21 15,0-21-15,0 22 0,0-22 0,-22 0 16,22 21-16,-21-21 0,21 1 15,0-1-15,-1 0 0,-20 0 0,21 0 16,0-21-16,0 0 16,21 21-16,21-21 31,0 0-31</inkml:trace>
  <inkml:trace contextRef="#ctx0" brushRef="#br0" timeOffset="99851.53">10223 3387 0,'0'0'15,"0"-21"-15,0-1 16,0 1-16,0 0 0,0 0 15,0 0-15,-21 21 16,0-21-16,0 21 16,0 0-16,0 0 0,-1 0 0,1 21 15,0-21-15,0 21 0,0 0 0,0 0 16,21 0-16,-22 1 0,1 20 16,21-21-16,-21 0 0,21 0 0,0 22 15,0-22-15,0 0 16,0 0-16,0 0 0,0 1 15,21-22-15,0 0 16,1 0-16,-1 0 16,0-22-16,0 1 15,0 21-15,0-21 0,1 0 0,-1 0 16,0 0-16,0-1 0,0 1 16,0 0-16,-21-21 0,0 21 0,22-1 15,-22 1-15,0 0 0,21 21 0,-21-21 16,0 42-1,0 0 1,0 0-16,0 1 0,0-1 16,0 0-16,0 0 0,0 0 0,0 0 15,0 1-15,0-1 0,0 0 16,21 0-16,0-21 16,-21 21-16,21-21 0,0 0 15,1 0-15,-1 0 0,0 0 16,0 0-16,0 0 15,0-21-15,-21 0 0</inkml:trace>
  <inkml:trace contextRef="#ctx0" brushRef="#br0" timeOffset="100249.21">10541 3302 0,'0'0'16,"0"-21"-16,0 0 15,0 0 1,21 21-1,0 0 1,0 0-16,1 0 0,-1 21 16,0 0-16,0 0 0,0 0 15,-21 0-15,0 1 0,0-1 16,0 0-16,0 0 0,0 0 0,0 0 16,0 1-16,0-1 15,0 0-15,-21-21 0,0 0 16,21 21-16,-21-21 31,21-21-31,0 0 0,0 0 16,0-1-16,0 1 0,0 0 15,21-21-15,-21 21 16,21-1-16,0 1 0,-21 0 0,21 0 16,1 0-16,-1 0 0,0-1 0,0 22 15,0-21-15,0 21 16,1 0-16,-1 0 0,0 0 15,0 0-15,0 0 16,-21 21-16</inkml:trace>
  <inkml:trace contextRef="#ctx0" brushRef="#br0" timeOffset="100623.99">10943 3429 0,'21'0'16,"0"0"-16,1 0 16,-22-21-16,21 21 0,0-21 15,0 21-15,0-21 0,0-1 16,1 1-16,-22 0 0,0 0 16,0 0-1,-22 21 1,1 0-1,0 0-15,0 21 0,0-21 16,0 21-16,21 0 0,-22 0 0,22 1 16,-21-1-16,21 0 0,0 0 0,0 0 15,0 0-15,0 1 16,0-1-16,0 0 0,21-21 16,1 0-16,-1 0 15,0 0-15,0 0 0,0 0 16,0 0-16,1 0 0,20 0 0,-21-21 15,0 0-15,0 21 0,1-22 16,-1 1-16,21 0 0,-21 0 0</inkml:trace>
  <inkml:trace contextRef="#ctx0" brushRef="#br0" timeOffset="101087.24">11493 3196 0,'0'0'0,"0"21"31,0 1-16,0-1-15,0 0 0,0 0 16,0 0-16,0 0 0,-21 1 16,21-1-16,0 0 0,0 0 0,0 0 15,0 0-15,-21 1 0,21-1 32,0-42 14,0-1-30,0 1-16,0 0 0,0 0 0,0 0 16,21 0-16,0-1 0,-21-20 15,22 21-15,-1 0 0,0 0 0,21-1 16,-21 1-16,1 0 0,-1 21 0,0 0 16,21 0-16,-21 0 0,1 21 15,-1 0-15,0 1 0,-21-1 16,0 0-16,0 0 0,0 0 0,0 0 15,0 1-15,0-1 0,0 0 16,0 0-16,0 0 0,0 0 16,0 1-16,0-1 0,-21 0 15,21 0 1,0-42 15,21 0-31,0 0 16,0-1-16</inkml:trace>
  <inkml:trace contextRef="#ctx0" brushRef="#br0" timeOffset="101392.63">12171 2963 0,'0'0'0,"0"-21"16,-21 42 15,21 1-31,0-1 15,0 0-15,-22 21 0,22-21 16,-21 22-16,21-22 0,0 21 0,-21 1 16,21-22-16,-21 21 0,0 0 0,21-20 15,0-1-15,0 21 0,-21-21 16,21 0-16,0 1 0,0-1 0,0 0 16,0 0-16,0 0 15,21-21 1,0 0-16,0 0 15,0 0-15,0 0 0,1-21 0,-1 21 16,0-21-16,0 21 0,0-21 16,0 0-16,1-1 0,-1 1 0,0 0 15</inkml:trace>
  <inkml:trace contextRef="#ctx0" brushRef="#br0" timeOffset="101650.49">11959 3175 0,'0'0'16,"-21"0"-16,42 0 31,0 0-31,0 0 0,1 0 16,20 0-16,-21 0 0,0 0 0,22 0 15,-22 0-15,21 0 0,-21-21 16,0 21-16,22 0 0,-22 0 0,0-21 15,0 21-15,0 0 0,1 0 16,-1 0-16,0-21 16,0 21-16</inkml:trace>
  <inkml:trace contextRef="#ctx0" brushRef="#br0" timeOffset="103672.14">10075 7578 0,'0'21'0,"21"-21"31,1 0-15,-1 0-1,0 0-15,-21-21 16,21 21-16,0 0 0,-21-21 15,21 21-15,-21-22 16,-21 22 15,0 0-31,0 0 0,0 0 16,0 0-16,-1 0 0,-20 22 16,21-22-16,0 0 0,0 21 0,-22-21 15,22 0-15,0 21 0,0-21 16,21 21-16,-21-21 0,-1 0 0,22 21 15,-21-21-15,21 21 16,0 1-16,21-1 16,1-21-1,-1 0-15,0 0 0,21 21 16,-21-21-16,1 0 0,-1 0 0,0 21 16,21-21-16,-21 0 0,1 0 0,-1 21 15,0-21-15,-21 21 0,21-21 16,-21 22-16,21-22 0,-21 21 15,0 0-15,0 0 0,-21-21 16,0 21-16,0-21 0,0 21 16,-1-21-16,-20 0 0,21 22 15,-21-22-15,20 0 0,-20 0 0,21 0 16,0 0-16,0 0 0,-1 0 0,1 0 16,0 0-16,0 0 0,21-22 15,-21 22-15,21-21 0,-21 0 16,21 0-16,0 0 15,0 0 1,21 21 15,0 0-31,0 0 16,0 0-16,0 0 16</inkml:trace>
  <inkml:trace contextRef="#ctx0" brushRef="#br0" timeOffset="104184.78">10350 7768 0,'0'0'0,"0"-21"16,0 42 30,0 0-46,-21 1 16,21-1-16,0 0 16,0 0-16,-21 0 0,21 0 15,0 1-15,0-1 0,0 0 16,0 0-16,0 0 16,21-21-16,0 0 0,1 0 15,-1 0-15,0 0 16,0 0-16,0-21 15,0 21-15,-21-21 0,22 0 0,-1 21 16,-21-21-16,0-1 0,21 22 0,0-21 16,-21 0-16,21 0 0,-21 0 0,0 0 15,0-1-15,0 1 16,0 0-16,0 42 31,0 0-15,0 1-16,0-1 0,0 0 0,0 0 15,0 0-15,0 0 0,0 1 16,0-1-16,0 0 0,0 0 16,21-21 15,1 0-31,-1 0 0,0 0 16,0-21-16,0 21 0</inkml:trace>
  <inkml:trace contextRef="#ctx0" brushRef="#br0" timeOffset="104675.5">11070 7557 0,'0'0'15,"0"-22"-15,-21 22 0,0 0 16,0 0-16,21 22 16,0-1-16,-22 0 15,22 0-15,0 0 0,0 0 0,0 1 16,-21 20-16,21-21 0,0 0 0,0 0 15,0 1-15,0 20 0,0-21 0,0 0 16,0 0-16,0 1 16,-21-1-16,21 0 0,0 0 15,0-42 32,0 0-47,21 0 16,-21-1-16,21 1 15,1 0-15,-1 0 0,0 21 16,0-21-16,0 0 0,0-1 0,1 1 16,-1 21-16,0 0 0,21-21 0,-21 21 15,1 0-15,-1 0 0,21 0 16,-21 0-16,0 21 0,1 0 16,-1 1-16,-21-1 0,0 0 15,0 0-15,0 0 16,0 0-16,-21 1 0,-1-22 0,1 21 15,0 0-15,-21-21 0,21 21 0,-22-21 16,22 21-16,-21-21 0,-1 0 0,22 0 16,0 0-16,0 0 0,0 0 15,0 0-15,-1 0 0,1 0 16,0-21 0,21 0-16</inkml:trace>
  <inkml:trace contextRef="#ctx0" brushRef="#br0" timeOffset="105815.85">9948 3874 0,'0'0'0,"21"0"16,1 0-16,-1 0 0,0 0 15,0 0-15,0-22 0,0 22 16,1 0-16,-1-21 0,0 0 0,0 21 16,0 0-16,-21-21 0,21 21 15,-21-21 1,-21 21-16,0 0 15,0 0-15,0 0 0,-22 0 0,22 0 16,-21 0-16,0 0 0,-1 21 16,1-21-16,21 21 0,-22-21 0,22 21 15,0-21-15,0 21 0,0-21 16,21 22-16,0-1 0,0 0 16,0 0-16,21-21 15,0 21-15,21-21 0,-20 21 16,20 1-16,-21-22 0,21 21 0,1-21 15,-22 21-15,21 0 0,-21-21 16,1 21-16,-1 0 0,0-21 0,-21 22 16,0-1-16,0 0 15,-21 0-15,0-21 16,-1 21-16,-20-21 0,21 0 0,-21 21 16,-1-21-16,22 0 0,-21 0 0,21 0 15,-22 0-15,22 0 0,0 0 16,0 0-16,0 0 0,-1 0 0,1-21 15,0 0-15,21 0 32,0 0-32,21 0 31,0 21-31,22 0 16,-22-22-16,0 22 0,0 0 15,22 0-15</inkml:trace>
  <inkml:trace contextRef="#ctx0" brushRef="#br0" timeOffset="106244.6">10414 3958 0,'0'0'0,"0"21"47,0 1-47,0-1 15,0 0-15,0 0 16,0 0-16,0 0 0,0 1 0,0-1 16,0 0-16,0 0 0,0 0 15,0 0-15,21-21 0,0 0 16,0 0-16,1 0 0,-1 0 16,0 0-16,0 0 0,0 0 15,0 0-15,-21-21 0,22 0 16,-1 21-16,0-21 0,-21 0 0,21 21 15,0-21-15,-21-1 0,0 1 16,0 0-16,0 0 0,0 0 16,0 0-16,0 42 47,0 0-32,0 0-15,0 0 16,21-21 15</inkml:trace>
  <inkml:trace contextRef="#ctx0" brushRef="#br0" timeOffset="106523.96">10943 3979 0,'0'-21'0,"0"0"15,-21 21 1,21 21 0,0 0-16,0 1 15,0-1-15,0 0 0,0 21 16,0-21-16,0 1 0,0-1 0,0 0 16,0 0-16,0 21 0,0-20 15,0-1-15,0 0 0,0 0 16,0 0-16,0 0 0,0 1 15,0-44 32,0 1-47</inkml:trace>
  <inkml:trace contextRef="#ctx0" brushRef="#br0" timeOffset="106824.78">11049 3958 0,'0'-21'15,"0"0"1,21 21 0,0 0-16,0 0 15,-21 21-15,0 0 16,0 0-16,0 1 15,0-1-15,0 0 16,-21 0-16,21 0 0,-21-21 16,0 21-16,0 1 0,0-22 15,21 21-15,-22-21 0,1 0 0,0 21 16,0-21-16,0 0 0,0 0 0</inkml:trace>
  <inkml:trace contextRef="#ctx0" brushRef="#br0" timeOffset="107275.52">11303 4064 0,'0'21'15,"21"-21"1,0 0 0,0 0-1,1-21-15,-22 0 0,21 21 0,-21-21 16,21 21-16,0-21 16,0-1-16,-21 1 15,0 0-15,-21 21 31,0 0-15,0 0-16,21 21 0,-21 0 0,-1-21 16,22 22-16,0-1 0,0 0 15,-21 0-15,21 0 0,0 0 16,0 1-16,0-1 0,0 0 16,0 0-1,0 0-15,21-21 16,-21 21-16,22-21 15,-1 0-15,0 0 16,0 0-16,0-21 16,-21 0-16,21 21 0,-21-21 0,22 21 15</inkml:trace>
  <inkml:trace contextRef="#ctx0" brushRef="#br0" timeOffset="107724.27">11747 3979 0,'0'0'0,"0"-21"0,0 0 16,0 0-1,0 0 16,22 21-31,-1 0 16,0 0-16,0 21 16,-21 0-16,21-21 0,-21 21 15,0 0-15,0 1 0,0-1 16,0 0-16,21 0 0,-21 0 0,0 0 16,0 1-16,0-1 0,0 0 0,0 0 15,0 0-15,0 0 16,-21-21-1,21-21 17,0 0-32,0 0 15,0 0-15,21 0 16,1-1-16,-22 1 0,21 0 16,0-21-16,-21 21 0,21-1 0,0 1 15,-21 0-15,21 0 0,1 0 0,-1 0 16,0-1-16,0 22 15,-21-21-15</inkml:trace>
  <inkml:trace contextRef="#ctx0" brushRef="#br0" timeOffset="108332.83">11091 3916 0,'-21'0'0,"21"-21"47,0 0-31,21 21-1,-21-22-15</inkml:trace>
  <inkml:trace contextRef="#ctx0" brushRef="#br0" timeOffset="111684.06">1122 9546 0,'-21'0'0,"-1"0"15,44-21 32,-1 21-31,0 0-16,0-21 0,0 0 15,0 21-15,-21-21 16,22 21-16,-22-22 16,0 1-1,-22 21-15,1 0 16,0 0-16,0 0 0,0 0 0,0 0 15,-1 0-15,1 0 0,0 21 16,0 1 0,-21 20-16,42-21 0,0 0 15,0 0 1,0 1-16,0-1 16,21-21-1,0 0-15,0 0 16,0 0-16,0-21 15,-21-1-15,22 1 16,-1 0-16,-21 0 16,0 0-16,0 0 15,0-1 1,-21 22 0,-1 0-16,1 22 15,0-1-15,0 0 16,21 0-16,0 0 0,0 0 15,-21 1-15,21-1 0,0 0 0,0 0 16,-21 0-16,21 0 0,0 1 16,0-1-16,0 0 15,21-21 1,0 0-16,0 0 0,0 0 0,0 0 16,1-21-16,20 21 0</inkml:trace>
  <inkml:trace contextRef="#ctx0" brushRef="#br0" timeOffset="112591.51">1566 9440 0,'0'-21'16,"-21"21"30,0 0-30,21 21 31,21-21-16,0 0-31,-21-21 16,21 21-16,-21-21 15,0 0 1,0 0 15,-21 21-31,0 0 16,0 0 0,21 21-16,-21 0 0,0 0 15,21 0 1,0 1-16,0-1 15,0 0 1,21-21 0,0 0-16,0 0 31,-21-21-31,21 21 0,0-21 16,-21-1-16,0 1 15,22 0-15,-22 0 16,0 0 15,-22 21-31,1 0 0,0 21 16,0-21-1,21 21-15,-21-21 0,21 21 16,-21-21-16,21 21 0,0 1 0,0-1 16,0 0-1,21-21 16,0 0-15,0 0 0,0-21-16,-21 0 15,0-1 1,0 1-16,0 0 16,0 0-1,-21 21 1,0 0-1,21 21 1,-21-21-16,21 21 0,-21 0 16,21 1-16,0-1 15,0 0-15,0 0 0,0 0 16,0 0-16,0 1 0,0-1 16,0 0-16,0 0 0,0 0 15,0 0-15,0 1 0,0-1 16,0 0-16,21 0 0</inkml:trace>
  <inkml:trace contextRef="#ctx0" brushRef="#br0" timeOffset="115160.7">2794 10075 0,'21'0'62,"0"0"-62,0 0 16,1 0-16,-1-21 0,0 21 15,0-21-15,0 0 0,0 21 0,1-21 16,-1 0-16,0-1 16,-21 1-16,0 0 15,0 0 1,-21 21-16,0 0 16,-22 0-16,22 0 0,-21 0 0,-1 21 15,1-21-15,0 21 0,-1 0 16,1-21-16,21 22 0,-21-1 0,-1 0 15,22 0-15,-21 0 0,21-21 16,-1 21-16,1 1 0,21-1 0,0 0 16,0 0-16,21 0 15,1-21-15,20 21 16,-21 1-16,21-22 0,-20 21 0,20 0 0,0-21 16,1 21-16,-1 0 0,-21-21 15,21 21-15,-20 1 0,-1-1 16,21 0-16,-42 0 0,21 0 15,-21 0-15,0 1 0,0 20 0,0-21 16,0 0-16,-21 22 0,0-22 0,0 0 16,-22 0-16,22 21 0,-21-20 15,0-1-15,-1-21 0,1 21 0,-22 0 16,22-21-16,0 0 0,-1 0 16,22 0-16,-21 0 0,0 0 0,20-21 15,1 0-15,0 0 0,0-1 16,0 1-16,0 0 0,-1 0 0,1-21 15,21 20-15,0 1 0,-21-21 16,21 21-16,0 0 0,0-1 16,0-20-16,0 21 0,0 0 15,21 42 17,-21 0-32,21 0 0,1 0 15,-22 1-15,21 20 0,0-21 0,0 0 16,0 22-16,0-22 0,1 21 15,-1-21-15,0 0 0,0 1 0,0 20 16,22-21-16,-22-21 0,21 21 16,-21 0-16,22 1 0,-1-22 0,-21 0 15,21 0-15,1 0 0,-1 0 16,0 0-16,-20 0 0,20 0 16,0-22-16,1 22 0,-22-21 0,21 0 15,-21 0-15,22 0 0,-22 0 16,0-1-16,0 1 0,0-21 0,0 21 15,1-22-15,-22 22 0,0-21 16,0 21-16,21 0 0,-21-22 0,0 22 16,21 0-16,-21 0 0,0 42 31,0 0-31,0 0 0,0 0 16,0 1-16,0-1 15,0 21-15,0-21 0,0 0 0,0 22 16,0-22-16,0 0 0,0 0 0,0 0 15,0 1-15,0-1 0,0 0 16,21-21-16,0 21 16,0-21-16,1 0 15,-1-21-15,0 0 0,0 21 16,0-21-16,0-1 0,1 1 0,-1 0 16,0 0-16,0 0 0,0-22 15,0 22-15,1-21 0,-22 21 0,21-22 16,-21 22-16,21 0 0,-21 0 15,0 0-15,0 0 0,0-1 16,0 44 0,0-1-1,0 0-15,-21 0 0,21 0 0,0 22 16,-21-22-16,21 0 0,0 21 0,0-21 16,0 1-16,0-1 0,0 0 15,0 0-15,21 0 0,0 0 0,0-21 16,0 22-16,0-22 15,1 0-15,-1 0 0,0 0 0,0 0 16,0 0-16,22 0 0,-22-22 16,21 1-16,-21 0 0,0 0 0,22 0 15,-22 0-15,0-1 0,0-20 0,0 21 16,1-21-16,-1-1 0,-21 1 16,0 0-16,0 20 0,0-20 15,0 0-15,0 21 0,0-1 0,0-20 16,0 21-16,0 0 0,0 0 15,0 42 1,0 0-16,0 0 16,0 0-16,0 0 0,0 22 15,0-1-15,0-21 0,0 22 0,0-1 16,0 0-16,0 1 0,-21-1 16,21 0-16,-22-21 0,22 22 15,0-22-15,0 0 0,0 0 0,0 0 16,0 1-16,-21-1 15,21-42 17,0-1-17,0 1-15,0 0 0,0 0 16,0 0-16,21-22 0,-21 22 0,22 0 16,-1 0-16,-21 0 0,21 0 15,0 21-15,0-22 0,0 22 0,1 0 16,-1 0-16,0 0 0,0 0 15,0 0-15,0 22 0,1-22 16,20 21-16,-21 0 0,0 0 0,-21 0 16,0 0-16,21 1 0,-21-1 15,0 0-15,0 0 0,-21 0 0,0 0 16,0 1-16,0-1 0,0 0 0,-22 0 16,22-21-16,0 21 0,-21-21 15,20 21-15,1-21 0,0 0 0,0 0 16,0 0-16,0 22 0,-1-22 0,1 0 15,0 0-15,0 0 16,21-22 15,21 1-31,0 21 16,0-21-16</inkml:trace>
  <inkml:trace contextRef="#ctx0" brushRef="#br0" timeOffset="115500.51">5038 10351 0,'0'0'16,"-43"0"-16,22 0 15,0 0-15,0 0 0,0 0 16,-1 21-16,1 0 0,0 0 15,21 0-15,-21 0 0,0 22 16,21-22-16,0 0 0,0 21 0,-21-20 16,21 20-16,0-21 0,0 21 0,0-20 15,0-1-15,0 0 0,0 0 16,21 0-16,0 0 0,0 1 16,0-22-16,0 0 0,1 0 0,-1 0 15,0 0-15,0 0 0,0 0 16,0 0-16,22 0 0,-22-22 0,0 22 15,0-21-15,22 0 0,-22 0 16,0-21-16,0 20 0,21 1 16</inkml:trace>
  <inkml:trace contextRef="#ctx0" brushRef="#br0" timeOffset="115764.96">5440 10224 0,'0'0'0,"0"-43"0,0 22 0,0-21 0,0 21 15,0-1-15,-21 1 0,-1 21 16,22-21-16,-21 21 0,0 21 15,21 0-15,-21 1 16,21-1-16,0 21 0,0-21 0,0 22 16,0-1-16,0 0 0,0 1 15,0-1-15,-21 0 0,21 1 16,0-1-16,0 0 0,0-21 0,0 22 16,0-22-16,0 21 0,0-21 15,0 1-15,0-1 0,0 0 0,0 0 16,0 0-16,0 0 15,21-21 1,0 0-16,0 0 0,0 0 0,1 0 16,-1-21-16,0 21 0,21-21 0</inkml:trace>
  <inkml:trace contextRef="#ctx0" brushRef="#br0" timeOffset="117164.67">6054 10583 0,'0'0'0,"0"-21"0,0-42 16,0 42-16,0-1 0,-22 1 0,1 0 16,21 0-16,-21 0 0,0 0 15,0 21-15,0 0 0,-1 0 16,1 0-16,0 0 0,0 0 16,0 21-16,0 0 0,-1 0 0,1 0 15,0 0-15,21 1 0,-21 20 0,0-21 16,0 21-16,21-20 15,0 20-15,-22-21 0,22 21 0,0-20 16,0-1-16,0 0 0,0 0 0,0 0 16,0 0-16,22-21 15,-1 22-15,0-22 16,0 0-16,0 0 0,0 0 0,1-22 16,-1 22-16,0-21 0,0 0 15,0 21-15,0-21 0,1-21 0,-1 20 16,0 1-16,0 0 0,0-21 0,-21 21 15,0-22-15,0 22 0,0-21 16,0 21-16,0-22 0,0 22 0,0 0 16,0 0-16,0 42 31,0 0-15,0 0-16,0 0 0,0 1 0,0-1 15,0 21-15,-21-21 0,21 0 16,0 22-16,0-22 0,-21 0 0,21 0 15,0 0-15,0 1 0,0-1 0,0 0 16,0 0-16,0 0 16,21-21-16,0 0 0,0 0 0,1 0 15,-1 0-15,0 0 0,0 0 0,21 0 16,-20 0-16,-1 0 16,0 0-16,0-21 0,21 21 0,-20-21 0,-1 0 15,0 0-15,0-1 0,-21 1 16,21 0-16,0 0 0,1 0 15,-22-22-15,0 22 0,0-21 0,0 21 16,0 0-16,0-1 0,0 1 0,0 0 16,0 0-16,-22 21 15,1 0 1,21 21-16,-21 0 0,21 0 0,-21 1 16,21-1-16,0 0 0,0 0 15,0 0-15,0 0 0,0 1 0,0-1 16,0 0-16,0 0 0,0 0 15,0 0-15,21-21 16,-21 22-16,21-1 0,-21 0 16,0 0-1,-21-21 17,0 0-32,0 0 31,21-21-31,-21 0 0,21 42 62,0 0-62,0 0 16,0 0 0,21-21-1,0 0-15,0 0 0,0 0 16,0 0-16,1 0 0,-1 0 15,21 0-15,-21 0 0,0-21 0,1 21 16,-1 0-16,0-21 0,21 0 0,-21 21 16,1-21-16,-1 0 0,21-1 15,-21 22-15,0-21 0,1-21 16,20 21-16,-21 0 0,0-1 0,0 1 16,-21 0-16,0-21 0,22 21 15,-22-1-15,0 1 0,-22 21 16,1 0-1,0 0-15,0 0 0,0 21 16,0 1-16,-1-1 0,1 0 0,21 0 16,0 0-16,-21 0 0,21 1 0,0-1 15,0 0-15,0 0 16,0 0-16,21 0 0,0 1 16,1-22-16,-22 21 15,21-21-15,0 21 0,0 0 16,-21 0-1,-21 0 1,0-21 0,0 0-16,-1 22 0,1-22 15,0 0-15,0 0 0,0 0 16,0 0-16,-1 0 31,1 0-15,0 0 15,0 0-31,0-22 31,21 1-15</inkml:trace>
  <inkml:trace contextRef="#ctx0" brushRef="#br0" timeOffset="123197.92">8128 10202 0,'0'22'16,"0"-1"-16,-21-21 15,21 21-15,0 0 0,0 0 31,21-21-31,0 0 16,0 0-16,0-21 16,1 21-16,-1-21 0,0 0 0,0 21 15,0-21-15,0-1 0,-21 1 0,22 21 16,-1-21-16,0 0 16,0 0-16,-21 0 0,0-1 0,0 1 15,0 0-15,0 0 0,0 0 16,0 0-16,-21 21 15,0 0 1,0 21-16,21 0 16,0 21-16,0-21 0,0 22 0,-22-1 15,22 0-15,0 1 0,0-1 0,0 22 16,0-22-16,0 21 0,0-20 16,0-1-16,0 22 0,0-22 0,0 0 15,0-21-15,0 22 0,0-22 0,0 21 16,0-21-16,0 1 0,0-1 15,0 0-15,0 0 16,-21-21-16,0 0 16,0 0-16,0 0 15,0-21-15,-22 21 0,22-21 0,0 0 16,-21-1-16,20 1 0,1 0 0,-21 0 16,21 0-16,0 0 0,-1-1 15,1 1-15,0 21 0,21-21 0,-21 21 16,21 21-1,0 0-15,0 1 16,21-1-16,0 0 0,0 0 16,1 0-16,-1 0 0,0 1 0,0-1 15,0-21-15,22 21 16,-22 0-16,0-21 0,21 0 0,-21 0 16,22 0-16,-1 0 0,0 0 0,-20 0 15,20-21-15,0 21 0,1-21 16,-1 0-16,0 21 0,1-22 0,-22 1 15,21 0-15,-21 0 0,0 0 0,1-22 16,-1 22-16,0 0 0,-21 0 16,0-21-16,0 20 0,0 1 0,0 0 15,0 0-15,0 0 0,0 0 16,0 42 0,-21 0-16,21 0 15,0 0-15,-21 0 0,21 1 16,0 20-16,0-21 0,0 0 15,-22 22-15,22-22 0,0 0 0,-21 0 16,21 0-16,0 0 0,0 1 0,0-1 16,0-42 31,21-1-32,1 22-15,-22-21 0,21 0 16,0 0-16,-21-21 0,21 20 0,0 1 0,0-21 15,1 21-15,-1-22 0,0 22 16,21 0-16,-21 0 0,1 0 16,20 0-16,-21 21 0,0 0 0,0 0 15,1 0-15,-1 0 0,0 21 16,-21 0-16,0 0 0,0 0 16,0 0-16,21 1 0,-21-1 0,0 0 15,0 21-15,0-21 0,21-21 16,-21 22-16,0-1 0,0 0 0,21 0 15,1-21-15,-1 0 16,0 0-16,0 0 0,0 0 16,0 0-16,1 0 0,-1 0 0,0-21 15,21 21-15,-21-21 0,1 0 0,-1-1 16,0 1-16,0 0 16,0 0-16,0-21 0,1 20 0,-1-20 15,-21 0-15,0-1 0,21 1 0,-21 0 16,0-1-16,21 1 0,-21 0 15,0 21-15,0-22 0,0 22 0,0 0 16,0 0-16,0 42 31,0 0-31,0 0 16,-21 22-16,21-1 0,0 0 16,0 1-16,-21-1 0,21 0 15,-21 1-15,21-1 0,-22 0 0,22 1 16,-21-1-16,21 0 0,0-21 0,0 1 15,-21 20-15,21-21 0,-21-21 16,21 21-16,0 0 0,0 1 16,0-44 15,0 1-31,0 0 16,0 0-16,0 0 0,0 0 0,0-1 15,21-20-15,0 21 0,0-21 16,-21 20-16,22-20 0,-1 21 15,0 0-15,0-22 0,0 22 0,0 0 16,1 0-16,-1 21 0,0 0 16,0 0-16,0 0 0,0 0 15,-21 21-15,0 0 0,0 0 16,0 1-16,0 20 0,0-21 16,0 0-16,0 0 0,0 22 0,0-22 15,0 0-15,0 0 0,0 0 0,0 1 16,0-1-16,22-21 15,-1 21-15,21-21 0,-21 0 0,22 0 16,-22 21-16,21-21 0,0 0 0,-20 0 16,20 0-16,0 0 0,-21 0 15,22 0-15,-1-21 0,-21 21 16,0-21-16,1 0 0,-1 21 0,0-22 16,21-20-16,-42 21 0,21-21 15,-21 20-15,0 1 0,0 0 16,0 0-16,0 0 0,0 0 0,0-1 15,-21 22 1,0 0 0,0 22-16,21-1 0,0 0 15,-21 0-15,21 0 0,-21 0 16,21 1-16,-22-1 0,22 0 16,0 0-16,0 0 0,0 0 0,0 1 15,0-1-15,0 0 0,0 0 16,0 0-16,0 0 15,22-21-15,-1 0 16,0 0-16,0 0 16,0 0-16,0 0 0,1 0 15,-1-21-15,0 21 0,21-21 16,-21 0-16,1 0 0,-1 0 0,0-1 16,0 1-16,0 0 0,0 0 15,1-21-15,-22 20 0,0 1 0,0 0 16,21 0-16,-21 0 0,0 0 15,-21 21 1,42 0 47,0 0-63,0 0 0,0 0 15,0 0 1,-21 21-1,0 0-15,0 0 16,0 0-16,0 0 0,0 1 16,0-1-16,0 0 0,0 0 15,0 0-15,0 0 0,0 1 16,0-1-16,0 0 16,0 0-16,0 0 15,22-21-15,-1 0 16,0 21-16,0-21 15,0 0-15,22 0 0,-22 0 0,0 0 16,0 0-16,0 0 0,0 0 0,1-21 16,-1 21-16,0-21 0,0 0 15,0 21-15,0-21 0,1 0 16,-22-1-16,0 1 0,21 0 0,0-21 16,-21 21-16,0-1 0,21 1 15,-21 0-15,0 0 0,0 0 16,0 42 15,0 0-15,0 0-16,-21 0 0,21 1 0,-21-1 15,21 0-15,-21 0 0,21 0 16,0 0-16,0 1 0,0-1 16,0 0-16,0 0 0,0 0 15,21-21-15,0 0 16,0 0-16,0 0 15,0 0-15,1 0 0,-1 0 16,0 0-16,0 0 0,0 0 0,0-21 16,1 21-16,-1-21 0,0 0 15,0 0-15,0-1 0,0 1 0,1-21 16,-1 0-16,0-1 0,0 1 0,21 0 16,-20-22-16,-1 22 0,-21-22 15,21 22-15,-21 0 0,0-22 0,0 22 16,0 21-16,0-22 0,0 22 0,0-21 15,0 21-15,0-1 16,-21 22 0,0 0-1,21 22-15,0-1 0,0 21 0,-22-21 16,22 0-16,-21 22 0,21-1 16,0 0-16,-21 1 0,21-1 15,0 0-15,0 1 0,0 20 0,-21-20 16,21-1-16,0 0 0,-21 1 0,21-22 15,0 21-15,0-21 0,0 22 16,0-22-16,0 0 0,0 0 0,0 0 16,21-21-16,0 21 0,0 1 0,0-22 15,1 0-15,-1 21 0,21-21 16,-21 0-16,22 0 0,-1 0 16,-21 0-16,21 0 0,1 0 0,-1-21 15,-21 21-15,22-22 0,-22 1 0,21 0 16,-21 21-16,0-42 0,1 21 15,-1-1-15,-21 1 0,0-21 0,21 21 16,-21 0-16,21-1 0,-21 1 0,0 0 16,0 0-16,0 0 15,-21 21-15,0 0 16,0 21-16,-1-21 16,22 21-16,-21 0 0,0 0 0,0 1 15,21-1-15,-21 0 0,0 0 16,21 0-16,0 0 0,-22 1 0,22-1 15,0 0-15,0 0 16,0 0-16,0 0 0,22 1 16,-1-22-16,0 0 15,0 0-15,0 0 0,0 0 16,1 0-16,-1 0 0,0 0 0,0 0 16,0 0-16,22 0 0,-22-22 0,21 1 15,-21 0-15,0 0 0,1 0 16,20 0-16,-21-1 0,21-20 15,-42 0-15,22 21 0,-22-1 0,0 1 16,0 0-16,0 0 16,-22 21-16,1 0 15,0 0-15,0 21 16,21 0-16,0 0 16,0 1-16,0-1 15,0 0-15,0 0 0,0 0 16,0 0-16,0 1 15,0-1-15,0 0 16,0 0-16,0 0 0,21-21 16,-21 21-16,21-21 15,0 22-15,1-22 16,-1 0-16,0 0 0,0 0 16,0 21-16,0-21 0,22 0 0,-22 0 15,0 0-15,0 0 0,0 0 16,1-21-16,-1-1 0,0 1 15,0 0-15,-21 0 0,21 0 0,0 0 16,-21-1-16,0 1 0,0 0 16,22 0-16,-22 0 0,0 0 0,0-1 15,21 22-15,-42 22 47,21-1-47,-22 0 0,1 0 16,21 0-16,0 0 0,0 1 15,-21-1-15,21 0 0,0 0 16,0 0-16,0 0 0,0 1 16,21-22-1,0 21-15,1-21 0,-1 0 16,0 0-16,0 0 0,21 0 16,-20 0-16,-1 0 0,0 0 0,0-21 15,21 21-15,-20-22 0,-1 1 16,21 0-16,0 0 15,1-21-15,-43-1 0,21 22 16,0 0-16,-21 0 0,21 0 0,-21-1 16,0 1-16,0 0 15,-21 42 1,21 0 0,-21-21-16,0 22 0,0-1 0,-1 0 15,1 0-15,21 0 0,-21 0 16,0 1-16,0-1 0,21 0 15,-21 0-15,-1 0 0,22 0 16,0-42 47,22 0-63,-1 0 0,0 0 15,0 0-15,0-1 16,43-62-16,-43 63 15,0-1-15,0 1 0,0 21 0,1-21 16,-1 0-16,0 21 16,0 0-16,0 0 0,0 0 15,-21 21 1,0 0-16,0 0 16,0 1-16,0-1 0,0 0 15,0 0-15,0 0 0,0 0 16,0 1-16,0-1 0,0 0 15,22-21 1,-22 21-16,21-21 0,0 0 0,0 0 16,-21 21-16,21-21 0,0 0 15,1 0-15,-1 0 0,0 0 16,0 0-16,0 0 0,0 0 0,1 0 16,-1 0-16,0 0 0,0-21 15,0 21-15,0-21 0,22 0 16,-22 0-16,-21-1 0,21 1 0,0 0 15,-21 0-15,0 0 16,0 0-16,21-1 0,-21 1 0,0 0 0,0 0 16,0 0-16,-21 21 15,0 0 1,0 0-16,0 0 0,0 0 0,-1 21 16,1-21-16,0 21 0,0 0 15,21 0-15,-21-21 0,21 22 16,-21-1-16,21 0 0,0 0 0,0 0 15,0 0-15,0 1 16,0-1 0,21-21-16,0 0 15,0 0-15,0 0 0,0 0 16,1-21-16,-1-1 16,0 1-1,0 0-15,-21 0 0,0 0 16,0 0-16,21-1 0,-21 1 0,0 0 15,0 0 1,-21 21 15,21 21-31,-21 0 0,21 0 0,-21 1 16,0-1-16,21 0 0,-22 21 16,22-21-16,0 1 0,-21-1 0,21 0 15,-21 0-15,21 21 16,0-20-16,0 20 0,0-21 0,0 21 15,0 1-15,-21-22 0,21 21 0,0 22 16,0-22-16,-21 0 0,21 1 16,0 20-16,0-20 0,-21-1 0,-1 21 15,22-20-15,-21-1 0,0 0 16,21 1-16,-21-1 0,0 0 0,0 1 0,-1-1 16,22-21-16,-21 22 0,0-22 15,0 0-15,0 0 0,0 0 0,-1 0 16,22 1-16,-21-1 0,0-21 15,0 0 1,21-21 15,0-1-31,0 1 0,0 0 16,0 0-16,0 0 16,0 0-16,0-1 0,0-20 0,0 21 15,0-21-15,0 20 0</inkml:trace>
  <inkml:trace contextRef="#ctx0" brushRef="#br0" timeOffset="123467.8">13039 10054 0,'0'0'0,"-22"0"16,1 0 47,21 21-48,-21-21-15,0 0 0,0 0 16,0 0-16,-1 0 15</inkml:trace>
  <inkml:trace contextRef="#ctx0" brushRef="#br0" timeOffset="123720.66">11705 10181 0,'0'21'15,"21"-21"1,0 0-16,1 0 16,-1 0-16,21 0 0,-21 0 15,22 0-15,-1 0 0,-21 0 0,21 0 16,1 0-16,-22 0 0,21 0 16,-21 0-16,1 0 0,-1 0 0,0 0 15,-21-21-15,0 0 16,-21 21-1</inkml:trace>
  <inkml:trace contextRef="#ctx0" brushRef="#br0" timeOffset="123904.06">11282 10075 0,'0'0'0,"-21"0"16</inkml:trace>
  <inkml:trace contextRef="#ctx0" brushRef="#br0" timeOffset="124590.62">15452 9864 0,'0'-21'0,"0"42"0,0-64 0,-22 22 15,22 0-15,0-21 0,0 21 0,0-1 16,0 1-16,0 0 0,0 0 0,0 0 16,0 0-16,-21 42 31,21 21-31,-21-21 16,21 22-16,0-1 0,-21 0 0,0 22 15,0-22-15,21 22 0,-22-22 0,1 21 16,21-20-16,-21 20 0,0-20 15,0-1-15,21 21 0,-21-20 16,-1-1-16,1 0 0,21-20 0,0 20 16,-21-21-16,21 0 0,-21 0 15,21 1-15,0-1 0,0-42 47,0-1-47,0 1 0,0 0 16,0-21-16,0 21 0</inkml:trace>
  <inkml:trace contextRef="#ctx0" brushRef="#br0" timeOffset="125492.31">14922 10160 0,'22'0'31,"-1"0"-31,0 0 0,0-21 0,0 21 16,22 0-16,-1 0 0,0 0 15,1-21-15,20 0 0,-21 21 0,22-22 16,-1 22-16,-20-21 0,20 0 16,-20 0-16,20 21 0,-21-21 0,1 0 15,-22-1-15,21 1 0,-21 0 0,1 0 16,-1-21-16,-21 20 16,0 1-16,0 0 0,0 0 0,0 0 15,0 0-15,0-1 16,-21 22-16,-1-21 0,1 21 0,0 0 15,0 21-15,0 1 0,0-1 16,-1 21-16,1-21 0,0 22 16,0-1-16,0 0 0,21 1 0,-21-1 15,-1 0-15,1 1 0,21-1 16,0 0-16,-21 1 0,21-1 0,-21 0 16,21 1-16,0-1 0,0-21 0,0 21 15,0-20-15,0-1 0,0 0 16,0 0-16,0 0 0,0 0 15,0-42 17,0 0-17,21 21-15,0-42 0,-21 21 0,21-1 16,1 1-16,-1-21 0,0 21 16,0 0-16,0-22 0,0 22 0,1 0 15,-1 0-15,0 0 0,0 21 16,0 0-16,-21-22 0,21 22 15,1 22-15,-22-1 16,0 0-16,0 0 0,0 0 16,0 0-16,0 1 0,0-1 0,0 0 15,0 0-15,0 0 0,21 0 16,-21 1-16,21-1 0,-21 0 16,21 0-16,0-21 0,-21 21 0,64-21 15,-43 0-15,0 21 16,0-21-16,22 0 0,-22 0 15,0 0-15,21 0 0,1-21 0,-22 0 16,21 21-16,-21-21 0,22 0 16,-22 0-16,21-22 0,-21 22 0,0 0 15,1-21-15,-1 20 0,0-20 16,-21 21-16,0 0 0,0 0 16,0-1-16,0 1 0,0 0 15,-21 21-15,0 0 16,-1 21-16,1 0 15,0 1-15,0-1 0,0 0 0,0 0 16,21 21-16,0-20 0,0 20 0,0-21 16,0 0-16,0 0 0,0 1 15,0-1-15,21 0 0,0 0 0,-21 0 16,21-21-16,0 0 0,-21 21 0,21-21 16,1 0-16,-1 0 0,0 0 15,0 0-15,0 0 0,0 0 0,1 0 16,-22-21-16,21 0 0,-21 0 15,0 0-15,0 0 16</inkml:trace>
  <inkml:trace contextRef="#ctx0" brushRef="#br0" timeOffset="126268.39">17801 10097 0,'0'-22'0,"0"44"0,0-65 0,0 22 16,0 0-16,0 0 0,0 0 15,0-1-15,0 1 0,0 0 16,0 0-16,0 0 16,0 42 15,0 21-31,0-21 0,0 22 16,0-1-16,0 0 0,0 1 0,0 20 15,21-20-15,-21 20 0,0 1 16,0-22-16,0 21 0,0 1 0,0-1 15,0 1-15,0-1 0,0-20 0,0 20 16,0 1-16,-21-1 0,21-20 16,-21 20-16,0 1 0,0-22 0,-1 21 15,1-20-15,0 20 0,21-20 16,-21-1-16,0 0 0,0 1 0,-1-22 16,1 0-16,21 21 0,-21-21 15,21 1-15,0-44 31,0 1-31,0 0 0,0 0 16,0 0-16,0-22 0,0 1 0,0 0 16,21-1-16,0-20 0,-21 21 0,22-22 15</inkml:trace>
  <inkml:trace contextRef="#ctx0" brushRef="#br0" timeOffset="126644.69">17695 10139 0,'0'0'0,"0"-21"0,0 0 0,0-1 16,0 1-16,0-21 0,0 21 0,0 0 15,0-1-15,0 1 0,0 0 16,0 0-16,21 0 0,-21 0 0,22 21 16,-1-22-16,0 1 0,0 21 0,21 0 15,-20-21-15,-1 21 0,21 0 16,-21 0-16,22 0 0,-22 0 15,21 21-15,-21 0 0,22 1 0,-43-1 16,21 0-16,-21 21 0,0-21 16,0 22-16,0-22 0,0 0 0,0 21 15,-21-20-15,-1 20 0,-20-21 0,21 0 16,0 0-16,-22 1 0,22-1 16,0 0-16,0 0 0,0-21 0,0 21 15,-1-21-15,1 0 0,0 0 16,21-21 31,21 21-47,0-21 0,1 0 15,-1 21-15</inkml:trace>
  <inkml:trace contextRef="#ctx0" brushRef="#br0" timeOffset="127097.69">18288 10012 0,'0'0'0,"-21"-21"0,21 0 15,0-1-15,0 1 16,0 0-16,0 0 0,21 21 16,0 0-16,0 0 15,0-21-15,1 21 0,-1 0 0,0 0 16,21 0-16,-21 0 0,22 21 0,-22 0 15,0 0-15,21 0 0,-20 1 16,-1-1-16,0 21 0,-21-21 0,0 0 16,0 1-16,0 20 0,0-21 0,0 0 15,0 0-15,-21 1 0,21-1 16,-21-21-16,-1 21 0,22 0 0,-21-21 16,0 0-16,0 0 15,0-21 1,21 0-1,0 0-15,0-1 0,0 1 16,0 0-16,21 0 0,0 0 16,0 0-16,-21-1 0,21 1 0,1 0 15,-1-21-15,0 21 0,0-1 0,0 1 16,0 0-16,1 21 0,-1-21 16,21 0-16,-21 21 0,0 0 0,1-21 15,-1 21-15,0 0 16</inkml:trace>
  <inkml:trace contextRef="#ctx0" brushRef="#br0" timeOffset="127609.59">19325 10012 0,'0'0'0,"0"-42"15,21 42 1,-21-22-16,0 1 0,0 0 16,-21 21-1,0 0-15,0 0 16,0 0-16,21 21 0,-22 0 16,1 1-16,0-1 0,0 0 0,0 0 15,0 0-15,-1 0 0,22 1 16,0-1-16,-21 0 0,21 0 0,0 0 15,0 0-15,0 1 0,0-1 0,0 0 16,21 0-16,1-21 16,20 21-16,-21-21 0,0 0 15,0 0-15,1 0 0,-1 0 0,0 0 16,21-21-16,-21 21 0,1-21 16,-1 0-16,21 21 0,-21-21 0,0-1 15,1 1-15,-1 0 0,-21 0 0,0 0 16,0 0-16,0-1 0,0-20 15,0 21-15,-21 0 0,21 0 16,-22-1-16,1 1 0,0 0 0,0 0 16,0 21-16,-22 0 0,22 0 15,0 0-15,0 0 0,0 0 0,0 0 16,-1 21-16,1-21 0,21 21 0,-21 0 16,21 1-16,0-1 15,0 0-15,0 0 0,0 0 0,21 0 16,0 1-16,1-22 15,-1 21-15,21-21 0</inkml:trace>
  <inkml:trace contextRef="#ctx0" brushRef="#br0" timeOffset="127987.88">19939 9970 0,'0'0'0,"0"-22"0,0 1 15,-21 0 1,0 21-16,-1 0 16,22 21-16,-21 0 15,0 1-15,21-1 0,0 0 16,0 0-16,-21 21 0,0-20 16,21 20-16,-21 0 0,21 1 0,0-1 15,0 0-15,-22 1 0,22 20 16,-21-21-16,21 22 0,-21-1 0,21-20 15,0 20-15,-21-20 0,0 20 0,0-21 16,-1 22-16,22-22 0,-21 1 0,0 20 16,21-21-16,-21 1 0,0-1 15,21 0-15,-21 1 0,-1-1 0,22-21 16,-21 22-16,0-22 0,21 0 0,-21 0 16,21 0-16,0-42 31,0 0-16,21 0-15,-21 0 0,21-22 0,0 1 16,1 0-16</inkml:trace>
  <inkml:trace contextRef="#ctx0" brushRef="#br0" timeOffset="128331.68">19791 10075 0,'0'0'0,"0"-21"0,0 0 15,0 0-15,0-43 16,21 43-16,0 21 0,21-21 16,-20 0-16,-1 21 0,21 0 15,-21-21-15,22 21 0,-22 0 0,0 0 16,0 0-16,0 0 0,0 0 16,1 21-16,-1 0 0,-21 0 15,0 0-15,0 1 0,0-1 0,0 0 16,-21 0-16,-1 0 0,-20 0 15,21 1-15,-21-1 0,-1 0 0,22 0 16,-21 0-16,-1-21 0,1 21 0,0-21 16,21 0-16,-1 22 0,-20-22 15,21 0-15,21 21 16,21-21 15,0 0-31,0 0 0,22-21 0,-22 21 16,0 0-16</inkml:trace>
  <inkml:trace contextRef="#ctx0" brushRef="#br0" timeOffset="128724.46">20256 10139 0,'0'21'16,"22"-21"15,-1 0-16,0 0-15,0-21 16,0 21-16,-21-21 0,21 0 0,1 21 16,-1-22-16,0 22 0,0-21 15,0 21-15,-21-21 0,0 0 0,21 21 16,-21-21-16,0 0 0,0-1 16,-21 22-1,0 0-15,0 0 0,0 0 0,0 0 16,-1 0-16,1 0 0,21 22 0,-21-1 15,0 0-15,21 0 0,-21 0 16,21 0-16,0 1 0,0-1 0,0 0 16,0 0-16,0 0 0,0 0 0,0 1 15,0-1-15,0 0 16,0 0-16,21-21 0,0 21 0,0-21 16,0 21-16,1-21 15,-1 0-15,0 0 16,0 0-16,0 0 0,0-21 0,1 21 15,-1-21-15</inkml:trace>
  <inkml:trace contextRef="#ctx0" brushRef="#br0" timeOffset="129144.23">20849 10033 0,'0'-21'16,"0"0"-16,21 21 15,0-21-15,1-1 0,-1 22 16,0-21-16,0 21 16,0 0-16,0 0 15,-21 21-15,0 1 0,22-1 0,-22 0 16,0 0-16,21 0 0,-21 22 16,0-22-16,0 0 0,0 0 0,0 0 15,0 22-15,0-22 0,0 0 0,-21 0 16,-1 0-16,22 0 15,-21-21-15,21 22 0,0-44 47,0 1-47,0 0 0,0 0 16,0 0-16,21 0 0,-21-1 0,22 1 16,-1-21-16,-21 21 0,21 0 15,-21-1-15,21-20 0,0 21 0,-21 0 16,21 0-16,-21-1 15,22 22-15,-1 0 16,0 0-16,0 0 0,0 0 16</inkml:trace>
  <inkml:trace contextRef="#ctx0" brushRef="#br0" timeOffset="130329.06">21230 10287 0,'0'21'16,"21"-21"-1,0-21 1,1 21-16,-22-21 0,21 0 16,0 21-16,-21-21 0,21-1 0,0 1 15,-21 0-15,21 0 0,-21 0 16,22-22-16,-22 22 0,0-21 0,21 0 15,0 20-15,-21-20 0,0 0 0,0-1 16,21 1-16,-21 0 0,21-1 16,-21 1-16,0 21 0,21 0 0,-21-22 15,0 22-15,0 0 16,0 42 0,0 0-16,-21 1 0,0-1 0,0 21 15,21-21-15,0 22 0,-21-1 16,21 0-16,-21 1 0,21-1 0,0 0 15,0-21-15,0 22 0,-22-1 0,22-21 16,0 22-16,0-22 16,0 0-16,0 21 0,0-21 0,0 1 15,22-1-15,-22 0 0,21-21 16,0 21-16,0 0 16,0-21-16,0 0 0,1 0 0,-1 0 15,0 0-15,0 0 0,0 0 0,0-21 16,22 0-16,-22 0 0,0 21 15,0-21-15,0-1 0,1 1 0,-1 0 16,0 0-16,-21-21 0,21 20 0,0 1 16,-21 0-16,0 0 0,0 0 15,0 0-15,-21 21 47,0 21-47,21 0 0,-21 0 16,21 0-16,0 0 0,-21 1 0,21-1 15,0 0-15,-22 0 0,22 0 16,0 0-16,0 1 0,0-1 0,0 0 16,0 0-16,22-21 0,-1 21 15,0 0-15,0-21 16,0 0-16,0 0 0,1 0 16,-1 0-16,0 0 0,0 0 0,0 0 15,22 0-15,-22-21 0,0 0 16,0 0-16,0 21 0,0-21 0,22 0 15,-22-1-15,0 1 0,0 0 16,0 0-16,1 0 0,-22 0 0,21-1 16,0 22-16,-21-21 0,-21 21 31,0 0-31,-1 21 16,1-21-16,21 22 0,-21-1 0,0 0 15,21 0-15,0 0 0,-21 0 16,0 1-16,21-1 0,0 0 15,0 0-15,0 0 0,0 0 16,21-21 0,0 0-16,0 0 15,0 0-15,0 0 0,1 0 16,-1 0-16,0 0 0,0-21 16,21 21-16,-20-21 0,20 21 0,0-21 15,-21 0-15,22 0 0,-1-1 0,-21 1 16,22 0-16,-22 0 0,0 0 15,0 0-15,0-1 0,-21 1 0,0 0 16,-21 21 0,0 0-16,0 0 0,0 0 0,-1 0 15,1 0-15,0 21 0,0 0 0,0 1 16,0-1-16,21 0 16,0 0-16,0 0 0,0 0 0,0 1 15,0-1-15,0 0 0,0 0 16,0 0-16,0 0 0,0 1 15,-22-1-15,22 0 0,-21-21 16,21 21-16,-21-21 31,21-21-15,0 0 0,0 0-16,0-1 15,0 1-15,0 0 0,21 0 16</inkml:trace>
  <inkml:trace contextRef="#ctx0" brushRef="#br0" timeOffset="130531.94">22331 9758 0,'0'0'15,"-43"-21"-15,22 21 16,0 0 31,0 0-47,0 0 15,0 0-15,-1 0 16</inkml:trace>
  <inkml:trace contextRef="#ctx0" brushRef="#br0" timeOffset="130715.83">21251 9885 0,'0'0'16,"-21"0"-1,42 0 1,0 0-16,1 0 0,-1 0 16,0 0-16,21 0 0,-21 0 15,22 0-15,-22 0 0,21 0 0,-21 0 16,22 0-16,-22 0 0,0 0 0</inkml:trace>
  <inkml:trace contextRef="#ctx0" brushRef="#br0" timeOffset="132904.54">23516 10139 0,'21'0'0,"-21"-21"0,21 21 0,-21-21 16,22-1-16,-1 1 15,-21 0-15,21 0 0,-21 0 16,0-22-16,21 22 0,0 0 0,-21-21 16,21-1-16,-21 22 0,22-21 0,-22 0 15,21-1-15,-21 22 16,0-21-16,21 21 0,-21-1 0,0 1 16,0 0-16,0 0 0,0 42 31,-21 0-31,0 22 15,21-22-15,-22 21 0,1 0 0,21 1 16,-21-1-16,0 22 0,0-22 16,0 21-16,-1-20 0,1 20 0,21 1 15,-21-1-15,0 1 0,0-1 0,0 22 16,-1-22-16,22 1 16,-21 21-16,0-22 0,0 1 0,21-1 15,-21 22-15,0-22 0,21 1 0,-22-1 16,1 22-16,-21-22 0,21 1 15,0-1-15,-1 1 0,1-1 0,-21 1 16,21-22-16,0 22 0,-1-22 0,22 0 16,0 1-16,-21-1 0,21-21 0,0 0 15,0 1-15,0-1 0,21-21 16,1 0-16,-1-21 16,21-1-16,-21 1 0,22 0 0,-1 0 15,0-21-15,1-1 0,-1 1 16,0 0-16,-21-1 0,22 1 15,-1-22-15,-21 1 0,22-1 0,-22-20 0,0 20 16,-21 1-16,0-22 0,0 22 16,0-1-16,0 1 0,-21-1 15,0 22-15,-22-1 0,22 1 0,0 0 16,0 21-16,0-1 0,-22 1 0,22 0 16,0 21-16,0 0 0,0 0 15,-1 0-15,44 0 31,-1 0-15,0 0-16,21 0 0,-21-21 0,22 21 16,-1-21-16,0 0 0,1 21 0,-1-22 15,0 1-15,1 0 0,-1 0 16,0 0-16,1 0 0,-22-1 16,21 1-16,-21-21 0,1 21 0,-1 0 15,-21-1-15,0 1 0,21 0 16,-21 0-16,0 0 0,0 0 15,0 42 17,0 0-17,0 0-15,0 0 0,0 0 16,0 1-16,0-1 16,0 0-16,21-21 0,-21 21 15,0 0-15,21-21 0,0 0 0,-21 21 16,22-21-16,-1 0 0,0 0 15,0 0-15,0 0 16,0 0-16,1 0 0,-1-21 16,0 21-16,0-21 0,0 0 0,0 0 15,1 21-15,-22-21 0,21-1 0,0 1 16,0 0-16,0 0 0,-21 0 16,0 0-16,21-1 0,-21 1 0,22 21 15,-22 21 16,-22 1-15,22-1-16,-21 0 0,21 0 0,0 0 16,0 0-16,0 1 0,0-1 0,0 0 15,0 0-15,0 0 16,0 0-16,0 1 0,0-1 16,21-21-1,1 0-15,-1 0 16,0 0-16,0 0 0,0-21 15,-21-1-15,21 1 16,-21 0-16,0 0 0,0 0 16,0 0-16,0-1 0,-21 1 15,0 0-15,21 0 0,-21 0 16,0 21-16,21-21 0,-21 21 16,-1 0-16,22-22 15,22 22 16,-1 0-31,0 0 0,0 0 0,0-21 16,0 21-16,1 0 0,-1 0 0,0 0 16,21 0-16,-21 0 0,1 0 15,20 0-15,-21 0 0,0 0 0,0 0 16,22 0-16,-22 0 16,0 21-16,0 1 0,-21-1 15,0 0-15,0 0 0,0 0 16,0 0-16,0 1 0,0-1 15,0 0-15,0 0 0,0 0 16,0 0-16,0 1 0,0-1 16,-21-21 15,0-21-15,21-1-1,0 1-15,0 0 16,0 0-16,21 0 15,0-22-15,0 22 0,1 0 0,-1 0 16,0 0-16,0 0 0,0-1 16,22 1-16,-22 21 0,0-21 0,21 21 15,-21 0-15,1 0 0,-1 0 0,0 21 16,-21 0 0,0 1-16,0-1 0,0 0 15,0 0-15,0 0 0,0 0 16,0 1-16,0-1 0,0 0 0,0 0 15,0 0-15,-21-21 0,21 21 16,-21-21 0,-1 22-16,22-44 47,0 1-47,0 0 0,0 0 15,0 0-15,0 0 0,22-1 16,-1 1-16,0-21 0,0 21 15,0 0-15,22-1 0,-22 1 0,0 0 16,21 0-16,-21 0 0,22 0 0,-1 21 16,-21 0-16,0 0 0,1 0 15,-1 21-15,0 0 0,-21 0 0,21 0 16,-21 22-16,0-22 0,0 0 0,0 0 16,0 0-16,0 22 15,-21-22-15,0 0 0,21 0 0,-21 0 16,21 0-16,-22 1 0,1-22 0,21 21 15,0 0-15,-21-21 0,21 21 16,-21-21-16,0 21 0,0-21 16,-1 0-16,1 0 15,0 0-15,0 0 0</inkml:trace>
  <inkml:trace contextRef="#ctx0" brushRef="#br0" timeOffset="136068.76">2095 12065 0,'0'-21'0,"0"42"0,0-63 32,0 21-1,0-1-16,0 1 1,0 0 0,0 0-16,0 0 0,0 0 15,0-1 1,-21 1-16,0 21 16,0 0-16,-21-21 0,20 21 15,-20 0-15,21 0 0,-21 0 0,-1 0 16,1 0-16,-22 21 15,22 0-15,0 1 0,-1-1 0,1 0 16,0 21-16,21 1 0,-22-1 16,22 21-16,0-20 0,0 20 0,0 1 15,21-1-15,-22-20 0,22 20 16,0 1-16,0-22 0,0 21 0,0-20 16,0-1-16,22 22 0,-1-22 15,0-21-15,21 21 0,-21 1 0,1-22 16,20 0-16,-21 0 0,21-21 15,1 21-15,-1-21 0,0 0 0,1 0 16,-1 0-16,0-21 0,1 0 16,20 0-16,-20 0 0,-1-22 0,0 22 15,1-21-15,-1 21 16,0-22-16,1 1 0,-1 0 0,-21 21 16,21-22-16,-20 1 0,-1 0 0,-21-1 15,0 1-15,0 0 0,0-1 16,0 1-16,-21-22 0,-1 22 0,1 0 15,0-22-15,-21 22 0,21 0 16,-22-1-16,22 1 0,-21 21 0,-1 0 16,1-1-16,0 1 0,-1 21 15,1 0-15,-21 0 0,20 21 0,-20 1 16,-1-1-16,22 0 16,-22 21-16,22 1 0,0-1 0,-1 21 0,1-20 15,21 20-15,0-20 16,21 20-16,0 1 0,0-22 0,0 0 15,42 22-15,-21-22 0,22-21 16,-1 22-16,0-1 0,1-21 0,-1 21 16,21-20-16,-20-22 0,20 21 15,-20-21-15,20 21 0,-21-21 0,22 0 16,-22 0-16,22-21 0,-22 0 16,22-1-16,-1 1 0,-21 0 0,1 0 15,-1 0-15,0-22 0,1 22 16,-22 0-16,0 0 0,0 0 15,-21 0-15,21-1 0,-21 1 0,0 0 0,0 0 16,0 0-16,0 0 16,-21-1-16,21 44 31,0-1-31,0 0 16,0 0-16,0 0 0,0 0 0,0 1 15,0-1-15,0 0 0,0 0 16,0 0-16,0 0 0,0 1 0,0-1 15,0 0-15,0 0 16,0 0 0,0-42 15,0 0-31,0 0 16,0 0-16,0-1 0,21-20 15,-21 21-15,0 0 0,22 0 0,-1-22 16,0 22-16,-21 0 0,21-21 15,0 20-15,0 22 0,1-21 0,-1 21 16,0 0-16,0 0 0,0 0 16,-21 21-16,21-21 0,-21 22 15,22-1-15,-22 0 0,0 21 0,0-21 16,0 1-16,0-1 16,0 0-16,21 0 0,-21 0 0,0 0 15,0 1-15,21-1 0,-21 0 0,0 0 16,0 0-16,21-21 0,0 21 15,0-21-15,1 0 16,-1 0-16,0 0 0,0 0 16,0 0-16,0 0 0,22-21 0,-22 21 15,21-21-15,-21 0 0,22 0 16,-22 0-16,0-1 0,21 1 0,-20 0 16,-1-21-16,0 21 0,0-22 0,-21 1 15,0 0-15,21-1 0,-21 1 16,21-22-16,-21 22 0,0 0 15,0-22-15,0 22 0,0 0 0,0 20 16,0-20-16,0 21 0,0 0 16,22 0-16,-22-1 0,0 44 31,0-1-31,0 0 16,0 21-16,0-21 0,-22 22 0,22-1 15,0 0-15,-21 1 0,21-1 16,0 0-16,0 1 0,0-1 0,0 0 15,0 1-15,-21-22 0,21 21 0,0-21 16,0 22-16,0-22 0,0 0 16,0 0-16,0 0 0,21 1 15,0-22-15,-21 21 0,22-21 16,-1 0-16,0 0 0,0 0 16,0 0-16,0 0 0,22-21 0,-22 21 15,0-22-15,0 22 0,22-21 16,-22 0-16,0 0 0,-21 0 0,21 0 15,-21-1-15,21 1 0,-21 0 0,21 0 16,-21 0-16,0 0 0,0-1 16,0 44 15,0-1-15,0 0-16,0 0 15,0 0-15,0 0 0,0 1 0,0-1 16,22-21-16,-22 21 0,21 0 15,0-21-15,0 0 16,0 0-16,0 0 16,1 0-16,-1 0 0,0 0 0,0 0 15,21-21-15,-20 21 0,-1-21 0,0 21 16,0-21-16,-21-1 0,21 1 16,-21 0-16,21 0 0,-21 0 0,22 0 15,-22-1-15,0 1 0,0-21 0,0 21 16,0 0-16,0-1 15,0 1 1,0 42 15,0 1-15,0-1-16,-22 21 0,22-21 0,0 22 16,-21-22-16,21 21 0,-21 0 15,21 1-15,0-1 0,0 22 0,-21-22 16,21 21-16,0-20 0,-21 20 0,21 1 15,0-22-15,0 22 0,0-22 16,0 21-16,0 1 0,0-22 0,0 22 16,0-22-16,0 22 0,0-1 0,0-21 15,0 22-15,0-22 16,-21 22-16,21-22 0,0 22 0,0-22 16,-22 0-16,22 22 0,-21-22 0,21 0 15,-21 1-15,21-1 0,0-21 16,-21 22-16,21-1 0,-21-21 0,21 0 15,-21 22-15,21-22 0,-22-21 0,22 21 16,0 0-16,-21-21 16,0 0-16,0 0 0,0-21 15,0 0-15,-1 0 16,22-1-16,-21-20 0,0 0 16,0-1-16,21 1 0,-21 0 0,21-22 15,-21 1-15,21-1 0,0 1 16,0-22-16,0 22 0,0-22 0,0 21 15,0-20-15,21 20 0,0 1 16,0-1-16,0 1 0,0 20 0,22-20 16,-22 21-16,0-1 0,21 1 15,-20 21-15,-1-22 0,0 22 0,0-21 16,0 21-16,0 0 0,1-1 0,-1 1 16,0 0-16,0 21 0,-21-21 15,21 21-15,-21-21 0,21 21 16,-21-21-16,0 42 78,22-21-62</inkml:trace>
  <inkml:trace contextRef="#ctx0" brushRef="#br0" timeOffset="143664.35">27728 9758 0,'0'-42'16,"0"84"-16,0-106 0,21 43 0,-21-21 15,22 21-15,-22-22 0,0 22 0,0 0 16,0-21-16,0 21 0,-22-1 15,1 1-15,0 21 0,0-21 16,-21 21-16,20 0 0,1 0 0,-21 0 16,21 0-16,-22 0 0,22 21 0,-21 0 15,0 1-15,-1 20 0,22 0 16,-21 1-16,-1-1 0,1 0 0,0 22 16,-1-22-16,22 22 0,-21-22 0,21 21 15,0-20-15,-1-1 0,22 22 16,0-22-16,0 0 0,0 1 0,0-1 15,22 0-15,-1 1 0,0-22 0,21 21 16,-21-21-16,22 0 0,-1 1 16,0-1-16,1-21 0,-1 0 15,0 0-15,1 0 0,-1 0 0,0 0 16,22 0-16,-22-21 0,22 21 16,-22-22-16,22-20 0,-22 21 0,21-21 15,-20-1-15,-1 22 0,0-42 0,1 20 16,-1 1-16,-21-22 0,0 1 15,1-1-15,-22 1 0,0-1 0,0 1 16,0-1-16,-22 1 0,-20 21 16,21-22-16,-21 22 0,-1 21 0,1-22 15,0 22-15,-1 0 0,1 0 0,0 0 16,-1 21-16,1 0 0,0 0 16,-1 0-16,1 0 0,0 21 15,20 0-15,-20 0 0,21 21 0,-21 1 16,20 20-16,1-20 0,0 20 15,0-21-15,0 22 0,21-1 0,0-20 16,0 20-16,0-20 0,0-1 0,21 0 16,0 1-16,21-1 0,-20-21 15,20 21-15,-21-20 0,21-1 0,1 0 16,-1 0-16,0-21 0,1 0 0,-1 21 16,0-21-16,1 0 0,-1 0 15,0 0-15,22-21 0,-22 0 0,1 0 16,-1 0-16,21-1 0,-20 1 15,-1-21-15,0 21 0,1-22 16,-1 22-16,-21-21 0,22 21 0,-22 0 16,0-1-16,0 1 0,0 0 15,-21 42 1,-21 0 0,0 1-16,21 20 0,-21-21 15,0 0-15,-1 22 0,1-22 0,0 0 16,21 21-16,-21-21 0,0 1 15,0 20-15,21-21 0,-22 0 0,22 0 16,0 1-16,0-1 0,-21-21 0,21 21 16,21-21 15,1 0-31,-1 0 16,0-21-16,0 0 0,-21-1 15,21 1-15,0-21 0,1 21 0,-1 0 16,0-22-16,21 22 0,-21-21 0,1-1 15,-1 22-15,0 0 0,0 0 16,0 0-16,0 0 0,1-1 0,-1 22 16,-21 22-1,0-1-15,0 0 0,0 0 16,0 0-16,0 0 0,0 1 0,0 20 16,0-21-16,0 0 0,0 0 15,0 1-15,0 20 0,0-21 16,0 0-16,0 0 0,21 1 0,0-1 15,0 0-15,0-21 0,1 21 16,20 0-16,-21-21 0,0 0 0,22 0 16,-22 0-16,21 0 0,-21 0 0,22 0 15,-22 0-15,21-21 0,-21 0 16,0 0-16,22 0 0,-22-1 0,0-20 16,21 21-16,-20-21 0,-1-1 0,21 1 15,-21 0-15,0-1 0,1 22 16,-22-21-16,0 21 0,0-1 0,0 1 15,-22 21 1,1 21-16,-21 1 16,21-1-16,-22 21 0,22-21 0,-21 22 15,21-22-15,0 21 0,-1-21 16,1 22-16,21-22 0,0 0 0,0 21 16,0-21-16,21 1 0,1-1 0,-1-21 15,0 21-15,0 0 16,0-21-16,22 0 0,-22 21 0,21-21 0,-21 0 15,22 0-15,-22 0 0,21 0 16,-21 0-16,0-21 0,22 0 0,-22 21 16,0-21-16,0 0 0,0 21 0,1-22 15,-22 1-15,0 0 16,0 0-16,0 0 0</inkml:trace>
  <inkml:trace contextRef="#ctx0" brushRef="#br0" timeOffset="145820.13">6308 12721 0,'-22'-21'16,"1"21"-16,21-21 16,-21 21-16,21-21 15,0 0-15,0-1 16,21 1-16,0 0 0,1 0 15,-1 0-15,21 0 0,-21-22 0,0 22 16,22-21-16,-1 21 0,-21-22 0,22 1 16,-22 0-16,21-1 15,-21 22-15,0-21 0,1-1 0,-1 1 16,-21 21-16,0 0 0,0 0 0,-21 21 16,-1 0-16,-20 0 15,21 0-15,-21 21 0,-1-21 0,1 42 16,21-21-16,0 22 0,-22-22 0,43 21 15,0 0-15,0 1 0,0-22 16,0 21-16,0 1 0,21-1 0,1 0 16,-1-21-16,0 22 0,0-22 15,21 21-15,-20-21 0,-1 22 16,0-22-16,21 0 0,-21 21 0,-21-20 16,0-1-16,0 0 0,0 0 15,0 0-15,0 0 0,-21-21 16,0 0-16,0 0 0,0 0 0,0 0 15,-1 0-15,-20-21 0,21 21 16,0-21-16,-22 0 0,22 0 0,-21 0 16,21-22-16,-22 22 0,22 0 0,-21 0 15,21-22-15,0 22 0,-1 0 16,1 0-16,0 0 0,0 21 16,21-21-16,0 42 15,0 0-15,21 0 16,0 0-16,0 0 0,1 1 0,-1-1 15,0 0-15,21 21 0,-21-21 16,22 1-16,-1 20 0,-21-21 16,22 0-16,-1-21 0,0 21 0,1 1 15,-1-22-15,0 0 0,1 0 0,-22 0 16,21 0-16,0-22 0,1 1 16,-22 21-16,21-21 0,1 0 0,-22-21 15,21 20-15,-21 1 0,0 0 16,1-21-16,-1 21 0,-21-22 15,0 22-15,0-21 0,0 21 0,0-22 0,0 22 16,0 0-16,0 0 0,0 0 16,0 42 15,-21 0-31,21 0 16,0 0-16,0 0 0,0 1 0,0 20 15,0-21-15,0 0 0,0 22 0,0-22 16,0 0-16,0 21 0,21-21 15,-21 1-15,21-22 0,0 21 0,-21 0 16,21-21-16,0 0 0,1 0 0,-1 0 16,0 0-16,0-21 15,0 0-15,0 21 0,1-22 0,-1 1 16,-21 0-16,21 0 0,0 0 16,0-22-16,-21 22 0,0 0 0,21 0 15,-21 0-15,0 0 0,0-1 16,0 1-16,0 0 0,0 0 15,0 42 1,0 0 0,0 0-16,0 1 0,0-1 0,0 0 15,0 21-15,0-21 0,0 22 16,0-22-16,0 0 0,0 21 0,22-20 16,-22-1-16,21 0 0,0 0 0,0 0 15,-21 0-15,21-21 0,0 0 16,1 0-16,20 0 0,-21 0 0,21 0 15,-20 0-15,20-21 0,-21 21 0,21-21 16,-20 0-16,20 0 16,-21-22-16,0 22 0,22 0 0,-22 0 15,-21 0-15,21 0 0,-21-22 0,0 22 16,0 0-16,0 0 0,0 0 16,0-1-16,0 1 0,0 0 0,-21 21 15,0 0-15,-1 0 31,22 21-31,0 0 0,-21 1 0,21-1 0,0 21 16,0-21-16,0 22 0,-21-1 0,21 0 16,-21 1-16,21 20 0,-21-21 15,21 22-15,0-22 0,0 22 0,0-22 16,-21 22-16,21-22 0,0 21 16,0 1-16,0-1 0,-22 1 15,22-1-15,-21 1 0,21 21 0,-21-22 16,0 1-16,21-1 0,0 1 0,-21-1 15,0-21-15,-1 1 0,22-1 0,0-21 16,0 22-16,-21-22 0,42-42 31,1-22-31,-22 22 16,21 0-16,0-21 0,0-1 16,-21-20-16,21 20 0,0-20 0,1-1 15,-1-20-15</inkml:trace>
  <inkml:trace contextRef="#ctx0" brushRef="#br0" timeOffset="146095.97">7937 12785 0,'0'-64'16,"0"128"-16,0-170 0,0 42 0,0 22 0,0 0 15,0 21-15,0-22 0,0 22 16,0 0-16,22 0 0,-1 0 0,0-1 16,0 22-16,21 0 0,-20 0 0,-1 0 15,21 0-15,-21 22 0,0-1 16,1 0-16,-1 0 0,-21 0 15,21 22-15,-21-22 0,0 21 0,0-21 16,-21 22-16,-22-22 0,22 0 16,0 21-16,-21-21 0,-1 1 0,22-1 15,-21 0-15,21 0 0,0-21 0,-1 21 16,1-21-16,0 0 16,21-21-1,21 21-15,0-21 0,1 0 16,-1 0-16,0-1 0,0 1 15</inkml:trace>
  <inkml:trace contextRef="#ctx0" brushRef="#br0" timeOffset="146423.79">8361 12594 0,'21'0'31,"0"0"-31,0 0 15,0-21-15,1 0 0,-1 21 16,0-21-16,0 0 0,0-1 0,0 1 16,1 0-16,-22 0 0,0 0 15,0 0-15,-22 21 16,1 0 0,0 0-16,0 0 0,21 21 15,-21 0-15,0 0 0,-1 0 16,22 0-16,-21 1 0,21-1 0,0 21 15,0-21-15,0 0 0,0 1 0,0 20 16,0-21-16,0 0 0,21-21 16,1 21-16,-22 1 0,21-22 0,0 0 15,0 0-15,0 0 16,0 0-16,1-22 0,-1 1 16</inkml:trace>
  <inkml:trace contextRef="#ctx0" brushRef="#br0" timeOffset="146800.37">8763 12573 0,'0'0'0,"0"-21"16,0 0-16,0 0 15,0-1-15,0 1 0,21 21 16,-21-21-16,21 21 0,0 0 16,1-21-16,-1 21 0,0 0 15,0 0-15,0 0 0,0 21 16,1 0-16,-22 0 0,0 1 15,21-1-15,-21 0 0,0 0 0,0 0 16,0 0-16,0 1 0,0-1 0,0 0 16,0 0-16,-21 0 15,21 0 1,0-42 15,0 0-31,0 0 0,0 0 16,21 0-16,0-1 0,-21 1 0,0-21 15,21 21-15,0 0 0,-21-1 16,21 1-16,1 0 0,-22 0 0,21 0 16,-21 0-16,21 21 0,-21-22 15,21 22-15,-21-21 32</inkml:trace>
  <inkml:trace contextRef="#ctx0" brushRef="#br0" timeOffset="148916.04">9842 12700 0,'0'0'0,"-21"21"0,0-21 16,0 0-16,0 0 16,21-21-1,0 0-15,0 0 16,0 0-16,21 21 0,-21-22 15,21 1-15,0 0 0,0 0 0,22 0 16,-22-22-16,0 22 0,21 0 0,-20-21 16,20 21-16,-21-22 0,21 22 15,-20-21-15,20 21 0,-21-1 0,0 1 16,0 21-16,1 0 0,-1 0 16,0 0-16,-21 21 15,0 1-15,21-22 0,-21 21 16,0 0-16,0 0 0,0 0 0,0 0 15,0 1-15,21-1 0,-21 0 16,21-21 15,1 0-31,-22-21 16,0 0-16,0-1 16,0 1-16,0 0 15,0 0-15,0 0 0,0 0 0,-22-1 16,22 1-16,-21 21 0,0-21 15,0 0-15,0 21 0,0 0 16,-1 0-16,1 0 0,0 0 16,21 21-16,-21 0 0,0 0 15,21 22-15,-21-22 0,21 21 0,0-21 16,0 22-16,-22-1 0,22-21 0,0 22 16,0-22-16,0 21 0,0-21 15,0 22-15,0-22 0,0 21 0,22-21 16,-1 0-16,-21 1 0,21-1 15,0-21-15,0 21 0,0-21 16,22 0-16,-22 0 0,0 0 0,21 0 16,-20 0-16,20-21 0,-21 0 0,21-1 15,1 1-15,-1-21 0,-21 21 16,22-22-16,-1 1 0,0 21 0,1-21 16,-22-22-16,0 22 0,0-1 0,0-20 15,0 21-15,1-1 16,-22-20-16,0 20 0,0 1 0,0 21 0,21-21 15,-21 20-15,0 1 0,0 64 32,0-22-17,0 21-15,-21-21 0,21 22 0,0-1 16,0 0-16,-22 1 0,22 20 16,-21-21-16,21 1 0,0-1 0,0 0 15,0 1-15,0-22 0,0 21 0,0 1 16,21-22-16,1 21 0,-1-21 15,0 0-15,0 1 0,0-1 0,22 0 16,-1-21-16,-21 0 0,21 0 0,1 0 16,-22 0-16,21 0 0,1 0 15,-1-21-15,0 21 0,-21-21 0,22-1 16,-1 1-16,-21 0 0,22-21 0,-22 21 16,0-22-16,0 22 15,0-21-15,0 21 0,-21-22 0,0 1 16,0 0-16,0 20 0,0-20 0,0 21 15,-21 0-15,0 0 0,0 21 16,0 0-16,0 0 0,-1 0 16,-20 0-16,21 21 0,0 0 0,0 0 15,-1 0-15,1 0 0,0 22 16,0-22-16,0 21 0,0 1 0,21-22 16,0 0-16,0 21 0,0-21 0,0 1 15,0 20-15,0-21 0,0 0 16,0 0-16,21 1 0,0-22 15,0 0-15,0 0 0,0 0 16,1 0-16,-1 0 16,0-22-16,0 22 0,0-21 15,0 0-15,1 0 0,-1-21 0,0 20 16,-21 1-16,21-21 0,-21 21 0,21-22 16,-21 22-16,0 0 0,0 0 15,0 0-15,0 0 0,0-1 16,-21 22-1,0 22-15,21-1 16,-21 0-16,21 0 0,0 21 0,0-20 16,0-1-16,-21 21 0,21-21 0,0 0 15,0 1-15,0 20 0,0-21 16,0 0-16,0 0 0,21 1 16,-21-1-16,21-21 0,0 0 15,0 0-15,0 0 0,1 0 16,-1 0-16,21 0 0,-21 0 0,22 0 15,-1-21-15,0-1 0,1 22 0,-1-21 16,21 0-16,-20 0 0,-1-21 16,0 20-16,1 1 0,-22 0 15,42-42-15,-63 41 0,0 1 0,22 0 16,-22 0-16,0 0 0,-22 21 16,1 0-16,0 0 15,0 21-15,0-21 0,0 21 16,-1 0-16,1 0 0,21 1 0,0 20 15,0-21-15,0 0 0,0 0 16,0 1-16,0 20 0,0-21 0,0 0 16,21 0-16,-21 1 0,22-1 0,-22 0 15,21 0-15,-21 0 0,0 0 16,0 1 0,-21-44 15,-1 1-31,22 0 15,-21 21-15,21-21 0,-21 0 0,0 0 16,0-1 0,0 22-16,-1 0 0,22-21 0,-21 21 15,0 0-15,0 0 16,21 21-16,0 1 0,0-1 16,0 0-16,21-21 0,0 21 15,0 0-15,1-21 0,-1 21 0,0-21 16,0 0-16,21 22 0,-20-22 15,20 0-15,-21 0 0,21 0 0,-20 0 16,20 0-16,-21 0 0,21-22 0,-20 1 16,20 21-16,0-21 0,-21 0 15,22 0-15,-1-22 0,-21 22 16,22 0-16,-1-21 0,0 21 0,-21-22 16,22 22-16,-22-21 0,21 21 0,-21-22 15,22 22-15,-22 0 0,-21 0 16,21 0-16,-42 21 15,0 21 1,0 0-16,-1 0 0,22 0 16,0 22-16,-21-22 0,21 21 0,0-21 15,0 0-15,0 22 0,0-22 0,0 0 16,0 0-16,21 0 16,-21 22-16,0-22 0,22-21 0,-22 21 15,21 0-15,-21 0 0,0 1 16,0-1-16,-21-21 0,-1 0 15,1 21-15,0-21 0,0 0 0,0 0 16,0 0-16,-1 21 0,-20-21 0,21 0 16,0 0-16,0 0 0,-1 0 15,22-21-15,0 0 16,0 0-16,0-1 0</inkml:trace>
  <inkml:trace contextRef="#ctx0" brushRef="#br0" timeOffset="149528.23">14584 11726 0,'0'0'0,"21"-21"16,-21 0-16,0 0 0,0 0 15,0 42 17,0 0-17,0 0-15,0 0 16,-21 1-16,21-1 16,-21-21-16,21-21 62,21-1-62,0 1 16,-21 0-16,21 21 0,-21-21 15,0 0-15,21 21 16,0 0 0,-21 21-1,0 0-15,0 0 0,0 0 16,0 1-16,0-1 0,0 0 15,-21 0-15,0 0 0,0-21 0,21 21 16,0 1-16,-21-22 0</inkml:trace>
  <inkml:trace contextRef="#ctx0" brushRef="#br0" timeOffset="149840.06">14944 11642 0,'21'-21'16,"0"21"-1,0 0 17,0 0 14,0 0-30,-21 21 0,0 0-1,0 0-15,0 0 16,0 0-16,-21 1 0,21-1 16,-21-21-16,0 21 15,0-21-15,0 21 0,-1-21 0,-20 21 16,21-21-16,-21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29:28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1503 0,'0'-21'0,"-21"21"16,21-21-1,0-1 1,0 1 15,0 0 1,-21 21-17,21-21 1,-21 21-16,21-21 0,0 0 15,0-1-15,0 1 16,0 0 0,0 0-16,21 21 0,0-21 15,0 21-15,0-21 0,0-1 16,22 22-16,-22 0 0,0-21 0,21 21 16,-20 0-16,-1 0 0,0 0 15,0 0-15,0 0 0,0 0 0,1 21 16,-1 1-16,-21-1 15,21 0-15,-21 21 0,0-21 16,0 22-16,0-22 0,0 21 0,0 1 16,-21-1-16,0 0 0,-1 1 15,22-1-15,-21 0 0,0 1 0,0-1 16,0 21-16,0-20 16,-22-22-16,22 21 0,0 1 0,-21-22 15,20 21-15,1-21 0,-21 0 0,21 1 16,-22-1-16,22 0 0,-21 0 15,21-21-15,0 0 0,-1 0 16,1 0-16,0 0 0,0 0 0,0 0 16,0 0-16,-1-21 0,22 0 15,-21 0-15,21-1 16,0 1-16,-21-21 0,21 21 0,0 0 16,0-1-16,0 1 0,0 0 15,0 0-15,21 21 0,0-21 0,1 21 16,-1 0-16,0 0 0,0 0 15,0 0-15,22 0 0,-22 0 16,0 21-16,0 0 0,0-21 16,22 21-16,-22 0 0,0 1 0,0-1 15,0 0-15,0 0 16,1 0-16,-1-21 0,-21 21 0,21 1 16,0-22-16,-21 21 15,21-21-15,0 0 0,1 0 16,-1 0-1,0 0-15,0-21 16,0-1 0</inkml:trace>
  <inkml:trace contextRef="#ctx0" brushRef="#br0" timeOffset="299.82">2349 1842 0,'0'21'16,"22"-21"-1,-1 0 1,-21-21 15,0-1-31,0 1 31,-21 21 1,-1 0-32,22 21 15,22-21 17</inkml:trace>
  <inkml:trace contextRef="#ctx0" brushRef="#br0" timeOffset="928.46">4127 847 0,'0'0'0,"0"-21"0,-21-1 0,21 1 15,-42-21-15,42 21 16,0 0-16,-21-1 15,0 22 1,-1 22-16,22-1 16,0 0-16,0 21 0,0 1 15,-21 20-15,21-21 0,0 43 0,0-21 16,-21-1-16,21 22 0,0-22 16,0 1-16,0 20 0,0-20 0,-21-1 15,0 107 1,21-107-16,0-20 0,0-1 15,0 0-15,0-21 0,0 22 16,0-22-16,0 0 0,0 0 16,-21-21-1,21-21 1,0 0-16,0 0 0,-22 0 16,22-1-16,0-20 0,0 0 0</inkml:trace>
  <inkml:trace contextRef="#ctx0" brushRef="#br0" timeOffset="1624.06">3535 1355 0,'0'0'0,"-64"-21"0,43-1 0,0 1 16,21 42-16,0-42 0,0-21 15,0 21-15,0-22 0,0 1 16,21 21-16,0-21 0,0-1 15,1 1-15,20 0 0,-21 20 0,21-20 16,1 21-16,-1-21 0,22 20 16,-22 1-16,0 0 0,1 0 0,-1 0 15,-21 0-15,21 63 0,22-21 0,-22 0 16,1-21-16,-22 21 0,21 22 16,0-1-16,1 0 0,-1 22 15,-21-1-15,0 1 0,22-1 16,-43-20-16,21 20 0,-21 1 0,21-1 15,-21 1-15,0-1 0,0 1 16,0-22-16,0 22 0,0-22 0,0 0 16,0-21-16,0 22 0,0-22 15,0 0-15,0 0 0,0 0 0,0 1 16,-21-22-16,0 0 16,21-22-1,0 1-15,0-21 0,0 21 16,0-22-16,0 1 0,0 0 0,0-1 15,0-20-15,0-1 0,21 1 16,0 21-16,0-22 0,0 1 16,1-1-16,20 1 0,-21-1 0,21 1 15,1-1-15,-1 1 0,0 20 16,1 1-16,-1 0 0,0-1 0,1 22 16,-1-42-16,0 63 15,-20 0-15,20 0 0,-21 42 0,0-21 16,0 21-16,1 22 0,-1-22 15,-21 22-15,0-1 0,0 1 0,0-1 16,0 1-16,0 20 0,0-20 16,0-1-16,0 1 0,0-1 15,-21 1-15,21-22 0,0 22 0,-22-22 16,22 0-16,0 1 0,0-1 16,0 0-16,0-20 0,0-1 0,0 0 15,0 0-15,0 0 0,0 0 16,0-42 15,0 0-31,0 0 0,0 0 16,0 0-16</inkml:trace>
  <inkml:trace contextRef="#ctx0" brushRef="#br0" timeOffset="1973.87">5609 4445 0,'0'0'0,"0"-21"0,0 0 0,0 0 0,0-1 16,0 1-16,-21 0 0,21 0 0,0 0 15,0 0-15,0-1 0,-21 1 0,21-21 16,0 21-16,-43 0 0,43-1 0,0-20 15,0-191-15</inkml:trace>
  <inkml:trace contextRef="#ctx0" brushRef="#br0" timeOffset="2008.85">5482 1291 0</inkml:trace>
  <inkml:trace contextRef="#ctx0" brushRef="#br0" timeOffset="2196.73">5482 1820 0,'0'22'0,"0"-1"16,0 0-16,21 0 0,-21 0 15,0 0-15,0 1 0,21-1 0,1 0 16,-22 0-16,21-21 16,0 0-16,0 0 0,0 0 15,0 0-15,1-21 0,-1 0 16,0 0-16,0-1 0,0 1 16,22 0-16,-43 0 0,21-21 15,0 20-15,0-20 0,-21-21 0</inkml:trace>
  <inkml:trace contextRef="#ctx0" brushRef="#br0" timeOffset="2340.92">5948 1376 0,'0'-21'16,"0"0"-16,0-1 15,0 1-15,0 0 16,0 0 0,0 42-1,0 0 1,0 0-1</inkml:trace>
  <inkml:trace contextRef="#ctx0" brushRef="#br0" timeOffset="2419.71">5969 1418 0,'0'-21'0,"-21"21"47</inkml:trace>
  <inkml:trace contextRef="#ctx0" brushRef="#br0" timeOffset="2799.6">5588 1312 0,'0'0'0,"-42"-21"0,42 0 16,0 0-1,-22 0-15,65 21 0,-64 0 47,21 21-31,-22-21-16,22 21 0,-42 21 16</inkml:trace>
  <inkml:trace contextRef="#ctx0" brushRef="#br0" timeOffset="2985.01">5440 1778 0,'0'21'0,"21"0"16,0 1-16,-21-1 16,21 21-16,0-21 0,-21 0 0,22-21 15,-1 22-15,-21-1 0,21-21 0,0 0 16,0 0-16,0 0 16,1 0-16,-1 0 0,0 42 0,0 0 15,0-42-15,-21-42 0,0 21 0,21-21 16,1 20-16,20-20 0,-21 21 0,0 0 15,-21-43-15,21 43 0,22-21 16</inkml:trace>
  <inkml:trace contextRef="#ctx0" brushRef="#br0" timeOffset="3128.91">6032 1355 0,'0'-21'16,"0"-1"-16,0 1 16,0 0-1,0 42 32,0 0-47,0 1 16</inkml:trace>
  <inkml:trace contextRef="#ctx0" brushRef="#br0" timeOffset="3347.78">5969 1418 0,'0'21'32,"-21"1"124,0-22-141,-1 0-15</inkml:trace>
  <inkml:trace contextRef="#ctx0" brushRef="#br0" timeOffset="6341.07">5482 1376 0,'-21'0'32,"21"-21"46,0 0-63,0-1 1,0 1 0,0 0-1,-21 21 17,0 0-17,21 21 1,-22-21-16,22 21 15,0 1-15,0-1 0,0 0 16,0 0-16,0 0 0,0 0 0,0 1 16,-21 20-16,21-21 0,0 0 15,0 22-15,0-1 0,0-21 0,0 21 16,0-20-16,0-1 0,0 21 16,0-21-16,0 0 0,21 1 0,1-1 15,-22 0-15,21 0 0,-21 0 16,21-21-16,0 21 0,0-21 0,0 0 15,1 0-15,-1 0 16,0 0-16,0 0 0,0 0 16,0-21-16,1 0 15,-1 0-15,0 0 0,0 0 0,0-1 16,0 1-16,1 0 0,-1-21 16,0 21-16,0-22 0,0 22 0,0-21 15,1 21-15,-22-22 0,21 22 0,0 0 16,-21-21-16,0 20 0,21 1 15,-21 0-15,21 0 0,-21 0 16,0 0-16,0-1 16,0 44 46,0-1-62,0 0 0,0 0 0,0 0 16,0 0-16,0 1 0,0-1 15,-21 0-15,21 21 0,0-21 0,0 1 16,-21 20-16,21-21 0,0 21 0,0-20 16,0-1-16,0 0 0,0 21 15,0-21-15,0 1 0,0-1 16,0 0-16,21 0 0,0-21 16,-21 21-16,21-21 0,1 0 0,-22 21 15,21-21-15,0 0 0,0 0 16,0 0-16,0 0 0,1-21 15,-1 21-15,0-21 0,0 0 16,0 0-16,0 0 0,1-1 16,-1 1-16,0-21 0,0 21 0,0-22 15,-21 1-15,21 0 0,1-1 16,-1 1-16,0 0 0,0-1 0,0 1 16,0 0-16,1-22 0,-22 22 15,21 0-15,-21-1 0,21 1 0,-21 0 16,0 20-16,0-20 0,0 21 15,0 0-15,0 0 0,0-1 0,0 1 16,0 0-16,-21 21 16,0 0-1,21 21 1,0 0-16,-22 1 0,22 20 0,0-21 16,0 21-16,0 1 0,0-22 15,0 21-15,0 1 0,0-1 0,0 0 16,0 1-16,0-22 0,0 21 15,0 0-15,0 1 0,0-1 0,0-21 16,0 22-16,0-1 0,0 0 16,0-21-16,0 22 0,0-22 0,0 0 15,0 0-15,0 22 0,0-22 0,22-21 16,-22 21-16,21 0 0,0-21 16,0 0-16,0 0 0,0 0 15,1 0-15,-1 0 16,21-21-16,-21 0 0,0 0 0,22-1 15,-22 1-15,0 0 0,21-21 16,-20-1-16,-1 1 0,0 21 0,21-21 16,-21-1-16,1-20 0,-1 20 0,-21 1 15,21 0-15,0-1 0,0 1 16,0 0-16,-21-1 0,0 1 0,22 0 16,-22 21-16,21-22 0,-21 22 15,0 0-15,0 0 0,0 0 0,0-1 16,0 1-1,0 42 1,0 1 0,0-1-16,0 0 0,-21 21 0,21-21 15,-22 22-15,22-1 0,-21 0 16,21 1-16,0 20 0,-21-20 0,21-1 16,-21 0-16,21 1 0,0-1 15,0 0-15,0 1 0,-21-1 0,21-21 16,0 21-16,0 1 0,0-22 15,0 21-15,0-21 0,0 1 0,21-1 16,-21 0-16,21 0 0,0 0 16,0-21-16,1 0 0,-22 21 15,21-21-15,21 0 0,-21 0 0,0 0 16,1 0-16,-1-21 0,21 0 16,-21 0-16,0 21 0,22-21 0,-22-22 15,0 22-15,0 0 0,22-21 16,-22-1-16,0 22 0,0-21 0,0 21 15,-21-22-15,0 22 0,21 0 0,-21 0 16,0 0-16,0 0 16,0 42 15,0 0-31,0 0 0,0 21 16,0-20-16,0-1 15,0 21-15,0-21 0,0 0 0,0 22 16,0-22-16,0 0 0,0 0 0,0 0 15,0 1-15,22-1 0,-1 0 16,0-21-16,0 0 0,0 0 16,0 0-16,1 0 0,-1 0 15,0 0-15,21 0 0,-21 0 0,1 0 16,-1-21-16,0 0 0,0-1 0,0 22 16,0-21-16,1 0 0,-22 0 15,0 0-15,21 0 0,-21-1 0,21-20 16,-21 21-16,0-21 0,0 20 15</inkml:trace>
  <inkml:trace contextRef="#ctx0" brushRef="#br0" timeOffset="6683.88">8001 974 0,'-21'0'0,"42"0"0,-42 21 15,21 0-15,-21-21 0,21 21 16,-22-21-16,22 21 16,22-21 15,-22-21-15,0 0-16,0 0 15,0 0 1,-22 21 15,1 0-31,21 21 16,-21-21-16,21 21 0,-21-21 15,21 21-15,-21 0 16,21 1-16,0-1 31</inkml:trace>
  <inkml:trace contextRef="#ctx0" brushRef="#br0" timeOffset="6964.71">7006 1376 0,'0'0'0,"0"21"0,21-21 31,0 0-31,1 0 0,20 0 0,-21 0 16,0-21-16,0 21 0,22-21 15,-22 21-15,0 0 0,0 0 0,0-21 16,22 21-16,-22 0 0,0 0 16,0 0-16</inkml:trace>
  <inkml:trace contextRef="#ctx0" brushRef="#br0" timeOffset="9208.01">8805 1820 0,'0'22'15,"0"-1"-15,0 0 16,0 0-16,0 0 16,21-21-1,1 0-15,-1 0 16,0 0-16,0-21 15,0 0-15,0 21 0,22-21 0,-22 0 16,21-1-16,-21 1 0,22-21 16,-22 21-16,21-22 0,1 1 0,-22 0 15,21-1-15,0 1 0,-20 0 16,20-1-16,-21-20 0,0 21 16,0-22-16,1 1 0,-22 20 0,0-20 15,0 20-15,0-20 0,0 21 16,0-22-16,0 22 0,0 21 0,0-22 15,-22 22-15,1 0 0,0 0 16,0 21-16,0 0 0,0 0 16,-1 0-16,1 42 15,0-21-15,0 22 0,0-1 16,21 0-16,-21 1 0,-1 20 0,1-21 16,21 22-16,-21-22 0,21 22 0,-21-1 15,0-20-15,21 20 16,0 1-16,0-1 0,0-21 0,0 22 15,0-1-15,0-20 0,0-1 16,0 0-16,0 1 0,21-1 0,0 0 16,0-20-16,-21-1 0,21 0 0,1 0 15,-1 0-15,0-21 0,0 0 16,0 0-16,22 0 0,-22 0 0,21 0 16,-21 0-16,22-21 0,-1 21 15,0-21-15,1 0 0,-1-22 0,0 22 16,22 0-16,-22-21 0,0-1 15,1 22-15,-22-21 0,21 0 0,-21 20 16,1-20-16,-1 21 0,-21-21 16,0 20-16,0 1 0,0 0 15,0 0-15,0 0 0,-21 21 16,-1-21-16,1 21 0,0 0 16,0 0-16,0 0 0,0 0 0,-1 21 15,1-21-15,0 21 0,0 0 16,0 0-16,0 22 0,-1-22 0,1 21 15,0 0-15,21-20 0,0 20 0,0 0 16,0-21-16,0 22 16,0-22-16,0 0 0,0 21 0,0-20 15,21-22-15,-21 21 0,21 0 16,22-21-16,-22 0 0,0 0 0,21 0 16,-20 0-16,20 0 0,0 0 0,1 0 15,-22 0-15,21-21 0,0 21 16,-20-21-16,20-1 0,-21 1 0,21 0 15,-20 0-15,-1 0 0,0-22 16,0 22-16,0-21 0,0 21 0,1 0 16,-1-22-16,-21 22 0,0 0 15,21 0-15,-21 0 0,21-1 0,-21 44 47,0 20-31,0-21-16,0 0 0,0 0 15,0 22-15,-21-22 0,21 21 0,0-21 16,0 1-16,-21 20 0,21-21 0,0 0 16,0 0-16,0 1 0,0-1 15,0 0-15,21 0 0,0-21 0,-21 21 16,21-21-16,0 0 0,1 0 16,-1 0-16,0 0 0,0 0 15,0-21-15,0 21 0,1-21 16,-1 0-16,0 0 0,21-1 0,-21 1 15,1-21-15,-1 21 0,0 0 0,0-22 16,0 1-16,-21 21 16,21-22-16,1 22 0,-1 0 0,0 0 15,-21 0-15,0 0 0,21-1 16,-21 1-16,21 21 0,-21-21 16,0 42 15,0 0-31,-21 1 0,0-1 0,21 21 15,0-21-15,0 0 0,-21 22 16,21-22-16,0 21 0,-21-21 16,21 22-16,0-22 0,0 0 0,0 0 15,0 0-15,21 1 0,-21-1 16,21 0-16,0-21 0,0 21 0,0-21 16,1 0-16,-1 0 0,0 0 0,0 0 15,21 0-15,-20 0 0,-1 0 16,21 0-16,-21 0 0,22-21 0,-22 0 15,21 0-15,-21 21 0,0-22 16,1 1-16,-1-21 0,0 21 0,0 0 16,-21-22-16,0 22 0,21 0 0,-21-21 15,21 20-15,-21 1 0,0 0 16,0 0-16,0 0 0,0 0 16,0-1-1,-21 22-15,0 0 0,0 0 16,0 22-16,0-1 0,-1 0 0,22 0 15,-21 0-15,0 0 0,21 1 16,0 20-16,-21-21 0,21 0 0,-21 22 16,21-22-16,0 21 0,0-21 15,0 0-15,0 1 0,0-1 0,21 0 16,0 0-16,0 0 0,0-21 16,1 0-16,-1 0 15,0 0-15,0 0 0,0 0 0,0 0 16,1 0-16,-1 0 15,21-21-15,-21 0 0,0 0 0,1 0 16,-1-1-16,0 1 0,21 0 0,-21-21 16,1-1-16,-1 1 0,0 0 15,0-1-15,0-20 0,0 21 0,1-22 16,-1 22-16,0-22 0,0 22 16,-21 0-16,21-22 0,0 22 0,-21-1 15,22 22-15,-22-21 0,0 21 16,0-22-16,0 22 0,0 0 15,0 0-15,0 0 0,0 42 32,0 0-32,0 0 0,0 22 15,-22-22-15,1 21 0,21 0 16,-21 1-16,0 20 0,21-20 0,-21-1 16,0 21-16,-1-20 0,22 20 15,0-20-15,-21-1 0,21 21 0,0-41 16,0 20-16,0 0 0,0 1 0,0-22 15,0 0-15,21 0 0,-21 0 16,22 0-16,-1 1 0,0-1 0,0-21 16,0 21-16,0-21 15,1 0-15,-1 0 0,0 0 0,0 0 16,0 0-16,0 0 0,1 0 16,-22-21-16,21 0 0,0 21 15,-21-22-15,0 1 0,0 0 16,21 0-16,-21 0 0,0 0 0</inkml:trace>
  <inkml:trace contextRef="#ctx0" brushRef="#br0" timeOffset="11424.33">13483 1143 0,'-21'-21'15,"0"21"1,0 0 15,-1 0-15,22 21 0,0 0-16,0 0 15,22-21 1,-22 22-1,21-22-15,0 0 16,0 0-16,0 0 0,0 0 16,1 0-16,-1-22 0,0 1 15,0 0-15,0 21 0,0-21 16,1 0-16,-22 0 0,0-1 16,21 1-16,-21 0 0,0 0 0,0 0 15,0 0-15,0-1 0,0 1 16,0 0-16,0 0 0,0 42 47,0 0-32,0 0-15,0 1 0,0 20 0,0-21 16,0 21-16,0 1 0,0-1 0,0 0 16,0 1-16,0-1 0,0 0 15,0 22-15,0-22 0,0 1 0,0 20 16,-21 1-16,21-22 0,0 21 15,-22-20-15,22-1 0,-21 22 0,21-22 16,0-21-16,0 21 0,-21 1 16,21-22-16,-21 21 0,21-21 0,0 1 15,0-1-15,-21-21 0,21 21 0,-21-21 16,-1 0 0,1-21-16,0 21 15,0-21-15,0-1 0,21 1 0,-21 0 16,-1-21-16,1 21 0,0-1 15,0 1-15,0 0 0,0 0 0,-1 0 16,1 0-16,0 21 0,21-22 16,0 1-16,-21 21 0,0 0 15,21 21 1,0 1 0,0-1-16,0 0 0,0 0 15,21 0-15,0 0 0,0 1 16,0-22-16,1 21 0,-1 0 15,21 0-15,-21-21 0,0 21 0,22-21 0,-22 0 16,21 0-16,-21 0 16,22 0-16,-1 0 0,-21 0 0,22 0 15,-22 0-15,21 0 0,0-21 16,1 0-16,-22 0 0,21 21 0,-21-21 16,22-22-16,-22 22 0,0 0 0,0 0 15,0-22-15,-21 22 0,0-21 16,22 21-16,-22-22 0,0 1 0,0 21 15,0 0-15,0 0 0,0-1 16,0 1-16,0 0 16,0 42-1,0 0 1,0 22-16,0-22 0,0 0 16,0 0-16,0 22 0,0-22 15,0 21-15,0-21 0,0 0 0,0 22 16,0-22-16,0 0 0,0 0 0,0 0 15,0 1-15,-22-1 0,22 0 16,0 0-16,0 0 0,0 0 16,0-42 15,0 0-15,0 0-16,0 0 15,22 0-15,-1-22 0,0 22 0,-21-21 16,21 21-16,0-22 0,0 1 0,22 0 15,-22-1-15,21 1 0,1 21 16,-22-22-16,21 22 0,0 0 0,-20 0 16,20 21-16,-21 0 0,0 0 15,0 0-15,1 0 0,-1 0 0,0 21 16,0 0-16,-21 0 0,0 22 16,0-22-16,0 21 0,0-21 0,0 22 15,0-22-15,0 21 0,0-21 0,0 1 16,0-1-16,0 0 0,0 0 15,-21 0-15,21 0 0,0 1 0,0-1 16,0-42 47,0-1-63</inkml:trace>
  <inkml:trace contextRef="#ctx0" brushRef="#br0" timeOffset="12007.99">14986 1249 0,'0'0'0,"0"-42"15,-21 42-15,0 0 16,-1 21-1,22 0 1,0 0-16,0 0 0,0 22 16,0-22-16,0 21 0,0-21 0,0 22 15,0-1-15,0 0 0,0 1 16,0-1-16,0 0 0,-21 1 0,21-1 16,0 0-16,0 1 0,0-22 15,0 21-15,-21-21 0,21 0 16,0 1-16,0-1 0,0 0 0,0 0 15,-21-21-15,21 21 0,0-42 32,0 0-17,0 0-15,0 0 0,0-1 16,21 1-16,0-21 0,-21 21 0,21-22 16,1 22-16,-1-21 0,0 21 15,0-22-15,0 22 0,0-21 0,22 21 16,-22 0-16,21 21 0,-21-22 15,1 22-15,20 0 0,-21 0 16,0 0-16,0 0 0,1 22 0,-1-1 16,-21 0-16,0 0 0,0 21 0,0-20 15,0-1-15,0 0 0,0 21 16,0-21-16,0 1 0,0-1 0,-21 0 16,21 0-16,-22 0 0,22 0 15,-21 1-15,21-1 0,0 0 16,0-42 31,0 0-47</inkml:trace>
  <inkml:trace contextRef="#ctx0" brushRef="#br0" timeOffset="12444.76">15600 1778 0,'21'0'16,"0"0"0,0 0-16,0 0 15,1-21-15,41-21 16,-42 20-16,0 22 15,-21-21-15,22 0 0,-22 0 16,21 21-16,-21-21 0,0 0 0,0-1 16,0 1-16,-21 21 31,-1 0-31,1 0 0,0 0 0,0 0 16,0 21-16,0 1 0,-1-1 15,1 0-15,0 21 0,21-21 0,-21 1 16,0 20-16,21-21 15,-21 21-15,21-20 0,0 20 0,0-21 16,0 0-16,0 0 0,0 1 0,0-1 16,0 0-16,21-21 0,-21 21 15,21-21-15,0 0 0,0 21 0,0-21 16,1 0-16,-1 0 0,0 0 0,0 0 16,0 0-16,0 0 0,22 0 15,-22-21-15,0 21 0,0-21 0</inkml:trace>
  <inkml:trace contextRef="#ctx0" brushRef="#br0" timeOffset="12881.02">16065 1693 0,'0'0'15,"0"-42"1,0 21-16,0 0 0,22 21 15,-22-21-15,21 21 0,0 0 0,0-22 16,0 22-16,0 0 16,1 0-16,-1 0 0,0 22 15,0-1-15,0 0 0,0 0 16,-21 21-16,22-20 0,-22-1 16,0 0-16,0 0 0,0 0 0,0 0 15,0 22-15,0-22 16,0 0-16,-22 0 0,1 0 15,21 1-15,-21-22 0,21 21 0,-21-21 16,21-21 15,0-1-15,21 1-16,-21 0 0,0 0 16,21 0-16,-21 0 0,21-22 0,1 22 15,-22 0-15,0-21 0,21 20 16,0 1-16,0 0 0,-21 0 15,0 0-15,0 0 0,21 21 16,-21-22-16,21 22 0,-21-21 16</inkml:trace>
  <inkml:trace contextRef="#ctx0" brushRef="#br0" timeOffset="13338.77">16700 1630 0,'22'-21'0,"-22"0"0,21 21 16,-21 21 15,0 0-15,0 0-16,0 0 0,0 0 15,0 1-15,0-1 0,0 21 0,0-21 16,0 0-16,0 22 0,0-22 16,0 0-16,0 0 0,0 0 0,0 1 15,0-1-15,0 0 16,21-21 0,0 0-16,0 0 15,0 0-15,1-21 16,-1 21-16,0-21 0,0-1 0</inkml:trace>
  <inkml:trace contextRef="#ctx0" brushRef="#br0" timeOffset="13716.55">16933 1334 0,'0'0'0,"-21"0"0,0 0 0,-43 0 16,43 0-16,0 0 15,0 0-15,21 21 0,-21-21 16,21 21-16,0 0 16,0 0-1,21-21-15,0 0 16,0 0-16,0 0 0,1 0 16,-1 0-16,0-21 15,0 21-15,-21-21 0,21 21 0,-21-21 16,0 0-16,0-1 0,0 1 15,0 0-15,-21 0 16,0 21-16,0-21 0,0 21 16,-1 0-16,1 0 15,21 21-15,-21 0 0,0 0 16,21 0-16,0 1 16,0-1-16,0 0 15,21 0-15,0-21 16,0 0-16,1 0 0,-1 21 0,0-21 15,21 0-15</inkml:trace>
  <inkml:trace contextRef="#ctx0" brushRef="#br0" timeOffset="14080.45">17441 1185 0,'0'0'0,"0"-21"0,0 0 16,0 0-16,0 0 15,0 42 17,-21 0-32,21 0 0,-21 0 15,21 1-15,0-1 0,0 21 16,-21 0-16,21-20 0,-21 20 0,21 0 16,0 1-16,0-1 0,-22 0 15,1 1-15,0 20 0,21-21 0,0 1 16,-21-1-16,0 0 0,21-20 15,-21 20-15,21-21 0,0 21 0,0-20 16,0-1-16,0 0 0,0 0 0,0 0 16,0 0-1,21-21 17,-21-21-32,21 0 15,0 21-15,0-21 0,-21 0 0,21 0 16,1-1-16,-1-20 0</inkml:trace>
  <inkml:trace contextRef="#ctx0" brushRef="#br0" timeOffset="14332.31">17187 1566 0,'0'0'0,"-21"0"15,42 0 1,0 0-1,1 0-15,20-21 0,-21 21 0,0 0 16,22 0-16,-22 0 0,21 0 16,-21 0-16,22 0 0,-22 0 0,0 0 15,0 0-15,0 0 0,0-21 16,1 21-16,-1 0 0,0 0 16,0 0-16,-21-21 31</inkml:trace>
  <inkml:trace contextRef="#ctx0" brushRef="#br0" timeOffset="16400.05">18161 1947 0,'0'-21'16,"0"0"-16,0 0 15,21 21-15,-21-21 16,21 0-16,-21-1 0,0 1 16,0 0-16,0 0 15,0 0-15,0 0 0,0-1 0,0 1 16,0 0-16,0 0 0,-21-21 0,0 20 15,0 1-15,0 21 16,-1 0-16,1 0 0,0 0 0,0 0 16,0 0-16,0 0 0,-1 21 15,-20 1-15,21-1 0,0 0 0,-22 21 16,22 1-16,0-1 0,-21-21 16,21 21-16,-1 1 0,1-1 0,0 0 15,0-20-15,21 20 0,0-21 0,0 0 16,0 0-16,0 1 0,0-1 15,21 0-15,0-21 16,0 0-16,1 0 0,-1 0 16,0 0-16,0 0 0,21 0 0,-20 0 15,-1 0-15,21-21 0,-21 21 0,22-21 16,-1-1-16,-21 1 0,21 0 16,-20 0-16,20 0 0,-21 0 0,21-1 15,-20-20-15,-1 21 0,0 0 16,-21-22-16,0 22 0,21 0 0,-21 0 15,0 0-15,0 0 0,0-1 16,-21 22 15,21 22-31,0-1 16,-21 0-16,21 0 0,-21 0 0,21 22 16,0-22-16,0 0 0,0 0 15,0 21-15,0-20 0,0-1 0,0 0 16,0 0-16,21-21 0,0 21 0,0 0 15,0-21-15,0 22 16,1-22-16,-1 0 0,0 0 0,0 0 16,21 0-16,-20 0 0,-1 0 15,21-22-15,-21 1 0,0 21 0,1-21 16,20 0-16,-21 0 0,0 0 16,0-1-16,1 1 0,-1 0 15,-21 0-15,0 0 0,0-22 0,0 22 16,0 0-16,0 0 0,0 0 15,0 42 17,0 0-32,0 0 15,0 0-15,-21 1 0,21 20 0,-22-21 16,22 0-16,-21 0 0,21 22 16,0-22-16,0 0 0,-21 0 0,21 0 15,0 1-15,0-1 0,-21-21 16,21 21-16,0 0 15,0-42 32,21 0-47,0 21 0,-21-21 16,21-1-16,1 1 0,-22 0 16,21 0-16,0-21 0,0 20 0,0-20 15,0 21-15,1 0 0,-1-22 16,0 22-16,0 0 0,0 0 0,0 0 15,1 21-15,-1 0 0,0 0 16,0 0-16,0 0 0,-21 21 16,21-21-16,-21 21 0,0 0 0,22 0 15,-22 1-15,21 20 16,-21-21-16,0 0 0,0 0 0,21 1 16,-21-1-16,21 0 0,0 0 0,-21 0 15,21 0-15,1-21 0,-1 22 16,0-22-16,0 21 0,0-21 15,0 0-15,1 0 16,-1 0-16,0 0 0,-21-21 16,21 21-16,-21-22 0,0 1 0,21 0 15,0 0-15,1 0 0,-22 0 16,21-1-16,0-20 0,0 0 0,0 21 16,0-22-16,1 22 0,-1-21 15,0 21-15,0-1 0,0 1 16,0 0-16,1 21 15,-1 0-15,0 0 0,0 21 16,-21 0 0,21 1-16,-21-1 0,0 0 15,0 0-15,0 0 16,0 0 0,0-42 30,0 0-46,0 0 16,0 0-16,0 0 16,-21-1-16,21 1 0,-21 21 0,21-21 15,-21 21-15,0-21 16,-1 21-16,1 0 0,0 0 16,0 0-16,0 21 15,0 0-15,-1 0 0,22 1 0,-21-1 16,0 0-16,0 0 0,21 0 0,0 0 15,-21 1-15,21-1 0,-21 0 16,21 0-16,-22 21 0,22-20 0,0-1 16,0 0-1,0 0-15,0 0 0,0 0 0,22 1 16,-1-1-16,0-21 16,0 21-16,0-21 0,0 0 15,22 0-15,-22 0 0,0 0 0,21 0 16,1 0-16,-22 0 0,21 0 15,1 0-15,-1 0 0,0-21 0,1 0 16,-1 21-16,0-22 0,-21 1 0,22 0 16,-22 0-16,21 0 0,-21 0 15,1-1-15,20-20 0,-21 21 0,-21 0 16,21-22-16,-21 22 0,21-21 16,-21 21-16,0 0 0,0-1 15,0 1-15,0 0 0,-21 0 16,0 21-16,0 0 15,0 21-15,0 0 0,-1 0 16,1 1-16,21-1 0,-21 0 16,0 21-16,21-21 0,-21 1 0,21 20 15,0-21-15,0 0 0,0 0 16,0 1-16,0-1 0,0 0 0,0 0 16,0 0-16,21-21 0,0 21 0,0-21 15,0 0-15,1 0 0,-1 0 16,0 0-16,21 0 0,-21 0 15,1 0-15,20 0 0,-21 0 16,0 0-16,22 0 0,-22-21 0,-21 0 16,21 21-16,0-21 0,0 0 15,-21 0-15,0-1 16</inkml:trace>
  <inkml:trace contextRef="#ctx0" brushRef="#br0" timeOffset="16568.96">20574 2011 0,'0'0'0,"-21"0"16,21 21-1,-21-21 32,-1 0-47,1 0 0</inkml:trace>
  <inkml:trace contextRef="#ctx0" brushRef="#br0" timeOffset="17592.25">3958 2836 0,'0'0'0,"0"-21"0,-21 21 0,0 0 0,21-21 15,-21 21-15,-1 0 16,1-21-16,0 0 0,0 21 0,0 0 15,0 0-15,-1 0 0,-20 0 0,21 0 16,-21 0-16,-1 0 0,22 0 16,0 0-16,-21 0 0,20 0 0,1 0 15,0 0-15,42 0 47,22 0-47,-22 0 0,21 0 0,0 0 16,22 0-16,-1 0 0,1 0 15,-1 0-15,1 0 0,21 0 0,-1 0 16,22 0-16,0 0 0,0 0 16,21 0-16,0 0 0,0-21 15,0 21-15,21 0 0,-21 0 0,21-22 16,-21 22-16,0 0 0,0 0 16,0 0-16,-21 0 0,0 0 0,0 0 15,-22 0-15,22-21 0,-42 21 16,20 0-16,-20 0 0,-1 0 0,1 0 15,-22 0-15,0 0 0,-20 0 0,20 0 16,-21 0-16,0 0 0,0 0 16,-21 21 46</inkml:trace>
  <inkml:trace contextRef="#ctx0" brushRef="#br0" timeOffset="18305.87">9292 2413 0,'0'0'0,"-21"0"0,-43 0 15,43 0-15,0 0 0,0 0 16,-21 0-16,20 0 0,1 0 16,-21 0-16,21 0 0,-22 0 15,22 0-15,0 0 0,0 0 0,0 0 16,0 0-16,21 21 16,21-21-1,0 0-15,21 0 0,22 0 16,-22 0-16,22 0 0,20 0 0,-20 0 15,20 0-15,22 0 0,0 0 16,21 0-16,0 0 0,0 0 0,21-21 16,-21 21-16,21 0 0,-21-21 0,22 0 15,-22 21-15,21 0 0,-21 0 16,-21-21-16,-1-1 0,1 22 16,0 0-16,-21 0 0,-22-21 0,1 21 15,-1 0-15,1 0 0,-22-21 16,0 21-16,1 0 0,-22 0 0,0 0 15,0 0-15,-42 0 79</inkml:trace>
  <inkml:trace contextRef="#ctx0" brushRef="#br0" timeOffset="19356.84">13737 2519 0,'0'0'0,"-21"0"0,0 0 0,0 0 0,-1 0 16,-20 0-16,21 0 0,0 0 15,-22 0-15,22 21 0,0-21 0,-21 0 16,21 0-16,-1 0 0,1 0 15,0 0-15,0 0 0,0 0 16,0 0 0,42 0 15,0 0-31,0 0 16,21 0-16,-20 0 0,41 0 0,-21 0 15,22 0-15,-1 0 0,1 0 16,-1 0-16,22 0 0,0 0 0,-1 0 15,1 0-15,21 0 0,-21 0 0,20 0 16,1 0-16,0 0 16,0 21-16,0-21 0,21 0 0,0 0 15,21 0-15,-21 0 0,0 0 16,21 0-16,-21 0 0,21 0 0,0 0 16,1 0-16,-1 0 0,-21 0 0,0 0 15,0 0-15,0 0 0,0 0 16,-21 0-16,21 21 0,0-21 0,0 0 15,0 0-15,0 0 0,-22 0 16,22 0-16,0 0 0,0 0 0,0 0 16,-21 0-16,21 22 0,-21-22 15,0 0-15,-21 0 0,20 0 0,1 0 16,-21 0-16,0 21 0,20-21 16,-20 0-16,0 0 0,-1 0 15,-20 0-15,-1 0 0,1 0 0,-1 0 16,1 0-16,-22 0 0,22 0 15,-22 0-15,0 0 0,1 0 0,-22 0 16,21 0-16,-21 0 0,22 0 16,-22 0-16,0 0 0,0 0 15,-21-21-15,21 21 0,-42-22 78,0 22-78,0 0 0,0 0 16</inkml:trace>
  <inkml:trace contextRef="#ctx0" brushRef="#br0" timeOffset="21851.64">2752 3874 0,'0'0'0,"21"0"0,0 0 16,0 0-16,0 0 0,0-22 15,1 22-15,-1-21 0,0 0 16,0 0-16,0 0 0,0 21 0,1-21 16,-1-1-16,0 1 0,-21 0 15,21 0-15,-21 0 0,21 0 0,-21-1 16,0 1-16,0 0 16,-21 21-16,-21 0 0,21 0 15,-22 0-15,1 0 0,0 0 16,-22 0-16,22 0 0,-22 21 0,1 0 15,-1-21-15,1 22 0,20-1 16,-20 21-16,-1-21 0,22 0 0,0 1 16,-1-1-16,1 21 0,21-21 15,21 0-15,0 1 0,0-1 0,0 0 16,21 0-16,21 0 0,-20 0 16,20 1-16,0-1 0,1 0 0,-1 0 15,0 0-15,1 0 0,62 43 16,-41-22-1,-22-21-15,-21 1 0,22 20 16,-22-21-16,-21 0 0,0 22 0,0-22 16,0 0-16,-21 21 0,0-21 0,-1 1 15,-20-1-15,21 0 0,-21 0 16,-1 0-16,22-21 0,-21 21 0,-1-21 16,22 0-16,-21 0 0,0 0 15,-1 0-15,22 0 0,-21-21 0,21 0 16,-22 0-16,22 0 0,0 0 15,-21-1-15,20 1 0,1-21 0,0 21 16,0-22-16,0 22 16,21 0-16,-21-21 0,21 21 0,-22-1 15,22 1-15,0 42 32,0 1-32,22-1 0,-1 0 15,0 0-15,0 21 0,0-20 0,22 20 16,-22-21-16,0 21 0,21-20 15,-21 20-15,22-21 0,-22 0 0,21 22 16,-21-22-16,22-21 0,-22 21 16,21 0-16,-21-21 0,22 0 15,-1 0-15,-21 0 0,22 0 0,-1 0 16,-21 0-16,21-21 0,1 0 16,-1 0-16,-21-1 0,22 1 15,-22 0-15,21 0 0,-21-21 0,0 20 16,22-20-16,-22 0 0,-21 21 15,21-22-15,0 22 0,-21-21 0,0 21 16,0-1-16,0 1 0,0 0 16,0 42 15,0 0-31,0 1 0,0-1 16,0 0-16,0 21 0,0-21 15,0 1-15,0-1 0,0 0 0,0 0 16,0 0-16,21 0 0,-21 1 15,22-22-15,-1 0 16,0 0-16,0 0 0,0 0 16,0 0-16,1 0 0,-1-22 15,21 1-15,-21 21 0,0-21 0,1 0 16,20 0-16,-21 0 0,0-22 16,0 22-16,-21 0 0,22 0 0,-22-22 15,21 22-15,-21 0 0,0 0 0,0 0 16,0 0-16,0-1 15,-21 22 1,-1 0-16,1 22 16,21-1-16,0 0 0,0 0 15,-21 21-15,21-20 0,0 20 16,0 0-16,0 1 0,0-1 16,0 0-16,0 1 0,21-1 0,-21 0 15,0 22-15,21-1 0,1 1 16,-22-1-16,21 1 0,0 20 0,-21-20 15,21-1-15,-21 22 0,0-21 16,0 20-16,0-20 0,0 20 0,0-20 16,0-1-16,0 1 0,0-22 0,0 22 15,-21-22-15,21 0 0,0-20 16,-21 20-16,0-21 0,-1 0 0,1 0 16,0 1-16,-21-22 0,21 0 0,-22 0 15,1 0-15,0 0 16,-22 0-16,22 0 0,-22-22 0,22 1 15,-22 0-15,1-21 0,-1 21 0,22-22 16,-21 1-16,20-22 0,-20 1 16,20 21-16,22-22 0,-21 1 0,21-1 15,0 1-15,21-1 0,0 1 16,0 20-16,0-20 0,0 20 0,21 1 16,0 0-16,0 21 15,21-22-15,-20 22 0,20-21 0,0 21 0,-21-1 16,22-20-16,-1 21 15,22 0-15,-22 0 0,0-1 0,1-20 16</inkml:trace>
  <inkml:trace contextRef="#ctx0" brushRef="#br0" timeOffset="22702.64">4085 4149 0,'-21'0'16,"0"0"-16,0 0 15,-1 21 1,22 0-16,0 0 16,0 0-16,0 1 0,0 20 0,0-21 15,0 0-15,0 22 0,0-22 0,0 21 16,0-21-16,0 0 0,0 1 15,0 20-15,0-21 0,0 0 16,0 0 0,0-42-1,0 0 1,0 0-16,0 0 16,22 0-16,-22-1 0,21 1 15,-21-21-15,21 0 0,0 20 0,0-20 16,0 0-16,1-1 0,-1 22 15,0-21-15,0 21 0,0 0 0,22-1 16,-22 22-16,0 0 0,0 0 16,0 0-16,0 0 0,1 22 0,-22-1 15,21 0-15,-21 0 0,21 21 16,-21-20-16,0 20 0,0 0 0,0-21 16,0 22-16,21-22 0,-21 21 0,0-21 15,21 1-15,0-1 0,-21 0 16,22 0-16,-1-21 15,0 0-15,0 0 0,0 0 0,0 0 16,1 0-16,20 0 16,-21-21-16,0 0 0,0 21 0,1-21 15,-1-1-15,0 1 0,0-21 0,0 21 16,0-22-16,1 1 0,-22 0 16,0-1-16,21-20 0,0 21 0,-21-22 15,0 22-15,0-22 0,0 22 16,21-22-16,-21 22 0,0 0 0,0-1 15,0 22-15,0-21 0,0 21 0,0 0 16,0-1-16,-21 22 31,21 22-31,-21-1 0,21 0 16,0 21-16,0-21 0,0 22 0,0-1 16,0 0-16,0 1 0,0-1 0,0 0 15,0 22-15,0-22 0,0 1 16,0-1-16,0 0 0,0 1 0,0-1 15,0 0-15,0-21 0,0 22 0,0-22 16,0 0-16,0 0 0,21 0 16,-21 1-16,21-22 0,0 0 31,0 0-31,1-22 16,-1 1-16,0 21 0,-21-21 15,0 0-15,0-21 0,0 20 16,21 1-16</inkml:trace>
  <inkml:trace contextRef="#ctx0" brushRef="#br0" timeOffset="22930.12">4805 4064 0,'0'0'16,"0"21"-16,-21-21 15,42 0 1,0 0-1,0 0-15,0 0 0,0 0 0,1 0 16,-1 0-16,0-21 16,0 21-16,0 0 0,0 0 0,1-21 15,-1 21-15,0 0 16,-21-21-16,21 21 0,-21-21 16</inkml:trace>
  <inkml:trace contextRef="#ctx0" brushRef="#br0" timeOffset="24368.72">5567 4170 0,'21'-21'0,"-42"42"0,63-42 16,-42 0-16,0-1 15,0 1-15,21 0 0,-21 0 0,0 0 16,0 0-16,0-1 15,0 1-15,-21 0 16,0 21-16,0-21 0,0 21 16,-1 0-16,1 0 0,0 0 15,0 0-15,0 21 0,0 0 0,-1-21 16,1 43-16,0-22 0,0 0 0,0 21 16,21-21-16,-21 22 0,21-22 15,0 21-15,0-21 0,0 22 0,0-22 16,0 21-16,0-21 0,0 1 15,0-1-15,0 0 0,0 0 16,21-21-16,0 21 0,0-21 16,0 0-1,0 0-15,1 0 0,-1 0 16,-21-21-16,21 21 0,0-21 0,0 0 16,0 0-16,1-1 15,-1 1-15,0-21 0,-21 21 0,21 0 16,0-22-16,-21 22 0,0-21 15,0-1-15,21 22 0,-21-21 0,0 21 16,0 0-16,0-1 0,0 1 0,0 0 16,0 42 15,0 0-31,0 1 16,-21-1-16,21 21 0,0-21 15,0 22-15,0-22 0,0 21 0,0-21 16,0 22-16,0-22 0,0 21 15,0-21-15,0 0 0,21 1 0,-21-1 16,22 0-16,-22 0 0,0 0 16,21-21-16,0 21 0,0-21 15,0 0 1,0 0-16,1 0 16,-22-21-16,21 0 0,0 0 15,-21 0-15,21 0 16,-21-1-16,21-20 0,-21 21 0,0 0 0,21-22 15,1 22-15,-1-21 16,0 21-16,0 0 0,0-22 0,0 22 16,1 0-16,-1 0 0,0 0 15,0-1-15,0 22 0,0 0 0,1 0 16,-1 0-16,0 0 0,0 0 0,0 0 16,-21 22-16,21-1 0,-21 21 15,22-21-15,-22 0 0,0 22 0,0-22 16,0 0-16,0 21 0,0-20 0,0 20 15,0-21-15,-22 21 0,1-20 16,0-1-16,21 0 0,-21 0 0,0 0 16,21 0-16,-21 1 0,21-1 15,0-42 32,21-1-47,-21 1 16,21 0-16,0 0 0,0 0 0,-21-22 15,21 22-15,1-21 0,-1 0 0,0-1 16,0 22-16,0-21 0,0-1 16,1 1-16,-22 0 0,21 21 0,0-1 15,0 1-15,-21 0 0,21 21 16,-21-21-16,0 42 31,0 0-31,-21 0 16,21 1-16,0-1 0,-21 21 0,21 0 15,-21-20-15,21 20 0,0-21 0,0 21 16,0-20-16,0 20 0,0-21 16,0 0-16,0 0 0,0 1 0,0-1 15,0 0-15,21 0 0,0 0 0,-21 0 16,21-21-16,0 0 0,-21 22 16,22-22-16,-1 0 0,0 0 0,0 0 15,0 0-15,0 0 0,22 0 0,-22 0 16,0 0-16,0-22 0,0 22 15,1-21-15,-1 0 0,-21 0 16,21 21-16,-21-21 0</inkml:trace>
  <inkml:trace contextRef="#ctx0" brushRef="#br0" timeOffset="25113.3">2984 5059 0,'0'0'0,"-21"0"0,0 0 0,0 0 0,0 0 16,0 0-16,-1 0 0,1 0 15,0 0-15,0 0 16,21 21 15,21-21-31,0 0 0,22 0 16,-1 0-16,0 0 0,1 0 15,20 0-15,22 0 0,-22 0 16,43 0-16,-21 0 0,21 0 0,-1 0 16,22 0-16,-21 0 0,21 0 15,0 0-15,0 0 0,21 0 0,-21 0 16,22 0-16,-22-21 0,21 21 16,0 0-16,-21 0 0,21 0 0,-21 0 15,21-21-15,-21 21 0,-21 0 0,0 0 16,0 0-16,0 0 0,-22 0 15,1 0-15,0 0 0,-1 0 0,-20 0 16,-22 0-16,22 0 0,-22 0 0,-21 0 16,0 0-16,0 0 0,1 0 15,-1 0-15,-21-21 63,0-1-48</inkml:trace>
  <inkml:trace contextRef="#ctx0" brushRef="#br0" timeOffset="26436.21">2349 13356 0,'0'0'0,"-21"-42"16,21 21-16,-21 21 15,21-21-15,0-1 16,0 1-16,0 0 0,0 0 16,0 0-1,0 0 1,0-1-16,-21 22 31,0 0-15,21 22-1,0-1-15,-21 0 16,21 0-16,0 0 0,0 22 16,0-22-16,0 0 0,0 21 15,0 1-15,0-1 0,0 0 0,0 1 16,0 20-16,0 1 0,0-22 16,0 21-16,0 1 0,21-1 0,-21-20 15,21 20-15,-21-20 16,0 20-16,21-21 0,-21 22 0,21-22 15,-21 22-15,0-1 0,0-20 16,0 20-16,0 1 0,0-1 0,0 1 16,0-1-16,-21 22 0,0-22 15,0 22-15,0-22 0,21 22 0,-22 0 16,1-22-16,0 22 0,0 0 16,21-22-16,0 1 0,0 20 0,0-20 15,0-1-15,0 1 0,0-1 16,0-20-16,0 20 0,0-21 15,0 1-15,0-1 0,0 0 0,0-20 16,0 20-16,0-21 0,0 0 16,0 0-16,0 1 0,21-22 15,0 0-15,-21-22 16,21 1-16,-21-21 16,0 21-16,0-22 0,0 22 15,0-42-15</inkml:trace>
  <inkml:trace contextRef="#ctx0" brushRef="#br0" timeOffset="28372.43">2307 12996 0,'-21'0'0,"21"22"78,0-1-62,21-21-1,0 0-15,0 21 0,22 0 0,-22-21 16,21 0-16,1 0 0,-1 21 16,21-21-16,1 0 0,-22 0 0,22 21 15,-1-21-15,22 0 0,-22 0 16,1 22-16,21-22 0,-1 0 0,22 0 15,-21 0-15,21 0 0,-1 0 16,-20 0-16,21 0 0,0 0 0,-22 0 16,22 0-16,0 0 0,0 0 15,0 0-15,0 0 0,-1 0 0,-20 0 16,21 0-16,-21 0 0,-1 0 0,1 0 16,0 0-16,-1 0 15,-20-22-15,20 22 0,1 0 0,-21 0 16,20 0-16,-20-21 0,-1 21 15,22 0-15,-43 0 0,22-21 0,-1 21 16,-20-21-16,20 21 0,-21 0 0,-20-21 16,20 21-16,0 0 0,-21-21 15,1 21-15,-1 0 0,0 0 0,0 0 16,-21-22-16,21 22 0,-21 22 47,0-1-47,-21 0 15,0 0-15,21 0 16,0 0-16,0 1 0,0 20 0,0-21 16,0 0-16,0 0 0,-21 22 15,21-22-15,0 0 0,-21 21 0,21 1 16,0-22-16,0 21 0,0 1 0,0-1 16,0 0-16,0 1 0,0-1 15,0 0-15,0 1 0,0 20 0,0-21 16,0 1-16,0-1 0,0 22 15,0-22-15,0 0 0,21 22 0,-21-1 16,0 1-16,0-22 0,0 22 0,0-1 16,0 1-16,0-1 15,0 1-15,0-1 0,0-21 0,0 22 16,0-1-16,0-20 0,-21 20 0,21 1 16,0-22-16,0 22 0,0-22 15,0 21-15,-22-20 0,22 20 0,0-20 16,0-1-16,0 21 0,-21-20 0,21-1 15,0 0-15,-21 1 0,21-1 16,0 0-16,0 1 0,-21 20 0,21-20 16,-21-1-16,21 0 0,0 1 0,0-1 15,0-21-15,0 21 0,0-20 16,0 20-16,0-21 0,-21 0 0,21 0 16,0 1-16,0-1 0,0 0 15,0 0-15,-22-21 0,22 21 16,-21-21-16,0 21 15,0-21 1,0 0-16,0 0 0,-1 0 16,1 0-16,0 0 0,0 0 0,0 0 15,0 0-15,-1 0 0,1-21 16,0 21-16,-21 0 0,21 0 0,-22 0 16,1 0-16,0-21 0,-1 21 0,1 0 15,0 0-15,-1 0 16,1 0-16,-22-21 0,22 21 0,0 0 0,-1 0 15,1 0-15,-21 0 0,20 0 16,-20 0-16,20-21 0,-20 21 16,21 0-16,-22 0 0,1 0 0,-1 0 15,22 0-15,-22 0 0,1 0 16,-1 0-16,22 0 0,-22 0 0,1 0 16,-1 0-16,22 0 0,-21 0 0,-1 0 15,22 0-15,-22 0 0,1 0 16,20-21-16,-20 21 0,21 0 0,-22 0 15,22 0-15,-22 0 0,22 0 16,-22 0-16,22 0 0,-21 0 0,20 0 16,1 0-16,0 0 0,-22 0 15,22 0-15,-1 0 0,22 0 16,-21 0-16,0 0 0,-1 0 0,22 0 16,-21 0-16,21 0 0,-22 0 15,22 0-15,0 0 0,-21 0 0,20 0 16,-20 0-16,21 0 0,0 0 15,-22 0-15,22 0 0,-21 0 0,21 0 16,-22 0-16,22 0 0,-21 0 16,21 0-16,0 0 0,-1 0 0,1 0 15,0 0-15,0 0 0,0 0 16,0 0-16,21 21 0,-22-21 31,1 0 0,0 0-15,0 0 0,0 0-1,0 0-15,-1 0 16,1 0-16,0 0 0,0 0 31,0 0-31,0 0 16,21-21-1,0-1 1,0 1-16,0 0 16,0 0-16</inkml:trace>
  <inkml:trace contextRef="#ctx0" brushRef="#br0" timeOffset="30131.74">2392 13272 0,'0'0'0,"0"-22"0,0 1 16,0 0-1,-21 21 64,-1 0-64,1 0 63,21 21-62,0 0-16,0 1 16,0-1-16,0 0 15,0 0-15,0 0 16,0 0-16,0 1 0,0-1 0,0 0 15,0 0-15,0 0 0,0 0 16,0 22-16,0-22 0,0 0 0,0 0 16,0 22-16,0-22 0,0 0 15,0 0-15,0 21 0,0-20 0,0-1 16,0 0-16,21 0 0,-21 0 16,0 22-16,0-22 0,0 0 0,0 0 15,0 0-15,0 0 16,0 1-16,0-1 0,0 0 15,0 0-15,0 0 0,0 0 16,22 1 0,-22-1-16,0 0 15,0 0-15,0 0 16,0 0-16,0 1 16,0-1-16,0 0 0,0 0 15,0 0-15,0 0 16,0 1-16,0-1 15,0 0-15,0 0 16,0 0-16,0 0 16,0 1-16,0-1 15,0 0-15,0 0 16,0 0-16,0 0 16,0 1-16,0-1 15,0 0-15,0 0 16,0 0-16,0 0 15,0 1-15,-22-1 16,22 0-16,0 0 16,0 0-16,-21-21 15,21 21-15,0 1 16,0-1-16,0 0 16,0 0-16,0 0 15,-21-21-15,21 21 0,0 1 16,-21-1-1,21 0-15,0 0 16,0 0-16,0 0 16,0 1-16,0-1 15,0 0-15,0 0 16,-21 0-16,21 0 0,0 1 16,0-1-16,0 0 15,0 0-15,0 0 16,0 0-16,-21-21 15,21 22-15,0-1 16,0 0-16,0 0 16,0 0-1,-22-21-15,22 21 0,0 1 0,0-1 16,-21 0-16,21 0 16,0 0-16,0 0 15,0 1-15,0-1 16,0 0-16,0 0 0,0 0 15,0 0-15,0 1 16,0-1-16,0 0 16,0 0-1,0 0-15,0 0 16,0 1-16,-21-1 0,21 0 16,0 0-16,0 0 15,0 0 1,-21-21-1,0 0 1,0 0 0,-1-21-16</inkml:trace>
  <inkml:trace contextRef="#ctx0" brushRef="#br0" timeOffset="31179.92">3895 11494 0,'0'-22'0,"0"1"16,0 0-1,0 0-15,0 0 16,0 0-16,0-1 15,0 1-15,0 0 16,0 42 15,0 0-31,0 1 16,0 20-16,0-21 16,0 0-16,0 22 0,0-1 0,0-21 15,0 21-15,21 1 0,-21 20 16,0-20-16,0 20 0,0-21 0,0 22 15,0-1-15,0-20 0,0 20 0,0 1 16,21-22-16,-21 22 0,0-22 16,21 0-16,-21 1 0,0-1 0,0 0 15,0 1-15,0-1 0,21-21 16,-21 21-16,0 1 0,21-22 16,-21 21-16,0 1 0,0-22 0,0 21 15,0-21-15,22 0 0,-22 22 0,0-22 16,0 0-16,0 0 15,0 0-15,0-42 47,0 0-47,0 0 0,0-21 16,0 20-16,0 1 0,0-21 16,-22 0-16,22-1 0,-21 1 15</inkml:trace>
  <inkml:trace contextRef="#ctx0" brushRef="#br0" timeOffset="31932.47">3789 11430 0,'0'-21'0,"-21"21"32,21 21-32,-22-21 15,22 21-15,0 0 0,0 1 16,-21-1-16,0 21 0,21-21 0,-21 22 15,0-1-15,0-21 0,-1 21 0,22 1 16,-21-1-16,-21 0 0,21 1 16,0-1-16,-1-21 0,1 22 15,0-22-15,0 0 0,21 21 16,-21-21-16,21 1 0,-21-22 16,21-22 15,0 1-31,0 0 15,21 0-15,0 0 0,0-22 16,-21 22-16,21 0 0,0-21 0,22 21 16,-22-22-16,0 1 0,0 0 0,0 20 15,22-20-15,-22 0 0,0 21 16,0-22-16,0 1 0,1 21 0,-1-22 16,0 22-16,0 0 0,0 0 15,-21 0-15,21 0 16,1 21-16,-22-22 0,21 22 15,0 0 1,0 0-16,-21 22 16,21-1-16,0 0 0,1 0 0,-1 0 15,0 0-15,0 22 0,0-22 16,0 21-16,1-21 0,20 1 0,-21 20 16,0-21-16,22 0 0,-22 22 15,0-22-15,21 0 0,-21 21 16,1-21-16,-1 1 0,0-1 0,0 0 15,0 0-15,-21 0 0,21 0 0,1 1 16,-22-1 0,21-21-1,-21-21 1,-21-1 0,-1 1-16,22 0 0,-21 0 15</inkml:trace>
  <inkml:trace contextRef="#ctx0" brushRef="#br0" timeOffset="32868.01">1968 9017 0,'0'21'47,"0"0"-47,0 1 16,0 20-16,0-21 0,0 21 0,0 22 15,0-22-15,0 22 0,0-1 16,0 1-16,0-1 0,0 1 0,0 20 16,0-20-16,0-1 0,0 22 15,0-21-15,0 20 0,0-20 0,0-1 16,0 22-16,0-22 0,0 1 16,0-1-16,0 1 0,0-1 15,0 1-15,0-22 0,0 1 16,0-1-16,22 0 0,-22 1 0,0-1 15,0-21-15,0 21 0,0-20 0,0 20 16,21-21-16,-21 21 0,0-20 16,0-1-16,21 0 0,-21 21 0,0-21 15,0 1-15,0-1 16,0-42 15,0-1-31,0 1 16,0 0-16,0 0 0,0 0 15,0-22-15,42 22 0,-42 0 16,0-21-16,-21-1 0,21 1 0,0 0 16</inkml:trace>
  <inkml:trace contextRef="#ctx0" brushRef="#br0" timeOffset="33948.06">2138 9102 0,'0'0'0,"42"-21"15,-42-1-15,21 22 0,-21-21 16,21 21-16,1 0 16,-22-21-1,21 21 16,0 0-31,0 0 16,0 0-16,0-21 0,22 21 16,-22 0-16,21 0 0,1 0 0,-1 0 15,0-21-15,22 21 0,-1 0 16,1 0-16,-1-21 0,1 21 0,20 0 16,1-22-16,21 22 0,-21-21 15,20 21-15,1 0 0,0 0 0,0-21 16,0 21-16,0 0 0,-1 0 15,1-21-15,0 21 0,21 0 16,-21 0-16,21 0 0,-21 0 0,21-21 16,-21 21-16,21 0 0,-22 0 15,22 0-15,-21-21 0,21 21 0,-21 0 16,0 0-16,0-22 0,0 22 16,-22 0-16,1 0 0,-22-21 0,1 21 15,-1 0-15,1-21 0,-1 21 0,1 0 16,-22 0-16,1-21 0,-1 21 15,0-21-15,1 21 0,-1 0 0,-21 0 16,21-21-16,-20 21 0,-1 0 0,0 0 16,0 0-16,0 0 0,0 0 15,1 0 1,-1 0 0,0 0-1,-21 21-15,0 0 0,0 0 16,0 0-16,0 0 0,0 1 0,0-1 15,0 0-15,0 0 0,0 0 16,0 22-16,0-22 0,0 0 0,0 0 16,0 0-16,0 22 0,0-1 0,0-21 15,0 21-15,0-20 0,0 20 16,0 0-16,0 1 0,0-1 0,0 0 16,0 1-16,0-1 0,21 0 15,-21 1-15,0-1 0,21 21 16,-21-20-16,0-1 0,0 0 0,0 22 15,0-22-15,0 1 0,0-1 0,0 0 16,0 1-16,0 20 0,0-21 0,0 1 16,0 63-16,0-64 15,0 0-15,0 22 0,0-22 0,0 0 16,0 1-16,0-1 0,0 22 0,0-22 16,0-21-16,0 21 0,0 1 0,0-1 15,0-21-15,0 22 0,0-1 16,0-21-16,0 0 0,0 22 0,0-22 15,0 0-15,0 0 0,0 0 16,0 0-16,0 1 0,0-1 16,0-42 15,0-1-15,0 1-16,0 0 0,-21 0 15,21 0-15,-21 21 16</inkml:trace>
  <inkml:trace contextRef="#ctx0" brushRef="#br0" timeOffset="35448.19">2540 11282 0,'-21'21'0,"42"-42"0,-63 42 0,20 0 0,-20-21 15,21 0-15,0 21 0,0-21 16,-22 0-16,22 0 0,0 22 0,-21-22 15,20 0-15,1 0 0,0 0 16,0 0-16,0 0 0,0 0 31,-1 0-31,1 0 0,0 0 16,0 21-16,0-21 16,0 0-16,21 21 15,-22-21-15,1 0 16,0 0-1,21 21-15,21-21 47,0-21-31,1 21-16,-1 0 0,0 0 16,0-21-16,0 21 0,0 0 15,22-21-15,-22 21 0,21 0 16,1 0-16,-1 0 0,0-22 0,1 22 15,-1 0-15,0 0 0,1 0 16,-1 0-16,0 0 0,1 0 0,-22 0 16,21 0-16,0 0 0,1 0 15,-1 0-15,0 0 0,1 0 0,-1 0 16,0 0-16,22 0 0,-22 0 0,1 0 16,20 0-16,1 0 0,-1 0 15,-21 0-15,22 0 0,21 0 16,-22 0-16,1 0 0,-1 0 0,22-21 15,-22 21-15,1 0 0,-1 0 16,1-21-16,-1 21 0,1-21 0,-1 21 16,1 0-16,-1 0 0,1 0 15,-1 0-15,-20 0 0,20-21 0,1 21 16,-1 0-16,1 0 0,-22 0 0,21 0 16,-20-21-16,-1 21 0,22 0 15,-22 0-15,0 0 0,1 0 0,-1 0 16,-21-22-16,21 22 0,1 0 0,-1 0 15,0 0-15,-20 0 0,20-21 16,-21 0-16,21 21 0,-20 0 0,20 0 16,-21 0-16,0-21 0,22 21 0,-22 0 15,21 0-15,-21 0 0,22 0 16,-22 0-16,21 0 0,-21 0 16,22 0-16,-22 0 0,21-21 0,-21 21 15,22 0-15,-22 0 0,0 0 0,21 0 16,-21 0-16,1 0 0,-1 0 15,0 0-15,0 0 0,0 0 0,0 0 16,1 0-16,-1 0 0,21 0 0,-21 0 16,0 0-16,1 0 0,-1 0 0,0-21 15,42 21-15,-41 0 0,-1 0 16,0 0-16,0 0 0,0 0 16,0 0-16,1 0 0,-1 0 0,0 0 15,0 0-15,0 0 16,0 0-16,1 0 0,-1 0 15,0 0-15,0 0 0,0 0 16,0 0-16,1 0 0,-1 0 16,0 0-16,0 0 15,0 0-15,0 0 16,1 0-16,-1 0 0,0 0 16,0 0-1,-21-22-15,21 22 16,0 0-1,-42 0 64,0 0-79,0 0 0,0-21 15,0 21-15,-1 0 0,1-21 16</inkml:trace>
  <inkml:trace contextRef="#ctx0" brushRef="#br0" timeOffset="36085.35">4022 7832 0,'0'-21'0,"0"-1"0,0 1 16,0 0-16,0 0 15,0 0-15,0 0 16,0-1-16</inkml:trace>
  <inkml:trace contextRef="#ctx0" brushRef="#br0" timeOffset="36340.21">4022 7599 0,'0'21'32,"0"0"-32,0 0 0,0 85 15,21-63-15,-21 20 0,21-21 0,-21 22 16,0-22-16,0 22 0,0-1 16,21-20-16,-21 20 0,0 1 0,0-22 15,0 0-15,0 1 0,0-1 16,0 0-16,0 1 0,0-22 15,0 21-15,0-21 0,0 0 0,0 1 16,0-1-16,-21-42 63,21-1-63,-21 22 0,21-21 0,0 0 15,0 0-15,0 0 0,0 0 16,-21-22-16,21 22 0,0-21 0,0-1 15</inkml:trace>
  <inkml:trace contextRef="#ctx0" brushRef="#br0" timeOffset="36879.9">4043 7832 0,'0'0'0,"0"-43"16,0 22-16,-21 21 15,-1 0 1,22 21-16,-21-21 0,0 22 15,0-1-15,0 0 0,0 21 16,-1-21-16,1 22 0,0-1 0,0 0 16,0-20-16,0 20 0,-1 0 15,1 1-15,0-22 0,0 21 16,0-21-16,21 0 0,0 1 0,0-1 16,0 0-16,-21-21 0,21-21 46,21 0-46,-21-1 0,0 1 16,21 0-16,0 0 0,-21-21 0,21 20 16,0-20-16,-21 0 0,22-1 0,-1 22 15,0-21-15,-21 0 0,21-1 16,0 1-16,0 21 0,-21-22 16,22 22-16,-22 0 0,21 0 15,0 21-15,0 0 16,0 0-16,0 0 0,1 21 15,-22 0-15,21 0 0,0 1 16,0 20-16,0-21 0,22 21 0,-22 1 16,0-22-16,0 21 0,21 1 0,-20-22 15,20 21-15,-21-21 0,0 0 16,22 22-16,-22-22 0,0 0 16,0 0-16,0 0 0,0 1 15,1-22-15,-22 21 0,-22-21 47,1-21-47,0-1 16,0 1-16,0 0 0,0 0 0</inkml:trace>
  <inkml:trace contextRef="#ctx0" brushRef="#br0" timeOffset="37684.44">2265 6265 0,'0'0'0,"0"-21"0,0 0 16,0 0-16,-21 21 16,21-21-16,0 0 0,0-1 0,0 1 15,0 0-15,0-21 16,0 21-16,0-1 0,0 1 0,0 0 15,0 0-15,0 0 0,0 0 16,0-1-16,0 1 0,0 0 0,0 0 16,-22 0-16,22 0 15,0-1-15,-21 22 16,0 0 0,21 22-1,0-1 1,0 21-16,0 0 0,0 1 0,0 20 15,0 1-15,0-1 0,0 22 16,0-22-16,0 22 0,0 0 0,0-1 16,0 1-16,0-21 0,0-1 15,0 22-15,0-22 0,0 1 16,0-22-16,0 22 0,0-1 16,0-21-16,0 22 0,0-22 0,0 1 15,0-1-15,0-21 0,21 21 16,-21-20-16,0-1 0,21 0 0,-21 0 15,0 0 1,0-42 0,0 0-1,0 0-15,0 0 0,0-22 16,0 22-16,0-21 0,0-1 0,0 1 16,-21-21-16,21 20 0,-21 1 15</inkml:trace>
  <inkml:trace contextRef="#ctx0" brushRef="#br0" timeOffset="39456.71">2159 5863 0,'0'0'15,"21"-42"1,0 21 0,0 21-16,1 0 0,-1 0 0,0-21 15,0 21-15,21 0 0,-20 0 16,20-22-16,21 22 0,-20 0 0,-1-21 16,22 21-16,-1 0 0,1-21 15,-1 0-15,1 21 0,20-21 0,-20 0 16,20 21-16,22-22 0,0 1 15,0 21-15,0-21 0,0 0 0,-1 0 16,22 0-16,-21 21 0,21-22 0,-21 1 16,21 21-16,0-21 15,21 21-15,-21 0 0,-21-21 0,21 21 16,0 0-16,-21-21 0,21 21 16,-21 0-16,0 0 0,-1-21 0,1 21 15,0-22-15,-21 22 0,-1 0 0,-20 0 16,21-21-16,-22 21 0,1 0 15,-1 0-15,1 0 0,-1 0 0,1 0 16,-22 0-16,21 0 0,-20 0 0,-1 0 16,0 0-16,-20 0 0,20 0 15,-21 0-15,0 0 0,0 0 0,1 0 16,-1 0-16,0 0 16,0 0-1,-21 21 1,0 1-16,0-1 15,0 0-15,0 0 0,0 0 16,0 0-16,0 1 0,0 20 0,0-21 16,0 21-16,0 1 0,0-22 15,0 21-15,0 1 0,0-1 0,0 0 16,0 1-16,0-1 0,0 0 0,0 1 16,0-22-16,0 21 0,0 0 15,0 1-15,0-1 0,0 0 0,0 1 16,0-1-16,0 0 0,0 1 0,0-1 15,0 0-15,0 1 16,0-22-16,0 21 0,0 1 0,0-22 16,0 21-16,0-21 0,0 0 0,0 1 15,0 20-15,0-21 0,0 0 16,-21 0-16,21 1 0,-21-1 0,0 0 16,-1 0-16,22 0 0,-21-21 15,21 21-15,-21 1 0,0-22 16,21 21-16,-21-21 0,0 0 15,-1 21-15,1-21 0,0 0 16,0 21-16,0-21 0,0 0 0,-1 21 16,1-21-16,0 0 15,-21 0-15,21 0 0,-1 21 16,1-21-16,-21 0 0,21 0 0,0 22 16,-22-22-16,22 0 0,-21 0 15,21 21-15,-22-21 0,1 0 0,21 0 16,-22 21-16,1-21 0,0 0 0,-1 0 15,1 21-15,-21-21 0,20 0 16,1 0-16,0 21 0,-22-21 0,22 0 16,-1 0-16,1 21 0,0-21 0,-1 0 15,1 22-15,0-22 0,-1 0 0,1 0 16,0 21-16,-1-21 0,1 0 16,0 0-16,21 0 0,-22 21 15,1-21-15,0 0 0,-1 0 0,-20 0 16,20 21-16,1-21 0,0 0 15,-1 0-15,22 0 0,-21 21 0,0-21 16,-1 0-16,1 0 0,0 0 0,20 21 16,-20-21-16,0 0 0,-1 0 15,1 22-15,0-22 0,-1 0 0,1 0 16,0 21-16,-1-21 0,1 0 0,0 0 16,-1 21-16,1-21 0,0 0 15,-1 0-15,22 21 0,-21-21 16,0 0-16,-1 0 0,22 21 0,-21-21 15,-1 0-15,1 0 0,21 21 16,-21-21-16,-1 0 0,1 0 0,21 22 16,-22-22-16,1 0 0,0 0 0,21 21 15,-22-21-15,22 0 0,-21 0 16,21 21-16,-1-21 0,1 0 0,-21 0 16,21 0-16,0 0 0,-1 21 15,1-21-15,0 0 0,0 0 0,0 0 16,0 0-16,-1 0 0,1 0 0,-21 0 15,21 0-15,0 21 0,-1-21 16,-20 0-16,21 0 0,0 0 0,0 0 16,-1 0-16,1 0 0,0 0 15,0 0-15,0 0 0,0 0 16,-1 0-16,1 0 16,0 0-16,0 0 15,0 0-15,0 0 0,-1 0 16,1 0-16,0 0 0,0 0 15,0 0-15,0 0 16,-1 0 0,1 0-1,21-21 95,0 0-63,21 21-32,1 0 1,-22-21-16,21 21 47,0 0-16,0 0 0,0 0-31,0 0 16,1 0-16</inkml:trace>
  <inkml:trace contextRef="#ctx0" brushRef="#br0" timeOffset="43868.52">6456 14711 0,'-21'0'0,"21"21"31,-22-21-31,1 0 16,0 0-16,0 0 15,21 21 1,-21-21-16,0 0 31,21 21-15,0 1 15,21-1 0,-21 0-15,21-21-16,0 0 15,-21 21-15,21-21 0,0 21 16,1-21-16,-1 0 16,0 21-1,0-21-15,0 0 0,0 0 16,1 0-16,-1 0 0,0 0 16,0 0-16,0 0 0,0 0 15,1 0-15,-1 0 0,0 0 0,21 0 16,-21 0-16,1 0 0,20 0 15,-21 0-15,0 0 0,22 0 0,-22 0 16,0 0-16,21 0 0,-21 0 0,22 0 16,-22-21-16,0 21 0,21 0 15,1-21-15,-22 0 0,21 21 16,-21 0-16,22-21 0,-1 21 0,0-21 16,1 21-16,-1-22 0,0 22 15,1-21-15,-1 21 0,0-21 0,1 21 16,-1-21-16,0 21 0,1-21 0,-1 0 15,0 21-15,1-22 0,-1 22 16,0-21-16,1 21 0,-22-21 0,21 0 16,1 21-16,-1-21 0,-21 0 15,21-1-15,1 22 0,-1-21 0,-21 0 16,22 0-16,-1 0 0,0 0 16,1-1-16,-22 1 0,21 21 0,0-21 15,1 0-15,-22 0 0,21 0 16,-21-1-16,22 22 0,-22-21 0,0 0 15,21 0-15,-20 21 0,-1-21 16,0 0-16,0-1 0,21 1 0,-20 0 16,-1 0-16,0 0 0,21 0 0,-21-1 15,1 1-15,-1 0 0,0 0 16,0 0-16,0 0 0,0-1 0,1 1 16,-22 0-16,21 0 0,0 0 0,-21 0 15,21-1-15,0 1 16,-21 0-16,21 0 0,-21 0 0,22 0 15,-22-1-15,21 1 0,-21 0 0,21 0 16,0 0-16,-21 0 0,0-1 16,21 1-16,0 0 0,-21 0 0,0 0 15,22 0-15,-1-1 0,0 1 16,-21 0-16,21 0 0,0 0 16,-21 0-16,0-1 0,21 1 0,1 0 15,-1 0-15,-21 0 16,0 0-16,0-1 0,21 1 0,-21 0 15,21 0-15,-21 0 0,21 0 0,-21-1 16,0-20-16,0 21 16,21 0-16,-21 0 0,22-1 0,-22-20 15,0 21-15,0 0 0,21-22 0,-21 22 16,21 0-16,-21-21 0,0 21 16,0-1-16,0-20 0,21 21 0,-21 0 15,21-22-15,-21 22 0,0-21 0,0 21 16,0-22-16,0 22 0,0 0 15,0-21-15,0 21 0,0-22 0,0 22 16,0 0-16,0-21 0,0 20 0,0 1 16,0-21-16,0 21 0,-21 0 15,0-22-15,0 22 0,21 0 0,-21 0 16,21 0-16,-22-22 0,22 22 16,0 0-16,-21 0 0,0 0 15,21-1-15,-21 1 0,0 0 0,21 0 16,0 0-16,-21 0 0,-1-22 0,22 22 15,-21 0-15,0 0 0,21 0 16,0-1-16,-21 1 0,0 0 0,21 0 16,0 0-16,-21 0 0,21-1 0,-22 1 15,22 0-15,-21 0 0,21 0 16,0 0-16,-21-1 0,0 22 0,21-21 16,-21 0-16,21 0 0,-21 0 15,21 0-15,-22 21 0,1-22 0,0 1 16,21 0-16,-21 21 0,0-21 15,21 0-15,-21 21 0,-1-21 0,22-1 16,-21 22-16,0-21 0,21 0 16,-21 21-16,21-21 0,-21 0 0,0 21 15,-1-21-15,22-1 0,-21 22 0,0-21 16,0 0-16,0 21 0,0-21 16,21 0-16,-22 21 0,-20-21 0,21-1 15,0 22-15,0-21 0,-1 0 0,1 21 16,-21-21-16,21 0 0,0 21 15,-1-21-15,1 21 0,0-22 0,0 1 16,0 21-16,0-21 0,-1 0 16,1 21-16,0-21 0,0 21 15,0-21-15,0 21 0,-1 0 0,1 0 16,0-22-16,0 22 16,0 0-16,0-21 0,-1 21 15,1 0-15,0 0 16,0 0-16,0-21 15,0 21-15,-1 0 0,1 0 16,0 0-16,0 0 0,0 0 16,0 0-16,-1 0 0,1 0 15,-21 0-15,21 0 0,0 0 0,-1 0 16,1 0-16,0 0 0,0 0 16,0 0-16,0 0 0,-1 0 15,1 0-15,0 0 0,0 0 0,0 0 16,0 0-16,-1 0 0,1 0 15,0 0-15,0 0 0,0 0 16,0 0-16,-1 0 0,1 0 16,0 0-16,0 0 0,0 0 15,0 0-15,-1 0 0,1 0 16,0 0-16,0 0 16,0 0-16,0 0 0,-1 0 15,1 0-15,21 21 16,-21-21-1,0 0-15,21 21 16,-21-21-16,0 0 0,21 22 16,-22-22-1,1 0-15,0 0 16,21 21-16,-21-21 0,0 0 16,0 0-16,-1 0 15,1 0-15,0 21 16,21-42 93,0 0-93,21-1-16,0 1 15,1 21-15,-22-21 16,0 0-16,21 21 0,0-21 0,0 21 16,-21-21-16,21-1 0,0 22 0,-21-21 15,22 0-15,-1 21 0,0-21 16,0 0-16,0 21 0,-21-21 0,21 21 16,1-22-16,-1 1 0,0 21 15,0-21-15,0 21 0,0-21 16,1 21-16,-1 0 0,-21-21 0,21 21 15,0 0-15,0-21 0,0 21 16,1-22-16,-1 22 16,-21-21-16,21 21 15,-42 21 95,0-21-110,-1 22 0,-20-1 0,21-21 15,0 21-15,-22 0 0,1 0 0,21 0 16,-21 1-16,-1-1 0,22 0 16,-21 0-16,-1 0 0,22 0 15,-21 1-15,21-1 0,0 0 0,-1 0 16,-20 0-16,21 0 0,21 1 0,-21-22 15,0 21-15,-1 0 0,22 0 16,-21-21-16,0 0 0,0 21 16,21 0 46,0 1-31,21-22-15,-21 21-16,21 0 0,0-21 16,1 21-16,-1-21 0,-21 21 15,21-21-15,21 21 0,-21 1 0,1-22 16,-1 21-16,0 0 0,21 0 16,-21 0-16,22-21 0,-22 21 0,0 1 15,21-1-15,-20-21 0,-1 21 16,21 0-16,-21-21 0,0 21 0,1 0 15,-1-21-15,0 22 0,0-22 16,0 21-16,0-21 0,1 0 0,-1 21 16,0-21-16,0 21 15,0-21 1,0 0 15,-21-21 0,0 0-15,0 0-16</inkml:trace>
  <inkml:trace contextRef="#ctx0" brushRef="#br0" timeOffset="47548.7">7218 9779 0,'-21'0'16,"-1"0"0,1 0-1,0 0 1,42 0 124,0 0-140,1 0 16,-1 0 0,0 0-16,0 0 15,0 0-15,0 0 0,1 0 16,-1 0-16,0 0 0,0 0 16,0 0-16,0 0 15,1 0-15,-1 0 0,0 0 0,0 0 16,0-21-16,0 21 0,1-21 0,-1 21 15,21 0-15,-21-21 0,0 21 16,22 0-16,-22-22 0,0 22 0,21 0 16,-20-21-16,20 0 0,-21 21 0,21-21 15,-20 21-15,-1-21 0,21 21 16,-21-21-16,22 21 0,-22-22 0,0 22 16,0-21-16,21 0 0,-20 21 15,-1-21-15,0 21 0,0-21 16,0 21-16,0-21 0,22 21 0,-22-22 15,0 22-15,0 0 0,0-21 0,1 21 16,-1-21-16,21 21 0,-21 0 0,0-21 16,1 0-16,20 21 0,-21-21 15,0 21-15,0 0 0,22-22 0,-22 22 16,0-21-16,21 21 0,-20-21 0,20 21 16,-21-21-16,0 21 15,0-21-15,22 21 0,-22-21 0,0 21 0,0-22 16,0 1-16,1 0 0,-1 21 15,0-21-15,0 0 16,-21 0-16,21 21 0,0-22 0,-21 1 16,22 0-16,-1 0 0,-21 0 0,21 21 15,-21-21-15,21-1 0,0 1 16,-21 0-16,0 0 0,21 21 0,1-21 16,-22 0-16,21-1 0,0 1 0,0 0 15,0 0-15,-21 0 16,0 0-16,21 21 0,1-22 0,-22 1 15,21 0-15,-21 0 0,21 0 0,0 21 16,-21-21-16,0-1 0,21 1 16,0 0-16,-21 0 0,0 0 0,22 0 15,-22-1-15,21 1 16,-21 0-16,0 0 0,0 0 16,21 0-16,-21-1 0,21 1 15,0 0-15,-21 0 0,21 0 0,-21 0 16,0-1-16,22 1 0,-1 0 0,-21 0 15,21 0-15,-21 0 0,0-1 16,0 1-16,0 0 0,0 0 0,0 0 16,0 0-16,0-1 0,0 1 15,0 0-15,0 0 16,0 0-16,0 0 0,0-1 16,0 1-16,0 0 0,0 0 15,0 0 1,0 0-16,0-1 0,0 1 15,0 0-15,0 0 0,-21 0 16,21 0-16,0-1 16,-21 1-16,21 0 0,0 0 15,0 0-15,0 0 0,0-1 0,0-20 16,0 21-16,0 0 0,-22 0 16,22-22-16,0 22 0,-21 0 0,21-21 15,0 20-15,0 1 0,0 0 16,-21-21-16,21 21 0,-21-1 0,21 1 15,-21-21-15,21 21 0,0 0 16,0-1-16,-21 1 0,21 0 0,-22-21 16,22 21-16,-21-1 0,21 1 15,0 0-15,0 0 0,-21-21 0,21 20 16,-21 1-16,21 0 0,-21 0 0,21-21 16,0 20-16,0 1 0,-21 0 15,-1 0-15,22 0 0,-21 0 0,21-1 16,0 1-16,-21 0 0,0 0 15,0 0-15,0 0 16,-1 21-16,22-22 0,-21 22 0,0-21 16,0 21-16,21-21 0,-21 21 15,0 0-15,-1-21 0,1 21 16,0-21-16,0 21 0,0 0 16,0 0-16,21-21 0,-22 21 15,1-22-15,0 22 0,0 0 0,0 0 16,0-21-16,-1 21 0,1 0 0,0 0 15,0-21-15,0 21 0,0 0 16,-1 0-16,1 0 0,0 0 0,0 0 16,0-21-16,0 21 0,-1 0 15,1 0-15,0 0 0,0 0 16,0 0-16,0 0 0,-1 0 16,1 0-16,0 0 0,0 0 15,0 0-15,0 0 0,-1 0 16,1 0-16,0 0 0,0 0 15,0 0-15,0 0 16,-1 0-16,1 0 0,0 0 16,0 0-16,0 0 0,0 0 15,-1 0-15,1 0 16,0 0-16,0 0 0,0 0 0,0 0 16,-22 0-16,22 0 0,0 0 15,0 0-15,0 0 0,-1 0 0,1 21 16,0-21-16,0 0 0,0 0 15,0 0 1,-1 0-16,1 0 16,0 0-16,21 21 15,-21-21-15,0 0 0,0 0 16,-1 0-16,1 21 0,0-21 16,0 0-16,0 0 0,0 0 15,21 22-15,-22-22 0,1 0 0,0 0 16,0 0-1,0 0-15,0 0 16,21 21 0,-22-21-16,1 0 0,0 0 15,21 21-15,-21-21 16,0 0 0,21 21-1,-21-21 32,-1 0 0,22 21-31,-21-21-16,0 0 15,0 21 1,21-42 62,21 0-62,0 21-16,-21-21 0,21 0 0,1 21 15,-1-21-15,0-1 16,21 1-16,-21 21 0,1-21 0,20 0 0,-21 0 15,21 0-15,-20-1 16,20 1-16,-21 0 0,21 21 0,-20-21 16,20 0-16,-21 0 0,21-1 0,-20 1 15,-1 21-15,0-21 0,21 0 16,-21 21-16,1-21 0,-1 21 16,-21-21-16,21 21 0,-42 0 109,0 0-93,-1 21-16,1-21 0,0 21 0,-21 0 15,21-21-15,-22 21 0,22 0 0,-21-21 16,21 22-16,-22-1 0,22 0 15,-21 0-15,-1-21 0,22 21 0,0 0 16,-21 1-16,21-1 0,-1-21 16,1 21-16,0 0 0,21 0 15,-21 0-15,0-21 16,21 22-16,0-1 16,21 0 124,0-21-140,0 21 16,0-21-16,1 0 0,-1 21 15,0-21-15,0 21 16,21 1-16,-20-22 0,-1 21 0,0 0 16,21 0-16,-21-21 0,1 21 15,-1 0-15,0 1 0,0-1 0,0-21 16,0 21-16,1 0 0,-1-21 0,-21 21 16,21-21-1,-21 21-15,21-21 16,-21 22 31,21-1-32,0 0 1,1 0-16,-22 0 16</inkml:trace>
  <inkml:trace contextRef="#ctx0" brushRef="#br1" timeOffset="55828.18">3175 13928 0,'0'-21'15,"0"-1"1,0 1-16,0 0 16,0 0-16,0 0 15,0 0 1,21 21-16,-21-22 16,0 1-1,-21 21 1,0 0-16,21-21 0,-21 21 15,-1 0-15,1 0 0,0 0 0,-21 21 16,21 0-16,-1-21 0,1 22 16,-21-1-16,21 0 0,0 0 0,-1 0 15,-20 22-15,21-22 0,0 0 16,21 21-16,0 1 0,-21-22 0,21 21 16,0-21-16,0 22 0,0-1 15,0 0-15,0 1 0,0-1 16,0-21-16,0 21 0,21 1 15,-21-1-15,21-21 0,0 22 0,0-22 16,0 0-16,1 0 0,-1 0 16,0 0-16,21-21 0,-21 0 0,1 22 15,-1-22-15,0 0 0,21 0 16,-21 0-16,1 0 0,-1-22 0,0 1 16,21 0-16,-21 0 0,1 0 15,20 0-15,-21-22 0,0 1 0,22 0 16,-22-1-16</inkml:trace>
  <inkml:trace contextRef="#ctx0" brushRef="#br1" timeOffset="56400.86">3556 13631 0,'0'-21'16,"0"42"-16,0-63 0,-21 42 0,0 0 15,21 21 1,0 0-16,0 22 15,0-22-15,0 21 0,0-21 16,0 22-16,0-1 0,0 0 16,0 1-16,0-1 0,0 0 0,0 1 15,0-22-15,0 21 0,0 1 16,0-1-16,0 0 0,0-21 0,0 22 16,0-22-16,0 0 0,0 21 15,0-20-15,0-1 0,0 0 16,0 0-16,-22-21 0,1-21 31,21 0-15,0 0-16,0-1 0,0 1 15,0 0-15,0-21 0,0 21 0,0-1 16,21-20-16,1 21 0,-1 0 16,0-22-16,0 22 0,0 0 15,0 0-15,1 0 0,-1 0 0,21 21 16,-21-22-16,0 1 0,1 21 15,20 0-15,-21 0 0,0 0 0,0 0 16,1 21-16,-1 1 0,0-1 16,-21 0-16,21 21 0,-21-21 15,0 1-15,0-1 0,0 21 0,0-21 16,0 22-16,0-22 0,0 21 0,0-21 16,-21 22-16,21-22 0,0 0 15,-21 0-15,21 0 0,0 0 0,0 1 16,0-44 31,0 1-47,0 0 15,0-21-15,0 21 0,21-1 16</inkml:trace>
  <inkml:trace contextRef="#ctx0" brushRef="#br1" timeOffset="56675.69">4276 14034 0,'0'21'16,"0"0"0,0 0-16,0 0 0,0 0 15,0 1-15,-22-1 0,22 0 16,0 0-16,0 0 0,0 0 0,-21 1 15,21-1-15,0 0 0,0 0 0,0 0 16,0 0-16,0 1 0,0-1 16,0-42 15,0-1-15,0 1-16,0 0 0</inkml:trace>
  <inkml:trace contextRef="#ctx0" brushRef="#br1" timeOffset="57076.46">4170 13822 0,'0'0'0,"-21"0"15,21 21-15,-22 0 0,22 0 0,-21 1 16,21-1-16,0 0 15,21-21 1,1 0 0,-1 0-16,0 0 0,0 0 15,0-21-15,-21 0 16,0-1-16,21 22 0,-21-21 16,0 0-16,0 0 0,0 0 15,0 0-15,-21-1 16,0 1-16,0 21 0,0 0 15,0 0 1,-1 0-16,1 0 16,21 21-16,-21 1 0,21-1 15,-21 0-15,21 0 16,0 0-16,0 0 0,0 1 16,0-1-16,21-21 15,0 0-15,0 0 16,1 0-16</inkml:trace>
  <inkml:trace contextRef="#ctx0" brushRef="#br1" timeOffset="57416.19">4678 13631 0,'0'22'16,"-21"-22"-16,21 21 16,0 0-16,-22 21 0,22-21 15,0 1-15,-21 20 0,21 0 0,0-21 16,0 22-16,0-1 0,0 0 0,0-20 16,-21 20-16,21 0 0,0-21 15,-21 22-15,21-22 0,-21 21 0,21-21 16,0 22-16,0-22 0,0 0 15,0 0-15,-21 0 0,21 1 16,0-1 0,0-42 15,0-1-31,0 1 16</inkml:trace>
  <inkml:trace contextRef="#ctx0" brushRef="#br1" timeOffset="58120.79">5270 14161 0,'0'-22'16,"0"1"-16,0 0 0,-21 21 0,0-21 16,0 21-16,0-21 15,0 21-15,-1 0 16,1 0-16,0 0 0,0 0 16,0 0-16,0 21 15,21 0-15,-22-21 0,1 21 0,0 0 16,21 1-16,0-1 0,0 21 0,-21-21 15,21 0-15,-21 22 0,21-22 16,0 0-16,0 0 0,0 22 0,0-22 16,0 0-16,0 0 15,0 0-15,21-21 0,0 0 16,0 0-16,0 0 0,1 0 16,-1 0-16,0-21 15,0 0-15,0 0 0,0 0 16,1-1-16,-1 1 0,0-21 15,0 21-15,-21 0 0,21-22 0,0 22 16,1-21-16,-1-1 0,-21 1 16,21 21-16,0-21 0,-21-1 0,0 1 15,21 0-15,-21-1 0,21 1 0,-21 21 16,0-22-16,0 22 0,0 0 16,0 0-16,0 0 0,0 0 0,0 42 31,-21 21-16,21-21-15,0 22 0,-21-1 0,21 0 16,0 1-16,0-1 0,0 0 16,0 22-16,0-22 0,0-21 15,0 22-15,0-1 0,0 0 0,0 1 16,21-22-16,0 0 0,-21 21 16,22-21-16,-1 1 0,0-22 0,0 21 15,0 0-15,22-21 0,-22 0 0,21 0 16,-21 0-16,22 0 0,-1 0 0,-21-21 15,21 0-15,1-1 0,-22 1 16,21-21-16,-21 21 0,22 0 0,-22-22 16</inkml:trace>
  <inkml:trace contextRef="#ctx0" brushRef="#br1" timeOffset="59352.66">2667 9504 0,'0'0'0,"0"-21"0,0 0 32,0-1-17,-21 22 1,0 22 0,21-1-1,0 0-15,-22 0 0,22 0 0,0 22 16,0-1-16,0-21 0,0 43 15,-21-22-15,21 0 0,-21 1 0,21-1 16,-21 0-16,21 1 0,-21 20 16,0-21-16,21 1 0,-22-22 0,22 21 15,-21 1-15,21-1 0,-21-21 0,21 21 16,0-20-16,0-1 0,0 0 16,0 0-16,-21-21 31,21-21-16,0 0-15,0 0 16</inkml:trace>
  <inkml:trace contextRef="#ctx0" brushRef="#br1" timeOffset="59734.44">2180 9716 0,'0'0'0,"-21"0"0,0-64 16,0 43-16,21 0 16,0-22-16,0 22 0,0 0 0,0 0 15,0 0-15,21 0 0,21 21 16,-21-22-16,22 1 0,-1 0 16,0 21-16,22-21 0,-22 0 0,22 21 15,-1 0-15,1 0 0,-22 0 16,21 0-16,1 0 0,-22 0 0,1 21 15,-1 0-15,-21 21 0,0-20 0,0 20 16,-21 0-16,0 1 0,0-1 16,0 0-16,-21 1 0,0-1 0,0 0 15,-21-21-15,20 22 0,1-22 16,0 21-16,0-21 0,-21 1 0,20-1 16,1 0-16,0-21 0,0 21 0,0-21 15,0 0 1</inkml:trace>
  <inkml:trace contextRef="#ctx0" brushRef="#br1" timeOffset="60404.38">3514 10075 0,'0'0'0,"0"-21"0,0 0 0,0 0 16,0 0-16,0 0 0,0-1 15,0 1-15,0 0 0,-22 0 0,1 21 16,0-21-16,-21 0 0,21-1 0,-1 22 16,-20 0-16,21 0 0,0 0 15,-22 0-15,22 0 0,-21 22 16,21-1-16,-22 0 0,22 0 0,0 0 16,0 0-16,0 22 0,0-22 15,21 0-15,0 21 0,0-20 0,0 20 16,0-21-16,0 0 0,0 22 0,0-22 15,0 0-15,0 0 0,0 0 16,0 0-16,21 1 0,0-22 16,0 0-16,0 0 0,0 0 15,1-22-15,-1 1 16,0 21-16,0-21 0,21 0 0,-20 0 16,-1 0-16,0-1 0,0 1 15,0 0-15,0 0 0,1 0 16,-1 0-16,0-1 0,-21-20 0,0 21 15,0 0-15,0 0 0,0-1 0,0 1 16,0 0-16,0 42 31,0 0-15,0 1-16,0-1 0,0 0 16,0 0-16,0 0 0,0 22 0,0-22 15,21 0-15,-21 0 0,0 0 0,0 0 16,0 1-16,21-1 0,-21 0 15,0 0-15,0 0 16,21-21 0,1 0-16,-1 0 0,0-21 15,0 0 1,0 21-16</inkml:trace>
  <inkml:trace contextRef="#ctx0" brushRef="#br1" timeOffset="60874.11">3810 10012 0,'0'0'0,"-21"0"0,21-21 0,0 0 16,0-1-1,0 1-15,21 21 16,0 0-16,-21-21 0,21 21 15,0 0-15,1 0 0,-1 0 0,0 0 16,0 0-16,0 0 0,0 0 16,1 21-16,-1-21 0,-21 21 0,21 1 15,0-1-15,-21 0 0,0 0 16,0 0-16,0 0 0,0 1 16,0-1-16,0 0 15,0 0-15,0 0 0,-21-21 0,0 21 16,0-21-16,21 22 0,-22-22 31,22-22-15,0 1-16,0 0 15,0 0-15,0 0 16,0 0-16,22-1 0,-22 1 0,21 0 16,-21 0-16,21 0 0,0 0 15,0-1-15,-21 1 0,21 21 16,-21-21-16,22 21 0,-22-21 15,21 21-15,0 0 0,-21-21 16,21 0-16,0 21 0,0 0 16</inkml:trace>
  <inkml:trace contextRef="#ctx0" brushRef="#br1" timeOffset="61307.86">4551 10139 0,'21'0'16,"0"0"-16,0 0 16,0 0-16,-21-21 0,22 21 15,-22-21-15,21-1 0,0 22 0,0-21 16,-21 0-16,21 0 0,-21 0 15,21 21-15,-21-21 0,0-1 0,0 1 16,0 0-16,0 0 0,0 0 16,-21 21-16,0 0 0,0 0 15,0 0-15,0 0 0,-1 0 0,1 21 16,0-21-16,0 21 0,0 0 16,0 0-16,-1 1 0,1-1 0,0 0 15,21 0-15,0 0 0,0 0 16,0 22-16,0-22 0,0 0 0,0 0 15,0 0-15,0 1 0,0-1 0,0 0 16,21 0-16,0 0 16,1-21-16,-1 0 0,0 0 15,0 0-15,0 0 0,0 0 16,1 0-16,-1 0 0,0 0 0,0-21 16,0 21-16,0-21 0,1 0 15</inkml:trace>
  <inkml:trace contextRef="#ctx0" brushRef="#br1" timeOffset="61876.47">5080 9864 0,'0'0'0,"-21"0"16,0 21-1,21 0 1,0 0-16,0 0 0,0 1 15,0-1-15,0 0 0,0 0 0,0 0 16,0 0-16,0 1 0,0-1 16,0 0-16,0 0 15,0 0-15,0 0 0,-22 1 16,22-1-16,0 0 16,0 0-16,-21-21 15,21-21 16,0 0-31,0 0 16,0-1-16,0 1 0,0 0 16,0 0-16,0 0 15,0-22-15,21 22 0,-21 0 0,22 0 16,-1 0-16,0 0 0,0-22 0,0 22 16,0 21-16,-21-21 15,43 0-15,-1 21 0,0 0 16,-20 0-16,-1 0 15,0 0-15,0 21 0,0 0 0,-21 0 16,0 0-16,0 1 0,21-1 16,-21 0-16,0 0 0,0 0 15,0 0-15,0 1 0,0-1 0,0 0 16,0 0-16,0 0 0,-21-21 16,21 21-16,0 1 15,0-44 32,0 1-31,21 21-16,1-21 0</inkml:trace>
  <inkml:trace contextRef="#ctx0" brushRef="#br1" timeOffset="62228.48">5715 9525 0,'-21'0'0,"0"0"16,21 21-1,-22 0-15,22 1 16,0-1-16,0 0 0,0 0 16,0 21-16,-21-20 0,21 20 0,0-21 15,0 21-15,0-20 0,0-1 0,0 21 16,0-21-16,0 22 0,0-22 15,-21 0-15,21 21 0,-21-21 0,21 1 16,-21-1-16,21 0 0,0 0 0,0 0 16,0 0-16,0 1 0,0-1 0,0 0 15,0 0 1,21-21 15,0 0-31,0-21 16,-21 0-16,21 21 0,1-21 0,-22-1 15,21 22-15,0-21 0,0 0 16</inkml:trace>
  <inkml:trace contextRef="#ctx0" brushRef="#br1" timeOffset="62540.82">5546 9864 0,'-22'0'16,"44"0"-16,-44-21 16,44 21-1,-1 0-15,0 0 16,0-22-16,0 22 0,0 0 0,1 0 16,-1-21-16,0 21 0,0-21 0,0 21 15,0 0-15,1 0 0,-1-21 0,0 21 16,0 0-1,0 0 1,-21-21-16,-21 21 47</inkml:trace>
  <inkml:trace contextRef="#ctx0" brushRef="#br1" timeOffset="64603.88">3069 6202 0,'0'-21'0,"0"0"16,0-1-16,0 1 16,0 0-16,0 0 15,-21 21 17,0 0-32,21 21 0,0 0 15,-21 0-15,-1 22 0,22-1 0,-21 0 16,21 22-16,0-1 0,0-20 15,0 20-15,0 1 0,0-1 0,-21 1 16,21-22-16,0 0 0,-21 1 16,21-1-16,0 0 0,0-20 15,0-1-15,0 0 0,0 0 16,0 0-16,0-42 47,0 0-47,0 0 0,0 0 15,0-1-15,0-20 0,0 21 16</inkml:trace>
  <inkml:trace contextRef="#ctx0" brushRef="#br1" timeOffset="64985.21">2773 6138 0,'0'0'0,"0"-21"16,0 0-16,0 0 16,21 21-16,0-21 0,0 0 15,0-1-15,1 1 0,-1 21 0,21-21 16,-21 0-16,22 0 0,-22 21 16,21-21-16,-21 21 0,22 0 0,-1 0 15,-21 0-15,21 21 0,-20 0 16,20 0-16,-21 21 0,-21 1 15,0-1-15,0 0 0,0 1 0,-21-1 16,0 0-16,0 1 0,-1-1 16,-20 0-16,21 1 0,0-1 0,-22 0 15,22-20-15,0-1 0,-21 0 16,21 0-16,-1 0 0,22 0 0,-21-21 16,0 0-16,42-21 46,0 21-46,1-21 0,-1 21 16,0-21-16</inkml:trace>
  <inkml:trace contextRef="#ctx0" brushRef="#br1" timeOffset="66945.09">3789 6604 0,'0'0'16,"21"0"-16,-21-21 15,21 0-15,-21 0 16,0-1-16,0 1 0,0 0 16,0 0-16,0 0 0,-21 0 15,0-1-15,0 1 0,-1 0 16,1 0-16,0 21 0,0 0 15,0 0-15,0 0 0,-1 0 16,1 0-16,0 21 0,0 0 0,21 0 16,-21 22-16,0-22 0,-1 21 15,22 1-15,-21-1 0,21-21 0,0 21 16,0 1-16,0-22 0,0 21 0,0-21 16,0 1-16,0-1 0,0 0 15,21-21-15,1 21 0,-1-21 0,0 0 16,0 0-1,0 0-15,0 0 0,1 0 0,20-21 16,-21 0-16,0 21 0,0-21 0,1-1 16,-1 1-16,0 0 0,0 0 15,0 0-15,0 0 0,1-1 0,-22-20 16,0 21-16,0 0 0,0-22 16,0 22-16,0 0 0,0 0 0,0 0 15,0 42 16,0 0-31,0 0 0,0 0 0,0 22 16,0-22-16,0 21 0,0-21 16,0 1-16,0 20 0,0-21 15,0 0-15,0 0 0,0 1 0,0-1 16,0 0-16,0 0 0,21-21 16,0 21-16,0-21 15,0 0-15,0 0 16,1 0-16,-22-21 0,21 0 15,0 21-15,0-21 0,0 0 0,0-1 16,-21 1-16,22 0 0,-1-21 16,0 21-16,-21-1 0,21-20 15,0 0-15,-21 21 0,21-22 0,-21 1 16,22 21-16,-22-22 0,0 22 0,0 0 16,-22 21 15,22 21-31,-21 0 15,21 1-15,0-1 16,0 0-16,0 0 0,21 0 16,1 0-16,-1 1 15,-21-1-15,21-21 0,0 21 16,0 0-16,-21 0 0,21 0 16,1-21-16,-22 22 15,0-1-15,0 0 0,21-21 16,0 21-16,0-21 15,0 21 1,0-21-16,1 0 0,-1 0 16,0 0-16,0 0 0,0 0 15,22 0-15,-22-21 0,0 0 16,0 21-16,0-21 0,22 0 0,-22-1 16,0 1-16,0 0 0,0 0 15,0 0-15,1 0 0,-22-1 0,0 1 16,21-21-16,-21 21 0,0 0 15,0-1-15,-21 22 32,-1 0-32,1 22 15,0-22-15,21 21 0,-21 0 16,0 0-16,0 21 0,21-20 0,-22-1 16,22 0-16,0 21 0,0-21 15,0 1-15,0-1 0,0 0 0,22 0 16,-1-21-16,0 21 0,-21 0 0,42-21 15,-21 0-15,1 0 0,-1 22 16,21-22-16,-21 0 0,22 0 0,-1 0 16,-21 0-16,21-22 0,-20 1 15,20 21-15,-21-21 0,0 0 0,22 0 16,-22 0-16,0-1 0,0 1 0,0 0 16,0 0-16,1-21 15,-22 20-15,0 1 0,21-21 0,-21 21 16,0 0-16,0-1 0,21 1 0,-21 0 15,0 42 17,0 0-32,-21 22 0,21-22 15,-21 0-15,21 0 0,0 22 16,-22-22-16,22 0 0,0 0 0,0 0 16,0 0-16,0 1 0,0-1 15,0 0-15,0 0 16,0-42 31,0 0-47,0 0 15,0-1-15,0 1 0,22 0 16,-22-21-16,21 21 0,0-1 0,-21-20 16,21 21-16,0-21 0,22 20 0,-22-20 15,0 21-15,21 0 0,-21 21 16,22-21-16,-22 21 0,0 0 0,0 0 15,0 0-15,1 0 0,-22 21 0,21 0 16,-21 0-16,0 0 0,0 22 16,0-22-16,0 21 0,0 0 0,0-20 15,0-1-15,0 21 0,0-21 16,0 0-16,0 1 0,0-1 16,0 0-16,21-21 0,0 0 0,0 21 15,22-21-15,-22 0 0,21 0 16,-21 0-16,0 0 0,22-21 0,-22 0 15,21 21-15,-21-21 0,22-1 0,-22 1 16,0 0-16,0 0 0,0 0 16,1-22-16,-1 22 0,0-21 15,0 0-15,0-1 0,-21 1 0,0 0 0,21 20 16,-21-20-16,22 0 0,-22-1 16,0 1-16,0 0 0,0 21 0,21-22 15,-21 22-15,0 0 0,21 0 16,-21 0-16,0 42 31,0 0-15,-21 0-16,21 0 0,-21 0 0,21 22 15,-22-22-15,22 21 0,0 1 16,0-1-16,-21 0 0,21 1 0,-21-1 16,21 0-16,-21 1 0,21-1 0,0 0 15,0 1-15,0-22 0,0 21 16,0-21-16,0 0 0,0 1 0,0-1 15,21 0-15,0 0 16,0-21-16,1 0 16,-1 0-16,0 0 0,0 0 15,0-21-15,-21 0 0,21 21 0,1-21 16,-1-1-16,0 1 0,0 0 16,0 0-16,0 0 0,1 0 0,-22-1 15,21 1-15,-21 0 0,21 0 0</inkml:trace>
  <inkml:trace contextRef="#ctx0" brushRef="#br1" timeOffset="67240.16">6244 6265 0,'21'0'15,"0"0"1,1 0-16,-1 0 0,0 0 0,0 0 16,0 0-16,0-21 0,1 21 15,-1 0-15,0-21 0,0 21 16,0 0 0,-21-21-16,21 21 15,1 0 16</inkml:trace>
  <inkml:trace contextRef="#ctx0" brushRef="#br1" timeOffset="70067.92">4614 5842 0,'0'-21'16,"21"21"-16,-21-21 0,22 21 0,-22-21 15,0-1-15,0 1 16,0 0-16,0 0 0,0 0 16,0 0-16,0-1 0,0 1 15,-22 0-15,1 0 0,0 21 0,0-21 16,0 21-16,0 0 0,-22 0 16,22 0-16,0 0 0,-21 0 15,20 21-15,-20 0 0,21 0 0,0 0 16,0 1-16,-1-1 0,1 21 15,0-21-15,21 22 0,0-22 0,0 0 16,0 0-16,0 0 0,0 0 16,0 1-16,0-1 0,21-21 0,0 0 15,1 0-15,-1 0 0,0 0 16,0 0-16,21 0 0,-20 0 16,20 0-16,-21 0 0,21-21 0,-20-1 15,20 22-15,-21-21 0,0 0 16,22 0-16,-43 0 0,21 21 0,0-21 15,-21-1-15,21 1 0,-21 0 16,0 0-16,0 0 0,0 0 16,0 42 15,0 0-31,0 0 0,0 0 16,0 0-16,0 1 0,0 20 15,0-21-15,0 0 0,0 22 0,0-1 16,0-21-16,0 21 0,0-20 15,0 20-15,0-21 0,0 21 16,0 1-16,21-22 0,-21 21 0,0-21 16,0 22-16,0-22 0,0 0 15,0 0-15,0 22 0,0-22 16,0 0-16,0 0 0,-21-21 16,0 0-1,21-21-15,0 0 16,0 0-16,0-1 0,0 1 15,0 0-15,0-21 0,0 21 0,0-22 16,0 22-16,0-21 0,21-1 0,-21 22 16,21-21-16,0 0 0,-21 20 15,22-20-15,-1 21 0,0-21 16,0 20-16,0 1 0,0 0 16,1 0-16,-1 0 0,0 0 15,0 21-15</inkml:trace>
  <inkml:trace contextRef="#ctx0" brushRef="#br1" timeOffset="70480.72">5038 5673 0,'0'-21'0,"0"-1"16,0 1-1,21 21 1,0 0-16,0 0 16,0 0-16,-21 21 15,21 1-15,-21-1 0,0 0 0,22 0 16,-1 0-16,-21 22 0,21-22 0,-21 0 16,0 0-16,0 0 0,0 0 15,0 1-15,0-1 0,0 0 0,0 0 16,0-42 31,0 0-47,0 0 15,0-1-15,0 1 0,0 0 16,0-21-16,0 21 0,0-1 0,0-20 16,0 21-16,21 0 0,0 0 15,0-1-15,-21 1 0,22 0 0,-1 0 16,-21 0-16,21 21 0,0-21 15,0 21-15</inkml:trace>
  <inkml:trace contextRef="#ctx0" brushRef="#br1" timeOffset="71068.39">5800 5546 0,'0'0'0,"0"-21"0,0-1 16,-22 22-16,1 0 0,0 0 15,0 0-15,0 0 0,0 0 16,-1 0-16,-20 22 0,21-1 15,0 0-15,0 0 0,-1 0 0,1 0 16,0 22-16,0-22 0,0 21 0,0-21 16,21 22-16,0-22 0,0 0 15,0 0-15,0 0 0,0 1 0,0-1 16,0 0-16,21 0 16,0-21-16,0 0 0,0 0 15,0 0-15,1 0 0,-1 0 0,0-21 16,0 21-16,-21-21 15,21 0-15,0 21 0,1-22 0,-1 1 16,0 0-16,0 0 0,0 0 16,-21 0-16,0-1 0,21-20 0,-21 21 15,22 0-15,-22 0 0,0-22 0,0 22 16,0 0-16,0 0 16,0 42-1,0 0 1,0 0-16,0 0 0,0 1 0,0-1 15,0 21-15,0-21 0,0 0 0,0 22 16,0-22-16,0 0 0,21 0 16,-21 0-16,21-21 0,-21 22 0,21-1 15,0-21 1,0 0-16,1 0 16,-1-21-16,0 21 15,-21-22-15,21 1 0,0 0 0</inkml:trace>
  <inkml:trace contextRef="#ctx0" brushRef="#br1" timeOffset="71540.11">6075 5588 0,'0'0'0,"0"21"32,0 0-17,0 1 1,0-1-16,-21 0 0,21 0 0,0 0 15,0 0-15,0 1 0,0-1 0,0 0 16,0 0-16,0 0 16,0 0-16,0 1 0,0-1 15,0-42 32,0-1-31,0 1-16,0 0 15,0 0-15,0-21 0,0 20 0,21 1 16,-21 0-16,21-21 16,0 21-16,0-1 0,-21 1 0,21 0 15,1 0-15,-1 0 0,0 21 16,0 0-16,0 0 0,0 0 16,-21 21-16,22 0 0,-1-21 0,-21 21 15,0 0-15,0 1 0,0 20 16,0-21-16,0 0 0,0 0 0,0 1 15,0-1-15,0 0 16,0 0-16,0 0 16</inkml:trace>
  <inkml:trace contextRef="#ctx0" brushRef="#br1" timeOffset="72132.77">6689 5673 0,'0'0'0,"0"-21"16,0-1-1,-22 1-15,1 21 0,0 0 16,0 0-1,0 0-15,0 0 0,-1 0 16,1 0-16,0 21 0,21 1 0,-21-1 16,0-21-16,0 21 0,21 0 15,-22 0-15,22 0 0,-21 1 0,21 20 16,0-21-16,0 0 16,0 0-16,0 1 0,0-1 15,21-21 1,1 0-16,-1 0 15,0 0-15,0 0 16,0 0-16,-21-21 0,21 21 16,1-22-16,-1 1 0,0 0 15,0 0-15,-21 0 0,21 0 0,-21-22 16,21 22-16,-21 0 0,22-21 16,-22 20-16,0-20 0,0 0 0,0 21 15,0-22-15,0 1 0,0 21 0,0 0 16,0-22-16,0 22 0,0 0 15,0 0-15,0 42 32,0 0-32,0 0 15,0 0-15,0 1 0,0 20 0,0 0 16,-22-21-16,22 22 0,0-1 16,0 0-16,0-20 0,0 20 0,0-21 15,0 0-15,0 0 0,0 1 16,22-1-16,-22 0 0,21 0 0,0-21 15,0 21-15,0-21 16,0 0-16,1 0 16,-1 0-16,0-21 0,0 21 15</inkml:trace>
  <inkml:trace contextRef="#ctx0" brushRef="#br1" timeOffset="73864.23">13716 4276 0,'0'21'15,"21"-42"79,0 21-63,-21-21-31,21-1 16,1 1 15,-1 21-31,-21-21 16,21 0-16,0 0 15,-21 0 1,0-1-16,21 1 16,-21 0-16,0 0 0,0 0 15,0 0-15,0-1 16,0 1-16,0 0 0,0 0 16,-21 21-16,0 0 0,0-21 15,-22 21-15,22 0 0,-21 0 0,0 0 16,-1 0-16,1 21 0,-22 0 0,22 0 15,-21 22-15,20-22 0,-20 21 16,20-21-16,1 22 0,-21-1 0,20 0 16,22-21-16,-21 22 0,21-1 15,21-21-15,0 0 0,0 1 16,0 20-16,21-42 0,0 21 0,21 0 16,-21 0-16,22-21 0,-1 22 15,22-22-15,-22 21 0,0-21 0,22 21 16,-22-21-16,0 21 0,22-21 15,-22 21-15,1-21 0,-1 21 0,0-21 16,1 22-16,-22-1 0,0 0 0,0-21 16,0 21-16,-21 0 0,0 0 15,0 22-15,0-22 0,-21 0 16,0 0-16,-21 22 0,-1-22 0,22 0 0,-21 0 16,-1 0-16,1 0 0,-21 1 15,20-22-15,1 0 0,0 21 16,-1-21-16,1 0 0,0 0 15,-1 0-15,1 0 0,0-21 0,-1 21 16,22-22-16,0 1 0,0 0 0,0 0 16,-1 0-16,1 0 0,21-22 15,-21 22-15,21 0 0,0 0 0,0 0 16,0-1-16,0 1 0,0 0 16,21 0-16,0 0 0,22 0 0,-22 21 15,0-22-15,21 22 0,-20-21 0,20 21 16,0 0-16,-21 0 0,22-21 15,-1 21-15,-21-21 0,22 21 16,-22 0-16,21-21 0,-21 21 0</inkml:trace>
  <inkml:trace contextRef="#ctx0" brushRef="#br1" timeOffset="74416.92">14076 4466 0,'21'0'0,"-21"-21"16,21 21 0,-21 21 15,0 0-31,0 1 0,0-1 16,0 21-16,0-21 0,0 0 15,0 1-15,0-1 0,0 21 16,0-21-16,0 0 0,0 1 0,0 20 15,0-21-15,0 0 0,0 0 0,0 1 16,21-1-16,0-21 0,1 21 16,-1-21-16,0 0 15,0 0-15,0 0 0,0 0 0,1 0 16,-1-21-16,0 21 0,0-21 16,0-1-16,0 1 0,1 0 0,-1 0 15,0 0-15,0 0 0,-21-1 16,0-20-16,21 21 0,-21 0 0,21 0 15,-21-22-15,0 22 0,0 0 0,0-21 16,0 20-16,0 1 0,0 0 16,0 0-16,0 42 31,0 0-31,-21 0 0,21 1 0,0-1 16,0 21-16,0-21 0,0 22 0,0-22 15,0 21-15,0-21 0,0 22 16,0-22-16,0 21 0,0-21 15,0 0-15,0 1 0,0-1 0,0 0 16,21 0-16,1-21 16,-1 0-16,0 0 0,0 0 15,0 0-15,0-21 16,1 0-16,-1 0 0,0-1 0</inkml:trace>
  <inkml:trace contextRef="#ctx0" brushRef="#br1" timeOffset="74991.6">14986 4085 0,'0'0'0,"0"-21"0,-21 0 0,0 21 16,-1 0-16,1 21 16,21 0-16,-21 0 15,21 1-15,0-1 0,0 21 0,0 0 16,0 1-16,0-1 0,0 0 0,0 1 15,0-1-15,0 22 0,0-22 16,0 0-16,0-21 0,0 22 0,0-1 16,0 0-16,0-20 0,0 20 15,0-21-15,0 21 0,0-20 0,0-1 16,0 0-16,0 0 0,-21-21 31,21-21-15,0 0-1,0 0-15,0-1 0,0-20 16,0 21-16,0 0 0,21-22 0,-21 22 16,21 0-16,0 0 0,1 0 15,-1 0-15,0-1 0,21 1 0,-21 0 16,1 0-16,20 21 0,-21 0 0,21 0 16,-20 0-16,-1 0 0,0 0 15,21 0-15,-21 0 0,-21 21 0,22 0 16,-1 0-16,-21 1 0,21-22 15,-21 21-15,0 0 0,0 0 16,0 21-16,0-20 0,0-1 0,0 0 16,-21 0-16,0 0 0,-1 0 15,1 1-15,0-1 0,0 0 0,-21-21 16,20 21-16,1 0 0,0-21 0,0 21 16,0-21-16,0 0 0,-1 0 15,1 0-15,0 0 0,0 0 16,0 0-16,0 0 15,-1 0-15,22-21 16,0 0-16,0 0 0</inkml:trace>
  <inkml:trace contextRef="#ctx0" brushRef="#br1" timeOffset="77960.25">17124 4297 0,'0'21'32,"21"-21"-1,0 0-31,0 0 16,0-21-16,1 21 0,20-21 15,-21 0-15,0-1 0,22 1 0,-1 0 16,0-21-16,-21 21 0,22-22 0,-1 22 15,0-21-15,1 21 0,-22-22 16,0 22-16,0 0 0,0 0 0,-21 0 16,0-1-16,0 1 15,0 0-15,0 0 0,0 0 0,-21 21 0,0 0 16,0 0-16,0 0 16,0 0-16,-1 21 0,1 0 15,0 0-15,21 0 0,0 22 0,-21-1 16,21 22-16,-21-1 0,21 1 15,0-1-15,0 1 0,0-1 0,0-21 16,0 22-16,0-1 0,-21-20 16,21-1-16,0 22 0,-22-22 0,22 0 15,0 1-15,0-1 0,0-21 0,-21 21 16,21-20-16,-21-1 16,21 0-16,-21 0 0,0-21 15,0 21-15,-1-21 0,1 0 16,0 0-16,-21 0 0,21 0 0,-22-21 15,22 0-15,-21 0 0,21 0 0,-22-1 16,22 1-16,0-21 0,-21 21 16,20 0-16,1-22 0,0 22 0,0 0 15,21 0-15,-21 0 16,21 42 0,0 0-1,0 0-15,21 0 0,-21 0 0,21 1 16,0-1-16,0 0 0,1 0 15,-1 21-15,0-20 0,0-1 16,0-21-16,22 21 0,-22 0 0,21-21 16,-21 0-16,22 0 0,-1 0 15,0 0-15,1 0 0,-1 0 0,0 0 16,1-21-16,-1 0 0,0 0 0,1-1 16,-1 1-16,0-21 0,-21 21 15,22 0-15,-22-1 0,0-20 0,0 21 16,0 0-16,-21-22 0,0 22 15,0 0-15,0 0 0,0 0 16,0 42 15,0 0-31,-21 0 0,21 0 16,-21 1-16,21 20 0,0-21 16,0 0-16,-21 0 0,0 1 0,21 20 15,-21-21-15,-1 0 0,22 0 16,0 1-1,0-44 17,0 1-32,22 0 0,-22 0 15,21-21-15,0 20 0,-21 1 16,21 0-16,0-21 0,0 21 0,1-1 16,-1 1-16,0 0 0,0 0 15,0 0-15,0 21 0,1 0 16,-1 0-16,0 0 0,0 21 15,-21 0-15,0 0 0,0 0 0,0 1 16,0-1-16,0 21 0,0-21 16,0 22-16,0-22 0,0 0 0,0 0 15,0 0-15,0 0 0,21 1 16,-21-1-16,21 0 0,1-21 0,-1 0 16,0 0-16,0 0 15,0 0-15,0 0 0,22-21 0,-22 21 16,21-21-16,-21-1 0,22 1 0,-22 0 15,21 0-15,-21 0 16,22-22-16,-22 1 0,0 21 0,21-21 16,-20-1-16,-1 1 0,-21 0 0,21-22 15,0 22-15,-21-1 0,21-20 16,-21 21-16,0-22 0,21 22 0,-21-1 16,22 1-16,-22 21 0,0 0 15,0 0-15,0-1 0,0 44 16,0-1-1,0 21-15,0 0 0,-22 1 0,22-1 16,-21 22-16,21-22 0,-21 0 16,0 22-16,21-22 0,-21 0 0,0 22 15,-1-22-15,1 1 0,21-1 16,-21-21-16,0 21 0,21-20 16,-21 20-16,21-21 0,0 0 0,-21 0 15,21 1-15,0-1 16,0-42-1,21-1 1,-21 1-16,21 0 0,0 0 16,0 0-16,0-22 0,1 22 0,-1 0 15,0-21-15,0 21 0,0-22 16,0 22-16,1 0 0,-1 0 0,0 0 16,-21-1-16,21 22 0,0 0 0,0 0 15,1 0 1,-22 22-1,0-1-15,0 0 0,0 0 16,0 21-16,0-20 0,0-1 0,0 0 16,0 21-16,0-21 0,0 1 0,21-1 15,0 0-15,-21 0 0,21 0 16,0 0-16,0 1 0,1-22 0,-1 0 16,0 21-16,0-21 0,0 0 15,22 0-15,-22 0 0,0 0 0,21-21 16,-21 21-16,22-22 0,-22 1 15,21 0-15,-21 21 0,1-21 0,-1-21 16,0 20-16,0 1 0,-21 0 16,0 0-16,0-21 0,0 20 0,0 1 15,0 0-15,0 0 0,0 0 16,0 0-16,-21 21 31,0 0-31,0 21 16,21 0-16,0 0 0,-22 0 0,1 0 15,21 1-15,0-1 0,0 21 16,0-21-16,0 0 0,0 1 0,0-1 16,0 0-16,0 0 0,0 0 15,0 0-15,0 1 0,0-1 16,0 0-16,21-21 0,1 0 16,-1 0-16,0 0 15,0 0-15,0 0 0,0 0 0,1 0 16,-1 0-16,0-21 0,0 21 0,0-21 15,0-1-15,22 1 0,-22 0 16,0-21-16,21 21 0,-20-1 16,-1-20-16,21 21 0,-21 0 0,0-22 15,-21 22-15,0 0 0,0 0 0,0 0 16,-21 21 0,0 0-1,0 0-15,21 21 16,-21-21-16,21 21 0,0 0 15,0 0-15,0 1 16,0-1-16,21 0 0,0 0 16,-21 0-16,21 0 15,-21 1-15,21-22 0,-21 21 0,0 0 16,0 0-16,22-21 0,-22 21 0,21-21 16,-21 21-16,0 1 0,21-22 15,0 21-15,0-21 16,0 0-1,1 0-15,-1 0 0,0 0 16,0 0-16,0-21 0,0-1 16,1 22-16,-22-21 0,21 0 15,0 0-15,0 0 0,0 0 0,-21-1 16,21-20-16,-21 21 0,22 0 0,-22 0 16,0-1-16,21 1 0,0 0 15,-21 0 1,0 42-1,0 0 1,0 0-16,0 1 0,-21-1 16,21 0-1,-21 0-15,21 0 0,0 0 0,0 1 16,0 20-16,0-21 0,0 0 16,0 0-16,0 1 0,21-22 15,0 21-15,0-21 0,0 0 16,0 0-16,1 0 0,-1 0 0,0 0 15,0 0-15,0 0 0,22 0 16,-22 0-16,0-21 0,0-1 0,21 1 16,-20 0-16,-1 0 0,0-21 15,0 20-15,21-20 0,-20 21 16,-1-21-16,0-1 0,0 1 0,0-22 16,0 22-16,-21-21 0,22-1 15,-22 22-15,21-22 0,-21 22 0,0-22 16,0 43-16,0-21 0,0 21 15,0 0-15,0-1 0,-21 22 16,-1 22-16,22-1 16,0 0-16,-21 21 0,0-21 15,21 22-15,-21-1 0,21 0 0,0 22 16,-21-22-16,21 1 0,-21-1 16,21 0-16,0 1 0,0-1 0,-22 0 15,22-21-15,-21 22 0,21-1 0,0-21 16,0 22-16,0-22 0,0 21 15,0-21-15,0 0 0,0 1 0,0-1 16,0 0-16,21-21 16,1 21-16,-1-21 0,0 0 15,0 0-15,0 0 0,0 0 16,1-21-16,-1 21 16,0-21-16,0 0 0,0-1 0,0 1 15,1 0-15,-1 0 0,0 0 16,0-22-16,-21 22 0,21 0 0</inkml:trace>
  <inkml:trace contextRef="#ctx0" brushRef="#br1" timeOffset="78182.14">20786 4445 0,'0'0'15,"21"0"1,0 0-1,0 0-15,21 0 0,-20 0 0,-1 0 16,0 0-16,21 0 0,-21 0 16,1 0-16,20-21 0,-21 21 0,0 0 15,0-21-15,1 0 0,-1 21 16,0 0-16,-21-22 0,21 22 16,-21-21-16</inkml:trace>
  <inkml:trace contextRef="#ctx0" brushRef="#br1" timeOffset="78366.05">20320 4360 0,'0'0'0,"-21"0"16,21 22-16,21-22 31,0 0-16,0 0-15,0 0 16</inkml:trace>
  <inkml:trace contextRef="#ctx0" brushRef="#br1" timeOffset="81592.34">21548 4678 0,'21'0'0,"-21"-21"32,0 0-17,0-1 1,0 1-16,0 0 16,0 0-16,0 0 15,0 0-15,0-1 0,0 1 16,-21 0-16,-1 21 31,22 21 110,-21-21 312,21 21-438,-21 1-15,0-1 16,21 0-16,0 0 16,0 0-16,0 0 0,-21-21 15,21 22-15,0-1 0,0 0 16,0 0-16,0 0 16,0 0-16,0 1 0,21-1 15,0 0-15,0-21 0,0 21 16,1-21-16,-1 0 15,21 0-15,-21 0 0,0 0 0,22 0 16,-22 0-16,21 0 0,1 0 16,-22-21-16,21 21 0,-21-21 0,22 0 15,-22 21-15,21-22 0,-21 1 16,0 21-16,1-21 0,-1 0 16,0 0-16,0 0 0,0-1 0,0-20 0,-21 21 15,0 0-15,0 0 16,0-1-16,0 1 0,0 0 15,0 0-15,-21 21 16,0 0 0,0 21-16,0 0 0,0 0 15,21 1-15,0-1 16,0 0-16,0 0 0,0 0 0,0 0 16,0 1-16,21-1 15,0 0-15,-21 0 0,21-21 16,0 21-16,-21 0 0,21 1 0,-21-1 15,22-21-15,-22 21 0,21 0 0,-21 0 16,0 0-16,0 1 16,21-1-16,-21 0 15,0 0-15,21-21 16,0 0-16,0 0 0,1 0 0,-1 0 16,0 0-16,0 0 0,0 0 15,0 0-15,22-21 0,-22 0 0,21 0 16,-21 21-16,22-22 0,-22 1 15,0 0-15,21-21 0,-20 21 0,20-1 16,-21-20-16,0 21 0,0 0 16,1 0-16,-22-22 0,0 22 0,21 0 15,-21 0-15,21 0 0,-42 42 47,0-21-47,-1 21 0,1 0 0,0 0 16,21 0-16,-21 1 0,0-1 15,21 0-15,0 0 0,0 0 0,0 0 16,0 1-16,0-1 0,0 0 16,0 0-16,0 0 0,21-21 15,0 0-15,0 0 16,0 0-16,22 0 0,-22 0 16,0 0-16,21 0 0,-20 0 0,20 0 15,-21-21-15,0 0 0,22 0 16,-22 0-16,0-1 0,-21 1 0,21 0 15,0 0-15,-21 0 0,0 0 16,0-1-16,21 1 0,-21 0 16,0 0-16,-21 21 31,21 21-31,-21 0 0,0 0 0,21 1 16,-21-1-16,21 0 0,-21 0 15,21 0-15,0 0 0,-22 1 0,22-1 16,-21-21-16,21 21 0,0 0 0,-21-21 15,21 21 1,21-21 15,0-21-31,-21 0 16,22 21-16,-1-21 0,-21 0 0,21-1 16,0 1-16,0 0 0,-21 0 15,21 0-15,1 0 0,-22-1 0,21 1 16,0 0-16,0 21 0,-21-21 15,21 21-15,0 0 0,-21 21 32,0 0-32,0 0 15,0 1-15,0-1 0,0 0 0,0 21 16,0-21-16,0 1 0,0-1 16,0 0-16,0 0 0,0 0 15,0 0-15,22 1 0,-1-22 0,0 21 16,0-21-16,0 0 0,22 0 15,-22 0-15,0 0 0,0 0 16,21 0-16,-20-21 0,20 21 16,-21-22-16,0 1 0,22 0 0,-22 0 15,0 0-15,21 0 0,-21-1 16,-21-20-16,22 21 0,-1 0 16,-21-22-16,21 22 0,-21 0 0,0-21 15,0 21-15,0-1 16,0 1-16,-21 21 0,0 0 0,-1 0 15,1 0-15,0 0 0,-21 0 0,21 0 16,-1 21-16,1 1 0,-21-22 16,21 21-16,0 0 0,-1 0 0,22 0 15,-21-21-15,21 21 16,0 1-16,0-1 31,21-21-31,1 0 16,-1 0-16,0 0 15,0 21-15,-21 0 16,0 0-16,0 0 16,0 22-16,0-22 0,0 21 0,0 1 15,-21-1-15,21 0 0,-42 1 0,20-1 16,1 0-16,0 1 0,0-1 16,-21 0-16,20 1 0,1-1 0,0 21 15,0-20-15,0-1 0,0 0 16,21 22-16,-22-22 0,22 22 0,0-22 15,0 0-15,0 1 0,-21-1 0,21 0 16,0 1-16,0-22 0,0 21 16,-21-21-16,21 1 0,0-1 15,0 0-15,0 0 0,0-42 47,0 0-47,0 0 0,0-1 0,0 1 16,-21-21-16,21 0 0,0-1 0,-21 1 15</inkml:trace>
  <inkml:trace contextRef="#ctx0" brushRef="#br1" timeOffset="81796.34">22712 4170 0,'0'0'0,"-21"-21"16,-1 21 0,22 21 15</inkml:trace>
  <inkml:trace contextRef="#ctx0" brushRef="#br1" timeOffset="82436.21">24638 3725 0,'0'-42'0,"0"21"16,0 0-16,0 0 0,0-1 0,0 1 15,0 0-15,-21 21 32,0 0-32,-1 21 0,1 22 15,21-22-15,0 21 0,-21 0 16,0 22-16,21-22 0,-21 22 0,21-1 16,0 1-16,-21-1 0,-1 1 15,1-1-15,21-20 0,-21 20 16,0-21-16,21 1 0,-21-1 0,21 0 0,-21 1 15,21-22-15,0 0 0,0 0 16,0 0-16,0 1 0,0-1 16,0-42 15,0-1-15,0 1-16,0 0 0,0 0 15,0 0-15</inkml:trace>
  <inkml:trace contextRef="#ctx0" brushRef="#br1" timeOffset="83404.16">24130 4128 0,'-21'0'0,"42"0"31,0 0-16,0 0-15,0 0 0,22 0 0,-1 0 16,-21 0-16,22 0 0,20 0 16,-21 0-16,22-22 0,-1 22 0,1-21 15,-1 0-15,1 21 0,-22-21 16,22 0-16,-1 0 0,-20-1 0,-1 22 16,0-21-16,-21 0 0,1 0 15,-1 0-15,-21 0 0,0-1 16,0 1-16,0 0 0,0 0 0,0 0 15,0 0-15,-21-1 16,-1 22-16,1-21 0,0 21 16,0 0-16,0 0 15,0 0-15,21 21 0,-22 1 0,1-1 16,0 0-16,21 21 0,-21-21 0,21 22 16,-21-1-16,21 0 0,0 1 15,-21 20-15,21-20 0,-22-1 16,22 0-16,-21 1 0,21-1 0,0 0 15,0 1-15,0-1 0,0-21 16,-21 0-16,21 0 0,0 1 0,0-1 16,0 0-16,-21 0 0,21 0 15,0-42 32,0 0-47,0 0 0,0 0 16,0-1-16,0 1 0,0 0 15,21 0-15,0-21 0,0 20 0,1-20 16,20 21-16,-21 0 0,0 0 0,22-1 16,-22 1-16,21 0 0,-21 21 15,0 0-15,1 0 0,-1 0 0,0 0 16,0 21-16,0 0 0,-21 1 16,21-1-16,-21 0 0,0 0 15,0 0-15,0 22 0,0-22 0,0 0 16,0 0-16,0 0 0,0 22 15,0-22-15,0 0 0,0 0 16,0 0-16,0 0 0,22-21 16,-1 0-16,0 0 0,0 0 15,0 0-15,22 0 0,-22 0 0,21 0 16,0 0-16,-20-21 0,20 21 16,0-21-16,1 0 0,-1 21 15,0-21-15,1 0 0,-1-1 0,0 1 16,-21-21-16,1 21 0,-1 0 15,0-22-15,0 22 0,-21 0 0,0 0 16,0 0-16,0-1 0,0 1 0,0 0 16,-21 21-16,0 0 0,0 0 15,-1 0-15,1 0 0,0 21 0,0 0 16,0 1-16,0-1 0,-1 0 16,1 21-16,21-21 0,0 1 0,0-1 15,0 21-15,0-21 0,0 0 0,0 1 16,21-1-16,1 0 15,-1-21-15,0 21 0,0-21 16,0 0-16,0 0 0,1 0 16,-1 0-16,0 0 0,0 0 15,0 0-15,0 0 0,1 0 0,-1-21 16,0 21-16</inkml:trace>
  <inkml:trace contextRef="#ctx0" brushRef="#br1" timeOffset="83984.44">27199 4149 0,'0'0'0,"0"-21"16,0 42-1,0 0 1,0 0-16,-21 21 0,21-20 0,0 20 16,-21 0-16,21 22 0,-21-22 0,21 0 15,0 22-15,0-1 0,-22-20 16,1 20-16,21 1 0,-21-1 0,0 1 15,0 20-15,21-20 0,-21-1 16,-1 1-16,1 21 0,0-22 16,0 1-16,0-1 0,0 1 0,-1-1 15,1 1-15,0-22 0,0 0 0,21 22 16,-21-43-16,21 21 0,0-21 16,0 1-16,0-1 0,0 0 0,0-42 31,0 0-31,0-1 0,0 1 15,0-21-15,21 0 0,0-1 0,-21 1 16,21 0-16</inkml:trace>
  <inkml:trace contextRef="#ctx0" brushRef="#br1" timeOffset="84360.03">26966 4382 0,'0'0'0,"-21"-43"0,21 22 0,-21 0 0,21-21 16,0 20-16,0-20 0,0 21 16,0 0-16,0 0 0,0-22 0,0 22 15,21 0-15,21 21 0,-20-21 16,-1 0-16,21 21 0,-21 0 16,22-22-16,-1 22 0,0 0 15,1 0-15,-22 22 0,21-22 0,0 21 16,-20 21-16,-1-21 0,0 22 0,-21-1 15,0 0-15,0 1 0,0-1 16,-21 0-16,0 1 0,-1-1 0,-20 0 16,21-21-16,-21 1 0,20 20 15,-20-21-15,21-21 0,-21 21 0,20 0 16,1-21-16,0 0 0,0 22 0,0-22 16,42-22 15,0 22-16,0-21-15,0 21 0,1-21 16,20 21-16,-21-21 0</inkml:trace>
  <inkml:trace contextRef="#ctx0" brushRef="#br1" timeOffset="84799.78">27580 4276 0,'0'0'0,"0"-43"15,0 22-15,0 0 16,0 0-16,21 21 0,-21-21 16,21 0-16,1 21 0,20 0 15,-21-22-15,21 22 0,-20 0 16,20 0-16,0 22 0,-21-22 0,22 21 16,-1 21-16,-21-21 0,0 22 0,22-22 15,-22 21-15,0-21 0,-21 22 16,0-22-16,21 21 0,-21-21 0,0 0 15,0 1-15,0-1 0,0 0 16,-21 0-16,0 0 0,0 0 16,0-21-16,-1 0 0,1 0 0,0 0 15,0 0 1,21-21-16,0 0 0,0 0 16,0-21-1,0 20-15,0 1 0,21 0 0,0-21 16,0 21-16,1-22 0,-1 1 0,0 21 15,0-22-15,0 22 0,0-21 16,22 21-16,-22 0 0,0-1 0,0 1 16,0 0-16,1 21 0,-1 0 15,0 0-15,0 0 0,0 0 0,0 0 16,1 0-16,-1 21 16,-21 0-16,21 1 0</inkml:trace>
  <inkml:trace contextRef="#ctx0" brushRef="#br1" timeOffset="85272.02">28744 4212 0,'0'0'0,"0"-42"16,0 21-16,0 0 0,0-1 15,0 1-15,0 0 0,-21 21 16,0 0-16,0 0 0,0 0 15,-1 21-15,1 0 0,21 1 16,-21 20-16,0-21 0,0 21 16,-22 1-16,22-1 0,0 0 0,0 1 15,0-1-15,0 0 0,-1-20 0,22 20 16,0-21-16,0 21 16,0-20-16,0-1 0,22-21 0,-1 21 15,0-21-15,0 0 0,21 0 0,-20 0 16,20 0-16,-21 0 0,21 0 15,-20 0-15,20 0 0,0-21 0,-21 0 16,22-1-16,-22 22 0,21-21 16,-21-21-16,22 21 0,-22 0 0,0-22 15,0 1-15,0 21 0,-21-22 0,0 1 16,0 0-16,0-1 16,0 1-16,-21 0 0,0 21 0,0-1 15,0 1-15,0 0 0,-1 21 16,-20 0-16,21 0 0,-21 0 0,-1 21 15,22 0-15,-21 1 0,21-1 16,-1 0-16,1 0 0,0 0 0,0 0 16,21 1-16,0-1 0,0 0 0,0 0 15,0 0-15</inkml:trace>
  <inkml:trace contextRef="#ctx0" brushRef="#br1" timeOffset="85644.93">29104 4170 0,'0'0'0,"0"-21"15,0 42 1,0 0-16,-21 0 16,21 22-16,0-22 0,-21 21 15,21 0-15,-21 22 0,-1-22 0,22 1 16,0 20-16,0 1 0,0-22 0,0 21 15,0 1-15,0-1 0,0 1 16,0-1-16,0 1 0,-21-1 0,0-20 16,0 20-16,0 1 0,0-22 0,-1 22 15,1-1-15,0 1 16,0-1-16,-21-21 0,20 22 0,1-22 16,-21 1-16,21-1 0,0 0 0,-1-21 15,1 22-15,0-22 0,21 0 16,21-42 15,0 21-31,1-42 0,-1 20 16,0 1-16,21-21 0,-21 21 15,22-22-15,-22 1 0,21-21 0</inkml:trace>
  <inkml:trace contextRef="#ctx0" brushRef="#br1" timeOffset="86015.72">29168 4466 0,'0'0'16,"-22"-42"-16,1 21 0,0-22 0,0 1 15,21 21-15,0 0 0,0 0 16,0-1-16,21 1 0,0 21 0,0-21 16,1 0-16,20 21 0,-21 0 15,21 0-15,-20 0 0,20 0 0,-21 0 16,21 0-16,-20 0 0,-1 0 15,21 21-15,-21 0 0,-21 0 16,0 1-16,0-1 0,0 21 0,0-21 16,0 0-16,0 1 0,-21-1 15,0 0-15,-21 0 0,20 0 0,-20 0 16,0 1-16,-1-22 0,-20 21 16,21-21-16,20 0 0,-20 21 0,0-21 15,21 0-15,-1 0 0,1 0 0,0 0 16,42 0 15,0 0-31,1 0 16,20-21-16,-21 21 0,21-21 15,-20 21-15,20-22 0</inkml:trace>
  <inkml:trace contextRef="#ctx0" brushRef="#br1" timeOffset="86404.5">29485 4424 0,'21'0'16,"0"0"-1,1 0-15,-1-21 16,0 21-16,0 0 16,0-21-16,0-1 0,1 22 0,20-21 15,-21 21-15,0-21 0,0 21 16,-21-21-16,22 0 0,-1 0 15,-21-1-15,0 1 16,-21 0-16,-1 21 16,1 0-16,0 0 0,0 0 15,0 0-15,0 21 0,-22-21 0,43 21 16,-21 1-16,0-1 0,0 0 0,21 0 16,-21 0-16,21 22 0,0-22 15,0 0-15,0 0 0,0 0 0,21 0 16,0 1-16,0-1 15,0-21-15,0 0 16,1 0-16,-1 0 0,0 0 16,0 0-16,0 0 15,0 0-15,1 0 0,-1 0 0,0-21 16</inkml:trace>
  <inkml:trace contextRef="#ctx0" brushRef="#br1" timeOffset="86820.26">29951 4339 0,'0'0'0,"0"-21"0,0-21 16,0 21-16,0-1 0,0 1 16,21 0-16,0 21 15,0 0-15,-21-21 16,21 21-16,1-21 0,-1 21 0,0 0 16,0 0-16,0 0 0,22 0 15,-22 0-15,0 0 0,0 0 0,0 0 16,0 21-16,1 0 0,-1 0 15,-21 0-15,0 1 0,0-1 0,0 21 16,0-21-16,0 0 0,0 1 0,0-1 16,0 0-16,0 0 0,-21 0 15,-1 0-15,1-21 16,0 22-16,0-22 16,0 0-1,21-22 1,0 1-16,0 0 15,0 0-15,0 0 0,0 0 0,21-1 16,0 1-16,0 0 0,-21 0 16,21-21-16,1 20 0,-1 1 0,0 0 15,-21 0-15,21 0 0,0 0 16,0 21-16,1-22 0,-1 22 16,0 0-16,0 0 15,0 0-15</inkml:trace>
  <inkml:trace contextRef="#ctx0" brushRef="#br1" timeOffset="88075.55">30586 4487 0,'21'0'16,"0"0"-1,0-21-15,0 21 16,1-21-16,-22 0 0,21 0 0,0 0 16,-21-1-16,21 1 0,0-21 15,0 21-15,-21-22 0,22 1 16,-1 0-16,0-22 0,-21 22 16,21 0-16,-21-1 0,21 1 0,-21-22 15,0 43-15,0-21 0,0 0 16,0 20-16,0-20 0,0 21 0,0 0 15,0 0-15,-21 21 32,21 21-32,-21-21 0,21 21 15,-21 21-15,21-21 0,0 1 0,0 20 16,0 0-16,-21 1 0,21-1 16,0 0-16,-22 22 0,22-22 15,0 0-15,0 1 0,0-1 0,0 0 16,0 1-16,0-1 0,0-21 15,0 22-15,0-22 0,0 0 0,22 0 16,-1-21-16,0 0 16,0 0-16,0 0 0,0 0 0,22 0 15,-22 0-15,21 0 0,-21 0 16,1 0-16,20-21 0,-21 0 0,0 0 16,22-1-16,-22 1 0,0 0 15,0-21-15,0 21 0,0-22 0,1 22 16,-1 0-16,0 0 15,-21 0-15,0-1 0,0 1 0,0 42 32,-21 1-32,21-1 15,-21 0-15,-1 0 0,1 0 16,21 0-16,-21 1 0,21-1 0,0 0 16,0 0-16,0 0 0,0 0 15,0 1-15,0-1 0,21 0 16,0-21-16,1 0 15,-1 0-15,0 0 0,0 0 0,0 0 16,22 0-16,-22 0 0,0 0 0,0 0 16,21 0-16,-20-21 15,-1 0-15,21 21 0,-21-22 0,0 1 16,1-21-16,-22 21 0,21 0 16,0-22-16,-21 22 0,21 0 0,-21 0 15,0 0-15,0-1 16,-21 22-1,0 22 1,0-22-16,-1 21 0,22 0 16,-21 0-16,0 0 0,0 0 0,0 1 15,21-1-15,0 0 0,-21 0 16,21 0-16,0 0 0,0 1 16,0-1-16,0 0 0,0 0 15,0 0-15,21-21 0,0 21 16,0-21-16,0 0 0,0 0 15,1 0-15,-1 0 0,0 0 16,0 0-16,0 0 0,0-21 0,22 21 16,-22-21-16,0 0 0,21 0 15,1 21-15,-22-21 0,21-22 0,-21 22 16,1 0-16,-1-21 0,0 20 16,0 1-16,0-21 0,-21 21 15,0 0-15,0-1 0,0 1 0,0 0 16,-21 21-1,0 0-15,0 0 0,0 0 16,-1 21-16,1-21 0,0 21 16,21 1-16,0-1 0,-21 0 0,21 21 15,0-21-15,0 1 0,0-1 16,0 0-16,0 0 0,0 0 0,21-21 16,0 21-16,0 1 0,-21-1 15,0 0-15,22-21 0,-22 21 0,0 0 16,0 0-1,-22-21 1,1 0-16,0 0 16,0 0-16,0 0 0,0 0 15,-1 0-15,1 0 16,0 0 0,21-21-16,0 0 15,0 0 1</inkml:trace>
  <inkml:trace contextRef="#ctx0" brushRef="#br1" timeOffset="88303.42">31983 3704 0,'0'0'0,"-21"0"15,-1-21-15,-20 21 16,21-21-16,0 21 31</inkml:trace>
  <inkml:trace contextRef="#ctx0" brushRef="#br1" timeOffset="88557.28">30776 3979 0,'0'0'15,"21"0"1,1 0-1,-1 0-15,0 0 0,21 0 0,-21 0 16,22 0-16,-1 0 0,-21 0 16,22 0-16,-1 0 0,-21 0 15,21 0-15,-20 0 0,-1 0 16,0 0-16,0 0 0,0 0 0,0-21 16</inkml:trace>
  <inkml:trace contextRef="#ctx0" brushRef="#br1" timeOffset="89456.62">13144 6604 0,'0'0'0,"0"-21"16,0 0-16,0 0 15,0-1-15,0 1 0,0 0 16,0 0 0,0 42-1,-21 21 1,21-20-16,0-1 0,0 21 0,-21 0 15,21-20-15,0 20 0,0-21 16,0 21-16,-21-20 0,21 20 16,0-21-16,0 0 0,0 0 0,0 1 15,0-1-15,0 0 0,0 0 16,-21-21-16,21-21 31,0 0-31,0 0 16,0-1-16,0 1 0</inkml:trace>
  <inkml:trace contextRef="#ctx0" brushRef="#br1" timeOffset="89844.39">13102 6138 0,'-21'0'0,"42"0"0,-63 0 16,21 0-16,-1 0 0,22 22 15,0-1-15,0 0 0,0 0 16,0 0-16,0 0 16,0 1-16,22-22 0,-1 0 0,0 0 15,0 0-15,0 0 0,0 0 0,1 0 16,-1 0-16,0 0 16,0-22-16,0 1 0,-21 0 15,0 0-15,0 0 16,0 0-16,0-1 0,0 1 15,-21 0-15,21 0 0,-21 0 0,-21 0 16,20-1-16,1 22 16,0 0-16,0 0 0,0 0 0,0 0 15,21 22-15,-22-1 16,22 0-16,0 0 0,0 0 16,0 22-16,0-22 0,0 0 0,0 0 15,0 0-15,22 0 16,-1-21-16,0 0 0,21 0 0,-21 0 15,22 0-15</inkml:trace>
  <inkml:trace contextRef="#ctx0" brushRef="#br1" timeOffset="90149.58">13843 5863 0,'0'0'0,"0"-21"15,-21 21 1,0 21-16,21 22 0,0-22 16,0 21-16,-22 0 15,22 1-15,-21-1 0,21 0 0,-21 22 16,21-22-16,0 22 0,0-1 16,-21 1-16,21-1 0,0-20 0,-21-1 15,21 21-15,0-20 0,0-22 0,0 21 16,0-21-16,0 1 0,0-1 15,0 0-15,0 0 0,21-21 32,0 0-32,0 0 0,0-21 15,-21 0-15,22 0 0,-1-1 0</inkml:trace>
  <inkml:trace contextRef="#ctx0" brushRef="#br1" timeOffset="90567.88">14457 6371 0,'0'0'16,"0"-21"-16,0 0 0,-21 21 15,-1-21 1,1 21-16,0 0 0,0 0 0,0 0 16,-22 21-16,22 0 0,0 0 15,-21 0-15,21 1 0,-1-1 0,1 0 16,21 0-16,0 0 0,0 0 15,0 1-15,0-1 16,0 0-16,21 0 0,1-21 16,-1 21-16,0-21 0,21 0 15,-21 21-15,1-21 0,-1 0 0,21 22 16,-21-22-16,0 21 0,1-21 16,-22 21-16,21-21 0,-21 21 15,0 0-15,0 0 16,-21 1-16,-1-22 15,-20 0-15,21 21 0,0-21 0,0 0 16,-1 0-16,1 0 0,0 0 0,0 0 16,0 0-16,0 0 15,-1 0-15,1 0 0,0 0 32,21-21-32,0-1 0,0 1 15,0 0-15,0 0 0</inkml:trace>
  <inkml:trace contextRef="#ctx0" brushRef="#br1" timeOffset="90804.74">13949 6181 0,'0'0'0,"-21"0"0,21-21 15,21-1 1,0 22-16,0-21 15,21 21-15,1 0 0,-22-21 0,21 21 16,1 0-16,-1-21 0,0 21 16,1 0-16,-1 0 0,-21 0 0,0-21 15,0 21-15,1 0 0</inkml:trace>
  <inkml:trace contextRef="#ctx0" brushRef="#br1" timeOffset="92360.8">16319 6900 0,'0'0'0,"0"-21"16,0 0 0,0 0-16,22 0 15,-1 0-15,0-1 0,0 1 16,0 0-16,0-21 0,22-1 0,-22 1 16,0 0-16,21-1 0,-20 1 15,20 0-15,-21-1 0,0 1 16,0 0-16,-21-1 0,0 22 0,0 0 15,0 0-15,-21 0 0,-21 0 0,21 21 16,-22 0-16,1 0 0,0 0 16,-1 0-16,-20 0 0,21 21 0,-1 0 15,22 0-15,-21 0 0,21 0 16,21 1-16,0 20 0,0-21 0,0 21 16,42 1-16,-21-1 0,21-21 0,1 22 15,-1-1-15,0 0 0,-20-21 16,20 22-16,0-22 0,-21 0 15,22 21-15,-22-20 0,0-1 0,0-21 16,-21 21-16,0 0 0,0 0 16,-21 0-1,0-21-15,0 0 0,-22 0 0,22 0 16,0 0-16,-21 0 0,21 0 16,-1-21-16,-20 21 0,21-21 0,0 0 15,0 21-15,-1-21 0,1 0 0,0-1 16,0 1-16,0 0 0,21 42 31,0 0-15,21 1-16,0-1 15,0 0-15,0-21 0,1 21 0,-1 0 16,0-21-16,0 21 0,21-21 16,-20 22-16,-1-22 0,21 0 0,-21 0 15,0 0-15,22 0 0,-22 0 0,21 0 16,-21-22-16,22 1 0,-22 21 15,21-21-15,-21 0 0,22 0 0,-22 0 16,0-1-16,21 1 0,-20 0 0,-1 0 16,0-21-16,0 20 0,0-20 15,0 21-15,-21-21 0,0 20 0,0-20 16,0 21-16,0 0 0,0 0 16,0 42 15,0 0-31,0 21 0,0-21 15,0 22-15,0-22 0,0 21 0,0 1 16,0-22-16,0 21 0,0-21 0,0 0 16,0 1-16,0-1 0,0 0 15,22-21-15,-22 21 0,21-21 0,0 0 16,0 0-16,0 0 0,0 0 0,1 0 16,-1 0-16,0 0 0,0-21 15,0 21-15,22-21 0,-22 0 16,0-1-16,0 22 0,0-21 0,0 0 15,1-21-15,-1 21 0,0-1 16,0-20-16,-21 21 0,0 0 0,0-22 16,0 22-16,0 0 0,0 0 15,0 42 1,0 0-16,0 0 16,0 22-16,0-22 0,0 21 15,0-21-15,0 22 0,0-22 0,0 21 16,0-21-16,0 1 0,0-1 15,0 0-15,21 0 0,0 0 0,1-21 16,-1 0-16,21 21 0,-21-21 0,22 0 16,-22 0-16,21 0 15,-21 0-15,22 0 0,-22-21 0,0 0 16,21 0-16,-21 21 0,1-21 0,-1 0 16,0-1-16,0 1 0,0 0 15,0-21-15,-21 21 0,0-22 0,0 22 16,0-21-16,0-1 0,0 22 0,0-21 15,0 21-15,0-22 0,0 22 16,0 0-16,0 0 0,0 0 0,22 21 31,-22 21-31,21 0 0,-21 0 0,0 22 16,0-22-16,0 21 0,0 0 16,0 1-16,0 20 0,0-20 15,0-1-15,0 21 0,0-20 0,0 20 16,0-20-16,-21 20 0,-1 1 0,1-1 15,21 22-15,-21-22 0,0 1 16,21 20-16,-21-20 0,0 21 0,-1-22 16,1 1-16,0-1 0,0 22 0,0-22 15,21 1-15,-21-22 0,-1 22 0,22-22 16,-21 0-16,21-21 0,0 1 16,0-1-16,0 0 0,0-42 15,0 0-15,21-1 16,1 1-16,-1-21 0,0 0 15,0-1-15,-21 1 0,21 0 16,0-22-16,1 22 0</inkml:trace>
  <inkml:trace contextRef="#ctx0" brushRef="#br1" timeOffset="92708.6">18182 6604 0,'0'-21'16,"0"42"-16,-21-84 0,21 41 0,0 1 0,0 0 15,0 0-15,0 0 0,0 0 16,0-1-16,0 1 0,21 0 0,0 21 16,0-21-16,1 21 0,-1 0 15,0-21-15,21 21 0,-21 0 16,1 0-16,20 0 0,-21 0 0,0 0 16,0 21-16,1-21 0,-1 21 15,-21 21-15,0-20 0,0-1 0,0 21 16,0 0-16,0-20 0,-21 20 0,-1 0 15,1-21-15,-21 1 0,21 20 16,0-21-16,-22 0 0,22 0 0,0 1 16,-21-1-16,20-21 0,1 21 0,0-21 15,42-21 17,-21 0-17,21-1-15,1 1 0,-1 0 16,0 0-16,0 0 0,0 0 0</inkml:trace>
  <inkml:trace contextRef="#ctx0" brushRef="#br1" timeOffset="93052.4">18563 6562 0,'64'0'16,"-43"-21"-16,0 21 0,0-22 15,21 22-15,-20-21 0,-1 0 16,0 21-16,21-21 0,-21 0 15,22-22-15,-22 22 0,0 0 0,21 0 16,-20 0-16,-1 0 0,-21-1 16,0 1-16,-21 21 15,-1 0 1,-20 0-16,21 21 0,0-21 0,0 22 16,-1-1-16,1 21 0,0-21 0,0 22 15,21-1-15,-21-21 0,21 21 16,0 1-16,0-22 0,0 0 0,0 21 15,0-20-15,0-1 0,21 0 0,0 0 16,0 0-16,0-21 16,1 0-16,-1 21 0,0-21 15,0 0-15,0 0 16,0 0-16,1-21 0,-1 21 16,0-21-16,-21 0 0,21 21 0</inkml:trace>
  <inkml:trace contextRef="#ctx0" brushRef="#br1" timeOffset="93463.85">19240 6392 0,'0'0'0,"0"-42"15,0 21-15,0 0 16,0 0-16,0-1 0,0 1 16,22 21-1,-22-21-15,21 21 0,0 0 0,21 0 16,-21 0-16,1 0 0,-1 0 0,0 0 15,0 21-15,0 0 0,0 1 16,1-1-16,-1 21 0,-21-21 0,0 22 16,0-1-16,0 0 0,0-21 0,0 22 15,0-1-15,0-21 0,0 0 16,0 1-16,0-1 0,-21 0 0,-1 0 16,22-42 15,0 0-31,0 0 15,0-1-15,0-20 16,0 21-16,0 0 0,0-22 0,0 22 16,0-21-16,0 0 0,22 20 0,-1-20 15,-21 0-15,21 21 0,0-1 16,-21 1-16,21 0 0,-21 0 0,21 21 16,1 0-16,-1 0 15,0 0 1,0 0-16,0 0 0,22 0 15</inkml:trace>
  <inkml:trace contextRef="#ctx0" brushRef="#br1" timeOffset="95567.88">20193 6668 0,'0'0'15,"-21"0"-15,-43 21 16,43-21-16,21-21 31,0-1-31,0 1 16,0 0-16,0 0 0,0 0 15,21 0-15,0-22 0,1 22 0,-22-21 16,0-1-16,21 1 0,0 0 16,-21 21-16,21-22 0,0 1 0,0 0 15,1-1-15,-22 1 0,42 0 0,-21 20 16,0 1-16,0 0 0,1 21 16,-1 0-16,-21 21 15,0 0 1,0 1-16,0-1 0,0 0 0,0 0 15,0 0-15,0 0 0,0 1 16,0-1-16,0 0 16,21-21-1,0 0 1,-21-21 0,0 0-16,0-1 15,0 1-15,0 0 0,0 0 16,0 0-16,0 0 0,-21-1 15,21 1-15,-21 0 0,0 0 0,-1 21 32,1 0-32,21 21 15,-21 0-15,21 0 0,-21 22 0,0-22 16,21 0-16,0 21 0,0 1 16,-21-22-16,21 21 0,0 1 0,0-1 15,0-21-15,0 21 0,0-20 16,0 20-16,21-21 0,0 0 0,0 0 15,0 1-15,0-1 0,22 0 0,-22-21 16,0 0-16,21 0 0,-20 0 16,-1 0-16,21 0 0,-21 0 0,0-21 15,22 21-15,-22-21 0,0-1 16,21 1-16,-20-21 0,-1 21 16,0-22-16,0 1 0,0 21 0,0-21 15,1-22-15,-22 22 0,21-1 0,-21-20 16,21 21-16,-21-1 0,0-20 15,0 20-15,0-20 0,0 21 0,0-1 16,0 1-16,0 21 0,0 0 16,0-1-16,0 1 0,-21 42 15,21 1 1,0 20-16,-21 0 0,21 1 0,0-1 16,0 21-16,0-20 0,0-1 15,0 22-15,0-22 0,0 0 0,0 1 16,0-1-16,0 0 0,0 1 0,0-1 15,0 0-15,0 1 16,21-22-16,0 21 0,0-21 0,0 0 16,0 1-16,1-1 0,-1 0 0,0-21 15,21 0-15,-21 21 0,22-21 16,-22 0-16,21 0 0,1 0 0,-1 0 16,0-21-16,1 0 0,-1 21 15,0-21-15,1-1 0,-22-20 0,21 21 16,-21-21-16,0 20 0,1-20 0,-22 0 15,0 21-15,0-22 0,0 22 16,0-21-16,0 21 0,0-1 0,0 1 16,-22 21-16,1 0 0,0-21 15,0 21-15,0 0 0,-22 0 16,22 21-16,-21-21 0,21 21 0,0 1 16,-22-1-16,22 0 0,0 21 15,0-21-15,0 22 0,-1-1 0,22-21 16,0 22-16,0-22 0,-21 21 0,21-21 15,0 22-15,0-22 0,0 0 16,0 0-16,21-21 0,-21 21 0,22 0 16,-1-21-16,0 0 0,0 0 0,0 0 15,0 0-15,1 0 0,-1 0 16,0 0-16,0-21 0,0 21 16,0-21-16,1 0 0,-1 0 0,0 0 15,-21-1-15,21-20 0,0 21 16,-21-21-16,21 20 0,-21-20 0,0 0 15,0 21-15,0-22 0,0 22 16,0 0-16,0 0 0,0 0 16,0 42-1,-21-21-15,0 21 16,21 0-16,-21 21 0,21-20 0,0 20 16,0-21-16,0 21 0,0-20 15,0 20-15,0-21 0,0 21 0,0-20 16,0-1-16,0 0 0,21-21 0,0 21 15,0 0-15,1-21 16,-1 0-16,0 0 0,0 0 16,0 0-16,0 0 0,1 0 0,-1 0 15,0-21-15,0 21 0,0-21 16,0 0-16,22 0 0,-22-22 0,21 22 16,-21-21-16,22-1 0,-22 1 15,0 21-15,21-21 0,-20-1 0,-1 22 16,0-21-16,-21 21 0,0-1 0,0 1 15,0 0-15,-21 21 16,0 21 0,-1 0-16,1 1 0,21 20 15,0-21-15,0 0 0,0 22 0,0-22 16,0 0-16,0 0 0,0 21 16,0-20-16,21-1 0,-21 0 15,0 0-15,22 0 0,-22 0 0,21-21 16,-21 22-16,21-22 15,-21 21-15,0-42 32,-21 21-17,21-22-15,-21 22 0,-1-21 0,1 21 16,21-21 0,-21 21-16,0 0 15,21 21 16,0 0-31,21-21 16,0 0-16,0 0 0,1 0 0,-1 0 16,0 0-16,0 0 15,0 0-15,22 0 0,-22 0 0,0 0 16,0 0-16,0-21 0,0 21 16,1-21-16,-1 0 0,0 21 0,21-21 15,-21 0-15,1-1 0,-1-20 0,0 21 16,0 0-16,0-22 15,-21 22-15,0 0 0,21-21 0,-21 21 16,0-1-16,0 1 0,0 0 16,0 0-16,0 0 0,-21 21 15,0 0-15,21 21 16,-21 0-16,21 0 0,0 0 16,0 1-16,0-1 0,0 21 0,0-21 15,0 0-15,0 1 0,0 20 16,0-21-16,21 0 0,-21 0 0,0 1 15,0-1-15,0 0 0,0 0 0,0 0 16,0 0-16,-21-21 16,21 22-16,-21-22 0,0 0 15,-1 0-15,1 21 0,0-21 0,0 0 16,0 0-16,0 0 16,-1 0-16,1 0 0,0 0 15,21-21-15,-21 21 0,21-22 0</inkml:trace>
  <inkml:trace contextRef="#ctx0" brushRef="#br1" timeOffset="96837.68">24553 6075 0,'0'0'0,"21"0"15,1 0 1,-1-21-16,0 21 15,0-21-15,0-1 0,0 1 0,1 21 16,-1-21-16,0-21 0,21 21 16,-21-1-16,22-20 0,-22 0 0,0-1 15,21 1-15,-20 0 16,-1-1-16,0 1 0,-21 0 0,0-1 16,0 22-16,0-21 0,0 21 0,0 0 15,0-1-15,-21 22 16,0 0-16,-1 0 0,1 0 15,0 22-15,21-1 0,0 21 16,0 0-16,0 1 0,0 20 0,0 1 16,0-22-16,0 22 0,0-1 0,0-21 15,0 22-15,0-22 0,0 22 16,0-22-16,0 0 0,21 1 16,-21-1-16,0 0 0,0-20 0,0 20 15,0-21-15,0 21 0,0-20 16,-21-1-16,0 0 0,0 0 0,0-21 15,-1 21-15,1-21 16,0 0-16,0 0 0,0 0 0,21-21 16,-21 0-16,-1 21 0,1-21 0,0 0 15,0-1-15,0 1 0,0 0 16,-1 0-16,22 0 0,-21 0 0,0 21 16,21 21 15,21 0-31,0 0 0,1 0 15,-1 0-15,21-21 16,-21 22-16,22-1 0,-22-21 0,21 0 16,0 21-16,1-21 0,-1 0 0,0 0 15,1 0-15,-22 0 0,21 0 16,1 0-16,-1-21 0,-21 21 0,21-21 16,-20-1-16,-1 22 0,21-21 15,-21 0-15,-21-21 0,21 21 0,-21-1 16,22 1-16,-22-21 0,0 21 0,0 0 15,0-1-15,0 1 0,0 0 16,0 0-16,0 42 16,0 0-1,0 0-15,0 1 0,0-1 16,0 0-16,0 21 0,0-21 0,-22 1 16,22 20-16,-21-21 0,21 0 15,0 0-15,-21 1 0,21-1 0,-21-21 16,21 21-16,-21-21 0,21-21 47,0 0-47,0-1 0,0 1 15,0 0-15,21 0 0,-21-21 16,21 20-16,0-20 0,22 21 0,-22-21 16,0-1-16,21 1 15,1 21-15,-1 0 0,21-22 0,-20 43 16,-1-21-16,0 21 0,1 0 0,-1 0 15,-21 21-15,0 0 0,22 1 16,-43 20-16,21-21 0,-21 21 0,0-20 16,0 20-16,0-21 0,0 21 0,0 1 15,0-22-15,0 21 0,-21-21 16,21 1-16,-21-1 0,-1 0 0,22 0 16,-21 0-16,21 0 0</inkml:trace>
  <inkml:trace contextRef="#ctx0" brushRef="#br1" timeOffset="97348.62">27538 5546 0,'0'0'16,"0"-21"-16,0-22 0,0 22 0,0 0 0,0 0 16,21 21-16,-21-21 0,0 42 31,0 21-15,0-21-16,0 43 15,0-22-15,0 22 0,-21-1 0,0 1 16,21-1-16,-22 1 0,1-1 0,0-21 15,21 22-15,-21-22 0,0 1 16,21-1-16,0 0 0,-21 1 0,21-22 16,0 21-16,0-21 0,0 0 15,0 1-15,0-1 0,21 0 16,0-21-16,0 0 0,0 0 16,0 0-16,1 0 0,-1 0 15,0-21-15,21 0 0,-21-1 0,1 22 16,-1-21-16,0-21 0,0 21 15,0 0-15,0-1 0</inkml:trace>
  <inkml:trace contextRef="#ctx0" brushRef="#br1" timeOffset="97568.46">27263 6054 0,'0'0'0,"21"0"31,0 0-31,0 0 0,0 0 0,0 0 16,1 0-16,-1 0 0,21 0 0,-21 0 15,22 0-15,-22 0 16,21 0-16,-21 0 0,22 0 0,-1-21 16,-21 21-16,0-22 0,22 22 0,-22 0 15,21 0-15,-21-21 0</inkml:trace>
  <inkml:trace contextRef="#ctx0" brushRef="#br1" timeOffset="100167.69">27919 6138 0,'21'0'0,"-42"0"0,21 22 0,-21-22 15,21 21-15,21-21 31,0 0-15,0 0 250,0 0-251,-21-21 1,21 21 0,1 0-16,-22-22 15,21 22-15,0 0 0,0-21 16,0 21-16,0-21 15,1 0-15,-1 0 0,-21 0 16,21 21-16,0-22 0,0 1 16,-21 0-1,0 0-15,0 0 16,0 0 15,-21 21 407,0 0-407,21 21-31,0 0 16,0 0-16,0 0 0,-21 0 0,21 22 15,-21-22-15,21 0 0,0 21 0,0-20 16,-22 20-16,22-21 0,-21 21 15,21-20-15,0 20 0,0-21 0,0 0 16,0 0-16,0 1 0,0-1 16,21 0-16,1 0 0,-1 0 0,0-21 15,0 21-15,21-21 0,-20 0 0,-1 0 16,21 0-16,-21 0 0,0 0 16,22 0-16,-22 0 0,0 0 0,0-21 15,0 0-15,1 21 0,20-21 16,-21 0-16,0 0 0,0-1 0,1-20 15,-22 21-15,21 0 0,0-22 16,0 22-16,-21-21 0,21 21 16,0-22-16,-21 22 0,0-21 0,22 21 15,-22-22-15,21 22 0,-21 0 16,0 0-16,0 0 0,0 42 47,0 21-47,-21-21 0,21 1 15,-22-1-15,22 21 0,-21-21 16,21 22-16,0-22 0,0 0 0,0 21 16,0-21-16,0 1 0,0-1 15,0 0-15,0 0 0,0 0 16,0 0-16,0 1 0,0-1 16,0 0-16,21-21 15,1 0-15,-1 0 0,0 0 16,0 0-16,21 0 0,-20 0 0,-1 0 15,21-21-15,-21 0 0,22 21 16,-22-22-16,21 1 0,-21 0 0,22-21 16,-22 21-16,21-1 0,-21-20 15,0 21-15,1-21 0,-1-1 16,0 22-16,0 0 0,-21-21 0,21 20 0,-21 1 16,0 0-1,-21 21 1,0 0-16,0 0 15,21 21-15,0 0 0,0 1 16,0-1-16,0 0 0,0 0 0,0 0 16,0 0-16,0 1 0,0-1 15,0 0-15,0 0 0,0 0 0,0 0 16,0 1-16,21-22 0,-21 21 16,21 0-16,0-21 0,-21 21 0,21-21 15,1 0-15,-1 21 0,0-21 16,0 0-16,0 0 0,0 0 0,22 0 15,-22 0-15,0 0 0,0-21 16,0 21-16,1-21 0,-1 0 16,0 21-16,0-21 0,0-1 0,0-20 15,1 21-15,-22 0 0,21-22 16,0 22-16,-21-21 0,21 21 0,-21-22 16,0 22-16,0-21 0,0 21 0,0 0 15,0-1-15,0 44 31,-21-22-31,21 21 16,0 0-16,-21 21 0,0-21 0,21 1 16,0-1-16,-22 0 0,22 21 0,-21-21 15,21 1-15,0-1 16,0 0-16,0 0 0,-21 0 0,21 0 16,0 1-16,0-1 15,-21-21-15,21-21 47,0-1-47,0 1 16,0 0-16,0 0 0,0 0 15,21 0-15,0-1 0,0-20 0,1 21 16,-1-21-16,0 20 0,0 1 16,21-21-16,-20 21 0,20 0 15,0-1-15,1 1 0,-22 21 0,21 0 16,0 0-16,-20 0 0,-1 0 15,0 0-15,0 21 0,-21 1 0,0-1 16,0 0-16,0 21 0,0-21 16,0 1-16,0 20 0,0-21 0,0 0 15,0 0-15,0 1 0,0-1 0,0 0 16,21 0-16,0 0 0,1 0 16,-1-21-16,0 0 0,-21 22 15,21-22-15,0 0 0,0 0 16,1 0-16,-1 0 0,0 0 15,0 0-15,0 0 0,0-22 0,1 1 16,20 21-16,-21-21 0,0 0 16,22 0-16,-22-22 0,0 22 0,21 0 15,-21-21-15,1 21 0,-1-22 16,0 22-16,0-21 0,0 21 0,-21-1 16,0 1-16,0 0 0,-21 21 15,0 0-15,0 0 16,0 0-16,-1 0 0,1 21 15,0 0-15,21 1 0,-21 20 0,21-21 16,0 0-16,0 0 0,0 22 16,0-22-16,0 0 0,0 0 15,0 0-15,21 1 0,0 20 0,-21-21 16,21 0-16,-21 0 0,0 1 16,0-1-16,0 0 0,0 0 15,0 0-15,-21 0 16,0-21-16,0 0 15,0 0-15,0 0 16,-1 0-16,1 0 16,0 0-16,0 0 15,0 0-15,0 0 0,-1 0 16,-20 0-16,21-21 0,-21 21 0,-1 0 16</inkml:trace>
  <inkml:trace contextRef="#ctx0" brushRef="#br1" timeOffset="100994.3">13081 8827 0,'0'0'0,"0"-22"0,0 1 16,0 0-16,0 0 0,0 0 15,0 0-15,0-1 0,0 1 0,0 0 16,0 0-16,0 42 47,0 21-47,0-20 0,0 20 15,0 0-15,0 1 0,0-22 16,-21 21-16,21 0 0,-21 1 0,21-22 16,0 0-16,-22 21 0,22-20 0,0-1 15,0 0-15,22-42 31,-22 0-15,21-1-16,0 1 0</inkml:trace>
  <inkml:trace contextRef="#ctx0" brushRef="#br1" timeOffset="101380.08">13144 8297 0,'-21'-21'0,"42"42"0,-63-63 15,21 21-15,-21 21 0,20 0 0,1 0 16,0 0-16,0 0 0,0 21 16,0 0-16,-1 0 0,22 1 15,0-1-15,0 0 0,0 0 16,22-21-16,-1 0 16,0 21-16,0-21 0,0 0 0,0 0 0,1 0 15,20 0-15,-21 0 0,0-21 16,0 0-16,1 21 0,-1-21 15,0 0-15,0 21 0,-21-22 0,0 1 16,0 0-16,0 0 0,-21 0 16,0 0-16,0-1 0,-22 1 15,22 0-15,-21 0 0,21 0 0,-1 21 16,1 0-16,0 0 0,0 0 16,0 0-16,0 0 0,-1 0 0,22 21 15,0 0-15,0 0 0,0 0 16,0 22-16,0-22 0,0 0 15,0 0-15,0 0 0,22 1 0,-1-1 16,0 0-16,0 0 0,0-21 16,22 0-16,-22 0 0,21 0 0</inkml:trace>
  <inkml:trace contextRef="#ctx0" brushRef="#br1" timeOffset="101683.91">13758 7895 0,'0'0'0,"0"-21"16,0 42-1,-21 0 1,21 22-16,-21-22 0,21 42 0,-21-20 16,0-1-16,21 22 0,0-1 0,-22 1 15,22-22-15,-21 21 0,21 1 16,0-22-16,0 22 0,0-22 0,0 22 15,0-22-15,0 0 0,0 1 16,0-1-16,0-21 0,0 21 0,0-20 16,21-1-16,-21 0 0,22-21 0,-22 21 15,21-21 1,0 0-16,0 0 16,-21-21-16,21 21 0,-21-21 0,21 0 15,1-1-15</inkml:trace>
  <inkml:trace contextRef="#ctx0" brushRef="#br1" timeOffset="102100.67">14287 8424 0,'0'0'0,"22"-21"0,20 0 16,-42 0 0,-21 21-1,0 0-15,-1 0 0,1 21 16,0-21-16,0 21 0,-21 0 15,20-21-15,1 22 0,21-1 16,0 0-16,-21 0 0,21 0 0,0 0 16,0 1-16,0-1 0,0 0 0,21-21 15,0 21-15,1 0 0,-1-21 16,0 21-16,0-21 0,0 0 0,0 22 16,1-22-16,-1 0 0,0 21 0,0-21 15,0 21-15,0-21 0,1 21 16,-1 0-16,-21 0 0,0 1 15,0-1-15,-21-21 16,-1 21-16,1 0 0,0-21 0,-21 21 16,21-21-16,-1 21 0,-20-21 15,21 0-15,0 0 0,0 22 0,-1-22 16,1 0-16,0 0 0,0 0 16,0 0-16,21-22 15,-21 1-15,21 0 16,0 0-16,-22 0 0,22 0 15,0-1-15,0 1 0,0-21 0</inkml:trace>
  <inkml:trace contextRef="#ctx0" brushRef="#br1" timeOffset="102340.53">13864 8234 0,'0'0'0,"0"-42"15,21 20 1,22 1-16,-22 0 0,21 0 0,0 21 16,-20-21-16,41 0 0,-21-1 0,1 22 15,-1-21-15,0 21 0,1-21 16,-22 21-16,0 0 0,21 0 0,-20 0 16</inkml:trace>
  <inkml:trace contextRef="#ctx0" brushRef="#br1" timeOffset="103939.64">15960 8890 0,'-22'0'15,"22"-21"17,0 0-17,22 21-15,-22-21 16,21 21-16,0-22 0,0 1 0,0 0 15,0 0-15,1 0 0,20-22 0,-21 22 16,21 0-16,-20-21 0,20 21 16,0-22-16,1 1 0,-22 0 0,21-22 15,0 22-15,-20-1 0,-1 1 0,0-21 16,-21 20-16,0 22 0,0-21 16,0 21-16,-21-1 0,0 1 0,-22 21 15,1 0-15,0 0 0,-1 0 16,-20 21-16,20 1 0,1-1 0,0 0 15,21 21-15,-22-21 0,43 22 16,0-1-16,0 0 0,0-20 16,0 20-16,0 0 0,21-21 0,1 22 15,20-22-15,-21 21 0,21-21 16,-20 22-16,20-22 0,-21 0 0,21 0 16,-20 0-16,-1 22 0,0-22 0,-21 0 15,0 0-15,0 0 16,0 1-16,-21-22 15,0 0-15,-1 0 0,1 0 16,0 0-16,0 0 0,0-22 16,0 1-16,-1 21 0,1-21 0,0 0 15,21 0-15,-21 0 0,0-1 16,0 1-16,21 0 16,-22 21-16,22 21 31,0 0-31,0 1 0,0 20 15,22-21-15,-1 0 0,0 0 0,0 22 16,0-22 0,0 0-16,1-21 0,20 21 0,-21-21 0,0 0 15,0 0-15,22 0 0,-22 0 0,0 0 16,21 0-16,-20-21 16,20 0-16,-21 0 0,21 21 0,-20-21 15,20-1-15,-21-20 0,21 21 0,-20 0 16,20 0-16,-21-22 0,0 22 15,0 0-15,1-21 0,-1 20 0,-21-20 16,0 21-16,0 0 0,0 0 0,0-1 16,0 1-16,0 42 31,0 1-31,0-1 16,-21 0-16,21 21 0,0-21 0,-22 1 15,22 20-15,0-21 0,0 21 0,0-20 16,0 20-16,0-21 15,0 0-15,22 0 0,-22 1 0,21-22 16,0 21-16,0-21 0,0 0 0,0 0 16,1 0-16,-1 0 0,21 0 15,-21 0-15,0 0 0,1-21 0,20-1 16,-21 1-16,0 0 0,0 21 0,1-21 16,-1 0-16,0 0 0,0-1 15,0-20-15,0 21 0,-21 0 0,0 0 16,0-1-16,0 1 0,0 0 0,0 0 15,0 0-15,-21 42 32,21 0-32,0 0 15,0 0-15,0 1 0,0-1 16,0 0-16,0 0 0,0 0 0,0 0 16,0 1-16,21-1 0,1 0 15,-1-21-15,0 21 16,0-21-16,0 0 0,0 0 0,22 0 15,-22 0-15,0 0 0,0-21 16,22 21-16,-22-21 0,0 21 0,0-21 16,0-1-16,22 1 0,-22 0 0,0 0 15,0 0-15,-21 0 0,0-1 16,21 1-16,-21 0 0,0 0 0,0 0 16,0 0-16,0-1 0,0 1 15,0 0-15,0 0 0,0 42 31,0 21-31,0-20 16,0 20-16,0-21 0,0 21 16,0 1-16,-21-1 0,21 0 0,0 1 15,0-1-15,0 0 0,0 1 0,0-1 16,0 22-16,0-22 0,0 21 16,0-20-16,0 20 0,0 1 0,0-22 15,0 22-15,0-1 0,-21 1 0,21-1 16,0 1-16,-21-1 0,21-21 15,0 22-15,-21-22 0,-1 22 16,22-22-16,-21-21 0,21 22 0,0-22 16,0 0-16,0-42 15,21 21 1,1-21-16,-22-1 0,0 1 0,21-21 16,0 0-16,-21 20 0,0-41 0,0 21 15,21-1-15,-21-20 0</inkml:trace>
  <inkml:trace contextRef="#ctx0" brushRef="#br1" timeOffset="104288.44">17865 8573 0,'0'-43'0,"0"86"0,0-107 0,0 43 0,0 0 16,0 0-16,0-1 0,0 1 15,0 0-15,0 0 0,21 0 16,0 0-16,0 21 0,0-22 0,0 22 15,1 0-15,-1 0 0,0 0 16,0 0-16,0 0 0,22 22 0,-43-1 16,21 0-16,0 0 0,-21 0 0,0 0 15,0 1-15,0 20 0,0-21 16,-21 0-16,0 0 0,-1 1 0,1-1 16,0 0-16,0 0 0,0-21 15,0 21-15,-1 0 0,-20-21 16,21 22-16,0-22 0,0 0 15,21 21-15,-22-21 0,44 0 63,-1-21-63,-21-1 0,21 22 0</inkml:trace>
  <inkml:trace contextRef="#ctx0" brushRef="#br1" timeOffset="104668.09">18224 8636 0,'22'0'15,"-1"0"-15,0 0 16,0 0-16,0-21 0,-21 0 0,21 21 16,1-21-16,20 21 0,-21-22 0,0 1 15,0 0-15,1 0 0,-1 0 16,0 0-16,0-1 0,0 1 0,0-21 15,1 21-15,-22-22 0,21 22 0,-21 0 16,0 0-16,0 0 0,-21 21 16,-1 0-1,1 0-15,0 21 0,0-21 16,0 42-16,0-21 0,-1 1 0,22 20 16,0-21-16,-21 21 0,21-20 0,0 20 15,0-21-15,-21 21 0,21-20 16,0-1-16,0 21 0,0-21 0,0 0 15,0 1-15,0-1 0,0 0 16,21-21-16,0 0 0,-21 21 16,22-21-16,-1 0 0,0 0 0,0 0 15,0 0-15,0-21 0,1 21 16,-1-21-16,0 0 16,-21-1-16</inkml:trace>
  <inkml:trace contextRef="#ctx0" brushRef="#br1" timeOffset="105059.87">18754 8488 0,'0'-21'16,"0"-22"0,0 22-16,21 21 0,-21-21 0,21 21 15,0 0-15,-21-21 0,21 21 16,0 0-16,1 0 0,-1 0 16,0 0-16,0 0 0,0 0 15,0 0-15,1 21 0,-1 0 16,-21 22-16,0-22 0,0 0 15,0 0-15,0 21 0,0-20 16,0-1-16,0 0 0,0 0 0,0 21 16,-21-42-16,21 22 0,-22-1 0,22 0 15,-21-21-15,21 21 16,0-42 0,0 0-1,0 0-15,0-1 16,0 1-16,0 0 0,0 0 0,0 0 15,0 0-15,21-22 0,1 22 0,-1-21 16,0-1-16,0 22 0,0-21 16,0 21-16,1 0 0,-1-1 15,0 1-15,0 21 0,0 0 16,0 0-16</inkml:trace>
  <inkml:trace contextRef="#ctx0" brushRef="#br1" timeOffset="107372.87">19960 8636 0,'0'0'0,"-21"0"0,0 21 16,21-42 46,0 0-46,0 0-16,21 0 16,-21-1-16,0 1 0,0 0 15,21-21-15,0 21 0,0-22 0,-21 1 16,22 0-16,-1-1 0,0 1 0,0-22 16,0 22-16,0 0 0,1 21 15,-1-1-15,0 1 0,21 0 0,-21 21 16,1 0-16,-1 0 15,0 0-15,0 21 0,-21 0 0,0 1 16,21-1-16,-21 0 0,21 0 16,-21 0-16,0 0 15,0 1-15,0-44 63,0 1-63,-21 0 15,0 0-15,0 0 16,0 0-16,21-1 0,-21 22 0,-1-21 16,1 21-16,0 0 15,0 0-15,0 21 0,0 1 16,21-1-16,-22 0 0,1 21 16,0 1-16,21-1 0,-21-21 15,0 21-15,0 1 0,21-1 0,0 0 16,0-20-16,0 20 0,0-21 15,0 0-15,0 22 0,21-22 0,0 0 16,0-21-16,0 21 0,22 0 0,-22-21 16,0 0-16,21 0 0,-21 0 15,22 0-15,-1 0 0,-21 0 0,22 0 16,-1 0-16,0-21 0,1 0 0,-22 21 16,21-21-16,0 0 0,1-1 15,-22-20-15,21 21 0,1-21 0,-22-1 16,21 1-16,-21 0 0,0-1 15,22-20-15,-22 20 0,0-20 16,-21 21-16,0-22 0,21 22 0,-21-1 16,0 1-16,0 0 0,0 21 0,0-22 15,0 22-15,0 0 16,-21 42 0,0 21-1,21-20-15,-21 20 0,21 0 0,-21 22 16,21-22-16,0 22 0,0-1 0,0-21 15,0 22-15,0-22 0,0 1 16,0-1-16,0 0 0,21-21 0,-21 22 16,21-22-16,0 0 0,-21 0 15,21 0-15,0 1 0,1-1 16,-1-21-16,0 0 0,0 0 0,0 0 16,22 0-16,-22 0 0,21 0 0,-21 0 15,22 0-15,-1-21 0,-21 21 16,21-22-16,-20 1 0,20 21 0,-21-21 15,21 0-15,-20-21 0,-1 20 0,0 1 16,0-21-16,0 21 0,-21-22 16,0 1-16,0 0 0,0 21 0,0-22 15,0 22-15,0 0 0,-21 0 0,0 0 16,0 21-16,0 0 0,-22 0 16,22 0-16,0 21 0,-21 0 15,20 0-15,1 21 0,-21 1 16,21-22-16,0 21 0,-1 1 0,1-22 15,0 21-15,0-21 0,21 22 0,0-22 16,0 0-16,0 0 0,0 0 16,0 0-16,0 1 0,0-1 0,21 0 15,0-21-15,0 0 16,1 0-16,-1 0 16,0 0-16,0-21 0,0 21 0,0-21 15,1-1-15,-1 1 0,0 0 0,0 0 16,0 0-16,-21 0 0,21-22 15,1 22-15,-22-21 0,0-1 16,0 1-16,21 21 0,-21-21 0,0 20 16,0 1-16,0 0 0,0 0 15,0 0-15,0 42 16,0 0-16,0 0 16,0 22-16,0-22 0,-21 0 15,21 21-15,-22-21 0,22 22 0,0-1 16,0-21-16,0 0 0,0 22 15,0-22-15,0 0 0,0 0 0,0 0 16,0 1-16,22-22 0,-1 0 16,0 21-16,0-21 0,0 0 15,0 0-15,1 0 0,-1 0 16,21 0-16,-21 0 0,0 0 0,22-21 16,-22-1-16,0 22 0,21-21 15,-20 0-15,-1 0 0,0-21 0,0 20 16,0 1-16,0-21 0,-21 21 0,0-22 15,22 1-15,-22 21 0,0-21 16,0 20-16,0 1 0,0 0 0,0 0 16,-22 21-1,22 21 1,0 0-16,0 0 0,0 1 0,0 20 0,0-21 16,0 21-16,0-20 15,0-1-15,0 21 0,0-21 0,0 0 16,0 1-16,0-1 0,0 0 0,0 0 15,22 0-15,-22 0 16,0 1-16,0-1 0,-22-21 63,1 0-63,21-21 0,-21 21 15,21-22-15,-21 1 16,0 21-1,0 21 17,21 1-32,0-1 15,21-21 1,-21 21-16,21 0 0,0-21 0,0 0 16,0 0-16,1 0 0,-1 0 15,0 0-15,0 0 0,0 0 16,0 0-16,22 0 0,-22-21 0,0 21 15,0-21-15,0 21 0,1-21 0,20-1 16,-21 1-16,0 0 16,22 0-16,-22 0 0,0-22 0,0 22 15,0-21-15,0 0 0,1 20 0,-1-20 16,-21 0-16,0-1 0,0 22 16,0 0-16,0-21 0,0 21 15,0-1-15,-21 22 16,-1 22-16,1-1 0,0 0 15,21 0-15,-21 21 0,21-20 0,0 20 16,0-21-16,0 21 0,0-20 16,0-1-16,0 21 0,0-21 0,0 0 15,0 1-15,21-1 0,-21 0 16,21 0-16,0 0 0,-21 0 16,0 1-16,0-1 0,22-21 15,-22 21-15,0 0 16,0 0-1,-22-21-15,1 0 0,0 0 16,0 0-16,0 0 16,0 0-1,-1 0-15,22-21 94,-21 21-94,21-21 16</inkml:trace>
  <inkml:trace contextRef="#ctx0" brushRef="#br1" timeOffset="108804.08">24384 8107 0,'0'0'0,"0"-21"16,0 0-16,0-1 0,0 1 16,0 0-16,0 0 0,0 0 15,0 0-15,0 42 32,0 0-32,0 21 0,0-21 15,0 22-15,0-22 0,-21 21 16,21 1-16,-21-1 0,21-21 15,-22 21-15,22-20 0,0 20 0,0-21 16,-21 0-16,21 22 0,-21-22 0,21 0 16,-21-21-16,21 21 0,0-42 47,0 0-47</inkml:trace>
  <inkml:trace contextRef="#ctx0" brushRef="#br1" timeOffset="109172.42">24426 7832 0,'0'-21'0,"0"42"0,0-85 15,-21 43-15,0 0 0,21 0 0,-21 0 16,0 21-16,-1 0 0,1 0 16,0 0-16,0 21 15,21 0-15,0 0 16,21-21-1,0 0-15,0 0 0,1 0 16,20 0-16,-21-21 16,0 21-16,0-21 0,1 21 0,-1-21 15,0-1-15,-21 1 16,0 0-16,0 0 16,0 0-16,-21 21 0,0-21 0,-1 21 15,1 0-15,0 0 0,0 0 16,-21 0-16,20 0 0,1 0 0,0 0 15,21 21-15,-21 0 0,21 21 0,-21-21 16,21 1-16,0 20 0,0 0 16,0-21-16,0 22 0,0-1 0,21-21 15,0 22-15,0-22 0,22 21 16,-22-21-16,0 0 0,21 1 0,1-22 16,-1 21-16</inkml:trace>
  <inkml:trace contextRef="#ctx0" brushRef="#br1" timeOffset="111668.01">24955 7980 0,'0'0'0,"0"-42"16,0 20-16,0 1 15,-21 21-15,0 21 16,21 1 0,-21-1-16,21 21 0,0-21 0,0 22 15,0-1-15,0 0 0,-21-21 16,21 22-16,0-1 0,0-21 0,0 22 15,0-22-15,-21 21 0,21-21 0,-22 0 16,22 1-16,-21-22 0,21 21 16,0 0-16,-21-21 15,21-21 1,0 0 0,0-1-16,0-20 15,0 21-15,21 0 0,-21-22 0,21 1 16,1 0-16,-1-1 0,21 1 15,-21-21-15,22 20 0,-22 1 16,21 21-16,0-22 0,-20 22 0,20 0 0,0 21 16,-21 0-16,22 0 0,-22 0 15,0 21-15,0 0 0,-21 1 16,21 20-16,-21 0 0,0-21 0,0 22 16,0-1-16,0 0 0,0-20 15,0 20-15,0 0 0,0-21 0,0 1 16,22-1-16,-22 0 0,21 0 0,0 0 15,0-21-15,0 0 0,0 21 16,1-21-16,-1 0 0,21 0 0,-21 0 16,0 0-16,1-21 0,20 21 0,-21-21 15,0 0-15,0 0 16,1 0-16,20-1 0,-21 1 0,-21-21 0,21 21 16,0-22-16,-21-20 0,0 21 15,22-22-15,-22 22 0,0-22 16,21 22-16,-21 0 0,0-22 0,0 22 15,0-1-15,0 1 0,21 21 16,-21 0-16,0 0 0,0 63 31,0-21-31,-21 21 0,21-20 16,-21 20-16,-1 0 0,22 22 0,0-22 16,-21 0-16,0 22 0,21-22 0,-21 22 15,21-22-15,0 0 0,0 1 16,0-1-16,-21 0 0,21-20 0,0-1 15,0 21-15,0-21 0,0 0 16,0 1-16,0-44 31,0 1-15,21 0-16,-21 0 16,21 0-16,0 0 0,0-22 0,1 22 15,-1-21-15,21-1 0,-21 1 0,0 0 16,22-1-16,-22 22 0,0 0 15,21-21-15,-20 42 0,-1-21 0,0 21 16,0 0-16,0 0 16,-21 21-16,0 0 0,0 0 15,0 0-15,0 22 0,0-22 16,0 21-16,0-21 0,0 22 16,0-22-16,0 0 0,0 21 0,21-21 15,-21 1-15,22-1 0,-1 0 0,0 0 16,0-21-16,0 21 0,0-21 15,22 0-15,-22 21 0,0-21 0,0 0 16,22 0-16,-22 0 0,0 0 0,0 0 16,0-21-16,22 21 0,-22-21 15,-21 0-15,21 0 0,0 0 0,0-1 16,-21-20-16,0 21 0,21-21 0,-21-1 16,22 1-16,-22 0 0,0 20 15,0-20-15,0 21 0,0 0 16,0 0-16,0-1 0,0 44 31,-22-1-31,1 21 16,21-21-16,-21 0 0,21 1 0,0 20 15,-21-21-15,21 0 0,-21 22 16,21-22-16,0 0 0,0 0 0,0 0 16,0 22-16,0-22 0,0 0 15,0 0-15,0 0 0,21-21 16,0 0-16,-21 21 0,21-21 0,0 0 15,1 0-15,-1 0 0,0 0 0,0 0 16,0 0-16,0 0 16,1-21-16,-1 0 0,21 21 0,-21-21 15,22 0-15,-22 0 0,0-22 0,21 22 16,-21-21-16,1 21 0,-1-1 16,-21-20-16,0 21 0,21-21 0,-21 20 15,0 1-15,0 0 0,0 0 16,-21 21-16,21-21 15,0 42 32,21-21-47,0 21 0,0 0 0,-21 0 16,21 1-16,-21-1 16,0 0-16,22 0 0,-22 0 0,0 0 15,0 1-15,0-1 0,0 0 0,0 0 16,0 0-16,0 0 0,0 1 15,0-1-15,0 0 0,0 0 16,0 0-16,21-21 16,0 0-16,0 0 15,0 0-15,0 0 0,1 0 0,-1 0 16,0-21-16,0 0 0,0 21 0,-21-21 16,21 0-16,1-1 15,-1-20-15,0 21 0,-21 0 0,21-22 16,0 1-16,0 21 0,-21-21 15,22-1-15,-1 22 0,-21 0 0,0 0 16,0 0-16,21-1 0,-21 1 0,21 21 16,-21 21 15,0 1-31,-21-1 16,21 21-16,-21-21 0,21 0 15,-21 1-15,21 20 0,0-21 0,0 0 16,0 0-16,0 1 0,0-1 15,0 0-15,0 0 16,0 0-16,21-21 0,0 0 0,0 21 16,0-21-16,0 0 0,1 0 15,-1 0-15,0 0 0,0 0 16,0 0-16,0-21 0,1 0 0,-1 0 16,0 0-16,0 0 0,0-1 0,0-20 15,-21 21-15,22-21 0,-1-1 16,0 1-16,0 0 0,0-1 0,0 1 15,22 0-15,-22-22 0,0 22 16,0-1-16,0 1 0,1 0 0,-1-1 16,0 22-16,-21-21 0,0 21 15,0 0-15,0-1 16,-21 22 0,0 22-16,-1-1 0,1 0 15,0 0-15,21 21 0,-21 1 0,0-22 16,0 21-16,21 1 0,-22-1 0,22 0 15,0 1-15,0-1 0,0-21 16,0 21-16,0 1 0,0-1 0,0 0 16,0-20-16,0 20 0,0-21 15,0 0-15,0 22 0,22-22 0,-1-21 16,0 21-16,0 0 0,0-21 0,0 0 16,1 0-16,-1 0 15,21 0-15,-21 0 0,0 0 0,22 0 16,-22 0-16,21 0 0,-21-21 0,22 0 15,-22 21-15,0-21 0,0-1 16,0 1-16,1-21 0,-1 21 0,-21-22 16,0 22-16,0-21 0,21 21 0,-21 0 15,0-1-15,0 1 0,0 0 16,-21 21-16,0 0 16,-1 0-16,1 21 15,21 0-15,-21 1 0,21-1 0,-21 0 16,21 21-16,0-21 0,-21 1 0,21-1 15,0 21-15,0-21 16,0 0-16,0 1 0,0-1 16,0 0-16,21-21 0,0 21 15,0-21-15,0 0 16,1 0-16,-1 0 0,0 0 0,0 0 16,0-21-16,0 0 0,1 0 15,-1 21-15,0-22 0,21 1 16,-21-21-16,1 21 0,-1-22 0,21 22 15,-21-21-15,-21 21 0,21 0 0,1-22 16,-22 22-16,0 0 16,0 42-1,0 0-15,-22 0 16,22 1-16,-21-1 0,21 21 0,0-21 16,0 0-16,0 22 0,0-22 15,0 0-15,0 0 0,0 0 0,0 1 16,0-1-16,0 0 0,-21 0 15,21 0 1,0-42 15,0 0-15,0 0-16,0 0 16,0-1-16</inkml:trace>
  <inkml:trace contextRef="#ctx0" brushRef="#br1" timeOffset="111887.88">28257 7768 0,'0'0'16,"0"-21"-16,0 0 16,22 21-1,-1-21-15,0 21 0,0 0 16,0-21-16,0 21 15,1 0-15,-1 0 0,0 0 0,0 0 16,0 0 0,-21-22-16</inkml:trace>
  <inkml:trace contextRef="#ctx0" brushRef="#br1" timeOffset="112071.78">27411 7684 0,'0'0'0,"-21"0"0,-1 0 15,44 0 17,-1 0-32,0 0 15</inkml:trace>
  <inkml:trace contextRef="#ctx0" brushRef="#br1" timeOffset="114124.08">30924 8022 0,'-21'0'0,"42"-21"32,1 0-32,20 0 15,-21 0-15,0-1 0,0 1 16,22 0-16,-22-21 0,0 21 16,0-1-16,0-20 0,1 21 0,-1-21 15,0-1-15,-21 1 0,0 0 16,0-1-16,0 1 0,21 0 0,-21-1 15,0 1-15,0 0 0,0 20 16,0 1-16,0 0 0,0 0 0,-21 42 31,0 0-31,0 0 0,-1 22 0,1 20 16,0 1-16,0-1 0,21 1 16,-21 20-16,0-20 0,-1 21 0,1-1 15,0 1-15,0 0 0,0 20 0,0-20 16,21 0-16,-22-1 0,22 1 15,-21 0-15,0 21 0,21-22 0,-21 22 16,0-21-16,0-1 0,-1 1 16,1 0-16,0-1 0,0-20 0,-21 21 15,20-22-15,22 1 0,0-1 0,-21-21 16,21 1-16,0-1 16,0 0-16,0-20 0,21-1 0,1 0 15,-1-21-15,0 0 0,0 0 0,0 0 16,22-21-16,-1 0 0,0-1 15,1-20-15,-1 21 0,0-21 0,1-1 16,-1-20-16,21 20 0,-20-20 0,-1-1 16,0 1-16,-20-1 0,20 1 15,-21-1-15,0-20 0,-21-1 0,0 22 16,0-22-16,0 21 0,-21 1 16,-21-1-16,21 1 0,-22 21 0,-20-1 15,20 22-15,-20-21 0,-1 21 0,22 21 16,-21-22-16,-1 1 15,22 21-15,-1-21 0,1 21 0,21-21 16,0 21-16,21-21 0,0 0 16,0-1-16,21 22 15,0-21-15,0 0 0,0 21 0,22-21 16,-22 0-16,21 21 0,1-21 16,-1-1-16,0 1 0,1 0 15,-1 0-15,0 21 0,1-21 0,-1-22 16,-21 22-16,0 0 0,0 0 0,1 0 15,-1 0-15,-21-1 16,21 1-16,-21 0 0,0 0 16,-21 42-1,0 0 1,21 0-16,0 1 16,-22-1-16,22 0 0,0 0 0,0 0 15,0 0-15,0 1 0,0-1 0,0 0 16,22 0-16,-1-21 15,0 0-15,0 0 0,21 0 16,-20 0-16,-1 0 0,0-21 16,21 21-16,-21-21 0,22 0 0,-22 21 15,21-22-15,-21 1 0,1 0 16,-1 0-16,0 0 0,0 0 0,0-1 16,-21-20-16,0 21 15,0 0-15,0 0 0,0 42 47,0 0-47,-21 0 0,21 21 16,-21-20-16,21 20 0,0-21 0,0 0 15,0 22-15,0-22 0,0 0 16,0 0-16,0 0 0,0 0 16,21-21-16,0 0 15,0 0-15,1 0 0,-1 0 0,0 0 16,0 0-16,21-21 0,-20 21 15,-1-21-15,0 0 0,0 0 16,-21 0-16,0-1 0,0 1 16,0 0-16,0-21 0,0 21 15,-21-1-15,0 1 0,0 0 0,-1 0 16,1 0-16,0 21 0,0 0 16,0-21-16,0 21 0,-1 0 0,1 0 15,21-22 16,21 22-15,1-21-16,-1 21 0,0 0 0,0-21 16,21 0-16,-20 21 0,20 0 15,-21 0-15,21 0 0,-20 0 16,20 0-16,-21 0 0,21 0 16,-20 21-16,-22 0 0,0 0 0,21 1 15,-21-1-15,0 0 0,0 0 16,0 0-16,0 22 0,0-22 0,0 0 15,0 0-15,0 0 0,0 0 16,0 1-16,0-1 0,0 0 0,0 0 16,0 0-1,0-42 17,0 0-17,0 0-15,0 0 16,0-1-16,0 1 0,0 0 0,0-21 15,0 21-15,21-22 0,0 22 16,-21-21-16,21 21 0,0-1 0,22 1 16,-22 0-16,0 21 0,0 0 15,0 0-15,1 0 0,-1 0 0,0 0 16,0 21-16,0 0 0,-21 1 16,0-1-16,0 0 0,21 21 15,-21-21-15,0 1 0,0-1 16,0 21-16,0-21 0,0 0 0,0 1 15,0-1-15,0 0 16,-21 0 0,0-21-1,0 0-15,21-21 16,0 0-16,0 0 16,0-1-16,0-20 0,21 21 15,0 0-15,0-22 0,1 1 16,-1 21-16,21-21 0,-21 20 0,22-20 15,-1 21-15,0 0 0,-21 0 0,22 21 16,-1 0-16,-21 0 0,0 0 16,1 21-16,-1 0 0,-21 0 0,0 0 15,0 22-15,0-22 16,0 0-16,0 0 0,0 21 0,0-20 16,-21-1-16,-1 0 0,22 0 15,0 0-15,-21 0 0,0 1 0,0-1 16,0-21-16,0 0 15,-1 0-15,1 0 0,0 0 16,0 0-16,0 0 0,0 0 16,-1 0-16</inkml:trace>
  <inkml:trace contextRef="#ctx0" brushRef="#br1" timeOffset="115909.87">14033 10541 0,'0'-21'15,"0"0"48,0 0 30,22 21 32</inkml:trace>
  <inkml:trace contextRef="#ctx0" brushRef="#br1" timeOffset="117343.06">14139 10287 0,'0'-21'32,"0"0"-17,-21 42 32,21 0-47,0 0 16,0 22-16,-21-22 0,21 21 15,0 0-15,-21 1 0,21-1 0,0 0 16,0-20-16,0 20 0,0-21 0,-21 21 16,21-20-16,-22-1 0,22 0 0,0 0 15,0 0-15,-21-21 0,21 21 16,0-42 31,0 0-32,0 0-15</inkml:trace>
  <inkml:trace contextRef="#ctx0" brushRef="#br1" timeOffset="117719.84">13970 10181 0,'0'0'0,"-21"21"15,21 1 1,-21-22-16,42 0 47,0 0-47,0 0 16,-21-22-16,21 1 0,0 21 0,-21-21 15,0 0-15,0 0 16,0 0-16,0-1 15,-21 22-15,0-21 0,0 21 16,0 0-16,0 0 0,-1 0 16,1 0-16,0 0 0,0 21 15,21 1-15,0-1 16,0 0-16,0 0 0,0 0 16,0 0-16,21-21 0,0 22 15,0-1-15,1-21 0,20 0 0,-21 21 16,21-21-16,1 0 0,-1 0 15,0 0-15,1-21 0</inkml:trace>
  <inkml:trace contextRef="#ctx0" brushRef="#br1" timeOffset="117987.87">14690 9927 0,'0'0'0,"0"-21"0,0 0 15,0 0-15,-22 21 0,1 0 16,21 21-1,-21-21-15,21 42 16,0-21-16,0 22 0,0-1 0,0 0 16,0 1-16,0-1 0,0 22 0,-21-22 15,21 21-15,-21-20 0,21 20 16,0-20-16,0-1 0,0 0 0,-21 1 16,21-1-16,0-21 0,0 0 0,0 0 15,0 1-15,0-1 0,0 0 16,21-21-1,0 0-15,0-21 0,0 0 16,0-1-16,1 1 0</inkml:trace>
  <inkml:trace contextRef="#ctx0" brushRef="#br1" timeOffset="118335.67">15071 10245 0,'21'-21'0,"-42"42"0,42-64 0,-42 43 31,-1 0-31,1 0 0,0 0 16,0 22-16,0-1 0,0-21 0,-22 21 16,22 0-16,0 0 0,0-21 0,21 21 15,0 1-15,0-1 16,0 0-16,0 0 0,0 0 0,0 0 16,0 1-16,21-22 0,21 21 15,-21 0-15,1-21 0,-1 21 16,0-21-16,0 21 0,0 0 0,0-21 15,-21 22-15,22-22 0,-22 21 0,0 0 16,0 0-16,0 0 16,-22 0-1,1-21-15,0 0 0,0 22 16,0-22-16,0 0 0,-1 0 16,1 0-16,0 0 0,0 0 15,0-22-15,0 22 0,21-21 16,0 0-16,-22 0 0,1 21 0</inkml:trace>
  <inkml:trace contextRef="#ctx0" brushRef="#br1" timeOffset="118555.56">14626 10075 0,'0'-21'16,"0"0"-16,21 21 15,0-21-15,1 21 0,-1-21 16,0 21-16,0 0 0,0-21 0,0 21 16,1-22-16,-1 22 0,21 0 0,-21 0 15,0-21-15,1 21 0,-1 0 16,0 0-16,0 0 0,0 0 16</inkml:trace>
  <inkml:trace contextRef="#ctx0" brushRef="#br1" timeOffset="119947.72">16468 10287 0,'0'0'0,"0"-21"0,21 0 0,0 21 16,-21-21-16,21-1 0,0 1 0,-21 0 16,21-21-16,1 21 0,-22-1 0,21-20 15,-21 0-15,0 21 0,0-22 16,0 1-16,0 0 0,0 20 0,0 1 15,-21 0-15,-1 0 0,1 21 0,0 0 16,0 0-16,-21 0 16,-1 21-16,1 0 0,0 0 0,-1 1 15,1 20-15,21 0 0,0-21 0,-1 22 16,22-1-16,0-21 0,0 22 16,0-22-16,22 21 0,-1-21 0,21 0 15,-21 1-15,22-1 0,-1 0 16,0 0-16,1 0 0,-1 0 0,0-21 15,-21 22-15,22-1 0,-22 0 0,0-21 16,0 21-16,-21 0 0,0 0 16,-21 1-1,0-22-15,0 0 0,-22 0 0,1 21 16,21-21-16,-21 0 0,-1 0 0,1 0 16,-22 0-16,22 0 0,0 0 15,-1 0-15,22-21 0,-21 21 0,0-22 16,20 22-16,1 0 0,21 22 31,0-1-31,21 0 0,1-21 16,-22 21-16,42-21 0,-21 21 0,0-21 15,22 0-15,-22 0 0,21 0 16,0 0-16,1 0 0,-22 0 0,21 0 16,1-21-16,-1 21 0,0-21 15,-21 0-15,22 21 0,-1-21 16,-21-1-16,0 1 0,22 0 0,-22 0 15,0 0-15,0 0 0,-21-1 0,0 1 16,0-21-16,0 21 0,0 0 16,0-1-16,0 1 0,0 0 15,0 42 1,0 0-16,0 1 16,0-1-16,0 21 0,0-21 15,0 0-15,0 1 0,0-1 0,0 0 16,0 0-16,0 0 0,0 0 15,0 1-15,21-22 16,1 21-16,-1-21 0,0 0 16,0 0-16,0 0 0,0 0 15,1-21-15,-1-1 0,0 22 0,-21-21 16,21 0-16,0 0 0,0 21 0,1-21 16,-1 0-16,0-1 0,-21 1 15,0 0-15,21 0 0,-21 0 0,0 0 16,0-1-16,0 44 31,0-1-31,0 0 16,0 0-16,0 0 0,0 0 0,0 1 15,0-1-15,0 0 16,0 0-16,21 0 0,0 0 16,1 1-16,-1-22 0,0 0 0,0 0 15,0 0-15,22 0 0,-22 0 16,0 0-16,0-22 0,21 22 0,-20-21 15,-1 0-15,0 0 0,21 21 0,-21-21 16,-21 0-16,22-1 0,-22 1 16,21 0-16,-21-21 0,0 21 0,0-1 15,0 1-15,0-21 0,0 21 16,0 0-16,0-1 0,0 1 0,0 0 16,0 0-16,-21 21 0,21 21 15,-22-21 1,22 21-16,0 22 0,0-22 15,0 21-15,-21-21 0,21 22 0,-21-1 16,21 0-16,-21 22 0,21-22 0,0 0 16,-21 22-16,0-22 0,21 1 0,-22 20 15,22-21-15,0 1 0,0-1 16,0 0-16,0 22 0,-21-22 0,21 1 16,0-1-16,0 0 0,0 1 0,0-22 15,0 21-15,0 0 0,0 1 16,-21-22-16,21 21 0,0-21 15,0 22-15,0-22 0,0 0 0,0 0 16,-21-21-16,21 21 0,-21-21 31,21-21-31,0 0 16,0 0-16,0 0 0,0-22 16,0 22-16,0-21 0,0 0 15,0-1-15,21 1 0,0 0 0,0-1 16</inkml:trace>
  <inkml:trace contextRef="#ctx0" brushRef="#br1" timeOffset="120227.56">17589 10351 0,'0'0'0,"0"-22"0,0-20 0,22 0 0,-22 21 16,21-1-16,-21 1 0,21 0 0,0 0 16,-21 0-16,21 0 0,0-1 15,1 22-15,-1-21 0,0 21 0,0 0 16,0-21-16,0 21 0,1 0 0,-1 0 15,0 0-15,-21 21 0,0 0 16,21-21-16,-21 43 0,0-22 0,0 0 16,0 0-16,0 22 0,-21-22 0,0 0 15,0 21-15,-1-21 0,1 1 16,-21 20-16,21-21 0,0 0 0,-1 0 16,-20-21-16,42 22 0,-21-22 15,0 21-15,21-42 31,21 21-31,0-22 16</inkml:trace>
  <inkml:trace contextRef="#ctx0" brushRef="#br1" timeOffset="120588.34">18034 10245 0,'21'-21'0,"0"21"0,-21-22 0,21 1 16,1 21-16,-22-21 0,21 0 15,-21 0 1,21 21-16,0-21 0,0-1 16,-21 1-16,21 0 0,-21 0 15,22 0-15,-22 0 16,-22 21 0,1 21-16,0 0 15,0 0-15,21 0 0,0 0 16,-21 1-16,21-1 0,0 0 0,0 0 15,0 0-15,0 0 0,0 1 16,21-1-16,-21 0 0,0 0 16,21 0-16,-21 0 0,21-21 0,-21 22 15,21-1-15,-21 0 16,0 0-16,22-21 31,-1 0-15,0 0-16,-21-21 0,21 21 15</inkml:trace>
  <inkml:trace contextRef="#ctx0" brushRef="#br1" timeOffset="120977.12">18542 10097 0,'0'0'0,"0"-22"0,0 1 15,0 0-15,0 0 0,0 0 16,21 21-16,0 0 0,0 0 15,1 0-15,-1 0 0,0 0 16,0 0-16,-21 21 0,0 0 16,21-21-16,-21 42 0,0-20 0,0-1 15,0 0-15,0 0 0,0 21 16,0-20-16,0-1 0,0 0 0,0 0 16,0 0-16,0 0 0,-21 1 0,21-1 15,0 0-15,0 0 16,0-42 31,0 0-47,0 0 0,0-1 15,21 1-15,-21 0 0,21 0 0,-21-21 16,22 20-16,-1 1 0,0-21 16,0 21-16,-21-22 0,21 22 0,0 0 15,1 0-15,-1 0 0,-21 0 0,21-1 16,0 1-16,0 0 0,0 0 15,1 0-15,-1 0 0,0 21 0</inkml:trace>
  <inkml:trace contextRef="#ctx0" brushRef="#br1" timeOffset="121347.91">20299 9567 0,'0'0'16,"-21"0"-16,-1-63 16,1 42-16,0 0 15,21 42 32,0 0-47,0 0 16,0 0-16,-21 0 15,21 1 1,-21-22-16,0 21 0,21 0 16,-22-21-16,1 21 15,0-21-15,0 0 0,21 21 16,21-21-1,0 0-15</inkml:trace>
  <inkml:trace contextRef="#ctx0" brushRef="#br1" timeOffset="121574.29">20447 9546 0,'0'0'0,"0"-21"0,0 0 15,-21 21 1,0 0-1,-1 21 1,22 0-16,0 0 16,-21 1-16,0-1 15,21 0-15,0 0 0,0 0 16,-21 0-16,21 1 16,-21-22-16,21 21 0,-21-21 0,21 21 15,-22-21-15,1 21 0,0-21 16</inkml:trace>
  <inkml:trace contextRef="#ctx0" brushRef="#br1" timeOffset="122744.86">11515 3874 0,'0'0'0,"21"0"0,-21-22 0,0 1 16,0 0-16,0 0 16,0 0-16,0 0 15,0-1-15,0 1 31,0 42-15,0 1 0,0-1-16,0 0 15,21 0-15,-21 0 0,0 0 0,0 1 16,0-1-16,0 0 16,0 0-16,0 0 0,0 0 0,0 1 15,0-1-15,0 0 0,21-21 31,0 0-15,-21-21-16,21 21 16</inkml:trace>
  <inkml:trace contextRef="#ctx0" brushRef="#br1" timeOffset="123051.59">11896 3747 0,'0'-22'0,"-22"22"16,22-21-16,-21 21 16,21-21-16,0 42 31,0 0-31,0 1 16,0-1-16,0 0 0,0 0 15,0 0-15,0 0 0,0 1 16,0-1-16,0 0 0,0 0 0,21-21 15,-21 21-15,22 0 0,-22 1 16,0-1-16,21 0 16,-21 0-1,0 0 1,-21-21-16,-1 0 16,1 0-16,0 0 0</inkml:trace>
  <inkml:trace contextRef="#ctx0" brushRef="#br1" timeOffset="136424.75">7916 4297 0,'21'0'32,"-21"-21"-32,22 0 31,-22-1-31,0 1 15,0 0 1,0 0 15,-22 21 32,22 21-48,-21-21-15,0 21 0,21 0 16,-21 1-16,21-1 0,0 0 0,-21 0 16,0 0-16,21 0 0,-22 1 15,22-1-15,0 21 0,-21-21 0,0 0 16,0 22-16,21-22 0,-21 0 16,21 21-16,-21 1 0,-1-22 0,22 21 15,0-21-15,0 22 0,-21-22 0,21 21 16,-21-21-16,21 22 15,-21-22-15,21 0 0,0 0 0,0 0 0,0 1 16,0-1-16,0-42 63,0-1-48,0 1-15,21 0 16,-21 0-16,21 0 0,-21-22 15,0 22-15,21 0 0,1-21 0,-1 21 16,-21-22-16,21 1 0,0 0 0,-21 20 16,21-20-16,0 0 15,1-1-15,-1 1 0,-21 0 0,21-1 16,0 1-16,0 21 0,-21-21 16,21 20-16,1-20 0,-22 21 0,0 0 15,0 0-15,21 21 0,-21 21 63,21 0-63,-21 0 15,0 0-15,0 0 16,0 1-16,0-1 0,21 0 16,-21 0-16,0 0 0,0 22 15,0-22-15,0 0 0,21 21 16,-21-21-16,21 22 0,-21-22 0,0 21 15,0-21-15,0 22 0,0-22 0,22 21 16,-22-21-16,0 22 0,21-1 16,-21-21-16,0 22 0,0-1 0,0-21 15,0 21-15,0-20 0,0-1 16,0 21-16,0-21 0,0 0 0,0 1 16,0-1-16,0 0 15,0-42 32,0 0-31,0-1-1,0 1-15,0 0 0,0 0 16,-21 0 0,21 0-16,0-1 0</inkml:trace>
  <inkml:trace contextRef="#ctx0" brushRef="#br1" timeOffset="136896.48">7641 4699 0,'0'0'0,"-21"21"0,0-21 16,0 0-1,42 0 32,21 0-31,-21 0-16,0 0 0,1-21 15,-1 21-15,21 0 0,-21 0 0,22 0 16,-22-21-16,21 21 0,-21 0 0,0 0 16,22-21-16,-22 21 0,0 0 15,0 0-15,0 0 0,1 0 0,-1-21 16,0 21 0,-42 0 62,21 21-78,-21-21 0,-1 21 15,1-21-15</inkml:trace>
  <inkml:trace contextRef="#ctx0" brushRef="#br1" timeOffset="137376.2">7641 5017 0,'0'21'62,"0"0"-46,0 0 0,-21 0-16,21 0 0,0 1 15,0-1-15,0 0 16,-21-21 0,21 21-1,0-42 32</inkml:trace>
  <inkml:trace contextRef="#ctx0" brushRef="#br1" timeOffset="138596.34">7641 8192 0,'0'0'0,"0"-22"0,21 1 16,-21 0-16,0 0 16,0 0-16,0 0 15,0-1-15,0 1 0,0 0 16,0 0-16,-21 0 15,21 0-15,-21 21 0,21-22 16,0 1-16,-21 21 16,21 21-1,0 1 1,0-1-16,-21 0 16,21 0-16,0 21 0,0-20 0,0-1 15,0 21-15,0-21 0,0 22 0,0-22 16,-22 21-16,22-21 0,0 22 15,-21-22-15,21 21 0,0 0 0,0-20 16,0-1-16,0 0 0,-21 21 0,21-21 16,0 1-16,0-1 15,0 0-15,-21 0 16,21-42 31,0 0-47,0 0 0,21-1 15,-21 1-15</inkml:trace>
  <inkml:trace contextRef="#ctx0" brushRef="#br1" timeOffset="139456.13">7472 7938 0,'-21'0'16,"-1"0"-16,1-22 16,0 1-1,21 0 1,0 0 0,21 0-1,0 21-15,1-21 0,-1 21 16,0-22-16,21 22 0,-21 0 0,1-21 15,20 0-15,0 21 0,-21 0 16,22 0-16,-22-21 0,21 21 16,1 0-16,-22 0 0,0 0 0,21 0 15,-21 0-15,1 21 0,-1-21 0,0 21 16,-21 0-16,0 1 0,21-1 16,-21 0-16,0 21 0,0-21 0,0 22 15,-21-22-15,0 21 0,0 1 16,-1-22-16,-20 21 0,21 0 0,0-20 15,-22-1-15,22 21 0,0-21 16,0 0-16,0-21 0,0 22 0,-1-1 16,1-21-16,21-21 47,0-1-32,0 1-15,21 21 0,1-21 16,-1 21-16,0-21 0,0 21 15,0-21-15,0 21 0,22-21 0,-22 21 16,21 0-16,-21-22 0,22 22 16,-22 0-16,21 0 0,-21 0 0,1 0 15,20 0-15,-21 0 0,0 0 0,0 22 16,1-22-16,-1 21 0,0 0 16,0 0-16,0-21 0,-21 21 0,0 0 15,21-21-15,-21 22 0,22-1 16,-22 0-16,0 0 0,0 0 15,0 0-15,0 1 0,-22-1 16,1 0-16,0 0 0,-21-21 0,21 21 16,-22 0-16,1 1 0,0-1 15,-1 0-15,-20-21 0,20 21 0,1 0 16,-21-21-16,20 0 0,22 21 0,-21-21 16,-1 0-16,22 0 0,0 0 15,0 0-15,0 0 0,0 0 0,-1 0 16,1 0-16,0-21 15,0 21-15,42 0 94,0-21-94,0 21 16,1 0-16</inkml:trace>
  <inkml:trace contextRef="#ctx0" brushRef="#br1" timeOffset="140559.35">7641 12552 0,'21'0'0,"-42"0"0,42-21 31,-42 21 0,0 0-31,0-21 0,0 21 16,-1 0-16,1 0 0,0 0 0,0 0 16,0 0-16,0 0 0,-22 0 15,22 21-15,0-21 0,0 21 16,-22 0-16,22-21 0,0 21 0,0 0 15,-21 1-15,20-1 0,1 0 16,0 0-16,0 21 0,0-20 0,21 20 16,0 0-16,-21 1 0,21-1 0,0-21 15,0 21-15,0 1 0,0-1 16,0-21-16,0 22 0,0-22 0,21 0 16,-21 0-16,21 0 0,0 0 15,0 1-15,0-1 0,22-21 0,-22 21 16,0-21-16,21 0 0,-20 0 0,20 0 15,0 0-15,-21 0 16,22 0-16,-1 0 0,-21 0 0,22-21 16,-1 0-16,-21 21 0,21-22 0,-20 1 15,-1 21-15,21-21 0,-21 21 16,0-21-16,1 21 0,-1-21 16,0 21-16,-21-21 31</inkml:trace>
  <inkml:trace contextRef="#ctx0" brushRef="#br1" timeOffset="158268.31">10922 13187 0,'0'-21'16,"0"0"-1,0-1-15,0 1 16,0 0-16,0 0 16,-21 21-1,0 0-15,-1 0 0,1 0 0,0 0 16,0 0-16,0 0 0,-22 0 0,22 0 15,0 21-15,-21 0 0,21 0 16,-1 1-16,1-1 0,-21 0 0,21 21 16,0 1-16,21-22 0,-22 21 0,1 0 15,21-20-15,-21 20 0,21 0 16,0 1-16,0-22 0,0 21 0,0 0 16,0-20-16,0-1 0,21 0 0,0 0 15,1 0-15,-1 0 16,0 1-16,0-22 0,0 0 0,22 21 15,-22-21-15,21 0 0,-21 0 0,22 0 16,-1 0-16,-21 0 0,21-21 16,1-1-16,-1 22 0,-21-21 0,22 0 15,-22 21-15,21-21 0</inkml:trace>
  <inkml:trace contextRef="#ctx0" brushRef="#br1" timeOffset="159435.94">11515 13737 0,'21'0'32,"0"0"-17,0-21-15,-21 0 0,21 21 16,0-21-16,1 0 0,-1-1 0,21-20 15,-21 21-15,0 0 16,1-22-16,-1 22 0,0 0 0,0-21 0,-21 21 16,0-1-16,21 1 0,-21-21 0,0 21 15,0 0-15,0-1 16,0 1-16,-21 21 16,0 0-16,0 0 0,0 0 15,-1 0-15,1 21 0,0 1 16,0-1-16,0 0 0,21 0 0,0 21 15,0-20-15,0 20 0,0-21 0,0 21 16,0 1-16,0-22 0,0 21 16,0-21-16,0 1 0,21-1 0,0 0 15,-21 0-15,21 0 0,0 0 0,1-21 16,-1 0-16,0 22 0,0-22 16,0 0-16,0 0 0,1 0 0,-1 0 15,0-22-15,0 22 0,0-21 16,0 0-16,1 0 0,-1 0 0,0 0 15,0-1-15,0 1 0,0-21 16,1 21-16,-1 0 0,0-22 0,21 22 16,-21 0-16,1-21 0,20 20 0,-21 1 15,21 21-15,-20-21 0,20 0 16,-21 21-16,0 0 0,0 0 0,1 0 16,-1 0-16,0 21 0,-21 0 0,0 0 15,21 1-15,-21-1 0,0 0 16,0 0-16,0 0 0,0 0 15,0 1-15,0 20 0,0-21 0,0 0 0,0 0 16,-21 1-16,0-1 16,21 0-16,0-42 47,21 0-47,-21-1 15,0 1-15,21 0 0,0 0 0,-21 0 16,0-22-16,21 22 0,1 0 0,-22 0 15,21-21-15,-21 20 0,0 1 0,21 0 16,-21 0-16,21 21 16,-21 21 15,0 0-31,0 0 16,-21 1-16,21 20 0,0-21 0,0 0 15,0 22-15,0-22 0,0 0 0,0 0 16,0 0-16,0 0 0,0 1 15,0-1-15,21 0 0,0-21 0,0 21 16,1-21-16,-1 0 0,0 21 0,0-21 16,21 0-16,-20 0 0,20 0 0,-21 0 15,21 0-15,-20-21 0,20 0 16,-21 0-16,21 0 0,-20-1 16,20 1-16,-21 0 0,0-21 0,0 21 15,1-22-15,-1 1 0,0 0 16,0-1-16,-21 22 0,0-21 0,21-1 15,-21 1-15,0 0 0,0-1 0,0 1 16,0 21-16,0 0 0,0 0 16,0-1-16,0 1 0,-21 21 15,21 21 1,0 1-16,-21-1 16,21 21-16,-21-21 0,21 22 0,-21-1 0,21-21 15,0 21-15,0 1 0,0-22 0,-22 42 16,22-20-16,0-22 15,0 0-15,0 21 0,0-20 16,0-1-16,0 0 0,0 0 0,0 0 16,0 0-16,22-21 0,-22 22 15,21-22-15,0 0 16,0 0-16,0 0 0,0-22 16,-21 1-16,22 21 0,-22-21 15,21 0-15</inkml:trace>
  <inkml:trace contextRef="#ctx0" brushRef="#br1" timeOffset="159691.79">13123 13335 0,'0'0'0,"21"0"31,1 0-31,-1 0 15,0 0-15,21 0 0,-21 0 0,1-21 16,20 21-16,-21 0 0,21 0 0,-20-21 16,20 21-16,-21 0 0,0 0 15,0-21-15,22 21 0,-22 0 16,0 0-16,0-22 0</inkml:trace>
  <inkml:trace contextRef="#ctx0" brushRef="#br1" timeOffset="160674.25">13525 13568 0,'0'-21'15,"0"0"1,22 21 0,-1-22-16,0 22 15,0-21-15,0 21 0,0-21 0,1 21 16,-1-21-16,21 21 0,-21-21 16,0 21-16,1-21 0,-1 21 0,0-22 15,-21 1-15,0 0 16,0 0-1,-21 21-15,0 0 0,-1 0 16,1 0-16,0 0 0,0 0 16,0 21-16,21 0 0,0 0 15,-21-21-15,21 22 0,0 20 0,0-21 16,0 0-16,0 0 0,0 1 16,0-1-16,0 0 0,0 0 15,21-21-15,0 21 0,0-21 16,0 0-16,0 0 0,1 0 0,20 0 15,-21 0-15,0 0 0,22 0 16,-22 0-16,0-21 0,21 0 0,1 0 16,-22 0-16,0 21 0,21-22 0,-21 1 15,1 0-15,-1 0 0,0 0 16,-21 0-16,0-1 16,0 1-16,0 0 0,0 0 15,0 42 16,0 0-31,0 0 0,0 1 0,0-1 16,0 0-16,0 0 0,0 0 16,0 0-16,0 1 0,-21-1 0,21 0 15,0 0-15,0 0 0,-21 0 0,21 1 16,0-44 15,0 1-15,21 0-16,0 0 15,0 0-15,-21 0 0,21-1 0,0 1 16,1 0-16,-1 0 0,0 0 16,0 0-16,0-1 0,0 1 0,22 0 0,-22 0 15,21 21-15,-21 0 16,22 0-16,-22 0 0,0 0 0,0 0 16,22 0-16,-22 0 0,0 21 0,0 0 15,-21 0-15,21 1 0,0-22 16,-21 21-16,22 0 0,-22 0 0,0 0 15,0 0-15,0 1 0,0-1 0,0 0 16,0 0-16,0 0 16,0 0-16,-22 1 0,22-1 15,-21-21-15</inkml:trace>
  <inkml:trace contextRef="#ctx0" brushRef="#br1" timeOffset="161628.7">15557 13377 0,'0'0'16,"0"-21"-16,0 0 0,-21 21 0,0-21 0,0 0 15,0 21-15,0-21 0,-1 21 16,1 0-16,-21 0 0,21 0 0,-22 0 15,1 0-15,21 0 0,-21 0 16,-1 0-16,22 21 0,-21 0 0,21 0 16,-1 0-16,1 0 0,0 22 15,0-22-15,0 0 0,0 21 0,21-20 16,0-1-16,0 0 0,0 21 0,0-21 16,0 1-16,0-1 0,0 0 15,21 0-15,0-21 0,0 0 16,0 21-16,0-21 0,1 0 0,-1 0 15,21 0-15,-21 0 0,0 0 0,22-21 16,-22 0-16,21 0 16,-21 21-16,22-21 0,-22-22 0,21 22 15,-21 0-15,1-21 0,20 20 0,-21-20 16,0 0-16,0-1 0,-21 1 16,22 0-16,-22-1 0,21 1 0,-21 0 15,21-1-15,-21 1 0,0 0 0,0 21 16,0-1-16,0 1 0,21 0 15,-21 0-15,0 42 32,0 0-32,0 0 0,0 1 15,0 20-15,0 0 0,-21-21 0,21 22 16,-21-1-16,21 0 0,0-20 16,0 20-16,-21 0 0,21-21 15,0 22-15,0-22 0,0 21 0,0-21 16,0 1-16,0-1 0,0 0 0,0 0 15,21 0-15,0 0 0,-21 1 16,21-22-16,0 21 0,0-21 0,22 0 16,-22 0-16,0 0 0,0 0 0,0 0 15,1 0-15,-1 0 0,0-21 0,0 21 16,0-22-16,0 1 0,1 0 16,-1 0-16,0 0 0,21 0 0,-21-1 15,1-20-15,-1 21 0,0-21 0,21 20 16,-21-20-16,-21 21 15,22 0-15,-22 0 0,0-1 0,0 1 16,-22 21 0,1 0-16,0 0 0,-21 0 15,21 21-15,-1-21 0,1 22 0,0-1 16,0 0-16,21 0 0,0 0 0,0 0 16,0 1-16,0-1 0,0 0 0,0 0 15,21 0-15,0 0 0,0-21 16,1 22-16,-1-1 0,0 0 0,0-21 15,0 21-15,0-21 0,1 21 0,-1-21 16,-21 21 0,21-21-16,-21 22 15,-21-22 1,0 0-16,-1 0 16,1 0-16,0 0 0,0 21 15,0-21-15,0 0 0,-1 0 0,1 0 16,0 0-16,0 0 0,0 0 15,21-21 1,21-1 0,0 1-16</inkml:trace>
  <inkml:trace contextRef="#ctx0" brushRef="#br1" timeOffset="162039.98">17039 12996 0,'0'0'0,"0"-21"0,0-21 0,0 21 16,-21 0-16,21-1 0,-21 1 16,21 0-16,0 42 15,-21 0 1,21 1-16,0-1 0,0 21 16,0 0-16,0 1 0,0-22 0,0 21 15,0 1-15,0-1 0,0 0 0,0 1 16,0-22-16,0 21 0,0-21 15,0 22-15,0-22 0,0 0 0,0 21 16,0-21-16,0 1 0,-22-22 0,22 21 16,0 0-16,0 0 15</inkml:trace>
  <inkml:trace contextRef="#ctx0" brushRef="#br1" timeOffset="162631.65">17060 13081 0,'0'0'0,"-21"0"0,21-21 16,-21 21-16,21-21 16,0 0-16,0-1 15,21 1-15,0 21 16,0-21-16,1 21 0,20-21 15,-21 21-15,21 0 0,1 0 0,-1 0 16,0 0-16,1 0 0,-22 0 0,21 0 16,-21 0-16,22 0 0,-22 21 15,0 0-15,-21 0 0,0 1 0,0-1 16,0 0-16,0 0 0,0 21 0,0-20 16,-21-1-16,0 0 0,-22 0 15,22 0-15,0 0 0,-21-21 0,21 22 16,-22-22-16,22 0 0,0 21 15,0-21-15,0 0 0,21 21 16,0-42 15,21 21-31,0-21 0,21 21 0,-21 0 16,1 0-16,20 0 0,-21 0 16,21 0-16,-20 0 0,20 0 0,-21 0 15,0 0-15,0 0 0,22 21 0,-22-21 16,0 21-16,0 0 15,0 0-15,-21 0 0,0 1 16,0-1-16,0 0 0,0 0 16,0 0-1,-21 0-15,0 1 0,0-1 0,-21-21 16,-1 21-16,22 0 0,-21-21 0,-1 21 16,1 0-16,0-21 0,-1 22 0,22-22 15,-21 0-15,21 21 0,-22-21 16,22 0-16,0 0 0,0 0 0,0 0 15,0 0-15,-1 0 16,1 0-16,0 0 0,21-21 16,-21-1-16,21 1 0</inkml:trace>
  <inkml:trace contextRef="#ctx0" brushRef="#br1" timeOffset="163660.59">9229 9356 0,'0'-21'16,"-22"21"-16,22-22 16,-21 22-1,0 0 17,21 22-32,0-1 0,-21-21 0,21 21 15,0 0-15,0 0 0,0 0 0,0 1 16,0-1-16,0 0 0,0 0 0,0 0 15,0 22-15,0-22 0,0 0 16,0 0-16,0 0 0,0 0 0,0 1 16,0-1-16,0 0 0</inkml:trace>
  <inkml:trace contextRef="#ctx0" brushRef="#br1" timeOffset="164248.25">9123 9335 0,'0'0'0,"-21"-22"0,-1 1 15,22 0-15,0 0 0,0 0 0,0 0 16,0-1-16,0 1 0,0 0 16,0 0-16,22 0 0,-1 21 0,21-21 15,-21-1-15,0 1 0,22 21 0,-1-21 16,0 21-16,-20-21 0,20 21 15,0 0-15,-21 0 0,22 0 16,-22 21-16,0 0 0,0 0 0,0 1 16,-21 20-16,0-21 0,0 0 0,0 22 15,-21-22-15,0 0 0,0 21 16,0-21-16,0 1 0,-1-1 0,1 0 16,21 0-16,-21-21 0,21 21 15,-21-21-15,21-21 47,0 0-47,0 0 0,21 21 16,0 0-16,0 0 15,1 0-15,-1 0 0,21 0 16,-21 0-16,0 0 0,22 0 0,-22 0 16,21 21-16,-21-21 0,1 21 0,-1 0 15,0 0-15,-21 1 0,0-1 16,0 0-16,0 21 0,-21-21 0,0 1 15,-1-1-15,-20 21 0,21-21 0,0 0 16,-22 1-16,22-1 0,0 0 16,-21-21-16,21 21 0,-1-21 0,1 0 15,0 0-15,0 0 0,0 0 0,0 0 16,-1 0-16,1 0 0,0 0 0,21-21 16,-21 0-16,0 21 15,21-21-15,0-1 16,0 1-16,0 0 15,0 0-15,21 0 16,0 21 0,0-21-16</inkml:trace>
  <inkml:trace contextRef="#ctx0" brushRef="#br1" timeOffset="164676">10096 9673 0,'43'0'16,"-22"0"-16,-21-21 16,21 21-16,0-21 0,0 0 0,1 21 15,-22-21-15,21-1 0,0 1 0,0 0 16,0 0-16,0 0 0,-21 0 15,22-1-15,-22 1 0,21 21 0,-21-21 16,0 0-16,0 0 0,0 0 16,-21 21-16,-1 0 15,1 0-15,0 0 16,0 0-16,0 21 0,0 0 0,-1 0 16,22 0-16,0 0 0,-21 1 0,21-1 15,0 0-15,0 0 0,0 21 0,0-20 16,0-1-16,0 0 0,0 0 15,21 21-15,1-20 0,-1-1 16,-21 0-16,21-21 0,0 21 0,0-21 16,0 0-16,1 0 0,-1 0 15,0 0-15,0 0 0,0 0 16,0 0-16,1 0 16,-22-21-16,21 0 0</inkml:trace>
  <inkml:trace contextRef="#ctx0" brushRef="#br1" timeOffset="164924.85">10689 9356 0,'-21'0'0,"42"0"16,-63 0 0,42 21-1,21 0 1,0-21-16,0 21 0,-21 0 15,21 1-15,1-1 0,-1 0 0,0 0 16,0-21-16,0 21 0,-21 0 0,21 1 16,1-1-16,-1 0 0,-21 0 15,0 0-15,21-21 0,-21 21 16</inkml:trace>
  <inkml:trace contextRef="#ctx0" brushRef="#br1" timeOffset="165177.72">11028 9398 0,'0'0'0,"0"-21"0,0 0 16,-21 0 0,-1 21-16,1 0 15,0 0-15,0 0 0,0 0 16,0 0-16,-1 0 0,1 21 0,0 0 15,0 0-15,0 21 16,0-20-16,-1-1 0,1 21 0,0-21 16,21 0-16,-21 22 0,0-22 0,0 0 15,21 0-15,0 0 0,0 1 16</inkml:trace>
  <inkml:trace contextRef="#ctx0" brushRef="#br1" timeOffset="165488.04">11176 9038 0,'0'0'0,"21"0"0,-21-21 15,0 42 1,0 0-1,0 1-15,0-1 0,0 0 16,0 21-16,-21-21 0,21 22 0,0-22 16,0 21-16,0 1 0,0-1 15,0-21-15,-21 21 0,21 1 0,0-1 16,0-21-16,0 22 0,0-22 0,0 0 16,0 21-16,0-21 0,0 1 0,0-1 15,21 0-15,0-21 16,0 0-16,0 0 15,1 0-15,-22-21 16,21 0-16</inkml:trace>
  <inkml:trace contextRef="#ctx0" brushRef="#br1" timeOffset="165709.93">11155 9398 0,'-21'21'16,"42"-21"15,0 0-31,0 0 0,0 0 16,0 0-16,1 0 16,-1 0-16,0 0 0,0 0 0,0 0 15,0 0-15,-21-21 0,22 21 16,-1 0-16</inkml:trace>
  <inkml:trace contextRef="#ctx0" brushRef="#br1" timeOffset="166552.45">11515 9567 0,'0'0'16,"21"22"-16,0-22 15,0 0 1,0 0-16,0 0 16,-21-22-1,22 22-15,-1-21 0,-21 0 16,0 0-16,21 21 0,-21-21 16,0 0-16,0-1 15,-21 22 16,21 22-31,-21-22 0,21 21 16,0 0-16,0 0 0,-22 0 16,22 0-16,0 1 0,0-1 15,0 0-15,0 0 0,0 0 16,0 0-16,0 1 0,0-1 16,22-21-1,-1 0-15,0 0 16,0 0-1,0 0-15,-21-21 0,0-1 0,21 1 16,-21 0-16,22 0 16,-22 0-16,0 0 0,0-1 15,0 1-15,0 0 0,0 0 16,0 0-16,0 0 0,21-1 16,-21 44 15,0-1-31,0 0 15,0 0-15,0 0 0,0 0 16,0 1-16,0-1 0,0 0 0,0 0 16,0 0-16,0 0 0,0 1 0,0-1 15,0 0-15,0 0 16,0-42 31,0 0-32,0 0-15,0-1 0,21 1 16,0 0-16,0 0 0,-21 0 16,21 0-16,1-1 0,-1 1 0,0 0 15,0 0-15,0 0 0,0 21 0,1 0 16,-1 0-16,0 0 0,0 0 16,0 21-16,-21 0 15,0 0-15,0 0 0,21 1 0,-21-1 16,0 21-16,0-21 0,0 0 0,0 1 15,0-1-15,0 21 0,0-21 0,0 0 16,0 1-16,0-1 16,0 0-16,0 0 15,22-21 1,-1 0-16,0-21 16,0 21-16,0-21 0</inkml:trace>
  <inkml:trace contextRef="#ctx0" brushRef="#br1" timeOffset="167380.49">12700 9631 0,'0'0'0,"0"-21"0,0 0 16,-21 21-16,0-22 0,-1 1 15,1 21-15,0-21 16,0 21-16,0 0 0,0 0 15,-1 0-15,22 21 0,-21 0 0,0 1 16,0-1-16,0 0 16,21 21-16,-21-21 0,21 1 0,0-1 15,-22 0-15,22 0 0,0 0 0,-21 0 16,21 1-16,0-1 0,0 0 16,21 0-1,1-21-15,-1 0 16,0 0-16,0 0 0,-21-21 0,21 21 15,0-21-15,1 0 0,-1-1 16,-21 1-16,21 0 0,0 0 0,0 0 16,-21-22-16,21 22 0,-21-21 15,22 0-15,-22 20 0,0-20 0,0 0 16,0-1-16,21 1 0,-21 21 0,0-21 16,0 20-16,21 1 0,-21-21 15,0 21-15,0 42 31,0 0-31,0 0 0,-21 22 16,21-22-16,0 21 0,-21-21 16,21 22-16,0-1 0,0-21 15,0 21-15,0-20 0,0 20 0,0-21 0,0 0 16,0 22-16,0-22 0,0 0 16,21 0-16,0 0 15,0-21-15,0 0 0,0 21 0,1-21 16,-1 0-16,0 0 0,0 0 0,21 0 15,-20 0-15,20 0 0,-21 0 0,0-21 16,22 0-16,-22 21 0,0-21 16,0 0-16,0 0 0,0-1 0,1 1 15,-1 0-15,0 0 0,-21 0 16,0 0-16,0-1 0,0 1 16,-21 21-1,0 0-15,-1 0 0,1 0 0,21 21 16,-21-21-16,21 22 0,-21-1 0,21 0 15,0 0-15,0 0 0,0 0 16,0 1-16,0-1 0,21 0 16,0 0-16,-21 0 0,21 0 15,-21 1-15,22-22 0,-22 21 0,0 0 16,0 0-16,0 0 0,0 0 16,0 1-16,-22-22 0,1 21 15,0-21-15,0 0 16,0 21-16,0-21 0,-1 0 0,1 0 0,0 0 15,0 0-15,21-21 16,0 0 0,0-1-16,21 1 0,21 0 0</inkml:trace>
  <inkml:trace contextRef="#ctx0" brushRef="#br1" timeOffset="168024.38">14033 9546 0,'0'0'0,"0"-21"0,0-21 15,0 21-15,0-1 0,0 1 16,0 0-16,-21 21 15,0 0 1,21 21-16,-21-21 0,21 21 16,0 22-16,0-22 0,-21 0 0,0 21 15,21-20-15,0 20 0,0-21 0,-22 21 16,1-20-16,21-1 0,-21 21 0,21-21 16,0 0-16,-21 1 0,21-1 15,-21-21-15,21 21 0,-21-21 16,21 21-16,0-42 31,0 0-31,0 0 16,21-1-16,0 1 0,-21 0 15,21 0-15,-21-21 0,21 20 0,0-20 16,1 0-16,-22-1 0,21 22 0,0-21 16,0 0-16,-21-1 0,21 22 0,0-21 15,1 21-15,-1-1 0,0 1 16,0 0-16,0 21 0,0 0 15,1 0-15,-22 21 0,0 0 16,21 1-16,-21 20 0,21-21 16,-21 0-16,0 22 0,0-22 0,0 21 15,0-21-15,0 22 0,0-22 0,0 21 16,0-21-16,0 0 0,-21 1 0,21-1 16,0 0-16,0 0 0,-21 0 15,21 0-15,0 1 0,-22-22 0,22 21 16,0 0-16,22-21 47,-22-21-47,21 0 15,-21-1-15</inkml:trace>
  <inkml:trace contextRef="#ctx0" brushRef="#br1" timeOffset="168260.24">13801 9737 0,'0'0'0,"-22"21"16,44-21-1,-1 0 1,0 0-16,0 0 0,0 0 0,22 0 16,-22 0-16,0 0 0,0-21 0,0 21 15,0 0-15,1 0 16,-1-21-16,0 21 0,0 0 15,-21-22-15,21 22 0,-21-21 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39:10.6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4085 5059 0,'21'0'31,"0"0"-15,1 0-16,-1 0 15,0 0-15,0 0 0,0 0 16,0 0-16,1 0 0,-1 0 0,0 21 15</inkml:trace>
  <inkml:trace contextRef="#ctx0" brushRef="#br0" timeOffset="1576.29">1905 910 0,'-21'-21'16,"0"21"0,-1-21-1,1 21 1,21-21-16,0 0 15,0-1-15,0 1 16,0 0-16,21 0 16,1 0-16,-1 21 15,0-21-15,21-1 0,-21 22 0,22 0 16,-22-21-16,21 21 0,-21 0 16,1 0-16,20 0 0,-21 21 0,0 1 15,0-1-15,-21 0 16,0 21-16,0 1 0,0-22 15,0 21-15,-21 22 0,-21-22 0,21 0 16,0 1-16,-22-22 0,22 21 16,-21 0-16,21-20 0,-22-1 0,22 0 15,0 0-15,0-21 0,21 21 16,-21-21 0,21-21-16,0 0 15,0 0-15,0 0 16,21-1-16,0 1 0,0 0 15,0 0-15,0 21 0,1-21 16,-1 21-16,0 0 0,0 0 16,0 0-16,0 0 0,1 0 0,-1 0 15,0 0-15,0 21 16,0 0-16,0 0 0,1 0 0,-1 1 16,-21-1-16,0 21 0,0-21 15,0 22-15,0-22 0,-21 21 0,-1-21 16,1 22-16,-21-22 0,21 21 15,0-21-15,-1 0 0,-20 1 16,21-1-16,-21 0 0,20-21 0,-20 0 16,21 0-16,-21 0 0,20 0 15,-20 0-15,21 0 0,-21-21 16,20 0-16,1-1 0,-21 1 0,21 0 16,-22 0-16,22 0 0,0 0 15,0-1-15,0 1 0,0 0 16,-1 0-16,22 0 15,22 21 17,-1 21-17,0-21-15,0 0 0,0 0 16,0 0-16,22 0 0</inkml:trace>
  <inkml:trace contextRef="#ctx0" brushRef="#br0" timeOffset="2220.4">2963 1249 0,'-21'0'78,"0"0"-78,0 0 16,0 0-1,21 21-15,0 0 16,0 0-16,0 1 15,21-22 1,0 0 0,0 0-16,0 0 15,0-22 1,-21 1 0,0 0-16,0 0 15,-21 21 1,0 0-16,0 0 15,0 0 1,0 0-16,-1 0 16,22 21-16,0 0 15,0 0 1,22-21 15</inkml:trace>
  <inkml:trace contextRef="#ctx0" brushRef="#br0" timeOffset="3399.83">4043 741 0,'0'0'16,"0"-21"-16,0 0 0,0-1 16,0 44 30,0-1-46,0 21 0,0 0 16,0 1-16,-21 20 0,21 1 0,0-22 16,0 22-16,-22-1 0,22 1 15,0-1-15,0-21 0,-21 22 16,21-22-16,-21 22 0,21-22 16,-21 0-16,21 1 0,0-1 0,0 0 15,-21-20-15,21 20 0,-21-21 16,21 0-16,0 0 0,-22-21 0,22 22 15,0-44 1,0 1 0,0 0-16,0-21 0,0 21 15,0-22-15,0 1 0,0 0 0,0 20 16,22-20-16,-22 0 0,21-1 16,0 1-16,21 0 0,-21-1 0,22 22 15,-1-21-15,0 21 16,1 0-16,-1-1 0,22 1 0,-22 21 15,0 0-15,1 0 0,-1 0 16,-21 21-16,21 1 0,-20-1 16,-1 0-16,-21 21 0,0-21 0,0 22 15,0-22-15,0 21 0,0-21 16,-21 22-16,-1-1 0,22-21 0,0 22 16,0-22-16,0 21 0,0-21 15,0 0-15,0 1 0,0-1 16,0 0-16,22-21 15,-1 0-15,0 0 0,21 0 0,-21 0 16,1 0-16,20-21 0,-21 0 16,0-1-16,22 1 0,-22 0 0,0 0 15,0 0-15,0 0 0,0-22 16,1 22-16,-1-21 0,-21 21 0,21-1 16,-21-20-16,0 21 0,0 0 15,0 0-15,0 42 31,0 0-31,-21 0 16,0 0-16,21 22 0,-22-22 16,22 0-16,-21 0 0,21 21 15,0-20-15,0-1 0,0 0 16,-21 0-16,21 0 0,0 0 0,0 1 16,0-44 30,0 1-46,0 0 0,0 0 16,0 0-16,21-22 0</inkml:trace>
  <inkml:trace contextRef="#ctx0" brushRef="#br0" timeOffset="3606.71">4995 1164 0,'0'0'0,"0"-21"0,-21 21 0,0 0 15,0 0 1,42 0 31,0 0-47,0 0 16,0 21-16,-21 0 15,22-21-15,-1 22 0,0-1 0</inkml:trace>
  <inkml:trace contextRef="#ctx0" brushRef="#br0" timeOffset="4067.96">5292 1482 0,'0'0'0,"-22"0"0,1-21 31,21-1-31,0 1 0,0 0 15,0 0-15,21 21 16,-21-21-16,22 21 0,-1 0 16,0 0-16,0 0 0,0 0 15,0 0-15,1 21 0,-1 0 16,0 0-16,0 0 0,0 1 16,0-1-16,-21 0 0,0 21 0,0-21 15,0 22-15,0-22 0,0 21 16,0-21-16,0 1 0,0 20 0,0-21 15,-21 0-15,21 0 16,-21-21-16,21-21 31,0 0-31,0 0 0,0 0 16,21 0-16,-21-1 16,21-20-16,-21 21 0,0-21 0,22 20 15,-1 1-15,-21-21 0,21 21 16,0 0-16,0-1 0,-21 1 0,21 0 15,1 21-15,-1-21 16,0 21-16,0 0 0,0 0 16,0 0-16,1 21 15,-1 0-15,-21 0 0,21-21 16,0 22-16</inkml:trace>
  <inkml:trace contextRef="#ctx0" brushRef="#br0" timeOffset="4608.88">6223 1588 0,'21'0'0,"0"-43"15,0 22-15,-21 0 16,0 0-16,0 0 0,0-1 16,0 1-16,0 0 0,0 0 15,-21 21-15,0-21 0,0 21 0,0 0 16,0 0-16,-1 0 0,1 0 15,0 0-15,0 0 0,0 21 0,0 0 16,-1-21-16,1 42 0,0-20 16,0-1-16,0 21 0,0 0 15,21-20-15,0 20 0,-22 0 16,22 1-16,0-22 0,0 21 0,0-21 16,0 0-16,0 1 0,0-1 15,0 0-15,0 0 0,22-21 0,-1 0 16,0 0-16,0 0 0,0 0 0,0 0 15,1-21-15,-1 0 0,0 0 16,0-1-16,0 1 0,0 0 0,1 0 16,-22-21-16,21 20 0,0-20 15,-21 21-15,21-21 0,-21 20 0,0-20 16,0 21-16,0 0 0,0 0 16,0 42 15,0 0-31,0 0 0,0 0 0,0 0 15,0 22-15,0-22 0,0 21 16,0 1-16,-21-22 0,21 21 0,0-21 16,0 22-16,0-22 0,0 0 15,0 0-15,0 0 0,0 0 16,21-21-16,0 0 16,0 0-16,1 0 0,-1-21 15,0 21-15,0-21 0,0 0 0</inkml:trace>
  <inkml:trace contextRef="#ctx0" brushRef="#br0" timeOffset="5007.64">6540 1630 0,'0'0'0,"0"-21"0,-21 0 16,21-1-16,0 1 15,0 0-15,0 0 16,21 21-16,1 0 0,-1-21 15,0 21-15,0 0 0,0 0 0,22 0 16,-22 0-16,21 0 0,-21 0 16,22 0-16,-22 21 0,0 0 15,0 0-15,-21 0 0,0 1 0,21 20 16,-21-21-16,0 21 0,0-20 16,0 20-16,-21-21 0,0 0 0,21 0 15,-21 22-15,0-43 0,-1 21 16,1 0-16,21-42 31,0 0-15,0 0-16,0-1 0,21 1 15,-21-21-15,22 21 0,-1-22 0,0 1 16,-21 21-16,21-21 0,0 20 16,0-20-16,1 21 0,-1 0 15,0 0-15,0-1 16,0 22-16,0 0 15,1-21-15</inkml:trace>
  <inkml:trace contextRef="#ctx0" brushRef="#br0" timeOffset="6231.95">7810 1461 0,'0'0'0,"0"-43"15,0 22 1,0 0-16,-21 21 0,0-21 16,0 0-16,0 21 0,0-22 15,-1 22-15,1 0 0,0 0 16,0 0-16,0 0 0,0 0 0,-1 0 15,1 22-15,0-22 0,0 21 16,0 0-16,0 21 0,-1-21 0,1 22 16,0-22-16,21 21 0,0 1 15,0-1-15,0 0 0,0 1 0,0-22 16,0 21-16,0-21 0,0 22 16,0-22-16,0 0 0,21 0 0,0 0 15,1-21-15,-1 0 16,21 0-16,-21 0 0,22 0 0,-22 0 15,21 0-15,0-21 0,1 21 16,-1-21-16,0-21 0,1 20 0,-1 1 16,0-21-16,1 0 0,-1-1 15,-21 1-15,22 0 0,-22-22 0,0 22 16,0-22-16,0 22 0,0-22 16,-21 1-16,22 21 0,-22-22 0,0 22 15,0-22-15,0 22 16,0 21-16,0-22 0,0 22 0,0 0 15,0 63 1,-22-20 0,22 20-16,-21 0 0,0 1 15,21 20-15,0-21 0,-21 22 0,21-22 16,-21 22-16,0-22 0,21 22 16,0-22-16,-22 21 0,1-20 0,21-1 15,-21 0-15,0 1 0,21-1 16,0-21-16,0 0 0,0 1 0,0-1 15,0 0 1,0-42 0,0 0-16,21-1 15,0 1-15,0 0 0,-21-21 16,22-1-16,-1 22 0,0-21 0,0 21 16,0-22-16,0 22 0,-21 0 15,22-21-15,-1 42 0,0-21 0,0-1 16,0 22-16,0 0 15,1 0-15,-22 22 0,0-1 16,0 0-16,0 21 16,0-21-16,0 1 0,0 20 0,0-21 15,0 21-15,0-20 0,0 20 16,0-21-16,0 0 0,0 0 16,0 1-16,21-1 0,0 0 15,0-21-15,0 0 16,0 0-16,1 0 0,-1-21 15,0 0-15,0-1 0,0 1 16,0 0-16,1 0 0,-1 0 0,0 0 16,0-22-16,-21 22 0,0 0 15,21 0-15,-21 0 0,0-1 0,0 1 16,21 0-16,-21 42 31,0 0-31,0 1 16,-21-1-16,21 0 0,0 21 15,-21-21-15,21 1 0,0-1 0,0 0 16,0 0-16,0 0 0,0 0 16,0 1-16,0-1 0,0 0 31,21-21-15,-21-21-1,21 0-15,-21-1 0,0 1 0</inkml:trace>
  <inkml:trace contextRef="#ctx0" brushRef="#br0" timeOffset="6400.86">8848 1355 0,'0'-21'16,"-22"-1"-16,1 22 16,0 0-1,21 22 16,0-1-31,0 0 16</inkml:trace>
  <inkml:trace contextRef="#ctx0" brushRef="#br0" timeOffset="7451.78">9461 1503 0,'0'-21'16,"0"0"-16,0-1 15,0 1-15,0 0 0,0 0 16,-21 21-16,0 0 0,0 0 16,0 0-16,0 0 0,-1 0 15,1 0-15,0 0 0,0 21 0,0 0 16,-22 22-16,22-22 0,0 21 15,0-21-15,0 22 0,0-1 16,-1 0-16,22 1 0,0-22 0,0 21 16,0 0-16,0-20 0,0-1 0,0 21 15,0-21-15,22-21 0,20 21 16,-21 1-16,21-22 0,1 0 0,-1 0 16,0 0-16,1 0 0,-1 0 15,0 0-15,22 0 0,-22-22 0,1 1 16,-1 0-16,0 0 0,1 0 15,-1 0-15,0-1 0,-21 1 0,22-21 16,-22 21-16,0-22 0,0 1 16,0 21-16,1-21 0,-22 20 0,0 1 15,0 0-15,0 0 0,0 0 16,-22 21-16,1 0 0,-21 0 16,21 0-16,0 0 0,-1 0 0,-20 21 15,21 0-15,0 0 0,0 0 16,-22 1-16,22-1 0,21 21 0,-21-21 15,0 22-15,21-22 0,0 21 16,0-21-16,0 0 0,0 1 0,0-1 16,0 0-16,0 0 0,21-21 15,0 0-15,0 0 16,0 0-16,1 0 0,-1 0 16,0-21-16,0 0 0,0 0 15,0-1-15,1 1 0,-1-21 0,-21 21 16,0 0-16,0-22 15,0 22-15,0-21 0,0 21 0,0-1 16,0 1-16,0 0 0,0 0 0,0 0 16,0 42-1,0 0 1,0 21-16,0-20 0,0-1 16,0 21-16,0-21 0,0 22 0,0-22 15,0 0-15,0 21 16,0-21-16,0 1 0,0-1 0,21-21 15,0 21-15,0 0 0,0-21 0,1 0 16,-1 0-16,0 0 0,0 0 16,21 0-16,-20-21 0,-1 0 0,0 21 15,21-21-15,-21-1 0,1 1 16,-1-21-16,0 21 0,0-22 0,21 1 16,-20 0-16,-1-1 0,0 1 15,0 0-15,0-1 0,0-20 0,1 21 16,-1-22-16,-21 1 0,0 20 15,0-20-15,0 20 0,0 1 0,0 21 16,0 0-16,0 0 0,-21 21 16,-1 21-1,1 0-15,0 21 0,0 1 16,0-1-16,0 0 0,-1 22 0,1-22 16,21 22-16,-21-22 0,21 21 15,0-20-15,0 20 0,0 1 0,0-22 16,0 0-16,0 1 0,21-1 0,0 0 15,1 1-15,-1-22 0,21 21 16,-21-21-16,0-21 0,22 22 0,-22-22 16,0 0-16,21 0 0,-20 0 15,-1 0-15,21-22 0,-21 1 0,0 0 16,22 0-16,-22 0 0,0 0 0</inkml:trace>
  <inkml:trace contextRef="#ctx0" brushRef="#br0" timeOffset="10524.75">12531 1164 0,'0'0'0,"-43"43"15,43-22-15,0 0 16,0 0-16,0 0 16,21-21-16,1 21 15,-1-21-15,0 0 0,0 0 16,0 0-16,0 0 0,22 0 0,-22 0 15,21 0-15,1-21 0,-1 0 16,0 0-16,1 0 0,-1 21 0,0-43 16,-21 22-16,22 0 0,-22 0 15,0-21-15,-21 20 0,0-20 0,0 21 16,0-21-16,0 20 0,0 1 16,-21-21-16,21 21 0,-21 0 0,0 21 15,-1 0-15,1 0 16,0 0-16,0 0 0,0 42 15,21-21-15,-21 21 0,-1 1 16,1 20-16,21 1 0,0-22 0,-21 22 16,0-1-16,21 1 0,-21-1 15,21 1-15,0-1 0,0 1 0,0-1 16,-21 1-16,21-1 0,0-21 16,0 1-16,0-1 0,-22 0 0,22 1 15,0-22-15,0 0 0,0 0 16,-21 0-16,21 1 0,-21-22 0,0 0 15,0 0 1,0 0-16,-1 0 0,1 0 0,21-22 16,-21 1-16,0 0 0,0 0 0,-22-21 15,22 20-15,0-20 16,0 0-16,-21 21 0,20-22 0,1 1 16,0 21-16,0 0 0,0-1 15,0 1-15,-1 21 0,1 0 0,0 0 16,21 21-16,0 1 15,0-1-15,0 0 0,0 0 0,0 21 16,0-20-16,0 20 0,21-21 16,0 0-16,1 22 0,-1-22 0,0 0 15,21 0-15,-21 0 0,1 0 16,20-21-16,-21 22 0,21-22 16,-20 0-16,20 0 0,-21 0 0,21 0 15,1 0-15,-1 0 0,0 0 16,1-22-16,-1 1 0,0 21 0,1-21 15,-1 0-15,0-21 0,-20 20 16,20 1-16,-21-21 0,0 21 0,0-22 16,1 1-16,-1 0 0,-21 21 15,0-22-15,0 22 0,0 0 0,0 0 16,0 0-16,-21 42 31,-1 0-31,22 21 16,0-21-16,-21 1 15,0 20-15,21 0 0,-21-21 0,21 22 16,0-22-16,-21 21 0,21-21 16,-21 1-16,21-1 0,-22 0 0,22 0 15,0 0-15,0 0 0,0-42 47,22 0-31,-1 0-16,-21 0 0,21 0 0,0-1 15,0-20-15,0 21 0,1-21 16,-1-1-16,0 22 0,21-21 0,-21 21 16,22-22-16,-22 22 15,21 0-15,-21 0 0,22 0 0,-22 21 16,0 0-16,0 0 0,0 0 16,1 0-16,-22 21 0,0 0 0,0 0 15,0 0-15,0 0 0,0 22 0,0-22 16,0 21-16,0-21 0,0 1 15,0 20-15,0-21 0,0 0 0,0 0 16,0 1-16,0-1 0,0 0 16,0 0-16,0 0 0,21-21 15,0 21-15,0-21 0,0 0 16,0 0-16,1 0 0,-1 0 0,0 0 16,21-21-16,-21 0 0,22 21 15,-22-21-15,21 0 0,-21 0 16,1-22-16,20 22 0,-21-21 0,0-1 15,0 1-15,1 0 0,-1-1 16,-21 1-16,0 0 0,0-1 0,0 1 16,0 0-16,0-1 0,0 22 15,0 0-15,0 0 0,0 0 0,0 0 16,0 42 0,0 0-1,-21 0-15,21 0 0,0 0 0,-22 22 16,22-1-16,-21 0 0,21 1 15,0-1-15,0 0 0,-21 1 0,21-1 16,-21 0-16,21 1 0,-21-1 16,21 0-16,-21-20 0,-1-1 0,22 0 15,0 0-15,-21 0 0,21 0 0,-21-21 16,21 22-16,0-44 31,0 1-15,21 21-16,0-21 0,1 0 0,-1 0 15,0-22-15,0 22 0,0-21 16,0 21-16,1-22 0,-1 22 16,21-21-16,-21 21 0,22-22 0,-22 22 15,0 21-15,0-21 0,0 21 16,0 0-16,1 0 0,-1 0 0,0 21 16,-21 0-16,0 1 15,0-1-15,0 0 0,0 21 0,0-21 16,0 1-16,0 20 0,0-21 15,0 0-15,0 0 0,0 1 0,0-1 16,0 0-16,21 0 0,0 0 16,0-21-16,-21 21 0,22-21 0,-1 0 15,21 0-15,-21 0 0,0 0 0,1 0 16,-1 0-16,0 0 0,21 0 16,-21-21-16,1 21 0,-1-21 0,0 0 15,0 0-15,0 0 16,0-1-16,1 1 0,-22 0 0,21-21 15,-21 21-15,21-22 0,-21 22 0,0 0 16,0 0-16,0 0 0,0-1 16,-21 22-1,0 0-15,-1 22 16,22-1-16,-21 0 0,0 0 0,21 0 16,-21 0-16,21 22 0,-21-22 15,21 0-15,0 21 0,0-20 0,0-1 16,0 0-16,0 21 15,0-21-15,0 1 0,0-1 16,0 0-16,21-21 16,0 0-16,0 0 0,0 0 15,1 0-15,-1 0 0,0 0 0,0 0 16,21-21-16,-20 21 0,-1-21 16,21-1-16,-21 1 0,22 0 0,-22 0 15,0-21-15,0 20 0,0-20 0,0 21 16,1-21-16,-1 20 0,-21-20 15,0 21-15,0 0 0,0 0 16,-21 21 0,-1 0-16,1 0 0,21 21 15,0 0-15,0 0 16,0 0-16,0 0 0,0 1 16,0-1-16,0 0 0,0 0 15,21 0-15,1 0 0,-1 1 0,-21-1 16,21 0-16,-21 0 0,0 0 0,21-21 15,-21 21-15,21-21 0,-21 22 16,21-22-16,1 0 0,-1 21 16,0-21-16,0 0 15,0 0-15,0 0 0,1 0 16,-1 0-16,0-21 0,0 21 0,0-22 16,0 1-16,1 0 15,-1 0-15,0 0 0,0 0 0,0-1 16,-21 1-16,21-21 0,1 21 15,-1 0-15,-21-1 0,21 1 0,-21 0 16,21 0-16,-21 42 31,0 0-31,0 0 16,-21 1-16,21-1 0,-21 21 16,21-21-16,0 0 0,0 1 0,-21-1 15,21 21-15,0-21 0,0 0 16,0 1-16,0-1 15,21-21 1,0 0-16,0 0 16,0 0-16,0 0 0,22 0 0,-22 0 15,0-21-15,0-1 0,0 22 16,1-21-16,-1 0 0,0-21 0,0 21 16,0-22-16,22 1 0,-43 0 15,21-1-15,0-20 0,0 20 0,0-20 16,0 21-16,-21-1 0,0-20 15,22 20-15,-22 22 0,21-21 0,-21 21 16,0 0-16,0-1 0,0 1 16,0 42-1,-21 1 1,-1-1-16,22 0 0,0 0 16,-21 21-16,21 1 0,-21-1 0,21 0 15,-21 1-15,21 20 0,0-20 16,0-1-16,-21 0 0,21 1 15,-21-1-15,21 0 0,-22 1 0,22-1 16,0-21-16,0 0 0,0 0 0,0 1 16,0-1-16,0 0 0,22 0 15,-1-21-15,0 0 0,0 0 16,0 0-16,0 0 0,22 0 0,-22 0 16,0-21-16,21 21 0,-20-21 15,-1 0-15,21 21 0,-21-22 16,0 1-16,1 0 0,20 0 0,-21-21 15,0 20-15,-21 1 0,21 0 16,-21-21-16,22 21 0</inkml:trace>
  <inkml:trace contextRef="#ctx0" brushRef="#br0" timeOffset="10757.61">16171 1609 0,'-21'0'15,"42"0"1,0 0 0,1 0-16,-1 0 0,0 0 0,21 0 15,1-21-15,-22 21 0,21 0 16,0-22-16,1 22 0,-1 0 0,-21-21 16,22 21-16,-1-21 0,-21 21 15,21 0-15,-20 0 0,-1-21 0,-21 0 31</inkml:trace>
  <inkml:trace contextRef="#ctx0" brushRef="#br0" timeOffset="10960.5">15621 1461 0,'0'0'15</inkml:trace>
  <inkml:trace contextRef="#ctx0" brushRef="#br0" timeOffset="13252.52">16954 1926 0,'0'0'0,"22"0"15,-1 0 1,-21-21-16,21 0 16,-21 0-16,21 21 0,0-21 15,-21-1-15,0 1 0,21 21 16,-21-21-16,0 0 0,22-21 0,-22 20 15,0 1-15,0 0 0,0 0 16,0 0-16,-22 0 0,1-1 0,0 1 16,0 0-16,0 21 0,0 0 15,-1 0-15,1 0 0,-21 0 0,21 0 16,-22 21-16,1 0 0,21 1 16,-21-1-16,20 21 0,-20 0 15,21 1-15,0-1 0,0 22 16,21-22-16,-22 0 0,22-21 0,0 22 15,0-1-15,0-21 0,22 0 0,-1 1 16,0-1-16,0 0 0,0-21 16,0 0-16,1 0 0,-1 0 15,21 0-15,-21 0 0,0 0 16,1 0-16,-1-21 0,0 0 0,0 21 16,0-22-16,0 1 0,1 0 15,-1 0-15,-21 0 0,21-22 0,-21 22 16,21-21-16,-21 21 0,0-22 15,0 22-15,0-21 0,0 21 16,0 0-16,0-1 0,0 1 16,-21 42 15,21 22-31,0-22 0,0 0 0,0 21 16,0 1-16,0-22 0,0 0 0,0 21 15,0-20-15,21-1 0,0 0 16,-21 0-16,21 0 0,1 0 0,-1-21 15,0 22-15,0-22 16,0 0-16,0 0 0,1 0 16,-1 0-16,0 0 0,0-22 15,21 1-15,-20 0 0,-1 21 0,0-21 16,0 0-16,0 0 0,-21-22 16,21 22-16,1 0 0,-1-21 0,-21-1 15,0 22-15,21-21 0,-21 21 16,21-1-16,-21 1 0,0 42 31,0 1-31,-21-1 0,0 0 16,21 21-16,-21-21 0,21 22 15,0-22-15,0 21 0,-22-21 0,22 1 16,-21 20-16,21-21 0,0 0 16,0 0-16,0 1 15,0-1-15,0-42 47,0-1-47,0 1 16,21 0-16,1 0 0,-22 0 0,21 0 15,0-22-15,0 22 0,-21-21 0,21 21 16,0-1-16,1-20 0,-1 21 16,0 0-16,0 21 0,0 0 0,0 0 15,1 0-15,-1 0 16,0 21-16,-21 0 15,0 0-15,21 0 0,0 1 16,-21 20-16,21-21 0,-21 0 0,22 0 16,-1 1-16,0-1 0,0 0 15,0 0-15,0 0 0,1 0 0,-1-21 16,0 22-16,0-22 16,0 0-16,0 0 0,1 0 0,-1 0 15,0 0-15,0-22 16,-21 1-16,21 21 0,-21-21 15,0 0-15,0 0 0,21 0 16,1-1-16,-22-20 0,21 21 16,0-21-16,-21 20 0,21-20 0,0 21 15,0 0-15,-21 0 0,22-1 16,-1 22-16,0 0 16,0 0-16,-21 22 15,0-1 1,0 0-16,0 0 0,0 0 15,0 0-15,0 1 16,21-22 31,-21-22-47,0 1 16,0 0-1,0 0-15,0 0 0,-21 0 16,0-1-16,0 22 15,0 0-15,-1 0 16,1 0-16,0 0 16,0 22-16,21-1 0,-21 0 0,0 0 15,21 0-15,-22 0 0,22 22 16,0-22-16,-21 0 0,21 0 0,0 22 16,-21-22-16,21 0 15,0 0-15,0 0 0,0 0 0,0 1 0,21-1 16,22-21-16,-22 21 15,0-21-15,21 21 0,-21-21 0,22 0 16,-1 0-16,0 0 0,1 0 0,-22 0 16,21 0-16,1 0 0,-1-21 15,-21 0-15,21 21 0,1-21 0,-22-1 16,21 1-16,-21 0 0,22 0 16,-22 0-16,0-22 0,0 22 0,0-21 15,1 21-15,-1 0 0,-21-22 16,0 22-16,0 0 0,0 0 15,-21 21 1,-1 0 0,1 21-1,0 0-15,0 0 0,0 22 16,21-22-16,-21 0 0,21 0 16,0 0-16,0 0 0,0 1 0,0-1 15,0 0-15,0 0 0,0 0 16,0 0-16,21-21 15,0 0-15,0 0 0,0 0 16,0 0-16,1 0 0,-1 0 16,0 0-16,0 0 0,0 0 0,22-21 15,-22 0-15,0 21 0,0-21 16,21 0-16,-20 0 0,-1-22 0,0 22 16,21 0-16,-21-21 15,1 20-15,-22-20 0,21 21 0,0 0 16,-21 0-16,0-1 0,0 1 15,0 0-15,-21 21 16,0 0-16,-1 0 16,1 21-16,0 0 0,0 1 0,0-1 15,21 0-15,0 0 0,0 0 16,0 22-16,0-22 0,0 0 0,0 0 16,0 21-16,21-20 0,0-1 15,0 0-15,0 0 16,1 0-16,-22 0 0,21-21 15,0 22 1,-21-1 0,-21-21-1,0 0-15,-1 0 0,1 0 16,0 0 0,0 0-16,0 0 0,0 0 15,-1 0-15,1 0 0,-21 0 16,21 0-16,0 21 0,-22-21 0,1 0 15</inkml:trace>
  <inkml:trace contextRef="#ctx0" brushRef="#br0" timeOffset="14304.92">4149 2625 0,'0'0'0,"-22"21"15,1-21-15,0 0 0,0 21 16,0-21-16,-22 0 0,22 0 0,0 21 15,0-21-15,0 0 0,0 21 16,21 1 15,21-22-31,0 0 0,21 0 16,1 0-16,-1 0 0,0 0 16,22 0-16,-22 0 0,43 0 15,-22 0-15,22 0 0,21 0 0,-22 0 16,22 0-16,0 0 0,21 0 15,-21 0-15,21 0 0,0 0 0,21 0 16,-21 0-16,0 0 0,21 0 16,-21 0-16,21 0 0,-21 0 0,22-22 15,-1 22-15,0 0 0,-21 0 16,21-21-16,-21 21 0,0 0 0,21 0 16,-21-21-16,21 21 0,-21 0 15,0 0-15,0 0 0,0-21 0,0 21 16,0 0-16,0 0 15,-21 0-15,0 0 0,0 0 0,0 0 16,-22 0-16,1-21 0,0 21 0,-22 0 16,1 0-16,-22 0 0,0 0 15,1 0-15,-1 0 0,-21 0 0,0 0 16,1 0-16,-1 0 31,-21-21 32,0-1-48,0 1-15</inkml:trace>
  <inkml:trace contextRef="#ctx0" brushRef="#br0" timeOffset="15432.81">12340 2625 0,'0'0'0,"-42"0"16,21 0-16,-1-21 15,44 21 48,-1 0-63,0 21 15,21-21-15,1 0 0,-1 0 16,21 0-16,1 0 0,-1 0 0,22 0 16,0 0-16,-1 0 0,22 21 15,-21-21-15,21 0 0,0 0 0,-1 0 16,1 0-16,0 0 0,0 0 16,0 0-16,21 0 0,0 0 0,-21 0 15,21 0-15,0 0 0,0 0 16,21 0-16,-21 0 0,21 0 15,-21 0-15,21 0 0,-21 21 0,0-21 16,0 0-16,0 0 0,21 0 16,-21 0-16,0 0 0,0 21 0,0-21 15,0 0-15,0 0 0,0 0 16,0 0-16,0 0 0,0 0 0,0 0 16,-21 0-16,21 0 0,-21 0 15,0 0-15,0 0 0,-22 0 0,1 0 16,0 0-16,-1-21 0,1 21 15,-22 0-15,1 0 0,-1 0 0,1-21 16,-22 21-16,1 0 0,-1-21 16,0 21-16,-21 0 0,1 0 0,-1 0 15,0 0-15,0 0 16,0 0 0,-21-21 46,-21 21-62,0 0 16,0 0-16,0 0 15,-1 0-15,1 0 0</inkml:trace>
  <inkml:trace contextRef="#ctx0" brushRef="#br0" timeOffset="17420.24">2074 3874 0,'0'-22'47,"0"1"-47,0 0 16,21 21-16,1-21 0,-22 0 0,21 0 15,0-1-15,0 1 0,0 0 16,-21-21-16,21 21 0,-21-1 16,22 1-16,-22 0 0,0 0 0,0 0 15,0 0-15,0-1 16,-22 22-16,1 0 0,0 0 0,0 0 16,-21 0-16,20 0 0,-20 22 15,0-1-15,-1 21 0,1-21 0,0 0 16,-22 22-16,22-1 0,0-21 15,-1 22-15,1-1 0,0-21 0,20 21 16,1-20-16,0 20 0,21-21 16,0 0-16,0 22 0,21-22 15,0 0-15,22 0 0,-1 21 0,0-20 16,1-1-16,-1 21 0,0-21 16,1 0-16,-1 22 0,0-22 15,1 0-15,-1 21 0,-21-20 16,0-1-16,1 21 0,-1-21 0,-21 0 15,0 1-15,0 20 0,-21-21 16,-1 0-16,22 0 0,-21 1 0,-21-22 16,21 21-16,0-21 0,-1 0 15,-20 0-15,21 0 0,-21 0 16,-1 0-16,22-21 0,-21-1 0,-1 22 16,22-21-16,-21 0 0,0 0 15,20-21-15,1 20 0,-21 1 16,21-21-16,21 21 0,-21 0 15,21-22-15,0 22 0,0 0 0,21 21 32,-21 21-17,21 0-15,0 22 0,0-22 0,0 0 16,22 21-16,-22-21 0,0 22 16,0-22-16,0 21 0,1-21 0,20 1 15,-21-1-15,0 0 0,0-21 16,1 21-16,20-21 0,-21 0 0,0 0 15,0 0-15,22 0 0,-22-21 16,21 0-16,-21 21 0,22-21 16,-22-1-16,21-20 0,-21 21 0,22 0 15,-22-22-15,21 22 0,-21-21 16,1 21-16,-1-22 0,0 22 16,-21-21-16,21 21 0,-21 0 0,21-1 15,-21 1-15,0 0 0,0 42 31,0 0-15,0 1-16,0-1 0,0 21 0,-21-21 16,21 0-16,0 1 0,0 20 15,0-21-15,0 0 0,0 0 0,0 1 16,21-22-16,0 21 16,-21 0-16,22-21 0,-1 0 0,0 0 15,0 0-15,0 0 0,0 0 16,1-21-16,-1 0 0,0 21 0,21-22 15,-21 1-15,1-21 0,-1 21 16,0 0-16,0-1 0,0-20 0,0 21 16,-21-21-16,0 20 0,0 1 15,0 0-15,0 0 0,0 0 0,0 42 47,0 0-47,-21 0 0,21 22 16,0-22-16,0 21 0,-21 0 15,21 22-15,0-22 0,0 1 16,0 20-16,0 1 0,0-1 0,0 22 16,0-1-16,21 1 0,0-21 15,1 41-15,-1-20 0,0 0 0,-21-1 16,21 22-16,-21 0 0,21-21 0,-21-1 16,0 1-16,0 0 0,0-1 15,0 1-15,0-21 0,0-1 0,-21 1 16,0-22-16,0 0 0,21 1 15,-21-22-15,-1 0 0,-20 0 0,21-21 16,-21 0-16,-1 0 0,1 0 0,0-21 16,-22-21-16,22 20 0,-22-20 15,1 0-15,20-1 0,1 1 16,0-21-16,-1-1 0,22 1 16,0-22-16,0 21 0,21-20 0,0-1 15,0 0-15,0 22 0,21-22 16,0 22-16,22-22 0,-1 22 0,0-1 15,22 1-15,-22-22 0,22 21 16,-1 1-16,1-1 0,-1 1 16,1 21-16,-1-22 0,1 22 0</inkml:trace>
  <inkml:trace contextRef="#ctx0" brushRef="#br0" timeOffset="19316.14">3492 4191 0,'0'0'0,"-21"-21"0,-42-21 16,42 20-16,21 1 15,-22 21-15,1 0 0,0 0 0,0 0 16,0 21-1,21 1-15,0 20 0,0 0 16,0 1-16,0-22 16,0 42-16,0-20 0,0-1 0,0 0 15,0-21-15,0 22 0,0-22 16,0 21-16,0-21 0,0 1 0,0-1 16,0 0-1,0-42 1,0 0-1,0-1-15,0 1 0,0 0 0,0 0 16,0-21-16,21 20 0,0-20 16,-21 0-16,21-1 0,0 1 0,-21 0 15,22 21-15,-1-22 0,0 22 16,-21 0-16,21 0 0,0 0 16,0 21-16,1 0 15,-1 0-15,-21 21 0,21 0 0,0 0 16,-21 21-16,21-20 0,-21 20 15,21-21-15,1 21 0,-22 1 0,0-22 16,21 0-16,0 21 0,0-20 0,-21-1 16,21 0-16,0-21 0,1 21 15,-1-21-15,0 0 0,0 0 0,0 0 16,0 0-16,1 0 0,20-21 16,-21 0-16,0 0 0,0-1 0,1 1 15,-1-21-15,21 0 0,-21 20 16,0-41-16,1-43 15,-1 64-15,0-22 0,0 1 16,0-1-16,-21 1 0,0 20 0,0 1 16,0 0-16,0-1 0,0 1 15,0 21-15,0 0 0,0 0 0,0 42 32,-21 0-32,21 0 0,-21 21 15,21 1-15,-21-1 0,21 0 16,0 22-16,0-22 0,0 22 0,0-1 15,-21-20-15,21 20 0,0-21 16,0 22-16,0-22 0,0 1 0,0-1 16,0-21-16,0 21 0,21-20 15,-21-1-15,21 0 0,0 0 16,0-21-16,0 0 0,1 0 0,-1 0 16,21 0-16,-21 0 0,22 0 15,-1 0-15,-21-21 0,21 21 0,1-21 16,-1 0-16,-21-1 0,22 1 15,-1 0-15,-21-21 0,0 21 0,22-1 16,-22-20-16,-21 21 0,0-21 0,21-1 16,-21 22-16,0-21 0,0 21 15,0-1-15,0-20 0,-21 21 0,0 21 16,-1 0-16,1 0 16,0 0-16,0 0 0,-21 21 15,20 0-15,1 0 0,0 1 16,0 20-16,21-21 0,-21 21 0,21-20 15,-21 20-15,21 0 0,0-21 16,0 22-16,0-22 0,0 21 0,0-21 16,0 1-16,0-1 0,0 0 15,0 0-15,21-21 0,0 0 16,0 0-16,0 0 0,0 0 16,1 0-16,-1-21 15,0 0-15,0 0 0,0-1 16,0 1-16,-21-21 0,22 21 15,-22 0-15,0-1 0,0-20 16,0 21-16,0 0 0,0 0 0,0-1 16,21 44 15,-21-1-31,0 0 16,0 0-16,0 0 0,0 22 0,21-22 15,-21 0-15,0 0 0,0 0 16,0 0-16,21 1 0,0-22 0,-21 21 15,0 0-15,21-21 0,1 0 0,-1 0 16,0 0-16,0 0 0,0 0 16,0 0-16,1 0 0,-1-21 0,0 0 15,0-1-15,0 22 16,-21-21-16,21 0 0,1 0 0,-1 0 16,-21 0-16,21-22 0,0 22 0,-21 0 15,21 0-15,0 0 0,1-1 16,-1 1-16,0 21 0,0 0 0,0-21 15,0 21-15,1 0 16,-1 0-16,-21 21 0,21 0 0,-21 1 16,21-1-16,-21 0 0,0 0 15,0 0-15,0 0 0,0 1 0,0 20 16,-21-21-16,0 0 0,0 0 16,21 1-16,-22-1 0,1 0 0,21 0 15,-21-21-15,21 21 16,0-42-1,0 0 1,21 0-16,0 0 16,1-1-16,-1-20 0,0 21 0,0-21 15,-21 20-15,21-20 0,0 0 0,1 21 16,-1-22-16,0 1 0,0 21 16,-21 0-16,0-1 0,21 1 0,-21 0 15,0 42 1,-21 0-1,21 22-15,0-22 0,-21 21 16,21-21-16,-21 22 0,21-1 16,0-21-16,0 22 0,0-22 0,0 21 15,0-21-15,21 0 0,0 1 16,0-1-16,0 0 0,1 0 0,-1-21 16,21 21-16,-21-21 0,22 0 0,-22 0 15,21 0-15,0 0 0,-20 0 16,20 0-16,0-21 0,-21 21 0,22-21 15,-22 0-15,0 21 0,0-21 16,0-1-16,1-20 0,-1 21 16,0-21-16,-21 20 0,21-20 0,-21 0 15,0-1-15,0 1 0,0 21 16,0-21-16</inkml:trace>
  <inkml:trace contextRef="#ctx0" brushRef="#br0" timeOffset="19659.93">4360 3747 0,'0'0'0,"-21"0"16,0 0-16,0 0 0,42 0 15,0 0 1,21 0-16,1 0 0,-1 0 0,22-22 16,-22 22-16,21 0 0,1-21 15,-1 21-15,1 0 0,-1 0 0,-20-21 16,20 21-16,-20 0 0,-1 0 16,0 0-16,-21-21 0,22 21 0,-22 0 15,0 0-15,0 0 0,0 0 16,1 0-16,-22 21 31,-22-21-31,1 0 0,0 21 16,-21 0-16</inkml:trace>
  <inkml:trace contextRef="#ctx0" brushRef="#br0" timeOffset="20510.2">2201 5144 0,'0'0'0,"-42"0"0,21 0 0,0 0 0,-1 0 15,-20 0-15,21 0 0,0 0 16,0 0-16,-1 0 15,44 0 17,-1 0-32,21 0 15,0 0-15,1 0 0,20 0 0,1 0 16,-1 0-16,22 0 0,21-22 16,-22 22-16,22 0 0,-21 0 0,21-21 15,0 21-15,21 0 0,-22 0 16,22 0-16,0 0 0,0-21 0,0 21 15,0 0-15,22 0 0,-22-21 16,21 21-16,-21 0 0,21-21 0,-21 0 16,21 21-16,-21 0 15,-21-22-15,21 22 0,0 0 0,-21-21 16,0 21-16,-1 0 0,1-21 0,0 21 16,-21 0-16,-1-21 0,-20 21 15,-1-21-15,1 21 0,-1 0 0,-20-21 16,-1 21-16,0 0 0,1 0 15,-22-22-15,21 22 0,-21 0 0,1 0 16,-1 0 0,-21-21-1,-21 21 48,-1 0-48,1 0-15</inkml:trace>
  <inkml:trace contextRef="#ctx0" brushRef="#br0" timeOffset="22607.8">6244 6138 0,'0'-21'0,"0"42"0,0-63 15,0 21-15,0 0 0,0 0 16,0-1-16,0 1 0,0 0 0,0 0 16,0 0-16,0 0 15,0-1 1,-21 22-16,0 0 16,21 22-1,-21-1-15,-1 0 0,22 0 16,0 21-16,0-20 0,0 20 15,0-21-15,-21 21 0,21 1 0,0-1 16,0 22-16,0-1 0,0-21 16,0 22-16,0 21 0,0-22 0,0 1 15,0-1-15,-21 22 0,0-22 0,0 22 16,21 21-16,-21-22 0,-1 22 16,1-21-16,-21 21 0,21-22 15,0 22-15,-1-21 0,1 21 0,0-22 16,0 1-16,0 0 0,0-22 15,-1 22-15,1-43 0,21 22 0,-21-22 16,21-21-16,-21 22 0,21-22 0,0 0 16,-21-21-1,21-21 1,0 0-16,0-1 0,0 1 16,0-21-16,0 0 0,0-1 15,0 1-15,21 0 0,0-22 0</inkml:trace>
  <inkml:trace contextRef="#ctx0" brushRef="#br0" timeOffset="24280.14">6138 6117 0,'0'0'0,"0"-21"31,21 0 32,1 21-63,-1 0 16,0 0-16,0 0 0,21 0 15,1-21-15,-1 21 0,22 0 16,-1 0-16,1-21 0,20 21 0,1 0 15,0 0-15,20-22 0,-20 22 16,21-21-16,0 21 0,0 0 0,-1 0 16,22-21-16,-21 21 0,21 0 0,0 0 15,-21 0-15,0-21 0,0 21 16,21 0-16,-21 0 0,-1 0 0,1 0 16,0-21-16,-21 21 0,-1 0 15,1 0-15,0 0 0,-22 0 0,1-21 16,-1 21-16,1 0 0,-22 0 15,22 0-15,-22 0 0,0 0 16,1 0-16,-1 0 0,-21 0 0,21 0 16,-20 0-16,20 0 0,-21 0 15,0 0-15,0 0 0,1 0 0,-1 0 16,-21 21-16,21 0 16,-21 0-16,21-21 0,-21 21 15,0 0-15,0 1 16,0-1-16,0 0 15,0 0-15,0 0 0,0 0 0,0 1 16,0 20-16,0-21 0,0 0 16,0 22-16,0-1 0,0 0 15,0 1-15,0-1 0,0 0 0,0 22 16,0-22-16,0 0 0,0 22 16,0-22-16,0 22 0,0-22 0,0 22 15,0-22-15,0 21 0,0 1 0,0-1 16,0 1-16,0-1 0,0 1 15,0-1-15,0 1 0,0-1 0,0 1 16,0-1-16,0 1 0,0-1 0,0 1 16,0-1-16,0 1 0,0-1 15,0 1-15,21-22 0,-21 22 0,0-1 16,21-20-16,-21 20 0,0-21 0,0 1 16,0-1-16,0 0 15,0 1-15,0-1 0,0-21 0,0 22 16,0-22-16,0 21 0,0-21 0,0 0 15,0 1-15,0-1 0,0 0 16,-21-21-16,21 21 0,-21-21 0,0 0 16,0 0-16,0 21 0,-1-21 15,1 0-15,0 0 16,0 0-16,0 0 0,0 0 0,-1 0 16,1 0-16,-21 0 0,21 0 0,-22 0 15,1 0-15,0 0 0,-1 0 16,1 21-16,0-21 0,-1 0 0,-20 0 15,21 0-15,-22 0 0,1 0 16,20 22-16,-20-22 0,-1 0 16,1 0-16,-1 0 0,1 0 0,-1 0 15,-20 0-15,20 0 0,1 0 0,-1 0 16,-21 0-16,1 0 0,20 0 16,-20 0-16,-1 0 0,-21 0 0,21 0 15,1 0-15,-1 0 0,22 0 0,-22 0 16,21 0-16,-20 0 0,20 0 15,1 0-15,-22 0 0,22 0 0,-1 0 16,1 0-16,-1 0 0,1-22 16,-1 22-16,22 0 0,-22 0 0,1 0 15,-1 0-15,22 0 0,-22 0 16,22 0-16,0-21 0,-1 21 16,22 0-16,-21 0 0,0 0 0,20-21 15,1 21-15,-21 0 0,21 0 0,0-21 16,-1 21-16,1 0 15,0-21-15,0 21 0,0 0 16,0 0-16,-1 0 16,1 0-1,0 0-15,0 0 47,0 0-47,21 21 16,-21-21-16,-1 0 15,1 21-15,0-21 16,0 0-16,21 21 0,-21-21 16,0 0-1,-1 0-15,1 0 16,0 0 0,21-21-1,-21 21 1,0-21-16,0 21 15,21-21 1,0 0 15,0-1-15,0 1-16,0 0 16,21 0-16,0 0 0,0 0 15,-21-1-15,21 1 0,0-21 16,1 21-16,-1-22 0,-21 22 15,21-21-15,0 0 0,0-1 0,0 1 16,1 0-16,20 20 0,-21-20 16</inkml:trace>
  <inkml:trace contextRef="#ctx0" brushRef="#br0" timeOffset="25375.71">1397 11388 0,'0'0'0,"-21"-21"0,0-43 15,21 43-15,0 0 16,-22 21-1,1 0 1,21 42-16,0-21 16,-21 22-16,21-1 0,0 0 15,0 22-15,0-1 0,0 1 16,0-1-16,0 43 0,0-21 0,0 21 16,0-1-16,21-20 0,-21 21 15,0 0-15,0 0 0,0-1 0,0 22 16,0-21-16,0-21 0,0 21 15,0-22-15,-21 22 0,21-21 0,0 0 16,0-22-16,0 22 0,-21-22 16,0 1-16,21-1 0,0-20 15,-21 20-15,21-42 0,-22 22 16,22-22-16,-21-21 16,21-21-1,0-1-15,0-20 0,-21 21 16,0-43-16,0 22 0,0-21 0,-1-1 15</inkml:trace>
  <inkml:trace contextRef="#ctx0" brushRef="#br0" timeOffset="26460.36">1270 11282 0,'21'21'16,"0"-21"-16,0 0 16,22 0-16,-22 0 0,21 0 15,1 0-15,-1-21 0,21 21 16,-20-21-16,20 0 0,1-1 0,20 1 16,1 0-16,0 0 0,42 0 15,-21 0-15,21 21 0,0-22 0,0 1 16,0 0-16,0 0 0,21 21 0,-21-21 15,21 21-15,0-21 0,0 21 16,-21 0-16,21-22 0,-21 1 0,0 21 16,0 0-16,0 0 15,0 0-15,-21-21 0,-21 21 0,21 0 16,-22 0-16,1 0 0,-21 0 0,-1 0 16,-21 0-16,22 0 0,-22 0 15,1 0-15,-22 0 0,21 0 0,-21 21 16,0-21-16,1 21 0,-1-21 15,-21 22-15,0-1 0,0 0 16,0 0-16,0 0 0,0 0 0,0 1 16,0-1-16,0 0 0,0 21 15,0-21-15,0 22 0,0-1 0,0 0 16,0 1-16,0 20 0,0-20 0,0 20 16,0-21-16,0 22 0,0-1 15,0 1-15,0 21 0,0-22 16,0 1-16,0 20 0,0-20 0,0 20 15,-21-20-15,21-1 0,0 1 16,0 21-16,0-22 0,0 1 0,0-1 16,-22 1-16,22-1 0,0 1 15,0-1-15,0 1 0,0-22 0,0 21 16,-21-20-16,21 20 0,0-20 0,0-1 16,0 0-16,-21 1 0,21-1 15,0 0-15,0 1 0,0-1 0,0 0 16,-21 1-16,21-1 0,-21 0 0,0-21 15,21 22-15,-22-1 16,22-21-16,-21 0 0,0 22 0,0-22 16,0 0-16,0 0 0,-1 0 0,1-21 15,0 22-15,-21-1 0,21-21 16,-22 0-16,1 0 0,0 21 0,-1-21 16,1 0-16,0 0 0,-22 0 0,22 0 15,-22 0-15,1 0 0,-22 0 16,0 0-16,22 0 0,-43 0 0,21 0 15,-20 0-15,-1 0 0,-21 0 0,0 0 16,0 0-16,-21 0 0,21 0 16,0 21-16,-22-21 0,1 0 0,0 0 15,0 0-15,21 21 16,0-21-16,0 0 0,0 21 0,21-21 16,0 22-16,0-22 0,22 0 15,-1 0-15,22 0 0,-1 0 0,1 0 16,20 0-16,22 0 0,-21 0 15,21 0-15,-1 0 0,22-22 32,22 22-17,-1 0-15,0 0 0,0-21 0,0 21 16,0 0-16,1 0 0,-1-21 16,21 21-16</inkml:trace>
  <inkml:trace contextRef="#ctx0" brushRef="#br0" timeOffset="27347.97">8128 11409 0,'0'0'16,"-21"-21"-16,21 0 16,-21 21-1,-1 0 1,22 21 0,0 0-16,0 0 0,0 0 15,-21 22-15,21-1 0,0 0 16,-21 22-16,21-1 0,0 1 15,-21 20-15,21 1 0,0 0 0,0-1 16,0 22-16,0-21 0,0 21 16,0 0-16,0-1 0,0 1 0,0-21 15,0 21-15,0 0 0,0-22 16,-21 22-16,21-21 0,-21 21 0,-1-22 16,1 1-16,21 0 0,-21-1 0,0 1 15,0-22-15,0 1 0,-1-1 16,1-20-16,21-1 0,-21 0 0,21-20 15,-21-1-15,21 0 0,0 0 0,0 0 16,0-42 15,0 0-31,0 0 0,0 0 0,0-1 16,0 1-16,0-21 0,0 0 0,21-1 16,-21 1-16,21 0 0,0-22 15,1 1-15</inkml:trace>
  <inkml:trace contextRef="#ctx0" brushRef="#br0" timeOffset="28844.54">8022 11409 0,'0'-21'15,"21"21"-15,0-21 16,-21-1-16,22 22 0,-1 0 0,-21-21 15,21 21-15,0 0 0,0-21 0,0 21 16,1 0-16,-1 0 0,0-21 16,0 21-16,0 0 0,0 0 0,22 0 15,-1-21-15,0 21 0,22 0 16,-1 0-16,22-21 0,0 21 0,-1-22 16,22 22-16,0-21 0,21 21 15,0 0-15,0-21 0,21 21 0,22 0 16,-22 0-16,21 0 0,0 0 0,1 0 15,-1 0-15,0 0 0,1 0 16,-1 0-16,-21 0 0,0 0 0,1 0 16,-1 0-16,0 0 15,0 0-15,-21 0 0,0 0 0,0 0 16,-21 0-16,0 0 0,0 0 0,-22 0 16,1 0-16,0-21 0,-22 21 15,1 0-15,-22 0 0,21-21 0,-20 21 16,-22 0-16,21 0 0,-21 0 15,1-21-15,-1 21 0,-21-22 16,21 22 0,-21 22-1,0-1 1,0 0-16,0 0 16,0 0-16,0 22 0,0-22 0,0 21 15,0 0-15,0 1 0,0-1 0,0-21 16,0 22-16,0-1 0,-21 0 15,21 1-15,-21-1 0,21 0 0,-22 22 16,1-22-16,21 22 0,-21-22 0,21 21 16,-21 1-16,0-1 0,21 1 15,0-1-15,-21 1 0,-1-1 0,22 1 16,-21-1-16,21 1 0,-21-1 0,21 22 16,-21-21-16,0-1 0,21 1 15,-21-1-15,21 1 0,0-22 0,-22 21 16,22-20-16,0 20 0,0-20 15,0-1-15,-21 0 0,21 22 16,0-22-16,0 0 0,0 22 0,0-22 16,0 1-16,0-1 0,0 0 0,0 1 15,0-1-15,0 0 0,0-21 16,-21 22-16,21-22 0,-21 21 0,21-21 16,0 1-16,0-1 0,-21 0 0,21 0 15,-21 0-15,-1-21 0,22 21 0,-21-21 16,0 22-16,0-22 15,0 0-15,0 0 0,-1 0 0,1 0 16,0 0-16,0 0 0,0 0 0,-22 0 16,1 0-16,0 0 15,-1-22-15,1 22 0,0 0 0,-22 0 16,1-21-16,-1 21 0,-20 0 0,-1 0 16,0 0-16,1 0 0,-1 0 15,0 0-15,-21 0 0,22 0 0,-22 0 16,0 0-16,0 0 0,0 0 0,1 0 15,-1 0-15,-21 0 0,21 0 16,-21 0-16,21 0 0,-21 0 0,0 0 16,0 0-16,0 0 0,0 0 15,0 0-15,0 0 0,0 0 0,0 0 16,21 0-16,0 0 0,1 0 0,-1 0 16,0 0-16,21 0 0,22 0 15,-22 0-15,22 0 0,-1 0 0,1 0 16,-1 0-16,1 0 0,20 0 15,-20 0-15,-1 0 0,22-21 0,0 21 16,-22 0-16,22 0 0,-1 0 0,22 0 16,-21 0-16,21 0 0,0-21 15,-1 21-15,1 0 16,0 0 125,21 21-126,-21-21-15,0 0 16,0 0-16,-1 0 31,1 0-31,0 0 16,0 0 15,21-21-31,0 0 16,0 0-16,0-1 0,0 1 15</inkml:trace>
  <inkml:trace contextRef="#ctx0" brushRef="#br0" timeOffset="29828.3">3916 11091 0,'0'0'0,"-21"22"0,-1-22 16,22 21-16,-21 0 0,0-21 15,21 21-15,0-42 47,0 0-47,21 0 16,0 21-16,1-22 0,20 1 0,0 0 15,1-21-15,20 21 0,1-22 16,-1 1-16,22 0 0,21-1 0,-22-20 16,22 20-16,0-20 0,0-1 0,0 1 15,-1-1-15,1 1 0,21-22 16,-21 22-16,0-1 0,21 22 15,-21-22-15,-22 1 0,22-1 0,-21 1 16,0 21-16,-1-22 0,1 22 16,-22-1-16,1 22 0,-1-21 0,1 21 15,-22 0-15,1-22 0,-22 22 16,21 21-16,-21-21 0,0 0 0,1 0 16,-22-1 15,-22 22 16,1 22-47,0-22 15,0 0 1,0 0 0</inkml:trace>
  <inkml:trace contextRef="#ctx0" brushRef="#br0" timeOffset="30400.48">6583 9271 0,'0'0'0,"21"0"16,-21-21-1,-21 21 1,0 0-16,-1 21 0,-20 0 16,21-21-16,-21 21 0,-1 1 15,1-22-15,0 21 0,-1 0 0,1 0 16,-22 0-16,22 0 0,0 1 16,-22-1-16,22 0 0,0 0 0,-1-21 15,22 21-15,0 0 0,0-21 0,42 0 31,0 0-15,0-21-16,22 0 0,-22 0 16,21 21-16,0-21 0,1 0 0,-1-1 15,0 1-15,22 0 0,-22 0 0,1 0 16,20 0-16,-21-1 0,1 22 16,-1-21-16,-21 0 0,22 21 0,-22 0 15,0 0-15,-21 21 31,0 0-31,0 1 0,0 20 16,0 0-16,0 1 0,0-1 16,0 21-16,0-20 0,0 20 0,21-20 15,-21 20-15,21-21 0,0 22 16,-21-22-16,0 1 0,22-22 16,-1 21-16,-21-21 0,21 0 0,-21 1 15,0-1-15,0 0 0,21 0 0,-21 0 16,21-21-1,0 0 1,-21-21-16,22 21 0</inkml:trace>
  <inkml:trace contextRef="#ctx0" brushRef="#br0" timeOffset="31240.15">9080 9081 0,'0'0'16,"22"-22"-16,-22 1 0,0 0 0,0 0 15,-22 21 1,1 0 0,0 21-16,0-21 0,21 21 15,-21 22-15,0-22 0,-1 21 16,1 0-16,0 1 0,0-1 0,0 22 15,0-22-15,-1 0 0,1 1 0,0-1 16,0 0-16,0 1 0,0-22 16,21 21-16,-22-21 0,22 0 15,0 1-15,0-44 32,0 1-32,22 0 0,-22 0 15,21 0-15,0 0 0,-21-22 16,21 22-16,0 0 0,0-21 0,1-1 15,-1 22-15,0-21 0,-21-1 0,21 1 16,0 0-16,0 21 0,1-22 16,-1 22-16,0-21 0,0 21 0,0-1 15,0 1-15,1 21 0,-1 0 16,0 0-16,0 0 0,0 0 16,0 21-16,1 22 0,-1-22 0,0 0 15,0 21-15,0 1 16,0-22-16,22 21 0,-22-21 0,0 22 0,0-22 15,0 0-15,1 0 0,-1 22 16,21-22-16,-21 0 0,0-21 16,1 21-16,-1 0 0,0-21 15,-21 21-15,21-21 0,-21-21 32,0 0-17,-21 0-15,0 0 16,21 0-16</inkml:trace>
  <inkml:trace contextRef="#ctx0" brushRef="#br0" timeOffset="31672.42">9229 9144 0,'0'0'0,"-22"0"31,1 0-16,21 21 17,0 0-32,0 1 0,21-1 0,1 0 15,-22 21-15,21 1 0,0-1 16,0 0-16,21 1 0,-20-1 16,-1 21-16,0 1 0,0-1 0,21 1 15,-20-1-15,-1 1 0,21-1 16,-21-20-16,0 20 0,1 1 0,20-1 15,-21 1-15,0-1 0,0 1 0,1-22 16,-1 22-16,0-1 0,-21-21 16,0 22-16,21-22 0,-21 1 0,0-1 15,0 0-15,21 1 0,-21-22 0,0 21 16,0-21-16,0 22 0,0-22 16,0 0-16,0 0 0,0 0 15,0 0-15,0-42 63,-21 0-63,21 0 0,0 0 15</inkml:trace>
  <inkml:trace contextRef="#ctx0" brushRef="#br0" timeOffset="33221.4">6858 6477 0,'0'0'0,"0"-21"0,0 0 16,0 0-16,0-1 16,0 1-16,0 0 15,0 0-15,0 0 16,-21 21-1,0 0 1,-1 0-16,22 21 16,0 0-16,-21 21 0,21 1 15,0-1-15,-21 22 0,21-22 16,0 21-16,0 1 0,0-1 0,0 1 16,0-22-16,-21 22 0,21-22 0,-21 22 15,21-22-15,-21 0 0,21 1 16,0-1-16,0 0 0,0-21 0,0 1 15,0-1-15,0 0 0,0 0 16,0-42 15,0 0-31,0 0 16,0-1-16,0 1 0,0 0 16,0-21-16,0 21 0,0-22 0,0 22 15</inkml:trace>
  <inkml:trace contextRef="#ctx0" brushRef="#br0" timeOffset="33592.04">6710 6668 0,'0'0'0,"-21"0"0,-1 0 0,1-22 0,21 1 16,0 0-16,0 0 15,0 0-15,0-22 0,0 22 16,0 0-16,21 0 0,22 0 15,-22 0-15,21-22 0,-21 22 0,22 21 16,-1-21-16,0 0 0,1 21 0,-1 0 16,0 0-16,22 0 0,-22 0 15,1 0-15,-22 42 0,21-21 0,-21 22 16,0-22-16,1 21 16,-22 0-16,0 1 0,0-1 0,-22 0 15,1 1-15,0-22 0,0 21 0,-21 1 16,20-22-16,-20 0 0,21 0 15,-21 0-15,20 0 0,1 1 0,-21-1 16,21-21-16,0 0 0,21 21 0,-22-21 16,1 0-16,42 0 47</inkml:trace>
  <inkml:trace contextRef="#ctx0" brushRef="#br0" timeOffset="35508.69">7345 7091 0,'0'0'0,"21"0"0,0 0 15,-21-21-15,21 0 16,-21-1-16,0 1 16,0 0-1,0 0-15,0 0 0,-21 21 16,21-21-16,-21 21 0,0 0 16,0 0-16,-1 0 0,1 0 0,0 0 15,-21 0-15,21 0 0,-1 21 16,1 0-16,-21 0 0,21 0 0,0 0 15,-1 1-15,1 20 0,0-21 0,21 21 16,0 1-16,-21-22 0,21 21 16,0 1-16,0-22 0,0 21 0,0-21 15,0 0-15,0 1 0,0-1 0,21 0 16,-21 0-16,21-21 0,0 0 16,1 0-16,-1 0 15,0 0-15,0 0 0,0 0 0,0-21 16,1 21-16,-1-21 0,0 0 15,0-1-15,-21 1 0,21-21 0,0 21 16,1 0-16,-22-22 0,0 22 16,21-21-16,0-1 0,-21 22 0,0-21 15,0 21-15,0 0 0,21-1 0,-21 1 16,0 0-16,0 42 31,0 0-15,0 1-16,0-1 15,0 0-15,0 21 0,0-21 0,0 22 16,0-22-16,0 0 0,0 21 16,0-20-16,0-1 0,0 21 0,0-21 15,0 0-15,0 1 0,0-1 16,21 0 0,0-21-16,1 0 0,-1 0 15,0-21-15,0 21 16,21-21-16,-20-1 0,-1 1 0,0 0 15,0 0-15,0 0 0,0 0 0,1-1 16,20-20-16,-42 21 0,21 0 16,0-22-16,0 22 0,-21 0 15,0 0-15,0 0 0,-21 21 32,0 0-32,0 0 15,0 21-15,21 0 0,-21-21 16,21 21-16,0 0 0,0 1 15,0-1-15,0 0 0,0 0 16,0 0-16,21-21 16,-21 21-16,21 1 0,-21-1 15,21 0-15,-21 0 16,21-21-16,-21 21 0,0 0 16,21-21-16,1 0 0,-22 22 15,21-22-15,0 21 0,0-21 0,0 0 16,0 0-16,1 0 15,-1 0-15,0 0 0,0 0 0,0 0 16,0 0-16,1-21 0,-1 21 0,0-22 16,0 22-16,0-21 0,0 0 15,1 0-15,-1 21 0,0-42 0,0 20 16,0 1-16,0 0 0,-21 0 0,22-21 16,-22 20-16,21 1 0,-21 0 15,0 0-15,0 0 0,0 0 16,-21 21 15,-1 0-31,1 0 0,0 21 16,0 0-16,21 0 0,-21 0 0,21 0 15,-21 1-15,-1 20 0,22-21 16,0 0-16,0 0 0,0 22 0,0-22 16,0 0-16,0 0 0,0 0 15,0 1-15,22-1 0,-1-21 16,0 0-16,0 0 0,0 0 0,22 0 15,-22 0-15,0-21 0,21-1 16,-21 22-16,1-21 0,20 0 0,-21 0 16,0 0-16,0 0 0,1-1 0,-1 1 15,0 0-15,-21 0 16,0 0-16,0 0 0,0-1 0,0 1 16,0 0-16,0 42 31,0 0-16,-21 1-15,21-1 0,-21 21 0,21-21 16,-22 0-16,22 1 0,0-1 16,0 0-16,0 0 0,-21-21 0,21 21 15,0 0-15,21-42 47,1 0-31,-22 0-16,21 0 0,0 0 0,-21-1 15,0 1-15,21 0 0,0 0 0,-21 0 16,0 0-16,21-1 0,1 22 16,-22-21-16,21 21 0,0 0 15,-21 21 1,0 1-16,0-1 16,0 0-16,0 0 0,0 0 15,21 0-15,-21 1 0,0-1 16,21 0-16,-21 0 0,21 0 15,1 0-15,-1-21 0,0 0 16,0 0-16,0 0 0,0 0 16,1 0-16,-1 0 0,0 0 15,0-21-15,0 0 0,0 21 0,1-21 16,-1 0-16,0 0 0,0-1 0,0-20 16,0 21-16,-21-21 0,22 20 15,-22-20-15,21 0 0,-21 21 0,0-22 16,0 1-16,0 21 0,0-22 0,21 1 15,-21 0-15,0 21 0,0-22 16,0 22-16,0 0 0,0 0 0,0 0 16,0-1-16,-21 22 15,0 22-15,21-1 16,0 21-16,-22-21 0,1 22 0,21-22 16,-21 21-16,21 0 0,0 1 0,0-1 15,-21 0-15,21 1 0,-21-1 16,21 0-16,0 1 0,-21-1 0,21-21 15,0 22-15,0-22 0,0 0 0,0 0 16,0 0-16,21 0 0,0-21 16,-21 22-16,21-22 0,0 0 15,0 0-15,1 0 0,-1 0 0,0 0 16,0 0-16,0 0 16,-21-22-16,21 1 0,1 21 15,-22-21-15,0 0 0,21 21 0,0-21 16,-21 0-16,21-1 0,-21-20 15,0 21-15,0 0 0</inkml:trace>
  <inkml:trace contextRef="#ctx0" brushRef="#br0" timeOffset="35776.54">9144 6943 0,'21'0'31,"0"0"-31,0 0 0,1 0 16,-1-21-16,0 21 0,0 0 15,0 0-15,0-22 0,1 22 0,-1 0 16,0 0-16,0 0 0,0-21 0,0 21 16,1 0-1,-1 0-15,-21 21 47,-21-21-47</inkml:trace>
  <inkml:trace contextRef="#ctx0" brushRef="#br0" timeOffset="37356.08">1693 12404 0,'0'0'0,"21"0"0,1-21 0,-1-1 15,0 1-15,-21 0 0,21 0 16,0 21-16,-21-21 0,0 0 0,0-1 15,0 1-15,0 0 0,0 0 16,-21 21-16,0-21 0,0 21 0,0 0 16,-22 0-16,22 0 0,-21 21 15,-1-21-15,1 21 0,21 0 0,-21 0 16,20 22-16,-20-22 0,21 21 16,0-21-16,0 22 0,21-1 0,0 0 15,0-20-15,0 41 0,0-21 16,21 1-16,-21-1 0,42 0 15,-21 1-15,0-22 0,22 21 16,-22-21-16,21 1 0,-21-22 16,22 0-16,-1 0 0,-21 0 0,22 0 15,-1 0-15,-21-22 0,21 22 16,1-42-16,-1 21 0,-21 0 0,22-22 16,-1 22-16,-21-21 0,21 21 0,-20-22 15,20 22-15,-21-21 0,21 0 16,-20-1-16,-1 22 0,0-21 0,-21-1 15,0 1-15,0 0 0,0 21 16,0-22-16,0 1 0,0 21 0,0 0 16,0-1-16,-21 1 15,0 21-15,-1 0 0,1 21 16,0 1-16,0-1 16,0 0-16,21 21 0,-21-21 0,21 22 15,-22-1-15,1 0 0,21 1 16,0-1-16,0 0 0,0 1 0,-21-1 15,21-21-15,0 22 0,0-22 16,0 0-16,0 0 0,0 0 0,0 0 16,0-42 15,21 0-15,-21 0-16,0 0 15,21 0-15,1-1 0,-22 1 16,21 21-16,-21-21 0,0 0 0,21 21 15,-21-21-15,21 21 0,0 0 16,0 0-16,1 0 16,-1 0-16,-21 21 15,21 0-15,0 0 0,0 0 16,-21 1-16,0-1 0,21 0 16,-21 0-16,22 0 0,-22 0 15,0 1-15,21-22 0,0 0 16,0 0-16,0 0 15,0 0-15,1-22 16,-22 1-16,21 21 0,0-21 16,0 0-16,0 0 0,0 0 0,1-1 15,-1 1-15,0 21 0,0-21 16,0 0-16,-21 0 0,0 0 0,21-1 16,-21 1-16,22 21 15,-22 21 1,0 1-1,0-1-15,0 0 0,0 0 16,0 0-16,0 0 0,0 1 0,0-1 16,0 0-16,0 0 15,0 0-15,0 0 0,0 1 16,21-22 0,0 0-16,-21-22 15,21 1-15,-21 0 0,21 21 0</inkml:trace>
  <inkml:trace contextRef="#ctx0" brushRef="#br0" timeOffset="37740.04">2900 12171 0,'0'0'0,"-21"-21"16,-1 21-16,22 21 15,-21 0-15,21 0 0,0 0 16,0 1-16,0-1 0,0 0 15,0 0-15,21 0 16,1-21-16,-1 0 16,0 0-16,0 0 0,0-21 15,0 0-15,-21 0 16,22 0-16,-1-1 16,-21 1-16,0 0 0,0 0 0,0 0 15,0 0-15,0-1 0,-21 22 16,-1-21-16,1 0 0,21 0 0,-21 21 15,0 0-15,0 0 16,0 0-16,-1 0 0,1 0 16,0 21-16,21 0 0,0 0 15,0 1-15,-21-1 0,21 0 0,0 0 16,0 0-16,0 0 0,0 1 16,0-1-16,0 0 0,21 0 15,0-21-15,0 0 0,1 0 0,-1 0 16</inkml:trace>
  <inkml:trace contextRef="#ctx0" brushRef="#br0" timeOffset="38007.9">3323 12044 0,'0'0'0,"0"-21"0,0-22 16,-21 22-16,0 21 0,0 0 15,-1 0 1,22 21-16,0 1 0,0 20 15,0-21-15,0 21 0,0 1 16,0-1-16,0 0 0,-21 1 0,21-1 16,0 0-16,-21 1 0,0-1 15,21-21-15,0 22 0,0-1 16,-21-21-16,21 0 0,-21 0 0,21 1 16,0-1-16,-22 0 0,22 0 15,22-21 1,-1 0-1,0 0-15,0-21 0</inkml:trace>
  <inkml:trace contextRef="#ctx0" brushRef="#br0" timeOffset="38580.57">3873 12446 0,'0'0'0,"0"-21"15,0 0-15,0 0 16,-21-1 0,0 22-16,0 0 0,0 0 15,0 0-15,-1 0 0,1 0 16,0 0-16,0 0 0,-21 0 0,20 22 16,1-1-16,-21 0 0,21 0 0,0 0 15,-22 0-15,22 22 0,0-22 16,0 0-16,0 0 0,21 22 0,0-22 15,0 0-15,0 0 0,0 0 16,0 0-16,21-21 0,-21 22 16,21-22-16,0 0 0,21 0 15,-20 0-15,-1-22 0,21 1 16,-21 21-16,22-21 0,-22 0 0,21 0 16,-21 0-16,22-1 0,-22 1 15,21-21-15,-21 21 0,0-22 0,22 22 16,-22-21-16,0 0 0,-21-1 0,21 1 15,-21 0-15,21-1 0,-21 1 16,0 0-16,0-1 0,0 1 0,0 0 16,0 20-16,0-20 0,0 21 15,0 0-15,-21 21 16,0 0-16,0 21 0,21 0 0,-21 21 16,21-20-16,-21 20 15,21 21-15,0-20 0,-22 20 0,22-20 16,0-1-16,0 21 0,0-20 0,0-1 15,0-21-15,0 22 0,0-22 16,22 21-16,-22-21 0,0 0 0,21 1 16,0-1-16,0-21 0,0 21 15,0-21-15,1 0 0,-1 0 16,0 0-16,0 0 0,0 0 0,0-21 16</inkml:trace>
  <inkml:trace contextRef="#ctx0" brushRef="#br0" timeOffset="39160.94">4572 12319 0,'0'-42'16,"0"21"0,0-1-16,0 1 0,0 0 15,0 0-15,0 0 0,0 0 0,0-1 16,0 1-16,21 0 0,-21 0 0,21 0 15,0 21-15,-21-21 0,0-1 16,0 44 15,0-1-31,0 21 0,0-21 16,0 22-16,0-1 0,-21-21 0,21 21 16,0 1-16,0-1 0,0 0 15,-21 1-15,21-22 0,0 21 0,-21-21 16,21 22-16,0-22 0,0 0 0,0 0 15,0 0-15,0 1 0,0-1 16,0 0-16,0 0 0,0 0 16,-21-21 15,0 0-31,-1 0 16,1 0-16,0 0 0,0 0 0,-21 0 15,20 0-15,-20 0 0,21 0 16,0 0-16,-22 0 0,22 21 0,0-21 15,42 0 17,0 0-32,1 0 0,20 0 15,-21 0-15,21 0 0,1 0 16,-1-21-16,0 21 0,1 0 0,-1 0 16,0-21-16,1 21 0,-1-21 15,-21 21-15,22 0 0,-1-21 0,-21 21 16,0 0-16,0 0 0,1-21 0,-22-1 31,0 1-31</inkml:trace>
  <inkml:trace contextRef="#ctx0" brushRef="#br0" timeOffset="39904.91">8784 12107 0,'0'-21'16,"0"42"-16,0-63 0,0 21 0,-21 0 15,21 0-15,-21-1 0,0 22 0,-1 0 16,1 0-16,0 0 0,0 0 15,0 22-15,0-22 0,-22 21 0,22 21 16,0 0-16,0-20 0,-22 41 0,22-21 16,0 1-16,0 20 15,0-20-15,0 20 0,-1-21 0,22 22 16,0-22-16,0 22 0,0-22 0,0 0 16,0 1-16,22-1 0,-1-21 15,0 22-15,21-22 0,1-21 0,-1 0 16,21 0-16,-20 0 0,20 0 0,1 0 15,-1-21-15,-20-1 0,20 1 16,-21 0-16,22 0 0,-22-21 0</inkml:trace>
  <inkml:trace contextRef="#ctx0" brushRef="#br0" timeOffset="40600.4">9377 12107 0,'0'0'0,"0"-21"0,0-21 0,0 21 0,-21 0 15,21-1-15,-22 22 0,1 0 16,0 22-16,0-1 0,0 0 16,0 0-16,21 21 0,-22 1 0,1-1 15,21 22-15,-21-22 0,21 0 16,0 1-16,0-1 0,0 0 0,-21 1 16,21-1-16,0 0 0,0-21 15,0 22-15,0-22 0,0 0 0,0 0 16,0 0-16,0 1 0,0-1 15,0-42 17,0-1-32,21 1 15,-21 0-15,21 0 0,-21 0 16,21 0-16,1-1 0,-1 1 0,0 0 16,0-21-16,0 21 0,0-1 0,1 1 15,-1 0-15,21 21 0,-21-21 16,0 21-16,1 0 0,-1 0 0,0 0 15,0 21-15,0 0 16,0 0-16,-21 1 0,0-1 0,0 0 16,0 21-16,0-21 0,0 1 15,0 20-15,0-21 0,0 0 16,0 22-16,0-22 0,0 0 0,0 0 16,0 0-16,22-21 15,-1 0-15,0 0 16,0 0-16,0-21 0,0 21 15,22-21-15,-22 0 0,0 0 0,0-1 16,22-20-16,-22 21 0,85-85 31,-106 85-31,21 0 0,0 0 0,0-1 0,-21 1 16,21 0-16,-21 0 16,0 42 15,0 0-31,0 0 15,-21 1-15,0-1 0,21 0 0,-21 0 16,21 21-16,0-20 0,0-1 0,0 21 16,-21-21-16,21 0 0,0 1 15,0-1-15,0 0 0,0 0 16,21-21-16,0 0 0,0 0 16,0 0-16,0 0 15,-21-21-15</inkml:trace>
  <inkml:trace contextRef="#ctx0" brushRef="#br0" timeOffset="40987.87">10287 12277 0,'0'0'0,"-21"-21"0,0-1 16,-1 22-16,1-21 0,0 21 0,0 0 15,0 0-15,0 0 0,-1 21 0,1 1 16,0-22-16,21 21 0,-21 0 15,21 0-15,0 0 16,21-21-16,0 0 0,0 0 16,1 0-1,-1 0-15,0 0 0,0 0 0,0-21 16,0 0-16,1 0 0,-1 0 16,-21-1-16,0 1 15,0 0-15,0 0 16,-21 0-16,-1 0 0,1 21 15,0-22-15,0 22 0,0 0 0,0 0 16,-1 0-16,1 0 0,0 22 16,0-1-16,21 0 15,0 0-15,0 0 0,0 0 16,0 1-16,0-1 0,0 0 0,21-21 0,0 21 16,0-21-16,22 0 0,-22 0 15,0 0-15,21 0 0,1 0 16,-1 0-16</inkml:trace>
  <inkml:trace contextRef="#ctx0" brushRef="#br0" timeOffset="41263.86">10795 11938 0,'0'0'16,"0"-21"-16,-21 0 0,0 21 15,-1 0-15,1 21 0,21 0 16,-21 0-16,21 22 15,-21-1-15,0 0 0,21 22 0,-21-22 16,-1 22-16,22-22 0,-21 21 0,0-20 16,21 20-16,-21-20 0,21-1 15,0 0-15,0-21 0,0 22 0,0-22 16,0 0-16,0 0 0,0 0 0,0 1 16,0-1-1,21-21-15,0 0 0,0 0 16,1-21-16,-1 21 0,21-22 15,-21 22-15,0-21 0</inkml:trace>
  <inkml:trace contextRef="#ctx0" brushRef="#br0" timeOffset="41896.9">11303 12552 0,'0'0'0,"0"-21"0,0 0 16,0-1-16,0 1 16,0 0-16,0 0 0,0 0 15,-21 0-15,0 21 16,21-22-16,-22 22 0,1 0 0,0 0 0,0 0 16,0 0-16,-22 0 0,22 0 0,-21 0 15,21 22-15,-22-1 16,1-21-16,21 42 0,-21-21 0,-1 0 15,22 1-15,0 20 0,0-21 16,0 21-16,21-20 0,0 20 0,0-21 16,0 0-16,0 22 0,0-22 0,0 0 15,21 0-15,0 0 0,0-21 16,0 0-16,22 0 0,-22 0 16,21 0-16,-21 0 0,0 0 0,22-21 15,-22 0-15,21 0 0,-21 0 0,22-1 16,-22 1-16,0 0 15,0-21-15,22 21 0,-22-22 0,0 1 16,0 0-16,-21-1 0,21 1 0,0-22 16,-21 22-16,0-21 0,0-1 15,0 22-15,0-22 0,0 1 0,0 20 16,0 1-16,0 0 0,0-1 16,0 22-16,0 0 0,0 0 0,0 42 31,-21 0-31,21 22 0,-21-1 15,21 0-15,0 22 0,0-1 0,0-20 16,0 20-16,0 1 0,0-1 0,0 1 16,0-22-16,0 21 0,0-20 15,0-1-15,0 0 0,0 1 16,21-22-16,-21 21 0,21-21 0,-21 1 16,0-1-16,22-21 0,-1 21 15,0-21-15,0 0 16,0 0-16,0 0 0,1 0 0,-1-21 15,0 0-15,0-1 0,0 1 16,0 0-16</inkml:trace>
  <inkml:trace contextRef="#ctx0" brushRef="#br0" timeOffset="42414.29">11959 12298 0,'0'0'0,"-42"-21"15,42 0-15,0-1 16,-21 22-16,21-21 0,0 0 16,0 0-16,0 0 0,21 21 15,-21-21-15,21 21 0,0 0 16,0-22-16,0 22 0,22 0 0,-22 0 16,0 0-16,0 0 0,22 0 0,-22 0 15,0 22-15,0-22 0,-21 21 16,0 0-16,0 21 0,0-21 0,0 1 15,0-1-15,0 21 0,0-21 16,-42 22-16,21-22 0,-1 0 16,-20 21-16,0-21 0,21 1 0,-22-1 15,1 0-15,0 0 0,-1 0 0,22 0 16,0 1-16,0-22 0,0 21 16,-1-21-16,1 21 0,0-21 15,42 0 16,22 0-31,-22 0 0,0 0 0,21 0 16,1 0-16,-22 0 0,21 0 0,0 0 16,1 0-16,-1 0 15,0 0-15,1 0 0,-1-21 0,0 21 16,-20 0-16,20 0 0,-21 0 0,0 0 16,0 0-16,1 0 0,-1 0 15,0 0 1,-21-21-1,-21 21 17</inkml:trace>
  <inkml:trace contextRef="#ctx0" brushRef="#br1" timeOffset="55607.91">15833 4085 0,'0'0'0,"0"-21"78,0 0-78,-22 21 0,22-21 16,-21 21 0,21-21-16,0 42 31,0 0-31,-21 0 0,21 0 0,0 22 15,-21-22-15,21 21 0,0 0 16,0-20-16,0 20 0,0 0 0,0 1 16,0-22-16,0 21 15,0-21-15,0 22 0,0-22 0,0 0 16,0 0-16,0 0 0,0 0 16,0 1-16,0-1 15,0-42 16,0-1-31,0 1 0,0 0 16,0 0-16,0 0 0,0 0 16,0-1-16,0-20 0,0 21 0,0-21 15,21-1-15,21-20 16,-20 20-16,-22 1 0,21 21 16,0-21-16,0 20 0,0 1 15,0 21-15,1 0 0,-1 0 0,0 0 16,0 0-16,0 21 0,0 1 15,1 20-15,-1-21 0,-21 21 0,21-20 16,-21 20-16,0 0 0,0-21 16,0 22-16,0-22 0,0 21 0,21-21 15,-21 1-15,0-1 0,0 0 16,0 0-16,21 0 16,-21-42-1,0 0 1,21 21-16,-21-21 0,22 0 15,-22-1-15,21 1 0,-21-21 16,0 21-16,21-22 0,0 22 0,0-21 16,-21 0-16,43-1 0,-22 22 15,0-21-15,0 21 0,0-1 0,0 1 16,22 0-16,-22 21 16,0 0-16,0 0 0,0 21 0,-21 0 15,22 22-15,-1-22 0,-21 0 16,0 21-16,0 1 0,21-22 0,-21 21 15,0-21-15,0 22 0,21-22 16,-21 0-16,0 21 0,0-20 0,21-1 16,0 0-16,-21 0 0,22 0 15,-1-21-15,-21 21 0,21-21 16,0 0-16,0 0 0,0 0 0,1 0 16,-1 0-16,0 0 0,0-21 15,0 0-15,0 0 0,1 0 0,-1 0 16,0-1-16,0-20 0,0 21 15,0-21-15,-21-1 0,0 1 0,0 0 16,22 20-16,-22-20 0,0 0 16,0-1-16,0 22 0,0-21 0,0 21 15,0 0-15,0 42 16,0 0 0,0 21-16,0-21 15,0 22-15,-22-1 0,22 0 0,0 1 16,0-1-16,0-21 0,0 22 15,0-1-15,0-21 0,0 21 0,0-20 16,0-1-16,0 0 0,0 0 0,22 0 16,-1 0-16,0-21 0,0 0 15,0 0-15,0 0 0,1 0 0,20 0 16,-21 0-16,0 0 0,22-21 16,-22 21-16,21-21 0,-21 0 0,22 0 15,-22 0-15,0-22 0,0 22 16,21-21-16,-20-1 0,-22 22 0,21-21 15,0 0-15,-21-1 16,0 1-16,0 0 0,0-1 0,0 22 16,0-21-16,0 21 0,0-1 15,0 44 1,0-1 0,0 21-16,0-21 0,0 0 15,0 22-15,0-22 0,0 21 0,0 1 16,0-22-16,0 21 0,0-21 15,0 22-15,0-22 0,0 0 0,0 0 16,0 0-16,21 0 0,0 1 16,0-22-16,-21 21 0,22-21 0,-1 0 15,0 0-15,0 0 0,0 0 16,0 0-16,1 0 0,-1-21 16,0 21-16,0-22 0,21 1 0,-20-21 15,-1 21-15,0 0 0,0-22 16,0 1-16,0 0 0,1-1 0,-1-20 15,-21 20-15,21 1 0,-21 0 16,21-1-16,-21 1 0,0 0 16,21-1-16,-21 22 0,21 0 0,-21 0 15,0 0-15,-21 42 32,0 0-17,0 21-15,21-20 0,-21 20 0,0 0 16,21 22-16,0-22 0,-22 0 15,22 22-15,-21-22 0,21 22 0,0-22 16,0 0-16,0-20 0,0 20 16,0 0-16,0-21 0,0 1 0,0-1 15,0 0-15,21 0 0,1 0 16,-1-21-16,0 0 0,0 0 0,0 0 16,22 0-16,-22 0 0,21 0 15,-21 0-15,22-21 0,-1 0 0,-21 0 16,0-22-16,22 22 0,-22-21 15,0 0-15,0-1 0,0 1 16,0 0-16,1-1 0,-1-20 0,-21 20 16,0-20-16,21 21 0,-21-1 15,21 22-15,-21-21 0,0 21 0,0-1 16,0 1-16,21 0 0,-21 42 47,0 0-47,0 1 0,0 20 0,-21 0 15,21 1-15,0-1 0,-21 0 16,0 1-16,21 20 0,0-21 0,0 1 16,0-1-16,0-21 0,0 22 15,0-1-15,0-21 0,0 0 16,0 0-16,0 1 0,21-1 0,0-21 16,-21 21-16,21-21 0,0 0 15,1 0-15,20 0 0,-21 0 0,0 0 16,0 0-16,1-21 0,-1 21 0,0-21 15,21-1-15,-21 1 0,1 0 16,-1 0-16,0 0 0,-21-22 0,21 22 16,-21 0-16,21 0 0,-21 0 15,0 0-15,0-1 0,0 44 47,0-1-47,0 0 0,0 0 16,0 0-16,0 0 0,0 1 0,0-1 15,0 0-15,0 0 0,0 0 0,0 0 16,0 1-16,21-22 16,1 0-16,-1 0 0,0 0 15,0 0-15,0 0 0,0 0 16,1-22-16,-1 22 0,0-21 0,0 0 16,0 0-16,0 0 0,1-22 15,-1 22-15,-21-21 0,21 0 0</inkml:trace>
  <inkml:trace contextRef="#ctx0" brushRef="#br1" timeOffset="55789.18">19367 3831 0,'0'0'0,"-21"0"0,-42 0 16,42 0-16,-1 0 15,1 0 1,21 21 15</inkml:trace>
  <inkml:trace contextRef="#ctx0" brushRef="#br1" timeOffset="55992.06">18584 4212 0,'0'0'0,"21"0"15,1 0 1,-1 0-16,0 0 0,0 0 16,21 0-16,-20-21 0,-1 21 15,21 0-15,-21-21 0,0 21 0,22 0 16,-22-21-16</inkml:trace>
  <inkml:trace contextRef="#ctx0" brushRef="#br1" timeOffset="56387.83">19494 4170 0,'0'0'0,"-42"-21"16,42 0-16,-21 21 0,0 0 0,21-22 16,-21 22-16,-1 0 0,1 0 15,21 22-15,-21-1 0,21 0 16,-21 0-16,21 21 0,0 1 0,0-1 16,0 0-16,0 1 0,0 20 15,0-20-15,21 20 0,-21 1 0,0-1 16,0 22-16,0-22 0,0 22 0,0-22 15,-21 22-15,21-21 0,-21-1 16,0 1-16,-1-1 0,22-21 0,0 1 16,-21 20-16,21-42 0,0 22 15,0-22-15,0 0 0,0 0 16,0 0-16,21-21 16,1 0-16,-22-21 15,21 0-15,0 0 0,0 0 16,0-22-16,0 22 0,1-21 0,-1 0 15,0-1-15,-21 1 0,21-22 0</inkml:trace>
  <inkml:trace contextRef="#ctx0" brushRef="#br1" timeOffset="56692.66">19494 4572 0,'-63'-148'16,"126"296"-16,-126-338 0,63 147 0,0 22 0,-21-21 15,21 21-15,0-1 0,0 1 16,21 0-16,0 0 0,0 21 0,0-21 15,22 0-15,-1 21 0,-21 0 16,22 0-16,-1 0 0,0 0 0,1 0 16,-22 21-16,0 0 0,21-21 15,-42 21-15,0 21 0,0-20 0,0-1 16,0 0-16,0 0 0,-21 21 0,-21-20 16,21-1-16,-1 0 0,-20 0 15,0 0-15,21 0 0,-22 1 0,22-22 16,0 21-16,0-21 0,0 0 15,-1 0-15,22-21 32,22-1-32,-1 1 15,0 0-15,21 0 0,-21 0 0,1-22 16,20 22-16</inkml:trace>
  <inkml:trace contextRef="#ctx0" brushRef="#br1" timeOffset="56956.51">20129 3641 0,'0'-21'0,"0"42"0,0-64 0,0 22 0,0 42 31,0 1-31,0 20 16,0-21-16,-21 21 0,21-20 16,-21 20-16,21 21 0,0-20 0,0-1 15,-21 22-15,21-22 0,-21 0 16,21 22-16,-21-22 0,21-21 0,-22 22 15,22-1-15,0-21 0,0 0 16,0 0-16,0 1 0,0-1 16,22-21-16,-1 0 15,0-21-15,0-1 16,0 1-16,0 0 0,1 0 0,-1 0 16</inkml:trace>
  <inkml:trace contextRef="#ctx0" brushRef="#br1" timeOffset="57316.83">20256 4106 0,'0'22'16,"22"-22"15,-1 0-31,0 0 0,0 0 16,0 0-16,0-22 0,1 22 0,-1-21 15,0 0-15,0 21 0,0-21 16,0 0-16,-21 0 0,0-1 15,22 1-15,-22 0 0,0 0 16,0 0-16,0 0 0,-22-1 16,1 22-16,0 0 0,0 0 15,0 0-15,0 0 0,-22 22 16,22-1-16,0 0 0,0 0 0,0 21 16,-1-20-16,1 20 0,0 0 0,21 1 15,0-1-15,0 0 0,0-21 16,0 22-16,0-22 0,0 0 0,0 0 15,21 0-15,0 1 0,1-22 16,-1 21-16,0-21 0,0 0 0,0 0 16,0 0-16,22 0 0,-22 0 15,0-21-15,21-1 0,-20 1 16,20 0-16</inkml:trace>
  <inkml:trace contextRef="#ctx0" brushRef="#br1" timeOffset="59136.22">21717 4233 0,'0'-21'15,"0"0"1,0 0 0,0 0-16,0 0 15,21-1-15,-21 1 0,21 0 0,0 0 16,1 0-16,-1 0 0,-21-22 16,42 22-16,-21-21 0,0 21 0,1-22 15,-1 22-15,0-21 0,21-1 16,-21 1-16,1 0 0,-1-1 0,0 1 15,0 0-15,0-1 0,0 1 16,1 21-16,-22 0 0,0 0 0,0-1 16,-22 22-1,1 22-15,0-1 16,0 0-16,-21 0 0,-1 0 16,22 22-16,-21-22 0,-1 0 0,22 0 15,0 21-15,0-20 0,0-1 16,21 0-16,0 0 0,0 0 0,0 0 15,0 1-15,0-1 16,21 0-16,0 0 0,0-21 0,0 21 16,1 0-16,-1-21 0,0 22 0,0-1 15,21-21-15,-20 21 16,-1 0-16,-21 0 0,21-21 0,-21 21 0,21 1 16,-21-1-1,0 0-15,0 0 0,-21-21 0,0 21 16,0-21-16,-1 0 0,1 21 15,0-21-15,-21 0 0,21 0 0,-1 0 16,1 0-16,-21 0 0,21 0 16,0-21-16,-1 21 0,1-21 0,0 0 15,21 0-15,-21 0 16,21-1-16,-21 22 0,42 0 31,0 22-31,0-1 16,-21 0-16,21 0 0,1 0 15,-1 0-15,21 1 0,-21-1 0,0 0 16,1-21-16,-1 21 0,21 0 16,-21-21-16,0 0 0,22 0 15,-22 0-15,21 0 0,-21 0 0,22 0 16,-1-21-16,0 21 0,1-21 16,-1 0-16,0 0 0,1-1 0,-22 1 15,21 0-15,1 0 0,-22 0 16,0-22-16,21 22 0,-21 0 0,1-21 15,-22 21-15,0-1 0,21 1 16,-21 0-16,21 0 0,-42 42 31,0 0-15,-1 0-16,1 1 0,0 20 16,21-21-16,0 21 0,-21-20 15,21 20-15,-21-21 0,21 21 0,0-20 16,0-1-16,0 0 0,0 0 15,21 0-15,0-21 0,0 0 0,0 0 16,1 0-16,20 0 0,0 0 0,1 0 16,-22 0-16,21-21 0,0 0 15,1 0-15,-1 0 0,-21-1 16,22 1-16,-22 0 0,21-21 16,-21 21-16,0-22 0,1 22 0,-22-21 15,0 21-15,21-1 0,-21-20 16,0 21-16,0 0 0,-21 21 31,21 21-31,-22 0 0,1 0 16,21 0-16,-21 22 0,21-22 15,-21 21-15,21 1 0,0-22 0,0 21 16,0 0-16,0-20 0,0-1 0,0 0 16,0 21-16,21-21 0,0-21 15,0 22-15,1-1 0,-1-21 0,0 0 16,0 0-16,0 0 0,22 0 15,-22 0-15,21-21 0,-21-1 16,22 1-16,-22 0 0,21 0 16,-21-21-16,22 20 0,-22-20 0,21 0 15,-21-1-15,0 1 0,1-21 0,-1 20 16,-21 1-16,21 0 0,-21-22 16,21 22-16,0-22 0,-21 22 0,0 0 15,0 20-15,0 1 0,0 0 16,0 42-1,-21 0-15,0 22 0,21-1 16,-21 0-16,0 1 0,-1-1 0,22 0 16,-21 1-16,0-1 15,21 0-15,0 22 0,0-43 0,-21 21 16,21 1-16,-21-22 0,21 21 16,0-21-16,-21 1 0,21-1 0,0 0 15,0-42 16,0 0-31,0-1 0,0 1 16,0 0-16,21 0 0,0 0 16,0-22-16,0 22 0,0 0 0,22 0 15,-22 0-15,21 21 16,-21-21-16,22-1 0,-1 22 0,-21 0 16,22 0-16,-1 0 0,0 0 0,-21 0 15,22 0-15,-1 22 0,-21-1 16,0 0-16,1 0 0,-22 0 0,0 0 15,0 1-15,0-1 0,0 0 16,-22 0-16,1 21 0,-21-20 0,21-1 16,-22 0-16,1 0 0,0-21 15,-1 21-15,22 0 0,-21-21 0,0 22 16,20-22-16,1 0 0,-21 0 16,21 0-16,0 0 0,-1 0 15,22-22 1,0 1-16,0 0 15,0 0-15,22 0 0</inkml:trace>
  <inkml:trace contextRef="#ctx0" brushRef="#br1" timeOffset="60801.25">25209 3768 0,'0'0'0,"0"-21"0,0-1 16,0 1-16,0 0 15,0 0-15,0 0 0,-21 0 16,0 21-16,0 0 15,0 0-15,0 0 0,-1 0 16,1 21-16,0 0 0,0 21 16,0-21-16,0 22 0,-1-22 0,1 21 15,0 1-15,21-1 0,0 0 0,0 1 16,0-1-16,0 0 16,0 1-16,0-1 0,21-21 0,0 0 0,1 0 15,20 1-15,-21-1 16,21-21-16,-20 0 0,20 0 0,0 0 15,-21 0-15,22 0 0,-22 0 16,64 0-16,-64-21 0,21-1 16,-21 1-16,22-21 0,-1 21 0,-21-22 15,21 1-15,-20 0 0,20-1 16,-21 1-16,21 0 0,-20-22 0,20 1 16,-21 20-16,0-20 0,22-1 15,-22-20-15,0 20 0,0 22 16,-21-22-16,0 22 0,0 0 15,0-1-15,0 22 0,0 0 0,-21 21 16,0 0 0,0 42-16,-1-20 0,1 20 0,21 21 15,-21-20-15,0 20 0,0-20 16,21 20-16,0 1 0,0-22 0,0 21 16,0-20-16,0-1 0,0 22 15,0-22-15,0 0 0,0-21 0,21 22 16,0-1-16,0-21 0,0 0 0,22 1 15,-22-1-15,21 0 0,-21-21 16,22 0-16,-1 0 0,0 0 0,1 0 16,-1 0-16,0 0 0,1 0 15,-22-21-15,21 0 0,1-1 16,-1 1-16,-21 0 0,21-21 16,-20 21-16,20-22 0,-21 22 0,0-21 15,22 21-15,-43-22 0,21 22 16,-21-21-16,0 21 0,0-1 0,0 1 15,0 0-15,-21 0 0,-1 21 16,1 0-16,0 0 0,-21 0 16,21 0-16,-1 21 0,-20-21 0,21 21 15,0 0-15,-22 22 0,22-22 16,0 21-16,0-21 0,0 22 16,0-22-16,-1 21 0,22 1 0,-21-22 15,21 0-15,0 21 0,0-21 16,0 1-16,21-22 0,1 21 15,-1-21-15,0 0 0,0 0 0,0 0 16,0 0-16,1 0 0,-1 0 0,0 0 16,21-21-16,-21-1 0,1 1 15,-1 0-15,0 0 0,0 0 0,0-22 16,0 22-16,-21-21 0,22 21 16,-1-22-16,-21 22 0,21 0 0,-21 0 15,0 0-15,0 0 0,0-1 16,0 44 15,-21-1-31,21 0 0,0 0 16,0 0-16,-21 0 0,21 22 0,-22-22 15,22 21-15,0-21 0,0 1 16,0 20-16,0-21 0,0 0 0,0 0 16,0 1-16,22-1 15,-1-21-15,0 0 0,21 0 16,-21 0-16,1 0 0,-1 0 15,21 0-15,-21-21 0,22-1 0,-1 1 16,0 0-16,-21 0 0,22 0 16,-1-22-16,0 22 0,1-21 15,-1 21-15,-21-22 0,22 22 0,-22-21 16,0 21-16,0 0 0,-21-1 16,0 1-16,-21 21 15,0 0-15,0 21 16,-1 1-16,1-1 0,0 0 0,0 0 15,0 0-15,21 0 0,-21 22 16,21-22-16,0 0 0,0 0 0,0 0 16,0 1-16,0-1 0,0 0 15,21 0-15,0-21 0,-21 21 16,21-21-16,-21-21 47,0 0-32,-21 21-15,21-21 16,-21 0-16,0 21 0,-1 0 16,1 0-16,0 0 15,0 0-15,21 21 0,0 0 16,-21-21-16,21 21 0,0 0 0,0 0 16,21 1-16,0-22 15,0 21-15,0-21 0,1 0 0,20 0 16,-21 21-16,21-21 0,-20 0 15,20 0-15,0 0 0,1 0 0,-22 0 16,21 0-16,0-21 16,-20 0-16,20 21 0,0-22 0,1 1 15,-22 0-15,21-21 0,0 21 16,-20-22-16,20 22 0,-21-21 0,0-1 16,0 22-16,1-21 0,-22 0 15,0 20-15,0 1 0,0 0 0,0 0 16,0 0-16,-22 21 0,1 0 15,0 0-15,0 0 0,21 21 0,-21 0 16,0 0-16,21 22 0,0-22 16,0 0-16,0 21 0,-43-42 15</inkml:trace>
  <inkml:trace contextRef="#ctx0" brushRef="#br1" timeOffset="60967.17">27961 4170 0,'0'21'31,"-21"-21"-31,0 0 15,0 21-15,-1-21 0,1 0 0,-21 0 16,21 21-16,0-21 0,-1 0 16,1 0-16,-21 0 0,21 22 15,0-22-15,-1 0 0,1 0 16,21 21-16,-21-21 0,0 0 16,0 0-16,-22 21 0,22-21 0</inkml:trace>
  <inkml:trace contextRef="#ctx0" brushRef="#br1" timeOffset="62007.87">13737 12827 0,'0'21'0,"0"0"16,21-21 124,0 0-140</inkml:trace>
  <inkml:trace contextRef="#ctx0" brushRef="#br1" timeOffset="62203.76">14033 12891 0,'0'21'0,"22"-21"94</inkml:trace>
  <inkml:trace contextRef="#ctx0" brushRef="#br1" timeOffset="62395.95">14414 12869 0,'0'22'31,"22"-22"-31,-1 0 16,0 0 30,0 0-30</inkml:trace>
  <inkml:trace contextRef="#ctx0" brushRef="#br1" timeOffset="62575.85">14753 12848 0,'21'0'15,"-21"21"32,21-21-31,1 0-1,-1 0 1,0 0-16</inkml:trace>
  <inkml:trace contextRef="#ctx0" brushRef="#br1" timeOffset="62769.74">15071 12827 0,'21'0'78,"0"0"-62,0 0-1,0 0-15</inkml:trace>
  <inkml:trace contextRef="#ctx0" brushRef="#br1" timeOffset="62912.66">15261 12806 0,'21'0'0,"-21"21"62,-21-21-46,0 0 0</inkml:trace>
  <inkml:trace contextRef="#ctx0" brushRef="#br1" timeOffset="84805.1">16150 5630 0,'-21'0'32,"21"-21"108</inkml:trace>
  <inkml:trace contextRef="#ctx0" brushRef="#br1" timeOffset="89592.59">16065 5609 0,'0'0'0,"-21"-21"0,0 0 0,0 21 16,21-21-16,-21 0 15,21-1-15,-21 1 0,-1 0 16,22 0 0,0 42 30,0 0-30,0 0-16,0 1 0,0-1 16,0 0-16,22 21 0,-22-21 0,0 1 15,21-1-15,-21 0 0,0 0 16,0 0-16,21 0 0,0 1 0,-21-1 16,21-21-16,0 21 15,1-21-15,-1 0 0,0 0 0,0 0 16,0 0-16,22 0 0,-22 0 15,0-21-15,21 21 0,1-21 0,-22-1 16,21 1-16,-21 0 0,0 0 16,1 0-16,-1 0 0,0-1 0,0 1 15,-21 0-15,21 0 0,-21 0 16,0 0-16,0-1 0,0 1 16,0 0-16,-21 21 31,0 21-31,0 0 15,21 1 1,0-1-16,-21 0 0,21 21 0,-22-21 16,22 22-16,0-1 0,0 0 15,-21 1-15,21-1 0,0 0 0,-21 1 16,21-1-16,0 0 0,0 1 0,0-1 16,0 0-16,-21 1 0,21-1 15,0 0-15,-21 1 0,21-1 0,0 22 16,0-22-16,0-21 0,-21 21 15,21-20-15,0 20 0,0-21 16,0 0-16,-22-21 0,22 21 0,0 1 16,-21-22-1,0 0-15,0 0 0,0 0 16,0-22-16,-1 1 0,1 0 16,-21 0-16,21 0 0,-22 0 0,22-1 15,-21-20-15,21 21 0,-22 0 0,22-22 16,0 22-16,0 0 0,21 0 15,-21 0-15,21 0 16,-21 21-16,21 21 16,0 0-1,0 0-15,0 21 0,0-20 16,21-1-16,0 21 0,-21-21 16,21 0-16,0 22 0,0-22 0,1 0 15,-1 0-15,0 0 0,21-21 16,-21 22-16,1-22 0,20 0 0,0 0 15,1 0-15,-22 0 0,21 0 16,0 0-16,1-22 0,-1 1 0,0 0 16,1 0-16,-22-21 0,21 20 0,1-20 15,-22 0-15,0 21 0,21-22 16,-21 1-16,1 0 0,-22 20 16,21-20-16,-21 21 0,21 0 0,-21-22 15,21 43-15,-21-21 0,0 0 0,0 0 16,0 42 15,0 0-31,0 0 0,-21 1 16,21-1-16,0 0 0,-21 21 15,21-21-15,0 22 0,0-22 0,0 21 16,-21-21-16,21 22 0,0-22 0,0 0 16,-22 0-16,22 0 0,0 1 15,0-1-15,0 0 16,0-42 15,0 0-31,0-1 0,0-20 16,0 21-16,0 0 0,0-22 15,0 22-15,22-21 0,-1 21 0,-21-22 16,21 22-16,0 0 0,0 0 16,0 0-16,-21 0 0,22-1 0,-1 22 15,0 0-15,0 0 0,0 0 0,0 0 16,1 0-16,-22 22 15,21-1-15,-21 0 0,0 0 0,0 0 16,0 0-16,0 22 0,0-22 16,0 0-16,0 21 0,0-20 0,0-1 15,21 0-15,-21 0 0,21 0 16,0-21-16,0 0 16,1 0-16,-1 0 0,21 0 15,-21-21-15,0 21 0,22-21 16,-22 0-16,21 0 0,-21-1 0,1 1 15,-1 0-15,0 0 0,0-21 0,0 20 16,0 1-16,-21-21 0,22 21 16,-22-22-16,0 1 0,0 0 0,0 21 15,0-22-15,0 1 0,0 0 16,0 20-16,0-20 0,0 21 0,0 0 16,0 0-16,0 63 31,0-21-31,-22 21 15,22-20-15,0 20 0,0 0 16,-21 22-16,0-22 0,21 0 0,-21 1 16,21 20-16,0-20 0,-21-1 15,21 0-15,-21 1 0,21-1 0,-22 0 16,22 1-16,0-22 0,0 0 0,0 0 16,0 0-16,0 0 0,0-42 31,22 0-16,-22 0-15,21 0 0,0-22 16,0 22-16,0-21 0,-21 0 0,21 20 16,1-20-16,-1 0 0,0-1 0,-21 22 15,21 0-15,0-21 0,0 21 16,1 21-16,-22-22 0,21 22 16,0 0-16,0 0 15,-21 22-15,21-1 0,-21 0 16,0 0-16,0 0 0,0 22 15,0-22-15,0 0 0,0 21 0,21-21 16,-21 1-16,22 20 0,-22-21 16,21 0-16,-21 0 0,21 1 0,0-1 15,0-21-15,0 0 0,1 0 16,-1 0-16,0 0 0,0 0 16,0 0-16,22 0 0,-22-21 0,0-1 15,0 22-15,0-21 0,0-21 16,1 21-16,-1 0 0,0-1 15,0-20-15,-21 21 0,0-21 0,0 20 16,21 1-16,-21 0 0,0 0 16,0 0-16,0 0 0,0-1 0,-21 44 47,0-1-32,21 0-15,0 0 0,-21 0 16,21 0-16,-21 1 0,21 20 0,0-21 15,0 0-15,0 22 0,0-22 0,0 0 16,0 0-16,0 0 16,0 0-16,0 1 0,21-22 0,0 0 15,-21 21-15,21-21 0,0 0 0,0 0 16,22 0-16,-22 0 0,0-21 16,21 21-16,-20-22 0,-1 1 15,21 21-15,-21-21 0,0-21 0,22 21 16,-22-1-16,0 1 0,-21 0 0,21-21 15,0 21-15,-21-1 0,0 1 16,0 0-16,0 0 16,0 0-16,-21 21 31,0 21-31,21 0 16,0 0-16,0 0 15,0 1-15,0-1 0,21 0 16,-21 0-16,21 0 0,1 0 15,-22 1-15,21-1 0,0 0 0,-21 0 16,21-21-16,-21 21 0,21 0 16,0-21-16,1 0 0,-1 22 0,0-22 15,0 0-15,0 0 0,0 0 16,1 0-16,-1 0 0,0 0 16,0-22-16,0 1 0,0 21 0,1-21 0,-1 0 15,0 0-15,0-22 0,0 22 16,0 0-16,1-21 0,-1-1 15,0 22-15,0-21 0,0 0 0,-21-1 16,21 1-16,-21 0 0,22-22 16,-22 22-16,0-1 0,0 1 0,0 0 15,0 21-15,0-22 0,0 22 16,0 0-16,0 0 0,0 0 16,-22 42-1,22 0-15,-21 0 16,21 21-16,0-20 0,0 20 15,-21 0-15,21 1 0,-21-22 0,21 21 16,-21 0-16,21 1 0,0-1 16,0 0-16,0-20 0,0 20 15,0-21-15,0 21 0,0-20 0,0-1 16,0 21-16,0-21 0,0 0 0,0 1 16,21-22-16,0 21 0,-21 0 15,21-21-15,0 0 0,1 0 16,-1 0-16,0 0 0,0 0 15,0 0-15,0 0 16,1-21-16,-1 0 0,0 21 0,0-22 0,0 1 16,0 0-16,1 0 0,-22 0 15,21 0-15,0-22 0,0 22 16,-21 0-16,21 0 0,-21 0 0,21 21 16,-21-22-16,0 1 15,-21 21 1,0 0-16,0 0 15,21 21-15,-21 1 16,0-22-16,21 21 0,0 0 0,-22 0 16,22 0-16,-21 0 0,0 1 15,21-1-15,0 0 0,0 0 16,0 0-16,0 0 0,0 1 0,0-1 16,0 0-16,0 0 15,21-21-15,0 0 16,1 0-16,-1 0 0,0 0 15,21 0-15,-21-21 0,1 21 16,20-21-16,-21 0 0,21-1 0,-20 1 16,20 0-16,-21 0 0,0 0 0,22 0 15,-22-1-15,0 1 0,0 0 16,-21 0-16,0 0 0,0 0 16,-21 21-1,0 0 1,0 0-16,21 21 15,0 0 1,0 0-16,0 0 16,0 0-16,0 1 0,0-1 15,0 0-15,21 0 16,-21 0-16,21-21 0,-21 21 16,0 1-16,21-22 15,0 0-15,-21 21 0,21-21 0,1 21 16,-1-21-16,0 0 0,0 0 15,0 0 1,0 0-16,1-21 0,-1 0 0,0 21 16,0-22-16,-21 1 0,21 0 15,0 21-15,-21-21 0,0-21 16,22 20-16,-22 1 0,21 0 0,-21 0 16,21 0-16,-21 0 0,0-1 15,0 44 32,0-1-47,0 0 16,-21 0-16,21 0 0,0 0 15,0 1-15,0-1 0,0 0 16,0 0-16,0 0 0,0 0 16,0 1-16,21-22 15,0 0-15,0 0 16,0 0-16,1 0 0,-1 0 0,0 0 15,21 0-15,-21-22 16,1 22-16,-1-21 0,0 21 0,0-21 16,0 0-16,0 0 0,1 0 15,-1-22-15,0 22 0,0-21 16,-21 21-16,0-1 0,0 1 16,0 0-16,0 0 0,-21 21 31,0 21-31,0 0 15,21 0-15,0 1 16,-22-1-16,1 0 0,0 0 16,21 0-16,0 0 0,0 1 0,-21-1 15,21 0-15,-21-21 0,21 21 16,0 0-16,-21-21 0,21 21 0,0-42 47,0 0-32,0 0-15,0 0 16,0 0-16,21 21 0,0-22 16,-21 1-16,21 0 0,-21 0 0,21 0 0,0 0 15,-21-1-15,22 22 0,-1-21 16,0 21 0,0 0-16,0 0 15,-21 21-15,21 1 16,-21-1-16,0 0 0,0 0 15,0 0-15,22 0 0,-22 1 16,21-22-16,-21 21 0,21 0 16,0 0-16,0-21 0,0 0 0,22 0 15,-22 21-15,21-21 0,1 0 0,-22 0 16,21 0-16,0 0 0,1 0 16,-1 0-16,0 0 0,-20 0 0,20-21 15,0 0-15,-21 0 0,22 0 16,-22-1-16,21 1 0,-21 0 15,1 0-15,-1-21 0,-21 20 16,0 1-16,21-21 0,-21 21 0,0 0 16,0-1-16,0 1 0,0 0 15,-21 0-15,0 21 0,-1 0 16,1 0-16,0 0 0,0 0 16,0 21-16,0 0 0,-1 0 0,1 1 15,0-1-15,0 0 0,21 0 16,-21 0-16,21 0 0,-21 1 15,21-1-15,0 0 0,0 0 0,0 0 16,0 0-16,21-21 16,0 0-1,0 0-15,0 0 0,0 0 0,1 0 16,-1-21-16,0 0 0,0 21 0,0-21 16,0 0-16,1 0 15,-1 21-15,0-22 0,-21 1 0,21 0 16,0 21-16,-21-21 0,0 0 0,21 21 15,1-21-15,-22 42 47,0 0-47,0 0 0,-22 0 0,1 0 16,0 1-16,21-1 0,-21 0 0,0 0 16,0 21-16,-1 1 0,1-22 15,0 85-15,21-64 0,-21 0 16,21 22-16,-21-22 0,21 22 0,0-22 15,-21 22-15,21-22 0,0 21 16,0 1-16,0-22 0,0 22 0,0-1 16,0 1-16,0-22 0,0 22 0,0-22 15,0 21-15,0-20 0,0-1 0,0 0 16,0 1-16,0-22 0,0 21 16,0-21-16,0 1 0,-22-1 15,1 0-15,0 0 0,-21-21 0,21 21 16,-1-21-16,1 0 0,-21 0 0,0 0 15,20 0-15,1 0 16,0 0-16,0 0 0,0 0 0,0-21 16,-1 0-16,1 21 0,0-21 0,0 0 15,21-1-15,0 1 0,0 0 16,-21 0-16,21 0 0,0-22 0,0 22 16,0-21-16,0 0 0,0-1 0</inkml:trace>
  <inkml:trace contextRef="#ctx0" brushRef="#br1" timeOffset="89880.43">20532 5567 0,'0'0'0,"-22"0"0,1-21 0,0 21 16,0-21-16,0 21 0,0 0 0,-1 0 31,1 0-31,0 0 16,21 21-1,-21-21-15,21 21 0,-21-21 16,0 21-16,-1-21 15</inkml:trace>
  <inkml:trace contextRef="#ctx0" brushRef="#br1" timeOffset="90128.28">19008 6011 0,'-22'0'16,"44"0"-16,-44 22 0,44-22 31,-1 0-31,21 0 0,-21 0 16,22 0-16,-1-22 0,0 22 0,1 0 16,-1-21-16,0 21 0,22 0 0,-22 0 15,0-21-15,22 21 0,-22-21 16,1 21-16,-1 0 0,-21 0 0,21-21 15</inkml:trace>
  <inkml:trace contextRef="#ctx0" brushRef="#br1" timeOffset="90788.43">23516 5482 0,'0'0'0,"21"-21"0,-21 0 0,0 0 15,21 0-15,-21-1 0,0 1 16,0 0-16,0 0 16,-21 21-1,21 21 1,-21 0-16,21 0 0,-21 1 0,21 20 15,-21 21-15,0-20 16,21 20-16,0 1 0,-22-1 0,1 1 16,21-1-16,-21 1 0,21-22 15,-21 22-15,21-22 0,-21 0 0,21 1 16,-21-1-16,21 0 0,0-21 0,0 22 16,0-22-16,0 0 0,0 0 15,0 0-15,0-42 47,0 0-47,0 0 0,0 0 0,0 0 16,0-1-16</inkml:trace>
  <inkml:trace contextRef="#ctx0" brushRef="#br1" timeOffset="91651.93">23008 5969 0,'0'0'0,"21"0"32,0 0-32,1 0 0,-1 0 15,21 0-15,0-21 0,1 21 16,-1-21-16,0 0 0,22 21 0,-22-22 16,22 1-16,-1 0 0,-20 0 15,20-21-15,-21 20 0,1 1 16,-1-21-16,0 21 0,1-22 0,-22 22 15,0-21-15,-21 21 0,0 0 16,0-22-16,0 22 0,0 0 0,0 0 16,0 0-16,0-1 15,-21 22-15,0 0 0,0 0 16,-1 0-16,1 22 0,21-1 16,0 21-16,-21 0 0,21 1 15,-21-1-15,21 22 0,0-22 0,0 21 16,-21 1-16,21-22 0,0 1 15,0 20-15,0-21 0,-21 1 0,21-1 16,0-21-16,-22 22 0,22-22 16,0 0-16,0 21 0,0-21 15,0 1-15,0-44 47,0 1-47,22 0 0,-22 0 0,21 0 16,0 0-16,-21-1 0,21-20 0,0 21 15,0-21-15,1 20 16,-1-20-16,0 21 0,0 0 0,-21 0 16,21-1-16,0 22 0,1 0 15,-1 0 1,-21 22-16,21-1 0,-21 0 16,0 0-16,0 21 0,0-20 15,21-1-15,-21 0 0,0 0 0,0 0 16,21 0-16,0 1 0,-21-1 15,22-21-15,-1 21 0,-21 0 0,21-21 16,0 0-16,0 0 0,0 0 0,1 0 16,-1 0-16,21 0 0,-21 0 15,0 0-15,22 0 0,-22-21 0,0 0 16,21 0-16,-20-1 0,-1 1 16,0 0-16,0 0 0,0 0 15,-21-22-15,21 22 0,-21-21 0,22 21 16,-22-22-16,0 22 0,0 0 15,0 0-15,-22 21 16,1 0-16,0 0 0,21 21 16,-21 21-16,0-20 0,0-1 15,21 21-15,0-21 0,-22 22 0,22-22 16,0 0-16,0 21 0,0-21 16,0 1-16,0-1 0,0 0 15,22 0-15,-1-21 0,0 0 16,0 0-1,0 0-15,0 0 0,1 0 0,-1 0 16,0 0-16,0 0 0,0 0 0</inkml:trace>
  <inkml:trace contextRef="#ctx0" brushRef="#br1" timeOffset="92228.11">25971 5800 0,'0'0'0,"0"-21"0,22-1 0,-1 1 16,-21 0-16,21 0 0,-21-21 0,0 20 16,21-20-16,-21 21 0,0 0 15,0 0-15,0-1 0,0 1 16,0 0-16,0 42 15,0 0 1,-21 22-16,21-1 0,0 22 16,0-1-16,-21 1 0,21 20 0,-21-20 15,21 20-15,-22-20 0,22 21 16,-21-1-16,0 1 0,21 0 0,-21-22 16,0 22-16,0-1 0,-22 1 0,22-21 15,0 20-15,0 1 0,-22-22 16,22 22-16,0-21 0,0 20 0,0-20 15,0-1-15,-1-20 0,22 20 16,0-21-16,-21-20 0,21 20 16,0-21-16,0 0 0,0-42 31,0 0-31,0-21 0,21 20 16,1-41-16,-22 21 0,21-22 0,0 1 15,0-1-15,-21 1 0</inkml:trace>
  <inkml:trace contextRef="#ctx0" brushRef="#br1" timeOffset="92603.9">25866 5990 0,'0'0'0,"-22"-21"0,1-85 16,21 85-16,-21-21 15,21 21-15,0-1 0,0-20 0,0 21 16,0 0-16,21 0 0,0-22 0,1 22 15,20 0-15,-21 0 0,21 0 16,1 21-16,-1-22 0,0 22 0,1 0 16,-1 0-16,0 0 0,-20 0 15,20 22-15,-21-1 0,0 0 0,0 21 16,-21 1-16,0-1 16,0 0-16,0 1 0,0-1 0,0 0 15,-21 1-15,0-1 0,0-21 0,-21 21 16,20-20-16,1-1 0,0 0 15,0 0-15,0-21 0,0 21 0,-1-21 16,1 21-16,0-21 16,21-21 15,0 0-31,21 0 16,0 21-16,1-21 0,-1 21 0,-21-21 15,21 21-15,0-22 0</inkml:trace>
  <inkml:trace contextRef="#ctx0" brushRef="#br1" timeOffset="93037.65">26458 5757 0,'0'-21'0,"0"42"0,0-63 16,0 21-16,0 0 0,0 0 15,21-1-15,-21 1 0,22 21 16,-1-21-16,0 21 0,0 0 15,0 0-15,0 0 0,1 0 0,20 0 16,-21 0-16,0 0 16,22 21-16,-22 0 0,0 1 0,0-1 15,0 21-15,0-21 0,1 22 16,-22-1-16,0-21 0,0 21 0,0-20 16,0 20-16,0-21 0,-22 0 0,1 0 15,21 1-15,-21-1 0,0-21 16,21 21-16,0-42 31,0 0-31,0-1 0,0 1 16,0 0-16,0 0 0,21 0 0,-21-22 15,21 22-15,0-21 0,1 21 16,-22-22-16,21 22 0,0 0 0,0-21 16,0 21-16,0-1 15,1 1-15,-1 0 0,0 21 16,0 0-16,0 0 15,0 21 1,1-21-16,-22 21 0,21 1 0</inkml:trace>
  <inkml:trace contextRef="#ctx0" brushRef="#br1" timeOffset="93484.91">27559 5588 0,'0'0'0,"0"-21"16,-21 21-1,0 0-15,-1 0 16,1 21-16,0 0 0,-21 0 16,21 22-16,-1-1 0,1-21 0,-21 22 15,21-1-15,0 0 0,-1 1 16,22-1-16,0 0 0,0-21 0,0 22 15,0-22-15,0 0 0,0 0 16,22 0-16,-1-21 0,0 22 16,0-22-16,0 0 0,22 0 0,-22 0 15,0 0-15,21 0 0,-21 0 16,22-22-16,-22 1 0,21 21 0,-21-21 16,22-21-16,-22 21 0,0-1 15,0 1-15,22-21 0,-43 0 0,0-1 16,21 22-16,-21-21 0,0-1 0,0 1 15,-21 0-15,-1-1 0,1 22 16,0-21-16,0 21 0,0 21 0,0-21 16,-22 21-16,22 0 0,0 0 15,-21 0-15,20 21 0,1 0 0,0 0 16,21 0-16,0 0 0,0 22 16,0-22-16,0 0 0,0 0 15,0 0-15,0 1 0,21-1 0,0 0 16</inkml:trace>
  <inkml:trace contextRef="#ctx0" brushRef="#br1" timeOffset="93888.68">28321 5546 0,'0'0'16,"-42"-21"-1,20 21-15,1 0 0,0 21 16,0 0 0,21 21-16,0 1 0,0-1 0,0 21 15,-21 1-15,21-1 0,0-20 16,-21 20-16,21 1 0,-22-1 0,22 1 16,0 20-16,0-20 0,-21-1 0,21 1 15,-21 21-15,21-22 0,-21 1 16,0-1-16,0 1 0,-1-1 0,1 1 15,-21-1-15,21 1 0,-22 20 16,22-20-16,0-1 0,0 22 16,21-43-16,-21 64 0,21-42 0,0-22 15,0 0-15,0-21 0,21 1 0,0-1 16,0-21-16,0 0 16,1 0-16,-1 0 0,0-21 15,0-1-15,0 1 0,0 0 0,1-21 16,-1 21-16,0-22 0,0-20 15,0 20-15,0-20 0,-21-1 0</inkml:trace>
  <inkml:trace contextRef="#ctx0" brushRef="#br1" timeOffset="94243.82">28067 5842 0,'0'0'15,"-21"-21"-15,21 0 0,0 0 0,0-1 0,0 1 16,0 0-16,0 0 0,21 0 16,0 21-16,21-21 0,-20 21 0,20 0 15,-21 0-15,21 0 0,1 0 16,-22 0-16,0 0 0,21 0 0,-20 0 16,-1 21-16,0 0 0,-21 0 15,0 0-15,0 0 0,0 1 0,0 20 16,0-21-16,-21 0 0,0 0 15,-1 1-15,-20 20 0,21-42 16,-21 21-16,-1 0 0,22 0 0,-21 1 16,21-22-16,-1 21 0,-20-21 15,21 0-15,42 0 32,0 0-32,0-21 15,1 21-15,20-22 0,-21 1 0,21 21 16,1-21-16</inkml:trace>
  <inkml:trace contextRef="#ctx0" brushRef="#br1" timeOffset="94580.81">28575 5842 0,'0'0'0,"0"-21"16,21 21-1,0-21-15,0 0 16,1 21-16,-1-22 0,0 1 0,0 21 15,0-21-15,0 0 0,1 0 16,-1 0-16,0-1 0,0 1 0,0 0 16,-21 0-16,21 0 0,-21 0 15,-21 21 1,0 0-16,0 0 16,0 21-16,0-21 0,-1 21 15,1 21-15,0-21 0,0 1 0,21 20 16,0-21-16,0 21 0,0-20 15,0 20-15,0-21 0,0 0 0,0 0 16,0 1-16,0-1 0,21 0 16,0 0-16,0-21 0,1 0 0,-1 21 15,0-21-15,0 0 0,21 0 16,-20 0-16,-1 0 0,21 0 0,-21-21 16</inkml:trace>
  <inkml:trace contextRef="#ctx0" brushRef="#br1" timeOffset="94992.07">29146 5694 0,'0'0'0,"0"-21"0,22-22 15,-22 22-15,0 0 16,21 0-16,0 0 0,0 21 0,-21-21 16,21 21-16,0 0 0,1 0 15,20 0-15,-21 0 0,0 0 0,0 0 16,22 42-16,-22-21 0,-21 0 15,21 22-15,-21-1 0,21-21 0,-21 21 16,0 1-16,0-1 0,0 0 16,0-20-16,0 20 0,-21-21 15,21 0-15,-21 0 0,0 1 0,21-1 16,-21-21-16,-1 0 0,1 0 16,21-21-1,0-1 1,0 1-16,0 0 0,0 0 0,0 0 15,21-22-15,1 22 0,-1-21 0,0 0 16,-21-1-16,21 1 0,0 0 16,0-1-16,1 22 0,-1-21 0,-21 21 15,21-1-15,0 1 0,0 0 16,0 21 0,1 0-16,-22 21 15,0 0 1,0 1-16,0-1 0</inkml:trace>
  <inkml:trace contextRef="#ctx0" brushRef="#br1" timeOffset="96116.43">29824 5969 0,'0'-21'16,"0"0"-16,21 0 15,-21-1-15,21 1 0,-21 0 0,0-21 16,21 21-16,0-22 0,1 1 16,-1 0-16,-21-1 0,21 1 0,0 0 15,0-1-15,0 1 0,1 0 16,-1-22-16,0 43 0,0-21 0,0-1 16,-21 1-16,0 21 0,21 0 15,-21-1-15,0 1 0,0 42 31,0 1-31,-21-1 0,0 21 0,21 0 16,-21 1-16,0-1 0,0 0 16,21 22-16,0-22 0,-22 22 15,22-1-15,0-20 0,0 20 16,0-21-16,0 1 0,0-1 0,0 0 16,0 1-16,0-22 0,22 21 15,-1-21-15,0 1 0,-21-1 0,21-21 16,21 21-16,-20-21 0,-1 0 0,0 0 15,21 0-15,-21 0 0,1 0 16,20-21-16,-21 21 0,0-21 0,22-1 16,-22 1-16,0 0 0,0-21 15,0 21-15,0-22 0,1 1 0,-1 21 16,-21-22-16,0 1 0,0 21 16,0-21-16,0 20 0,0 1 15,0 0 1,0 42-1,-21 0-15,21 1 0,-22-22 16,1 42-16,21-21 0,0 0 0,0 0 16,0 1-16,0 20 0,0-21 15,0 0-15,0 0 0,0 1 0,0-1 16,0 0-16,21 0 0,-21 0 16,22-21-16,-1 21 0,0-21 0,0 0 15,0 0-15,0 0 0,1 0 16,-1 0-16,0 0 0,21 0 0,-21 0 15,1-21-15,20 0 0,-21 0 16,0 0-16,0 0 0,22-1 16,-22 1-16,0-21 0,0 21 0,0-22 15,1 1-15,-22 21 0,0-21 16,21 20-16,-21 1 0,0 0 0,0 0 16,-21 21-1,-1 21-15,1-21 16,0 42-16,0-20 0,0-1 15,0 21-15,21-21 0,0 22 0,-22-22 16,22 21-16,0-21 16,0 22-16,0-22 0,0 0 0,22 0 15,-1 0-15,0 0 0,21 1 16,-21-22-16,22 0 0,-1 21 0,-21-21 16,22 0-16,-1 0 0,0 0 15,1 0-15,-1 0 0,0-21 0,1-1 16,-1 1-16,-21 0 0,21 0 15,-20 0-15,20-22 0,-21 22 0,0-21 16,-21 0-16,0-1 0,0 22 16,0-21-16,0 21 0,0-1 0,-21 1 15,0 21-15,0 0 16,0 0-16,21 21 0,0 1 0,-22-1 16,22 21-16,0-21 0,-21 22 15,21-22-15,0 21 0,0-21 16,0 0-16,0 22 0,0-22 15,0 0-15,0 0 0,0 0 0,0 1 16,0-1-16,0 0 16,-21-21 15,0 0-31,21-21 16,-21 0-16,0-1 15,21 1-15,-22 0 0,22-21 0,-21 21 16,21-1-16</inkml:trace>
  <inkml:trace contextRef="#ctx0" brushRef="#br1" timeOffset="96437.24">30184 5376 0,'0'0'0,"-22"0"0</inkml:trace>
  <inkml:trace contextRef="#ctx0" brushRef="#br1" timeOffset="96569.17">30162 5398 0,'22'0'15,"-1"0"-15,21 0 0,-21 0 0,22 0 16,-1 0-16,-21 0 0,21 0 15,1 0-15,-1 0 0,0 0 0,1 0 16,-22 0-16,21 0 0,-21 0 16,1 0-16,-1 0 0</inkml:trace>
  <inkml:trace contextRef="#ctx0" brushRef="#br1" timeOffset="99620.64">16743 8065 0,'0'0'16,"0"21"-16,42-21 15,-21 0-15,0 0 0,1 0 0,20 0 16,-21-21-16,21-1 0,22 1 16,-22 0-16,22 0 0,-22-21 0,22 20 15,-1 1-15,-21-21 0,22 21 16,-22-22-16,22 22 0,-22-21 0,0 0 15,-20 20-15,20-20 0,-21 0 16,21-1-16,-20 1 0,-1 0 16,-21-1-16,0 1 0,0 0 0,0-1 15,0 22-15,0-21 0,0 0 16,0 20-16,0 1 0,-21 0 0,-1 21 16,1 0-16,0 0 15,-21 0-15,21 0 0,-1 0 0,-20 42 16,21-20-16,-21 20 0,-1 0 15,1 22-15,0-1 0,20 1 0,-20 20 16,21-20-16,-21 21 0,20-1 16,1 22-16,0-21 0,21 21 15,0-1-15,0-20 0,0 21 0,0-21 16,0 20-16,0-20 0,21 21 0,0-21 16,-21-1-16,0 22 0,22-21 15,-22-1-15,0-20 0,0 21 0,0-1 16,0 1-16,0-22 0,0 1 0,0 21 15,0-22-15,0-21 0,0 22 16,0-22-16,0 1 0,0-22 0,0 21 16,0-21-16,0 0 0,0-42 31,21 0-31,0 0 0,-21 0 16,42-22-16,-21 1 0,1 0 0,-1-22 15,0 22-15,21-22 16,-21 1-16,1-22 0,-1 22 0,0-22 15,0 22-15,0-22 0,-21 0 0,21 1 16,-21 20-16,0-21 0,0 22 16,0-22-16,-21 43 0,-21-22 0,21 22 15,0 0-15,-22-1 0,22 1 0,0 21 16,-21 0-16,-1 0 0,22-1 16,-21 22-16,21 0 0,-22-21 0,22 21 15,-21 0-15,21 0 0,-1 0 16,1 0-16,0 0 0,21 21 15,0 1-15,0-1 16,21-21 0,0 0-16,1 0 0,20 0 0,0 0 15,1 0-15,-1 0 0,0-21 16,1-1-16,20 1 0,-21 0 0,22 0 16,-1-21-16,-20 20 0,20-20 0,-20 21 15,-1-21-15,0-1 0,-21 1 16,22 0-16,-22-1 0,0 22 15,0-21-15,-21-1 0,0 22 0,0 0 16,0 0-16,0 0 0,0 0 0,-21 21 16,0 0-16,0 0 15,0 0-15,-1 0 0,1 21 16,0 0-16,21 21 0,-21-21 0,0 1 16,21 20-16,0 0 0,0 1 15,0-1-15,0-21 0,0 21 0,0 1 16,0-22-16,0 0 0,21 21 0,0-20 15,0-22-15,0 21 0,1 0 16,-1-21-16,21 0 0,-21 0 0,0 0 16,22 0-16,-22 0 0,21 0 15,-21-21-15,22 0 0,-22 21 0,21-22 16,-21 1-16,1 0 0,-1 0 0,0 0 16,0-22-16,0 22 0,-21 0 15,21-21-15,-21 21 0,0-1 16,0-20-16,0 21 0,0 0 0,0 0 15,0-1-15,0 44 32,0-1-17,0 0-15,0 0 0,0 0 0,0 0 16,0 1-16,0 20 0,0-21 0,22 0 16,-22 22-16,21-22 0,-21 0 15,21 0-15,0 0 0,-21 0 0,21 1 16,0-1-16,1-21 0,-1 21 15,0-21-15,0 0 0,0 0 16,0 0-16,22 0 0,-22 0 16,0-21-16,0 0 0,0-1 15,22 22-15,-1-42 0,-21 0 16,0 21-16,1-1 0,-1-20 0,-21 0 16,21 21-16,-21-22 0,0 1 15,0 21-15,0-22 0,0 22 0,-21-21 16,0 21-16,-1 0 0,1-1 15,0 1-15,0 0 0,0 21 16,-22 0-16,22 0 0,0 0 0,-21 0 0,21 0 16,-22 21-16,22 0 15,0 1-15,0-1 0,0 0 0,-1 21 16,22-21-16,0 22 0,0-1 16,0-21-16,0 22 0,22-22 0,-1 21 15,0-21-15,21 0 0,1 1 0,-22-1 16,21-21-16,0 21 0,1-21 15,-1 0-15,-21 0 0,22 0 0,-22 0 16,21 0-16,-21 0 0,0-21 16,22 21-16,-22-21 0,0-1 0,0 1 15,22 0-15,-22 0 0,-21 0 0,21 0 16,0-22-16,-21 22 0,0 0 16,0-21-16,0 20 0,0 1 15,0 0-15,21 21 0,-21-21 0,0 42 31,-21 0-15,21 0-16,-21 22 0,21-22 16,0 0-16,0 21 0,-21-20 0,21 20 15,0-21-15,-21 43 16,21-43-16,0 0 0,0 0 16,0 0-16,0-42 46,21 0-46,-21 0 0,21 0 16,-21-1-16,0-20 16,0 21-16,21 0 0,0-22 0,0 1 15,-21 21-15,22-21 0,-1 20 0,0 1 16,-21 0-16,21 0 0,0 0 16,-21 0-16,21 21 0,1 0 0,-1 0 15,0 0 1,0 21-16,-21 0 0,21 0 15,-21 0-15,0 0 0,0 22 0,0-22 16,21 21-16,-21-21 0,0 22 16,22-22-16,-22 0 0,0 0 15,0 0-15,0 1 0,21-1 0,-21 0 16,21-21 0,0 0-1,0-21 1,-21 0-16,21-1 0,1 1 15,-22 0-15,21 0 0,0 0 16,-21-22-16,42-20 0,-42 21 16,21 20-16,1-20 0,-1 21 0,0-21 15,0 20-15,0 1 0,0 0 0,1 21 16,-1 0 0,0 0-16,0 21 0,-21 0 15,0 1-15,0 20 16,0-21-16,0 21 0,0-20 0,0 20 15,0-21-15,0 21 0,0-20 0,0-1 16,0 21-16,0-21 0,21 0 16,-21 1-16,21-1 0,-21 0 15,22-21 1,-1 0-16,0 0 16,-21-21-1,21 0-15,-21-1 16,21-20-16</inkml:trace>
  <inkml:trace contextRef="#ctx0" brushRef="#br1" timeOffset="104679.68">22415 7493 0,'0'0'0,"0"-21"0,0 0 16,0 0-1,0-1-15,0 1 16,0 0-16,0 0 0,0 0 16,0 0-16,-21-1 0,21 1 15,-21 0-15,21 0 16,0 0-16,-21 21 0,0 0 15,0-21-15,-1 21 16,1 0-16,0 0 0,0 0 16,0 0-16,0 0 0,-1 21 15,1-21-15,21 21 16,-21 0-16,0-21 16,21 21-16,-21-21 0,21 21 15,0 1 1,0-1-1,-21 0-15,21 0 16,-22 0 0,22 0-16,0 1 15,-21-22-15,21 21 16,-21-21-16,21 21 0,0 0 16,0 0-16,-21 0 15,21 1-15,0-1 16,-21-21-16,21 21 0,0 0 0,-21 0 15,21 22-15,0-22 16,0 0-16,-22 21 0,22-21 0,0 22 16,0-1-16,0 0 0,-21 1 15,21-1-15,0 0 0,0 22 0,0-22 16,0 1-16,0-22 0,0 21 0,0 0 16,0-20-16,21-1 0,-21 21 15,22-21-15,-1-21 0,-21 21 0,21 1 16,0-22-16,0 21 0,0-21 0,1 0 15,-1 0-15,0 0 0,0 21 16,0-21-16,0 0 0,1 0 16,-1 0-1,0 0 1,-21-21-16,21 21 0,-21-21 16,21 21-1,-21-22 1,21 22-1,1 0 32,-1-21-31,0 21 0,-21-21 30,21 21-30,-21-21-16,21 21 16,-21-21-16,0 0 15,21-1-15,1 22 0,-22-21 16,21 21-16,-21-21 0,21 21 16,0-21-16,-21 0 0,21 21 15,-21-21-15,21 21 0,-21-22 16,22 22-1,-22-21-15,21 0 16,-21 0-16,21 21 0,-21-21 16,0 0-16,0-1 15,0 1-15,21 0 0,-21 0 0,21 0 16,-21 0-16,0-22 0,0 22 16,0 0-16,0-21 0,0 20 0,0-20 15,0 0-15,0 21 0,0-22 16,0 1-16,0 21 0,0-22 0,-21 1 15,0 21-15,21-21 0,-21 20 16,0-20-16,21 21 0,-22 0 0,1 0 16,21-1-16,-21 1 0,0 0 15,0 0-15,0 21 0,-1 0 16,1-21-16,0 21 0,0 0 0,0 0 16,0 0-16,-1 0 0,1 0 15,0 21-15,0-21 0,0 21 0,21 0 16,-21 0-16,-1 1 0,1 20 15,0-21-15,21 0 0,-21 22 0,21-1 16,-21-21-16,21 21 0,-21 1 16,21-1-16,0 0 0,0 1 0,0-1 15,0 0-15,0 1 0,0-1 16,0 0-16,0 1 0,0-1 16,0 0-16,21-20 0,0 20 0,0-21 15,-21 21-15,21-20 0,0-1 16,22-21-16,-22 21 0,21-21 0,1 0 15,-1 0-15,0 0 0,1 0 0,20 0 16,-21 0-16,22-21 0,-22 0 16,22 21-16,-1-22 0,-20 1 0,-1 0 15,0-21-15,1 21 0,-1-1 16,-21 1-16,21-21 0,-20 21 0,-1 0 16,-21-1-16,0 1 0,21 0 15,-21 0-15,-21 42 31,21 0-31,-21 0 16,21 1-16,0-1 0,-22 21 0,1-21 16,21 0-16,0 22 0,0-22 0,0 0 15,0 21-15,-21-20 0,21-1 16,0 0-16,0 0 0,21-21 31,0 0-15,-21-21-16,22 0 0,-22 0 15,21-1-15,-21 1 16,21 0-16,-21-21 0,21 21 0,-21-1 0,21 1 16,-21-21-16,0 21 15,0 0-15,21-1 0,-21 1 16,22 21-16,-22 21 31,21 1-31,-21-1 0,0 0 0,21 0 16,-21 21-16,0-20 0,0-1 15,21 0-15,-21 0 0,21 0 0,-21 0 16,21-21-16,1 22 0,-22-1 0,21-21 16,0 0-16,0 0 0,0 0 15,22 0-15,-22 0 0,21 0 0,0 0 16,-20 0-16,20-21 0,0-1 16,1 1-16,-1 0 0,0 0 15,1 0-15,-22 0 0,21-22 0,-21 22 16,0-21-16,22 21 0,-43-22 15,21 22-15,0-21 0,-21 21 0,0-22 16,0 22-16,0 0 0,0 0 16,-21 21-1,0 21-15,0 0 0,-22 0 16,22 0-16,0 22 0,0-22 16,0 21-16,-1 1 0,22-22 0,0 21 15,0-21-15,0 22 0,0-22 0,0 0 16,0 0-16,0 0 0,43 0 15,-22 1-15,0-1 0,0-21 16,22 0-16,-22 0 0,21 0 0,0 0 16,1 0-16,-1 0 0,0 0 15,1-21-15,-1-1 0</inkml:trace>
  <inkml:trace contextRef="#ctx0" brushRef="#br1" timeOffset="106230.8">26077 8149 0,'0'-21'0,"0"0"15,21 0-15,1 0 0,-1-1 16,-21 1-16,21 0 0,0 0 0,-21-21 16,0 20-16,0 1 0,21-21 15,-21 21-15,0-22 0,0 1 16,0 0-16,0 21 0,0-22 0,-21 1 15,0 0-15,0 20 0,-22 1 16,22 0-16,0 21 0,-21 0 0,-1 0 16,1 0-16,0 0 0,-1 21 15,1 22-15,0-22 0,-1 21 0,1 0 16,0 1-16,-1-1 0,22 22 0,-21-22 16,42 0-16,0 1 0,0-1 15,0 0-15,0 1 0,0-22 0,0 0 16,0 0-16,21 0 0,21 0 15,-20 1-15,-1-22 0,21 0 16,-21 0-16,22 0 0,-1 0 0,-21 0 16,21 0-16,-20-22 0,20 1 15,0 0-15,-21 0 0,1-21 0,20 20 16,-21-20-16,0 21 0,0-21 16,1-1-16,-1 22 0,0-21 0,-21 21 15,21-22-15,-21 22 0,0 0 0,0 0 16,0 42-1,0 0-15,0 0 16,0 22-16,-21-22 0,21 21 16,-21 0-16,21 1 0,0-22 0,0 21 15,0 1-15,0-22 0,0 21 16,21-21-16,0 0 0,0 1 16,22-22-16,-22 21 0,0-21 0,21 0 15,-21 0-15,22 0 0,-22 0 16,21 0-16,1-21 0,-22 21 0,21-22 15,-21 1-15,22 0 0,-22 0 0,21 0 16,-21-22-16,0 22 0,1-21 16,-1 21-16,-21 0 0,0-22 0,0 22 15,0 0-15,0-21 0,0 20 16,-21 22 0,21 22-16,-22-1 15,1 0-15,21 0 16,-21 0-16,21 0 0,-21 22 0,0-22 15,21 0-15,0 0 0,0 0 0,-21 1 16,21-1-16,0 0 0,0 0 16,21-21 15,0-21-31,0 21 16,0-21-16,0 0 0,1-1 0,-1 1 15,0 0-15,0 0 16,0 0-16,0 0 0,1-1 0,-1 22 15,-21-21-15,21 21 0,-21 21 16,0 1 0,0-1-16,0 0 0,21 0 0,-21 0 15,0 0-15,21 1 0,-21-1 16,21 0-16,1 0 0,-1-21 0,0 21 16,0 0-16,0-21 0,22 0 0,-22 0 15,21 0-15,0 0 0,1 0 16,-22 0-16,21 0 0,1 0 0,-1-21 15,-21 0-15,21 21 0,1-21 16,-22 0-16,21 0 0,-21-1 16,1 1-16,-1 0 0,0-21 0,-21 21 15,21-1-15,-21 1 0,0-21 16,0 21-16,0 0 0,-21-1 16,0 22-16,0 0 0,-1 0 0,1 0 15,0 0-15,-21 22 0,21-22 16,-22 21-16,22 21 0,-21-21 0,21 0 15,-1 22-15,1-1 0,0-21 16,21 0-16,0 22 0,0-22 0,0 0 16,0 0-16,21 0 0,0-21 0,1 0 15,-1 22-15,21-22 0,-21 0 16,22 0-16,-22 0 0,21-22 16,-21 1-16,22 21 0,-22-21 15,21 0-15,-21 0 0,22-22 0,-22 22 16,0-21-16,0 21 0,21-22 0,-20 1 15,-1 0-15,0-22 0,-21 22 16,42-64-16,-21-21 16,-21 64-16,22-1 0,-22 1 15,0 20-15,0 1 0,0 0 0,0 20 16,0 1-16,0 0 0,-22 21 16,1 0-16,0 21 0,0 22 0,0-22 15,0 21-15,-1 22 0,1-22 16,0 21-16,21-20 0,-21 20 15,21 1-15,0-22 0,0 0 0,0 22 16,0-22-16,0-21 0,0 22 0,21-1 16,0-21-16,-21 22 0,21-22 15,1 0-15,-1 0 0,0 0 0,0-21 16,0 0-16,0 21 0,1-21 16,-1 0-16,0 0 0,21-21 0,-21 21 15,22-21-15,-1 0 0</inkml:trace>
  <inkml:trace contextRef="#ctx0" brushRef="#br1" timeOffset="108304.52">29676 7133 0,'0'0'16,"0"-21"-16,0 0 16,0 0-16,21 0 0,-21-1 0,21 1 0,-21 0 15,21 0-15,-21 0 16,0 0-16,0-1 0,0 1 0,0 0 15,-21 21 1,0 0-16,0 21 0,-22 0 16,22 1-16,0 20 0,-21 0 0,20 22 15,-20-1-15,21 1 0,0 20 16,-22-20-16,22-1 0,0 22 0,21-21 16,0-22-16,0 21 0,0-20 15,0-1-15,0 0 0,0 1 0,0-1 16,21-21-16,22 0 0,-22 1 15,21-1-15,-21 0 0,22-21 16,-1 0-16,0 0 0,1 0 0,-1 0 16,0 0-16,1-21 0,-1 0 15,0-1-15,1 1 0,-1-21 0,21 21 16,-20-22-16,-1 1 0,0 0 16,-20-1-16,20-20 0,-21 21 0,21-22 15,-20 1-15,-22-1 0,0 1 16,0-1-16,0 1 0,0-1 0,0 22 15,-22-1-15,-20 1 0,0 0 16,-1 21-16,-20-1 0,21 22 0,-22 0 16,1 0-16,-1 0 0,1 0 15,-1 22-15,1-1 0,-1 0 16,1 21-16,20 1 0,1 20 0,21-21 16,-22 22-16,22-1 0,21 1 15,0-1-15,0 1 0,0-1 0,0-20 16,21-1-16,1 0 0,20 1 15,-21-1-15,21-21 0,1 22 0,20-22 16,-20 0-16,20-21 0,1 21 0,-1-21 16,1 0-16,-22 0 0,21 0 15,1 0-15,-1-21 0,1 0 0,-22 21 16,22-21-16,-22-22 16,0 22-16,1 0 0,-22-21 0,21-1 15,-21 22-15,1-21 0,-1-1 16,0 22-16,0-21 0,-21 21 0,0 0 15,-21 42 1,0 0 0,0 21-16,21-21 0,-22 22 15,1-22-15,0 21 0,21-21 16,-21 22-16,21-22 0,-21 0 0,21 0 0,-21 0 16,21 1-16,0-1 0,0 0 15,0 0-15,21-21 31,0 0-31,-21-21 16,21 0-16,0 0 0,0 21 16,-21-43-16,22 22 0,-1 0 0,-21 0 15,21-22-15,-21 22 0,21-21 0,-21 21 16,0 0-16,21-1 0,-21 1 16,0 42-1,0 1 1,0-1-16,0 0 0,0 0 0,0 0 15,0 0-15,0 1 0,0-1 16,0 21-16,21-42 0,-21 21 0,22 0 16,-1 1-16,0-22 15,0 21-15,0-21 0,0 21 0,1-21 16,20 0-16,-21 0 0,0 0 16,22 0-16,-22 0 0,0-21 0,0 0 15,21-1-15,-20 1 0,-1 0 0,0-21 16,21 21-16,-21-22 0,1 1 15,-1-22-15,0 1 0,0-1 0,-21 1 16,0-1-16,0 22 0,21-21 16,-21 20-16,0 1 0,21 0 15,-21 20-15,0 1 0,0 0 0,-21 21 32,0 0-32,0 21 15,0 0-15,21 22 0,0-1 0,0 0 16,-21 1-16,21-1 0,0 22 15,0-1-15,-22-21 0,22 22 0,0-22 16,0 1-16,0 20 0,0-21 16,0-20-16,0 20 0,22 0 0,-1-21 15,-21 1-15,21-1 0,0 0 16,0 0-16,0-21 0,1 0 0,-1 0 16,0 0-16,0 0 0,0 0 15,22 0-15,-22 0 0,0-21 0,0 21 16,0-21-16,22 0 15,-22-1-15,0 1 0,0-21 0,0 21 16,0 0-16,-21-1 0,0 1 16,22 0-16,-22 0 0,0 42 31,0 0-31,-22 0 16,22 1-16,0-1 0,0 0 15,0 0-15,0 0 0,0 0 0,0 1 16,0-1-16,22-21 0,-1 21 15,0 0-15,0-21 0,0 21 16,0-21-16,1 0 16,-1 0-16,0 0 0,0 0 15,0 0-15,0-21 0,1 0 16,-1 0-16,0 0 0,0-1 16,-21 1-16,0 0 0,0-21 15,21 21-15,-21-1 0,21 1 0,-21 0 16,22 0-16,-22 42 47,0 0-47,0 0 0,-22 1 0,1-1 15,0 0-15,0 21 0,21-21 16,-21 22-16,0-1 0,-1 0 0,1 1 16,0 20-16,21-20 0,-21 20 15,0 1-15,0-1 0,21 1 16,0-1-16,-22 1 0,22-1 0,-21 22 15,21-22-15,0 22 0,0-22 16,0 22-16,0-21 0,0-1 0,0 22 16,0-22-16,0 1 0,0-1 15,0 1-15,0-22 0,0 22 0,0-22 16,0 21-16,0-20 0,0-22 0,0 21 16,-21-21-16,21 1 0,-21-1 15,0-21-15,0 0 0,-1 0 0,1 0 16,0 0-16,0 0 0,0-43 15,0 22-15,-1 0 0,1-21 16,0-1-16,0 1 0,0 0 0,21-22 16,-21 1-16,21-1 0,-22-20 15,22 20-15,0-42 0,0 22 0,0-1 16,0 0-16,0 1 0,22-1 16,-1 0-16,0 22 0,0-22 0,21 22 15,-20 20-15,20-20 0,-21 20 16,21 22-16,-20-21 0,20 21 0,-21 0 15,-21-1-15,21 22 0,0 0 16,-42 0 0,0 0-1,0 22-15,-21-1 0</inkml:trace>
  <inkml:trace contextRef="#ctx0" brushRef="#br1" timeOffset="109575.9">18881 9567 0,'0'-21'15,"0"0"1,-22 21-16,1 0 16,21-21-16,-21 21 0,21 21 46,0 0-46,0 22 0,0-22 16,0 21-16,0 22 0,0-22 16,0 21-16,0-20 0,0 20 0,0-20 15,0 20-15,0-21 0,-21 22 0,21-22 16,0 1-16,0-1 16,-21 0-16,21 1 0,0-22 0,0 21 15,0-21-15,0 0 0,0 1 0,0-1 16,0 0-1,-21-42 17,21 0-32,-22-1 0,22 1 15,-21 0-15,21 0 0,0 0 0,0-22 16,0 22-16,0-21 0,0 21 0</inkml:trace>
  <inkml:trace contextRef="#ctx0" brushRef="#br1" timeOffset="109980.18">18521 9504 0,'-21'-42'16,"42"84"-16,-42-106 16,21 43-16,0 0 0,0 0 15,0 0-15,21 0 0,-21-1 16,42 1-16,-21 21 0,0-21 15,22 0-15,-22 21 0,21-21 0,1 21 16,-1 0-16,-21 0 0,21 0 16,-20 0-16,20 0 0,-21 0 15,0 21-15,0 0 0,1 0 0,-22 0 16,0 1-16,0 20 0,0 0 16,-22 1-16,1-1 0,-21 0 0,21 1 15,-22-1-15,1 21 0,0-20 16,-1-1-16,22-21 0,-21 22 0,0-1 15,-1-21-15,22 0 0,-21 0 0,21 1 16,-1-1-16,1-21 0,21 21 16,-21-21-16,21 21 0,21-21 15,22 0 1,-22 0-16,0 0 0,21 0 16,1 0-16,-22 0 0,21 0 0,0 0 15,1 0-15,-1 0 0</inkml:trace>
  <inkml:trace contextRef="#ctx0" brushRef="#br1" timeOffset="111828.82">19621 10139 0,'0'0'0,"22"0"0,-1 0 0,0 0 15,0 0 16,-21-21-31,0 0 0,0-1 16,0 1-16,-21 0 16,0 0-16,0 0 0,-1 0 0,1 21 15,0-22-15,-21 22 0,21 0 0,-22 0 16,22 0-16,0 0 0,-21 0 16,20 0-16,1 22 0,0-1 0,0 0 15,-21 21-15,42-21 0,-22 1 0,1 20 16,21-21-16,0 21 0,0-20 15,0 20-15,0-21 0,0 0 0,0 22 16,0-22-16,0 0 0,0 0 16,0 0-16,0 0 15,21-21-15,1 0 0,-1 0 16,0 0-16,0 0 0,0-21 16,0 21-16,1-21 0,-1 0 15,0 0-15,0 0 0,0-1 0,-21 1 16,21 0-16,1-21 0,-22 21 15,21-1-15,-21-20 0,0 21 0,0 0 16,0 0-16,0-1 0,0 1 0,0 0 16,0 42-1,0 0 1,0 1-16,0-1 0,0 0 16,0 0-16,0 21 15,-21-20-15,21-1 0,0 21 0,0-21 16,0 22-16,0-22 0,0 0 0,0 0 15,21 0-15,0 0 0,0 1 16,0-22-16,0 21 0,1-21 16,-1 0-16,0 0 0,0 0 15,0 0-15,0-21 0,1-1 0,-1 1 16,0 21-16,0-21 0,-21 0 0,21-21 16,0 20-16,1 1 0,-22 0 15,0 0-15,21 0 0,-21-22 0,0 22 16,0 0-16,0 0 0,0 0 0,0 0 15,-21 21 17,-1 0-32,22 21 15,0 0-15,0 0 0,0 0 16,0 0-16,0 1 0,0-1 16,22 0-16,-1 0 0,0 0 0,0 0 15,-21 1-15,21-1 0,0 0 16,-21 0-16,22 0 0,-1 0 15,0 1-15,0-22 16,0 0-16,0 0 0,1 0 16,-1 0-16,0 0 0,0 0 15,0 0-15,0-22 0,1 22 0,-1-21 16,21 0-16,-21 0 0,0 0 16,1 0-16,20-1 0,-21 1 0,0 0 15,0 0-15,1 0 0,-1 0 0,0-1 16,-21 1-16,0-21 0,0 21 15,0 0-15,0-1 0,0 1 16,-21 21 0,0 0-16,-1 0 0,1 21 15,0 1-15,0-1 0,0 0 16,0 0-16,-1 0 0,1 0 0,0 1 16,21-1-16,0 21 0,0-21 15,0 0-15,0 1 0,0-1 0,0 0 16,21 0-16,0-21 0,1 21 15,-1-21-15,21 0 0,-21 0 0,22 0 16,-22 0-16,21 0 0,-21 0 0,22-21 16,-1 0-16,-21 0 0,21 21 15,1-21-15,-22-1 0,21 1 0,-21 0 16,1 0-16,-1 0 0,0-22 0,0 22 16,0 0-16,-21 0 15,0 0-15,0 0 0,0-1 0,0 1 0,0 42 47,0 1-47,0 20 0,-21-21 16,21 0-16,0 0 0,0 22 0,-21-22 15,21 21-15,0-21 0,-21 22 16,21-22-16,0 0 0,0 0 0,0 0 16,0 1-16,0-1 0,0 0 0,0 0 15,21-42 16,-21 0-31,21 21 16,-21-21-16,21-1 0,0 1 16,-21 0-16,0-21 0,22 21 15,-1-1-15,-21-20 0,21 21 0,-21-21 16,0 20-16,21 1 0,0 0 16,-21 0-16,0 0 0,21 0 0,1 21 15,-22 21 1,0 0-16,21 0 0,-21 0 15,21 0-15,-21 1 0,0-1 0,0 0 16,0 0-16,0 0 0,21 0 16,-21 1-16,21-1 0,0 0 0,1-21 15,-1 21-15,0-21 0,0 21 0,0-21 16,22 0-16,-22 0 0,0 0 16,21 0-16,-21 0 0,22-21 15,-22 0-15,0 21 0,21-21 0,-20 0 16,-1-1-16,21 1 0,-21 0 15,0-21-15,1 21 0,-22-22 0,21 22 16,0-21-16,-21-1 0,21 1 0,-21-21 16,0 20-16,21 1 0,0-22 15,-21 22-15,22-21 0,-1 20 16,-21 1-16,0 0 0,21-1 0,-21 1 0,21 21 16,-21 0-16,0-1 0,0 44 15,0-1 1,0 0-16,-21 21 0,0 1 15,21 20-15,-21-21 0,21 22 16,-22-1-16,22-20 0,-21 20 0,0 1 16,21-22-16,0 22 0,0-22 15,0 0-15,0 1 0,0-1 0,0 0 16,0-21-16,0 22 0,0-22 0,0 0 16,0 21-16,21-42 0,-21 22 15,0-1-15,21-21 0,1 0 0,-1 0 16,0 0-1,-21-21-15,21 21 0,-21-22 16,21 1-16,0 0 0,-21 0 0,0-21 16,0 20-16,22 1 0,-22-21 15,0 0-15,0 20 0,0-20 16,0 21-16,0-21 0,-22-1 0</inkml:trace>
  <inkml:trace contextRef="#ctx0" brushRef="#br1" timeOffset="112054.7">21505 9885 0,'0'0'0,"-21"0"0,0 21 16,42-21 0,0 0-1,0 0-15,22 0 0,-22 0 0,21 0 16,1 0-16,-22 0 0,21 0 0,0 0 16,-20 0-16,20 0 15,-21 0-15,21 0 0,-20 0 0,-1 0 16,0 0-16,0 0 0,0 0 0,0 0 15,-21-21 1,0 0 0,0 0-1</inkml:trace>
  <inkml:trace contextRef="#ctx0" brushRef="#br1" timeOffset="114071.38">23114 10097 0,'0'21'0,"0"0"15,21-21-15,-21 21 16,21-21-1,0 0-15,1 0 16,-1-21 0,-21 0-16,21 0 15,0 21-15,0-22 0,-21 1 0,0 0 16,21 0-16,1-21 0,-1 20 0,-21 1 16,21-21-16,-21 0 0,21 20 15,-21-20-15,0 21 0,21-21 16,0 20-16,-21 1 0,22 0 0,-1 42 31,-21 0-15,0 1-16,0-1 0,0 0 15,0 0-15,0 0 0,0 0 0,0 1 16,0-1-16,0 0 16,21-21-16,0 0 15,-21-21 1,21 0-1,-21-1-15,0 1 0,0 0 16,0 0-16,0 0 16,0 0-1,-21 21-15,0 0 16,0 0-16,21 21 0,-21 0 16,21 0-16,0 0 0,0 0 15,-22 1-15,22 20 0,-21-21 0,21 0 16,0 22-16,-21-22 0,21 21 0,-21-21 15,21 22-15,0-22 0,0 0 16,0 0-16,0 0 0,0 0 0,0 1 16,21-1-16,0 0 0,0-21 15,1 0-15,20 21 0,0-21 16,-21 0-16,22 0 0,-1 0 0,0 0 16,1-21-16,-22 0 0,21 21 0,1-21 15,-1-1-15,-21 1 0,21 0 16,-20 0-16,20 0 0,-21-22 0,0 1 15,0 0-15,1-1 0,-1 1 0,0 0 16,-21-22-16,21 22 0,-21-22 16,21 1-16,-21 21 0,0-22 0,21 22 15,-21-1-15,22 1 0,-22 0 16,21 21-16,-21-1 0,0 1 0,0 0 16,0 42-1,0 0-15,0 1 0,0 20 16,0 0-16,-21 1 0,21-1 0,-22 21 15,1 1-15,21-1 0,0-20 0,0 20 16,0 1-16,0-22 0,0 0 16,0 1-16,0-1 0,0 0 0,21 1 15,1-22-15,-22 0 0,21 0 0,0 0 16,-21 1-16,21-1 0,0 0 16,0-21-16,1 0 0,-1 0 0,21 0 15,-21 0-15,22 0 0,-22 0 0,21 0 16,0-21-16,1 21 0,-1-21 15,0-1-15,1 1 0,-1 0 16,-21 0-16,22-21 0,-22 20 0,0-20 16,0 21-16,-21-21 0,0 20 15,0-20-15,0 0 0,-21 21 0,0-22 16,0 22-16,-1 0 0,-20 0 0,21 21 16,-21 0-16,-1 0 0,22 0 15,-21 0-15,21 0 0,-22 21 0,22 0 16,0 21-16,0-20 0,0 20 15,-1-21-15,22 0 0,0 22 0,0-22 16,0 21-16,0-21 0,0 0 0,0 22 16,0-22-16,0 0 0,22-21 15,-1 21-15,-21 0 0,21-21 16,0 0-16,0 0 0,0 0 0,1 0 16,20 0-16,-21 0 0,0 0 0,0 0 15,1-21-15,20 0 0,-21 21 16,0-21-16,-21 0 0,21 0 0,1-1 15,-1-20-15,0 21 0,-21-21 16,0 20-16,0-20 0,0 21 0,21-21 16,-21 20-16,0 1 0,0 0 0,0 42 47,0 0-47,0 22 0,0-22 15,0 0-15,0 21 0,0-20 16,0 20-16,0-21 0,0 0 0,0 0 15,0 1-15,0-1 0,0 0 0,21 0 16,0-21-16,1 21 0,-1-21 16,0 0-16,0 0 0,21 0 0,-20 0 15,20 0-15,0 0 0,-21 0 16,22-21-16,-1 0 0,-21 21 0,22-21 16,-1 0-16,-21-1 0,21 1 15,-20-21-15,20 21 0,-21 0 0,0-22 16,0 1-16,1 21 0,-22-22 0,0 22 15,0-21-15,0 21 0,0 0 16,0-1-16,-22 22 0,1 0 16,0 0-16,0 0 0,21 22 15,-21 20-15,0-21 0,21 21 0,0-20 16,0 20-16,0-21 0,0 21 16,0-20-16,0-1 0,0 21 0,0-21 15,0 0-15,0 1 0,0-1 16,21 0-16,0 0 15,-21 0 1,0-42 0,0 0-1,0 0 1,0 0-16,-21 21 0,21-22 16,-21 22-16,21-21 0,-22 21 0,22 21 46,0 1-46,0-1 0,0 0 16,0 0-16,0 0 16,0 0-16,22-21 0,-1 0 0,0 22 15,0-22-15,0 0 0,22 0 0,-22 0 16,21 0-16,-21 0 0,22 0 16,-1 0-16,0 0 0,1-22 0,-1 1 15,-21 21-15,21-21 0,1 0 16,-1 0-16,0 0 0,1-22 15,-1 22-15,-21-21 0,22-1 0,-1 22 16,0-21-16,-21-22 0,1 22 0,-1 0 16,-21-1-16,0 1 0,0 0 15,0 21-15,-21-1 0,-1 1 0,-20 21 16,21-21-16</inkml:trace>
  <inkml:trace contextRef="#ctx0" brushRef="#br1" timeOffset="114271.78">26141 9716 0,'0'84'15,"0"-168"-15,0 189 16,0-62-16,21-22 0,-21 21 15,21-21-15,-21 22 0,0-22 0,0 0 16,21 0-16,-21 0 0,0 1 16,21-1-16,-21 0 0,0 0 15,0 0-15,0 0 16,-21-21-16,0 0 16,0 0-16,0 0 0,0 0 15,21-21 1,0 0-16,0 0 15,0 0-15,21 0 0,0-1 16,0 1-16</inkml:trace>
  <inkml:trace contextRef="#ctx0" brushRef="#br1" timeOffset="114539.63">27241 9229 0,'0'0'0,"-21"0"31,0 21-15,0 0 0,0 0-16,21 0 15,0 1-15,-21-22 0,21 21 16,-22 0-16,22 0 0,0 0 15</inkml:trace>
  <inkml:trace contextRef="#ctx0" brushRef="#br1" timeOffset="114736.52">27326 9271 0,'0'0'0,"0"-21"15,0 42 17,0 0-17,0 0-15,0 1 16,-21-22-16,21 21 0,-21-21 16,0 21-16,-1 0 0,1-21 15,0 21-15,0-21 0,0 0 16</inkml:trace>
  <inkml:trace contextRef="#ctx0" brushRef="#br1" timeOffset="116047.78">14076 3852 0,'0'0'0,"0"-21"16,-21 0-16,21 0 16,0 0-1,-22 21 1,22 21 31,0 0-47,0 0 0,0 0 15,0 1-15,-21-1 0,21 21 0,0-21 16,0 0-16,0 22 0,0-22 0,0 0 16,0 0-16,0 0 15,0 1-15,0-1 0,0 0 0,-21-21 31,21-21 1,0 0-32,0-1 15</inkml:trace>
  <inkml:trace contextRef="#ctx0" brushRef="#br1" timeOffset="116232.18">14033 3895 0,'0'0'0,"0"21"0,0 0 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44:58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1122 0,'0'0'0,"0"-21"0,0 0 16,0-1-16,0 1 15,0 0-15,0 0 0,0 0 16,0 0-16,0-1 0,0 1 16,0 0-16,0-21 0,0 21 0,0-1 15,0 1-15,0 0 16,0 0-16,0 0 0,0 0 15,-21 21 1,21 21 15,-21 0-31,21 0 0,0 21 16,0-20-16,0 41 0,0-21 16,0 22-16,0-1 0,0-20 15,0 20-15,-22 1 0,22-1 16,0 1-16,-21 20 0,21-20 0,0-1 15,-21 1-15,0-1 0,0 1 16,21-1-16,-21-20 0,-1 20 0,22-20 16,0-1-16,0-21 15,-21 0-15,21 22 0,-21-43 0,21 21 16,-21-21 0,21-21-1,0-1-15,-21 1 0,21 0 16,0-21-16,0-1 0,0-20 15,-21 21-15,21-22 0</inkml:trace>
  <inkml:trace contextRef="#ctx0" brushRef="#br0" timeOffset="680.81">635 1270 0,'0'0'0,"-85"-63"16,64 41-16,21 1 0,-21-21 15,21 21-15,0-22 0,0 22 0,0-21 16,0 21-16,21-22 0,0 1 16,0 21-16,1-21 0,20-1 15,0 22-15,1-21 0,-1 21 0,0-1 16,1 1-16,-1 0 0,0 0 16,1 21-16,-22 0 0,21 0 15,0 0-15,1 42 0,-1-21 0,0 22 16,1-1-16,-22 22 15,21-1-15,-21 1 0,1-1 0,-1 1 16,0-1-16,0 1 0,-21-1 16,0 1-16,0-1 0,0-21 15,0 22-15,0-22 0,0 1 0,0 20 16,0-21-16,0-20 0,0 20 16,-21-21-16,21 0 0,0 0 0,0 1 15,0-44 1,0 1-1,0-21-15,0 21 0,0-22 0,0 1 16,0 0-16,0-22 16,0 22-16,0-22 0,0 22 0,0-21 15,21-1-15,-21 1 0,21-22 16,22 21-16,-22 1 0,21-1 16,-21 22-16,22-21 0,-1 20 0,0 1 15,1 21-15,-1 0 0,-21-1 16,21 1-16,-20 21 0,-1 0 15,21 21-15,-21 1 0,0-1 0,-21 21 16,22 0-16,-22 22 0,0-1 16,0 1-16,0-1 0,0 1 15,0-1-15,-22 1 0,22-1 0,-21 1 16,0-1-16,0 1 16,21-1-16,-21 1 0,0-1 0,-1 1 15,1-1-15,21-20 0,-21-1 16,21 0-16,0 1 0,-21-1 0,21-21 15,0 0-15,0 1 0,0-1 16,0 0-16,21-21 16,0-21-1,-21 0-15,21-1 0,1 1 0,-1-21 16</inkml:trace>
  <inkml:trace contextRef="#ctx0" brushRef="#br0" timeOffset="3196.37">2540 1482 0,'21'-43'0,"-21"22"15,0 0-15,0 0 16,0 0-16,0 0 16,-21 21-16,0 0 15,0 0 1,21 21-16,-22-21 0,1 21 16,21 21-16,0-21 15,0 22-15,-21-22 0,21 21 0,0 22 16,-21-22-16,21 0 0,0 1 15,0-1-15,0 0 0,0 1 0,0-1 16,0-21-16,0 0 0,21 1 16,0-1-16,-21 0 0,21-21 0,1 0 15,-1 0-15,0 0 0,0 0 16,21 0-16,-20 0 0,-1-21 16,0 0-16,0-1 0,0-20 0,22 21 15,-22-21-15,0-1 0,0-20 16,0 20-16,0 1 0,1 0 0,-22-1 15,21 1-15,0 0 16,0-1-16,-21 22 0,0 0 0,21 0 16,-21 0-16,21 0 0,-21 42 31,0 0-15,0 0-16,0 0 0,0 22 0,0-1 15,0 0-15,-21 1 0,21-1 16,0 0-16,0 22 0,0-22 15,0 0-15,0 1 0,0-22 0,0 21 16,0-21-16,0 22 0,21-22 16,1-21-16,-22 21 0,21-21 0,0 0 15,21 0-15,-21 0 0,1 0 16,20-21-16,-21 21 0,0-21 16,22 0-16,-22-1 0,21 1 0,-21-21 15,0 21-15,1 0 0,-1-22 16,0 22-16,0 0 0,0 0 15,-21-22-15,0 22 0,0 0 0,21 0 16,-21 0-16,0 0 0,0-1 16,0 1-16,0 0 15,0 0 17,0 42 77,0-42 516,0 0-609,0 0-1,0-1 1,0 1-16,0 0 15,0 0-15,0 0 0,0 0 16,0-1-16,0 1 0,0 0 16,0 0-16,0 0 15,0 0-15,0 42 47,0 21-31,0-21-16,0 0 0,0 22 0,0-22 15,0 21-15,0 1 0,-21-1 16,21 0-16,0 22 0,0-22 0,0 0 16,0 22-16,0-22 0,0 1 15,0-1-15,0 0 0,0 1 0,0-22 16,0 0-16,0 21 0,21-21 16,-21 1-16,22-22 0,-1 21 15,0 0-15,0-21 16,0 0-16,0 0 0,1 0 0,-1-21 15,21 0-15,-21-1 0,22 1 16,-22 0-16,21 0 0,-21-21 0,22 20 16,-22-20-16,0 0 0,21-22 15,-21 22-15,1-22 0,-1 1 0,21 21 16,-21-22-16,0 1 0,1 20 16,-1 1-16,-21 0 0,21-1 0,-21 1 15,21 0-15,-21 20 0,0 1 16,0-21-16,0 21 15,0 0-15,0 42 32,0 0-32,0 0 0,0 0 0,-21 22 15,0-1-15,21 0 0,-21 1 16,-1-1-16,22 0 0,0 1 0,-21 20 16,0-21-16,21 22 0,0-22 15,0 22-15,0-22 0,0 0 0,0 1 16,0-1-16,0-21 0,0 22 15,0-22-15,21 0 0,0 0 0,1 0 16,-1-21-16,0 0 0,0 0 16,21 0-16,-20 0 0,-1 0 0,21 0 15,-21 0-15,0-21 16,1 0-16,20 21 0,-21-42 0,0 20 16,0 1-16,1-21 0,-1 0 0,0-1 15,0 1-15,0 0 0,-21-1 16,21 22-16,-21-21 0,22 21 15,-22-1-15,0 1 0,0 42 32,-22 1-32,1 20 15,21-21-15,-21 21 0,21-20 16,0 20-16,0 0 0,0-21 0,0 22 16,0-22-16,0 0 0,0 0 15,21 0-15,0 1 0,1-1 16,20-21-16,-21 21 0,0-21 15,22 0-15,-22 0 0,21 0 16,-21 0-16,22-21 0,-22 21 0,21-21 16,-21-1-16,0 22 0,1-42 15,-1 21-15,0 0 0,0 0 0,0-22 16,0 1-16,1 0 0,-22-1 16</inkml:trace>
  <inkml:trace contextRef="#ctx0" brushRef="#br0" timeOffset="3521.7">5122 1080 0,'-21'0'0,"42"0"0,-63 0 0,21 0 15,0 21-15,-1 0 0,22 0 16,0 0-16,-21 0 0,21 1 16,0-1-16,0 0 15,21-21 1,1 0-16,-1 0 15,0 0-15,-21-21 0,21 0 16,-21-1-16,0 1 16,0 0-16,0 0 0,-21 0 15,0 0-15,0-1 16,-1 22-16,1-21 0,0 21 16,0 0-16,0 0 0,0 0 15,21 21-15,-22-21 16,22 22-16,0-1 0,0 0 15,0 0-15,-21 0 16</inkml:trace>
  <inkml:trace contextRef="#ctx0" brushRef="#br0" timeOffset="3771.55">3725 1566 0,'0'0'0,"0"22"0,21-22 16,1 0-16,20 0 15,0 0-15,1 0 0,-1 0 16,0-22-16,22 22 0,-22-21 16,22 21-16,-22-21 0,21 21 0,-20 0 15,-1-21-15,0 21 0,1 0 16,-1 0-16,-21 0 0,0 0 0,1-21 15,-1 21-15</inkml:trace>
  <inkml:trace contextRef="#ctx0" brushRef="#br0" timeOffset="4337.24">5122 1693 0,'0'-21'0,"0"42"0,21-63 0,-21 21 16,0 0-16,0 0 0,0-1 16,0 1-16,0 0 0,0 0 15,0 42 16,0 0-31,0 22 0,0-1 16,0 0-16,0 22 0,-21-1 0,21 1 16,0 20-16,0-20 0,0-1 15,-21 22-15,0 0 0,0-1 0,0 1 16,-1 21-16,1-21 0,0-1 16,0 1-16,-21 0 0,20-1 0,-20 1 15,21-22-15,-21 1 0,20-1 0,1 1 16,0-22-16,0 1 0,21-1 15,-21-21-15,21 0 0,0-42 32,0-21-17,0 21-15,0-22 0,0 1 0,21 0 16,-21-1-16,21-20 0,-21-1 16,21 1-16,0-22 0,1 22 0,-1-22 15</inkml:trace>
  <inkml:trace contextRef="#ctx0" brushRef="#br0" timeOffset="4656.06">4995 1926 0,'0'-42'0,"0"84"0,0-126 0,0 41 0,0 1 15,0 0-15,0-1 0,0 22 16,0-21-16,21 21 0,1-1 16,-1 1-16,0 0 0,0 21 0,0 0 15,0 0-15,1 0 0,-1 0 16,21 0-16,-21 0 0,0 21 0,1 0 15,-1 1-15,0-1 0,0 21 16,-21 0-16,0-20 0,0 20 0,0 0 16,-21 1-16,0-22 0,-22 21 15,22-21-15,-21 22 0,21-22 0,-22 0 16,22 0-16,-21-21 16,21 21-16,0-21 0,-1 0 0,1 0 15,42-21 16,1 0-31,-1 0 0,0 0 16,0-1-16,0 1 0,22 0 16,-22-21-16,21 21 0</inkml:trace>
  <inkml:trace contextRef="#ctx0" brushRef="#br0" timeOffset="4964.88">5673 1228 0,'0'21'0,"0"0"0,0 21 0,0 1 15,-22 20-15,22-20 0,-21 20 16,21-21-16,-21 22 0,21-22 0,-21 22 15,21-22-15,0 0 0,0 1 16,0-22-16,0 0 0,0 21 16,0-20-16,21-22 15,0 0-15,0 0 0,1 0 0,-1 0 16,0 0-16,21-22 16,-21 1-16,1-21 0,-1 21 0,21 0 15,-21-22-15</inkml:trace>
  <inkml:trace contextRef="#ctx0" brushRef="#br0" timeOffset="5348.66">5990 1630 0,'0'0'0,"-21"21"0,0-21 0,21 21 15,0 0 1,21-21 0,0 0-1,0 0-15,22-21 0,-22 21 0,0-21 16,21 21-16,-21-21 0,22 0 15,-22 0-15,0-1 0,0 22 0,0-21 16,1 0-16,-1 0 0,-21 0 16,0 0-16,0-1 0,0 1 15,-21 21-15,-1 0 16,1 0-16,0 0 0,0 0 0,0 0 16,-22 21-16,22 1 0,0-1 15,0 0-15,-21 0 0,20 21 0,22-20 16,0 20-16,-21 0 15,21-21-15,0 22 0,0-22 0,0 21 16,0-21-16,21 1 0,-21-1 16,22-21-16,-1 21 0,0-21 0,0 0 15,0 0-15,0 0 0,1 0 0,-1 0 16,0 0-16,0 0 0,21 0 16,-20-21-16,-1 0 0,0-1 0,21-20 15,-21 21-15,22-21 0</inkml:trace>
  <inkml:trace contextRef="#ctx0" brushRef="#br0" timeOffset="6592.76">5673 953 0,'0'-22'0,"0"1"0,21 21 16,-21-21-16,0 0 16,0 0-16,21 0 0,-21-1 15,0 1-15,0 64 63,0-22-63,-21 21 0,0 0 0,21 1 15,-22-1-15,1 22 0,21-22 16,0 21-16,0-20 0,0 20 16,0-20-16,0-1 0,0 0 15,21 1-15,1-1 0</inkml:trace>
  <inkml:trace contextRef="#ctx0" brushRef="#br0" timeOffset="9956.51">8255 974 0,'0'0'0,"-21"0"15,21-21-15,-21 21 0,-1-22 16,22 1-16,-21 0 16,21 0-16,-21 21 0,21-21 0,-21 21 31,0 42-16,21-21 1,0 0-16,0 22 0,0-1 16,0-21-16,0 22 0,0-1 0,0-21 15,0 21-15,0-20 0,21-1 16,0 0-16,0 0 0,0 0 16,1-21-16,-1 21 0,0-21 15,21 0-15,-21 0 0,1 0 16,-1-21-16,21 0 0,-21 0 0,0 0 15,22 0-15,-22-1 0,0 1 16,21-21-16,-20 21 0,-1-22 0,0 1 16,-21 21-16,0-21 0,0-1 15,0 1-15,0 0 0,0 20 0,0-20 16,0 21-16,-21 0 0,21 0 16,0-1-16,-21 22 0,-1 0 15,22 22 1,0-1-16,-21 21 0,0 0 15,21 1-15,-21 20 0,21 1 16,0-22-16,0 22 0,-21-1 0,21 1 16,0-1-16,-21 1 0,21-1 15,0-21-15,0 22 0,0-1 0,0 1 16,-22-22-16,22 22 0,0-22 16,-21 0-16,21 1 0,0-1 0,0 0 15,-21-20-15,21-1 0,0 0 16,-21 0-16,21 0 0,-21-21 15,0 0-15,-1 0 16,1 0-16,21-21 0,-21 0 16,-21 0-16,21 0 0,-22-1 0,22 1 15,-21-21-15,-1 21 0,1-22 16,0 22-16,-1-21 0,1 21 0,0-22 16,21 22-16,-22 21 0,43-21 15,-21 21-15,21 21 16,0 0-16,0 1 0,0-1 15,21 21-15,0 0 0,22-20 16,-22 20-16,0 0 0,21-21 0,1 22 16,-22-22-16,21 0 0,1 0 15,-1 0-15,0-21 0,1 0 16,-1 0-16,0 0 0,1 0 0,-1 0 16,21 0-16,-20 0 0,20-21 15,-20-21-15,20 21 0,-21 0 0,1-22 16,20 1-16,-20 0 0,-22-1 0,21 1 15,-21 0-15,0-1 0,1 1 16,-22 0-16,21-1 0,-21 1 0,0 21 16,0 0-16,0-1 0,0 1 15,-21 21 1,-1 0-16,22 21 0,0 1 16,-21-1-16,21 21 0,-21-21 15,21 22-15,0-1 0,-21-21 16,21 21-16,0 1 0,0-1 0,0-21 15,-21 22-15,21-22 0,0 21 16,0-21-16,0 0 0,0 1 16,0-44 15,0 1-31,0 0 16,0 0-16,21 0 0,0-22 15,-21 22-15,21-21 0,0 0 0,1 20 16,-1-20-16,0 0 0,0 21 15,0-1-15,22 1 0,-22 0 16,0 0-16,0 21 0,0 0 16,0 0-16,1 0 0,-22 21 15,0 0-15,0 0 0,21 22 16,-21-22-16,0 21 0,0-21 0,0 1 16,0 20-16,0-21 0,0 21 0,0-20 15,0-1-15,0 0 16,21 0-16,-21 0 0,21 0 0,0-21 15,0 0-15,1 0 0,-1 0 16,0 0-16,0 0 0,0 0 0,0-21 16,22 0-16,-22 0 0,0 0 15,21-22-15,-20 22 0,20-21 16,-21 0-16,0-1 0,22-20 16,-22 20-16,0 1 0,-21-21 0,21 20 15,0-20-15,-21 20 0,0-20 0,21 21 16,-21-1-16,22 1 0,-22 0 15,0 20-15,21-20 0,-21 21 16,0 42 0,0 0-16,-21 0 0,-1 1 15,1 20-15,21 0 0,0 22 16,-21-22-16,0 0 0,0 22 0,21-22 16,-21 22-16,-1-22 0,1 22 0,21-1 15,0-21-15,-21 1 0,0-1 16,21 0-16,0-20 0,0 20 15,-21-21-15,21 0 0,0 0 0,21-42 47,-21 0-47,0 0 16,21 0-16,0-22 0,0 22 0,1-21 16,-1 0-16,0-1 0,0 1 0,0 21 15,0-22-15,1 22 0,-1 0 16,0 0-16,0 21 0,0 0 0,0 0 15,-21 21 1,22 0-16,-22 22 16,0-22-16,0 0 0,0 21 15,0-21-15,0 22 0,0-22 0,0 21 16,0-21-16,21 22 0,0-22 16,0 0-16,0 0 0,0-21 0,22 21 15,-22-21-15,21 0 0,-21 0 0,22 0 16,-1 0-16,0 0 0,-20 0 15,20 0-15,0 0 0,-21-21 0,22 0 16,-1 0-16,-21 0 16,22 0-16,-22-22 0,0 22 0,0-21 15,0-1-15,-21 22 0,0-21 16,0 0-16,0-1 0,0 22 0,0 0 16,0-21-16,0 20 0,0 1 15,-21 21-15,0 0 16,0 0-16,0 21 0,-1 1 15,22-1-15,-21 0 0,21 0 16,0 21-16,0-20 0,-21 20 0,21-21 16,0 21-16,0 1 0,0-22 15,0 0-15,0 21 0,0-20 0,0-1 16,0 0-16,21-21 16,0 21-16,1 0 0,-1-21 15,0 0-15,0 0 0,21 0 0,-20 0 16,-1 0-16,0-21 0,21 21 15,-21-21-15,1 0 0,20 0 0,-21-1 16,21 1-16,-20-21 0,-1 21 16,0-22-16,0 22 0,0-21 0,0 21 15,-21-22-15,0 22 0,0 0 16,0 0-16,0 0 16,-21 21-1,0 21-15,21 0 0,0 0 16,0 0-16,0 1 15,0-1-15,0 0 0,0 0 16,0 0-16,21 0 0,0 1 0,1-1 16,-22 0-16,21 0 0,0 0 15,0 0-15,0 1 0,0-1 16,1-21-16,-1 0 16,0 21-16,0-21 0,0 0 15,0 0-15,1 0 0,-1 0 16,0 0-1,0-21-15,-21 0 0,21 21 0,0-22 0,1 1 16,-1 0-16,-21-21 16,21 21-16,0-22 0,-21 22 0,0-21 15,0 21-15,21-22 0,-21 22 16,0 0-16,0 0 0,21 0 0,-21-1 16,0 44 15,0-1-31,0 0 0,-21 21 15,21-21-15,-21 22 0,21-1 16,0-21-16,0 22 0,0-22 0,0 21 16,0-21-16,0 0 0,0 1 15,0-1-15,0 0 0,21 0 0,0-21 16,1 0-16,-1 0 16,0 0-16,21 0 0,-21 0 15,1 0-15,-1 0 0,21-21 0,-21 0 16,22 0-16,-22-1 0,0 1 15,21-21-15,-21 21 0,1-22 0,20 1 16,-21 0-16,0-1 0,0 1 16,1 0-16,-22-22 0,21 22 0,0 0 15,0-1-15,-21 1 0,0 0 16,21 20-16,-21-20 0,0 21 0,0 0 16,0 0-16,0-1 0,-21 44 31,0-1-31,21 0 0,0 21 15,0-21-15,-21 22 0,21-1 16,0 0-16,-21 1 0,21-1 0,0 0 16,0 1-16,0 20 0,0-20 15,0-1-15,0 0 0,0 1 0,0-22 16,0 21-16,0-21 0,0 0 16,0 22-16,0-22 0,0 0 15,21-21-15,0 21 16,0-21-16,0 0 15,0 0-15,1-21 0,-1 21 16,0-21-16,0 21 0,21-21 16,-20 0-16,-1-1 0,0 1 0,0 0 15,0 0-15,0 0 0,1 0 16,-1-1-16,-21 1 0,0 0 0,0-21 16,0 21-16,0-1 0,0 1 0</inkml:trace>
  <inkml:trace contextRef="#ctx0" brushRef="#br0" timeOffset="10171.61">12213 1376 0,'0'0'15,"0"21"1,21-21-16,0 0 16,1 0-16,-1 0 0,0 0 15,21 0-15,-21 0 0,1 0 16,-1 0-16,21-21 0,-21 21 0,0 0 15,1-21-15,-1 21 0,0-21 16,0 21-16,-21-22 0,0 1 16,0 0-16</inkml:trace>
  <inkml:trace contextRef="#ctx0" brushRef="#br0" timeOffset="10360.5">11747 1207 0,'0'0'0,"-42"21"16</inkml:trace>
  <inkml:trace contextRef="#ctx0" brushRef="#br0" timeOffset="12248.42">13081 1799 0,'0'0'0,"42"-21"15,-21 21-15,1-21 0,-1 21 0,0-21 16,21 0-16,-21-1 0,1 22 16,-1-21-16,0 0 0,0 0 0,-21 0 15,0 0-15,0-1 0,0 1 0,0 0 16,0 0-16,0 0 0,-21 0 15,0-1-15,0 1 0,-1 0 0,-20 0 16,21 21-16,-21 0 16,-1 0-16,22 0 0,-21 0 0,-1 0 15,22 0-15,-21 21 0,0-21 0,20 21 16,-20 0-16,21 22 0,0-22 16,0 21-16,-1 1 0,22-22 0,0 21 15,0 0-15,0 1 0,0-1 16,0-21-16,0 0 0,0 22 0,22-22 15,-1 0-15,0-21 0,0 21 16,0-21-16,22 0 0,-1 0 16,-21 0-16,21 0 0,1 0 0,-1-21 15,0 0-15,-20 0 0,20 0 16,0-1-16,-21 1 0,22 0 0,-22 0 16,0-21-16,21 20 0,-42-20 15,22 21-15,-22-21 0,21 20 0,-21-20 16,0 21-16,0 0 0,0 0 15,0-1-15,0 1 0,0 42 32,0 1-32,-21-1 15,21 0-15,0 21 0,0-21 0,0 22 16,0-1-16,0-21 0,0 22 16,0-22-16,0 21 0,0-21 0,21 0 15,0 1-15,0-1 16,0-21-16,-21 21 0,21-21 0,1 0 15,-1 0-15,21 0 0,-21 0 0,0 0 16,1 0-16,-1-21 0,21 21 16,-21-21-16,0-1 0,1 1 0,-1 0 15,0-21-15,0 21 0,0-1 16,-21-20-16,0 21 0,0-21 0,0 20 16,0 1-16,0-21 0,0 21 15,0 0-15,0 42 31,-21-21-31,21 21 16,0 21-16,0-21 0,0 1 0,-21 20 16,21-21-16,0 21 0,-21-20 15,21-1-15,0 21 0,0-21 0,0 0 16,0 1-16,0-1 16,0 0-16,0-42 46,21 0-46,-21-1 16,21 1-16,-21 0 0,0 0 16,21 0-16,0-22 0,1 22 0,-22 0 15,21-21-15,0 21 0,0-1 0,0 1 16,0 0-16,1 21 0,-1 0 16,0 0-16,0 0 0,0 0 15,0 0-15,1 21 0,-22 0 16,21 1-16,0-1 0,-21 0 0,21 0 15,0 21-15,0-20 0,-21-1 16,22 0-16,-1 0 0,0 0 0,0-21 16,0 21-16,0-21 0,1 0 15,-1 22-15,0-22 16,0 0-16,-21-22 16,21 22-16,0-21 15,-21 0-15,22 0 0,-22 0 0,21 0 16,-21-1-16,21 1 0,0-21 15,-21 21-15,21-22 0,0 22 0,1 0 16,-22 0-16,21 0 0,0 0 0,0-1 16,0 22-1,-42 0 110,0 0-109,0-21-16,0 21 16,-1 0-1,1 0-15,21 21 16,-21-21-16,21 22 0,-21-1 15,0 0-15,21 0 0,0 21 16,0-20-16,0-1 0,0 0 0,0 0 16,0 0-16,0 22 15,0-22-15,0 0 0,0 0 0,0 0 16,0 0-16,21-21 0,-21 22 16,21-1-16,0-21 0,-21 21 0,21-21 15,1 0-15,-1 0 0,0 0 0,0 0 16,0 0-16,0 0 0,22 0 15,-22 0-15,0 0 0,21 0 0,-20-21 16,-1 0-16,21 21 0,-21-22 16,0 1-16,1 0 0,20 0 0,-21-21 15,0 20-15,0 1 0,1-21 16,-1 21-16,-21-22 0,21 22 0,-21 0 16,21 0-16,-21 0 0,0 0 15,0-1 1,-21 22-1,0 0-15,0 22 16,21-1-16,-22 0 0,22 0 0,-21 0 16,21 0-16,0 1 0,0-1 15,0 0-15,0 0 0,0 0 0,0 0 16,0 1-16,0-1 0,21-21 16,1 0-16,-1 0 15,21 0-15,-21 0 0,22 0 0,-22 0 16,21 0-16,0 0 0,1-21 15,-22 21-15</inkml:trace>
  <inkml:trace contextRef="#ctx0" brushRef="#br0" timeOffset="13215.69">1651 2477 0,'0'0'0,"-21"0"0,-22 0 0,1 0 16,21 0-16,-21 0 0,-1 21 15,1-21-15,0 0 0,-1 21 16,22-21-16,-21 0 0,21 21 16,-22-21-16,22 0 0,0 21 15,21 0 1,21 1 0,0-22-16,22 0 0,20 21 15,1-21-15,20 0 0,1 0 0,21 0 16,-22 0-16,22 0 0,21 0 15,0 0-15,0 0 0,21 0 0,-21 0 16,22 0-16,-1 0 0,0-21 16,0 21-16,21 0 0,-20-22 0,-1 22 15,0 0-15,0 0 0,0-21 16,-21 21-16,21 0 0,-21 0 16,0 0-16,0 0 0,-21-21 0,0 21 15,0 0-15,-21 0 0,-22 0 16,1 0-16,-22 0 0,0 0 0,1 0 15,-22 0-15,0 0 0,0 0 79,0 0-79,-21-21 0,21 21 15,1-21-15</inkml:trace>
  <inkml:trace contextRef="#ctx0" brushRef="#br0" timeOffset="14264.09">8403 2582 0,'0'0'0,"-21"0"0,0 0 0,0-21 0,-1 21 16,1 0-16,0 0 16,0-21-16,0 21 0,0 0 15,-1 0-15,1 0 16,0-21-16,0 21 0,0 0 31,42 0 0,21 0-15,-21 0-16,1 0 16,20 0-16,0 0 0,22 0 0,-22 0 15,22 0-15,20 0 0,1 0 16,0 0-16,20 0 0,1 0 0,0 0 15,-21 0-15,21 0 0,-1 0 16,22 0-16,-21 0 0,21 0 16,0 0-16,0 0 0,0 0 0,0 0 0,21 0 15,1 0-15,-1 0 16,0 0-16,0 21 0,0-21 0,0 0 16,1 0-16,-1 0 0,0 0 15,0 0-15,-21 0 0,21 0 0,-21 0 16,21 0-16,-21 0 0,0 21 15,0-21-15,0 0 0,0 0 0,0 0 16,-21 0-16,21 0 0,-21 0 0,0 0 16,0 0-16,0 0 0,-1 0 15,-20 0-15,21 0 0,-21 0 0,20 0 16,-20 0-16,-21 0 0,20 0 16,-20 0-16,-1 0 0,-20 0 0,-1 0 15,0 0-15,1 0 0,-1 0 16,-21 0-16,0 0 0,0 0 15,1 0 1,-44 0 93,22-21-109,-21 21 16</inkml:trace>
  <inkml:trace contextRef="#ctx0" brushRef="#br0" timeOffset="17756.16">2646 4001 0,'0'0'0,"0"21"15,0 0 1,21-21-16,0 0 31,0 0-31,0-21 16,1 0-16,-1 21 0,0-22 15,0 1-15,21 0 0,-20 0 0,-1 0 16,0 0-16,0-1 0,-21 1 16,0 0-16,21 0 0,-21 0 15,0 0-15,-21-1 16,0 22-16,0 0 0,-22 0 15,1 0-15,0 0 0,-1 0 16,-20 0-16,21 22 0,-1-1 0,-20 0 16,20-21-16,1 21 0,0 21 15,21-20-15,-22-1 0,1 21 0,21 0 16,0-20-16,-1 20 0,22 0 16,0 1-16,0-1 0,0 0 0,22-21 15,-1 22-15,0-22 0,21 21 16,-21-21-16,22 22 0,-1-22 15,22 0-15,-22 0 0,0 22 16,1-22-16,-1 0 0,0 0 0,-21 0 16,22 22-16,-22-22 0,0 0 15,-21 0-15,0 21 0,0-20 0,0-1 16,-21 0-16,0 0 0,-22 0 16,22 0-16,-21-21 0,0 0 15,20 0-15,-20 0 0,0 0 0,-1 0 16,1-21-16,0 0 0,-1 0 15,1 0-15,21 0 0,-21-22 0,20 22 16,1-21-16,0-1 16,0 22-16,0-21 0,21 21 0,-21-22 15,21 22-15,0 0 0,0 0 16,0 0-16,0 0 0,21 21 16,0 0-16,0 21 15,0 0-15,0 0 0,1 0 0,-1 0 16,-21 22-16,21-22 0,0 0 15,0 21-15,0-20 0,1-1 16,-1 21-16,0-21 0,0 22 0,0-22 16,0 0-16,22 0 0,-22 0 15,0-21-15,21 21 0,-20-21 0,-1 0 16,21 0-16,-21 0 0,22 0 16,-22-21-16,21 21 0,-21-21 15,0 0-15,22 0 0,-22-22 16,21 22-16,-21 0 0,1-21 0,-1 21 15,0-22-15,0 22 0,0-21 16,0 21-16,1-1 0,-22-20 0,21 21 16,-21 0-16,0 42 31,-21 0-15,21 0-16,0 22 0,0-22 15,0 0-15,0 0 0,0 0 16,0 0-16,0 1 0,0-1 0,0 0 15,0 0-15,21-21 16,0 21-16,0-21 0,0 0 0,22 0 16,-22 0-16,0 0 0,21 0 15,-21-21-15,1 0 0,20 21 0,-21-21 16,21 0-16,-20-1 0,-1 1 16,0 0-16,0 0 0,0 0 15,0 0-15,1-1 0,-22 1 0,0 0 16,21 0-16,0 21 0,-21-21 0,0 0 15,0-1-15,0 44 32,0-1-17,0 0 1,0 0-16,0 21 0,0-20 0,0-1 16,0 21-16,0-21 0,0 43 15,0-22-15,0 0 0,0 22 0,0-1 16,0 1-16,0-1 0,0 1 15,0-1-15,0-20 0,0 20 0,0 1 16,0-1-16,0 1 0,0-1 0,0 1 16,-21 169-1,0-170-15,-1-21 0,22 1 16,-21-1-16,0 0 0,0 1 16,0-22-16,0 0 0,-1 0 0,-20 0 15,21-21-15,0 0 0,-22 0 16,1 0-16,0-21 0,-1 21 15,1-21-15,-21-21 0,20 21 0,1-22 16,0 22-16,-1-21 0,22-1 16,-21-20-16,21 21 0,-1-1 0,1-20 15,0 20-15,21 1 0,0-21 16,0 20-16,0 1 0,0-22 0,0 22 16,21-21-16,0 20 0,22-20 15,-22-1-15,21 22 0,1-22 0,-1 22 16,21-21-16,-20 20 0,20 1 15,1 0-15,-1 20 0,1-20 0</inkml:trace>
  <inkml:trace contextRef="#ctx0" brushRef="#br0" timeOffset="18259.88">4064 4382 0,'0'-22'0,"0"1"0,-21 21 31,0 0-15,21 21-16,0 1 15,0-1-15,0 0 0,0 0 0,0 0 0,0 22 16,0-22-16,0 21 16,0-21-16,0 0 0,0 22 0,0-22 15,0 21-15,0-21 0,0 1 0,0-1 16,0 0-16,0 0 15,0-42 17,0 0-32,-22 0 0,22-1 0,0 1 15,0 0-15,0 0 0,0-21 16,0 20-16,22-20 0,-22 0 0,21 21 16,0-22-16,0 1 0,0 21 15,0 0-15,1-1 0,-1 1 16,21 0-16,-21 21 0,22 0 0,-22 0 15,21 0-15,-21 21 0,0 0 16,1 1-16,-1 20 0,-21-21 0,0 21 16,0-20-16,0 20 0,0-21 15,0 0-15,0 22 0,0-22 0,0 0 16,0 0-16,0 0 0,0 0 16,0 1-16,0-1 0,0-42 46,21 21-46,-21-22 0,0 1 0,21 0 16</inkml:trace>
  <inkml:trace contextRef="#ctx0" brushRef="#br0" timeOffset="18580.7">4953 3895 0,'0'0'0,"0"-21"16,-21 21 0,0 0-16,-1 0 15,22 21-15,-21 0 0,21 21 16,0 1-16,-21-1 0,0 0 0,21 22 16,-21-22-16,21 22 0,0-1 0,-21-21 15,-1 22-15,22-22 0,-21 1 16,21-1-16,0 0 0,0 1 0,0-22 15,0 21-15,0-21 0,0 0 16,21-21-16,1 22 0,-1-22 16,0 0-16,0 0 0,0 0 15,0 0-15,1-22 0,-1 22 0,0-21 16,0 0-16,0 0 0,-21 0 16,21 0-16,-21-1 0</inkml:trace>
  <inkml:trace contextRef="#ctx0" brushRef="#br0" timeOffset="18765.59">4762 4360 0,'-21'0'15,"42"0"-15,-63 0 16,42 22-16,21-22 31,0 0-31,22 0 0,-22 0 16,0-22-16,21 22 0,-20-21 15,20 21-15,-21-21 0,0 0 16,22 21-16,-22-21 0</inkml:trace>
  <inkml:trace contextRef="#ctx0" brushRef="#br0" timeOffset="19864.79">5524 4614 0,'0'0'0,"22"0"31,-1 0-31,-21-21 0,21 21 16,0-21-16,0 0 0,0 0 16,1 0-16,-22-1 0,0-20 15,0 21-15,0 0 0,0 0 0,0-1 16,0-20-16,0 21 0,-43 0 15,22 21-15,0-21 0,0 21 0,-22 0 16,22 0-16,-21 0 0,21 0 16,-22 21-16,22 0 0,0 0 0,0 0 15,-21 22-15,42-22 0,-22 0 16,22 21-16,-21 1 0,21-22 16,0 21-16,0-21 0,0 0 0,0 22 15,0-22-15,21 0 0,1 0 16,-22 0-16,21-21 0,0 22 0,0-22 15,21 0-15,-20 0 0,-1 0 16,0 0-16,0 0 0,0-22 0,0 22 16,1-21-16,-1 0 0,0 0 15,0 0-15,0 0 0,0-1 0,-21 1 16,0 0-16,0 0 0,0 0 0,0 0 16,0-22-16,0 22 0,0 0 15,0 0-15,0 0 0,0 42 31,0 0-15,0 0-16,0 0 0,0 0 0,0 1 16,0-1-16,0 0 0,0 0 15,0 0-15,0 0 0,22 1 0,-22-1 16,21 0-16,-21 0 0,21 0 16,0-21-1,0 0-15,0 0 16,-21-21-16,22 21 0,-22-21 15,0 0-15,21 21 0,0-21 0,0-1 16,-21 1-16,21 0 0,-21 0 16,21 0-16,1-22 0,-1 22 15,-21 0-15,21 0 0,0 0 0,0 21 16,0-21-16,1-1 0,-1 22 16,0 0-16,0 0 0,21 0 0,-20 0 15,-1 22-15,0-1 16,0 0-16,-21 0 0,0 0 0,0 0 15,0 1-15,0-1 0,0 0 0,0 0 16,0 0-16,0 0 0,0 1 16,0-1-16,-21 0 0,0 0 0,0 0 15,21-42 32,0 0-47,21 0 16,-21 0-16,21-1 0,0 1 15,-21 0-15,21-21 0,0 21 0,-21-1 16,22-20-16,-1 21 0,0 0 16,0 0-16,-21-1 0,21 1 0,-21 0 15,21 21-15,-21 21 32,0 0-32,0 1 0,-21-1 15,21 0-15,-21 21 0,21-21 0,-21 1 16,21-1-16,0 21 0,0-21 15,0 0-15,0 1 0,0-1 16,0 0-16,0 0 0,21-21 0,0 21 16,0-21-16,1 21 0,-1-21 15,0 0-15,0 0 0,0 0 16,0 0-16,22 0 0,-22-21 0,0 21 16,0-21-16,0 21 0,1-21 15,20 0-15,-21 21 0,-21-21 0,21-1 16,0 1-16,1 0 0,-22 0 0</inkml:trace>
  <inkml:trace contextRef="#ctx0" brushRef="#br0" timeOffset="20116.64">7260 4276 0,'0'-21'31,"21"21"32,-21 21-48,0 0-15,0 0 16,0 0-16,0 0 0</inkml:trace>
  <inkml:trace contextRef="#ctx0" brushRef="#br0" timeOffset="20333.52">7218 4678 0,'0'21'16,"0"-42"-16,0 63 0,21-42 46,-21-21-46,0 0 16,0 0 0</inkml:trace>
  <inkml:trace contextRef="#ctx0" brushRef="#br0" timeOffset="20896.2">4381 5144 0,'0'0'0,"-63"0"16,-1 0-16,22 0 0,0 21 15,21-21-15,-22 0 0,22 0 0,0 0 16,-21 0-16,20 0 16,1 0-16,0 0 0,21 21 15,21-21 32,0 0-31,1 0-16,20 0 0,0 0 0,1 0 15,20 0-15,1 0 0,-1 0 16,22 0-16,21 0 0,-22 0 0,22 0 16,0 0-16,0 0 0,0 0 0,-1 0 15,1 0-15,0 0 0,21 0 16,-21 0-16,0 0 0,0 0 0,-22 0 15,22 0-15,-21 0 16,-1 0-16,1 0 0,-21 0 0,-1 0 16,1 0-16,-1 0 0,-21 0 0,1 0 15,-1 0-15,-21 0 0,0-21 16,-21 0 46,0-1-46,0 1-16,22 0 16</inkml:trace>
  <inkml:trace contextRef="#ctx0" brushRef="#br0" timeOffset="66127.61">3069 15113 0</inkml:trace>
  <inkml:trace contextRef="#ctx0" brushRef="#br0" timeOffset="69257.06">14436 11959 0,'-22'0'16,"1"0"-1,0 0-15,0 0 32,21-21-17,-21 21-15,21-21 16,0 0-16,0 0 15,0-1 1,0 1 0,0 0-16,0 0 0,0 0 15,0 0-15,0-1 0,0 1 16,0 0-16,0 0 16,0 0-16,-21 21 15,21-21-15,-22 21 63,22 21-48,-21-21-15,21 21 0,-21 0 16,21 0-16,0 0 16,0 1-16,0-1 0,0 0 15,0 0-15,0 0 0,0 0 16,0 1-16,0-1 0,0 21 0,0-21 15,0 0-15,0 22 0,0-22 16,0 21-16,0-21 0,0 22 0,0-1 16,0-21-16,0 22 0,0-22 15,0 21-15,0 0 0,-21 1 16,21-1-16,-21-21 0,0 22 0,21-1 16,-22 0-16,22 1 0,-21 20 15,21-21-15,-21 1 0,21-1 16,-21 22-16,0-22 0,21 0 0,0 22 0,-21-22 15,-1 0-15,1 1 0,21 20 16,0-20-16,-21-1 0,0 21 0,0-20 16,21 20-16,-21 1 0,-1-1 15,1 1-15,21-1 0,-21-20 0,0 20 16,0 1-16,21-1 0,-21 1 0,-1-1 16,1 1-16,21-1 15,-21 1-15,0-22 0,21 21 0,-21 1 16,21-22-16,0 22 0,-21-22 0,21 0 15,0 22-15,-22-22 0,22 1 16,0-1-16,0 0 0,0 1 0,0-1 16,0-21-16,0 21 0,0 1 0,0-1 15,0-21-15,0 22 0,-21-22 16,21 0-16,0 0 0,0-42 31,0 0-15,0-22-16,0 1 0,21 0 0,1-22 15,-22 1-15,21-22 0,0 22 0,21-43 16</inkml:trace>
  <inkml:trace contextRef="#ctx0" brushRef="#br0" timeOffset="70891.64">14266 11748 0,'0'21'31,"21"-21"0,1 0-31,-1 0 16,0 0-16,0 0 0,0 0 16,0 0-16,1 0 0,-1 0 15,0 0-15,21 0 0,1 0 0,-22 0 16,21 0-16,0 21 0,1-21 0,20 0 16,-20 0-16,20 0 0,1 0 15,-1 0-15,22 0 0,-22 21 0,22-21 16,-22 0-16,22 0 0,-21 0 15,20 0-15,-20 0 0,20 0 0,1 0 16,-21 0-16,20 0 0,1 0 0,0 0 16,-1 0-16,1 0 15,0 0-15,-1 0 0,1 0 0,0 0 16,-22 0-16,22 0 0,-1 0 0,1 0 16,0 0-16,-22 0 0,22 0 15,0 0-15,-22 0 0,22 0 0,-22 0 16,1 0-16,-1 0 0,1 0 15,-22 0-15,0 0 0,1 0 0,-1 0 16,0 0-16,1 0 0,-1 0 0,-21 0 16,22 0-16,-22 0 0,21 0 15,-21 0-15,0 0 0,1 0 0,-1 0 16,0 0 0,-21 21-1,0 0-15,0 1 16,0-1-1,0 0-15,21 0 0,-21 0 16,0 0-16,0 1 0,0 20 0,0-21 16,0 0-16,0 0 0,0 22 15,0-22-15,0 21 0,0-21 0,0 22 16,0-1-16,0-21 0,0 22 16,0-22-16,-21 21 0,21 0 0,0-20 15,0 20-15,-21 0 0,21 1 16,0-1-16,-21 0 0,21 1 15,0-1-15,0 0 0,-22 22 0,22-22 16,-21 0-16,21 1 0,-21 20 0,21-20 16,0-1-16,-21 0 0,0 1 15,21-1-15,0 0 0,-21 22 0,-1-22 16,1 0-16,21 22 0,0-22 0,-21 1 16,0-1-16,21 21 0,-21-20 15,21-1-15,0 0 0,-21 1 0,21-1 16,-22 0-16,22-20 0,-21 20 15,21 0-15,0-21 0,0 22 0,-21-22 16,21 0-16,-21 21 0,21-20 16,0-1-16,0 0 0,-21 0 0,21 0 15,0 0-15,-21 1 0,21-1 16,0 0-16,-22-21 0,1 0 16,21 21-16,-21-21 15,0 0-15,0 0 0,0 0 16,-1 0-16,1 0 0,0 0 15,-21 0-15,21 0 0,-22 0 16,22 0-16,-21 0 0,-1 0 0,-20 0 16,21 0-16,-1 0 0,-20 0 0,-1 0 15,22 21-15,-22-21 0,1 0 16,-1 0-16,1 0 0,-1 0 16,-20 21-16,-1-21 0,0 0 0,1 0 15,-1 0-15,0 0 0,1 0 16,-1 0-16,0 0 0,1 22 0,-1-22 15,0 0-15,1 0 0,-1 0 0,0 0 16,1 0-16,-1 0 0,0 0 16,1 0-16,-1 0 0,22 0 0,-22 0 15,21 0-15,1 0 0,-22 0 0,22 0 16,-1 0-16,-20 0 0,20 0 16,1 0-16,-22 0 0,21 0 0,-20 0 15,20-22-15,1 22 0,-1 0 16,1 0-16,-1 0 0,1 0 15,20 0-15,-20 0 0,21 0 0,-1 0 16,1 0-16,21 0 0,-22 0 16,22 0-16,0 0 0,0 0 0,21-21 15,-21 21-15,0 0 0,-1 0 16,22-21 46,0 0-46,22 0-16,-1 0 0</inkml:trace>
  <inkml:trace contextRef="#ctx0" brushRef="#br0" timeOffset="71967.47">10626 8192 0,'0'-22'0,"21"22"0,-21-21 16,21 0-16,-21 0 16,0 0-16,0 0 15,0-1-15,0 1 0,0 0 16,0 0-16,-21 21 0,21-21 16,-21 0-16,-1-1 0,22 1 15,-21 21 1,21 21-1,0 22 1,0-22-16,0 21 0,0 1 0,0 20 16,0-21-16,0 22 0,0-1 15,0 1-15,0-1 0,0 1 0,0-1 16,-21 22-16,0 0 0,21-22 0,0 22 16,-21 0-16,21-1 0,-21 1 15,-1-22-15,22 22 0,0 0 0,0-1 16,-21-20-16,21 21 0,-21-22 0,21 1 15,-21-1-15,21-21 0,0 1 16,0-1-16,0 0 0,0-20 0,0-1 16,0 0-16,-21-21 15,21-21 1,0 0-16,0-1 16,0 1-16,0-21 0,0 21 0,0-43 15,0 22-15,0-22 0</inkml:trace>
  <inkml:trace contextRef="#ctx0" brushRef="#br0" timeOffset="72709.57">10604 7980 0,'0'0'16,"-21"0"-16,21-21 0,21 21 31,1-21-15,20 21-16,0 0 0,1 0 16,20 0-16,22-22 0,-22 22 0,43-21 15,-21 21-15,-1-21 0,22 21 16,0-21-16,0 21 0,21-21 15,-21 21-15,21-21 0,0 21 0,0 0 16,-21-22-16,21 22 0,-22 0 16,22 0-16,-21 0 0,0-21 0,0 21 15,0 0-15,-22 0 0,1 0 0,0 0 16,-22 0-16,1-21 0,-1 21 16,-20 0-16,-1 0 0,-21 0 0,0 0 15,0 0-15,1 0 0,-1 21 16,-21 0-16,0 1 15,0-1-15,0 0 0,0 0 0,0 0 16,0 0-16,0 22 0,0-22 16,0 21-16,0 1 0,0-1 15,0 0-15,0 1 0,-21-1 0,21 21 16,0-20-16,0-1 0,0 22 0,0-22 16,0 0-16,0 22 0,0-22 15,0 22-15,-22-1 0,22 1 0,0-22 16,0 21-16,-21 1 0,21-1 0,-21-20 15,21 20-15,0 1 0,0-22 16,-21 22-16,0-22 0,21 21 0,0-20 16,0 20-16,-21-20 0,21 20 0,-22-21 15,22 1-15,0-1 0,-21 0 0,21-20 16,-21 20-16,0 0 0,0-21 16,21 1-16,-21-1 0,-1 0 15,-20 0-15,21 0 0,0-21 0,-22 0 16,1 21-16,0-21 0,-1 0 0,-20 0 15,-1 0-15,1 0 0,-1 0 16,-20 0-16,-1 0 0,0 0 0,-20 0 16,20-21-16,-21 21 0,-21 0 0,21 0 15,-21-21-15,0 21 0,0 0 16,0 0-16,0 0 0,0 0 0,0 0 16,0 0-16,0 0 0</inkml:trace>
  <inkml:trace contextRef="#ctx0" brushRef="#br0" timeOffset="72824.5">10266 10075 0,'-64'0'16,"22"0"-16,0 0 15,-85 22 1,105-22-16,-20 0 0,63 0 31,0 0-31,22 0 0,-1-22 16,0 22-16,1-21 0,-1 0 0,22 0 16,-1 0-16</inkml:trace>
  <inkml:trace contextRef="#ctx0" brushRef="#br0" timeOffset="73544.39">15748 8001 0,'0'0'0,"-21"-21"0,21 0 16,-21 0-16,-1 21 0,22-22 16,0 1-16,-21 21 0,21-21 0,-21 21 15,21-21-15,-21 21 0,21-21 0,-21 21 32,21 21-17,0 0-15,0 0 0,0 22 16,0-1-16,0 0 0,-21 22 0,21-1 15,0 22-15,0-22 0,0 22 0,0 0 16,0-1-16,0 1 0,0 0 16,0 21-16,0-22 0,-22 1 0,22 0 15,-21-22-15,21 22 0,0-22 16,0 1-16,-21-22 0,21 22 16,-21-22-16,21 21 0,-21-20 0,21-22 15,0 21-15,0-21 0,0 1 0,0-1 16,0 0-16,0 0 0,0-42 31,0 0-15,0 0-16,0-1 0,0-20 0,0 0 15,21 21-15</inkml:trace>
  <inkml:trace contextRef="#ctx0" brushRef="#br0" timeOffset="74351.92">15811 8043 0,'0'0'0,"-21"-21"15,-21-63 1,21 62-16,0 22 0,21-21 0,0 0 16,-22 21-16,22-21 0,0 0 15,0 0 1,22 21-16,-1 0 0,0-22 15,21 1-15,22 21 0,-1-21 0,22 21 16,21-21-16,-22 21 0,43-21 16,-21 21-16,0 0 0,21-21 0,0 21 15,0 0-15,0-22 0,0 22 16,0 0-16,21 0 0,-42 0 0,21-21 16,-21 21-16,0 0 0,-22 0 0,22 0 15,-21 0-15,0 0 0,-1 0 16,-20 0-16,-1-21 0,1 21 0,-1 0 15,-20 0-15,-1 0 0,-21 0 16,21 0-16,-20 0 0,-1 0 0,0 0 16,-21 21-16,21-21 15,-21 21-15,0 1 16,0-1-16,0 0 0,0 0 0,0 0 16,0 0-16,0 22 0,0-1 15,0 0-15,0 1 0,0-1 0,0 22 16,0-1-16,0-21 0,0 22 0,0-1 15,0 1-15,0-1 0,0-20 16,0 20-16,0 1 0,0-1 0,-21 1 16,21-22-16,-21 22 0,21-1 15,0 1-15,-21-22 0,21 0 0,-22 22 16,22-22-16,-21 0 0,21 1 0,0-1 16,-21-21-16,0 22 0,0-22 15,21 21-15,-21-21 0,21 22 16,-22-22-16,1 0 0,21 21 0,-21-21 15,0 1-15,0-22 0,21 21 16,-21 0-16,-1-21 0,1 21 0,0-21 16,0 0-16,0 0 0,-22 21 0,1-21 15,0 0-15,-1 0 0,-20 0 16,-1 0-16,1 0 0,-22 21 0,-21-21 16,1 0-16,-22 0 0,0 0 0,0 0 15,0 0-15,0 0 0,0 0 16,0 0-16,0 0 0,21 0 15,0 0-15,0 0 0,-21 0 0,21 0 16,22 0-16,-1 0 0,21 0 16,-20 0-16,20 0 0,1 0 0,-1 0 15,22 0-15,0 0 0,-1 22 0,1-22 16,21 0-16,0 0 0,42 0 31,0 0-31,21-22 0,-21 1 0,43 21 16</inkml:trace>
  <inkml:trace contextRef="#ctx0" brushRef="#br0" timeOffset="75032.53">20447 7832 0,'0'0'0,"0"-21"0,-21-1 16,21 1-16,-21 21 0,21-21 0,0 0 15,-22 21 1,1 0 0,21 21-16,0 0 0,-21 22 15,0-1-15,0 0 0,0 22 16,21-1-16,-22 22 0,1 0 0,0-1 15,0 1-15,0 21 0,0-22 16,-1 22-16,22 0 0,-21-21 0,0-1 16,21 1-16,-21 0 0,21-22 15,0 1-15,0-1 0,0-20 16,0 20-16,-21-21 0,21-20 0,0 20 16,0-21-16,0 0 0,0 0 0,0 1 15,0-1-15,0-42 16,0-1-1,0 1-15,21 0 0,-21 0 16,0 0-16,21-22 0,0 1 0,-21 0 16,21-22-16,1 1 0</inkml:trace>
  <inkml:trace contextRef="#ctx0" brushRef="#br0" timeOffset="75909.05">20362 7832 0,'-21'-21'0,"42"42"0,-63-64 0,21 22 16,21 0-16,0 0 0,0 0 0,0 0 15,0-1 1,0 1-16,21 0 16,21 21-16,-21-21 15,22 21-15,-1 0 0,22 0 16,-22 0-16,21-21 0,22 21 0,0 0 15,-1 0-15,1 0 0,21 0 16,0 0-16,0 0 0,21 0 0,0 0 16,0 0-16,0 0 0,0 0 15,0 0-15,21 0 0,-21 0 0,0 0 16,0 0-16,0 0 0,0 0 16,-21 0-16,-22 0 0,1 0 0,0 0 15,-22 0-15,1 0 0,-22 0 16,21 0-16,-20 0 0,-22 0 0,21 0 15,-21 0-15,1 0 0,-1 0 16,-21 21-16,21-21 0,-21 21 16,0 0-16,0 0 15,0 1-15,0-1 16,0 21-16,-21-21 0,21 22 0,0-22 16,0 42-16,0-20 0,0-1 15,0 21-15,0 1 0,0-1 0,0 1 16,0-1-16,0 1 0,0-1 0,0 1 15,0-22-15,0 22 0,0-1 16,0 1-16,0-1 0,0 1 0,0-22 16,0 22-16,0-22 0,0 0 15,0 1-15,0-1 0,-21-21 0,21 21 16,0-20-16,0-1 0,-22 0 0,1 0 16,21 0-16,-21 0 0,21 1 15,-21-22-15,0 0 16,0 21-16,-1 0 0,1-21 15,0 0-15,0 0 0,0 0 16,0 0-16,-22 0 0,22 0 16,0 0-16,-21 0 0,20 0 0,-20 0 15,0 0-15,-1 0 0,1 21 16,0-21-16,-1 0 0,1 0 0,-21 0 16,-1 0-16,1 0 0,-22 0 0,21 0 15,-41 0-15,20 0 0,-21 0 16,-21 0-16,0 0 0,0 0 15,-21 0-15,21 0 0,-21 0 0,0 21 16,-1-21-16,1 0 0,21 21 0,0-21 16,-233 22-1,255-1-15,-1-21 0,0 0 0,21 0 16,1 0-16,-1 0 0,21 0 16,1 21-16,-1-21 0,22 0 0,0 0 15,-1 0-15,22 0 0,0 0 0,0 0 16,0 0-16,42 0 47</inkml:trace>
  <inkml:trace contextRef="#ctx0" brushRef="#br0" timeOffset="76780.55">12573 10139 0,'0'-21'0,"0"0"15,0-1 1,-21 22-1,42 22 17,0-1-17,0 0-15,0 21 0,1-21 0,-1 22 16,21-1-16,-21 0 0,22 22 16,-1-22-16,-21 22 0,21-1 15,1 1-15,-1-1 0,0 1 0,1-1 16,-1 1-16,0-1 0,22 1 0,-22 20 15,1-20-15,-1-1 0,0 1 16,1-1-16,-1 1 0,0-1 0,1-20 16,-22 20-16,21-20 0,-21-1 0,22 0 15,-22-21-15,0 1 0,0 20 16,0-21-16,0 0 0,-21 0 16,0 1-16,0-1 15,0-42 16,0-1-31,-21 1 16,0 0-16,0 0 0,0 0 0,21 0 16,-21-22-16</inkml:trace>
  <inkml:trace contextRef="#ctx0" brushRef="#br0" timeOffset="77432.17">12425 10097 0,'0'0'0,"0"-22"16,0-20-16,-21 42 15,21-21-15,-22 21 31,22 21-15,0 0-16,0 0 16,0 1-16,0-1 0,0 21 0,0 0 15,0 1-15,0-1 0,0 0 0,22 1 16,-22 20-16,0-20 0,0-1 16,0 21-16,0-20 0,0-1 0,0 0 15,0-20-15,0 20 0,0-21 16,0 0-16,0 0 0,0 1 15,0-44 1,0 1 0,0 0-16,0-21 0,0 21 0,0-22 15,0 1-15,-22 0 0,22-1 16,0 1-16,0 0 0,0-22 0,-21 22 16,21-1-16,0-20 0,0 42 15,0-22-15,0 1 0,0 21 16,0-21-16,0 20 0,21 1 0,1 21 15,-22-21-15,21 21 0,0 0 16,0 0-16,0 0 0,0 0 0,1 21 16,20-21-16,-21 21 0,21 22 0,1-22 15,-1 0-15,22 21 0,-1-20 16,1 20-16,-22 0 0,21-21 0,1 22 16,-1-1-16,1-21 0,-22 22 0,1-22 15,20 0-15,-42 0 0,22 0 16,-22 0-16,21-21 0,-21 22 0,0-22 15,-21 21-15,22-21 0,-22-21 32,0-1-17,0 1-15,0 0 16,0 0-16</inkml:trace>
  <inkml:trace contextRef="#ctx0" brushRef="#br0" timeOffset="78164.27">17145 9948 0,'0'0'0,"0"-42"15,0 21-15,0 42 32,0 0-17,0 0-15,0 1 0,0 20 16,0 0-16,0 22 0,0-22 0,0 22 15,0 20-15,0-20 0,0 20 0,0 1 16,-21 0-16,0-1 0,-1 1 16,22 0-16,-21-1 0,0 1 0,0 0 15,21-22-15,0 22 0,-21-22 0,21 1 16,-21-22-16,21 22 0,-22-22 16,22-21-16,0 22 0,0-22 0,0 21 15,-21-21-15,21 0 16,-21-21-1,21-21-15,0 0 16,0-21-16,0 21 0,0-22 16,0-20-16,0-1 0,0 1 15</inkml:trace>
  <inkml:trace contextRef="#ctx0" brushRef="#br0" timeOffset="78764.06">17187 9885 0,'0'0'0,"0"-21"0,-21 21 32,0 0-17,21 21-15,-21 0 0,0 0 16,-1 0-16,-20 1 0,21 20 0,-21-21 15,20 21-15,1-20 0,-21 20 0,21-21 16,-22 21-16,22 1 0,0-22 16,-21 21-16,21 1 0,-1-22 15,1 0-15,0 0 0,0 0 16,0 0-16,21 1 0,21-22 31,0-22-15,0 1-16,0-21 0,1 21 0,-1 0 15,0-1-15,0-20 0,21 21 16,-20-21-16,-1-1 0,0 22 0,0-21 16,0 21-16,22-22 0,-22 22 0,0-21 15,21 21-15,1-1 0,-22 1 16,21 0-16,-21 0 0,0 0 0,22 0 16,-22-1-16,0 22 0,0 0 15,0 0-15,1 0 16,-1 22-16,-21-1 0,21 0 15,-21 0-15,21 0 0,0 22 16,-21-22-16,21 21 0,1 0 0,-22 1 16,21-1-16,0 0 0,-21 1 0,21-1 15,0 0-15,0 1 0,1-1 16,-1 0-16,-21-20 0,21 20 0,0-21 16,0 0-16,0 0 0,-21 1 15,22-1-15,-1 0 0,0-21 16,0 0-16,0 0 15,0-21 1,1 0-16</inkml:trace>
  <inkml:trace contextRef="#ctx0" brushRef="#br0" timeOffset="79527.46">21294 9906 0,'0'0'16,"0"-21"-16,21-43 15,-21 43-15,21 0 0,-21 0 0,0 0 16,0 0-16,0-1 0,0 1 0,0 0 16,0 0-16,-21 21 15,0-21-15,-1 21 16,1 0-16,0 0 0,0 21 0,-21 0 15,20 0-15,-20 0 16,21 1-16,-21 20 0,-1 0 0,1 1 16,-22 20-16,22-21 0,-21 22 0,-1-1 15,1-20-15,-1 41 0,1-20 16,-22 21-16,0-22 0,1 22 0,-1-1 16,0-20-16,-21 21 0,22-1 15,-22-20-15,21 20 0,-21 1 0,1-21 16,20 20-16,-21-20 0,21-1 0,1 1 15,-1-1-15,22 1 0,-22-1 16,21-20-16,-20-1 0,20 0 0,1 1 16,-1-22-16,22 21 0,-22-21 15,22 22-15,0-22 0,-1 0 16,1 0-16,0 0 0,-1-21 0,22 21 16,-21 1-16,0-22 0,20 0 0,1 21 15,-21-21-15,21 0 16,0 0-16,21-21 15,0-1-15,21 1 0,0-21 16,0 21-16,0-22 0,22 1 16,-22 0-16</inkml:trace>
  <inkml:trace contextRef="#ctx0" brushRef="#br0" timeOffset="80289.53">21167 9589 0,'0'0'0,"0"-22"15,-22 22 17,1 0-32,0 0 0,0 0 15,-64 22-15,43-1 16,0-21-16,-22 21 0,22 0 0,-22 21 16,22-20-16,-22-1 0,22 0 15,21 0-15,-21-21 0,20 21 0,1 0 16,21 1-16,21-22 31,1 0-31,20 0 0,0 0 0,1-22 16,-1 22-16,21-21 0,-20 0 15,20 0-15,-20 0 0,20 0 0,-21-1 16,22 1-16,-22 0 0,1 0 0,-1 0 16,-21 0-16,21 21 15,-20-22-15,20 1 0,-21 21 0,0 0 16,-21-21-16,21 21 15,-21 21-15,0 0 0,0 1 16,0 20-16,0 0 0,0 1 0,-21-1 16,21 21-16,-21-20 0,21 20 15,-21-20-15,21 20 0,-21-21 0,21 1 16,0-1-16,0 0 0,0 1 16,0-1-16,0-21 0,0 22 0,0-22 15,0 0-15,0 0 0,0 0 0,0 0 16,0 1-1</inkml:trace>
  <inkml:trace contextRef="#ctx0" brushRef="#br0" timeOffset="81036.63">14774 12933 0,'0'0'0,"21"-21"0,-21 0 16,22-1-16,-22 1 15,0 0-15,0 0 0,0 0 16,0 0-16,0-1 15,-22 22-15,1 0 0,0 0 0,-21 0 16,21 0-16,-1 22 16,1-1-16,0 0 0,0 0 15,0 0-15,-22 22 0,22-1 0,0 0 16,0 1-16,0-1 0,0 21 16,21-20-16,0-1 0,0 0 0,0 1 15,0-1-15,0 0 0,0 1 16,0-22-16,21 21 0,0-21 0,0 1 15,0-1-15,0 0 0,22-21 0,-22 0 16,21 0-16,1 0 0,-1-21 16,0 0-16,1-1 0,-1 1 0</inkml:trace>
  <inkml:trace contextRef="#ctx0" brushRef="#br0" timeOffset="81563.6">15346 12827 0,'0'0'0,"0"-21"0,-21-21 0,-1 20 16,22 1-16,-21 0 0,0 21 0,0 0 16,0 0-1,0 0-15,21 21 0,-22 0 0,22 1 16,-21 20-16,21 0 0,0 1 0,0-1 16,0 0-16,0 22 0,-21-22 15,21 0-15,-21 1 0,21-1 0,0 0 16,-21-20-16,0 20 0,21 0 0,0-21 15,0 1-15,-22-1 16,22 0-16,-21 0 0,21 0 0,-21-21 31,21-21-15,0 0-16,0 0 0,0 0 16,0-1-16,0 1 0,21-21 15,0 21-15,1-22 0,-1 22 0,21-21 16,-21 21-16,22-22 0,-1 22 15,-21 0-15,21 0 0,1 0 0,-1 0 16,0 21-16,1 0 0,-22 0 0,21 0 16,-21 21-16,1 0 0,-1 0 15,0 21-15,-21-20 0,0-1 16,0 21-16,0-21 0,0 0 0,0 22 16,0-22-16,0 0 0,0 0 15,-21 22-15,21-22 0,-21-21 0,21 21 16,0 0-16,-22-21 0,22 21 0,0-42 62,0 0-62,0 0 16,22 0-16,-1 21 0</inkml:trace>
  <inkml:trace contextRef="#ctx0" brushRef="#br0" timeOffset="81800.46">15875 13060 0,'0'0'0,"0"21"31,0 0-31,0 0 0,0 1 16,0-1-16,0 0 0,0 0 0,0 0 15,0 22-15,-21-22 16,21 0-16,0 0 0,-21 0 0,21 0 0,0 1 15,0-1-15,0 0 16,0-42 15</inkml:trace>
  <inkml:trace contextRef="#ctx0" brushRef="#br0" timeOffset="82180.25">16087 12637 0,'0'0'0,"-64"21"15,43 0 1,21 0-16,-21 0 0,0 0 16,-1 1-16,22-1 0,-21 0 0,21 0 15,0 0-15,0 0 16,21-21-1,1 0-15,-1 0 0,0 0 16,0-21-16,0 0 0,0 0 16,1 0-16,-22 0 0,0-1 0,21 1 15,-21 0-15,0 0 0,0-21 16,0 20-16,0 1 0,-21 0 0,-1 21 16,1-21-16,0 21 0,0 0 0,0 0 15,0 0-15,-1 0 16,1 21-16,0-21 0,0 21 0,0 0 15,0 1-15,21 20 0,0-21 0,-22 0 16,22 22-16,0-22 0,0 0 16,0 21-16,0-21 0,0 1 0,0-1 15,22-21-15,-1 21 0,0-21 16</inkml:trace>
  <inkml:trace contextRef="#ctx0" brushRef="#br0" timeOffset="82460.59">16531 12594 0,'0'0'0,"0"-21"15,-21 21 1,0 21 0,21 0-16,0 22 15,-21-22-15,21 21 0,-22 1 0,22-22 16,-21 21-16,21 22 0,-21-22 15,0 0-15,21 1 0,-21-1 0,21 0 16,-21-21-16,-1 22 0,22-22 0,-21 21 16,21-21-16,0 1 15,0-1-15,0 0 0,-21 0 0,21 0 16,21-21 15</inkml:trace>
  <inkml:trace contextRef="#ctx0" brushRef="#br0" timeOffset="83052.03">17060 13166 0,'0'0'0,"0"-43"15,0 22 1,-21 0-16,0 0 0,21 0 15,-21 0-15,0 21 0,-1-22 0,1 22 16,0 0-16,-21 0 0,21 0 16,-1 0-16,-20 22 0,21-22 0,0 21 15,-22 0-15,22 21 0,-21-21 16,21 22-16,0-22 0,-1 21 0,1-21 16,0 22-16,0-22 0,21 0 0,0 21 15,0-20-15,0-1 0,0 0 16,21-21-16,0 21 0,0-21 0,1 0 15,20 0-15,-21 0 0,21 0 16,-20 0-16,20 0 0,0 0 16,-21-21-16,22 0 0,-22 0 0,21-1 15,-21 1-15,1 0 0,20-21 0,-21-1 16,0 1-16,0 0 0,1-1 16,-1-20-16,0-1 0,0 1 0,0-1 15,0 1-15,-21 21 0,0-22 16,0 22-16,0-22 0,0 43 0,0-21 15,0-1-15,0 22 0,0 0 16,-21 21-16,0 21 16,21 0-16,-21 1 0,0-1 0,21 21 15,0 22-15,0-22 0,0 21 16,0 1-16,0-1 0,0 1 16,0-1-16,0-20 0,0 20 0,0-20 15,0-1-15,0 0 0,0 1 0,21-22 16,0 0-16,0 0 0,0 0 15,1 0-15,20-21 0,-21 0 0,21 0 16,1 0-16,-1 0 0,0 0 16,1 0-16,-1-21 0,-21 0 0,22-21 15,-1 21-15,21-1 0,-20-20 0</inkml:trace>
  <inkml:trace contextRef="#ctx0" brushRef="#br0" timeOffset="83888.5">11197 8594 0,'0'0'0,"0"-21"16,0-1-16,0 1 0,0 0 15,0 0-15,0 0 0,0 0 0,0-1 16,0 1-16,0 0 0,0 0 16,0 0-16,-21 21 15,21 21 1,-21 21-16,21-21 15,-21 22-15,21-1 0,-22 0 16,22 1-16,0 20 0,0 1 0,0-22 16,0 22-16,0-1 0,0-21 15,-21 22-15,21-22 0,-21 1 0,21-1 16,-21 0-16,21-21 0,0 1 0,0 20 16,0-21-16,-21 0 15,0-21 1,21-21-1,0 0-15,0 0 0,0 0 16,0-22-16</inkml:trace>
  <inkml:trace contextRef="#ctx0" brushRef="#br0" timeOffset="84208.32">10943 8530 0,'0'0'0,"0"-21"0,0 0 0,-21 0 16,0 0-16,21-1 0,0 1 15,0 0-15,21 0 16,0 0-16,0 21 0,0-21 16,22-1-16,-22 22 0,21-21 0,1 21 15,-1 0-15,0-21 0,1 21 0,-1 0 16,0 0-16,-21 0 0,22 21 16,-22 0-16,0 1 0,-21-1 0,0 21 15,0-21-15,0 22 0,0-22 16,0 21-16,-21-21 0,-21 22 15,20-22-15,-20 21 0,21-21 0,-21 22 16,-1-22-16,1 21 0,21-21 16,-22 0-16,22 1 0,0-1 0,0 0 15,0 0-15,0 0 0,42-21 32</inkml:trace>
  <inkml:trace contextRef="#ctx0" brushRef="#br0" timeOffset="84696.43">11578 8890 0,'0'0'0,"0"-21"0,0 0 15,0 0-15,0-1 16,0 1-16,0 0 15,-21 21 1,0 0-16,0 0 0,-1 0 0,1 21 16,0 0-16,0 1 15,0-1-15,0 0 0,-1 0 16,22 21-16,-21-20 0,0 20 0,21 0 16,-21-21-16,21 22 0,0-22 0,0 0 15,0 0-15,0 0 0,0 1 16,0-1-16,21-21 15,0 0-15,0 0 0,1 0 16,-1-21-16,0-1 16,0 1-16,0 0 0,0 0 0,1 0 15,-1 0-15,-21-1 0,21 1 0,0 0 16,-21 0-16,0 0 0,0 0 16,0-1-16,21 1 0,-21 0 15,0 42 1,0 0-1,0 1-15,0-1 0,0 0 0,0 0 16,0 0-16,0 22 0,0-22 0,0 0 16,0 0-16,0 0 0,0 0 15,0 1-15,0-1 0,21-21 32</inkml:trace>
  <inkml:trace contextRef="#ctx0" brushRef="#br0" timeOffset="85096.2">11811 8975 0,'0'0'0,"0"-21"0,-21 21 16,21-22-1,0 1-15,21 21 16,0 0-1,0 0-15,0 0 0,1 21 16,-1 1-16,0-1 16,-21 0-16,0 0 0,0 0 0,0 0 15,0 1-15,0-1 0,0 0 16,0 0-16,0 0 0,0 0 0,-21-21 16,21 22-16,-21-22 0,-1 0 15,22-22 16,0 1-15,0 0-16,0 0 0,0 0 0,22 0 16,-22-1-16,21 1 0,-21-21 15,21 21-15,0 0 0,0-1 0,-21 1 16,21 0-16,1 0 0,-1 0 16,-21 0-1,21 21-15</inkml:trace>
  <inkml:trace contextRef="#ctx0" brushRef="#br0" timeOffset="85440">12107 9144 0,'21'0'15,"1"0"1,-1-21-1,0 0-15,0 0 0,-21-1 16,21 1-16,0 21 0,-21-21 16,22 0-16,-22 0 0,0 0 0,0-1 15,0 1-15,-22 21 16,1 0 0,0 0-16,0 21 0,-21 1 0,20-1 15,1 0-15,0 0 0,21 0 0,-21 22 16,0-22-16,21 0 0,-21 21 15,21-21-15,0 1 0,0-1 0,0 0 16,0 0-16,21-21 16,0 0-16,0 0 15,0 0-15,0 0 0,1 0 0,-1 0 16,0 0-16,0-21 0,0 21 0</inkml:trace>
  <inkml:trace contextRef="#ctx0" brushRef="#br0" timeOffset="85889.25">12488 8932 0,'-21'0'15,"0"0"1,21 22-16,0-1 16,0 0-16,0 0 0,-21-21 15,21 21-15,0 0 0,0 1 0,0-1 16,-21 0-16,21 0 15,0 0-15,0 0 0,-22-21 16,22-21 31,0 0-47,0 0 16,0 0-16,22 0 0,-1-1 15,-21 1-15,21 0 0,-21 0 0,21 0 16,0 0-16,0-1 0,1 22 15,-22-21-15,21 0 0,0 21 16,0 0-16,0 0 0,0 0 16,1 21-16,-22 0 0,0 1 15,0-1-15,21 0 0,-21 0 0,0 0 16,0 0-16,0 1 0,0 20 0,0-21 16,-21 0-16,21 0 15,0 1-15,-22-1 16,22-42 15,0-1-31</inkml:trace>
  <inkml:trace contextRef="#ctx0" brushRef="#br0" timeOffset="86156.1">12912 8594 0,'-22'21'16,"1"0"0,21 0-16,0 22 0,0-22 15,0 21-15,-21 0 0,21 1 0,0-22 16,0 21-16,0 1 0,-21-1 0,21-21 16,-21 0-16,21 22 15,0-22-15,0 0 0,0 0 0,0 0 16,0 0-16,21-21 31,-21-21-31,21 0 16,-21 0-16</inkml:trace>
  <inkml:trace contextRef="#ctx0" brushRef="#br0" timeOffset="86343.99">12742 8911 0,'0'0'0,"21"0"47,1 0-47,-1 0 16,0 0-16,0 0 0,0-21 0,64 0 16,-64 0-1,21 21-15,-20-21 0</inkml:trace>
  <inkml:trace contextRef="#ctx0" brushRef="#br0" timeOffset="86856.22">13377 8911 0,'-21'-21'16,"21"0"-1,0 0-15,0 0 0,0-1 16,0 1-16,0 0 0,0 0 16,0 0-16,0 42 47,0 0-47,0 0 0,0 0 15,0 1-15,0 20 0,0-21 0,0 21 16,0-20-16,0-1 0,0 21 15,0-21-15,0 0 0,0 22 0,0-22 16,0 0-16,0 0 0,-21 0 0,21 1 16,0-1-16,-21-21 15,21 21-15,-21-21 0,-1 0 16,22 21-16,-21-21 0,0 0 0,0 0 16,0 0-16,0 0 0,-1 0 15,1 0-15,-21 0 0,21 0 16,0 0-16,-1 0 0,44 0 47,-1 0-47,0 0 0,21 0 15,-21 0-15,22 0 0,-1 0 0,-21 0 16,22 0-16,-22 0 0,21 0 16,-21 0-16,0 0 0,22 0 0,-22 0 15,0 0-15,0 0 0,0 0 16,-21-21-16</inkml:trace>
  <inkml:trace contextRef="#ctx0" brushRef="#br0" timeOffset="87676.16">15811 8192 0,'0'0'0,"0"-22"15,0 1-15,0 42 32,0 1-32,0-1 15,0 21-15,0 0 0,-21 1 0,21-1 16,-21 22-16,21-22 16,0 21-16,0 1 0,-21-22 0,21 22 0,-21-1 15,21-20-15,0-1 0,0 21 16,-21-20-16,21-22 0,0 21 15,0-21-15,0 1 0,0-1 0,0 0 16,0-42 15,0 0-31,0-1 0,21 1 0</inkml:trace>
  <inkml:trace contextRef="#ctx0" brushRef="#br0" timeOffset="87999.97">15684 8382 0,'0'0'0,"0"-21"0,0-21 16,0 20-16,0 1 15,0 0-15,0 0 0,22 0 16,-1 0-16,0-1 0,21 22 16,-21-21-16,22 0 0,-1 0 0,0 21 15,1 0-15,-1 0 0,-21 0 0,22 21 16,-1 0-16,-21 0 0,0 22 15,-21-22-15,0 21 0,0 1 0,0-22 16,0 21-16,-21 0 0,0 1 16,-21-22-16,20 21 0,-20 1 15,21-22-15,-21 0 0,-1 21 0,22-21 16,-21 1-16,21-1 0,-1 0 16,1 0-16,0 0 0,21 0 0,0 1 15,21-22 16</inkml:trace>
  <inkml:trace contextRef="#ctx0" brushRef="#br0" timeOffset="89656.08">16256 8911 0,'0'0'0,"21"0"0,0 0 0,0-21 15,1 0-15,-22 0 16,21 21-16,-21-21 0,21-1 0,-21 1 16,0 0-16,0 0 15,0 0-15,0 0 0,0-1 0,-21 22 16,0 0-16,-1 0 0,1 0 0,0 0 16,0 0-16,-21 0 0,20 22 15,1-1-15,0 0 0,-21 21 0,21 1 16,-1-1-16,22 0 0,-21 1 15,0-22-15,0 21 0,21 0 16,0-20-16,0 20 0,0-21 0,0 0 16,0 0-16,0 1 15,21-22-15,0 0 0,0 0 16,1 0-16,-1 0 0,0-22 0,0 1 16,21 21-16,-20-21 0,20 0 15,-21-21-15,0 20 0,0 1 0,1 0 16,-1-21-16,0 21 0,0-22 0,-21 22 15,21 0-15,-21 0 0,0 0 16,0-1-16,0 1 0,0 42 47,0 1-47,0-1 0,0 0 16,0 0-16,0 21 0,0-20 15,0-1-15,0 21 0,0-21 0,0 0 16,0 1-16,0-1 0,0 0 15,0 0-15,0 0 0,0 0 16,21-21-16,1 0 0,-1 0 0,0 0 16,0 0-16,0 0 0,0 0 15,1 0-15,-1-21 0,21 0 0,-21 21 16,0-21-16,1 0 0,-1 0 0,0-1 16,-21-20-16,21 21 15,-21 0-15,21-22 0,-21 22 0,0 0 16,0-21-16,0 21 0,0-1 0,0 1 15,-21 21 1,0 0-16,0 21 16,21 1-16,-21-1 0,21 0 15,0 0-15,0 0 0,0 0 0,0 1 16,0-1-16,0 0 0,21 0 0,0 0 16,-21 0-16,21 1 0,-21-1 15,21 0-15,-21 0 0,21 0 16,1-21-16,-1 21 0,0-21 15,0 0-15,0 0 16,0 0-16,1 0 0,-1 0 16,0 0-16,0 0 0,0-21 15,0 0-15,1 21 0,-22-21 0,21 0 16,0 0-16,0-1 0,0 1 0,-21-21 16,0 21-16,21 0 0,-21-1 15,0-20-15,0 21 0,0 0 0,0 0 16,0-1-16,-21 22 15,0 0 1,0 22-16,0-1 0,0 0 0,-1 0 16,1 0-16,0 22 0,21-22 15,0 21-15,0-21 0,-21 0 16,21 1-16,0 20 0,0-21 0,0 0 16,21 0-16,0-21 15,0 0-15,1 22 0,-1-22 0,0 0 16,21 0-16,-21 0 0,1 0 0,20-22 15,-21 1-15,21 21 0,-20-21 16,20 0-16,-21 0 0,0 0 0,0-1 16,1 1-16,-22 0 0,0 0 0,21 0 15,-21 0-15,0-1 0,0 1 16,0 0-16,-21 42 31,21 0-31,0 1 16,-22 20-16,22-21 0,-21 0 15,21 0-15,0 1 0,0-1 16,-21 0-16,21 0 0,0 0 16,21-42 15,-21 0-15,21 0-16,1 0 15,-22-1 1,0 44 15,21-1-15,-21 0-16,0 0 15,21-21-15,-21 21 16,21-21 0,0 0-16,0 0 0,1 0 15,-1-21-15,0 21 16,-21-21-16,21 0 0,0 0 0,0 21 15,-21-43-15,22 22 0,-1 0 0,-21-21 16,21 20-16,0-20 0,-21 0 16,21-1-16,0-20 0,1 21 0,-1-1 15,-21 1-15,21 0 0,0-1 16,0 1-16,-21 21 0,0-22 16,21 22-16,-21 0 0,0 0 0,22 21 15,-44 21 1,1 0-16,21 0 15,-21 22-15,0-22 0,0 21 0,0 1 16,21-1-16,-22 0 0,1 1 16,0 20-16,21-21 0,-21 1 0,21-1 15,-21 0-15,0 1 0,21-1 0,0-21 16,0 22-16,0-22 0,0 0 16,0 0-16,0 0 0,0 0 0,0 1 15,21-22-15,0 0 16,0 0-16,0 0 15,0 0-15,1 0 0,-22-22 16,21 1-16,0 0 0,-21 0 16,0 0-16,21 0 0</inkml:trace>
  <inkml:trace contextRef="#ctx0" brushRef="#br0" timeOffset="89859.96">17780 8827 0,'0'0'0,"-21"0"16,0 0 0,42-22 15,0 22-31,0 0 0,0 0 16,0-21-16,1 21 0,-1-21 15,0 21-15,0 0 0,0-21 0,0 21 16,1 0-16,20-21 0</inkml:trace>
  <inkml:trace contextRef="#ctx0" brushRef="#br0" timeOffset="90251.74">18161 8784 0,'-21'0'16,"42"0"15,0 0-31,0 0 16,0 0-1,1 0-15,-22 21 0,0 1 0,0-1 16,0 0-16,0 0 16,0 0-16,-22 0 0,1 1 15,0-1-15,0 0 0,0 0 0,0 0 16,-1 0-16,1 1 0,-21-1 0,21-21 15,0 21-15,21 0 0,-22-21 16,1 21-16,0 0 0,42-21 31,0 0-15,1 0-16,-1 0 0,0 0 0,0 0 16,21 0-16,-20-21 0,-1 21 15,0 0-15,0 0 0,0-21 0,0 21 16,1 0-16,-1-21 0,0 21 15,0-21-15,0 21 0,0-21 0</inkml:trace>
  <inkml:trace contextRef="#ctx0" brushRef="#br0" timeOffset="90875.67">20828 8065 0,'0'0'0,"0"-22"15,-21 22-15,0 22 16,21-1-16,-22 0 15,22 21-15,0 1 0,-21-1 16,0 21-16,21-20 0,-21 20 0,0 1 16,0-22-16,-1 22 0,1-1 0,0-21 15,0 22-15,0-22 0,0 1 16,21-1-16,0 0 0,0-21 0,-22 1 16,22-1-16,0 0 0,0 0 0,22-21 31,-22-21-31,0 0 15,21 0-15,-21-1 0</inkml:trace>
  <inkml:trace contextRef="#ctx0" brushRef="#br0" timeOffset="91204.54">20489 8424 0,'0'0'0,"-21"-21"0,0 0 0,0 0 15,21-21-15,0 20 0,0 1 0,0 0 16,0 0-16,0 0 0,21-22 15,21 22-15,-21 0 0,22 0 0,-1-21 16,22 20-16,-22 1 0,21 0 16,-20 0-16,20 21 0,1 0 15,-22 0-15,0 0 0,1 0 0,-22 21 16,0 21-16,0-20 0,-21 20 0,0 0 16,0 1-16,0-1 15,-21 0-15,0 22 0,-21-22 0,20-21 16,-20 22-16,0-1 0,-1-21 0,1 21 15,0-20-15,-1-1 0,22 0 16,-21 0-16,21 0 0,0-21 0,-1 21 16,22 1-1,22-22 1,-1 0-16,0 0 0,0 0 16,0 0-16</inkml:trace>
  <inkml:trace contextRef="#ctx0" brushRef="#br0" timeOffset="91805.48">21188 8805 0,'0'0'0,"42"0"15,-21 0 1,-21-21-16,21 21 0,1-21 16,-22 0-16,0 0 15,0 0-15,0-1 0,0 1 16,0 0-16,0 0 15,-22 21-15,1 0 16,0 0-16,0 0 0,0 0 16,0 21-16,-1 0 0,1 0 15,0 1-15,0-1 0,21 21 16,-21-21-16,21 22 0,-21-22 0,21 21 16,0-21-16,0 0 0,0 1 15,0-1-15,0 0 0,0 0 0,21-21 16,0 0-1,0 0-15,0 0 0,0 0 16,1-21-16,-1 21 0,0-21 0,-21 0 16,21-1-16,0 1 15,-21 0-15,21-21 0,-21 21 0,0-1 0,0-20 16,22 21-16,-22 0 0,0 0 16,0-1-1,0 44 1,0-1-16,0 0 0,0 0 15,0 0-15,0 0 0,0 22 0,0-22 16,0 0-16,0 0 0,0 22 0,0-22 16,0 0-16,0 0 15,21 0-15,0-21 0,0 0 16,0 0-16,0 0 16,1 0-16,-1 0 0,0 0 0,0-21 15,0 21-15,22-21 0,-22 0 16,0 0-16,0-1 0,0 1 0,22 0 15,-22-21-15,-21 21 0,21-1 16,-21 1-16,21 0 0,-21 0 0,0 0 16,0 0-16,-21-1 15</inkml:trace>
  <inkml:trace contextRef="#ctx0" brushRef="#br0" timeOffset="92822.57">21759 8932 0,'0'22'15,"21"-1"-15,-21 0 0,0 0 0,0 0 16,22-21-16,-22 21 16,21-21-16,0 0 0,-21 22 0,21-22 15,0 0-15,0 0 0,1 0 16,-1 0-16,0 0 0,0 0 16,0-22-16,0 22 0,1-21 0,-1 0 15,0 0-15,0 21 0,0-21 16,-21-22-16,21 22 0,-21 0 0,22 0 15,-22-21-15,0 20 0,0 1 16,0 0-16,0 0 0,0 0 0,0 0 16,-22 21-16,1 0 0,0 0 15,0 0-15,0 21 0,0 0 16,-1 0-16,1 0 0,0 22 0,21-22 16,0 21-16,-21-21 0,21 0 15,0 1-15,0 20 0,0-21 16,0 0-16,21 0 0,0 1 15,0-22-15,1 0 0,-1 0 16,0 0-16,0 0 0,0 0 0,22 0 16,-22 0-16,0-22 0,0 22 0,0-21 15,22 0-15,-22 0 0,0 21 16,0-21-16,-21 0 0,21-1 0,-21 1 16,21 0-16,-21 0 0,0 0 0,-21 21 46,21 21-46,-21 0 16,0 0-16,21 0 0,0 1 0,0-1 16,-21 0-16,21 0 0,-21-21 15,21 21-15,21-21 47,0-21-47,-21 0 0,21 0 16,0 0-16,0-1 0,-21 1 15,22 0-15,-22 0 0,0 0 16,21 21-16,0-21 0,0 21 16,-21 21-1,0 0 1,0 0-16,0 0 0,0 0 16,0 1-16,0 41 15,0-42-15,0 0 16,21-21-1,0 0-15,1 0 0,-1 0 16,0-21-16,0 0 16,0 21-16,-21-21 0,21 0 0,1 0 0,-1-1 15,0 1-15,-21-21 0,21 21 16,-21-22-16,21 1 0,-21 21 0,0-21 16,21-1-16,1 1 0,-22 0 0,21-1 15,-21 1-15,0 21 16,21 0-16,-21-22 0,0 22 15,0 42 1,0 22-16,-21-22 16,21 0-16,-21 21 0,-1-21 0,1 22 15,21-1-15,-21 0 0,21 1 16,-21-1-16,21-21 0,-21 22 0,21-1 16,0-21-16,0 21 0,0-20 0,0-1 15,0 0-15,0 0 0,0 0 16,21-21-1,0 0 1,0 0-16,0 0 0,1 0 16,-1 0-16,-21-21 0,21 21 0,-21-21 15,21 0-15,0 21 0,-21-21 16,0-1-16,0 1 0,21 0 0</inkml:trace>
  <inkml:trace contextRef="#ctx0" brushRef="#br0" timeOffset="93054.44">22712 8678 0,'0'0'0,"-21"0"0,-22 0 16,22 0-16,0 0 15,0 0-15,42 0 32,0-21-17,0 21-15,0 0 0,22 0 0,-22 0 16,0 0-16,21 0 0,-20 0 15,-1-21-15,21 21 0,-21 0 0,0 0 16,1 0-16,-1 0 0,0 0 0,0 0 16,21 0-16,-20 0 15,-1 0-15</inkml:trace>
  <inkml:trace contextRef="#ctx0" brushRef="#br0" timeOffset="93553.18">23177 8678 0,'0'0'0,"0"22"16,22-22 15,-1 0-31,0 0 16,0 0-16,0 0 16,0 0-16,-21 21 15,0 0 1,0 0-16,0 0 0,0 0 15,-21 1-15,0-1 16,0 0-16,-21 0 0,20 0 16,1-21-16,0 21 0,0-21 15,0 22-15,0-22 16,42-22 15,0 22-31,0 0 0,0 0 16,-21-21-16,21 21 0,1 0 0,-1 0 15,0 0-15,0 0 0,0 21 16,-21 1 0,21-1-16,-21 0 15,0 0-15,0 0 16,-21-21-16,0 21 0,0 1 0,0-22 16,0 0-16,-1 21 0,1-21 15,-21 0-15,21 0 0,0 0 0,-1 21 16,1-21-16,0 0 0,0 0 0,0 0 15,21-21 17,21 0-1</inkml:trace>
  <inkml:trace contextRef="#ctx0" brushRef="#br0" timeOffset="93825.01">24236 9144 0,'-21'0'16,"-1"0"-1,1 0 1,42 0 31,1 0-31</inkml:trace>
  <inkml:trace contextRef="#ctx0" brushRef="#br0" timeOffset="94011.9">24532 9208 0,'-21'0'16,"42"0"46,0 0-46</inkml:trace>
  <inkml:trace contextRef="#ctx0" brushRef="#br0" timeOffset="94204.8">24955 9250 0,'0'21'0,"-21"-21"31,0 0-31</inkml:trace>
  <inkml:trace contextRef="#ctx0" brushRef="#br0" timeOffset="94380.69">25167 9313 0,'-21'0'16,"0"0"15,0 0-15,-1 0-1</inkml:trace>
  <inkml:trace contextRef="#ctx0" brushRef="#br1" timeOffset="163420.15">13229 6795 0,'0'0'0,"21"0"0,0 0 15,1-22-15,-1 22 16,0 0 0,-21-21-16,21 21 0,0 0 31,-21-21-31,21 21 0,1 0 31,-22-21-15,0 0-1</inkml:trace>
  <inkml:trace contextRef="#ctx0" brushRef="#br1" timeOffset="163867.9">12425 7451 0,'0'0'0,"-21"21"15,21 0-15,-22-21 16,44-21 46,-1 0-62,0 0 16,0 21-16,-21-22 0,21 22 0,0-21 16,-21 0-16,22 0 0,-1 21 0,0-21 15,-21 0-15,21-1 0,0 1 16,0 0-16,1-21 0,-1 21 15,0-1-15</inkml:trace>
  <inkml:trace contextRef="#ctx0" brushRef="#br1" timeOffset="164191.71">13335 6879 0,'21'0'15,"-21"-21"1,21 21 0,0-21-1,1 21-15,-22-21 16,21 21-1,0 0-15,-21-21 0,21 21 16,-21-22 0,21 22-16,-21-21 15,21 21-15,-21-21 16,22 0-16</inkml:trace>
  <inkml:trace contextRef="#ctx0" brushRef="#br1" timeOffset="164819.85">14012 6117 0,'0'0'0,"-21"0"0,0 21 16,42-42 31,-21 0-32,21 21-15,0 0 0,1-21 0,-1 21 16,0 0-16,0-21 0,0 21 16,0-21-16,1 21 0,-22-22 15,21 22-15,0-21 0,0 21 0,0-42 16,0 42-16,1-21 16</inkml:trace>
  <inkml:trace contextRef="#ctx0" brushRef="#br1" timeOffset="165116.32">14711 5567 0,'0'0'0,"21"-21"16,0 21-16,-21-21 15,0-1-15,21 22 0,0-21 0,1 21 16,-22-21-16,21 21 0,0-21 0,0 21 15,0-21-15,0 21 0,1-21 16,-1 21-16,0-22 0,0 22 16,0 0-16,0-21 0,1 0 15,-1 21-15,0-21 0,0 21 16,-21-21-16,21 0 16,0 21-16,-21-22 15,0 1-15,22 21 0,-1-21 16,0 0-16,0-21 0,0 20 0,0 1 15</inkml:trace>
  <inkml:trace contextRef="#ctx0" brushRef="#br1" timeOffset="165396.7">15833 4741 0,'0'0'0,"21"0"0,0-21 16,0 21-16,0-21 0,0 0 15,1 21-15,-1-21 16,0 21-16,0-21 16,0 21-16,0 0 0,-21-22 15,22 22 1,-1-21-16,0 21 16,0-21-16,0 21 15,0 0-15,-21-21 16,22 21-16,-22-21 15,0 0-15,21 21 16,0-22-16</inkml:trace>
  <inkml:trace contextRef="#ctx0" brushRef="#br1" timeOffset="165684.53">16679 4276 0,'0'0'0,"21"0"0,22-21 16,-43-1-16,21 22 16,0-21-16,0 0 0,0 21 15,-21-21-15,0 0 16,22 21-16,-22-21 31,0-1-15,21 22-16,-21-21 0,0 0 15,21 21 1,0-21 0,0 0-1,0 0-15,1 21 0,-22-22 16,42 22-16</inkml:trace>
  <inkml:trace contextRef="#ctx0" brushRef="#br1" timeOffset="165905.79">17611 3874 0,'0'0'16,"21"0"-16,0-22 0,0 22 0,0 0 15,0 0-15,-21-21 16,0 0 0,0 0-1,0 0 16,0 0 1</inkml:trace>
  <inkml:trace contextRef="#ctx0" brushRef="#br1" timeOffset="166597.41">18203 3641 0,'0'0'0,"-21"0"16,0 0 0,21-21-16,-21 21 15,21 21 48,21-21-63,0 21 15,0 0-15,0 0 16,1-21-16,-1 21 16,0-21-16,0 22 0,0-22 15,0 21-15,1-21 16,-22 21-16,21-21 0,0 21 16,-21 0-1,21 0-15,0-21 0</inkml:trace>
  <inkml:trace contextRef="#ctx0" brushRef="#br1" timeOffset="166832.28">18669 4085 0,'0'0'0,"21"21"0,-21 1 15,21-1-15,0-21 0,-21 21 0,0 0 16,22 0-16,-1-21 0,-21 21 16,21 1-16,-21-1 0,21 0 15,-21 0 1,21 0-16,-21 0 15,0 1 1,0-1-16,0 0 16,21-21-16,-21 21 0,22-21 15,-22 21-15,21 0 16,0-21-16,0 22 16,0-22-16,0 0 0</inkml:trace>
  <inkml:trace contextRef="#ctx0" brushRef="#br1" timeOffset="167072.29">19198 4657 0,'0'0'0,"42"21"16,-42 0-16,22 0 16,-1 0-16,-21 1 15,0-1-15,21-21 0,-21 21 16,21-21-16,-21 21 0,21-21 15,-21 21-15,21 0 16,-21 1-16,22-22 0,-1 21 16,0-21-16,-21 21 0,21-21 15,-21 21-15,21-21 0,0 21 16,1 0-16,-1 1 16</inkml:trace>
  <inkml:trace contextRef="#ctx0" brushRef="#br1" timeOffset="167535.43">19833 5249 0,'0'0'0,"21"22"0,-21-1 15,21 0 1,1-21-16,-22 21 0,21 0 16,0 0-1,0-21-15,-21 22 16,21-1-1,0-21-15,-21 21 16,0 0-16,22-21 0,-22 21 16,21-21-16,0 21 0,-21 1 15,21-22-15,0 21 0,0 0 16,-21 0-16,22 0 16,-1 0-16,-21 1 0,21-22 15,-21 21-15,0 0 0,21 0 16,0 0-16,-21 0 15,0 1-15,21-22 16,-21 21-16,22 0 0,-22 0 16,21-21-1,-21 21-15,21-21 0,-21 21 0,0 1 16,21-22-16,0 21 16,0-21-16,-21 21 0,22 0 15,-1-21-15,-21 21 0,21-21 16,0 0-16,-21 21 0,21-21 15,0 22-15,1-1 0,-22 0 16,21-21-16,0 21 16</inkml:trace>
  <inkml:trace contextRef="#ctx0" brushRef="#br1" timeOffset="167784.29">20680 6181 0,'0'0'15,"0"21"-15,21-21 16,0 0-16,-21 21 0,0 0 31,0 0-15,0 1-1,0-1 1,0 0 0,21-21-16,-21 21 15,21-21-15,-21 21 0,22 0 16,-1 1-16,-21-1 15,0 0-15,21-21 16,-21 21-16,0 0 0,21-21 16,-21 21-16</inkml:trace>
  <inkml:trace contextRef="#ctx0" brushRef="#br1" timeOffset="167996.69">20870 6646 0,'0'0'0,"21"0"0,-21 22 16,0-1-1,0 0 1,0 0 0,0 0-1,0 0 1,0 1-16,0-1 16,0 0-1,22-21 16,-22 21-31</inkml:trace>
  <inkml:trace contextRef="#ctx0" brushRef="#br1" timeOffset="168520.38">21018 6922 0,'0'0'0,"0"21"15,-21 0 1,21 0 0,-21-21-16,21 21 15,0 0 1,0 1 0,0-1-16,0 0 15,21-21-15,0 21 16,1-21-16,-1 21 15,0 0-15,0-21 16,0 22-16,0-1 0,1-21 16,-1 21-16,0 0 0,0-21 15,0 21-15,0 0 0,1 1 0,-1-1 16,0-21-16,0 21 0,0 0 0,-21 0 16,21 0-16,1 1 0,-1-1 15,0 0-15,0 0 0,0 0 0,0 0 16,-21 1-16,22-1 0,-1-21 0,0 21 15,-21 0-15,21 0 0,0 0 16,-21 1-16,21-1 16,-21 0-16,22-21 15,-22 21-15,0 0 32,0-42 14,0 0-30</inkml:trace>
  <inkml:trace contextRef="#ctx0" brushRef="#br1" timeOffset="168677.28">21802 7705 0</inkml:trace>
  <inkml:trace contextRef="#ctx0" brushRef="#br1" timeOffset="168729.26">21759 7684 0,'0'0'16,"0"-22"-1,0 1-15,0 0 16</inkml:trace>
  <inkml:trace contextRef="#ctx0" brushRef="#br1" timeOffset="172817.28">16870 3069 0,'21'0'31,"0"0"-31,0-21 16,0 21-16,-21-21 0,22 0 15,-22 0-15,0-1 16,0 1-16,0 0 0,0 0 16,0 0-16,-22 0 15,1-1-15,0 22 0,0 0 0,0-21 16,0 21-16,-1 0 0,-20 0 16,21 0-16,-21 21 0,-1 1 0,22-1 15,-21 0-15,-1 0 0,22 0 16,-21 22-16,21-22 0,0 21 0,21-21 15,0 22-15,0-22 0,0 21 16,0-21-16,0 0 0,21 1 16,0-1-16,0 0 0,21-21 15,-20 0-15,20 0 0,-21 0 0,21 0 16,1 0-16,-22 0 0,21 0 16,1-21-16,-22 0 0,21 21 0,-21-22 15,22 1-15,-22-21 0,21 21 16,-21 0-16,0-22 0,1 1 0,-1 0 15,0-1-15,0 1 0,0 0 16,-21-22-16,0 1 0,21-1 0,-21 22 16,22-22-16,-22 22 15,0 0-15,0-1 0,0 1 0,0 21 16,0 0-16,0-1 0,-22 22 16,1 0-1,0 43-15,21-22 16,-21 21-16,21 1 0,-21-1 0,21 21 15,0-20-15,0-1 0,0 22 16,0-22-16,0 0 0,0 1 0,0-1 16,0 0-16,0 1 0,0-22 0,21 21 15,0-21-15,0 0 0,0 1 16,1-1-16,-1 0 0,0 0 16,0-21-16,21 0 0,-20 0 15,-1 0-15,0 0 0,21 0 0,-21 0 16,1-21-16,-1 0 0,0 21 15,0-21-15,0-1 0,0-20 0,-21 21 16,0 0-16,0 0 0,22-1 16,-22 1-16,0 0 0,0 0 15,0 42 1,-22 0 0,22 0-16,-21 1 15,21-1-15,0 0 0,0 0 0,0 0 16,0 0-16,0 1 15,0-1-15,21 0 0,1-21 16,-1 21-16,0 0 16,0-21-16,0 0 15,0 0-15,1 0 0,-1-21 16,0 0-16,-21 0 0</inkml:trace>
  <inkml:trace contextRef="#ctx0" brushRef="#br1" timeOffset="173161.21">17801 2540 0,'-21'0'0,"42"0"0,-63 21 16,42 0-16,-21-21 15,21 22-15,0-1 16,21-21-1,0 0 1,0 0-16,-21-21 16,0-1-16,0 1 15,21 21 1,-42 0 0,0 0-16,0 0 0,0 0 15,-1 0-15,22 21 16,-21-21-16,21 22 0,0-1 0,-21 0 15,21 0-15,0 0 16,0 0-16,21 1 0,0-1 0,1 0 16,-1 0-16</inkml:trace>
  <inkml:trace contextRef="#ctx0" brushRef="#br1" timeOffset="173704.56">18373 3027 0,'21'0'16,"-42"0"-16,63 0 0,-42-21 15,21 0-15,-21-1 16,0 1-16,0 0 16,0 0-16,-21 21 0,0-21 15,0 0-15,-1 21 0,1-22 0,0 22 16,0 0-16,0 0 0,0 0 15,-1 0-15,1 0 0,-21 0 0,21 22 16,0-1-16,-22 0 16,22 0-16,0 0 0,0 0 0,0 22 15,-1-22-15,1 21 0,21-21 0,0 22 16,0-22-16,0 0 0,0 21 16,0-20-16,21-1 0,1 0 15,-1-21-15,0 0 0,21 0 16,-21 0-16,22 0 0,-1 0 0,-21 0 15,22-21-15,-1 0 0,-21-1 16,21 1-16,-20 0 0,20 0 0,-21 0 16,0 0-16,-21-1 0,0 1 15,21-21-15,-21 21 0,0 0 0,0-1 16,0 1-16,0 0 0,0 0 16,0 0-16,-21 21 15,0 0-15,0 0 16,0 21-16,21 0 15,-21 0-15,21 0 0,-22 1 16,22 20-16,0-21 0,0 0 0,0 0 16,0 1-16,0-1 15,22 0-15,-1 0 0,0 0 0,0-21 0,21 0 16,-20 21-16,-1-21 0,21 0 16,-21 0-16,22 0 0</inkml:trace>
  <inkml:trace contextRef="#ctx0" brushRef="#br1" timeOffset="174387.53">18923 2836 0,'0'-21'0,"0"0"16,-21 21-16,21 21 16,-21 0-1,-1 1-15,22-1 0,0 0 16,0 0-16,0 0 0,0 0 0,0 1 15,0 20-15,0-21 0,0 0 16,0 0-16,0 1 0,0-1 16,0 0-16,0 0 15,0 0-15,0-42 47,0 0-47,0 0 16,0 0-16,0-1 0,0 1 0,0 0 15,0-21-15,0 21 0,0-1 16,0 1-16,0 0 0,22 0 0,-22 0 16,21 0-16,0-1 0,0 1 15,0 21-15,0 0 0,1-21 0,20 21 16,-21 0-16,0 0 0,0 0 16,1 21-16,-1 0 0,0 43 15,0-43 1,-21 0-16,0 22 0,0-22 0,0 0 15,0 0-15,0 0 0,0 0 16,0 1-16,0-1 0,0 0 0,0 0 16,0-42 15,0 0-15,0 0-16,0-1 0,0 1 0,0 0 15,0 0-15,21 0 0,-21 0 16,21-22-16,1 22 0,-1-21 0,0 21 15,0-1-15,0 1 0,0 0 16,1 0-16,-1 21 0,0 0 16,0 0-16,0 0 0,0 0 0,1 21 15,-22 0-15,0 0 0,21 1 16,-21 20-16,21-21 0,-21 0 0,0 0 16,0 22-16,0-22 0,0 0 15,0 0-15,0 0 0,-21 1 16,0-1-16</inkml:trace>
  <inkml:trace contextRef="#ctx0" brushRef="#br1" timeOffset="174849.27">19981 2836 0,'-42'-21'16,"21"21"-16,0 0 0,-1 0 16,1 21-16,0-21 15,21 22-15,-21-1 0,0 0 0,0 0 16,-1 0-16,22 0 0,-21 1 16,21-1-16,-21 21 0,21-21 15,0 0-15,0 1 0,0 20 16,0-21-16,0 0 0,0 0 15,21 1-15,0-22 0,1 0 16,-1 0-16,0 0 0,0 0 0,0 0 16,22 0-16,-22 0 0,0 0 15,0-22-15,0 1 0,0 0 0,1 0 16,-1 0-16,-21 0 0,0-1 0,0-20 16,0 21-16,0-21 0,0 20 15,0-20-15,0 0 0,0 21 0,-21-22 16,21 22-16,-22 0 0,1 0 15,0 21-15,0 0 0,0 0 16,0 0-16,-1 0 0,1 21 16,0 0-16,-21 0 0,21 0 0,-1 22 15,1-22-15,0 0 0,0 0 16,21 22-16,0-22 0,0 0 0,21 0 16,0 0-16,0-21 15,22 0-15,-22 0 0,21 0 0</inkml:trace>
  <inkml:trace contextRef="#ctx0" brushRef="#br1" timeOffset="175345.03">20362 2879 0,'-21'0'15,"42"0"-15,-63 0 0,21 0 0,0 21 16,21 0-16,-22 0 0,22 0 15,0 1-15,0-1 16,0 0-16,0 0 0,0 0 0,0 0 16,0 1-16,0-1 0,0 0 15,0 0-15,0 0 0,0 0 16,-21-21 15,21-21-15,0 0-1,0 0-15,0 0 0,0 0 16,0-1-16,0 1 0,0-21 0,0 21 16,0 0-16,21-22 0,1 22 0,-1 0 15,0 0-15,21 0 0,-21-1 16,22 1-16,-1 21 0,0 0 0,1 0 16,-1 0-16,-21 0 0,22 21 15,-22 1-15,0 20 0,0-21 16,-21 0-16,0 22 0,0-22 15,0 0-15,0 0 0,0 21 0,-21-20 16,21-1-16,-21 0 0,0 0 16,-1 0-16,22 0 0,-21-21 15,21 22-15,21-22 32,1 0-32,-1-22 0,0 1 0,0 21 15</inkml:trace>
  <inkml:trace contextRef="#ctx0" brushRef="#br1" timeOffset="175904.71">21294 2900 0,'0'0'0,"0"-21"0,0-43 16,-22 43-1,1 0-15,21 0 0,-21 0 16,21-1-16,-21 22 0,0 0 15,0 0-15,-1 0 16,1 22-16,21-1 0,-21 0 0,0 0 16,0 0-16,-22 22 0,43-22 15,-21 21-15,0-21 0,21 0 0,-21 1 16,21 20-16,0-21 0,0 0 16,0 0-16,0 1 15,21-22-15,0 0 0,0 21 0,1-21 16,-1 0-16,0 0 0,0 0 15,0 0-15,0 0 0,1 0 0,20-21 16,-21 21-16,0-22 0,22 1 16,-22 0-16,0 0 0,21-21 0,-21-1 15,1 1-15,20 0 0,-21-22 16,0 1-16,-21-1 0,21 1 0,1-1 16,-22 1-16,21-1 0,-21 22 15,0-1-15,0 1 0,0 0 0,0 21 16,0-1-16,0 1 0,-21 21 15,-1 0-15,1 0 0,0 0 16,0 21-16,-21 64 16,42-21-16,0-1 0,-22 1 15,22-1-15,0 22 0,0-22 0,0 1 16,0-1-16,0-20 0,0 20 16,22-21-16,-1-20 0,0 20 0,0-21 15,0 0-15,22 0 0,-22 1 16,21-1-16,0-21 0,1 21 0,20-21 15,-20 0-15,20 0 0,-21 0 16,22 0-16,-22 0 0,1-21 0,-22 0 16</inkml:trace>
  <inkml:trace contextRef="#ctx0" brushRef="#br1" timeOffset="176524.38">20214 3725 0,'0'0'0,"21"-42"15,-21 21 1,0 42 15,0 0-15,0 0-16,0 22 0,0-22 15,0 21-15,0 22 0,0-22 0,0 22 16,0-1-16,-21 1 0,0-1 16,21 1-16,-21-1 0,0 1 0,21-22 15,-22 0-15,22 1 0,-21-1 16,21-21-16,-21 0 0,21 0 16,0 1-16,0-1 0,0 0 0,0-42 46,21 0-46,-21-1 16,21-20-16,-21 21 0,0-21 0,0-1 16</inkml:trace>
  <inkml:trace contextRef="#ctx0" brushRef="#br1" timeOffset="176895.22">20024 3852 0,'0'0'0,"-22"0"0,1-21 16,-21 0-16,21 0 0,0 21 0,-1-21 15,22 0-15,0-1 16,0 1-16,0 0 16,22 21-16,-1-21 0,0 21 15,21-21-15,1 21 0,-1 0 0,0-21 16,1 21-16,20 0 0,-21 0 16,1 0-16,20 0 0,-20 0 0,-1 21 15,0-21-15,-21 21 0,1 0 16,-1 21-16,-21-20 0,0-1 15,0 21-15,0-21 0,-21 22 16,-1-22-16,-20 21 0,21 0 0,-21-20 16,-1-1-16,1 21 0,0-21 15,20 0-15,1 1 0,-21-1 0,42 0 16,-21-21-16,0 21 16,42-21 30,0 0-46,0 0 0,0 0 16</inkml:trace>
  <inkml:trace contextRef="#ctx0" brushRef="#br1" timeOffset="177352.51">20426 4339 0,'0'-21'47,"0"0"-47,0 0 0,0 0 16,21-1-16,0 22 15,0-21-15,0 0 0,1 21 0,-1 0 16,21-21-16,-21 21 0,0 0 16,1 0-16,20 0 0,-21 21 0,0-21 15,0 21-15,1 22 0,-1-22 16,0 0-16,0 0 0,-21 0 15,0 22-15,0-22 0,0 21 0,0-21 16,0 0-16,0 1 0,0-1 16,0 0-16,0 0 0,-21 0 0,0-21 15,0 21-15,-1-21 0,22-21 32,0 0-17,0 0-15,0 0 16,0 0-16,22-1 0,-1 1 15,-21 0-15,21-21 0,0 21 0,0-1 16,-21-20-16,21 21 0,1 0 16,-1 0-16,0-1 0,-21 1 0,21 0 15,0 21-15,0 0 16,1 0-16,-1 0 0,0 0 16,0 0-1,-21 21-15,21-21 0,-21 21 0,21-21 16</inkml:trace>
  <inkml:trace contextRef="#ctx0" brushRef="#br1" timeOffset="177828.24">21463 4297 0,'0'-21'0,"0"0"16,0-1-16,0 1 15,-21 21-15,21-21 16,-21 21-16,-1 0 15,1 0-15,0 21 0,0 0 16,0 1-16,0-1 0,21 0 16,-22 0-16,1 21 0,0-20 0,0 20 15,21-21-15,0 0 0,-21 22 16,21-22-16,0 0 0,0 0 0,0 0 16,0 0-16,0 1 0,21-22 15,0 0 1,0 0-16,0 0 0,22 0 0,-22 0 15,0 0-15,0 0 0,22 0 0,-22-22 16,0 22-16,0-21 0,0 0 16,0 0-16,1 0 0,-1 0 0,-21-1 15,21-20-15,-21 21 0,0-21 16,0 20-16,0-20 0,0 0 0,0-1 16,-21 22-16,0-21 0,-1 21 15,1 0-15,0-1 0,0 22 0,0 0 16,0 0-16,-1 0 0,1 0 15,0 22-15,0-1 16,21 0-16,0 0 0,-21 0 0,21 0 16,-21 1-16,21-1 0,0 0 15,0 0-15,0 0 0,21-21 16,0 0 0,0 0-16</inkml:trace>
  <inkml:trace contextRef="#ctx0" brushRef="#br1" timeOffset="178459.89">22034 3916 0,'0'0'16,"0"-42"-16,22 20 0,-22-20 0,0 21 0,0 0 15,0 0-15,0-1 0,21 1 16,-21 0-16,0 42 31,0 0-31,0 22 0,-21-22 16,21 21-16,-22 1 0,22-1 15,0 0-15,-21 22 0,21-22 0,-21 22 16,0-22-16,21 0 0,-21 22 16,21-22-16,0-21 0,-21 22 0,21-1 15,-22-21-15,22 0 16,0 0-16,0 1 0,0-1 0,0 0 15,0-42 32,0 0-31,0-1-16,0 1 0,0 0 0,0 0 16,22 0-16,-1 0 0,0-1 15,-21 1-15,21 0 0,21 0 0,-20 21 16,-1-21-16,0 0 0,21 21 15,-21 0-15,22 0 0,-22 0 16,21 0-16,-21 0 0,1 0 0,20 0 16,-21 21-16,0 0 0,0 0 15,1 0-15,-1 22 0,-21-22 0,0 0 16,0 0-16,0 0 0,0 0 16,-21 1-16,-1-22 0,1 21 0,-21 0 15,21-21-15,0 21 0,-22-21 0,1 0 16,21 0-16,0 21 0,-22-21 15,22 0-15,0 21 0,0-21 0,0 0 16,-1 0-16,1 0 16,0 0-16,21-21 15,21 0 1,0 0-16,1 21 16,-1-21-16,0 0 0,0-1 0</inkml:trace>
  <inkml:trace contextRef="#ctx0" brushRef="#br1" timeOffset="178783.69">22923 3789 0,'0'0'16,"0"-21"-16,0-22 0,0 22 0,0 0 16,0 0-16,0 0 15,-21 42 16,21 0-31,0 0 0,0 22 16,-21-22-16,0 21 0,21 0 16,-21 22-16,21-1 0,-21-20 0,-1 20 15,22 1-15,-21-22 0,0 22 16,21-22-16,0 0 0,-21-21 0,21 22 16,-21-22-16,21 0 0,0 0 0,0 0 15,0 1-15,0-1 16,21-21-1,0 0 1,0-21-16,0 21 0,1-22 16,-1 1-16,0 21 0,0-21 0</inkml:trace>
  <inkml:trace contextRef="#ctx0" brushRef="#br1" timeOffset="179884.28">22945 4339 0,'21'0'31,"0"0"-15,0 0-16,0 0 0,0 0 15,1 0-15,20 0 0,-21 0 0,0-21 16,22 21-16,-22 0 0,0-21 16,0 0-16,0 21 0,0-21 0,1 21 15,-22-22-15,21 1 0,-21 0 16,0 0-16,0 0 15,-21 21-15,-1 0 0,1 0 16,0 0-16,0 0 0,0 0 0,0 0 16,-22 0-16,22 21 0,0 0 15,0 0-15,0 0 0,21 1 0,0-1 16,-22 0-16,22 0 0,0 0 16,0 0-16,0 1 0,0-1 15,0 0-15,22 0 0,-1 0 0,0 0 16,0-21-16,0 22 0,0-22 15,1 0-15,20 0 0,-21 0 0,21 0 16,1 0-16,-22 0 0,21 0 16,1 0-16,-22-22 0,21 22 0,0-21 15,-20 0-15,20 0 0,0 21 0,-21-21 16,1-22-16,20 22 0,-21 0 16,0 0-16,-21-21 0,0 20 0,21 1 15,-21 0-15,0 0 0,0 0 16,-21 21 15,21 21-31,-21 0 0,0 0 16,21 22-16,-21-22 0,21 0 15,-21 21-15,21-21 0,0 1 0,0-1 16,0 21-16,0-21 0,0 0 0,0 1 16,0-1-16,0 0 15,0 0 1,0-42 15,0 0-31,0 0 16,21-1-16,-21 1 15,0 0-15,21 0 0,0 0 0,0-22 0,0 22 16,1 0-16,-1-21 16,0 21-16,0-1 0,0-20 0,22 21 15,-22 21-15,0-21 0,21 21 16,-21 0-16,1 0 0,-1 0 0,0 0 15,-21 21-15,0 0 0,21 0 16,-21 22-16,0-22 0,0 0 0,0 21 16,0-21-16,0 1 0,0-1 0,0 0 15,-21 0-15,21 0 0,-21 0 16,21 1-16,0-1 16,-21-21-16,21 21 15,-22-21-15,22-21 31,0 0-15,0-1-16,0 1 0,0 0 16,22 0-16,-1 0 0,0 0 15,0-22-15,0 22 0,0-21 0,1 21 16,20-22-16,-21 22 0,21-21 16,-20 21-16,20-1 0,-21 22 0,0 0 15,22 0-15,-22 22 16,0-1-16,-21 0 0,0 21 15,21-21-15,-21 22 0,0-1 0,0-21 16,0 22-16,0-22 0,-21 21 16,0-21-16,21 0 0,-21 1 0,21-1 15,-22 0-15,22 0 16,-21-21-16,21 21 0</inkml:trace>
  <inkml:trace contextRef="#ctx0" brushRef="#br1" timeOffset="202615.71">27474 3535 0,'-21'0'0,"0"0"16,42 0 15,0 0-31,0 0 16,22 21-16,-22-21 0,42 0 0,-20 0 15,20 0-15,1 0 0,-1 0 16,22 0-16,-22 0 0,22 0 0,-21 0 15,20-21-15,-20 21 0,-22 0 16,22 0-16,-22 0 0,0 0 16,1 0-16,-22-21 0,0 21 0,0 0 15,-42 0 17,0 21-17,0-21-15,-1 0 0,-20 0 0,0 21 16,21-21-16,-22 0 0,-20 21 15</inkml:trace>
  <inkml:trace contextRef="#ctx0" brushRef="#br1" timeOffset="203135.42">27876 3704 0,'0'-21'15,"0"0"17,0 42 15,0 0-47,0 0 0,0 22 15,0-22-15,22 21 0,-22 22 0,0-22 16,0 22-16,0-1 0,0 1 15,0-1-15,0 1 0,-22-22 0,1 21 16,21-20-16,-21-1 0,0-21 0,21 22 16,0-22-16,-21 0 0,21 0 15,-21 0-15,21 0 0,-22-21 0,22 22 16,0-1-16</inkml:trace>
  <inkml:trace contextRef="#ctx0" brushRef="#br1" timeOffset="203454.23">27411 4657 0,'0'0'0,"-21"0"0,21 21 0,-22-21 16,22 21-16,0 0 16,22 0-1,-1-21 1,0 0-16,0 0 0,21 0 0,-20 0 16,20 0-16,0 0 0,1 0 0,-1 0 15,0 0-15,1-21 0,-1 21 16,0 0-16,1 0 0,-1-21 0,-21 21 15,0 0-15,0 0 0,1 0 16,-1 0-16,-21-21 0,21 21 16,-21-21-1,0 0 1,0-1 0</inkml:trace>
  <inkml:trace contextRef="#ctx0" brushRef="#br1" timeOffset="204032.42">28279 4403 0,'21'-43'15,"-21"22"-15,0 0 16,0 42 31,0 0-32,0 1-15,0-1 0,0 0 16,0 0-16,0 0 0,0 22 0,0-22 16,0 0-16,0 0 0,0 0 15,-21-21-15,21 21 0,-22 1 0,22-1 16,-21 0-16,21 0 16,0-42 15,0 0-16,0 0 1,0-1-16,0 1 0,0 0 16,0 0-16,21-21 0,1 20 0,-22 1 15,21-21-15,0 21 0,0 0 16,0-22-16,0 22 0,1 0 0,-1 0 16,0 21-16,21-21 0,-21 21 15,1 0-15,20 0 0,-21 0 0,0 21 16,0 0-16,22 0 0,-22 0 15,-21 0-15,21 1 0,-21 20 0,21-21 16,-21 0-16,0 0 0,0 22 16,0-22-16,0 0 0,0 0 0,-21 0 15,0 1-15,21-1 16,-21 0-16,0-21 16,21 21-16,0-42 46,21 21-46,0-21 16,-21 0-16,21 21 0,0-22 0,0 1 16,1 0-16,20 0 0</inkml:trace>
  <inkml:trace contextRef="#ctx0" brushRef="#br1" timeOffset="204385.25">29358 3937 0,'0'0'0,"0"-21"0,0 0 0,21 0 0,-21-1 16,0 44 15,0-1-15,0 0-16,0 21 0,0 1 0,-21-1 15,21 0-15,-21 1 16,0-1-16,0 0 0,21 1 0,-22-1 15,1 0-15,0 1 0,0-1 16,0-21-16,0 21 0,21-20 0,0-1 16,0 0-16,0 0 0,0 0 15,0 0-15,21-21 16,0 0-16,0 0 0,0 0 16,0 0-16,1 0 15,-1 0-15,0 0 0,0 0 0,0 0 16,0 0-16,1-21 0,-1 21 15,0-21-15,-21 0 0,21 21 0,0-21 16</inkml:trace>
  <inkml:trace contextRef="#ctx0" brushRef="#br1" timeOffset="204632.11">29210 4339 0,'21'0'32,"0"0"-32,0 0 0,1 0 15,-1 0-15,0 0 0,21 0 16,-21 0-16,22 0 0,-22 0 0,0 0 16,0 0-16,0 0 0,1 0 15,-1 0-15,0 0 0,0 0 16,-21-21-1,21 21-15,0 0 0,-21-21 16</inkml:trace>
  <inkml:trace contextRef="#ctx0" brushRef="#br1" timeOffset="205079.86">29718 4382 0,'0'0'0,"21"0"47,0 0-47,0 0 0,1-22 16,-1 22-16,0 0 0,0-21 0,0 21 15,0 0-15,1-21 0,-1 0 16,-21 0 0,-21 21-1,-1 0-15,1 0 16,0 0-16,-21 0 0,21 21 16,-1-21-16,1 21 0,0 0 0,0 0 15,21 1-15,0 20 0,-21-21 16,21 0-16,0 0 0,0 1 0,0-1 15,0 0-15,0 0 0,0 0 16,21 0-16,0 1 0,0-22 16,0 0-16,1 0 0,-1 0 15,21 0-15,-21 0 0,0 0 0,22 0 16,-22 0-16,0 0 0,21 0 16,-20 0-16,-1-22 0</inkml:trace>
  <inkml:trace contextRef="#ctx0" brushRef="#br1" timeOffset="205274.75">30268 4339 0,'0'0'0,"0"-21"0,0 0 16,0 0-16,21 0 16,1 21-1,-1 0-15,-21-22 0,21 22 16,0 0-16,0 0 0,0 0 15,1 0-15,-1 22 0,0-22 16,0 21-16,0 0 0,-21 0 0</inkml:trace>
  <inkml:trace contextRef="#ctx0" brushRef="#br1" timeOffset="205512.12">30586 4530 0,'-43'21'16,"1"21"0,21-42-16,0 0 0,0 21 15,-1-21-15,22-21 47,22 0-47,-22 0 16,21 0-16,0 0 15,-21-1-15,21 1 0,0 0 0,-21 0 16,21-21-16,1 20 0,-1 1 16,-21 0-16,21 0 0,0 0 0,0 0 15,-21-1-15,21 1 16,1 21-16,-1-21 15,0 21-15,0 0 16</inkml:trace>
  <inkml:trace contextRef="#ctx0" brushRef="#br1" timeOffset="205947.88">30924 4509 0,'-42'0'15,"21"0"1,21-22 15,21 22-15,0 0-16,0-21 15,1 0-15,-1 21 0,0-21 16,0 0-16,0 0 0,22-1 0,-22 1 16,21 0-16,-21-21 0,22 21 15,-22-22-15,21 1 0,0 0 0,-20-1 16,-1 1-16,0 0 0,0-1 16,0 1-16,-21 0 0,0-1 15,0 1-15,0 0 0,0 20 0,0-20 16,0 21-16,0 0 0,0 0 15,-21 21-15,0 0 0,0 0 32,0 0-32,-1 21 0,-20 21 0,21-21 15,0 22-15,21-22 0,-21 42 0,-1 1 16,22-43-16,-21 21 0,0 1 16</inkml:trace>
  <inkml:trace contextRef="#ctx0" brushRef="#br1" timeOffset="206438.68">31009 4551 0,'-21'63'16,"42"-126"-16,-42 169 0,0-64 15,21 22-15,-21-22 0,21 21 0,0 1 16,0-1-16,-22-20 0,22 20 16,-21 1-16,21-22 0,0 22 0,-21-22 15,0 0-15,0 1 0,0-1 16,21 0-16,0 1 0,-22-1 16,22-21-16,0 21 0,0-20 15,0-1-15,0 0 0,0 0 0,0 0 16,22-21-16,-1 0 15,0 0-15,0 0 0,0 0 0,0-21 16,22 21-16,-22-21 0,21 0 0,-21 0 16,22-1-16,-22 1 0,21 0 15,-21-21-15,22 21 0,-22-1 0,0-20 16,0 21-16,0-21 0,-21 20 16,0-20-16,0 0 0,0 21 0,0-22 15,-21 1-15,0 0 0,0-1 16,0 22-16,0-21 0,-1-1 15,-20 22-15,21-21 0,0 21 16,0-22-16,-22 22 0,22 0 0,0 0 16,0 0-16,0 0 0,21-1 15,-22 1-15,1 0 0,21 0 32,0 0-32,21 21 15,1-21-15,-1 21 16,0 0-16,0 0 0,21-22 15,-20 22-15,-1 0 0,21-21 0,-21 0 16,22 21-16,-22-21 0,0 21 16,21-21-16,-21 21 0,1-21 15,-1 21-15,0-22 0,0 22 16,0-21-16,0 21 0</inkml:trace>
  <inkml:trace contextRef="#ctx0" brushRef="#br1" timeOffset="207038.65">31813 4233 0,'0'0'0,"0"-21"16,0 0-16,0 0 16,0 0-16,0 0 15,-21-1 1,0 22-1,0 0-15,0 0 0,0 0 0,-1 0 16,1 0-16,0 22 16,0-1-16,0 0 0,0 0 0,-1 0 15,1 22-15,0-22 0,0 0 16,0 21-16,21-21 0,0 1 16,0-1-16,0 0 0,0 0 0,0 0 15,0 0-15,21 1 16,0-22-16,0 0 15,0 0-15,1 0 0,-1 0 16,0 0-16,0 0 0,0 0 0,0 0 16,1 0-16,-1-22 0,0 1 15,0 0-15,-21 0 0,21 0 16,-21 0-16,0-1 0,21 1 16,-21 0-16,22 0 0,-22 0 15,0 0-15,0-1 0,0 1 0,-22 42 47,1 1-31,21-1-16,0 0 0,-21 0 15,21 0-15,0 0 0,0 1 16,0-1-16,0 0 0,0 0 0,0 0 16,0 0-16,21-21 15,0 0 1,1 22-16,-1-22 0,0 0 15,0 0-15,0 0 16,0-22-16,1 1 0,-1 21 16,0-21-16,0 21 0</inkml:trace>
  <inkml:trace contextRef="#ctx0" brushRef="#br1" timeOffset="207408.94">32427 4106 0,'0'0'0,"0"-21"15,-21 21 1,0 0 0,0 0-16,0 0 15,-1 0-15,1 21 0,21 1 0,-21-1 16,0 0-16,0 0 0,0 0 15,-1 0-15,1 1 0,21-1 16,0 0-16,-21 21 0,21-21 16,-21 1-16,21-1 0,0 0 0,0 0 15,0 0-15,0 0 16,21-21-16,0 0 16,0 0-16,1 0 0,-1 0 15,0 0-15,0 0 0,0 0 16,0 0-16,1 0 0,-1 0 0,0 0 15,0 0-15,0 0 0,0 0 16,1-21-16,-1 21 16,0-21-16,21 21 0</inkml:trace>
  <inkml:trace contextRef="#ctx0" brushRef="#br1" timeOffset="207857.68">32745 4339 0,'21'0'47,"0"0"-31,0 0-16,0-21 16,1 21-16,-22-21 15,21 21-15,-21-21 16,21 21-16,-21-21 0,0-1 0,0 1 15,0 0 1,-21 21-16,0 0 0,21-21 0,-22 21 16,1 0-16,0 0 0,0 0 15,0 0-15,0 0 0,-1 0 16,1 21-16,0 0 0,0 0 0,0 1 16,0-1-16,21 0 0,0 0 15,0 0-15,0 22 0,0-22 16,0 0-16,0 0 0,0 0 15,21 0-15,0 1 16,0-1-16,0-21 0,22 0 16,-22 21-16,0-21 0,0 0 0,0 0 15,22 0-15,-22 0 0,0 0 16,21 0-16,-21 0 0,1 0 0,20 0 16,-21-21-16,0 0 0,22-1 15,-22 1-15,0 0 0,0 21 16,-21-21-16</inkml:trace>
  <inkml:trace contextRef="#ctx0" brushRef="#br1" timeOffset="208744.18">31221 3937 0,'0'21'0,"0"0"16,0 1-16,-21-1 0,21 0 16,-22 0-16,22 21 0,-21 1 0,21-1 15,-21-21-15,0 22 0,0-1 16,21-21-16,-21 21 0,-1 1 0,1-22 16,0 21-16,21-21 0,-21 1 15,0-1-15,0 0 0,21 0 16,-22 0-16,1 0 0,0-21 15,21 22-15</inkml:trace>
  <inkml:trace contextRef="#ctx0" brushRef="#br1" timeOffset="-213444.44">28935 5207 0,'0'0'0,"-21"0"16,-22 0-16,22 0 0,0 0 0,-21 0 16,20 0-16,-20 0 0,21 0 15,-21 0-15,20 0 0,1 0 0,0-21 16,0 21-16,0 0 0,0 0 16,-1 0-16,1 0 0,0 0 15,21-21 1,21 21 31,0 0-47,1 0 0,-1 0 0,0 0 15,21 0-15,1 0 0,-1 0 16,0 0-16,22 0 0,-1 0 0,22 0 16,0 0-16,-1 0 0,1 21 15,0-21-15,-1 21 0,1-21 0,-22 0 16,22 0-16,0 0 0,-1 0 15,1 0-15,-21 0 0,20 0 0,1 0 16,0 0-16,-22 21 0,22-21 16,-22 0-16,1 0 0,-1 0 0,1 0 15,-22 0-15,0 0 0,1 0 16,-1 0-16,0 0 0,1 0 16,-22 0-16,0 0 0,0 0 0,0 0 15,1 0-15,-44 0 47,1 0-47,0-21 0,0 21 16,-21 0-16,20 0 0,1-21 15,-21 21-15,0 0 0,-1 0 0</inkml:trace>
  <inkml:trace contextRef="#ctx0" brushRef="#br1" timeOffset="-212776.1">28617 5186 0,'0'0'15,"-42"0"1,21 0-16,0 0 16,-1 0-16,1 0 15,0 0 1,21 21-1,21-21 17,0 0-17,1 0-15,-1 0 0,0 0 16,21 0-16,-21 0 0,22 0 0,-1 0 16,0 0-16,22 0 0,-22 0 15,22 0-15,20 0 0,1 21 0,0-21 16,-1 0-16,1 0 0,0 0 0,-1 21 15,1-21-15,0 0 0,-1 0 16,22 0-16,-21 0 0,0 0 0,-1 0 16,-20 22-16,20-22 0,-20 0 15,-1 0-15,-20 0 0,20 0 16,-20 0-16,-22 0 0,21 0 0,-21 0 16,0 0-16,1 0 0,-1 0 15,-21-22 32,0 1 16,-21 21-63,-1 0 15</inkml:trace>
  <inkml:trace contextRef="#ctx0" brushRef="#br1" timeOffset="-208703.83">42 8128 0,'0'0'0,"0"21"16,0 0 0,0 1-1,0-1-15,0 0 0,0 0 16,0 0-16,21-21 16,-21 21-16,22-21 0,-1 0 0,0 0 15,0 0-15,21 0 16,-20 0-16,-1 0 0,21 0 15,-21-21-15,22 0 0,-22 0 0,21 0 16,-21 0-16,0-1 0,1 1 16,-1 21-16,0-21 0,-21 0 15,21 0-15,-21 0 0,0-1 0,0 1 16,-21 0 0,0 21-1,0 0-15,-1 21 16,22 0-16,0 1 0,-21 20 15,21 0-15,0 1 0,0-1 16,0 0-16,0 1 0,0-1 16,0 21-16,21-20 0,-21-1 0,22 0 15,-22 1-15,21-1 0,-21 0 16,0 1-16,0-1 0,21 0 16,-21 1-16,0-1 0,0-21 15,0 22-15,0-1 0,0-21 0,0 21 16,0-20-16,-21-1 0,0 21 15,-1-42-15,1 21 0,0 0 16,0-21-16,0 0 0,-22 0 0,22 0 16,-21 0-16,0 0 0,20-21 15,-20 0-15,0 0 0,-1 0 0,-20 0 16,63-1-16,0-20 0,0 21 16,0 0-16,0-22 0,0 22 0,0 0 15,0 0-15,0 0 0,0 0 16,0-1-16,0 1 15,0 0-15,0 0 16,0 0 0,0 0-1,42 21-15</inkml:trace>
  <inkml:trace contextRef="#ctx0" brushRef="#br1" timeOffset="-207896.32">762 8255 0,'0'0'0,"0"-21"0,0 0 15,0 0-15,0-1 16,0 44 15,0-1-31,0 21 16,0-21-16,0 22 0,0-1 0,0 0 15,0 1-15,0-1 0,0 0 16,0 1-16,0-1 0,0 21 0,21-20 16,-21-1-16,0 0 0,0 1 15,0-1-15,0 0 0,0-20 0,0 20 16,0-21-16,0 0 0,0 0 16,0 1-1,0-44 1,0 1-1,0 0-15,0 0 0,0 0 16,0-22-16,21 22 0,-21-21 16,21 21-16,-21-22 0,22 22 0,-1-21 15,0 21-15,-21 0 0,21-1 16,0 1-16,0 0 0,1 21 16,-1 0-16,0 0 15,0 21-15,-21 0 16,0 1-16,0-1 0,0 0 15,21 0-15,-21 0 0,0 22 16,0-22-16,0 0 0,0 21 16,21-21-16,-21 1 0,0-1 15,0 0-15,22 0 0,-1 0 0,0 0 16,0-21-16,0 0 16,0 0-16,1 0 0,-1 0 0,0 0 15,21 0-15,-21 0 0,22-21 16,-22 0-16,21 21 0,-21-21 0,22 0 15,-22 0-15,0-22 0,0 22 16,0 0-16,1-21 0,-22 20 16,21-20-16,-21 21 0,0 0 0,0-22 15,0 22-15,0 0 0,-21 0 16,-1 21-16,1 0 0,0 0 16,0 0-16,0 0 15,0 21-15,21 0 0,-22 0 0,22 1 16,-21 20-16,21-21 0,0 21 15,0-20-15,0 20 0,0-21 0,0 0 16,0 22-16,0-22 0,0 0 16,21 0-16,-21 0 0,22 0 0,-1 1 15,0-22-15,0 0 16,-21 21-16,21-21 0,0 0 0,1 0 16,-1 0-16,0 0 15,0-21-15,0-1 0,0 1 0,1 0 16</inkml:trace>
  <inkml:trace contextRef="#ctx0" brushRef="#br1" timeOffset="-206159.53">2752 9017 0,'0'-21'31,"21"0"-31,0 0 16,0-22-16,0 22 0,0 0 16,1 0-16,20-22 0,-21 1 15,0 21-15,0-21 0,1 20 16,-1-20-16,0 0 0,-21 21 0,21-22 16,-21 22-16,21-21 0,-21 21 15,0-1-15,0-20 0,0 21 16,0 0-16,-21 21 0,0 0 15,0 0-15,0 0 0,-1 21 16,1 0-16,0 0 16,0 22-16,21-22 0,0 0 0,-21 21 0,21 1 15,0-22-15,0 21 0,0 0 16,0 1-16,0-1 0,21-21 16,0 22-16,-21-22 0,21 21 0,0-21 15,-21 22-15,0-22 0,22 0 16,-22 0-16,21 0 0,-21 0 0,0 1 15,0-1-15,-21-21 32,-1 0-17,1 0-15,21-21 0,-21 21 0,0-22 16,0 22-16,0-21 0,-1 0 16,1 0-16,0 0 0,0 21 15,21 21 32,0 0-47,0 0 16,21-21-16,0 21 0,0 1 0,1-1 15,-1 0-15,0-21 16,0 21-16,0-21 0,0 21 0,1-21 16,-1 0-16,0 0 15,0 0-15,0 0 0,0 0 0,1-21 16,20 0-16,-21 0 0,0 0 0,0-1 15,22 1-15,-22 0 0,0 0 16,0-21-16,0 20 0,1-20 16,-22 21-16,0 0 0,21-22 15,-21 22-15,0-21 0,0 21 0,0 0 16,0-1-16,-21 22 31,21 22-15,0 20-16,0-21 15,0 0-15,0 22 0,0-22 0,0 21 16,0-21-16,0 22 0,0-22 16,0 0-16,0 21 0,0-21 0,21-21 15,0 22-15,-21-1 0,21-21 16,0 0-16,0 0 0,1 0 0,-1 0 16,0 0-16,0 0 0,0 0 15,0-21-15,1 21 0,-1-22 16,0 1-16,0 0 0,0 0 0,-21 0 15,0-22-15,21 22 0,-21 0 16,22-21-16,-22 21 0,0-22 0,0 22 16,0 0-16,0-21 0,0 20 15,0 1-15,-22 21 32,22 21-32,0 1 15,0 20-15,-21-21 0,21 0 0,0 22 16,0-1-16,0-21 15,0 21-15,0-20 0,0-1 0,0 21 16,21-21-16,1 0 0,-1 1 16,0-1-16,0-21 0,0 0 15,0 0-15,1 0 0,-1 0 0,0 0 16,21-21-16,-21-1 0,1 1 16,20 0-16,-21 0 0,0 0 0,0-22 15,1 22-15,-1-21 0,0 0 16,0-1-16,0 1 0,-21 0 0,0-1 15,0 1-15,0 0 0,0-1 0,0 1 16,0 0-16,0 20 16,0 1-16,-21 0 0,21 0 0,0 0 15,-21 21-15,0 0 16,0 21-16,21 0 0,0 0 16,0 22-16,-22-22 0,22 21 0,0 0 15,0 1-15,0-1 0,0 0 16,-21 1-16,21-1 0,0 0 0,0 1 15,0-1-15,0 22 16,0-43-16,0 21 0,0-21 0,0 0 16,0 1-16,0-1 0,21-42 62,-21-1-62,0 1 0,22 0 0,-22 0 16,0-21-16,21 20 0,0 1 0,-21 0 15,21 0-15,0-21 0,0 42 16,1-22-16,-1 1 0,0 21 0,0 0 16,21 0-16,-20 0 0,-1 0 15,0 0-15,0 0 0,0 21 0,0-21 16,1 22-16,-22-1 0,0 0 0,0 0 16,0 0-16,0 0 0,0 1 15,-22-1-15,1 0 0,0 0 0,-21 0 16,21 0-16,-22 1 15,22-1-15,-21 0 0,21 0 0,-22 0 16,22-21-16,-21 0 0,21 21 0,-1-21 16,1 0-16,0 0 0,0 0 15,0 0-15,21-21 16,0 0-16,0 0 16,0 0-16,21 0 0,-21-1 15</inkml:trace>
  <inkml:trace contextRef="#ctx0" brushRef="#br1" timeOffset="-204185.07">5292 8551 0,'0'0'0,"21"-42"16,-21 21-16,0 0 0,0 0 15,0-1 1,-21 22 0,-1 0-16,1 22 15,0-1-15,21 0 0,0 0 16,-21 0-16,0 22 0,21-1 0,-21 0 16,21 1-16,0-1 0,0 0 15,0 1-15,0-1 0,0 0 0,0-21 16,0 22-16,0-22 0,0 21 15,21-21-15,0 1 0,0-22 16,0 21-16,0-21 0,1 21 0,-1-21 16,0 0-16,21 0 0,-21 0 0,22-21 15,-1 0-15,0-1 0,-20 1 16,20 0-16,0 0 0,1-21 0,-1-1 16,-21 22-16,21-42 0,1 20 0,-22 1 15,21 0-15,-21-1 0,1-20 16,-1 20-16,0-20 0,0 21 0,-21-1 15,0-20-15,0 20 0,0 1 16,0 0-16,0 21 0,0-1 0,0 1 16,0 0-16,0 0 0,-21 21 15,0 21 1,0 0-16,-1 0 0,22 1 0,-21 20 16,0 0-16,0 1 0,0-1 15,21 0-15,-21 22 0,21-22 0,-22 0 16,22 22-16,0-22 0,0 22 0,0-22 15,0 0-15,0 1 0,0-1 16,22 0-16,-1 1 0,0-22 0,21 0 16,-21 0-16,22 0 0,-22 1 0,21-22 15,-21 0-15,22 0 0,-1 0 16,-21 0-16,22 0 0,-22 0 16,21 0-16,-21-22 0,22 1 0,-22 21 15,0-21-15,21 0 0,-21-21 16,1 20-16,-1 1 0,0-21 0,0 21 15,-21-22-15,0 1 0,21 0 16,-21 21-16,0-22 0,0 22 0,0-21 16,0 21-16,0-1 0,0 1 0,0 0 15,-21 21-15,0 0 0,0 0 16,0 0-16,-1 0 0,1 0 0,0 21 16,0-21-16,0 21 0,0 1 0,-1 20 15,1-21-15,0 0 0,21 22 16,0-22-16,-21 21 0,21-21 15,0 22-15,0-22 0,0 21 0,0-21 16,0 0-16,0 1 0,21-1 16,0 0-16,0-21 0,-21 21 15,22-21-15,-1 0 0,0 0 16,0 0-16,0-21 0,0 0 16,1 21-16,-1-21 0,0-1 0,0 1 15,0 0-15,-21-21 0,0 21 16,21-22-16,-21 22 0,0 0 0,0-21 15,0 20-15,0 1 0,0 0 0,0 0 16,0 0-16,0 0 0,0-1 16,-21 44 15,21-1-31,0 0 16,0 0-16,0 0 0,0 22 0,0-22 15,0 0-15,0 21 0,0-21 0,21 1 16,-21-1-16,22 21 0,-1-21 15,0-21-15,-21 21 0,21 1 0,0-22 16,0 21-16,1-21 0,-1 0 16,0 0-16,21 0 0,-21 0 0,1 0 15,20-21-15,-21 21 0,0-22 0,22 1 16,-22 0-16,21 0 0,-21 0 16,0-22-16,22 22 0,-22-21 15,0 21-15,0-22 0,0 1 0,1 21 16,-1 0-16,0-22 0,-21 22 15,21 0-15,-21 0 0,21 21 0,-21-21 16,0 42 0,-21 0-16,0 0 15,0 0-15,0 1 0,-1-1 0,22 0 16,0 21-16,-21-21 0,21 1 0,0 20 16,0-21-16,0 0 15,0 0-15,0 1 0,21-22 0,-21 21 0,22 0 16,-1-21-16,0 0 15,0 21-15,0-21 0,0 0 16,1 0-16,-22-21 31,-22 0-31,1 0 16,0 21-16,0 0 0,0-22 0,0 22 16,-1 0-16,1 0 0,0-21 15,0 21-15,0 0 0,0 0 0,-1 0 16,22 21 15,22 1-31,-1-22 0,-21 21 0,21-21 16,0 21-16,0-21 0,-21 21 0,21-21 15,1 0-15,-1 21 16,0-21-16,0 0 0,0 0 0,0 0 16,1 0-16,-1 0 0,0 0 15,0 0-15,0 0 0,0 0 16,1 0-16,-1-21 0,0 0 0,0 21 15,0-21-15,22 0 0,-22-1 16,0 1-16,21 0 0,-21 0 0,22 0 16,-22-22-16,0 22 0,0 0 15,0-21-15,1 21 0,-1-1 16,-21 1-16,0 0 0,0 0 0,0 0 0,0 0 16,-21 21-1,-1 0-15,1 0 16,0 21-16,0 0 0,-21 0 0,20 0 15,22 0-15,-21 1 0,21 20 0,0-21 16,0 0-16,0 22 0,0-22 16,0 0-16,0 0 0,0 21 0,0-20 15,21-1-15,-21 0 0,22 0 0,-1 0 16,-21 0-16,21-21 16,-21 22-16,0-1 15,-21-21 16,0 0-31,-1 0 0,1 0 16,0 0-16,0 0 0,0 0 16,0 0-16,-1 0 0,1 0 15,0 0-15,0 0 0,0 0 16,0 0-16,-22 0 0</inkml:trace>
  <inkml:trace contextRef="#ctx0" brushRef="#br1" timeOffset="-201012.82">423 10075 0,'0'0'0,"-21"0"15,0 0-15,0 0 0,0 0 0,-1 0 16,22 22-16,-21-22 16,21 21-1,21-21 1,1 0-16,-1 0 0,0 0 0,0 0 16,21 0-16,1 0 0,-22-21 15,21-1-15,-21 22 0,22-21 0,-22 0 16,21 21-16,-21-21 0,22 0 15,-22 21-15,0-21 0,0-1 0,-21 1 16,21 0-16,-21 0 16,0 0-1,0 0-15,0-1 16,-21 22-16,0 0 31,0 0-31,0 22 16,21-1-16,0 0 0,0 0 0,0 21 15,0-20-15,0 20 0,0-21 16,0 21-16,0 1 0,21-1 0,0 0 16,-21 1-16,0 20 0,0-20 15,0-1-15,21 0 0,-21 1 0,0-1 16,0 0-16,0 1 0,0-1 16,0-21-16,0 0 0,-21 0 15,21 22-15,-21-43 0,0 21 0,21 0 16,-21-21-16,-1 0 0,1 0 15,0 0-15,0 0 0,0 0 16,-22-21-16,22 0 0,0 0 0,-21-1 16,-1-20-16,22 21 0,-21-21 15,0-1-15,20 1 0,-20 21 0,21-22 16,0 22-16,0 0 0,-1 0 16,1 21-16,21 21 31,0 0-31,21 22 0,1-22 15,20 21-15,-21-21 0,21 22 0,-20-22 16,20 21-16,-21-21 0,21 22 16,1-22-16,-1 0 0,-21 0 15,22 0-15,-1-21 0,0 21 16,-21-21-16,22 0 0,-1 0 0,-21 0 16,22 0-16,-1 0 0,-21 0 15,21-21-15,1 0 0,-22 21 0,21-21 16,-21-21-16,22 20 0,-22 1 15,21-21-15,-21 0 0,-21 20 16,0-20-16,22 0 0,-22-1 0,0 1 16,0 21-16,0-21 0,0 20 0,0 1 15,0 0-15,-22 21 0,1 0 16,0 21 15,21 22-31,-21-22 0,21 21 16,0-21-16,0 22 0,0-1 0,-21 0 15,21-21-15,-21 22 0,21-22 16,0 21-16,0-21 0,0 1 0,0-1 16,0 0-16,0-42 31,0 0-15,0-1-16,21-20 15,0 21-15,-21-21 0,21 20 0,0-20 16,-21 0-16,21 21 0,1-22 15,-1 22-15,0 0 0,-21 0 16,21 0-16,0-1 0,0 22 16,1 22-1,-22-1-15,0 0 0,21 0 16,-21 0-16,0 0 0,0 22 0,0-22 16,0 21-16,0-21 0,0 22 15,0-22-15,0 0 0,0 21 0,21-20 16,0-1-16,-21 0 0,21-21 15,0 21-15,1-21 0,-1 0 0,0 0 16,0 0-16,21 0 0,-20 0 16,-1 0-16,21-21 0,-21 0 0,22 21 15,-22-43-15,21 22 0,-21 0 16,0-21-16,1-1 0,-1 1 16,0 0-16,0-1 0,0 1 0,-21-21 15,21 20-15,-21 1 0,0 0 16,0-1-16,0 1 0,0 21 0,0-22 15,0 22-15,0 0 0,0 0 16,-21 0-16,0 21 0,0 21 16,21 0-16,0 21 15,-21-20-15,21 20 0,-21 0 16,-1 1-16,22-1 0,-21 21 16,0-20-16,0 20 0,21 1 15,0-22-15,-21 0 0,21 1 16,0-1-16,0 0 0,0-20 0,0 20 15,0-21-15,0 0 16,21-21 15,-21-21-31,0 0 0,21-21 0,0 20 16,-21 1-16,21-21 0,1 0 0,-22 20 16,21-20-16,0 0 0,0-1 15,0 22-15,0-21 0,1 21 0,-22 0 16,21-1-16,0 22 15,0 0-15,-21 22 16,0-1 0,0 21-16,0-21 0,0 0 0,0 22 15,0-22-15,0 21 0,0-21 16,0 22-16,21-22 0,-21 0 0,21 21 16,-21-20-16,22-1 0,-1 0 15,0-21-15,0 21 0,0-21 0,0 0 16,22 0-16,-22 0 0,21 0 0,1 0 15,-22 0-15,21 0 0,0 0 16,-20-21-16,20 0 0,-21 0 0,21-1 16,-20 1-16,20 0 15,-21 0-15,0 0 0,0-22 0,-21 22 16,0-21-16,0 21 0,0-22 0,0 22 16,0 0-16,0 0 0,0 0 15,0 0-15,-21 21 16,0 0-16,0 0 0,0 0 15,21 21-15,-21 0 0,-1 0 0,22 0 16,-21 0-16,21 22 0,0-22 16,0 0-16,-21 21 0,21-20 0,0-1 15,0 0-15,0 21 0,0-21 0,0 1 16,0-1-16,0 0 16,21-21-16,0 0 0,1 21 15,-1-21-15,0 0 16,0 0-16,21 0 0,-20 0 0,-1 0 15,0-21-15,0 21 0,21-21 0,-20 0 16,-1 21-16,0-22 0,21 1 16,-21 0-16,1 0 0,-1-21 0,0 20 15,-21 1-15,21 0 0,-21-21 16,0 21-16,21-1 0,-21 1 0,0 0 16,0 0-16,-21 21 15,0 0 1,0 0-16,21 21 0,0 0 15,0 0-15,-21-21 0,21 22 16,0-1-16,0 0 0,0 0 0,0 0 16,0 0-16,21 1 0,-21-1 0,21-21 15,-21 21-15,21 0 0,-21 0 16,21 0-16,0-21 0,-21 22 16,22-22-16,-22 21 15,21-21-15,0 0 0,-21 21 16,21-21-16,0 0 15,0 0-15,1 0 16,-1-21-16,0 0 16,0-1-16,0 1 15,-21 0-15,21 0 0,-21 0 16,0 0-16,22-22 0,-22 22 0,21-21 16,-21 21-16,0-1 0,0 1 15,0-21-15,0 21 0,0 0 0,0-1 16,0 1-16,0 42 31,0 1-15,0-1-16,0 21 0,-21-21 15,21 0-15,0 22 0,0-22 0,0 21 16,0-21-16,0 1 0,0 20 0,0-21 16,0 0-16,0 0 15,0 1-15,0-1 0,21-21 16,0 0-16,0 0 0,0 0 0,0 0 15,1 0-15,-1 0 0,21 0 16,-21 0-16,22 0 0,-22-21 0,0-1 16,21 1-16,-21 0 0,1 0 15,20 0-15,-21 0 0,0-22 0,0 22 16,1-21-16,-1-1 0,-21 1 0,0 0 16,21-1-16,-21 1 0,0 0 15,0 21-15,0-22 0,0 1 16,0 21-16,0-22 0,0 22 0,0 0 15,0 0-15,0 0 0,0 42 32,-21 21-32,21-21 15,-21 1-15,21 20 0,0 0 16,0 1-16,-22-1 0,1 0 0,21 1 16,-21 20-16,21-21 0,0 1 15,-21-1-15,21 0 0,-21 1 0,21-22 16,0 21-16,0-21 0,0 1 0,0-1 15,0 0-15,21-21 16,0 0-16,0 0 16,0 0-16,1 0 0,-1-21 15,0 21-15,0-21 0,0-1 16,0 1-16,1 0 0,-1 0 0,0-21 16,0 20-16,-21-20 0,21 21 0,0-21 15,-21 20-15,22-20 0,-22 21 16,0-21-16,0 20 0</inkml:trace>
  <inkml:trace contextRef="#ctx0" brushRef="#br1" timeOffset="-200794.94">3852 10245 0,'0'0'0,"-21"21"0,21 0 32,21-21-17,0 0-15,22 0 0,-22 0 16,0 0-16,0-21 0,0 21 15,22 0-15,-22-21 0,0 0 0,0 21 16,0-22-16,1 22 0,-1-21 0,0 21 16,-21-21-16,21 21 15,-21-21-15,-21 21 16,0 0 0,21-21-16</inkml:trace>
  <inkml:trace contextRef="#ctx0" brushRef="#br1" timeOffset="-200612.65">3408 10118 0,'0'0'0,"21"0"47,0 0-47,0 0 16,0 0-1,1-21 1</inkml:trace>
  <inkml:trace contextRef="#ctx0" brushRef="#br1" timeOffset="-198308.83">4614 10647 0,'0'0'0,"21"0"0,-21-21 0,22 21 16,-1-21-16,0-1 15,-21 1-15,0 0 16,21 0-16,-21 0 15,0 0-15,0-1 0,0 1 16,0 0-16,0 0 0,0 0 16,-21 0-16,0-1 0,0 1 0,-1 21 15,-20-21-15,21 21 0,-21-21 0,20 21 16,-20 0-16,0 0 0,21 0 16,-22 21-16,22 0 0,-21 0 0,21 1 15,-1 20-15,1-21 0,0 21 16,0 1-16,0-22 0,21 21 0,0 1 15,0-1-15,0 0 0,0-21 0,0 1 16,0 20-16,21-21 0,0-21 16,-21 21-16,21 0 0,0-21 0,1 0 15,-1 0-15,21 0 0,-21 0 16,0 0-16,1-21 0,-1 0 16,21 0-16,-21 21 0,0-21 0,1 0 15,20-22-15,-21 22 0,0 0 16,0 0-16,1 0 0,-22-22 0,21 22 15,-21 0-15,21 0 0,-21 0 0,0-1 16,0 1-16,0 0 0,0 0 16,0 42 15,0 0-31,0 0 0,0 1 16,0-1-16,0 0 0,0 21 0,0-21 15,0 1-15,21-1 0,-21 0 16,21-21-16,0 21 0,1 0 0,-1-21 15,0 0-15,0 0 0,0 0 0,0 0 16,1 0-16,20 0 0,-21 0 16,0 0-16,22-21 0,-22 21 0,0-21 15,0 0-15,21 0 0,-20-1 16,-1 1-16,0 0 0,0 0 0,-21-21 16,0 20-16,21 1 0,-21 0 0,0 0 15,0 0-15,0 0 0,-21 21 31,21 21-15,-21 0-16,21 0 0,0 0 16,-21 0-16,21 1 0,0-1 0,0 0 15,0 21-15,0-21 0,0 1 16,0-1-16,0 0 0,-21 0 16,21 0-16,0-42 46,0 0-46,0 0 0,0 0 16,0-1-16,21 1 0,-21 0 16,0 0-16,0 0 0,21 0 15,0-22-15,-21 22 0,21 0 0,-21 0 16,21 0-16,1-1 16,-1 22-16,-21 22 15,21-1-15,-21 0 16,0 0-16,0 0 0,21 0 15,-21 22-15,0-22 0,21 0 0,-21 0 16,21 0-16,-21 1 16,22-1-16,-1 0 0,-21 0 0,21-21 15,0 21-15,0-21 0,22 0 0,-22 0 16,0 0-16,0 0 0,21 0 16,-20 0-16,-1 0 0,21-21 0,-21 21 15,0-21-15,22 0 0,-22 0 0,0-1 16,21 1-16,-20 0 0,-1 0 15,-21 0-15,21 0 0,-21-1 0,0-20 16,21 21-16,-21 0 0,0 0 16,0-1-16,0 1 0,-21 42 31,21 1-15,-21-1-16,21 0 0,0 21 15,0-21-15,0 1 0,0-1 0,0 0 16,0 0-16,0 0 15,0 0-15,0 1 0,21-22 0,0 21 16,0 0-16,0-21 0,1 0 16,-1 0-16,0 0 0,0 0 15,0 0-15,0-21 0,1 0 16,-1-1-16,0 1 0,-21 0 16,0 0-16,0 0 15,0 0-15,0-1 0,0 1 0,0 0 16,0 0-16,0 42 47,0 0-47,0 0 0,0 1 15,-21-22-15,21 21 0,0 0 16,-21 0-16,21 0 0,0 0 16,0 1-16,0-44 46,21 1-46,0 0 16,-21 0-16,21 0 16,-21 0-16,21-1 0,-21 1 15,21 0-15,-21 0 0,0 0 0,0 0 16,22-1-16,-1 1 16,0 21-1,-21 21 1,21-21-16,-21 22 0,0-1 0,0 0 15,0 0-15,0 0 0,0 0 0,0 22 16,0-22-16,21 0 0,-21 0 16,21-21-16,-21 21 0,22 1 0,-1-22 15,-21 21-15,21-21 0,0 0 0,21 0 16,-20 0-16,-1 0 0,21 0 16,-21 0-16,0 0 0,22-21 0,-22 21 15,21-22-15,-21 1 0,1 0 0,41-21 16,-42 21-1,0-1-15,1 1 0,-1 0 0,0-21 16,-21 21-16,0-1 0,0 1 0,0 0 16,0 0-16,0 0 0,0 0 15,-21 21-15,0 0 0,-1 0 16,1 0-16,0 0 0,0 0 0,0 21 16,0 0-16,-1-21 0,1 21 15,21 0-15,-21 0 0,21 1 0,0-1 16,0 0-16,0 0 0,0 0 15,0 0 1,21-21-16,0 0 0,1 0 0,-1 0 16,0 0-1,0 0-15,-21 22 16,21-1-16,0 0 16,-21 0-16,0 0 15,0 22-15,0-22 0,0 0 16,0 0-16,0 21 0,0 1 0,0-22 15,-21 21-15,0 1 0,0-1 0,0 21 16,0-20-16,21 20 0,-22 1 16,1-1-16,-21 1 0,21-1 15,0 1-15,-1-1 0,1-20 0,0 20 16,0 1-16,0-22 0,0 0 0,-1 1 16,1-1-16,0 0 0,0-21 15,0 22-15,0-22 0,-1-21 0,22 21 16,-21-21-16,0 0 15,0 0 1,21-21-16,0 0 0,0 0 0,-21-1 16,21-20-16,0 21 0,-21 0 15,21 0-15,0-22 0,0 22 0,0-21 16,-22-1-16</inkml:trace>
  <inkml:trace contextRef="#ctx0" brushRef="#br1" timeOffset="-198088.86">5842 10139 0,'-21'-21'16,"42"42"-16,-63-42 0,20 21 0,1-21 15,0 21 1,42-22 31,0 22-47,1 0 0</inkml:trace>
  <inkml:trace contextRef="#ctx0" brushRef="#br1" timeOffset="-197616.39">8191 9821 0,'0'0'0,"0"-42"0,0 21 0,22 0 16,-22 0-16,21-1 0,-21 1 16,0 0-16,0 0 0,0 42 31,0 0-31,0 22 15,0-22-15,0 21 0,-21 0 0,21 1 16,-22-1-16,22 22 0,0-22 0,-21 21 16,21-20-16,0-1 0,0 22 15,0-22-15,0 0 0,-21 1 0,21-1 16,-21 0-16,21 1 0,0-22 16,0 0-16,0 0 0,0 0 0,0-42 46,0 0-46,-21 0 16</inkml:trace>
  <inkml:trace contextRef="#ctx0" brushRef="#br1" timeOffset="-196744.01">7937 10245 0,'-21'-21'0,"169"211"0,-317-402 0,211 255 0,-105-86 16,63 22-16,21 21 31,0 0-31,0 0 0,22 0 15,-1 0-15,0 0 0,1 0 0,-1-21 16,22 21-16,-22-21 0,21 21 16,-20-21-16,20 0 0,1 21 0,-22-22 15,22 1-15,-1 0 0,-21 0 16,22 0-16,-22 0 0,1-22 16,-22 22-16,0 0 0,0 0 0,0-22 0,-21 22 15,0 0-15,0 0 16,0 0-16,0 0 0,-21-1 0,0 1 15,0 21-15,0 0 0,-1 0 0,1 0 16,0 0-16,0 0 0,0 21 16,0 1-16,-1-1 0,22 21 0,0-21 15,-21 22-15,21-1 0,-21 0 0,21 1 16,0-1-16,0 0 0,0-21 16,0 22-16,0-1 0,0 0 0,-21-20 15,21 20-15,0-21 0,0 21 16,-21-20-16,21-1 0,0 0 0,0 0 15,0 0-15,0-42 32,0 0-17,21 0-15,0 0 0,0-1 0,0 1 16,-21-21-16,22 21 0,20 0 16,-21-22-16,0 22 0,0 0 0,1 0 15,-1 0-15,0-1 0,0 1 0,0 21 16,0 0-16,1 0 15,-1 0-15,-21 21 16,0 1-16,0-1 0,0 0 0,0 0 16,0 0-16,0 22 0,0-22 15,0 0-15,0 0 0,0 21 16,0-20-16,0-1 0,21 0 0,0 0 16,0 0-16,0 0 0,1-21 15,-1 22-15,0-22 0,21 0 0,-21 0 16,1 0-16,20 0 0,-21 0 0,21-22 15,-20 1-15,20 0 0,-21 0 16,21 0-16,-20 0 0,20-1 0,-21 1 16,0 0-16,0-21 0,1 21 0,-1-1 15,0 1-15,-21-21 0,0 21 16,0 0-16,0-1 0,0 1 16,-21 21-16,0 0 15,-1 0-15,1 21 16,0 1-16,0-1 0,0 0 0,0 0 15,-1 0-15,22 22 0,0-22 0,0 0 16,0 21-16,0-21 0,0 1 16,0-1-16,0 0 0,22 0 0,-1-21 15,-21 21-15,21-21 0,21 0 0,-21 0 16,1 0-16,-1 0 0,21 0 16,0 0-16,-20-21 0,20 0 0,0 21 15,1-21-15,-1 0 0,0-1 0,1 1 16,-1 0-16,-21 0 0,0 0 15,0 21-15,1-21 0</inkml:trace>
  <inkml:trace contextRef="#ctx0" brushRef="#br1" timeOffset="-195688.6">720 12023 0,'0'-21'16,"0"42"-16,0-64 0,0 22 15,0 42 16,0 1-15,0 20-16,0 0 0,0 1 0,0-1 16,0 21-16,0-20 0,21 20 15,-21 1-15,0-22 0,0 22 0,0-1 16,0 1-16,0-1 0,0 1 16,0-22-16,0 21 0,-21 1 0,-1-22 15,22 1-15,-21-1 16,0 0-16,21-21 0,0 1 0,0-1 15,0 0-15,0 0 0,0-42 32,0 0-32,0-22 15,0 22-15,0-21 0,-21 0 16,0-1-16</inkml:trace>
  <inkml:trace contextRef="#ctx0" brushRef="#br1" timeOffset="-195368.18">317 12383 0,'-42'-43'0,"84"86"0,-105-128 0,42 64 0,0-22 16,21 1-16,0 0 0,0-1 16,0 22-16,21-21 0,0 0 15,21 20-15,1-20 0,-1 21 0,0 0 16,22 21-16,-1-21 16,1 21-16,-22 0 0,22 21 0,-22-21 15,21 42-15,-41-21 0,20 22 16,-21-22-16,0 21 0,-21 0 0,0 1 15,0-1-15,0 0 0,0 1 16,-21-22-16,0 21 0,0-21 16,-22 22-16,22-22 0,0 0 15,0 0-15,0-21 0,0 21 0,-1-21 16,1 0 0,21-21-1,0 0 1,21 21-16,1-21 0,-1 0 15,-21 0-15,21 21 0,0-22 0</inkml:trace>
  <inkml:trace contextRef="#ctx0" brushRef="#br1" timeOffset="-194939.92">1228 12065 0,'0'0'0,"0"-21"16,0 0-16,21 21 0,-21-21 0,21-1 16,0 22-16,-21-21 0,21 0 15,0 21-15,1 0 0,-1 0 0,0 0 16,0 0-16,0 0 0,0 21 16,1 0-16,-1 1 0,-21-1 0,21 21 15,-21-21-15,21 22 0,-21-22 16,0 21-16,0-21 0,0 0 0,0 22 15,0-22-15,0 0 0,0 0 16,-21-21-16,21 21 0,-21-21 16,21-21 15,0 0-31,0 0 0,0 0 16,0 0-16,0-1 0,0 1 15,21-21-15,-21 21 0,21-22 0,0 22 16,-21-21-16,0 0 0,21 20 15,1-20-15,-1 21 0,0 0 0,0 0 16,0-1-16,0 22 16,1 0-16,-1 0 0,0 0 15,0 0 1,-21 22-16</inkml:trace>
  <inkml:trace contextRef="#ctx0" brushRef="#br1" timeOffset="-194464.24">2074 12002 0,'0'-22'15,"0"1"-15,0 0 0,0 0 16,0 0 0,-21 21-1,0 21-15,0 0 16,0 0-16,21 0 0,-22 1 15,22 20-15,0-21 0,-21 21 16,21 1-16,-21-22 0,21 21 0,0 1 16,0-22-16,0 21 0,0-21 15,0 0-15,0 1 0,21-1 0,0 0 16,1-21-16,-1 21 16,0-21-16,0 0 0,0 0 0,0 0 15,22-21-15,-22 0 0,0 21 16,21-21-16,-20-1 0,-1 1 0,0 0 15,21-21-15,-21 21 0,1-1 16,-1-20-16,-21 21 0,0 0 0,0-22 16,0 22-16,0-21 0,0 21 15,-21 0-15,-1-1 0,1 1 16,0 0-16,0 21 0,-21 0 0,20 0 16,1 0-16,0 0 0,0 0 15,0 0-15,0 21 0,21 0 16,0 1-16,0-1 0,0 0 15,0 0-15,21 0 16,0 0-16,0-21 0,0 0 16,0 22-16,22-22 0</inkml:trace>
  <inkml:trace contextRef="#ctx0" brushRef="#br1" timeOffset="-194146.42">2730 11938 0,'0'-21'0,"0"42"0,-21-21 32,21 21-32,-21-21 0,21 43 15,0-22-15,0 0 0,0 21 0,0 1 16,0-1-16,0 0 0,0 1 16,0 20-16,0-21 0,0 1 0,0 20 15,0 1-15,0-1 0,0 1 16,0-1-16,0 1 0,0-1 0,0 22 15,0-22-15,0 1 16,0-22-16,0 22 0,0-22 0,0 0 16,0 1-16,0-1 0,0 0 0,0-20 15,0-1-15,0 0 0,0-42 32,0 0-17,0-22-15,0 22 0,0-21 0</inkml:trace>
  <inkml:trace contextRef="#ctx0" brushRef="#br1" timeOffset="-193812.61">2688 12192 0,'0'0'0,"0"-42"0,0-1 0,0 22 0,0 0 16,0-21-16,0 21 0,0-1 15,21 1-15,0 21 0,-21-21 0,22 0 16,-1 0-16,0 21 0,0 0 15,0-21-15,0 21 0,1 0 0,-1 0 16,0 0-16,0 0 0,0 21 16,0-21-16,1 21 0,-22 0 0,21 0 15,-21 22-15,0-22 0,0 21 16,0-21-16,0 22 0,-21-22 0,-1 21 16,1-21-16,0 0 0,0 22 15,0-22-15,0 0 0,-1-21 16,1 21-16,21 0 0,-21-21 15,21-21 32,21 0-47,0 0 0,1 0 16,-1 21-16</inkml:trace>
  <inkml:trace contextRef="#ctx0" brushRef="#br1" timeOffset="-193427.7">3111 12277 0,'0'0'0,"0"21"0,22-21 16,-22 21-16,21-21 15,0 0-15,0 0 16,0 0-16,0-21 0,1 21 16,-22-21-16,42 0 0,-21-1 15,0 1-15,0 0 0,1 0 0,-1-21 16,0 20-16,0 1 0,-21 0 15,0 0-15,0 0 0,0 0 0,0-1 16,-21 22 0,0 0-16,0 0 0,-1 0 0,1 0 15,0 0-15,0 22 0,0-1 16,0 0-16,-1 21 0,22-21 16,0 22-16,-21-22 0,21 21 0,0 1 15,0-22-15,0 0 0,0 21 16,0-21-16,0 1 0,0-1 0,21 0 15,1-21-15,-1 21 0,0-21 16,0 0-16,0 0 0,0 0 16,1 0-16,-1 0 0,0 0 15,0-21-15,0 0 0,0 0 16,-21-1-16,0 1 16</inkml:trace>
  <inkml:trace contextRef="#ctx0" brushRef="#br1" timeOffset="-193064.91">3641 12044 0,'21'-21'15,"0"21"-15,0 0 16,0 0 0,0 21-1,1 0-15,-22 0 0,0 0 16,21 1-16,0-1 0,-21 0 15,21 0-15,-21 0 0,0 22 16,21-22-16,-21 0 0,0 0 0,0 0 16,0 0-16,0 1 15,0-1-15,21-21 16,-21-21 15,0-1-31,22 22 0,-22-21 0,0 0 16,0 0-16,0-21 0,0 20 15,0 1-15,0-21 0,21 0 0,-21 20 16,21-20-16,-21 21 0,21-21 0,-21 20 16,21 1-16,-21 0 15,21 0-15,1 21 0,-1 0 0,0 0 16</inkml:trace>
  <inkml:trace contextRef="#ctx0" brushRef="#br1" timeOffset="-192021.2">4212 12319 0,'0'0'0,"0"21"0,0 22 16,0-22-16,21-21 15,0 0 1,1-21-16,-1 21 0,-21-22 16,21 1-16,0 0 15,0 0-15,0 0 0,1-22 0,-22 22 16,21-21-16,0 0 0,0-1 0,0 1 15,-21 0-15,0 20 0,21-20 16,-21 0-16,22 21 0,-22-1 0,0-20 16,0 21-16,0 0 15,-22 21 1,1 0-16,0 0 16,21 21-16,0 0 0,0 0 15,-21 0-15,21 22 0,0-22 0,0 21 16,-21 1-16,21-22 0,0 21 15,0 0-15,0 1 0,0-22 16,0 21-16,0 1 0,0-22 0,0 0 16,0 0-16,0 0 0,21 0 0,0 1 15,0-22-15,0 21 16,1-21-16,-1 0 0,0 0 0,0 0 16,0 0-16,0 0 0,1 0 15,20-21-15,-21 21 0,0-22 0,0 22 16,1-21-16,-1 0 0,-21 0 0,21 21 15,0-21-15,-21 0 0,0-1 16,0 1-16,21 0 0,-21 0 0,0 0 16,0 0-16,0-1 15,0 1 1,0 42 0,-21-21-16,21 22 15,0-1-15,0 0 0,0 0 16,0 0-16,0 0 0,0 1 0,0-1 15,0 0-15,0 0 16,0 0-16,0 0 0,0 1 0,0-1 16,21-21-16,0 0 0,1 21 15,-1-21-15,0 0 0,0 0 16,0 0-16,0 0 0,1 0 0,20 0 16,-21 0-16,0 0 0,22-21 15,-22 0-15,0 21 0,0-22 16,21 1-16,-20 21 0,-1-21 0,0 0 15,0 0-15,0 0 0,0-1 0,-21 1 16,0-21-16,22 21 0,-22 0 16,0-1-16,0 1 0,0 0 15,-22 21 17,1 21-32,0 0 0,21 1 15,0-1-15,0 0 0,0 21 0,0-21 16,0 1-16,0-1 15,0 0-15,0 0 0,0 0 16,0 0-16,21 1 16,0-22-16,1 0 15,-1 0-15,0 0 16,0 0 0,-21-22-16,0 44 62,0-1-62,0 0 16,0 0 15,-21-21-15,21-21-1,0 0-15</inkml:trace>
  <inkml:trace contextRef="#ctx0" brushRef="#br1" timeOffset="-191808.32">5524 11896 0,'0'0'0,"0"21"46,-21-21-46,0 0 16,21 21-16</inkml:trace>
  <inkml:trace contextRef="#ctx0" brushRef="#br1" timeOffset="-191542.48">4699 12044 0,'0'0'16,"-21"0"-16,0 21 16,42-21-1,0 0-15,0 0 0,21-21 16,-20 21-16,20 0 0,-21-21 15,21 21-15,1-21 0,-1 21 0,-21 0 16,0 0-16,22-22 0,-22 22 16,0 0-16,0 0 15</inkml:trace>
  <inkml:trace contextRef="#ctx0" brushRef="#br1" timeOffset="-189359.12">6456 12340 0,'-21'0'0,"42"0"0,-42 21 0,42-42 47,0 0-47,21 21 0,-21-21 15,22 0-15,-1 0 0,-21-22 16,22 22-16,-1 0 0,0-21 0,1-1 16,-22 22-16,21-21 0,-21-1 0,0 1 15,1 0-15,-1 21 0,0-22 16,-21 1-16,0 21 0,0-22 0,0 1 15,0 21-15,-21-21 0,0 20 0,-1 1 16,1-21-16,0 21 0,-21 0 16,21-1-16,-1 22 0,-20-21 0,21 21 15,0 0-15,0 0 0,-22 0 16,22 21-16,0 1 0,21-1 16,-21 21-16,0 0 0,21 1 0,0 20 15,0-20-15,-22 20 0,22 1 16,-21 20-16,0 1 0,21-22 0,-21 22 15,21 0-15,-21-1 0,0 1 0,21 0 16,0 21-16,-22-22 0,1 22 16,0-21-16,21 21 0,-21-22 0,0 22 15,21-21-15,-21 21 0,-1-22 0,22 1 16,0 0-16,-21-1 16,0-20-16,21-1 0,0 1 0,0-1 15,0-20-15,0-1 0,0 0 0,0-21 16,0 1-16,21-1 0,0-21 15,1 0-15,-1 0 0,0 0 16,0-21-16,0-1 0,22 1 0,-22-21 16,0 21-16,21-22 0,-21 1 0,22 0 15,-22-22-15,0 22 0,21-22 16,-20 1-16,-1-1 0,0 1 16,-21-22-16,0 22 0,0-1 0,0-20 0,0 20 15,0-21-15,-21 22 0,0-1 16,-1 1-16,-20-1 0,0 22 15,-1 0-15,22-1 0,-21 22 0,0 0 16,20 0-16,1 0 0,-21 21 16,21 0-16,0-21 0,-1 21 15,44 0 17,-22-22-32,42 22 15,-21 0-15,0-21 0,22 0 16,-22 21-16,21-21 0,0 0 0,1 0 15,-1-1-15,0 1 0,1 0 16,20-21-16,-42 21 0,22-22 0,-1 22 16,0-21-16,-20 21 0,-1-22 15,0 22-15,0-21 0,-21 21 0,0-1 16,0 1-16,0 0 0,0 0 16,0 0-16,-21 21 0,0 0 15,0 0-15,-1 0 16,1 0-16,0 0 0,21 21 0,-21-21 15,21 21-15,-21-21 0,21 21 0,0 0 16,0 1 0,0-1-16,21-21 0,0 21 15,-21 0-15,21 0 0,0-21 0,-21 21 16,22 1-16,-1-1 0,-21 0 16,21 0-16,0-21 0,-21 21 15,21 0-15,-21 1 16,0-1-16,21-21 0,-21 21 15,22-21-15,-1 0 16,-21 21-16,21-21 16,0 0-16,0 0 0,0-21 15,1 21-15,-1-21 0,0 21 16,0-21-16,-21-1 0,21 1 16,0 0-16,1 0 0,-1 0 0,-21-22 15,0 22-15,21 0 0,0 0 0,-21-21 16,0 20-16,0 1 0,21 0 15,-21 0 1,0 42 0,0 0-16,-21 0 15,21 1-15,0-1 0,0 0 0,0 0 16,0 0-16,0 0 0,0 1 16,0-1-16,0 0 0,0 0 0,0 0 15,0 0-15,0 1 0,21-22 0,0 21 16,1-21-16,-1 0 15,0 0-15,0 0 16,0 0-16,0-21 16,-21-1-16,22 22 15,-22-21-15,0 0 0,21 0 0,-21 0 16,0 0-16,0-1 0,0 1 16,0 0-16,-21 0 0,-1 21 0,1-21 15,21 0-15,-21 21 0,0 0 0,0 0 16,0 0-16,-1 0 15,22-22 1,22 22 0,-1-21-1,0 21-15,0 0 16,0-21-16,0 21 0,1 0 16,-1 0-16,0 0 0,0 0 0,0 0 15,0 0-15,1 21 0,-1 0 0,0-21 16,0 22-16,0-1 0,0 0 15,-21 0-15,0 21 0,22-20 0,-22-1 16,0 0-16,0 0 0,0 0 0,0 0 16,0 1-16,0-1 15,0 0-15,0 0 0,0-42 63,0 0-63,0 0 15,0-1-15,0 1 16,21 0-16,0-21 0,0 21 0,0-1 16,0-20-16,1 21 0,-1 0 15,0 0-15,0-1 0,0 22 0,0-21 16,1 21-16,-1 0 0,0 0 0,0 0 16,0 21-16,-21 1 0,0-1 15,21 0-15,-21 0 0,22 0 0,-22 0 16,0 1-16,0 20 0,0-21 0,0 0 15,0 0-15,0 1 0,0-1 16,-22 0-16,1 0 16,21-42 15,0 0-31,0 0 16,0-1-16,0 1 0,21 0 15,1 0-15,-1-21 0,0-1 16,0 22-16,0-21 0,0-22 15,1 43-15,-1 0 0,0 0 0,0 21 16,0 0-16,0 0 0,1 0 16,-22 21-16,0 0 0,0 21 15,21-20-15,-21-1 0,0 21 0,0-21 16,0 22-16,0-22 0,0 21 0,0-21 16,0 0-16,0 1 0,0-1 15,0 0-15,0 0 0,21-21 31,0 0-31,0 0 16,0-21-16</inkml:trace>
  <inkml:trace contextRef="#ctx0" brushRef="#br1" timeOffset="-187168.22">8975 12002 0,'0'0'0,"0"-22"0,0 1 16,0 0-16,0 0 0,0 0 15,-22 42 16,22 0-31,-21 21 16,21-20-16,0 20 0,0-21 0,0 21 16,0 1-16,-21-1 0,21-21 0,0 22 15,0-1-15,-21-21 16,21 21-16,0-20 0,0-1 0,0 0 0,0 0 16,0 0-16,0-42 46,0 0-46,0 0 0,0 0 16,0-1-16,21 1 0,0-21 16,-21 21-16,21-22 0,1 1 0,-22 0 15,21-1-15,0 22 0,0-21 16,0 0-16,0 20 0,-21 1 0,22 0 16,-1 0-16,0 21 0,0 0 0,0 0 15,-21 21-15,21 0 16,-21 0-16,0 22 0,22-22 0,-22 21 15,21-21-15,-21 22 0,0-22 16,0 21-16,0-21 0,0 22 16,0-22-16,0 21 0,0-21 0,0 1 15,0-1-15,0 0 0,0 0 16,21-21 0,0-21-1,-21 0-15,0 0 16,21-1-16,-21-20 0,21 21 15,-21 0-15,0-22 0,22 1 0,-1 21 16,0-21-16,-21-1 16,21 22-16,0-21 0,-21 21 0,21-1 15,-21 1-15,22 21 0,-1 0 16,0 0-16,-21 21 16,0 1-16,21-1 0,-21 0 15,21 21-15,-21-21 0,0 1 16,0 20-16,0-21 0,0 0 0,0 22 15,0-22-15,0 0 0,0 0 0,21 0 16,-21 0-16,22 1 0,-22-1 16,21-21-16,0 0 15,0 0-15,0 0 16,0 0-16,1 0 0,-1 0 16,0 0-16,0-21 0,0-1 0,0 22 15,1-21-15,-1 0 0,0 0 0,0-21 16,0 20-16,-21 1 0,0 0 15,21-21-15,-21 21 0,0-22 0,0 22 16,0-21-16,0 21 0,0-1 0,0 1 16,0 0-16,0 42 31,-21 0-15,21 22-16,0-22 0,0 0 15,0 21-15,0-20 0,0 20 0,0-21 16,0 21-16,0-20 0,0 20 15,0-21-15,0 0 0,0 0 16,21 1-16,1-22 0,-22 21 0,21-21 16,0 0-16,0 0 0,0 0 15,0 0-15,1 0 0,-1 0 0,0 0 16,0 0-16,0-21 0,0-1 0,1 1 16,-1 0-16,0 0 0,0 0 15,-21 0-15,21-1 0,0-20 0,-21 21 16,0 0-16,0-22 0,0 22 0,22-21 15,-22 21-15,0 0 0,0-1 16,0 1-16,0 0 0,0 42 31,-22-21-31,22 21 16,0 22-16,0-22 0,0 0 0,-21 21 16,21-20-16,0 20 0,0-21 0,0 21 15,0-20-15,0 20 0,0-21 16,0 0-16,0 0 0,21 1 0,1-1 15,-1-21-15,0 0 16,0 0-16,0 0 0,0 0 16,1 0-16,-1 0 0,21 0 15,-21-21-15,0-1 0,1 1 0,-1 0 16,0 0-16,0 0 0,0-22 16,0 1-16,1 21 0,-22-21 0,0-1 15,21-20-15,-21 20 0,0 1 0,0 0 16,0-1-16,0 1 0,0 0 15,0 21-15,0-1 0,0 1 0,0 0 16,0 0-16,-21 21 16,-1 0-1,22 21-15,0 0 0,-21 0 0,21 1 16,-21-1-16,21 21 0,-21-21 16,21 22-16,0-1 0,0 0 0,0 1 15,0-1-15,-21 0 0,21 1 0,0-1 16,0-21-16,0 21 0,0 1 15,0-22-15,0 21 0,0-21 0,0 1 16,21-1-16,0 0 0,-21 0 16,21 0-16,0-21 0,1 21 0,-1-21 15,0 0-15,0 0 0,0 0 16,22 0-16,-22 0 0,0 0 0,0-21 16,21 21-16,-20-21 0,20 0 0,-21 0 15,21 0-15,-20-1 0,-1-20 16,0 21-16,21-21 0,-21-1 0,1 1 15,-22 0-15,21-1 0,-21 1 0,21-22 16,-21 22-16,21 0 0,-21-1 16,0 1-16,0 21 0,0-21 15,0 20-15,0 1 0,0 0 0,0 0 16,0 42 15,-21-21-31,0 21 0,21 22 0,-21-22 16,21 21-16,0 0 0,0 1 15,-22-1-15,22 0 0,-21 1 0,21-1 16,0 0-16,0 1 0,0-1 16,-21 0-16,21-20 0,0 20 0,0-21 15,0 0-15,0 0 0,21 1 16,0-1-16,1-21 0,-1 0 16,0 0-16,21 0 0,-21 0 0,1 0 15,-1 0-15,21 0 0,-21-21 16,0-1-16,1 1 0,-1 0 0,0 21 15,0-21-15,0 0 0,0 0 16,1-1-16,-22 1 0,21 0 0,-21 0 16,0 0-16,0 42 31,0 0-15,0 0-16,0 0 0,0 1 15,0-1-15,0 0 0,0 0 16,0 0-16,0 0 0,0 1 31,21-22 0,0-22-15,-21 1-16,0 0 0,0 0 16,0 0-16,21 0 0</inkml:trace>
  <inkml:trace contextRef="#ctx0" brushRef="#br1" timeOffset="-186976.33">11726 11938 0,'0'0'0,"-42"0"15,21 0 1,0 0 62</inkml:trace>
  <inkml:trace contextRef="#ctx0" brushRef="#br1" timeOffset="-186796.43">11261 12150 0,'0'21'0,"0"-42"0,0 63 0,21-42 31,0 0-31,0 0 0,0 0 16,0 0-16,1 0 0,-1-21 0,0 21 15,21 0-15,-21-21 0,1 21 0,-1-21 16,0 21-16,0-22 0,0 22 16,0 0-16</inkml:trace>
  <inkml:trace contextRef="#ctx0" brushRef="#br1" timeOffset="-186357.03">11980 12150 0,'0'0'0,"21"0"16,1 0-1,-22-21-15,0-1 16,-22 22 15,1 0-31,21 22 0,-21-1 16,0 0-16,21 0 15,-21 0-15,21 0 0,-21 1 0,21-1 16,-22 21-16,1-21 0,21 22 16,0-1-16,0 0 0,-21 1 0,21-1 15,-21 0-15,21 22 0,-21-22 0,0 22 16,21-1-16,0 1 0,-22-1 15,1 1-15,21-1 0,-21 1 0,0-1 16,21 1-16,-21-22 0,0 21 0,21 1 16,-22-22-16,22 1 0,0-1 0,-21 0 15,21-21-15,-21 1 0,21-1 16,0 0-16,0 0 0,0-42 31,0 0-31,0 0 0,0-1 16,0 1-16,0 0 0,0-21 15,0 21-15,0-22 0,0 1 0,0 0 16,0-1-16,0-20 0</inkml:trace>
  <inkml:trace contextRef="#ctx0" brushRef="#br1" timeOffset="-186024.22">11769 12298 0,'0'0'0,"0"-42"16,0-22-16,21 43 15,0 0-15,0 0 16,0-1-16,0 22 0,1-21 16,-1 21-16,0 0 0,0-21 0,0 21 15,0 0-15,1 0 0,-1 0 16,0 0-16,0 0 0,-21 21 16,21-21-16,-21 21 0,0 1 0,0-1 15,0 0-15,0 0 0,0 0 16,0 0-16,-21 1 0,0-1 0,0 0 15,0 0-15,-1 0 0,1-21 0,0 21 16,0 1-16,0-1 0,0-21 16,-1 21-16,1-21 0,21-21 62,0 0-62,21-1 0</inkml:trace>
  <inkml:trace contextRef="#ctx0" brushRef="#br1" timeOffset="-185714.88">12594 11684 0,'-21'0'16,"0"0"-16,0 0 0,-1 0 15,22 21-15,-21 0 0,0 1 0,21-1 16,0 0-16,-21 0 0,0 0 0,21 22 16,-21-22-16,21 21 0,0-21 15,0 22-15,0-22 0,0 21 0,0-21 16,0 0-16,0 1 0,0 20 0,0-21 16,0 0-16,0 0 15,0 1-15,0-1 16,21-42 15,0 21-31,0-22 16,-21 1-16</inkml:trace>
  <inkml:trace contextRef="#ctx0" brushRef="#br1" timeOffset="-185278.4">12594 12129 0,'0'21'0,"0"0"15,21-21 1,0 0-16,1 0 16,-1 0-16,0 0 15,0 0-15,0-21 0,0 21 16,1-21-16,-1 21 0,0-22 0,0 1 16,0 0-16,0 21 0,1-21 15,-22 0-15,21 0 0,-21-1 0,0 1 16,0 0-16,0 0 0,-21 0 31,-1 21-31,1 0 0,0 0 0,0 21 16,0 0-16,0 0 0,-1-21 0,1 43 15,0-22-15,0 0 16,0 0-16,21 21 0,0-20 0,0-1 16,0 0-16,0 0 0,0 0 0,0 0 15,0 1-15,0-1 0,21 0 16,0-21-16,-21 21 0,21-21 0,0 0 15,1 0-15,-1 0 0,0 0 0,0 0 16,0 0-16,0 0 16,1 0-16,-22-21 15,21 0-15,-21 0 16,0-1 0</inkml:trace>
  <inkml:trace contextRef="#ctx0" brushRef="#br1" timeOffset="-185059.01">12912 12340 0,'0'0'0,"0"21"0,0 1 31</inkml:trace>
  <inkml:trace contextRef="#ctx0" brushRef="#br1" timeOffset="-182188.67">698 14436 0,'0'0'0,"0"21"0,-21 0 0,0 0 16,21 0-16,0 1 16,-21-22-16,0 21 0,0-21 15,21 21-15,-22-21 0,22-21 32,22 0-17,20-1-15,-21 1 0,21-21 16,-20 0-16,20-1 0,0 1 0,22 0 15,-22-1-15,0-20 0,1 20 16,-1 1-16,0-21 0,1 20 16,-1 1-16,-21 0 0,0-1 0,1 1 15,-22 21-15,0 0 16,0-1-16,0 1 0,-22 21 16,1 0-16,0 21 0,-21-21 15,21 43-15,-22-22 0,1 0 0,21 0 16,-22 22-16,22-22 0,0 21 15,21 0-15,0-20 0,0 20 16,0-21-16,0 0 0,21 22 0,22-22 16,-22 0-16,0 0 0,21 0 15,1 0-15,-1 1 0,-21-1 16,21-21-16,1 21 0,-22 0 16,21 0-16,-21-21 0,1 21 0,-1 1 15,-21-1-15,0 0 16,-21-21-1,-1 21-15,1-21 0,0 0 16,-21 0-16,21 0 0,-1 0 16,-20-21-16,21 0 0,-21 21 0,20-21 15,-20-1-15,21 1 0,0 0 16,-22 0-16,43 0 0,-21 21 16,21-21-16,-21 21 0,21 21 31,21 0-31,0-21 0,1 21 15,-1 0-15,21 0 0,-21 1 16,22-1-16,-22 0 0,21 0 0,0 0 16,-20 0-16,20-21 0,-21 0 15,21 22-15,-20-22 0,20 0 16,-21 0-16,0 0 0,22-22 0,-22 22 16,0-21-16,0 0 0,0 0 15,0 0-15,22 0 0,-22-1 0,-21 1 16,21 0-16,0 0 0,0 0 15,-21-22-15,0 22 0,0 0 0,0 0 16,0 0-16,0 0 0,0-1 16,0 1-16,0 42 31,0 1-15,0-1-16,0 0 0,0 0 15,0 21-15,0-20 0,0-1 0,0 21 16,22-21-16,-1 0 0,-21 1 15,0-1-15,21 0 0,0 0 0,0 0 16,0-21 0,1 0-16,-1 0 0,0 0 15,-21-21-15,21 21 0,0-21 16,0 0-16,1 0 0,-1-1 0,0 1 16,0-21-16,0 21 0,0 0 15,1-22-15,-1 22 0,-21-21 0,0 21 16,0-22-16,0 22 0,0 0 15,0 0-15,0 0 0,-21 42 32,21 0-17,-22 0-15,22 0 0,0 22 16,0-22-16,0 0 0,0 21 16,0-21-16,0 1 0,0-1 0,22 21 15,-1-21-15,0 0 0,0 1 16,0-1-16,0-21 15,1 0-15,-1 0 16,0 0-16,0 0 0,0-21 0,0-1 16,22 1-16,-22 21 0,0-42 15,0 21-15,0 0 0,1-1 0,-1-20 16,0 21-16,0 0 0,0-22 16,0 1-16,1 21 0,-22-21 0,0-1 15,21 1-15,-21 21 0,0-22 0,0 1 16,0 21-16,0 0 0,0 0 15,0-1-15,-21 22 16,-1 22-16,22-1 16,0 21-16,0-21 0,0 22 15,0-22-15,0 21 0,0 0 16,0 1-16,0-1 0,0-21 0,0 22 16,0-1-16,0 0 0,0-21 15,0 22-15,0-22 0,0 0 0,0 0 16,0 0-16,0 1 0,0-44 47,0 1-47,0 0 15,0 0-15,22 0 0,-22-22 16,21 22-16,0 0 0,0 0 16,-21-21-16,21 20 0,0 1 0,1 0 15,-1 0-15,0 21 0,0 0 16,0 0-16,0 0 0,1 0 0,-1 0 15,0 21-15,0-21 16,-21 21-16,21 0 0,-21 1 0,0 20 16,21 0-16,-21-21 15,0 1-15,0-1 0,0 21 0,0-21 16,0 0-16,-21 1 0,21-1 16,-21-21-16,0 21 0,0 0 0,-22-21 15,22 0-15,0 0 0,0 0 16,-21 0-16,20 0 0,1 0 15,0 0-15,-21 0 0,21 0 0,-1 0 0,1 0 16,0 0 0,21-21-16,0 0 0,0 0 15,21 21-15,0-22 16,1 1-16</inkml:trace>
  <inkml:trace contextRef="#ctx0" brushRef="#br1" timeOffset="-179872.57">3365 14457 0,'0'0'0,"-21"0"0,0 0 0,21 21 32,0 0-17,0 0-15,21 1 0,0-22 16,-21 21-16,22-21 0,-1 0 0,0 0 15,0 0-15,0 0 16,0 0-16,1-21 16,-1 21-16,0-22 0,-21 1 15,0 0-15,21 0 0,0-21 0,-21 20 16,21 1-16,1-21 0,-22 21 16,0-22-16,21 1 0,0 21 0,0-21 15,-21 20-15,21-20 0,0 21 16,1 0-16,-22 0 0,21-1 15,0 22-15,0 0 0,0 0 16,0 0-16,1 22 16,-1-1-1,-21 0-15,0 0 16,21-21-16,0 0 16,-21-21 30,0 0-46,0 0 16,0-1 0,-21 22-16,0 0 15,21-21-15,-21 21 0,-1 0 16,1 0-16,0 0 16,0 0-16,21 21 0,-21-21 0,0 22 15,21-1-15,-22 0 0,1 0 0,21 21 16,-21-20-16,21 20 0,0 0 15,0 1-15,0-1 0,0 0 0,0-21 16,0 22-16,0-1 0,21-21 16,0 22-16,1-22 0,-1 0 15,21 0-15,-21-21 0,0 0 0,22 21 16,-22-21-16,21 0 0,-21 0 16,22 0-16,-22-21 0,21 0 0,-21 0 15,1 0-15,20-1 0,-21 1 16,21 0-16,1-21 0,-22 21 0,21-22 15,-21 1-15,1 0 0,20-1 16,-21 22-16,0-21 0,-21-1 0,21 1 16,-21-21-16,0 20 0,0 1 15,0 0-15,0 20 0,0-20 0,0 21 16,0-21-16,0 20 0,0 1 16,-21 21-16,0 0 15,21 21-15,-21 1 0,0-1 16,21 0-16,0 21 0,0-21 15,0 22-15,0-1 0,0 0 16,0 1-16,0-1 0,0-21 0,0 22 16,0-1-16,0 0 0,0 1 15,21-22-15,-21 21 0,21-21 0,0 22 16,0-22-16,1 0 0,-1 0 16,21 0-16,-21 0 0,0-21 0,22 0 15,-22 0-15,21 0 0,1 0 0,-22 0 16,21 0-16,0 0 0,1-21 15,-1 21-15,0-21 0,1 0 0,-1 0 16,0 0-16,-20-1 0,20 1 16,-21 0-16,21-21 0,-20 21 0,-1-1 15,0-20-15,-21 21 0,0 0 16,0-22-16,0 22 0,0 0 16,0 0-16,0 0 0,-21 0 0,0-1 15,-1 1-15,1 21 0,0 0 16,0 0-16,0 0 0,0 0 0,-1 21 15,1 1-15,0-1 0,-21 0 0,21 0 16,-1 0-16,22 0 0,-21 22 16,0-22-16,21 0 0,0 21 0,0-20 15,0-1-15,0 0 0,0 21 16,0-21-16,0 1 16,21-22-16,0 0 0,1 0 0,-1 0 15,0 0-15,0 0 0,0 0 16,0 0-16,1-22 0,-1 1 0,0 21 15,0-21-15,21 0 0,-42 0 0,22 0 16,-1-1-16,0 1 0,0 0 16,-21 0-16,0 0 0,0 0 0,0-1 15,0 1-15,0 0 0,0 0 16,0 0-16,0 0 16,-21 21-1,21 21-15,0 0 16,0 0-16,-21 0 15,21 0-15,0 1 0,0-1 0,0 21 16,0-21-16,0 0 0,0 1 16,0-1-16,21 0 0,-21 0 0,0 0 15,21 0-15,0 1 0,0-22 16,1 21-16,-1-21 0,0 0 0,0 0 16,21 0-16,-20 0 0,20 0 0,0 0 15,1-21-15,-1 21 0,-21-22 16,21 1-16,1 0 0,-1 0 0,-21 0 15,22 0-15,-1-1 0,-21-20 16,21 21-16,-20 0 0,20-22 16,-21 22-16,0-21 0,0 21 0,1 0 15,-1-1-15,-21 1 0,0 0 0,0 0 16,-21 21 0,-1 21-16,1 0 0,0 0 15,0 1-15,0-1 0,0 21 16,-1-21-16,1 0 0,21 1 0,0 20 15,0-21-15,0 0 0,0 0 0,0 1 16,21-1-16,1-21 16,-1 21-16,0-21 0,0 0 0,0 0 15,0 21-15,1-21 16,-44 0 31,22-21-47,-21 21 0,0-21 15,0 21-15,0-21 0,0 21 0,-1 0 16,-20 0-16,21-22 0,0 22 0,0 0 16,-1 0-16,1 0 0,0 22 15,21-1 1,0 0-16,0 0 16,0 0-16,21 0 0,0-21 15,1 22-15,-1-22 0,0 0 0,21 21 0,-21-21 16,1 0-16,20 0 0,-21 0 15,21 0-15,1 0 0,-22 0 16,21 0-16,-21-21 0,22 21 0,-22-22 16,21 22-16,-21-21 0,22 0 15,-22 0-15,0 0 0,21 0 0,-20-1 16,-1 1-16,0 0 0,0 0 16,-21 0-16,21 0 0,-21-1 0,0 1 15,0 0-15,0 0 0,0 0 0,0 0 16,-21 21-16,0 0 15,0 0-15,0 21 16,-1 0-16,22 0 16,0 0-16,0 0 0,0 1 0,0-1 15,0 0-15,0 0 16,22-21-16,-22 21 0,21 0 0,-21 1 16,0-1-16,0 0 0,0 0 0,0 0 15,0 0-15,0 1 16,0-1-16,0 0 0,0 0 15,0 0-15,-21-21 16,21 21-16,-22-21 16,1 0-16,0 0 31,0 0-31,0 0 16,0 0-1,21-21-15,0 0 16,0 0-16,0 0 15,0 0-15,21-1 0</inkml:trace>
  <inkml:trace contextRef="#ctx0" brushRef="#br1" timeOffset="-179495.27">8043 13631 0,'0'0'0,"-21"0"0,0 0 16,0 0-16,0 0 0,-1 0 16,1 0 15,21 22-16,0-1-15,0 0 16,0 0-16,0 0 0,0 0 16,0 1-16,0-1 0,0 0 0,0 0 15,0 0-15,0 0 16,0 1-16,0-1 16,0-42 30,0-1-46,0 1 0</inkml:trace>
  <inkml:trace contextRef="#ctx0" brushRef="#br1" timeOffset="-179308.38">8064 13674 0,'22'0'0,"-44"0"16,44-21-16,-22-1 16,0 44-1,0-1 1,0 0-16,-22 0 0,1 0 15,21 0-15,-21 1 0,21-1 16,0 0-16,0 0 0,-21-21 0,21 21 16,-21 0-16,0-21 0,-1 0 15,1 0 1,0 0-16</inkml:trace>
  <inkml:trace contextRef="#ctx0" brushRef="#br1" timeOffset="-178176.42">593 7366 0,'0'-21'16,"0"0"-16,0 0 15,0-1 1,0 44 15,0-1-31,0 0 0,0 0 16,-22-21 0,22 21-16,0 0 0,0 1 15,22-44 32,-22 1-47,0 0 16,0 0-16,0 0 0,0 0 15,21-1-15,-21 1 0,0 0 16,0 0-16,0 0 0,0 0 0,0-1 16,-21 22 15,21 22-31,0-1 0,-22 0 0,1 21 15,21-21-15,-21 1 16,21 20-16,0-21 0,0 21 0,0-20 16,0-1-16,0 21 0,0-21 15,0 0-15,0 1 0,21-22 0,-21 21 16,0 0-16,21-21 0,1 0 16</inkml:trace>
  <inkml:trace contextRef="#ctx0" brushRef="#br1" timeOffset="-177801.63">847 7387 0,'0'0'0,"0"21"31,21-21 0,0-21-15,-21 0-16,0 0 15,0 0-15,21 0 0,-21-1 16,0 1-16,0 0 16,0 0-16,-21 21 0,0 0 15,0 0 1,-1 21-16,22 0 0,0 0 15,0 22-15,0-22 0,0 21 16,0 1-16,0-22 0,0 21 0,0 0 16,0-20-16,0 20 0,0-21 15,0 0-15,0 0 0,0 1 16,0-1-16,22 0 0,-1-21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1:50:15.2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3725 3810 0,'0'0'0,"21"0"0,1-21 15,-1 0-15,0 0 16,0-1-16,0 1 16,0 0-16,-21 0 0,22 0 15,-1 21-15,-21-21 0,21-1 16,0 22 31,-21 22-47,0-1 0,0 0 15,0 0-15,-21 0 16,0 0-16,0 1 0,-1-1 0,1 0 16,-21 0-16,21 0 0,0 0 15,-1 1-15,22-1 0,-21 0 16,42-21-1,1 0-15,-1 0 16,21 0-16,-21-21 0,22 0 0,-1-1 16,0 1-16,1 0 0,-1 0 15,0 0-15,-21-22 0,22 22 0,-22 21 16,0-21-16,0 0 16,-42 42 15,0-21-31,0 21 0,0 0 15,-1-21-15,1 22 0,0-22 0,21 21 16,-21-21-16,0 0 16,21-21 31,0-1-47</inkml:trace>
  <inkml:trace contextRef="#ctx0" brushRef="#br0" timeOffset="1073.45">4424 1058 0,'0'-21'0,"0"0"0,0 0 16,0 0-16,-21 21 31,21 21-15,-22 0-16,22 21 15,0 1-15,0-1 0,0 0 0,-21 22 16,21-1-16,-21 22 0,0-21 15,21 20-15,-21 1 0,0-22 0,21 22 16,0-21-16,-22-1 0,22 1 16,-21-22-16,21 21 0,0-20 0,0-22 15,0 21-15,0-21 0,0 1 16,0-1-16,0 0 0,0 0 0,0 0 31,0-42-15,0 0-16,0 0 15,0-22-15,0 22 0,21 0 16,1-21-16,-1-1 0,0 1 16,0 0-16</inkml:trace>
  <inkml:trace contextRef="#ctx0" brushRef="#br0" timeOffset="1389.27">4720 1228 0,'21'-21'16,"-21"42"15,0 0-31,0 0 0,0 0 16,0 22-16,0-1 0,0 0 16,0 1-16,0-1 0,0 21 0,-21-20 15,21 20-15,-21 1 0,0-22 16,21 22-16,-21-22 0,21 0 0,0 1 15,-22-1-15,22 0 0,0-21 16,0 1-16,-21 20 0,21-21 0,0 0 16,0 0-16,0 1 15,0-44 32,0 1-47,0 0 0</inkml:trace>
  <inkml:trace contextRef="#ctx0" brushRef="#br0" timeOffset="1628.29">4170 1947 0,'0'22'16,"21"-22"-16,0 0 0,0 0 0,0 0 15,22 0-15,-22 0 0,21 0 0,1 0 16,20-22-16,-21 1 16,1 21-16,-1-21 0,0 21 0,1-21 15,-1 21-15,0 0 0,-20-21 16,20 0-16,-21 21 0,0-22 0,22 22 16,-22-21-16,0 21 0</inkml:trace>
  <inkml:trace contextRef="#ctx0" brushRef="#br0" timeOffset="2061.04">5101 1693 0,'0'0'0,"0"22"31,0-1-15,0 0-16,0 0 0,0 0 0,0 0 15,0 1-15,0-1 0,-21 0 16,21 0-16,0 21 0,-21-20 0,21-1 15,0 0-15,0 0 16,0 0-16,21 0 0,0-21 0,0 0 16,0 22-16,22-22 0,-22 0 15,21 0-15,-21 0 0,22 0 0,-1-22 16,-21 1-16,22 21 16,-1-21-16,-21 0 0,21 0 0,-20 0 15,-1-1-15,21 1 0,-21 0 0,-21-21 16,21 21-16,-21-1 0,0 1 15,22 0-15,-22 0 0,0 0 0,0 0 16,-22 21 15,1 21-15,21 0-16,0 21 0,-21-21 16,21 22-16,0-22 0,0 21 0,-21 1 15,21 20-15,-21-21 0,21 22 0,0-1 16,0 1-16,0-1 0,0 1 15,0-1-15,0 22 0,0-21 16,0-22-16</inkml:trace>
  <inkml:trace contextRef="#ctx0" brushRef="#br0" timeOffset="2276.25">5546 3112 0,'0'21'15,"0"0"-15,0 0 0,0 21 0,0-20 16,0-1-16,-22 21 0,1-21 0,0 0 16,0 1-16,-21-1 0,20 0 15,1 0-15,-21-21 0,0 21 0,20-21 16,-20 0-16,0 0 0,-1 0 0,1 0 15,-21-21-15,20 21 0,1-21 16,-22 0-16,22 0 0,0-1 0,-1-20 16,1 21-16,0 0 15,21 0-15,-1-1 0,1-20 0,21 21 16,0 0-16,0 0 0,0-1 0,0 1 16,21 0-16,22 0 0,-22-21 15,0-1-15,21 22 0,1-21 0,-1-22 16,0 22-16</inkml:trace>
  <inkml:trace contextRef="#ctx0" brushRef="#br0" timeOffset="2989.55">6054 1037 0,'0'-21'0,"0"42"0,0-63 16,0 21-16,0 0 16,0 42-1,0 0 1,0 0-16,0 21 0,0-20 15,0 20-15,0 21 0,0-20 16,0-1-16,0 22 0,0-22 0,0 21 16,0-20-16,-22 20 0,22 1 15,-21-22-15,21 22 0,0-22 0,-21 0 16,21 1-16,0-1 0,-21-21 16,21 21-16,0-20 0,0-1 0,0 0 15,-21-21 32,21-21-31,0 0-16,0-1 0,0 1 0,0 0 15,0 0-15,0 0 0,0-22 16,21 22-16,0 0 0,0 0 0,-21-21 16,43 20-16,-22 1 0,0 0 15,0 0-15,0 0 0,22 21 0,-22 0 16,21-21-16,-21 21 0,0 0 15,1 0-15,20 21 0,-21-21 0,0 21 16,-21 0-16,0 0 0,21 22 16,-21-22-16,0 0 0,0 21 0,0-21 15,-21 22-15,0-22 0,-21 0 0,21 21 16,-1-20-16,-20-1 0,21 0 16,-21 0-16,20 0 0,1-21 15,0 21-15,0 1 0,0-22 16,0 0-16,-1 21 15,1-21-15,21-21 32,21 21-17,1-22-15,-1 1 16,0 21-16,0-21 0</inkml:trace>
  <inkml:trace contextRef="#ctx0" brushRef="#br0" timeOffset="3460.28">6604 1715 0,'0'-22'0,"0"44"0,0-65 15,0 22-15,0 0 16,21 0-16,0 21 15,0 0-15,1 0 16,-1 0-16,0 0 0,0 0 16,0 0-16,0 21 0,1 0 15,-1 0-15,0 0 0,-21 22 0,0-22 16,0 21-16,0-21 0,0 22 16,0-1-16,0-21 0,-21 22 0,0-22 15,-1 0-15,1 21 0,0-42 0,0 21 16,21 1-16,-21-22 0,0 0 15,21-22 17,0 1-32,21 0 0,0 0 0,0 0 15,0 0-15,0-1 0,1-20 16,-22 21-16,21-21 0,0 20 0,0 1 16,0 0-16,0 0 0,1 0 15,-1 0-15,0-1 0,-21 1 16,21 21-16,0 0 0,0 0 0,1 0 15,-1 0 1,0 21-16,0-21 16,-21 22-16,21-22 15</inkml:trace>
  <inkml:trace contextRef="#ctx0" brushRef="#br0" timeOffset="3740.12">7387 1715 0,'0'21'47,"-21"-21"-47,21 21 0,0 0 16,-21 21-16,21-20 0,0-1 0,0 0 15,0 21-15,-21-21 0,21 1 16,0-1-16,-22 0 0,22 0 0,0 0 15,0 0-15,0 1 0,0-1 32,22-42-1,-22-1-31,21 1 0</inkml:trace>
  <inkml:trace contextRef="#ctx0" brushRef="#br0" timeOffset="4108.91">7429 1461 0,'0'0'0,"-21"0"0,0 0 16,0 0-16,0 0 16,21 21-1,0 0 1,21-21-16,0 0 15,0 0-15,0 0 16,1 0-16,-1 0 0,0 0 0,-21-21 16,21 21-16,-21-21 0,21 21 15,-21-22-15,0 1 0,0 0 16,0 0-16,-21 0 16,0 21-16,0 0 0,21-21 15,-21 21-15,-1 0 0,1 0 0,0 0 0,0 0 16,21 21-16,-21 0 15,0 0-15,21 0 0,0 0 16,0 1-16,0-1 0,0 0 16,0 0-16,21 0 0,0 0 15,0-21-15,0 22 0,0-22 16,1 21-16,-1-21 0</inkml:trace>
  <inkml:trace contextRef="#ctx0" brushRef="#br0" timeOffset="4848.14">8191 1778 0,'0'-21'0,"0"0"15,0 0-15,0-1 0,0 1 16,0 0-16,-21 21 0,0-21 0,21 0 15,-21 21-15,0-21 0,0 21 16,-1 0-16,1 0 16,0 0-16,0 21 0,0 0 15,0-21-15,21 21 0,-22 21 16,1-20-16,0 20 0,0-21 0,0 21 16,0-20-16,-1 20 15,1 0-15,21-21 0,0 1 0,-21 20 16,21-21-16,0 0 0,0 0 0,0 1 15,21-1-15,0-21 16,1 0-16,-1 0 0,0 0 0,21 0 16,-21 0-16,1 0 0,20-21 15,-21 21-15,0-22 0,22 1 0,-22 0 16,0 0-16,0-21 0,0 20 0,22-20 16,-22 0-16,0-1 0,0 1 15,-21-21-15,21 20 0,0 1 0,1-22 16,-22 22-16,0 0 0,21-22 15,-21 22-15,21 0 0,-21-1 16,0 1-16,0 0 0,21 20 16,-21-20-16,21 21 0,-21 0 0,0 0 15,0-1-15,0 1 16,0 42 0,0 1-1,0-1-15,0 21 0,0-21 16,0 22-16,0-22 0,-21 21 15,0 22-15,0-22 0,21 0 0,-21 22 16,-1-22-16,1 22 0,21-22 16,-21 21-16,21-20 0,-21 20 0,21-20 15,0-1-15,0-21 0,0 21 16,0 1-16,0-22 0,0 0 16,0 0-16,0 0 0,21-21 0,0 22 15,0-22-15,1 0 0,-1 0 0,0 0 16,21 0-16,-21 0 0,1 0 15,20 0-15,-21 0 0,0 0 0,22-22 16,-22 22-16,0-21 0,21 0 16,-21 0-16,1 21 0,-1-21 0,0 0 15,0-1-15,0 1 0,-21 0 0</inkml:trace>
  <inkml:trace contextRef="#ctx0" brushRef="#br0" timeOffset="5836.58">3831 2434 0,'0'0'0,"-21"0"16,0 0-16,42 0 31,0 21-15,21-21-16,-20 0 0,-1 0 16,21 0-16,0 22 0,1-22 0,-1 0 15,0 0-15,22 0 0,21 0 16,-22 0-16,43 0 0,-21 0 0,20 0 15,22 0-15,-21 0 16,21 0-16,0 0 0,21 0 0,-21 0 16,22 0-16,-1 0 0,0 0 15,0 0-15,0 0 0,22-22 0,-22 22 16,21 0-16,-21 0 0,22 0 0,-22 0 16,0 0-16,0 0 0,0 0 15,0 0-15,-21 0 0,22 0 0,-22 0 16,-22 0-16,22 0 0,0 0 15,-21 0-15,0 0 0,0 0 0,0 0 16,-22 0-16,1 0 0,-21 0 16,-1 0-16,1-21 0,-22 21 15,0 0-15,1 0 0,-1 0 0,-21 0 16,21 0-16,-20-21 16,-1 21-16,-42 0 78,-1-21-78,-20 21 0,21 0 15</inkml:trace>
  <inkml:trace contextRef="#ctx0" brushRef="#br0" timeOffset="6768.5">5567 2709 0,'0'22'78,"0"-1"-78,0 0 16,0 0-16,0 0 15,0 0-15,0 1 0,0-1 16,0 0-16,0 0 0,0 0 16,0 0-16,0 1 15,0-1-15,0 0 16,0 0-16,0 0 15,0 0-15,-21-21 16,21 22-16,-22-22 0,22 21 16,-21 0-16,0-21 0,21 21 0,-21-21 15,0 21-15,0-21 0,21 21 16,-22 1-16,1-22 0,0 21 16,-21-21-16,21 0 0,-1 0 0,-20 0 15,21 0-15,0 21 0,-22-21 0</inkml:trace>
  <inkml:trace contextRef="#ctx0" brushRef="#br0" timeOffset="8469.53">10795 1185 0,'0'0'16,"-21"0"-16,0-21 0,-1 21 0,1 0 0,0-21 15,0 21 1,0 0-16,0 21 15,21 0 1,0 1-16,0-1 0,0 0 0,0 0 16,0 0-16,21 22 15,-21-22-15,21 0 0,0 0 0,0 0 16,-21 0-16,21 1 0,1-22 16,-1 21-16,0-21 0,21 0 0,-21 0 15,1 0-15,20 0 0,0 0 16,1 0-16,-22 0 0,21 0 0,0-21 15,-20-1-15,20 1 0,-21 0 16,0 0-16,22 0 0,-43 0 0,21-1 16,0 1-16,-21-21 0,0 21 15,0 0-15,0-22 0,0 22 0,0 0 16,0-21-16,0 20 0,0 1 16,-21 0-16,0 21 15,21-21-15,-22 42 16,1 0-16,21 0 0,0 22 15,0-22-15,-21 21 0,21 1 0,0-1 16,0 0-16,0 1 0,0-1 16,0 0-16,0 1 0,0-1 0,0 21 15,0-20-15,0-1 0,0 22 16,0-22-16,0 0 0,0 22 0,0-22 16,0 0-16,0 1 15,0-1-15,0-21 0,0 22 0,0-22 0,0 21 16,-21-21-16,0 0 0,0 1 15,-1-1-15,1 0 0,-21 0 16,21-21-16,0 21 0,-22-21 0,22 0 16,-21 0-16,21 0 0,-22 0 15,22 0-15,-21 0 0,21-21 0,-22 0 16,22 21-16,-21-21 0,21 0 16,-1-1-16,1-20 0,0 21 0,0 0 15,0 0-15,0-22 0,21 22 16,0 0-16,0 42 31,0 0-15,0 0-16,0 22 0,0-22 15,21 0-15,0 0 0,0 0 16,0 1-16,0-1 0,1 0 0,-1 0 16,0 0-16,21 0 0,-21-21 15,22 22-15,-22-22 0,21 0 0,1 0 16,-1 0-16,0 0 0,1 0 0,-1 0 15,0 0-15,1-22 0,-1 22 16,-21-21-16,21 0 0,1 0 0,-22 0 16,21 0-16,-21-1 0,1-20 15,-1 21-15,0 0 0,0-22 0,-21 1 16,0 21-16,0-21 0,0 20 16,0-20-16,0 21 0,0 0 15,0 0-15,0 42 31,0 0-31,0 0 0,0 21 16,-21-20-16,0-1 0,21 0 16,0 21-16,0-21 0,0 22 0,-21-22 15,21 0-15</inkml:trace>
  <inkml:trace contextRef="#ctx0" brushRef="#br0" timeOffset="10332.28">11451 2074 0,'0'-21'15,"21"0"-15,0 0 0,-21 0 16,22 0-16,-1 21 0,0-22 0,0 1 16,0 21-16,0 0 0,1 0 15,-1 0-15,0 0 16,-21 21-16,0 1 15,0-1-15,0 0 0,0 21 16,0-21-16,0 1 0,0-1 16,0 0-16,0 21 0,0-21 0,0 1 15,0-1-15,0 0 0,0 0 16,0 0-16,21 0 16,0-21-16,0 22 0,1-22 15,-1 0-15,0 0 0,0 0 16,0 0-16,0 0 0,22 0 0,-22-22 15,0 22-15,0-21 0,0 21 0,1-21 16,-1 0-16,0 0 0,0 0 16,0-1-16,0-20 0,-21 21 0,22-21 15,-22-1-15,21 1 0,-21 0 16,0-22-16,21 1 0,0 20 0,0-20 16,-21-1-16,21 22 0,1 0 15,-22-22-15,0 22 0,21 21 16,-21-22-16,0 22 0,0 0 0,0 0 15,0 0-15,-21 42 32,-1 0-32,1 21 15,21-21-15,-21 22 0,0-1 0,21 22 16,-21-22-16,21 21 0,0 1 16,-21-22-16,-1 22 0,22-22 0,-21 0 15,21 22-15,-21-22 0,21-21 16,-21 22-16,21-22 0,0 21 15,-21-21-15,21 1 0,-21-1 0,21 0 16,0 0-16,21-42 47,-21 0-47,21 21 16,-21-21-16,21-1 0,0 1 0,-21 0 15,21 0-15,1 0 0,-22 0 16,21-1-16,0 22 0,0-21 0,-21 0 15,21 0-15,0 21 0,1 0 16,-1-21-16,0 21 16,0 0-16,-21 21 15,21 0-15,-21 0 0,21 0 16,-21 1-16,0-1 0,0 0 16,0 0-16,0 0 0,22 0 15,-22 1-15,0-1 0,0 0 0,21-21 16,-21 21-16,21-21 0,0 21 0,0-21 15,0 0 1,1 0-16,-1 0 0,0 0 0,0 0 16,0 0-16,0 0 15,1 0-15,-1-21 0,0 0 0,0 21 16,0-21-16,0 0 0,1-1 16,-1 1-16,0 0 0,0 0 15,0 0-15,0-22 0,-21 22 0,0 0 16,22 0-16,-22 0 0,21 0 15,-21-1-15,0 1 0,-21 21 32,21 21-17,-22-21-15,22 22 0,-21-1 0,21 0 16,0 0-16,0 0 0,-21 0 16,21 1-16,-21-1 0,21 0 15,0 0-15,0 0 16,0 0-16,0 1 0,0-1 0,0 0 15,0 0 1,0 0 0,21-21-16,0 21 0,0-21 15,1 0-15,-1 0 16,0 0-16,0 0 0,0 0 0,0 0 16,1 0-16,-1 0 0,0 0 0,21 0 15,-21-21-15,1 0 0,-1 21 16,0-21-16,21 21 0,-21-21 0,1 0 15,-1-1-15,21 1 0,-21 0 16,0 0-16,1 0 0,-1 0 16,0-22-16,0 22 0,-21 0 0,0 0 15,0 0-15,0-1 16,-21 22 0,0 0-1,0 0-15,-1 0 0,1 0 16,0 0-16,0 22 0,21-1 15,-21 0-15,21 0 16,0 0-16,0 0 0,0 1 16,21-1-1,0-21 1,0 0-16,0 0 16,1 0-16,-1 21 15,-21 0 1,21-21-16,-21 21 15,0 0-15,0 1 16,0-1-16,0 0 16,0 0-16,0 0 15,21-21 1,0 0-16,0 0 16,1 0-16,-1 0 15,0 0-15,0 0 0,0 0 0,0 0 16,1-21-16,-1 21 0,0-21 15,0 0-15,0 0 0,0 21 0,1-22 16,-1 1-16,0 0 0,0 0 16,-21 0-16,0-22 0,21 22 0,-21 0 15,0 0-15,0-21 0,0 20 16,0 1-16,0 0 0,0 0 16,0 42 15,0 0-31,-21 0 15,21 1-15,0 20 0,0-21 16,0 0-16,0 0 0,0 1 16,0-1-16,0 0 0,0 0 0,0 0 15,0 0-15,0 1 16,21-22-16,0 0 0,1 21 0,-1-21 16,0 0-16,21 0 15,-21 0-15,1 0 0,-1 0 0,0 0 16,0 0-16,0-21 0,0 21 0,1-22 15,-1 22-15,-21-21 0,21 21 16,0-21-16,-21 0 0,0 0 0,0 0 16,0-22-16,0 22 0,0 0 0</inkml:trace>
  <inkml:trace contextRef="#ctx0" brushRef="#br0" timeOffset="10712.57">14012 1397 0,'0'0'0,"-42"0"16,21 0-16,0 0 0,21 21 15,-22 0-15,1 1 16,21-1-16,-21-21 0,21 21 0,0 0 16,0 0-16,0 0 0,0 1 15,21-22 1,0 0-16,1 0 15,-1 0 1,-21-22-16,21 22 0,-21-21 16,0 0-16,0 0 15,0 0-15,0 0 0,0-1 16,-21 1-16,0 21 16,21-21-16,-22 21 15,1 0-15,0 0 16,21 21-16,0 0 15,0 1 1,21-22 0,22 0-16,-22 0 0,0 0 15</inkml:trace>
  <inkml:trace contextRef="#ctx0" brushRef="#br0" timeOffset="11112.59">14478 1270 0,'0'0'0,"21"-42"16,-21 21 0,0-1-16,21 22 15,-21 22 17,0-1-32,0 0 15,0 0-15,0 21 0,-21-20 16,21-1-16,-21 21 0,0 0 0,0 1 15,-1-1-15,1 0 0,0 1 16,0-1-16,0 0 0,0 1 0,21-1 16,0 0-16,-22-20 0,22 20 15,0-21-15,0 21 0,0-20 0,0-1 16,0 0-16,0 0 0,0 0 16,0 0-16,22 1 0,-1-22 15,0 21-15,0-21 0,0 0 16,0 0-16,1 0 15,-1 0-15,0 0 0,0 0 16,0 0-16,0 0 0,1-21 16,-1-1-16,0 22 0,0-21 0,0 0 15,-21 0-15,21 0 16,-21 0-16,0-1 0,0 1 0</inkml:trace>
  <inkml:trace contextRef="#ctx0" brushRef="#br0" timeOffset="11369.9">14372 1715 0,'0'0'0,"-21"0"0,0 0 16,0 0-16,-1 0 0,22-22 31,22 22-31,-1 0 0,0 0 16,0 0-16,21 0 0,1-21 15,-22 21-15,21-21 0,-21 21 0,22 0 16,-1-21-16,-21 21 0,0 0 15,1 0-15,-1 0 0,0-21 0,0 21 16</inkml:trace>
  <inkml:trace contextRef="#ctx0" brushRef="#br0" timeOffset="13649.13">15092 1969 0,'0'0'0,"-21"0"15,-1 0-15,-20 0 16,21 0-16,42-22 31,0 22-31,0-21 16,1 21-16,-1-21 0,0 0 0,0 21 16,-21-21-16,21 0 0,-21-1 15,21 1-15,-21-21 0,0 21 0,0 0 16,0-22-16,0 22 0,0 0 15,0 0-15,-21 0 0,0-1 0,0 22 16,0 0-16,0-21 0,-1 21 0,1 0 16,0 0-16,0 0 15,0 21-15,-22 1 0,22-1 0,0 0 16,0 0-16,-21 21 0,20 1 16,1-1-16,0-21 0,21 22 0,-21-1 15,21-21-15,-21 21 0,21-20 16,0 20-16,0-21 0,0 0 0,0 0 15,0 1-15,21-1 16,0 0-16,0-21 0,0 0 16,1 0-16,-1 0 0,0 0 0,21 0 15,-21 0-15,1 0 0,20-21 16,-21 21-16,0-21 0,22-1 16,-22 1-16,0 0 0,0 0 15,0 0-15,0 0 0,1-22 0,-1 22 16,0 0-16,-21-21 0,0 20 0,21 1 15,-21 0-15,21 0 0,-21 0 16,0 42 0,0 0-1,0 0-15,0 22 0,0-22 16,-21 0-16,21 0 0,0 21 16,0-20-16,0-1 0,0 0 0,0 0 15,0 0-15,0 0 0,21 1 16,0-22-1,1 21-15,-1-21 0,0 0 0,0 0 16,0 0-16,0 0 0,22 0 16,-22 0-16,0 0 0,21-21 0,-20 21 15,-1-22-15,0 1 0,0 21 16,0-21-16,0 0 0,1-21 0,-1 20 16,-21 1-16,0-21 0,0 21 15,21 0-15,-21-1 0,0 1 0,0 0 16,0 0-16,0 42 31,0 0-31,-21 0 16,21 1-16,-21 20 0,-1-21 15,22 21-15,-21-20 0,0-1 0,21 21 16,-21-21-16,0 0 0,21 1 16,0-1-16,-21 0 0,21 0 15,21-21 16,0-21-15,0 0 0,-21 0-16,21 21 0,0-22 0,-21 1 15,22 0-15,-1 0 0,0-21 16,0 20-16,-21 1 0,21 0 0,0 0 16,1 0-16,-1 0 15,-21-1-15,21 22 0,0 0 16,0 0-1,-21 22-15,0-1 0,0 0 16,0 0-16,0 0 0,21 0 0,-21 1 16,0 20-16,22-21 0,-22 0 15,0 0-15,0 1 0,21-22 0,-21 21 16,0 0-16,21-21 16,0 0-16,0 0 0,0 0 15,1 0 1,-1 0-16,0 0 0,0 0 0,0 0 0,0-21 15,1 0-15,-1 21 0,0-22 16,0 1-16,0 0 0,0 0 16,1-21-16,-1 20 0,0 1 0,0-21 15,0 21-15,0 0 0,1-1 16,-22 1-16,21 21 0,-21-21 0,21 21 16,-21 21 15,0 0-31,0 1 15,0-1-15,0 0 16,21-21 0,-21 21-16,21-21 15,0 0 1,-21-21 0,0 0-1,0 0-15,0-1 16,0 1-16,0 0 15,0 0-15,-21 21 16,21-21-16,-21 21 16,0 0-16,0 21 15,21 0-15,-21 0 0,-1 0 0,1 1 16,0-1-16,21 0 0,-21 0 16,0 21-16,0-20 0,-1-1 15,22 21-15,-21-21 0,21 0 16,0 1-16,0-1 0,0 0 0,0 0 15,0 0-15,0 0 0,21-21 16,-21 22-16,43-22 0,-22 0 0,0 21 16,21-21-16,1 0 0,-1 0 0,-21 0 15,22 0-15,-1 0 0,0 0 16,1 0-16,-1 0 0,-21-21 0,21 21 16,-20-22-16,-1 22 0,21-21 15,-21 0-15,0 0 0,1 21 0,-22-21 16,21 0-16,-21-1 0,21-20 15,-21 21-15,21 0 0,-21 0 16,0-1-16,0 1 0,0 0 0,0 0 16,0 0-1,-21 21 1,0 0-16,21 21 0,-21 0 16,21 0-16,0 0 0,0 1 0,-22-1 15,22 0-15,-21 0 0,21 0 16,0 0-16,-21 1 0,21-1 0,0 0 15,0 0-15,0 0 16,0 0-16,0 1 0,21-22 16,0 21-16,1-21 15,-1 0-15,0 0 16,0 0-16,0 0 0,0 0 0,1 0 16,-1 0-16,0 0 0,21 0 15,-21 0-15,22 0 0,-22 0 0,21-21 16,-21-1-16,22 22 0,-22-21 0,21 0 15,-21 0-15,22 0 0,-22-22 16,21 22-16,-21 0 0,1 0 0,-1-21 16,0 20-16,0 1 0,-21-21 15,0 21-15,0 0 0,21-1 0,-21 1 16,-21 21 0,0 0-1,0 0 1,21 21-16,0 1 0,-21-1 0,21 0 15,0 0-15,0 0 16,0 0-16,0 1 0,0-1 0,0 0 16,0 0-16,21 0 0,-21 0 15,21 1-15,0-1 0,-21 0 16,21 0-16,0 0 16,-21 0-16,0 1 15,0-1-15,0 0 16,-21-21-1,0 21-15,0-21 0,-21 0 0,20 0 0,1 21 16,-21-21-16,21 0 16,-22 0-16,22 0 0,0 0 0,-21 0 15,21 21-15,-1-21 0,1 0 16,0 0-16,0 0 0,0 0 0,0 0 16,-1-21-1,1 21 1</inkml:trace>
  <inkml:trace contextRef="#ctx0" brushRef="#br0" timeOffset="14880.43">10837 2625 0,'21'0'31,"1"0"-31,-1 0 16,0 0-16,0 0 0,21 0 16,-20 0-16,20 0 0,0 0 15,22 0-15,-22 0 0,22 0 0,-22 0 16,21 0-16,1 0 0,-1 0 15,1 0-15,-1 0 0,1 0 0,-1 0 16,22 0-16,-21 0 0,20 0 16,22 0-16,-21 0 0,-1 0 0,1 0 15,21 0-15,-21 0 0,20 0 16,1 0-16,0 0 0,0 0 0,21 0 16,-21 0-16,0 0 0,-1 0 15,1 0-15,-21 0 0,21 21 16,0-21-16,-22 0 0,22 0 0,0 0 0,0 0 15,0 21-15,-1-21 16,-20 21-16,21-21 0,0 0 0,-22 0 16,22 21-16,0-21 0,0 0 15,0 22-15,0-22 0,-22 0 0,22 0 16,-21 21-16,-1-21 0,1 0 0,0 0 16,-1 21-16,1-21 0,-21 0 15,20 0-15,1 0 0,0 0 0,-1 0 16,-20 0-16,20 0 0,-20 0 15,21 0-15,-22 0 0,1 0 0,-22 0 16,21 0-16,-20 0 0,-1 0 16,22 0-16,-43 0 0,21 0 0,0 0 15,1 0-15,-22 0 0,21-21 16,-21 21-16,1 0 0,-1 0 16,0 0-16,0 0 0,0 0 0,0 0 31,1 0-16,-44 0 32,1 0-47,0 0 16,0 0-16,0 0 0,0 0 16,-22 0-16,22 0 0,-21 0 0</inkml:trace>
  <inkml:trace contextRef="#ctx0" brushRef="#br0" timeOffset="21169.33">1778 3598 0,'0'0'0,"-21"0"15,21 22 1,0-1-1,0 0-15,0 0 16,0 0 0,21-21-16,-21 21 0,21-21 15,0 0-15,0 0 0,1 0 16,-1 0-16,0 0 0,21 0 0,-21 0 16,1-21-16,-1 0 15,0 21-15,0-21 0,0 0 0,0 0 16,1 21-16,-1-22 0,-21 1 15,0 0-15,0 0 0,0 0 16,0 0-16,0-1 16,-21 22-1,-1 0-15,22 22 16,0-1-16,0 0 16,0 0-16,0 0 0,0 0 0,0 22 15,0-22-15,0 21 16,0 1-16,0-22 0,0 21 0,0 0 15,0 1-15,0-1 0,0 0 16,0 1-16,0-1 0,0 0 16,22-20-16,-22 20 0,21-21 0,-21 0 15,0 0-15,0 1 0,0-1 16,0 0-16,0 0 16,-21-21-1,-1 0-15,1 0 0,0 0 0,0-21 16,0 21-16,-22-21 15,22 0-15,0-1 0,0 1 0,0 0 16,0 21-16,-1-21 0,22 0 16,-21 21-16,21 21 31,0 0-15,0 0-16,21 0 0,-21 1 0,22 20 15,-1-21-15,-21 0 0,21 0 16,0 1-16,0-1 0,0 0 0,1-21 15,-1 21-15,21-21 0,-21 0 16,22 0-16,-22 0 0,21 0 0,0 0 16,1-21-16,-1 0 0,22 0 15,-22-1-15,0 1 0,1 0 0,-1-21 16,0 21-16,1-22 0,-22 1 16,21 0-16,-21-1 0,0 1 0,1 0 15,-1-1-15,-21 1 16,21 0-16,-21-1 0,0 1 0,0 0 15,0 20-15,0-20 0,0 21 16,0 0-16,0 0 0,-21-1 0,21 1 16,-21 21-16,-1 21 15,22 1-15,-21-1 16,21 21-16,0-21 0,0 22 16,0-1-16,0-21 0,0 21 15,0 22-15,0-22 0,0 1 16,-21-1-16,21 0 0,0 1 0,0-1 15,0 0-15,0-21 0,0 22 16,0-22-16,0 0 0,0 0 0,21-21 16,0 21-16,1-21 15,-1 0-15,0 0 0,0 0 16,0 0-16,0 0 0,-21-21 16,22 0-16,-1 21 0,-21-21 0,0 0 15,21 0-15,-21-1 0,21 1 16,-21-21-16,0 21 0,0-22 0,0 1 15,0 21-15</inkml:trace>
  <inkml:trace contextRef="#ctx0" brushRef="#br0" timeOffset="21396.07">2603 3916 0,'0'0'0,"-21"0"15,21 21-15,43-21 16,-22 0-1,0 0-15,0 0 0,21 0 0,-20 0 16,20 0-16,0-21 0,-21 0 16,22 21-16,-22-21 0,21 21 0,-21 0 15,1 0-15,-1-22 0,0 22 16,0 0 0,-21-21-16,21 21 31</inkml:trace>
  <inkml:trace contextRef="#ctx0" brushRef="#br0" timeOffset="21976.16">3873 3895 0,'0'-21'15,"0"-1"1,0 1-16,0 42 31,0 1-15,0-1-16,0 21 0,0-21 0,0 22 15,-21-22-15,21 21 0,0 0 16,-21 1-16,21-1 0,0-21 0,0 22 16,-21 41-1,21-63-15,0 1 0,0-1 16,0 0-16,21-21 31,-21-21-15,0 0-16,21 21 15,0-22-15,1 1 0,-22 0 0,21 0 16</inkml:trace>
  <inkml:trace contextRef="#ctx0" brushRef="#br0" timeOffset="22459.88">4403 3895 0,'0'0'0,"0"-21"16,21 21-16,0-22 15,-21 1-15,-21 21 32,0 0-32,-1 0 15,1 21-15,0-21 0,0 22 16,0-1-16,0 0 0,-1 0 0,1 0 15,0 22-15,0-22 0,21 0 16,0 0-16,0 0 0,0 0 16,0 1-16,0-1 15,21-21-15,0 0 0,0 0 16,1 0-16,20 0 0,-21 0 16,0 0-16,22 0 0,-22 0 0,21 0 15,-21 0-15,0 21 0,22-21 0,-22 0 16,0 0-16,-21 21 15,21-21-15,-21 21 0,0 0 0,0 1 16,-21-22-16,0 21 16,0 0-16,0-21 0,-1 21 0,1-21 15,0 21-15,0-21 0,0 0 16,-22 21-16,22-21 0,0 0 16,0 0-16,0 0 0,21 22 15,-21-22-15,-1 0 0,1 0 0,0 0 16,0 0-16,0 0 15,21-22 1,-21 22-16,21-21 0,-22 0 0,1 0 16,21 0-16,0 0 0,0-1 15</inkml:trace>
  <inkml:trace contextRef="#ctx0" brushRef="#br0" timeOffset="22784.69">4106 3620 0,'-21'0'16,"21"21"-16,-21-21 0,0 0 15,21 21-15,21-21 47,0-21-47,-21 0 0,21-1 16,-21 1-1,0 0 1,-21 21-16,0 0 16,0 0-16,0 0 15,21 21-15,-22 0 16,1 1-16,21-1 0,0 0 16,0 0-16,0 0 15,21-21 1,1 0-16</inkml:trace>
  <inkml:trace contextRef="#ctx0" brushRef="#br0" timeOffset="23689.01">6159 4085 0,'0'0'0,"43"0"16,-22 0-16,0 0 0,0-21 15,0 21-15,-21-21 0,22 0 16,-1 0-16,-21-1 16,0 1-16,21 0 0,-21 0 15,0 0 1,0 0-16,-21-1 0,0 1 0,21 0 16,-22 21-16,1-21 0,0 0 15,0 21-15,0 0 0,0 0 16,-1 0-16,1 0 0,0 21 15,-21 0-15,21-21 0,-1 42 0,-20-20 16,21-1-16,0 21 0,0 0 0,-22 1 16,22-1-16,21 0 0,-21 22 15,21-43-15,-21 21 0,21 1 0,0-1 16,0-21-16,0 0 0,0 1 16,0-1-16,21 0 0,0 0 15,0-21-15,0 0 0,1 0 0,-1 0 16,21 0-16,-21 0 0,22 0 15,-22 0-15,0-21 0,21 21 0,-21-21 16,1 0-16,20-1 0,-21 1 16,0 0-16,0-21 0,1 21 0,-1-22 15,-21 22-15,0-21 0,21-1 0,-21 1 16,0 21-16,0-21 0,0-1 16,0 22-16,0 0 0,0-21 0,0 20 15,0 1-15,0 42 31,0 1-31,-21-1 16,21 0-16,-21 21 0,21 1 0,0-1 16,0 0-16,0 1 0,0-1 0,0-21 15,0 21-15,0-20 0,0 20 16,0-21-16,21 0 0,0 0 0,0-21 16,0 22-16,-21-1 0,43-21 15,-22 0-15,0 0 0,0 0 0,21 0 16,-20 0-16,20 0 0,-21-21 0,21 21 15,-20-22-15,20 1 0,-21 0 16,0 0-16,0 0 0</inkml:trace>
  <inkml:trace contextRef="#ctx0" brushRef="#br0" timeOffset="26208.12">8361 4191 0,'0'0'0,"-21"21"0,-1 0 15,1-21 1,0 0 0,21-21-1,0 0 1,0 0-16,0 0 0,0-22 15,0 22-15,0 0 0,0-21 16,0-1-16,21 22 0,-21-21 0,21 0 16,1-1-16,-1 1 0,0-22 0,0 22 15,0-21-15,0-1 0,1 22 16,20-22-16,-21 22 0,21 0 0,-20-1 16,20 22-16,-21 0 0,21 0 15,-20 21-15,-1 0 0,0 0 0,0 21 16,0-21-16,-21 21 0,21 0 15,-21 0-15,0 1 0,0 20 0,0-21 16,0 0-16,0 0 16,0 1-16,22-22 0,-22 21 15,21-21 1,-21-21-16,21 21 16,-21-22-16,0 1 0,0 0 0,0 0 15,0 0-15,0 0 0,0-22 16,0 22-16,0 0 0,0 0 0,-21-22 15,0 22-15,-1 0 0,1 0 16,0 0-16,0 0 0,0-1 0,0 22 16,-1 0-16,-20-21 0,21 21 15,0 0-15,-22 0 0,22 0 0,0 21 16,-21 1-16,-1-1 0,22 21 16,-21 0-16,0 22 0,20-22 15,-20 22-15,21-1 0,-21 22 0,20-22 16,1 1-16,0-1 0,21 1 15,-21 21-15,21-22 0,0 1 0,0-1 16,21 1-16,21-22 0,-20 21 16,-1-20-16,0-1 0,21-21 0,-21 22 15,22-22-15,-1 0 0,0-21 16,1 0-16,-1 0 0,22 0 0,-22 0 16,21 0-16,1-21 0,-22 0 0,22-1 15,-22 1-15,0 0 0,22-21 16,-22 21-16,-21-22 0,22 1 15,-22 0-15,21-1 0,-21 1 16,1 0-16,-1-1 0,-21 1 0,0 21 16,0-22-16,0 22 0,0 0 0,0 0 15,-21 21 17,21 21-32,-22 0 0,1 0 15,21 1-15,-21 20 0,0-21 0,0 21 16,0-20-16,21 20 0,-22 0 0,22 1 15,-21-22-15,21 21 0,0 0 16,0-20-16,0-1 0,21 0 0,1 0 16,-1 0-16,0-21 15,0 0-15,21 0 0,-20 0 0,20 0 16,-21 0-16,21 0 0,-20 0 0,20 0 16,-21-21-16,21 0 0,-20 0 15,20 0-15,-21-1 0,0 1 0,0-21 16,1 21-16,-1 0 0,-21-22 15,0 22-15,0-21 0,0 21 0,0-22 16,0 22-16,-21-21 0,-1-1 0,1 22 16,-21 0-16,21-21 0,0 21 15,-1-1-15,-20 1 0,21 21 0,0 0 16,0 0-16,-22 0 16,22 0-16,0 21 0,0 1 0,0-1 15,-22 0-15,22 0 0,0 21 0,21 1 16,0-1-16,0 0 0,0 1 15,0-1-15,0-21 0,0 22 0,21-1 16,0-21-16,0 0 0,1 0 16,20-21-16,-21 0 0,21 0 0,-20 0 15,20 0-15,0 0 0,1 0 0,-1-21 16,0 0-16,22 0 0,-22 0 16,22 0-16,-22-22 0,0 22 0,1 0 15,-1-21-15,0 20 16,-21 1-16,1-21 0,-1 21 0,-21 0 15,21-1-15,-21 1 0,0 0 16,-21 42 0,0 0-1,-1 1-15,1-1 0,21 0 16,-21 21-16,0 1 0,21-22 0,0 21 16,0 0-16,-21-20 0,21-1 0,0 21 15,-21-21-15,21 0 0,0 1 16,0-1-16,0 0 0,0 0 15,0-42 17,0 0-32,21 21 0,-21-21 15,21-1-15,-21 1 0,0-21 16,21 21-16,0 0 0,-21-22 0,0 1 16,21 21-16,1-22 0,-22 1 15,21 21-15,0-21 0,-21 20 0,21-20 16,-21 21-16,21 21 0,0-21 0,1 21 15,-1 21 1,0 0-16,-21 0 0,0 22 16,0-22-16,21 21 0,-21-21 15,0 22-15,21-1 0,-21-21 0,0 21 16,21-20-16,1 20 0,-22-21 0,21 0 16,0 0-16,0 1 15,0-22-15,0 0 0,1 0 16,-1 0-16,0 0 0,0 0 0,21-22 15,-20 1-15,-1 0 0,0 21 16,0-42-16,0 21 0,0-1 0,-21 1 16,22 0-16,-22-21 0,21 21 15,-21-1-15,0-20 0,0 21 0,0 0 16,0 0-16,0-1 0,0 1 16,0 42-1,0 1 1,0-1-1,0 21-15,0-21 0,-21 22 0,21-22 16,-22 21-16,22 0 0,0-20 16,0 20-16,0-21 0,0 21 0,0-20 15,0-1-15,0 0 0,22 0 0,-22 0 16,21 0-16,0-21 0,21 0 16,-21 0-16,1 0 0,20 0 0,0 0 15,-21 0-15,22-21 0,-1 0 0,-21 0 16,22 0-16,-1 0 0,-21-1 15,21-20-15,-20 0 0,-1-1 16,21 1-16,-21 0 0,0-1 0,1 1 16,-1-21-16,-21 20 0,0 1 0,21-22 15,-21 22-15,0-21 0,21 20 16,-21 1-16,0 0 0,0-1 16,0 1-16,0 21 0,-21 21 15,0 21 1,21 0-16,-21 0 0,21 22 0,-22-1 15,22 0-15,0 22 0,-21-22 0,21 0 16,-21 1-16,21 20 0,0-20 16,0-1-16,0 0 0,0 22 0,-21-22 15,21 0-15,0-20 0,0 20 16,0-21-16,0 21 0,0-20 0,0-1 16,-21-21-16,21 21 0,0-42 31,0 0-16,0-1-15,0 1 0,0 0 16,0-21-16,0 21 0,21-22 16,-21 22-16,21-21 0,0 21 0,0-1 15,1-20-15,-1 21 0,0 21 16,0-21-16,0 0 0,0 21 0,22 0 16,-22 0-16,0 0 0,0 0 0,22 21 15,-22 0-15,0 0 0,0 0 16,-21 0-16,21 22 0,-21-22 15,21 21-15,-21-21 0,0 22 0,0-22 16,0 21-16,0-21 0,0 1 16,0 20-16,-42-21 0,42 0 0,-21-21 15,0 21-15,0 1 0,-1-22 16,1 0-16,0 0 0,0 0 0,0 0 16,0 0-16,-1 0 0,1 0 15,0 0-15,0 0 16,21-22-16,0 1 15,0 0 1,21 0-16,0 0 16,0 21-16,1-21 0,20-1 15</inkml:trace>
  <inkml:trace contextRef="#ctx0" brushRef="#br0" timeOffset="26487.96">12001 3874 0,'0'-22'0,"-21"22"16,0 0 0,0 22-16,21-1 0,-21-21 15,0 21-15,21 21 0,0-21 0,-22 1 16,1 20-16,21-21 16,-21 21-16,0-20 0,21 20 0,0-21 15,0 0-15,-21 0 0,21 1 0,0-1 16,0 0-16,0 0 0,0 0 15,21-21 17,0-21-32,0 0 0,0 0 15,1 0-15,-1-1 0,0 1 16,-21-21-16,21 21 0</inkml:trace>
  <inkml:trace contextRef="#ctx0" brushRef="#br0" timeOffset="26788.79">11959 3662 0,'0'0'0,"0"-21"16,-21 0-16,0 21 0,0 0 0,-1 0 16,1 0-16,0 21 15,0 0-15,21 0 0,0 0 16,0 0-16,21-21 16,0 0-16,-21 22 0,21-22 0,22 0 15,-22 0-15,0 0 0,0 0 0,0 0 16,1-22-16,-1 1 0,0 21 15,0-21-15,-21 0 0,21 21 0,-21-21 16,0 0-16,0-1 0,0 1 16,-21 0-16,0 21 15,0 0-15,0-21 0,-22 21 0,22 0 16,0 0-16,0 0 0,0 0 16,-22 21-16,22 0 0,0 0 0,0-21 15,0 22-15,-1-1 0,22 0 0,-21 0 16,21 0-16,0 0 15</inkml:trace>
  <inkml:trace contextRef="#ctx0" brushRef="#br0" timeOffset="29537.21">12340 3895 0,'0'21'31,"0"0"-31,0 0 16,0 0-16,0 22 0,0-22 0,0 21 16,0-21-16,0 22 0,0-22 15,0 21-15,0-21 0,0 22 16,0-22-16,0 0 0,0 0 16,0 0-16,0-42 46,0 0-46,0 0 0,0 0 16,0 0-16,0-22 0,0 22 16,21-21-16,0 21 0,1-22 0,-22 1 15,21 0-15,0 20 0,0-20 0,0 21 16,0 0-16,1 0 0,-1-1 16,0 1-16,0 21 0,0 0 0,0 0 15,1 0-15,-1 21 16,0 1-16,-21-1 0,21 21 0,-21 0 15,21-20-15,-21 20 0,21 0 16,-21 1-16,0-1 0,0 0 0,0 1 16,22-22-16,-22 21 0,21-21 0,-21 0 15,0 1-15,21-1 0,0-21 16,0 0-16,-21 21 0,21-21 0,1 0 16,-1 0-16,0 0 0,0 0 15,0-21-15,0 0 0,1-1 0,20 1 16,-21 0-16,0 0 0,0 0 15,1-22-15,-1 1 0,21 0 16,-21 21-16,0-22 0,1 1 0,20 0 16,-21-1-16,0 22 0,0 0 15,22-21-15,-22 42 0,0-22 0,0 1 16,0 21-16,1 0 0,-22 21 16,21 1-16,0-1 15,-21 21-15,0-21 0,0 0 16,0 1-16,0-1 0,0 0 15,0 0-15,0 0 0,0 0 0,0 1 16,0-1-16,21-21 16,0 0-1,-21-21 1,0-1-16,0 1 16,21 0-16,-21 0 0,0 0 0,0 0 15,0-1-15,0 1 0,0 0 0,0-21 16,-21 21-16,0-1 0,21 1 15,-21 21-15,0-21 0,0 21 0,-1 0 16,1 0-16,0 0 0,0 0 16,0 0-16,0 21 0,-1 0 0,1 1 15,0 20-15,0-21 0,-21 21 0,20 1 16,1-1-16,0 0 0,0 1 16,0-1-16,0 0 0,21 1 0,0-22 15,0 21-15,0-21 16,0 1-16,0-1 0,0 0 0,21-21 15,0 21-15,0-21 0,0 0 0,0 0 16,1 0-16,20 0 0,-21-21 16,21 21-16,-20-21 0,-1 0 0,0-1 15,21 1-15,-21 0 0,1 0 16,-1-21-16,-21 20 0,21-20 0,-21 21 16,21-21-16,-21 20 0,0-20 0,0 21 15,0 0-15,0 0 0,0-1 16,0 1-16,-21 42 31,21 1-31,-21-1 16,21 0-16,0 21 0,0-21 0,0 22 15,0-22-15,0 21 0,0-21 16,0 22-16,0-22 0,0 21 0,0-21 16,0 1-16,21-22 0,0 21 15,0 0-15,0-21 0,1 0 0,-1 0 16,0 0-16,0 0 0,0 0 0,22-21 15,-22 21-15,0-21 0,0-1 16,21 1-16,-20 0 0,-1-21 0,0 21 16,0-22-16,0 22 0,-21-21 15,21-22-15,-21 22 0,22 0 16,-22-1-16,21-20 0,-21 20 0,0 1 16,0-21-16,21 20 0,-21 1 15,0 0-15,0-1 0,21 1 0,-21 21 16,0 0-16,0-1 0,0 44 31,-21-1-31,21 21 0,0-21 0,-21 22 16,21-1-16,-21 0 0,21 1 15,-22-1-15,22 21 0,0-20 0,0 20 16,0-20-16,0 20 0,0-21 16,0 22-16,0-22 0,0 1 15,0-1-15,22 0 0,-1-21 0,21 1 16,-21-1-16,0 0 0,1-21 15,20 0-15,-21 0 0,21 0 0,-20 0 16,20 0-16,-21-21 0,21 21 0,-20-21 16,-1-1-16,0 1 0,0 0 15,0 0-15,0-21 0,1 20 0,-22 1 16,0-21-16,21 0 0,-21 20 16,0 1-16,0-21 0,0 21 0,0 0 15,0-1-15,0 44 31,0-1-31,0 0 16,-21 0-16,21 21 0,0-20 16,0-1-16,0 21 0,0-21 0,0 0 15,0 1-15,0-1 0,0 0 0,21 0 16,0 0-16,0 0 0,0-21 16,0 0-16,1 22 0,-1-22 0,0 0 15,0 0-15,0 0 0,22 0 16,-22-22-16,0 22 0,0-21 0,21 0 15,-20 21-15,-1-21 0,0 0 0,0-22 16,0 22-16,0 0 0,1 0 16,-22-21-16,21 20 0,-21-20 15,21 21-15,-21 0 0,0 0 0,0-1 16,0 1-16,0 42 31,0 1-31,0 20 16,-21-21-16,21 0 0,-21 0 0,21 22 15,0-22-15,0 0 0,0 21 0,0-20 16,0-1-16,0 0 0,0 0 16,0 0-16,0 0 0,21-21 0,0 22 15,0-22-15,0 0 16,0 0-16,1 0 0,-1 0 0,0 0 16,0 0-16,0-22 0,0 22 0,1-21 15,-1 0-15,0 0 16,-21 0-16,21 0 0,-21-1 0,0 1 15,0-21-15,0 21 0,0-22 16,-21 22-16,0-21 0,0 21 0,-1 0 16,1-1-16,0 1 0,0 0 0,0 21 15,0 0-15,-1 0 0,1 0 16,0 0-16,0 0 0,0 0 16,21 21-1,21-21 1,0 0-16,0 0 0,22 0 15,-1 0-15,-21 0 0,21-21 16,1 21-16,-1 0 0,-21-21 0,22 21 16,-22 0-16,21-21 0,-21 21 15,0 0-15,22 0 0,-22 0 0,0 0 16,0 21-16,-21 0 16,21-21-16,-21 21 0,0 22 15,0-22-15,0 0 0,0 0 0,0 21 16,0-20-16,0 20 0,0-21 15,0 0-15,0 0 0,0 22 0,0-22 16,0 0-16,0 0 16,0 0-16,0-42 47,0 0-32,0 0-15,0-21 0,0 20 16,0 1-16,22 0 0,-1-21 15,-21-1-15,21 22 0,0-21 0,0 0 16,22-1-16,-22 1 0,21 21 16,-21-22-16,22 22 0,-1 0 0,-21 21 15,21 0-15,1 0 0,-22 0 0,0 0 16,0 21-16,0 0 16,-21 1-16,0-1 0,0 21 0,0-21 15,0 22-15,0-1 0,-21 0 16,0 1-16,21-22 0,0 21 0,-21 0 15,0-20-15,21-1 0,-21 0 0,21 0 16,0 0-16,0 0 0,0 1 16,0-44 31,0 1-47,0 0 15,0 0-15,-22 0 16,22 0-16,-21-1 0,21-20 15</inkml:trace>
  <inkml:trace contextRef="#ctx0" brushRef="#br0" timeOffset="29760.08">15769 3662 0,'-21'0'0,"42"0"0,-63 0 0,42-21 0,-21 21 16,-1 0-16,1 0 15,0 0 64,0 0-64,0 0-15</inkml:trace>
  <inkml:trace contextRef="#ctx0" brushRef="#br0" timeOffset="29963.98">14457 3874 0,'0'0'0,"-43"0"0,43 21 16,-21-21-16,42 0 31,22 0-31,-22 0 0,0 0 15,21 0-15,1 0 0,-1 0 16,-21-21-16,22 21 0,-1 0 0,-21 0 16,21-22-16,1 1 0,-22 21 15,21-21-15</inkml:trace>
  <inkml:trace contextRef="#ctx0" brushRef="#br0" timeOffset="31096.02">18013 3852 0,'0'0'0,"0"-21"0,21 0 0,0 0 15,-21 0-15,21 0 0,0-1 0,-21 1 16,0 0-16,0 0 16,-21 21 15,0 0-31,0 21 0,-21 0 0,20 22 16,1-22-16,-21 21 0,21-21 0,0 22 15,-1 20-15,-20-21 16,21 1-16,0 20 0,21-20 0,0-1 15,0 0-15,0 1 0,0-1 16,0-21-16,0 0 0,21 0 0,0 1 16,21-1-16,-20-21 0,-1 0 15,21 0-15,-21 0 0,22 0 0,-1 0 16,-21-21-16,21-1 0,1 22 0,-1-21 16,0-21-16,-20 21 0,20 0 15,-21-22-15,21 1 0,-20 21 0,-22-22 16,0 1-16,0 0 15,0-1-15,0 1 0,-22 0 0,1-1 16,0 1-16,0 0 0,-21-1 16,20 22-16,-20 0 0,0 0 0,21 0 15,-22 21-15,1 0 0,21 0 16,0 0-16,-1 0 0,1 0 0,0 21 16,21 0-16,0 0 0,0 0 15,21 1-15,0-1 0,22-21 16,-1 21-16,22-21 0,-1 0 0,1 0 15,20 0-15,-20 0 0,20 0 16,1 0-16,-21 0 0,20 0 16,-20-21-16,20 21 0,-20-21 15,-1-1-15,-20 1 0,-1 0 0,0 0 16,1 0-16,-22 0 0,0-22 16,-21 22-16,0-21 0,0 21 0,0-22 15,-21 22-15,21-21 0,-42-1 16,20 22-16,1 0 0,0 0 0,0 0 15,0 0-15,0 21 0,-1 0 16,-20 0-16,21 21 0,0 0 0,0 21 16,-22 1-16,22-1 0,0 0 15,-21 22-15,20-1 0,1 1 0,0-1 16,-21 1-16,21-1 16,-1 1-16,1 20 0,0 1 0,0-21 15,21 20-15,0-20 0,-21 20 0,21 1 16,0-21-16,0 20 0,0-20 15,0 20-15,21 1 0,0 0 0,-21-22 16,21 22-16,-21-22 0,0 1 16,0-1-16,0 1 0,0-22 0,0 22 15,0-22-15,-21 22 0,-21-22 0,21-21 16,-1 21-16,1-20 0,0-1 16,0-21-16,0 0 0,0 0 0,-22 0 15,22 0-15,0-21 0,-21-1 0,20 1 16,-20 0-16,21 0 15,-21-21-15,20 20 0,1 1 0,-21-21 16,21 21-16,0-22 0,21 22 0,0 0 16,-22 0-16,22-21 0,0 20 15,0 1-15,-21-21 0</inkml:trace>
  <inkml:trace contextRef="#ctx0" brushRef="#br0" timeOffset="31912.07">21378 3387 0,'0'0'0,"-21"0"16,21-21-1,21-1 1,0 1 0,1 21-16,-1-21 0,0 21 15,21-21-15,-21 0 0,22 0 16,-22-1-16,21 1 0,-21 0 0,22 0 16,-22 0-16,0 0 0,0-22 15,0 22-15,1 0 0,-22 0 0,0 0 16,0-1-16,0 1 15,-22 0-15,1 0 0,-21 0 0,0 21 16,-1 0-16,-20 0 0,-1 0 16,1 0-16,-1 21 0,1 0 0,-1 0 15,22 0-15,-22 1 0,1 20 16,21-21-16,-1 21 0,22 1 0,-21-1 16,42 0-16,0 1 0,0-1 15,0 0-15,0 1 0,21-1 0,0 0 16,0-20-16,22 20 0,-1-21 15,-21 21-15,21-20 0,1 20 0,-1-21 16,0 21-16,1-20 0,-1-1 16,0 21-16,-20-21 0,-1 0 0,0 22 15,-21-22-15,0 21 0,0-21 0,-21 1 16,-22-1-16,1 0 16,0 0-16,-1 0 0,-20 0 0,21-21 15,-22 0-15,1 0 0,-1 0 16,-21 0-16,22 0 0,-1-21 0,22 0 15,-21 0-15,20 0 0,1 0 16,0-1-16,20-20 0,1 21 0,0 0 16,0-22-16,21 22 0,0 0 15,0-21-15,0 21 0,0-1 0,21 1 16,0 0-16,22 0 0,-1 21 16,-21-21-16,43 21 0,-22 0 15,0 0-15,22 0 0,-22 0 0,22 0 16,-22 0-16,21 0 0,-20 0 15</inkml:trace>
  <inkml:trace contextRef="#ctx0" brushRef="#br0" timeOffset="32176.92">21759 3641 0,'21'21'15,"-21"0"-15,0 0 0,0 0 16,0 1-16,-21-1 15,0 0-15,21 0 0,-21 0 16,0 0-16,21 1 0,0-1 16,0 0-16,-21 0 0,21 0 15,-22 0-15,22 1 16,0-44 31,0 1-47,0 0 0,0 0 15,0 0-15,22-22 0</inkml:trace>
  <inkml:trace contextRef="#ctx0" brushRef="#br0" timeOffset="32363.81">21865 3535 0,'0'0'0,"0"-21"15,0 42 32,0 0-31,0 0-1,21-21-15,-21 21 16</inkml:trace>
  <inkml:trace contextRef="#ctx0" brushRef="#br0" timeOffset="32880.53">22119 3662 0,'0'21'16,"0"0"-1,0 0-15,0 1 16,0-1-16,0 0 16,-21 0-16,21 0 0,0 0 15,-21-21-15,21 22 0,0-1 16,0 0-16,-21 0 0,21 0 15,-22 0-15,1 1 16,0-22 0,0 0-1,21-22 1,0 1-16,0 0 0,0 0 16,0 0-16,21 0 15,0-1-15,0-20 0,1 21 0,-1 0 16,0 0-16,0-1 0,0 1 15,22-21-15,-1 42 0,-21-21 0,21 0 16,1 21-16,-1 0 0,0 0 16,1 0-16,-1 0 0,-21 0 0,0 0 15,1 21-15,-1 0 16,-21 0-16,0 0 0,0 22 0,0-22 16,0 0-16,-21 0 0,-1 21 0,22-20 15,-21-1-15,21 0 0,-21 0 16,21 0-16,0 0 0,-21 1 15,21-1-15,0 0 16,0-42 31,21 21-31,0-21-16,0-1 0,1 22 15</inkml:trace>
  <inkml:trace contextRef="#ctx0" brushRef="#br0" timeOffset="33569.12">23262 3789 0,'0'0'0,"0"-21"0,21 0 0,-21-1 16,0 1-16,0 0 16,0 0-1,-21 21-15,0 0 16,-21 0-16,20 0 0,1 0 0,-21 0 15,21 21-15,-22 0 16,22 0-16,-21-21 0,21 22 0,0-1 16,-22 21-16,22-21 0,0 0 0,21 1 15,0-1-15,0 0 0,0 0 16,0 0-16,0 0 0,21-21 0,-21 22 16,21-22-16,22 0 0,-22 0 15,0 0-15,21 0 0,-21 0 0,1 0 16,20 0-16,-21-22 0,0 1 15,0 21-15,1-21 0,-1 0 0,0 21 16,0-21-16,-21 0 16,0-1-16,21 22 0,-21-21 0,21 0 0,-21 0 15,0 0 1,0 42 15,-21 0-31,21 0 16,-21 22-16,21-22 0,-21 21 15,21 0-15,0 1 0,-21-1 0,0 0 16,-1 22-16,22-1 0,-21-20 16,21 20-16,-21-20 0,21 20 0,-21 1 15,0-1-15,21 1 0,-21-1 0,-1 22 16,1-22-16,21 22 0,-21-22 16,0 1-16,21 21 0,-21-22 15,0-21-15,-1 22 0,1-22 0,0 22 16,21-43-16,-21 21 0,0 1 15,0-22-15,-1 0 0,1-21 0,0 0 16,0 0-16,0 0 0,0 0 16,-22 0-16,22-21 0,0 0 0,0-1 15,-22 1-15,22 0 0,-21-21 0,0 21 16,-1-1-16,1-20 0,0 0 16,20 21-16,1-22 0,0 22 0,21-21 15,0 21-15,0-1 0,0-20 0,0 21 16,21-21-16,0 20 15,1-20-15,20 0 0,0-1 0,1 22 16,-1-42-16,21 20 0,-20 1 16</inkml:trace>
  <inkml:trace contextRef="#ctx0" brushRef="#br0" timeOffset="33923.92">23812 3260 0,'-21'-21'0,"42"42"0,-42-64 0,0 22 15,21 0-15,0 0 16,-21 21-16,21 21 16,-21 0-16,21 22 15,0-1-15,0 0 0,0 1 0,0-1 16,-21 21-16,21-20 0,-22 20 15,22-20-15,-21 20 0,21-21 0,0 22 16,0-22-16,-21 1 0,21-1 16,-21 0-16,21 1 0,0-1 0,0-21 15,0 0-15,-21 22 0,21-22 0,0 0 16,0 0 0,21-42 15,0 0-16,0 0-15,0-1 0</inkml:trace>
  <inkml:trace contextRef="#ctx0" brushRef="#br0" timeOffset="34348.26">23876 3937 0,'21'0'47,"0"0"-47,0 0 0,22 0 15,-22 0-15,0-21 16,0 21-16,0 0 0,1-21 0,20 0 16,-21 21-16,0-22 0,0 22 15,-21-21-15,22 0 0,-22 0 16,0 0-16,0 0 16,0-1-16,0 1 0,-22 21 15,1 0-15,0 0 0,0 0 16,0 0-16,0 0 0,-1 21 0,1 1 15,0-1-15,0 0 0,0 0 16,0 0-16,-1 0 0,22 1 0,-21-1 16,21 0-16,-21 0 0,21 21 15,0-20-15,0-1 16,0 0-16,0 0 0,0 0 16,21-21-1,0 0-15,1 0 16,-1 0-1,0 0-15</inkml:trace>
  <inkml:trace contextRef="#ctx0" brushRef="#br0" timeOffset="37320.62">25527 3916 0,'21'0'63,"-21"-21"-63,21 21 0,-21-21 16,21 21-16,1-22 0,-1 22 15,0-21-15,0 0 0,0 0 0,0 0 16,1-22-16,-1 22 0,0-21 15,0 21-15,0-22 0,0-20 0,1 21 16,-1-22-16,0 22 0,0-22 16,0 1-16,-21 20 0,0-20 0,0 21 15,0-1-15,0-20 0,0 20 16,0 22-16,0-21 0,-21 0 16,0 20-16,0 1 0,0 0 0,-1 0 15,1 21-15,0 0 0,-21 0 16,21 0-16,-1 0 0,-20 0 15,21 42-15,0-21 0,0 22 0,-22-22 16,22 21-16,0 22 0,21-1 16,-21 1-16,21-1 0,0 1 0,0 20 15,0-20-15,0-1 0,0 1 16,0-1-16,21-20 0,0-1 0,0 0 16,0 1-16,1-1 0,-1-21 0,21 0 15,-21 22-15,22-43 16,-1 21-16,0 0 0,1-21 0,-1 0 0,0 0 15,1 0-15,-1 0 16,-21 0-16,21 0 0,1-21 0,-1 0 16,-21 21-16,0-21 0,22-1 15,-22 1-15,0 0 0,0 0 0,0 0 16,-21 0-16,0-1 0,22 1 0,-22 0 16,0-21-16,0 21 0,0-1 15,0 1-15,0 0 0,0 0 0,-22 0 16,1 21-16,0 0 15,0 21-15,0-21 0,21 21 16,-21 21-16,-1-20 0,22 20 16,-21-21-16,0 21 0,21-20 15,0 20-15,-21-21 0,21 21 16,-21-20-16,21-1 0,0 0 0,0 0 16,21 0-16,0-21 15,0 0-15,0 0 0,1 0 0,20 0 16,-21 0-16,0 0 0,0-21 15,22 21-15,-22-21 0,0 0 0,0 0 16,22 21-16,-22-22 0,0 1 0,0 0 16,0 0-16,22 0 0,-43 0 15,21-22-15,0 22 0,0 0 0,-21 0 16,0 0-16,21-1 16,-21 1-16,0 42 31,0 1-31,0-1 0,0 0 15,0 0-15,-21 0 0,21 22 0,0-22 16,0 0-16,0 0 0,0 0 16,0 0-16,0 1 0,0-1 0,0 0 15,0 0-15,21-21 16,0 21-16,1-21 0,-1 0 0,0 0 16,0 0-16,21 0 15,-20-21-15,-1 0 0,21 21 0,-21-21 16,0 0-16,1-1 0,-1 1 15,0 0-15,0 0 0,0 0 0,0 0 16,-21-1-16,22 1 0,-1 0 16,-21-21-16,0 21 0,21-1 0,-21 1 15,21 21-15,-21-21 0,0 42 32,0 0-32,0 1 15,0-1-15,0 0 16,-21 0-16,21 0 0,-21 22 0,21-22 15,0 0-15,0 0 0,0 0 16,0 0-16,0 1 0,21-1 16,0-21-1,0 0-15,22 0 0,-22 0 0,21 0 16,-21 0-16,22 0 0,-22 0 16,0 0-16,21-21 0,-21-1 0,22 22 15,-22-21-15,0 0 0,21 0 0,-20 0 16,-1 0-16,-21-1 0,21 1 15,-21 0-15,21 0 0,-21 0 0,0 0 16,0-1-16,0 1 0,0 0 16,-21 21-16,0 0 0,0 0 15,-1 0-15,1 0 16,21 21-16,-21 0 0,0 1 0,0-1 16,0 0-16,21 0 15,0 21-15,-22-20 0,22-1 0,0 21 16,0-21-16,0 0 0,0 1 15,0-1-15,0 0 0,0 0 0,22 0 16,-1-21-16,0 0 16,21 0-16,-21 0 0,22 0 0,-22 0 15,21 0-15,1 0 0,-1-21 16,0 21-16,1-21 0,-1 0 0,0 0 16,-21-1-16,22 1 0,-1 0 15,-21-21-15,22 21 0,-22-22 0,21 1 16,-21-22-16,0 22 15,1-21-15,-1-1 0,0 1 0,-21 20 16,21-20-16,0-1 0,0 22 16,1 0-16,-22-1 0,21 1 0,-21 21 15,21-22-15,-21 22 0,0 0 16,0 42 0,-21 0-16,0 1 15,-1 20-15,1 0 0,0 1 0,0 20 16,0 1-16,0-1 0,-1 1 15,22-1-15,0 1 0,-21-1 0,21-21 16,0 1-16,0-1 0,0 0 16,0 1-16,21-22 0,1 0 15,-1 0-15,0 0 0,0 1 0,0-1 16,22-21-16,-22 0 0,0 0 16,21 0-16,-21 0 0,1 0 0,-1 0 15,21 0-15,-21 0 0,0 0 16,1-21-16,-1-1 0,0 22 0,0-21 15,0 21-15,0-21 0,1 21 16,-1-21-16,0 0 0,0 0 16</inkml:trace>
  <inkml:trace contextRef="#ctx0" brushRef="#br0" timeOffset="37541.01">29316 3789 0,'0'0'0,"21"21"0,0 0 15,-21 0 1,0 1-16,0-1 16,-21 0-16,0 0 0,0 0 15,-1-21-15,22 21 0,-42 1 0,21-1 16,0 0-16,0-21 0,-1 21 16,1 0-16,0-21 0,21 21 15,-21-21-15,0 0 0,0 22 16,-1-22-16,1 0 0,0 0 15</inkml:trace>
  <inkml:trace contextRef="#ctx0" brushRef="#br0" timeOffset="40301.17">2180 6117 0,'0'0'0,"-21"-21"16,0 21-16,0-21 0,-1 0 16,1 0-16,0 21 15,0-22-15,21 1 0,-21 21 0,0-21 16,-1 0-16,1 0 15,0 21-15,21 21 32,0 0-32,0 0 15,0 22-15,0-22 0,0 21 0,0 0 16,0 1-16,0-1 0,0-21 16,0 22-16,0-1 0,0 0 15,0 1-15,0-22 0,0 21 0,0-21 16,0 0-16,0 1 0,0-1 15,0 0-15,0-42 32,0 0-17,0-1-15,0 1 0,0 0 0,0-21 16,0 21-16,0-22 0,0 22 16,0-21-16,0-1 0,0 1 15,21 21-15,0-21 0,-21-1 0,22 1 16,-1 21-16,0-22 0,0 22 15,0 21-15,0-21 0,22 21 0,-22 0 16,0 0-16,21 21 0,-20 0 16,-1 1-16,21-1 0,-21 0 0,0 21 15,1-21-15,-22 22 16,0-22-16,21 21 0,-21-21 0,0 22 16,21-22-16,-21 0 0,0 0 15,0 0-15,0 1 0,0-1 0,0-42 47,0-1-47,21 1 0,-21 0 16,21-21-16,-21 21 0,21-1 15,1-20-15,-22 21 0,21-21 0,0 20 16,0-20-16,0 0 0,-21 21 16,21-22-16,1 22 0,-1-21 0,0 21 15,0 21-15,0-22 16,0 22-16,1 0 0,-1 22 15,-21-1-15,21 0 0,-21 21 16,21-21-16,-21 22 0,0-1 0,0-21 16,0 22-16,21-1 0,-21 0 15,21 1-15,-21-22 0,22 21 0,-1-21 16,-21 0-16,21 1 0,0-1 16,0-21-16,0 0 0,22 0 0,-22 0 15,0 0-15,0-21 0,0-1 16,1 1-16,-1 0 0,0 0 15,0 0-15,-21 0 0,21-1 16,0 1-16,-21 0 0,0 0 0,22 0 16,-22-22-16,0 22 0,0 0 0,0 0 15,0-21-15,0 20 0,0 1 16,0 0-16,0 0 0,-22 0 16,22 42-1,0 0 1,0 0-16,0 22 0,0-22 0,0 21 15,0-21-15,0 22 0,0-22 16,0 21-16,0-21 0,0 0 0,0 22 16,22-22-16,-1 0 0,-21 0 15,21 0-15,0 1 0,0-22 16,0 0-16,1 0 0,-1 0 16,0 0-16,21-22 0,-21 22 15,1-21-15,-1 0 0,0 0 0,0 0 16,0 0-16,0-22 0,1 22 15,-1 0-15,0 0 0,0-22 0,-21 22 16,0 0-16,0-21 0,0 21 16,0-22-16,0 22 0,0 0 0,0 0 15,0 0-15,-21 21 32,21 21-32,-21 0 15,21 21-15,0-21 0,0 1 16,0 20-16,0-21 0,0 21 15,0-20-15,0-1 0,0 21 0,0-21 16,21 22-16,0-22 0,-21 0 0,21 0 16,0 0-16,-21 0 0,22 1 15,-1-1-15,21-21 0,-21 0 0,0 0 16,22 0-16,-22 0 0,21 0 16,-21 0-16,22-21 0,-22-1 0,21 1 15,-21 0-15,22 0 16,-22 0-16,21-22 0,-21 22 0,1-21 0,-1 0 15,0-1-15,-21 1 16,0 0-16,0-22 0,0 22 0,0-22 16,0 1-16,0 20 0,0-20 15,0 21-15,0-1 0,-21 1 0,21 21 16,0 0-16,-21-1 0,21 1 0,-22 0 16,1 21-1,21 21-15,-21 0 0,21 1 16,-21 20-16,21 0 0,0 1 15,0-1-15,0 0 0,0 22 0,0-22 16,0 22-16,0-22 0,0 0 16,0 1-16,0-1 0,0 0 0,0 1 15,0-22-15,0 21 16,21-21-16,0 0 0,-21 1 0,21-1 16,1 0-16,-1 0 0,0-21 15,0 0-15,21 0 0,-20 0 0,20 0 16,-21 0-16,21-21 0,1 0 0,-22 0 15,21 21-15,-21-22 0,22-20 16,-22 21-16,0 0 0,0-22 0,0 22 16,1-21-16,-1 0 0,-21-22 15,0 22-15,21-22 0,-21 22 0,0-22 16,0 1-16,0 21 0,21-22 16,-21 22-16,0-1 0,0 1 0,0 21 15,0 0-15,0 0 0,0-1 16,0 1-16,0 42 15,-21 1 1,21 20-16,0-21 0,0 21 16,0 1-16,0 20 0,0-20 0,0 20 15,0 1-15,0-22 0,0 21 16,0-20-16,0-1 0,0 0 0,0 1 16,0-22-16,0 0 0,21 21 0,0-20 15,0-1 1,1-21-16,-1 0 0,21 0 15,-21 0-15,0 0 0,1 0 0,-1 0 16,0-21-16,0-1 0,0 22 16,0-21-16,1 0 0,-1-21 0,-21 21 15,21-1-15,-21 1 0,21-21 16,-21 21-16,0 0 0,0-1 0,0 1 16,0 42-1,0 1 1,0-1-16,0 0 0,0 0 15,0 21-15,0-20 0,-21-1 0,21 21 16,0-21-16,0 0 0,0 1 16,0-1-16,0 0 0,21-21 0,-21 21 15,21-21-15,0 0 0,1 0 0,-1 0 16,0 0-16,0 0 0,0 0 16,0 0-16,1-21 0,-1 21 15,0-21-15,-21 0 0,21 21 0,0-22 16,0 1-16,-21 0 0,0 0 15,0 0-15,0 0 0,22-1 0</inkml:trace>
  <inkml:trace contextRef="#ctx0" brushRef="#br0" timeOffset="40492.06">5440 5482 0,'-21'0'0,"42"0"0,-64 0 0,22 0 0,0 0 16,0 0-16,0 0 0,0 0 15,-1 0 1,22 21 0,0 1-1,-21-22 17</inkml:trace>
  <inkml:trace contextRef="#ctx0" brushRef="#br0" timeOffset="40679.96">4720 5800 0,'-21'21'0,"42"-42"0,-42 63 0,0-42 16,42 0 0,0 0-16,21 0 15,-20 0-15,-1 0 0,21 0 16,-21-21-16,22 21 0,-22-21 0,21 21 15,-21-21-15,22-1 0,-22 22 16</inkml:trace>
  <inkml:trace contextRef="#ctx0" brushRef="#br0" timeOffset="42683.36">6308 5969 0,'0'0'0,"0"21"0,-22-21 0,1 21 16,0-21-16,21 22 15,0-1-15,0-42 47,42-1-47,-20 1 16,-1 0-16,0 0 0,21 0 15,1-22-15,-22 1 0,21 0 0,0-1 16,1 1-16,-1-21 0,0 20 16,-20 1-16,20-22 0,-21 22 15,0-21-15,0 20 0,1-20 16,-1 20-16,-21 1 0,0 0 0,0-1 16,0 1-16,0 0 0,-21 21 0,-1-22 15,1 22-15,-21 21 0,21-21 16,0 21-16,-1 0 0,-20 0 0,21 21 15,-21 0-15,20 0 0,1 22 16,0-1-16,0 0 0,0 1 0,0-1 16,21 0-16,-22 22 0,22-22 15,0 22-15,0-1 0,0 1 0,0-22 16,0 22-16,0-1 0,0 1 16,0-22-16,22 21 0,-1-20 15,21-22-15,-21 21 0,0-21 16,22 22-16,-1-43 0,0 21 0,1 0 15,-1-21-15,0 0 0,1 0 0,-1 0 16,0 0-16,1-21 0,-1 0 16,0 21-16,-20-21 0,20-1 0,-21 1 15,21 0-15,-20-21 0,-1 21 16,0-1-16,-21 1 0,0 0 0,21-21 16,-21 21-16,0-1 0,0-20 15,0 21-15,0 0 0,0 0 16,-21 21-16,21-22 0,-21 22 15,0 0-15,-1 0 0,22 22 16,0-1-16,-21 0 0,21 0 0,-21 21 16,0-20-16,21 20 0,0-21 15,0 21-15,0 1 0,-21-22 0,21 21 16,0-21-16,0 1 0,0-1 0,0 0 16,21 0-16,0-21 0,0 0 15,0 21-15,1-21 0,-1 0 0,0 0 16,21 0-16,1 0 0,-22-21 15,21 21-15,-21-21 0,22 0 0,-1 0 16,-21-1-16,0 1 0,22 0 16,-22 0-16,0-21 0,0 20 15,0 1-15,-21 0 0,0-21 0,0 21 16,0-1-16,0 1 0,0 0 16,0 0-16,0 0 0,0 42 31,0 0-31,0 0 0,0 0 15,0 1-15,0 20 0,0-21 0,0 0 16,0 22-16,0-22 16,0 0-16,0 0 0,0 0 0,0 0 0,0 1 15,0-1-15,21 0 16,1-21-16,-1 0 16,0 0-16,0 0 0,0 0 15,0 0-15,1 0 0,-1-21 16,0 0-16,0-1 0,0 1 0,0 21 15,1-42-15,-1 21 0,0 0 0,0-22 16,-21 22-16,0-21 0,21 21 16,-21-22-16,21 22 0,-21 0 0,0 0 15,0 0-15,0-1 0,0 44 32,0-1-32,0 0 15,0 0-15,-21 0 0,21 0 0,0 22 16,0-22-16,0 0 0,0 21 15,0-20-15,0-1 0,0 0 16,0 0-16,0 0 0,21 0 0,1 1 16,-1-22-16,0 21 0,0-21 15,0 0-15,0 0 0,1 0 0,20 0 16,-21 0-16,0 0 0,0 0 0,22 0 16,-22-21-16,0 21 0,0-22 15,0 1-15,1 0 0,-1 0 0,0 21 16,-21-42-16,0 20 0,21 1 0,-21 0 15,21-21-15,-21 21 0,0-22 16,0 22-16,0 0 0,0-21 0,0 20 16,0 1-16,0 0 15,-21 21 1,0 0-16,0 21 0,21 0 16,-21 1-16,-1-1 0,1 0 0,21 0 15,-21 21-15,0 1 0,21-22 0,0 21 16,-21-21-16,21 22 0,0-22 15,0 0-15,0 0 0,0 0 0,21 1 16,0-22-16,0 21 0,0-21 16,1 0-16,-1 0 0,21 0 15,-21 0-15,0 0 0,22 0 0,-22-21 16,21 21-16,-21-22 0,22 1 16,-22 0-16,21 0 0,-21 0 15,22 0-15,-22-1 0,0-20 0,21 21 16,-20-21-16,-1-1 0,0 1 15,0 0-15,0-22 0,-21 22 0,21-1 16,1-20-16,-1 21 0,-21-22 16,0 22-16,0-1 0,0 1 0,0 0 15,0 21-15,0-1 0,0 1 0,0 0 16,-21 42 0,-1-21-16,1 43 0,0-22 0,21 21 15,-21 0-15,0 1 0,0-1 16,-1 22-16,1-22 0,21 21 15,-21 1-15,21-1 0,0-20 0,0 20 16,21-20-16,0 20 0,1-21 16,-1-20-16,0 20 0,0-21 0,0 0 15,22 0-15,-22 1 0,21-22 0,0 0 16,-20 0-16,20 0 0,0 0 16,-21 0-16,22 0 0,-22-22 0,21 22 15,-21-21-15,22 0 0,-22 0 16,21 0-16,-21 0 0,1-22 0,-1 22 15,0-21-15,0 21 0,-21-22 16,21 22-16</inkml:trace>
  <inkml:trace contextRef="#ctx0" brushRef="#br0" timeOffset="44933.72">11811 5694 0,'0'0'0,"0"-21"31,0 0-15,0-1-1,0 1-15,0 0 16,0 0-16,0 0 16,0 0-16,0-1 0,0 1 0,0 0 0,-21 21 15,0-21-15,-1 0 16,1 0-16,0-1 0,0 22 0,0-21 15,-22 21-15,22 0 0,0 0 16,-21 0-16,-1 0 0,22 0 0,-21 21 16,0 1-16,20-1 0,-20 0 15,0 21-15,21 1 0,-1-1 0,-20 0 16,21 22-16,21-22 0,0 22 0,-21-22 16,21 0-16,0 1 0,0-1 15,0 0-15,21-21 0,0 1 0,0-1 16,0 0-16,22 0 0,-22-21 15,21 0-15,1 0 0,-1 0 0,0 0 16,-21-21-16,22 0 0,-1 21 16,0-21-16,-20-1 0,20 1 15,0-21-15,-21 21 0,1 0 0,20-1 16,-21-20-16,0 21 0,-21-21 16,0 20-16,0-20 0,0 21 0,0-21 15,0 20-15,0 1 0,0 0 0,0 0 16,-21 21-16,0 21 15,21 0 1,0 22 0,0-22-16,0 0 0,0 21 0,0-21 0,0 22 15,0-22-15,0 0 0,21 21 16,0-20-16,0-1 0,1-21 16,-1 21-16,21 0 0,-21-21 0,22 0 15,-1 0-15,0 0 0,-21 0 16,22 0-16,-1 0 0,-21 0 0,22-21 15,-1 0-15,-21 0 0,0 21 0,22-22 16,-22 1-16,0 0 0,-21 0 16,21-21-16,-21 20 0,21 1 0,-21 0 15,0 0-15,0-21 0,0 20 16,0 1-16,0 0 0,0 0 16,0 0-16,-21 21 0,0 0 15,0 21 1,0 21-16,21-21 0,0 22 15,-22-22-15,1 21 0,0 1 0,0-1 16,21-21-16,0 21 0,-21-20 16,0 20-16,21-21 0,0 0 0,0 0 15,0 1-15,21-22 32,0-22-32,0 1 15,-21 0-15,21 21 0,0-21 0,1 0 16,-22 0-16,21-22 0,0 22 15,-21 0-15,0-21 0,21 20 0,-21-20 16,21 21-16,0-21 0,-21 20 16,0 1-16,0 0 0,22 21 0,-1 0 15,-21 21 1,21 0-16,-21 1 0,21-1 16,-21 0-16,0 0 0,0 21 0,0-20 15,21-1-15,-21 0 0,21 0 16,-21 0-16,22 0 0,-1-21 0,0 22 15,-21-1-15,21-21 0,0 0 16,0 0-16,1 0 0,20 0 16,-21 0-16,0 0 0,0 0 0,1-21 15,-1-1-15,0 22 0,0-21 16,0 0-16,0 0 0,1 0 0,-22 0 16,21-22-16,0 22 0,0-21 0,0 21 15,0-22-15,1 22 0,-1-21 16,0 21-16,21-1 0,-21 1 15,22 0-15,-22 21 0,21 0 0,-21 0 16,1 0-16,-1 0 0,0 0 0,0 0 16,0 0-16,0 21 0,-21 0 0,0 1 15,0-1-15,0 0 16,22 0-16,-22 0 16,0-42 30,0 0-30,0 0-16,0 0 16,-22-1-16,1 22 0,21-21 15,-21 0-15,0 21 0,0-21 16,0 21-16,-1 0 0,1 0 0,-21 0 16,21 0-16,-22 0 0,22 0 15,-21 21-15,21 0 0,-22 0 0,22 22 16,-21-22-16,21 21 0,0-21 15,-22 22-15,22-1 0,0 0 16,0-20-16,21 20 0,0 0 0,0-21 16,0 1-16,0-1 0,0 0 0,0 0 15,21 0-15,0-21 0,0 0 16,0 0-16,1 0 0,-1 0 0,21 0 16,-21 0-16,22 0 0,-22 0 15,21-21-15,-21 0 0,22 21 0,-1-21 16,-21 0-16,21-22 0,-20 22 0,-1 0 15,21-21-15,-21-1 0,0 1 16,1 0-16,-1-1 0,0 1 16,0-43-16,-21 22 0,21 20 15,-21 1-15,0-21 0,0 20 16,0 1-16,0 0 0,0-1 0,0 1 16,0 21-16,0 0 0,0-1 15,-21 22-15,21 22 0,-21-1 16,0 0-16,21 21 0,-21 1 15,-1-1-15,22 21 0,-21 1 0,21-1 16,-21-20-16,21 20 0,0 1 16,0-1-16,0-20 0,0 20 0,0-21 15,0 1-15,21-1 0,0-21 0,1 22 16,20-22-16,-21 0 0,0 0 0,22-21 16,-22 0-16,21 0 15,0 0-15,1 0 0,-22 0 0,21 0 16,1-21-16,-1 0 0,-21 0 0,21-1 15,1-20-15,-22 21 0,21-21 16,-21 20-16</inkml:trace>
  <inkml:trace contextRef="#ctx0" brushRef="#br0" timeOffset="46025.11">15198 5715 0,'0'0'0,"-22"21"0,1-21 15,0 0-15,21 21 16,-21-21-16,42 0 31,0 0-15,0-21-16,1 21 0,20-21 15,-21 0-15,21 0 0,-20 0 16,20-22-16,0 22 0,-21-21 0,22 21 0,-22-22 16,0 1-16,21 0 0,-20-1 15,-1-20-15,0 20 0,-21-20 0,0-1 16,0 22-16,0-21 0,0 20 16,0-20-16,0 42 0,0-22 15,0 22-15,0 0 0,0 0 16,-21 42-1,0 21-15,-1-21 0,22 22 0,0 20 16,0-20-16,-21 20 0,0-21 16,21 22-16,-21-1 0,21 1 0,-21-1 15,0-20-15,21 20 0,-22 1 16,1-22-16,21 0 0,-21 22 0,21-43 16,0 21-16,0-20 0,0-1 15,0 0-15,0 0 0,21-21 31,0-21-31,1 21 16,-22-21-16,21 0 0,0-22 0,0 22 16,0-21-16,0 21 0,1-22 15,-1 22-15,0-21 0,0-1 0,0 22 16,0-21-16,1 21 0,-1 0 0,0-1 16,0 1-16,-21 0 0,21 21 15,0 0-15,1 0 0,-22 21 16,21 0-16,-21 1 15,0-1-15,0 21 0,0-21 0,0 22 16,0-22-16,0 21 0,0-21 0,0 22 16,0-22-16,0 21 15,0-21-15,0 0 0,0 1 0,21-1 16,-21 0-16,21-21 0,0 0 16,-21 21-16,21-21 0,1 0 0,20 0 15,-21 0-15,0-21 0,22 21 0,-22-21 16,21 0-16,-21-1 0,0 1 15,22 0-15,-22 0 0,0-21 0,0 20 16,0-20-16,1 21 0,-1-21 16,-21 20-16,21-20 0,-21 21 0,0 0 15,0 0-15,0-1 0,-21 22 32,0 22-17,-1-1-15,22 21 0,0-21 16,-21 0-16,0 1 0,21 20 0,-21-21 15,21 21-15,0-20 0,0-1 0,0 0 16,0 0-16,0 0 0,0 0 16,0 1-16,0-1 15,21-21 1,0 0 0,0-21-16,-21-1 0,22 1 15,-1 0-15,-21 0 0,21 0 16</inkml:trace>
  <inkml:trace contextRef="#ctx0" brushRef="#br0" timeOffset="46240.99">16425 5207 0,'0'0'0,"-21"0"16,0 0-16,0-21 0,0 21 31,42 0 16,-21 21-32,21-21-15,0 0 0,0 21 0,-21 0 16,21-21-16,1 22 16</inkml:trace>
  <inkml:trace contextRef="#ctx0" brushRef="#br0" timeOffset="46712.7">16700 5461 0,'-21'0'16,"21"-21"0,0 0-1,0 0-15,21-1 16,1 22-16,-1 0 15,0-21-15,0 21 0,0 0 0,0 0 16,1 0-16,-1 0 16,0 21-16,0 1 0,-21-1 15,21 21-15,-21-21 0,21 0 0,-21 22 16,0-22-16,0 0 0,0 21 16,0-20-16,0 20 0,0-21 0,-21 0 15,0 0-15,21 1 0,0-1 16,0 0-1,0-42 1,0 0 0,0-1-16,0 1 0,0 0 0,21 0 15,0 0-15,-21-22 0,22 22 16,-22-21-16,21 21 0,0-22 0,-21 22 16,21-21-16,0 21 0,0 0 15,-21-1-15,22 1 0,-1 0 0,0 0 16,0 21-1,0 0 1,-21 21 0,21-21-16,-21 21 0,22 0 15</inkml:trace>
  <inkml:trace contextRef="#ctx0" brushRef="#br0" timeOffset="48740.5">17611 5609 0,'0'0'16,"21"0"-16,0 0 0,42 0 16,-41-21-16,-1 0 0,0 21 15,0-21-15,0 0 0,0-1 0,-21 1 16,0 0-16,22 0 0,-22 0 0,0 0 16,0-1-16,0 1 15,0 0-15,-22 0 0,1 0 0,21 0 16,-21 21-16,0 0 0,0-22 0,0 22 15,-1 0-15,-20 0 0,21 22 16,0-1-16,-22 0 0,22 0 0,0 21 16,-21-20-16,21 20 0,-1 0 15,-20 1-15,21-1 0,0-21 0,21 21 16,0 1-16,-21-22 0,21 0 16,0 0-16,0 0 0,0 1 0,0-1 15,21-21-15,0 0 0,21 0 16,-21 0-16,1 0 15,-1 0-15,0-21 0,21 21 0,-21-22 16,1 1-16,20 0 0,-21 0 0,0 0 16,0 0-16,1-1 0,-1 1 15,0 0-15,-21-21 0,21 21 0,-21-1 16,21-20-16,0 21 0,-21 0 16,0-22-16,0 22 0,0 0 0,0 0 15,0 0-15,22 21 16,-22 21-1,0 0 1,0 0-16,0 0 0,-22 22 16,22-22-16,0 0 0,0 0 0,0 0 15,0 22-15,0-22 0,-21 0 16,21 0-16,0 0 0,0 1 16,0-1-16,0 0 0,0 0 15,21-21 1,-21 21-16,22-21 0,-1 0 0,0 0 15,0 0-15,0 0 0,0-21 16,1 21-16,-1-21 0,21 0 0,-21 21 16,0-21-16,22-1 0,-22 1 0,0 0 15,21-21-15,-20 21 0,-1-1 16,21-20-16,-21 21 0,0 0 0,1-22 16,-22 22-16,0 0 0,0 0 15,0 0-15,-22 21 16,1 0-16,0 0 0,0 0 15,0 21-15,0-21 0,-22 21 16,43 0-16,-21 0 0,21 1 0,0-1 16,0 0-16,0 0 15,0 0-15,0 0 0,21 1 0,-21-1 16,21-21-16,1 21 0,-1 0 0,0 0 16,0-21-16,0 21 0,0 1 15,1-22-15,-1 21 0,0-21 0,0 0 16,0 21-16,0-21 15,1 0-15,-1 0 0,0 0 16,0 0-16,0 0 0,0 0 0,22-21 16,-22 21-16,0-21 0,0-1 15,22 1-15,-22 21 0,0-42 0,0 21 16,21 0-16,-20-1 0,-1-20 16,0 0-16,0 21 0,0-22 0,0 22 15,1-21-15,-1 21 0,0-1 0,-21 1 16,21 21-16,-21 21 31,0 1-31,0-1 16,0 0-16,0 0 15,0 0 1,21-21-16,-21 21 0,21-21 16,-21-21-1,22 21 1,-22-21-16,0 0 15,0 0-15,0 0 16,0-1-16,0 1 16,-22 0-16,22 0 0,-21 21 15,0 0-15,0 0 16,0 0-16,0 0 0,-1 21 16,1 0-16,21 0 15,-21 22-15,21-22 0,-21 0 16,21 21-16,-21-20 0,21-1 0,0 21 15,0-21-15,0 0 0,0 22 16,0-22-16,0 0 0,0 0 0,0 0 16,0 1-16,21-1 0,0 0 0,21-21 15,-20 0-15,-1 0 16,0 0-16,21 0 0,1 0 0,-22 0 16,21 0-16,0 0 0,-20-21 15,20 21-15,-21-21 0,0-1 16,22 1-16,-22 0 0,0 0 0,0-21 0,0 20 15,-21-20-15,21 0 16,1-1-16,-22 1 0,0-21 0,21 20 16,0-20-16,0 20 0,-21-20 0,21 21 15,-21-1-15,0 1 0,21 21 16,-21-22-16,0 22 0,22 21 0,-22 21 31,0 1-31,-22-1 0,1 21 16,21-21-16,-21 22 0,0-1 15,0 0-15,21 22 0,-21-22 0,-1 0 16,1 1-16,0-1 0,21 22 0,-21-22 16,0 0-16,0 1 0,21-1 15,0 0-15,-22-21 0,22 1 16,-21 20-16,21-21 0,0 0 16,-21-21-16,42-21 31,0 0-31,1 21 15,-1-42-15,0 20 0,0 1 0,0 0 16,22-21-16,-22 21 0,0-22 16,0 22-16,0 0 0,0 0 0,1 0 15,-1-1-15,0 22 0,-21 22 32,0-1-32,0 0 15,0 21-15,0-21 0,0 1 16,0-1-16,0 21 0,0-21 15,0 0-15,0 1 0,0-1 0,0 0 16,0 0-16,21 0 16,0-21-16,0 0 0,1 0 0,-1 0 15,0 0-15,21 0 0,-21 0 0,1 0 16,20-21-16,-21 21 0,0-21 16,22 0-16,-22 0 0,0-1 0,0 1 15,0 0-15,-21-21 0,21 21 16,-21-1-16,22 1 0,-1 0 15,-21 0-15,0 0 0,0 0 0,0 42 32,0 0-17,0 0-15,0 21 0,0-20 0,0-1 16,-21 21-16,21-21 0,0 0 16,0 1-16,0-1 0,0 0 0,0 0 15,21 0-15,0 0 16,0-21-16,0 0 0,0 0 15,1 0-15,-1 0 0,0-21 16,0 21-16,-21-21 0,21 0 16,0 21-16,1-21 0,-22 0 0,0-1 15,0 1-15,21 0 0,-21 0 16,21 0-16,-21 0 0,0-22 16</inkml:trace>
  <inkml:trace contextRef="#ctx0" brushRef="#br0" timeOffset="48952.38">20299 5228 0,'0'0'0,"-21"0"0,21-21 0,-22 21 15,22-21-15,-21 21 16,21 21 62,0 0-78,0 0 16</inkml:trace>
  <inkml:trace contextRef="#ctx0" brushRef="#br0" timeOffset="50076.25">20870 5419 0,'0'0'0,"21"0"0,1 0 0,-22-21 0,21 21 15,0-22-15,-21 1 16,21 0-16,-21 0 16,0 0-1,-21 21-15,0 0 0,0 0 0,-1 0 16,1 21-16,0-21 0,-21 21 0,21 0 15,-22 0-15,22 1 0,0-1 16,0 21-16,-22-21 0,22 22 16,0-22-16,0 21 0,21 0 0,0-20 15,-21-1-15,21 21 0,0-21 0,0 0 16,0 1-16,21-1 0,0-21 16,0 21-16,0-21 0,1 0 15,20 0-15,-21 0 0,21 0 0,1 0 16,-22 0-16,21 0 0,1 0 0,-22 0 15,21 0-15,-21-21 0,0 21 16,22-21-16,-22-1 0,0 22 16,0-21-16,0 21 0,1-21 15,-1 0-15,0 0 0,0 0 0,0-1 0,-21 1 16,21 0-16,1 0 0,-1 0 16,0-22-16,-21 22 0,0 0 15,0 0-15,0 0 0,0 0 0,0-1 16,-21 22-1,0 0-15,-1 0 0,1 0 16,0 0-16,0 22 0,-21-1 16,20 0-16,1 0 0,21 21 15,-21-20-15,0-1 0,21 0 0,-21 21 16,21-21-16,0 1 0,0-1 16,0 0-16,0 0 0,0 0 0,21 0 15,0-21-15,0 0 16,0 0-1,1 0-15,-1 0 0,0-21 16,0 21-16,-21-21 0,0 0 16,21 21-16,-21-21 0,21 0 15,-21-1-15,0 1 0,0 0 0,0-21 16,0 21-16,0-1 16,0 1-16,22 21 0,-22 21 31,0 1-16,0-1-15,0 0 0,0 0 16,0 0-16,0 0 0,0 1 16,0-1-16,0 0 0,21 0 15,-21 0-15,21-21 0,0 21 16,0-21-16,0 0 16,1 0-16,-1 0 0,0-21 15,0 21-15,0-21 0,-21 0 16,21 0-16,1 0 0,-1-1 15,0 1-15,0-21 0,0 21 0,0-22 16,-21 1-16,22 0 0,-1-1 16,0 1-16,0-21 0,21 20 0,-20-20 15,-1-1-15,0 1 0,0 20 16,0-20-16,0 21 0,-21-1 16,0 22-16,0 0 0,-21 21 15,0 21 1,-21 21-16,21 1 0,-1-1 0,-20 0 15,21 22-15,-21-22 0,20 22 16,1-22-16,0 22 0,0-22 0,21 0 16,0 22-16,0-22 0,0 0 0,0 1 15,0-1-15,0 0 0,0-20 16,21 20-16,0-21 0,0 0 0,1 0 16,-1 1-16,0-22 0,0 21 15,0-21-15,0 0 16,1 0-16,-1 0 0,0-21 0,0 21 15,0-22-15,0 1 0,1 0 16,-1 0-16,0 0 0,0-22 0,0 22 16,0 0-16,1-21 0</inkml:trace>
  <inkml:trace contextRef="#ctx0" brushRef="#br0" timeOffset="53000.26">23580 4953 0,'0'21'16,"0"0"-16,0 1 0,0-1 0,0 0 15,0 0-15,0 0 16,0 0-16,0 1 15,21-22 1,0 0-16,21 0 0,-21 0 16,22 0-16,-1-22 0,0 1 0,1 21 15,-1-21-15,0 0 0,1 0 16,-1 0-16,0-1 0,1-20 0,-22 21 16,21 0-16,-21-22 0,-21 22 15,0 0-15,22-21 0,-22 21 0,0-1 16,0-20-16,0 21 0,-22 0 15,22 0-15,-21 21 0,0 0 16,0 0-16,0 21 16,0 0-16,-1 21 15,22 1-15,-21-1 0,0 21 0,0 1 16,21-1-16,0 1 0,-21-22 16,21 22-16,-21-1 0,21 1 0,0-22 15,0 0-15,0 22 0,0-22 0,0 1 16,0-1-16,0-21 0,0 21 15,0-20-15,0-1 0,0 0 0,0 0 16,-22-21 0,1 0-1,0 0-15,0-21 0,0 21 0,0-21 16,-1 0-16,-20-1 0,21-20 0,0 21 16,-22 0-16,22 0 0,0-22 15,0 22-15,-21 0 0,20 21 16,1-21-16,21 0 0,-21 21 0,0 0 15,0 21 1,21 0-16,0 0 0,0 0 16,0 0-16,0 1 0,0-1 0,21 0 15,0 0-15,0 21 0,0-20 16,1-1-16,20 0 0,-21 0 0,21 0 16,1-21-16,-1 21 0,0-21 15,1 0-15,-1 0 0,0 0 0,1 0 16,-1 0-16,0 0 0,1-21 0,-22 0 15,21 21-15,1-21 16,-1 0-16,-21 0 0,21-22 0,-20 22 16,-1 0-16,0-21 0,0 20 15,0 1-15,-21-21 0,0 21 0,0 0 16,0-1-16,0 1 0,0 0 0,0 42 47,-21 0-47,21 1 0,-21-1 15,0 0-15,0 0 0,21 21 0,-22-20 16,1-1-16,0 21 16,21-21-16,0 0 0,-21 1 0,21-1 0,-21 0 15,21 0-15,0-42 47,0 0-47,21 0 16,0-1-16,-21 1 0,21 0 0,0 0 15,1 0-15,-1-22 0,0 22 16,0-21-16,21 21 0,-20 0 16,-1-22-16,21 22 0,-21 0 0,22 21 15,-22-21-15,0 21 0,0 0 0,0 0 16,-21 21-16,0 0 16,0 0-16,0 22 0,0-22 15,0 0-15,0 21 0,0-21 16,0 22-16,0-22 0,0 21 0,0-21 15,0 22-15,0-22 0,0 0 16,0 0-16,0 0 0,21 1 0,22-22 16,-22 21-16,0-21 0,21 0 15,-20 0-15,20 0 0,-21 0 0,21 0 16,1-21-16,-22-1 0,21 22 0,-21-21 16,22 0-16,-22-21 0,0 21 15,0-22-15,0 22 0,1-21 16,-1-1-16,0 1 0,-21 0 0,0-1 15,0 1-15,0-21 0,21 20 16,-21 1-16,0-22 0,0 22 0,0 21 16,0-21-16,0 20 0,0 1 15,-21 42 1,21 1-16,-21-1 16,0 0-16,-1 21 0,22 1 0,-21-1 15,0 0-15,0 1 0,0-1 16,21 0-16,-21 1 0,21-1 0,-22 0 15,22 1-15,0-1 0,-21 0 0,0-21 16,21 22-16,-21-22 0,21 21 16,0-21-16,0 1 0,-21-1 15,21-42 17,21-1-17,0 1-15,-21 0 0,21 0 16,0 0-16,-21 0 0,22-1 0,-1-20 15,0 21-15,0-21 0,0 20 0,-21 1 16,21 0-16,1 0 16,-1 0-16,0 0 0,0 21 0,0 0 15,0 0 1,-21 21-16,0 0 16,0 0-16,0 0 0,0 0 0,0 1 15,0 20-15,0-21 0,0 0 16,0 0-16,0 1 0,0-1 0,0 0 15,0 0-15,22 0 0,-1 0 16,0 1-16,0-22 0,0 0 0,-21 21 16,43-21-16,-22 0 0,0 0 0,0 0 15,0 0-15,22 0 0,-22-21 16,0-1-16,21 22 0,-21-21 0,1 0 16,-1 0-16,0 0 0,0 0 15,-21-22-15,0 22 0,21 0 16,-21-21-16,0 20 0,0 1 0,0-21 0,0 21 15,0 0 1,-21 21 0,0 0-16,0 21 0,0 0 15,21 0-15,-22 0 16,1 22-16,21-22 0,0 0 0,0 0 16,-21 21-16,21-20 0,0-1 15,0 0-15,0 0 0,0 0 0,0 0 16,0 1-16,21-22 0,0 21 0,1-21 15,-1 0-15,0 0 16,0 0-16,21 0 0,-20 0 16,-1 0-16,21 0 0,-21-21 0,22-1 15,-22 22-15,21-21 0,-21 0 16,22 0-16,-22 0 0,0 0 0,0-1 16,0 1-16,0 0 0,-21-21 15,0 21-15,0-1 0,0 1 16,-21 21-1,0 0-15,0 0 0,21 21 16,0 1 0,0-1-16,0 0 15,0 0-15,21 0 0,-21 0 0,0 1 16,21 20-16,0-21 16,-21 0-16,0 0 0,22 1 0,-1-22 15,-21 21-15,0 0 0,21-21 16,0 0-16,0 0 15,0 0-15,1 0 0,-1 0 16,0-21-16,0 21 16,-21-21-16,21-1 0,0 1 0,1 0 15,-1 0-15,-21 0 0,21-22 16,0 22-16,0 0 0,-21 0 0,21 0 16,-21 0-16,22-1 0,-22 1 0,0 42 46,0 1-46,0-1 0,0 0 0,0 0 16,0 0-16,0 0 16,0 1-16,0-1 0,0 0 0,0 0 15,0 0-15,21 0 16,0 1-16,0-22 0,0 21 16,0-21-16,1 0 0,20 0 0,-21 0 15,0 0-15,0 0 0,1 0 16,-1-21-16,0-1 0,21 22 0,-21-21 15,-21 0-15,22 0 0,-1 0 16,0-22-16,-21 22 0,0-21 0,21 0 16,0 20-16,0-20 0,-21 0 15,22-22-15,-1 22 0,-21 0 16,21-1-16,0 1 0,-21 0 0,0-1 16,0 22-16,0-21 0,0 21 15,0-1-15,0 44 31,-21-1-31,0 21 0,0-21 0,-1 22 16,1-22-16,21 21 0,0 0 16,-21 1-16,0-1 0,21 0 0,0 1 15,0-1-15,-21 0 0,21 22 0,0-43 16,0 21-16,0 1 16,0-1-16,0-21 0,0 0 0,0 1 15,0-1-15,0 0 0,21-21 16,0 0-1,0 0-15,0 0 0,22 0 0,-22 0 16,0-21-16,0 21 0,22-21 16,-22-1-16,0 22 0,0-21 0,0 0 15,0 0-15,1 0 0,-22 0 16,21-1-16,-21 1 0,0-21 16,0 21-16,0 0 0</inkml:trace>
  <inkml:trace contextRef="#ctx0" brushRef="#br0" timeOffset="53215.69">27136 5376 0,'0'0'15,"-22"0"-15,44 0 32,-1 0-32,0 0 0,0 0 0,0 0 15,0 0-15,1-21 0,-1 21 16,21 0-16,-21-21 0,0 21 0,1 0 15,-1-21-15,0 0 0,0 21 0,0-21 16,0 21-16,1 0 0,-22-22 16,21 1-16,-21 0 15</inkml:trace>
  <inkml:trace contextRef="#ctx0" brushRef="#br0" timeOffset="53430.56">26712 5207 0,'-21'21'0,"42"-42"0,-63 42 16,21-21-16,0 21 15,42-21 32,0 0-47,0 0 16,0 0-1,0 0-15,1 0 0,-22-21 16</inkml:trace>
  <inkml:trace contextRef="#ctx0" brushRef="#br0" timeOffset="55240.51">27919 5588 0,'21'0'15,"-42"0"-15,63 0 0,-21 0 0,0 0 16,1 0-16,-1 0 0,0 0 0,21 0 15,-21 0-15,-21-21 0,22 21 16,-1-21-16,0 0 0,-21-1 16,0 1-16,0 0 15,0 0-15,0 0 0,-21 0 16,0-1-16,-1 1 0,1 0 0,0 0 16,0 0-16,0 0 0,0 21 15,-22 0-15,22 0 0,0 0 0,0 0 16,-22 0-16,22 0 0,0 0 15,-21 21-15,21 0 0,-1 0 0,1 0 16,-21 0-16,21 22 0,0-22 16,-1 21-16,22 1 0,0-22 0,0 21 15,0-21-15,0 22 0,0-22 16,0 0-16,0 0 0,22 0 16,-22 0-16,21-21 0,0 0 0,0 0 0,0 0 15,22 0-15,-22 0 16,0 0-16,0 0 0,21 0 0,-20-21 15,-1 0-15,21 0 0,-21 0 0,0 0 16,1-1-16,-1 1 0,0-21 16,0 21-16,0 0 0,0-22 0,1 22 15,-22 0-15,0 0 0,21 0 16,-21-1-16,0 1 0,0 42 31,-21-21-31,-1 22 16,22-1-16,0 21 0,-21-21 15,21 0-15,-21 22 0,21-22 16,0 21-16,0-21 0,0 1 0,0 20 16,21-21-16,0 0 0,1 0 15,20-21-15,-21 22 0,0-22 0,22 0 16,-22 0-16,21 0 0,0 0 16,-20 0-16,20 0 0,-21-22 0,0 22 15,22-21-15,-22 0 0,0 0 0,0 0 16,0-22-16,0 22 0,1 0 15,-22-21-15,0 21 0,21-22 0,-21 22 16,0 0-16,0-21 16,0 20-16,0 1 0,-21 21 15,-1 21 1,1-21-16,0 22 16,21-1-16,-21 0 0,21 21 0,0-21 15,-21 22-15,21-22 0,-21 0 16,21 21-16,0-20 0,0 20 0,0-21 15,0 0-15,0 0 0,0 1 16,0-1 0,0-42-1,21 21 1,-21-22-16,21 1 16,0 0-16,0 0 0,-21 0 15,21 0-15,1-1 0,-22-20 0,21 21 16,0 0-16,0 0 0,0-1 15,-21 1-15,21 21 0,1 0 32,-22 21-32,0 1 0,21-22 15,-21 21-15,0 0 0,0 0 16,0 0-16,21 0 0,0 22 0,0-22 16,-21 0-16,21-21 0,1 21 15,-1 0-15,0-21 0,0 22 16,0-22-16,0 0 15,-21-22 1,22 1-16,-1 21 0,0-21 0,-21 0 16,0 0-16,21-22 0,0 22 15,0-21-15,-21 21 0,22 0 0,-1-22 16,0 22-16,0 0 0,0-21 16,0 42-16,1-22 0,-22 1 0,0 42 46,0 1-46,0-1 16,0 0-16,0 0 16,0-42 46,0 0-46,0 0-16,0-1 15,0 1 1,-22 21 0,1 0-1,21 21-15,-21 1 0,0-1 16,0 0-16,21 0 0,0 0 16,-21 0-16,21 1 0,-22 20 15,22-21-15,0 0 0,0 22 16,0-22-16,0 0 0,0 0 0,0 0 15,22 0-15,-1 1 0,0-22 0,0 21 16,0-21-16,0 0 0,22 0 16,-22 0-16,21 0 0,-21 0 0,22 0 15,-22 0-15,21-21 0,-21 21 16,1-22-16,20 1 0,-21 0 0,0 0 16,0 0-16,1-22 0,-1 22 15,0-21-15,0-22 0,0 43 16,-21 0-16,0-21 0,0 21 15,0-1-15,0 1 16,-21 21-16,0 0 0,0 0 16,0 21-16,-1 1 0,22-1 15,-21 0-15,0 0 0,21 0 0,0 22 16,0-22-16,0 0 0,0 0 16,0 21-16,0-20 0,21-1 0,0 0 15,-21 0-15,22-21 0,-1 21 16,21-21-16,-21 0 0,0 0 0,1 0 15,-1 0-15,0 0 0,0 0 16,0 0-16,0-21 0,1 0 0,-1 21 16,0-21-16,0 0 0,0-1 15,0 1-15,1 0 0,-22 0 16,21 0-16,0 0 0,0-22 0,21 22 16</inkml:trace>
  <inkml:trace contextRef="#ctx0" brushRef="#br0" timeOffset="55765.35">30776 4487 0,'-21'0'63,"21"22"-47,-21-22-16,21 21 15,0-42 63,0-1-78,0 1 16,0 0 0,0 42 30,0 0-46,0 1 0,0-1 16,0 0-16,0 0 16,-21 0-16,0 0 0,-1 1 15,22-1-15,-21-21 16,21 21 0,21-21-1</inkml:trace>
  <inkml:trace contextRef="#ctx0" brushRef="#br0" timeOffset="56136.12">30924 4530 0,'0'0'0,"0"-21"0,22 21 47,-1 0-16,0 0-15,0-22-1,-21 1 1,0 0 0,0 0-1,0 42 16,0 0-15,0 0-16,0 1 16,0-1-16,0 0 0,0 0 15,0 0-15,0 0 16,0 1-16,-21-1 0,21 0 0,-21 0 16,0 0-16,-1 0 15,1 1-15</inkml:trace>
  <inkml:trace contextRef="#ctx0" brushRef="#br0" timeOffset="57884.1">275 2879 0,'0'-21'62,"0"-1"-15,0 44 16,0-1-48,0 0 1,21-21 31,0 0-31,-21-21 15,0 0-31,-21 21 62,21 21-62,0 0 16,-21 0-16,21 0 0,0 0 16,0 1-16,0-1 15,21 0 1,0-21-1,1 0 1,-1-21 0,-21 0-16,0-1 15,0 1 1,0 0-16,-21 21 16,21-21-16,-22 21 15,1 0 1,0 0-16,21 21 0,0 0 15,-21 0-15,21 1 16,0 20-16,0-21 0,0 0 16,-21 0-16,21 22 0,0-22 0,0 0 15,0 0-15,0 0 0,21-21 16,0 22-16,0-22 0,0 0 16,1 0-16,-1 0 0,0-22 15,21 22-15</inkml:trace>
  <inkml:trace contextRef="#ctx0" brushRef="#br0" timeOffset="58249.44">698 2942 0,'-21'0'15,"21"21"-15,-21-21 0,21 22 0,21-22 47,0 0-31,1 0-16,-22-22 0,21 1 15,-21 0 1,0 0 0,-21 21-16,-1 0 15,1 0-15,0 0 16,0 0-16,0 21 15,21 0-15,0 0 0,0 1 16,0-1-16,0 21 0,0-21 16,0 22-16,0-22 0,0 21 0,0-21 15,0 0-15,0 22 16,0-22-16,21 0 0,-21 0 16,21-21-16</inkml:trace>
  <inkml:trace contextRef="#ctx0" brushRef="#br0" timeOffset="64452.5">7048 11705 0,'0'0'0,"0"-21"16,0 0-16,0 0 0,0 0 15,0-1-15,0 1 16,0 0-16,-21 0 0,21 0 0,0 0 15,0-1-15,0 1 0,0 0 16,-21 21 0,21 21-1,0 0 1,0 22-16,-21-1 0,21 0 0,0 1 16,0 20-16,0 1 0,0 20 0,21-20 15,-21 21-15,0-1 0,21 1 16,0 0-16,-21-1 0,0 1 0,0 0 15,0-1-15,0 22 0,0-21 0,0-1 16,-21 1-16,21 0 0,-21-1 16,0-20-16,0 21 0,0-22 0,-22 1 15,22-1-15,21 1 0,-21-1 16,0-21-16,0 1 0,21-1 16,0 0-16,0-20 0,0-1 0,0-42 31,0-1-31,0 1 0,0 0 0,0 0 15,0-21-15,0 20 0,0-20 16,21 0-16,-21-1 0,21-20 0,-21 21 16,0-22-16,21 1 0</inkml:trace>
  <inkml:trace contextRef="#ctx0" brushRef="#br0" timeOffset="65528.54">7218 11324 0,'0'0'0,"0"-21"16,21 21-16,0-21 0,0 21 15,22 0-15,-22-21 0,42 0 0,-20 21 16,20 0-16,22-22 0,-22 22 16,43 0-16,-21-21 0,21 21 15,-22-21-15,22 21 0,0-21 16,21 0-16,0 21 0,0-21 0,0 21 16,0-22-16,0 22 0,0 0 0,0-21 15,-21 21-15,21 0 0,-21 0 16,-1 0-16,1-21 0,0 21 0,-21 0 15,-1 0-15,1 0 0,0 0 16,-22 0-16,1 0 0,-1 0 0,-20 0 16,20 0-16,-21 0 0,1 0 0,-1 0 15,0-21-15,-20 21 16,20 0-16,-21 0 0,0 0 0,0 0 16,1 0-16,-1 0 0,0 0 0,-21 21 15,21-21-15,-21 21 16,21 0-16,-21 1 0,0 20 15,0-21-15,0 0 0,0 22 0,0-1 16,0 0-16,0 1 0,0-1 16,0 0-16,0 22 0,0-22 0,0 0 15,21 1-15,-21-1 0,0 0 16,22 22-16,-22-22 0,0 1 0,0 20 16,0-21-16,21 1 0,-21 20 0,0-20 15,0-1-15,0 0 0,0 1 16,0-1-16,0 0 0,0-21 0,0 22 15,0-22-15,-21 21 0,21-21 16,0 1-16,0 20 0,0-21 16,-22 0-16,22 0 0,0 1 0,0-1 15,0 0-15,0 0 0,0 0 16,0 0-16,0 1 16,0-1-16,0 0 15,-21-21-15,21 21 0,-21-21 0,21 21 16,-21-21-16,0 21 0,0-21 15,21 22-15,-22-22 0,1 21 0,0-21 16,0 21-16,0 0 0,0 0 16,-1-21-16,1 21 0,0-21 15,0 22-15,-21-22 0,20 21 16,-20-21-16,0 21 0,21-21 0,-43 21 16,22-21-16,-22 21 0,22-21 0,-43 0 15,22 21-15,-1-21 0,1 22 16,-22-22-16,22 0 0,-1 0 0,-21 21 15,22-21-15,-22 0 0,22 0 0,-22 21 16,0-21-16,-20 0 0,-1 0 16,0 21-16,0-21 0,0 21 0,0-21 15,1 21-15,-22-21 0,0 22 16,0-22-16,0 21 0,0-21 16,0 21-16,0 0 0,21-21 0,-21 0 15,21 0-15,0 21 0,0 0 0,0-21 16,1 0-16,20 0 0,-21 22 15,43-22-15,-22 0 0,21 0 0,1 21 16,21-21-16,-1 0 0,1 0 0,0 0 16,20 0-16,1 0 0,0 0 15,42 0 32,0 0-47,1 0 16,-1 0-16</inkml:trace>
  <inkml:trace contextRef="#ctx0" brushRef="#br0" timeOffset="66272.81">7006 15028 0,'0'0'0,"-21"-21"16,21 0-1,0 0-15,0 0 0,-21 21 16,0 0 0,21 21-1,-22 0 1,22 21-16,-21 1 0,21-1 15,-21 0-15,21 22 0,0-1 0,0 1 16,0 21-16,0-22 0,-21 22 16,21-1-16,0 1 0,0 0 0,0 21 15,0-22-15,0 1 0,0 21 16,0-22-16,-21 22 0,21-21 0,0 0 16,0-1-16,0 1 0,-21 0 0,21-1 15,-22-20-15,1-1 0,21 1 16,-21-22-16,21 0 0,0 1 0,0-1 15,-21-21-15,21 0 0,-21 1 16,21-1-16,0 0 0,-21-21 16,21-21 15,0 0-31,0-1 0,0 1 0,0 0 16,0-21-16,0 21 0,0-22 0,0-20 15,0 20-15,0-20 0,0-1 16</inkml:trace>
  <inkml:trace contextRef="#ctx0" brushRef="#br0" timeOffset="67372.69">6900 15198 0,'0'0'0,"0"-21"0,0-22 0,0 22 16,0 0-16,0 0 0,0 0 0,0-1 15,0 1-15,0 0 16,21 21-16,-21-21 16,22 21-16,-22-21 0,21 21 15,21 0-15,-21 0 0,22 0 0,-1-21 16,0 21-16,1 0 0,20 0 0,1-22 16,-1 22-16,22 0 0,-22-21 15,43 21-15,-21 0 0,21-21 0,21 0 16,-22 21-16,22-21 0,22 21 15,-1-21-15,0-1 0,0 22 16,21-21-16,-20 21 0,-1-21 0,0 21 16,0-21-16,0 21 0,-21 0 15,0-21-15,0 21 0,-21-21 0,0 21 16,-21 0-16,-1-22 0,-20 1 16,20 21-16,-20 0 0,-22 0 0,1-21 15,-1 21-15,0 0 0,1 0 0,-22 0 16,0 0-16,0 0 15,-21 21-15,0 0 0,0 1 16,0-1-16,0 0 0,0 0 16,0 0-16,0 0 0,0 22 15,-21-22-15,21 21 0,0-21 0,0 22 16,-21-1-16,21 0 0,0 1 16,0-1-16,0 0 0,0 22 0,0-22 15,0 22-15,0-22 0,0 22 0,0-22 16,0 21-16,0 1 0,0-22 15,0 22-15,0-1 0,0-20 0,0 20 16,0 1-16,0-1 0,0 1 0,0-22 16,0 21-16,0-20 0,0 20 15,0-20-15,0-1 0,0 0 0,0 1 16,-21-1-16,21-21 0,0 21 16,-22-20-16,1 20 0,0-21 15,21 0-15,0 22 0,-21-22 0,0 0 16,0 0-16,21 0 0,-22 22 0,1-22 15,21 0-15,-21 0 0,0 21 16,0-20-16,21-1 0,-21 0 0,-1 0 16,1 0-16,0 0 0,0 1 15,0-22-15,0 21 0,-1 0 16,1-21-16,0 0 0,0 21 16,0-21-16,-22 0 0,22 0 15,-21 21-15,21-21 0,-22 0 0,1 0 16,0 21-16,-22-21 0,22 0 15,-22 0-15,1 22 0,-1-22 16,1 0-16,-1 0 0,1 21 0,-1-21 16,-20 0-16,-1 0 0,0 21 15,1-21-15,-1 0 0,-21 0 0,0 0 16,1 0-16,-1 0 0,-21 0 0,21 0 16,-21 0-16,0 0 0,0 0 15,0 0-15,0 0 0,21 0 0,0 0 16,22 0-16,-1 0 0,0 0 15,22 0-15,-22 0 0,22 0 0,-1 0 16,1 0-16,20 0 0,-20 0 0,20 0 16,-20 0-16,21 0 15,-1 21-15,22-21 0,-21 0 0,21 0 16,-1 0-16,1 0 0,42 0 78,1-21-15</inkml:trace>
  <inkml:trace contextRef="#ctx0" brushRef="#br0" timeOffset="85212.39">9144 13568 0,'0'0'0,"0"-21"0,0 0 31,0-1-15,0 1 0,0 0-16,0 0 15,21 21-15,-21-21 0,0 0 16,0-1-16,0 1 15,0 0-15,0 0 16,0 0 0,-21 21 31,0 21-32,21 0-15,-21 0 0,21 0 0,0 22 16,-22-1-16,1 22 0,21-22 15,-21 21-15,0 1 0,21-1 16,-21 1-16,21-1 0,0-20 16,-21 20-16,21-20 0,-22 20 0,22-21 15,-21 1-15,21-1 0,0-21 0,0 22 16,0-22-16,0 21 0,0-21 16,0 0-16,0 1 0,0-1 15,0 0 1,0-42 15,0 0-31,0-1 16,0-20-16,0 21 0,0 0 0</inkml:trace>
  <inkml:trace contextRef="#ctx0" brushRef="#br0" timeOffset="85776.58">9165 13229 0,'0'0'0,"0"-21"16,0 0-16,-21 21 31,0 0-31,0 21 0,21 0 0,-22 0 16,1 22-16,0-22 0,0 0 0,0 21 15,0-20-15,-1 20 0,1-21 16,0 21-16,0 1 0,0-22 0,0 21 16,-1-21-16,22 1 0,0-1 15,-21 0-15,21-42 32,21 21-32,1-21 15,-1-1-15,0-20 0,0 21 16,21 0-16,-20-22 0,20 22 0,-21-21 15,21 21-15,-20-22 0,-1 22 16,0-21-16,0 21 0,0 0 16,0-1-16,1 1 0,-1 21 0,-21-21 15,21 21 1,0 21-16,-21 0 16,0 1-16,21-1 0,-21 21 0,21-21 15,-21 22-15,0-22 0,0 21 16,22 0-16,-22 1 0,21-1 0,-21-21 15,0 22-15,0-1 0,0-21 16,21 0-16,-21 22 0,0-22 0,0 0 16,0 0-16,0 0 15,0 0-15,21-21 0,-21 22 16,0-1 0,-21-21 15</inkml:trace>
  <inkml:trace contextRef="#ctx0" brushRef="#br0" timeOffset="86604.1">9588 15282 0,'0'0'16,"0"-21"-16,0 0 0,0 0 16,0 0-16,0 0 0,0-1 15,0 44 1,0-1-16,-21 0 15,21 0-15,-21 21 0,21-20 0,-21 20 16,0 0-16,21 22 0,-21-22 16,-1 0-16,1 1 0,0-1 0,0 0 15,0 1-15,0-1 0,-22 0 16,22 1-16,0-22 0,0 21 16,0-21-16,-1 1 0,1-1 0,0 0 15,21-42 16,0 0-31,21-1 0,0-20 16,1 21-16,-1-21 0,0 20 16,0-20-16,0 0 0,0-22 0,1 22 15,-1 0-15,0-22 0,0 22 16,0-22-16,0 1 0,1 20 16,-1-20-16,0 21 0,0 20 0,-21-20 15,21 21-15,0 21 0,1 0 16,-1 0-16,-21 21 0,0 0 15,21 22-15,-21-22 0,21 42 16,-21-20-16,0-1 0,0 21 0,0-20 16,0-1-16,0 0 0,0 1 0,0-1 15,0 0-15,0 1 0,21-22 16,-21 21-16,0-21 0,0 1 0,0 20 16,0-21-16,0 0 0,0 0 15,0 1-15,0-1 16,21-21 15,-21-21-31,0-1 16,22 1-16,-22 0 0,21 0 0,-21 0 15,0 0-15,0-1 0,0 1 16</inkml:trace>
  <inkml:trace contextRef="#ctx0" brushRef="#br0" timeOffset="86811.89">9461 15685 0,'-21'0'15,"42"0"-15,-63 21 0,21-21 0,0 0 16,42 0 15,0 0-31,0 0 0,22 0 16,41-21 0,-41-1-16,-1 22 0,-21-21 0,21 21 0,-20 0 15,-1-21-15,0 21 0,0 0 16,0-21-16,-21 0 15,0 0-15,0-1 16</inkml:trace>
  <inkml:trace contextRef="#ctx0" brushRef="#br0" timeOffset="87593.44">10139 11345 0,'0'0'0,"0"-21"0,0 0 31,0 0-15,0 42 15,0 0-31,-21 0 0,21 22 16,-22-1-16,22-21 0,0 22 0,0-1 15,-21 0-15,0 1 0,21-1 0,-21 0 16,21 1-16,-21-22 0,21 21 16,0-21-16,0 22 0,-21-22 0,21 0 15,-22 0-15,22 0 0,0 0 16,0 1-16,-21-1 0,0 0 15,21-42 32</inkml:trace>
  <inkml:trace contextRef="#ctx0" brushRef="#br0" timeOffset="88236.59">9927 11409 0,'0'0'0,"-21"0"0,21-21 16,0 0-16,0-1 16,0 1-16,21 0 15,0 21-15,0-21 0,22 21 16,-22-21-16,0 0 0,21 21 15,-20 0-15,20-22 0,-21 22 0,21 0 16,-20 0-16,20 0 0,-21 0 0,0 0 16,0 22-16,-21-1 0,0 0 15,0 0-15,0 0 0,0 22 0,0-22 16,0 0-16,-21 21 0,0-21 16,-21 1-16,21-1 0,-22 21 15,22-21-15,-21-21 0,21 21 0,-1 1 16,1-22-16,0 0 0,0 21 15,0-21-15,42-21 32,0 21-32,0 0 0,0-22 15,1 1-15,20 21 0,-21 0 0,0 0 16,0-21-16,22 21 0,-22 0 16,0 0-16,21 0 0,-20 0 0,-1 0 15,0 21-15,0-21 0,0 21 0,0 1 16,-21-1-16,0 0 15,0 0-15,0 0 0,0 22 16,0-22-16,0 0 0,-42 0 0,21 21 16,0-20-16,-22-1 0,1 0 15,21 0-15,-21 0 0,-1 0 0,1 1 16,21-22-16,-22 21 0,1-21 16,21 0-16,-21 0 0,20 0 0,1 0 15,0 0-15,0 0 0,0 0 16,0-21-16,-1 21 0,1-22 0,0 1 15,21 0-15,0 0 0,-21 21 16,21 21 31,0 0-47</inkml:trace>
  <inkml:trace contextRef="#ctx0" brushRef="#br1" timeOffset="104324.79">7112 7832 0,'0'-21'0,"0"-1"15,0 1-15,0 0 16,21 0-16,-21 0 0,0 0 0,0-1 16,0 1-16,0-21 0,0 21 15,0 0-15,0-1 0,0 1 0,0 0 16,0 0-16,-21 21 31,0 21-15,0 43-16,21-43 15,0 21-15,0 0 0,-22 1 0,22-1 16,0 22-16,-21-1 0,21 1 16,0-1-16,0 22 0,-21-22 0,21 22 15,-21-22-15,21 1 0,-21 21 0,21-22 16,0 1-16,0 20 0,0 1 15,-21 0-15,-1-22 0,22 22 0,-21-22 16,0 1-16,21 20 0,-21-20 16,0-1-16,0 1 0,21-22 15,-22 22-15,1-1 0,0-20 0,21 20 16,-21-21-16,21 1 0,-21-22 0,21 21 16,-21-21-16,21 1 15,0-44 1,0 1-1,0 0-15,0 0 0,21-21 16,-21 20-16,21-20 0,0 0 0,0-1 16,-21 1-16</inkml:trace>
  <inkml:trace contextRef="#ctx0" brushRef="#br1" timeOffset="105367.7">7239 7789 0,'0'0'0,"0"-21"15,0 0-15,0 0 16,0 0 0,0 0-1,21 21 1,0-22-16,0 22 16,1 0-16,20 0 0,0-21 0,1 21 15,20 0-15,1 0 0,-1-21 16,22 21-16,-1 0 0,1 0 0,0-21 15,21 21-15,-22-21 0,22 21 16,0 0-16,21 0 0,0-21 16,0 21-16,0 0 0,0 0 0,0 0 15,-21 0-15,0-22 0,-1 22 16,1 0-16,0 0 0,0 0 0,-21 0 16,-1 0-16,1 0 0,0 0 0,-22 0 15,1 0-15,-1 0 0,-21 0 16,1 0-16,-1 0 0,0 0 0,-20 0 15,20 0-15,-21 0 0,0 22 16,0-22-16,1 0 0,-1 21 0,-21 0 16,21 0-1,-21 0-15,0 0 16,0 1-16,0-1 0,0 0 16,0 0-16,0 21 0,0-20 0,0 20 15,-21 0-15,21 1 0,0-1 16,0 21-16,0-20 0,0 20 0,0 1 15,0-1-15,0-20 0,0 20 0,0 1 16,21-22-16,0 21 0,-21 1 16,21-1-16,-21 1 0,21-1 0,1-20 15,-22 20-15,0-20 0,0 20 0,21-21 16,-21 1-16,0 20 0,0-20 16,0-22-16,0 21 0,0 0 0,-21 1 15,-1-22-15,22 21 0,-21-21 0,0 22 16,21-22-16,-21 21 15,0-21-15,21 22 0,-21-22 0,-1 0 16,1 0-16,0 0 0,0 22 0,-21-22 16,20 0-16,-20-21 0,21 21 15,-21 0-15,-1 1 0,-20-1 0,20-21 16,1 21-16,-21 0 0,-1-21 0,1 21 16,-1 0-16,1-21 0,-1 22 15,-21-22-15,22 0 0,-22 21 0,1-21 16,-1 0-16,-21 21 0,21-21 0,-20 0 15,20 0-15,-21 21 0,0-21 16,0 0-16,1 0 0,-1 21 16,-21-21-16,21 0 0,0 0 0,-21 21 15,0-21-15,21 0 0,0 0 0,-21 22 16,22-22-16,-1 0 0,0 0 16,0 0-16,0 21 0,22-21 0,-22 0 15,21 0-15,0 0 0,22 0 0,-22 0 16,22 0-16,20 0 0,1 0 15,0 0-15,-1 0 0,22 0 0,0 0 16,0 0-16,21-21 31,21 21-31,0 0 0,0 0 16,22-22-16,-22 1 0,21 21 0,22-21 16</inkml:trace>
  <inkml:trace contextRef="#ctx0" brushRef="#br1" timeOffset="105920.48">8678 10075 0,'0'22'16,"-21"-1"0,21 0-16,0 21 0,0-21 15,0 22-15,0-1 0,0 0 0,0 1 16,0-1-16,0 22 0,0-22 15,-21 21-15,21-20 0,0 20 0,0-20 16,-21-1-16,21 0 0,-21 1 0,21-1 16,0-21-16,0 21 0,0-20 15,-22-1-15,22 0 0,0 0 0,0 0 16,0 0-16,0-42 47,0 0-32,0 0-15</inkml:trace>
  <inkml:trace contextRef="#ctx0" brushRef="#br1" timeOffset="106492.73">8742 10160 0,'-43'0'16,"22"0"-16,0 0 15,0 0-15,0 0 0,0 21 0,-1 0 16,1 1-16,0-22 0,0 21 16,0 0-16,21 0 0,-21 0 15,-1 0-15,22 1 0,0-1 0,-21 0 16,0 0-16,21 0 0,0 0 0,0 1 15,0-1-15,0 0 16,0-42 31,21 21-47,0-21 0,1-1 0,-22 1 16,21 0-16,0 0 0,0 0 0,0-22 15,0 22-15,1 0 0,-1-21 16,0 21-16,0-1 0,0-20 0,0 21 15,1 0-15,-1 0 0,0-1 0,0 22 16,0-21-16,0 21 0,1 0 16,-1 0-16,0 0 0,0 0 15,0 0-15,0 21 0,1 1 0,-22-1 16,21 0-16,0 0 0,-21 21 16,0-20-16,21 20 0,0-21 15,-21 21-15,0-20 0,0 20 0,21-21 16,-21 0-16,22 0 0,-22 1 15,0 20-15,21-21 0,-21 0 16,21 0-16,-21 1 16,21-22-1,0 0-15,-21-22 16,0 1-16,0 0 0,21 0 0,-21 0 16</inkml:trace>
  <inkml:trace contextRef="#ctx0" brushRef="#br1" timeOffset="107280.51">10181 8170 0,'0'0'0,"21"-21"15,-21 0-15,0 0 0,21 0 16,-21 0-16,0-1 16,0 1-16,0 0 0,0 0 15,0 0-15,-21 21 16,0 0-16,0 0 0,0 0 16,-22 0-16,22 0 0,-21 0 0,0 0 15,20 21-15,-20 0 0,0 0 16,-1 0-16,1 22 0,0-22 15,21 21-15,-22 1 0,1-1 0,21 0 16,0 22-16,-1-22 0,1 0 16,21 1-16,-21-1 0,21-21 0,0 22 15,0-1-15,0-21 0,21 21 0,0-20 16,22-1-16,-22 0 0,21-21 16,1 21-16,-1-21 0,0 0 0,1 0 15,20 0-15,-21 0 0,1 0 16,20 0-16,-20-21 0,-1 21 0,-21-21 15,21 0-15,-20 21 0,-1-22 0,0 22 16,0-21-16,0 21 16,-21-21-16,0 0 15,0 0 1,0 42 31,0 0-47</inkml:trace>
  <inkml:trace contextRef="#ctx0" brushRef="#br2" timeOffset="117523.76">3006 17590 0</inkml:trace>
  <inkml:trace contextRef="#ctx0" brushRef="#br2" timeOffset="119316.45">13293 10922 0,'0'0'0,"0"-21"16,0 0-16,0 0 16,-22 21-16,22-22 0,-21 1 15,0 21 1,0 0-16,0 0 31,0 0-31,21 21 0,-22 1 16,22 20-16,-21-21 0,21 21 0,-21 1 15,21 20-15,-21 1 0,21-1 0,0 1 16,0-1-16,0 1 0,-21-1 16,21 1-16,0-1 0,-21 1 0,21-1 15,0 22-15,0-22 0,-22 22 0,1-21 16,0 20-16,21 1 0,-21-22 15,0 1-15,0-1 0,21 1 16,-22-1-16,1 1 0,21-22 0,0 22 0,-21-22 16,21 0-16,-21-20 15,21 20-15,0-21 0,0 0 0,0 0 16,0-42 15,0 0-31,0 0 0,0 0 16,0 0-16,0-1 0,0-20 0,0 21 15,0 0-15,21-22 0,0 22 16,0-21-16,-21 0 0,22-1 0</inkml:trace>
  <inkml:trace contextRef="#ctx0" brushRef="#br2" timeOffset="120372.41">13102 11113 0,'0'0'16,"0"-22"-16,0 1 0,0 0 15,0 0-15,0 0 16,0 0-16,0-1 15,21 22 1,0-21-16,1 21 16,-1 0-16,0 0 0,0 0 15,21 0-15,-20 0 0,20 0 16,0 0-16,22-21 0,-22 21 0,22 0 16,20 0-16,-20 0 0,20 0 0,1 0 15,21 0-15,0 0 0,0 0 16,-1 0-16,22 0 0,-21 0 0,0 0 15,21 0-15,-21 0 0,21 0 16,-21 0-16,0 0 0,21 0 0,-22 0 16,-20 0-16,0 0 0,-1 0 15,1 0-15,0 0 0,-22 0 16,1 0-16,-1 0 0,1 0 0,-1 0 16,1 0-16,-1 0 0,-20-21 0,-1 21 15,0 0-15,1 0 0,-22 0 16,21 0-16,-21 0 0,0 0 0,1 0 15,-22 21 32,0 0-47,0 0 16,0 1-16,0-1 0,0 21 0,0 0 16,0 1-16,0-1 0,0 0 15,0 1-15,-22-1 0,1 22 16,0-22-16,21 21 0,-21-20 0,0 20 15,0-20-15,-1-1 0,1 21 16,0-20-16,21 20 0,-21 1 0,0-1 16,0-20-16,-1 20 0,22 1 0,-21-1 15,0-21-15,21 22 0,0-1 16,-21-20-16,0-1 0,0 22 0,21-22 16,0 0-16,-22 22 0,1-22 0,21 0 15,-21 1-15,0-1 0,21 0 16,0 1-16,-21-22 0,0 21 0,21-21 15,0 1-15,0-1 0,-22 0 16,22 0-16,0 0 0,-21 0 16,21 1-1,-21-22 1,0 0-16,0 0 16,0 0-16,-1 21 0,1-21 0,0 0 15,0 0-15,-21 0 0,-1 0 0,1 0 16,0 0-16,-22 0 0,1 21 15,-1-21-15,1 0 0,-22 0 0,0 0 16,1 0-16,-1 0 0,-21 0 0,0 0 16,0 0-16,1 0 0,-22 0 15,0 0-15,0 0 0,-22 0 16,1 0-16,0 0 0,21 0 0,-21 0 16,21 0-16,0 0 0,21 0 15,0 0-15,22 0 0,-1 0 0,21 0 16,1 0-16,-1 0 0,22 0 0,0 0 15,21 0-15,-22 0 0,22 0 16,21-21 15,21 21-31,0-21 16,1-1-16,-1 1 0,21 0 0,0 0 16,1 0-16</inkml:trace>
  <inkml:trace contextRef="#ctx0" brushRef="#br2" timeOffset="120761.7">14499 11853 0,'0'-21'0,"0"42"0,0-63 0,0 21 0,0 0 0,0 0 16,0-1 0,-21 22-1,0 0 1,21 22-16,0 20 0,0-21 0,0 21 16,-21 22-16,21-22 0,0 22 0,0-22 15,-22 22-15,22-22 0,0 0 16,0 22-16,0-43 0,-21 21 0,21 1 15,0-22-15,-21 21 0,21-21 16,0 0-16,0 1 0,0-1 16,0 0-1,0-42 17,21 0-32,-21-1 15,0 1-15</inkml:trace>
  <inkml:trace contextRef="#ctx0" brushRef="#br2" timeOffset="121288.61">14245 11790 0,'0'0'0,"-21"0"15,0-21-15,0 21 16,21-21-16,0-1 15,42 22 1,-21 0-16,0 0 0,0-21 16,1 21-16,20 0 0,-21 0 0,21 0 15,1 0-15,-1 0 0,-21 0 16,22 0-16,-1 0 0,0 0 0,1 21 16,-22-21-16,21 22 0,-21-1 0,22-21 15,-22 21-15,0 0 0,0 0 16,0 22-16,0-22 0,1 0 0,-1 21 15,-21-21-15,21 22 16,-21-22-16,21 21 0,-21 1 0,21-22 16,-21 21-16,0-21 0,0 0 0,0 22 15,0-22-15,0 0 0,0 21 16,-42-20-16,21-1 0,0 0 0,-22 0 16,1 0-16,0 0 0,-1 1 0,1-22 15,0 21-15,-22 0 0,22 0 16,-22-21-16,1 21 0,20-21 0,1 21 15,-21-21-15,20 22 0,1-22 0,21 0 16,-22 0-16,1 21 0,21-21 16,0 0-16,0 0 0,-1 0 15,1 0-15,0 0 0,21-21 16,0-1 0,0 1-16,0 0 15,21 21-15,0-21 0,-21-21 0,0 20 16,0 1-16,22 0 0,-22-21 15</inkml:trace>
  <inkml:trace contextRef="#ctx0" brushRef="#br2" timeOffset="122515.9">13991 10668 0,'-21'0'31,"21"21"-31,-21-21 16,0 21 15,-1-21-31,1 0 31,0 0-31,0 0 0,0 0 16,0 0-16,-1 0 0,22-21 16,-21 0-16,0 21 15,0-21-15,-21 0 0,20 21 0,1-21 16,-21-1-16,21 1 0,-22-21 0,1 21 15,21 0-15,-21-22 0,-1 22 16,1-21-16,0-1 0,20 22 0,-20-21 16,0 0-16,-1-1 0,22 22 0,-21-21 15,0 21-15,20-22 0,-20 1 16,0 21-16,21-22 0,-22 1 0,1 21 16,0-21-16,20-1 0,-20 1 0,-21 21 15,20-22-15,1 1 0,-22 21 16,22-21-16,0 20 0,-22-20 0,22 21 15,0 0-15,-1-22 0,-20 22 16,20 0-16,1 0 0,-21 0 16,20-22-16,1 22 0,0 0 0,-1 0 15,1 0-15,21 0 0,-22 21 0,22-22 16,0 1-16,-21 0 0,21 0 16,-1 21-16,-20-21 0,21 0 0,0 21 15,0-22-15,-1 22 0,22-21 16,-21 0-16,21 0 15,-21 21 1,21-21 0,0 0 15,-21 21-31,0-22 16,0 22-16,-1-21 15,1 21-15,0 0 0,-21-21 0,21 21 16,-22 0-16,1-21 0,0 21 15,-1 0-15,1-21 0,0 21 0,20-21 16,-20 21-16,0 0 0,21-22 16,-22 22-16,22 0 0,0 0 0,0-21 15,0 21-15,-1 0 0,1 0 0,0 0 16,0 0-16,21-21 0,-21 21 16,0 0-16,21 21 93,21-21-77,21 0-16,-21 0 16,0 0-16,22 0 0,-22 0 15,21-21-15,1 21 0</inkml:trace>
  <inkml:trace contextRef="#ctx0" brushRef="#br2" timeOffset="123089.54">11578 8509 0,'0'0'15,"-21"0"48,0 0-63,0 0 0,-1 0 15,1 21-15,0-21 16,-21 0-16,21 21 0,-1-21 16,-20 0-16,0 22 0,-1-1 0,1-21 15,0 0-15,-1 0 0,1 21 0,0-21 16,21 0-16,-22 0 0,1 0 15,21 0-15,-22 0 0,22 0 0,0 0 16,0 0-16,0 0 0,0 0 16,-1 0-16,1 0 0,0 0 15,21 21 32,0 0-47,0 0 16,21 22-16,-21-22 0,21 21 15,1 1-15,-1-1 0,0 0 0,0 1 16,0-1-16,0 0 0,22 1 16,-22-22-16,0 21 0,0-21 0,22 22 15,-22-22-15,0 0 0,21 0 0,-21 0 16,1 0-16,-1 1 0,0-1 16,0-21-16,0 21 0,0-21 0,-21 21 15,22-21-15,-22 21 0,21-21 16,-21 21-1,0 1 1,0-1 0,0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FAE8-854F-4F18-8925-64CD8513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4429D-D77E-47B2-B6FC-FB2D33F54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C9C6-91B4-4AC2-9B4E-4FBE2554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571A-6DAD-496A-A232-09B9873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EB22-2B97-43DE-81DF-C245BA27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284B-89BB-494F-A624-47B03A75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A0650-03E5-46FB-9231-298C8305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BF5D-FC2E-41D6-AD5B-2C5ABDE6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02C0-3753-48F7-AEBB-EF991DF7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FBBB-7468-4F4E-9DB0-BE34505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6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0586-B70C-4190-A598-256899721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48DAF-0CA9-4647-8B28-4A54BEB8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901F-AD13-4F30-B052-09A9D06B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88EA-4110-40B1-A89E-EB500CA6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095C-88B7-42DE-A2C5-E379F2CF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7173-70C3-4EAA-824A-7DA59176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06AB-7C6B-48AE-A93F-C56B0643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8E2C-E814-489B-8492-F0B63974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C830-E539-4E83-A627-4D67706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3947-08CF-4114-A742-93481330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4EE8-CC68-459E-9286-ABD30564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CF8-ABCF-4E60-B694-25A37E7E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82A0-D59D-4BC4-A0D7-394ABE0B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8D28-AE2F-46B9-8124-C89C309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AD0E-DC7C-4512-B8CD-9B603E25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AFAA-A865-4A8F-A59E-76C5042D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5A28-3B63-41C7-B304-B266EC265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ABD6-DF1D-4F70-A92B-C895FD1B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9181-0134-434D-B841-C1E340B5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6348-BD59-4865-A570-EA617B47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7B93-A276-44BA-81E2-D0D60029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6016-33E6-4E60-BC9C-75841A2D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349CE-6717-45EE-BDB8-69B9553B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C6F3E-F970-44AA-85EC-FCB49772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E1EB-9424-468D-B400-DEE6088A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EEABA-6119-4992-A033-2698DE72E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27713-2781-402E-B4C7-14661FD1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31F2B-0496-49E2-96CA-B3A34B7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37C36-5A7C-4C62-9230-C3AF0961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9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3AEA-905C-4C9C-8DE9-8BA5B692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EEE03-558F-4F9C-AF9C-D1352CE9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446BA-786F-4959-87AA-E69DF2B2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BF33F-D8BC-411C-B862-28B931C2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3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210E-E029-4550-B139-8BF682E0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7EAA-107B-439F-82AD-DFA2D74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91717-860F-4455-B0D8-FBCBFC59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0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FB02-9D4D-48A6-BD72-27855CA0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6F4-7D81-42C8-8890-5E46BD66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D53F-7F63-4E21-9F68-DF306A23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D8A7-BF32-41C6-9B36-40F2EA61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7414C-B4B0-43C1-A7B7-CB398346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8D7A0-4DA9-4EC8-B8FC-CB7FAA14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2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F5E0-DA65-4FDE-A684-C96BD3C1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0C88F-02A9-45F1-BBCC-ABAD8DCE0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891B2-57D5-4FA8-9670-D9E6E0A2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74BF-4F66-4BE2-9F5E-5E1C53EC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3A8D9-7358-450B-BF56-05ECDD0D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3D52-D851-41F7-8F54-A1B6227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0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14238-6843-4CB3-BB0E-30B27BC5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826E-71BF-4D6D-BA17-E407F831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5C90-C343-44F3-8C6A-832277381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BA73-947B-4CDB-A60C-D022D9D5EB8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03C8-3086-4805-8CEE-8C8574B4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BDD4-D3B0-497C-B05C-2772ECC30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3185-0134-45BD-B6A8-9C7A64479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7B3AAB-5D32-4588-ABD5-C2A8B6C678CC}"/>
                  </a:ext>
                </a:extLst>
              </p14:cNvPr>
              <p14:cNvContentPartPr/>
              <p14:nvPr/>
            </p14:nvContentPartPr>
            <p14:xfrm>
              <a:off x="883800" y="190440"/>
              <a:ext cx="422208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7B3AAB-5D32-4588-ABD5-C2A8B6C67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181080"/>
                <a:ext cx="424080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0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D3C562-C738-451B-AEE0-1CFA75798E7B}"/>
                  </a:ext>
                </a:extLst>
              </p14:cNvPr>
              <p14:cNvContentPartPr/>
              <p14:nvPr/>
            </p14:nvContentPartPr>
            <p14:xfrm>
              <a:off x="784800" y="137160"/>
              <a:ext cx="842796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D3C562-C738-451B-AEE0-1CFA75798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27800"/>
                <a:ext cx="844668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51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76AAE5-DE4A-4D03-8E43-BB802E6C1E6C}"/>
                  </a:ext>
                </a:extLst>
              </p14:cNvPr>
              <p14:cNvContentPartPr/>
              <p14:nvPr/>
            </p14:nvContentPartPr>
            <p14:xfrm>
              <a:off x="144720" y="236160"/>
              <a:ext cx="11072160" cy="614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76AAE5-DE4A-4D03-8E43-BB802E6C1E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26800"/>
                <a:ext cx="11090880" cy="61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1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FC7062-F8E5-45B8-A0EE-153B14A11422}"/>
                  </a:ext>
                </a:extLst>
              </p14:cNvPr>
              <p14:cNvContentPartPr/>
              <p14:nvPr/>
            </p14:nvContentPartPr>
            <p14:xfrm>
              <a:off x="350640" y="129600"/>
              <a:ext cx="1033308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FC7062-F8E5-45B8-A0EE-153B14A114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20240"/>
                <a:ext cx="1035180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0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63A45D-8535-49FA-A840-47C49278C15D}"/>
                  </a:ext>
                </a:extLst>
              </p14:cNvPr>
              <p14:cNvContentPartPr/>
              <p14:nvPr/>
            </p14:nvContentPartPr>
            <p14:xfrm>
              <a:off x="464760" y="243720"/>
              <a:ext cx="1141524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63A45D-8535-49FA-A840-47C49278C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234360"/>
                <a:ext cx="1143396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9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0F622-F8FB-4AD9-98E7-75B563E95892}"/>
                  </a:ext>
                </a:extLst>
              </p14:cNvPr>
              <p14:cNvContentPartPr/>
              <p14:nvPr/>
            </p14:nvContentPartPr>
            <p14:xfrm>
              <a:off x="388440" y="236160"/>
              <a:ext cx="1116396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0F622-F8FB-4AD9-98E7-75B563E95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26800"/>
                <a:ext cx="1118268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0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F9D8A8-DD7E-4E6B-8CB0-08EA5A247B83}"/>
                  </a:ext>
                </a:extLst>
              </p14:cNvPr>
              <p14:cNvContentPartPr/>
              <p14:nvPr/>
            </p14:nvContentPartPr>
            <p14:xfrm>
              <a:off x="0" y="221040"/>
              <a:ext cx="1194084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F9D8A8-DD7E-4E6B-8CB0-08EA5A247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1195956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21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7B14-AAC3-44C2-89FE-4EDFEF31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B057-9EC4-4471-A669-4449E471E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1854F4-EF2D-4429-BB07-5946DA36DAE2}"/>
                  </a:ext>
                </a:extLst>
              </p14:cNvPr>
              <p14:cNvContentPartPr/>
              <p14:nvPr/>
            </p14:nvContentPartPr>
            <p14:xfrm>
              <a:off x="83880" y="343080"/>
              <a:ext cx="1107972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1854F4-EF2D-4429-BB07-5946DA36D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33720"/>
                <a:ext cx="1109844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28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2021-03-29T01:07:24Z</dcterms:created>
  <dcterms:modified xsi:type="dcterms:W3CDTF">2021-03-29T01:55:28Z</dcterms:modified>
</cp:coreProperties>
</file>