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09:01.59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3302 2371 0,'0'0'16,"0"21"-16,0 0 16,0 0-1,-21-21 1,0 21 0,-1-21-1,1 0-15,0 0 16,21-21-1,-21 0-15,21 0 16,0 0 15</inkml:trace>
  <inkml:trace contextRef="#ctx0" brushRef="#br0" timeOffset="1632.29">1863 953 0,'0'0'0,"0"-43"16,0 22-1,0 0-15,0 0 16,0 0-16,0-1 16,0 1-16,0 0 0,-22 0 15,22 0-15,-21 21 16,21-21-16,0 42 47,0 0-47,0 0 15,0 0-15,0 22 0,0-1 0,0 0 16,0 22-16,0-22 0,21 0 16,1 22-16,-22-22 0,21 22 15,-21-22-15,0 0 0,0 22 16,21-22-16,-21 1 0,0-1 16,0-21-16,21 21 0,-21 1 0,0-22 15,0 0-15,0 0 0,0 0 16,0 1-16,0-1 0,0-42 47,0-1-47,0 1 15,-21 0-15,21 0 0,0-21 16,0 20-16,0 1 0,0-21 0</inkml:trace>
  <inkml:trace contextRef="#ctx0" brushRef="#br0" timeOffset="2324.94">1736 974 0,'0'0'0,"-22"-43"16,22 22-16,0 0 0,0 0 15,0 0-15,0 0 0,0-1 0,0 1 16,22 21-16,-22-21 0,21 0 15,21 0-15,-21 0 0,0-1 16,1 22-16,20-21 0,-21 21 16,0 0-16,22 0 0,-22 0 15,21 0-15,-21 0 0,22 0 0,-22 43 16,21-22-16,-21 21 0,0-21 16,22 43-16,-22-22 0,0 22 15,0-22-15,-21 21 0,0 1 0,0-22 16,0 22-16,0-22 0,0 0 15,0 22-15,0-22 0,0-21 0,0 22 16,0-1-16,0 0 0,0-20 16,0 20-16,0-21 0,0 0 0,0 0 15,0 1 1,21-22-16,-21-22 16,22 1-16,-22 0 15,0 0-15,21-21 0,0 20 16,-21-20-16,21 0 0,0-1 0,-21-20 15,21 21-15,-21-22 0,22 1 16,-1-1-16,0-21 0,0 22 0,0-1 16,0 1-16,1 21 0,20-22 15,-21 22-15,0-1 0,0 22 16,22-21-16,-22 21 0,0 0 0,0-1 16,-21 1-16,21 21 0,1 0 15,-1 21-15,-21 1 16,21-1-16,-21 21 0,0 0 15,0 1-15,0 20 0,0 22 0,0-22 16,0 1-16,0 21 0,0-22 16,-21 22-16,0-22 0,21 1 0,0-1 15,0-20-15,0 20 0,0 1 16,-22-22-16,22 0 0,0 1 0,0-22 16,0 21-16,0-21 0,0 0 15,0 1-15,22-1 0,-1-21 16,0 0-16,0 0 15,0-21-15,-21-1 0,21 1 0,1 0 16</inkml:trace>
  <inkml:trace contextRef="#ctx0" brushRef="#br0" timeOffset="3836.92">3323 1545 0,'0'0'16,"-21"0"-16,0 0 16,0 0-1,42 0 32,0 0-47,0 0 16,0-21-16,0 21 0,1-21 0,-1 21 15,21-21-15,-21 0 0,0 21 16,1-22-16,-1 1 0,0 21 0,-21-21 16,0 0-16,0 0 0,0 0 15,0-1-15,0 1 16,-21 21-16,0 0 0,-1 0 16,1 0-16,0 0 0,0 0 0,0 0 15,0 21-15,-1 1 16,1-22-16,0 42 0,0-21 0,0 0 15,21 22-15,0-22 0,0 21 16,0 0-16,0 1 0,0-22 16,0 21-16,0 1 0,0-22 0,0 21 15,0-21-15,21 0 0,0 1 16,0-1-16,0-21 0,1 0 0,-1 21 16,0-21-16,0 0 0,0 0 15,0 0-15,1-21 0,-1 0 0,0 21 16,21-22-16,-21 1 0,1-21 15,20 21-15,-21-22 0,0 1 0,22 0 16,-22-1-16,0 1 16</inkml:trace>
  <inkml:trace contextRef="#ctx0" brushRef="#br0" timeOffset="4128.76">4000 741 0,'0'0'0,"0"-42"0,0 20 0,0 1 16,0 0-16,0 0 0,0 42 31,0 0-15,0 22-16,0-1 0,0 0 0,0 1 0,0 20 15,0 1-15,0-1 0,0 1 16,-21-1-16,21-21 0,-21 22 16,21-1-16,0-20 0,0-1 15,-21 22-15,21-22 0,-21 0 0,21 1 16,0-1-16,0-21 0,0 21 15,0-20-15,0-1 0,0 0 16,21-21 0,0-21-16,-21 0 15,21-1-15,0-20 0,1 21 16,-1-21-16,0-1 0</inkml:trace>
  <inkml:trace contextRef="#ctx0" brushRef="#br0" timeOffset="4672.45">4381 677 0,'0'0'0,"0"-21"16,0 0-16,0-21 15,22 42 1,-22 21-16,21 0 16,-21 0-16,0 22 0,0-1 0,0 0 15,21 22-15,-21-1 0,0 1 16,0-1-16,0 1 0,0-1 15,0 1-15,-21-1 0,21-20 16,-21-1-16,21 21 0,-22-20 0,1-22 16,21 21-16,0 1 0,0-22 15,-21 0-15,21 0 0,0 0 0,-21 0 16,21 1-16,0-44 31,0 1-15,0 0-16,0-21 0,0 21 15,0-1-15,0 1 0,21-21 0,0 0 16,0 20-16,1-20 0,-1 21 16,0-21-16,21 20 0,-21 1 15,22 0-15,-1 0 0,-21 0 0,22 21 16,-22 0-16,21 0 0,-21 0 16,0 21-16,22-21 0,-22 21 0,-21 21 15,21-20-15,-21-1 0,21 0 16,-21 21-16,0-21 0,0 1 0,0 20 15,0-21-15,0 21 0,0-20 16,0 20-16,-21-21 0,21 0 0,-21 0 16,21 1-16,0-1 0,-21 0 15,0-21 1,21-21 0,0 0-1,0-1-15,0 1 0,-22-21 16,22 21-16,0-22 0</inkml:trace>
  <inkml:trace contextRef="#ctx0" brushRef="#br0" timeOffset="4952.27">4085 1164 0,'0'-21'16,"21"21"-1,0-21-15,22 21 16,-22 0-16,0 0 0,21-21 16,-20 0-16,20 21 0,-21 0 0,21-22 15,1 22-15,-22 0 0,0 0 16,21-21-16,-20 21 0,-1 0 0,-21 21 47,-21-21-47,21 22 15,0-1-15,0 0 16</inkml:trace>
  <inkml:trace contextRef="#ctx0" brushRef="#br0" timeOffset="5456.99">5419 1207 0,'-22'0'0,"1"0"16,0 21-16,0-21 16,0 21-16,0 0 0,-1 0 0,1 0 15,0 1-15,0 20 16,0-21-16,0 0 0,-1 22 0,22-22 15,0 21-15,-21-21 0,21 0 16,0 22-16,0-22 0,0 0 0,0 0 16,21 0-16,1 1 15,-1-22-15,0 0 0,0 0 0,0 0 16,22 0-16,-22 0 0,0-22 16,0 1-16,21 21 0,-20-21 0,-1 0 15,0 0-15,0 0 0,0-1 0,0 1 16,1 0-16,-1 0 0,-21-21 15,0 20-15,0 1 0,0 0 0,0-21 16,0 21-16,-21-1 16,-1 1-16,1 21 0,0-21 0,0 21 15,0 0-15,0 0 0,-1 0 16,1 0-16,0 0 0,0 0 0,0 21 16,0-21-16,-1 21 0,1-21 15,21 22-15,-21-22 0,21 21 16,21-21-1,0 0-15,1 0 16,20 0-16,-21 0 0</inkml:trace>
  <inkml:trace contextRef="#ctx0" brushRef="#br0" timeOffset="6056.77">6159 1270 0,'22'0'0,"-44"0"0,44-21 15,-22 0-15,-22 21 32,1 0-32,0 0 0,0 0 15,-21 0-15,20 21 0,1-21 16,0 21-16,0 0 0,0 0 0,0 1 16,-1-1-16,1 21 0,0-21 15,0 0-15,0 1 0,0 20 0,21-21 16,-22 0-16,22 22 15,0-22-15,0 0 0,0 0 0,0 0 16,22 0-16,-1 1 0,0-22 16,0 0-16,0 0 0,0 0 15,1 0-15,-1 0 0,0 0 0,0 0 16,0-22-16,22 22 0,-22-21 16,0 0-16,0 0 0,0 0 0,0 0 15,1-22-15,-1 22 0,0 0 16,0-21-16,0-1 0,-21 1 0,21 0 15,-21-22-15,22 22 0,-22-22 16,0 1-16,0-1 0,0 1 0,0-1 16,0 1-16,0-1 15,0 22-15,0 0 0,-22-1 0,22 1 16,-21 21-16,21 0 0,0-1 16,-21 22-16,21 22 15,-21-1-15,21 0 0,0 21 16,0 1-16,-21 20 0,21 1 0,-21-1 15,21 1-15,0-1 0,0 1 16,0 20-16,0-41 0,0 20 0,0-21 16,0 22-16,0-43 0,21 21 15,0 1-15,-21-22 0,21 21 16,0-21-16,-21 1 0,21-22 0,-21 21 16,22-21-16,-1 0 0,0 0 15,0 0-15,0 0 0,0 0 16,1-21-16,-1-1 0,0 1 15</inkml:trace>
  <inkml:trace contextRef="#ctx0" brushRef="#br0" timeOffset="6956.29">8318 699 0,'0'0'0,"22"-22"0,-22 1 16,21 21-16,-21-42 0,0 21 15,0 0-15,0-1 0,0 1 16,0 0-16,-21 0 0,-1 0 16,1 21-16,-21 0 0,21-21 0,-22 21 15,-20 0-15,21 0 0,-22 21 16,22-21-16,-22 21 0,1 0 15,-1 21-15,22 1 0,-22-22 16,1 42-16,21-20 0,-1 20 0,1 22 16,0-22-16,20 1 0,1 21 0,21-22 15,-21 1-15,21 20 0,0-20 16,0-1-16,21 1 0,0-1 0,1-20 16,20 20-16,-21-21 0,21 1 15,1-1-15,-1-21 0,0 0 16,22 1-16,-22-22 0,22 0 0,-1 0 15,-20 0-15,20 0 0,-21-22 16,22 1-16,-22 0 0,1 0 0,-1-21 16,0 20-16,1-20 0,-1 0 15,-21-1-15,21 1 0,-20-21 0,20 20 16,-21-20-16,0 20 0,-21-41 16,0 20-16,0 1 0,0-22 0,0 22 15,-21-1-15,0-21 0,0 22 16,0 21-16,-22-22 0,22 22 0,-21-1 15,-1 1-15,1 0 16,0 21-16,-1 21 0,1-22 0,0 22 16,-1 0-16,1 0 0,-21 22 15,20-1-15,1 0 0,0 21 0,-1 1 16,22-1-16,-21 21 0,-1 1 16,1 84-16,21 0 15,21-84-15,0-1 0,0 1 16,0-22-16,21 0 0,21 1 0,-20-22 15,20 21-15,0-21 0,22-21 16,-22 22-16,22-22 0</inkml:trace>
  <inkml:trace contextRef="#ctx0" brushRef="#br0" timeOffset="7392.56">8636 1249 0,'0'0'0,"0"-21"16,0 0 0,0 42-1,0 0-15,0 0 16,0 0-16,21 22 0,0-22 0,0 0 16,-21 21-16,22 1 0,-1-22 15,0 21-15,-21-21 0,21 22 16,0-1-16,-21-21 0,21 0 15,1 22-15,-22-22 0,21 0 16,0-21-16,0 0 0,0 0 16,0-21-1,1 0-15,-1-1 0,-21 1 0,21 0 16,0-21-16,0 21 0,-21-22 16,21 22-16,1-21 0,-1-1 0,-21 22 15,21-21-15,0 0 0,-21 20 16,21 1-16,0-21 0,-21 0 15,22 20-15,-1 22 32,-21 22-17,0-1-15,0 0 16,21-21-16,-21 21 0,0 0 16</inkml:trace>
  <inkml:trace contextRef="#ctx0" brushRef="#br0" timeOffset="8764.71">9483 1715 0,'21'0'47,"0"-22"-47,0 1 15,-21 0-15,21 0 0,0 21 16,1-21-16,-1-22 0,0 22 0,0 0 16,0 0-16,-21 0 0,0-22 15,21 22-15,-21 0 0,0 0 0,0 0 16,0 0-16,0-1 0,0 1 16,-21 21-16,0 0 15,0 0-15,0 0 0,0 0 16,-1 21-16,1 1 15,21-1-15,-21 0 0,0 0 0,21 21 16,-21-20-16,21 20 0,0-21 16,0 21-16,0-20 0,0 20 0,0-21 15,0 21-15,0-20 0,0-1 16,0 0-16,0 0 0,0 0 0,21 0 16,0-21-16,0 22 0,0-22 15,1 0-15,-1 0 16,0 0-16,0 0 0,0 0 0,22-22 0,-22 1 15,21 0-15,-21 0 16,22 0-16,-1 0 0,0-1 0,1-20 16,-1 0-16,-21 21 0,21-22 0,-20 1 15,-1 21-15,0-22 0,0 22 16,-21-21-16,21 21 0,-21 0 0,0-1 16,0 1-16,-21 21 15,0 0-15,0 0 16,0 0-16,-1 0 15,44 0 17,-1 0-32,0 0 15,0 0-15,0 0 0,0 0 16,1 0-16,-1 21 16,0 1-16,-21-1 15,0 0-15,0 0 16,0 0-16,0 0 0,0 1 15,0-1-15,0 0 0,-21 0 0,21 0 16,-21 0-16,21 1 0,-22-1 16,22 0-16,0 0 0,0 0 0,0 0 15,0 1-15,22-1 16,-1-21-16,0 0 16,0 0-16,0 0 0,0 0 0,1 0 15,-1 0-15,0-21 16,0-1-16,0 1 0,22 21 0,-22-21 15,0 0-15,0 0 0,21-22 16,-20 22-16,-1 0 0,0-21 0,0 21 16,0-1-16,0-20 0,-21 21 0,0 0 15,0 0-15,0-1 16,-21 22-16,0 0 16,0 0-16,0 0 0,0 0 15,-1 22-15,1-22 16,21 21-16,0 0 0,0 0 15,21-21 1,1 0-16,-1 21 16,0-21-16,0 21 15,0-21-15,-21 22 0,21-1 16,1 0-16,-22 0 16,0 0-16,0 0 0,0 1 15,0-1-15,0 0 0,0 0 0,0 0 16,0 0-16,0 1 15,0-1-15,0 0 0,21 0 16,0-21-16,-21 21 16,21-21-16,0 0 0,0 0 0,1 0 15,-1 0-15,0 0 0,0-21 0,0 21 16,0-21-16,1 0 16,-1 0-16,0-1 0,0 1 0,0 0 15,0 0-15,1-21 0,-1 20 16,0 1-16,0 0 0,0-21 0,0 21 15,-21-1-15,22 22 0,-22-21 0,21 0 16,-21 42 15,0 0-31,-21 1 0,-1-1 16,22 0-16,-21 21 0,21-21 0,-21 22 16,21-22-16,-21 0 0,21 21 0,0-20 15,0-1-15,0 0 16,0 0-16,0 0 0,0 0 0,0 1 15,21-22-15,0 0 0,0 0 0,1 0 16,-1 0-16,0 0 0,0 0 16,21-22-16,-20 1 0,-1 21 0,21-21 15,-21 0-15,0 0 0,1 0 16,-1-1-16,-21 1 0,21 0 0,-21 0 16,21 0-16</inkml:trace>
  <inkml:trace contextRef="#ctx0" brushRef="#br0" timeOffset="9086.71">11218 1185 0,'0'0'0,"-21"22"15,21-1-15,21-21 16,0 0-1,1 0-15,-1 0 0,0 0 16,0-21-16,0 21 16,-21-22-16,0 1 0,0 0 15,0 0 1,-21 21 0,0 0-16,0 0 0,0 0 15,-1 21-15,1-21 16,21 21-1,0 0-15,0 1 16</inkml:trace>
  <inkml:trace contextRef="#ctx0" brushRef="#br0" timeOffset="10229.89">12298 1609 0,'21'0'16,"0"-21"0,-21-1-16,0 1 0,0 0 15,0 0-15,0 0 16,0 0-16,0-1 0,0 1 0,0 0 16,-21 0-16,0 0 15,0 0-15,-1-1 0,1 22 0,-21 0 16,21-21-16,-22 21 0,1 0 15,21 0-15,-21 0 0,-1 21 0,1-21 16,21 22-16,-22-1 0,22 0 16,-21 21-16,21-21 0,0 1 0,-1 20 15,1-21-15,21 21 0,0-20 16,0 20-16,0-21 0,0 0 0,0 0 16,0 1-16,0-1 0,21-21 15,22 21-15,-22-21 16,0 0-16,21 0 0,1 0 0,-22-21 15,21 0-15,1 21 0,-1-22 16,0-20-16,1 21 0,-1 0 0,-21 0 16,21-22-16,-20 22 0,20 0 15,-21-21-15,0-1 0,0 22 0,1-21 16,-1-1-16,-21 1 0,21 0 0,-21-1 16,0-20-16,0 21 0,0-1 15,0-20-15,0 20 0,0 1 0,0 21 16,0-21-16,0 20 0,0 1 15,-21 42 1,21 1 0,-21 20-16,21 0 0,-22 1 0,22-1 15,0 21-15,0-20 0,0-1 16,-21 22-16,21-22 0,0 0 0,0 22 16,0-22-16,0 0 0,0 1 15,0-22-15,21 21 0,-21 1 0,22-22 16,-1 21-16,0-21 0,0 0 0,21 1 15,-20-1-15,-1-21 0,21 0 16,-21 21-16,0-21 0,22 0 0,-22 0 16,0 0-16,21-21 0,-20 0 15,-1 21-15,21-22 0,-21 1 16,0 0-16,1 0 0,-1 0 0,0 0 16,-21-1-16,0 1 0,0-21 15,0 21-15,0 0 0,0-1 0,0 1 16,0 0-16,0 0 0,0 42 47,0 0-47,-21 0 0,21 1 0,0 20 15,0-21-15,-21 0 0,21 0 0,0 1 16,0 20-16,0-21 0,0 0 16,0 0-16,0 1 0,21-22 15,0 0-15,-21 21 0,21-21 16,0 0-16,0 0 0,1 0 15,-1 0-15,0 0 0,0-21 0,0-1 16,0 1-16,1 21 0,-1-21 16,0 0-16,-21-21 0,21 20 0,0 1 15</inkml:trace>
  <inkml:trace contextRef="#ctx0" brushRef="#br0" timeOffset="10596.68">13102 1016 0,'0'0'0,"-21"0"16,-21 0-16,20 0 0,1 0 16,-21 0-16,21 21 0,0-21 0,-1 21 15,22 1-15,-21-1 16,21 0-16,0 0 0,21-21 16,1 21-16,-1-21 0,0 0 15,0 0-15,0 0 0,22 0 16,-22 0-16,0 0 0,0-21 0,0 21 15,0-21-15,1 0 0,-22 0 16,0-1-16,0 1 16,0 0-16,-22 21 15,1 0-15,0-21 0,0 21 0,0 0 16,0 0-16,-22 0 16,22 0-16,0 21 0,0 0 15,0 0-15,21 1 16,0-1-16,0 0 0,0 0 0,0 0 15,0 0-15,0 1 0,0-1 0,21 0 16,0 0-16,0 0 0,0-21 16,0 21-16,1-21 0</inkml:trace>
  <inkml:trace contextRef="#ctx0" brushRef="#br0" timeOffset="12121.72">13568 1418 0,'-21'0'32,"21"21"-17,-22 1 1,1-1-16,0 0 15,21 0-15,0 0 0,0 0 0,-21 1 16,21-1-16,0 0 0,-21 0 16,21 0-16,0 0 0,0 1 15,0-1-15,0 0 16,21-42 15,0 21-31,-21-21 0,21-1 16,-21 1-16,21 0 0,1 0 15,-22 0-15,21 0 0,0-1 0,-21 1 16,0 0-16,21 0 0,0 0 16,-21 0-16,0-1 0,21 22 15,1-21-15,-22 0 0,21 42 32,-21 0-32,21 1 0,-21-1 15,0 21-15,0-21 0,0 0 16,0 22-16,0-22 0,21 21 0,0-21 15,-21 1-15,21-1 0,1 0 0,-1 0 16,-21 0-16,42 0 0,-21-21 16,0 0-16,1 0 0,-1 0 0,0 0 15,0 0-15,0 0 0,0 0 16,1 0-16,-1-21 0,0 0 0,0 0 16,0 0-16,22 0 0,-22-1 15,0-20-15,21 21 0,-21-21 16,22-1-16,84-84 15,-106 106-15,21-21 16,-21 21-16,1-1 0,-1 22 0,0-21 16,0 21-16,0 0 0,-21 21 31,0 1-31,0-1 0,0 0 0,0 0 16,0 0-16,0 0 15,0 1-15,0-1 0,0 0 0,0 0 16,21-21-16,1 0 15,-22-21 32,0 0-47,0 0 16,0-1-16,-22 1 0,22 0 16,-21 21-16,21-21 0,-21 0 15,0 21-15,0-21 0,0 21 16,-1 0-16,1 0 15,0 0-15,0 21 0,0 0 0,0-21 16,-1 21-16,1 0 0,0 22 16,0-22-16,0 0 0,0 21 0,21-21 15,-22 22-15,22-22 0,-21 21 16,21-21-16,0 1 0,0 20 16,0-21-16,0 0 0,0 0 0,0 1 15,21-22-15,1 21 0,-1-21 0,0 0 16,0 0-16,0 0 0,0 0 15,1 0-15,20 0 0,-21 0 0,0-21 16,0-1-16,1 1 0,-1 21 16,0-21-16,0 0 0,0-21 0,0 20 15,-21 1-15,22-21 0,-1 21 0,-21 0 16,0-22-16,0 22 0,21 0 16,-21-21-16,0 20 0,0 1 0,21 0 15,-21 0 1,0 0-16,0 42 31,0 0-15,-21 0-16,21 0 0,-21 1 0,21 20 15,0-21-15,0 21 0,0-20 16,0 20-16,0 0 0,0 1 0,-21-1 16,21 0-16,-22 1 0,22-1 0,-21 0 15,21 1-15,0-1 0,-21 0 16,0 1-16,0-1 0,21 0 0,-21 1 15,21-1-15,0 0 0,-22 1 0,1 20 16,21-21-16,-21 1 16,21-1-16,0 0 0,-21 1 0,21-1 15,-21-21-15,0 22 0,21-1 0,0-21 16,0 21-16,-22-20 0,1-1 16,21 21-16,-21-21 0,0 0 15,0 1-15,21-1 0,-21-21 0,-1 0 16,1 21-16,0-21 0,0 0 15,21-21 1,-21 0-16,21-1 0,0 1 16,0-21-16,0 21 0,0-22 0,0 1 15,21 0-15,0-1 0,0-20 16,0-1-16,22 1 0,-22-22 16,21 22-16,-21-1 0,22-20 0,-1 20 15,0 1-15,1-1 0,-1 1 16,0 20-16,1-20 0,-1 20 0,0 1 15,1 0-15,-22-1 0,21 1 0,1 21 16,-22-21-16,21 20 0,-21 1 16,0-21-16,1 42 0,-22-21 0,0 0 15</inkml:trace>
  <inkml:trace contextRef="#ctx0" brushRef="#br0" timeOffset="13297.06">2519 2371 0,'0'0'16,"0"-21"-16,-21 21 15,-1 0-15,22-22 0,-21 22 16,0-21-16,0 21 15,0 0 1,42 0 15,0 0-15,0 0-16,22 21 0,-1-21 0,0 0 16,22 0-16,-1 22 0,22-22 15,-22 0-15,22 0 0,0 0 0,-1 0 16,22 0-16,0 0 0,21 0 15,-21 0-15,21 0 0,0 0 0,0 0 16,0 0-16,21 0 0,-21 0 16,42 0-16,-20-22 0,-1 22 0,0 0 15,21-21-15,-21 21 0,1 0 16,-1 0-16,0-21 0,-21 21 0,0 0 16,0 0-16,-21-21 0,21 21 0,-21 0 15,-1-21-15,-20 21 16,0 0-16,-22 0 0,1-21 0,-1 21 15,-20 0-15,-1 0 0,-21 0 16,0 0-16,0 0 0,-21-22 0,22 22 31</inkml:trace>
  <inkml:trace contextRef="#ctx0" brushRef="#br0" timeOffset="14344.98">8911 2159 0,'0'0'0,"-106"0"32,85 0-32,-21 0 0,21 0 0,-1-21 15,1 21-15,0 0 0,0 0 16,0 0-16,0 0 0,-1 0 0,1 0 16,0 0-16,0 0 0,0 0 15,0 0 1,42 0 15,0 0-31,0 0 0,0 0 16,0 0-16,22 0 0,-1 0 15,22 0-15,-22 0 0,21 0 16,22 0-16,0 0 0,-22 0 16,43 0-16,-21 0 0,21 0 0,-1 0 15,22 0-15,-21 0 0,42 0 0,-21 0 16,0 0-16,22 0 0,-22 0 15,21 0-15,0 0 0,0 0 0,0 0 16,0-21-16,1 21 0,-22 0 16,21 0-16,21 0 0,-21 0 0,0 0 15,-21-21-15,22 21 0,-1 0 16,0 0-16,-21 0 0,21 0 0,0 0 16,0 0-16,-21 0 0,0 0 0,22 0 15,-22 0-15,0 0 16,0 0-16,-22 0 0,1 0 0,0 0 15,0 0-15,-21 0 0,-22 0 16,22 0-16,-43 0 0,22 0 0,-22 0 16,-21 0-16,21-22 0,-20 22 0,-1 0 15,0 0-15,0 0 16,-21-21-16,21 21 16,-42 0 46,0 0-62,0-21 0,0 21 16,-22 0-16,22 0 0</inkml:trace>
  <inkml:trace contextRef="#ctx0" brushRef="#br0" timeOffset="17064.64">1101 3789 0,'21'-64'15,"-21"43"-15,21 21 0,-21-21 16,0 0-16,0 0 0,0 0 0,0-1 16,0 1-16,0 0 15,-21 0-15,0 42 32,21 21-32,0-20 15,0 20-15,0 0 16,0 22-16,0-22 0,0 22 0,0-22 15,0 21-15,0 1 0,0-22 16,0 1-16,0 20 0,0-21 0,0-20 16,0 20-16,0-21 0,0 0 15,0 0-15,0 1 0,21-22 32,-21-22-32,0 1 0,0 0 15,21-21-15,0 21 0,-21-22 16,0 1-16,21 21 0,-21-22 0,21 1 15,1 0-15,-22 21 0,0-22 16,0 22-16,21-21 0,-21 21 16,21 21-16,-21-22 0,0 1 15,21 21 1,-21 21-16,0 1 16,0-1-16,21 21 0,-21-21 15,0 22-15,0-1 0,0 0 0,21 1 16,-21-1-16,22 0 0,-22 1 15,21-1-15,-21-21 0,21 21 16,0-20-16,-21-1 0,21 0 0,0-21 16,1 0-16,-1 0 0,0 0 15,21 0-15,-21-21 0,22 21 16,-22-21-16,21-22 0,1 22 16,-22 0-16,21-21 0,-21-1 0,0 1 15,1 0-15,-1-1 0,0 1 16,-21-22-16,21 22 0,-21 0 0,0-1 15,0 1-15,0 0 0,-21 21 16,0-22-16,0 22 0,-1 0 0,1 0 16,0 21-16,0 0 0,0 0 15,-22 0-15,22 21 0,0 0 16,0 0-16,0 0 0,0 1 0,21 20 16,0-21-16,0 0 0,0 22 15,0-22-15,21 0 0,0 0 16,0 0-16,0 0 0,22 1 15,-22-22-15,21 0 0,0 0 0,1 0 16,-1 0-16,0 0 0,1-22 16,-1 22-16,0-21 0,1 0 15,-1 0-15,22 0 0,-22-22 0,0 22 16,1 0-16,-22-21 0,21-1 16,0 1-16,-20 0 0,-1-1 0,0 1 15,0 0-15,0-22 0,-21 22 16,0 0-16,0-1 0,0 1 0,0 21 15,0 0-15,0-1 0,-21 22 16,0 22 0,0-1-16,0 0 0,-1 21 15,22 1-15,-21-1 0,0 0 0,0 22 16,21-22-16,-21 0 0,0 22 16,21-22-16,-22 1 0,1 20 0,21-21 15,-21 22-15,0-22 0,21 22 16,-21-22-16,21 22 0,0-22 0,0 0 15,0-21-15,0 22 0,0-22 16,0 21-16,0-21 0,0 1 16,21-22-1,0 0-15,0 0 16,-21-22-16,0 1 0,21 0 16,1 0-16,-22 0 0,21 0 0,0-22 15,-21 22-15,21-21 0,0-1 16,0 1-16,1 21 0,-1-21 0,0 20 15,0 1-15,-21 0 0,21 0 16,0 21-16,1 0 0,-1 0 0,0 0 16,0 0-16,-21 21 15,21 0-15,-21 0 0,21 22 16,-21-22-16,0 21 0,0-21 16,0 1-16,22 20 0,-22-21 0,21 0 15,-21 0-15,21 1 16,0-1-16,-21 0 0,21 0 0,0-21 15,1 0-15,-1 21 0,0-21 16,0 0-16,0 0 0,22 0 0,-22-21 16,0 0-16,0 0 0,21 21 15,-20-21-15,-1-22 0,0 22 0,0 0 16,0-21-16,0 20 0,-21-20 16,0 0-16,22 21 0,-22-1 0,21-20 15,-21 21-15,21 0 0,-21 0 16,0 42 15,0 0-15,0 0-16,0 0 0,0 0 0,0 22 15,0-22-15,0 21 0,0-21 16,0 22-16,0-22 0,0 0 0,0 21 16,0-20-16,21-1 15,0 0-15,0-21 0,22 0 0,-22 0 16,21 0-16,1 0 0,-22 0 15,21 0-15,0-21 0,1 0 0,-1 21 16,0-22-16,1 1 0,-22 0 16,0-21-16,21 21 0,-20-1 0,-22-20 15,21 21-15,-21-21 0,21 20 16,-21 1-16,0 0 0,0-21 16,0 21-16,0-1 0,0 1 15,0 42 32,0 1-47,0-1 0,0 0 0,0 0 16,0 21-16,0 1 0,0-1 0,0 0 15,0 1-15,-21-1 0,21 0 16,0 22-16,0-22 0,0 1 0,0 20 16,0-21-16,0 1 0,0-1 15,21 0-15,-21 1 0,21-1 0,0 22 16,-21-22-16,21 0 0,-21 22 15,22-22-15,-22 0 0,21 22 16,-21-22-16,0 1 0,0 20 0,0-21 16,0 22-16,0-22 0,0 22 0,0-22 15,0 0-15,0 22 0,0-22 16,0 1-16,-21-1 0,21 0 0,0-21 16,-22 22-16,22-22 0,-21 0 0,0 0 15,21 0-15,-21-21 16,0 0-16,0 0 0,-1 0 15,1-21-15,0 0 0,21 0 0,-21-21 16,21 20-16,-21-20 0,21-21 16,-21-1-16,21 1 0,0-1 15,0-21-15,0 1 0,0-1 16,21-21-16,0 0 0,0 22 0,-21-22 16,21 21-16,0 1 0,1-1 0,-1 21 15,0 1-15,0-1 0,0 22 16,0 0-16,1-1 0,-1 1 0,0 21 15,-21 0-15,21 0 0,-21-1 16,0 1-16,21 21 0,0-21 16,1 21-1,-22 21 17,0 0-17,0 1-15,0-1 16,0 0-16,0 0 15</inkml:trace>
  <inkml:trace contextRef="#ctx0" brushRef="#br0" timeOffset="26476.92">1672 4720 0,'0'0'16,"-21"0"-16,0 0 0,0 0 0,-22 0 15,22 0-15,-21 0 0,21 0 16,-1-21-16,-20 21 0,21 0 16,-21 0-16,20 0 0,1 0 15,0 0-15,0 0 0,0 0 0,0 0 31,42 0 16,0 0-47,21 0 0,1 0 0,20 0 16,1 0-16,20 0 0,1 0 16,21 0-16,0 0 0,21 0 15,0 0-15,21 0 0,0 0 0,0 0 16,0 0-16,0 0 0,22 0 15,-22 0-15,0 0 0,0 0 0,-21 0 16,0 0-16,0 21 0,0-21 16,-21 0-16,0 0 0,0 0 15,0 0-15,-22 0 0,1 21 0,0-21 16,-22 0-16,1 0 0,-1 0 16,-21 0-16,1 0 0,-1 0 0,0 0 15,-20 0-15,-1 0 0,0 22 16,-42-22 15,0 0-15,-1 0-16,1 0 0</inkml:trace>
  <inkml:trace contextRef="#ctx0" brushRef="#br0" timeOffset="27693.22">6138 4445 0,'0'0'0,"-21"0"0,0 0 15,0 0 1,0 0-16,-1 0 0,1 0 0,0 0 16,0 0-16,-21 0 0,20 0 0,1 0 15,-21 0-15,21 0 0,0 0 16,-22 0-16,22 0 0,0 0 0,-21 0 15,20 0-15,1 0 0,0 0 16,0 0-16,0 0 16,0 0-1,42 0 1,0 0-16,21 0 16,1 0-16,-1 0 0,21 0 15,22 0-15,-21 0 0,20 0 0,-20 0 16,20 0-16,1 0 0,0 0 15,21 0-15,-22 0 0,1 0 0,0 0 16,-1 0-16,-20 0 0,20 0 16,-20 0-16,-1 0 0,-20 0 0,-1 0 15,0 0-15,1 0 0,-1 0 16,-21 0-16,0 0 0,1 0 0,-1 0 31,-42 0 0,-1-21-31,1 21 16,0 0-16,21-21 0,-21 21 16,0 0-16,0 0 0,-1-21 0,1-1 15,0 22-15,0-21 16,0 21-16,21-21 0,-21 0 0,-1 21 16,22-21-16,-21 21 0,0-21 15,0 21-15,21-22 0,-21 1 0,0 21 16,-1-21-16,1 0 0,0 21 15,0-21-15,0 21 16,0 0 0,-1 0-1,22 21 1,22-21-16,-1 21 0,0-21 16,0 21-16,21-21 0,-20 0 0,20 21 15,0-21-15,1 0 0,-1 0 16,0 22-16,1-22 0,-1 0 0,-21 0 15,21 0-15,-20 0 0,-1 21 0,0-21 16,0 0-16,0 0 0,0 0 16,-21 21-16,0 0 15,0 0 1,0 0-16,-21-21 16,-21 22-16,21-1 0,0-21 15,-22 21-15,1 0 0,0 0 0,-1 0 16,1-21-16,0 22 0,-22-1 0,22 0 15,-1 0-15,1 0 0,0 0 16,21 1-16,-22-22 0,22 21 0,0 0 16,0-21-16,0 21 15,21 0 1,0 0 0,-22-21-1,22 22-15,-21-22 16,0 0-1</inkml:trace>
  <inkml:trace contextRef="#ctx0" brushRef="#br0" timeOffset="37052.44">8784 3895 0,'0'-21'16,"0"-1"0,0 1-16,0 0 0,0 0 15,0 0 1,0 0-16,0-1 0,-21 1 15,21 0 1,-21 0-16,21 0 16,-21 21-16,-1 0 15,1 0 1,21 21 0,-21 0-16,0 0 0,21 0 0,-21 22 15,21-22-15,-21 0 0,21 21 16,-22-20-16,22 20 0,0 0 15,0 1-15,0-1 0,0 0 0,0 1 16,0-1-16,0 0 0,0-21 16,0 22-16,0-22 0,0 21 0,22-21 15,-1 1-15,0-1 0,0-21 16,0 21-16,0 0 0,1-21 0,-1 0 16,0 0-16,21 0 0,-21 0 15,1 0-15,20-21 0,-21 0 0,0 0 16,22-1-16,-22 1 0,21 0 15,-21-21-15,0 21 0,22-22 0,-22 1 16,0 0-16,0-1 0,-21 1 16,21 0-16,-21 20 0,22-20 0,-22 0 15,0 21-15,0-1 0,0 1 16,0 0-16,0 0 0,0 0 16,21 21-16,-21 21 31,-21 0-31,-1 0 15,22 0-15,0 1 0,-21 20 16,0-21-16,21 21 0,-21-20 0,21 20 16,0 0-16,0 1 0,0-22 0,0 21 15,0 0-15,0-20 16,0 20-16,0-21 0,0 0 0,0 0 16,21 1-16,0-22 15,0 21-15,1-21 0,-1 0 0,21 0 16,-21 0-16,22-21 0,-22-1 15,21 22-15,0-21 0,1 0 0,-22 0 16,21 0-16,1-22 0,-22 22 16,21-21-16,-21 21 0,0-22 0,1 1 15,-22 21-15,0-21 0,21 20 0,-21-20 16,0 21-16,0 0 0,0 0 16,0-1-16,0 1 0,0 0 0,-21 21 15,-1 0 1,1 21-16,0 0 15,21 22 1,-21-22-16,21 21 0,-21 1 0,0-1 16,21 21-16,-22-20 0,1 20 0,21-20 15,0 20-15,-21 1 0,0-1 16,0 1-16,21-1 0,0 22 0,-21-22 16,-1 22-16,22 0 0,-21-1 15,0-20-15,21 20 0,-21 1 0,0-21 16,0-1-16,21 1 0,-22-1 0,22-21 15,-21 1-15,21-1 0,0 0 16,0-20-16,0-1 0,0-42 31,0-1-31,0 1 16,0 0-16,0 0 0,0 0 0,21-22 16,-21 22-16,22-21 0,-22 0 0,0 20 15,21-41-15,0 21 0,-21-1 16,21-20-16,-21-1 0,0 1 0</inkml:trace>
  <inkml:trace contextRef="#ctx0" brushRef="#br0" timeOffset="37392.76">9652 4064 0,'0'0'0,"21"-42"0,0 21 15,-21-1-15,21 1 0,-21-21 0,22 42 16,-1-21-16,0 0 0,0-1 15,0 1-15,22 0 0,-22 21 16,0 0-16,0 0 0,0 0 16,0 0-16,1 21 0,-1 0 0,0 1 15,0-1-15,-21 21 0,0-21 16,0 22-16,0-1 0,0-21 0,0 21 16,-21 1-16,0-22 0,0 0 15,-1 21-15,-20-20 0,21-1 0,0 0 16,-22 0-16,22-21 0,-21 21 15,21-21-15,0 0 0,-1 21 0,1-21 16,0 0-16,0 0 0,0 0 16,42 0 31,0-21-47,21 21 0</inkml:trace>
  <inkml:trace contextRef="#ctx0" brushRef="#br0" timeOffset="39041.33">10731 4106 0,'22'-21'0,"-44"42"0,44-63 0,-1 42 0,-21-21 16,0 0-16,21 0 0,-21-1 15,0 1-15,0 0 0,0 0 16,-21 21-16,0-21 0,-1 21 0,1 0 15,0 0-15,0 0 0,-21 0 16,20 0-16,1 0 0,-21 0 0,21 0 16,-22 21-16,22 0 0,-21 0 15,21 22-15,-22-22 0,1 21 16,21 0-16,-21 1 0,20-22 0,1 21 16,0 1-16,0-22 0,21 21 15,0-21-15,0 0 0,0 22 0,0-22 16,21-21-16,0 21 0,0 0 15,1-21-15,-1 0 0,0 0 0,0 0 16,0 0-16,22 0 0,-22 0 16,21-21-16,0 0 0,-20 0 0,20 0 15,0-22-15,1 22 0,-1-21 0,0-1 16,1 1-16,-1 0 0,0-22 16,-21 22-16,22-22 0,-22 22 0,0 0 15,0-22-15,0 22 0,1 0 16,-22-22-16,21 22 0,-21 21 0,0-22 15,0 22-15,0 0 0,0 0 16,0 0-16,-21 42 31,-1 0-31,22 21 0,-21-21 16,0 22-16,0-1 0,21 0 0,-21 1 16,0 20-16,-1-20 0,22-1 15,0 21-15,-21-20 0,21-1 0,0 0 16,0 1-16,0-1 0,0 0 15,0-20-15,0-1 0,21 0 0,1 0 16,-1 0-16,0-21 0,21 21 0,-21-21 16,22 0-16,-22 0 0,21 0 15,1 0-15,-22 0 0,21 0 16,0-21-16,1 0 0,-1 0 0,-21 0 16,22 0-16,-1-1 0,-21 1 15,21-21-15,-20 21 0,-1-22 0,0 22 16,-21-21-16,0 21 0,0-22 15,0 22-15,0 0 0,0 0 0,0 0 16,-21 21 0,0 0-16,-1 0 0,1 0 15,0 0-15,0 21 0,0 0 0,0 0 16,-1 0-16,1 22 16,0-22-16,21 0 0,0 21 0,-21-20 15,21 20-15,0-21 0,0 0 0,0 0 16,0 1-16,0-1 0,0 0 15,21 0-15,0-21 16,0 0-16,1 0 16,-1 0-16,0 0 0,0 0 0,-21-21 15,21 21-15,0-21 0,1 0 0,-22-1 16,21 1-16,0 0 0,-21-21 16,21 21-16,-21-22 0,0 22 0,21 0 15,-21-21-15,0 20 0,0 1 16,0 0-16,0 0 0,0 42 31,0 0-15,0 0-16,0 1 0,0-1 0,0 21 15,0-21-15,0 22 0,0-22 16,0 21-16,0-21 0,0 22 0,21-22 16,1 0-16,-1 0 0,0 0 15,-21 0-15,21-21 0,21 22 0,-20-22 16,-1 0-16,0 0 0,0 0 0,21 0 15,-20 0-15,20-22 0,-21 1 16,21 21-16,1-42 0,-1 21 0,-21 0 16,22-22-16,-1 22 0,-21-21 15,21-22-15,-20 22 0,-1 0 16,0-22-16,0 1 0,0 20 0,0-20 16,1-1-16,-22 22 0,0-22 15,0 22-15,0-21 0,0 20 0,0 22 16,0-21-16,0 21 0,0-1 15,-22 22 1,22 22-16,-21-1 0,0 0 16,21 0-16,0 21 0,-21 1 0,0-1 15,21 0-15,-21 1 0,21-1 0,0 22 16,-22-22-16,22 0 0,-21 1 16,21-1-16,0 0 0,0 1 15,0-1-15,0 0 0,0-21 16,0 22-16,0-22 0,21 21 0,1-21 15,-22 1-15,21-1 0,0-21 0,0 21 16,0-21-16,0 0 0,1 0 16,20 0-16,-21 0 0,0 0 0,0 0 15,22 0-15,-22 0 0,0-21 16,0 0-16,22-1 0,-22 1 0,21 0 16,-21 0-16,0 0 0,22 0 0,-22-22 15,0 22-15,0-21 0,-21 21 16,0-22-16,21 22 0,-21 0 0,0 0 15,0 0-15,0-1 16,0 1-16,-21 0 16,0 21-16,0 21 15,0-21-15,21 21 0,-21 1 16,-1 20-16,22-21 0,0 21 0,-21-20 16,21 20-16,-21 0 0,21 1 15,0-22-15,0 21 0,0-21 0,0 0 16,0 1-16,21-1 0,0 0 0,1 0 15,-1 0-15,0-21 0,0 0 16,0 21-16,0-21 0,1 0 0,-1 0 16,0 0-16,0 0 0,21-21 15,-20 21-15,-1-21 0,21 0 16,-21 0-16,22 0 0,-22-1 0,0 1 16,21 0-16,-21 0 0,1 0 15,-1-22-15,0 22 0,0-42 16</inkml:trace>
  <inkml:trace contextRef="#ctx0" brushRef="#br0" timeOffset="39404.39">12425 3577 0,'0'0'0,"-21"0"0,21-21 15,21 21 1,21 0-16,-21-21 0,22 21 16,-1 0-16,0 0 0,1-21 0,20 21 15,-21-21-15,1 21 0,20 0 0,-20-22 16,-1 22-16,0 0 0,1-21 15,-1 0-15,0 21 0,-21 0 16,1 0-16,-1-21 0,0 21 16,-42 0 31,0 0-47,-1 0 0,1 0 15</inkml:trace>
  <inkml:trace contextRef="#ctx0" brushRef="#br0" timeOffset="88889.49">8805 4995 0,'0'0'15,"-21"0"-15,0 0 0,0 0 16,0 0-16,-1 0 0,1 0 16,42 0 62,1 0-78,-1 22 0,0-22 0,21 0 15,-21 0-15,22 0 0,-1 0 0,0 0 16,22 0-16,-22 0 0,1 0 16,20 0-16,1-22 0,-22 22 0,21 0 15,22 0-15,-21-21 0,20 21 16,1 0-16,0 0 0,20-21 0,1 21 16,-21 0-16,21 0 15,0 0-15,-22 0 0,22 0 0,-21 0 0,21 0 16,-1 0-16,-20 0 0,21 0 15,0 0-15,-22 0 0,22 0 16,-21 0-16,0 0 0,-1 0 0,1 0 16,-22 0-16,22 0 0,0 0 15,-22 0-15,22 0 0,-22 0 0,1 0 16,-1 0-16,1 0 0,-22 0 16,22 0-16,-22 0 0,0 0 0,-20 0 15,20 0-15,-21 0 0,21-21 16,-20 21-16,-1 0 0,0 0 15,0 0-15,0 0 16,0-21 0,-42 21 15,0 0-31,0 0 0,0 0 16,0 0-16</inkml:trace>
  <inkml:trace contextRef="#ctx0" brushRef="#br0" timeOffset="90200.27">14414 4233 0,'-21'0'0,"0"0"0,21-21 15,-21 21-15,0 0 0,0 0 16,-1 0-16,1 0 0,0 0 15,0 0-15,0 0 16,63 0 0,-21 0-16,22 0 15,-22 0-15,42 0 16,-20 0-16,20 0 0,-21 0 0,22 0 16,-1 0-16,1 0 0,21 0 15,-22-21-15,1 21 0,20 0 0,1 0 16,-22-21-16,1 21 0,21 0 15,-22 0-15,-21-21 0,1 21 0,-1-21 16,0 21-16,-20 0 0,-1 0 16,0 0-16,-42 0 31,0 0-31,-1 0 0,1 0 16,-21 0-16,21 0 0,-22 0 15,1 0-15,21 0 0,-43 0 16,22 0-16,-21 0 0,20 21 0,-20-21 15,-1 0-15,1 0 0,-1 0 16,1 21-16</inkml:trace>
  <inkml:trace contextRef="#ctx0" brushRef="#br0" timeOffset="90880.38">14351 4255 0,'0'0'0,"-21"0"0,0 21 16,21 0-1,21-21-15,0 0 16,0 0-16,21 0 0,1 0 15,-22 0-15,21 0 0,1 0 16,20 0-16,-21 0 0,22 0 16,-1 0-16,1 0 0,-1 0 0,1 0 15,-1 0-15,1-21 0,-1 21 16,1 0-16,-1 0 0,-20-21 0,-1 21 16,0 0-16,1 0 0,-1-22 15,-21 22-15,0 0 0,1 0 0,-22-21 16,21 0-16,-21 0 15,0 0 1,0 0-16,-21 21 0,21-22 16,-22 22-16,1-21 0,21 0 15,-21 21-15,0-21 0,0 0 16,21 0-16,-21-1 0,-1 22 16,22-21-16,0 0 0,-21 0 0,0 0 15,0 21 1,21-21-16,0 42 31,0 0-15,0 0-16,0 0 15,0 0-15,21-21 0,0 22 16,0-22-16,1 21 0,-1-21 0,21 0 16,-21 21-16,0-21 15,1 21-15,-1-21 0,21 0 0,-21 0 16,0 0-16,1 0 15,-1 0-15,0 0 0,-21 21 16,0 0 0,0 1-1,-21-1-15,-22 0 0,22 0 16,0 0-16,0 0 0,-21 22 0,-1-22 16,1 21-16,0-21 0,-1 22 0,1-1 15,0 0-15,-22-20 0,22 20 16,-1 0-16,1-21 0,21 22 15,-21-22-15,20 0 0,1 0 16,0 22-16,0-43 0,21 21 0,0 0 16,-21-21-16,21 21 0,21-21 31,0-21-31,0 21 0,0-21 0</inkml:trace>
  <inkml:trace contextRef="#ctx0" brushRef="#br0" timeOffset="92523.45">16743 3979 0,'0'0'0,"0"-21"0,0 0 0,0 0 16,0 0-16,0 0 16,-21 21 31,21 21-47,0 0 0,0 0 0,-22 0 15,22 22-15,-21-1 0,21-21 16,-21 21-16,21 1 0,0-1 0,-21 0 15,0 1-15,21-1 0,-21-21 16,21 22-16,0-22 0,0 0 16,0 0-16,-22 0 0,22 0 0,0 1 15,0-44 17,0 1-32,0 0 15,22 0-15,-1-21 0,-21 20 16,21-20-16,0 21 0,0-21 15,0-1-15,1 1 0,-1 0 0,0-1 16,0 1-16,-21 21 0,21 0 16,0-1-16,1 1 0,-1 0 0,0 21 31,0 0-31,-21 21 0,0 0 0,0 1 16,0 20-16,0-21 0,0 21 15,0 1-15,0-1 0,0-21 0,21 22 16,-21-1-16,0 0 0,21-21 0,-21 22 15,22-22-15,-22 0 0,21 0 16,0 0-16,0 1 0,0-22 0,22 0 16,-22 0-16,21 0 0,0 0 15,1 0-15,-1-22 0,0 1 0,1 0 16,-1 0-16,0 0 0,1-22 16,-22 22-16,21-21 0,-21 0 15,22-1-15,-22 1 0,-21 0 16,21-1-16,-21 1 0,21 0 0,-21 20 15,0 1-15,0 0 0,0 0 0,0 0 16,-21 21 0,0 0-16,0 0 0,21 21 0,-21-21 15,-1 21-15,1 21 0,0-20 16,0 20-16,0 0 0,0 1 0,-1-1 16,1-21-16,0 21 0,21 1 15,0-1-15,0-21 0,0 22 0,0-22 16,0 21-16,0-21 0,0 0 15,21 1-15,0-22 0,1 21 0,20-21 16,-21 21-16,21-21 0,-20 0 16,20 0-16,0 0 0,1-21 15,-22 0-15,21-1 0,0 1 0,-20 0 16,20 0-16,-21 0 0,0-22 16,0 22-16,1-21 0,-1 0 0,0 20 15,0-20-15,-21 21 0,21-21 16,-21 20-16,0 1 0,0 0 15,0 0-15,0 42 32,0 0-32,0 0 0,0 1 15,0 20-15,0-21 0,0 21 0,-21-20 16,21-1-16,0 21 16,0-21-16,0 22 0,0-22 0,0 0 15,0 0-15,0 0 0,0 0 0,21-21 16,-21 22-16,21-22 0,1 21 15,20-21-15,-21 0 0,0 0 0,0 0 16,22 0-16,-22 0 0,21-21 16,-21-1-16,1 1 0,-1 0 0,21 0 15,-21 0-15,0 0 0,1-22 16,-1 22-16,-21 0 0,21-21 16,-21 20-16,21 22 0,-21-21 0,0 0 15,0 42 1,0 0-16,-21 1 15,0-1-15,0 0 16,21 21-16,0-21 0,0 1 0,0-1 16,0 0-16,0 0 0,0 0 15,0 0-15,0 1 0,0-1 16,21-21-16,0 0 0,0 21 16,0-21-16,22 0 0,-22 0 0,21 0 15,-21 0-15,0-21 0,22 21 16,-22-21-16,0-1 0,21 1 15,-20 0-15,-1 0 0,0 0 0,0 0 16,-21-22-16,21 1 0,-21 0 16,21 20-16,-21-20 0,0 0 0,0-1 15,0 1-15,0 21 0,0-21 16,0 20-16,-21 1 0,0 0 0,0 21 16,0 0-16,0 0 0,-1 0 15,1 0-15,0 0 16,21 21-1,21-21 1,0 0 0,1 21-16,-1-21 15,0 0-15,0 0 16,0-21 0</inkml:trace>
  <inkml:trace contextRef="#ctx0" brushRef="#br0" timeOffset="95116.7">19748 4233 0,'0'0'0,"43"22"16,-22-22-16,0 0 0,0 0 15,0 0-15,22 0 0,-22 0 16,0-22-16,0 22 0,22-21 16,-22 0-16,21 0 0,0-21 0,1 20 15,-1 1-15,0-21 0,1 0 16,-1 20-16,0-20 0,1 21 0,-1-21 16,-21 20-16,0-20 0,1 21 15,-1-21-15,-21-1 0,0 22 0,0-21 16,0-1-16,-21 22 0,21-21 15,-43 21-15,22 0 0,0-1 0,0 1 16,-22 21-16,22 0 0,-21 0 16,21 0-16,-22 21 0,22 1 0,-21 20 15,21 0-15,0 1 16,-1 20-16,1-21 0,0 43 0,0-21 16,21 20-16,-21 22 0,21-21 15,0-1-15,0 1 0,0 21 0,0-21 16,0 20-16,0 1 0,0 0 0,0 21 15,0-21-15,0 0 0,0 21 16,-21-21-16,21-1 0,-22 22 0,1-21 16,21 0-16,-21 0 0,21-21 15,-21-1-15,0 1 0,21 0 0,0-1 16,0-20-16,0-1 0,0-20 0,0-1 16,0 0-16,0-21 0,0 1 15,21-22-15,0 0 0,0 0 16,22 0-16,-1-43 0,0 22 0,1-21 15,-1-1-15,21-20 0,-20 21 0,-1-22 16,22 1-16,-22-1 0,0 1 16,-21-1-16,22 1 0,-22-22 0,0 0 15,0 1-15,-21 20 0,0-21 16,0 1-16,-21-1 0,0 22 0,0-22 16,-22 21-16,22 1 0,-21-1 0,0 22 15,-1 0-15,1-1 0,0 22 16,-1 0-16,1 0 0,0 21 0,20 0 15,-20-21-15,21 21 16,21-21 0,0-1-16,42 1 15,-21 0-15,22 21 0,20-21 16,-20-21-16,20 20 0,1 1 0,-1 0 16,1 0-16,-1-21 0,1 20 15,-22 1-15,0-21 0,1 21 0,-1 0 16,-21-22-16,0 22 0,0-21 15,-21 21-15,0-1 0,0-20 0,0 21 16,0 0-16,0 0 0,0-1 16,-21 1-16,0 21 15,0 0-15,0 21 16,21 1-16,-21-1 0,21 21 16,0-21-16,0 22 0,-22-22 0,22 21 15,0-21-15,0 0 0,0 22 16,22-22-16,-22 0 0,21 0 0,0 0 15,0-21-15,0 22 0,0-1 0,22-21 16,-22 0-16,0 0 0,21 0 16,-20 0-16,20 0 0,-21 0 0,21 0 15,1-21-15,-1 21 0,-21-22 16,22 1-16,-1 21 0,-21-21 0,21 0 16,1 0-16,-22 0 0,0-22 15,21 22-15,-20-21 0,-22 21 16,21-22-16,-21 1 0,21 0 0,-21 20 15,0-20-15,0 21 0,0 0 16,0 0-16,0-1 0,-21 22 16,0 0-16,-1 0 0,1 0 15,0 0-15,0 22 0,0-1 0,0 0 16,-1 21-16,22-21 0,-21 1 16,0 20-16,21-21 0,-21 0 0,21 22 15,0-22-15,0 0 0,0 0 0,0 0 16,0 0-16,21-21 15,0 22-15,0-22 0,22 0 16,-22 0-16,0 0 0,0 0 16,0 0-16,1-22 0,20 1 0,-21 21 15,-21-21-15,21 0 0,0 0 16,-21 0-16,22-1 0,-22 1 0,0 0 16,0 0-16,0 0 0,0 0 0,0 42 31,0 0-16,-22 0-15,22 0 0,0 0 16,0 1-16,0-1 0,0 0 0,0 21 16,0-21-16,0 1 0,0-1 15,22 0-15,-1-21 0,0 21 16,0 0-16,0-21 0,0 0 16,1 0-16,-1 0 0,0 0 15,0 0-15,21 0 0,-20-21 0,-1 21 16,21-42-16,-21 21 15,0-1-15,1-20 0,-1 0 0,0-1 16,-21-20-16,21 21 0,0-22 16,0 1-16,1-1 0,-1 1 0,-21-1 15,21 1-15,0 20 0,-21 1 0,21 21 16,-21-22-16,0 22 0,0 0 16,-21 21 15,0 0-31,0 21 0,0 0 0,21 1 15,-22-1-15,22 0 0,-21 21 16,21 1-16,0-1 0,0 0 0,0 1 16,0-1-16,0 21 0,0-20 15,0-1-15,0 0 0,0 1 0,0-1 16,21 0-16,1 1 0,-1-22 16,0 0-16,-21 21 0,21-20 0,0-1 15,0-21-15,1 21 0,-1-21 16,0 0-16,0 0 0,0 0 15,0 0-15,1 0 0,-1-21 16,0 0-16,0-1 0,0 22 16,0-42-16,1 21 0,-1 0 0,-21 0 15,21-22-15,0 22 0,-21 0 16,0-21-16,21 20 0,-21 1 16,0 42-1,0 1-15,0-1 16,0 0-16,0 0 0,0 0 0,-21 22 15,21-22-15,0 0 0,0 21 16,0-21-16,0 1 0,0-1 0,0 0 16,0 0-16,21 0 0,0-21 15,1 21-15,-1-21 0,0 0 16,0 0-16,21 0 0,-20 0 16,-1 0-16,0 0 0,0 0 15,0 0-15,0-21 0,1 21 0,-1-21 16,0 0-16,0 0 0,-21-22 15,21 22-15,-21 0 0,21 0 16,-21 0-16,0 0 0,0-1 0,0 1 16,0 42 15,0 1-31,0-1 16,0 0-16,0 0 0,-21 0 0,21 0 15,0 1-15,0 20 0,0-21 16,0 0-16,0 0 0,0 1 15,0-1-15,0 0 0,21-21 16,1 21-16,-1-21 16,0 0-16,0 0 0,0 0 15,0 0-15,-21-21 16,22 0-16,-1 21 0,-21-21 16,21-1-16,-21 1 0,21 0 0,0 0 15,-21 0-15,21-22 0,1 22 16,-1 0-16,0 0 0,0-21 0,0 20 15,0 22-15,1-21 0,-1 21 16,0 0-16,0 0 0,0 0 16,0 0-16,1 0 0,-22 21 0,0 1 15,0-1-15,0 0 0,0 21 16,0-21-16,0 1 0,0-1 0,0 21 16,0-21-16,0 0 0,0 1 15,0-1-15,0 0 0,0 0 0,0 0 16,0 0-16,0-42 47,0 0-32,21 0-15,0 0 16,-21 0-16,21-1 0,0-20 0,-21 21 16,21 0-16,1-22 0,-1 22 15,0 0-15,0-21 0,-21 21 0,21-1 16,0 1-16,1 21 0,-1-21 15,0 0-15,0 21 0,0 0 0,0 0 16,1 0-16,-1 0 0,-21 21 31,21 0-31,-21 0 0</inkml:trace>
  <inkml:trace contextRef="#ctx0" brushRef="#br0" timeOffset="95820.68">24024 4530 0,'0'0'0,"21"0"16,0 0-16,1 0 16,-1 0-16,0-21 0,0 21 15,0-22-15,0 22 0,-21-21 0,22 0 16,-1 21-16,0-21 0,0 0 16,0 0-16,-21-1 0,21 1 15,-21 0-15,22 21 16,-22-21-16,-22 21 15,1 0-15,0 21 16,0-21-16,0 21 0,0 0 16,-1 1-16,1-1 0,0 0 15,0 0-15,0 21 0,0-20 16,21-1-16,0 0 0,0 0 0,0 0 16,0 0-16,0 1 0,0-1 15,21-21-15,-21 21 16,21-21-16,0 0 0,0 0 0,0 0 15,22 0-15,-22 0 0,0 0 16,0 0-16,22 0 0,-22-21 0,0 21 16,0-21-16,21 21 0,-20-22 0,-1 1 15,0 0-15,0 0 16,21 0-16,43-85 16,-64 64-16,0 20 15,1 1-15,-22 0 0,0 0 0,0 0 16,0 0-16,-22 21 15,1 0-15,0 21 16,0 0-16,0-21 0,0 21 0,-1 0 16,1 0-16,0 1 0,21-1 15,-21 0-15,21 0 0,0 0 0,0 0 16,0 1-16,0-1 0,21 0 16,0 0-16,0 0 0,1-21 0,-1 21 15,-21 1-15,21-22 0,0 21 16,0 0-16,-21 0 15,21-21-15,-21 21 16,-21-21 0,0 21-1,0-21-15,0 0 0,0 0 0,-22 0 16,22 0-16,0 0 0,0 0 16,0 0-16,-1 0 0,1 0 15,0 0-15,0 0 0,0 0 31,21-21-31</inkml:trace>
  <inkml:trace contextRef="#ctx0" brushRef="#br0" timeOffset="96317.11">21907 3958 0,'0'0'0,"-21"0"16,42 0 0,1 0-1,-1 0-15,21 0 0,-21 0 0,22 0 16,-1 0-16,21 0 0,1 0 15,-22 0-15,22-21 0,-1 21 0,22 0 16,-22 0-16,1 0 0,-1 0 0,-20-21 16,20 21-16,-20 0 0,-1 0 15,0 0-15,1 0 0,-22 0 0,0 0 16,0 0-16,0 0 0,-42 0 62,-21 0-62</inkml:trace>
  <inkml:trace contextRef="#ctx0" brushRef="#br0" timeOffset="103788.95">5228 8509 0,'0'0'0,"85"0"0,-1 0 16,1 0-16,0 0 0,-1 0 15,22 0-15,-21 0 0,-22 0 0</inkml:trace>
  <inkml:trace contextRef="#ctx0" brushRef="#br0" timeOffset="120189.76">6223 6414 0,'-21'0'15,"21"21"1,-21-21 15,21 21-15,-22 0-16,22 0 15,0 0 1,0 1-16,0-1 16,22 0-1,-1-21-15,0 0 0,0 0 16,21 0-16,-20 0 0,-1 0 15,0 0-15,21 0 0,-21-21 16,22 21-16,-1-21 0,-21-1 0,22 1 16,-1-21-16,0 21 0,-21-22 15,22 22-15,-22-21 0,21 0 0,-21 20 16,1-20-16,20 0 0,-42 21 16,21-22-16,-21 22 0,21-21 0,-21 21 15,0-1-15,0 1 0,0 0 16,0 0-16,-21 21 15,0 0-15,0 0 0,0 0 0,-1 0 16,1 0-16,0 21 0,-21 0 16,21 0-16,-1 1 0,-20 20 0,21-21 15,0 21-15,0 22 0,-1-22 16,-20 22-16,42-1 0,-21 22 0,0 0 16,21-22-16,-21 22 0,21-1 15,0 1-15,-22 0 0,22 21 16,0-1-16,0-20 0,0 21 0,0 0 0,0-22 15,0 1-15,0 21 0,0-21 16,0-1-16,0 1 0,0-22 16,22 22-16,-1 0 0,0-22 0,0 1 15,0-1-15,-21 1 0,21-22 0,1 0 16,-1 1-16,-21-1 0,21-21 16,0 0-16,0 1 0,-21-1 0,21-21 15,1 0-15,-1 0 0,0-21 0,0-1 16,0-20-16,22 21 0,-22-21 15,0-1-15,21-20 0,-21-1 0,1 1 16,-1-1-16,0-20 0,0 20 16,-21-21-16,0 1 0,0-1 0,0 22 15,0-22-15,0 21 0,-21-20 0,0 20 16,-22 1-16,22 20 0,-21 1 16,0 0-16,20 21 0,-20-1 15,21 22-15,-21 0 0,-1 0 0,22 0 16,0 0-16,-21 0 0,20 0 15,1 22-15,0-22 0,42 0 32,0 0-17,1 0-15,-1-22 0,21 1 0,0 0 16,1 0-16,-1 0 0,0 0 16,1-1-16,-1-20 0,0 21 15,1 0-15,-22 0 0,21-1 0,1 1 16,-1 0-16,-21 0 0,0 21 15,22-21-15,-22 0 0</inkml:trace>
  <inkml:trace contextRef="#ctx0" brushRef="#br0" timeOffset="120657.47">7324 6816 0,'21'-21'0,"-42"42"0,63-64 16,-42 22-16,0 0 16,0 0-16,-21 21 31,0 0-16,-1 0-15,1 0 0,0 21 0,0 0 16,0 22-16,0-22 0,-22 0 0,22 21 16,0-21-16,0 22 0,0-22 15,-1 21-15,22 1 0,0-22 16,0 21-16,0-21 0,0 0 0,0 1 16,0-1-16,0 0 0,22-21 0,-1 0 15,0 0-15,0 0 0,0 0 16,0 0-16,1 0 0,-1-21 0,0 0 15,0-1-15,0 1 0,0 0 16,1 0-16,-1 0 0,-21 0 0,0-1 16,21 1-16,-21 0 0,21 0 15,-21 0-15,0 0 0,0-1 16,0 1-16,0 0 0,-21 21 31,21 21-15,-21 0-16,21 1 0,0-1 0,0 0 15,0 21-15,0-21 0,0 1 16,0 20-16,0-21 0,0 0 0,0 22 16,0-22-16,0 0 0,21 0 15,0 0-15,0 0 0,0-21 16,1 0-16,-1 0 0,0 0 16,0-21-1,0 21-15,0-21 0</inkml:trace>
  <inkml:trace contextRef="#ctx0" brushRef="#br0" timeOffset="121692.88">7874 6900 0,'0'0'0,"0"-21"0,0 0 15,0 0-15,0 0 0,0 0 0,0-1 16,-21 22-16,0 0 16,-1 0-16,1 0 0,0 0 15,0 0-15,21 22 0,-21-1 16,0 0-16,-1 0 0,22 0 15,0 0-15,-21 22 0,21-22 0,0 21 16,0 1-16,0-22 0,0 21 16,0-21-16,0 22 0,0-22 0,0 21 15,21-21-15,1 0 0,-22 1 16,21-1-16,0-21 0,0 21 0,0-21 16,22 0-16,-22 0 0,0 0 0,21 0 15,-21 0-15,22-21 0,-22 21 16,21-21-16,-21-1 0,22 1 0,-22 0 15,21-21-15,-21 21 0,1-1 0,-1-20 16,0 21-16,0 0 0,-21-22 16,0 22-16,0 0 0,0 0 0,0 0 15,0 0-15,0-1 0,-21 22 32,0 0-32,21 22 15,-21-1-15,-1 0 0,22 0 16,-21 0-16,21 0 0,-21 22 0,21-22 15,0 21-15,0-21 0,0 1 0,0 20 16,0-21-16,0 0 0,21 0 16,0 1-16,1-1 0,-1 0 15,0-21-15,0 0 0,21 0 0,-20 0 16,-1 0-16,0-21 0,21 21 16,-21-21-16,22-1 0,-22 1 0,21-21 15,-21 21-15,22 0 16,-22-22-16,0 1 0,21 0 0,-20 20 15,-1-41-15,0 21 0,0-1 0,-21 1 16,0-22-16,0 22 0,21 0 16,-21-1-16,0 1 0,0 0 0,0 21 15,0-1-15,0 1 0,0 42 32,-21 1-32,21 20 0,0-21 15,-21 21-15,21 1 0,0-1 16,0 0-16,0 1 0,0-1 0,0 0 15,-21 1-15,21-1 0,-21 0 0,21 1 16,0-1-16,0 0 16,-22-20-16,22 20 0,-21-21 0,21 21 15,-21-20-15,21-1 0,0 0 0,0 0 16,0 0 0,0-42-1,0 0-15,0 0 0,0 0 16,0-1-16,21-20 0,-21 0 15,21 21-15,1-22 0,-1 22 0,0-21 16,21 21-16,-21-1 0,1 1 16,20 0-16,-21 0 0,21 21 0,-20 0 15,20 0-15,-21 0 0,0 0 0,0 0 16,1 0-16,-1 21 0,0 0 16,-21 0-16,0 1 15,0-1-15,0 21 0,0-21 0,0 0 16,-21 1-16,0-1 0,-1 0 0,1 21 15,0-21-15,-21 1 0,21-22 16,-1 21-16,1 0 0,-21 0 0,21-21 16,0 21-16,-22-21 0,22 0 0,0 0 15,0 0-15,0 21 0,-1-21 16,1 0 0,21-21-1,0 0 1,21 21-16,1-21 0,-1 0 15,0 21-15,21-21 0,-21 21 0</inkml:trace>
  <inkml:trace contextRef="#ctx0" brushRef="#br0" timeOffset="122452.95">9440 6985 0,'21'-21'0,"-42"42"0,42-63 15,-21 21-15,22 21 0,-22-22 0,0 1 16,-22 42 15,22 1-31,-21-22 16,0 42-16,0-21 0,0 0 0,21 0 15,-21 22-15,-1-22 0,1 21 16,21 1-16,0-22 0,-21 0 0,21 21 16,-21-21-16,21 1 0,0-1 0,0 0 15,0 0-15,21-21 16,0 0-16,0 0 15,1 0-15,-1 0 0,0 0 0,0-21 16,0 0-16,0 0 0,-21-1 16,22 1-16,-1 0 0,0 0 0,-21 0 15,0 0-15,0-1 0,0-20 0,0 21 16,0 0-16,0 0 16,0-1-16,0 1 0,-21 0 15,0 21-15,-1 0 0,1 0 16,0 0-1,21-21 1,21 21 0,0 0-16,1-21 0,-1 21 15,21 0-15,-21 0 0,0 0 0,1 0 16,-1 0-16,0 0 0,0 0 16,0 0-1,-21 21-15,0 0 0,0 0 0,0 0 16,0 22-16,-21-22 15,0 0-15,0 0 0,21 0 16,0 22-16,-21-22 0,21 0 0,-22 0 16,22 0-16,0 1 0,0-1 0,0 0 15,22 0 1,-1-21-16,0 0 0,0 0 0,21 0 16,-20 0-16,20-21 0,0 0 0,1 0 15,-1-1-15,-21 1 0,21 0 16,1 0-16,-22 0 0,21 0 15,-21-1-15,1 1 0,-22 0 0,0-21 16,0 21-16,0-1 0,0 1 16,-22 0-16,1 0 0,0 0 0,-21 21 15,21 0-15,-22 0 0,22 0 0,0 0 16,-21 0-16,20 0 0,1 0 16,0 21-16,0-21 0,0 21 0,0 0 15,-1-21-15,22 21 0,0 1 16,-21-22-16,42 0 31,1 0-31</inkml:trace>
  <inkml:trace contextRef="#ctx0" brushRef="#br0" timeOffset="123472.51">10414 6773 0,'0'0'0,"0"-21"16,21 21-16,-21-21 0,0 0 0,0 0 16,0 0-16,0-1 0,0 1 0,0 0 15,21 0-15,-21 0 16,0 0-16,21-1 0,1 1 16,-22 0-1,0 42 16,0 0-31,0 1 0,0 20 16,0 0-16,0 1 0,0-1 0,0 0 16,0 22-16,-22-22 0,22 22 15,-21-22-15,0 21 0,0-20 16,21 20-16,-21-20 0,0-1 0,-1 0 16,1 1-16,0-1 0,21-21 15,-21 0-15,21 0 0,-21 1 0,21-44 47,0 1-47,21 0 0,0-21 16,-21 21-16,21-1 0,0-20 15,1 0-15,-1 21 0,0-22 0,-21 1 16,21 21-16,0-22 0,0 22 16,1 0-16,-1 0 0,0 0 0,0 21 15,0 0-15,-21 21 47,-21 0-47,0-21 16,0 21-16,0-21 0,-1 0 15,1 21-15,0-21 0,0 0 16,0 0-16,0 0 0,-1 0 16,1 0-16,0 0 0,0 0 15,21 22-15,0-1 16,0 0-1,0 0-15,21 0 16,-21 0-16,21 1 0,0-22 0,22 21 16,-22 0-16,0 0 0,0 0 0,0 0 15,1 1-15,-1-22 0,0 21 16,0 0-16,0-21 0,-21 21 0,21-21 16,1 21-16,-1-21 15,-21-21 16,21 0-31,-21 0 0,21 21 16,-21-21-16,0-1 0,21 1 16,0-21-16,1 21 0</inkml:trace>
  <inkml:trace contextRef="#ctx0" brushRef="#br0" timeOffset="124132.43">11049 7027 0,'21'-21'31,"0"0"-31,0 0 0,1 21 16,-22-21-16,21 0 0,0 21 0,0-22 15,-21 1-15,21-21 0,0 21 16,-21 0-16,0-1 0,22 1 0,-1 0 16,-21 0-16,0 0 0,0 0 15,0-1-15,0 1 16,0 42-1,0 1 1,0-1-16,0 0 0,0 0 0,0 21 16,0-20-16,0 20 0,0 0 0,0-21 15,0 22-15,0-22 0,0 21 16,0-21-16,0 22 0,0-1 0,0-21 16,-21 0-16,21 22 0,0-22 0,0 0 15,0 0-15,0 0 0,0 1 16,-22-1-16,22 0 0,0 0 15,0 0-15,-21 0 16,0-21-16,0 0 16,0 0-16,0 0 0,-1 0 15,1 0-15,-21 0 0,21 0 0,0 0 16,-1 0-16,1 0 0,-21 0 16,21 0-16,0 0 0,-1 0 0,1 0 15,42 0 16,1 0-31,20 0 16,0 0-16,1 0 0,-1 0 0,0 0 16,1 0-16,-1 0 15,0 0-15,1-21 0,-22 21 0,21 0 16,-21 0-16,22 0 0,-22 0 0,0-21 16,0 21-16,0 0 0,0 0 15,-21-21 79,0 0-94</inkml:trace>
  <inkml:trace contextRef="#ctx0" brushRef="#br0" timeOffset="126172.81">11239 6964 0,'0'-21'31,"0"0"-15,0-1 15,0 1-15,0 0 31,-21 21-32,21 21 1,0 0-16,0 1 16,0-1-16,-21 0 0,21 0 15,0 0-15,0 0 0,0 22 16,0-22-16,0 21 0,0 1 0,0-22 15,0 21-15,0-21 0,0 0 16,0 1-16,0 20 0,0-21 16,0 0-16,0 0 15,21-21 32,0 0-47,1 0 16,-1 0-16,21 0 0,0 0 15,1 0-15,-1 0 0,0 0 0,22 0 16,-1 0-16,22 0 0,0 0 16,-1 0-16,1 0 0,21-21 0,-21 21 15,20-21-15,-20 21 0,21-21 0,-21 21 16,-1-21-16,1 21 16,-22-21-16,22 21 0,0 0 0,-22-22 15,1 1-15,-22 21 0,22 0 0,-22 0 16,0-21-16,-21 21 0,1 0 15,-1 0-15,0 0 0,0 0 16,-42 0 47,0 0-63,0-21 0,-1 21 15,22-21-15,-21 0 16,0-1-16</inkml:trace>
  <inkml:trace contextRef="#ctx0" brushRef="#br0" timeOffset="126553.59">13017 6858 0,'0'0'0,"-63"0"16,42 0-1,21 21 1,0 0-16,0 1 15,21-1-15,0 0 16,0 0-16,22-21 0,-22 21 0,21 0 16,0-21-16,1 22 0,-1-22 15,0 0-15,1 0 0,-1 0 0,-21 0 16,22 0-16,-22 0 0,21 0 0,-21 0 16,0 21-16,1-21 0,-1 0 15,-21 21-15,0 0 16,0 0-16,-21 0 15,-22 1-15,22-1 0,-21 21 0,-1-21 16,1 22-16,-21-1 0,-1 0 0,1 1 16,-1-1-16,1 0 0,-1 1 15,1-1-15,20 0 0,-20-21 16,20 1-16,1 20 0,21-21 0,0 0 16,0-21-16,21 21 0,-22-21 15,65-21 1,-22 21-16,21-21 0</inkml:trace>
  <inkml:trace contextRef="#ctx0" brushRef="#br0" timeOffset="127805.4">10922 5821 0,'0'0'0,"0"-21"16,0 0-16,21 21 16,-21-22-16,0 44 31,0-1-31,-21 0 16,0 0-16,21 21 0,-21 1 0,21-22 15,-22 21-15,22 1 0,-21-1 16,21 0-16,0-21 0,0 22 0,0-1 15,0-21-15,0 0 0,21 22 16,1-22-16,-1 0 0,0 0 0,0-21 16,21 0-16,-20 0 0,20 0 0,0 0 15,-21 0-15,22 0 0,-1-21 16,-21 0-16,22 21 0,-22-21 0,21 0 16,-21-1-16,0-20 15,1 21-15,-1 0 0,0 0 0,0-1 16,-21-20-16,21 21 0,-21-21 0,0 20 15,0 1-15,0-21 0,0 21 16,0 0-16,0-1 0,0 1 0,0 0 16,0 0-16,0 42 47,0 0-47,0 0 15,0 1-15,0-1 16,0 0-16,21-21 0</inkml:trace>
  <inkml:trace contextRef="#ctx0" brushRef="#br0" timeOffset="128133.21">11832 5884 0,'0'0'0,"-21"0"31,0 0-31,0 22 15,21-1-15,0 0 0,0 0 16,0 21-16,0-20 0,0 20 0,0 0 16,0 1-16,0-1 0,0 0 15,0 1-15,0-1 0,0 21 16,0-20-16,0-1 0,0 22 0,0-22 16,-22 0-16,22 1 0,0-1 15,0-21-15,0 21 0,0-20 0,0-1 16,0 0-16,0 0 0,0 0 15,0-42 1,0 0 0,0 0-16,0 0 0,0-1 0,0 1 15,0-21-15,-21 0 0,21-1 16,0 1-16,0 0 0,0-1 0</inkml:trace>
  <inkml:trace contextRef="#ctx0" brushRef="#br0" timeOffset="128405">11705 6350 0,'-21'-42'15,"42"126"-15,-21-126 0,-21-43 0,21 43 0,-21 0 16,21 21-16,0-22 0,0 22 0,0-21 15,0 21-15,0-1 0,21 1 16,0 0-16,0 0 0,0 21 0,22-21 16,-22 0-16,21 21 0,-21 0 15,22 0-15,-22 0 0,21 0 0,1 0 16,-22 0-16,0 21 0,0 0 16,0-21-16,-21 21 0,0 0 0,0 0 15,0 1-15,-21-1 0,0 0 0,0 0 16,0-21-16,-22 21 0,22 0 15,0 1-15,-21-22 0,20 21 0,1-21 16,0 0-16,21 21 16,21-21 15,22-21-15,-22 21-16,21-21 0,0-1 0,-20 22 15,20-21-15</inkml:trace>
  <inkml:trace contextRef="#ctx0" brushRef="#br0" timeOffset="129824.57">12488 5927 0,'21'-21'0,"-42"42"0,64-64 16,-22 43-16,-21-21 0,21 0 0,-21 0 15,0 0-15,-21 21 32,0 0-32,-1 0 0,1 0 0,0 0 15,0 21-15,-21 0 0,20 0 16,1 0-16,0 1 0,0-1 0,0 0 15,0 0-15,-1 21 0,1-20 0,0-1 16,21 0-16,-21 0 0,21 0 16,0 0-16,0 1 0,0-1 0,21 0 15,0-21-15,0 0 16,22 0-16,-22 0 0,0 0 0,21 0 16,-20 0-16,-1 0 0,0-21 0,21 21 15,-21-21-15,1-1 0,-1 1 16,0 0-16,-21 0 0,21 0 15,0 0-15,0-22 0,-21 22 0,0-21 16,22-1-16,-22 1 0,0 0 16,0-1-16,0 1 0,0 0 0,21-1 15,-21 22-15,0-21 0,0 21 16,0 0-16,0 42 16,0 0-1,0 0-15,-21 21 0,21 1 0,0-1 16,-22 0-16,1 1 15,21-22-15,-21 21 0,21 1 0,0-1 16,0-21-16,0 21 0,0-20 0,0-1 16,0 0-16,21 0 0,0 0 15,1 0-15,-1-21 0,0 22 0,0-22 16,0 0-16,0 0 0,1 0 16,-1 0-16,0 0 0,0 0 0,21-22 15,-20 22-15,-1-21 0,21 21 0,-21-21 16,0 0-16,1 0 15,-22 0-15,21-1 0,-21 1 0,0 0 16,0 0-16,0 0 0,0 0 16,-21-1-16,-1 22 15,1 0-15,0 0 16,0 0-16,0 22 16,0-1-16,-1 0 0,22 0 0,-21 0 15,21 0-15,-21 1 0,21-1 16,0 0-16,0 0 0,0 0 0,0 0 15,0 1-15,21-22 16,0 0-16,1 0 16,-1 0-16,0 0 0,0 0 0,0 0 15,0-22-15,1 22 0,-1-21 16,0 0-16,0 0 0,0 21 0,-21-21 16,21 0-16,-21-1 0,22 1 0,-22 0 15,0 0-15,0 0 16,0 0-16,0 42 31,0 0-31,0 0 16,0 0-16,0 0 0,0 1 15,0-1-15,0 0 16,0 0-16,0 0 0,21 0 16,0-21-16,0 22 15,0-22-15,0 0 0,1 0 0,20 0 16,-21 0-16,0 0 0,22 0 0,-22 0 15,0-22-15,21 22 16,-21-21-16,22 0 0,-22 0 0,0 0 16,0 0-16,0-1 0,1-20 15,-1 21-15,0-21 0,0-1 0,-21 1 16,0 0-16,0-1 0,0 22 0,21-21 16,-21-1-16,0 1 0,0 21 15,21 0-15,-21 0 0,0-1 0,0 44 31,0-1-31,0 21 16,0-21-16,0 22 0,-21-22 16,0 21-16,21 0 0,-21 1 0,21-1 15,0-21-15,-21 22 0,21-1 16,-21-21-16,21 0 0,0 22 16,0-22-16,0 0 0,0 0 0,21 0 15,0-21-15,0 0 16,0 0-16,22 0 0,-22 0 0,21 0 15,-21 0-15,22 0 0,-22 0 0,21 0 16,-21-21-16,22 21 0,-22-21 16,21 0-16,-21 0 0,0-1 0,1 1 15,-1 0-15,0 0 0,0 0 16,-21 0-16,0-1 0,0 1 16,-21 21-1,0 21 1,0 1-16,21-1 0,0 0 15,-22 0-15,22 0 0,-21 0 16,21 1-16,0-1 0,0 0 16,0 0-16,0 0 0,21-21 0,1 21 15,-1-21-15,0 0 16,0 0-16,0 0 0,22 0 0,-22 0 16,21 0-16,-21 0 0,22-21 15,-22 0-15,21 21 0,-21-21 0,0 0 16,1 21-16,-1-21 0,-21-1 15,0 1-15,0 0 0,0-21 16,0 21-16</inkml:trace>
  <inkml:trace contextRef="#ctx0" brushRef="#br0" timeOffset="129938.52">13970 5673 0,'0'0'16,"-42"0"-16,20 0 0,1 0 0,0 0 0</inkml:trace>
  <inkml:trace contextRef="#ctx0" brushRef="#br0" timeOffset="130100.43">14626 5673 0,'21'0'0</inkml:trace>
  <inkml:trace contextRef="#ctx0" brushRef="#br0" timeOffset="132138.13">14520 7049 0,'21'0'63,"1"0"-47,-1-22-16,0 22 0,21-21 15,-21 21-15,22-21 0,-1 0 16,0 0-16,1 0 0,-1-1 0,22 1 15,-22 0-15,0 0 0,22-21 16,-43 20-16,21 1 0,-21-21 0,1 21 16,-1-22-16,-21 22 0,0-21 15,0 21-15,0-22 0,0 22 0,0 0 16,-21 0-16,-1 0 0,1 0 0,0 21 16,0 0-16,0 0 15,0 0-15,-1 21 0,1 21 0,-21 0 0,21 1 16,0-1-16,-22 22 15,22-1-15,0 22 0,0-22 0,-22 22 16,22 0-16,0 20 0,21-20 16,0 21-16,-21-21 0,21-1 0,0 22 15,0-21-15,0-1 0,0 1 0,0 21 16,0-21-16,0-1 0,0 1 16,21 0-16,-21-1 0,0 1 0,0-22 15,0 22-15,0-21 0,0-1 0,0-21 16,0 1-16,0-1 15,0 0-15,0-20 0,21-22 0,0 0 16,1 0-16,-1 0 0,0-22 16,0 1-16,0 0 0,0-21 0,1-1 15,20 1-15,-21 0 0,21-1 16,-20 1-16,20-21 0,0-1 0,-21 22 16,1-22-16,20 1 0,-21-22 0,-21 22 15,0-1-15,0 1 0,0-1 16,0 1-16,-21 20 0,0 1 0,0-22 15,-22 22-15,1 0 0,21 21 16,-22-22-16,1 22 0,21 0 0,-21 0 16,20 0-16,-20-1 0,21 22 0,0 0 15,21-21 1,21 21 0,0 0-16,0 0 15,22 0-15,-22 0 0,42-21 16,-20 21-16,-1-21 0,21 0 0,1 0 15,-1-1-15,1 1 0,-22 0 16,22 0-16,-1 0 0,-20 0 0,-1-1 16,0 1-16,1-21 0,-1 21 15,0 0-15,1-1 0,-22 22 0,21-21 16,-21 0-16,0 0 0,1 21 0,-1-21 16,0 0-16,0 21 0,0-22 15,-21 1-15,0 0 16,0 0-16,21 21 0,-21-21 0,0 0 15,0-1-15,0 1 16,-21 21-16,0 0 16,0 0-1,0 0-15,0 21 0,21 1 0,-22-1 16,1 0-16,0 21 0,21-21 0,-21 1 16,0 20-16,21-21 0,0 21 15,-21-20-15,21-1 0,-22 21 0,22-21 16,0 0-16,0 1 15,22-22 1,-1 0-16,0 0 16,0 0-16,0-22 0,0 1 15,1 0-15,-1-21 0,0 21 0,0-1 16,0 1-16,0 0 0,1-21 16,-1 21-16,-21-1 0,0 1 0,21 0 15,-21 0-15,21 21 0,-21 21 31,0 0-31,0 0 0,21 1 16,-21-1-16,0 0 0,0 21 16,21-21-16,1 1 0,-22-1 0,21 21 15,0-21-15,-21 0 0,21-21 16,0 22-16,0-1 0,1-21 16,-1 0-16,0 0 0,0 0 0,0 0 15,0 0-15,1 0 0,-1-21 0,-21-1 16,21 22-16,0-21 0,0 0 15,0-21-15,1 21 0,-22-1 0,21 1 16,0-21-16,0 21 0,-21 0 16,21-1-16,0-20 0,-21 21 0,22 21 15,-22-21-15,21 0 0,0 21 16,-42 0 109,0 0-109,-1 0-16,22 21 0,-21 0 0,0-21 15,0 21-15,21 0 0,0 0 16,0 1-16,0-1 0,-21 0 15,21 0-15,0 0 0,0 0 0,0 22 16,0-22-16,0 0 0,21 0 16,0 0-16,-21 1 0,21-22 0,0 21 15,1-21-15,-1 0 0,0 0 0,0 0 16,0 0-16,0 0 0,1 0 16,-1 0-16,0 0 0,21 0 0,-21-21 15,1-1-15,-1 1 0,0 0 16,0 0-16,0 0 0,0 0 15,1-1-15,-1-20 0,0 21 0,0 0 16,0-22-16,-21 22 0,0 0 16,0 0-16,0 0 0,0 0 0,-21 21 31,0 21-31,0 0 0,0 0 16,-1 0-16,1 0 0,21 1 0,0 20 15,-21-21-15,21 21 0,0-20 16,0-1-16,0 21 0,0-21 0,0 0 15,0 1-15,0-1 0,21 0 0,0-21 16,1 0-16,-1 21 0,0-21 16,0 0-16,21 0 0,-20 0 0,20-21 15,0 0-15,1 21 0,-1-21 16,0-1-16,1 1 0,-1-21 0,-21 21 16</inkml:trace>
  <inkml:trace contextRef="#ctx0" brushRef="#br0" timeOffset="132628.85">17780 6816 0,'0'0'0,"21"-64"0,-21 22 0,0 0 16,0-1-16,0 1 0,0 0 0,0 20 16,0 1-16,0 0 0,0 42 15,0 0 1,0 1-16,-21-1 0,21 21 0,-21 0 16,0 1-16,21-1 0,-22 0 15,1 1-15,0-1 0,21 0 16,-21 1-16,0-1 0,21 0 0,-21 1 15,-1-22-15,22 21 0,0-21 0,-21 22 16,21-22-16,-21 0 0,21 0 16,-21 0-16,21-42 47,0 0-47,21 0 0,0 0 15,0 0-15,1-22 0,-1 22 16,0 0-16,0 0 0,21-22 0,-20 22 15,20 0-15,-21 21 0,0-21 0,0 21 16,22 0-16,-22 0 16,0 0-16,0 0 0,-21 21 0,21-21 0,-21 21 15,0 0-15,22 1 0,-22-1 16,0 0-16,0 0 0,0 0 16,0 0-16,-22 1 0,1-1 0,0 0 15,0 21-15,-21-21 0,20-21 16,1 22-16,0-1 0,-21 0 0,21 0 15,-1-21-15,1 21 0,0-21 16,0 0-16,42-21 31,0 0-31,22 21 16,-22-21-16,21 0 0</inkml:trace>
  <inkml:trace contextRef="#ctx0" brushRef="#br0" timeOffset="133993.6">18288 7006 0,'0'0'0,"21"-21"0,0 0 0,0-21 16,-21 63 15,-21-21-31,0 21 0,0 0 16,0 0-16,0 0 0,-1 22 0,1-22 16,0 21-16,0-21 0,21 22 15,0-22-15,-21 0 0,21 21 0,0-20 16,0-1-16,0 0 0,0 0 15,21-21-15,0 0 16,0 0-16,0 0 0,1 0 16,-1 0-16,0 0 0,0 0 15,0 0-15,0-21 0,1 21 16,-22-21-16,0 0 0,21 21 0,-21-22 16,0 1-16,0 0 0,0 0 15,0 0-15,0 0 0,0-1 0,0 1 16,0 0-16,0 0 0,0 0 15,0 0-15,0-1 0,21 1 16,0 21-16,0-21 0,0 21 16,1 0-16,20 0 0,-21-21 15,21 21-15,-20-21 0,20 21 16,-21 0-16,0 0 0,0 0 16,1 0-16,-1 21 0,0 0 15,-21 0-15,0 0 0,0 1 0,0-1 16,-21 0-16,0 0 0,-1 0 15,1 0-15,0 1 0,0 20 0,21-21 16,-21 0-16,21 0 0,-21 1 16,21-1-16,0 0 0,21-21 15,0 0 1,21 0-16,-21 0 0,1 0 0,20 0 16,-21 0-16,21 0 0,1-21 0,-22 0 15,21-1-15,-21 22 16,1-21-16,20 0 0,-21 0 0,0 0 15,-21-22-15,0 22 0,21 0 16,-21 0-16,0 0 0,0 0 0,0-1 16,0 1-16,-21 0 0,0 21 15,0 0-15,0 0 0,-22 0 16,22 0-16,0 0 0,0 21 0,0 0 16,0 1-16,-1-22 0,22 21 15,0 0-15,0 0 0,0 0 16,22-21-16,-1 0 15,0 0-15,21 0 0,-21 0 16,22 0-16,-1 0 0,-21-21 0,22 21 16,-1-21-16,0 0 0,1 0 15,-1-1-15,0 1 0,1 0 0,-1 0 16,0 0-16,-21-22 0,22 22 16,-22-21-16,0 21 0,0-22 0,0 1 15,1 0-15,-22-1 0,0 1 16,21 21-16,-21-21 0,0 20 0,0 1 15,0 0-15,0 0 0,0 42 16,0 0-16,-21 0 16,-1 22-16,1-1 0,21-21 0,-21 43 15,0-22-15,21 0 0,-21 1 16,0-1-16,-1 22 0,1-22 16,21 0-16,-21 1 0,0-1 15,0 0-15,0 1 0,-1-22 0,1 21 16,0 0-16,0-20 0,0-1 0,21 0 15,-21 0-15,21 0 0,-22-21 16,22 21-16,0-42 31,22 0-15,-1 0-16,0 0 0,21 0 16,-21-22-16,1 22 0,20-21 0,0 21 15,1-1-15,-22-20 0,21 21 0,0 0 16,1 0-16,-1-1 15,-21 22-15,0 0 0,1 0 0,-1 0 16,-42 0 15,-1 0-31,1 22 0,0-22 0,0 0 16,0 21-16,0 0 0,-1-21 16,1 0-16,0 0 0,0 21 0,0-21 15,0 0-15,-1 0 0,1 0 16,0 21-16,0-21 15,0 21-15,0 1 16,-1-1 0,22 0-16,0 0 15,0 0-15,0 0 16,0 1-16,0-1 0,0 0 16,22-21-16,-1 21 15,0-21-15,-21 21 0,21-21 16,0 0-16,0 0 0,1 0 0,-1 0 15,0 0-15,0 0 16,0 0-16,0 0 0,1 0 0,-1 0 16,0 0-16,0-21 0,0 21 15,22-21-15,-22 21 0,0-21 16</inkml:trace>
  <inkml:trace contextRef="#ctx0" brushRef="#br0" timeOffset="134720.76">20383 7070 0,'0'0'0,"0"-21"0,0-1 16,0 1-16,22 0 15,-22 0-15,21 0 0,-21 0 16,0-1-16,21 1 0,0 0 0,0 0 15,-21-21-15,21 20 0,-21 1 16,22 0-16,-22 0 0,0 0 0,21 21 16,-21-21-16,0 42 31,-21 0-31,21 0 0,-22 0 16,1 22-16,0-22 0,21 21 15,-21-21-15,21 22 0,-21-1 0,0 0 16,21-21-16,0 22 0,-22-1 0,22-21 15,-21 22-15,21-22 16,-21 21-16,21-21 0,0 0 0,0 1 16,0-1-16,0 0 0,0 0 0,0 0 15,0 0 1,-21-21 0,0 0-1,0 0 1,-1 0-1,1 0-15,0 0 0,0 0 16,0 0-16,0 0 0,-1 0 16,1 0-16,0 0 0,0 0 15,0 0-15,0 0 0,-1 0 32,44 0-1,-1 0-31,0 0 0,21 0 0,-21 0 15,1 0-15,20 0 0,-21 0 0,0 0 16,22-21-16,-22 21 0,0 0 16,0 0-16,0-21 0,0 21 0,1 0 15,-1 0-15,-21-21 0,21 21 16,0 0-16,-21-21 31,0 0 16,21 21-31,0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37:13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10118 0,'0'0'0,"-22"0"0,1 0 16,0 0-16,0 0 0,0 0 15,0 0-15,-1 0 0,1 0 16,0 0-16,0 0 0,0 0 15,0 0-15,-1 0 0,1 0 16,0 0-16,0 0 16,42 21 15,21-21-31,-20 0 16,20 0-16,-21 21 0,21-21 0,22 0 15,-22 0-15,22 0 0,-1 0 0,1 21 16,-1-21-16,1 0 0,20 0 15,-20 0-15,-1 0 0,1 0 0,-22 0 16,22 0-16,-22 0 0,0 0 0,1 0 16,-1 0-16,-21 0 0,22 0 15,-22 0-15,0 0 0,0 0 16,-21 21-16,-21-42 62,0 21-46,21-21-16,-21 0 16</inkml:trace>
  <inkml:trace contextRef="#ctx0" brushRef="#br0" timeOffset="447.74">8191 9906 0,'0'0'16,"-42"0"0,21 0-16,0 0 15,21 21 1,0 0-16,0 1 16,0-1-16,21-21 0,0 21 15,0-21-15,0 0 0,1 21 0,-1-21 16,0 0-16,21 0 0,-21 21 15,1-21-15,-1 0 0,21 0 0,-21 0 16,0 0-16,1 21 0,-1-21 16,0 0-16,0 0 0,-21 22 15,21-22-15,-21 21 16,0 0-16,0 0 16,-21 0-16,0-21 0,0 21 15,0 1-15,-1-1 0,-20 21 0,21-21 16,-21 22-16,20-22 0,-20 21 15,0 0-15,-22 22 0,22-22 16,21-21-16,-22 22 0,22-22 16,0 0-16,0 0 0,0 0 0,21 1 15,0-1-15,21-21 32,0 0-32,21 0 0,-20 0 15,-1-21-15,21 21 0,-21-22 16</inkml:trace>
  <inkml:trace contextRef="#ctx0" brushRef="#br0" timeOffset="1943.82">18521 11176 0,'0'0'0,"-21"0"16,-1 0-1,1 0-15,0 0 16,0 0-16,0 0 16,0 0-16,-1 0 15,1 0-15,0 0 0,0 0 0,0 0 16,0 0-16,-1 0 0,1 0 15,0 0-15,0 0 0,0 0 16,0 0-16,-1 0 16,22-21-1,22 21 48,-1 0-63,21 0 0,0 0 15,1 0-15,-1 0 0,22 0 0,-1 0 16,1 0-16,-1 0 0,1 0 16,-1 0-16,1 0 0,-22 0 0,21 0 15,1 0-15,-22 0 0,1 0 16,20 0-16,-21 0 0,1 0 16,-1 0-16,-21 0 0,22 0 0,-22 0 15,21 0-15,-21 0 0,0 0 16,1 0-16,-1 0 15,-42 0 48,-1 0-63,1 0 16,0 0-16,0 21 0,0-21 15</inkml:trace>
  <inkml:trace contextRef="#ctx0" brushRef="#br0" timeOffset="4116.05">19135 11388 0,'-22'0'62,"22"21"-46,-21-21-16,21 21 0,0 0 16,0 0-16,0 1 15,0-1-15,0 0 0,0 0 16,0 0-16,0 0 15,21 1-15,1-1 0,-22 0 0,21 0 16,0 0-16,-21 0 0,21 1 0,0-1 16,0 0-16,1 0 0,-1 0 15,0 0-15,0 22 0,21-22 0,-20 0 16,20 21-16,-21-20 0,21 20 16,1 0-16,-22-21 0,21 22 0,1-1 15,-1 0-15,0-20 0,22 20 16,-22 0-16,0-21 0,22 22 0,-22-22 15,22 21-15,-1-21 0,1 1 0,-1-1 16,1 0-16,20 0 0,-20 0 16,21 0-16,-1 1 0,1-22 0,0 21 15,-1 0-15,1-21 0,0 21 0,20-21 16,-20 0-16,21 21 0,0-21 16,0 0-16,-1 0 0,-20 0 0,21 0 15,0 0-15,0 0 0,-1 0 0,1 0 16,0 0-16,21 0 0,-21-21 15,21 21-15,-21-21 0,21 0 16,-21 0-16,21-1 0,0 1 0,-22 0 16,22-21-16,0 21 0,0-1 15,-21-20-15,21 0 0,-21 21 0,0-22 16,21 1-16,-21 0 0,0-1 0,-1-20 16,1 20-16,0-20 0,-21 21 15,21-22-15,-22 22 0,1-22 16,0 1-16,-1-1 0,1 1 0,0-1 0,-22 1 15,22-1-15,-22-20 0,1 20 16,-1 1-16,1-1 0,-22-21 16,0 22-16,1-1 0,-1-20 0,0 20 0,-20-20 15,-1 20-15,0-21 0,0 1 16,0-1-16,0 0 0,-21 1 16,22-1-16,-22 0 0,0 1 0,0-22 15,0 21-15,0-21 0,0 22 0,0-107 16,0 85-16,0 22 15,-22-22-15,1 21 0,0-21 0,0 1 16,0 20-16,0-21 0,-1 21 0,1-20 16,-21-1-16,21 0 0,-22 21 15,1-21-15,0 1 0,-1 20 0,1-21 16,-21 0-16,20 0 16,-20 1-16,-1 20 0,1-21 0,20 21 15,-20 1-15,-1-1 0,1 0 0,-1 1 16,1-1-16,-1 0 0,1 1 15,-22-1-15,22 0 0,-22 1 0,0-1 16,1 22-16,20-22 0,-20 0 16,-1 22-16,21-22 0,-20 0 0,-1 22 15,0-1-15,1 1 0,-1-1 0,-21 1 16,22-1-16,-1 22 0,-21-21 16,21-1-16,1 22 0,-22-22 15,21 1-15,-21 20 0,1-20 0,-1-1 16,0 22-16,0 0 0,0-1 15,22 1-15,-22 0 0,0-1 0,21 1 16,-21 0-16,1-1 0,20 22 16,-21-21-16,0 21 0,0-22 0,1 22 15,-1 0-15,21-21 0,-21 21 16,0-1-16,1 1 0,-1 0 0,0 0 16,0 0-16,0 0 0,0 21 15,22-22-15,-22 1 0,0 21 0,21-21 16,-20 21-16,-1 0 0,0 0 0,21 0 15,-21 0-15,1 0 0,-1 0 16,0 0-16,21 0 0,-21 21 16,1 0-16,20-21 0,-21 22 0,21-1 15,-20 0-15,20 0 0,-21 0 0,21 0 16,22 1-16,-22-1 16,22 0-16,-1 0 0,1 0 0,20 0 15,-20 1-15,21-1 0,-22 0 0,1 21 16,20-21-16,-20 1 0,20-1 15,-20 0-15,21 21 0,-22-21 0,22 1 16,-1 20-16,1-21 0,0 21 16,-1 1-16,22-22 0,0 21 0,0-21 15,0 22-15,0-22 0,-1 21 16,1-21-16,21 1 0,-21 20 16,21-21-16,0 0 0,-21 0 15,0 1-15,21-1 0,-21 0 0,-1-21 16,22 21-16,0 0 0,-21 0 0,21 1 15,-21-22-15,21 21 0,-21 0 16,21 0-16,-21-21 16,21 21-16,-21-21 15,-1 0 17,22 21-17,-21-21-15,0 0 47,21-21-47</inkml:trace>
  <inkml:trace contextRef="#ctx0" brushRef="#br0" timeOffset="4463.29">16595 5080 0,'0'0'16,"0"-21"-1,-22 21-15,22 21 32,0 0-17,0 0-15,22 1 0,-1 20 0,-21-21 16,21 0-16,-21 22 0,21-22 15,-21 21-15,0-21 0,21 0 0,-21 1 16,21-1-16,-21 0 0,22 0 16,-22 0-16,0 0 0,0 1 15,21-22 17,0 0-1,-21-22-31,21 1 0,-21 0 0,21 0 15</inkml:trace>
  <inkml:trace contextRef="#ctx0" brushRef="#br0" timeOffset="4712.72">17166 5144 0,'-21'21'31,"0"0"-31,0 0 0,-1 0 15,1 0-15,-21 1 0,21-1 16,-22 21-16,22-21 0,0 0 16,0 1-16,0-1 0,0 0 0,-1 0 15,1 0-15,21 0 16,0 1-16,0-1 16,21-21 15,1 0-31,-1 0 0</inkml:trace>
  <inkml:trace contextRef="#ctx0" brushRef="#br0" timeOffset="5728.12">18034 5207 0,'0'0'0,"21"0"0,-21-21 16,0 0-16,0 0 15,0-1-15,0 1 16,0 42 31,-21 1-47,21 20 15,0-21-15,0 0 0,0 22 16,-21-1-16,21-21 0,0 21 0,-21-20 16,21 20-16,0-21 0,0 0 15,0 0-15,0 22 0,0-22 0,0 0 16,0 0-16,0 0 16,0-42 15,0 0-31,0 0 15,0 0-15</inkml:trace>
  <inkml:trace contextRef="#ctx0" brushRef="#br0" timeOffset="6223.84">18330 5207 0,'0'-21'15,"0"42"32,0 0-47,0 0 16,-21 1-16,21-1 0,0 0 0,0 0 16,0 0-16,-21 0 15,21 1-15,0-1 0,-21 0 16,21 0-16,0 0 0,0 0 15,0 1-15,0-1 16,21-21-16,-21 21 16,21-21-16,0 0 0,0 0 15,1 0-15,-1 0 0,0-21 16,0 21-16,0-21 0,0 21 16,1-22-16,-22 1 0,21 21 0,0-21 15,-21 0-15,0 0 0,0 0 16,0-1-16,0 1 0,0 0 0,0 0 15,0-21-15,0 20 0,-21 1 16,21 0-16,-21 21 16,-1 0-16,1 0 0,0 0 0,0 0 15,0 0-15,0 0 0,-1 0 16,1 0-16,0 21 0,0-21 0,21 21 16,0 1-16,0-1 15,0 0-15,0 0 0,0 0 16,21-21-1,0 0-15,0 0 0</inkml:trace>
  <inkml:trace contextRef="#ctx0" brushRef="#br0" timeOffset="7931.52">20532 4995 0,'0'-21'32,"0"0"-17,-22 0-15,22 0 16,0 0-16,0-1 15,0 1-15,0 0 0,22 0 16,-22 0-16,21 21 16,0 0-16,0-21 0,0 21 0,0 0 15,1 0-15,-1 0 16,0 0-16,-21 21 0,0 0 16,21 0-16,-21 0 0,21 22 15,-21-22-15,0 21 0,0-21 16,0 22-16,0-1 0,0 0 0,-21 1 15,0-22-15,0 21 0,0 0 16,-1-20-16,-20 20 0,0-21 0,21 0 16,-22 0-16,22 1 0,-21-1 15,21 0-15,-1-21 0,1 21 0,0-21 16,0 0-16,0 0 0,0 0 0,-1 0 16,1 0-1,21-21-15,-21 21 0,21-21 0,0 0 16,-21 21-16,21-22 0,0 1 15,0 0-15,0 0 16,0 0-16,21 21 0,0 0 16,-21-21-16,21 21 0,1 0 15,-1 0-15,0 0 16,0 0-16,0 0 0,0 21 0,1-21 16,-22 21-16,21 0 0,0-21 0,0 21 15,0 0-15,0-21 0,1 22 16,-1-22-16,0 0 0,0 21 0,0-21 15,0 0-15,1 0 0,-1 0 16,0 0-16,0 0 0,0 0 0,0 0 16,22 0-16,-22 0 0,0 0 15,21 0-15,-20-21 0,-1-1 16,0 22-16,21-21 0,-21 0 0,1 0 16,-1 0-16,0 0 0,0-1 15,0 1-15,0 0 0,-21-21 0,0 21 16,22-1-16,-22 1 0,21 0 15,-21 0-15,0 0 16,-21 42 15,21 0-31,-22-21 0,1 21 16,21 0-16,0 1 0,0-1 0,-21 21 16,21-21-16,0 0 0,-21 1 15,21-1-15,0 0 0,0 0 16,0 0-16,0 0 0,0 1 0,0-1 15,0 0-15,21-21 16,0 0-16,0 0 16,1 0-16,-1 0 15,0 0-15,0-21 0,0 21 0,0-21 16,1-1-16,-1 22 0,0-21 0,0 0 16,0 0-16,-21 0 0,21 0 15,1-22-15,-22 22 0,0-21 0,0 21 16,0-1-16,0-20 0,0 21 15,0 0-15,0 0 0,0-1 16,-22 22-16,1 0 16,0 0-16,0 0 0,0 0 0,0 0 15,-1 0-15,1 0 0,0 22 0,0-1 16,21 0-16,0 0 16,-21-21-16,21 21 0,0 0 0,0 1 15,-21-1 1,21 0-1,0 0 1,-22-21 140,1 0-140,0 0-16,0 21 16,0-21-16,0 0 0,-1 0 0,1 21 15</inkml:trace>
  <inkml:trace contextRef="#ctx0" brushRef="#br0" timeOffset="10319.59">8445 6837 0,'0'0'0,"-21"0"0,0 0 0,0 0 16,-21 0-16,20 0 0,1 0 0,0 0 15,0 0-15,0 0 16,21 21 0,21-21-16,0 0 15,21 0-15,-20 0 0,-1 0 16,21 0-16,0 21 0,1-21 0,-22 0 15,21 0-15,1 0 16,-1 0-16,0 0 0,1 0 0,-1 0 16,-21 0-16,21 0 0,-20 0 15,-1 0-15,0 0 0,0 0 0,0 0 16,-42 0 15,-21 0-31,21 0 0,-1-21 0</inkml:trace>
  <inkml:trace contextRef="#ctx0" brushRef="#br0" timeOffset="10788.64">8424 6583 0,'0'0'0,"0"-21"31,-21 21-31,0 0 16,0 0 0,0 21-16,-1 0 0,1 0 15,0 0-15,-21 1 0,21-1 0,-1 0 16,1 0-16,0-21 0,-21 21 16,21 0-16,-22 1 0,22-1 0,-21 0 15,21-21-15,-22 21 0,22-21 16,0 0-16,0 21 0,0-21 15,-1 0 1,22 21 0,22-21-16,-1 0 15,0 0-15,0 0 0,0 22 16,22-22-16,-22 21 0,0-21 0,21 21 16,-21-21-16,1 21 0,20-21 15,-21 21-15,21-21 0,-20 21 0,20-21 16,-21 22-16,21-22 0,-20 21 0,-1-21 15,0 0-15,0 21 0,0-21 16,0 0-16,1 0 0,-1 21 0,0-21 16</inkml:trace>
  <inkml:trace contextRef="#ctx0" brushRef="#br0" timeOffset="12027.9">2540 6541 0,'0'0'0,"0"-22"16,-21 22-16,0-21 15,-1 0 1,22 0-16,0 0 15,0 0-15,0-1 16,0 1-16,22 21 0,-1-21 16,0 21-16,0 0 0,0-21 15,0 21-15,1-21 0,20 21 0,-21 0 16,0 0-16,0 0 0,1 0 16,-1 0-16,0 21 0,0 0 0,0 0 15,-21 0-15,0 22 0,0-1 16,0-21-16,0 22 0,0 20 0,0-21 15,-21 1-15,0-1 0,0-21 16,-22 22-16,22-22 0,0 21 16,0-21-16,21 0 0,-21 1 15,0-22-15,-1 21 0,1-21 16,21-21 15,0-1-31,0 1 16,21 21-16,1-21 0,-1 21 0,-21-21 15,21 21-15,0-21 0,0 21 16,0 0-16,1-21 0,-1 21 0,0 0 16,0 0-16,0 0 15,0 0-15,1 0 0,-1 0 0,0 0 16,0 21-16,0 0 0,0-21 16,1 21-16,-22 0 0,0 0 0,0 1 15,0-1-15,0 0 0,0 21 0,0-21 16,0 1-16,-22-1 0,22 21 15,-42-21-15,21 0 0,0 1 0,-22-1 16,1 0-16,0 0 0,-1 0 16,1-21-16,0 0 0,-1 0 0,1 0 15,0 0-15,-1 0 0,1 0 16,0-21-16,-1 0 0,22 0 16,-21 0-16,0-1 0,20 1 15,1 0-15,0 0 0,0 0 16,21 0-16,0-1 0,0 1 15,0 0 1,21 21 0,0 0-1,0-21-15,1 21 0,20-21 0,-21 21 16</inkml:trace>
  <inkml:trace contextRef="#ctx0" brushRef="#br0" timeOffset="13267.39">3408 6435 0,'0'0'0,"-21"-21"15,-1 21-15,1 0 0,0 0 16,0 0-16,0 0 15,0 0-15,-1 21 16,22 0-16,-21-21 16,21 21-16,0 21 0,0-20 0,0-1 15,0 21-15,0-21 0,0 22 16,0-22-16,0 21 0,0-21 0,0 22 16,0-22-16,0 21 0,0-21 15,0 0-15,0 1 0,0 20 0,21-42 16,1 21-16,-22 0 0,21 0 15,0-21-15,0 22 0,0-22 16,0 0-16,1 0 0,-1 0 16,0 0-16,0 0 0,0 0 0,0-22 15,1 1-15,-1 0 0,21 21 16,-21-21-16,0 0 0,1 0 0,-1-1 16,0-20-16,0 21 0,-21 0 0,0 0 15,0-22-15,0 22 0,0-21 16,0 21-16,0-22 0,0 22 15,0-21-15,-21 21 0,0-1 16,0 1-16,-22 0 0,22 0 0,0 0 16,-21 21-16,20 0 0,-20 0 15,21 0-15,-21 0 0,20 0 0,-20 0 16,21 0-16,0 21 0,-22 0 16,22 0-16,0 22 0,0-22 0,21 0 15,-21 21-15,21-21 0,-21 22 16,21-1-16,0-21 0,0 22 0,0-22 15,0 21-15,0-21 0,0 0 16,21 1-16,0 20 0,-21-21 0,21-21 16,0 21-16,0 0 15,1 1-15,-1-22 0,0 0 0,-21 21 16,21-21-16,0 0 0,0 0 16,1 0-16,-1 0 0,0 0 15,0-21-15,0-1 0,0 1 16,1 21-16,-1-21 0,0 0 15,-21 0-15,21 0 0,0-1 16,-21-20-16,0 21 0,0-21 0,0 20 16,0-20-16,0 21 0,0-21 15,0 20-15,0-20 0,0 21 16,0 0-16,-21 0 0,0-1 0,0 1 16,0 21-16,-1-21 0,1 21 15,-21 0-15,21 0 0,0 0 16,-1 0-16,-20 0 0,21 21 0,0 0 15,-22 1-15,22-1 0,0 0 16,0 21-16,21-21 0,-21 22 0,21-22 16,-21 21-16,21 1 0,0-1 15,0-21-15,0 21 0,0-20 0,0 20 16,0-21-16,0 0 16,0 22-16,21-22 0,0 0 0,0-21 15,0 21-15,-21 0 0,21 0 16,1-21-16,-1 22 0,0-22 0,0 0 15,0 0-15,0 0 0,22 0 16,-22 0-16,0 0 0,21-22 0,-20 22 16,-1-21-16,0 0 0,0 0 0,0 0 15,0 0-15,1-1 0,-1 1 16,0 0-16,-21-21 0,0 21 0,0-22 16,0 22-16,0-21 0,0-1 15,0 1-15,0 0 0,-21-1 0,0 22 16,-1-21-16,-20 0 15,21 20-15,-21 1 0,20 0 0,-20 21 16,21 0-16,-21 0 0,20 0 16,-20 0-16,0 0 0,21 21 0,-22 22 15,22-22-15,0 21 0,0-21 16,0 22-16,-1-1 0,1 0 0,21 1 16,0-1-16,0-21 0,0 21 15,0 1-15,0-22 0,0 21 0,0-21 16,0 1-16,0-1 0,0 21 15,21-42-15,1 21 0,-1 0 0,0 1 16,0-22-16,0 21 0,0-21 16,1 0-16,-1 0 0,21 0 15,-21 0-15,0 0 0</inkml:trace>
  <inkml:trace contextRef="#ctx0" brushRef="#br0" timeOffset="17051.15">11345 7980 0,'-21'0'0,"0"-21"16,0 21-1,0 0 1,42 0 62,0 0-78,0 0 16,0 0-16,0 0 15,1 0-15,-1 0 0,0 0 16,0 0-16,0 0 0,0 0 0,1 0 16,-22-21-16,21 21 0,0 0 15,-42 0 16,0 0-15,-1 0-16,1 21 0,0-21 16,0 0-16,0 21 0,0-21 0,-1 0 15,1 0-15,0 21 0,0-21 0,0 0 16,0 0-16,42 0 62,0 0-62,0 0 0,0 0 16,0 0-16,1 0 0,-1 0 16,0 0-16,0 0 0,0 0 0,0 0 15,1 0 1,-22 21 0</inkml:trace>
  <inkml:trace contextRef="#ctx0" brushRef="#br0" timeOffset="18556.57">2349 7789 0,'0'0'0,"22"-21"16,-1 0-16,0 0 16,-21 0-1,21 0-15,0 21 16,-21-22-16,21 22 0,1 0 15,-22-21-15,21 21 0,0 0 16,0 0-16,0 0 16,0 21-16,1 1 0,-22-1 0,21 21 15,-21-21-15,21 22 16,-21-22-16,0 21 0,0 0 0,0 1 16,0 20-16,-21-20 0,0-1 15,-1 21-15,1-20 0,0-1 0,-21-21 16,21 22-16,-1-22 0,-20 0 15,21 0-15,0 0 0,-22-21 0,22 0 16,0 0-16,-21 0 0,21 0 16,-1 0-16,-20-21 0,21 0 0,0 0 15,0 0-15,21-22 0,-22 22 16,22-21-16,-21-1 0,21 22 16,0-21-16,0 0 0,0-1 15,0 22-15,0 0 0,0 0 0,21 0 16,1-1-16,-1 22 0,0 0 15,0 0-15,21 0 0,-20 0 0,20 22 16,-21-1-16,21 0 0,1 21 16,-22-21-16,21 22 0,-21-22 0,22 21 15,-22 1-15,21-22 0,-21 21 16,22-21-16,-22 0 0,0 22 0,21-22 16,-20-21-16,-1 21 0,21 0 15,-21-21-15,22 0 0,-22 0 0,0 0 16,21 0-16,-21 0 0,1-21 15,20 0-15,-21 0 0,21 0 16,-20-22-16,20 22 0,-21-21 0,0-1 16,22 22-16,-22-21 0,0 0 15,0-1-15,-21 1 0,0 0 0,21-1 16,-21 1-16,0 21 0,0-22 16,0 22-16,0 0 0,0 0 0,0 0 15,0 0-15,-21 21 0,0 0 16,0 0-1,21 21-15,-21 0 0,21 0 16,0 21-16,0-20 0,0-1 0,0 21 16,0 0-16,0 1 0,0-1 15,0-21-15,0 22 0,21-1 16,0-21-16,0 0 0,0 22 0,0-22 16,1-21-16,-1 21 0,0-21 15,0 0-15,0 0 0,0 0 0,1 0 16,-1 0-16,0 0 0,0-21 15,0 0-15,-21-1 0,21 1 0,1 0 16,-22-21-16,0 21 0,21-22 16,-21 1-16,0 21 0,0-22 0,0 1 15,0 0-15,-21-1 0,-1 1 0,1 0 16,0 21-16,0-22 16,-21 22-16,20 0 0,-20 0 0,21 21 15,-21 0-15,20 0 0,-20 0 16,21 0-16,-21 21 0,20 0 0,1 0 15,0 0-15,21 1 0,0-1 16,0 21-16,-21-21 0,21 0 0,0 1 16,0-1-16,0 0 0,0 21 15,0-21-15,21 1 0,-21-1 0,21 0 16,0 0-16,1 0 0,-1-21 16,0 21-16,21 1 0,-21-1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44:22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741 0,'-21'-21'32,"0"21"-17,21-21 1,-22 21 31,22 21-32,0 0-15,0 0 0,0 0 0,0 0 16,0 1-16,0 20 0,0 0 16,0 1-16,0-1 0,0 21 0,0 1 15,0-22-15,0 22 16,0 20-16,-21-20 0,21 21 0,0-1 16,0 1-16,-21 0 0,21-1 15,-21 1-15,21-22 0,0 1 0,0-1 16,0-20-16,0 20 0,0-20 15,0-22-15,0 21 0,0-21 0,0 0 16,0 1-16,0-1 0,0-42 47,0-1-31,0 1-16,0-21 0,0 21 15,0-22-15</inkml:trace>
  <inkml:trace contextRef="#ctx0" brushRef="#br0" timeOffset="498.71">2201 826 0,'-21'0'0,"21"-22"16,21 1 46,0 21-46,1 0-16,20 0 0,0-21 16,1 21-16,-1 0 0,21-21 15,-20 21-15,20 0 0,1-21 0,-22 21 16,22 0-16,-22 0 0,0 0 16,22 0-16,-22 0 0,0 0 0,-20 0 15,20 0-15,-21 0 0,0 0 16,0 0-16,1 0 0,-1 0 0,0 0 31,-42 21 16,0-21-31,-1 0-16,1 21 0,0-21 15,0 21-15,0 0 0</inkml:trace>
  <inkml:trace contextRef="#ctx0" brushRef="#br0" timeOffset="930.85">2349 1503 0,'0'21'16,"0"0"-16,-21-21 16,42 0 15,1 0-31,-1 0 15,0 0-15,21 0 0,-21 0 16,1 0-16,20-21 0,0 21 0,-21 0 16,22-21-16,-22 21 15,21-21-15,-21 21 0,1 0 0,-1-21 16,21 21-16,-21 0 0,0-22 16,1 22-16,-44 0 62,22 22-62,-21-22 16</inkml:trace>
  <inkml:trace contextRef="#ctx0" brushRef="#br0" timeOffset="1626.97">3260 1693 0,'0'0'0,"21"0"0,-21-21 0,0 0 16,0 0-16,0 0 16,0 0-1,0 42 16,0 0-15,0 21-16,0-21 16,0 1-16,0-1 0,-21 21 0,21-21 15,0 0-15,-22 22 0,22-22 16,0 0-16,0 0 0,0 22 0,0-22 16,0 0-16,0 0 0,0 0 15,0 0-15,0 1 16,0-1-16,0-42 78,0-1-62,-21 22-16,21-21 0,0 0 0,0 0 15,0 0-15</inkml:trace>
  <inkml:trace contextRef="#ctx0" brushRef="#br0" timeOffset="2186.65">3471 1249 0,'0'0'0,"0"-21"0,-21 21 16,0 0-1,0 0-15,0 21 16,-1-21-16,22 21 0,-21 0 15,21 0-15,-21 1 0,21-1 16,0 0-16,0 0 16,0 0-16,0 0 15,21-21-15,0 0 16,1 0-16,-1 0 16,0 0-16,0 0 0,0 0 15,0 0-15,1 0 0,-1-21 0,0 21 16,0-21-16,-21 0 0,21 0 15,-21 0-15,0-1 16,0 1-16,0 0 0,-21 0 16,21 0-16,-21 21 0,0 0 15,0-21-15,-1 21 0,1 0 0,0 0 16,0 0-16,0 0 0,0 0 16,-1 0-16,1 0 0,0 0 0,0 21 15,0 0-15,21 0 16,0 0-16,0 0 15,0 1-15,0-1 0,0 0 16,0 0-16,21 0 0,-21 0 16,21 1-16</inkml:trace>
  <inkml:trace contextRef="#ctx0" brushRef="#br0" timeOffset="2962.84">3789 1715 0,'-21'0'32,"-1"0"-17,22 21-15,0 0 16,0 0-16,-21 0 0,21 0 16,0 1-16,0-1 0,-21 0 15,21 0-15,0 0 0,0 0 16,-21 1-16,21-1 0,0 0 0,0 0 15,0 0-15,0 0 0,0 1 16,-21-1-16,21 0 0,0 0 16,-21 0-1,21 0-15,0-42 47,0 0-47,0 0 0,0 0 16,0 0-16,0-22 15,0 22-15,21 0 0,0-21 0,0 20 16,-21-20-16,21 21 0,0-21 16,22-1-16,-22 22 0,21-21 15,-21-1-15,22 22 0,-22 0 0,21 0 16,1 0-16,-22 0 0,0-1 16,21 22-16,-21 0 0,1 0 0,-1 0 15,0 22-15,0-1 16,0 0-16,-21 21 0,0-21 15,0 1-15,0 20 0,0-21 16,0 0-16,0 22 0,0-22 0,0 0 16,0 21-16,0-21 0,0 1 15,0-1-15,-21 0 0,21 21 16,-21-42-16,21 21 0,-21 1 0,21-1 16,0 0-16,0 0 0,0 0 15,0 0-15,-21-21 0,21 22 16,-22-22 15,22-22 0,0 1-31</inkml:trace>
  <inkml:trace contextRef="#ctx0" brushRef="#br0" timeOffset="4675.3">4551 2180 0,'0'21'31,"21"-42"16,-21 0-47,21 0 16,0 0-16,-21 0 15,21-1-15,1 1 0,-1-21 0,21 21 16,-21-22-16,22 1 0,-22 0 15,21-1-15,0 1 0,1 0 0,-1-1 16,0 1-16,1 0 0,-1 21 0,0-1 16,1 1-16,-22 0 0,0 21 15,21 0-15,-20 0 0,-1 0 0,0 0 16,0 21-16,0 0 0,0 1 16,-21-1-16,0 21 0,22-21 15,-22 0-15,0 22 0,21-22 16,-21 0-16,0 0 0,0 0 0,0 1 15,0-1-15,0 0 0,0 0 16,0-42 31,0 0-47,0 0 0,0-1 16,0 1-16,0 0 0,0 0 0,0 0 15,-21-22-15,-1 22 0,1 0 16,21 0-16,-21 0 0,0 21 0,0-21 15,0 21-15,-1 0 16,1 0-16,0 0 0,-21 0 16,21 0-16,-1 0 0,1 0 0,-21 21 15,21 0-15,-22 0 0,1 21 16,21-20-16,0-1 0,-22 21 0,22 0 16,0-20-16,0 20 0,0 0 15,0-21-15,21 22 0,0-22 0,0 21 16,0-21-16,0 1 0,0-1 15,0 0-15,0 0 0,0 0 0,21 0 16,0-21-16,0 22 0,0-22 16,0 21-16,1-21 15,-1 0-15,0 0 0,0 0 0,0 0 16,0 0-16,1 0 0,-1-21 0,0-1 16,0 22-16,0-21 0,0 0 15,1 0-15,-1 0 0,0-22 0,0 22 16,-21-21-16,21 0 0,0 20 15,1-20-15,-22 0 0,0-1 0,21 22 16,0 0-16,-21-21 0,0 21 0,0-1 16,0 1-16,0 0 15,0 42 17,0 0-32,0 1 15,0-1-15,-21 0 0,21 0 16,0 21-16,-21-20 0,21 20 0,0-21 15,0 21-15,0-20 0,0-1 0,0 21 16,0-21-16,0 0 0,0 1 16,0-1-16,0 0 0,0 0 0,21 0 15,0-21-15,-21 21 0,21-21 16,0 0-16,0 0 0,1 0 16,-1 0-16,0 0 0,0 0 0,0 0 15,0 0-15,1 0 0,-1 0 16,0-21-16,0 0 0,21 21 15,-20-21-15,-1 0 0,21-22 0,-21 22 16,22-21-16,-22 21 0,21-22 16,-21 1-16,0-21 0,22 20 0,-22 1 15,0-22-15,0 22 0,0 0 16,1-1-16,-1-20 0,0 42 0,-21-22 16,21 1-16,-21 0 0,21 21 0,-21-22 15,0 1-15,0 21 0,0 0 16,0-1-16,0-20 0,0 21 15,0 0-15,0 0 16,-21 21-16,0 0 16,21 21-1,-21-21-15,21 21 0,-21 0 0,21 0 16,-22 0-16,22 1 0,0-1 16,0 0-16,-21 0 0,21 21 0,-21-20 15,21 20-15,0-21 0,0 21 0,0 1 16,-21-1-16,21 0 0,0 1 15,-21-1-15,21 0 0,0 1 0,-21-1 16,21-21-16,0 22 0,0-1 16,0 0-16,-22-21 0,22 22 0,0-22 15,-21 21-15,21-21 0,0 1 0,0-1 16,0 0-16,0 0 0,0 0 16,0 0-16,0 1 15,21-22-15,1 0 0,-1 0 0,0 0 16,0 0-16,0 0 0,0 0 15,1 0-15,-1-22 0,21 22 0,-21-21 16,22 21-16,-22-21 0,0 0 0,21 21 16,-21-21-16,1 0 0,-1-1 15,21 22-15,-21-21 0,-21 0 0,21 0 16,1 21-16,-22-21 0,0 0 16,0-1-1,21 22 32</inkml:trace>
  <inkml:trace contextRef="#ctx0" brushRef="#br0" timeOffset="18279.16">2540 2879 0,'0'0'0,"-21"0"0,0 0 16,-1 0-16,1 0 16,0 0-16,0 0 15,0 0 1,0 0-1,-1 0-15,1 0 16,42 0 62,1 0-78,-1 0 16,21 0-16,0 0 0,1 0 0,-1 0 15,0 0-15,22 0 0,-1 0 16,22 0-16,-21 0 0,20 0 0,1 0 16,0 0-16,20 0 0,1 0 15,0 0-15,21 0 0,-21 0 0,0 0 16,0 0-16,-1 0 0,1 0 16,21 0-16,-21 0 0,21 0 0,0 0 15,-21 0-15,21 0 0,-21 0 0,0 0 16,-1 0-16,-20 0 0,0 0 15,-1 0-15,-20 0 0,-1 0 16,1 0-16,-1 0 0,-20 0 0,20 0 16,-20 0-16,-22 0 0,21 0 15,-21 0-15,0 0 0,1 0 0,-1 0 16,0 0-16,-42 0 31,0 0-31,-1 0 16,-20 0-16,0 0 0,21 0 15,-43 0-15</inkml:trace>
  <inkml:trace contextRef="#ctx0" brushRef="#br0" timeOffset="18903.81">2413 3006 0,'-21'0'16,"-22"0"0,22 0-16,0 0 0,0 0 0,21-21 15,-21 21 1,42 0 15,0 0-31,0 0 0,0 0 16,22 0-16,20 0 0,-20 0 15,20 0-15,1 0 0,-1 0 0,1 0 16,-1 21-16,1-21 16,20 0-16,1 0 0,0 21 0,-1-21 15,22 0-15,21 0 0,-21 0 16,21 0-16,-21 0 0,21 0 0,21 0 16,-21 0-16,21 0 0,-21 0 0,21 0 15,-21 0-15,0 0 0,0-21 16,-21 21-16,0 0 0,-21 0 0,20-21 15,-20 21-15,0 0 0,-1-22 16,-20 22-16,21-21 0,-22 21 16,1 0-16,-22-21 0,0 21 0,22 0 0,-43 0 15,21-21-15,1 21 16,-22 0-16,0 0 0,0 0 0,0 0 16</inkml:trace>
  <inkml:trace contextRef="#ctx0" brushRef="#br0" timeOffset="52290.95">6964 4424 0,'0'0'0,"-21"0"0,-1 0 15,1 0-15,0 0 0,0 21 0,0-21 16,0 21-16,-1-21 0,22 21 15,0 1-15,0-1 16,0 0-16,22-21 16,-1 0-16,0 0 0,21 0 0,-21 0 15,22 0-15,-1 0 0,0 0 16,1 0-16,-1-21 0,0 0 0,1-1 16,20 1-16,-20-21 0,-1 21 15,21-22-15,-20 22 0,-1-21 16,0 21-16,1-22 0,-1 1 0,-21 21 15,0-21-15,1-1 0,-22 1 16,0 21-16,0-22 0,0 22 0,-22-21 16,1 21-16,0-22 0,0 22 15,0 0-15,0 0 0,-1 0 0,1 21 16,0 0-16,0-21 0,0 21 16,0 0-16,-1 0 0,1 21 0,0 0 15,0 0-15,0 0 0,21 0 16,-21 43-16,-1-22 0,1 22 0,21-1 15,-21 22-15,21-22 0,-21 22 16,21 0-16,0-1 0,0 1 16,0 21-16,0 0 0,0-22 0,0 22 15,0 0-15,0 0 0,0-21 16,0 20-16,0-20 0,0 21 0,0-21 16,0-1-16,0 1 0,0-22 0,0 22 15,0-21-15,0-1 0,0-21 16,0 22-16,0-1 0,0-20 0,21-1 15,-21 0-15,0 1 0,0-1 0,0-21 16,21 0-16,0 1 0,1-22 16,-1 0-16,0 0 0,0 0 15,0-22-15,0 1 16,1 0-16,-1-21 0,0 21 16,0-22-16,0 1 0,22 0 0,-22-1 15,0-20-15,0 20 0,0-20 0,0 21 16,-21-22-16,0 1 0,0-22 15,0 21-15,0-20 0,0 20 0,-21 1 16,-21-22-16,21 22 0,-22-1 16,1 1-16,0 20 0,-1 1 15,1 0-15,0-1 0,21 22 0,-22 0 16,22 21-16,-21 0 0,21 0 0,-1 0 16,1 0-16,0 0 0,0 0 15,63 0 16,-21 0-31,1 0 0,-1 0 16,21-21-16,0 0 0,1-1 0,-1 1 16,0 0-16,22-21 0,-22 21 0,22-1 15,-22-20-15,22 21 0,-22-21 16,0 20-16,1 1 0,-1 0 0,0 0 16,-21 0-16,1 0 0,-1-1 15,-21 1-15,0 0 16,0 42 15,0 0-31,0 1 0,-21-1 0,21 0 16,-22 0-16,22 0 0,0 22 15,0-22-15,0 0 0,0 0 0,0 0 16,0 22-16,0-22 0,0 0 16,0 0-16,0 0 15,22-42 16,-22 0-31,0 0 0,0 0 16</inkml:trace>
  <inkml:trace contextRef="#ctx0" brushRef="#br0" timeOffset="52670.74">8022 4276 0,'-21'0'16,"0"21"-16,21 0 16,0 0-16,0 0 0,0 1 15,21-22 1,0 0-16,0 0 16,0 0-16,1 0 0,-1 0 0,0 0 15,0-22-15,0 1 0,-21 0 16,21 0-1,-21 0-15,0 0 0,0-1 16,0 1-16,-21 21 0,21-21 16,-21 21-16,0 0 0,0 0 15,0 0-15,-1 0 0,1 0 16,0 21 0,21 0-16,0 1 0,0-1 15,0 0-15,0 0 16,0 0-16,0 0 0,0 1 15,0-1-15,21-21 0,0 21 16,1 0-16</inkml:trace>
  <inkml:trace contextRef="#ctx0" brushRef="#br0" timeOffset="53190.97">8340 4551 0,'0'0'0,"0"21"15,0 0 1,-22 0-16,22 1 16,0-1-16,-21 0 15,21 0-15,0 0 0,0 0 0,0 1 16,0-1-16,0 0 0,0 21 0,0-21 16,0 1-16,0-1 0,0 0 15,0 0-15,0 0 0,0 0 0,0 1 16,0-1-16,-21-21 31,0 0-15,21-21-16,0-1 0,0 1 15,0 0-15,0 0 0,0 0 0,0 0 16,0-22-16,0 1 0,0 21 16,21-22-16,0 22 0,0-21 0,1 21 15,-1 0-15,0-22 0,0 22 16,0 21-16,0-21 0,22 21 15,-22-21-15,0 21 0,0 0 0,0 0 16,1 21-16,-1 0 0,0 0 16,0 0-16,-21 1 0,0-1 0,0 21 15,0-21-15,0 22 0,0-1 0,0-21 16,0 0-16,0 22 0,0-22 16,0 0-16,0 0 0,0 0 0,0 0 15,0 1-15,0-1 31,0-42 1,0-1-32</inkml:trace>
  <inkml:trace contextRef="#ctx0" brushRef="#br0" timeOffset="54063.49">9271 4699 0,'0'-21'0,"0"-21"15,0 20-15,0 1 0,0 0 16,-21 0 0,0 21-16,-1-21 0,1 21 15,0 0-15,0 0 0,0 0 0,0 0 16,-1 21-16,1-21 0,0 21 15,0 0-15,0 0 0,0 1 0,-1-1 16,22 0-16,-21 21 0,21-21 16,-21 22-16,21-1 0,-21-21 0,21 22 15,0-22-15,0 0 0,0 0 0,0 0 16,0 0-16,0 1 16,21-1-16,0-21 0,0 0 0,1 0 15,-1 0-15,0 0 0,0-21 16,0 21-16,0-22 0,1 1 15,-1 0-15,0 0 0,0 0 0,0 0 16,0-22-16,1 22 0,-22 0 16,0-21-16,21 20 0,-21-20 0,0 21 15,0 0-15,0-22 0,21 22 0,-21 0 16,0 0-16,0 0 16,0 42 15,0 0-31,0 0 0,0 0 15,0 22-15,-21-22 0,21 0 16,0 0-16,0 22 0,0-22 16,0 0-16,0 21 0,0-21 0,0 1 15,0-1-15,0 0 0,21-21 0,0 21 16,-21 0-16,21-21 16,0 0-16,1 0 0,-1 0 0,0 0 15,0-21-15,0 21 0,22-21 16,-22 0-16,0 0 0,21-1 15,-21 1-15,1-21 0,20 21 0,-21 0 16,0-22-16,22 22 0,-22-21 16,0-1-16,0 1 0,0 0 15,-21-1-15,21 1 0,1-21 0,-22 20 16,21 1-16,-21 0 0,0-1 16,0 22-16,0-21 0,0 21 0,0-1 15,0 1-15,-21 42 31,-1 22-31,1-22 0,0 21 16,21 1-16,-21-1 0,0 0 16,0 1-16,21 20 0,-22-21 0,1 1 15,21 20-15,-21-20 0,21-1 16,0 0-16,0 1 0,0-22 0,0 21 16,0-21-16,0 22 0,0-22 15,21 0-15,0 0 0,1-21 16,-1 21-16,0 0 0,0-21 0,0 0 15,22 0-15,-22 0 0,21 0 0,-21-21 16,0 0-16,22 21 0,-22-21 16,21 0-16,-21-22 0</inkml:trace>
  <inkml:trace contextRef="#ctx0" brushRef="#br0" timeOffset="54835.56">11599 4255 0,'0'0'0,"-21"-22"0,0 1 15,0 21-15,21-21 0,-21 0 16,-1 0-16,1 21 0,21-21 16,0-1-16,0 1 0,0 0 15,0 0-15,0 0 16,0 0-16,21 21 0,1 0 16,-1 0-16,0 0 15,0 0-15,0 0 0,0 0 0,1 42 16,20-21-16,-21 21 0,0 1 15,0-1-15,22 0 0,-22 22 0,0-22 16,0 22-16,0-1 0,-21-20 0,0 20 16,22-21-16,-22 22 0,0-1 15,0-20-15,0 20 0,0-20 0,0-1 16,0-21-16,0 21 0,-22-20 16,22-1-16,0 0 0,0-42 31,0 0-16,0-1-15,0-20 0,0 21 0,22-21 16,-1-1-16,0 1 0,-21-22 16,21 22-16,0-21 0,22 20 0,-22-20 15,0-1-15,0 1 0,0-1 0,22 1 16,-22-1-16,0 22 0,0 0 16,0-1-16,0 1 0,1 21 0,-1 0 15,-21-1-15,21 22 16,-21-21-16,21 21 0,-21 21 31,0 1-31,0-1 0,21-21 16,-21 21-16,0 0 0,0 0 15,0 0-15,0 1 0,0-1 16</inkml:trace>
  <inkml:trace contextRef="#ctx0" brushRef="#br0" timeOffset="56514.28">12636 4784 0,'22'0'16,"-1"-21"-16,0-1 0,-21 1 15,21 0-15,0 0 0,-21 0 16,0 0-16,0-1 0,0-20 15,0 21-15,0 0 0,0-22 0,0 22 16,0-21-16,0 21 0,-21 0 16,21-1-16,-21 1 0,0 21 15,0 0-15,-1 0 0,1 0 16,0 21-16,0 1 0,0 20 0,0-21 16,-22 21-16,22 1 0,0-1 0,0 0 15,0 1-15,-1-1 0,1 0 16,21 22-16,-21-22 0,21 1 15,0-22-15,0 21 0,0-21 0,0 22 16,0-22-16,0 0 0,21-21 16,0 21-16,1-21 0,-1 0 0,0 0 15,0 0-15,0 0 0,0-21 16,1 0-16,-1 0 0,0 21 0,0-22 16,21-20-16,-20 21 0,-1 0 0,-21-22 15,21 22-15,0-21 0,0 0 16,-21 20-16,0-20 0,21 0 0,-21 21 15,22-22-15,-22 22 0,0 0 16,21 0-16,-21 0 0,0-1 0,0 44 47,0-1-47,0 0 16,0 0-16,0 0 0,0 0 15,0 22-15,0-22 0,0 0 0,0 21 16,0-20-16,0 20 0,0-21 15,0 0-15,21 0 0,0 1 0,-21-1 16,21 0-16,0-21 0,1 21 16,-1-21-16,0 0 0,0 0 15,0 0-15,0 0 0,22-21 0,-22 21 16,0-21-16,21 0 0,-20-1 16,-1 1-16,21 0 0,-21 0 15,0-21-15,1 20 0,-1-20 0,0 21 16,0-21-16,0 20 0,-21 1 15,0 0-15,0 0 0,0 0 0,0 0 16,-21 21-16,0 0 0,0 0 16,0 0-16,-1 0 0,1 0 15,0 0-15,0 0 0,21 21 16,0 0-16,0 0 16,0 0-16,21 0 0,0 1 15,0-1-15,-21 0 0,22 0 16,-1-21-16,-21 21 0,21 0 15,-21 1-15,0-1 0,21 0 16,-21 0-16,0 0 0,0 0 0,21 1 16,-21-1-16,21 0 0,-21 0 15,22 0-15,-1 0 0,0 1 16,0-22-16,0 0 0,0 0 16,1 0-16,-1 0 15,0 0-15,21 0 0,-21 0 0,1 0 16,-1 0-16,21-22 0,-21 1 15,22 0-15,-22 0 0,0 0 0,21 0 16,-21-1-16,22-20 0,-22 21 16,0-21-16,0 20 0,0-20 0,1 21 15,-1-21-15,-21 20 0,0-20 16,0 21-16,0-21 0,0 20 0,0 1 16,0 0-16,0 0 15,-21 21-15,-22 0 0,22 0 16,0 0-16,0 0 0,0 21 15,-22 0-15,22 0 0,-21 1 0,21-1 16,-1 0-16,1 21 0,-21-21 16,21 22-16,21-22 0,-21 21 0,21-21 15,-22 22-15,22-22 0,0 21 0,0-21 16,0 1-16,0-1 0,0 0 16,0 0-16,0 0 0,22-21 0,-1 0 15,0 0-15,0 0 16,0 0-16,0 0 0,1 0 15,-1 0-15,0-21 0,0 0 0,0 0 16,0 0-16,1-1 0,-1 1 0,0 0 16,0 0-16,0 0 0,0-22 15,1 22-15,-22 0 0,0-21 0,0 21 16,21-1-16,-21 1 0,0 0 16,0 0-16,0 0 0,0 0 15,0 42 16,0 0-31,0 0 0,-21 0 16,21 0-16,0 1 0,0 20 0,-22-21 16,22 21-16,0-20 0,-21 20 15,21-21-15,0 0 0,0 0 0,0 22 16,0-22-16,0 0 16,21 0-16,1-21 0,-1 0 0,0 0 15,0 0-15,21 0 0,-20 0 0,-1 0 16,21 0-16,-21-21 0,22 21 15,-22-21-15,21 0 0,-21 0 0,0-1 16,22 1-16,-22 0 0,0 0 0,0 0 16,0 0-16,-21-22 0,22 22 15,-22 0-15,21 0 0,-21 0 16,0-1-16,-21 44 47,-1-1-47,22 0 0,-21 0 0,21 21 15,0-20-15,-21-1 0,0 21 16,21-21-16,-21 0 0,21 22 0,0-22 16,0 0-16,0 0 15,0 0-15,21-21 16,0 0 0,0 0-16,0 0 15,-21-21-15,22 0 0,-1 21 0,-21-42 16,21 21-16,0-1 0</inkml:trace>
  <inkml:trace contextRef="#ctx0" brushRef="#br0" timeOffset="56886.61">14584 4360 0,'0'0'0,"-21"22"0,21-1 0,0 0 16,0 0-16,0 0 0,0 0 16,21-21-16,0 0 15,0 0-15,0 0 0,0 0 16,1-21-16,-1 21 0,0-21 16,0 0-16,0 21 0,-21-21 15,0 0-15,0-1 0,0 1 0,0 0 16,0 0-16,0 0 0,0-22 0,0 22 15,-21 0-15,0 21 16,0 0-16,0 0 16,-1 0-16,1 0 0,0 0 15,0 21-15,0 0 0,21 1 16,-21-1-16,21 0 0,0 0 16,0 0-16,0 0 0,21-21 15,0 0 1,0 0-16</inkml:trace>
  <inkml:trace contextRef="#ctx0" brushRef="#br0" timeOffset="57502.22">15367 3852 0,'0'0'0,"0"-21"16,-21 21-16,0 0 0,-1 0 15,1 0-15,0 0 16,21 21-16,-21 1 0,0-1 0,0 21 16,-1 0-16,22 1 0,-21 20 15,0-20-15,21 20 0,-21 1 0,0-22 16,0 21-16,21-20 0,-22 20 0,1-20 16,21-1-16,-21 0 0,0 1 15,21-1-15,0 0 0,0 1 0,-21-22 16,21 21-16,0-21 0,-21 0 0,21 1 15,0-1 1,-22-21 0,22-21-16,0-1 15,0 1-15,0 0 0,0 0 16,0 0-16,0 0 0,0-1 0,22 1 16,-1-21-16,0 21 0,-21 0 15,21-1-15,0 1 0,22 0 0,-22 0 16,0 0-16,21 0 0,1-1 0,-22 22 15,21 0-15,0 0 0,1 0 16,-22 0-16,21 0 0,-21 0 0,22 22 16,-22-22-16,0 21 0,0 0 15,0 0-15,-21 0 0,0 0 0,0 1 16,0-1-16,0 21 0,0-21 16,0 0-16,0 1 0,-21 20 15,0-21-15,0 0 0,0 0 0,-22 1 16,22-1-16,-21 0 0,21 0 0,-22 0 15,1 0-15,21-21 0,-21 22 16,-1-22-16,22 0 0,-21 21 0,21-21 16,-1 0-16,1 0 0,0 0 0,0 0 15,21-21 1,21-1 0,0 1-16,0 0 0,1 0 15,-1 0-15</inkml:trace>
  <inkml:trace contextRef="#ctx0" brushRef="#br0" timeOffset="57882.26">15938 3810 0,'0'0'16,"0"-21"-1,-21 42 1,0 21-16,21-20 16,-21 20-16,21 0 0,0 1 15,0 20-15,-21 1 0,21-1 0,-21 1 16,21-1-16,-22-21 0,22 22 0,-21-1 16,0-20-16,21-1 0,-21 0 15,21 1-15,-21-1 0,0 0 0,21-20 16,-22 20-16,22-21 0,0 0 0,0 0 15,-21 1-15,21-1 0,0 0 16,0-42 31,0 0-31,21 21-16,-21-22 0,0 1 15,22 0-15,-22 0 0,21 0 0,0 0 16</inkml:trace>
  <inkml:trace contextRef="#ctx0" brushRef="#br0" timeOffset="58318.67">15833 4699 0,'0'0'0,"21"0"16,0 0 0,0 0-16,0 0 0,0 0 15,1 0-15,-1 0 0,0 0 16,0 0-16,0 0 0,0-21 0,1 21 15,-1-21-15,0 21 0,0-21 0,0 21 16,0-22-16,1 22 0,-22-21 16,21 21-16,-21-21 0,0 0 0,0-21 15,0 20 1,-21 22-16,-1 0 0,1-21 16,0 21-16,0 0 0,0 0 15,0 0-15,-1 21 16,1-21-16,0 22 0,0-1 15,0 0-15,0 0 0,21 0 0,-22 0 16,1 1-16,0-1 0,21 0 16,0 21-16,0-21 0,-21 1 0,21-1 15,0 21-15,0-21 0,0 0 16,0 1-16,0-1 0,0 0 16,0 0-16,21 0 0,0-21 15,0 0-15,1 0 16,-1 0-16,0 0 0,0 0 0,0 0 15,0 0-15,1 0 0,-1 0 0,0 0 16,0-21-16,-21 0 0,21 21 16,0-21-16,1 0 0,-1-1 15</inkml:trace>
  <inkml:trace contextRef="#ctx0" brushRef="#br0" timeOffset="59230.73">17568 4487 0,'0'0'0,"-21"0"0,0 0 15,0 0 1,0 0-16,-1 0 15,1 0-15,0 0 16,0 0-16,0 0 0,0 0 16,-1 0-16,1 0 0,0 0 15,0 0-15,0 0 0,0 0 16,-1 0-16,1 0 0,0 0 0,21 22 31,21-22-15,22 0-16,-22 0 15,21 0-15,0 0 0,22 0 16,-22 0-16,22 0 0,-22 0 0,22 0 16,-1 0-16,1 0 0,-1 0 15,-21 0-15,22 0 0,-1 0 0,1 0 16,-1 0-16,1 0 0,-1 0 0,1 0 16,-1 0-16,-20 0 0,20 0 15,-42 0-15,22 0 0,-1 0 0,-21 0 16,0 0-16,1 0 15,-22-22 1,-22 1 15,1 21-31,0 0 0,0 0 16,0 0-16,-22 0 0,22 0 16,0 0-16</inkml:trace>
  <inkml:trace contextRef="#ctx0" brushRef="#br0" timeOffset="59634.98">17272 4551 0,'0'21'0,"0"-42"0,-21 42 15,42-21 17,21 0-32,-21 0 0,1 0 15,20 0-15,0 0 0,22 0 16,-22 0-16,0 0 0,22 0 0,-22 0 16,22 0-16,-22 0 0,22 0 0,-22 0 15,21 0-15,-20 0 16,20 0-16,-20 0 0,-1 0 0,0 0 15,1 0-15,-1 0 0,-21 0 16,21 0-16,-20 0 0,-1 0 0,0 0 16,0 0-16,-21-21 31,0 0-15,0 0-1,-21 21-15,21-22 16</inkml:trace>
  <inkml:trace contextRef="#ctx0" brushRef="#br0" timeOffset="60158.7">18267 4149 0,'0'0'0,"0"21"32,0 0-32,0 0 15,0 0-15,21 1 0,0-1 16,0 0-16,22-21 16,-22 21-16,21 0 0,-21-21 15,22 0-15,-1 0 0,0 0 0,-21 0 16,22 21-16,-1-21 0,-21 0 0,22 0 15,-22 0-15,0 0 0,21 0 16,-21 0-16,1 0 0,-1 0 0,0 0 16,-42 22 31,0-22-47,-1 21 15,1-21-15,0 21 0,-21 0 0,21 0 0,-22 22 16,22-22-16,-21 21 15,-1-21-15,1 22 0,0-1 0,-1 0 16,1-21-16,0 22 0,21-1 16,-22-21-16,22 22 0,0-22 0,0 0 15,0 0-15,21 0 0,0 0 16,0-42 46,0 0-62,21 21 0,0-21 0</inkml:trace>
  <inkml:trace contextRef="#ctx0" brushRef="#br0" timeOffset="61118.94">19706 4255 0,'0'0'0,"-21"0"31,0 0-31,21-22 0,0 1 16,0 0-1,0 0-15,0 0 16,0 0-16,0-1 16,0 1-1,21 21-15,0 0 0,0-21 0,0 21 16,1 0-1,-1 21-15,0 0 16,-21 1-16,21-1 0,-21 0 16,0 0-16,21 21 0,-21-20 0,0 20 15,21 0-15,-21 1 0,0-22 16,0 21-16,0 0 0,0-20 16,0 20-16,0-21 0,0 21 0,0-20 15,-21-1-15,0 0 0,21 0 16,-21-21-16,21 21 0,0 0 0,-21-21 15,0 0-15,-1 0 16,22-21 0,0 0-16,0 0 15,0 0-15,0 0 16,22-22-16,-1 22 0,0-21 0,-21 21 16,21-22-16,0 1 0,0 0 0,1-1 15,-1 1-15,0 0 16,0-1-16,0 1 0,0 21 0,1 0 15,-1-1-15,0 1 0,0 0 16,-21 0-16,21 21 16,0 0-16,-21 21 31,0 0-31,0 0 16,22-21-16,-22 22 0</inkml:trace>
  <inkml:trace contextRef="#ctx0" brushRef="#br0" timeOffset="61930.48">20172 4466 0,'0'0'0,"0"21"15,0 1-15,21-22 31,0 0-31,0 0 16,0-22-16,1 22 0,-1 0 0,0-21 16,0 21-16,0-21 15,0 21-15,1-21 0,-1 0 0,0 21 16,0-21-16,0 21 0,0-22 16,-21 1-16,0 0 0,22 0 0,-1 0 15,-21 0-15,0-1 16,0 1-16,0 0 15,-21 21 1,-1 0 0,1 0-16,0 0 0,0 0 15,0 0 1,0 21-16,-1-21 16,22 21-1,-21-21-15,0 0 16,21 22-16,-21-22 31,0 21-15,0 0-1,-1-21 1,22 21 0,-21 0-1,0-21 16,21 21-31,0 1 32,0-1-1,-21 0-31,21 0 16,-21 0-16,21 0 0,0 1 15,-21-1-15,21 0 16,0 0-16,0 0 0,0 0 0,0 1 15,0-1-15,0 0 16,0 0-16,21-21 16,0 21-16,0-21 0,0 0 15,0 0-15,1 0 0,-1 0 16,0 0-16,0 0 0,21 0 0,-20 0 16,20 0-16,-21 0 0,0-21 15,22 21-15,-22 0 0,0 0 0,-21-21 16,21 21-16,0 0 0,-21-21 0,21 21 15,-21-21-15,0-1 16,0 1-16,0 0 16</inkml:trace>
  <inkml:trace contextRef="#ctx0" brushRef="#br0" timeOffset="62219.31">20934 4255 0,'0'21'31,"0"0"-15,0 0-16,0 0 0,0 0 0,0 22 16,-21-22-16,21 0 0,-22 21 15,22-20-15,0-1 0,0 0 0,-21 0 16,21 0-16,0 0 0,-21 1 0,21-1 15,0 0-15,0 0 16,21-21 31,-21-21-47,21 21 0</inkml:trace>
  <inkml:trace contextRef="#ctx0" brushRef="#br0" timeOffset="62611.09">20997 3916 0,'0'0'0,"-21"0"0,0 42 16,21-21-1,0 1-15,0-1 16,21-21-1,0 0-15,0 0 16,1 0-16,-1 0 16,-21-21-16,21-1 0,0 1 15,-21 0-15,0 0 16,0 0-16,0 0 16,-21-1-16,0 22 15,0 0-15,-1 0 16,1 0-16,0 0 0,0 0 15,0 0-15,0 0 0,-1 22 16,22-1-16,0 0 0,-21 0 0,21 0 16,0 0-16,-21 22 0,21-22 15,0 0-15,0 21 0,0-20 0,0-1 16,0 0-16,21 21 0,0-21 16,1-21-16,-1 22 0</inkml:trace>
  <inkml:trace contextRef="#ctx0" brushRef="#br0" timeOffset="63182.77">21294 4318 0,'-22'0'15,"1"0"1,0 21-16,21 0 15,0 1-15,-21-1 0,21 0 0,-21 0 16,21 0-16,0 0 0,0 1 0,0-1 16,0 0-16,-21 0 0,21 0 15,0 0-15,0 1 0,-22-1 0,22 0 16,0 0-16,0 0 16,0 0-16,0 1 0,-21-22 15,21-22 32,0 1-47,0 0 0,0 0 16,0 0-16,0 0 0,0-1 15,0-20-15,21 21 0,1-21 0,-22 20 16,21-20-16,0 21 0,21-21 16,-21 20-16,1-20 0,20 21 0,0 0 15,-21 0-15,22 21 0,-1 0 16,-21 0-16,22 0 0,-22 0 15,0 0-15,0 0 0,0 21 0,0 21 16,-21-21-16,22 0 0,-22 22 16,0-22-16,0 21 0,0 1 0,0-22 15,0 21-15,0-21 0,0 22 0,0-22 16,0 0-16,-22 0 0,22 0 16,-21 0-16,21 1 0,0-1 0,0 0 15,0 0 1,0-42 15,0 0-15,0 0-16</inkml:trace>
  <inkml:trace contextRef="#ctx0" brushRef="#br0" timeOffset="63463.61">22013 4318 0,'0'21'16,"0"0"-16,0 1 15,0-1-15,-21 21 16,0-21-16,21 0 0,0 1 0,-21-1 16,0 0-16,21 0 0,-22 0 0,22 0 15,0 1-15,-21-1 0,21 0 16,-21 0-16,21 0 0,0 0 15,0-42 32,21 21-47,-21-21 16</inkml:trace>
  <inkml:trace contextRef="#ctx0" brushRef="#br0" timeOffset="63838.4">21971 3979 0,'0'22'0,"0"-44"0,0 65 15,21-22 1,0-21-1,0 0-15,1 0 16,-1 0-16,-21-21 0,21 21 16,-21-21-16,21 21 0,-21-22 0,0 1 15,0 0-15,0 0 16,0 0-16,0 0 0,0-1 16,-21 1-1,0 21 1,0 0-16,-1 0 0,22 21 15,-21 1-15,21-1 16,-21 0-16,21 0 0,0 0 0,0 0 16,0 1-16,0-1 15,0 0-15,21 0 16</inkml:trace>
  <inkml:trace contextRef="#ctx0" brushRef="#br0" timeOffset="64427.51">22267 4255 0,'21'0'47,"1"0"-47,-1 0 16,0 0-16,0 0 0,0 0 16,0 0-16,1 0 15,-1 0 1</inkml:trace>
  <inkml:trace contextRef="#ctx0" brushRef="#br0" timeOffset="65466.34">22204 4276 0,'0'0'0,"0"21"32,21-21-17,0 0 1,21 0-16,-20 0 0,-1 0 16,21 0-16,-21 0 0,22 0 15,-1-21-15,0 21 0,1 0 0,-22-21 16,21 21-16,-21 0 0,0-22 0,1 22 15,-1 0-15,0 0 16,-21-21-16,0 0 16,-21 21-16,21-21 15,-21 21-15,21-21 0,-22 0 16</inkml:trace>
  <inkml:trace contextRef="#ctx0" brushRef="#br0" timeOffset="65814.66">22669 3662 0,'0'0'0,"0"-21"16,-21 21 15,0 21-31,0 0 15,21 0-15,-21 0 0,0 1 16,21 20-16,-22 0 0,1 1 0,21 20 16,-21 1-16,0-1 0,0 1 15,21-1-15,-21 1 0,-1-1 0,1-21 16,21 22-16,0-22 0,0 1 16,-21-1-16,21 0 0,0 1 0,0-22 15,0 0-15,0 0 0,0 0 16,0 0-16,0 1 0,21-1 0,0-21 15,1 0-15,-1 0 0,0 0 16,0 0-16,0-21 16,0-1-16,22 1 0</inkml:trace>
  <inkml:trace contextRef="#ctx0" brushRef="#br0" timeOffset="66382.85">23220 4339 0,'21'-21'16,"-42"42"-16,63-63 0,-21 21 0,-21 0 16,0-1-16,0 1 0,0 0 15,0 0-15,0 0 0,-21 21 16,0 0 0,0 0-16,0 0 0,-1 0 15,1 0-15,0 21 0,0 0 0,0 0 16,0 0-16,-1 1 0,1-1 15,0 21-15,0 0 0,0-20 0,21 20 16,-21-21-16,21 21 0,-22-20 16,22 20-16,0-21 0,0 0 0,0 0 15,0 1-15,0-1 0,0 0 0,22-21 16,-1 21-16,0-21 16,0 0-16,0 0 0,0 0 15,1-21-15,-1 21 0,-21-21 16,21 21-16,0-21 0,0-1 15,-21 1-15,21 0 0,1 0 0,-22 0 16,21 0-16,0-1 0,-21-20 16,0 21-16,0-21 0,21 20 0,-21 1 15,0 0-15,0 0 0,0 0 16,0 0-16,0 42 16,0 0-1,0 0-15,0 0 0,-21 0 0,21 22 16,0-22-16,0 0 0,0 21 15,0-20-15,0-1 0,0 0 0,0 0 16,0 0-16,0 0 0,0 1 16,0-1-16,21-21 15,0 0-15,0 0 0,1 0 16,-1 0-16,0 0 16,0 0-16,0-21 15,0-1-15,1 1 0,-22 0 0,42 0 16</inkml:trace>
  <inkml:trace contextRef="#ctx0" brushRef="#br0" timeOffset="66918.74">23791 3620 0,'0'0'0,"0"21"16,-21 0-16,21 0 15,0 21-15,-21-20 0,21 20 0,-21 0 16,21 22-16,-21-22 0,21 22 16,0-1-16,-22 1 0,22-22 0,-21 21 15,0-20-15,21 20 0,-21-20 16,21-1-16,0-21 0,0 21 0,0 1 16,0-22-16,0 0 0,0 0 15,0 0-15,0 1 0,21-22 16,0 0-1,0 0-15,1 0 16,-1 0-16,0 0 0,0-22 0,0 1 16,22 21-16,-22-21 0,0 0 15,0 0-15,0 0 0,0-1 0,1 1 16,-22 0-16,21 0 0,0-21 0,-21 20 16,0 1-16,21 0 15,-21 42 16,0 0-31,0 1 0,-21-1 0,21 0 16,0 0-16,0 0 0,0 0 0,-21 1 16,21-1-16,0 0 15,0 0-15,0 0 0,0 0 16,0 1 0,0-44 30,0 1-46,0 0 0,0 0 16,0 0-16</inkml:trace>
  <inkml:trace contextRef="#ctx0" brushRef="#br0" timeOffset="67122.74">24172 4064 0,'0'-21'16</inkml:trace>
  <inkml:trace contextRef="#ctx0" brushRef="#br0" timeOffset="67814.86">24426 4360 0,'0'0'16,"21"0"46,1 0-62,-1 0 16,0 0-16,-21 22 16,21-22-16,-21 21 0,21 0 0,-21 0 15,0 0-15,0 0 0,0 1 16,-21-1-16,0 0 0,0 0 15,0 0-15,-1 22 0,1-22 0,-21 0 16,21 0-16,0 0 0,-22-21 16,22 21-16,0 1 0,0-22 0,21 21 15,-21-21-15,42 0 47,0 0-47,0 0 16,0 0-16,0 21 0,1-21 0,-1 0 15,0 21-15,0 0 0,0 0 16,0 1-16,1-1 0,-1 0 0,21 0 16,-21 21-16,0-20 0,1 20 0,-1-21 15,0 21-15,-21-20 0,0 20 16,0-21-16,0 21 0,0-20 0,0 20 16,0-21-16,0 21 0,-21-20 0,0 20 15,-1-21-15,1 0 0,-21 22 16,21-22-16,-22 0 0,1 0 0,21 0 15,-21 0-15,-1-21 0,1 22 16,21-22-16,-22 0 0,1 0 16,0 0-16,-1 0 0,1 0 0,21 0 15,-21 0-15,-1-22 0,22 1 16,-21 0-16,21 0 0,-1 0 0,1 0 16,21-22-16,0 22 0,-21-21 0,21 21 15,0-22-15,0 1 0,0 21 16,0-22-16,21 22 0,0-21 0,1 21 15,-1 0-15,21-22 0,-21 22 0,22 0 16,-22-21-16,21 20 16,0 1-16,1-21 0,-22 21 0</inkml:trace>
  <inkml:trace contextRef="#ctx0" brushRef="#br0" timeOffset="68262.44">24828 4614 0,'0'22'0,"22"-22"47,-1 0-47,0 0 0,0 0 15,21 0-15,-20-22 0,-1 22 16,0-21-16,0 21 0,21-21 0,-20 21 15,-1-21-15,0 0 0,0 0 16,-21-1-16,0 1 0,0 0 16,0 0-16,0 0 15,-21 21-15,0 0 0,0 0 16,-1 0-16,-20 0 0,21 0 0,0 0 16,-22 21-16,22 0 0,-21 0 15,21 0-15,0 22 0,-1-22 0,1 21 16,0-21-16,21 22 0,0-22 0,0 21 15,0-21-15,0 22 16,0-22-16,0 0 0,21 0 0,0 0 16,1 1-16,-1-22 0,0 21 0,0-21 15,0 0-15,0 0 0,1 0 16,-1 0-16,0 0 0,0 0 0,0 0 16,0 0-16,1 0 0,-22-21 15,21-1-15,-21 1 0,21 21 16,-21-21-16</inkml:trace>
  <inkml:trace contextRef="#ctx0" brushRef="#br0" timeOffset="69430.78">13991 6392 0,'0'0'0,"-21"-42"16,21 21-16,0 0 15,-21 21 1,0 21 15,21 0-31,0 0 16,0 0-16,0 22 0,0-22 0,0 21 16,0-21-16,-22 22 0,22-22 0,0 0 15,0 0-15,-21 22 0,21-22 16,0 0-16,0 0 0,0-42 31,0 0-31,21 0 16</inkml:trace>
  <inkml:trace contextRef="#ctx0" brushRef="#br0" timeOffset="69795.57">14055 6054 0,'0'0'0,"-85"-21"16,64 21 0,0 0-16,-1 0 0,1 0 15,21 21 1,21-21 0,1 0-16,-1 0 15,0 0-15,21 0 0,-21 0 16,1 0-16,20-21 0,-21 21 15,0-22-15,0 1 0,1 21 0,-22-21 16,0 0-16,0 0 16,-22 21-1,-20 0-15,21 0 0,0 0 0,0 0 16,-1 0-16,-20 0 0,21 0 16,0 21-16,0-21 0,21 21 0,0 0 15,-22-21-15,22 21 0,0 1 0,0-1 16,0 0-16,0 0 0,22 0 0,-1 0 15,0 1-15,0-1 0,21 0 16,-20 0-16</inkml:trace>
  <inkml:trace contextRef="#ctx0" brushRef="#br0" timeOffset="70263.31">14520 6244 0,'0'21'15,"-21"-21"1,21 22-16,-21-1 0,0 0 16,21 0-16,0 0 0,0 0 15,0 1-15,0 20 0,-21-21 0,21 0 16,0 0-16,0 22 0,-22-22 16,22 0-16,0 0 0,0 0 15,0 1-15,0-1 16,0-42 15,0-1-31,0 1 0,0 0 16,22 0-16,-1 0 0,-21-22 0,21 22 15,0-21-15,0 21 0,0-22 16,1 22-16,-1-21 0,0 21 0,0-22 16,21 22-16,-20 0 0,-1 21 15,0-21-15,0 21 0,0 0 0,0 0 16,1 0-16,-1 21 0,-21 0 15,0 22-15,0-22 0,0 0 16,0 21-16,0 1 0,0-22 16,0 21-16,0 0 0,0-20 0,0 20 15,-21-21-15,21 0 0,0 0 0,0 1 16,-22-1-16,22 0 0,0-42 47,22 21-47</inkml:trace>
  <inkml:trace contextRef="#ctx0" brushRef="#br0" timeOffset="70575.13">15346 5990 0,'-21'-21'15,"-1"21"-15,1 21 16,21 0-16,0 1 0,0-1 16,-21 0-16,21 0 0,-21 0 0,21 22 15,0-22-15,0 21 0,-21 0 16,21 1-16,-21-1 0,21 0 0,-22 1 16,22-1-16,-21 0 0,21-20 15,0 20-15,0-21 0,0 0 0,0 0 16,0 1-16,0-1 0,0 0 15,21-21-15,1 0 0,-1 0 16,0 0-16,0-21 16,-21 0-16,21 21 0,0-22 15,-21 1-15</inkml:trace>
  <inkml:trace contextRef="#ctx0" brushRef="#br0" timeOffset="70786.09">15134 6329 0,'0'0'0,"-21"0"16,42 0 15,0 0-31,0 0 0,1 0 16,20 0-16,-21 0 0,0-21 15,0 21-15,22 0 0,-22 0 0,0 0 16,0-21-16,0 21 0,1 0 0,-1 0 15,-21-22-15</inkml:trace>
  <inkml:trace contextRef="#ctx0" brushRef="#br0" timeOffset="71560.16">16489 6371 0,'0'0'0,"21"0"0,-21-21 16,0 0-16,0 0 16,0 0-16,0-1 0,0 1 15,0 0-15,0 0 0,0 0 16,0 0-16,-21-1 15,0 1-15,-1 0 0,1 0 0,0 21 16,21-21-16,-21 21 0,0 0 0,0 0 16,-1 0-16,1 0 15,0 0-15,0 21 0,0 0 0,0 0 16,-1 0-16,22 1 0,-21 20 0,0-21 16,0 21-16,21 1 0,0-1 15,-21 0-15,21 22 0,-21-22 0,21 1 16,0-1-16,0-21 0,0 21 0,0-20 15,0 20-15,21-21 0,0-21 16,-21 21-16,21-21 0,0 0 0,0 0 16,1 0-16,20 0 0,-21 0 15,0 0-15,22-21 0,-1 0 0,-21 0 16,21 0-16,-20-22 0,20 22 16,-21-21-16,21 21 0,-20-22 0,-1 1 15,0 0-15,0-1 0,-21 1 16,0 0-16,21 20 0,-21-20 0,0 21 15,0 0-15,21 0 0,-21 42 32,0 0-32,-21 0 15,21 0-15,0 22 0,-21-1 0,21 0 16,0 1-16,0-1 0,0-21 16,0 21-16,0 1 0,0-22 0,0 21 15,21-21-15,0 1 0,1-1 16,-1-21-16,0 21 0,0-21 15,0 0-15,0 0 0,22 0 0,-22 0 16,0 0-16,0-21 0,22 21 0,-22-21 16,21-1-16</inkml:trace>
  <inkml:trace contextRef="#ctx0" brushRef="#br0" timeOffset="71858.98">17484 6181 0,'-22'0'0,"44"0"0,-22 0 47,21 0-47,0 0 16,0 0-16,0 0 0,0 0 15,1 0-15,-1 0 0,0 0 16,0 0-16,0 0 16,-21 21 31</inkml:trace>
  <inkml:trace contextRef="#ctx0" brushRef="#br0" timeOffset="72054.87">17378 6414 0,'0'0'0,"0"21"16,0 0-16,21-21 16,0 0-16,0 0 15,0 0-15,1 0 16,-1 0-16,0 0 0,0-21 0,0 21 15,0-21-15,1 21 0,-1 0 16,0-22-16,0 22 0,0-21 16</inkml:trace>
  <inkml:trace contextRef="#ctx0" brushRef="#br0" timeOffset="72395.67">18500 6096 0,'21'-21'16,"-42"42"-16,42-63 0,-21 21 0,0-1 16,-21 22-16,-1-21 15,1 21-15,21 21 16,0 1-16,-21-1 15,21 0-15,0 0 0,-21 0 0,21 22 16,0-22-16,0 21 0,0-21 0,-21 22 16,21-1-16,-21-21 15,21 21-15,-22-20 0,22 20 0,0-21 16,0 0-16,-21 0 0,21 1 0,0-1 16,0 0-16,0 0 0,21-21 31,1-21-31,-1 21 0</inkml:trace>
  <inkml:trace contextRef="#ctx0" brushRef="#br0" timeOffset="72843.56">19050 6075 0,'0'-21'16,"-21"21"-1,0 0-15,-1 0 16,1 21-16,21 0 0,-21-21 0,21 21 16,-21 0-16,21 1 0,0 20 15,-21-21-15,21 0 0,-21 0 0,21 22 16,0-22-16,0 21 0,0-21 0,0 1 16,0 20-16,0-21 0,0 0 15,0 0-15,21-21 0,0 22 0,0-22 16,0 0-16,22 0 0,-22 0 15,0 0-15,21 0 0,-21 0 16,22 0-16,-22 0 0,0-22 0,0 1 16,0 0-16,1 0 0,-1 0 0,0 0 15,0-1-15,-21-20 0,0 21 16,0-21-16,0 20 0,0-20 0,0 21 16,0-21-16,-21 20 0,0 1 0,0 0 15,-1 0-15,1 0 0,0 21 16,0 0-16,0 0 0,0 0 0,-1 0 15,1 0-15,21 21 0,-21 0 16,0 0-16,0 0 0,0 1 16,-1-1-16,22 0 0,-21 0 15,0-21-15,21 21 0,-21 0 16,0-21-16,0 22 0</inkml:trace>
  <inkml:trace contextRef="#ctx0" brushRef="#br0" timeOffset="74006.82">10943 6668 0,'-21'21'0,"42"-42"0,-63 42 0,21-21 16,-1 0-16,22-21 31,0-1-31,0 1 16,22 0-16,-1 0 0,0-21 0,0 20 15,0-20-15,22 0 16,-22-1-16,0 1 0,0 0 0,0-1 16,0 1-16,1 0 0,-22-1 15,0-20-15,0 21 0,0-1 0,0 1 16,0 0-16,0-1 0,0 1 0,-22 21 15,1 0-15,0-1 0,0 22 16,0 0-16,0 0 0,-1 0 0,1 0 16,0 22-16,21-1 0,-21 0 15,0 21-15,0 1 0,21-1 0,0 0 16,-22 22-16,22-1 0,-21 1 0,0-1 16,0 22-16,0 0 15,21-1-15,-21 1 0,-1 0 0,1-1 16,0 1-16,21 0 0,-21-1 0,21-20 15,-21 20-15,21 1 0,-21 0 16,21-22-16,0 1 0,0 20 0,0-20 16,0-22-16,0 22 0,0-22 0,0 0 15,0-20-15,21-1 0,0 0 0,0 0 16,0-21-16,0 0 16,1-21-16,-1 0 0,21 21 0,-21-21 15,0-22-15,1 22 0,-1 0 0,21-21 16,22-128-1,-64 128-15,21 0 16,-21-1-16,0-20 0,0 20 0,0 1 16,-21 0-16,-22-1 0,22 1 0,0 0 15,-21 21-15,20-1 0,-20 1 16,0 0-16,21 0 0,-22 21 0,22 0 16,0 0-16,0 0 0,0 0 0,-1 0 15,44 0 1,-1 0-1,21 0-15,-21 0 0,22-21 0,-22 0 16,21 21-16,22-22 0,-22 1 16,0 0-16,1 0 0,20-21 0,1 20 15,-22 1-15,0-21 0,22 21 16,-22-22-16,0 22 0,1 0 16,-22-21-16,0 21 0,0 21 0,0-22 15,-21 1-15,-21 21 31,0 0-31,0 21 0,21 1 0,-21-1 16,0-21-16,21 21 0,0 42 16,-22-41-16,22-1 15,0 0-15,0 0 0,0 0 0,0 0 16,0-42 15</inkml:trace>
  <inkml:trace contextRef="#ctx0" brushRef="#br0" timeOffset="74211.34">11536 6287 0,'0'-22'0,"0"44"0,-21-44 31,-1 22-15,22 22-1,0-1 1,22-21 0,-1 21-16,0 0 0,0-21 15,0 0-15,0 0 16</inkml:trace>
  <inkml:trace contextRef="#ctx0" brushRef="#br0" timeOffset="74625.78">11874 6456 0,'0'21'16,"0"-42"-16,-21 63 0,0-21 0,21 1 0,0-1 16,-21 0-16,0 0 0,0 0 15,21 0-15,0 1 0,0-1 16,0 0-16,-22 0 0,22 0 16,0 0-16,-21-21 15,21-21 16,0 0-15,0 0-16,21 0 0,1 0 16,-1-22-16,0 22 0,-21 0 15,21-21-15,21 20 0,-20 1 0,-1-21 16,0 21-16,0 0 0,21-1 16,-20 22-16,-1 0 0,0 0 0,0 0 15,0 0-15,0 0 0,-21 22 0,0-1 16,0 0-16,0 0 0,0 0 15,0 0-15,0 22 0,0-22 0,0 0 16,0 0-16,0 0 0,0 1 16,-21-1-16,21 0 0,-21 0 0,0 0 15,21 0-15,21-21 32,0-21-17,-21 0-15</inkml:trace>
  <inkml:trace contextRef="#ctx0" brushRef="#br0" timeOffset="75387.14">12509 6414 0,'0'0'0,"0"-22"16,-21 22-16,0 0 0,0 0 15,0 0-15,0 0 16,-1 0-16,1 0 0,21 22 15,-21-22-15,0 21 0,21 0 0,-21 21 16,0-21-16,21 22 0,-22-22 0,22 21 16,0-21-16,0 22 15,0-22-15,0 0 0,0 0 0,0 0 16,0 1-16,0-1 0,22 0 16,-1-21-1,0 0-15,0 0 0,0-21 16,0 21-16,-21-21 0,22-1 0,-1 22 15,-21-21-15,21 0 0,0 0 16,-21 0-16,0 0 0,21-1 0,-21-20 16,21 21-16,-21 0 0,0-22 0,0 22 15,0 0-15,22 0 0,-22 42 32,0 0-32,0 0 15,-22 1-15,22-1 0,0 21 16,0-21-16,0 0 0,0 1 15,0 20-15,-21-21 0,21 0 0,0 0 16,0 1-16,21-22 16,1 0-1,-1 0-15,0 0 0,0-22 16,0 1-16,0 0 0,1 21 0,-1-42 16,21 21-16,-21-1 0,0 1 15,1-21-15,20 0 0,-21-1 16,0 22-16,-21-21 0,21-1 0,1 1 15,-22 0-15,0 21 0,0-22 16,0 1-16,0 21 0,0-22 0,0 22 16,0 0-16,0 0 0,0 0 15,0 42 1,0 0 0,0 0-16,0 0 0,-22 1 0,22-1 15,0 21-15,-21 0 0,21-20 16,0 20-16,0 0 0,-21 22 0,0-22 15,21 0-15,-21 1 0,21-1 0,0-21 16,0 22-16,0-22 0,0 21 16,0-21-16,0 0 0,0 1 0,0-1 15,21-21 1,0 0 0,0 0-16,0 0 0,1 0 0,-1-21 15,0 21-15,0-22 0,0 1 0,0 0 16,22 0-16</inkml:trace>
  <inkml:trace contextRef="#ctx0" brushRef="#br0" timeOffset="76395.41">20299 6160 0,'-21'0'15,"-1"21"-15,1-21 16,0 21-16,0 0 16,0-21-16,21 21 0,0-42 47,0 0-32,0 0 1,0 0-1,-21 21 17,21 21-17,0 0 1,0 0 0,0 0-1,21-21-15,0 0 16,-21 21-16</inkml:trace>
  <inkml:trace contextRef="#ctx0" brushRef="#br0" timeOffset="76890.71">20172 6604 0,'0'0'0,"-21"21"15,21-42 17,0 0-17,21 21 32,-21 21-47,0 0 16,0 0-1,0 1-15,0-1 16,0 0 0,-21-21-16,-1 0 15,22-21 17,0 0-17,0-1-15,22 22 31,-1 0-31,0 0 16,-21 22-16,21-22 16,-21 21-16,0 0 15,0 0-15,0 0 0,0 0 0,0 1 16,-21-1-16,-21 0 0,20 0 0,-20 0 16,0 22-16,-22-22 0,1 0 15,-1 21-15,1-21 0,-22 22 0,0-22 16,1 21-16,-1-21 0</inkml:trace>
  <inkml:trace contextRef="#ctx0" brushRef="#br0" timeOffset="88543.05">4043 10097 0,'-21'21'15,"21"0"-15,-22-21 16,22 21-16,0 0 15,0 0 1,22-21 15,-1 0-31,0 0 0,0 0 16,0 0-16,22-21 0,-22 0 16,21 21-16,0-21 0,1 0 0,-1 0 15,22-22-15,-22 22 0,0 0 16,1-21-16,20 20 0,-21-20 0,1 0 15,-22 21-15,21-22 0,-21 1 16,22 0-16,-22 20 0,-21-20 0,0 0 16,21 21-16,-21-22 0,0 22 0,0 0 15,0 0-15,0 0 16,0-1-16,0 1 0,-21 21 0,0 0 16,0 0-16,-1 0 15,1 0-15,0 21 0,0 1 16,0-1-16,0 0 0,-22 21 0,22 1 15,0-1-15,-21 21 0,20-20 16,-20 20-16,21 1 0,0-1 0,0 1 16,-1-1-16,1 1 0,0 20 15,21-20-15,-21 21 0,21-22 0,0 22 16,0-1-16,0-20 0,0-1 16,0 22-16,0-21 0,0 20 15,0-20-15,0 20 0,0 1 0,0 0 16,0-22-16,0 22 0,0-22 15,0 22-15,21-21 0,-21-1 0,21 1 16,-21-22-16,0 21 0,21-20 0,1-1 16,-22 0-16,21-20 0,0-1 15,-21 0-15,21 0 0,0-21 0,0 0 16,1-21-16,-1-21 16,-21 20-16,0-20 15,21 21-15,0-21 0,0-1 0,-21-20 16,21 20-16,1-20 0,-22-22 0,21 22 15,-21-22-15,0 0 0,0 22 16,0-22-16,0 1 0,0 20 16,0 1-16,-21-1 0,-1 1 0,-20 20 15,21 1-15,-21 0 0,20-1 16,-20 22-16,0 0 0,21 0 0,-22 21 16,22 0-16,-21 0 0,21 0 15,-1 0-15,1 0 0,0 0 0,21 21 16,21-21 15,0 0-31,1 0 0,-1 0 16,21 0-16,0-21 0,-20 0 0,41-1 15,-21-20-15,1 21 0,20-21 16,-20 20-16,20-20 0,-21 21 0,22 0 16,-22-22-16,-21 22 0,22 0 15,-22 0-15,0 21 0,0-21 0,0 21 16,-21 21 15,-21-21-31,0 21 0,0 0 0,21 0 16,-21 1-16,21-1 0,0 21 15,-21-21-15,-1 0 0,22 1 0,-21-1 16,21 0-16,0 0 0,0 0 0,0 0 16,0 1-1,0-44 1,0 1-1,0 0-15,21 0 16,-21-21-16</inkml:trace>
  <inkml:trace contextRef="#ctx0" brushRef="#br0" timeOffset="88736.86">4953 10075 0,'21'0'0,"-21"-21"16,0 42 46,21-21-46,0 22-16,1-22 16,-1 0-16</inkml:trace>
  <inkml:trace contextRef="#ctx0" brushRef="#br0" timeOffset="89218.59">5355 10160 0,'0'21'0,"0"0"16,0 1-16,0-1 16,-21 0-16,21 0 0,0 0 15,-21 0-15,21 1 0,-21 20 16,21-21-16,0 0 0,-22 0 15,22 1-15,0-1 0,0 0 0,0 0 16,0 0-16,-21 0 0,21 1 0,0-1 16,-21-21 15,21-21-15,0-1-16,0-20 15,0 21-15,0-21 16,0 20-16,21-20 0,0 21 0,-21-21 15,22 20-15,-1-20 0,21 21 16,-21 0-16,22 0 0,-22-1 0,21 1 16,0 0-16,1 21 0,-1 0 15,0 0-15,-20 0 0,20 0 0,0 21 16,-21 0-16,1 1 0,-1-1 0,0 0 16,-21 0-16,21 21 0,-21-20 15,0-1-15,0 21 0,0-21 0,0 22 16,-21-22-16,21 0 0,-21 0 15,21 0-15,0 0 16,0 1-16,0-44 47,0 1-47</inkml:trace>
  <inkml:trace contextRef="#ctx0" brushRef="#br0" timeOffset="90032.64">6371 10202 0,'0'0'0,"0"-21"0,0 0 16,0 0-16,0 0 16,-21 21-1,0 0-15,0 0 0,-1 0 16,1 0-16,-21 0 0,21 21 15,0-21-15,-1 21 0,1 0 0,0 0 16,21 1-16,-21-1 0,21 21 0,-21-21 16,21 22-16,0-22 0,0 21 15,0-21-15,0 22 0,0-22 0,0 0 16,0 0-16,0 0 0,0 0 0,21 1 31,0-22-31,0 0 0,0 0 16,1-22-16,-1 1 0,0 0 15,-21 0-15,21 0 0,0 0 16,-21-1-16,21 1 0,-21-21 0,22 21 16,-1-22-16,-21 22 0,0 0 0,0-21 15,21 21-15,-21-1 0,0 1 16,21 0-16,-21 42 31,0 0-15,0 1-16,-21 20 0,21-21 0,-21 21 15,21-20-15,0 20 0,0 0 16,0 1-16,-21-22 0,21 21 16,0-21-16,0 22 0,0-22 0,0 0 15,0 0-15,21 0 16,0-21-16,0 0 0,0 0 16,0 0-16,1 0 0,-1-21 0,0 0 15,21 0-15,-21 0 0,1-1 16,20-20-16,-21 21 0,21-21 15,-20-1-15,-1 1 0,21 0 0,-21-1 0,0 1 16,1 0-16,-1-1 0,0 1 16,0-22-16,0 22 0,-21 0 15,0-1-15,0 1 0,0 0 0,21-1 16,-21 22-16,0-21 0,0 21 16,-21 21-1,0 0-15,0 21 0,0 0 16,21 0-16,-21 22 0,-1-1 15,1 0-15,21 1 0,0-1 0,0 0 16,0 1-16,-21 20 0,21-21 0,0 1 16,0-1-16,0 0 0,0 1 15,0-1-15,0 0 0,0 1 0,21-22 16,0 0-16,-21 21 0,22-20 16,-1-22-16,0 21 0,-21 0 0,21-21 15,0 0-15,0 0 0,1 0 16,-1 0-16,0-21 0,0 0 0,0-1 15,0 22-15,22-21 0</inkml:trace>
  <inkml:trace contextRef="#ctx0" brushRef="#br0" timeOffset="91091.97">7578 10245 0,'-43'21'15,"22"-21"-15,42 0 78,-21-21 1,-21 21-79,21-21 78,0-1-63,0 1-15,0 0 16,21 0-16,0 21 16,1-21-16,-1 21 0,0-21 0,21-1 15,-21 22-15,1-21 0,-1 21 0,21 0 16,-21 0-16,0 0 0,1 0 15,-1 0-15,0 0 0,0 0 0,-21 21 16,0 1-16,21-1 0,-21 21 0,0-21 16,0 0-16,0 22 0,0-1 15,0 0-15,0-20 0,0 20 0,0 0 16,0-21-16,0 1 0,0 20 0,0-21 16,0 0-16,0 0 0,0-42 31,0 0-16,0 0-15,21 0 0,1 0 16,-22-22-16,21 22 0,0-21 16,-21 21-16,21-22 0,0 1 0,0 0 15,1 20-15,-1-20 0,0 21 0,0-21 16,21 20-16,-20 1 0,-1 0 16,0 21-16,0 0 0,0 0 15,-21 21-15,0 0 0,0 22 16,0-22-16,0 0 15,0 0-15,0 22 0,0-22 0,0 0 16,0 21-16,0-21 0,0 1 0,0-1 16,0 0-16,0 0 0,0 0 0,0 0 15,0 1-15,0-1 16,0-42 15,0-1-31,21 1 16,-21 0-16,22 0 0,-22 0 0,21 0 15,-21-22-15,21 22 0,0-21 0,0 21 16,0-22-16,1 22 0,-1-21 16,21 21-16,-21-1 0,0 1 15,22 0-15,-22 21 0,0 0 0,0 0 16,0 0-16,1 0 0,-1 21 0,0 0 16,-21 1-16,21-1 0,-21 0 15,0 0-15,0 21 0,0-20 0,0-1 16,0 21-16,0-21 0,0 22 0,0-22 15,0 0-15,0 0 0,0 21 16,0-20-16,0-1 0,0 0 16,0 0-16,0-42 31,0 0-31</inkml:trace>
  <inkml:trace contextRef="#ctx0" brushRef="#br0" timeOffset="91702.77">9207 10160 0,'0'21'15,"-21"-21"-15,21 21 16,0 1-1,21-22 1,1 0-16,-1 0 16,0 0-16,0 0 0,0 0 0,0-22 15,22 22-15,-22-21 0,0 0 16,21 0-16,1 21 0,-22-21 16,21 0-16,-21-1 0,1 1 0,-1 0 15,0-21-15,0 21 0,-21-1 16,0 1-16,0 0 0,0 0 0,-21 0 15,0 0-15,-22-1 0,22 22 0,0 0 16,-21 0-16,21 0 0,-22 0 16,22 22-16,-21-1 0,21 21 0,-22-21 15,22 22-15,0-1 0,0 0 0,0 1 16,21-1-16,0 0 0,0 1 16,0-1-16,0 0 0,0 1 0,0-22 15,0 21-15,0-21 0,21 22 0,0-22 16,0 0-16,0 0 15,0-21-15,1 0 0,-1 0 0,21 0 16,-21 0-16,22 0 0,-22 0 0,21-21 16,0 0-16,22-22 0,-22 22 15,1-21-15,-1 0 0</inkml:trace>
  <inkml:trace contextRef="#ctx0" brushRef="#br0" timeOffset="91991.61">10308 9546 0,'0'-21'0,"0"42"0,0-84 0,0 42 16,0-1-16,0 1 0,-21 0 0,0 21 16,0 0-1,-1 0-15,1 21 0,0 22 16,0-22-16,21 21 0,-21 0 16,21 22-16,0-22 0,-21 22 15,21-1-15,-22 1 0,22-22 0,-21 22 16,21-1-16,0-21 0,0 22 0,-21-22 15,21 1-15,0-1 0,0 0 16,0-21-16,0 22 0,0-22 0,0 0 16,0 0-16,0 0 0,21-21 15,0 0 1,1-21-16,-1 0 16,-21 0-16,21-21 0,0 20 15</inkml:trace>
  <inkml:trace contextRef="#ctx0" brushRef="#br0" timeOffset="92494.85">10668 9440 0,'0'0'0,"0"-21"0,0 0 16,0 42 0,0 0-16,0 22 15,0-22-15,-21 21 0,0 1 0,21-1 16,0 21-16,0-20 0,-22 20 0,22-20 15,-21 20-15,21-21 0,0 22 16,0-22-16,-21 1 0,21-1 16,-21 0-16,21-21 0,-21 22 0,21-22 15,0 21-15,0-21 0,0 1 16,-21-22-16,21 21 0,0 0 0,0-42 47,0 0-47,0-1 0,0 1 0,0 0 15,0 0-15,21 0 0,0-22 0,-21 22 16,21-21-16,0 0 0,22 20 16,-22-20-16,0 0 0,21 21 15,1-1-15,-22 1 0,21 0 0,-21 21 0,22 0 16,-22 0-16,21 0 0,-21 0 16,0 21-16,1 0 0,-22 1 15,0 20-15,0-21 0,0 21 0,0-20 16,0 20-16,0-21 0,0 21 0,0-20 15,-22 20-15,1-21 0,0 0 16,21 22-16,-21-22 0,0 0 0,0 0 16,21 0-16,0-42 47,0 0-47,21 0 15,0-22-15</inkml:trace>
  <inkml:trace contextRef="#ctx0" brushRef="#br0" timeOffset="92918.82">11472 9948 0,'0'22'16,"-21"-1"-16,0-21 15,0 21-15,21 0 0,-21 0 0,-1 22 16,1-22-16,0 0 15,0 21-15,0-21 0,0 22 0,-1-22 16,22 0-16,0 21 0,-21-20 0,21-1 16,0 0-16,0 0 0,0 0 15,21 0-15,1-21 0,-1 0 16,0 0-16,0 0 0,21 0 0,-20 0 16,-1-21-16,0 21 0,0-21 0,0 0 15,0 0-15,1 0 0,-1-1 16,0 1-16,-21 0 0,21 0 0,-21 0 15,0-22-15,0 22 0,0-21 0,0 0 16,0 20-16,0-20 0,0 21 16,-21 0-16,21 0 0,-21-1 15,21 1-15,-21 21 0,-1 0 0,1 0 16,0 0-16,0 0 0,0 21 16,0-21-16,-1 22 0,1-1 15,21 0-15,-21 0 0,21 0 16,0 0-16,0 1 0,0-1 15,21 0-15,0-21 16,1 0-16</inkml:trace>
  <inkml:trace contextRef="#ctx0" brushRef="#br0" timeOffset="93582.62">12234 10054 0,'0'0'0,"0"-42"16,0 21-16,-21 0 16,21-1-16,-21 22 0,0-21 15,0 21-15,-1 0 0,1 0 16,0 0-16,0 21 16,0-21-16,0 22 0,-1-1 0,1-21 15,0 21-15,21 0 0,-21 0 0,0 0 16,21 1-16,0-1 15,-21 0-15,21 0 0,-22 0 0,22 0 16,0 1-16,0-1 0,0 0 0,0 0 16,0 0-16,0 0 0,0 1 15,22-22-15,-22 21 0,21-21 0,0 0 16,0 21-16,0-21 0,22 0 16,-22 0-16,0 0 0,0-21 0,0 21 15,0-21-15,1-1 0,20 1 16,-21 0-16,0 0 0,0 0 0,1 0 15,20-22-15,-21 1 0,0 0 0,0-1 16,1 1-16,-1 0 16,-21-22-16,21 1 0,0-1 0,0 1 15,0-1-15,-21 1 0,22-1 0,-22 22 16,21-22-16,-21 22 0,21 21 16,-21-22-16,0 22 0,0 0 0,0 0 15,-21 42 1,0-21-16,-1 42 15,22-20-15,0-1 0,-21 21 0,0 0 16,21 22-16,-21-22 0,21 22 0,0-22 16,-21 22-16,21-22 0,-21 21 15,21-20-15,0-1 0,0 22 0,-22-22 16,22-21-16,0 21 0,0 1 16,0-22-16,0 21 0,0-21 15,0 1-15,0-1 0,0 0 0,0 0 16,22 0-16,-1 0 0,0-21 15,0 0-15,0 0 0,0 0 16,1 0-16,-1-21 16,0 21-16,0-21 0,0 0 0,0 0 15,1 0-15,-1-1 0</inkml:trace>
  <inkml:trace contextRef="#ctx0" brushRef="#br0" timeOffset="93978.71">10181 9694 0,'-42'22'0,"-1"-1"15,65-21 1,-1 0-16,0 0 16,21 0-16,1 0 0,-1 0 0,0 0 15,1 0-15,-1 0 0,0 0 0,22 0 16,-22 0-16,22 0 0,-22 0 15,0 0-15,1 0 0,-1-21 0,0 21 16,-21 0-16,22 0 0,-22 0 0,0 0 16</inkml:trace>
  <inkml:trace contextRef="#ctx0" brushRef="#br0" timeOffset="94547.39">13716 9864 0,'-21'0'31,"21"-21"-31,-21 21 16,-1 0-1,65 0 32,-22 0-47,21 0 0,1 0 16,-1 0-16,21 0 0,1 0 0,-22 0 15,22 0-15,-1 0 0,1 0 0,-1 0 16,-20 0-16,20 0 0,-21 0 0,22 0 16,-22 0-16,1 0 0,-1 0 15,0 0-15,1 0 0,-22 0 0,21 0 16,-21 0-16,0 0 0,1 0 0,-1-22 16,-21 1-1,0 0 1,0 0-1,-21 0-15,-1 21 16,1-21-16,21-1 0</inkml:trace>
  <inkml:trace contextRef="#ctx0" brushRef="#br0" timeOffset="94666.32">14605 9504 0,'0'0'0,"-21"0"16</inkml:trace>
  <inkml:trace contextRef="#ctx0" brushRef="#br0" timeOffset="94850.73">14922 9694 0,'0'22'15,"0"-1"-15,-21 0 16,0 0-16,0 21 0,0-20 0,-22 20 15,22-21-15,0 0 0,-21 22 0,-1-22 16,22 21-16,-21-21 0,0 0 16,20 43-16,-20-22 0,0-21 15,21 1-15,-1-22 0,1 21 0,0-21 16,0 21-16</inkml:trace>
  <inkml:trace contextRef="#ctx0" brushRef="#br0" timeOffset="94899.7">14478 10181 0,'0'0'0,"21"0"0,0-21 15</inkml:trace>
  <inkml:trace contextRef="#ctx0" brushRef="#br0" timeOffset="95914.47">14457 9313 0,'21'0'94,"0"22"-78,-21-1-16,21 0 0,0 0 15,1 0-15,-1 0 0,0 1 16,0-1-16,21 0 0,-20 0 15,20 0-15,0 0 0,1 1 0,-1-1 16,0 0-16,1 0 0,-22-21 16,21 21-16,0 0 0,-20-21 0,-1 0 15,0 22-15,0-22 0,0 0 16,0 0-16,-21 21 16,-21 0-1,0-21-15,-21 0 16,21 21-16,-1-21 0,1 21 0,-21-21 15,21 21-15,-22 1 0,1-1 0,0 0 16,21 0-16,-22 0 0,1 22 16,0-22-16,-1 0 0,1 0 15,0 0-15,-1 0 0,1 1 0,21-1 16,-22 0-16,22-21 0,0 21 16,21 0-16,-21-21 0,21-21 46,21 0-46,0 0 16</inkml:trace>
  <inkml:trace contextRef="#ctx0" brushRef="#br0" timeOffset="96543.27">16510 9123 0,'0'0'0,"-21"0"0,0-21 0,-1 0 16,1-1-16,0 1 0,-21 21 0,21 0 15,-22 0-15,22 0 0,-21 0 0,-1 0 16,1 0-16,21 21 0,-21-21 15,-1 22-15,1-1 0,0 21 16,20-21-16,-20 22 0,21-1 16,-21 0-16,20 1 0,1-1 0,0 0 15,0 22-15,0-1 0,21-20 0,0 20 16,-21 1-16,21-22 0,0 0 16,0 1-16,0-1 0,0 0 0,0 1 15,21-22-15,-21 0 0,21 0 0,0 0 16,21-21-16,-20 21 0,20-21 15,-21 0-15,21 0 0,1 0 0,-1 0 16,0 0-16,22-21 0,-22 0 16,1 21-16,-1-21 0,0-21 15,1 20-15,-1 1 0,0-21 0,1 21 16,-22-22-16,21 1 0,-21 0 16,0-1-16,-21-20 0,22 21 0,-22-1 15,21-20-15,-21 20 0,0-20 0,0 21 16,0-1-16,0 1 0,-21 0 15,-1-1-15,1 1 0,0 21 0,0 0 16,-21-1-16,-1 1 0,22 21 16,-42 0-16,20 0 0,1 0 0,0 0 15,-1 21-15,1-21 0,0 22 16,-1-1-16,22 0 0,0 21 0,0-21 16,0 1-16,-1 20 0,22-21 15,0 21-15,0-20 0,0 20 0,0-21 16,0 21-16,0-20 0,0 20 15,22-21-15,-1 0 0,0 22 0,21-22 16,-21 0-16</inkml:trace>
  <inkml:trace contextRef="#ctx0" brushRef="#br0" timeOffset="98281.95">16806 9673 0,'0'0'16,"0"-21"-16,0 0 16,0 0-16,0 0 15,0 42 17,0 0-17,21 0-15,-21 0 0,0 22 0,22-22 16,-22 0-16,0 21 0,0 1 15,0-22-15,0 21 0,0-21 0,0 22 16,0-22-16,0 0 0,0 0 0,0 0 16,0 0-16,0 1 0,0-1 15,21-21 17,-21-21-32,21 21 15,0-22-15,-21 1 0,21 0 0,0 0 16,1 0-16,-22-22 0,21 22 15,0-21-15,0 0 0,0-1 0,0 1 16,22 0-16,-22-1 0,0 22 0,0-21 16,0 21-16,1-1 0,-22 1 15,0 0-15,21 21 0,-21 21 32,0 0-32,0 1 0,0-1 15,0 0-15,-21 21 0,21-21 16,-22 22-16,1-22 0,21 21 0,-21-21 15,21 22-15,-21-22 0,21 21 16,0-21-16,0 1 0,0-1 0,0 0 16,0 0-16,0 0 0,0 0 0,21-21 15,0 22-15,0-22 16,1 0-16,20 0 0,-21 0 0,21 0 16,-20 0-16,20-22 0,0 1 0,1 21 15,-22-21-15,21 0 0,-21 0 16,22-22-16,-22 22 15,0-21-15,-21 21 0,21 0 0,-21-22 16,0 22-16,0-21 0,0 21 16,0-1-16,0-20 0,0 21 0,0 0 15,-21 21 1,0 0-16,0 0 0,-1 21 16,1 0-16,0 21 15,21-20-15,0-1 16,0 21-16,-21-21 0,21 0 0,0 22 15,-21-22-15,21 21 0,0-21 0,0 1 16,0-1-16,0 0 0,0 0 16,0 0-16,0 0 0,0 1 0,21-22 15,-21 21-15,21-21 16,0 0-16,0 0 16,1 0-16,-1 0 0,0 0 15,0-21-15,0-1 0,0 22 0,1-21 16,-1 0-16,0 0 0,21-21 15,-21 20-15,22-20 0,-22 21 16,0-21-16,21-1 0,-20 22 0,-1-21 0,0-1 16,0 22-16,0 0 0,-21 0 15,0 0-15,-21 21 32,0 0-32,0 0 0,21 21 15,0 0 1,0 0-16,21-21 15,0 21-15,0-21 16,0 0-16,1 22 0,-1-22 16,-21 21-16,21-21 0,-21 21 15,21 0-15,-21 0 0,0 0 16,0 1-16,0-1 0,0 0 16,0 0-16,-21 0 15,21 0-15,0 1 0,0-1 0,-21-21 16,21 21-16,0 0 0,0 0 15,0 0-15,0 1 32,21-22-32,0 0 15,0 0-15,0 0 0,1 0 0,20-22 16,-21 22-16,0-21 0,22 21 16,-22-21-16,0 0 0,21 0 0,-21 0 15,1-22-15,20 22 0,-21 0 0,0-21 16,0 20-16,-21-20 0,0 21 15,0-21-15,0 20 0,0 1 0,0 0 16,0 0-16,-21 21 16,0 0-16,0 0 15,0 0-15,0 0 0,21 21 16,0 0 0,0 0-16,21 1 15,0-1-15,0-21 16,0 21-16,-21 0 0,21-21 15,-21 21-15,22 0 0,-22 1 16,0-1-16,21 0 0,-21 0 0,0 0 16,0 0-16,0 1 0,0-1 15,0 0-15,0 0 0,21 0 16,-21 0-16,21 1 0,0-1 16,0-21-16,1 21 0,-1-21 15,0 0-15,0 0 16,0 0-16,0 0 0,1 0 0,-1 0 15,0 0-15,0 0 0,0 0 0,0-21 16,1 0-16,-1-1 0,0 22 16,0-21-16,0-21 0,-21 21 0,21 0 15,-21-1-15,0 1 0,22 0 0,-22-21 16,21 21-16,0-1 16,-21 44 15,0-1-16,-21 0-15,21 21 0,-21-21 0,21 1 16,-22-1-16,22 0 0,0 0 0,0 0 16,0 0-16,0 1 15,0-1-15,22-21 16,-1 0-16,0 0 16,0 0-16,0 0 15,0-21-15,1 21 0,-1-22 0,0 22 16,0-21-16,0 0 0,0 0 15,1 0-15,-1-22 0</inkml:trace>
  <inkml:trace contextRef="#ctx0" brushRef="#br0" timeOffset="98500.42">19346 9440 0,'0'0'0,"-21"0"0,0 0 15,0 0-15,0 0 16,-22 0 0,43 22-1,0-1 1,21-21 0,1 0-16,-1 0 15</inkml:trace>
  <inkml:trace contextRef="#ctx0" brushRef="#br0" timeOffset="100647.25">19791 9970 0,'21'0'15,"0"0"1,0 0-16,0 0 16,-21-22-16,0 1 0,22 21 15,-22-21-15,21 0 0,-21 0 16,0 0-16,0-1 0,0 1 0,0 0 16,0 0-16,0 0 0,0 0 15,0-1-15,0 1 0,-21 21 0,-1-21 16,1 21-16,0 0 0,0 0 0,0 0 15,0 0-15,-22 21 0,22 0 16,0 1-16,-21-1 0,20 21 16,1-21-16,21 22 0,0-22 0,0 21 15,0 0-15,0-20 0,0 20 16,0-21-16,0 0 0,21 0 0,1 22 16,-1-43-16,-21 21 0,21-21 0,21 0 15,-21 0-15,1 0 0,-1 0 16,0 0-16,0 0 0,0 0 0,0-21 15,22 0-15,-22-1 0,0 1 0,0 0 16,0 0-16,1-21 0,-1-1 16,0 1-16,0 0 0,0-1 0,0-20 15,1 20-15,-1-20 0,-21 21 16,21-22-16,-21 1 0,21 20 16,0 1-16,-21-22 0,0 22 0,0 0 15,0 21-15,21-22 0,-21 22 16,0 0-16,0 0 0,0 42 15,-21 0 1,21 21-16,0-20 0,-21 20 16,0 0-16,0 1 0,21-1 0,0 0 15,-21 22-15,-1-22 0,22 22 0,-21-1 16,21-21-16,0 1 0,0 20 16,0-20-16,0-1 0,0-21 0,0 21 15,0-20-15,0 20 0,0-21 0,21-21 16,1 21-16,-1 0 15,0-21-15,0 0 0,0 0 0,0 0 16,22 0-16,-22 0 0,0 0 0,0-21 16,22 0-16,-22 0 0,0 21 15,21-21-15,-21 0 0,1-1 0,-1 1 16,0-21-16,0 21 0,0 0 0,0-1 16,-21 1-16,0 0 0,0 0 15,-21 21 1,0 21-1,21 0-15,-21 0 0,21 1 16,-21-1-16,0 0 0,21 0 0,0 21 16,0-20-16,0-1 0,0 0 15,0 0-15,0 0 0,21 0 16,0 1-16,0-22 0,0 0 16,0 21-16,22-21 0,-1 0 0,-21 0 15,22 0-15,-1 0 0,-21 0 16,21 0-16,1 0 0,-1-21 0,-21-1 15,22 22-15,-22-21 0,21 0 0,-21 0 16,22 0-16,-22-22 0,0 22 16,0 0-16,-21-21 0,21 21 0,-21-1 15,0 1-15,21 0 0,-21 0 0,-21 21 32,21 21-17,-21 0-15,21 0 0,-21 1 0,21 20 16,0-21-16,0 0 0,-21 22 15,21-22-15,0 0 0,0 0 0,0 0 16,0 0-16,0 1 0,0-1 0,0 0 16,0-42 31,21 21-32,0-21-15,-21-1 0,21 1 0,0 0 16,1 0-16,-1 0 0,0 0 0,0-1 15,0 1-15,0 0 0,1 0 16,-1 0-16,0 0 0,0 21 16,0 0-16,0 0 15,-21 21-15,0 0 16,0 21-16,0-21 0,0 1 16,0-1-16,0 0 0,22 0 0,-22 0 15,21 0-15,-21 1 0,21-1 16,0-21-16,-21 21 0,21 0 0,0-21 15,1 0-15,-1 0 0,0 0 0,0 0 16,0 0-16,0 0 0,1 0 0,-1 0 16,0 0-16,21 0 15,-21-21-15,1 0 0,20 21 0,-21-21 16,21-1-16,-20-20 0,20 21 0,-21 0 16,21-22-16,-20 22 0,20-21 15,0-22-15,-21 43 0,1 0 16,-1 0-16,0 0 0,0 21 15,0 0-15,-21 21 16,0 0 0,0 0-16,0 0 0,0 1 15,0-1-15,0 0 0,0 0 0,0 0 16,0 0-16,0 1 0,21-1 16,1-21-1,-1 0 1,-21-21-1,21 21-15,-21-22 0,0 1 16,0 0-16,0 0 0,0 0 16,0 0-16,0-1 0,0 1 15,-21 0-15,0 21 0,-1-21 16,1 21-16,0 0 16,0 0-16,0 21 0,0-21 0,-1 21 15,1 0-15,-21 1 0,21 20 16,0-21-16,-22 0 0,22 22 15,0-22-15,0 0 0,0 21 0,-1-21 16,22 1-16,-21 20 0,21-21 16,0 0-16,0 0 15,21-21-15,1 0 0,-22 22 0,21-22 16,0 0-16,0 0 0,0 0 0,0 0 16,1 0-16,-1 0 0,0-22 15,21 22-15,-21-21 0,1 0 16,-22 0-16,21 0 0,0 0 0,0-1 0,0 1 15,0 0-15,-21-21 0,22 21 16,-1-1-16,-21 1 0,0 0 0,21 0 16,-21 0-16,21 21 15,-21-21-15,0 42 32,-21-21-32,0 21 0,0 0 15,21 0-15,0 0 0,-22 1 16,1-1-16,21 0 0,-21 0 0,21 21 15,0-20-15,0 20 0,0 0 0,0 1 16,0-1-16,0 0 0,0 22 16,0-22-16,0 22 0,0-22 0,0 21 15,0 1-15,0-22 0,0 22 0,0-1 16,0-20-16,21 20 0,-21 1 16,0-1-16,0 1 0,0-1 15,21 1-15,-21-1 0,0 1 0,0-22 16,0 21-16,0-20 0,0 20 0,0-20 15,0-22-15,-21 21 0,0-21 0,0 22 16,0-43-16,0 21 0,-1 0 16,1-21-16,0 0 0,0 0 0,0 0 15,0 0-15,-1 0 0,1 0 0,0-21 16,0 0-16,21-1 0,-21 22 16,21-21-16,0 0 0,-21 0 15,21 0-15,0 0 0,0-1 0,-22 1 16,22-21-16,0 21 0,0-22 0</inkml:trace>
  <inkml:trace contextRef="#ctx0" brushRef="#br0" timeOffset="101043.06">21357 9398 0,'-21'0'94,"0"21"-94,0-21 15,-1 21-15,1 1 0,0-22 16,0 21-16</inkml:trace>
  <inkml:trace contextRef="#ctx0" brushRef="#br0" timeOffset="103086.9">9419 11832 0,'0'-21'47,"-21"21"-31,21-21-16,-21 21 31,21 21-31,0 0 0,0 0 15,0 1-15,0-1 0,0 21 0,0 0 16,-21 22-16,21-1 0,0-20 16,0 20-16,-22 1 0,22 20 0,-21-20 15,21-1-15,-21 1 0,0-1 0,0 22 16,0-21-16,21-1 0,-22 1 16,1-1-16,0-21 0,0 22 15,0-22-15,21 1 0,0-1 0,-21-21 16,21 0-16,0 22 0,-22-43 0,22 21 15,0-42 17,0-1-32,0 1 0,0 0 0,0 0 15,0 0-15,0-22 0,0 22 16</inkml:trace>
  <inkml:trace contextRef="#ctx0" brushRef="#br0" timeOffset="103462.69">9229 12002 0,'0'0'0,"-22"-22"0,22 1 0,0 0 0,0 0 16,0 0-16,0 0 0,0-1 16,0 1-16,0 0 0,22 0 15,-1 0-15,0 0 0,0 21 0,21-22 16,-20 1-16,20 21 0,0 0 15,1 0-15,-1 0 0,0 0 0,-21 21 16,22 1-16,-1-1 0,0 0 0,-20 0 16,-1 0-16,0 22 0,-21-22 15,0 21-15,0 0 0,0-20 16,0 20-16,-21-21 0,0 0 0,-22 22 16,22-22-16,0 0 0,-21 0 0,20 0 15,1-21-15,0 21 0,0-21 16,0 0-16,0 0 0,21 22 0,-22-22 15,22-22 17,0 1-17,22 0-15,-1 21 0,0-21 16</inkml:trace>
  <inkml:trace contextRef="#ctx0" brushRef="#br0" timeOffset="104421.36">9927 11811 0,'0'0'0,"21"0"0,-21-21 16,21 21-16,-21 21 31,0 0-15,-21 0-16,21 1 0,0-1 0,-21 0 16,21 0-16,0 21 0,0-20 15,0-1-15,0 21 0,0-21 0,0 0 16,0 1-16,0-1 0,0 0 0,0 0 15,0 0-15,21-21 0,0 0 16,1 21-16,-1-21 16,0 0-16,0 0 0,0-21 0,0 0 15,1 21-15,-1-21 0,0 0 0,0 0 16,0-1-16,0 1 0,1-21 16,-1 21-16,0 0 0,0-22 0,-21 22 15,0-21-15,21 21 0,-21-1 0,0 1 16,21-21-16,-21 21 15,0 42 1,0 0 0,0 21-16,0-20 0,0-1 15,-21 21-15,21 0 0,0-20 16,0 20-16,0-21 0,0 21 0,0-20 16,0-1-16,0 21 0,0-21 15,0 0-15,21 1 0,1-22 16,-1 0-16,21 0 0,-21 0 15,0 0-15,1-22 0,-1 1 16,21 0-16,-21 0 0,0 0 0,1 0 16,20-1-16,-21-20 0,0 21 0,22-21 15,-22-1-15,0 1 0,0 0 16,0 20-16,0-20 0,-21 0 16,0-1-16,22 1 0,-22 0 0,0-1 15,21 22-15,-21-21 0,0 21 0,-21 21 31,-1 21-31,1 0 0,21 21 16,-21-20-16,0 20 0,0 0 0,0 1 16,-1-1-16,22 0 0,-21 1 15,21-1-15,-21 0 0,21 1 16,0-22-16,-21 21 0,21-21 0,0 22 0,0-22 16,0 0-16,0 0 15,21-21 16,-21-21-31,21 0 0,-21 0 16,21-1-16,-21 1 0,22 0 16,-1-21-16,0 21 0,-21-1 0,21 1 15,0-21-15,0 21 0,1 0 16,20-1-16,-21 1 0,0 21 0,22-21 16,-22 21-16,21 0 0,-21 0 0,22 0 15,-22 0-15,0 21 0,0 0 0,0 1 16,0-1-16,-21 0 15,0 0-15,0 0 0,0 0 0,0 22 0,0-22 16,-21 0-16,0 21 0,0-20 16,0-1-16,-22 0 0,22 0 15,-21 0-15,21 0 0,0-21 0,-22 22 16,22-1-16,0-21 0,0 0 0,0 0 16,-1 0-16,1 0 0,0 0 15,0 0-15,0 0 0,0 0 16,-1-21-16,22-1 15,0 1-15,0 0 0</inkml:trace>
  <inkml:trace contextRef="#ctx0" brushRef="#br0" timeOffset="105370.82">11557 11451 0,'-21'0'15,"0"0"1,21 21 0,-22 1-16,1 20 0,21-21 0,0 0 15,0 22-15,-21-1 0,0 64 16,21-64-16,0 0 15,0 1-15,0-1 0,0-21 16,0 22-16,0-22 0,0 21 0,0-21 16,0 0-16,21 1 0,0-22 0,-21 21 15,21-21-15,1 0 0,-1 0 16,0 0-16,21 0 0,-21 0 0,1 0 16,20 0-16,-21-21 0,0 21 0,0-22 15,1 1-15,-1 0 0,0 0 16,0 0-16,-21 0 0,0-1 0,21 1 15,-21 0-15,0-21 0,21 42 0,-21-21 16,0-1-16,0 44 31,0-1-31,0 0 0,0 0 16,0 0-16,-21 0 0,21 1 0,0 20 16,0-21-16,-21 0 0,21 0 15,0 1-15,0-1 0,0 0 16,21-21-16,0 21 0,1-21 15,-1 0-15,0 0 16,0 0-16,0 0 0,22 0 0,-22-21 16,0 0-16,21 21 0,-21-21 0,22-1 15,-22 1-15,21 0 0,-21 0 16,1 0-16,20 0 0,-21-22 0,0 22 16,0 0-16,1-21 0,-1 20 15,0 22-15,0-21 0,0 0 0,0 21 16,-21 21 31,0-42 0,22 21-32,-22-21-15,0 0 16,0 0-1,-22 21 1,1 0 0,0 0-1,0 21-15,0 0 0,0-21 0,-1 42 16,22-21-16,-21 1 0,0-1 0,0 21 16,0-21-16,21 22 0,0-22 15,-21 21-15,21-21 0,0 0 0,0 1 16,0-1-16,0 0 0,21-21 0,-21 21 15,21-21-15,0 0 0,21 0 16,-20 0-16,-1 0 0,0 0 0,21 0 16,-21 0-16,1 0 0,20-21 15,-21 0-15,0 21 0,0-21 0,1-1 0,-1 1 16,-21 0-16,21 0 16,0 0-16,-21 0 0,0-1 0,0 1 15,21 0-15</inkml:trace>
  <inkml:trace contextRef="#ctx0" brushRef="#br0" timeOffset="105591.91">12213 11536 0,'-42'42'15,"21"-42"-15,42 0 63</inkml:trace>
  <inkml:trace contextRef="#ctx0" brushRef="#br0" timeOffset="106134.6">13779 11726 0,'22'-21'0,"-22"0"16,0 0-16,0 0 16,0 0-16,0-1 15,0 1-15,0 42 47,0 1-47,0-1 0,21 0 0,-21 0 16,21 21-16,-21 1 0,21-1 15,-21 0-15,0 1 0,0-1 0,21 0 16,-21-20-16,0 20 0,0 0 0,21-21 16,-21 22-16,0-22 0,0 0 15,0 0-15,0 0 0,0 1 0,22-22 32,-1 0-32,-21-22 15,21 1-15,0 0 16</inkml:trace>
  <inkml:trace contextRef="#ctx0" brushRef="#br0" timeOffset="106208.56">14224 11726 0,'0'0'0,"21"-21"0</inkml:trace>
  <inkml:trace contextRef="#ctx0" brushRef="#br0" timeOffset="106382.71">14309 11621 0,'0'0'16,"-22"0"-16,22 21 15,-21 0-15,0 0 0,0 0 16,0 0-16,0 22 0,-1-22 0,1 21 15,0-21-15,0 22 0,0-1 16,0 0-16,-22-20 0,43 20 0,-21-21 16,0 21-16,0-20 0,21-1 15,-21 0-15,21 0 16,0 0-16,21-21 16,0 0-1,0-21-15,0 0 0,0 21 16</inkml:trace>
  <inkml:trace contextRef="#ctx0" brushRef="#br0" timeOffset="106810.47">14626 11790 0,'0'0'16,"0"-21"-16,-21 21 31,0 0-31,0 21 16,-1 0-16,1 0 0,0 0 0,0 1 15,0 20-15,0-21 0,-1 21 16,1-20-16,0 20 0,21 0 0,0-21 16,0 1-16,-21 20 0,21-21 0,0 0 15,0 0-15,0 1 16,21-22-16,0 0 0,0 0 0,1 0 16,-1 0-16,0 0 0,0 0 0,21-22 15,-20 1-15,-1 0 0,0 21 16,0-21-16,0-21 0,0 20 15,22 1-15,-43 0 0,21-21 0,0 21 16,-21-1-16,0-20 0,0 21 16,0-21-16,0 20 0,0 1 0,-21 0 15,0 0-15,0 21 0,-1 0 0,1-21 16,0 21-16,0 0 0,0 0 16,0 0-16,-1 0 0,-20 21 0,21 0 15,0 0-15,0 0 0,-1 1 16,22-1-16,0 0 15,0 0-15,22-21 16,-1 21-16,0-21 0,0 0 0,0 0 16</inkml:trace>
  <inkml:trace contextRef="#ctx0" brushRef="#br0" timeOffset="107055.85">15113 11790 0,'0'21'31,"-21"0"-31,21 0 16,0 1-16,-21-1 0,-1 0 0,22 0 15,-21 0-15,21 0 0,-21 22 0,21-22 16,-21 0-16,0 0 16,21 0-16,0 1 0,0-1 0,-21-21 15,21 21-15,0-42 47,21 0-47,-21-1 0,0 1 16</inkml:trace>
  <inkml:trace contextRef="#ctx0" brushRef="#br0" timeOffset="107234.74">15049 11705 0,'0'0'0,"0"-63"16,0 42-1,0 42 32,0 0-31,22 0-16,-1-21 16,0 21-16</inkml:trace>
  <inkml:trace contextRef="#ctx0" brushRef="#br0" timeOffset="107858.39">15790 11875 0,'0'-22'15,"0"1"-15,-21 0 0,0 0 0,0 21 16,0 0-16,-1-21 0,-20 21 16,21 0-16,0 0 0,0 0 15,-22 0-15,22 21 0,0 0 0,0 0 16,-22 0-16,22 1 0,21-1 0,-21 0 16,0 0-16,21 21 15,-21-20-15,21-1 0,0 21 0,0-21 16,0 0-16,0 1 0,0-1 0,21 0 15,0-21-15,0 0 16,0 0-16,22 0 0,-22 0 0,0 0 16,21 0-16,-20 0 0,-1 0 0,21-21 15,-21 21-15,0-21 0,22-1 16,-22 1-16,0 0 0,0 0 0,0 0 16,1-22-16,-1 1 0,0 21 0,0-21 15,0-1-15,0 1 0,-21 0 16,0-1-16,22 1 0,-22 0 0,21-22 15,-21 22-15,0-1 0,21 1 16,-21-21-16,0 41 0,0-20 16,0 21-16,0-21 0,0 20 0,-21 44 31,0-1-31,-1 21 0,1 0 16,21 1-16,0-1 0,0 22 0,0-22 15,0 0-15,0 22 0,0-22 16,0 22-16,0-22 0,0 0 0,0 1 15,0-1-15,0 0 0,0 1 0,0-22 16,0 21-16,0-21 0,21 0 16,1 1-16,-22-1 0,21-21 15,0 0-15,0 0 0,0 0 0,0 0 16,1 0-16,-1 0 0,0-21 0,0 21 16,21-22-16</inkml:trace>
  <inkml:trace contextRef="#ctx0" brushRef="#br0" timeOffset="108535.08">17801 12023 0,'0'0'15,"-21"0"1,21-21 0,0-1-16,0 1 15,0 0 1,21 0-16,-21 0 0,0 0 16,0-1-16,0 1 0,0 0 15,0 0-15,0 0 0,-21 0 16,0 21-16,-22-22 0,22 1 0,0 21 15,0 0-15,0 0 0,-22 0 0,22 0 16,-21 21-16,0 1 0,20-1 0,-20 0 16,0 21-16,21-21 0,-22 22 15,22-1-15,0 0 0,0-20 16,0 20-16,21 0 0,0 1 0,0-22 16,0 21-16,0-21 0,0 0 15,21 1-15,0-1 0,0-21 0,21 0 16,-20 0-16,20 0 0,-21 0 0,21 0 15,1-21-15,-1 21 0,0-22 16,1 1-16,-1 0 0,0-21 0,1 21 16,-1-22-16,-21 1 0,22 0 0,-22-1 15,21 1-15,-21 0 0,0-1 16,1 1-16,-1-22 0,0 22 16,-21-21-16,0-1 0,21 22 0,-21-22 0,0 22 15,0 0-15,0-1 16,0 22-16,0-21 0,0 21 0,0-1 15,-21 22-15</inkml:trace>
  <inkml:trace contextRef="#ctx0" brushRef="#br0" timeOffset="109807.32">17907 11430 0,'0'64'15,"0"-128"-15,0 149 0,0-43 0,0 0 0,0 1 16,0-1-16,0 0 0,0 22 0,0-22 0,0 1 16,0 20-16,0-21 0,0 1 15,0-22-15,0 21 0,21 1 0,0-22 16,0 0-16,-21 0 0,22 0 0,-1-21 15,0 0-15,21 0 16,-21 0-16,22 0 0,-1 0 0,-21 0 16,22 0-16,-1-21 0,21-21 15,-41 21-15,20-1 0,-21 1 16,21 0-16,-20 0 0,-1-21 0,-21 20 16,0-20-16,0 21 0,0 0 0,0-22 15,0 22-15,0 0 0,0 0 16,-43 0-16,22 21 0,0 0 15,0 0-15,0 0 0,21 21 16,-21 0-16,-1 0 0,1 0 0,21 1 16,0-1-16,-21 21 15,21-21-15,0 0 0,0 22 0,0-22 16,0 0-16,0 21 0,0-20 0,0-1 16,21 0-16,0-21 0,1 21 15,-1-21-15,0 21 0,21-21 0,-21 0 16,1 0-16,20 0 0,-21 0 0,21-21 15,-20 21-15,20-21 0,-21 0 16,21 0-16,-20 21 0,-1-22 0,0 1 16,0-21-16,-21 21 0,0 0 0,21-1 15,-21 1-15,0-21 0,21 21 16,-21 0-16,0-1 0,0 1 16,0 42 15,-21 1-31,21-1 15,-21 0-15,21 21 0,0-21 0,0 1 16,-21-1-16,21 21 0,-21-21 16,21 22-16,0-22 0,-21-21 15,21 21-15,0 0 0,-22-21 16,22 21-16,0-42 31,22 0-15,-22 0-16,21 0 15,0-1-15,-21 1 0,21 0 0,-21 0 16,21 0-16,0-22 0,-21 22 16,22 0-16,-1 0 0,0 0 15,0 0-15,0 21 0,0-22 16,1 22-16,-1 22 16,0-1-16,-21 0 15,0 0-15,0 0 0,0 0 0,0 22 16,0-22-16,0 0 0,0 0 0,0 0 15,0 1-15,0-1 0,0 0 16,0 0-16,21 0 16,0-21 15,0-21-15,1 0-16,-22 0 0,0 0 15,21 21-15,0-22 0,-21-20 16,21 21-16,0 0 0,0 0 0,1-22 15,-22 22-15,42 0 0,-42 0 0,42 0 16,-21-1-16,1 1 0,-1 0 16,0 21-16,0 0 0,0 0 15,0 0-15,1 0 0,-22 21 16,0 0-16,0 1 16,0 20-16,0-21 0,0 0 15,-22 22-15,22-22 0,-21 0 0,0 0 16,0 0-16,21 0 0,0 1 0,0-1 15,21 0-15,0 0 0,0 0 16,1-21-16,-1 0 0,0 0 16,0 0-16,0 0 0,0 0 15,1 0-15,-1 0 0,21 0 16,-21-21-16,0 0 0,1 0 0,-1 21 16,0-21-16,0-1 0,0 1 0,0-21 15,-21 21-15,22 0 0,-1-1 16,-21 1-16,21-21 0,-21 21 0,21 21 15,-21-21-15,0-1 0,0 44 32,0-1-17,0 0-15,0 0 0,-21 0 16,21 0-16,-21 22 0,21-22 16,-21 0-16,21 0 0,0 0 0,0 1 15,0-1-15,0 0 0,0 0 0,0 0 16,21 0-16,0-21 15,0 22-15,21-22 0,-20 0 16,-1 0-16,0 0 0,0 0 0</inkml:trace>
  <inkml:trace contextRef="#ctx0" brushRef="#br0" timeOffset="110031.2">20278 12107 0,'0'-21'0,"0"42"0,0-63 16,0 21-16,0-21 0,0 20 0,0-20 15,0 21-15,0-21 0,0 20 0,0-20 16,0 21-16,-22 0 0,1 0 15,0-1-15,0 22 0,0 0 16,0 0-16,-1 0 0,1 0 0,0 0 16,0 0-16,0 22 0,21-1 15,-21 0-15,-1 0 0,22 0 0,-21 22 16,21-22-16,0 0 0,-21 21 0,21-21 16,0 1-16,0-1 0,0 0 15,0 0-15,0 0 16,21-21-16,0 0 15,1 0-15,-1 0 0</inkml:trace>
  <inkml:trace contextRef="#ctx0" brushRef="#br0" timeOffset="110355.01">21018 11663 0,'0'0'15,"0"-21"-15,-21 21 32,0 0-32,0 0 0,0 0 15,21 21-15,-21 0 0,-1-21 0,1 21 16,0 22-16,21-22 0,-21 0 16,0 21-16,21-21 0,-21 22 0,21-1 15,0-21-15,0 22 0,0-22 0,0 21 16,0-21-16,0 22 0,0-22 15,0 0-15,0 0 0,21 0 0,-21 0 16,21 1-16,0-22 0,0 21 0,0-21 16,1 0-16,-1 0 15,0 0-15,0 0 0,0 0 16,0 0-16,1-21 0,-1-1 16,-21 1-16</inkml:trace>
  <inkml:trace contextRef="#ctx0" brushRef="#br0" timeOffset="110698.32">21442 11684 0,'0'-42'16,"0"21"-16,21 21 16,-21-22-16,21 22 15,0 22 1,-21-1-1,21 0-15,-21 0 0,0 0 0,0 0 16,0 1-16,0 20 0,0-21 0,0 21 16,0-20-16,0 20 0,0-21 15,0 21-15,0-20 0,0 20 0,0-21 16,-21 21-16,0-20 0,21-1 0,-21 0 16,0 0-16,21 0 0,-21 0 15,-1 1-15,22-1 0,-21-21 0,21 21 16,-21-21-16,0 0 15,21 21-15,0-42 32,0 0-32,21 21 15,0-21-15</inkml:trace>
  <inkml:trace contextRef="#ctx0" brushRef="#br0" timeOffset="110975.16">22310 11853 0,'0'0'0,"0"22"93,0-1-77,0 0-16</inkml:trace>
  <inkml:trace contextRef="#ctx0" brushRef="#br0" timeOffset="111203.04">22288 12404 0,'0'21'16,"0"0"-16,0 0 0,0 0 15,-21 1-15,21-1 16,-21-21-16,0 21 15,0 0-15,0 0 0,-1 0 16,1-21-16,21 22 0,-21-22 16,-21 21-16,21 0 0,-1-21 0,-20 0 15,0 21-15,-1-21 0</inkml:trace>
  <inkml:trace contextRef="#ctx0" brushRef="#br0" timeOffset="112098.52">13822 13081 0,'0'0'0,"0"-21"16,0 0-16,0 0 0,0-1 15,0 1-15,0 0 0,0 0 16,0 0-16,-21 21 15,-1-21 1,1 21-16,0 0 0,0 0 16,0 21-16,0 0 0,-1-21 15,1 21-15,0 0 0,-21 0 0,21 1 16,-1-22-16,1 21 0,0 0 16,0-21-16,21 21 0,-21 0 15,21 0 1,0 1-1,21-22-15,0 0 0,0 21 0,0-21 16,1 0-16,-1 21 0,0-21 0,0 0 16,0 21-16,0-21 15,1 21-15,-1-21 0,-21 21 0,0 1 16,0-1-16,0 0 16,-21 0-1,-1-21-15,1 21 0,0-21 0,0 0 16,0 21-16,0-21 0,-1 0 15,1 0-15,0 0 0,0 22 0,0-22 16,42 0 31,0 0-31,0 0-16,0 21 15,-21 0 1,0 0-16,0 0 15,0 0-15,0 1 16,-21-1-16,0 0 0,21 0 16,-21-21-16,0 21 15,21 0 1</inkml:trace>
  <inkml:trace contextRef="#ctx0" brushRef="#br0" timeOffset="112446.33">13166 13949 0,'0'0'0,"-22"21"0,1-21 15,21 21-15,21-21 16,1 0-16,20 0 16,0 0-16,1 0 15,20 0-15,-21 0 0,22-21 0,-1 21 16,1 0-16,-1 0 0,1 0 0,-1 0 16,1-21-16,-1 21 0,1 0 15,-1 0-15,-20 0 0,20 0 0,-20 0 16,-22 0-16,21 0 0,-21 0 0,0 0 15,-42 0 1,0 0-16,0 21 16,-21-21-16,20 0 0,-20 0 0,0 0 15</inkml:trace>
  <inkml:trace contextRef="#ctx0" brushRef="#br0" timeOffset="112787.14">12933 14266 0,'0'22'16,"21"-22"-16,0 0 0,0 0 0,22 0 15,-22 0-15,21 0 0,0 0 0,22 0 16,-22 0-16,22-22 15,-1 22-15,1 0 0,-1 0 0,1 0 16,-22 0-16,43-21 0,-22 21 0,1 0 16,-22 0-16,22 0 0,-1 0 0,-21 0 15,22 0-15,-22 0 0,1 0 16,-22 0-16,0 0 0,0 0 0,0 0 16,-42 0-1,0 0 1,0 0-16,0 0 0,-1 0 0,-20 0 15,0 0-15,21 0 0,-43 0 0</inkml:trace>
  <inkml:trace contextRef="#ctx0" brushRef="#br0" timeOffset="113058.98">12954 14499 0,'0'0'0,"0"21"15,21-21-15,0 0 0,0 0 0,22 0 16,-22 0-16,21 0 0,22 0 0,-22 0 16,0 0-16,22 0 0,-1 0 0,-20-21 15,20 21-15,1 0 16,-22 0-16,22 0 0,-1-21 0,-21 21 0,22 0 16,-22 0-16,1 0 0,-1 0 15,-21 0-15,0 0 0,0 0 16,1 0-16,-22 21 31,-22-21-31,22 21 0,-21-21 16</inkml:trace>
  <inkml:trace contextRef="#ctx0" brushRef="#br0" timeOffset="113462.75">13568 15050 0,'0'0'0,"0"21"0,0 0 15,0 0 1,21 0-1,0-21-15,0 0 0,0 0 0,1 0 16,20 0-16,-21 0 0,21 0 0,1 0 16,-22 0-16,21 0 15,1 0-15,-1-21 0,-21 21 0,21 0 0,-20-21 16,20 21-16,-21 0 0,0-21 16,0 21-16,1 0 15,-44 0 32,1 0-31,21 21-16,-21-21 15,0 0-15,0 21 0,0-21 16</inkml:trace>
  <inkml:trace contextRef="#ctx0" brushRef="#br0" timeOffset="114072.4">13779 15515 0,'0'-21'47,"22"21"-47,-22-21 0,21 21 15,0 0-15,0 0 16,0 0 0,0 0-16,-21 21 15,0 0-15,0 0 16,0 1-16,0-1 15,0 0-15,-21 0 16,21 0-16,0 0 0,-21 1 16,21-1-16,-21 0 0,21 0 15,-21 0-15,21 0 0,0 1 16,21-22 0,0 0-1,0 0-15,0 0 16,1 0-16,-22-22 0,0 44 47,-22-22-47,1 21 0,21 0 15,-21 0-15,0 0 0,21 0 0,-21 1 16,0-1-16,-1 0 0,22 0 0,-21 0 16,21 0-16,-21-21 15,21 22-15,-21-1 0,21 0 0,0 0 16,0 0-16,-21-21 15,21 21-15,-21 1 16,-1-22-16,1 21 16,0-21-16,0 0 0,0 0 0,0 0 15</inkml:trace>
  <inkml:trace contextRef="#ctx0" brushRef="#br0" timeOffset="114518.66">5355 10605 0,'0'0'0,"-42"0"16,21 0-16,-1 0 0,1-22 15,0 22-15,0 0 16</inkml:trace>
  <inkml:trace contextRef="#ctx0" brushRef="#br0" timeOffset="116114.74">5397 12107 0,'0'0'0,"-21"0"15,0 0 1,0 0-16,0 0 15,0 22 1,-1-22-16,44-22 47,-1 1-31,0 21-16,0-21 0,0 0 0,0 0 15,22 0-15,-22-1 0,21-20 16,-21 21-16,22 0 0,-1-43 15,0 22-15,-20 21 0,-1-22 0,0 22 16,-21 0-16,0-21 0,0 21 16,0-1-16,0 1 0,0 0 0,-21 21 15,0 0-15,-1 0 0,1 0 16,0 0-16,0 0 0,0 21 16,0 0-16,-1 22 0,1-1 15,0 0-15,0 1 0,0 20 0,0 1 16,-1 20-16,1-20 0,0 21 15,0-1-15,0 1 0,0 0 0,-1-1 16,-20 22-16,21-21 0,0 21 0,0-22 16,-1 22-16,1-21 0,21-1 15,-21 22-15,21-42 0,-21 20 0,21 1 16,0-21-16,0-1 0,0 1 0,0-22 16,0 21-16,0-20 0,0-1 15,0 0-15,0-20 0,0-1 0,0 0 16,0 0-16,21 0 0,0-21 15,0 0-15,1 0 0,-22-21 16,21 0-16,0 0 0,0 0 16,0-1-16,0 1 0,1-21 0,-1 0 15,0-1-15,0 1 0,0-22 16,0 22-16,-21-21 0,0 20 0,22-20 16,-22-1-16,0 1 0,0 20 0,0-20 15,-22-1-15,1 22 0,0-21 0,-21 20 16,21-20-16,-1 20 0,-20 1 15,21 21-15,-21-21 0,20 20 16,1 1-16,0 0 0,0 21 0,21-21 16,21 0 31,0 21-47,0-21 0,1 21 15,20-22-15,-21 1 0,21 0 0,1 0 16,-1 0-16,-21 0 0,22-1 15,-1 1-15,0 0 0,1-21 0,-1 21 16,-21-1-16,21-20 0,-20 21 16,-1 0-16,0 0 0,-21-1 0,0 1 15,21 0-15,-21 42 47,-21 0-47,21 1 0,0-1 0,0 0 0,0 21 16,0-21-16,-21 1 0,21 20 15,0-21-15,0 0 0,0 0 16,0 1-16,0-1 0,0 0 0,0 0 16,0-42 15,0 0-15,0 0-16,0-1 0</inkml:trace>
  <inkml:trace contextRef="#ctx0" brushRef="#br0" timeOffset="116342.61">5821 12065 0,'-21'0'31,"21"21"0,-22-21-31,22 21 16,22-21 15,-1 0-31,0 0 16,0 0-16</inkml:trace>
  <inkml:trace contextRef="#ctx0" brushRef="#br0" timeOffset="117794.91">6181 12107 0,'0'0'16,"0"22"-16,0-1 0,0 0 15,0 0-15,0 0 0,0 0 16,0 1-16,0-1 0,-22 0 0,22 0 16,-21 0-16,21 0 15,0 1-15,-21-1 0,0 0 0,0 0 16,21 0-16,0 0 15,-21-21 1,21-21 15,0 0-31,0 0 16,0 0-16,0 0 0,0-22 16,21 22-16,0 0 0,-21 0 0,21 0 15,0-1-15,-21 1 0,21 0 16,1 0-16,-1 21 0,0 0 15,0 0-15,0 0 16,0 21-16,-21 0 0,22-21 0,-22 21 16,21 22-16,-21-22 0,0 0 15,21 0-15,-21 0 0,21 1 0,-21-1 16,0 0-16,0 0 0,21 0 0,-21 0 16,21-21-16,-21 22 0,22-22 15,-1 0 1,0 0-16,0 0 0,-21-22 15,21 1-15,0 21 16,1-21-16,-1 0 0,-21 0 0,42 0 16,-21-22-16,0 22 0,1-21 0,20 21 15,-21-22-15,21 1 16,-20 21-16,20-22 0,-21 22 0,21-21 16,-20 21-16,20 21 0,-21-21 0,0 21 15,0 0-15,1 0 0,-1 0 16,0 0-16,0 21 15,-21 0-15,0 0 0,0 0 16,0 0-16,0 1 0,0-1 0,0 0 16,0 0-16,0 0 0,0 0 15,21-21-15,-21 22 0,21-22 16,1 0 15,-22-22-31,21 1 16,-21 0-16,0 0 15,0 0-15,0 0 16,0-1-16,-21 22 0,-1-21 16,1 21-16,0-21 0,0 21 15,0 0-15,0 0 0,-1 0 0,1 0 16,0 21-16,0 0 16,0 1-16,0-1 0,-1 0 0,1 0 15,0 0-15,21 22 0,-21-22 16,0 0-16,21 0 0,-21 21 0,21-20 15,0-1-15,0 0 0,0 0 16,0 0-16,0 0 16,21-21-1,0 0-15,0 0 0,0 0 16,0 0-16,-21-21 0,22 21 0,-1-21 16,0 0-16,0 21 0,0-21 15,0 0-15,1-1 0,-22 1 16,21 0-16,0-21 0,-21 21 0,0-1 0,21 1 15,-21 0-15,21-21 0,-21 21 0,0-1 16,0 1-16,0 42 47,0 1-47,0-1 16,0 0-16,0 0 0,0 0 0,0 0 15,0 22-15,0-22 0,0 0 0,0 0 16,0 0-16,0 1 0,0-1 0,21 0 15,-21 0-15,22-21 0,-22 21 16,21-21-16,0 21 16,0-21-16,0 0 0,0 0 15,1-21-15,-1 21 0,0-21 16,21 0-16,-21 21 0,1-21 16,20 0-16,-21-1 0,0-20 0,22 21 0,-22 0 15,21-22-15,-21 1 0,0 0 16,1-1-16,-1 1 0,0 0 15,0-1-15,0 1 0,-21 0 0,21-1 16,-21 1-16,0 21 0,0-21 0,0 20 16,0 1-16,0 0 0,0 0 15,-21 21 1,0 0-16,0 21 16,0 0-16,21 0 0,-21 1 15,21 20-15,-22 0 0,22 1 0,-21-1 16,21 0-16,0 1 0,0-1 0,0 0 15,-21 22-15,21-43 0,0 21 16,0 1-16,0-22 0,0 21 16,0-21-16,0 0 0,0 1 0,21-1 15,0 0-15,1-21 0,-1 0 16,0 0-16,0 0 0,0 0 16,0 0-16,22 0 0,-22 0 0,0 0 15,0-21-15,0 21 0,1 0 0,-1-21 16,0-1-16,0 1 0,0 0 15,-21 0-15,0 0 16,21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46:52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2074 0,'0'0'0,"-21"0"15,0 0 1,42 0 78,0 0-79,0 0-15,0 0 0,0-21 16,1 21-16,-1 0 0,0-21 16,0 0-16,21 0 0,-20 21 0,-1-21 15,0-1-15,0 1 0,0 0 16,0 0-16,1 21 0,-1-21 0,-21 0 16,21-1-16,-21 1 0,21 0 15,-21 0-15,21 0 0,-21-22 16,0 22-16,0 0 0,0 0 15,0 0-15,0 0 0,0-1 16,0-20-16,0 21 0,0 0 0,0 0 16,0-1-16,0 1 15,-21 21 17,0 21-17,21 1-15,-21-1 16,0 0-16,21 21 0,0 1 0,-22-1 15,1 21-15,21 1 0,-21-1 16,21 22-16,-21-21 0,0 20 16,21-20-16,0 20 0,-21 1 15,-1 0-15,22-1 0,-21 22 0,21-21 16,0 0-16,0 20 0,0 1 16,-21 0-16,21 0 0,-21 0 0,21 0 15,-21-1-15,21 1 0,0 0 16,0-21-16,0 21 0,0-22 0,0 1 15,0 0-15,0-22 0,0 1 16,0-22-16,0 21 0,21-20 16,-21-22-16,21 0 0,0 0 0,-21 0 15,21 1-15,1-22 0,-1 0 16,0 0-16,0-22 0,0 1 16,0 0-16,1-21 0,-1 21 0,0-22 15,0 1-15,0-22 0,0 22 16,1-21-16,-1 20 0,-21-20 0,0-1 15,0 1-15,0-22 0,0 22 16,0-22-16,0 0 0,0 1 0,-21-1 16,-1 0-16,1 1 0,0 20 15,0 1-15,-21-1 0,20 1 0,1 20 16,-21 22-16,21-21 0,0 21 16,-22 21-16,22-22 0,0 22 15,0 0-15,21-21 31,21 21-31,0-21 16,0 0-16,22 21 0,-22-21 16,21 0-16,0-1 0,1-20 0,-1 21 15,0-21-15,22 20 0,-22-20 16,1 0-16,-1-1 0,0 22 0,1-21 16,-1 21-16,-21 0 0,0-1 15,0 1-15,-21 0 0,-21 21 31,0 0-15,0 0-16,0 21 0,0 0 16,21 1-16,-22-1 0,22 0 15,0 0-15,0 0 0,0 0 16,-21 1-16,21-1 0,0 0 16,0 0-16,0 0 15,0-42 1,0 0-1</inkml:trace>
  <inkml:trace contextRef="#ctx0" brushRef="#br0" timeOffset="363.79">4572 2011 0,'0'0'16,"-21"0"-16,0 0 0,-1 0 0,1 0 15,0 21-15,21 0 16,21-21 15,0 0-31,22 0 0,-22-21 16,0 21-16,21-21 0,-20 21 0,-1-21 16,0 0-16,-21-1 15,0 1 1,-42 21-16,20 0 0,1 0 0,-21 0 15,0 0-15,-1 0 0,22 0 16,-21 21-16,-1-21 0,22 22 16,0-1-16,-21-21 0,21 21 0,21 0 15,-22 0-15,22 0 0,-21 1 16,21-1-16,0 0 0,0 0 16,0 0-16,21-21 0,1 21 15,20 1-15,-21-22 0,0 0 16,22 21-16,-1-21 0</inkml:trace>
  <inkml:trace contextRef="#ctx0" brushRef="#br0" timeOffset="1615.29">4826 2286 0,'0'21'0,"-21"-21"0,21 21 16,-21 1-1,21-1-15,0 0 0,-22-21 0,22 21 16,0 0-16,0 0 16,0 1-16,0 20 0,0-21 0,0 0 0,-21 0 15,21 1-15,0-1 16,0 0-16,0 0 0,0 0 0,0 0 16,0-42 30,0 0-46,0 0 0,0 0 16,21-22-16,-21 22 0,22-21 0,-22 21 16,21-22-16,0 1 0,0 21 15,0-21-15,0 20 0,1 1 0,-1 0 16,0 0-16,21 0 16,-21 21-16,1 0 0,-1 0 0,0 0 0,0 0 15,0 0-15,0 21 16,1 0-16,-1 0 0,0 0 0,-21 43 15,21-43-15,-21 21 16,0-20-16,0-1 0,0 21 0,0-21 16,21 0-16,-21 1 0,21-22 15,-21 21-15,22-21 0,-1 0 16,0 0 0,0 0-16,0-21 0,-21-1 15,21 1-15,1 0 0,-1-21 16,0 21-16,0-22 0,21 22 15,-20-21-15,-1-1 0,0 22 0,21-21 16,-21 21-16,22 0 0,-22-1 16,21 1-16,-21 0 0,1 21 0,20 0 15,-21 0-15,0 0 0,0 0 16,-21 21-16,0 0 0,22 1 0,-22-1 16,0 0-16,0 0 15,0 0-15,0 0 0,0 1 0,0-1 16,0 0-16,0-42 47,0 0-32,0-1 1,0 1-16,-22 0 16,22 0-16,-21 0 0,0 21 0,0-21 15,0-1-15,0 22 16,-1 0-16,1 0 0,0 0 0,0 0 15,-21 0-15,20 0 0,1 0 16,-21 22-16,21-1 0,0 0 0,-1 0 16,-20 0-16,21 0 0,0 22 15,0-22-15,21 21 0,-22-21 0,22 22 16,-21-22-16,21 21 0,0-21 16,0 1-16,0-1 0,0 0 0,0 0 15,0 0-15,21 0 0,1-21 16,-1 0-16,0 0 15,21 0-15,-21 0 0,1 0 0,20-21 16,-21 21-16,21-21 0,-20 0 16,-1-21-16,21 20 0,-21 1 0,22-21 15,-22 0-15,0 20 0,0-20 16,0 0-16,0-1 0,1 1 0,-22 0 16,0-1-16,21 1 0,-21 0 15,21-1-15,-21-20 0,0 21 16,0-1-16,21 1 0,-21 0 0,0-1 15,0 1-15,21 21 0,-21-22 16,0 22-16,0 0 0,0 0 16,0 0-16,0 0 15,0 42 1,0 0-16,0 21 0,0 1 16,0-1-16,0 0 0,0 1 15,0 20-15,0 1 0,-21-1 0,21-21 16,-21 22-16,0-1 0,21 1 0,0-1 15,0 1-15,0-22 0,0 22 16,0-22-16,0 0 0,0 1 0,0-1 16,0-21-16,0 0 15,21 1-15,0-1 0,0 0 0,22-21 16,-22 0-16,21 0 0,-21 0 16,22 0-16,-1 0 0,-21 0 0,21-21 15,1 0-15,-22-1 0,21 1 0,-21 0 16,22-21-16</inkml:trace>
  <inkml:trace contextRef="#ctx0" brushRef="#br0" timeOffset="4212.41">7556 2561 0,'0'21'15,"0"-42"-15,-21 64 0,21-22 0,0 0 16,0 0-16,-21-21 0,21 21 15,0 0 1,21-21 0,0-21-1,1 0-15,-1 0 16,0 0-16,0-22 0,0 1 0,22 21 16,-22-21-16,21-1 0,-21-20 15,22 20-15,-1 1 0,0-21 0,-21 20 16,22-20-16,-1-1 0,-21 22 15,22 0-15,-22-1 0,21 1 0,-21 0 16,0 20-16,-21 1 0,22 21 16,-1 0-16,-21 21 15,21-21 1,-21 22-16,0-1 0,0 0 16,0 0-16,0 0 15,0-42 48,0 0-63,0 0 15,0 0-15,-21 21 0,0-22 16,-1 22-16,1-21 16,0 21-16,0 0 0,0 0 15,0 21-15,-1-21 0,1 22 16,0 20-16,0-21 0,0 0 0,0 22 15,-1-1-15,1 0 0,0 1 16,21-1-16,0 0 0,0 1 16,0 20-16,0-21 0,0 1 15,0 20-15,0-20 0,21-1 0,0 21 16,1-20-16,-1-22 0,21 21 16,-21-21-16,22 1 0,-1-1 0,0 0 15,1-21-15,-1 0 0,0 0 0,1 0 16,20 0-16,-21-21 0,1 0 15,-1 21-15,0-22 0,1-20 0,-1 21 16,0-21-16,1-1 0,-22 1 16,21 0-16,-21-22 0,1 22 15,20-22-15,-21 1 0,0-1 0,0 1 16,1-22-16,-1 22 0,-21-22 16,21 21-16,0 1 0,-21-1 0,21 1 15,-21 21-15,0-1 0,0 22 16,0-21-16,0 21 0,-21 21 15,0 21 1,0 0-16,21 21 0,-21 1 0,-1-1 16,1 21-16,21 1 0,-21-1 15,0 1-15,0-1 0,21 1 0,-21-1 16,21-20-16,0 20 16,0 1-16,0-1 0,0 1 0,0-22 15,0 22-15,0-22 0,0 0 0,21 1 16,0-1-16,0-21 0,0 0 15,22 0-15,-22 1 0,21-22 0,-21 0 16,22 0-16,-22 0 0,21 0 16,-21 0-16,0-22 0,22 1 0,-22 0 15,0-21-15,21 21 0,-20-22 16,-1 1-16,0 0 0,0-1 0,0 1 16,0 0-16,1-1 0,-1 1 15,0 0-15,0 20 0,0-20 0,22 21 16,-22 21-16,-21-21 0,21 21 15,0 0-15,0 0 0,0 0 16,1 21-16,-22 0 0,21 0 16,-21 0-16,0 1 0,0-1 15,0 0-15,0 0 0,0 0 16,21 0-16,0-21 31,-21-21 0,0 0-31,0 0 0,0 0 16,0 0-16,-21-1 0,21 1 0,-21 0 16,0 0-16,-1 0 15,1 0-15,0 21 16,0 0-16,0 0 0,0 0 16,-1 21-16,1 0 0,0 0 15,0 0-15,0 0 0,-22 1 16,22 20-16,0-21 0,0 21 0,21 1 15,-21-22-15,0 21 0,21 1 0,0-22 16,0 21-16,0-21 0,0 0 16,0 22-16,0-22 0,21 0 15,0-21-15,0 0 0,0 0 16,0 0-16,1 0 0,-1 0 16,0-21-16,0 0 0,0 0 15,0-1-15,1 1 0,-1 0 16,0-21-16,0-1 0,0 1 0,0 21 15,1-21-15,-1-1 0,-21 1 16,0 21-16,21-22 0,-21 22 0,0-21 16,0 21-16,0 0 15,0 42 17,0 0-32,0 0 0,0 0 15,-21 22-15,21-22 0,-21 0 0,21 21 16,0 1-16,0-22 0,-22 21 15,22-21-15,0 22 0,0-22 16,0 21-16,0-21 0,0 0 16,0 1-16,0-1 0,0 0 0,22-21 15,-1 21-15,0-21 0,0 0 0,21 0 16,-20 0-16,20 0 0,-21 0 16,21 0-16,1-21 0,-1 0 0,0 0 15,1-1-15,-1 1 0,0-21 16,1 0-16,-1 20 0,0-20 0,1 0 15,-22-1-15,21 1 0,-21 0 16,1 21-16,-1-22 0,-21 22 0,0 0 16,0 0-16,-21 21 31,-1 0-31,1 21 0,0 0 16,21 0-16,-21 0 0,21 1 15,-21-1-15,21 0 0,0 21 0,0-21 16,0 1-16,0-1 0,0 0 0,0 0 15,21 0-15,-21 0 0,21 1 16,-21-1-16,0 0 0,0 0 0,21 0 16,-21 0-16,21-21 15,-21 22-15,-21-22 32,0 0-17,0 0-15,21-22 16,-21 22-16,0-21 0,-1 0 15,1 21-15,0-21 0,0 21 16,0 0 0,21 21-1,0 0-15,0 0 16,0 1-16,21-22 0,0 21 16,-21 0-16,21-21 0,0 0 0,1 21 15,-1-21-15,0 0 0,0 0 16,0 0-16,22 0 0,-22 0 0,21 0 15,0 0-15,1 0 0,-22-21 0,21 0 16,1 21-16,-1-21 16,-21-1-16,21-20 0,1 21 0,-22 0 15,21-22-15,-21 1 0,1 21 16,-1-21-16,0-1 0,-21 22 0,0-21 16,0 21-16,0-1 0,0 1 0,0 0 15,-21 21-15,0 0 16,-1 0-16,1 0 0,0 21 15,21 0-15,-21 1 0,21-1 16,0 0-16,0 0 0,0 0 16,0 22-16,0-22 0,21 0 0,-21 0 0,21 0 15,-21 22-15,0-22 16,21 0-16,-21 0 0,0 0 16,0 0-16,0 1 0,0-1 15,0 0-15,0 0 16,-21-21-16,0 0 0,21 21 0,-21-21 15,0 0-15,0 0 0,-1 0 16,1 0-16,0 21 0,0-21 0,0 0 16,0 0-16,-1 0 15,22-21 1,0 0-16,0 0 0,22 0 16,20 0-16,-21-22 0</inkml:trace>
  <inkml:trace contextRef="#ctx0" brushRef="#br0" timeOffset="4967.97">12509 1524 0,'0'0'0,"0"-21"0,22 0 15,-22 0-15,0-1 0,0 1 16,21 0 0,-21 42-1,0 0 1,0 1-16,-21-1 0,-1 21 15,1 0-15,0 1 0,21 20 0,-21-20 16,0 20-16,0-21 0,-1 22 16,-20-1-16,42-20 0,-21 20 0,0-20 15,0-1-15,21 0 0,-22 1 16,22-1-16,0-21 0,0 21 16,0-20-16,0-1 0,0 0 0,0 0 15,0 0-15,0-42 31,0 0-15,0 0-16,22 0 0,-22-22 16,21 22-16,0-21 0,-21-1 0,21 1 15,0 0-15,-21-22 0,21 1 16,1-1-16,-1 1 0,-21-1 0,21 1 16,0-1-16,0 1 0,0 20 15,-21 1-15,22 0 0,-1 21 16,0-1-16,-21 1 0,21 21 15,0 0-15,0 0 16,-21 21-16,22 22 16,-22-22-16,21 21 0,-21 22 0,0-22 15,0 22-15,0-1 0,0 1 0,0-22 16,0 21-16,0 1 0,0-22 16,0 1-16,0-1 0,0 0 0,0 1 15,0-22-15,0 21 0,0-21 16,0 0-16,0 22 0,0-22 0,0 0 15,0 0-15,0 0 32,0-42-17,0 0 1,0 0-16,0 0 0,0 0 16,0-1-16,0-20 0,0 21 15</inkml:trace>
  <inkml:trace contextRef="#ctx0" brushRef="#br0" timeOffset="5183.85">12340 2032 0,'0'0'0,"21"0"0,22 0 0,-22 0 16,21 0-16,0 0 0,-20 0 15,-1 0-15,21 0 0,-21 0 0,0-21 16,1 21-16,-1 0 0,0 0 0,0 0 16,0-21-16,-21 0 15,21-1-15,1 22 0</inkml:trace>
  <inkml:trace contextRef="#ctx0" brushRef="#br0" timeOffset="5908.46">14012 1439 0,'0'0'0,"0"-21"0,0 0 0,0 0 15,0 0-15,-21 0 16,0 21-16,0 0 16,0 0-16,-1 0 0,1 0 15,0 0-15,0 0 0,0 0 0,0 0 16,-1 21-16,1-21 0,0 0 16,0 21-16,0 0 0,0-21 0,-1 21 15,22 0 1,0 1-16,0-1 15,22 0 1,-1-21-16,0 21 16,0-21-16,0 21 0,0-21 0,1 21 15,-1-21-15,0 22 0,0-1 16,0 0-16,0-21 0,-21 21 0,0 0 16,0 0-16,0 1 0,0-1 15,0 0-15,0 0 0,-21 0 16,0 0-16,0 1 0,-21-1 15,20-21-15,-20 21 0,21 0 0,0-21 16,-22 21-16,22-21 0,0 0 0,0 21 16,0-21-16,0 0 0,21 22 15,21-22 17,0 0-17,0 0-15,21 0 0,-20 0 0,-1 0 16,21 0-16,-21 0 0,0 0 15,1 21-15,-22 0 0,21 0 16,-21 0-16,0 0 0,0 1 16,0-1-16,0 0 0,-21 0 0,21 0 15,-22 0-15,1 1 0,0-1 16,21 0-16,-21 0 0,21 0 0,-21 0 16,21 1-16,0-1 0,0 0 0,0 0 15,0 0-15,0 0 16,21-21-1,0 0-15,0 0 0,0 0 16,1 0-16,-1 0 0,-21-21 0,21 21 16,0 0-16</inkml:trace>
  <inkml:trace contextRef="#ctx0" brushRef="#br0" timeOffset="6610.04">13102 3789 0,'21'0'0,"64"-42"15,-64 42 1,0 0-16,22-22 0,-22 22 0,0 0 15,0-21-15,21 21 0,-20 0 16,-1 0-16,-21-21 0,21 21 16,-21 21-1,-21-21-15,0 21 0,-1-21 16,1 22-16,0-1 0,-21 0 0,21 0 16,-1 0-16,1 0 0,-21 22 0,21-22 15,0 0-15,21 21 0,0-20 16,0 20-16,0-21 0,0 0 0,0 22 15,0-22-15,0 0 0,21 0 16,0 0-16,0-21 0,0 21 16,22 1-16,-22-1 0,21-21 0,-21 21 15,22 0-15,-22-21 0,0 21 16,0 0-16,0-21 0,0 22 0,-21-1 16,0 0-16,0 0 0,0 0 15,0 0-15,-21 1 0,0-1 16,0-21-16,0 21 0,21 0 0,-21 0 15,-1 0-15,22 1 16,-21-22 0,21 21-16,0 0 15,-21-21-15,0 0 16,21 21-16,-21-21 16,0 0-16,-1 0 0,1 0 15,0 0-15,0-21 0,0 0 0,0 0 16</inkml:trace>
  <inkml:trace contextRef="#ctx0" brushRef="#br0" timeOffset="7577.01">5207 3302 0,'0'0'0,"-21"21"15,0 0 1,21 1 15,21-22-31,21 0 0,0 0 16,1 0-16,20 0 0,22 0 15,21 0-15,0 0 0,-1 0 16,1 0-16,21 0 0,-21 0 0,21 0 16,0 0-16,0 0 0,0 0 15,0 0-15,-21 0 0,0 0 0,0 0 16,-1 0-16,1 0 0,0 0 16,-21 0-16,-1 0 0,1 0 0,0 0 15,-22-22-15,1 22 0,-1 0 16,-20 0-16,-22 0 0,21 0 0,-21 0 15,-42 0 17,0 0-32,0 0 15,21 22-15</inkml:trace>
  <inkml:trace contextRef="#ctx0" brushRef="#br0" timeOffset="8477.12">10435 3154 0,'-21'21'16,"0"-21"-16,21 21 15,0 0 1,21-21-16,0 0 16,21 22-16,-20-22 0,41 0 15,1 0-15,20 0 0,1 0 0,21 0 16,0 0-16,-1 0 0,1 0 16,0 0-16,0 0 0,0 0 0,0 0 15,21-22-15,-22 22 0,1 0 16,-21 0-16,21-21 0,-22 21 0,1-21 15,-21 21-15,-1 0 16,1 0-16,-1 0 0,-21 0 0,-20 0 16,20 0-16,-21 0 0,-42 0 31,0-21-31,0 21 16,-1 0-16,1-21 15</inkml:trace>
  <inkml:trace contextRef="#ctx0" brushRef="#br0" timeOffset="9167.76">15557 2498 0,'0'0'0,"-21"0"16,0 0-16,0 0 0,0 0 15,0 0-15,-1 0 0,1 0 16,0 0-16,-21 0 0,21 0 16,-1 0-16,1 0 0,0 0 0,0 0 15,42 0 17,21 0-32,1 0 15,20 0-15,1 21 0,-1-21 0,22 0 16,0 0-16,-1 0 0,22 0 15,0 0-15,0 0 0,0 0 0,-1 0 16,-20 0-16,21 0 16,-21 0-16,-22 0 0,22 0 0,-22 0 0,-20 0 15,20 0-15,-21 0 0,1-21 16,-22 21-16,0 0 0,0 0 16,0 0-16,-21-21 0,22 21 15,-22-22 1,-22 22-1,1-21-15,0 0 0,0 21 0,0-21 16,0 21-16,-1 0 0,1-21 16,0 0-16,0 21 0,0-22 0</inkml:trace>
  <inkml:trace contextRef="#ctx0" brushRef="#br0" timeOffset="9616.02">16785 2138 0,'0'0'0,"-21"-21"15,21 0-15,-21-1 16,0 22 0,-1 0-16,22 22 31,0-1-31,0 0 16,22 0-16,-1 0 0,0 0 0,0 1 15,21-1-15,-20 0 0,20 0 16,0 0-16,1-21 0,-22 21 0,21-21 15,0 0-15,1 0 16,-1 0-16,0 22 0,1-22 0,-22 0 16,0 0-16,0 0 0,0 0 0,1 0 15,-44 0 17,1 0-32,0 0 0,0 0 15,-21 0-15,20 21 0,-20-21 0,0 21 16,21 21-16,-22-21 0,-20 22 15,20-1-15,1-21 0,-21 22 0,20-1 16,-20 0-16,20 1 0,1-1 16,0 0-16,-1-21 0,1 22 15,0-22-15,21 0 0,-1 0 0,22 0 16,-21 1-16,21-44 47,21 1-47</inkml:trace>
  <inkml:trace contextRef="#ctx0" brushRef="#br0" timeOffset="9792.92">19325 1884 0,'0'0'0,"21"-42"16,-21 20-16</inkml:trace>
  <inkml:trace contextRef="#ctx0" brushRef="#br0" timeOffset="10447.87">19092 1757 0,'0'0'0,"-42"0"15,21 0 17,0 0-17,21 21-15,0 0 0,0 0 0,0 1 16,0-1-16,0 0 16,0 0-16,0 0 0,0 0 0,0 1 15,21-22-15,0 0 16,0 21-16,0-21 0,0 0 0,1 0 15,-1 0-15,21 0 0,0 0 16,1 0-16,-1-21 0,0 21 0,1-22 16,20 1-16,-20 0 0,-1 0 15,0 0-15,1 0 0,-1-1 16,-21 1-16,0-21 0,0 21 16,1-22-16,-1 22 0,-21 0 0,0-21 15,0 21-15,0-1 0,0 1 16,0 0-16,-21 21 15,-1 0-15,1 21 16,-21 0-16,21 1 0,0 20 0,-22 0 16,1 22-16,21-22 0,-22 22 15,22-1-15,-21-21 0,21 22 16,0-1-16,-1 1 0,1-1 0,21 1 16,0-1-16,0 1 0,0-1 0,0 1 15,0-1-15,0 1 16,0-22-16,0 1 0,0 20 0,0-42 15,0 22-15,0-1 0,0-21 0,0 0 16,0 0-16,0 1 0,-21-22 16,0 0-16,0 0 0,0 0 0,-22 0 15,22 0-15,-21 0 0,21 0 16,-22-22-16,1 1 0,0 0 0,20 0 16,-20 0-16,0-22 0,-1 22 15,1 0-15,21 0 0,0 0 16,0 0-16,-1-1 0,1 22 0,21-21 15,-21 21-15,42 0 16,0 0 0,1 0-16,-1 0 0,21 21 15,-21-21-15,22 0 0,-22 0 0,21 0 16,0 0-16,1 0 0</inkml:trace>
  <inkml:trace contextRef="#ctx0" brushRef="#br0" timeOffset="12748.06">19727 2413 0,'0'0'0,"0"-21"15,-21 21 1,21 21 0,0 0-16,-21 22 0,21-22 15,0 0-15,-21 21 0,21 1 16,0-22-16,0 21 0,0 0 0,-21-20 15,21 20-15,-22-21 0,22 0 16,-21 0-16,21 22 0,-21-43 0,21 21 16,0 0-16,-21-21 15,21 21-15,-21-42 32,21 0-32,0 0 15,0 0-15,0-1 0,21-20 0,0 0 16,0 21-16,0-22 0,22-20 15,-22 20-15,21 1 0,-21 21 0,22-21 16,-1-1-16,0 22 0,-20 0 16,20 21-16,-21 0 0,21 0 0,-20 0 15,-1 0-15,0 21 0,-21 0 16,0 0-16,0 22 0,0-1 0,0-21 16,0 22-16,0-1 0,0 0 15,-21 1-15,21-22 0,-21 21 0,21-21 16,0 0-16,0 22 15,0-22-15,0 0 0,21 0 16,0-21-16,0 0 0,0 0 16,22 0-16,-22 0 0,21 0 0,-21 0 15,22 0-15,-22 0 0,21-21 0,0 0 16,-20 0-16,20 0 0,-21-22 16,0 1-16,22 0 0,-22-1 0,0-20 15,0-1-15,0 1 0,0-1 16,1 1-16,-1-1 0,-21 22 0,21-22 15,0 22-15,0-21 0,-21 41 16,21-20-16,-21 21 0,0 0 0,0 0 16,0 42-1,-21 0 1,0 0-16,21 21 0,-21 1 16,0-1-16,0 0 0,-1 22 0,1-22 15,0 22-15,0-1 0,0 1 16,0-1-16,-1-20 0,1 20 0,0-21 15,21 1-15,0-22 0,-21 21 16,21-21-16,-21 1 0,21-1 0,0 0 16,0 0-16,0-42 31,21 0-15,-21 0-16,21-1 15,0-20-15,22 21 0,-22-21 0,0-1 16,21 1-16,-21 21 0,22-22 15,-22 1-15,21 21 0,-21-21 0,22 20 16,-22 1-16,0 21 0,21 0 16,-20 0-16,-1 21 15,-21 1-15,0-1 0,0 0 16,0 21-16,0-21 0,0 22 0,0-1 16,-21-21-16,-1 22 0,22-22 0,0 21 15,0-21-15,0 0 0,0 1 16,0-1-16,0 0 0,0 0 0,22 0 15,-1-21-15,0 21 0,0-21 16,0 0-16,0 0 0,1 0 16,20 0-16,-21 0 0,0 0 15,22 0-15,-22 0 0,0-21 0,21 21 16,-21-21-16,1 0 0,20 0 0,-21 0 16,0-1-16,0-20 0,1 21 15,-22-21-15,21 20 0,-21-20 0,21 21 16,-21 0-16,0 0 0,0-1 15,-21 22-15,0 0 16,-1 0-16,1 0 0,0 22 16,0-1-16,0 0 0,0 0 15,-22 0-15,43 0 0,-21 1 16,21 20-16,-21-21 0,21 0 0,0 0 16,0 1-16,0-1 0,0 0 0,21 0 15,-21 0-15,21-21 16,0 0-16,1 0 0,-1 0 0,0 0 15,0 0-15,0 0 0,0 0 16,1 0-16,-1 0 0,0 0 0,21 0 16,-21-21-16,1 21 0,-1-21 0,21 0 15,-21 0-15,0-1 0,1-20 16,-1 21-16,0-21 0,0 20 16,-21-20-16,0 21 0,0-21 0,0 20 15,0 1-15,0 0 0,0 0 16,0 42 15,21 0-31,-21 0 16,21 1-16,-21-1 0,0 0 0,0 0 15,0 0-15,0 22 0,0-22 16,0 0-16,0 0 0,0 0 0,0 0 16,0 1-16,22-1 15,-22 0-15,21 0 0,0-21 16,0 0-1,-21 21-15,21-21 0,0 0 16,1 0-16,-1 0 0,0 0 0,0 0 16,0-21-16,0 0 0,1 21 15,-1-21-15,0 0 0,0-1 0,0 1 16,0 0-16,-21 0 0,22-21 16,-1 20-16,0-20 0,0 21 0,0 0 15,-21 0-15,0-1 0,0 1 0,0 42 31,0 1-15,0-1-16,-21 21 0,0-21 16,21 0-16,-21 1 0,21 20 15,-21-21-15,21 0 0,-22 0 16,22 1-16,0-1 0,0 0 0,0 0 16,22 0-16,-1-21 15,0 0-15,0 0 0,0 0 0,0 0 16,1 0-16,20 0 0,-21 0 0,0 0 15,0 0-15,1-21 0,20 0 16,-21 21-16,0-21 0,0 0 0,22-22 16,-22 22-16,0-21 0,21-1 15,1 1-15,-22-21 0,21 20 16,-21-20-16,22-1 0,-22 1 0,21-1 16,-21 1-16,1 20 0,-1-20 15,0 21-15,0-1 0,0 1 16,-21 21-16,21 0 0,-21-1 0,-21 22 31,0 0-31,0 0 0,0 22 0,0 20 16,-22-21-16,22 0 0,0 22 15,-21-1-15,20 0 0,1 1 16,-21 20-16,21-21 0,0 22 0,-1-22 16,1 22-16,21-22 0,0 22 0,0-22 15,0 0-15,0 1 0,0-1 16,0-21-16,0 0 0,21 22 0,1-22 15,-1 0-15,0-21 0,21 21 16,-21 0-16,22-21 0,-22 0 16,21 21-16,1-21 0,-1 0 0,0 0 15,1 0-15,-1 0 0,0 0 16,1 0-16,-1-21 0,-21 21 0,21-21 16,1 0-16,-22 0 0,21 0 15,-21-1-15,1 1 0,20 0 0,-42-21 16,21 21-16,-21-1 0,21 1 0,-21 0 15,0 0-15,0 0 0,-21 21 16,0 0 0,0 0-16,0 21 0,-1-21 0,1 21 15,0 0-15,0 0 0,0 1 16,0 20-16,21-21 0,0 0 16,0 0-16,0 1 0,0-1 0,0 0 15,0 0-15,21 0 0,0-21 16,0 0-16,0 21 0,22-21 15,-22 0-15,0 0 0,21 0 0,-21 0 16,22 0-16,-22 0 0,21 0 16,1 0-16,-22 0 0,21 0 0,0-21 15,-20 21-15,20-21 0,-21 21 16,21-21-16,-20 0 0,20 21 0,-21-21 16,0-1-16,0 1 0,-21 0 0,22 0 15,-22 0 1,0 0-16,0-1 0,0 1 0,0-21 15</inkml:trace>
  <inkml:trace contextRef="#ctx0" brushRef="#br0" timeOffset="13055.88">23029 2328 0,'0'-21'16,"21"21"-16,1 0 15,20-21-15,-21 21 0,0 0 16,22 0-16,-22-21 0,21 21 0,-21 0 16,22-21-16,-22 21 0,0-21 15,21 21-15,-21 0 0,1 0 0,-1 0 16,0-22-16,0 22 0,0 0 15,-42-21 17,0 21-17,0 0-15,0 0 0</inkml:trace>
  <inkml:trace contextRef="#ctx0" brushRef="#br0" timeOffset="13435.67">22394 2032 0,'0'0'0,"-42"0"0,21 0 0,21 21 15,0 0 1,21-21-16,0 0 0,0 0 15,22 0-15,-22 0 0,0 0 16,0 0-16,-21-21 0,0 0 16,0 0-16,0 0 15,-21 0-15,0 21 0,0 0 16,-1 0-16,-20 0 16,21 0-16,0 0 0,0 0 0,-1 0 15,1 21-15,21 0 16,0 0-16,0 0 15,0 0-15,0 1 0,0-1 16,0 0 0,0 0-16,0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14:53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10668 0,'0'0'0,"0"42"15,0-20-15,0-44 16,0 1-16,0 0 16,-21 21-1</inkml:trace>
  <inkml:trace contextRef="#ctx0" brushRef="#br0" timeOffset="476.72">2392 10689 0,'21'0'32,"21"0"-17,-42-21 1,-21 21-16,21-21 0,0 0 16,0 0-16,21-1 0,0 1 15,-21-21-15,22 21 0,-1 0 16,-21-1-16,21-20 0,0 21 0,-21-21 15,21 20-15,22 1 0,-22 0 16,0 0-16,21 0 0,-21 0 16,1 21-16,-1-22 0,0 22 0,0 0 15,0 0-15,0 0 16,1 22-16,-1-1 0,0 0 0,-21 21 16,21-21-16,0 22 0,-21-22 15,43 0-15,-22 21 0,-21-20 16,0 20-16,0 0 0,0 1 0,0-1 15,0-21-15,0 21 0,-21 1 0,21-22 16,0 21-16,0-21 0,0 1 16,0-1-16,0 0 0,0 0 0,-22 0 15,22 0-15,0 1 0,-21-1 16,21 0-16,0 0 0,-21-21 16,21 21-16,0 0 0,0-42 62,-21 0-62,21 42 0,-21-63 16,21 0-16,0 20 0,21-20 15,0 0-15,-21-1 0,0 1 0,0-21 16,0 20-16,0-20 0,42 42 16,-42-22-16</inkml:trace>
  <inkml:trace contextRef="#ctx0" brushRef="#br0" timeOffset="708.4">3344 10499 0,'43'63'16,"-43"-42"-16,0 22 0,0-22 15,21 21-15,-21-21 0,21 22 16,-21-1-16,0 0 0,0-20 0,0 20 16,21-21-16,-21 0 0,21 22 15,-21-22-15,21 0 0,-21 0 0,22-21 16,-22 21-16,21-21 0,0 0 15,0 0-15,21 0 16,-20 0-16,-1 0 0,21 0 0,-21 0 16,0-21-16,22 0 0,-22 0 0,0 0 15,0-1-15,43-20 0</inkml:trace>
  <inkml:trace contextRef="#ctx0" brushRef="#br0" timeOffset="1051.72">4000 10689 0,'0'-63'15,"22"42"-15,-22-22 0,0 22 0,0-21 16,0 21-16,0-1 0,0 1 15,0 0-15,0 0 0,-22 21 16,1 0-16,0 0 0,0 21 16,0 21-16,0-20 15,21 20-15,0-21 0,-22 21 0,22 1 16,-21-22-16,0 21 0,0 1 0,21-1 16,0 0-16,0 1 0,0-1 15,0-21-15,0 21 0,0-20 0,0-1 16,21 0-16,-21 0 0,21 0 0,0 0 15,1 1-15,-1-22 16,0 0-16,0 0 0,0 0 16,0 0-16,1 0 0,-1 0 0,0-22 15,0 1-15,0 21 0,0-21 16,1 0-16,-1 0 0,0 0 0,0-1 16,43-20-16,-43 21 0,0-21 0,-21 20 15,0 1-15,0 0 0,21-21 16,-21 21-16,21-1 0,-21-20 0,0 21 15,0 0-15,0 0 0</inkml:trace>
  <inkml:trace contextRef="#ctx0" brushRef="#br0" timeOffset="1105.69">4318 10859 0</inkml:trace>
  <inkml:trace contextRef="#ctx0" brushRef="#br0" timeOffset="1520.45">4276 11028 0,'21'21'15,"0"-21"-15,21 21 16,-21-21-16,1 0 16,-1-21-16,-42 0 15,42 0-15,0 21 0,0-21 16,0-1-16,-21-20 0,0 21 16,21 0-16,-21 0 0,22-1 0,62 1 15,-63 0-15,1 0 0,-22 0 16,0 0-16,21-1 0,-21 1 0,0 0 15,0 0-15,0 42 32,0 0-32,0 0 15,0 1-15,0 20 0,0-21 16,0 0-16,0 22 0,0-22 16,0 0-16,0 0 0,0 0 0,0 0 15,0 1-15,21-1 0,0 0 16,0 0-1,0-21-15,1 0 0,-1 0 16,0 0-16,0 0 0,0 0 16,0-21-16,1 0 0,-1 21 15,0-21-15,0-1 0,-21 1 0,21 0 16,0 0-16,1 0 0,-22 0 16,0-22-16,0 1 0,0 21 0,0-22 15,0 22-15,0-21 0,0 0 0,21-1 16,-21 22-16,-21 0 0,21 0 15</inkml:trace>
  <inkml:trace contextRef="#ctx0" brushRef="#br0" timeOffset="1691.5">5016 10372 0,'-21'0'32,"0"0"-32,0 21 0,0-21 0,21 21 0,-21 0 15,-1 0-15,22 1 16,0-1-16,0 0 16,22-21-1,-1 0-15,0 0 16,21 0-16,-21-21 0,1 21 15,20-21-15,-21-1 0,0 22 16,0-21-16,22 0 0,-1 0 0,0 0 16,-20 0-16,-1 21 0,0-43 0</inkml:trace>
  <inkml:trace contextRef="#ctx0" brushRef="#br0" timeOffset="1764.46">5419 10266 0,'0'21'16,"-43"-21"-16</inkml:trace>
  <inkml:trace contextRef="#ctx0" brushRef="#br0" timeOffset="1830.42">5122 10414 0,'-21'21'0</inkml:trace>
  <inkml:trace contextRef="#ctx0" brushRef="#br0" timeOffset="2368.11">3281 10605 0,'-21'-22'15</inkml:trace>
  <inkml:trace contextRef="#ctx0" brushRef="#br0" timeOffset="2541.01">3260 10499 0,'21'0'31,"0"21"-31,0 0 0,0 0 0,0 22 16,1-1-16,-1-21 0,0 43 15,0-22-15,0 0 0,0 1 0,-21-1 16,0 0-16,0 1 0,22-1 15,-22 0-15,0 1 0,0-1 0,21-21 16</inkml:trace>
  <inkml:trace contextRef="#ctx0" brushRef="#br0" timeOffset="2571.98">3598 11240 0,'64'-22'0</inkml:trace>
  <inkml:trace contextRef="#ctx0" brushRef="#br0" timeOffset="3379.96">6435 9864 0,'0'0'0,"-22"0"0,1 0 16,0 0-16,0 0 15,21 21-15,-21-21 0,0 21 16,21 0-16,-22 0 0,22 1 15,0 20-15,-21-21 0,21 0 0,0 0 16,0 22-16,0-1 0,0-21 16,0 22-16,0-22 0,21 0 15,1 0-15,-1 0 0,0 0 0,21-21 16,1 0-16,-22 0 0,21 0 0,0 0 16,22-21-16,-22 21 0,1-21 15,-1 0-15,21-21 0,-20 20 0,-1 1 16,0-21-16,1 21 0,-1-22 0,0 1 15,-20 21-15,-1-21 0,0-1 16,0 1-16,-21 0 0,0 20 0,0-20 16,0 0-16,0-1 0,-21 22 15,0-21-15,21 21 0,-21 0 0,-1 21 16,1 0-16,0 0 0,0 0 0,0 0 16,0 21-16,-1 0 0,1 21 15,0 1-15,0-1 0,21 21 0,-21 1 16,0-1-16,-22 22 0,22-21 15,0 20-15,21-20 0,0 20 16,0 1-16,0-21 0,-21 20 0,21-20 16,0-1-16,0 1 0,0-22 0,0 22 15,0-22-15,0 0 0,0-21 16,0 22-16,0-22 0,0 0 0,0 0 16,0 0-16,0 1 0,-21-22 15</inkml:trace>
  <inkml:trace contextRef="#ctx0" brushRef="#br0" timeOffset="3501.89">6519 10986 0,'0'0'0,"0"-22"0,-21 1 16,0 0-16,0 0 0,-22 0 16,22-22-16,0 22 0,-21-21 0,-1 0 15,22 20-15,0 1 0,0-21 0,0 21 16,0 21-16,21 21 31,0 21-31,0-21 0</inkml:trace>
  <inkml:trace contextRef="#ctx0" brushRef="#br0" timeOffset="4032.59">6540 11091 0,'22'0'0,"-1"0"0,0 0 16,21 0-16,-21 0 0,22 0 15,-1 0-15,0 0 0,1 0 0,-1 0 16,0 0-16,1-21 0,-1 0 0,0 0 16,-20 0-16,20 0 0,0-1 15,-21 1-15,22-21 0,-22 21 0,0-22 16,0 22-16,0-21 0,1 21 0,-1-22 15,-21 1-15,0 21 0,0-21 16,0 20-16,21-20 0,-21 21 16,0 0-16,0 42 15,0 0 1,0 0-16,0 0 0,0 1 0,0-1 16,0 21-16,0-21 0,0 0 15,0 22-15,0-22 0,0 0 16,0 0-16,0 0 0,0 1 0,0-1 15,0 0-15,-21-21 0,21 21 16,0-42 15,0 0-31,0 0 0,21-1 16,-21 1-16,0 0 0,0 0 16,21-21-16,0 20 0,-21 1 0,21-21 15,-21 21-15,0 0 0,22-22 0,-1 43 16,0-21-16,-21 0 0,21 21 15,0 0-15,0 0 16,1 21-16,-1 0 0,0 0 16,0 1-16,-21-1 0,0 0 15,0 21-15,21-21 0,-21 1 0,21-22 16,-21 21-16,22 0 0,-22 0 0,0 0 16,0 0-16,21-21 15,0 0-15,0 0 16,0 0-16,-21-21 15</inkml:trace>
  <inkml:trace contextRef="#ctx0" brushRef="#br0" timeOffset="4396.68">7937 10689 0,'0'-21'16,"22"-21"-1,-1 21-15,-21-22 0,21 22 0,-21 0 16,0 0-16,21 0 0,-21-1 0,21 1 16,-21 0-16,0 42 31,0 0-31,0 1 15,0-1-15,0 21 0,0-21 16,0 0-16,0 1 0,0-1 0,0 0 16,0 21-16,0-21 0,0 1 0,0-1 15,21 0-15,1 0 0,-1-21 16,-21 21-16,21-21 0,0 0 0,0 21 16,0-21-16,1 0 0,-1 0 0,21 0 15,-21 0-15,0 0 16,1-21-16,20 21 0,-21-21 0,0 0 15,0 0-15,22 21 0,-22-21 0,0-1 16,0-20-16,0 21 0,1 0 0,-1 0 16,0-1-16,-21 1 0,0-21 15,0 21-15,0 0 0,0-22 0,21 22 16,-21 0-16,0 0 0,0 0 0,0-1 16,0 1-16,0 42 31,-21-21-31</inkml:trace>
  <inkml:trace contextRef="#ctx0" brushRef="#br0" timeOffset="4481.64">8572 10626 0,'0'21'0,"0"-42"0,0 63 0,0 0 16,0-20-16,-21 20 0,21 0 0,0 1 15,0-1-15,0 21 0,0 1 0,0-1 16,0 1-16,0 21 0,0-22 16,-42 1-16</inkml:trace>
  <inkml:trace contextRef="#ctx0" brushRef="#br0" timeOffset="4671.54">8488 12256 0,'0'0'0,"0"21"0,0 0 0,0 21 0,-21 22 15,21-22-15,0 22 0,0-22 0,0 0 16,0 1-16,0-1 0,0 0 16,0 1-16,0-22 0,0 21 0,0-21 15,0 0-15,0 1 0,0-44 32,0 1-17,-43-21-15,43 21 0,0-22 16,0 1-16,0 0 0,0-22 0,-21 43 15,0-21-15,21-22 0,0 1 0,0-1 16,21-20-16,-21-1 0,21-21 0</inkml:trace>
  <inkml:trace contextRef="#ctx0" brushRef="#br0" timeOffset="5126.28">8615 10562 0,'0'0'0,"0"-21"0,0 0 0,-21 0 16,-1 21 0,1 0-16,0-21 15,0 21-15,21-22 16,-21 22-16,21-42 16,0 21-1,21 0 1,0 21-16,0-21 15,0-1-15,1 22 0,-1-21 16,21 21-16,-21 0 16,0 0-16,22 0 0,-22 0 0,0 0 15,21 0-15,-20 0 0,-1 21 0,0 1 16,0-1-16,0 0 0,0 21 16,-21 1-16,22-22 0,-22 21 0,0-21 15,0 22-15,0-1 0,-22-21 0,1 0 16,0 22-16,0-22 0,0 0 15,-22 0-15,22 0 0,0 0 0,0-21 16,0 22-16,0-22 0,-1 0 16,1 21-16,0-21 0,0 0 15,0 0 17,0 0-17</inkml:trace>
  <inkml:trace contextRef="#ctx0" brushRef="#br0" timeOffset="5353.15">8572 10710 0,'0'0'0,"-42"-21"16,42 42 30,0 1-46,0-1 0,0 0 16,0 0-16,0 21 0,0-20 16,0 20-16,0 21 0,0-20 0,0 20 15,0 1-15,0-1 0,0 1 0,0 20 16,0-20-16,0 21 0,0-22 16</inkml:trace>
  <inkml:trace contextRef="#ctx0" brushRef="#br0" timeOffset="5518.06">8932 11240 0,'64'-64'0,"-43"43"0</inkml:trace>
  <inkml:trace contextRef="#ctx0" brushRef="#br0" timeOffset="5913.83">9271 10689 0,'0'21'0,"0"-42"0</inkml:trace>
  <inkml:trace contextRef="#ctx0" brushRef="#br0" timeOffset="5940.81">9207 10753 0</inkml:trace>
  <inkml:trace contextRef="#ctx0" brushRef="#br0" timeOffset="6013.77">9207 10753 0</inkml:trace>
  <inkml:trace contextRef="#ctx0" brushRef="#br0" timeOffset="6053.75">9250 10753 0</inkml:trace>
  <inkml:trace contextRef="#ctx0" brushRef="#br0" timeOffset="11769.43">9440 10710 0,'0'0'0,"-21"0"15,21 22 1,-21-22 0,21 21-16,-21-21 15,42 0 32,0 0-47,0-21 0,0-1 16,1 1-16,-1 0 0,0 0 15,0 0-15,21-22 0,-20 22 0,-1-21 16,21 0-16,-21-22 0,22 22 16,-1-1-16,-21-20 0,21-1 0,1 22 15,-22-21-15,21-1 0,-21 1 16,22-22-16,-22 21 0,0 1 0,0-1 15,-21 1-15,0-1 0,0 22 16,0 0-16,0 21 0,0-1 0,-21 1 16,0 0-16,0 0 0,0 21 0,-1 0 15,1 0-15,-21 21 0,21-21 16,-22 42-16,1-20 0,21 20 0,-21 0 16,20 22-16,1-22 0,-21 22 15,21-1-15,0 1 0,-1-1 16,1 22-16,0-22 0,0 1 0,21-1 15,0 1-15,0 20 0,0-20 16,0-1-16,0-20 0,21 20 0,0-20 16,0 20-16,-21-21 0,22-20 15,-1 20-15,21 0 0,-21-21 0,0 1 16,1-1-16,20 0 0,-21-21 0,0 21 16,22-21-16,-1 0 0,-21 0 15,21 0-15,1 0 0,-1-21 0,-21 21 16,22-21-16,-1 0 0,-21-1 15,21 1-15,-20 0 0,20-21 0,-21 21 16,0-22-16,0 1 0,1 21 16,-1-22-16,0 1 0,0 0 15,-21 21-15,0-22 0,0 22 0,0 0 16,0 0-16,-21 21 31,0 21-31,0 0 0,21 0 0,-22 0 16,1 1-16,21 20 0,0 0 15,-21-21-15,21 22 0,-21-22 0,21 21 16,0-21-16,0 22 0,0-22 0,0 0 16,0 0-16,0 0 15,0 1-15,21-1 0,0-21 0,0 0 0,1 0 16,-1 0-16,0 0 0,21 0 16,-21 0-16,1 0 0,20-21 15,-21 21-15,21-22 0,-20 1 0,20 0 16,-21 0-16,21 0 0,-20-22 0,-1 22 15,21 0-15,-21-21 0,0 21 16,1-22-16,-22 1 0,21 21 0,-21-22 16,21 22-16,-21 0 0,0 0 15,0 0-15,0 42 32,0 0-32,0 0 0,0 0 15,0 1-15,-21 20 0,21-21 0,0 21 16,-21-20-16,21 20 0,0-21 15,0 21-15,0-20 0,0-1 16,-22 21-16,22-21 0,-21 0 0,21 1 16,0-1-16,0-42 47,0-1-47,21 1 0,1 0 15,-1 0-15,0 0 0,-21-22 16,21 22-16,0-21 0,0 0 0,1 20 15,-1-20-15,0 21 0,0-21 16,0 20-16,0 1 0,1 0 16,-1 21-16,0 0 0,0 0 15,0 0-15,-21 21 16,21 0-16,-21 1 0,22-1 0,-22 0 16,0 0-16,0 0 0,0 0 0,21 22 15,-21-22-15,21 0 0,-21 0 16,0 0-16,0 1 0,21-1 0,-21 0 15,21-21-15,-21 21 0,21-21 16,1 0-16,-1 0 0,0 0 16,0 0-16,0 0 15,0 0-15,1 0 0,-1 0 0,-21-21 16,42 0-16,-21 0 0,0-1 16,1 1-16,-1 0 0,0 0 0,21 0 15,-21 0-15,1-22 0,-1 22 0,0 0 16,0 0-16,-21 0 0,0-1 15,21 1-15,-21 0 0,0 42 32,0 0-32,-21 1 15,21-1-15,0 0 0,-21 0 0,0 21 16,21-20-16,0-1 0,0 0 16,0 0-16,0 0 0,0 22 15,0-22-15,0 0 0,0 0 16,21-21-16,0 21 0,0-21 15,0 0-15,22 0 0,-22 0 0,0 0 16,21 0-16,-20 0 0,20 0 0,0 0 16,-21 0-16,22 0 0,-1-21 15,-21 21-15,22-21 0,-22 21 0,0-21 16,0 0-16,0 21 0,0-22 0,1 1 16,-22 0-16,0 0 0,21 0 15,-21 0-15,0-22 0,0 22 0,0 0 16,0 0-16,0 0 0,0-1 0,0 1 15,-21 21 1,-1 0-16,1 0 0,0 0 16,0 21-16,21 1 0,-21-1 0,0 0 15,21 0-15,0 0 0,0 0 16,0 1-16,0 20 0,0-21 0,0 0 16,0 0-16,21 1 0,0-1 15,0-21-15,0 0 0,0 21 16,1-21-16,-1 0 0,0 0 0,0 0 15,0 0-15,0 0 0,1 0 16,-1-21-16,0 21 0,0-21 0,0-1 16,0 22-16,-21-21 0,0 0 15,22 0-15,-22 0 0,21 0 0,-21-1 16,0 1-16,0 0 0,0 0 16,0 0-16,0 0 0,0-1 0,0 44 31,0-1-16,0 0-15,0 0 0,0 0 0,-21 0 16,21 22-16,-22-22 0,22 0 0,0 0 16,-21 0-16,21 1 0,0-1 15,0 0-15,0-42 47,0 0-31,21 21-16,-21-22 0,22 1 0,-1 0 15,-21 0-15,21 0 0,0-22 0,-21 22 16,21 0-16,0 0 0,1 0 16,-1 0-16,-21-1 0,21 22 0,0 0 15,0 0-15,0 0 16,1 22-16,-22-1 16,0 0-16,0 0 0,0 0 0,0 0 15,21 1-15,-21-1 0,0 0 16,0 0-16,0 0 0,21 0 0,0 1 15,0-22 1,0 0-16,1 0 0,-1 0 0,21 0 16,-21 0-16,0 0 0,1 0 15,-1 0-15,21-22 0,-21 1 0,0 0 16,1 0-16,20 0 0,-21 0 0,0-1 16,0-20-16,22 21 0,63-170 31,-85 149-31,-21 0 0,0-1 0,21 1 15,-21 0-15,0-1 0,21 1 16,-21 21-16,0-21 0,0-1 0,0 22 16,0 0-16,-21 21 15,0 21 1,0 0-16,21 22 0,-22-1 16,1-21-16,0 21 0,0 22 0,0-22 15,0 1-15,-1-1 0,22 21 16,0-20-16,-21-1 0,21 0 0,0 1 15,0-1-15,0 0 0,0-20 0,21 20 16,1-21-16,-1 0 0,0 0 0,0 1 16,21-1-16,-20 0 0,-1-21 15,0 0-15,0 21 0,0-21 16,0 0-16,1 0 0,-1 0 16,0-21-16,-21 0 0,21 0 15,-21-1-15,0 1 16,0-21-16,0 21 0,0 0 0,0-22 15</inkml:trace>
  <inkml:trace contextRef="#ctx0" brushRef="#br0" timeOffset="11992.3">13271 10245 0,'0'0'16,"-21"0"-16,42 0 15,1 0-15,-1 0 0,21 0 16,0 0-16,1 0 0,-1 0 0,22 0 15,-22 0-15,21 0 0,-20 0 0,-1-21 16,0 21-16,1 0 16,-1-22-16,0 22 0,-20 0 0,20 0 15,-21-21-15,0 21 16,-21-21 15,-21 21-31</inkml:trace>
  <inkml:trace contextRef="#ctx0" brushRef="#br0" timeOffset="14140.58">14309 10562 0,'0'0'0,"42"-42"16,-42 21-16,0 0 15,21 21-15,-21-22 0,0 1 0,0 0 16,0 0-16,0 0 0,-21 0 0,21-1 15,-21 1-15,0 0 16,-1 0-16,1 21 0,0 0 0,0 0 16,-21 0-16,20 0 0,1 21 0,0 0 15,0 0-15,0 1 0,0 20 16,21 0-16,-22 1 0,22 20 0,-21-21 16,21 1-16,0-1 0,0 0 0,0-20 15,0 20-15,0-21 0,0 0 16,0 0-16,21 1 15,1-22-15,-1 0 0,0 0 0,0-22 16,0 1-16,0 0 16,1 21-16,-1-21 0,0-21 15,0 20-15,0 1 0,0 0 0,-21 0 16,22-21-16,-22 20 0,21-20 16,-21 21-16,0-21 0,0 20 0,0 1 15,0 0-15,0 0 0,0 0 16,0 0-16,0 42 15,0 0 1,0 21-16,0-21 0,0 1 0,-21 20 16,21-21-16,0 21 0,0-20 0,0 20 15,0-21-15,0 0 0,0 22 16,0-22-16,21 0 0,0 0 0,-21 0 16,21-21-16,0 21 0,0-21 15,1 0-15,-1 0 0,0 0 16,0 0-16,21 0 0,-20 0 0,-1-21 15,0 0-15,0 0 0,21 0 0,-20 0 16,-1-1-16,0-20 0,0 21 16,0-21-16,-21-22 0,21 22 0,1-1 15,-1-20-15,-21 21 0,0-22 16,0 22-16,0-1 0,0-20 0,0 21 16,0-1-16,0 1 0,0 0 0,0 20 15,0 1-15,0 0 0,0 0 16,0 42-1,0 0-15,-21 22 0,21-22 16,-22 21-16,22 0 0,0 1 16,0-1-16,0 22 0,-21-22 0,21 21 15,0-20-15,-21 20 0,21-20 16,0-1-16,0 0 0,0 1 0,0-1 16,0-21-16,21 21 0,0-20 0,1-1 15,-22 0-15,21 0 0,0-21 16,0 21-16,0-21 0,0 0 0,1 0 15,-1 0-15,0 0 0,21 0 0,-21 0 16,1-21-16,20 21 0,-21-21 16,0 0-16,22 0 0,-22-1 0,0 1 15,0 0-15,0 0 16,-21-21-16,0 20 0,21 1 0,-21-21 16,0 21-16,22 0 0,-22-1 0,0 1 15,0 42 1,-22 1-1,22-1-15,-21 0 0,21 0 0,0 0 16,0 22-16,0-22 0,0 0 16,0 0-16,0 0 0,0 0 0,0 1 15,0-1-15,0 0 16,21-21-16,1 0 0,-1 0 0,0 0 16,0 0-16,0 0 0,0 0 15,1 0-15,20-21 16,-21 0-16,0 21 0,0-22 0,22 1 15,-22-21-15,0 21 0,0 0 0,0-1 16,1-20-16,-1 21 0,-21 0 16,0 0-16,21-1 0,-21 1 0,0 0 15,0 42 1,0 0 0,0 1-16,0-1 0,-21 21 0,0-21 15,21 0-15,0 22 0,0-22 16,0 0-16,0 0 0,0 0 0,0 1 15,0-1-15,0 0 16,21 0-16,0-21 16,0 0-16,0 0 0,0 0 15,1 0-15,-1 0 0,0-21 0,0 0 16,0 0-16,0-1 16,1 1-16,-22 0 0,21-21 0,-21 21 15,0-1-15,0 1 0,0 0 0,0-21 16,-21 21-16,-1-1 0,1 22 15,0-21-15,0 21 0,0-21 0,0 21 16,-1 0-16,1 0 16,0 0-16,42 0 47,0-21-47,22 21 15,-22-21-15,0 21 0,0-21 16,22-1-16,-22 22 0,21-21 0,-21 21 15,22 0-15,-22-21 0,21 21 0,-21 0 16,0 0-16,1 0 0,-1 0 16,0 0-16,-21 21 0,0 0 0,0 1 15,21-1-15,-21 21 0,0-21 0,0 22 16,21-22-16,-21 21 0,0 0 16,0-20-16,0 20 0,0-21 15,0 0-15,0 0 0,0 22 0,-21-22 16,0 0-16,21 0 15,-21-21-15,21 21 0,-21-21 16,-1 0-16,22-21 16,0 0-16,0 0 15,0 0-15,0 0 0,22-1 16,-1-20-16,0 0 0,0 21 16,0-22-16,0 1 0,1 0 0,20-1 15,-21 1-15,0 0 0,22-1 0,-22 1 16,21 21-16,-21 0 0,0-1 15,1 1-15,-1 21 0,0 0 16,0 0-16,0 0 0,-21 21 0,21-21 16,-21 43-16,0-22 0,0 21 15,0 1-15,0-22 0,0 21 0,0 0 16,0 1-16,0-1 0,0 0 0,0-20 16,0 20-16,0-21 0,0 0 15,0 22-15,0-22 0,0 0 16,22-21-16,-1 0 0,0 0 0,0 0 15,0 0-15,0 0 0,1 0 16,-1 0-16,0-21 0,0 0 0,0-1 16,0 1-16,1 0 0,20 0 15,-42 0-15,42-22 0,-42 1 16,21 21-16,1-21 0,-22-1 0,21 22 16,-21-21-16,0 21 0,0-22 15,0 22-15,0 0 0,0 0 0,0 0 16,-21-22-16,-1 22 0,1 0 0</inkml:trace>
  <inkml:trace contextRef="#ctx0" brushRef="#br0" timeOffset="14400.44">16256 9694 0,'0'0'15,"0"-21"-15,-21 0 0,21 0 16,-21 21 0,-1 0-1,1 0 1,0 21-16,0-21 16,21 21-16,-21 0 15,0-21-15,-1 0 16,1 22-16,0-22 15,0 0-15</inkml:trace>
  <inkml:trace contextRef="#ctx0" brushRef="#br0" timeOffset="14636.21">14647 10139 0,'0'0'0,"-21"21"15,42-21 1,0 0-16,1 0 0,-1 0 0,0 0 16,21 0-16,1 0 15,-22-21-15,21 21 0,0 0 0,-20 0 0,20-21 16,-21 21-16,0 0 0,0 0 16,1 0-16,-44 0 15,1 0 1,0 0-16,-21 0 0</inkml:trace>
  <inkml:trace contextRef="#ctx0" brushRef="#br0" timeOffset="15628.85">3450 11875 0,'-42'0'16,"84"0"-16,-105 0 0,41-22 0,65 22 47,-22 0-47,21 0 16,1 0-16,-1 0 0,21 0 15,1 0-15,21 0 0,-22 0 0,22 0 16,-1 0-16,22 0 0,0 0 15,0 0-15,21 0 0,21 0 16,-21 0-16,21 0 0,0 0 0,22 0 16,-1-21-16,22 21 0,-22 0 0,21-21 15,22 21-15,-21 0 0,20 0 16,1-21-16,0 21 0,20 0 0,1 0 16,-21 0-16,21-21 0,0 21 0,21-21 15,-22 21-15,22 0 0,-21 0 16,21-22-16,0 22 0,-21 0 15,21-21-15,0 21 0,0 0 0,-21-21 16,21 21-16,0 0 0,0-21 16,0 0-16,0 21 0,-21 0 0,21 0 15,0-21-15,-21 21 0,-1 0 0,1 0 16,0 0-16,0 0 0,-21-22 16,20 22-16,-20 0 0,0 0 0,-1 0 15,-20 0-15,21 0 0,-22 0 0,-21 0 16,22 0-16,-22 0 0,1 0 15,-43 0-15,21 0 0,-21 0 0,-21 0 16,-1 0-16,-20 0 0,-21 0 0,-1 0 16,1 0-16,-22 0 15,0 0-15,-21 0 0,1 0 0,-44 0 16,-20 0 0,0 0-16,-1 0 0,-20 0 15,-1 0-15,-20 0 0,20-21 0,-42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12:53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1016 0,'0'0'0,"0"-42"16,22 21-1,-22 42 48,0 0-63,0 0 0,0 0 16,0 22-16,-22-1 0,22 0 0,0 1 15,0-1-15,0 21 0,0-20 16,0 20-16,0 1 0,0 20 15,0-20-15,0-1 0,0 22 0,0 0 16,0-1-16,0 1 0,0 0 16,0-1-16,-21 1 0,21 0 0,-21 21 15,21-22-15,0 1 16,-21 21-16,21-22 0,0 1 0,0 0 16,0-1-16,0 1 0,0 0 15,0-22-15,0 1 0,0-1 0,0 1 16,0-22-16,0 0 0,0 1 15,0-1-15,0-21 0,0 0 0,0 1 16,0-1-16,0 0 0,-21-21 16,21 21-16,0-42 31,0 0-31,0 0 0,0-1 0,0-20 16,0 0-16,0-1 15,0-20-15</inkml:trace>
  <inkml:trace contextRef="#ctx0" brushRef="#br0" timeOffset="1536.12">2138 1334 0,'0'-22'0,"0"44"0,0-65 16,0 22-1,0 0-15,0 0 0,0 0 16,0-1-16,0 1 15,0 0-15,0 0 16,0 0-16,21 21 78,0 0-78,0 0 0,22 0 16,-22 0-16,21-21 15,0 21-15,1 0 0,20 0 0,1 0 16,-1 0-16,22-22 0,-22 22 16,22 0-16,0 0 0,21-21 15,-1 21-15,1-21 0,0 21 0,21 0 16,0-21-16,0 0 0,0 21 16,0-21-16,0 21 0,21-22 0,0 22 15,22-21-15,-22 21 16,0-21-16,0 21 0,0 0 0,1-21 15,-1 21-15,0 0 0,-21-21 16,21 0-16,-21 21 0,21 0 16,-21 0-16,21-22 0,-21 22 0,0 0 15,0-21-15,0 21 0,-21 0 16,21-21-16,-21 21 0,21-21 0,-21 21 16,0 0-16,0-21 0,-1 21 15,1 0-15,-21 0 0,0-21 0,-1 21 16,-20 0-16,-1 0 0,1 0 15,-1-22-15,-20 22 0,-1 0 0,0 0 16,-21 0-16,22 0 0,-22-21 16,0 21-16,0 0 0,0 0 15,1 0-15,-1 0 0,-21 21 47,0 1-31,0-1-16,0 0 0,0 0 15,0 0-15,0 0 0,-21 1 16,21-1-16,0 0 0,-22 0 0,22 21 16,0-20-16,0 20 0,0-21 15,0 21-15,0 1 0,0-22 0,-21 21 16,21 1-16,0-1 0,0 0 16,0 22-16,0-22 0,0 0 15,0 22-15,0-1 0,0 1 0,0-1 16,0 1-16,0-1 0,0 22 15,0-21-15,0-1 0,0 22 0,0-22 16,0 22-16,0-22 0,0 22 16,0 0-16,-21-22 0,21 22 0,0 0 15,0-22-15,0 22 0,0-22 0,0 1 16,0 20-16,-21-20 0,21-1 16,0 22-16,0-21 0,0-22 0,-21 21 15,21 1-15,0-22 0,0 1 16,0-1-16,0 0 0,0-21 15,0 1-15,0-1 0,-21 0 0,21 0 16,-22-21 0,1 0-1,0 0-15,0 0 0,0-21 16,0 0-16,-1 21 16,-20-21-16,21 21 0,0 0 15,-22 0-15,1-22 0,0 22 0,-1 0 16,-20 0-16,-1 0 0,1 0 15,-22 0-15,1 0 0,-1 0 0,0 0 16,1 0-16,-1 22 0,-21-22 16,21 0-16,-20 21 0,-22-21 15,21 0-15,-21 21 0,21-21 0,-21 21 16,21-21-16,-21 0 0,21 0 16,-21 0-16,21 0 0,1 0 0,-1 0 15,0 0-15,0 0 0,21 0 0,1-21 16,-1 21-16,0-21 0,-20 21 15,20-21-15,0 21 0,-21-22 0,22 22 16,-22 0-16,21-21 0,-21 21 16,22 0-16,-1-21 0,0 21 15,1 0-15,-1 0 0,0 0 16,1-21-16,-1 21 0,0 0 0,1 0 16,20 0-16,1 0 0,-22 0 0,22 0 15,-1 0-15,22 0 0,-22 0 16,1 0-16,20 0 0,-20 0 0,21 0 15,-22 0-15,22 21 0,-1-21 16,-20 0-16,21 0 0,-64 0 16,42 21-16,22-21 0,0 0 15,20 0-15,-20 0 0,21 0 16,0 0-16,21-21 47,0 0-47,0 0 15,0 0-15</inkml:trace>
  <inkml:trace contextRef="#ctx0" brushRef="#br0" timeOffset="2067.81">2815 1376 0,'21'0'0,"-42"0"0,42-21 0,-21 0 15,-21 21 1,0 0 0,0 0-16,0 21 0,-22-21 15,22 21-15,-21 21 0,21-21 16,-22 1-16,22 20 0,0 0 0,0 1 16,0-1-16,21 21 15,0-20-15,0-1 0,0 0 0,0 1 16,0-22-16,21 21 0,0-21 15,0 1-15,0-1 0,0 0 0,22-21 16,-22 0-16,21 0 0,-21 0 16,22 0-16,-22 0 0</inkml:trace>
  <inkml:trace contextRef="#ctx0" brushRef="#br0" timeOffset="2524.23">3323 1566 0,'0'0'0,"0"-21"0,0 0 0,0 0 0,-21 0 16,0 21-16,0 0 0,-1 0 16,-20 0-16,21 0 0,0 0 0,-22 0 15,22 21-15,0 21 0,0-21 16,0 22-16,0-1 0,-1 0 0,22 1 16,-21-1-16,21 0 0,0 1 15,0-22-15,0 0 0,0 21 0,21-42 16,1 22-16,-1-1 0,0-21 15,0 0-15,21 0 0,-20 0 16,-1 0-16,0-21 0,21-1 16,-21 1-16,22 0 0,-22-21 15,21 21-15,-21-22 0,1 22 16,-1-21-16,0 21 0,0-22 0,-21 22 16,0-21-16,0 21 0,0-1 15,0 1-15,0 0 0,-21 21 16,0 0-16,21 21 15,-21 0-15,-1 1 0,1 20 16,0 0-16,21 1 0,0-1 0,-21 0 16,0 1-16,21-1 0,0 0 15,0 1-15,0-1 0,0-21 0,0 0 16,0 0-16,21 1 16,0-22-16,0 0 0,0 0 0,1 0 0,20 0 15,-21 0-15,0-22 0,22 1 16,-1 0-16,-21 0 0</inkml:trace>
  <inkml:trace contextRef="#ctx0" brushRef="#br0" timeOffset="2764.1">3916 1418 0,'0'0'0,"0"-21"0,0-21 0,0-1 0,0 22 16,0 0-16,0 42 31,-21 22-31,-1-22 0,1 21 15,0 0-15,21 1 0,-21 20 0,0-20 16,0 20-16,-1-21 16,22 22-16,0-22 0,-21 22 0,21-22 15,-21 0-15,21-20 0,0 20 16,0-21-16,0 0 0,0 0 0,21-21 16,0 0-16,1 0 15,-1 0-15,0 0 0,0-21 0,21 0 16</inkml:trace>
  <inkml:trace contextRef="#ctx0" brushRef="#br0" timeOffset="3012.96">4212 1355 0,'0'0'0,"-21"-85"16,21 64-16,-21 21 15,21 21 1,0 0-16,0 0 0,0 1 0,0 20 15,0-21-15,0 43 0,0-22 16,-21 0-16,21 22 0,-22-1 0,22-20 16,0 20-16,-21-21 0,0 22 15,21-22-15,-21 1 0,21-22 0,-21 21 16,21-21-16,0 0 0,0 1 16,0-1-16,21-21 15,0 0 1</inkml:trace>
  <inkml:trace contextRef="#ctx0" brushRef="#br0" timeOffset="3427.72">4614 1693 0,'0'0'15,"0"-42"1,-21 42-1,0 0-15,0 0 16,0 0-16,-22 21 0,22 0 0,0-21 16,0 22-16,-22-1 0,22 0 15,0-21-15,21 21 0,0 0 0,0 0 16,0 1 0,21-1-16,0-21 0,22 21 15,-22-21-15,0 21 16,0-21-16,0 21 0,1 0 0,-1-21 15,0 22-15,-21-1 16,0 0-16,0 0 16,-21 0-1,-22-21-15,22 0 0,0 21 16,0-21-16,0 0 0,-22 0 16,22 0-16,0 0 0,0 0 0,0 0 15,21-21 1,0 0-16,0 0 15,0 0-15,21 0 0,0-1 16,0 1-16</inkml:trace>
  <inkml:trace contextRef="#ctx0" brushRef="#br0" timeOffset="3792.51">4995 1058 0,'0'0'0,"0"-21"0,0-21 16,0 63 15,0 0-31,0 0 0,0 1 0,0 20 16,0 0-16,0 22 0,0-22 15,-21 22-15,21-1 0,0 22 0,-21-1 16,0 1-16,21 21 0,-21 0 15,-1-22-15,1 22 0,21 0 0,-21 21 16,21-21-16,-21 0 0,21 0 16,0-1-16,0 1 0,0 0 15,0-21-15,0 21 0,0-22 0,0 22 16,0-21-16,0-22 0,0 1 0,0-1 16,0-20-16,0-1 0,0 0 15,0-21-15,0 1 0,21-22 16,0 0-16,0-22 15,-21 1-15,22-21 0,-1 0 0</inkml:trace>
  <inkml:trace contextRef="#ctx0" brushRef="#br0" timeOffset="4404.2">5440 1397 0,'0'-21'0,"21"0"15,0 0-15,0-1 16,-21 1-16,21 0 16,-42 21 15,0 0-31,-21 0 0,21 21 15,-22 0-15,22 1 0,-21-1 0,21 21 16,-22-21-16,22 0 16,0 1-16,0-1 0,0 0 0,21 0 15,0 43 1,0-43-16,21 0 0,0 0 0,0 0 16,0 0-16,22 1 0,-22-1 15,0 0-15,0 0 0,0 0 0,0 0 16,1-21-16,-22 22 0,0-1 15,0 0-15,0 0 0,0 0 16,0 0-16,-22-21 0,1 0 16,-21 22-16,21-22 0,0 0 0,-1 0 15,-20 0-15,21 0 0,0 0 16,0 0-16,-1-22 0,22 1 16,0 0-16,-21 21 0,21-21 0,0 0 15,0 0-15,0-22 0,0 22 16,0-21-16,21 21 0,-21-22 0,43 22 15</inkml:trace>
  <inkml:trace contextRef="#ctx0" brushRef="#br0" timeOffset="4660.05">5694 1249 0,'0'0'0,"21"0"16,0 0-1,-21 21 1,0 0-16,0 0 15,0 1-15,0 20 0,0 0 0,0-21 16,0 22-16,0-1 0,0 22 16,0-22-16,-21 0 0,21 1 0,0-1 15,0 0-15,0 1 0,0-22 16,0 21-16,0-21 0,0 0 0,0 1 16,0-1-16,21-21 31,0 0-31,-21-21 0,0-1 15,21 22-15</inkml:trace>
  <inkml:trace contextRef="#ctx0" brushRef="#br0" timeOffset="4836.46">5630 1736 0,'0'0'0,"21"0"31,1 0-31,-1-21 0,0 21 16,21-22-16,-21 22 0,22-21 16,-1 21-16,-21-21 0,22 0 0,-1 21 15,-21 0-15</inkml:trace>
  <inkml:trace contextRef="#ctx0" brushRef="#br0" timeOffset="5341.17">6308 1545 0,'0'0'0,"0"-21"0,0 0 0,0 0 16,-22 21-1,1 0-15,0 0 16,0 21-16,0-21 15,21 21-15,-21 0 0,-1 0 0,1 22 16,0-22-16,21 21 0,-21-21 16,21 22-16,-21-1 0,21-21 0,-21 22 15,21-22-15,0 0 0,0 0 16,0 0-16,0 0 0,0 1 0,21-22 31,0 0-31,0 0 0,0 0 0,0-22 16,1 22-16,-1-21 0,-21 0 0,21 0 15,0 0-15,0-22 0,0 22 16,-21 0-16,0-21 0,22 21 0,-22-22 16,21 22-16,-21-21 15,0 21-15,0-1 0,0 1 16,0 42 0,0 1-16,0-1 15,0 0-15,0 0 0,0 21 16,0-20-16,0-1 0,0 21 0,0-21 15,0 0-15,0 1 0,0-1 16,0 0-16,0 0 0,21-21 16,0 0-1,0 0-15</inkml:trace>
  <inkml:trace contextRef="#ctx0" brushRef="#br0" timeOffset="6296.64">6689 1228 0,'0'0'0,"-22"-21"0,1-1 15,0 22 1,0 0-16,21 22 16,-21-1-16,21 0 15,-21 21-15,21-21 0,0 22 0,0-1 16,0 0-16,0 1 0,0-1 15,0 0-15,0 22 0,0-22 0,0 1 16,0-1-16,0 0 0,0 1 16,0-22-16,0 0 0,0 21 0,0-21 15,21-21-15,-21 22 0,21-1 0,0-21 16,0 0-16,0 0 16,1 0-16,-1 0 0,0 0 0,0-21 15,0-1-15,0 22 0,1-21 16,-22 0-16,21 0 0,0-21 0,0 20 15,0 1-15,-21-21 16,0 21-16,21 0 0,-21-22 0,22 22 16,-22 0-16,0 0 15,0 0-15,0 42 16,0 0 0,0 0-16,0 0 0,0 0 0,0 1 15,0 20-15,0-21 0,0 0 0,0 0 16,0 22-16,0-22 0,0 0 15,0 0-15,0 0 0,0 1 16,21-22 0,0 0-16,0 0 0,0 0 0,0 0 15,1-22 1,-1 1-16,0 21 0,0-21 0,0 0 16,0 0-16,1 0 0,-22-22 15,21 22-15,0 0 0,-21 0 0,0-22 16,0 22-16,21 0 0,-21 0 15,0 0-15,0 0 0,0 42 32,0 0-32,0 0 15,0 0-15,0 0 0,-21 1 0,21 20 16,0-21-16,0 0 0,0 0 16,0 22-16,0-22 0,0 0 15,0 0-15,0 0 16,21-21-16,0 0 0,0 0 15,1 0-15,-1 0 0,0 0 16,0 0-16,0 0 0,0-21 0,1 21 16,-1-21-16,21 0 0,-21 21 0,0-21 15,1 0-15,-22-1 0,21 1 16,0 0-16,-21 0 0,21 0 0,-21 0 16,0-1-16,0 1 0,0 0 15,0 42 16,-21 0-31,21 1 16,-21-1-16,21 0 0,0 0 16,-21 0-16,21 0 0,0 1 15,0-1-15,0 0 0,0 0 16,0 0 0,-22-42 15,22 0-16,-21 21-15,21-21 0,0 0 16</inkml:trace>
  <inkml:trace contextRef="#ctx0" brushRef="#br0" timeOffset="6392.58">6689 1461 0,'0'0'0</inkml:trace>
  <inkml:trace contextRef="#ctx0" brushRef="#br0" timeOffset="6508.52">7218 3979 0,'21'-296'16,"-21"-106"-16,21 0 15,0 42-15,0 64 0</inkml:trace>
  <inkml:trace contextRef="#ctx0" brushRef="#br0" timeOffset="11829.01">6689 1461 0,'-22'0'31,"1"0"-31,0 21 16,0-21-16,0 0 0,0 21 15,-1-21-15,1 0 16,42 0 15,1 0-31,20 0 16,0 0-16,-21 0 0,22 0 0,-1 0 15,0-21-15,1 21 0,-1 0 16,0 0-16,-20-21 0,20 21 0,-21 0 16,21 0-16,-20 0 0,-1-22 15,0 22-15,0 0 0,0 0 16,0 0 15,-21-21-15,22 21-16,-1-21 15</inkml:trace>
  <inkml:trace contextRef="#ctx0" brushRef="#br0" timeOffset="12289.2">8149 804 0,'0'-21'0,"0"42"0,0-63 16,0 21-16,0 0 0,0 0 15,0 42 32,0 0-47,0 21 16,-21 1-16,21-1 0,-21 0 15,21 22-15,-21-1 0,21 1 0,0-1 16,0 22-16,0-22 0,-22 22 16,22 0-16,0-1 0,0 22 0,-21-21 15,21 0-15,0 20 0,0-20 0,0 0 16,0 21-16,0-22 15,0 22-15,-21 0 0,21 0 0,0-22 0,0 22 16,0-21-16,0 0 0,0 20 16,0-20-16,0-21 0,21 20 15,-21-20-15,0-22 0,21 22 0,1-22 16,-1 0-16,-21-21 0,0 1 16,21-1-16,-21 0 0,21-21 0,-21-21 15,0 0 1,0-1-16,0 1 0,0-21 15,0 0-15,0-1 0</inkml:trace>
  <inkml:trace contextRef="#ctx0" brushRef="#br0" timeOffset="12873.87">8509 1334 0,'0'0'0,"0"-22"0,0 1 0,0 0 32,-21 21-1,21 21 31,0 0 63</inkml:trace>
  <inkml:trace contextRef="#ctx0" brushRef="#br0" timeOffset="13405.07">8488 1355 0,'21'0'47,"0"0"-31,-21-21 15,0-1 78,0 1-93,0 0 15,-21 21 1,0 0-32,0 0 0,-1 0 15,22 21-15,-21-21 0,0 21 16,0 1-16,0-1 0,0 21 0,-1-21 15,1 22-15,0-22 0,0 21 16,21 0-16,0 1 0,0-1 0,0-21 16,0 22-16,0-22 0,0 0 15,0 21-15,0-21 16,21 1-16,0-22 0,0 0 16,1 0-16,-1 0 0,0 0 15,21 0-15,-21 0 0,1-22 16,-1 1-16,21 0 0,-21 0 0,0 0 15</inkml:trace>
  <inkml:trace contextRef="#ctx0" brushRef="#br0" timeOffset="14776.58">8805 1312 0,'0'0'16,"0"-21"-16,0-21 0,0 21 0,0 0 16,0-1-16,-21 22 15,0 0 1,21 22-16,0-1 0,-21 0 0,21 21 15,-21-21-15,21 22 0,0-1 16,-22 0-16,22 1 0,-21-1 0,21 22 16,-21-22-16,21 0 0,-21 1 15,21-1-15,0-21 0,0 21 0,0-20 16,0-1-16,0 0 0,0 0 16,21-21 15,0-21-31,-21 0 0,21 0 15,-21-1-15,22-20 0,-1 21 16,-21 0-16,0-22 0,21 22 16,-21 0-16,21 0 0,-21 0 0,21 21 15,0 0 1,-21 21-16,0 0 0,0 0 16,22 22-16,-22-22 0,21 0 15,-21 0-15,21 0 0,0 0 0,-21 1 16,21-1-16,0 0 0,1-21 15,20 21-15,-21-21 0,0 0 0,22 0 16,-22 0-16,21 0 0,0 0 16,-20 0-16,20-21 0,-21 0 0,21 21 15,-20-21-15,20-22 0,-21 22 16,0 0-16,0 0 0,-21 0 16,0-22-16,0 22 0,0-21 0,0 21 15,0-1-15,0 1 0,0-21 16,0 21-16,-21 21 0,21-21 0,-21 21 15,0 0-15,0 0 16,0 0-16,-1 0 0,1 21 16,0 21-16,21-21 0,-21 0 15,21 22-15,-21-22 0,21 21 0,0-21 16,0 1-16,0 20 0,0-21 16,0 0-16,0 0 0,21 1 15,0-22-15,0 0 16,0 0-16,1 0 15,-1 0-15,0-22 0,-21 1 16,21 21-16,-21-21 0,21 0 16,-21 0-16,0-22 0,0 22 0,21 0 15,-21 0-15,0-21 0,0 20 16,0 1-16,0 0 0,0 0 0,0 0 16,0 42-1,0 0 1,0 21-16,0-20 15,0-1-15,0 0 0,0 21 0,0-21 16,0 1-16,0-1 16,0 21-16,22-21 0,-22 0 0,21-21 15,0 22-15,0-1 0,21-21 16,-20 0-16,20 0 0,0 0 0,1 0 16,-1-21-16,0 21 0,1-22 15,20 1-15,-21-21 0,1 21 0,-1-22 16,-21 22-16,22-21 0,-22 0 0,21-1 15,-21 1-15,-21 0 0,0-1 16,21 1-16,-21 0 0,0-1 0,0 1 16,0 0-16,0-1 0,0 22 15,0 0-15,-21 0 0,21 0 16,0 42 0,-21 0-16,21 0 0,-21 0 0,21 22 15,0-1-15,0-21 0,-21 21 16,21 1-16,0-1 0,0 0 0,-21 1 15,21-1-15,0 0 0,0-20 16,0 20-16,0 0 0,0-21 0,0 1 16,0 20-16,0-21 0,21 0 15,0-21-15,-21 21 0,21 1 0,0-22 16,0 0-16,1 0 0,-1 0 0,0 0 16,0 0-16,0-22 0,22 1 15,-22 21-15,21-21 0,-21 0 16,0 0-16,22 0 0,-22-1 15,0 1-15,0 0 0,-21 0 0,0 0 16,21 0-16,-21-1 0,0 1 16,0 0-16,0 0 0,-21 21 15,0 0 1,0 21-16,21 0 16,-21 0-16,21 1 0,0-1 15,0 21-15,0-21 0,0 0 0,0 1 16,0-1-16,21 0 0,0 0 15,0 0-15,-21 0 16,0 1-16,21-22 0,-21 21 16,0 0-1,0 0-15,-21-21 16,0 0-16,0 0 0,0 0 16,0 0-16,-1 0 0,22-21 15,-21 21-15,0-21 0,0 0 0,0-1 16,21 1-16,-21 0 0</inkml:trace>
  <inkml:trace contextRef="#ctx0" brushRef="#br0" timeOffset="15000.45">9864 1291 0,'0'0'0,"42"-42"15,0 21-15,1 21 0,-1-21 16,0 21-16,1 0 0,-1-22 15,0 22-15,1 0 0,-1-21 0,0 0 16,1 21-16,-22 0 0,0 0 16,21-21-16,-21 21 0,1 0 0,-1 0 15,-42 0 17,-22 21-17</inkml:trace>
  <inkml:trace contextRef="#ctx0" brushRef="#br0" timeOffset="15896.46">2413 2540 0,'0'0'15,"0"-21"1,-21 21-16,21-21 15,21 21 17,0 0-32,0 0 15,22 0-15,-22 0 0,42-21 0,-20 21 16,20 0-16,1 0 0,-1 0 16,1 0-16,-1 0 0,22-22 0,-1 22 15,22 0-15,-21 0 0,42 0 16,-21 0-16,21-21 0,0 21 0,21 0 15,0 0-15,0 0 0,22-21 16,20 21-16,-21 0 0,22 0 16,-1-21-16,1 21 0,-1-21 15,1 21-15,-1 0 0,1 0 0,21-21 16,-22 21-16,1 0 0,20-22 16,-20 1-16,-1 21 0,1 0 0,-22-21 15,0 21-15,1 0 0,-1-21 0,-21 21 16,22 0-16,-43 0 0,21-21 15,-21 21-15,-21 0 0,-1 0 0,-20 0 16,0 0-16,-1 0 0,-20 0 16,-1 0-16,-20 0 0,-1 0 0,0 0 15,-20 0-15,-1 0 0,-42 0 32,-1 0-32,-20 0 15,21 0-15,-21 0 0,-1 0 16,1 0-16,-22 0 0</inkml:trace>
  <inkml:trace contextRef="#ctx0" brushRef="#br0" timeOffset="17276.66">6710 953 0,'0'0'16,"0"-22"-1,0 1-15,0 0 0,0 0 16,-21 21 0,21-21-16,-22 0 0,1 21 15,0-22-15,0 22 0,0-21 0,0 0 16,-22 21-16,22-21 0,0 21 15,-21-21-15,-1 0 0,22 21 16,-21-22-16,-1 22 0,1 0 16,0-21-16,-1 21 0,1 0 0,-21-21 15,20 21-15,1 0 0,-22 0 16,1 0-16,21 0 0,-22 0 0,22 0 16,-22 0-16,22 21 0,-22-21 15,22 21-15,0-21 0,-1 22 0,1-1 16,0 0-16,-1 21 15,1-21-15,21 1 0,-21 20 0,-1 0 16,22 1-16,-21-1 0,21 0 16,-1 1-16,-20-1 0,21 21 0,-21-20 15,20-1-15,1 0 0,-21 1 16,21-1-16,0 0 0,-1 22 0,1-22 16,21 22-16,0-1 0,0 1 15,0-22-15,0 22 0,0-1 0,0-21 16,0 22-16,0-22 0,21 1 15,1-1-15,-1 0 0,0 1 0,85 84 16,-64-106 0,0 21-16,1 0 0,-1-20 15,22 20-15,-22-21 0,21 0 16,1 0-16,-1 22 0,1-43 0,-1 21 16,1 0-16,21 0 0,-22-21 15,22 0-15,-22 0 0,22 0 0,-22 0 16,22 0-16,-21 0 0,20 0 15,1-21-15,-22 0 0,22 0 0,0 0 16,-1-1-16,1 1 0,-21-21 16,20 21-16,-20-22 0,-1 1 0,1 21 15,-1-21-15,1-1 0,-22 1 0,22 21 16,-22-22-16,0-20 16,1 21-16,-1-1 0,0-20 0,-21-1 15,22 1-15,-22-1 0,0 1 16,0-1-16,-21 1 0,0-1 0,0 22 15,0-22-15,0 1 0,0-1 16,0 1-16,0-1 0,-21 1 0,0-1 16,-21 1-16,20-1 0,-20 1 15,21-1-15,-21 22 0,20 0 16,-20-1-16,0 1 0,-1 0 0,22-1 16,-21 1-16,0 21 0,-1 0 15,1-22-15,0 22 0,-1 21 0,-20-21 16,20 0-16,-20 21 0,-1 0 15,1 0-15,-22 0 0,22 0 16,-1 21-16,-20 0 0,20 0 16,1 1-16,-1-1 0,1 0 0,20 21 15,-20-21-15,20 22 0,1-22 16,0 21-16,-1 1 0,22-1 0,-21 21 16,21-20-16,-22-1 0,22 22 15,21-22-15,0 0 0,0 1 16,0-1-16,0 0 0,0 1 0</inkml:trace>
  <inkml:trace contextRef="#ctx0" brushRef="#br0" timeOffset="17975.81">7535 2032 0,'0'0'0,"-21"0"0,0 0 16,0-21-16,21 42 47,21 0-32,0-21-15,0 21 0,22-21 16,-22 22-16,21-22 0,0 21 0,22-21 16,-22 21-16,22 0 0,-1-21 15,1 21-15,20 0 0,-20-21 0,21 22 16,-1-1-16,22-21 0,0 21 16,21-21-16,-21 21 0,21-21 0,0 21 15,0-21-15,0 21 0,0-21 16,21 0-16,0 22 0,0-22 0,0 21 15,1-21-15,20 0 0,-21 21 16,21-21-16,1 0 0,-22 21 0,21-21 16,-21 21-16,1-21 0,-1 0 0,0 0 15,0 0-15,0 21 16,-42-21-16,21 0 0,-21 0 0,0 0 16,-22 0-16,1 0 0,-21 0 15,-1 0-15,1 0 0,-22 0 0,0 0 16,-21 0-16,1 0 0,-1 0 15,-42-21 1,-1 0 0,1 21-16,-21 0 0,21-21 15,0 21-15,-1-21 0,-20 0 0,21 21 16,-21-22-16</inkml:trace>
  <inkml:trace contextRef="#ctx0" brushRef="#br0" timeOffset="18364.59">12446 2138 0,'0'-21'16,"21"21"31,0 0-31,0 0-16,1 0 15,-22 21-15,21-21 0,0 0 0,0 21 16,0-21-16,22 0 0,-22 0 0,0 21 15,21-21-15,-21 0 16,1 0-16,20 21 0,-21-21 0,0 0 16,0 0-16,1 22 0,-1-1 15,0-21-15,-21 21 0,0 0 16,0 0-16,0 0 0,-21 1 16,0-1-16,-22 21 0,22-21 15,-21 22-15,-1-22 0,22 21 0,-21 0 16,0-20-16,-1 20 0,1 0 15,-22-21-15,22 1 0,0 20 0,-1-21 16,1 0-16,0 0 0,21 1 16,-22-1-16,22-21 0,0 21 0,21-42 31,21 21-15,0-21-16,22-1 0</inkml:trace>
  <inkml:trace contextRef="#ctx0" brushRef="#br0" timeOffset="22143.89">14118 1990 0,'0'0'0,"0"-43"15,0 22 1,0 0-16,0 0 0,0 0 16,0 0-16,0-1 0,21 1 15,-21 0-15,21 0 0,1 21 0,-1-21 16,-21 0-16,21 21 0,0 0 16,0 0-16,0 0 0,1 0 15,-22 21-15,21 0 0,0 0 16,-21 0-16,0 0 0,21 22 0,0-1 15,-21-21-15,0 22 0,0-1 16,0 0-16,0-21 0,0 22 0,0-1 16,0-21-16,0 22 0,0-22 0,0 0 15,0 0-15,0 21 16,0-20-16,0-1 0,21-42 47,-21-1-47,22 22 0,-22-21 15,0 0-15,0 0 0,21-21 0,0 20 16,0 1-16,-21-21 0,21 21 0,0-22 16,1 1-16,-1 0 0,0-1 15,0 1-15,-21 21 0,21-21 0,0-1 16,1 22-16,-1 0 0,-21 0 16,21 21-16,0 0 15,-21 21-15,21 0 16,-21 0-16,0 22 0,0-22 0,0 21 15,21 0-15,-21-20 0,0 20 16,0 0-16,0 1 0,0-22 0,0 21 16,0-21-16,0 22 0,22-22 15,-22 0-15,0 0 0,0 0 16,21-21-16,0 0 0,0 0 31,0 0-31,0-21 0,1 0 0,-22 0 0,21 0 16,0-1-16,0 1 15,0 0-15,0 0 0,1-21 0,-1 20 16,0-20-16,0 21 0,0-21 16,0 20-16,1-20 0,-1 0 0,-21 21 15,21-1-15,-21 1 0,21 21 16,0 0 0,-21 21-16,0 1 15,0-1-15,0 21 0,0-21 16,0 0-16,0 22 0,0-22 0,0 21 15,21-21-15,-21 1 0,0-1 16,0 21-16,0-21 0,22 0 0,-1 1 16,-21-1-16,21-21 15,0 21-15,0 0 0,0-21 16,1 21-16,-1-21 0,0 0 0,0 0 16,21 0-16,-20 0 15,-1 0-15,0-21 0,0 0 0,0 0 16,0 21-16,1-21 0,-1-1 15,0 1-15,0-21 0,-21 21 0,21 0 16,0-22-16,-21 22 0,0-21 16,0-1-16,22 22 0,-22 0 0,0-21 15,0 21-15,0-1 0,21 22 16,-21-21-16,0 42 31,-21-21-31,21 22 16,-22-1-16,22 0 0,0 0 0,-21 0 15,0 22-15,21-22 0,-21 0 16,0 21-16,21-21 0,0 1 0,0-1 16,0 0-16,0 0 0,0 0 15,0 0-15,0 1 0,0-1 16,0 0-16,21-21 16,0 0-16,0 0 0,0 0 15,1 0-15,-1 0 0,0 0 16,21-21-16,-21 0 0,1 21 0,20-22 15,-21 1-15,21 21 0,-20-21 16,20 0-16,-21 0 0,21 0 16,-20-1-16,-1 1 0,0-21 0,0 21 15,-21 0-15,0-1 0,0 1 16,0 0-16,-21 21 16,0 0-1,0 0-15,-1 0 0,1 0 0,21 21 16,-21 0-16,21 1 0,-21-22 15,21 21-15,0 0 0,0 0 0,0 0 16,0 0-16,21 1 0,0-1 16,0 0-16,1 0 0,-1-21 15,0 21-15,0 0 0,0-21 0,0 22 16,1-22-16,-22 21 16,21-21-16,-42 0 31,-1 0-16,1-21-15,0-1 16,0 22-16,0-21 0,0 21 0,-1 0 16,1-21-16,0 21 0,0-21 15,0 21-15,0 0 0,-1 0 16,1 0-16,0 21 16,21 0-1,0 0-15,0 1 0,0-1 16,21 0-1,0-21-15,1 0 0,-1 21 0,0-21 16,21 0-16,-21 0 0,22 0 16,-22 0-16,21 0 0,1 0 0,-1 0 15,0 0-15,1-21 0,-22 21 0,21-21 16,0 21-16,1-21 0,-1-1 16,-21 1-16,22 0 0,-22 0 0,0 0 15,0 0-15,21-22 16,-20 22-16,-1 0 0,-21 0 0,21-22 15,-21 22-15,0 0 16,-21 21 0,0 0-16,-1 21 15,1 0-15,0 1 0,0-1 0,0 0 16,21 21-16,-21-21 0,21 1 0,0-1 16,0 0-16,0 21 0,0-21 15,0 1-15,0-1 0,21 0 16,0 0-16,-21 0 0,21-21 15,0 21-15,-21 1 0,21-22 16,1 0-16,-22 21 16,0-42-1,0-1 1,-22 22-16,1-21 16,0 0-16,0 21 0,0 0 0,21-21 15,-21 21-15,-1 0 0,1 0 16,0 0-16,0 0 15,21 21 1,21 0 0,0-21-16,0 0 0,22 21 15,-22-21-15,21 0 0,1 0 16,-1 22-16,-21-22 0,21 0 0,1 0 16,-1 0-16,0 0 0,1 0 15,-1 0-15,22 0 0,-22 0 16,0-22-16,1 22 0,-1-21 0,0 21 15,1-21-15,-22 0 0,21 0 16,0 21-16,-20-21 0,-1-22 0,0 22 16,0 0-16,0 0 0,-21-22 15,0 22-15,0 0 0,0 0 0,0-21 16,0 20-16,-21 1 16,21 0-16,-42 21 0,21 0 0,-1 0 15,-20 0-15,21 0 16,-21 21-16,20-21 0,-20 21 0,0 1 15,21-1-15,-22 0 0,22 0 0,0 21 16,0-20-16,0-1 0,-1 0 16,22 0-16,0 0 0,0 0 0,0 1 15,0-1-15,0 0 16,0 0-16,22-21 0,-1 21 16,0-21-16,0 0 15,0 0-15,0 0 0,1 0 0,-1 0 16,0 0-16,0-21 0,0 21 0,0-21 15,1 0-15,-1 0 0,0 21 16,0-22-16,-21 1 0,21 0 16,0 0-16,-21 0 0,22 0 0,-22-1 15,0 1-15,0 0 16,21 21-16,-21 21 31,0 0-15,0 1-16,0-1 0,0 0 15,0 0-15,0 0 0,0 0 0,0 1 16,0-1-16,0 0 0,21 0 16,0 0-16,-21 0 0,21 1 0,0-1 15,1 0-15,20-21 0,-21 21 16,0 0-16,22-21 0,-1 0 0,-21 0 16,21 0-16,1 0 0,-1 0 15,0-21-15,22 21 0,-22-21 16,1 0-16,-1 21 0,0-21 0,1-1 15,-22-20-15,21 21 0,-21 0 16,0 0-16,1-22 0,-1 22 16,-21 0-16,21-21 0,-21 20 0,0-20 15,0 21-15,0 0 0,-21 0 0,0-1 16,-1 22-16,1-21 0,0 21 16,-21 0-16,21 0 0,-22 0 0,1 0 15,21 21-15,-22 1 0,22-1 16,-21 0-16,0 0 0,20 0 15,1 22-15,0-22 0,0 0 0,0 42 16,21-41-16,0-1 16,0 0-16,0 0 0,21-21 15,0 21-15,0-21 16,0 0-16,1 0 0,-1 0 16,0 0-16,0 0 0,-21-21 15,21 21-15,0-21 0,1 21 0,-1-21 16,-21 0-16,21 21 0,-21-22 0,21 1 15,-21 0-15,0 0 16,21 0-16,-21 0 16,0 42 15,0 0-15,0 0-16,0 0 0,0 22 15,0-22-15,0 0 0,-21 21 0,21 1 16,-21-1-16,21 0 0,0 22 15,-21-22-15,21 22 0,-21-1 0,21 22 16,0-22-16,0 22 0,0 0 16,0-1-16,0 1 0,0 0 0,21 20 15,0-20-15,0 21 0,0-21 16,-21-1-16,21 22 0,1-21 0,-22-1 16,0 1-16,21-21 0,0 20 0,-21-41 15,21-1-15,-21 0 0,0 1 16,0-22-16,0 0 0,-42-21 15,21 0-15,-1 0 16,-20-21-16,21-22 0,-21 22 0,-1-21 16,22 0-16,-21-22 0,21 1 15,-22-1-15,22 1 0,-21-1 0,21 1 16,-1-22-16,1 0 0,21 1 16,0-1-16,-21 0 0,21-105 15,0 105-15,0 0 0,0 1 0,21 20 16,0-20-16,1 20 0,-1 1 15,0-1-15,0 1 0,21 20 16,-20 1-16,41-43 16,-21 43-16,-20 21 0,20-22 0,43 1 15,-43 21 1,0 0-16,1 21 0,-1-21 0,0-1 16,1 22-16,-1 0 0,-21-21 0,21 21 15,-20 0-15,-1 0 0,0 0 0,0 0 16,0 0-16,-21 21 31,21-21 32,1-21-63,-1 21 15,0-21-15,0 0 0,0 0 16,0 0-1,1 21-15,-22-22 0,21 1 0,-21 0 16,21 21-16,-21-21 0,0 0 16,0 0-16,-21 21 15,0 0-15,-1 0 16,1 21-16,0 0 0,-21 21 0,21-21 16,-1 1-16,-20 20 15,21-21-15,0 21 0,0-20 0,21 20 16,0 0-16,0-21 15,21 1-15,0-1 0,0-21 0,0 21 16,22-21-16,-22 0 0,21 0 16,-21 0-16,22 0 0,-22 0 0,21 0 15,-21 0-15,0 0 0,1-21 16,-1 21-16,-21-21 0,21-1 16,-21 1-1,-21 21-15,0 0 16</inkml:trace>
  <inkml:trace contextRef="#ctx0" brushRef="#br0" timeOffset="26785.06">5334 4699 0,'0'0'0,"0"-21"0,0 0 16,0 0-16,0-1 0,0 1 15,0 0-15,0 0 0,0 0 16,0 0-16,0-1 0,0 1 15,0 0-15,-21 21 0,0 0 32,21 21-32,0 0 15,0 1-15,0 20 0,0 0 0,0 1 16,0 20-16,0 22 0,0-1 16,0-20-16,0 21 0,0-1 0,0 1 15,0 0-15,0-1 0,0 1 16,0 0-16,0 20 0,0-20 0,0-21 15,0 20-15,0-20 0,0-1 16,0-20-16,0-1 0,0 0 16,0 1-16,0-22 0,0 21 0,0-21 15,0 0-15,0-42 32,0 0-17,0 0-15,0 0 0,0-22 0,0 1 16,0 0-16,0-1 0,0 1 0,21 0 15</inkml:trace>
  <inkml:trace contextRef="#ctx0" brushRef="#br0" timeOffset="27100.3">5482 4678 0,'0'0'0,"-21"21"16,21 21-16,-21-20 0,21 20 0,0 21 16,0-20-16,0 20 0,0 22 15,0-22-15,0 1 0,0-1 0,0 22 16,0-21-16,0 20 0,0-20 0,0 20 16,0-20-16,0-1 0,21 1 15,-21-1-15,0-20 0,0 20 16,21-20-16,-21-1 0,0-21 15,0 21-15,0 1 0,0-22 0,0 0 16,0 0-16,0 0 0,0 1 0,0-1 16,-21 0-16,21 0 0,-21-21 15,0 21-15,-1-21 0,1 0 16,0 0-16</inkml:trace>
  <inkml:trace contextRef="#ctx0" brushRef="#br0" timeOffset="27559.56">4805 6011 0,'0'0'0,"0"-21"0,21 21 32,0 21-32,0 1 0,22-1 0,-22 0 15,0 0-15,21 0 0,-21 22 0,1-22 16,20 21-16,-21-21 0,0 22 15,0-22-15,1 21 0,-1 0 0,0-20 16,0 20-16,0-21 0,0 21 16,1-20-16,-1-1 0,-21 0 15,21 0-15,0 0 0,0-21 0,0 21 16,1-21 0,-1 0-16,0-21 0,0 0 15,0-21-15,0 21 0,1-1 16,-1-20-16,0 0 0,0-1 15,21 1-15,-20 0 0,-1-1 0,21 1 16,-21 21-16,0-21 0,1-1 16,20 22-16,-21-21 0,0 21 0,0-1 15,1 22 1,-22 22-16,0-1 16,0 0-16,0 0 0,-22 0 0,1 0 15,0 22-15,21-22 16,-21 0-16,0 21 0,-22 1 0,22-22 15,0 21-15,0-21 0,0 22 0,0-22 16,21 0-16,0 0 0</inkml:trace>
  <inkml:trace contextRef="#ctx0" brushRef="#br0" timeOffset="28243.83">7048 5355 0,'0'0'16,"0"21"-1,0 1-15,-21-1 16,21 0-16,0 21 0,0 1 16,-21-1-16,21 0 0,-21 22 15,21-22-15,0 22 0,-21-22 0,21 0 16,0 1-16,0-1 0,0-21 15,21 0-15,0 0 0,0 1 0,0-1 16,1-21-16,-1 0 0,21 0 16,-21 0-16,0 0 0,22 0 0,-22-21 15,0-1-15,21 1 0,-20 0 0,-1-21 16,0 21-16,21-22 0,-21 22 16,1-21-16,-1-1 0,0 22 15,0-21-15,-21 0 0,0 20 0,21-20 16,-21 21-16,0-21 0,0 20 15,0 1-15,0 0 16,-21 21-16,0 0 16,21 21-1,0 0-15,0 1 0,0-1 16,0 0-16,0 0 0,21 0 0,-21 0 16,21 1-16,0-1 0</inkml:trace>
  <inkml:trace contextRef="#ctx0" brushRef="#br0" timeOffset="28556.37">8107 5482 0,'0'0'0,"0"-21"16,-21 21 0,-1 0-16,1 0 0,21 21 15,0 0-15,0 1 0,0 20 16,0 0-16,0 22 0,0-1 0,0 1 15,0-1-15,0 1 0,0-1 0,0 22 16,0 0-16,0-1 0,0 1 16,0 0-16,-21-1 0,0 22 0,0-21 15,0-1-15,-1 1 0,1 0 0,0-1 16,0-20-16,21 21 16,0-22-16,0-21 0,0 1 0,0-1 0,0-21 15,0 0-15,0-42 16,21 0-1,-21 0-15,21 0 0,-21-22 0,0 1 16,21-21-16,-21 20 0,22-20 0</inkml:trace>
  <inkml:trace contextRef="#ctx0" brushRef="#br0" timeOffset="28872.19">7937 5673 0,'0'0'0,"-21"-21"0,21-1 16,0 1-16,0 0 16,0 0-16,21 0 0,1 21 15,20-21-15,-21 21 0,21-22 16,1 22-16,-1-21 0,0 21 0,1 0 16,-1 0-16,0 0 0,-20 21 0,-1 1 15,0-22-15,0 21 0,-21 0 16,0 21-16,0-21 0,0 1 0,0 20 15,-21-21-15,0 0 0,-22 0 16,22 22-16,-21-22 0,21 0 0,-22 0 16,22-21-16,0 21 0,0 1 0,0-22 15,0 0-15,42-22 32,0 22-32,21-21 15</inkml:trace>
  <inkml:trace contextRef="#ctx0" brushRef="#br0" timeOffset="30408.83">9123 5419 0,'0'0'0,"0"-21"0,0-1 16,0 1-1,0 0-15,-21 21 0,-1 0 16,1 0-16,0 0 0,0 0 15,0 0-15,-22 0 0,22 0 16,0 21-16,0 0 0,0 1 0,0-1 16,-22 21-16,22-21 0,0 22 15,0-1-15,0 0 0,-1 1 0,1-1 16,0 0-16,0 1 0,21-1 0,0-21 16,0 21-16,0-20 0,0-1 15,0 0-15,21-21 0,0 21 0,22-21 16,-22 0-16,0 0 0,21 0 15,1 0-15,-22-21 0,21 0 16,0 0-16,1-1 0,-1 1 0,-21 0 16,22-21-16,-22 21 0,21-22 15,-21 1-15,0 0 0,1-1 0,-1 1 16,0 0-16,0-22 0,0 22 0,-21-22 16,0 22-16,21-22 0,-21 22 15,22 0-15,-22-22 0,0 22 0,0 21 16,0 0-16,0-22 0,0 64 31,0 22-31,0-1 16,0 0-16,0 1 0,-22-1 15,1 0-15,21 22 0,-21-22 0,21 22 16,0-22-16,0 22 0,0-22 16,0 0-16,0 1 0,0-1 0,0 0 15,0-21-15,21 22 0,0-22 16,1 0-16,-1 0 0,0-21 15,0 0-15,21 0 0,-20 0 0,20 0 16,-21 0-16,21 0 0,1 0 16,-22-21-16,21 0 0,1 0 0,-22 0 15,21-1-15,0 1 0,-20-21 16,-1 21-16,0-22 0,21 22 0,-42-21 16,21 21-16,-21-22 0,22 22 15,-22 0-15,0 0 0,0 0 16,-22 21-1,1 0-15,0 0 0,-21 0 0,21 0 16,-1 21-16,-20 0 0,21 0 16,0 0-16,-22 1 0,22-1 0,0 21 15,0-21-15,0 0 0,21 1 16,-21 20-16,21-21 0,-22 0 0,22 0 16,0 1-16,0-1 0,0 0 15,22-42 16,-1 21-15,0-21-16,0-1 0,0 22 16,0-21-16,-21 0 0,22 0 0,-1 21 15,-21-21-15,21 21 16,0 0-16,0 0 16,-21 21-16,0 0 15,0 0-15,21 0 16,-21 1-16,0-1 0,22 0 0,-22 0 15,21 0-15,0-21 0,0 0 16,0 21-16,0-21 0,22 0 16,-22 0-16,21 0 0,-21 0 0,22-21 15,-1 21-15,0-21 16,-20 0-16,20 0 0,0 0 0,1-1 16,-22 1-16,21-21 0,-21 21 0,22-22 15,-22 1-15,0 21 0,0-21 16,0-1-16,0 1 0,-21 0 15,0-1-15,22 1 0,-22 0 0,0-1 16,0 1-16,21 0 0,-21 20 0,0-20 16,0 21-16,0 0 0,-21 21 31,-1 21-31,22 0 0,-21 21 0,0-20 16,0 20-16,21 0 15,-21 1-15,21-1 0,0 0 0,-21 1 0,21-1 16,0 0-16,0 1 0,0-22 15,0 21-15,0 0 0,0-20 16,0 20-16,0-21 0,21 0 0,-21 0 16,21 1-16,0-1 0,0-21 15,0 0-15,22 0 0,-22 0 0,21 0 16,-21 0-16,1 0 0,20 0 0,-21 0 16,21-21-16,-20-1 0,-1 22 15,21-21-15,-21 0 0,0 0 0,1 0 16,-1 0-16,0-22 0,0 22 15,0 0-15,0 0 0,-21 0 16,0-1-16,0 1 0,0 0 0,0 0 16,-21 21-1,0 21-15,0 0 16,0 0-16,0 1 0,-1-1 0,1 21 16,0-21-16,21 0 0,0 22 15,-21-22-15,21 0 0,0 0 0,0 0 16,0 1-16,0-1 15,21-21-15,0 0 0,0 0 0,1 0 16,20 0-16,-21 0 0,0 0 0,22 0 16,-22-21-16,21 21 0,-21-22 15,22 1-15,-22 0 0,0 21 16,0-21-16,21 0 0,-20 0 0,-1-1 16,0 1-16,0 0 0,-21 0 15,21 0-15,-21 0 0,21-1 0,-21 1 16,0 0-16,0-21 0,0 21 15,0-1-15</inkml:trace>
  <inkml:trace contextRef="#ctx0" brushRef="#br0" timeOffset="30700.66">10456 5186 0,'0'0'0,"-21"0"16,42-21 0,0 0-16,22 21 0,-1-22 15,0 1-15,1 21 0,-1-21 0,22 0 16,-1 21-16,-21-21 0,22 0 16,-1 21-16,1-22 0,-22 1 0,22 21 15,-22-21-15,0 21 0,1 0 0,-22-21 16,21 21-16,-21 0 15,1 0-15,-22 21 32,-22-21-32,1 21 0,-21-21 0,21 21 15</inkml:trace>
  <inkml:trace contextRef="#ctx0" brushRef="#br0" timeOffset="31566.29">2371 8192 0,'0'0'15,"0"-22"-15,0 1 0,-22 0 16,22 0-16,0 0 16,-21 21-16,21 21 31,0 0-31,0 21 16,0 1-16,0-1 0,0 22 15,0-1-15,0 1 0,0 20 0,21 1 16,-21 0-16,22 20 0,-22 1 15,21 0-15,-21 0 0,0 21 0,0 0 16,0 0-16,0 0 0,0 21 0,0-21 16,0 0-16,0 21 0,0-21 15,-21 21-15,21-21 0,-22 0 0,22 0 16,0 0-16,0-21 0,0 0 16,0-21-16,0 21 0,0-43 0,0 22 15,0-22-15,-21-20 0,21-1 16,0 0-16,0-21 0,0 1 15,-21-22-15,21-22 16,-21-20-16,21 0 0,0-1 16,0-20-16</inkml:trace>
  <inkml:trace contextRef="#ctx0" brushRef="#br0" timeOffset="32748.61">2201 8678 0,'0'0'16,"0"-21"-16,0 0 15,0 0-15,21 0 16,1 21-16,-1-21 0,0 21 16,21-22-16,-21 22 0,22 0 15,-1 0-15,0-21 0,22 21 16,-22 0-16,22 0 0,-1 0 0,22 0 0,-22 0 16,22 0-16,0 0 15,21 0-15,-1 0 0,22 0 0,0 0 16,0-21-16,22 21 0,-1-21 15,21 21-15,0-21 0,22 21 0,-22-21 16,22-1-16,-1 22 0,1-21 0,20 21 16,-20-21-16,-1 0 0,22 21 15,-21-21-15,20 21 0,-20-21 0,20 21 16,-20 0-16,-1-22 0,1 22 16,-1-21-16,1 21 0,-22 0 15,1 0-15,-22-21 0,21 21 0,-21 0 16,0-21-16,-21 21 0,0 0 15,0-21-15,-21 0 0,0 21 0,-21 0 16,-1 0-16,-20-22 0,-1 22 0,-20 0 16,-1 0-16,-21 0 0,0 0 15,1 0-15,-22 22 32,0-1-32,-22 0 0,1 0 15,0 0-15,0 0 0,0 1 16,21-1-16,-21 21 0,-1-21 0,1 22 15,21-22-15,0 21 0,-21 0 16,0 1-16,21-1 0,-21 0 0,21 22 16,0-1-16,-21 1 0,21-1 15,-22 1-15,22-1 0,0 22 0,0-21 16,0 20-16,0-20 0,-21 42 0,21-22 16,-21 1-16,21 0 0,-21 20 15,21-20-15,0 21 0,-21-21 0,21 20 16,-21 1-16,21-21 0,0 21 0,0-22 15,0 1-15,0 0 0,0-1 16,0 1-16,0 0 0,0-1 0,0 1 16,0 0-16,0-22 0,0 22 0,21-22 15,-21 1-15,0-1 0,0-20 16,0 20-16,0-20 0,0 20 16,0-21-16,0 1 0,0-1 0,0 0 15,0 1-15,-21-22 0,-1 0 0,22 0 16,-21 0-16,0 1 0,0-22 15,0 0-15,0 0 0,-1 0 0,1 0 16,-21 0-16,21 0 0,-22-22 0,-20 22 16,21 0-16,-22-21 0,1 21 0,-1 0 15,1-21-15,-22 21 0,21 0 16,-20 0-16,-1 0 0,-21-21 0,0 21 16,1 0-16,-1 0 0,0 0 0,-21 0 15,21 0-15,0 0 0,-21 0 16,0 0-16,0 0 0,0 0 15,0 0-15,0 0 0,21 0 0,-21 0 16,0 0-16,0 0 0,22 0 0,-22 0 16,0 0-16,21-21 0,-21 21 15,0-21-15,21 21 0,-21 0 0,21-22 16,-21 22-16,21 0 0,-21-21 0,0 21 16,21 0-16,1-21 0,-22 21 15,21 0-15,0 0 0,21 0 16,-21 0-16,1 0 0,-1 0 0,21 0 0,-21 0 15,22 0-15,-1 0 0,21 0 16,1-21-16,-1 21 0,1-21 16,21 21-16,-1-21 0,1 21 15,21-22-15,-22 22 0,22-21 0,0 0 16,0 0-16,0 21 0,0-42 0,21 20 16,0-20-16,0 0 0,0-1 15</inkml:trace>
  <inkml:trace contextRef="#ctx0" brushRef="#br0" timeOffset="33340.26">2074 9589 0,'-21'-22'0,"42"44"0,-63-44 16,21 22-16,0 0 0,-1 0 16,1 0-16,42 0 46,1 0-46,20 0 0,0 0 16,22 0-16,-1 0 0,22 0 0,0 0 16,-1 0-16,22 0 0,0 0 15,0 0-15,21 0 0,0 0 0,0 0 16,21 0-16,0 0 0,0 0 16,0 0-16,22 0 0,-1 0 0,0 0 15,22 0-15,-1 0 0,1 0 0,-1 0 16,22 0-16,0 0 15,-1 0-15,1 0 0,-21 0 0,41 0 16,-41 0-16,21 0 0,-1 0 0,-20 0 16,-1 0-16,22 0 0,-43 0 15,22 0-15,-22 0 0,0 0 0,1 0 16,-1 0-16,-21 0 0,-21-21 16,21 21-16,-21-21 0,-21 21 0,0 0 15,-21-21-15,-1 21 0,-20 0 0,-1-21 16,1 21-16,-43 0 0,21-21 15,-20 21-15,-1 0 0,-21-22 0,0 1 16,0 0-16,-21 21 0,-22 0 16,22-21-16,-21 0 0,21 21 15,-22-21-15,-20-1 0,20 1 16</inkml:trace>
  <inkml:trace contextRef="#ctx0" brushRef="#br0" timeOffset="33992.98">3217 8932 0,'0'-21'0,"21"0"16,-21 0-16,22 0 0,-1 0 15,-21-1-15,0 1 16,0 0-16,-21 21 0,-1 0 16,1 0-16,0 0 15,0 0-15,-21 0 0,20 0 0,-20 21 16,21 22-16,-21-22 0,20 21 16,1-21-16,0 43 0,0-22 0,0 0 15,21 1-15,-21 20 0,21-20 16,0 20-16,0-21 0,0 1 0,0-1 15,0 0-15,21 1 0,0-22 16,0 0-16,0 21 0,0-20 0,22-22 16,-22 21-16,21-21 0,1 0 15,-1 0-15,0 0 0,22-21 0,-22-1 16,0 1-16,1 0 0,-1-21 16,0 21-16,1-1 0</inkml:trace>
  <inkml:trace contextRef="#ctx0" brushRef="#br0" timeOffset="34404.75">3746 9186 0,'0'-21'0,"0"42"0,0-63 16,0 21-16,0 0 0,-21 0 16,0 21-16,0 0 0,0 0 15,0 0-15,-1 21 0,1 0 16,0 0-16,21 0 0,-21 22 0,0-1 16,0-21-16,21 21 0,0 1 15,-22-1-15,22-21 0,-21 22 0,21-22 16,0 21-16,0-21 0,0 0 0,0 1 15,21-22 1,1 0-16,-1 0 0,0 0 0,0-22 16,0 1-16,0 0 0,1 0 15,20 0-15,-21 0 0,0-1 0,0-20 16,1 21-16,-1 0 0,0-22 16,-21 22-16,0-21 0,21 21 0,-21 0 15,0-22-15,0 22 0,0 0 16,-21 42-1,21 0 1,-21 0-16,21 22 0,0-22 16,0 0-16,-21 21 0,21-20 0,0-1 15,0 21-15,0-21 0,0 0 16,0 1-16,0-1 0,0 0 16,21 0-16,0-21 15,0 0-15,0 0 16,0-21-16,1 0 0,-1 0 0,0-1 15</inkml:trace>
  <inkml:trace contextRef="#ctx0" brushRef="#br0" timeOffset="34647.61">4170 8890 0,'0'-42'0,"0"84"0,0-127 0,0 64 16,0 0-16,0 0 0,0 0 0,-21 21 31,21 21-31,-22 21 0,22-21 0,-21 22 15,21-1-15,0 0 0,0 1 16,0 20-16,0-20 0,0 20 0,-21-21 16,21 22-16,0-22 0,0 1 0,0-1 15,0 0-15,0 1 0,0-1 16,0-21-16,0 21 0,0-20 0,0-1 16,21-21-1,0 0-15,1-21 16,-1-1-16,0 1 0,0 0 0</inkml:trace>
  <inkml:trace contextRef="#ctx0" brushRef="#br0" timeOffset="35216.8">4530 8784 0,'0'-21'16,"0"42"-16,0-63 0,0 21 0,0 0 0,-22 42 31,22 0-31,-21 0 0,21 0 0,0 22 15,0-1-15,0 0 0,0 1 16,0 20-16,-21-21 0,21 22 0,0-22 16,0 1-16,0-1 0,0 21 15,0-41-15,0 20 0,0 0 16,0 1-16,0-22 0,0 21 0,0-21 16,0 0-16,0 1 0,0-1 15,21-21-15,0 0 16,1-21-16,-1-1 0,0 1 15,0 0-15,21 0 0,-20 0 16,-1 0-16,0-22 0,0 22 0,0 0 16,22 0-16,-22-22 0,0 22 0,0-21 15,-21 21-15,21-22 0,0 22 16,-21 0-16,0 0 0,0 0 0,0 0 16,-21 21 15,0 21-31,0 0 0,0 0 0,21 0 15,-21 0-15,21 1 0,-22 20 16,22-21-16,0 0 0,0 0 16,0 1-16,22-22 0,-1 21 0,0-21 15,0 0-15,0 21 0,0-21 16,1 0-16,-1 0 0,0 21 0,0-21 16,-21 21-16,0 0 15,0 1-15,0-1 16,-21-21-16,-21 21 0,20 0 15,1-21-15,0 21 0,-21-21 16,21 0-16,-1 0 0,1 0 16,-21 0-16,21 0 0,0 0 15,21-21-15,0 0 16</inkml:trace>
  <inkml:trace contextRef="#ctx0" brushRef="#br0" timeOffset="35596.68">5503 8551 0,'0'-21'0,"-21"21"15,0-21 1,0 21-16,0 0 0,-1 0 15,1 0-15,21 21 16,0 0-16,0 22 0,0-22 0,0 21 16,0 22-16,0-1 0,0 1 15,0-1-15,0 22 0,0 0 0,0-1 16,0 22-16,0-21 0,0 21 16,0-22-16,0 1 0,0 0 0,0-1 15,0 1-15,0 0 0,-21-22 16,21 1-16,-21-1 0,21 1 0,-21-22 15,21 0-15,0 1 0,0-1 16,-21 0-16,21 1 0,-22-22 0,22 0 16,0 0-16,0 0 0,-21-21 15,21-21 1</inkml:trace>
  <inkml:trace contextRef="#ctx0" brushRef="#br0" timeOffset="36009.44">5884 8954 0,'0'0'16,"0"-22"-16,0 1 0,0 0 0,0 0 16,0 0-16,-21 21 15,0 0-15,0 0 0,0 0 16,-1 0-16,1 0 0,-21 21 0,21 0 15,-22 0-15,22 0 0,0 1 0,0 20 16,0-21-16,0 0 0,21 0 16,0 22-16,0-22 0,0 0 0,0 0 15,21-21-15,0 21 16,0 1-16,21-22 0,-20 21 0,-1-21 16,21 0-16,-21 21 0,22-21 0,-22 21 15,21-21-15,-21 21 0,0-21 16,-21 21-16,0 1 0,0-1 0,0 0 15,-21 0-15,0 0 0,-21 22 16,21-22-16,-22 0 0,1 0 16,0 0-16,-1-21 0,22 21 0,-21 1 15,21-22-15,-1 0 0,1 0 0,21-22 16,0 1 0,0 0-16,21 0 0,1 0 0,-1 0 15,21-22-15,-21 22 0</inkml:trace>
  <inkml:trace contextRef="#ctx0" brushRef="#br0" timeOffset="36232.31">6075 8827 0,'0'0'0,"21"-22"0,42-62 15,-41 84 1,-22 21 0,0 0-16,0 0 0,0 22 15,0-1-15,0 21 0,0-20 0,0-1 16,0 22-16,0-22 0,-22 21 15,22-20-15,-21-1 0,21 0 0,-21 1 16,21-1-16,0-21 0,0 0 16,0 1-16,0-1 0,0 0 15,0-42 1,-21 21 0</inkml:trace>
  <inkml:trace contextRef="#ctx0" brushRef="#br0" timeOffset="36401.22">5905 9313 0,'0'-21'15,"22"0"-15,-1 21 16,0 0-16,0-21 0,0 21 16,0-21-16,22 0 0,-22-1 15,21 22-15,-21-21 0,22 0 0,-22 0 16,21 21-16,1-21 0,-1 0 0</inkml:trace>
  <inkml:trace contextRef="#ctx0" brushRef="#br0" timeOffset="37511.86">6646 9059 0,'0'0'0,"-42"0"16,21 0-16,21-21 0,-21 21 15,-1 0-15,1 0 16,0 0-16,0 21 16,0 1-16,21-1 15,-21 0-15,21 0 0,0 0 0,-22 0 16,22 22-16,-21-22 0,21 0 16,-21 0-16,21 22 0,0-22 0,0 0 15,0 0-15,0 0 16,0 0-16,21-21 31,0-21-31,1 21 0,-22-21 16,21 0-16,0 0 0,-21 0 15,21-1-15,0 1 0,-21 0 0,0 0 16,0 0-16,21 0 0,-21-22 16,0 22-16,22 0 0,-22 0 15,0 42 1,21 0-1,-21 0-15,0 22 0,0-22 16,21 0-16,-21 0 0,0 0 0,0 0 16,0 22-16,21-22 0,-21 0 15,21-21-15,-21 21 0,21 0 16,1-21-16,-1 0 0,0 0 0,0 0 16,0 0-16,0 0 0,1 0 0,-1-21 15,0 0-15,0 0 0,0 0 16,0 0-16,1-1 0,-1 1 0,0 0 15,0-21-15,0 21 0,0-22 0,-21 1 16,0 0-16,22-1 0,-22 1 16,21 0-16,-21-1 0,0 1 0,0 0 15,0 20-15,0 1 0,0 0 16,0 42 0,0 0-16,-21 1 0,-1 20 15,1 0-15,21 1 0,-21-1 0,21 0 16,-21 1-16,21-1 0,0 0 15,0 1-15,0-1 0,0-21 0,0 21 16,0-20-16,0-1 0,21 0 16,0 0-16,-21 0 0,21-21 0,1 0 15,-1 21-15,0-21 0,0 0 0,0 0 16,0 0-16,1-21 0,-1 0 16,0 0-16,0 21 0,0-21 15,-21 0-15,21-1 0,1 1 16,-22 0-16,0-21 0,21 21 0,-21-1 15,21 1-15,-21 0 0,0 0 16,0 0-16,0 42 31,0 0-31,0 0 0,0 0 16,0 1-16,0-1 0,0 0 0,0 0 16,0 0-16,0 0 0,0 1 15,0-1-15,0 0 16,21-21-1,0 0-15,0 0 0,1 0 16,-1-21-16,0 0 0,0 21 16,0-22-16,0 1 0,1 0 15,-22 0-15,21 0 0,-21 0 16,0-1-16,21 1 16,-21 42 15,0 1-31,0-1 0,0 0 15,-21 21-15,21-21 0,-21 1 0,21-1 16,0 0-16,-22 0 0,22 0 0,0 0 16,0 1-16,0-1 15,22-21 1,-1 0 0,0-21-16,-21-1 15,0 1-15,0 0 16</inkml:trace>
  <inkml:trace contextRef="#ctx0" brushRef="#br0" timeOffset="37704.75">7112 9017 0,'0'0'0,"-21"0"0,-22 0 0,22-21 0,42 21 31,1 0-15,-1-21-16,21 0 0,-21 21 0,22-22 15,-22 1-15,21 21 16,0-21-16,1 0 0,-1 0 0,0 0 16,22-1-16,-22 1 0,1 0 0,-1 0 15,-21 0-15</inkml:trace>
  <inkml:trace contextRef="#ctx0" brushRef="#br0" timeOffset="38164.49">7853 8763 0,'0'0'0,"0"-42"0,21-106 16,0 105-16,-21 1 15,21 21-15,-21-22 16,0 22-16,0 0 0,0 42 15,21 0 1,-21 1-16,0 41 0,0-21 0,0 22 16,0-1-16,0 22 0,0 0 0,0-1 15,0 1-15,0 0 0,0-22 16,-21 22-16,21-22 0,-21 1 0,21-1 16,0 1-16,0-22 0,0 1 0,0-1 15,21-21-15,0 0 16,1 0-16,-1 1 0,0-22 0,0 0 15,0 0-15,0-22 0,1 1 0</inkml:trace>
  <inkml:trace contextRef="#ctx0" brushRef="#br0" timeOffset="38408.35">8382 8954 0,'0'-43'0,"0"86"0,0-149 15,0 63-15,-21 22 0,21-21 0,-21 21 16,-1 21-16,1 0 0,0 0 15,0 0-15,0 42 0,21-21 0,-21 43 16,21-22-16,-22 22 0,22-22 0,0 21 16,0 1-16,0-1 0,0-20 15,22-1-15,-1 0 0,0 1 16,0-1-16,0-21 0,0 0 0,1-21 16,-1 0-16,21 0 0,0 0 15,1 0-15,-1 0 0,0-21 0,1 21 16,-1-42-16,0 21 0,1 0 0,-22-22 15</inkml:trace>
  <inkml:trace contextRef="#ctx0" brushRef="#br0" timeOffset="39500.37">8975 8742 0,'0'0'0,"0"-42"0,0-1 16,-22 22-16,1 0 0,21 0 16,-21 21-16,0 0 0,0 21 15,0 21-15,21-21 0,0 22 0,0-1 16,-22 22-16,22-22 0,-21 21 15,21-20-15,-21 20 0,21-20 16,0-1-16,0 0 0,0 1 0,0-22 16,0 21-16,0-21 0,0 0 0,0 1 15,0-1-15,21-21 16,0 0-16,1 0 16,-1-21-16,0 21 15,-21-22-15,21 1 0,0 0 0,0 0 16,1 21-16,-22-21 0,21 21 0,0 0 15,-21-21-15,21 21 16,0 0 0,0 21-16,-21 0 0,0 0 15,22 0 1,-1 0-16,0-21 16,0 0-16,0 0 15,0 0-15,1 0 16,-1 0-16,0 0 0,0-21 15,0 21-15,0-21 0,-21 0 0,22 0 16,-22 0-16,21 21 16,-21-22-16,0 1 0,0 0 0,0 0 15,0 0-15,0 0 0,0-1 16,-21 1-16,-1 21 0,1 0 16,0 0-1,21 21-15,-21 1 0,21 20 0,-21-21 16,21 0-16,0 22 0,0-22 15,-21 0-15,21 21 0,0-21 0,0 1 16,0-1-16,0 0 0,21-21 31,0 0-15,0-21-16,-21 0 0,21 21 0,0-22 16,-21 1-16,22 0 0,-1 0 15,-21 0-15,0-22 0,21 22 16,0 0-16,-21 0 0,0 0 0,21 0 15,-21-1-15,21 1 0,-21 0 16,22 21-16,-22 21 16,0 0-16,0 1 0,0-1 15,0 0-15,0 0 0,0 21 16,0-20-16,0-1 0,0 0 0,0 0 16,0 0-16,0 0 0,0 1 0,0-1 15,21-21 1,0 0-16,0 0 15,0 0-15,0-21 0,1-1 0,20 22 16,-21-21-16,0 0 0,22 0 16,-22 0-16,21 0 0,-21-22 0,0 22 15,22-21-15,-22-1 0,0 1 0,0 0 16,0-1-16,-21-20 0,22 21 16,-22-1-16,21 1 0,-21 0 0,0-1 15,0 22-15,0 0 0,0 0 0,0 42 31,0 0-31,0 0 0,0 0 0,0 22 16,0-1-16,-21 0 0,21 1 16,-22 20-16,22-20 0,-21-1 0,21 0 15,0 1-15,0-1 0,0 0 0,0-21 16,0 22-16,0-22 0,0 0 16,0 0-16,0 0 0,0 1 15,21-22-15,1 0 16,-1 0-16,0 0 0,0 0 15,0 0-15,0 0 16,1 0-16,-1 0 16,0 0-1,-21-22 1,0 1 0,0 0-1</inkml:trace>
  <inkml:trace contextRef="#ctx0" brushRef="#br0" timeOffset="39708.25">9779 8890 0,'0'-21'0,"0"42"0,0-63 16,0 21-1,42 21-15,-21 0 0,1-22 0,-1 1 16,21 21-16,0-21 0,1 21 15,-1-21-15,0 21 0,1 0 16,-1-21-16,-21 21 0,22 0 0,-1 0 16,-21 0-16,21-21 0,-20 21 15,-1 0-15,21 0 0</inkml:trace>
  <inkml:trace contextRef="#ctx0" brushRef="#br0" timeOffset="40261.9">11134 8996 0,'-22'0'16,"22"42"-1,22-42-15,-1 21 0,0 1 0,21-22 16,1 21-16,20-21 0,1 21 0,-1-21 16,1 0-16,-1 21 0,1-21 15,20 0-15,-20 0 0,20 0 0,1 0 16,-21 0-16,20 0 0,1 0 0,-22 0 16,1-21-16,-1 21 15,1-21-15,-22 21 0,1-21 0,-1 21 16,-21 0-16,0-22 0,-21 1 15,0 0 1,-21 0-16,-21 21 0,21-21 0,-22 21 16,1-21-16,0 21 0,-1 0 15,1-22-15,0 22 0,20 0 0,-20 0 16,21 0-16,0 0 0,0 0 0,42 0 31,0 0-31,0 22 16,0-22-16,0 21 0,1 0 15,-1 0-15,0 0 0,0 0 16,0 1-16,-21-1 0,0 0 0,0 0 16,0 0-16,0 22 0,0-22 15,-21 0-15,0 0 0,0 0 0,0 0 16,-1 1-16,1-1 0,-21-21 0,21 21 16,0-21-16,-1 21 0,-20-21 15,21 0-15</inkml:trace>
  <inkml:trace contextRef="#ctx0" brushRef="#br0" timeOffset="41651.62">13568 8742 0,'0'0'0,"-21"-21"0,-22 0 0,22-1 16,0 1-16,0 0 0,0 0 0,21 0 15,0 0-15,0-1 0,0 1 16,0 42 15,0 22-31,21-1 0,0 0 0,-21 1 16,0 20-16,0-20 0,21 20 15,-21-21-15,0 22 0,0-22 0,0 1 16,0-1-16,0 0 0,0 1 0,0-22 16,0 0-16,0 0 0,0 0 15,0-42 16,0 0-31,0 0 16,0 0-16,0-22 0,0 22 0,21-21 16,-21-1-16,0 1 0,0 0 0,21-1 15,-21-20-15,22 21 0,-1-1 16,-21 22-16,21-21 0,0 21 0,-21-1 16,21 22-16,0 0 0,1 0 0,-1 22 15,0-1-15,0 0 0,0 21 16,0 1-16,1-22 0,-1 21 15,-21 0-15,21 1 0,0-22 0,0 21 16,-21-21-16,21 1 0,1 20 0,-1-42 16,-21 21-16,21 0 0,0-21 0,0 0 15,0 0 1,1 0-16,-1-21 16,0 0-16,0 0 0,0 0 0,0-1 15,-21 1-15,22-21 0,-1 21 16,0-22-16,0 1 0,0 0 0,0-1 15,1 1-15,-1 0 0,-21 21 16,21-1-16,0 1 0,-21 0 0,21 21 16,-21 21-1,0 0-15,0 22 16,0-22-16,0 21 0,0-21 0,0 22 16,0-22-16,0 21 0,0-21 0,0 22 15,0-22-15,0 21 16,21-21-16,-21 1 0,22-1 0,-1 0 15,0 0-15,0-21 0,0 21 0,0-21 16,1 0-16,-1 0 0,0 0 16,0 0-16,21 0 0,-20 0 0,-1-21 15,21 21-15,-21-21 0,0 0 16,22 0-16,-22-1 0,0 1 0,0 0 16,0-21-16,1 21 0,-22-1 15,21-20-15,-21 21 0,0-21 0,0 20 16,0 1-16,0 0 0,0 0 0,0 0 15,-21 21-15,-1 0 16,1 0-16,21 21 0,0 0 16,-21 0-16,0 0 0,21 1 0,-21-1 15,21 21-15,0-21 0,0 22 16,-21-22-16,21 0 0,0 21 0,0-21 16,0 1-16,21-1 0,0-21 0,0 21 15,0-21-15,0 0 0,1 0 16,-1 0-16,21 0 0,-21 0 0,22 0 15,-22 0-15,21-21 0,-21 0 0,22 21 16,-22-22-16,0 1 0,21 0 16,-21 0-16,1-21 0,-1 20 0,21-20 15,-42 0-15,21 21 0,0-22 16,-21 1-16,22 21 0,-22 0 16,0-1-16,-22 44 31,22 20-31,-21-21 15,21 0-15,-21 0 0,21 22 16,0-22-16,0 0 0,0 0 0,0 0 16,0 1-16,0-1 0,0 0 0,0 0 15,0 0-15,0 0 16,-21-21 15,0 0-15,0 0-16,-1 0 15,1 0-15,0 0 16,0 0 15,42 0 1,0 0-32,0 0 0,1-21 15,20 0-15,-21 0 0,21 0 16,1 0-16,-1-1 0</inkml:trace>
  <inkml:trace contextRef="#ctx0" brushRef="#br0" timeOffset="41896.49">16404 8424 0,'0'0'0,"42"-21"0,-20 0 0,-1 21 0,-21 21 31,-21 22-31,-1-22 16,-20 21-16,21 22 0,0-22 15,0 21-15,-1 1 0,1-22 0,-21 22 16,21-1-16,0 1 0,-1-22 16,1 22-16,0-22 0,0 0 15,21-21-15,0 22 0,0-22 0,-21 0 0,21 0 16,0 0-16,21-21 16,0 0-16,0 0 15,0 0-15,1-21 0,-1 21 16,0-21-16,-21 0 0</inkml:trace>
  <inkml:trace contextRef="#ctx0" brushRef="#br0" timeOffset="42080.38">16065 8954 0,'0'0'0,"-21"-22"0,-21 22 16,21 0-16,0 0 0,-1 0 16,44-21 15,-1 21-31,21 0 0,0 0 15,1-21-15,-1 0 0,0 21 0,22-21 16,-22 21-16,22-21 0,-1-1 0,1 22 16,-22-21-16,0 0 0,22 0 15,-22 0-15</inkml:trace>
  <inkml:trace contextRef="#ctx0" brushRef="#br0" timeOffset="42564.64">17145 9017 0,'0'0'0,"0"-42"0,0-1 16,0-41 0,0 63-16,0-22 0,0 1 0,0 21 0,0 0 15,0-1-15,0 1 0,0 42 16,0 22-1,0 20-15,21 1 0,-21 20 0,21-20 16,-21 21-16,0 20 0,0-20 16,0 21-16,0 0 0,-21 0 0,0-1 15,0-20-15,-22 21 0,1 0 0,0-22 16,-1 1-16,1 0 0,0-1 16,-1 1-16,1-21 0,21-22 15,-21 21-15,20-20 0,1-22 0,21 0 16,0 0-1,0-42-15,0 0 16,0-21-16,0-1 0,0 1 0,0 0 16,0-1-16</inkml:trace>
  <inkml:trace contextRef="#ctx0" brushRef="#br0" timeOffset="42868.1">16722 9059 0,'0'0'0,"0"-169"15,0 106-15,0 20 16,0 1-16,0 0 0,21 20 0,0 1 16,0 0-16,0 0 0,22 0 15,-1 0-15,0 21 0,22 0 0,-1 0 16,1 0-16,-1 0 0,1 21 16,-1 0-16,-20 21 0,-1-21 0,0 22 15,1-22-15,-22 21 0,-21 1 16,0-22-16,0 21 0,-21 0 0,-22-20 15,22 20-15,-21-21 0,-1 21 0,-20-20 16,21-1-16,-1 0 0,1 0 16,-85 21-1,106-42-15,21-21 16,21-21 0,0 21-16,21 0 0</inkml:trace>
  <inkml:trace contextRef="#ctx0" brushRef="#br0" timeOffset="43700.03">17865 8192 0,'21'-64'0,"-42"128"0,42-170 0,-21 63 15,0 22-15,0 0 0,0 0 16,-21 21-16,21 21 0,-22 0 16,1 0-16,0 22 0,0-1 15,0 22-15,0-22 0,21 21 16,-22 1-16,1-1 0,21 22 0,-21-21 15,21-1-15,0 22 0,-21-22 16,21 1-16,-21-1 0,21 1 0,0-22 16,0 22-16,0-43 0,0 21 0,0 0 15,0-20-15,0-1 0,0 0 16,21-21 0,0 0-16,0-21 15,0 0-15,1-1 0,-1 1 16,-21 0-16,21 0 0,0-21 15,0 20-15,-21-20 0,21 21 0,1 0 16,-22 0-16,21-1 0,-21 1 16,21 21-16,0 21 15,0 1-15,-21-1 16,0 0-16,21 0 0,-21 0 0,0 0 16,0 1-16,0-1 0,0 0 15,22 0-15,-22 0 0,21-21 0,-21 21 16,21-21-16,0 0 0,0 0 15,0 0-15,1 0 16,-1 0-16,0 0 0,0-21 16,0 21-16,43-63 15,-43 42-15,0-1 16,0 1-16,-21 0 0,21 0 0,1 0 16,-22 0-16,0 42 31,0 0-31,0 0 0,0 0 15,0 0-15,0 1 0,0-1 16,0 0-16,0 0 0,0 0 16,0 0-16,21 1 0,0-22 15,0 21-15,0-21 16,0 0-16,1 0 0,20 0 16,-21 0-16,0 0 0,0-21 15,22 21-15,-22-22 0,0 1 0,0 0 16,0 21-16,1-21 0,-22 0 15,0 0-15,0-1 0,0 1 0,0-21 16,0 21-16,0-22 0,-22 22 16,1-21-16,0 0 0,-21 20 0,21 1 15,-1 0-15,1 0 0,-21 0 16,21 21-16,0 0 0,-1 0 0,1 21 16,0 0-16,0-21 0,0 21 0,21 22 15,0-22-15,0 0 0,0 64 31,0-64-31,21-21 0,0 21 0,0-21 16,0 0-16,1 0 0,20 0 16,0 0-16,1 0 0,-1-21 0,0 0 15</inkml:trace>
  <inkml:trace contextRef="#ctx0" brushRef="#br0" timeOffset="44319.93">19452 8234 0,'0'0'0,"0"-42"0,0 20 0,0-20 16,0 21-16,0 0 0,-21 21 16,0 21-1,0 21-15,-1-21 0,1 22 0,0-1 16,0 22-16,0-22 0,0 0 16,-1 22-16,1-22 0,21 22 0,-21-22 15,0 21-15,21 1 0,-21-22 16,21 1-16,0 20 0,0-21 0,0-20 15,-21 20-15,21 0 0,0-21 0,0 1 16,0-1-16,0 0 0,21-21 16,0 0-16,21 0 15,-21 0-15,1 0 0,-1-21 16,21 0-16,-21-1 0,22 1 16,-22 0-16,0 0 0,21 0 15,43-43 1,-64 64-16,-21-21 0,21 21 15,-21 21 1,0 0-16,-21 1 16,0-1-16,0 0 0,21 0 0,0 0 15,-21 0-15,21 1 0,0-1 16,0 0-16,21-21 16,0 0-16,21 0 15,-21 0-15,1 0 0,20 0 0,-21 0 16,21 0-16,-20-21 0,-1 21 15,21-21-15,-21 21 0,0-22 16,1 1-16,-1 0 0,-21 0 0,0 0 16,0 0-16,0-1 0,0 1 15,-21 0-15,-1 0 0,1 0 0,0 0 16,-21-1-16,21 1 0,-1 21 16,-20 0-16,21 0 0,0 0 0,0 0 15,-1 0-15,1 0 0,0 0 16,0 21-16,21 1 0,-21-22 0,21 21 15</inkml:trace>
  <inkml:trace contextRef="#ctx0" brushRef="#br0" timeOffset="44532.92">19135 8657 0,'0'0'0,"0"-21"0,21 21 16,21-21-16,-21 0 15,22 21-15,-1 0 0,21 0 0,-20-21 16,20 21-16,1 0 0,-1 0 16,1-22-16,-1 22 0,-20-21 0,20 21 15,-21 0-15,22 0 0,-22-21 16,1 21-16,-1 0 0,0-21 15,1 21-15</inkml:trace>
  <inkml:trace contextRef="#ctx0" brushRef="#br0" timeOffset="44992.36">20743 8657 0,'0'-21'0,"0"42"0,0-63 0,0 21 0,0 0 16,0-1-16,0-20 0,0 21 0,0 0 16,0 0-16,0-1 0,21 1 15,-21 0-15,0 0 0,0 0 16,0 42 0,0 0-1,0 0-15,22 22 0,-22-1 0,0 0 16,0 1-16,0 20 0,0-21 15,0 22-15,0-22 0,0 1 0,0 20 16,0-21-16,-22 1 0,1-22 16,21 21-16,0-21 0,0 1 0,0-1 15,0 0-15,21-21 16</inkml:trace>
  <inkml:trace contextRef="#ctx0" brushRef="#br0" timeOffset="45180.3">20637 8869 0,'0'0'0,"-84"-64"16,41 43-16,22 0 0,21 0 15,0 0-15,0 0 0,43 21 16,-22 0 0,21-22-16,0 22 0,1 0 0,-1 0 15,22 0-15,-22 0 0,21 0 16,1 0-16,-22-21 0,22 21 0,-22 0 15,0 0-15,1-21 0,20 21 16,-20-21-16,-1 21 0</inkml:trace>
  <inkml:trace contextRef="#ctx0" brushRef="#br0" timeOffset="45488.3">21738 8170 0,'0'0'0,"0"-21"0,0 0 0,0 0 16,21 21-16,0 0 0,1 0 16,-22 21-16,21 0 0,0 22 15,0-22-15,0 21 0,0 0 16,1 1-16,-1-1 0,0 0 0,0 1 16,0-1-16,0 0 0,1 1 15,-22-1-15,0 0 0,0-20 0,0 20 16,0-21-16,0 0 0,0 0 15,0 1-15,0-1 0,21 0 0,0-21 32,0 0-17,0-21-15,0 0 0,1-1 16,-22 1-16,21 0 0,0-21 16,0 21-16</inkml:trace>
  <inkml:trace contextRef="#ctx0" brushRef="#br0" timeOffset="45732.77">22373 8467 0,'0'0'0,"21"-21"0,-21-22 15,21 1-15,1 0 0,-22-1 0,0 1 16,0 21-16,0-22 0,21 22 16,-42 42-1,-1 22-15,22-22 16,-21 21-16,0 1 0,0-1 0,-21 0 16,20 1-16,1-1 0,-21 0 0,21 1 15,-22-1-15,22 0 0,0 1 16,-21-22-16,21 21 0,-1-21 15,22 22-15,-21-22 0,21 0 0,0 0 16,0 0-16,0 0 16,21-21-1,1 0-15,-1 0 16,0-21-16,0 21 0,0-21 0,22 0 16</inkml:trace>
  <inkml:trace contextRef="#ctx0" brushRef="#br0" timeOffset="45956.27">22712 8573 0,'0'0'0,"21"0"16,-21-22-16,-21 22 16,0 0-1,-1 0-15,1 22 0,0-1 16,0 0-16,21 0 0,-21 0 16,0 0-16,21 1 0,-22-1 0,22 0 15,0 0-15,-21 0 0,21 0 16,-21 1-16,21-1 0,0 0 0,0 0 15,0 0-15,21-21 32,0 0-32,1-21 15,-1 21-15</inkml:trace>
  <inkml:trace contextRef="#ctx0" brushRef="#br0" timeOffset="46136.26">22775 8488 0,'0'-21'0,"0"42"0,0-63 0,0 20 16,0 1-16,-21 0 0,0 21 16,0 0-16,0 0 15,-1 0 1,22 21 0,0 0-16,22-21 0,-1 0 15,-21 22-15,21-22 0,0 21 0</inkml:trace>
  <inkml:trace contextRef="#ctx0" brushRef="#br0" timeOffset="47400.66">23347 8700 0,'0'-22'0,"0"1"16,0 0-16,0 0 15,0 0-15,0 0 0,0-1 16,0 1 0,-21 21-1,-1 0-15,1 0 16,0 0-16,0 21 0,0-21 16,0 22-16,-1-1 0,-20 0 0,21 0 15,-21 0-15,20 22 0,1-22 16,0 0-16,21 21 0,0-21 0,-21 22 15,21-22-15,0 0 0,0 0 16,0 0-16,0 1 0,0-1 0,0 0 16,21-21-16,0 21 0,0-21 15,1 0-15,-1 0 0,0 0 16,21 0-16,-21 0 0,1-21 0,-1 0 16,0 21-16,0-21 0,0-1 15,0 1-15,22-21 0,-22 21 16,0-22-16,0 22 0,0-21 0,1 0 15,-1-1-15,0 1 0,0 0 16,0-1-16,0-20 0,-21 20 0,22 1 16,-22 0-16,21-1 0,-21 1 0,0 21 15,0-21-15,0 20 16,-21 22-16,-1 0 16,1 22-16,0-1 0,0 0 15,0 0-15,21 0 0,-21 22 0,-1-1 16,22-21-16,-21 21 0,21 1 15,0-1-15,-21-21 0,21 22 0,0-1 16,0 0-16,0 1 0,0-1 16,0 0-16,0-21 0,0 22 15,0-22-15,21 0 0,0 0 0,1 0 16,-1-21-16,21 0 0,-21 22 0,0-22 16,22 0-16,-22 0 0,21 0 15,-21 0-15,1-22 0,20 22 0,-21-21 16,21 21-16,-20-21 0,-1 0 15,21 0-15,-21 0 0,0-1 0,22 1 16,-22 0-16,0-21 0,0 21 0,22-1 16,-22 1-16,-21 0 15,21 0-15,-21 0 0,21 21 0,-42 0 32,0 21-17,0 0-15,-1 0 0,22 0 0,-21 1 16,21 20-16,-21-21 0,21 0 15,0 0-15,0 1 0,0-1 0,0 0 16,0 0-16,21-21 16,0 0-16,1 0 0,-1 0 15,21 0-15,-21 0 0,0 0 0,1 0 16,-1 0-16,21 0 0,-21 0 16,0-21-16,1 0 0,-1 21 15,0-21-15,0-1 0,0 1 0,-21 0 16,21 21-16,1-21 0,-22 0 15,21 21-15,-21 21 32,-21-21-32,-1 21 15,22 0-15,-21-21 0,21 21 0,0 1 16,0-1-16,0 0 16,0 0-16,21-21 15,1 0-15,-1 0 16,0 0-16,0 0 15,0 0-15,0-21 0,1 21 16,-1-21-16,0 0 0,-21-1 0,21 1 16,-21 0-16,21 0 0,-21 0 15,0 0-15,0-1 0,0 1 0,0 0 16,0 0-16,0 0 0,-21 0 0,0 21 16,21-22-16,-21 22 0,0 0 15,-1 0-15,1 0 0,0 0 16,0 0-16,0 22 0,0-22 15,-1 21-15,22 0 0,-21-21 0,21 21 16,-21-21-16,21 21 0,-21 0 0,21 1 16,0-1-1,0 0 1,21-21 0,-21 21-16,0 0 15,-21-21 1,0 0-16,0 0 0,-22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14:06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1630 0,'0'-21'0,"0"0"31,0-1-15,0 1-1,0 0 1,-21 21-16,21-21 0,-21 21 16,21-21-16,-22 21 0,22-21 15,-21 21 1,21 21 46,0 0-46,0 0-16,0 0 0,0 22 0,0-1 16,0 0-16,0 1 0,0 20 15,0 1-15,0-1 0,0 1 0,0-1 16,0 1-16,0 20 0,0 1 15,-21 0-15,21-1 0,-21 1 0,0 21 16,21-22-16,-21 1 0,-1 0 16,1-1-16,21 22 0,-21-21 0,0 0 15,21-1-15,0 1 0,-21 0 16,0-1-16,21 1 0,-22 0 0,22-1 16,0 1-16,-21 0 0,0-1 0,21-20 15,0 20-15,-21-20 16,0-1-16,21 1 0,-21-1 0,21-20 15,-22-1-15,22 0 0,0 1 0,0-22 16,0 0-16,0 0 0,0 0 16,0-42-1,0 0-15,0 0 16,0 0-16,0-22 0,0 1 0,0 0 16,0-22-16,0-20 0,0 20 15</inkml:trace>
  <inkml:trace contextRef="#ctx0" brushRef="#br0" timeOffset="1212.83">4847 1566 0,'0'0'15,"0"-21"-15,21 21 125,0 0-125,22 0 0,-1 0 16,0 0-16,22 0 0,-22-21 0,22 21 16,20 0-16,1 0 0,0 0 15,-1 0-15,22-21 0,0 21 0,-21 0 16,21 0-16,-1-21 0,-20 21 16,21 0-16,-21 0 0,-1 0 15,1-21-15,0 21 0,-22 0 0,22 0 16,-22 0-16,1 0 0,-1 0 15,1 0-15,-1 0 0,1 0 0,-1 0 16,-20 0-16,-1 0 0,0 0 16,1 0-16,-1 0 0,0 0 15,-21 21-15,1-21 0,20 0 0,-21 21 16,0 0-16,0 0 16,1-21-16,-22 21 0,0 1 15,0-1-15,0 0 0,0 0 16,0 0-16,0 22 0,21-1 0,-21 0 15,21 1-15,-21-1 0,0 0 16,21 1-16,-21 20 0,21-21 0,-21 22 16,0-1-16,0 1 0,21-1 15,-21 1-15,22 21 0,-22-22 0,0 22 16,0-22-16,21 1 16,-21 20-16,21-20 0,-21 21 0,21-22 15,-21 22-15,0-1 0,0 1 0,21 0 16,-21-1-16,21 1 0,-21 0 15,0-1-15,0 1 0,0-21 0,22 20 16,-22 1-16,0 0 0,21-1 16,-21-20-16,0-1 0,0 22 0,0-22 15,0 1-15,0-22 0,0 22 0,0-1 16,0-20-16,21 20 0,-21-21 16,0 1-16,0-1 0,0 0 15,0-20-15,0-1 0,0 0 0,0 0 16,0 0-16,0 0 0,-21-21 31,0 0-31,-1 0 16,1 0-16,0 0 0,0-21 15,0 21-15,-22 0 0,22 0 0,-21 0 16,0 0-16,-1 0 0,1 0 16,-22 0-16,22 0 0,-21 0 0,-22 0 15,21 21-15,-20-21 0,-22 22 0,21-22 16,-21 21-16,1 0 0,-1 0 15,0 0-15,-21-21 0,21 21 16,-21 1-16,0-1 0,-21 0 16,21 0-16,-21 0 0,21 0 0,0 1 15,0-1-15,0 0 0,21-21 0,-21 21 16,42-21-16,-21 0 0,22 21 16,20-21-16,1 0 0,20 0 0,1 0 15,0 0-15,21 0 0,-1 0 16,22-21-16,0 0 15,22 0 1,-1 0-16,0 21 0,0-22 0,0 1 16,0 0-16,22 0 0,-22 0 15,21-22-15,-21 22 0</inkml:trace>
  <inkml:trace contextRef="#ctx0" brushRef="#br0" timeOffset="1989.42">4678 402 0,'0'0'0,"0"-21"16,-21 21-1,21 21 1,0 0 0,0 1-16,0-1 0,0 21 15,0-21-15,0 22 0,0-1 0,21 21 16,-21-20-16,21 20 0,-21 1 16,0-22-16,0 22 0,0-1 15,0 1-15,0-1 0,-21-21 16,0 22-16,-1-22 0,1 1 0,21-1 15,-21-21-15,21 0 0,-21 0 16,21 1-16,0-1 0,-21-21 0,21-21 31,21 21-31,0-22 0,0-20 16,-21 21-16,21-21 0,1 20 16,-22-20-16</inkml:trace>
  <inkml:trace contextRef="#ctx0" brushRef="#br0" timeOffset="2470.23">4572 466 0,'0'0'0,"21"-21"0,0 21 0,0 0 15,1 0-15,-1 0 0,0-22 16,0 22-16,21 0 0,-20-21 0,-1 21 16,0 0-16,0-21 0,0 21 15,0 0-15,1 0 16,-1 21 15,-21 0-31,0 22 0,21-22 0,-21 0 16,0 21-16,0 1 0,0 20 15,0-20-15,0 20 0,0 1 0,0-1 16,0 1-16,0-22 0,0 21 16,0 1-16,0-22 0,0 1 0,0-1 15,0 0-15,0 1 0,0-22 16,0 0-16,-21 0 0,21 0 0,0 0 16,-21 1-16,21-1 15,-22-21-15,1 0 16,0 0-16,0 0 15,0 0-15,0 0 0,-1 0 16,1-21 0,21-1-16,-21 1 0,21 0 0,0 0 15,0 0-15,0 0 0,0-22 16</inkml:trace>
  <inkml:trace contextRef="#ctx0" brushRef="#br0" timeOffset="3164.09">4572 614 0,'0'-21'16,"21"0"-16,0 21 15,0-22-15,22 1 0,-1 21 16,-21-21-16,22 0 0,-1 21 0,-21-21 15,21 21-15,-20 0 0,20-21 16,-21 21-16,0 0 0,-21 21 31,0 0-31,-21 0 16,-21 21-16,21-20 0,-22 20 16,1-21-16,0 21 0,20 1 0,-20-22 15,0 21-15,21-21 0,-22 22 16,22-22-16,21 0 0,0 0 15,0 0-15,21-21 16,0 0-16,22 0 16,-1 0-16,0 0 0,1 0 0,-1-21 15,0 21-15,1 0 0,-1-21 16,-21 21-16,0 0 0,1 0 16,-1 0-16,-21 21 15,-21 0 1,-1 1-16,-20-1 0,21 0 0,-21 21 15,-1-21-15,22 1 0,-21-1 16,21 0-16,-1 0 0,1 0 0,0 0 16,21 1-16,21-22 15,0 0 1,1 0-16,-1 0 0,0 0 16,21 0-16,-21 0 0,22 0 0,-22 0 15,0 0-15,0 0 0,0 0 16,-21 21-1,0 0-15,-21 0 16,0 0-16,0 0 0,-21 1 16,20-22-16,-20 21 0,21 0 15,0 0-15,-22 0 0,22 0 0,0-21 16,21 22-16,0-1 16,21-21-1,0 0-15,1 0 16,-1 0-16,0 0 0,0 0 0,0 0 15,0 0-15,1 0 0</inkml:trace>
  <inkml:trace contextRef="#ctx0" brushRef="#br0" timeOffset="4008.91">4339 4445 0,'0'21'0,"0"0"15,21-21-15,-21 22 0,0-1 16,0 0-16,0 0 0,0 0 16,21 0-16,-21 22 0,22-1 15,-22 0-15,0 22 0,0-1 16,0 1-16,0-1 0,0 22 0,0-21 15,0 20-15,0-20 0,0-1 0,0 1 16,0-1-16,-22 1 0,22-22 16,-21 0-16,21 1 0,0-1 0,0-21 15,0 0-15,0 1 0,0-44 32,0-20-32,0 21 15,0-21-15,0-1 0</inkml:trace>
  <inkml:trace contextRef="#ctx0" brushRef="#br0" timeOffset="6713.34">5630 1736 0,'0'0'0,"0"-21"15,0-1 1,0 1-16,-21 21 16,0 0-16,0 0 15,0 0-15,-1 0 0,1 0 16,0 21-16,0 1 0,0-1 0,21 0 15,-21 21-15,-1 1 16,22-1-16,-21 0 0,21 1 0,0 20 16,0-21-16,0 22 0,0-1 15,0-20-15,0 20 0,21-20 0,1-1 16,20 0-16,-21 1 0,21-1 0,-20-21 16,20 0-16,0 0 0,1 1 15,-1-22-15,21 0 0,-20 0 0,-1 0 16,22 0-16,-22 0 0,0-22 15,1 1-15,-1 0 0,0-21 0,-21 21 16,22-22-16,-22 22 0,0-21 16,0-1-16,-21 22 0,0-21 0,0 0 15,0-1-15,0 1 0,0 0 16,0-22-16,0 22 0,-21-1 16,0 1-16,0 0 0,0-1 0,-22 22 15,1-21-15,21 21 0,-22 0 16,-20-1-16,21 22 0,-1 0 0,-20 0 15,-1 0-15,1 22 0,20-1 16,-20 21-16,-1-21 0,22 22 0,0-1 16,-1 0-16,1 1 0,21 20 15,0-21-15,21 1 0,0 20 16,0-20-16,0 20 0,0-21 0,0 1 16,21-1-16,21 0 0,-21 1 0,22-22 15,-22 21-15,21-21 16,22-21-16,-22 22 0,22-22 0,-22 0 15,21 0-15,1 0 0,-22-22 16,22 1-16,-22 0 0,0 0 0,1 0 16,-1-22-16,-21 22 0,22 0 15,-22-21-15,-21 21 0,0-22 0,0 22 16,0 0-16,0-21 0,0 20 0,-21-20 16,-22 21-16,22 0 0,-21-22 15,-22 22-15,22 21 0,-22-21 0,22 21 16,-21 0-16,-1 0 0,1 21 15,20-21-15,-20 21 0,20 1 0,1-1 16,21 0-16,-21 0 16,20 0-16,22 0 0,0 1 0,0-1 15,22 0-15,-1-21 16,0 0-16,21 0 0,1 0 0,-1 0 16,0 0-16,22 0 0,-22 0 15,22-21-15,-1 0 0,-21-1 0,1 1 16,-1 0-16,0 21 0,1-21 0,-22 0 15,21 0-15,-42-1 0,0 1 16,-42 21 0,21 0-1,-22 0-15,1 21 0,-21-21 0,20 22 16,-20-1-16,20 0 0,-20-21 16,21 21-16,-1 0 0,1 0 0,21-21 15,-22 22-15,65-22 31,-1 0-31,21-22 0,0 22 0,1-21 16,20 0-16,1 0 0,-22 0 16,22 0-16,-1-22 0,1 22 0,-22 0 15,0 0-15,1 0 16,-22-1-16,21 1 0,-21 0 0,-21 0 16,-21 21-1,-21 0-15,21 0 0,-22 0 16,1 21-16,-22 0 0,22 0 15,-21 1-15,-1-1 0,1 0 0,-1 0 16,1 0-16,20 0 0,1 1 16,0-1-16,-1-21 0,22 0 0,42 0 31,0-21-31,1 21 0,20-22 16,0 1-16,1 0 0,20-21 0,-21 21 15,1-1-15,20-20 16,-20 21-16,-22 0 0,21 0 0,-21-1 15,0 1-15,-21 0 16,-21 21-16,0 0 16,-21 0-16,-1 21 0,1 0 15,0 1-15,-22-1 0,22 0 0,-22 0 16,22 0-16,0 0 0,-1 1 16,22-1-16,0 0 0,0 0 0,21 0 15,21-21 1,0 0-16,0 0 0,22 0 15,-1 0-15,0-21 0,1 0 16,20 21-16,-20-21 0,-1 0 16,0 21-16,1-22 0,-1 22 0,0 0 0,-21 0 15,1 0-15,-22 22 16,-22-1 0,1 0-16,-21 0 0,21 21 15,-22-20-15,-20 20 0,21-21 0,-1 21 16,1 1-16,0-22 0,-1 21 15,22-21-15,0 1 0,0-1 16,21 0-16,0 0 0,0 0 0,21-21 16,21 0-16,-21 0 0,22 0 15,-1-21-15,0 21 0,1-21 0,20 0 16,-20 0-16,-1-1 16,0 1-16,1 0 0,-1 0 0,-21 0 15,21 0-15,-20 21 0,-22-22 16,-43 44-1,22-1 1,-21 0-16,-1 0 0,1 0 0,0 0 16,-1 1-16,1 20 0,0-21 0,-1 21 15,1-20-15,0-1 0,21 0 16,-1 0-16,1 0 0,21 0 16,21-21-1,1 0-15,20-21 0,-21 0 16,21 0-16,1 21 0,-22-21 15,21 0-15,1-1 0,-1-20 0,-21 21 16,21 0-16,-20 0 0,-1-1 16,0 22-16,0-21 0,-21 0 15,0 0-15,-21 21 16,0 0-16,0 0 16,-22 0-16,22 0 0,-21 0 0,21 21 15,-22 0-15,1 0 0,21 1 16,-22-1-16,22 21 0,-42 0 15,42-20-15,-1 20 0,1-21 16,21 0-16,0 0 0,0 1 16,0-1-16,21 0 0,1-21 15,20 0-15,-21 0 0,21 0 16,-20-21-16,20 0 0,0-1 16,1 1-16,-22 0 0,21 0 15,0-21-15,22-22 0,-43 43 16,0 0-16,0-22 0,-21 22 0,0-21 15,0 21-15,0 0 0,0-22 16,-21 22-16,0 0 0,0 0 0,-21 0 16,20-1-16,-20 1 0,0 0 15,21 21-15,-22 0 0,1 0 16,0 0-16,20 0 0,-20 0 16,0 21-16,21-21 0,-22 43 0,22-22 15,0 0-15,-21 21 0,42 1 16,-22-1-16,22 0 0,0 1 0,0-1 15,0 0-15,0 1 0,22-1 0,-1-21 16,0 0-16,21 0 0,1 1 16,20-22-16,-21 0 0,1 0 15,-1-22-15,0 1 0,1 0 16,-1 0-16,0 0 0,-20 0 16,41-43-16,-42 22 0,0-1 15,1 22-15,-22-21 0,0 0 0,0-1 16,0 1-16,0 0 0,-22-1 15,1 1-15,0-22 0,0 22 16,0 0-16,-22-22 0,1 22 0,0 21 16,-1-22-16,1 22 15,21 0-15,-21 21 0,-1 0 0,1 42 16,0-20-16,20 20 0,-20 0 0,21 22 16,-21-22-16,20 22 0,1-1 15,0-21-15,0 22 0,21-22 0,0 22 16,0-22-16,0 0 0,0 1 0,0-22 15,21 21-15,0-21 0,0-21 16,22 22-16,-22-22 0,21 0 0,1 0 16,20-22-16,-21 22 15,1-21-15,20-21 0,-20 21 0</inkml:trace>
  <inkml:trace contextRef="#ctx0" brushRef="#br0" timeOffset="14868.78">9102 2731 0,'0'0'0,"0"-22"16,0 1-1,21 21 79,0 0-94,0 0 0,0 0 16,0-21-16,22 0 0,-22 0 15,21 0-15,1-1 0,-22 1 0,21-21 16,22 21-16,-22-22 0,0 1 16,1 21-16,20-21 0,-21-1 0,1 22 15,-1-21-15,0-1 0,1 1 16,-22 21-16,0-21 0,-21-1 0,0 1 16,0 21-16,0-22 0,-21 1 15,0 21-15,-22 0 0,22-22 16,-21 43-16,21-21 0,-22 21 0,22 0 15,-21 0-15,21 0 0,0 21 16,-22 1-16,22 20 0,0-21 16,0 43-16,0-22 0,-1 21 15,1 1-15,0-1 0,0 22 0,0 0 16,21-1-16,-21 1 0,21 21 0,-22-21 16,22-1-16,0 22 0,0-21 15,0-1-15,-21 22 0,21-21 0,-21 21 16,21-22-16,0 1 0,0 0 15,-21-1-15,21 22 0,-21-21 0,0 0 16,21-1-16,0 1 0,0-22 16,0 1-16,0-1 0,0 1 0,0-22 15,0 1-15,0-1 0,0-21 0,0 0 16,0 0-16,21-21 16,0-21-1,0 0-15,-21 0 0,21-21 0,0-1 16,1-20-16,-1-1 0,0 1 15,0-22-15,0 0 0,0 1 0,-21-1 16,0 0-16,22 1 0,-22-1 16,0 0-16,0 1 0,0-1 0,0 22 15,-22-22-15,22 43 0,-21-22 16,0 22-16,-21 21 0,21-22 16,-1 22-16,-20 0 0,0 0 0,21 0 0,-22 21 15,22 0-15,-21-22 16,21 22-16,-1 0 0,22-21 31,22 21-31,-1 0 16,0-21-16,0 0 0,21 0 15,1 21-15,-22-43 0,21 22 0,1 0 16,-22-21-16,21 21 0,0-22 16,1 1-16,-1 0 0,0-1 0,-20 1 15,20 0-15,-21 20 0,0-20 16,-21 21-16,0 0 0,-21 21 15,0 0-15,-21 0 16,20 0-16,1 21 0,0 0 16,0 0-16,0 22 0,0-22 15,21 21-15,-22-21 0,22 22 0,0-22 16,0 0-16,0 0 0,22 0 16,-1 0-16,-21 1 0,21-1 0,0-21 15,0 21-15,0 0 0,1 0 16,-1-21-16,0 21 0,0-21 0,0 22 15,0-22-15,1 21 16,-1-21-16,-21 21 0,21-21 31,0 0-31,0 0 0,0 0 16,1-21-16,-1 21 0,0-21 16,0-1-16,0 1 0,0 0 15,22-21-15,-22 21 0,21-22 0,-21 1 16,1 0-16,20 20 0,-21-20 15,0 21-15,0 0 0,1-22 0,-1 43 16,-21-21-16,0 42 31,0 1-31,-21-1 0,-1 21 16,1-21-16,21 22 0,-21-1 16,0-21-16,21 21 0,-21-20 15,21 20-15,0-21 0,0 0 0,0 0 16,0 1-16,0-1 0,21 0 15,0-21-15,0 21 0,0-21 0,1 0 16,-1 0-16,21 0 0,-21 0 16,0 0-16,1 0 0,-1 0 0,21-21 15,-21 0-15,0 21 0,1-21 16,-1-1-16,0 1 0,0 0 0,-21-21 16,0 21-16,21-22 0,-21 1 15,0 0-15,0 20 0,0-20 0,-21 0 16,0-1-16,0 1 0,0 21 15,-1 0-15,1 0 0,-21-1 16,21 22-16,0 0 0,-1 0 0,1 0 16,0 22-16,0-1 0,0 21 15,0-21-15,21 22 0,-22-1 0,22 0 16,0-21-16,0 22 0,0-1 16,0-21-16,22 0 0,-1 22 0,0-22 15,21-21-15,-21 21 0,22 0 16,-1-21-16,0 0 0,1 0 0,-1 0 15,22 0-15,-22 0 0,21-21 16,-20 21-16,20-21 0,-20 0 0,20 0 16,-21-1-16,1 1 15,-1 0-15,-21 0 0,22-21 0,-22 20 16,0 1-16,-21 0 0,0 0 16,0 0-16,0 0 0,-21 42 31,21 0-31,-21 0 0,-1 0 0,1 22 15,21-22-15,0 21 0,-21-21 0,0 22 16,21-1-16,-21-21 16,21 0-16,0 22 0,0-22 0,0 0 0,0 0 15,0 0-15,21-21 47,0 0-47,0-21 0,-21 0 16,21 0-16,1 0 0,-1-1 0,0 1 15,-21 0-15,21-21 0,0 21 16,0-1-16,-21 1 0,22 0 0,-22 0 16,21 0-16,0 42 15,-21 0 1,0 0-16,21 0 16,-21 22-16,0-22 0,0 0 0,21 0 15,0 0-15,-21 1 0,22-22 16,-22 21-16,21 0 0,0-21 0,-21 21 15,21-21-15,0 0 0,0 0 16,1 0-16,-1 0 0,21 0 16,-21 0-16,0-21 0,1 0 15,-1 21-15,0-21 0,21-1 16,-21-20-16,1 21 0,20-21 0,-21-1 16,0 1-16,0 0 0,1-1 15,-1-20-15,0 20 0,-21-20 0,0 21 16,21-1-16,-21 1 0,21 0 15,-21 20-15,0-20 0,0 21 16,-21 42 0,0 0-16,0 0 15,0 22-15,-1-1 0,1 0 16,-21 1-16,21 20 0,21 1 16,-21-22-16,-1 22 0,22-22 0,0 21 15,0-20-15,0-1 0,0-21 16,0 22-16,0-22 0,0 21 0,0-21 15,22 0-15,-1 1 16,0-22-16,0 0 0,0 0 16,0 0-16,1 0 0,20 0 0,-21 0 15,0-22-15,0 1 0,1 21 16,-1-21-16,0 0 0,0 0 16,-21 0-16,0-22 0,0 22 0</inkml:trace>
  <inkml:trace contextRef="#ctx0" brushRef="#br0" timeOffset="15073.66">11578 2561 0,'0'0'0,"-42"0"0,21 0 0,-1 0 15,1 0-15,42 0 32,22 0-32,-22 0 0,21-21 15,1 21-15,20-21 0,1 21 0,-22-21 16,21 21-16,1-21 0,-1 21 15,-20-22-15,-1 22 0,0-21 0,1 21 16,-1-21-16,-21 21 0,0-21 16,1 0-16,-1 21 0</inkml:trace>
  <inkml:trace contextRef="#ctx0" brushRef="#br0" timeOffset="17624.79">12827 2328 0,'0'0'0,"42"-21"0,1 0 0,-1-21 0,0 21 15,1-22-15,-22 22 0,21 0 16,0-21-16,-20 20 0,-1-20 15,0 21-15,-21 0 0,0 0 0,0-1 16,-21 22-16,0 0 16,-22 0-16,1 0 0,0 0 0,-1 22 15,1 20-15,0-21 0,-1 21 16,1 1-16,0-1 0,-1 22 0,22-1 16,-21 1-16,21-1 0,-1 1 15,1-1-15,0 1 0,0-1 0,21 1 16,0-22-16,0 21 0,0-20 0,21-22 15,-21 21-15,42 1 0,-20-22 16,20 0-16,0 0 0,22-21 16,-1 21-16,-20-21 0,41 0 15,-20 0-15,-1 0 0,22 0 0,-22-21 16,22 0-16,-21 0 0,-1 0 16,1-1-16,-1 1 0,1 0 0,-22-21 15,0 21-15,1-1 0,-1-20 0,-21 0 16,-21 21-16,0-22 0,0 1 15,0 0-15,-21 20 0,0 1 0,0 0 16,-22 0-16,22 0 0,-21 21 16,-1 0-16,1 0 0,21 21 0,-21 0 15,-1 0-15,1 22 16,0-22-16,-1 21 0,22 0 0,-21-20 0,21 20 16,-1 0-16,1-21 15,21 1-15,0 20 0,0-21 0,0 0 16,21 0-16,1 1 0,-1-22 15,0 0-15,0 0 0,21 0 16,-20 0-16,20 0 0,0 0 0,-21 0 16,22 0-16,-22-22 0,21 22 15,-21-21-15,22 0 0,-22 0 0,21 0 16,-21 0-16,1-1 0,20 1 16,-21 0-16,0 0 0,-21 0 15,0-22-15,21 22 0,-21 0 0,0 0 16,-21 21-1,0 0-15,0 21 16,21 0-16,-21 0 0,21 22 16,0-22-16,0 0 0,0 21 0,0-20 15,0-1-15,0 0 0,21 0 16,0 0-16,0 0 0,0-21 0,1 22 16,20-22-16,-21 0 0,21 0 15,-20 0-15,20 0 0,0 0 0,1 0 16,-1 0-16,0-22 0,-21 22 0,22-21 15,-22 0-15,21 21 16,-21-21-16,1 0 0,-1 0 0,0-1 16,0 1-16,0 0 0,-21 0 15,0 0-15,21 0 0,-21-1 0,0 1 16,0 0-16,0 0 0,0 42 31,0 0-31,0 0 0,-21 22 16,0-22-16,21 21 0,0-21 15,0 22-15,0-22 0,0 0 0,0 0 16,0 0-16,0 1 0,0-1 16,0 0-16,0 0 0,21-21 31,0-21-15,1 0-16,-1 21 15,-21-21-15,21-1 0,0 1 16,-21 0-16,21 0 0,0 0 0,-21-22 15,22 22-15,-22 0 0,21-21 16,-21 21-16,0-1 0,21 1 0,-21 0 16,21 21-16,-21 21 15,0 0-15,21 1 16,-21-1-16,21 0 0,-21 0 16,0 0-16,0 0 0,22 1 15,-1-1-15,0 0 0,-21 0 0,21-21 16,0 21-16,-21 0 0,21-21 15,1 0-15,-1 0 0,0 0 0,0 0 16,21 0-16,-20 0 0,-1 0 16,0 0-16,21 0 0,-21-21 0,22 0 15,-22 21-15,0-21 0,21 0 16,-20 0-16,-1-1 0,0 1 0,0 0 16,0 0-16,-21 0 0,0 0 0,21-22 15,-21 22-15,0 0 0,0 0 16,0 0-16,0 42 31,0 0-31,0 21 0,0-21 16,0 1-16,0 20 0,0-21 15,0 0-15,22 22 0,-1-22 0,-21 0 16,21 0-16,0 0 0,0 0 0,0 1 16,1-22-16,-1 21 0,0 0 15,0-21-15,0 0 0,0 0 0,22 0 16,-22 0-16,0 0 0,21 0 15,-20 0-15,-1-21 0,0 21 0,21-21 16,-21 21-16,-21-22 0,22 1 16,-1 0-16,0 0 0,-21-21 0,0 20 15,0 1-15,0-21 16,0 21-16,0 0 0,0-1 0,0 1 16,0 0-16,0 42 31,0 0-31,-21 1 0,21-1 15,-21 0-15,21 0 0,0 0 16,0 0-16,0 1 0,0-1 0,0 0 16,0 0-16,0 0 0,0 0 15,0 1-15,21-22 0,0 0 16,0 0-16,0 0 0,0 0 16,1 0-16,20 0 0,0 0 15,-21 0-15,22 0 0,-1 0 16,0-22-16,1 1 0,-22 0 0,21 0 15,1 0-15,-22 0 0,0-1 0,21-20 16,-21 0-16,1 21 0,-22-22 16,0 22-16,0 0 0,0 0 0,0 0 15,0-1-15,-22 22 16,1 22-16,0-1 16,21 0-16,-21 0 15,21 0-15,0 0 0,0 1 0,0-1 16,0 0-16,21 0 0,-21 0 15,21-21-15,0 21 0,1 1 16,-1-1-16,0 0 0,0-21 16,0 21-16,0 0 0,-21 0 0,22-21 15,-22 22-15,21-22 0,-21 21 0,21-21 16,0 21-16,0-21 16,0 0-16,1 21 0,-1-21 15,0 0-15,0 0 0,0 0 16,0 0-16,1 0 0,-1 0 0,0 0 15,0 0-15,21-21 0,-20 21 0,-1-21 16,0 21-16,0-21 0,0-1 16,0 1-16,1 0 0,-1-21 0,-21 21 15,21-22-15,-21 22 16,21 0-16,-21-21 0,0 20 0,0 1 16,0 0-16,0 0 0,-21 21 15,0 0-15,0 0 0,-1 0 0,1 0 16,0 0-16,-21 21 0,21 0 0,-1 0 15,1 1-15,0-1 0,0 0 16,0 0-16,0 0 0,-1 0 0,22 22 16,0-22-16,0 0 0,0 0 15,0 0-15,0 1 0,0-1 16,22-21 0,-1 0-1,0 0-15,0 0 16,-21-21-16,21 21 15,-21-22-15,21 1 0,1 0 16,-1 0-16,-21 0 0,0 0 16,21-1-16,-21 1 0,21 0 0,-21 0 15,21 0-15,0 21 32,1 21-32,-22 0 0,21 0 0,0 0 15,0 1-15,0-1 16,0 0-16,1 0 0,-1 0 15,0-21-15,21 21 0,-21-21 0,1 0 16,-1 22-16,0-22 0,0 0 16,21 0-16,-20 0 0,-1 0 15,0 0-15,0 0 16,-42 0 0,0 0-1</inkml:trace>
  <inkml:trace contextRef="#ctx0" brushRef="#br0" timeOffset="23112">5567 8361 0,'0'0'0,"0"-21"0,0 0 0,0-1 15,0 1-15,0 0 0,0 0 16,0 0-16,0 0 0,0-1 15,0 1-15,-21 0 0,21 0 16,-22 21-16,22-21 16,0 42-1,-21 0-15,21 0 0,0 0 16,0 22-16,0-1 0,0 0 16,0 22-16,0-22 0,0 22 15,21-1-15,-21 22 0,0-22 0,0 22 16,0 0-16,0 21 0,0-1 15,0 1-15,0 0 0,0 0 0,0 21 16,0-21-16,-21 21 0,0 0 0,0 0 16,21 0-16,-21 0 0,0 0 15,21 0-15,-22 0 0,22 0 0,-21-21 16,0 21-16,0 0 0,21 0 0,-21 0 16,0-22-16,-1 1 0,1 21 15,0-21-15,21 0 0,-21-21 0,0 20 16,0-20-16,-1 0 0,1-22 0,0 1 15,0-1-15,0-20 16,0-1-16,-1-21 0,1 0 0,21 0 16,-21-21-16,0-21 15,21 0-15,0 0 0,0-21 16,0-1-16,0-20 0,0-1 0,0 1 16,0-22-16</inkml:trace>
  <inkml:trace contextRef="#ctx0" brushRef="#br0" timeOffset="24172.32">5842 8255 0,'0'-21'16,"0"0"15,21 21 1,0 0-17,0 0-15,22 21 16,-22-21-16,0 0 0,21 0 0,1 0 15,-1 0-15,0 0 0,1 0 16,20 0-16,22 0 0,0 0 16,-1 0-16,22-21 0,0 0 0,0 21 15,0-22-15,21 22 0,-22-21 16,22 21-16,22-21 0,-22 21 0,0-21 16,0 21-16,0 0 0,-22-21 0,22 0 15,-21 21-15,-21 0 0,21-22 16,-22 22-16,1 0 0,-21 0 0,20 0 15,-20 0-15,-22 0 0,0 0 16,1 0-16,-22 0 0,21 0 0,-21 0 16,-21 22-1,0-1-15,0 21 0,0-21 0,0 22 16,0-1-16,0 0 0,-21 22 0,21-22 16,-21 22-16,0 20 0,0-20 15,-22 20-15,22 1 0,0 0 0,-21-1 16,21 1-16,-1 0 0,1-1 0,-21 1 15,21 21-15,0-21 0,-1-1 16,1 1-16,21 0 0,-21-1 0,21 1 16,-21 0-16,21-1 0,0 1 0,0 21 15,-21-22-15,21-20 0,-21 21 16,-1-1-16,22-20 0,-21-1 0,21 1 16,-21-1-16,0-20 0,21-1 15,-21 21-15,21-41 0,0 20 0,-21 0 16,21 1-16,0-22 0,0 0 15,0 0-15,-22 21 0,22-20 16,0-1-16,0 0 16,-21-21-1,0 0-15,0 21 16,0-21-16,0 0 0,-1 0 0,1 0 16,-21 0-16,0 21 0,-1-21 0,1 21 15,-22-21-15,1 22 0,-22-22 16,1 21-16,-1 0 0,0 0 0,-21 0 15,1 0-15,-22 1 0,21 20 16,-21-21-16,-21 0 0,21 22 0,0-1 16,-22-21-16,22 21 0,0 1 15,22-22-15,-22 21 0,21 1 0,0-22 16,0 0-16,21 21 0,1-21 0,20-21 16,1 22-16,-1-22 0,1 0 15,20 0-15,1 0 0,21-22 0,-21 22 16,20-42-16,1 21 0,0-21 0,0-1 15,0 1-15,0-22 0,-1 22 16</inkml:trace>
  <inkml:trace contextRef="#ctx0" brushRef="#br0" timeOffset="24796.96">5292 6922 0,'0'0'0,"0"-22"0,0 1 16,21 21-16,0 0 16,-21 21-16,21 1 15,-21-1-15,21 21 0,0 0 16,1 22-16,-22-1 0,21 1 0,0-1 15,-21 1-15,0 21 0,0-22 16,0 1-16,0-1 0,0 1 0,0-1 16,0 1-16,0-1 0,0 1 0,0-22 15,0 21-15,0-20 16,-21-1-16,21-21 0,0 0 0,-21 1 16,21-1-16,21-42 15,0-1 1,-21 1-16,21 0 0,0-21 0,0-1 15,1 1-15,-22 0 0,21-1 16</inkml:trace>
  <inkml:trace contextRef="#ctx0" brushRef="#br0" timeOffset="25194.74">5419 7006 0,'0'0'0,"-22"0"0,1-21 0,21 0 15,0 0 1,0 0-16,21-1 0,1 1 0,-1 21 16,0-21-16,21 21 0,1-21 15,-22 21-15,21 0 0,0 0 0,22 0 16,-22 0-16,1 0 0,-1 0 16,0 0-16,22 21 0,-22 0 0,0 0 15,-20 22-15,20-1 0,-21 0 16,21 22-16,-20-1 0,-1 1 0,-21-1 15,0 1-15,21-1 0,-21 1 0,0-1 16,0 1-16,0-1 16,0-20-16,0 20 0,-21 1 0,21-1 15,-21 1-15,-1-22 0,1 22 0,0-1 16,0-21-16,0 1 0,0-1 16,-1-21-16,1 22 0,0-43 0,21 21 15,-21-21-15,0 0 16,0 0-16,21-21 0,0-1 15,0 1-15,0 0 0,0-21 0,0-1 16,0 1-16,0-21 0,0 20 16,0 1-16</inkml:trace>
  <inkml:trace contextRef="#ctx0" brushRef="#br0" timeOffset="25716.44">5842 7218 0,'-21'0'0,"42"0"0,-42-21 0,21 0 16,0-1 0,0 1-16,0 0 15,21 21-15,0-21 0,0 0 16,0 21-16,22-21 0,-22 21 16,0 0-16,0-22 0,0 22 15,1 0-15,-1 0 0,0 0 0,-21 22 16,0-1-16,0 0 15,-21 21-15,0 1 0,-1-1 0,-20 0 16,0 22-16,-1-22 0,1 22 0,0-22 16,-1-21-16,1 21 0,0 1 15,21-22-15,-1 0 0,22 0 16,22-21 0,20 0-16,-21 0 15,21 0-15,1 0 0,-22-21 16,21 21-16,1-21 0,-1 21 0,0-21 15,1 21-15,-22 0 0,0 0 16,21 0-16,-21 0 0,1 0 16,-22 21-1,0 0-15,0 0 0,0 0 16,0 1-16,-22-1 0,1 0 0,0 0 16,0 0-16,0 0 0,0 1 15,-1-1-15,-20-21 0,21 21 0,-21 0 16,20 0-16,-20 0 0,0 1 0,-1-1 15,1 0-15,0 0 0,21 0 16,-22 0-16,22 1 0,0-22 16,21 21-16,0 0 0,21-21 15,0 0-15,22 0 0</inkml:trace>
  <inkml:trace contextRef="#ctx0" brushRef="#br0" timeOffset="26556.44">6604 8932 0,'0'0'0,"0"-105"16,0 83-16,0-20 15,0 21-15,0 0 0,0-22 0,-21 43 16,21-21-16,-21 0 0,-1 21 15,1 0-15,0 21 16,0 0-16,0 1 0,0 20 16,21 0-16,-22 1 0,1 20 0,21-21 15,0 22-15,-21-22 0,21 22 0,-21-22 16,21 0-16,-21 1 0,21-1 16,0-21-16,0 22 0,0-22 0,21 0 15,0-21-15,0 0 0,0 0 16,22 0-16,-22 0 0,21 0 0,-21 0 15,22-21-15,-1 21 0,0-21 0,-20-22 16,20 22-16,0 0 0,-21 0 16,22-22-16,-22 1 0,0 21 15,0-21-15,0-1 0,-21 1 0,0 0 0,0-1 16,0 1-16,-21 21 16,0-22-16,-21 1 0,-1 21 0,1-21 15,0 20-15,-1 1 0,-20 21 16,21 0-16,-1 0 0,-20 0 0,20 21 15,1-21-15,21 43 0,-21-22 0,20 21 16,1 1-16,0-1 0,21 0 16,-21 1-16,21-22 0,0 21 0,0 0 15,0-20-15,21-1 0,0 0 16,0 0-16,1-21 0,-1 0 16,21 0-16,-21 0 0,22 0 0,-1 0 0,0 0 15,1-21-15,-1 0 16,0-22-16,1 22 0,-1 0 0,-21 0 15,21-21-15,-20 20 0,20-20 16,-42 21-16,0-21 0,21 20 0,-21 1 16,0-21-16,0 21 0,-21 0 0,0-1 15,0 22-15,-1-21 0,1 21 16,-21 0-16,21 0 0,0 21 0,-1 1 16,-20-1-16,21 0 0,0 0 15,0 21-15,-1-20 0,1-1 0,0 21 16,21-21-16,-21 0 0,21 1 0,0-1 15,0 0-15,0 0 0,21-21 16,21 0-16,-20 0 0</inkml:trace>
  <inkml:trace contextRef="#ctx0" brushRef="#br0" timeOffset="27572.38">8403 7938 0,'-21'-22'16,"0"1"-16,0 21 0,-1 0 15,1 0-15,0 0 16,0 0-16,0 0 15,21 21-15,0 1 0,-21-1 0,21 21 16,-22-21-16,22 0 0,0 22 16,0-22-16,0 0 0,22 0 0,-1 0 15,0 1-15,0-22 0,0 21 0,0-21 16,1 0-16,-1 0 0,21 0 16,-21 0-16,22 0 0,-22 0 0,0 0 15,21-21-15,-21 21 16,1-22-16,-1 1 0,0 0 0,0 21 15,0-21-15,-21 0 0,21 0 0,-21-1 16,0 1-16,0 0 0,0 0 16,-21 0-16,0 0 0,0-1 15,0 1-15,0 21 0,-1-21 16,1 21-16,0 0 0,0 0 0,0 0 16,0 0-16,-1 0 0,1 21 15,0-21-15,0 21 0,0 1 16,0-1-16,-1 21 0,1-21 0,21 0 0,-21 1 15,21 20-15,0-21 0,0 0 16,0 0-16,0 1 0,0-1 16,0 0-16,21-21 0,0 21 15,1-21-15,-1 0 0,0 0 16,0 0-16,0 0 0,0-21 16,1 21-16,-22-21 0,21 0 15,0-1-15,0 1 0,-21 0 0,0 0 16,21 0-16,-21-22 0,0 22 15,0-21-15,0 21 0,0 0 0,0-1 16,-21-20-16,0 21 0,0 21 16,21-21-16,-21 0 0,-1-1 0,1 22 15,0 0-15,0 0 0,0 0 16,0 0-16,-1 0 0,22 22 16,-21-22-16,0 42 0,0-21 0,21 0 15,0 22-15,-21-22 0,21 21 16,0 0-16,0-20 0,0 20 0,0 0 15,0-21-15,0 1 0,0 20 0,0-21 16,21 0-16,0 0 16,0 1-16,0-1 15,1-21-15,-1 0 16,0 0-16,-21-21 16,21-1-16,0 1 0,-21 0 15,0 0-15,21 0 0,-21 0 16,0-1-16,0 1 0,0 0 15,0 0-15,0 0 0,0 0 16,-21-1-16,0 1 0,21 0 0,-21 21 16,0-21-16,0 21 0,-1-21 15,1 21-15,0 0 0,0 0 0,0 0 16,0 0-16,-1 0 0,1 21 16,0 0-16,21 0 0,-21-21 0,0 21 15,21 1-15,-21-1 0,21 0 0,0 0 16,0 0-16,0 0 0,0 1 15,0-1-15,0 0 16</inkml:trace>
  <inkml:trace contextRef="#ctx0" brushRef="#br0" timeOffset="28960.96">7408 5461 0,'0'0'0,"-21"-21"0,21 0 0,0 0 15,0-1-15,-21 22 16,0 22-1,21 20-15,0-21 16,0 21-16,0 1 0,0 20 0,0 1 16,0-1-16,0 1 0,0 20 15,0 1-15,0 0 0,0-1 0,0 22 16,0 0-16,0 0 0,0 0 16,0 0-16,0-1 0,0 1 15,21 0-15,-21 0 0,21 0 0,-21 0 16,0-22-16,0 1 0,0 0 15,0-1-15,0-20 0,0-1 0,0-20 16,0 20-16,0-21 0,0 1 0,0-1 16,-21-21-16,21 0 0,-21 1 15,0-1-15,-1-21 0</inkml:trace>
  <inkml:trace contextRef="#ctx0" brushRef="#br0" timeOffset="29352.73">7514 5482 0,'0'0'15,"0"21"1,0 1-16,0 20 0,0 0 0,21 1 0,0 20 16,1 22-16,-1-22 0,0 22 15,0 0-15,0-1 0,0 1 16,-21 0-16,22 20 0,-22-20 0,21 21 16,-21-21-16,0-22 0,0 22 15,21-22-15,-21 22 0,0-22 0,21 1 16,-21-1-16,0-20 0,0-1 0,0 22 15,0-22-15,0-21 0,0 21 16,0-20-16,0-1 0,0 21 0,0-21 16,0 0-16,0 1 0,0-1 15,-21 0-15,0-21 16,21 21-16</inkml:trace>
  <inkml:trace contextRef="#ctx0" brushRef="#br0" timeOffset="29672.64">7112 7430 0,'0'0'0,"-21"0"0,21 21 31,21 0-31,0 0 15,21 0-15,-20 0 0,-1 1 0,21 20 16,-21-21-16,22 21 0,-1-20 16,-21-1-16,21 0 0,-20 0 15,20 21-15,-21-20 0,0-1 0,0 0 16,1-21-16,-1 21 0,0 0 0,-21 0 16,21-21-16,0 0 15,0 0-15,1 0 16,-22-21-16,21 21 15,-21-21-15,0 0 0,0-21 16</inkml:trace>
  <inkml:trace contextRef="#ctx0" brushRef="#br0" timeOffset="29925.61">8107 7027 0,'0'0'15,"21"-42"-15,21 21 0,-21-21 0,1 20 0,-1 1 16,0 21-1,-21 21 1,0 1-16,0-1 0,-21 0 16,0 0-16,-1 0 0,1 22 15,0-1-15,-21-21 0,21 21 0,-1 1 16,-20-1-16,21 0 0,-21 1 16,20-1-16,-20 0 0,21 1 15,-21-1-15,20 0 0,-20 1 0,21-22 16,0 21-16,-22-21 0,22 22 0,0-22 15,0 21-15,0-21 0,0 1 16,21-1-16</inkml:trace>
  <inkml:trace contextRef="#ctx0" brushRef="#br0" timeOffset="30952.42">12700 8276 0,'0'0'0,"21"0"32,0 0-32,22-21 0,-22 0 15</inkml:trace>
  <inkml:trace contextRef="#ctx0" brushRef="#br0" timeOffset="32670.77">12933 8213 0,'0'0'0,"-21"21"0,-1 0 0,1 0 15,0 0-15,0 1 0,21-1 16,-21 0-16,21 0 0,-21 0 0,42-21 31,0-21-15,0 0-16,21 0 0,-20-22 0,20 22 15,0-21-15,1 0 16,-1 20-16,0-20 0,-21 0 0,22-1 16,-22 1-16,0 0 0,0 21 15,-21-22-15,21 22 0,-21-21 0,0 21 16,0-22-16,-21 22 0,0 0 16,0 0-16,-21 21 0,20 0 0,-20 0 15,21 0-15,-21 21 0,-1 0 0,22 0 16,-21 43-16,-1-1 0,22 1 15,0 20-15,0 1 0,0 21 16,0-21-16,21 20 0,0 1 0,0 21 16,0-21-16,0 21 0,-22 0 0,22-21 15,-21 21-15,0-21 0,21 21 16,-21-21-16,21-1 0,0-20 16,-21 0-16,21-1 0,0-20 0,0-1 15,0-20-15,0-1 0,0-21 0,0 22 16,0-22-16,21-21 15,0 0 1,0-21-16,-21-1 0,21-20 0,1 21 16,-1-21-16,0-1 0,0-20 15,21 20-15,-20-20 0,-1-22 0,0 22 16,0-1-16,0-20 0,0-43 16,-21 63-16,0 1 0,0-1 15,0 1-15,0 20 0,-21 1 0,0 0 16,0 20-16,0 1 15,0 0-15,-1 21 0,1 0 0,0-21 16,0 21-16,0 0 0,21-21 16,0 0-1,21-1-15,0 1 16,0 0-16,22 0 0,-1 0 0,0 0 16,1-22-16,-1 1 0,0 21 0,1-22 15,20 1-15,-21 0 16,1-1-16,-1 1 0,0 0 0,-20 21 0,-1-22 15,21 22-15,-42-21 0,0 21 16,0-1-16,-21 22 16,0 22-1,0-1-15,-1 0 0,22 0 16,0 21-16,0-20 0,0-1 16,0 0-16,0 0 0,22 21 15,-1-20-15,0-1 0,0 0 0,21 0 16,-20 21-16,-1-20 0,0-1 0,0 0 15,0 0-15,0-21 0,1 21 16,-1-21-16,0 0 0,0 0 0,0 0 16,0 0-16,1 0 15,-1 0-15,0-21 16,0 0-16,-21 0 16,21 0-16,0-1 0,-21 1 15,0 0-15,0 0 0,0 0 0,22-22 16,-22 22-16,0 0 0,0-21 15,0 21-15,0-1 0,0 1 0,0 0 16,0 42 15,0 0-31,0 1 0,0-1 16,0 21-16,0-21 0,0 0 16,0 22-16,0-22 0,21 0 0,-21 21 15,21-20-15,0-1 0,-21 0 16,21 0-16,0 0 0,1-21 15,-1 21-15,21-21 0,-21 0 0,0 0 16,22 0-16,-22 0 0,21 0 16,-21-21-16,22 21 0,-22-21 0,0 0 15,21 21-15,-20-21 0,-1 0 16,0-1-16,0 1 0,-21-21 16,0 21-16,0 0 0,0-1 0,0 1 15,-21 0-15,0 0 0,0 0 16,-22 0-16,22 21 0,-21 0 0,-1 0 15,22 0-15,-21 0 0,0 0 16,-1 0-16,22 0 0,-21 21 0,21-21 16,-1 21-16,1-21 0,0 21 15,42-21 1,0 0 0,1 0-16,20 0 0,-21 0 15,21 0-15,-20-21 0,20 21 0,0-21 16,1 21-16,-22-21 0,63 21 15,-62-22-15,20 22 0,-21 0 16,21 0-16,-20 0 0,-1 0 0,0 22 16,0-22-16,0 21 0,-21 0 15,21 0-15,1 0 0,-1 0 0,-21 1 16,0-1-16,0 0 0,0 0 16,21 21-16,-21-20 0,0-1 0,0 0 15,0 0-15,0 0 0,0 0 16,0 1-16,0-44 31,0 1-15,0 0-16,0 0 15,0 0-15,0-22 0,0 22 0,0 0 16,0 0-16,0-21 0,21 20 0,-21-20 16,21 21-16,0 0 0,-21-22 15,22 22-15,-1 0 0,0 21 0,0 0 16,0 0-16,22 0 15,-22 0-15,0 21 0,0 0 0,0 1 0,-21-1 16,21 0-16,1 0 0,-22 21 16,21-20-16,-21-1 0,0 21 15,0-21-15,0 22 0,0-22 0,0 0 16,-21 21-16,21-21 0,-22 1 0,1-1 16,21 0-16,21-21 31,1-21-31,-1 0 15,0-1-15,0 1 0,0-21 0</inkml:trace>
  <inkml:trace contextRef="#ctx0" brushRef="#br0" timeOffset="32924.35">15621 8043 0,'0'0'0,"21"-21"0,0 0 0,-21 0 16,0 0-16,21 21 15,-21 21-15,0 0 16,0 21-16,0-20 0,0 20 0,0 0 16,0 1-16,0-1 0,0 0 15,-21 1-15,21-1 0,-21 0 0,21 1 16,0-22-16,-21 21 0,0 0 16,21-20-16,0-1 0,0 21 0,0-21 15,-21-21-15,21 21 0,0 1 0,0-44 47</inkml:trace>
  <inkml:trace contextRef="#ctx0" brushRef="#br0" timeOffset="33112.24">15325 8424 0,'21'0'31,"0"0"-15,0 0-16,0 0 0,0 0 16,22 0-16,-22 0 0,21-21 0,1 21 15,-1 0-15,0 0 0,1 0 0,-1-21 16,0 0-16,22 21 0,-22 0 16,0-21-16</inkml:trace>
  <inkml:trace contextRef="#ctx0" brushRef="#br0" timeOffset="33393.08">16700 8107 0,'0'0'0,"0"-21"0,0 0 15,22-22 1,-22 86 15,0-22-31,-22 0 0,22 21 16,-21 1-16,21-1 0,0 0 0,0 1 15,0-1-15,-21 0 0,21 1 0,-21-1 16,21 0-16,-21 1 0,21-22 16,0 21-16,-21 0 0,21-20 0,-22 20 15,22-21-15,0 0 0,0 0 16,0 1-16,0-44 47</inkml:trace>
  <inkml:trace contextRef="#ctx0" brushRef="#br0" timeOffset="33585.97">16108 8573 0,'0'0'0,"-43"0"0,22 0 0,21-22 16,0 1 0,21 21-16,1-21 0,20 21 15,0-21-15,1 21 0,-1 0 0,21-21 16,-20 21-16,20-21 0,-20 21 15,20 0-15,-21-22 0,22 22 16,-22-21-16,22 0 0,-22 21 16,0-21-16,1 21 0,-1-21 0,22 0 15,-22-1-15,0 22 0</inkml:trace>
  <inkml:trace contextRef="#ctx0" brushRef="#br0" timeOffset="34408.62">17801 7895 0,'0'0'0,"0"-21"0,0-21 16,21 21-16,0-22 0,-21 22 16,22 0-16,-22-21 0,0 20 0,21 1 15,-21 0-15,21 0 0,-21 0 16,0 0-16,0 42 31,0 0-31,0 21 0,0 1 0,0-1 16,0 0-16,0 22 0,0-1 15,0 1-15,0-1 0,0 1 0,0 20 16,-21-20-16,0-1 0,-1 1 16,22-22-16,0 22 0,-21-22 15,21 0-15,-21 1 0,21-1 0,-21 0 16,21-20-16,0 20 0,0-21 0,0 0 16,0-42 15,0 0-31,0 0 0,0 0 15,0-1-15,0 1 0,0-21 0,0 21 16,0-22-16,0 1 0,0 21 16,21-21-16,0 20 0,0-20 0,-21 21 15,43 0-15,-22 0 0,0 21 16,0 0-16,22 0 0,-22 0 16,0 0-16,21 0 0,1 21 0,-22-21 15,21 21-15,-21 0 0,22 0 16,-22 0-16,0 22 0,-21-22 0,0 0 15,0 0-15,0 22 0,0-22 0,-21 0 16,0 21-16,-22-21 0,1 1 16,21-1-16,-22 0 0,1 0 0,21 0 15,-21 0-15,-1-21 0,22 0 16,-21 22-16,21-22 0,-22 0 0,22 0 16,-21 0-16,21 0 0,-1 0 0,1 0 15,21-22 1,0 1-16,0 0 0,21 21 15,1-21-15</inkml:trace>
  <inkml:trace contextRef="#ctx0" brushRef="#br0" timeOffset="34956.51">18944 8361 0,'0'0'0,"21"-21"0,22 21 0,-22-21 15,-21-1-15,0 1 0,0 0 16,0 0 0,-21 0-16,-1 21 15,1 0-15,0 0 0,0 0 16,0 0-16,-22 21 0,22 0 0,0-21 16,-21 21-16,21 0 0,-22 22 0,22-22 15,0 0-15,-21 21 0,20-20 16,1 20-16,0-21 0,21 21 0,0-20 15,-21-1-15,21 0 0,0 21 16,0-21-16,0 1 16,0-1-16,21-21 0,0 0 0,0 0 15,1 0-15,-1 0 0,21 0 0,-21 0 16,0-21-16,22-1 0,-22 22 16,21-21-16,-21 0 0,22 0 15,-1 0-15,-21 0 0,0-1 0,22 1 16,-22-21-16,0 21 0,21-22 0,-20 22 15,-22 0-15,21-21 0,-21 21 16,0-1-16,0 1 0,0 0 0,0 0 16,-21 42-1,-1 0 1,22 0-16,-21 1 0,21-1 16,-21 0-16,21 21 0,0-21 0,-21 1 15,21-1-15,-21 0 0,21 21 16,-21-21-16,21 1 0,0-1 15,0 0-15,0 0 0,0 0 16,0 0-16,0 1 16,21-22-16,0 0 15,0 0-15</inkml:trace>
  <inkml:trace contextRef="#ctx0" brushRef="#br0" timeOffset="35904.58">19791 8361 0,'0'0'0,"21"-21"0,0 0 0,-21-1 15,0 1-15,0 0 16,-21 21 0,21 21-16,-21-21 15,0 21-15,-1 1 0,1-22 0,0 21 16,21 0-16,0 0 0,-21 21 0,21-20 15,-21-1-15,21 0 0,0 21 16,0-21-16,0 1 0,0-1 0,0 0 16,0 21-16,0-21 0,21 1 0,0-1 15,0 0-15,0 0 16,1-21-16,-1 21 0,0-21 0,0 0 16,21 0-16,-20 0 0,20 0 15,-21 0-15,21 0 0,-20 0 0,-1-21 16,21 0-16,-21 21 0,22-21 0,-22 0 15,21-1-15,-21 1 0,22 0 16,-22 0-16,0 0 0,21-22 0,-21 22 16,1-21-16,-22 0 0,21-1 15,0 1-15,-21 0 0,21-1 0,-21-20 16,0 20-16,0 1 0,0 21 0,0-21 16,0 20-16,0 1 0,0 42 31,0 1-16,0 20-15,0 0 0,0-21 0,-21 22 16,0-1-16,0 0 0,-1 1 16,1-1-16,0 0 0,0-20 0,21 20 15,-21-21-15,0 21 0,-1-20 0,1-1 16,21 0-16,0 0 0,0 0 16,-21-21-16,21-21 46,21 21-46,0-21 0,-21 0 0,22 21 16,20-21-16,-21-1 0,0 22 16,0-21-16,1 0 0,20 0 15,-21 21-15,0-21 0,0 21 0,1 0 16,-1 0-16,0 0 0,0 0 16,-21 21-1,0 0 1,-21 0-16,0-21 15,0 0-15,-1 0 0,1 21 0,-21-21 16,21 0-16,0 0 0,-1 0 16,1 0-16,0 0 0,0 0 15,0 0-15,0 0 0,-1 0 0,1 0 0,0 0 16,0 0 0,21 22-1,0-1-15,0 0 0,21 0 16,0 0-16,-21 0 15,21-21-15,1 22 0,20-1 0,-21-21 16,0 21-16,22-21 0,-22 21 0,0-21 16,21 0-16,-21 0 0,22 21 15,-22-21-15,0 0 0,0 0 0,0 0 16,1 0-16,-22-21 47,-22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15:36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1418 0,'21'0'16,"0"0"-1,1 0 17,-22-21-32,0 0 15,0 0 1,0 0-16,0-1 16,0 1-16,-22 0 15,1 0-15,0 21 0,0-21 16,0 0-16,0 21 0,-1 0 0,-20-22 15,0 22-15,21 0 0,-43 0 16,22 22-16,-1-1 0,1-21 0,-21 21 16,20 0-16,1 21 0,0-20 15,-1-1-15,1 21 0,21-21 16,0 22-16,-1-1 0,1 0 0,21 1 16,0-1-16,0 21 15,0-20-15,0-1 0,0 0 16,0-20-16,21 20 0,1 0 0,-1-21 15,0 1-15,21-1 0,-21 0 16,22 0-16,-22-21 0,21 0 0,1 0 16,-1 0-16,0 0 0,-21 0 15,22-21-15,-1 0 0,-21-22 16,22 22-16,-22-21 0,21 21 0,-21-22 16,22-20-16,-22 21 0,0-1 15,0-20-15,21-1 0,-20 22 16,-1-22-16,0 1 0,0-1 0,0 1 15,0-1-15,-21 1 0,0 21 16,0-22-16,0 22 0,0-22 16,0 43-16,0-21 0,0 21 15,0-1-15,0 1 0,-21 0 0,0 21 16,0 0-16,0 0 16,0 21-16,-1 0 15,22 22-15,0-1 0,-21 0 0,21 1 16,0 20-16,0-20 0,0 20 15,0-21-15,0 22 0,0-22 16,0 1-16,0 20 0,0-21 0,0 1 16,0-1-16,21 0 0,-21 1 15,22-1-15,-1 0 0,0-20 16,0 20-16,0-21 0,0 0 16,1 0-16,-1 1 0,21-22 0,-21 0 15,0 21-15,1-21 0,-1 0 16,21 0-16,-21 0 0,0-21 0,1-1 15,20 1-15,-21 0 0,0 0 16,22 0-16,-22-22 0,0 22 16,21-21-16,-21 21 0,1-22 0,-1 22 15,0-21-15,0 21 0,0 0 16,-21-1-16,0 1 0,21 0 0,-21 0 16,-21 21-1,0 21 1,0-21-1,0 21-15,0 0 0,-1 1 0,22-1 16,-21 0-16,0 21 0,21-21 16,-21 22-16,21-22 0,0 0 0,0 21 15,0-20-15,0-1 0,21 0 16,0 0-16,22-21 0,-22 0 0,0 0 16,21 0-16,-21 0 0,22 0 15,-22 0-15,21 0 0,1-21 16,-22 0-16,21 0 0,0-1 15,-20 1-15,20-21 0,0 21 0,-21-22 16,22 22-16,-22-21 0,21 21 16,-21-22-16,1 22 0,20-21 15,-42 0-15,21-1 0,0 22 0,0-21 16,-21-1-16,0 1 0,0 0 16,0-1-16,0 1 0,0 21 0,0-21 15,0 20-15,0 1 0,-21 21 31,0 21-31,21 1 0,0-1 16,-21 0-16,21 21 0,-21 1 16,21-1-16,-21 21 0,21-20 0,-22-1 15,22 0-15,-21 22 0,21-22 16,-21 22-16,21-22 0,0 22 16,0-1-16,0 1 0,0-1 15,0 1-15,0-1 0,0 1 0,0-1 16,0 1-16,0-1 0,0 1 15,0-1-15,0 1 0,0-1 0,0 1 16,0-1-16,21-21 0,-21 22 0,0-22 16,21 1-16,-21-1 0,0-21 15,0 0-15,22 0 0,-1-21 0,0 0 16,0 0-16,0 0 16,0 0-16,-21-21 0,22 0 0,-1 0 15,0 0-15,0 0 0,-21-22 16,21 22-16,-21-21 0,21-1 15,-21 1-15,0 0 0,0-1 0,0 1 16,0 0-16,0-1 0,-21 1 16,0 0-16,0-1 0,0 1 0,0 21 15,-22-21-15,22-1 0,0 22 16,-21 0-16,20 0 0,1 0 0,0-1 16,0 22-16,21-21 15,-21 21-15,21-21 31,0 0-15,21 21-16,0-21 0,0 0 16,0 21-16,1-22 0,-1 1 0,0 0 15,0 0-15,-21 0 0,21 0 16,0-22-16,1 22 0,-1 0 0,0-21 16,-21 20-16,21-20 0,0 0 0</inkml:trace>
  <inkml:trace contextRef="#ctx0" brushRef="#br0" timeOffset="486.51">3873 847 0,'0'0'0,"0"-21"0,0-1 0,0 1 0,0 0 16,-21 21 0,0 0-1,0 21 1,21 0-16,0 1 0,0 20 15,0-21-15,0 21 0,0-20 0,0 20 16,0 0-16,0-21 0,0 22 16,0-22-16,0 0 0,0 0 0,0 0 15,0 1-15,0-1 0,0 0 16,0 0-16,0-42 47,0 0-47,0 0 15,0-1-15,0 1 0,0 0 0,0-21 16,21 21-16,0-22 0,0 1 16,1 0-16,-1-1 0,0 22 0,0-21 15,0 21-15,0-1 0,1 1 16,-1 0-16,0 21 0,0 0 0,0 0 16,-21 21-16,21 0 15,1 22-15,-1-1 0,-21 0 0,21 1 0,-21-1 16,21 0-16,-21 1 15,0-22-15,0 21 0,0 1 0,0-22 16,0 21-16,0-21 0,0 0 16,0 1-16,0-1 0,-21 0 0,21 0 15,-21 0-15,0 0 16,-1-21-16,1 0 0,0 22 0</inkml:trace>
  <inkml:trace contextRef="#ctx0" brushRef="#br0" timeOffset="1078.92">868 2392 0,'-21'0'15,"42"0"-15,-64 0 0,43 21 0,22-21 32,-1 0-17,0 0-15,21 0 0,1 0 0,-1 0 16,0 0-16,22 0 0,-1 0 16,22 0-16,0 0 0,-1 0 0,1-21 15,21 21-15,-22-21 0,22 21 16,0 0-16,21-21 0,0-1 15,0 22-15,0 0 0,21-21 0,-21 21 16,0-21-16,0 21 0,0-21 16,0 21-16,-21 0 0,21-21 15,-21 21-15,-21 0 0,-1-21 0,1 21 16,-22 0-16,1 0 0,-22 0 16,1 0-16,-1-22 0,-21 22 0,0 0 15,0 0-15,1 0 0,-44 0 47,1 0-31,0 0-1</inkml:trace>
  <inkml:trace contextRef="#ctx0" brushRef="#br0" timeOffset="2154.88">0 4064 0,'0'21'47,"0"0"-31,0 1 15,0-44 16,0 1-47,0 0 16,0 0-1,0 42 32,0 0-47,0 0 0,0 1 0,0-1 16,0 0-16,0 0 0,0 0 15,0 0-15,0 1 0,0-1 16,0 0-16,0 0 0,0 0 16</inkml:trace>
  <inkml:trace contextRef="#ctx0" brushRef="#br0" timeOffset="2539.33">85 4022 0,'21'0'32,"0"0"-17,-21-21 1,0-1-16,0 1 16,0 0-1,0 0 1,-21 21-16,0 0 31,-1 0-31,1 0 0,21 21 16,0 0-16,0 0 15,-21-21-15,21 22 0,0-1 16,0 0-16,0 0 0,0 0 16,0 0-16,0 1 15,21-22 1,0 0-1</inkml:trace>
  <inkml:trace contextRef="#ctx0" brushRef="#br0" timeOffset="3523.35">423 3725 0,'0'0'16,"0"-21"-16,21 21 0,-21-21 15,0 0 1,0 0 0,0 42 15,0 0-15,-21 0-16,21 0 15,-21-21-15,21 22 16,0-1-16,21-21 47,0 0-47,-21-21 15,22 21-15,-22-22 0,0 1 16,0 0 0,0 0-16,0 0 15,-22 21 16,22 21-31,-21-21 16,21 21-16,0 0 16,0 0-16,0 1 0,0 20 0,0-21 15,0 0-15,0 0 0,0 22 16,0-22-16,0 0 0,0 0 16,0 0-16,21-21 0,1 22 0,-1-22 15,0 0-15,0 0 16,0 0-16</inkml:trace>
  <inkml:trace contextRef="#ctx0" brushRef="#br0" timeOffset="3951.1">868 3662 0,'-21'0'16,"-1"0"-16,1 21 16,0-21-16,21 21 0,-21-21 15,21 21-15,0 1 16,21-22 15,0 0-15,0 0-16,-21-22 15,22 22-15,-22-21 16,0 0-16,0 0 16,-22 21-1,1 0-15,0 0 16,0 21 0,0 0-16,21 0 15,0 1-15,0-1 0,0 0 0,0 0 16,0 0-16,0 0 0,0 1 0,0-1 15,0 0-15,0 0 0,0 0 16,21-21 0,0 0-16,0 0 0</inkml:trace>
  <inkml:trace contextRef="#ctx0" brushRef="#br0" timeOffset="5583.41">1926 3662 0,'0'0'0,"0"-21"0,21 0 16,-21-1-1,21 1-15,-21 0 0,0 0 16,0 0-16,0 0 16,0-1-16,0 1 0,-21 21 31,21 21-31,-21 1 15,0-1-15,21 0 16,-21 21-16,21 1 0,0 20 0,0-21 16,0 22-16,-21-1 0,-1 1 15,22 21-15,-21-22 0,0 22 16,0-22-16,21 1 0,-21-1 0,0-20 16,-1 20-16,1-21 0,0 1 15,21-1-15,-21-21 0,21 22 0,-21-22 16,21 0-16,0-42 15,0 0 1,0-22-16,0 22 16,0-21-16,0-1 0,0 1 15,21 21-15,-21-21 0,21-1 16,-21 1-16,0 21 0,0-22 0,0 22 16,21 0-16,-21 0 0,21 21 15,1 0 1,-1 21-16,-21 0 15,21 0-15,-21 1 0,21-1 16,0 0-16,0 21 0,-21-21 0,22 1 16,-1-1-16,0 21 0,0-21 15,0 0-15,0-21 0,1 22 0,-1-1 16,21-21-16,-21 0 0,22 0 16,-22 0-16,21 0 0,0 0 15,1 0-15,-1 0 0,0-21 16,1-1-16,-1 1 0,-21 0 0,22 0 15,-1-21-15,-21-1 0,21 1 16,-20 0-16,-1-1 0,0-20 0,0-1 16,0 22-16,-21-22 0,0 1 15,0-1-15,0 1 0,0-1 0,0 22 16,0-21-16,-21-1 0,0 22 16,0-22-16,0 22 0,-22 0 0,1-1 15,0 22-15,-1 0 0,1 0 16,-22 0-16,1 21 0,21 0 15,-22 21-15,22 0 0,-1 0 16,-20 21-16,21 22 0,-1-22 16,1 1-16,21 20 0,0-21 0,21 22 15,0-1-15,0-20 0,0 20 16,0-20-16,0-1 0,21 0 0,0-21 16,0 22-16,0-22 0,22 0 15,-22 0-15,0-21 0,21 0 0,1 0 16,-22 0-16,21 0 0,0 0 15,-20 0-15,20 0 0,-21 0 16,21-21-16,-20 21 0,-1-21 0,0 0 16,21 0-16,-21 21 0,1-22 15</inkml:trace>
  <inkml:trace contextRef="#ctx0" brushRef="#br0" timeOffset="6323.09">2709 4360 0,'-21'0'16,"0"0"-16,21-21 31,21 0-31,0 0 0,0 0 15,1 0-15,-1-1 0,21 1 16,-21 0-16,0-21 0,22 21 16,-22-22-16,0 22 0,0-21 15,0 21-15,1-1 0,-22-20 0,0 21 16,0 0-16,0 0 16,-22 21-16,1 0 0,0 0 0,-21 0 15,21 0-15,-22 0 0,1 0 16,21 21-16,-22 0 0,1 0 0,21 21 15,0-20-15,0 20 0,-1 0 16,22 1-16,0-1 0,0-21 0,0 21 16,0 1-16,0-22 0,0 0 15,22 21-15,-1-20 0,0-22 0,-21 21 16,21 0-16,0-21 16,0 0-16,1 0 0,-1 21 0,0-21 15,0 0-15,0 0 16,0 0-16,1 0 0,-22-21 15,21 21-15,-21-21 16,21 21-16,-21-21 16,21 21-1,-21-22-15,21 22 32,0 0-1,-21-21-16,0 0 1,22 21-16,-22-21 16,21 0-16</inkml:trace>
  <inkml:trace contextRef="#ctx0" brushRef="#br0" timeOffset="6819.32">3281 3937 0,'0'0'0,"0"-42"16,0 21 0,-21 21-1,-1 0 1,22 21-16,0 0 16,0 0-16,0 0 0,0 22 15,0-22-15,0 21 0,0-21 0,22 22 16,-22-1-16,0-21 0,21 0 15,-21 22-15,0-22 0,0 0 0,0 0 16,0 0-16,21-21 0,-21 21 16,21-21-16,0 0 31,0 0-31,1-21 0,-22 0 16,21 0-16,0 0 15,-21 0-15,21-22 0,-21 22 0,21-21 16,0 21-16,-21-22 0,22 1 15,-1 0-15,-21 20 0,21-20 0,0 21 16,-21 0-16,21 0 0,0-1 16,-21 1-16,22 21 0,-22-21 15,0 42 48,0 0-48,-22-21 1</inkml:trace>
  <inkml:trace contextRef="#ctx0" brushRef="#br0" timeOffset="7963.77">3852 4339 0,'0'0'0,"-21"21"15,42-21 16,0-21-31,1 0 16,-1 0-16,0 0 16,0 21-16,-21-21 0,21-1 0,0 1 15,1 0-15,-22-21 0,21 21 16,-21-1-16,21 1 0,-21-21 16,0 21-16,0 0 0,0-1 15,0 1-15,0 0 0,0 0 0,0 0 16,0 0-1,-21 21-15,0 0 16,-1 21-16,22 0 0,0 0 16,0 0-16,-21 22 0,21-1 0,-21-21 15,21 21-15,0 1 0,0-1 0,0-21 16,0 22-16,0-22 0,0 21 16,0-21-16,0 0 0,21 1 0,0-1 15,1 0-15,-1-21 16,0 0-16,0 0 0,0 0 15,0 0-15,1 0 16,-1-21-16,0 0 0,0 21 0,0-22 16,0 1-16,1 0 0,20-21 15,-21 21-15,21-22 0</inkml:trace>
  <inkml:trace contextRef="#ctx0" brushRef="#br0" timeOffset="8670.73">4805 3450 0,'0'0'0,"0"-21"0,0-21 0,-21 21 16,-1-22-16,1 22 0,0 0 0,0 0 16,0 21-16,0 0 15,-1 0-15,1 0 0,0 0 0,0 0 16,0 21-16,0 0 0,21 21 16,0-20-16,0 20 0,-22 0 0,22 22 15,0-22-15,0 0 0,0 22 16,0-22-16,0 22 0,0-22 0,0 22 15,-21-22-15,21 0 0,0 22 16,0-22-16,0 0 0,0-20 0,0 20 16,0-21-16,0 21 0,0-20 15,0-1-15,21-21 0,-21 21 0,22 0 16,-1-21-16,0 0 16,0 0-16,0 0 15,0-21-15,-21 0 0,22 0 0,-1 21 16,0-43-16,0 22 0,0 0 15,0 0-15,1-22 0,-22 22 0,21 0 16,0-21-16,-21 21 0,0-1 16,0-20-16,21 21 0,-21 0 15,0 42 17,0 0-17,-21 0-15,21 22 0,0-22 16,0 0-16,0 21 0,0-21 15,0 22-15,0-22 0,0 0 16,0 0-16,0 0 0,0 1 0,0-1 16,21 0-16,0-21 15,0 0-15,1 0 0,-1 0 16,0 0-16,0 0 0,0 0 0,0-21 16,1 0-16,20 21 0,-21-22 15,0 1-15,0 0 0,1-21 0,-1 21 16,0-22-16,-21 22 0,0-21 15,21 21-15,-21-22 0,0 1 0,0 21 16,0 0-16,0-1 0,0 1 16,-21 0-16,0 0 0,0 21 0,-1 0 15,1 0-15,-21 0 0,21 0 16,-22 0-16,1 21 0,21-21 16,-21 21-16,-1 0 0,22 1 0,-21-1 15,21 0-15,-1 0 0,1 21 16,21-20-16,0-1 0,0 0 15,0 0-15</inkml:trace>
  <inkml:trace contextRef="#ctx0" brushRef="#br0" timeOffset="9218.42">5503 3958 0,'0'0'0,"0"-21"0,0 0 16,21 21-16,-21-21 0,22 21 0,-22-21 15,0-1 1,0 44 0,0-1-16,-22 0 15,22 0-15,-21 21 0,21 1 0,0 20 16,0-20-16,0 20 0,-21 1 15,21-22-15,-21 21 0,21 1 0,0-1 16,-21 22-16,21-21 0,-21-1 0,-1 22 16,22-22-16,0 22 0,0-22 15,-21 1-15,21 21 0,0-22 16,-21 1-16,21-22 0,0 21 16,0-20-16,0 20 0,0-20 0,0-1 15,0 0-15,0-21 0,0 1 0,0-1 16,0 0-16,0 0 0,0-42 15,0 0 1,0 0-16,0-1 0,0 1 16,0-21-16,0 0 0,0-1 0,0 1 15,0 0-15,0-22 0,0 1 0</inkml:trace>
  <inkml:trace contextRef="#ctx0" brushRef="#br0" timeOffset="9571.41">5355 4360 0,'0'0'0,"0"-63"0,0 21 0,-21-1 0,0-41 16,21 41-16,0 22 16,0-21-16,0 21 0,0-1 0,0-20 15,0 21-15,0 0 0,21 21 16,0-21-16,0-1 0,0 22 0,1 0 16,20-21-16,-21 21 0,0 0 15,22 0-15,-22 0 0,21 21 0,-21 1 16,0-1-16,1 0 0,20 0 15,-42 0-15,21 22 0,-21-22 16,0 21-16,0-21 0,0 0 0,0 22 16,0-22-16,-21 0 0,0 0 15,0 0-15,-1 1 0,1-1 0,0 0 16,-21 0-16,21-21 0,-1 21 16,1-21-16,0 0 0,0 21 0,0-21 15,21 22-15,0-44 31,21 1-15,0 21-16,-21-21 0,21 0 0,0 21 16,1-21-16</inkml:trace>
  <inkml:trace contextRef="#ctx0" brushRef="#br0" timeOffset="9847.24">6138 3852 0,'0'0'0,"0"22"47,0-1-47,0 0 16,0 0-16,0 0 0,0 0 0,0 22 16,-21-22-16,21 0 0,0 21 15,0-20-15,0-1 0,0 0 16,-21 0-16,21 0 0,0 0 15,0 1-15,21-22 32,-21-22-17,21 1-15,-21 0 0,0 0 16</inkml:trace>
  <inkml:trace contextRef="#ctx0" brushRef="#br0" timeOffset="10244.01">6223 3620 0,'0'0'0,"-42"0"15,20 0-15,22 21 0,0 0 16,-21 0-16,21 0 16,0 0-16,0 1 15,21-22 1,1 0-16,-1 0 15,0 0-15,0 0 0,-21-22 16,21 1-16,-21 0 16,21 0-16,-21 0 15,0 0-15,0-1 16,0 1-16,0 0 0,-21 21 16,0-21-16,0 21 0,0 0 15,0 0-15,-1 0 0,1 0 16,0 0-16,0 0 0,21 21 15,-21 0-15,0-21 0,-1 21 0,22 1 16,0-1-16,0 0 16,0 0-16,0 0 0,0 0 15,0 1-15,22-1 0,-1-21 0,0 21 16,0 0-16,0-21 0,0 21 16,1-21-16</inkml:trace>
  <inkml:trace contextRef="#ctx0" brushRef="#br0" timeOffset="11695.11">6604 3852 0,'-21'0'16,"21"22"-16,-21-1 15,-1 0-15,22 0 0,-21 0 16,21 0-16,0 22 15,0-22-15,0 0 0,-21 0 0,21 22 16,0-22-16,0 0 0,0 0 0,0 0 16,0 0-16,0 1 0,0-1 15,0-42 17,0-1-17,0 1-15,0 0 0,21 0 16,0 0-16,-21 0 0,22-22 0,-22 22 15,21 0-15,0-21 0,-21 20 16,21 1-16,-21 0 0,21 0 0,0 0 16,-21 0-16,22 21 0,-1 0 15,0 0 1,-21 21-16,21-21 0,-21 21 16,21 21-16,-21-21 0,0 1 15,0-1-15,21 21 0,-21-21 0,22 22 16,-22-22-16,0 0 0,0 21 0,21-21 15,0 1-15,-21-1 16,21 0-16,0-21 16,0 0-1,1 0-15,-1-21 0,0 0 16,0 21-16,0-22 0,0 1 0,22 0 16,-22-21-16,0 21 15,0-1-15,0-20 0,22 21 0,-22-21 16,0 20-16,0 1 0,0 0 15,1 0-15,-1 0 0,21 0 0,-21-1 16,0 22-16,1 0 0,-1 0 16,0 22-1,-21-1-15,21-21 0,-21 21 0,0 0 16,0 0-16,21 0 16,-21 1-16,21-22 0,1 0 31,-22-22 0,0 1-15,0 0-16,0 0 0,-22 0 15,1 21-15,21-21 0,-21 21 16,0 0-16,0-22 0,0 22 16,-1 0-16,1 0 0,0 0 15,0 0-15,0 22 0,0-22 16,-1 21-16,1 0 0,0 21 0,0-21 15,0 22-15,21-22 0,-21 21 16,-1 1-16,1-22 0,21 21 0,-21-21 16,21 0-16,0 22 0,0-22 0,0 0 15,0 0-15,0 0 16,21-21 0,0 0-16,1 0 0,-1 0 0,0 0 15,0-21-15,0 21 0,0-21 16,22 0-16,-22 0 0,0 0 0,0-1 15,0 1-15,1 0 0,-1-21 16,-21 21-16,21-1 0,-21-20 0,21 21 16,-21 0-16,0 0 0,0-1 0,0 1 15,0 0-15,0 0 16,0 42 15,0 0-15,0 0-16,0 22 0,0-22 0,21 21 15,-21 1-15,0-1 0,0 0 16,0 1-16,0-1 0,0 0 0,0 1 16,0-1-16,0 21 0,0-20 15,0-1-15,0 22 0,0-22 0,0 21 16,0 1-16,0 21 0,0-22 0,0 1 16,0 20-16,0-20 0,0 20 15,0 1-15,0-21 0,0 20 16,0 1-16,0 0 0,0-1 0,0 1 15,0-22-15,0 22 0,0-21 0,0-1 16,0 1-16,0-1 0,0-21 16,0 22-16,0-22 0,0 1 0,0 20 15,0-42-15,-21 22 0,21-22 0,-21 0 16,21 0-16,-21 0 0,0-21 16,-1 0-16,1 0 0,0-21 15,0 0-15,0 0 0,0-22 0,-1 1 16,1 0-16,0-22 0,0 22 15,0-22-15,0 1 0,-1-1 0,1 1 16,0-1-16,0 1 0,21-22 16,0 22-16,-21-22 0,21 22 0,0-1 15,0-21-15,0 22 0,0-22 0,0 22 16,21-22-16,0 22 0,0-22 16,0 0-16,1 22 0,-1-22 15,21 22-15,0-1 0,-20 22 0,20-22 16,-21 22-16,21 0 0,-20-1 0,-1 22 15,0-21-15,0 21 0,0-1 16,-21 1-16,0 0 0,0 0 0,21 0 16</inkml:trace>
  <inkml:trace contextRef="#ctx0" brushRef="#br0" timeOffset="12718.56">8848 4149 0,'-22'0'16,"22"-21"-1,0-1-15,0 1 16,0 0-16,22 0 15,-22-21-15,21 20 0,0 1 0,0-21 16,0 21-16,22-22 0,-22 22 16,0-21-16,21 21 0,-21-22 15,22 22-15,-22 0 0,21 0 0,-21 0 16,22 0-16,-22 21 0,0 0 0,0 0 16,0 0-16,1 0 0,-1 21 15,-21 0-15,21 0 0,-21 0 16,21 0-16,-21 1 0,0-1 0,0 0 15,0 0-15,0 0 0,0 0 0,0 1 16,0-1-16,0 0 0,0 0 16,0-42 15,0 0-15,0 0-16,0-1 15,0 1-15,0 0 16,0 0-16,0 0 0,-21 0 15,0-1-15,0 1 0,21 0 16,-22 0-16,-20 21 0,21-21 0,0 21 16,0 0-16,-22 0 0,22 0 0,0 0 15,-21 21-15,20 0 0,-20 0 16,21 0-16,-21 1 0,20 20 0,1-21 16,0 21-16,0 1 0,0-1 15,0 0-15,21 1 0,0-1 0,0-21 16,0 22-16,0-1 0,0-21 0,21 0 15,0 0-15,0 1 16,0-1-16,0 0 0,1-21 0,20 0 16,-21 0-16,0 0 0,22 0 15,-22 0-15,21 0 0,-21-21 0,22 0 16,-22-1-16,21 1 0,-21 0 0,0-21 16,22 21-16,-43-22 0,21 1 15,0 21-15,0-22 0,-21 1 0,0 21 16,0-21-16,0 20 0,0-20 15,0 21-15,0 0 0,0 0 0,0-1 16,-21 22 0,21 22-16,-21-1 15,21 0-15,-21 0 0,21 0 16,0 22-16,0-22 0,0 21 16,0 0-16,0-20 0,0 20 0,0 0 15,0-21-15,0 22 0,21-22 0,-21 0 16,21 0-16,0 0 0,-21 1 15,21-1-15,1 0 0,-1-21 0,0 0 16,0 0-16,0 0 0,22 0 0,-22 0 16,21 0-16,0-21 0,-20 21 15,20-21-15,0-1 0,1 1 0</inkml:trace>
  <inkml:trace contextRef="#ctx0" brushRef="#br0" timeOffset="15939.75">10562 3810 0,'0'-21'0,"0"0"15,0 0-15,0-1 16,0 1-16,21 0 16,0 0-16,1 21 0,-1-21 0,0 0 15,0 21-15,0 0 16,0 0-16,1 0 0,-1 0 0,0 0 15,-21 21-15,21 0 0,0 0 0,-21 0 16,21 0-16,-21 22 0,22-22 16,-22 0-16,21 21 0,-21 1 0,0-22 15,0 21-15,0 1 0,0-22 16,0 21-16,0 0 0,0-20 0,0-1 16,0 0-16,0 0 0,0 0 15,-21 0-15,-1-21 31,22-21-31,0 0 16,0 0-16,0 0 0,0-22 16,0 22-16,0-21 0,0 21 0,22-22 15,-1 1-15,-21 21 0,21-21 16,0-1-16,0 1 0,0 21 0,1-22 16,-1 22-16,21 0 0,-21 0 0,0 0 15,22 0-15,-22 21 0,0 0 16,0 0-16,0 0 0,1 21 0,-1-21 15,-21 21-15,21 0 16,0 21-16,-21-20 0,0-1 0,0 0 16,21 21-16,-21-21 0,0 22 0,0-22 15,0 21-15,0-21 0,0 1 16,0 20-16,0-21 0,0 0 0,0 0 16,0 1-16,0-44 46,21 22-46,-21-21 0,0-21 16,0 21-16,22 0 0,-1-1 0,-21-20 16,0 21-16,21-21 0,0 20 15,0-20-15,-21 21 0,21-21 16,1 20-16,-22 1 0,21-21 0,0 21 16,0 21-16,0-21 0,-21-1 15,21 22-15,1 0 0,-1 0 16,0 0-16,-21 22 15,21-1-15,-21 0 0,0 0 0,21 0 16,-21 0-16,21 1 0,-21 20 0,22-21 16,-22 21-16,0-20 0,0-1 15,21 21-15,-21-21 0,21 22 0,-21-22 16,0 0-16,21 0 0,0 0 0,0 0 16,-21 1-16,22-22 0,20 0 15,-21 21-15,0-21 0,22 0 16,-22 0-16,21 0 0,0 0 15,1-21-15,-1 21 0,-21-22 0,22 1 16,-1 0-16,0 0 0,-21 0 0,22 0 16,-22-1-16,21 1 0,-21-21 15,1 21-15,-1 0 0,0-22 0,-21 22 16,0-21-16,0 21 0,0-22 16,0 22-16,0 0 0,0 0 0,0 0 15,0-1-15,-21 1 0,0 21 16,-1 0-16,-20 0 0,21 0 15,0 21-15,0 1 0,-1-1 0,1 0 16,0 0-16,0 0 16,21 22-16,-21-22 0,21 0 0,0 21 15,0-21-15,0 22 0,0-22 0,0 0 16,0 0-16,21 22 0,0-22 16,-21 0-16,21 0 0,0-21 0,1 21 15,-1-21-15,0 0 0,0 21 16,0-21-16,0 0 0,22 0 0,-22 0 15,0 0-15,21-21 0,-20 21 0,-1-21 16,21 0-16,0 0 0,-20 0 16,20-22-16,0 22 0,-21-21 0,22 21 15,-22-22-15,21 1 0,-21 0 16,22-1-16,-22 1 0,0-22 16,0 22-16,0 0 0,1-22 0,-1 22 15,0 0-15,-21-1 0,0 1 16,0 0-16,0 20 0,0-20 0,0 21 15,0 0-15,-21 21 16,0 0 0,-1 21-16,1 0 0,21 21 0,-21 1 15,0-1-15,0 0 0,21 1 16,-21-1-16,21 22 0,-22-22 0,22 0 16,0 1-16,0-1 0,0 0 15,0 1-15,0-22 0,0 21 16,0-21-16,0 22 0,22-22 0,-1 0 15,0 0-15,0 0 0,0 0 16,22 1-16,-22-22 0,0 21 0,21-21 16,-21 0-16,1 0 0,20 0 15,-21 0-15,0 0 0,22-21 0,-22 21 16,0-22-16,21 1 0,-21 0 0,1 0 16,-1 0-16,0 0 0,0-1 15,0-20-15,0 0 0,1-1 0,-1 1 16,0 0-16,-21-1 0,0 1 15,21-21-15,-21 20 0,0 1 16,21-22-16,-21 22 0,0 21 0,0-21 16,0 20-16,0 1 0,0 0 15,-21 21-15,0 21 16,21 0-16,0 1 16,-21 20-16,21 0 0,-21 1 0,21-1 15,-22 0-15,22 1 0,0-1 16,0 0-16,-21 1 0,21-1 0,-21 0 15,21 1-15,-21-1 0,21-21 0,0 21 16,0-20-16,0-1 0,0 0 16,0 0-16,0 0 0,0 0 0,0 1 15,0-44 17,0 1-17,0 0-15,0 0 16,21 21-16,-21-21 0,21 0 0,0-1 15,-21-20-15,0 21 0,22 0 0,-1 0 16,-21-1-16,21 1 0,0 0 16,0 0-16,0 21 0,1 0 15,-1 0-15,0 0 16,-21 21-16,21 0 16,-21 0-16,0 1 0,0-1 15,0 0-15,0 0 0,21 0 16,-21 0-16,21 1 0,-21-1 0,0 0 15,0 0-15,22-21 0,-22 21 0,0 0 16,21 1-16,0-22 16,0 0-16,0 0 15,0 0-15,1 0 0,-1 0 16,0-22-16,0 1 0,0 0 16,0 21-16,1-21 0,-1 0 0,0 0 15,0-1-15,0 1 0,0-21 16,1 21-16,-22 0 0,0-1 15,21 1-15,-21 0 0,21 0 0,-21 0 16,0 0-16,0 42 47,0 0-47,0 21 0,0-21 16,0 1-16,0-1 0,0 0 0,0 0 15,0 21-15,0-20 0,0-1 16,0 0-16,0 0 0,21 0 15,0-21-15,0 21 16,1-21-16,-1 0 16,0 0-16,0 0 0,-21-21 15,21 0-15,0 21 0,-21-21 0,22 0 16,-22 0-16,21-1 16,-21 1-16,0 0 0,0 0 15,0-21-15,0 20 0,0 1 16,0 0-16,0 0 0,-21 0 0,-1 0 15,1 21-15,21-22 0,-21 22 0,0 0 16,0 0-16,0 0 0,-1 0 16,1 0-16,42 0 31,1 0-31,20 0 16,-21 0-16,21 0 0,1-21 15,-1 21-15,0 0 0,1-21 16,-1 21-16,0 0 0,1-21 0,-1 21 15,0-21-15,1 21 0,-22 0 0,21-21 16,-21-1-16,1 22 0,-1 0 16,0 0-16,-21-21 0,21 21 0,-42 0 47,0 0-47,0 21 0,21 1 0,-22-1 15,1 0-15,0 0 16,0 0-16,0 0 0,0 22 0,-1-22 15,1 0-15,0 21 0,0-20 0,0-1 16,21 21-16,-21-21 0,21 0 16,-22 1-16,22-1 0,0 0 0,0 0 15,0 0-15,0 0 16,22-21-16,-1 0 16,0 0-16,0 0 0,0 0 0,0 0 15,1 0-15,-1-21 0,0 21 16,0-21-16,0 21 0,0-21 0,1 0 15,-1 0-15,0-1 0,0 1 0,0-21 16,-21 21-16,21-22 0,1 1 16,-1 0-16,-21-1 0,21 1 15,0 0-15,0-22 0,-21 22 16,21-22-16,-21 22 0,22-21 0,-22 20 16,0 1-16,0 0 0,0 20 0,0-20 15,0 21-15,0 0 0,0 0 16,0-1-16,0 1 0,0 42 31,-22 1-31,1-1 16,21 21-16,-21 0 0,21 1 15,0-1-15,-21 22 0,21-22 0,0 21 16,-21 1-16,21-22 0,0 1 16,0-1-16,0 21 0,0-41 0,0 20 15,0 0-15,0-21 0,0 22 16,0-22-16,0 0 0,0 0 0,0 0 15,21 1-15,0-1 0,0-21 16,-21 21-16,21-21 0,1 0 0,-1 21 16,0-21-16,0 0 0,21 0 0,-20 0 15,-1 0-15,0 0 0,0 0 16,0 0-16,0 0 0,-21-21 0,22 21 16,-1-21-16,0 0 0,0-1 15,0 1-15,-21 0 16,0 0-16,0 0 0,21 21 0,-21-21 15,0-1-15,0 1 0,0 0 16,0 0-16,0 0 0,-21 0 16</inkml:trace>
  <inkml:trace contextRef="#ctx0" brushRef="#br0" timeOffset="16321.54">12763 3493 0,'-21'0'0,"42"0"0,-63 0 16,21 0-16,42 0 31,0 0-15,22 0-16,-1 0 0,0-22 0,1 22 15,20 0-15,-21 0 0,22-21 0,-22 21 16,22 0-16,-22 0 0,0-21 16,22 21-16,-43 0 0,21 0 15,1 0-15,-22 0 0,0 0 16,0-21-16,0 21 0,1 0 15,-1 0-15,0 0 16,-21-21 0</inkml:trace>
  <inkml:trace contextRef="#ctx0" brushRef="#br0" timeOffset="20019.15">17060 3450 0,'0'-21'15,"21"0"-15,1 0 16,-22 0-16,21-1 15,-21 1-15,0 0 16,21 21-16,-21-21 0,0 0 16,0 0-1,0 42 32,0 0-47,0 0 16,0 0-16,0 0 0,0 22 15,-21-22-15,21 21 0,-21-21 0,21 22 16,0-1-16,0-21 0,0 22 0,-22-22 16,22 21-16,-21-21 0,21 0 15,-21 1-15,21-1 0,0 0 0,0 0 16,0 0-16,0-42 62,0 0-62,21 0 16,0 21-16,1-21 0,-22-1 16,21 1-16,0 0 0,-21 0 0,21 0 15,-21 0-15,21-1 0,-21 1 16,21 0-16,1 0 0,-22 0 16,21 21-1,-21 21-15,0 0 16,0 0-16,0 0 0,0 1 0,0-1 15,0 0-15,0 0 16,0 0-16,0 0 0,21 1 0,0-1 16,-21 0-16,21-21 15,0 21-15,1-21 0,-1 0 16,0 0-16,0 0 16,0 0-16,0 0 0,1 0 15,-1-21-15,0 0 0,0 21 0,-21-21 16,21-1-16,22-20 15,-43 21-15,0 0 0,21 0 0,0-1 16,-21 1-16,21-21 0,-21 21 0,0 0 16,21-22-16,-21 22 0,21 0 15,-21 0-15,0 0 0,0-1 16,0 44 15,0-1-31,0 0 0,0 21 16,0-21-16,-21 22 0,21-22 0,-21 21 15,0-21-15,21 1 0,0 20 0,0-21 16,0 0-16,0 0 0,0 1 16,0-1-16,0 0 0,21-21 15,0 21-15,0-21 0,1 0 16,-1 0-16,0 0 0,0 0 0,0 0 16,0 0-16,1-21 15,-1 0-15,0 21 0,0-21 16,0-1-16,0 1 0,1 0 15,-22 0-15,21-21 0,0 20 16,-21 1-16,0 0 0,0-21 0,0 21 16,0-1-16,0 1 15,0 42 1,0 1 0,0-1-16,0 0 0,0 0 15,0 21-15,0-20 0,0-1 16,0 0-16,0 0 0,0 0 0,0 0 15,0 1-15,0-1 0,21 0 16,0-21-16,0 21 16,1-21-16,-1 0 0,0 0 15,0 0-15,0 0 0,0 0 16,1 0-16,-1-21 0,0 21 16,-21-21-16,21 0 0,0 21 0,-21-22 15,21 1-15,-21 0 0,0 0 16</inkml:trace>
  <inkml:trace contextRef="#ctx0" brushRef="#br0" timeOffset="20362.95">18246 3069 0,'0'0'0,"-22"0"0,1 0 16,0 0-16,0 0 0,0 0 0,0 0 15,-1 21-15,22 1 16,0-1-16,0 0 0,0 0 15,22-21 1,-1 0-16,0 0 16,0 0-16,0 0 0,0-21 15,1 0-15,-1 21 0,0-21 0,0-1 16,-21 1-16,0 0 16,0 0-16,0 0 15,-21 21 1,0 0-16,0 0 0,-1 0 0,1 0 15,0 0-15,0 0 0,0 0 16,0 21-16,-1-21 0,1 21 0,21 0 16,-21 0-16,21 1 0,0-1 0,0 0 15,0 0-15,0 0 16,21 0-16,0 1 0,1-22 0,-1 21 16</inkml:trace>
  <inkml:trace contextRef="#ctx0" brushRef="#br0" timeOffset="21423.35">18457 3768 0,'0'21'0,"21"-21"31,1 0-15,-1-21-16,0 0 0,0 21 0,21-22 16,-20 1-16,-1 0 0,0-21 15,0 21-15,0-1 0,0-20 16,-21 0-16,22-1 0,-1 1 0,-21-21 16,21 20-16,-21 1 0,0-22 15,21 22-15,-21 0 0,0-1 0,0 1 16,0 21-16,0-21 0,0 20 15,0 1-15,0 0 0,-21 21 32,0 21-32,21 0 0,0 1 15,0-1-15,-21 21 0,21 0 16,-22-20-16,22 41 0,0-21 0,0 1 16,0-1-16,0 0 0,0 1 15,0-1-15,0 0 0,0 1 16,0-1-16,0-21 0,0 0 0,22 1 15,-1-1-15,-21 0 0,21 0 16,0-21-16,0 21 0,0-21 16,1 0-16,-1 0 0,0 0 15,0 0-15,0-21 0,0 0 16,1 21-16,-1-21 0,0 0 16,0-1-16,0-20 0,0 21 0,1-21 15,-1-1-15,0 1 0,0 0 0,0-22 16,0 22-16,1-1 0,-22-20 15,21 21-15,-21-1 0,21 1 16,-21 21-16,0-22 0,0 22 16,0 0-16,0 0 0,-21 21 15,0 0 1,-1 21-16,22 0 0,-21 0 0,21 22 16,-21-1-16,0 0 0,21 1 15,0-1-15,-21 0 0,0 1 0,21-1 16,-22 22-16,22-22 0,0 0 15,-21-21-15,0 22 0,21-1 0,0-21 16,0 0-16,0 1 0,-21-1 16,21 0-16,0 0 0,0 0 0,0-42 62,21 21-62,-21-21 0,0 0 16,21 0-16,0 21 0,-21-22 0,22 1 15,-1 0-15,-21-21 0,21 42 16,0-21-16,-21-1 0,21 1 0,0 21 16,1 0-16,-1 0 15,0 0 1,-21 21-16,0 1 0,0-1 0,21 0 16,-21 0-16,0 0 0,21 0 15,-21 1-15,0-1 0,0 0 16,0 0-16,21 0 0,-21 0 15,22-21-15,-22 22 0,21-1 0,0-21 16,0 0-16,0 0 16,0 0-16,1 0 0,-1 0 15,0 0-15,0 0 0,0 0 0,0 0 16,1 0-16,-1-21 0,0-1 16,0 22-16,-21-21 0,21 0 0,0 0 15,-21 0-15,0 0 0,0-1 16,22 1-16,-22 0 0,0 0 15,0 0-15,0 0 0,0-1 0</inkml:trace>
  <inkml:trace contextRef="#ctx0" brushRef="#br0" timeOffset="21563.27">18436 3302 0,'-42'0'0,"84"0"0,-105 0 0</inkml:trace>
  <inkml:trace contextRef="#ctx0" brushRef="#br0" timeOffset="21758.15">19410 3090 0,'42'0'15</inkml:trace>
  <inkml:trace contextRef="#ctx0" brushRef="#br0" timeOffset="22859.54">18690 3281 0,'0'0'15,"-21"0"-15,0 0 0,0 0 0,-1 0 16,1 0-16,0 0 16,0 0-1,0 0-15,42 0 31,0 0-31,0 0 16,0-21-16,22 21 0,-22 0 16,21 0-16,-21-21 0,22 21 0,-1 0 15,0-22-15,1 1 0,-1 21 16,0-21-16,1 21 0,-22 0 0,21-21 16,1 21-16,-22 0 15,0 0-15,0 0 0,0-21 0,0 21 16,-42 0 15,21 21 0,21-21-31,1 0 0,-1 0 16,0 21-16,21-21 0,1 0 0</inkml:trace>
  <inkml:trace contextRef="#ctx0" brushRef="#br0" timeOffset="25282.62">21188 3641 0,'0'0'0,"0"21"0,-21-21 16,21 21-16,-22-21 16,1 0-16,21 21 15,-21-21-15,0 0 16,21-21 46,0 0-46,0 0-16,0 0 16,0-1-16,21 1 0,0 0 15,22-21-15,-22 21 0,21-22 16,0 1-16,1 0 0,-1-1 15,22 1-15,-22-22 0,21 22 0,-20 0 16,20-1-16,-20 1 0,20 0 16,-21-1-16,1 22 0,-22-21 0,21 21 15,-21 0-15,-21-22 0,0 22 16,0 0-16,-21 21 16,0 0-16,0 0 0,-21 0 15,20 21-15,-20 0 0,0 0 0,-22 1 16,43-1-16,-21 0 0,-1 0 15,22 21-15,-21-20 0,21 20 0,0-21 16,21 21-16,0-20 0,0 20 16,0 0-16,0 1 0,0-22 15,21 21-15,0-21 0,21 22 0,-21-22 16,1 21-16,-1-21 0,0 0 16,0 1-16,0-1 0,-21 0 0,0 0 15,21 0-15,-21 0 16,0 1-16,0-1 0,-21-21 15,0 21-15,0-21 0,0 0 16,0 0-16,-22 0 0,22 0 16,0 0-16,0 0 0,-22 0 0,22 0 15,0 0-15,0-21 0,0 0 16,0 21-16,-1-22 0,1 1 16,0 0-16,0 0 0,21 0 15,0 0-15,-21 21 16,21 21 15,21 0-31,0 0 16,0-21-16,-21 21 0,21 0 0,1-21 15,20 22-15,-21-1 0,0-21 0,0 21 16,22-21-16,-22 0 0,0 0 16,21 0-16,1 0 0,-22 0 0,21 0 15,1 0-15,-1 0 0,0 0 16,1 0-16,-1-21 0,0 0 15,1 21-15,-1-22 0,0 1 16,1 0-16,-1 0 0,-21 0 0,21 0 16,-20-1-16,-1 1 0,0-21 0,0 21 15,0 0-15,-21-22 0,0 22 16,0-21-16,0 21 0,0-1 0,-21 1 16,0 0-16,21 0 0,-21 0 15,-22 21-15,22 0 0,0 0 0,0 0 16,-21 0-16,20 0 15,1 0-15,-21 21 0,21 21 0,0-21 16,-1 1-16,1 20 0,0-21 16,0 21-16,0 1 0,21-22 0,0 21 15,0-21-15,0 22 0,0-22 0,0 0 16,0 0-16,0 0 0,21-21 16,0 22-16,-21-1 0,21-21 0,0 0 15,1 0-15,-1 0 0,0 0 16,0 0-16,0 0 0,0-21 0,1-1 15,-1 1-15,0 0 0,0 21 16,0-42-16,0 21 0,1-1 0,-1 1 16,0-21-16,0 21 0,0-22 15,-21 22-15,21 0 0,-21-21 16,22 21-16,-22-1 0,0 1 0,0 42 47,0 1-47,-22-1 0,1 0 15,21 21-15,0-21 0,0 22 0,0-22 16,0 21-16,0-21 0,0 22 16,0-22-16,0 0 0,0 0 0,21 0 15,1 1-15,-1-22 0,0 21 16,0-21-16,0 0 0,22 0 0,-22 0 16,21 0-16,-21 0 0,22 0 15,-22 0-15,0 0 0,21-21 16,-21 21-16,1-22 0,-1 1 0,21 0 15,-21 0-15,0 0 0,-21-22 16,22 22-16,-22-21 0,21 21 0,-21 0 16,0-22-16,0 22 0,0 0 15,0 0-15,0 0 0,0-1 0,0 44 32,-21-1-17,21 0-15,-22 21 0,22-21 16,0 1-16,0 20 0,0-21 0,-21 0 15,21 22-15,0-22 0,0 0 16,-21 0-16,21 0 0,0 0 16,0 1-16,0-1 0,0-42 62,0-1-62,21 1 0,0 0 16,-21 0-16,22 0 0,-1 0 0,-21-1 15,21-20-15,0 21 0,0-21 16,0 20-16,1-20 0,-1 21 0,21 0 16,-21-22-16,0 22 15,1 0-15,-1 21 0,0 21 32,-21 0-32,0 1 0,21-1 15,-21 0-15,0 21 0,0-21 0,0 22 16,0-22-16,0 0 0,0 21 15,21-20-15,-21-1 0,21 0 0,-21 0 16,0 0-16,0 0 0,22-21 16,-22 22-16,21-22 0,0 0 15,0 0 1,0 0-16,0-22 0,1 1 16,-1 21-16,0-21 0,0 0 15,0 0-15,0 0 0,1-1 16,-1 1-16,0-21 0,0 21 0,0 0 15,0-22-15,1 22 0,-1 0 16,0 0-16,0 0 0,-21-1 0,21 22 16,-21-21-16,0 42 31,0 1-31,0 20 16,0-21-16,0 0 0,0 0 0,0 1 15,0 20-15,0-21 0,0 0 0,0 0 16,0 1-16,0-1 15,0 0-15,0 0 0,21-21 0,-21 21 16,22 0-16,-1-21 0,0 0 16,0 22-16,0-22 0,0 0 0,22 0 15,-22 0-15,21 0 0,-21 0 0,22 0 16,-1 0-16,0 0 0,-20 0 16,20-22-16,-21 1 0,21 0 0,-20 21 15,20-21-15,-21 0 0,0-22 16,0 22-16,1 0 0,-1-21 0,0 21 15,0-22-15,-21 22 0,0-21 16,0 21-16,0-22 0,0 22 16,0 0-16,0 0 0,-21 21 15,0 0 1,0 21-16,-22 0 0,22 0 0,0 0 16,0 22-16,-22-22 0,22 21 15,0 1-15,21-1 0,0-21 0,0 21 16,0-20-16,0 20 0,0-21 15,0 0-15,21 0 0,0 1 0,1-1 16,20 0-16,-21-21 0,21 21 0,-20-21 16,20 0-16,0 0 0,-21 0 15,22 0-15,-22 0 0,21 0 0,-21 0 16,22 0-16,-22 0 0,0-21 16,0 21-16,0-21 0,1 21 15,-22-21-15,21-1 0,-21 1 16,0 0-16</inkml:trace>
  <inkml:trace contextRef="#ctx0" brushRef="#br0" timeOffset="28360.4">974 6033 0,'0'-22'16,"0"1"15,0 0-31,0 0 15,0 42 48,0 0-63,0 0 16,0 1-16,0 20 0,0-21 15,0 0-15,0 22 0,0-22 16,21 21-16,-21-21 0,0 22 15,0-22-15,0 21 0,0 0 16,0-20-16,0 20 0,0-21 0,0 0 16,0 0-16,0 1 0,0-1 15,0 0-15,0 0 16,0-42 15,0 0-31,0 0 0,0-1 16,0 1-16,0-21 0,0 21 15,21 0-15,-21-22 0,0 22 0,0-21 16,0 21-16,0-22 16,21 22-16,-21-21 0,21 21 0,-21-1 15,21 1-15,-21 0 0,22 0 16,-1 21 0,0 0-16,0 21 15,0 0-15,0 0 0,1 1 16,-1-1-16,-21 0 0,21 21 15,0-21-15,0 1 0,0-1 0,1 21 16,-1-21-16,0 0 0,0 1 16,0-1-16,-21 0 0,21 0 0,1 0 15,-1-21 1,0 0-16,0 0 0,0 0 16,0-21-1,1 0-15,-1 0 0,-21 0 16,21-1-16,0 1 0,0-21 15,0 21-15,1-22 0,-1 22 0,0-21 16,21 21-16,-21-22 0,1 1 16,20 21-16,-21 0 0,0-22 15,0 22-15,1 21 0,20-21 0,-21 21 16,0 0-16,0 0 16,1 0-16,-22 21 0,21 0 15,-21 1-15,0-1 0,21-21 16,-21 21-16,0 0 0,0 0 15,0 0-15,0 1 16,21-22 0,-21-22 31,0 1-47,-21 0 15,0 0-15,0 0 16,-1 0-16,1-1 15,0 22-15,21-21 0,-21 21 16,0 0-16,0 0 31,-1 0-31,1 21 0,21 1 16,-21-1-16,21 0 16,-21 0-16,21 0 0,-21 22 0,21-22 15,0 0-15,0 0 0,0 0 16,0 0-16,0 22 0,0-22 0,0 0 15,0 21-15,0-20 0,0-1 16,0 0-16,0 0 0,0 0 0,0 0 16,21-21-1,0 0-15,0 0 0,0 0 16,1 0-16,-1 0 0,0 0 16,0-21-16,0 0 0,0 0 15,1 0-15,-1 0 16,-21-1-16,21 1 0,-21 0 0,0 0 15,21 0-15,-21-22 0,0 22 16,0 0-16,0 0 0,0 0 0,0 0 16,0-1-16,0 1 15,-21 21 1,21 21 15,0 1-31,0-1 0,0 0 16,0 0-16,0 0 15,0 0-15,0 1 0,0-1 0,0 0 16,0 0-16,0 0 0,21-21 16,0 21-16,-21 1 0,21-22 0,-21 21 15,22-21-15,-1 21 0,0-21 16,0 0-16,0 0 0,0 0 16,1 0-16,-1 0 0,0 0 15,0-21-15,0 21 0,0-21 0,-21-1 16,22 22-16,-1-21 0,0 0 15,0 0-15,-21 0 0,21 21 16,0-21-16,-21-1 0,0-20 16,0 21-16,22 0 0,-22 0 0,0-1 15,0 1-15,0 0 0,-22 42 47,22 0-47,-21 1 16,21-1-16,0 0 0,0 0 0,0 0 15,0 22-15,0-22 0,0 0 16,0 0-16,0 21 0,0-20 0,0-1 16,0 0-16,0 0 0,0 0 15,0 0 1,0-42 15,0 0-15,0 0-16,0 0 0,0 0 15,0-1-15,0 1 0,0 0 16,21-21-16,-21 21 0,0-1 0,22 1 16,-22 0-16,0 0 0,0 0 15,21 0-15,0 21 16,0 0-16,0 0 16,0 21-16,-21 0 15,22 0-15,-1 0 16,0 0-16,-21 1 15,0-1-15,21 0 0,-21 0 0,21 0 16,-21 0-16,0 1 0,21-22 16,-21 21-16,22 0 0,-22 0 15,21-21 1,0 0-16,0-21 16,-21 0-16,0 0 15,21-1-15,0 1 0,1 0 0,-22 0 16,21 0-16,-21 0 0,21-22 15,-21 22-15,21 0 0,-21 0 16,21-22-16,-21 22 0,0 0 0,0 0 16,21 0-16,1 0 15,-1 42 1,-21 0 0,21 0-16,-21 0 0,0 0 0,0 1 15,21-1-15,-21 0 0,21 21 16,0-21-16,-21 1 0,22-1 0,-22 21 15,21-21-15,0 0 0,0-21 0,0 22 16,0-1-16,1 0 0,-1-21 16,0 0-16,0 0 0,0 0 0,0 0 15,1 0-15,-1 0 16,21 0-16,-21-21 0,0 0 0,22 21 16,-22-22-16,0 1 0,21 0 0,-20 0 15,-1-21-15,0 20 0,0 1 16,0 0-16,0-21 0,1 21 0,-1-1 15,-21 1-15,0 0 0,0-21 16,0 21-16,0-1 0,-21 44 31,-1-1-31,1 0 16,0 0-16,21 21 0,-21-20 0,0-1 16,21 21-16,-21-21 0,21 0 15,0 22-15,0-22 0,0 0 16,0 0-16,0 0 0,21 1 0,0-1 15,0-21-15,0 21 0,0-21 16,1 0-16,-1 0 0,21 0 0,-21 0 16,0 0-16,1 0 0,20-21 15,-21 21-15,0-21 0,0 21 0,1-22 16,-22 1-16,21 21 0,0-21 0</inkml:trace>
  <inkml:trace contextRef="#ctx0" brushRef="#br0" timeOffset="30574.74">5080 6435 0,'0'-21'32,"0"-1"-17,0 1-15,0 0 16,0 0-16,21 0 0,0 0 16,0-1-16,-21 1 0,22-21 0,-1 21 15,0 0-15,21-22 0,-21 1 16,1 21-16,20-22 0,0 1 15,-21 21-15,22-21 0,-1 20 0,0 1 16,1 0-16,-1 0 0,-21 21 16,22 0-16,-1 0 0,-21 0 0,0 0 15,22 0-15,-22 21 0,0-21 0,0 21 16,-21 0-16,21 1 0,-21-1 16,21 0-16,-21 0 0,0 0 0,0 0 15,0 1-15,0-1 0,0 0 16,0 0-16,0-42 47,0 0-47,0 0 15,0-1-15,0 1 16,0 0-16,-21 0 16,0 21-16,0-21 0,0 0 0,0 21 15,-1-22-15,1 1 0,0 21 16,0 0-16,0 0 0,0 0 0,-1 0 15,1 0-15,0 21 0,0 1 16,-21-1-16,20 21 0,1-21 0,0 0 16,0 22-16,0-1 0,0-21 15,21 22-15,0-1 0,0-21 16,0 21-16,0 1 0,0-22 0,0 21 16,0-21-16,0 22 0,0-22 0,0 0 15,21 0-15,0-21 0,0 21 16,0-21-16,0 0 0,1 0 0,-1 0 15,0 0-15,21-21 0,-21 21 16,22-21-16,-22 0 0,21 0 0,-21 0 16,22-1-16,-22-20 0,0 21 15,21 0-15,-20 0 0,-1-22 0,-21 22 16,0-21-16,21 21 0,-21-22 0,0 22 16,0 0-16,0-21 15,0 20-15,0 1 0,0 0 0,0 0 16,-21 21-16,0 0 0,-1 0 15,22 21 1,-21-21-16,21 21 0,0 22 0,0-22 16,0 0-16,0 21 0,0-21 15,0 22-15,21-22 0,-21 21 0,22-21 16,-1 1-16,-21-1 0,21 0 0,0 0 16,0 0-16,0 0 0,1 1 15,-1-22-15,0 0 0,21 0 0,-21 0 16,1 0-16,-1 0 0,21-22 0,-21 22 15,0-21-15,22 0 16,-22 0-16,21 0 0,-21 0 0,1-22 16,-1 22-16,0 0 0,0-21 15,0 20-15,-21 1 0,21-21 0,-21 21 16,0-22-16,0 22 0,0 0 0,0 0 16,-21 21-1,0 0-15,21 21 16,-21-21-16,21 21 0,0 22 15,0-22-15,-21 0 0,21 21 0,0-21 16,-21 1-16,21 20 0,0-21 0,0 0 16,0 0-16,0 1 15,0-1-15,0 0 0,0 0 0,0-42 47,21 0-47,-21 0 16,21-1-16,-21 1 0,0 0 15,21 0-15,0 0 0,-21 0 0,21-1 16,-21-20-16,0 21 0,22 0 0,-1 0 16,0-1-16,0 22 15,0 0-15,0 0 0,1 0 16,-1 0-16,-21 22 0,21-1 16,0 0-16,0 0 0,0 0 0,-21 0 15,22-21-15,-1 22 0,0-1 16,0 0-16,0 0 0,0-21 15,1 21-15,20-21 0,-21 0 0,0 0 16,0 0-16,1 0 0,-1 0 16,0 0-16,0 0 15,0-21-15,0 0 0,-21 0 0,22 0 16,-1-1-16,0 1 0,0 0 0,-21-21 16,21 21-16,0-22 0,-21 1 15,22 0-15,-1 20 0,-21-20 0,21 0 16,0 21-16,0-1 0,-21 1 15,21 0-15,1 0 0,-1 21 0,0 0 16,0 0-16,0 21 16,-21 0-16,21 0 15,1-21-15,-22 22 0,21-1 0,0 0 16,-21 0-16,0 0 0,21-21 0,0 21 16,-21 1-1,0-44 16,0 1-15,0 0-16,0 0 16,-21 0-16,0 21 15,0 0-15,0-21 0,21-1 16,-22 22-16,1 0 0,0 0 0,0 0 16,0 0-16,0 0 0,-1 22 15,1-1-15,0 0 0,21 21 0,-21-21 16,0 1-16,21 20 0,-21-21 0,21 21 15,0-20-15,0 20 0,0-21 16,0 0-16,0 0 0,0 1 0,0-1 16,0 0-16,0 0 0,0 0 0,21-21 15,0 21 1,0-21-16,0 0 0,0 0 0,1 0 16,-1 0-16,0 0 0,21-21 15,-21 0-15,1 21 0,-1-21 16,0 0-16,21 0 0,-21-1 0,1-20 15,20 21-15,0-64 0,-21 43 16,1 0-16,-1-22 0,0 22 16,0-85-16,0 84 0,-21-20 15,21 21-15,-21-22 0,0 22 16,0-1-16,0 1 0,0 0 0,0 21 16,0-22-16,0 22 0,0 0 0,0 0 15,-21 21 1,21 21-16,-21 0 0,0 21 15,21 1-15,-21-1 0,0 0 16,21 22-16,0-1 0,-22 1 16,22-1-16,-21 1 0,21-1 0,0 1 15,0-1-15,0-20 0,0 20 16,21-20-16,-21-1 0,22 0 0,-1-21 16,-21 22-16,21-22 0,0 0 0,0 0 15,0-21-15,1 21 0,-1-21 16,0 0-16,0 0 0,21 0 0,-20 0 15,-1 0-15,0 0 0,21 0 0,-21-21 16,1 21-16,20-21 0,-21 0 16,21 0-16,1 0 0</inkml:trace>
  <inkml:trace contextRef="#ctx0" brushRef="#br0" timeOffset="31679.62">9461 6138 0,'-21'22'47,"21"-44"-16,21 1-31,1 0 16,20 0-16,-21 0 0,21 0 0,1-22 15,-22 1-15,21 0 0,1-1 0,-1-20 16,0 20-16,1-20 0,-1 21 15,0-22-15,-21 22 0,1-22 0,-1 22 16,0 0-16,-21 20 0,21-20 16,-21 21-16,0 0 0,0 0 0,-21 21 15,0 0-15,0 21 16,-1 21-16,1-21 0,0 22 16,0-1-16,0 0 0,0 22 0,-1-1 15,1-20-15,21 20 0,0 1 16,0-22-16,0 0 0,0 1 0,0-1 15,0 0-15,0 1 0,21-22 0,1 0 16,-22 0-16,21 0 0,0 0 16,-21 1-16,21-22 15,-42 0 17,21-22-32,-21 1 0,0 21 15,-1-21-15,1 0 0,0 21 0,-21-21 16,21 0-16,-1 21 0,1-22 15,0 1-15,0 21 0,0 0 0,0 0 16,-1 0-16,22 21 16,0 1-16,0-1 0,0 0 15,22 0-15,-1 0 0,0 0 16,0 1-16,0-22 0,22 21 16,-22 0-16,21-21 0,0 0 0,-20 21 15,20-21-15,0 0 0,1 0 0,-1 0 16,0 0-16,1-21 0,-1 21 15,0-21-15,1 0 0,-22-1 16,21 1-16,0 0 0,1 0 0,-22 0 16,21-22-16,1 22 0,-22-21 15,0 0-15,21-1 0,-42 1 0,21 21 16,1-22-16,-22 1 0,0 0 0,0 21 16,0-1-16,0 1 0,0 0 15,0 42 1,0 0-16,0 1 15,0 20-15,0 0 0,0-21 0,0 22 16,0-1-16,0-21 0,0 22 16,0-22-16,0 21 0,0-21 0,0 0 15,21 1-15,0-1 16,0-21-16,0 0 0,0 0 16,1 0-16,-1 0 0,0 0 15,0 0-15,0 0 0,0 0 0,1-21 16,-1-1-16,0 22 0,0-21 15,-21 0-15,0-21 0,0 21 0,0-1 16,0-20-16</inkml:trace>
  <inkml:trace contextRef="#ctx0" brushRef="#br0" timeOffset="31990.67">10774 5271 0,'0'0'0,"-85"0"15,64 0-15,21 21 16,-21-21-16,21 21 0,21-21 47,0-21-47,-21 0 16,21 21-16,-21-22 0,21 22 15,-21-21-15,-21 21 47,0 0-47,0 21 16,0-21-16,21 22 0,0-1 15,0 0-15,0 0 16,0 0-16,21 0 16,0-21-16</inkml:trace>
  <inkml:trace contextRef="#ctx0" brushRef="#br0" timeOffset="33035.58">11536 5800 0,'0'0'0,"21"0"15,0 0 1,-21-21-16,21 21 0,0-22 16,1 22-16,-22-21 0,0 0 15,21 21-15,-21-21 0,21 0 0,-21 0 16,0-1-16,0 1 16,0 0-16,0 0 0,-21 21 15,0 0-15,-1-21 0,1 21 0,0 0 16,-21 0-16,21 0 0,-1 21 15,-20-21-15,21 21 0,0 0 0,-22 0 16,22 1-16,0 20 16,0-21-16,0 21 0,0-20 0,21 20 15,0-21-15,-22 21 0,22-20 0,0-1 16,0 0-16,0 0 0,0 0 16,0 0-16,22-21 0,-1 0 0,0 0 15,0 0-15,0 0 0,0 0 16,22 0-16,-22-21 0,0 21 0,21-21 15,-20 0-15,20 0 0,-21 0 0,0-1 16,0 1-16,1 0 0,-1 0 16,-21 0-16,21 0 0,-21-1 15,0 1-15,0 0 0,0 0 16,0 0 0,0 42 15,0 0-31,0 0 0,0 0 15,0 22-15,0-1 0,0 0 16,21 1-16,-21-1 0,0 0 0,21 1 16,0 20-16,1-20 0,-22 20 15,21 1-15,0-1 0,0 1 0,0 20 16,0-20-16,1 20 0,-1-20 0,0 21 16,0-1-16,0-20 0,0 20 0,-21 1 15,0 0-15,0-1 0,0-20 16,0-1-16,0 1 0,0-1 15,0 1-15,0-22 0,0 1 0,-21-22 16,0 21-16,21-21 0,-21 22 0,0-22 16,0-21-16,-1 21 0,1 0 0,0-21 15,0 0-15,0 0 0,0 0 0,-1 0 16,1 0-16,0 0 0,0 0 16,0-21-16,0 0 0,-22-22 0,22 22 15,0-21-15,0 0 0,-22-1 0,22 1 16,0-22-16,0 1 0,21-1 0,0 1 15,-21-1-15,21-20 16,0 20-16,0-20 0,0-1 0,0 21 16,0-20-16,0-1 0,0 0 0,21 22 15,0-22-15,0 22 0,0-1 16,1 1-16,-1 20 0,0-20 0,0 21 16,0-1-16,0 22 0,1-21 15,-1 21-15,0-1 0,0 1 0,0 0 16,-21 0-16,21 0 0,1 0 0,-1-1 15</inkml:trace>
  <inkml:trace contextRef="#ctx0" brushRef="#br0" timeOffset="35763.35">12086 5567 0,'0'-21'0,"0"42"0,0-63 16,0 20-16,0 1 15,0 42 17,-21 1-32,21-1 0,0 0 15,0 0-15,0 0 0,0 0 16,-21 22-16,21-22 0,0 21 0,-21-21 16,21 1-16,0-1 0,0 21 0,-22-21 15,22 0-15,-21 1 0,21-1 16,0 0-16,-21-21 15,0 0 1,21-21 0,0 0-16,0-1 15,0 1-15,0-21 0,0 21 16,21 0-16,-21-22 0,21 22 16,-21 0-16,0 0 0,21-22 0,1 22 15,-1 0-15,0 21 16,0 0-16,0 0 15,-21 21-15,21-21 0,1 21 0,-22 1 16,21 20-16,0-21 0,-21 0 16,21 0-16,-21 1 0,0 20 15,21-21-15,0 0 0,-21 0 0,22 1 16,-22-1-16,21-21 16,0 0-16,0 0 15,0 0-15,0 0 16,-21-21-16,22-1 15,-1 22-15,-21-21 0,21 0 0,0-21 16,0 21-16,0-22 0,1 22 0,-1-21 16,0 21-16,0-22 0,0 1 15,0 21-15,1 0 0,-1-1 16,-21 1-16,21 0 0,0 21 0,0 0 16,0 0-16,1 0 0,-1 0 15,0 0-15,-21 21 0,21 0 16,-21 1-16,21-1 15,0 0-15,-21 0 0,22 0 0,-22 0 16,21 1 0,-21-44 15,0 1-15,0 0-16,0 0 15,0 0-15,-21 0 16,21-1-16,-22 1 0,1 21 0,0-21 15,21 0-15,-21 21 0,0 0 16,0 0-16,-1 0 0,1 0 16,0 0-16,0 21 0,0-21 15,21 21-15,-21 0 0,-1 1 0,22-1 16,0 21-16,-21-21 0,21 22 0,-21-22 16,21 21-16,0-21 0,0 0 15,0 22-15,0-22 0,0 0 0,0 0 16,0 0-16,0 1 0,21-1 15,0-21-15,1 0 16,-1 0-16,0 0 16,0 0-16,0 0 0,0-21 15,1 21-15,-1-22 0,0 1 16,0 0-16,-21 0 0,21 0 0,0 0 16,-21-1-16,0 1 0,0-21 15,22 21-15,-22 0 0,0-22 0,21 22 16,-21 0-16,0 0 0,0 0 0,0-1 15,0 1-15,0 42 32,0 1-32,0-1 15,0 0-15,0 21 0,0-21 16,0 1-16,0 20 0,0-21 16,0 21-16,0-20 0,0-1 0,0 0 15,0 0-15,21 0 0,-21 0 16,21 1-16,0-22 0,0 21 0,1-21 15,-1 0-15,0 0 0,0 0 16,21 0-16,-20 0 0,-1 0 0,21 0 16,-21-21-16,0 21 0,22-22 0,-22 1 15,21 0-15,-21 0 0,1-21 16,20-1-16,-21 22 0,0-21 16,0-22-16,1 22 0,-1 0 0,-21-1 15,21-20-15,-21 20 0,21 1 16,-21-21-16,0 20 0,0 1 0,0 0 15,0-1-15,0 22 0,0-21 16,0 21-16,0-1 0,0 1 0,-21 21 31,21 21-31,-21 1 0,21 20 16,-21-21-16,21 21 0,0 1 0,0-1 16,-22 0-16,22 1 0,0-1 15,-21 0-15,21 1 0,0-1 0,0 0 16,0 1-16,0 20 0,0-20 0,0-1 15,0-21-15,0 21 0,0 1 16,0-22-16,0 21 0,21-21 16,1 1-16,-1-1 0,0 0 15,0-21-15,0 0 16,0 0-16,1 0 0,-1 0 0,0 0 16,0 0-16,0 0 0,0-21 0,1 0 15,-1 21-15,0-22 0,0 1 16,0-21-16,-21 21 0,21 0 0,-21-22 15,22 22-15,-22-21 0,0-1 0,0 22 16,0-21-16,21 21 0,-21 0 16,0-1-16,0 1 0,0 0 0,0 42 47,0 0-47,0 1 15,0-1-15,0 0 0,0 0 16,0 21-16,0-20 0,0-1 0,21 21 15,-21-21-15,0 0 0,0 1 0,21-1 16,-21 0-16,21 0 0,0 0 16,1 0-16,-1-21 15,0 0-15,0 0 0,0 0 16,0 0-16,1 0 16,-1 0-16,0-21 0,0 0 0,21 21 0,-20-21 15,-1 0-15,0 0 0,21-22 16,-21 1-16,1 21 15,-22 0-15,0-22 0,21 22 0,-21 0 16,21-21-16,-21 20 0,0 1 16,0 42 15,0 1-31,0-1 16,0 0-16,0 0 0,-21 0 15,21 0-15,0 1 0,0 20 0,0-21 16,0 0-16,0 0 0,0 1 15,0-1-15,21 0 16,-21 0-16,21-21 0,0 21 16,0-21-16,1 0 15,-1 0-15,0 0 0,0 0 16,0-21-16,0 21 0,-21-21 16,22 0-16,-1 21 0,-21-21 15,0-1-15,21 1 0,-21 0 0,21 0 16,-21 0-16,0 0 0,0-1 0,0-20 15,0 21-15,0 0 0,0 0 16,0-1-16,-21 22 16,0 0-16,0 0 31,21 22-15,21-22 15,0 0-16,0 0-15,0 0 0,0-22 16,1 22-16,-1-21 16,0 21-16,-21-21 0,0 0 15,21 21-15,0 0 16,-21 21 31,0 0-47,0 0 0,0 1 15,0-1-15,0 0 0,0 0 0,0 0 16,0 0-16,0 1 0,0-1 16,0 0-16,0 0 0,0 0 0,0 0 15,0 1-15,0-1 0,21-21 0,-21 21 16,22-21-16,-1 21 0,0-21 16,0 21-16,0-21 15,0 0-15,1 0 0,-1 0 16,0 0-16,0 0 15,0 0-15,0-21 0,1 21 16,-1-21-16,0 21 0,21-21 0,-21 0 16,1 21-16,-1-22 0,0 1 15,-21 0-15,21 0 0,0-21 0,0 20 16,-21 1-16,22-21 0,-22 21 16,21-22-16,-21 22 0,0-21 0,0 21 15,0 0-15,0-1 0,0 1 0,0 0 16,-21 21-1,-1 0-15,1 0 0,0 0 16,0 21-16,0-21 0,21 21 0,-21 1 16,-1-1-16,1 0 0,0 21 15,21-21-15,0 1 0,0 20 16,0-21-16,0 0 0,0 22 0,0-22 16,0 0-16,0 0 0,21 0 15,0 0-15,1-21 0,-1 22 0,21-1 16,-21-21-16,22 0 0,-22 21 0,21-21 15,-21 0-15,0 0 0,22 0 16,-22 0-16,0 0 0,0 0 0,22 0 16,-22 0-16,0 0 0,0 0 0,0 0 15,-21-21-15,21 0 0,1-1 16,-22 1-16,0 0 16,0 0-16,0 0 0,0 0 15,0-1-15,0 1 0</inkml:trace>
  <inkml:trace contextRef="#ctx0" brushRef="#br0" timeOffset="36251.08">13589 5292 0,'0'0'0,"-42"21"0,20-21 0,1 0 15,0 0-15,-21 0 0,21 0 16,42 0 15,0 0-31,0-21 0,0 21 0,0 0 16,1 0-16,-1-21 0,0 21 15,0-22-15,0 22 0,0 0 0,1 0 16,-22-21-16,21 21 16,-21-21-16,21 0 31,-42 21 31,0 0-62,-1 0 32,1 0-32,0 0 0,0 0 15</inkml:trace>
  <inkml:trace contextRef="#ctx0" brushRef="#br0" timeOffset="39499.44">17505 5715 0,'0'0'0,"21"0"0,0 0 15,0 0-15,0 0 16,-21-21-16,22 21 16,-22-21-16,21 21 0,-21-21 15,21-1-15,0 1 0,-21 0 16,21 0-16,-21 0 0,21 0 15,-21-1-15,0 1 0,0 0 0,0 0 16,0 0-16,0 0 0,0-1 0,-21 1 16,0 0-16,0 0 0,0 0 15,21 0-15,-21 21 0,-1-22 0,-20 22 16,21 0-16,0 0 0,-22 0 16,22 0-16,-21 0 0,0 0 15,-1 22-15,1-1 0,21 0 0,-22 0 16,1 21-16,0-20 0,21 20 15,-22 0-15,22-21 0,-21 22 0,21-1 16,-1 0-16,22 1 0,0-1 16,-21 0-16,21-20 0,0 20 0,0-21 15,0 0-15,0 0 0,21 1 16,1-1-16,-1-21 0,0 0 0,0 0 16,21 0-16,-20 0 0,20 0 0,0 0 15,-21 0-15,22-21 0,-1-1 16,-21 1-16,22 0 0,-1 0 0,-21 0 15,21 0-15,-20-1 0,20-20 16,-21 21-16,0-21 0,0 20 16,1 1-16,-1-21 0,0 21 0,-21 0 15,21-22-15,-21 22 0,0 0 16,0 0-16,0 0 0,0-1 0,0 1 16,0 42 15,0 1-31,-21-1 0,21 0 0,-21 0 15,21 21-15,0-20 0,0 20 16,0-21-16,0 21 0,0-20 0,0-1 16,0 21-16,0-21 0,0 0 15,0 1-15,0-1 0,0 0 16,21-21-16,0 21 0,0-21 0,0 0 16,1 0-16,20 0 0,-21 0 15,0 0-15,0-21 0,1 21 0,20-21 16,-21 0-16,0-1 0,22 1 0,-22 0 15,21 0-15,-21-21 0,22 20 16,-1 1-16,-21-21 0,21 0 0,-20 20 16,-1-20-16,0 21 0,0-21 15,0 20-15,-21 1 0,21-21 0,-21 21 16,0 0-16,-21 21 31,0 0-31,0 21 0,0-21 0,0 21 16,21 0-16,-22 21 0,22-20 15,0-1-15,0 0 0,0 21 0,0-21 16,0 1-16,22-1 0,-1 0 0,0 0 16,21 0-16,-21 0 0,1 1 15,20-22-15,-21 21 0,0 0 0,0-21 16,-21 21-16,-21 0 16,0-21-1,-21 0-15,21 0 0,-22 0 0,1 0 16,0 0-16,-1 0 0,1 21 15,0-21-15,-1 0 0,22 0 16,-21 0-16,21 0 0,42 0 31,0 0-15,0-21-16,21 21 0,-20-21 0,20 0 16,0 21-16,22-21 0</inkml:trace>
  <inkml:trace contextRef="#ctx0" brushRef="#br0" timeOffset="40470.69">19664 5567 0,'0'0'0,"21"-21"110,0 0-95,-21-1-15,0 1 16,21 0-16,0 0 0,-21 0 15,22 0-15,-22-1 0,0 1 0,0-21 16,21 21-16,-21 0 0,21-22 0,-21 22 16,0 0-16,0 0 0,0 0 15,0-1-15,0 44 32,-21-1-17,21 21-15,-21-21 0,21 0 0,-22 1 16,22 20-16,0-21 0,0 21 15,0-20-15,0-1 0,0 0 16,0 21-16,0-21 0,22 1 0,-1-1 16,-21 0-16,42-21 0,-21 21 15,0-21-15,1 0 0,-1 0 0,0 0 16,0 0-16,0 0 0,0 0 16,1 0-16,-1-21 0,0 0 0,0 0 15,0-1-15,0 22 0,1-21 0,-22-21 16,21 21-16,0 0 0,-21-1 15,21 1-15,-21-21 0,0 21 0,21 0 16,-21-1-16,0 1 0,0 42 47,0 1-47,0-1 0,0 0 16,0 0-16,-21 0 0,21 22 0,0-22 15,0 0-15,-21 0 0,21 0 0,0 0 16,0 1-16,0-1 0,0 0 15,0 0-15,0-42 47,0 0-47,0 0 16,0-1-16,0 1 0,0-21 16,0 21-16,0 0 0,21-22 15,0 22-15,0-21 0,1-1 0,-1 1 16,0 0-16,21 21 0,1-22 15,-1 22-15,0-21 0,1 42 0,-22-21 16,21 21-16,0 0 0,-20 0 16,20 21-16,-21 0 0,0 0 0,0 21 15,-21-20-15,0 20 0,0 0 0,22-21 16,-22 22-16,0-1 0,0-21 16,0 22-16,0-22 0,-22 0 0,22 0 15,-21 0-15,21 0 0,0 1 0,-21-1 16,21 0-16,-21-21 0,21 21 15,-21-42 17,21 0-17,-21 21-15,-1-21 0,22-1 0,-21 1 16</inkml:trace>
  <inkml:trace contextRef="#ctx0" brushRef="#br0" timeOffset="40598.62">19812 4868 0,'0'0'0,"-21"0"0,0 0 15,-1-21-15,1 21 0,0-21 16</inkml:trace>
  <inkml:trace contextRef="#ctx0" brushRef="#br0" timeOffset="40751.03">20870 4741 0,'0'0'0,"21"0"0,22 0 0,20 22 15</inkml:trace>
  <inkml:trace contextRef="#ctx0" brushRef="#br0" timeOffset="42091.27">21802 5398 0,'0'21'16,"21"-21"30,-21-21-46,21 21 0,0-22 16,0 1-16,0 0 16,1-21-16,-1 21 0,0-1 15,0-20-15,-21 0 0,21-1 0,0 1 16,1 0-16,-1-22 0,0 22 16,-21-22-16,21 22 0,0 0 0,-21-22 15,0 22-15,0 21 0,0-22 16,0 22-16,0 0 0,0 0 0,0 0 15,0 42 1,0 0-16,0 21 16,-21-20-16,0 20 0,0 21 15,21-20-15,-21 20 0,-1-20 0,22 20 16,-21 1-16,21-22 0,0 0 0,0 22 16,0-22-16,0 0 15,21-20-15,1 20 0,-1-21 0,0 21 16,0-20-16,0-22 0,0 21 0,1 0 15,20-21-15,-21 0 0,21 0 16,-20 0-16,20 0 0,-21 0 0,21 0 16,1-21-16,-22 0 0,0-1 0,21 1 15,-20 0-15,-1 0 0,0-21 16,21-1-16,-21 1 0,1 0 0,-1-1 16,0 1-16,0-22 0,0 1 15,-21 21-15,21-22 0,-21 22 0,22-1 16,-22 1-16,0 21 0,0-21 0,0 20 15,0 1-15,-22 21 32,1 21-32,0 22 0,0-22 15,21 21-15,-21 1 0,0-1 0,21 21 16,-22-20-16,22-1 0,-21 22 0,21-22 16,-21 0-16,0 1 0,21-1 15,0 0-15,0 1 0,-21-22 0,21 0 16,-21 0-16,21 0 0,0 0 15,0 1-15,21-22 47,0-22-47,0 1 0,-21 0 16,21 0-16,0 0 0,1 0 0,-1-1 16,0 1-16,0-21 0,-21 21 15,21 0-15,0-1 0,1-20 0,-22 21 16,21 21-16,0 0 15,-21 21 1,0 0-16,0 0 0,0 1 16,0 20-16,0-21 0,0 0 15,0 0-15,21 1 0,0 20 0,-21-21 16,21 0-16,1 0 0,-1 1 0,0-22 16,0 21-16,0 0 0,22-21 15,-22 21-15,21-21 0,-21 0 16,22 0-16,-22 0 0,21 0 0,-21 0 15,22 0-15,-1 0 0,0 0 16,1-21-16,-1 21 0,0-21 0,-21 0 16,22-1-16,-1 1 0,-21 0 0,22 0 15,-22 0-15,0-22 0,0 22 16,0-21-16,0 21 0,-21-22 16,0 22-16,0 0 0,0-21 0,0 21 15,0-1-15,-21 22 16,0 0-16,-21 0 0,21 22 0,-1-1 15,1 0-15,0 0 16,21 21-16,0-20 0,-21-1 0,21 21 16,0-21-16,0 22 0,0-22 0,0 0 15,21 0-15,0 0 0,0 0 16,1-21-16,-1 22 0,0-1 0,0-21 16,21 0-16,-20 0 0,-1 21 0,0-21 15,0 0-15,21 0 0,-20 0 16,-1 0-16,0 0 0,0 0 0,0-21 15,0 0-15,1-1 16,-22 1-16,21 21 0,-21-21 16,0 0-16,0 0 0,0 0 0,0-1 15,0 1-15,0-21 0</inkml:trace>
  <inkml:trace contextRef="#ctx0" brushRef="#br0" timeOffset="42283.16">21526 5080 0</inkml:trace>
  <inkml:trace contextRef="#ctx0" brushRef="#br0" timeOffset="42403.09">21759 5017 0,'64'-22'0,"-128"44"0,170-44 16,-85 22-16,22-21 0,-22 21 15,0 0-15,0-21 0,0 21 0,0 0 16,-42 0 15,0 21-15,-21 0-16,21-21 0</inkml:trace>
  <inkml:trace contextRef="#ctx0" brushRef="#br0" timeOffset="44627">1820 8403 0,'0'0'0,"-21"0"0,21 21 0,-21 1 31,0-22-31,21 21 16,0-42 30,0-1-46,21 1 16,-21 0-16,21 0 0,0-21 16,22 20-16,-22-20 0,0 0 0,0-22 15,0 22-15,0-22 0,1 22 16,-1 0-16,0-22 0,-21 22 0,21 0 16,-21-22-16,21 22 0,-21-1 15,0 22-15,0-21 0,0 21 0,0 0 16,0-1-16,0 1 0,-21 21 15,0 0-15,0 0 16,21 21-16,-21 1 0,-1-1 16,1 0-16,21 0 0,0 21 0,0 1 15,0-22-15,0 21 0,0 1 16,0-1-16,0 21 0,0-20 0,0-1 16,21 0-16,1 1 0,-1-22 15,0 21-15,0 1 0,0-22 0,0 21 16,22-21-16,-22 22 0,0-22 15,0 0-15,-21 0 0,0 0 0,21 0 16,-21 1-16,0-1 16,-21 0-16,0-21 15,0 0-15,0 0 16,-22 0-16,22 0 0,0 0 0,-21 0 16,21 0-16,-22 0 0,22-21 0,-21 0 15,21 21-15,-22-22 0,22 22 16,0 0-16,0-21 0,0 21 15,-1-21-15,1 21 0,21 21 32,0 0-32,21-21 0,1 22 15,-1-1-15,0-21 0,0 21 16,21 0-16,-20-21 0,-1 21 0,0-21 16,21 0-16,-21 21 0,22-21 15,-22 0-15,0 0 0,21 0 16,-20 0-16,20 0 0,-21 0 0,21 0 15,1-21-15,-22 0 0,21 21 16,-21-21-16,22 0 0,-22 0 0,21-22 16,-21 22-16,1 0 0,20-21 15,-21-1-15,0 22 0,-21-21 0,21-1 16,1 1-16,-22 21 0,0-21 16,0-1-16,0 22 0,0 0 0,21 0 15,-21 0-15,0-1 0,0 44 31,0-1-31,0 0 0,-21 21 16,21-21-16,0 22 0,0-22 16,0 21-16,0 1 0,0-1 0,0-21 15,0 21-15,0-20 0,0-1 16,0 21-16,21-21 0,-21 0 0,21-21 16,0 22-16,0-1 0,0-21 15,1 0-15,20 0 0,-21 0 0,0 0 16,22 0-16,-22 0 0,0-21 15,0-1-15,21 1 0,-20 0 0,-1 0 16,0 0-16,0-22 0,0 22 16,0-21-16,-21 21 0,22-22 0,-22 1 15,21 0-15,-21 21 0,21-22 16,-21 22-16,0-21 0,0 21 16,0-1-16,0 1 0,0 42 31,0 1-31,0-1 0,0 0 15,0 21-15,0 1 0,0-1 16,0 0-16,0 1 0,0-1 0,21-21 16,0 21-16,-21-20 0,21 20 15,1-21-15,-1 0 0,0 0 0,0-21 16,21 22-16,-20-22 0,20 0 16,-21 0-16,21 0 0,1 0 15,-1-22-15,-21 1 0,22 0 0,-1 0 16,0 0-16,1 0 0,-22-1 0,21-20 15,0 21-15,-20-21 0,-1-1 16,0 1-16,0 21 0,0-22 0,-21 1 16,0 0-16,0 21 0,0-22 15,0 22-15,0-21 0,0 21 0,0-1 16,0 1-16,-21 21 16,0 0-16,21 21 15,0 1-15,-21-1 0,21 0 16,0 21-16,0 1 0,0 20 15,0-21-15,0 22 0,0-22 16,0 22-16,0-1 0,0 1 0,0-1 16,0 1-16,0-1 0,0 1 0,21 20 15,-21-20-15,0 21 0,0-22 16,0 22-16,0-22 0,0 22 0,0-22 16,0 1-16,0 21 0,-21-22 0,21 1 15,0-22-15,0 21 0,-21-20 16,21-1-16,0 0 0,0 1 0,0-22 15,-22 0-15,22 0 0,0-42 32,0 0-32,0 0 0,0 0 15,0-1-15,0-20 0,0 0 16,0-1-16,0 1 0,0 0 0,0-22 16,0 22-16,0-22 0,0 1 15</inkml:trace>
  <inkml:trace contextRef="#ctx0" brushRef="#br0" timeOffset="45747.36">3873 7874 0,'0'0'0,"0"-21"0,-21 0 16,21 0-16,0-1 16,0 1-16,0 0 0,0 0 15,21 21 1,-21-21-16,22 21 0,-1 0 0,0 0 15,0 0-15,0 0 0,0 0 16,1 0-16,-1 0 0,0 21 0,0 0 16,0 0-16,0 0 0,1 1 0,-22-1 15,0 0-15,0 0 0,0 0 16,0 0-16,0 1 0,0-1 0,0 0 16,0 0-16,-22 0 0,1 0 0,21 1 15,-21-1-15,0-21 0,21 21 16,-21 0-16,0-21 0,-1 21 15,22 0-15,-21-21 16,0 22-16,21-1 16,0 0-1,21-21 1,0 21-16,1-21 0,-1 0 16,0 0-16,0 0 0,0 0 15,0 0-15,22 0 16,-22 0-16,0 0 0,0 0 0,22-21 15,-22 21-15,21-21 0,-21 0 16,22-1-16,-22 1 0,21 0 0,-21 0 16,22 0-16,-22-22 0,0 22 15,0-21-15,0 0 0,0 20 16,1-20-16,-22 21 0,0-21 0,0 20 16,0 1-16,0-21 0,0 21 15,0 0-15,-22 21 16,1 0-16,0 0 15,0 21-15,0 0 0,21 0 16,0 0-16,-21 0 0,21 1 0,-22-1 16,22 21-16,0-21 0,0 22 0,0-22 15,0 21-15,0-21 0,0 22 16,0-22-16,22 0 0,-1 0 0,0 0 16,0 0-16,0 1 0,0-22 15,1 0-15,-1 21 0,0-21 16,0 0-16,0 0 0,22 0 0,-22 0 15,0-21-15,0-1 0,0 22 0,0-21 16,1 0-16,-1 0 0,0 0 16,0 0-16,0-1 0,0 1 0,1-21 15,-22 21-15,0 0 0,0-22 0,21 22 16,-21 0-16,0-21 0,0 20 16,0 1-16,0 0 0,0 0 15,-21 21 1,-1 0-16,22 21 0,0 0 15,-21 0-15,21 1 16,0-1-16,0 0 16,0 0-1,21-21 1,1 0-16,-1 0 0,0-21 16,0 21-16,0-21 0,-21 0 15,21 21-15,1-22 0,-22 1 16,21 0-16,0 0 15,-21 0-15,0 42 32,0 0-17,0 0-15,0 0 16,0 1-16,0 20 0,0-21 0,0 21 16,0-20-16,21 20 0,-21-21 15,0 21-15,21-20 0,0 20 0,-21-21 16,22 0-16,-1 0 0,0 1 15,0-1-15,0-21 16,0 0-16,1 0 0,-1 0 16,0 0-16,0 0 15,0-21-15,-21-1 0,0 1 16,0 0-16,0 0 0,21 0 16,-21 0-16,0-1 0,22-20 0</inkml:trace>
  <inkml:trace contextRef="#ctx0" brushRef="#br0" timeOffset="48456.59">6794 7980 0,'0'21'0,"0"0"0,0 0 16,0 1 0,0-1-1,0 0 1,0-42 31,0 0-47,0-1 0,0 1 15,22 0-15,-22 0 0,21 0 0,0-22 16,0 22-16,0-21 0,0 21 16,1-22-16,-1 1 0,0 21 15,21-21-15,-21 20 0,1 1 0,-1-21 0,0 42 16,0-21-16,-21 0 16,21 21-16,0 0 0,-21 21 15,0 0 1,0 0-16,0 0 15,0 0-15,22-21 47,-22-21-31,0 0-16,0 0 16,0 0-1,0 0-15,-22-1 0,1 22 16,0-21-16,0 21 15,0 0-15,0 0 0,-1 0 16,1 0-16,0 21 16,21 1-1,-21-1-15,21 21 0,-21-21 0,21 22 16,-21-22-16,21 21 0,0 0 0,0-20 16,0 20-16,0 0 0,0 1 15,0-1-15,0 0 0,0 1 0,21-22 16,0 21-16,0-21 0,0 0 0,0 1 15,1-1-15,-1 0 0,0-21 16,21 0-16,-21 0 0,1 0 0,20 0 16,-21 0-16,21 0 0,-20-21 0,20 0 15,0 21-15,1-43 16,-1 22-16,0 0 0,1-21 0,-1 20 16,0-20-16,-21 0 0,22-1 0,-1 1 15,0 21-15,-20-43 0,-1 22 16,0 0-16,0-1 0,0 1 0,-21 0 15,21-22-15,-21 22 0,0 0 0,0 20 16,0-20-16,0 21 0,0 0 16,0 0-16,-21 21 31,21 21-31,-21 0 0,0 21 0,21-21 0,0 22 16,0-1-16,-21-21 0,21 22 0,0-1 15,0 0-15,0 1 16,0-22-16,0 21 0,0 0 0,0-20 15,0 20-15,0 0 0,0-21 0,21 1 16,-21 20-16,21-21 0,0 0 16,0 0-16,1-21 0,-22 22 0,21-1 15,0-21-15,0 0 0,0 0 0,0 0 16,1 0-16,-1 0 0,0-21 16,0-1-16,0 22 0,0-21 15,1 0-15,-1 0 0,0 0 16,0 0-16,21-1 0,-20 1 0,-1 0 15,0-21-15,0 21 0,-21-22 0,42 22 16,-20 0-16,-1-21 0,0 20 16,0 1-16,0 0 0,0 21 15,1 0-15,-1-21 0,0 21 0,0 0 16,0 0-16,0 0 0,-21 21 16,0 0-16,22-21 0,-22 21 15,21-21-15,-21 22 0,0-1 16,21-21-16,-21-21 62,0-1-62,-21 22 0,21-21 16,-21 21-16,-1-21 16,1 0-16,0 0 0,0 21 15,0-21-15,0 21 0,-1 0 0,1 0 16,0 0-16,0 0 0,0 0 15,0 0-15,-1 21 0,1 0 0,21 0 16,-21 0-16,0 0 0,0 1 16,21-1-16,0 21 0,-21-21 0,21 22 15,-22-22-15,22 21 0,0 0 16,0-20-16,0 20 0,0-21 0,0 21 16,0-20-16,22-1 0,-22 0 15,21-21-15,-21 21 0,21-21 0,0 0 16,0 0-16,0 0 0,1 0 15,-1-21-15,0 21 0,0-21 16,0 0-16,0 21 0,-21-22 0,22 1 16,-1 0-16,0 0 0,0 0 0,0 0 15,-21-1-15,0-20 0,21 21 16,-21 0-16,0 0 0,0-1 0,0 1 16,0 0-16,0-21 0,0 21 15,0-1-15,0 1 0,0 42 47,0 1-47,0-1 16,0 0-16,0 0 0,0 0 0,0 0 15,0 1-15,0-1 0,0 0 0,0 0 16,0 21-16,22-20 0,-22-1 16,21 0-16,0-21 0,-21 21 0,0 0 15,21-21-15,0 0 0,0 21 0,1-21 16,-1 0-16,0 0 0,0 0 0,0 0 15,0 0-15,1-21 0,20 0 16,-21 21-16,21-21 0,-20 0 0,-1 21 16,21-21-16,-21-1 0,22 1 15,-22 0-15,21 0 0,-21-21 16,0 20-16,22 1 0,-22 0 0,0-21 16,-21 21-16,21-1 0,-21 1 0,0 0 15,0 0-15,0 0 0,-21 21 31,0 0-31,0 21 0,0 0 16,-1 0-16,1 0 0,21 1 16,0-1-16,0 0 0,0 0 0,0 0 15,0 0-15,0 1 0,0-1 0,0 0 16,0 0-16,0 0 0,21 0 16,1-21-1,-22 22-15,21-22 0,0 0 16,0 0-16,0 0 31,-21-22-15,0 1-1,-21 0-15,0 21 16,0-21-16,0 21 16,-1 0-1,1 0-15,21 21 31,0 0-31,0 0 16,0 1-16,0-1 16,0 0-16,21 0 0,1-21 15,-1 21-15,0-21 16,0 0-16,0 0 0,0 0 0,1 0 16,-1 0-16,21 0 0,-21 0 0,0 0 15,1 0-15,-1 0 0,0 0 16,0-21-16,0 21 0,0-21 0,1 21 15,-1-21-15,0 0 0,0 21 16,0-22-16,0 1 0,-21 0 0,22 0 16,-22 0-16,21 0 0,0-1 0,-21 1 15,21 0-15,-21 0 0,0 0 16,0 0-16,21-1 0,-21 1 0,0 0 16,-21 21-1,0 0 1,0 21-16,0 0 0,21 1 15,-22-1-15,22 0 0,-21 0 16,21 0-16,0 0 0,0 1 0,0-1 16,0 0-16,0 0 0,21-21 15,1 21-15,-1 0 0,0-21 16,0 0-16,-21 22 16,21-22-16,0 0 0,-21 21 15,22-21-15,-22 21 31,-22-21-31,1 21 16,0-21-16,0 0 0,0 0 0,0 0 16,-22 0-16,22 21 0,0-21 0,0 0 15,0 0-15,-1 0 0,1 0 16,0 0-16,0 0 0,21 21 0,-21-21 16,0 0-16,-1 0 15,44 0 32,-1 0-47,0 0 0,0-21 16,0 21-16,0-21 0,1 0 15</inkml:trace>
  <inkml:trace contextRef="#ctx0" brushRef="#br0" timeOffset="50555.43">11472 7726 0,'21'-21'0,"-42"42"0,42-63 0,-21 20 15,22 1-15,-1 21 0,-21-21 0,21 0 16,-21-21-16,0 20 0,0 1 16,0 0-16,0 0 0,0 0 15,0 0-15,0-1 16,0 44 0,0-1-1,0 0-15,0 0 0,0 21 0,0 1 16,0-1-16,0-21 0,0 22 15,0-1-15,0 0 0,0 1 0,0-1 16,0-21-16,-21 21 0,21 1 16,0-22-16,0 0 0,0 0 15,0 0-15,0 1 0,21-22 16,0 0 0,0-22-16,0 1 15,1 0-15,-1-21 0,0 21 16,0-1-16,0 1 0,0-21 0,1 21 15,-1 0-15,0-22 0,-21 22 16,21-21-16,-21 21 0,21-1 0,0 1 16,-21 0-16,0 0 0,0 42 31,0 0-15,0 0-16,0 1 0,0-1 0,0 0 15,22 0-15,-22 0 0,0 22 0,0-22 16,0 0-16,0 0 0,21 0 15,-21 0-15,21 1 0,0-22 16,0 0-16,0 0 0,1 0 16,-1 0-16,0 0 0,0 0 15,0-22-15,0 22 0,1-21 0,20 0 16,-21 0-16,0 21 0,0-21 0,1 0 16,-1-22-16,0 22 15,0 0-15,0 0 0,0-22 0,-21 22 16,0 0-16,0-21 0,0 21 0,22-1 15,-22 1-15,0 0 0,0 0 16,0 0-16,0 42 31,-22 0-31,22 0 0,0 22 16,0-22-16,-21 0 0,21 21 0,0-21 16,-21 1-16,21 20 0,0-21 0,0 0 15,0 0-15,0 1 0,0-1 16,0 0-16,21 0 0,0 0 0,1 0 15,-1-21-15,0 0 0,0 0 16,0 0-16,0 0 0,1 0 0,-1 0 16,0 0-16,21 0 0,-21-21 15,1 21-15,20-21 0,-21 21 0,0-21 16,0 0-16,1 0 0,20-1 0,-21 1 16,0 0-16,-21 0 0,21 0 15,1-22-15,-1 22 0,-21 0 0,0-21 16,0 21-16,0-1 0,0 1 0,0 0 15,0 0-15,0 42 32,-21 0-17,-1 0-15,22 1 0,-21 20 16,21-21-16,0 0 0,0 22 16,0-22-16,0 0 0,0 0 0,0 0 15,0 22-15,0-22 0,0 0 16,0 0-16,21 0 0,1 0 15,-1-21-15,0 0 0,0 22 0,0-22 16,0 0-16,1 0 0,-1 0 16,21 0-16,-21-22 0,0 1 0,1 21 15,20-21-15,-21 0 0,0 0 0,22 0 16,-22-1-16,21 1 0,-21-21 16,0 21-16,22-22 0,-22 1 15,0 21-15,0-21 0,0-1 0,1-20 16,-1 20-16,0 1 0,-21 0 15,0-1-15,0 1 0,21 0 0,-21-1 16,0 22-16,0 0 0,0 0 0,0 0 16,-21 21-1,0 0-15,0 0 16,-1 21-16,22 0 0,-21 21 0,0 1 16,21-22-16,-21 21 0,21 22 15,0-22-15,0 0 0,0 1 0,0-1 16,0 0-16,0 1 0,0-1 0,0-21 15,0 22-15,0-1 16,21-21-16,0 0 0,0 0 0,-21 22 16,22-43-16,-1 21 0,0 0 0,0-21 15,0 0-15,0 0 0,1 0 16,-1 0-16,0 0 0,0 0 0,0 0 16,0 0-16,1-21 0,20 0 0,-21 0 15,0 21-15,0-22 0,1 1 0,-1-21 16,0 21-16,-21 0 0,21-22 15,0 1-15,0 0 0,1-1 16,-1 1-16,-21 0 0,21-22 0,0 22 16,-21-1-16,0 1 0,0 0 15,0-1-15,21 1 0,-21 21 0,0 0 16,0 0-16,-21 21 31,21 21-31,0 0 0,-21 21 0,0 1 16,21-1-16,-21 0 0,21 1 0,0-1 15,-22 0-15,22 22 0,-21-22 16,21 0-16,-21 1 0,21-1 0,-21-21 16,21 22-16,0-22 0,0 21 0,0-21 15,-21 0-15,21 1 0,0-1 16,0 0-16,21-42 47,0 0-47,0 21 0,-21-22 15,21 1-15,1 0 0,-1 0 0,0 0 16,0 0-16,0-1 0,0 1 0,1 0 16,-1 0-16,0 0 0,0 0 15,0 21-15,0-22 0,1 22 16,-1 0-16,-21 22 16,0-1-16,21 0 15,-21 0-15,0 0 0,21 0 0,-21 1 16,0-1-16,21 0 0,-21 0 15,21 0-15,1-21 0,-22 21 16,21-21-16,0 0 16,0 0-16,-21 22 0,21-22 0,0 0 15,1 0-15,-1 0 0,0-22 16,0 1 0,0 21-16,-21-21 0,0 0 15,0 0-15,21 0 0,-21-1 16,0 1-16,0 0 0,0 0 15,0 0-15,0 0 0,0-22 0,0 22 16,0 0-16</inkml:trace>
  <inkml:trace contextRef="#ctx0" brushRef="#br0" timeOffset="50794.8">13441 7218 0,'0'0'0,"-43"21"16,65-21 0,-1-21-16,21 21 15,-21-21-15,22 21 0,-22-21 16,0 21-16,21-22 0,-21 22 0,22-21 16,-22 21-16,0 0 0,0-21 15,0 0-15,-21 0 16</inkml:trace>
  <inkml:trace contextRef="#ctx0" brushRef="#br0" timeOffset="50995.19">12912 7070 0,'0'0'15,"-22"0"-15,1 21 0,-21-42 0,84 21 16,-21 0 0,-21 21-16,-21-21 0,42 0 47,1 0-47,-1 0 0</inkml:trace>
  <inkml:trace contextRef="#ctx0" brushRef="#br0" timeOffset="52327.82">15642 7768 0,'-21'0'0,"21"-21"47,0 0-47,21 0 16,0 0-16,-21-1 15,0 1-15,21 0 0,1 0 0,-22 0 16,0 0-16,21-22 0,-21 22 16,21-21-16,0-1 0,-21 1 0,21 0 15,0-1-15,-21-20 0,22 21 0,-22-1 16,21 1-16,-21 21 0,0-22 15,0 22-15,0 0 0,0 0 0,0 0 16,-21 42 0,-1-21-1,22 21-15,-21 21 0,0 1 0,0-1 16,21 0-16,-21 1 0,0 20 16,21-20-16,-22 20 0,22-21 0,0 22 15,0-22-15,0 1 0,0-1 0,0 0 16,22-21-16,-1 1 0,0-1 15,0 0-15,21 0 0,-20 0 0,20-21 16,0 0-16,-21 0 0,22 0 0,-1 0 16,0 0-16,-20-21 15,20 0-15,0 0 0,-21 0 0,22-1 16,-22 1-16,0-21 0,0 21 0,0-22 16,1 1-16,-1 0 0,0-1 15,0 1-15,-21 0 0,0-22 0,0 22 16,21 0-16,-21-1 0,0 22 0,21 0 15,-21-21-15,0 20 16,0 1-16,0 42 16,0 1-16,0-1 0,0 0 15,-21 0-15,21 21 0,-21 1 16,0-22-16,21 42 0,-21-20 0,0-1 16,-1 0-16,22 1 0,-21-1 15,0 0-15,0-20 0,21 20 16,-21-21-16,0 0 0,21 0 0,-22 1 15,22-1-15,0 0 0,0-42 32,22 0-17,-22-1-15,21 1 16,0 0-16,0 0 0,0 0 0,0 0 16,1-22-16,-1 22 0,0 0 0,0 0 15,0 0-15,0-1 0,-21 1 16,22 0-16,-1 21 15,-21 21 1,21 0-16,-21 1 0,0-1 16,0 0-16,0 0 0,0 0 0,21 22 15,-21-22-15,0 0 0,21 21 0,-21-21 16,21 1-16,-21-1 0,0 0 16,22 0-16,-1-21 0,-21 21 0,21 0 15,0-21-15,0 0 0,0 0 16,1 0-16,-1 0 0,0 0 15,0 0-15,0 0 0,0-21 0,1 21 16,-1-21-16,21 0 0,-21 0 0,0 0 16,1-1-16,-1 1 15,0 0-15,0-21 0,0 21 0,-21-22 16,0 22-16,21-21 0,-21 21 0,0-22 16,0 22-16,0 0 0,0 0 15,-21 21-15,0 0 16,0 0-16,0 21 0,21 0 15,-21 0-15,21 0 0,-22 22 16,22-22-16,0 0 0,0 21 0,0-20 16,0-1-16,0 0 0,0 0 15,0 0-15,22 0 0,-1-21 0,0 22 16,0-1-16,0-21 0,0 0 0,1 0 16,-1 0-16,0 0 15,0 0-15,0 0 0,0 0 16,-21-21-16,22 21 0,-1-22 0,0 22 15,0-21-15,0 21 0,-21-21 0,21 0 16,-21 0-16,22 0 0,-22-1 16,0 1-16,0 0 0,0 0 0</inkml:trace>
  <inkml:trace contextRef="#ctx0" brushRef="#br0" timeOffset="52599.17">15748 7260 0,'-21'0'0,"42"0"0,-21 0 16,21 0-16,0 0 15,22-21-15,-1 0 0,0 21 16,1-21-16,-1 21 0,0-21 0,22 21 15,-22 0-15,0-22 0,22 22 0,-43 0 16,21 0-16,-20 0 0,-1 0 16,0 0-16,0 0 0,-21-21 15</inkml:trace>
  <inkml:trace contextRef="#ctx0" brushRef="#br0" timeOffset="53630.6">18923 7472 0,'0'-21'31,"0"0"-31,0-1 16,0 1-16,0 0 15,21 0-15,-21 0 0,21 21 16,0-21-16,-21-1 0,0 1 16,22 0-16,-22-21 0,0 21 0,0-1 15,0 1-15,0 0 0,0-21 0,0 21 16,-22-1-16,1 1 0,0 0 16,0 0-16,0 21 0,-22 0 0,22 0 15,-21 0-15,0 0 0,20 0 16,-20 0-16,0 21 0,-1 0 0,1 0 15,0 22-15,-1-1 0,22 0 0,-21 1 16,21-1-16,0 22 0,-1-22 16,1 0-16,21 1 0,0-1 0,0-21 15,0 21-15,21-20 0,22-1 16,-22 0-16,21-21 0,-21 21 16,22-21-16,-1 0 0,0 0 0,1 0 15,-1 0-15,0-21 0,1 0 16,-1 0-16,0-1 0,1-20 0,-1 21 15,0-21-15,-20-1 0,20 1 0,0 0 16,1-1-16,-22-20 0,21 20 16,-21 1-16,0-21 0,1 20 0,-1 1 15,0-22-15,0 22 0,0 0 16,-21-1-16,0 1 0,0 0 16,0 21-16,0-22 0,0 22 0,0 42 31,-21 22-31,21-22 15,-21 21-15,0 0 0,21 1 16,-21-1-16,-1 22 0,1-22 0,21 21 16,-21-20-16,0 20 0,0 1 0,21-22 15,0 22-15,0-22 0,0 21 16,0-20-16,0-22 0,0 21 0,0-21 16,0 22-16,21-22 0,21-21 0,-21 21 15,1-21-15,20 0 0,-21 0 16,21 0-16,1 0 0,-1-21 0,0 21 15,1-21-15,-22 0 0,21-1 16,1-20-16,-22 21 0,21 0 16,-21-22-16,0 22 0,1-21 0,-1 21 15,-21-22-15,0 22 0,0 0 16,0 0-16,0 0 0,0 0 0,0 42 31,-21-21-31,-1 21 0,22 21 16,-21-21-16,21 1 0,-21 20 0,0-21 15,21 0-15,0 0 0,0 22 0,0-22 16,0 0-16,0 0 0,0 0 16,0 1-16,21-22 31,0 0-15,-21-22-16,0 1 15,21 0-15</inkml:trace>
  <inkml:trace contextRef="#ctx0" brushRef="#br0" timeOffset="53815.51">19748 7006 0,'0'0'0,"0"-21"0,0 0 16,22 21 62,-1 0-78,-21 21 16</inkml:trace>
  <inkml:trace contextRef="#ctx0" brushRef="#br0" timeOffset="56546.97">20002 7451 0,'0'0'0,"0"42"16,22-42 0,-1 0-16,0 0 15,0 0-15,0 0 0,22-21 16,-1 0-16,-21 21 0,21-21 0,22-1 16,-22 1-16,1-21 0,-1 21 0,21 0 15,-20-22-15,-1 1 0,0 21 16,-20-22-16,20 1 0,-21 0 0,0-1 15,0 1-15,-21 0 0,0-1 16,0 1-16,0 0 0,0 21 0,0-22 16,0 1-16,0 21 0,0 0 0,0-1 15,-21 1-15,0 0 16,0 21-16,0 0 0,0 21 0,-1 0 16,1 1-16,0-1 0,-21 21 15,21 0-15,-1 22 0,-20-22 0,21 22 16,0 20-16,0-20 0,-1 21 0,1-1 15,0 1-15,0 0 0,0-1 16,0 1-16,21 0 0,-22-1 0,22 22 16,-21-21-16,0-1 0,21 1 0,-21 0 15,0-1-15,0 1 0,21-21 16,0 20-16,0-41 0,0 20 0,0-21 16,0 1-16,0-1 0,0-21 15,0 0-15,21 1 0,0-1 0,0-21 16,0 0-16,0 0 0,1 0 15,20-21-15,-21-1 0,0 1 0,22 0 16,-22-21-16,21 21 0,-21-22 0,0 22 16,22-21-16,-22-1 0,0-20 0,0 21 15,0-22-15,1 22 0,-1-22 16,-21 1-16,0-1 0,0 1 0,0-1 16,0 1-16,-21-1 0,-1 22 0,1 0 15,-21-1-15,21 1 0,-22 21 16,22 0-16,0-1 0,-21 1 15,21 0-15,-1 21 0,22-21 16,0 0 0,22 21-16,-1-21 0,21 21 15,0-22-15,1 1 0,-1 0 0,22 0 16,-1 0-16,1 0 0,20-22 16,-20 1-16,-1 0 0,1-1 0,-1 1 15,1 0-15,-22-22 0,22 22 16,-22-22-16,0 22 0,1 0 0,-22-1 15,21-20-15,-42 20 0,21 1 0,-21 0 16,0 21-16,0-22 0,0 22 16,0-21-16,0 21 0,0-1 0,-21 1 15,0 21 1,0 0-16,0 21 16,-1 1-16,1 20 0,0-21 0,0 43 15,0-22-15,-22 21 0,22 1 16,0-1-16,0 1 0,-21-1 0,20 22 15,1 0-15,0-1 0,21 1 0,-21 0 16,21-1-16,-21-20 0,21 21 16,0-1-16,0 22 0,0-21 0,0-22 15,-21 22-15,21 0 0,-22-22 0,22 1 16,-21-22-16,21 21 0,0-20 16,0-1-16,0-21 0,0 22 0,0-22 15,0 0-15,0 0 0,0 0 16,21 0-16,1-21 0,-1 0 15,0 0-15,0 0 16,0 0-16,0-21 0,1 0 0,-1 21 16,0-21-16,0 0 0,0 0 0,0-22 15,-21 22-15,0 0 0,22-21 0,-22-1 16,21 1-16,-21 0 0,0-1 16,0-20-16,0 20 0,0-20 0,0-1 15,0 22-15,-21-21 0,-1-1 0,22 22 16,-21-1-16,0 1 0,0 0 15,21 21-15,0-1 0,-21 1 16,21 0-16,-21 21 0,21-21 16,0 0-1,21 21 1,0-21-16,0-1 16,21 22-16,-20-21 0,-1 21 15,21-21-15,0 0 0,1 0 0,-1 0 16,0-1-16,1 1 0,-1-21 0,0 21 15,1-22-15,-1 22 0,0-21 16,-20 0-16,20 20 0,-21-20 0,0 21 16,-21 0-16,0 0 0,0-1 15,0 1-15,0 0 0,-21 21 16,0 0 0,0 0-16,0 0 15,-1 0-15,1 0 16,0 21-16,21 0 0,0 1 15,-21-1-15,21 0 0,0 0 16,-21 21-16,21-20 0,0-1 0,0 0 16,0 0-16,0 0 0,0 0 15,21 1-15,0-1 0,-21 0 0,21 0 16,0-21-16,1 21 0,-1-21 0,0 0 16,21 0-16,-21 0 0,1 0 15,-1 0-15,0 0 0,0 0 16,0-21-16,0 0 0,22 21 0,-22-21 15,0 0-15,0-1 0,0-20 16,22 21-16,-22-21 0,0 20 16,-21-20-16,21 21 0,-21 0 0,0 0 15,0-1-15,0 1 0,0 0 16,-21 21-16,0 0 16,21 21-1,0 0-15,0 1 16,0-1-16,0 0 0,0 0 15,0 0-15,0 0 0,21 1 16,-21-1-16,21 0 0,-21 0 16,0 0-16,21-21 0,-21 21 0,22 1 15,-1-1-15,-21 0 16,21-21-16,0 0 16,-21 21-16,21-21 15,0 0-15,1 0 0,-1 0 16,0-21-16,0 21 0,0-21 0,0 0 15,1-1-15,20 22 0,-21-42 16,0 21-16,0 0 0,1 0 16,-1-22-16,0 22 0,0 0 0,-21 0 15,0 0-15,21-1 0,-21 1 16,-21 21 0,0 0-1,0 0-15,0 21 0,-1-21 16,-20 22-16,21-1 0,0 0 0,21 0 15,0 0-15,-21 0 0,21 1 16,0-1-16,0 0 0,0 0 0,0 0 16,0 0-16,21 1 0,0-1 15,0 0-15,21-21 0,-20 0 16,-1 21-16,21-21 0,0 0 0,1 0 16,-1 0-16,0 0 0,1 0 15,-1 0-15,0 0 0,1-21 16,-22 21-16,21-21 0,-21 0 0,1-1 15,-1 1-15,0 0 0,0-21 0,0 21 16,-21-1-16,21-20 0,-21 21 16,0 0-16,0 0 0,0-1 0,0 1 15,0 0-15,-21 21 32,21 21-32,-21 0 0,0 1 15,21-1-15,-21 21 0,21-21 16,-21 0-16,21 22 0,-22-22 15,1 0-15,21 0 0,0 0 0,0 1 16,-21-1-16,21 0 0,0 0 16,0 0-16,21-42 31,-21 0-15,21 0-16,1 0 0,-1-22 15,0 22-15,0 0 0,0 0 16,0 0-16,22-22 0,-22 22 0,0 0 15,0 0-15,0 0 0,22-22 16,-22 43 0,-21 21-1,0 1-15,0-1 0,0 0 16,0 0-16,0 0 16,21 0-16,-21 1 0,0-1 0,0 21 15,21-21-15,0 0 0,1 1 0,-1-1 16,0-21-16,-21 21 0,21-21 15,0 0-15,0 0 0,1 0 0,-1 0 16,0 0-16,0 0 0,0 0 0,0 0 16,22-21-16,-22 0 0,0-1 15,21 1-15,1-42 0,-1 42 16,-21-22-16,0 1 16,22 21-16,-22-22 0,0 1 0,21 0 15,-20-1-15,20-62 0,0 20 16,-21 43-16,-21-1 15,0 1-15,22 21 0,-22-22 0,0 22 16,0 0-16,-22 42 16,1-21-1,21 21-15,-21 22 0,0-22 0,0 21 16,21 1-16,0-22 0,-21 21 16,21 0-16,-22 1 0,22-22 15,0 21-15,0 1 0,0-22 0,0 21 0,0 0 16,0-20-16,0 20 0,0-21 15,0 0-15,0 22 0,0-22 16,22 0-16,-1 0 0,-21 0 0,21 0 16,0-21-16,0 22 15,0-22-15,1 0 0,-1 0 16,0 0-16,0 0 0,0 0 16,0-22-16,1 22 0,-22-21 15,21 0-15,0 21 0,-21-21 0,21 0 16,-21 0-16,21 21 0,-21-22 15,0 1-15,0 0 0,0 0 0</inkml:trace>
  <inkml:trace contextRef="#ctx0" brushRef="#br0" timeOffset="56843.81">23876 6858 0,'-21'0'0,"42"0"0,-63 0 0,63 0 31,0 0-31,0 0 0,21 0 0,1 0 16,-1 0-16,0 0 0,1 0 0,-1 0 15,22 0-15,-22 0 0,-21 0 16,21 0-16,1 0 0,-22 0 0,0 0 16,0 0-16,0 0 0,-21 21 62,-21-21-46,0 21-16,0-21 0,-21 0 15,20 0-15,-20 22 0,0-22 0</inkml:trace>
  <inkml:trace contextRef="#ctx0" brushRef="#br0" timeOffset="58081.87">1418 9991 0,'-21'-21'0,"0"21"0,21-22 16,-21 1-16,-1 21 15,22-21-15,0 0 0,-21 21 0,0 0 16,21-21-16,-21 21 0,21 21 16,0 0-1,0 0-15,0 0 0,0 1 0,0-1 16,0 21-16,0-21 0,0 0 16,21 22-16,-21-22 0,0 0 0,0 21 15,0-20-15,0-1 0,21 0 16,-21 0-16,0 0 0,21-42 31,-21 0-31,0 0 16,0 0-16,22-1 15</inkml:trace>
  <inkml:trace contextRef="#ctx0" brushRef="#br0" timeOffset="58410.68">1460 9546 0,'0'-21'0,"0"42"16,-21-21 0,21 21-16,-21-21 0,21 22 15,21-44 17,0 1-32,-21 0 15,22 0-15,-1 0 16,-21 0-16,0-1 0,0 1 15,-21 21-15,-1-21 16,1 21-16,0 0 0,0 0 16,0 0-16,0 0 0,-1 0 0,1 21 15,0-21-15,0 21 0,21 1 16,0-1-16,0 0 0,0 0 16,0 0-16,0 0 0,21 1 15,0-1-15,0 0 0,1 0 16,-1-21-16,21 21 0,-21 0 0,0 1 15</inkml:trace>
  <inkml:trace contextRef="#ctx0" brushRef="#br0" timeOffset="59499.35">1884 9779 0,'21'21'47,"-21"0"-47,0 1 0,0-1 0,0 0 16,0 0-16,0 0 0,0 0 15,0 22-15,0-22 0,0 0 16,0 0-16,0 22 0,0-22 16,0 0-16,0 21 0,0-21 0,0 1 15,0-1-15,0-42 47,0-1-47,0 1 0,0 0 16,0 0-16,0-21 0,0-1 0,0 22 15,21-21-15,0-1 0,0 1 16,-21 0-16,22-1 0,-1 1 0,0 21 16,0-21-16,0 42 15,0-22-15,1 22 0,-1 0 0,0 0 16,0 22-16,0-22 0,-21 21 15,21 0-15,-21 21 0,22-21 0,-22 1 16,0 20-16,0-21 0,21 21 16,-21-20-16,0 20 0,21-21 0,-21 0 15,0 0-15,0 1 0,0-1 16,21-21-16,0 21 0,0-21 16,1 0-16,-1 0 15,0-21-15,0 0 0,0-1 16,0 1-16,1 0 0,-1 0 0,21-21 15,-21 20-15,0-20 0,1 0 16,20-1-16,-21 22 0,0-21 16,0 0-16,1 20 0,-1 1 15,0 0-15,-21 0 0,0 0 0,21 21 16,-21 21 0,0 0-16,0 0 0,0 0 15,0 22-15,0-22 0,0 21 16,0-21-16,0 22 0,0-22 0,0 21 15,0-21-15,0 22 0,21-22 0,0 21 16,-21-21-16,22 1 0,-22-1 16,21 0-16,0 0 0,0-21 0,21 21 15,-20-21-15,-1 0 0,21 0 16,0 0-16,-20 0 0,20-21 16,0 0-16,1 21 0,20-42 0,-21 20 15,1 1-15,-1-21 0,0 21 16,1-22-16,-1 22 0,0-21 0,-20 0 15,-1 20-15,0-20 0,0 0 0,-21 21 16,21-22-16,-21 22 0,0 0 16,0 0-16,0 0 0,0-1 0,-21 22 31,0 22-31,21-1 16,0 0-16,0 21 0,0-21 15,0 22-15,0-1 0,0 0 16,0 22-16,0-22 0,0 1 0,0 20 15,0 1-15,0-1 0,0 22 16,0-22-16,0 22 0,21 21 0,-21-22 16,21 1-16,-21 21 0,0 0 0,0 0 15,21-1-15,-21 1 0,22 0 0,-22 0 16,21-21-16,-21 20 0,0-20 16,0 0-16,0-22 0,0 22 0,0-22 15,0-20-15,0 20 0,0-20 0,0-1 16,0-21-16,0 0 0,0 0 15,0 1-15,0-44 16,0 1-16,0 0 16,-21 0-16,21-21 0,-22-1 15,1 1-15,0-22 0,21 22 0,-21-21 16,0-22-16,0 21 0,-1-20 0,1-1 16,0-21-16,0 22 0</inkml:trace>
  <inkml:trace contextRef="#ctx0" brushRef="#br0" timeOffset="59823.33">3514 9991 0,'0'42'0,"0"-105"0,0 84 0,0-64 0,0 22 16,0 0-16,0 0 16,0 0-16,0 0 15,42-1-15,-21 22 0,0-21 0,22 0 16,-22 0-16,21 21 0,0 0 0,-20-21 15,20 21-15,-21 0 0,0 0 16,0 21-16,1 0 0,-1-21 0,-21 21 16,0 0-16,21 1 0,-21 20 15,0-21-15,0 0 0,0 0 0,0 1 16,-21 20-16,0-21 0,-1 0 0,1 0 16,0 1-16,0-1 15,0 0-15,-22 0 0,22 0 0,0 0 16,0 1-16,-21-22 0,42 21 0,-22-21 15,1 0-15,42 0 32,1 0-32,-1-21 0</inkml:trace>
  <inkml:trace contextRef="#ctx0" brushRef="#br0" timeOffset="62423.08">4085 10202 0,'-21'0'16,"21"22"0,0-1-16,21-21 46,0-21-30,0 21-16,-21-22 0,22 1 16,-1 0-16,-21-21 0,21 21 0,0-22 15,-21 1-15,21 0 0,0-1 16,1 1-16,-1-22 0,-21 1 0,21-1 16,0 1-16,0-1 15,-21 1-15,0-1 0,21 1 0,-21-1 16,0 22-16,0-21 0,0 20 0,0 1 15,-21 0-15,0 20 0,21-20 16,-21 42-16,0-21 0,-22 21 0,22 0 16,0 0-16,0 0 0,0 21 15,0 21-15,-1-20 0,1 20 0,0 0 16,0 1-16,0 20 0,21-21 16,0 22-16,-21-1 0,21 22 0,0-21 15,0-1-15,0 22 0,0-22 16,0 1-16,21-1 0,0-20 0,0-1 15,0 0-15,0 1 0,1-1 16,20-21-16,-21 0 0,21 0 16,1 1-16,-22-22 0,21 0 0,1 0 15,-1 0-15,0 0 0,1 0 16,-22-22-16,21 1 0,0 0 0,1 0 16,-22 0-16,21 0 0,-21-22 0,22 22 15,-22-21-15,0 21 0,0-22 16,0 22-16,1-21 0,-22-1 0,0 22 15,0-21-15,0 0 0,0 20 16,0 1-16,0 0 0,-22 0 0,1 0 16,0 21-16,0 0 0,0 0 15,0 21-15,-1 0 16,1 0-16,0 0 0,21 22 0,-21-1 16,21-21-16,0 22 0,0-1 15,0 0-15,0-21 0,0 22 0,21-22 16,0 21-16,0-21 0,1 1 0,-1-1 15,0 0-15,0-21 0,0 21 16,0-21-16,1 0 0,20 0 0,-21 0 16,0 0-16,22 0 0,-22 0 0,0-21 15,21 21-15,-21-21 0,1 0 16,-1-1-16,0 1 0,0 0 0,0 0 16,0-21-16,-21 20 15,22 1-15,-22-21 0,21 21 0,-21-22 16,0 22-16,0-21 0,0 21 0,0 0 15,0-1-15,0 1 0,0 42 32,-21-21-17,21 43-15,0-22 0,0 0 0,0 0 16,-22 22-16,22-22 0,0 21 0,0-21 16,0 0-16,0 22 0,0-22 15,0 0-15,0 0 0,0 0 0,0 1 16,0-44 31,0 1-47,0 0 15,22 0-15,-1 0 0,-21 0 0,21-1 16,-21 1-16,21-21 0,-21 21 0,21 0 16,-21-1-16,21 1 0,-21 0 15,0 0-15,22 0 0,-22 0 0,21 21 16,0 0-1,0 21-15,-21 0 16,0 0-16,21 0 0,-21 0 16,21 1-16,-21-1 0,22 0 15,-22 0-15,0 0 0,0 0 16,0 1-16,21-1 0,-21 0 16,21 0-16,-21 0 15,21-21-15,0 0 16,0 0-1,1-21-15,-1 21 0,0-21 0,0 0 16,0 0-16,0-1 0,1 1 16,-1 0-16,0 0 0,21 0 15,-21-22-15,1 22 0,-1 0 0,-21-21 16,21 21-16,0-1 0,0 1 0,-21 0 16,0 42 15,0 0-31,0 1 0,0-1 15,0 0-15,0 0 0,0 0 16,0 0-16,0 22 0,0-22 0,0 0 16,0 0-16,0 0 0,0 1 0,0-1 15,21 0-15,1 0 0,-1 0 16,0-21-16,0 21 16,0-21-16,0 0 0,1 0 15,-1 0-15,0 0 0,0 0 0,21 0 16,-20-21-16,-1 21 0,21-21 0,-21 0 15,22 0-15,-22 21 16,0-21-16,21-1 0,-21-20 0,1 21 16,-1 0-16,0 0 0,0-22 0,-21 22 15,0-21-15,0 21 0,0-1 16,0-20-16,0 21 0,0 0 0,0 0 16,-21 21-16,0 0 15,0 0-15,-64 63 31,64-42-31,21 0 0,0 22 0,-21-22 16,21 21-16,0-21 0,0 22 0,0-22 16,0 0-16,0 0 0,21 0 0,0 1 15,0-1-15,0-21 0,0 21 16,1-21-16,-1 21 0,0-21 16,0 0-16,0 0 0,0 0 0,22 0 15,-22 0-15,0-21 0,21 0 16,-20 21-16,-1-21 0,21-1 0,-21 1 15,22 0-15,-22 21 0,0-21 0,0-21 16,0 20-16,0 1 0,1 0 16,-1 0-16,-21 0 0,0 0 15,0-1-15,21 1 0,-21 0 0,0 42 47,-21 0-47,21 1 0,0-1 0,0 0 16,-21 0-16,21 0 0,0 0 15,-22 1-15,22-1 0,0 0 0,0 0 16,0 0-16,-21-21 0,21 21 0,0-42 47,21 0-31,-21 0-16,22 0 15,-1 0-15,-21-1 0,21 1 0,-21-21 16,0 21-16,21 0 0,-21-1 0,21 1 15,-21 0-15,21-21 0,-21 21 16,22-1-16,-1 22 16,0 0-16,0 22 31,-21-1-31,0 0 0,0 21 0,0-21 16,21 1-16,-21-1 0,0 0 15,0 0-15,21 21 0,1-20 16,-22-1-16,21 0 0,0 0 15,0-21-15,0 21 0,0-21 16,1 0-16,-1 0 0,0 0 16,0 0-16,0-21 0,0 0 0,1 21 15,-1-21-15,0 0 0,0-1 16,21 1-16,-20 0 0,-1-21 16,0 21-16,0-1 0,0-20 0,0 0 15,-21 21-15,22-22 0,-1 1 16,-21 0-16,0-1 0,0 22 0,21-21 15,-21-1-15,0 22 0,0-21 0,0 21 16,0 0-16,0-1 0,0 1 16,0 0-16,-21 21 15,0 0-15,21 21 0,0 0 0,-22 1 16,22-1-16,-21 21 0,21 0 16,0-20-16,0 20 0,0 0 15,0 1-15,0-1 0,0 0 0,0 1 0,0-22 16,0 21-16,0-21 15,0 22-15,0-22 0,0 0 0,0 0 16,0 0-16,21 0 0,-21 1 0,22-22 16,-22 21-16,21-21 15,0 0 1,-21-21 0,21 21-1,-21-22-15,0 1 0,21 21 0,-21-21 16,0 0-16,0 0 0,0-22 15,0 22-15,0 0 0,0-21 0</inkml:trace>
  <inkml:trace contextRef="#ctx0" brushRef="#br0" timeOffset="62659.04">7662 9398 0,'0'0'0,"-21"0"0,0 0 16,42 0 15,0 0-31,0 0 0,22 0 15,-22 0-15,21 0 0,-21 0 0,22-21 16,-22 21-16,21 0 0,1 0 0,-22-21 16,0 21-16,0 0 0,0 0 15,0 0-15,1 0 0,-22-21 16,21 21 15</inkml:trace>
  <inkml:trace contextRef="#ctx0" brushRef="#br0" timeOffset="64783.6">8699 9779 0,'22'-21'47,"-22"0"-32,0 0-15,21-1 16,-21 1-16,0 0 0,0 0 16,0-21-16,0 20 0,0 1 0,-21 0 15,21-21-15,-22 21 0,1-1 16,0 1-16,0 0 0,0 0 0,0 0 15,-1 0-15,1 21 0,0 0 16,0 0-16,0 0 0,0 0 0,-1 0 16,1 21-16,0 0 0,0 0 0,0 0 15,0 22-15,21-22 16,0 21-16,0 0 0,0 1 0,0-1 16,0-21-16,0 22 0,0-1 0,0-21 15,0 21-15,0-20 0,21-1 16,0 0-16,0-21 0,0 21 0,0-21 15,1 0-15,-1 0 0,21 0 0,-21 0 16,0-21-16,22 21 0,-22-21 16,21 0-16,-21-1 0,22-20 0,-22 21 15,0 0-15,0 0 0,0-22 16,-21 22-16,0 0 0,22 0 16,-22-22-16,0 22 0,0 0 0,0 0 0,0 0 15,0 0-15,0-1 16,-22 22-1,22 22-15,0-1 16,0 0-16,0 0 0,0 0 16,0 0-16,0 22 0,0-22 0,0 0 15,0 21-15,0-20 0,0-1 0,0 0 16,22 0-16,-1 0 0,0 0 16,-21 1-16,21-1 0,0-21 0,0 0 15,1 0-15,-1 0 0,0 0 0,0 0 16,0 0-16,0 0 0,1-21 15,-1 21-15,0-22 0,0 1 16,0 0-16,0-21 0,1 21 0,-1-1 0,0-20 16,0 0-16,0-1 15,0 1-15,1 21 0,-1-21 0,-21-22 16,21 22-16,-21-1 0,21 1 0,-21 0 16,0-1-16,0 1 0,0 21 15,0-21-15,0-1 0,0 22 0,0 0 16,0 0-16,0 42 15,0 0 1,-21 0-16,0 22 0,0-1 0,21 0 16,0 1-16,-22-1 0,22 0 15,-21 1-15,21-1 0,0 0 16,0 1-16,0-1 0,0 0 0,0 1 16,0-22-16,0 21 0,0-21 15,0 22-15,21-22 0,1 0 0,-1 0 16,0 0-16,0-21 0,0 0 15,0 0-15,1 0 0,-1 0 16,0 0-16,0-21 0,0 0 0,0 21 16,1-21-16,-22 0 0,21-22 0,0 22 15,0 0-15,0-21 0,-21 20 16,0 1-16,21-21 0,-21 21 0,22-22 16,-22 22-16,0 0 0,0 0 0,0 0 15,0 42 16,0 0-15,0 0-16,0 0 0,0 1 16,0-1-16,0 21 0,0-21 0,0 0 15,0 22-15,0-22 0,21 0 0,0 0 16,-21 0-16,21 1 0,0-1 16,0 0-16,1-21 0,-1 0 0,0 0 15,0 0-15,0 0 0,0 0 0,1 0 16,-1 0-16,21-21 0,-21 21 15,0-21-15,1-1 0,-1 1 16,0 0-16,42-21 0,-41 21 16,-22-1-16,21 1 0,-21 0 15,21 0-15,-21 0 0,0 0 0,0-1 16,0 1-16,0 0 0,0 42 31,0 0-15,0 1-16,0-1 0,0 0 0,0 0 15,0 0-15,0 0 0,0 22 16,0-22-16,0 0 0,0 0 0,0 0 16,0 1-16,0-1 0,21-21 15,0 0-15,0 0 16,1 0-16,-1 0 16,0 0-16,0 0 0,0-21 15,-21-1-15,21 1 0,-21 0 16,22 0-16,-22 0 0,0 0 15,0-1-15,0 1 0,0 0 0,0 0 16,0 0-16,-22 0 0,1-1 0,0 1 16,0 0-16,0 21 15,0-21-15,-1 21 0,1 0 0,0 0 0,0 0 16,0 0-16,0 0 0,-1 0 0,44 0 47,-1-21-32,0 21-15,21 0 0,-21-21 16,1 21-16,-1 0 0,0 0 0,0-22 16,21 22-16,-20 0 0,-1 0 0,0 0 15,0 0-15,0 0 0,0 0 16,1 22-16,-1-22 0,0 21 0,0-21 16,0 21-16,-21 0 0,0 0 15,21-21-15,1 21 0,-22 1 0,0-1 16,0 0-16,0 0 0,0 0 0,21 22 15,-21-22-15,0 0 0,0 0 16,0 0-16,0 0 16,0 1-16,0-1 0,0 0 15,0-42 32,0 0-47,0-1 16,0 1-16,0 0 0,0-21 15,0 21-15,21-1 0,-21-20 0,21 21 16,0-21-16,22 20 0,-22-20 16,0 21-16,21-21 0,1 20 0,-22 1 15,21 0-15,-21 0 0,22 21 16,-22 0-16,21 0 0,-21 0 0,0 0 16,1 21-16,-1 0 0,-21 0 15,0 1-15,0 20 0,21-21 0,-21 0 16,0 22-16,0-22 0,0 0 0,0 21 15,0-21-15,0 1 0,0-1 16,0 0-16,0 0 0,0 0 0,0 0 16,-21-21-16,21-21 62,-21 0-62,-1 0 16,1 21-16,21-21 0,-21 0 15</inkml:trace>
  <inkml:trace contextRef="#ctx0" brushRef="#br0" timeOffset="65003.48">10731 8848 0,'0'0'16,"0"-21"-16,-21 21 0,0 0 0,21-22 0,-21 22 15,0 0 1,21 22 15,-21-1 1,-1-21-32,1 0 15</inkml:trace>
  <inkml:trace contextRef="#ctx0" brushRef="#br0" timeOffset="65226.86">9271 9271 0,'0'0'0,"-42"21"15,63-21 1,0 0-16,0 0 0,21 0 15,-20 0-15,20-21 0,21 0 16,-20 21-16,20 0 0,-20 0 0,20-21 16,1 0-16,-1 21 0,-21 0 0,1 0 15,20-22-15,-42 22 0,22 0 16,-1 0-16</inkml:trace>
  <inkml:trace contextRef="#ctx0" brushRef="#br0" timeOffset="65735.57">12996 9419 0,'0'0'0,"0"-21"0,0 0 15,-21 21 17,21 21-17,-21 0-15,21 22 0,-21-22 0,21 0 16,-21 21-16,21-21 0,0 22 15,0-22-15,0 21 0,-22-21 0,22 1 16,0-1-16,-21 0 0,21 0 0,0 0 16,21-42 15,1 0-31</inkml:trace>
  <inkml:trace contextRef="#ctx0" brushRef="#br0" timeOffset="66084.88">13123 9165 0,'0'0'0,"-21"0"0,0-21 0,0 21 16,0 0-16,-1 0 0,1 0 0,0 0 16,0 0-16,0 0 15,42 0 16,0 0-31,0 0 0,0 0 0,1-21 16,-1 21-16,0-21 0,0 0 0,-21-1 16,21 1-1,-21 0-15,0 0 0,-21 0 16,0 21-16,0 0 16,-22 0-16,22 0 15,0 21-15,0 0 0,0-21 0,21 21 16,-21 0-16,21 1 0,0-1 15,0 0-15,0 0 0,0 21 0,0-20 16,0-1-16,0 0 0,21-21 0,0 21 16,0 0-16,21 0 15,-20-21-15</inkml:trace>
  <inkml:trace contextRef="#ctx0" brushRef="#br0" timeOffset="66570.64">13525 9335 0,'0'21'32,"0"0"-32,-21-21 15,21 21-15,0 0 0,0 0 0,0 1 16,0-1-16,0 0 16,-21 0-16,21 0 0,0 0 15,0 1-15,0-1 0,0 0 0,0 0 16,-21 0-16,21 0 15,-21-21-15,21 22 16,-21-22 0,-1-22-1,22 1-15,0 0 0,0 0 16,0 0-16,0 0 0,0-1 0,0 1 16,22-21-16,-1 21 0,0 0 15,0-1-15,0-20 0,0 21 0,1 0 16,-1 0-16,21-1 0,-21 1 0,22 21 15,-22 0-15,21 0 16,-21 0-16,0 0 0,1 0 0,-1 21 16,0 1-16,0-1 0,0 0 0,-21 0 15,0 0-15,0 22 0,0-22 16,0 21-16,0-21 0,0 0 0,0 22 16,0-22-16,0 0 0,0 0 0,0 0 15,-21 1-15,21-1 0,-21-21 16,21 21-16,0 0 15,0-42 17</inkml:trace>
  <inkml:trace contextRef="#ctx0" brushRef="#br0" timeOffset="67063.36">15346 8954 0,'0'-22'0,"0"44"0,0-65 0,-21 22 16,21 0-16,0 0 0,-22 0 0,1-1 16,21 1-16,-21 0 0,0 0 15,0 21-15,0 0 16,-1 0-16,1 21 15,21 0-15,-21 22 0,21-1 16,0 21-16,-21-20 0,21 20 0,-21 1 16,21-22-16,0 22 0,0-1 15,0-21-15,0 1 0,0 20 0,-21-20 16,21-1-16,-22 0 0,22 1 0,0-22 16,-21 21-16,21-21 0,0 0 15,0 1-15,0-1 0,-21-21 16,0 0-1,0-21 1,0-1-16,-1 22 0</inkml:trace>
  <inkml:trace contextRef="#ctx0" brushRef="#br0" timeOffset="67943.34">14668 9356 0,'0'0'0,"-21"-21"16,42 21-1,1-22 1,-1 22-16,21 0 0,0 0 0,1-21 16,-1 0-16,22 21 0,-1-21 15,1 21-15,20-21 0,-20 0 0,20-1 16,-20 1-16,-1 0 0,1 0 16,-1 0-16,-20 0 0,20-22 15,-20 22-15,-22 0 0,21-21 0,-21 20 16,0 1-16,1-21 0,-22 21 15,0 0-15,0-1 0,0 1 0,0 0 16,0 0-16,-22 21 16,1 0-16,0 0 0,0 0 15,0 21-15,21 0 0,-21 22 0,-1-1 16,1-21-16,21 21 0,0 22 16,-21-22-16,0 1 0,0-1 0,21 0 15,0 1-15,-21-1 0,-1 0 0,22 1 16,-21-1-16,0 0 0,21 1 15,-21-1-15,21-21 0,-21 21 16,0-20-16,21-1 0,0 0 0,0 0 16,-22-21-16,22-21 47,0 0-47,22 0 0,-22-1 0,21 1 15,0 0-15,0 0 0,0 0 0,0-22 16,-21 22-16,22 0 0,-1 0 15,0 0-15,0 0 0,0-1 0,0 1 16,1 21-16,-1 0 16,-21 21-1,0 1-15,0-1 16,0 0-16,0 0 0,0 0 0,0 0 16,0 1-16,0 20 0,0-21 15,0 0-15,0 22 0,0-22 0,0 0 16,0 0-16,21 0 0,-21 0 0,21-21 15,-21 22-15,21-22 0,0 0 16,1 0-16,-1 0 0,0 0 0,0 0 16,21 0-16,-20-22 0,-1 1 15,21 21-15,-21-21 0,22 0 0,-1 0 16,-21-22-16,21 22 0,1 0 16,-1-21-16,-21 21 0,22-22 0,-22 22 15,0-21-15,0 21 0,0-1 16,-21 1-16,0 0 0,0 0 0,0 0 15,-21 21 1,0 0-16,0 21 0,-22 0 0,22 0 16,0 0-16,0 1 0,0-1 0,0 21 15,21-21-15,0 0 0,0 1 16,0-1-16,0 0 0,0 0 0,0 0 16,0 0-16,0 1 0,21-22 0,0 21 15,0-21-15,0 0 0,22 0 16,-22 21-16,0-21 0,21 0 0,-21 0 15,1 0-15,20 0 0,-21-21 0,21 21 16,-20-21-16,-1-1 16,21 22-16</inkml:trace>
  <inkml:trace contextRef="#ctx0" brushRef="#br0" timeOffset="69659.21">17357 9779 0,'0'-21'16,"0"0"-16,21 0 16,-21-1-16,21 22 0,0-21 0,0 0 0,0 0 15,-21 0-15,43 0 16,-22-1-16,0 1 0,0 0 0,0-21 15,1 21-15,20-1 0,-21-20 0,0 21 16,0-21-16,1 20 0,-1-20 16,0 21-16,0-21 0,0 20 0,-21-20 15,0 21-15,0-21 0,0 20 16,0 1-16,0 0 0,0 0 0,-21 21 16,0 0-1,0 0-15,0 0 0,21 21 0,-22 21 16,1-20-16,21 20 0,0 0 0,0 1 15,0-1-15,0 0 0,0 1 16,0-1-16,0-21 0,0 21 16,0 1-16,0-1 0,0-21 0,21 22 15,-21-22-15,22 0 0,-22 0 16,0 0-16,0 0 0,-22-42 47,1 0-47,0 21 0,0-21 15,21 0-15,-21 0 0,0-1 16,-1 1-16,22 0 0,-21 21 0,21-21 16,-21 21-16,0 0 0,21 21 31,0 0-31,0 0 0,0 1 16,0-1-16,0 0 0,0 0 0,21-21 15,0 21-15,0 0 0,1 1 16,-1-22-16,0 0 0,0 21 0,21-21 15,-20 0-15,20 0 0,-21 0 16,0 0-16,22-21 0,-22 21 0,21-22 16,-21 1-16,22 0 0,-22 0 0,21 0 15,-21 0-15,22-22 0,-22 22 16,21 0-16,-21-21 0,22-1 0,-22 22 16,0-21-16,0 21 0,0-22 15,0 22-15,-21 0 0,22 0 16,-22 0-16,0 42 31,-22 0-31,1 0 0,0 0 0,21 0 16,-21 1-16,0-1 0,21 21 0,0-21 15,0 0-15,0 1 0,0 20 16,0-21-16,0 0 0,0 0 0,0 1 16,21-1-16,0-21 0,0 0 15,0 0-15,1 0 0,-1 0 16,21 0-16,-21 0 0,0 0 0,22 0 15,-22-21-15,21 21 0,-21-22 16,22 1-16,-22 0 0,21 0 16,-21 0-16,1 0 0,-1-22 0,0 22 15,0 0-15,-21-21 0,0 20 0,21 1 16,-21-21-16,21 21 0,-21 0 16,-21 21 15,0 21-31,21 0 0,0 0 15,-21 0-15,21 22 0,0-22 0,0 0 16,0 0-16,0 21 0,0-20 16,0-1-16,0 0 0,0 0 15,21 0-15,0 0 0,0-21 0,-21 22 16,22-1-16,-1-21 0,0 0 16,0 0-16,0 0 0,0 0 0,22 0 15,-22 0-15,0 0 0,21-21 16,-20-1-16,-1 22 0,21-21 0,-21 0 15,0 0-15,1 0 0,-1 0 0,0-22 16,0 22-16,0 0 0,-21-21 16,0-1-16,21 22 0,-21-21 0,22-1 15,-22 22-15,0-21 0,0 0 0,0 20 16,0-20-16,0 21 0,0 0 16,0 0-16,0 42 15,-22 0 1,1 0-16,21 21 0,0 1 15,-21-22-15,0 21 0,21 1 0,-21-1 16,21-21-16,-21 21 0,-1 1 16,22-22-16,-21 21 0,21-21 0,-21 1 15,21-1-15,-21 0 0,21 0 0,0 0 16,0 0-16,0-42 31,0 0-15,0 0-16,0 0 15,0 0-15,21-22 0,0 22 0,0 0 16,1 0-16,-22 0 0,42-1 16,-21 1-16,0 0 0,0 0 15,1 0-15,20 21 0,-21 0 0,0 0 16,22 0-16,-22 0 0,0 21 16,21 0-16,-21 0 0,1 0 0,-22 1 15,21-1-15,-21 0 0,0 0 16,0 0-16,0 0 0,-21 1 15,21-1-15,-22 0 0,1 0 0,0-21 16,-21 21-16,21 0 0,-1-21 0,-20 22 16,21-22-16,-21 0 0,-1 21 15,22-21-15,-21 0 0,21 0 0,-22 0 16,22 0-16,-21 0 0,21 0 16,-1 0-16,1 0 0,21-21 31,0-1-31</inkml:trace>
  <inkml:trace contextRef="#ctx0" brushRef="#br0" timeOffset="71998.89">20489 9652 0,'-21'0'16,"0"-21"-16,21 0 0,0 0 15,0-1-15,0 1 0,0-21 16,0 21-16,0 0 0,21-1 16,0-20-16,0 21 0,1-21 0,-1-1 15,0 22-15,0-21 0,21 21 0,-20-22 16,-1 1-16,0 21 0,21 0 16,-21-1-16,1 1 0,-1 21 0,0 0 15,0 0-15,0 0 0,0 0 16,1 21-16,-22 1 15,21-1-15,-21 0 0,0 0 16,0 0-16,0 0 16,0-42 31,0 0-47,0 0 15,0 0-15,0 0 16,0-1-16,0 1 15,-21 21-15,-1-21 0,1 21 16,0 0-16,0 0 0,0 0 16,0 21-16,-1 0 0,1 1 0,0-1 15,21 21-15,-21-21 0,0 22 16,0-22-16,21 21 0,0 0 16,-22-20-16,22 20 0,0 0 0,0-21 0,0 22 15,0-22-15,22 0 16,-22 0-16,21 0 0,21 1 0,-21-1 15,0 0-15,22-21 0,-1 0 0,-21 0 16,22 0-16,-1 0 0,-21 0 16,21-21-16,-20 21 0,20-21 0,-21-1 15,21-20-15,-20 21 0,20 0 16,-21-22-16,0 22 0,0-21 0,1 0 16,-1-1-16,0 1 0,0 0 0,0-1 15,0-20-15,-21 20 0,0-20 16,22 21-16,-22-1 0,21 1 15,-21 0-15,0-1 0,0 22 0,0 0 16,-21 21 0,-1 42-1,22-21-15,-21 22 0,0-1 16,0 0-16,21 1 0,-21-1 0,0 0 16,21 1-16,0-1 0,-22 0 0,22 1 15,0-1-15,0 0 0,0 1 16,0-22-16,0 21 0,0-21 0,22 1 15,-1-1-15,-21 0 0,21 0 0,0-21 16,0 0-16,0 0 0,1 0 16,-1 0-16,0 0 0,0 0 15,21 0-15,-20-21 0,20 0 16,0 21-16,22-21 0,-22-22 0,0 22 16,1 0-16,20 0 0,-20-22 0,-1 1 15,0 21-15,1-21 0,-22 20 16,21-20-16,-21 21 0,22 0 0,-22 0 15,0 21-15,-21 21 32,0 0-32,0 0 0,0 0 0,0 0 15,0 1-15,0-1 0,0 0 16,0 0-16,0 0 0,0 0 0,0 1 16,21-22 15,-21-22-16,0 1-15,0 0 16,0 0-16,0 0 16,0 0-16,0-1 0,0 1 0,-21-21 15,21 21-15,-21 0 0,0-1 16,21 1-16,-22 21 0,1-21 0,0 21 16,0 0-16,0 0 0,0 0 0,-1 21 15,1 0-15,0 1 0,0-1 16,0 0-16,0 0 0,-1 0 15,1 22-15,21-22 0,-21 0 0,0 21 16,21-21-16,-21 1 0,21-1 16,0 21-16,0-21 0,0 0 0,0 1 15,0-1-15,21 0 0,0-21 16,0 21-16,0-21 0,1 0 0,-1 21 16,0-21-16,0 0 0,0 0 15,0 0-15,1 0 0,-1-21 16,0 21-16,-21-21 0,21 0 0,0 0 15,0-1-15,-21 1 0,22 0 0,-1 0 16,-21 0-16,0 0 0,21-22 16,-21 22-16,21 0 0,-21-21 0,0 20 15,0 1-15,0 0 0,0 0 16,0 0-16,0 0 16,0 42-1,0 0 1,0 0-16,-21 21 0,21-20 15,0-1-15,-21 21 0,21-21 0,0 0 16,0 22-16,0-22 0,0 0 16,0 0-16,0 0 0,0 1 0,21-22 15,0 21-15,-21 0 0,21-21 16,0 0-16,1 0 0,-1 0 16,0 0-16,0 0 0,0 0 15,22 0-15,-22 0 0,21-21 16,0 21-16,-20-21 0,20-1 0,0 1 15,-21 0-15,22 0 0,-1 0 0,-21 0 16,22-22-16,-22 22 0,21-21 16,-21 21-16,0-22 0,1 1 0,-22 21 15,0 0-15,0-1 0,0 1 0,0 0 16,-22 21 0,1 0-16,21 21 0,-21 0 15,0 1-15,21-1 0,-21 0 16,21 21-16,0-21 0,0 1 0,0-1 15,0 21-15,0-21 0,0 0 16,21 1-16,0-1 0,0 0 16,-21 0-16,21-21 0,-21 21 0,22 0 15,-22 1-15,0-44 47,-22 1-31,1 21-16,0-21 15,0 21-15,0 0 0,0 0 16,-1 0-16,1 0 0,0 0 0,0 0 16,0 0-1,21 21 1,0 0-16,21-21 16,0 0-16,0 0 0,0 22 15,22-22-15,-22 0 0,0 0 0,21 0 16,-20 0-16,-1 0 0,21 0 15,-21 0-15,22 0 0,-22 0 0,21 0 16,-21-22-16,22 22 0,-1-21 0,-21 0 16,0 21-16,22-21 0,-22 0 15,0 0-15,21-1 0,-21-20 16,1 21-16,-1 0 0,0-22 0,0 22 16,-21-21-16,0 21 0,0 0 15,0-1-15,0 1 0,0 0 0,-21 21 16,0 0-16,0 0 15,-22 21-15,22 0 0,0 1 16,0-1-16,21 0 0,0 0 0,0 0 16,0 0-16,0 1 0,0-1 15,0 0-15,0 0 0,21 0 0,0 22 16,0-22-16,0 0 0,1 0 16,-1-21-16,0 21 0,0 0 0,-21 1 15,0-1-15,0 0 0,0 0 16,-21-21-16,0 0 15,0 0-15,-1 0 0,1 0 16,0 0-16,0 0 0,0 0 16,0 0-16,21-21 0,-22 21 15,22-21-15,0 0 16,0-1-16,0 1 0,0 0 16,22 0-16,-1-21 0,0 20 0</inkml:trace>
  <inkml:trace contextRef="#ctx0" brushRef="#br0" timeOffset="72567.09">24003 8255 0,'21'-21'16,"-21"0"-16,0 42 62,-21-21-62,21 21 16,0-42 46,0 0-46,0 0-1,0-1-15,21 1 16,0 21 0,0 0-1,-21 21-15,0 1 0,0-1 16,0 0-16,0 0 0,0 0 16,0 0-16,0 1 0,0-1 15,-21 0-15,21 0 0,-21-21 0,21 21 16,-21-21-16,21 21 0,-21-21 0,21 22 15</inkml:trace>
  <inkml:trace contextRef="#ctx0" brushRef="#br0" timeOffset="72982.85">24299 8213 0,'0'-21'16,"0"42"15,0 0-15,0 0-16,0 0 15,-21 0 1,0-21-1,21-21 32,0 0-31,0 0-16,21 0 16,0 21-1,-21-21-15,0 42 31,0 0-31,0 0 16,0 0-16,0 0 0,-21 1 16,0 20-16,0-21 0,21 0 15,-21 0-15,-1 22 0,-20-22 0,21 0 16,0 0-16,-22 0 0,1 1 0</inkml:trace>
  <inkml:trace contextRef="#ctx0" brushRef="#br0" timeOffset="92459.17">8657 11028 0,'0'-21'16,"0"0"-1,0 42 48,0 0-63,0 0 16,0 0-16,0 0 15,0 1-15,0 20 0,0 0 0,0 1 16,0-1-16,0 21 0,0 1 15,0-1-15,0 1 0,0-1 0,0 22 16,-21-21-16,21 20 0,-21 1 16,21 0-16,-21-1 0,-1 1 0,1-22 15,21 22-15,0-21 0,-21-1 0,21 22 16,-21-22-16,0 1 0,21-1 16,0 1-16,-21-1 0,21-20 0,-22 20 15,1-21-15,21 1 0,0-1 16,0 0-16,-21-20 0,21-1 0,0 0 15,0-42 17,0 0-32,0-1 0,0 1 0,0-21 15,0 21-15</inkml:trace>
  <inkml:trace contextRef="#ctx0" brushRef="#br0" timeOffset="93575.53">8657 11134 0,'21'0'16,"0"0"-1,1 0-15,-1 0 0,0 0 0,0 0 0,21 0 16,1 0-16,-1 0 15,22 0-15,-22 0 0,21-21 0,1 21 16,-1 0-16,22 0 0,-21 0 16,20 0-16,1 0 0,0-22 0,-1 22 15,1 0-15,21 0 0,-22-21 16,1 21-16,0 0 0,-1 0 0,1-21 16,-21 0-16,-1 21 0,22 0 0,-22 0 15,1 0-15,-22-21 0,22 21 16,-22 0-16,0 0 0,1 0 15,-22 0-15,21 0 0,-21 0 0,0 0 16,1 21 0,-22 0-16,0 0 15,0 0-15,0 1 0,0-1 16,0 0-16,0 21 0,0-21 16,0 1-16,0 20 0,0-21 15,0 21-15,0-20 0,0 20 0,0-21 16,0 21-16,0 1 0,-22-1 0,22-21 15,-21 22-15,21-1 16,-21 0-16,21 1 0,0-1 0,-21 0 0,0 1 16,21 20-16,-21-21 0,21 1 15,0 20-15,-22-20 0,22-1 16,-21 21-16,21-20 0,0-1 0,0 0 16,0-20-16,0 20 0,0 0 15,0 1-15,0-22 0,0 21 0,0-21 16,21 22-16,-21-22 0,22 21 0,-22-21 15,0 0-15,0 22 0,0-22 16,0 0-16,0 0 0,0 0 0,0 1 16,0-1-16,0 0 0,-22-21 0,1 21 15,21 0-15,-21-21 0,0 21 16,0 1-16,0-22 0,-1 0 16,1 21-16,0-21 0,0 0 15,-21 21-15,20-21 0,1 21 16,-21-21-16,0 0 0,-1 21 0,1-21 15,0 0-15,-22 21 0,22-21 0,-22 0 16,1 0-16,-22 22 0,22-22 16,-1 0-16,1 0 0,-22 0 0,21 21 15,1-21-15,-22 0 0,22 0 0,-1 0 16,-20 0-16,20 0 0,-21 0 16,1 0-16,20 0 0,-20 0 0,20 0 15,-21 0-15,22 0 0,-1 21 16,22-21-16,0 0 0,-1 0 0,1 0 15,21 0-15,0 0 0,0 0 16,-1 0-16,44 0 63,-1 0-63,0 0 0,-21-21 62,0 0-46</inkml:trace>
  <inkml:trace contextRef="#ctx0" brushRef="#br0" timeOffset="95519.44">8678 10520 0,'21'0'15,"1"0"-15,-22-21 16,0 0 0,0 42 15,0 0-16,0 0-15,-22 0 0,22 22 16,0-22-16,0 21 0,-21 0 16,21-20-16,0 20 0,-21 0 15,21-21-15,-21 22 0,0-22 0,21 21 16,-21-21-16,21 1 0,0-1 16,0 0-16,0-42 31,21 21-31,0-21 0,-21-1 15,21 1-15,0 0 0,-21 0 0,21 0 16,1 0-16,-1-1 0,-21 1 16,21 0-16,0 0 0,-21 0 0,21 0 15,-21-1-15,21 22 0,1 0 0,-1 0 32,0 0-32,-21 22 15,0-1-15,0 0 0,0 0 0,0 0 16,0 22-16,0-22 0,0 0 15,0 0-15,21 0 0,-21 0 0,21-21 16,0 22-16,-21-1 0,22-21 0,-1 0 16,-21 21-16,21-21 0,0 0 15,0 0-15,0 0 0,1 0 0,-1-21 16,21 21-16,-21-21 0,0-1 0,1 22 16,-1-21-16,-21 0 0,21 0 15,0 0-15,-21 0 0,0-22 0,0 22 16,0 0-16,0-21 0,0 20 15,0 1-15,0-21 0,-21 21 16,0 0-16,21-1 0,-21 22 0,-1-21 16,1 21-16,0 0 0,0 0 15,0 0-15,0 21 0,21 1 16,0-1-16,0 0 0,0 0 16,0 0-16,0 0 15,21 1-15,0-22 16</inkml:trace>
  <inkml:trace contextRef="#ctx0" brushRef="#br0" timeOffset="95996.18">9673 10456 0,'-21'-21'0,"42"42"0,-63-42 0,21 0 15,-1 42 1,22 0-1,0 1-15,0-1 0,0 0 16,-21 21-16,21-21 0,0 22 0,0-22 16,-21 21-16,21-21 0,-21 22 0,21-22 15,-21 0-15,21 21 0,0-20 16,0-1-16,-21 0 0,21 0 16,-22 0-16,22-42 46,0 0-46,22 0 16,-22 0-16,21-1 0,0 1 16,-21 0-16,21 0 0,0 0 0,0 21 15,-21-21-15,22-1 0,-1 22 0,0 0 16,0 0-16,0 0 16,0 22-16,-21-1 15,22 0-15,-22 0 0,0 0 16,0 0-16,0 1 0,0-1 15,0 0-15,0 0 0,0 0 16,0 0-16,0 1 16,21-22-1,0 0 1,0 0-16,0-22 16,0 1-16</inkml:trace>
  <inkml:trace contextRef="#ctx0" brushRef="#br0" timeOffset="96482.89">10287 10668 0,'0'0'15,"0"-21"-15,-21 21 16,0 0-16,-1 0 16,1 0-16,0 0 0,0 0 15,0 21-15,0-21 0,-1 21 16,1 0-16,0 1 0,0-1 0,0 0 15,0 0-15,-1 21 0,22-20 0,-21-1 16,21 0-16,0 0 16,0 0-16,0 0 0,21-21 15,1 0-15,-1 0 0,0 0 16,0 0 0,0 0-16,0 0 0,1 0 0,-1-21 0,0 21 15,-21-21-15,21 0 0,0 21 16,0-21-16,-21 0 0,0-1 15,22 1-15,-1 0 0,-21 0 0,0 0 16,0 0-16,0-1 0,21 1 0,-21 0 16,0 0-16,0 0 15,0 42 1,0 0-16,0 0 0,0 0 16,0 1-16,0-1 0,0 0 15,0 0-15,0 0 0,0 0 0,0 1 16,0-1-16,-21 0 0,21 0 15,0 0-15,0 0 0,-21-21 16,21 22-16,0-1 0,21-21 47,0 0-47,-21-21 0,21 21 0</inkml:trace>
  <inkml:trace contextRef="#ctx0" brushRef="#br0" timeOffset="96786.72">10562 10478 0,'0'0'0,"42"-64"15,-42 43-15,0 0 16,0 42 15,0 0-31,0 0 0,0 0 0,0 1 16,0 20-16,0-21 0,0 21 15,0 1-15,-21-22 0,21 21 0,0 1 16,-21-22-16,21 0 0,-21 21 0,21-21 16,-21 1-16,21-1 0,0 0 15,0 0-15,0 0 0,-21 0 0,21 1 16,0-1-16,0 0 0,-22 0 16,44-21 30,-1-21-46</inkml:trace>
  <inkml:trace contextRef="#ctx0" brushRef="#br0" timeOffset="97254.45">10985 10753 0,'0'-21'16,"0"-1"-16,0 1 15,-21 21 17,0 0-17,21 21-15,-21 1 0,21-1 0,-21 0 16,21 0-16,-21-21 0,21 21 16,0 0-16,0 1 15,21-22 1,0 21-1,0-21-15,0 0 16,0 0-16,1 0 0,-1 0 16,0 0-16,-21 21 0,0 0 31,0 0-15,0 0-1,-21-21-15,0 22 16,-1-22-16,1 0 0,0 0 15,0 0-15,0 21 16,0-21-16,-1 0 16,1 0-16,0 0 15,21-21 1,-21 21 0,21-22-16,0 1 0</inkml:trace>
  <inkml:trace contextRef="#ctx0" brushRef="#br0" timeOffset="97596.26">10626 10520 0,'0'0'16,"21"-21"15,21 21-31,-21 0 16,0 0-16,22-21 0,-22 21 15,21 0-15,1 0 0,-22-22 0,21 22 16,-21-21-16,0 21 0,22 0 16,-22 0-16,0 0 0,0 0 0,0 0 15,1 0-15,-22 21 47,0 1-31,0-1-16,-22-21 0,22 21 15,-21-21-15,21 21 0</inkml:trace>
  <inkml:trace contextRef="#ctx0" brushRef="#br0" timeOffset="98335.35">9271 11917 0,'0'0'0,"21"-21"0,0 21 0,-21-21 15,21 21-15,-21-22 0,22 22 16,-22-21-16,21 21 0,-21-21 0,21 21 16,-21-21-16,0 0 0,-21 21 31,0 0-31,-1 0 0,1 0 0,0 0 15,-21 0-15,21 21 0,-1 0 0,1-21 16,0 21-16,0 0 0,0-21 16,0 22-16,21-1 15,0 0-15,0 0 16,0 0-16,0 0 0,21 1 0,0-1 16,0 0-16,0 0 0,0-21 0,1 21 15,-22 0-15,21 1 0,0-1 16,-21 0-16,21-21 0,-21 21 0,0 0 15,0 0-15,-21-21 0,0 22 16,0-22-16,-1 0 0,1 0 16,-21 0-16,21 21 0,-22-21 0,1 0 15,21 0-15,-21 0 0,20 0 16,1 0-16,0-21 0,0 21 0,0-22 16,0 1-16,-1 21 0,22-21 0,0 0 15,0 0-15,0 0 16,0-1-16,0-20 0,0 21 15,0 0-15,0 0 0,22-1 0,20 1 16,-21 0-16,0 21 0,22-21 16,-22 0-16,21 0 0,-21 21 0,22-22 15,-1 22-15</inkml:trace>
  <inkml:trace contextRef="#ctx0" brushRef="#br0" timeOffset="98583.35">9440 11748 0,'0'0'0,"0"-22"0,21 22 0,-21-21 0,0 42 62,0 1-62,0-1 0,0 0 16,0 0-16,0 0 0,0 0 16,0 22-16,0-22 0,0 21 0,0-21 15,0 22-15,0-22 0,0 0 16,0 21-16,0-20 0,0-1 0,0 0 15,0 0-15,0 0 0,22-21 47</inkml:trace>
  <inkml:trace contextRef="#ctx0" brushRef="#br0" timeOffset="99618.76">9842 11917 0,'0'-21'0,"0"42"0,0-63 0,-21 42 32,0 0-32,0 0 0,0 0 15,21 21-15,-21 0 0,-1 0 0,1 0 16,0 0-16,0 1 0,0-1 16,21 0-16,-21 0 0,21 0 15,-22 0-15,22 1 0,0-1 16,22-21 15,-1 0-31,-21-21 0,21 21 16,0-22-16,0 22 0,-21-21 15,21 0-15,1 0 0,-22 0 0,21 0 16,-21-1-16,21 22 16,-21-21-16,21 21 0,-21 21 31,0 1-31,0-1 15,0 0-15,21 0 0,-21 0 16,0 0-16,0 1 16,0-1-16,21 0 15,1-21-15,-1 0 0,0 0 16,0 0-16,0 0 16,0-21-16,1 0 0,-1-1 0,21 1 15,-21 0-15,0 0 0,1 0 0,-1 0 16,0-1-16,0-20 0,-21 21 15,21 0-15,-21 0 0,0-22 0,0 22 16,0 0-16,0-21 0,0 20 0,0 1 16,0 0-16,0 0 15,0 42 1,0 0 0,0 0-16,-21 1 0,21-1 15,-21 0-15,21 0 0,0 21 0,0-20 16,0 20-16,-21-21 0,21 21 15,0-20-15,0-1 0,0 0 0,0 0 16,0 0-16,0 0 0,21 1 0,0-22 16,0 0-1,0 0-15,1 0 0,-1 0 16,0-22-16,-21 1 16,21 0-16,0 0 15,-21 0-15,0 0 0,0-1 16,21 22-16,-21-21 0,0 0 0,22 21 15,-22-21-15,0 42 32,0 0-17,0 0-15,0 1 0,0-1 16,0 0-16,0 0 0,0 0 16,21-21-16,0 0 15,0 0 1,0 0-1,0-21-15,-21 0 16,22 0-16,-22 0 16,21 21-16,-21-22 0,21 22 15,-21-21-15,21 21 32,-21 21-17,0 1-15,0-1 0,0 0 16,0 0-16,0 0 15,0 0-15,0 1 16,0-44 31,0 1-31,0 0-16</inkml:trace>
  <inkml:trace contextRef="#ctx0" brushRef="#br0" timeOffset="99895.13">10372 11726 0,'0'0'0,"-22"0"15,22-21-15,0 0 31,22 21-31,-1 0 16,0-21-16,0 21 0,0-21 16,0 21-16,1 0 15,-1-21-15,0 21 0,0-22 16,0 22-16,-21-21 31</inkml:trace>
  <inkml:trace contextRef="#ctx0" brushRef="#br0" timeOffset="100214.94">9567 11748 0,'21'0'32,"1"0"-32,20-22 15,-21 22-15,0-21 0,22 21 0,-22 0 16,21-21-16,-21 21 0,22 0 0,-22-21 16,21 21-16,-21 0 0,0-21 15,1 21-15,-1 0 16,-21 21 31</inkml:trace>
  <inkml:trace contextRef="#ctx0" brushRef="#br0" timeOffset="101174.43">8805 15113 0,'0'-21'16,"0"42"-16,0-63 0,0 21 0,0-1 0,0 1 16,0 0-16,0 0 0,0 0 15,0 0-15,0-1 0,0 1 16,-21 21-16,21-21 15,-21 21 1,21 21 0,-21 0-16,21 1 0,0-1 15,-21 0-15,21 21 0,-22 1 0,1-1 16,21 0-16,0 22 0,0-1 0,-21 1 16,21-1-16,-21 22 0,21-22 15,0 22-15,0 0 0,0-1 0,0 1 16,0 0-16,0-1 0,-21 22 15,21-21-15,0 0 0,0-1 0,0 1 16,0 21-16,-21-22 0,-1 1 0,1 21 16,21-21-16,0-1 0,-21-20 15,21 20-15,-21-20 0,21-1 16,-21 1-16,21-1 0,0-20 0,0-1 16,0 0-16,0-20 0,-21-1 15,21 0-15,0 0 0,0-42 31,0 0-31,0 0 0,0-1 0,0-20 16</inkml:trace>
  <inkml:trace contextRef="#ctx0" brushRef="#br0" timeOffset="102326.94">8911 15261 0,'0'-21'16,"0"0"-1,0 0 1,0 0-16,0-1 16,-21 22-1,21-21-15,21 21 47,0 0-31,0 0-16,1 0 0,20 0 0,0 0 15,1 0-15,20 0 0,1 0 16,-22-21-16,43 21 0,-22 0 0,22 0 16,-1 0-16,1-21 0,21 21 15,-21 0-15,20 0 0,1 0 0,0 0 16,-21 0-16,21 0 0,-1 0 16,-20 0-16,21 0 0,-21 0 15,-1 0-15,22 0 0,-21 0 0,-1-21 16,-20 21-16,21 0 0,-22 0 15,1 0-15,-22 0 0,21 0 0,-20 0 16,-1 0-16,-21 0 0,0 0 16,1 21-16,-1-21 0,0 21 0,-21 0 15,0 0-15,0 1 0,0-1 16,0 0-16,0 0 0,0 21 16,-21-20-16,21 20 0,-21 0 0,-1 1 15,22-1-15,-21 0 0,21 22 0,-21-1 16,21-20-16,-21 20 0,21 22 15,0-22-15,0 22 0,0-22 16,0 22-16,0 0 0,0-22 0,0 22 16,0 0-16,0-22 0,0 22 15,0-22-15,0 22 0,0-22 0,0 22 16,0-21-16,0-1 0,0 1 0,0-22 16,0 21-16,0-20 0,0-1 15,0 0-15,0 1 0,0-22 0,-21 21 16,21-21-16,-21 22 0,21-22 15,-22 0-15,22 0 0,0 0 0,0 1 16,-21-22-16,21 21 0,-21 0 0,21 0 31,-21-21-31,0 0 0,21 21 16,-21-21-16,-1 0 0,1 21 16,0-21-16,0 0 15,0 0-15,-22 0 0,22 0 16,-21 0-16,-22 0 0,22 0 0,-43 22 15,22-22-15,-22 0 0,1 0 16,-22 21-16,0-21 0,0 0 0,0 21 16,0-21-16,1 21 0,-1-21 0,0 0 15,0 0-15,21 21 0,-20-21 16,-1 0-16,21 21 0,-21 1 16,0-22-16,22 21 0,-22-21 0,21 21 15,22-21-15,-22 0 0,22 0 16,20 0-16,1 21 0,0-21 0,20 0 15,1 0-15,21-21 16,0 0-16,21 21 0,1-21 16,-1-1-16,0 1 0,21-21 0</inkml:trace>
  <inkml:trace contextRef="#ctx0" brushRef="#br0" timeOffset="106115.12">9313 14415 0,'0'-22'16,"-21"22"15,21 22-15,0 20-1,0-21-15,0 21 0,0 1 0,0-22 16,0 21-16,0 1 16,0-1-16,0 0 0,0 1 0,0-22 15,0 0-15,0 0 0,0 0 0,0 0 16,0-42 15,21 0-31,-21 0 0,21 0 16,-21 0-16,0-1 0,0 1 0,22 0 15,-1-21-15,-21 21 0,21-1 0,-21 1 16,0 0-16,21 0 0,-21 0 16,21 21-16,0 21 15,1 0-15,-1 0 0,-21 0 16,21 1-16,0 20 0,-21-21 16,0 21-16,21-20 0,0 20 0,-21-21 15,22 0-15,-1 0 0,0 1 16,-21-1-16,21-21 0,0 21 0,0-21 15,1 0-15,-1 0 0,0 0 0,21 0 16,-21 0-16,1 0 0,20-21 16,-21 0-16,0-1 0,22 1 0,-22 0 15,0 0-15,0 0 0,0 0 0,-21-1 16,0-20-16,21 21 0,-21-21 16,0-1-16,0 22 0,0-21 15,0-1-15,0 22 0,-21 0 16,21-21-16,-21 21 0,0-1 15,0 22-15,0 0 16,21 22-16,-22-1 0,22 0 16,-21 0-16,21 21 0,0 1 0,0-22 15,0 21-15,0-21 0,0 22 0,0-1 16,0-21-16,21 0 0,1 1 16,-1-1-16,0 0 0,-21 0 0,21 0 15,21-21-15,-20 0 0,-1 0 16,0 0-16,21 0 0,-21 0 0,1-21 15,20 21-15,-21-21 0,0 0 16,0 0-16,22-1 0,-22-20 16,0 21-16,0-21 0,0-1 0,-21 22 15,22-21-15,-22-22 0,0 22 0,0 0 16,0-1-16,0 1 0,0 21 16,0-22-16,0 22 0,0 0 0,0 0 15,-22 42 1,22 0-16,0 22 0,0-1 15,-21-21-15,21 21 0,-21 22 0,21-22 16,0 1-16,-21-1 0,21 0 16,0 1-16,0-22 0,0 21 15,0-21-15,0 22 0,0-22 0,0 0 16,0 0-16,0 0 16,21-21-1,0 0-15,0 0 16,-21-21-16,22 21 0,-1-21 15,0 21-15,0-21 0,0 21 16,0 0-16,1 0 16,-1 0-16,0 0 0,0 0 15,0 0-15,-21 21 0,21-21 16,1 21-16,-1-21 16,-21 21-1,21-21-15,0 0 0,0 0 16,0 0-16,1 0 15,-1 0-15,0 0 0,-21-21 16,21 0-16,0 21 0,0-21 0,-21 0 16,22-1-16,-1 1 0,-21 0 15,0 0-15,0 0 0,21 0 0,-21-1 16,0 1-16,0 0 0,0 0 16,-21 21-1,0 0 1,21 21-16,-22 0 0,1 0 15,0 1-15,0-1 0,0 0 16,0 21-16,21-21 0,0 1 0,-22-22 16,22 21-16,0 0 0,0 0 15,0 0-15,22-21 16,-1 0 0,0 0-16,0-21 15,0 0-15,0 21 0,1-21 16,-22 0-16,21-1 0,0 1 0,0 0 15,0 0-15,-21 0 16,21 21-16,-21-21 0,0 42 31,0 0-31,0 0 16,0 0-16,0 0 0,0 1 16,0-1-16,0 0 15,22-21-15,-1 0 0,0 21 16,0-21-16,0 0 0,0 0 15,1 0-15,-1 0 0,0 0 16,0-21-16,0 21 0,0-21 16,1 0-16,-1-1 0,0 1 0,0 0 15,0-21-15,0 21 0,-21-22 16,22 1-16,-22 0 0,21-1 16,0 1-16,-21 0 0,21-22 0,-21 22 0,21 21 15,-21-22-15,0 22 16,21 0-16,-21 42 15,0 0-15,-21 22 16,21-1-16,-21 0 0,0 1 16,0-1-16,21 0 0,-21 1 0,21-22 15,-22 21-15,22 0 0,0-20 16,0-1-16,0 0 0,0 21 0,0-21 16,0 1-16,0-1 0,22 0 15,-1-21 1,0 0-16,0 0 0,0 0 15,0 0-15,1-21 0,-1 0 0,0-1 16,0 1 0,0 0-16,0 21 0,-21-21 0,22 0 15,-22 0-15,21 21 0,-21-22 16,21 22-16,-21 22 16,21-1-16,-21 0 15,0 0-15,0 0 0,0 0 16,0 1-16,0-1 15,-21 0-15,21 0 16,-21-21-16,21 21 16,0-42 15,0 0-15</inkml:trace>
  <inkml:trace contextRef="#ctx0" brushRef="#br0" timeOffset="106383.96">11388 14499 0,'0'0'0,"21"0"31,0 0-31,0-21 0,0 21 16,0-21-16,22 0 0,-22 21 15,21-21-15,-21-1 0,22 22 16,-1-21-16,-21 21 0,22 0 0,-22 0 16,0 0-16,0-21 0,0 21 15,0 0-15,-21 21 16,0 0-16,-21-21 16,0 22-16,0-22 0,-21 21 15,20 0-15</inkml:trace>
  <inkml:trace contextRef="#ctx0" brushRef="#br0" timeOffset="107081.56">8869 15939 0,'21'0'15,"0"0"-15,0-22 0,-21 1 16,21 21-16,1-21 0,-1 0 0,21 21 16,-21-21-16,0 0 0,1 21 15,-1-22-15,0 1 0,-21 0 16,-21 21-1,0 0-15,-1 0 16,1 0-16,-21 21 0,21-21 16,-22 21-16,22 1 0,-21-1 0,21 0 15,0 0-15,-1 0 0,1 0 0,21 1 16,0-1-16,0 0 0,0 0 16,0 0-16,0 0 0,21 1 0,1-1 15,-1 0-15,0 0 0,0 0 16,0 0-16,0 1 0,1-22 0,-1 21 15,-21 0-15,0 0 0,0 0 16,0 0-16,0 1 16,-21-22-16,-1 21 0,1-21 0,0 0 15,-21 0-15,21 0 0,-1 0 0,-20 0 16,21 0-16,0 0 0,0 0 16,-22 0-16,22-21 0,0-1 0,0 1 15,0 21-15,-1-21 0,1 0 0,21 0 16,0 0-16,0-22 0,0 22 15,0 0-15,21 0 0,1-22 0,20 22 16,-21-21-16,43 21 0,-22-22 16,0 22-16,22-21 0,-1 21 0</inkml:trace>
  <inkml:trace contextRef="#ctx0" brushRef="#br0" timeOffset="107306.43">9123 15748 0,'63'-21'16,"128"-64"0,-445 191-16,550-212 0,-275 106 0,0-21 15,1 21-15,-1 0 0,0 21 16,-21 0-16,0 1 15,0-1-15,0 0 0,0 0 0,0 0 16,0 22-16,0-1 0,-21-21 16,0 21-16,21 1 0,-22-1 0,1-21 15,0 22-15,21-1 0,-21-21 0,0 21 16,0-20-16,-1 20 0,1-21 16,21 0-16,0 0 0,-21 1 0,21-1 15,0 0-15,21-21 31,0 0-31,1-21 0,-1 21 0,0-21 16,0-1-16,21 1 0</inkml:trace>
  <inkml:trace contextRef="#ctx0" brushRef="#br0" timeOffset="108562.74">9842 16023 0,'0'0'0,"0"-42"15,0 21 1,-21 21-16,0 0 15,0 0-15,0 0 0,0 21 16,-1-21-16,1 21 0,0 0 16,0 0-16,0 22 0,0-22 15,-1 0-15,1 0 0,21 22 0,0-22 16,-21 0-16,21 0 0,-21 0 0,21 0 16,0 1-16,0-1 15,21-21 1,0 0-16,-21-21 15,21-1-15,1 22 0,-1-21 0,0 0 16,0 0-16,0 0 0,0 0 16,-21-1-16,22 1 0,-1 0 0,0 0 15,0 0-15,-21 0 0,21-1 0,0 22 16,1 0 0,-22 22-1,0-1-15,0 0 16,0 0-16,0 0 0,0 0 0,0 1 15,0-1-15,0 0 0,0 0 16,0 0-16,0 0 0,0 1 16,21-22-16,0 0 15,0 0-15,0 0 16,0 0-16,1-22 0,-1 22 0,0-21 16,0 0-16,0 0 0,0 0 0,1-22 15,-1 22-15,-21-21 0,21 21 16,-21-22-16,21 1 0,-21 0 15,0 21-15,0-22 0,0 1 0,0 21 16,0-22-16,21 22 0,-21 0 16,0 0-16,0 0 0,0 42 31,0 0-31,0 0 0,0 0 16,-21 22-16,21-1 0,-21 0 0,0 1 15,21-22-15,0 42 0,-21-41 0,21 20 16,-22 0-16,22 1 15,0-22-15,0 21 0,0-21 0,0 0 0,0 1 16,0-1-16,22 0 16,-1-21-16,0 0 0,0 0 15,0 0-15,0 0 0,1-21 0,-1 21 16,0-21-16,0-1 0,0 1 16,0 0-16,1 0 0,-1 0 0,-21 0 15,21-1-15,-21 1 0,21 0 0,-21 0 16,21 0-16,0 21 15,-21 21 17,0 0-32,0 0 15,0 0-15,0 1 0,0-1 16,0 0-16,0 0 0,0 0 16,0 0-16,0 1 15,22-22 1,-1 0-1,0 0-15,-21-22 0,21 1 16,0 21-16,-21-21 0,21 0 16,-21 0-16,0 0 15,22-1-15,-22 1 16,21 21-16,0 0 16,0 21-1,-21 1 1,0-1-16,0 0 0,0 0 15,0 0-15,0 0 16,21 1-16,0-22 16,1 21-16,-1-21 0,0 0 15,0 0-15,0 0 0,0 0 16,1-21-16,-1 21 0,0-22 16,0 22-16,0-21 0,0 0 0,1 0 15,-1 0-15,0 21 0,0-21 16,-21-1-16,0 1 0,21 0 15,0 0-15,-21 42 32,0 0-17,0 0-15,0 1 0,0-1 16,0 0-16,0 0 16,-21 0-16,21 0 0,-21 1 15,21-1 1,0-42 15,0-1-31,0 1 0</inkml:trace>
  <inkml:trace contextRef="#ctx0" brushRef="#br0" timeOffset="108851.58">10520 16044 0,'0'0'0,"-21"0"0,-22 0 16,43-21-1,21 0 1,1 0-16,-1 0 0,0 0 16,0 21-16,0-22 0,0 1 15,22 0-15,-22 0 0,0 21 16,21-21-16,-20 0 0,-1 21 0,0 0 15,0-22-15,0 22 16,-42 0 15,0 0-31,0 0 0,0 0 0,-1 0 16,1 0-16</inkml:trace>
  <inkml:trace contextRef="#ctx0" brushRef="#br0" timeOffset="109124.42">9694 15960 0,'0'21'0,"21"-21"31,1 0-31,-1-21 16,0 0-16,0 21 0,0-22 15,0 22-15,22-21 0,-22 21 0,0-21 16,0 21-16,0 0 0,1-21 0,-1 21 16,0 0-16,0 0 31,-21-21-15,21 21-16</inkml:trace>
  <inkml:trace contextRef="#ctx0" brushRef="#br0" timeOffset="109847.52">11896 16066 0,'0'0'0,"0"21"16,21-21-16,0 0 15,0 0-15,21 0 0,1 0 0,-1 0 16,22 0-16,-22 0 0,21 0 15,1 0-15,-1 0 0,-20 0 0,20 0 16,-20 0-16,20 0 0,-21 0 16,1 0-16,-1 0 0,-21 0 0,22 0 15,-22-21-15,0 21 0,0 0 0,0 0 16,0 0-16,1 0 0,-1 0 16,-21-22-16,0 1 31,0 0-16,0 0-15,-21 21 16,21-21-16,-22 21 0,1-21 0,0-1 16,0 1-16,0 21 15,0-21-15,-1 21 0,1-21 16,0 21-16</inkml:trace>
  <inkml:trace contextRef="#ctx0" brushRef="#br0" timeOffset="110095.38">12721 15854 0,'-42'-21'16,"21"0"-16,42 21 62,0 0-62,0 0 16,0 0-16,0 0 0,1 0 0,-1 0 15,0 0-15,0 21 0,0-21 16,0 0-16,1 21 0,-1-21 16,0 0-16,-21 21 0,21-21 15,-21 21 1,0 0-1,-21-21 17,0 0-32,0 0 0,-1 0 15,1 0-15,0 0 16</inkml:trace>
  <inkml:trace contextRef="#ctx0" brushRef="#br0" timeOffset="112224.33">12827 15960 0,'0'-21'0,"0"-1"16,0 1-1,0 0 1,0 42 62,0 0-78,21-21 16,-21 22-16,21-1 15,0-21 1,1 0-16,-1 0 16,0 0-16,0 0 0,0 0 15,0 0-15,1 0 0,-1 0 16,0 0 0,0 0-16,-21 21 31,0 0-16,0 0 1,-21 0 0,0 1-16,0-22 15,21 21-15,-22-21 0,1 21 0,0 0 16,0-21-16,0 21 16,0 0-16,-1 1 0,1-22 15,0 0-15,21 21 0,-21-21 0,0 21 16,0-21-1,-1 0 17</inkml:trace>
  <inkml:trace contextRef="#ctx0" brushRef="#br0" timeOffset="112786.53">13779 15833 0,'0'-21'0,"0"-22"16,0 22-1,0 0-15,0 42 47,0 0-47,0 0 16,0 22-16,0-1 0,22 0 0,-1 22 15,0-1-15,-21-20 0,0 20 0,21 1 16,-21-1-16,0-20 0,21 20 16,-21-21-16,0 22 0,0-22 0,0 1 15,0 20-15,0-21 0,0 1 0,-21-1 16,21-21-16,-21 22 0,21-22 16,0 0-16,0 0 0,0-42 31,0-21-16,0 20-15</inkml:trace>
  <inkml:trace contextRef="#ctx0" brushRef="#br0" timeOffset="113134.66">13843 15960 0,'0'0'0,"-21"-21"0,21-1 0,0 1 15,0 0-15,0 0 16,0 0-16,21 21 0,0-21 16,0 21-16,0-22 0,1 22 15,-1-21-15,21 21 0,-21 0 0,22 0 16,-22 0-16,21 0 0,-21 0 0,22 0 16,-22 21-16,0-21 0,-21 22 15,0-1-15,0 0 0,0 0 0,0 21 16,0-20-16,0-1 0,0 21 15,-21-21-15,-22 0 0,22 1 0,0-1 16,0 0-16,-21 0 0,20 0 16,1 0-16,-21 1 0,21-1 0,0-21 15,-1 0-15,1 0 0,0 0 16,21-21 15,0-1-31,0 1 0</inkml:trace>
  <inkml:trace contextRef="#ctx0" brushRef="#br0" timeOffset="113915.21">14457 15515 0,'21'0'16,"-42"0"-16,42 21 31,-21 1-31,-21-1 0,0 21 16,-1-21-16,1 22 0,0-22 15,21 21-15,-21-21 0,0 22 0,0-1 16,21 0-16,-22-21 0,22 22 0,-21-22 16,21 0-16,0 0 0,0 0 15,0 1-15,21-22 32,1-22-17,-1 22-15,-21-21 0,21 0 0,0 0 16,-21 0-16,21 21 0,0-21 15,-21-1-15,22 1 0,-22 0 16,21 21-16,-21-21 0,21 21 31,0 21-31,-21 0 0,0 0 16,0 1-16,21-1 0,-21 0 0,21 0 16,-21 0-16,22 0 0,-22 1 15,21-1-15,0-21 0,0 21 16,0-21-16,0 0 0,1 0 15,-1 0-15,0 0 16,0-21-16,0 0 0,0 21 0,-21-22 16,22 1-16,-1 21 0,0-21 15,-21 0-15,21 0 0,-21 0 16,21 21-16,-21-22 0,0 1 0,21 21 31,-21 21-15,0 1-16,0-1 15,0 0-15,0 0 0,0 0 16,0 0-16,0 1 16,22-22-1,-1 0 1,0 0-16,0-22 16,0 1-16,-21 0 0,21 0 15,-21 0-15,0 0 16,0-1-16,0 1 0,0 0 15,0 0-15,0 0 0,0 0 0,0-1 16,0 1-16,-21 21 0,0 0 16,21-21-16,-21 21 0,0 0 15,0 0-15,-1 0 0,22 21 16,-21 0-16,21 1 16,-21-22-16,21 21 0,-21 0 15,42-21 1,0 0-16,0 0 15,1 0-15</inkml:trace>
  <inkml:trace contextRef="#ctx0" brushRef="#br0" timeOffset="114509.87">15430 15388 0,'0'0'0,"0"21"31,0 1-31,0-1 0,-21 0 16,21 21-16,-21-21 0,21 22 0,0-22 16,-21 21-16,0-21 0,21 22 15,-21-22-15,21 0 0,0 21 0,0-20 16,0-1-16,0 0 0,0 0 16,0 0-16,0 0 0,0 1 0,21-22 15,0 0 1,0 0-16,0 0 0,0 0 0,22-22 15,-43 1-15,21 21 16,0-21-16,0 21 0,0-21 0,1 0 16,-22 42 31,0 0-47,0 0 15,0 0-15,0 1 0,0-1 16,21-21-16,0 0 15,0 0 1,0 0 0,0-21-16,1-1 15,-22 1-15,0 0 0,0 0 16,0 0-16,0 0 16,0-1-16,0 1 15,0 0-15,0 0 16,-22 21-16,1 0 0,0 0 15,0 0 1,0 21-16,0 0 0,21 0 16,-22-21-16,1 22 0,0-22 15,21 21-15,-21-21 0,0 0 16</inkml:trace>
  <inkml:trace contextRef="#ctx0" brushRef="#br0" timeOffset="114746.74">15303 15621 0,'-21'0'16,"42"0"-16,-63-21 0,42 0 0,0 0 31,21 21-15,0 0-16,1 0 0,-1 0 0,0 0 15,21 0-15,-21 0 0,1 0 0,-1 0 16,0 0-16,0 0 0,0 0 16,0 0-16,1 0 0,-1 0 15,0 0-15,-21 21 16,21-21 0,0 0-16</inkml:trace>
  <inkml:trace contextRef="#ctx0" brushRef="#br0" timeOffset="115066.56">16108 15727 0,'-21'0'0,"42"0"0,-42-21 0,-1 21 15,1 0 1,0 21 0,21 0-1,0 0-15,0 0 0,0 1 0,0-1 16,0 0-16,0 0 0,0 0 0,0 0 16,0 1-16,0-1 0,0 0 15,0 0-15,0 0 0,0 0 16</inkml:trace>
  <inkml:trace contextRef="#ctx0" brushRef="#br0" timeOffset="115279.43">15981 15960 0,'21'-21'32,"0"21"-32,0-22 15,0 22-15,-21-21 16,22 21-16,-1 0 0,0-21 16,0 21-16,-21-21 0,21 21 15,0 0-15,-21-21 16,22 21-16,-22-21 0</inkml:trace>
  <inkml:trace contextRef="#ctx0" brushRef="#br0" timeOffset="115595.25">16383 15600 0,'0'0'0,"0"-21"15,21 21 1,-21 21 0,0 0-16,21 0 15,-21 0-15,0 1 0,0-1 0,0 0 16,0 0-16,0 0 0,0 0 16,0 1-16,0-1 0,0 0 15,0 0-15,0 0 0,0 0 0,0 1 16,0-1-16,21-21 47,1 0-47,-22-21 0,0-1 15,21 22-15,0-21 0</inkml:trace>
  <inkml:trace contextRef="#ctx0" brushRef="#br0" timeOffset="115815.13">16700 15642 0,'22'-21'0,"-44"42"0,44-63 0,-1 21 0,0 0 15,-21-1-15,21 1 0,-21 0 0,21 21 16,-21 21 0,0 0-1,-21-21-15,0 22 0,0-1 0,0 21 16,-1-21-16,1 0 16,0 1-16,0 20 0,0-21 0,0 0 0,-22 22 15,22-22-15,0 0 0,21 0 0,-21 21 16,0-20-16,-1-1 15,22 0-15</inkml:trace>
  <inkml:trace contextRef="#ctx0" brushRef="#br0" timeOffset="116094.51">16976 15748 0,'0'0'0,"-22"21"16,1 0 0,21 1-16,0-1 15,0 0-15,0 0 0,0 0 16,0 0-16,0 1 0,0-1 15,0 0-15,0 0 16</inkml:trace>
  <inkml:trace contextRef="#ctx0" brushRef="#br0" timeOffset="116302.84">17081 15600 0,'0'0'0,"0"-21"15,0 42 48,0 0-32</inkml:trace>
  <inkml:trace contextRef="#ctx0" brushRef="#br0" timeOffset="117526.65">17399 15896 0,'21'0'0,"0"-21"16,-21 0-16,21 0 0,1 0 15,-1-1-15,-21 1 16,0 0-1,0 0-15,-21 21 32,-1 0-32,1 0 15,0 21-15,0-21 0,0 21 0,0 0 16,-1 1-16,22-1 0,-21 0 16,0 0-16,21 0 0,-21 0 15,21 1-15,0-1 0,0 0 0,0 0 16,0 0-16,0 0 0,21-21 15,0 0 1,0 0-16,1 0 0,-1 0 16,0-21-16,0 0 0,0 21 0,0-21 15,1 0-15,-1 0 0,0-1 16,0 1-16,0 0 0,0-21 0,1 21 16,-1-1-16,-21-20 0,21 21 15,0-21-15,-21-1 0,21 1 0,-21 21 16,21-22-16,1 1 0,-22 0 15,0 21-15,0-1 0,0 1 0,0 0 16,0 0-16,0 42 16,-22 0-1,22 0-15,-21 22 0,0-22 0,0 21 16,0-21-16,0 22 0,21-22 16,-22 21-16,1 1 0,0-22 0,0 21 15,21-21-15,0 22 0,-21-22 0,21 21 16,0-21-16,0 22 0,0-22 15,0 0-15,0 0 16,21-21-16,0 0 0,0 0 16,0 0-16,1 0 15,-1 0-15,21-21 0,-21 21 0,0-21 16,1 0-16,-1 21 0,0-22 0,0 1 16,0 0-16,0 0 0,1 0 15,-1 0-15,0-1 0,-21 1 0,21 0 16,-21 0-16,21 21 0,-21 21 31,-21 0-15,21 0-16,-21-21 0,0 22 15,21-1-15,0 0 0,0 0 16,0 0-16,0 0 0,0 1 16,0-1-16,0 0 0,21-21 15,0 0 1,0 0-16,0 0 0,1 0 15,-1 0-15,0 0 0,0 0 0,-21-21 16,21 21-16,0-21 0,1-1 16,-1 1-16,0 0 0,-21 0 15,21 0-15,0 0 0,0-1 16,-21 44 15,-21-1-15,21 0-16,-21-21 0,21 21 15,-21 0-15,21 0 0,0 1 16,0-1-16,21-21 16,0 0-1,0 0-15,1 0 16,-1 0-16,0 0 0,-21-21 16,21 21-16,0-22 0,-21 1 0,21 0 15,1 0-15,-22 0 16,0 0-16,0-1 0,0 1 0,0 0 15,0 0-15,0 0 16,0 0-16,-22-1 16,1 22-16,0 0 15,0 0-15,0 0 0,0 22 16,-1-1-16,22 0 0,-21-21 16,21 21-16,-21-21 0,0 21 15</inkml:trace>
  <inkml:trace contextRef="#ctx0" brushRef="#br0" timeOffset="118561.53">11303 12107 0,'0'0'0,"0"-21"15,0 0 32,21 21-31,0 0-16,0 0 0,1 0 0,-1 0 15,0 0-15,21 0 0,1 0 16,-1 21-16,0-21 0,1 0 0,-1 0 16,21 0-16,1 0 0,-1 0 15,1 0-15,-1 0 0,22 0 0,-21 0 16,20 0-16,-20 0 0,20 0 0,-20 0 15,-1 0-15,1 0 16,-22 0-16,22 0 0,-22 0 0,0 0 16,1 0-16,-22 0 0,21 0 0,-21 0 15,1 0-15,-1 0 16,0 0-16,-21-21 16,0 0-1,-21 0 1,0 0-16,-1-1 0,1 22 15,21-21-15,-21 0 0,0 21 16,0-21-16,0 21 0</inkml:trace>
  <inkml:trace contextRef="#ctx0" brushRef="#br0" timeOffset="119051.25">12700 11811 0,'0'0'0,"-21"0"0,21-21 31,-21 21-31,-1 0 15,1 0 1,21 21 0,21 0-1,1-21-15,-1 0 16,0 21-16,0-21 0,21 0 0,-20 22 16,20-22-16,-21 0 0,21 0 15,-20 0-15,20 0 0,-21 0 16,0 21-16,0-21 0,1 0 0,-1 0 15,0 0-15,0 0 0,-21 21 16,0 0 0,0 0-1,-21 0-15,0 1 16,0-22-16,-1 21 0,1 0 0,-21 0 16,21 0-16,-22 0 0,22 22 15,-21-22-15,0 0 0,-1 21 16,1-20-16,21-1 0,-22 0 0,1 21 0,21-21 15,0 1-15,-22-1 16,43 0-16,-21-21 0,0 21 0,21 0 16,0 0-16,-21-21 15,21-21 63,0 0-62</inkml:trace>
  <inkml:trace contextRef="#ctx0" brushRef="#br0" timeOffset="122252.31">13779 11705 0,'0'-21'15,"0"0"1,0 0 0,22 42 30,-22 0-46,0 0 16,0 0-16,0 1 0,0-1 16,0 0-16,0 0 0,0 0 0,0 0 15,0 1-15,0-1 0,0 0 16,0 0-16,0 0 0,0 0 0,0 1 16,0-44 46,0 1-62,0 0 0,0 0 16,0 0-16,0 0 15,0-1-15,0 1 0,0 0 0,21 0 16,-21 0-16,0 0 0,21-1 16,0 1-16,-21 0 0,21 0 15,0 21-15,1 0 0,-22-21 0,21 21 16,0 0-1,-21 21-15,21-21 16,-21 21-16,21 0 0,-21 0 0,0 1 16,21-22-16,-21 21 0,22 0 15,-22 0-15,0 0 0,0 0 0,0 1 16,0-1-16,21 0 16,0 0-16,0-21 31,0 0-31,0-21 15,1 21-15,-22-21 0,21 21 0,-21-21 16,21-1-16,-21 1 0,21 21 16,0-21-16,-21 0 0,0 0 0,21 0 15,1 21-15,-22-22 0,0 1 16,21 0-16,0 21 0,-21-21 16,21 21-16,0 0 15,0 21 16,-21 0-31,0 0 16,22 1-16,-22-1 0,0 0 16,0 0-16,0 0 0,0 0 15,0 1-15,0-1 16,21-21-16,-21 21 0,21-21 0,0 0 16,0 0-1,0 0-15,1 0 0,-1 0 0,21 0 16,-21-21-16,0 21 15,1-21-15,-1-1 0,0 22 16,0-21-16,-21 0 0,21 0 0,0 0 16,1 0-16,-1 21 0,-21-22 0,0 1 15,0 0-15,0 0 0,0 0 16,0 0-16,0-1 0,0 1 16,-21 42 15,-1 1-16,22-1-15,-21 0 0,21 0 16,0 0-16,0 0 0,-21 1 16,21-1-16,0 0 0,0 0 15,0 0-15,0 0 0,0 1 16,0-1-16,0 0 0,0 0 16,21-21-16,0 0 15,1 0-15,-1 0 16,0 0-16,0 0 0,0-21 15,0 21-15,1-21 0,20 0 0,-21-1 16,0 22-16,22-21 0,-22 0 16,0 0-16,0 0 0,0 0 15,22-1-15,-22 1 0,0 0 16,-21 0-16,21 21 0,-21-21 16,-21 21-1,0 0 1,21 21-16,-21 0 0,-1 0 15,22 0-15,-21 1 0,21-1 0,0 0 16,0 0-16,0 0 16,0 0-16,0 1 0,0-1 15,21 0-15,1 0 16,-22 0-16,-22-42 62,1 21-62,21-21 0,-21 21 0,21-21 16,-21 21-16,21-21 0,-21 21 16,0 0-16,21-22 0,-22 22 15,1 0 1,21 22 0,0-1-16,0 0 15,21 0-15,1-21 16,-1 21-16,0-21 15,21 0-15,-21 0 0,1 0 0,-1 0 16,21 0-16,-21 0 0,0 0 16,22 0-16,-22 0 0,0 0 0,21 0 15,-20-21-15,-1 21 0,21-21 16,-21 0-16,0 21 0,1-21 0,-1-1 16,0 22-16,-21-21 0,21 0 0,-21 0 15,21 21-15,-21-21 0,0 0 16,0-1-16,0 44 47,-21-1-47,21 0 0,0 0 15,0 0-15,0 0 16,0 1-16,0-1 0,0 0 0,0 0 16,0 0-16,0 0 0,0 1 0,0-1 15,21-21 1,-21 21-16,0-42 47,0 0-32,0-1-15,-21 22 16,21-21-16,-21 21 0,21-21 0,-21 21 31,21 21 0,0 0-31,0 1 16,21-22-16,-21 21 0,21 0 0,0-21 16,-21 21-16,21-21 0,1 0 15,-1 0-15,0 21 0,21-21 0,-21 0 16,22 0-16,-1 0 0,-21 0 0,22 0 16,-1 0-16,0-21 0,1 0 15,-1 21-15,0-21 0,-21 0 16,22-1-16,-22 1 0,0 0 0,21 21 15,-20-21-15,-1 0 0,0 0 16,-21-1-16,0-20 0,21 21 0,-21 0 16,0 0-16,0-1 0,0 1 15,0 0-15,-21 21 16,0 0-16,0 0 16,21 21-16,-43-21 0,22 21 15,0 1-15,0-1 0,0 21 0,-22-21 16,22 0-16,21 1 0,-21-1 15,21 0-15,0 0 0,0 0 0,0 0 16,0 1-16,21-22 16,0 0-16,0 0 15,1 0-15,-1 0 16,-21-22-16,21 22 0,0-21 0,0 0 16,0 0-16,1 0 15,-22 0-15,21-1 0,0 1 16,0 0-16,-21 0 0,21 21 15,-21-21-15,0 42 47,0 0-47,0 0 16,0 0-16,0 1 0,21-1 16,-21 0-16,22-21 15,-1 21-15,0 0 16,0-21-16,0 0 0,0 0 0,1 0 15,-1 0-15,0 0 0,21 0 16,-21 0-16,22 0 0,-1-21 0,-21 21 16,22-21-16,-22 21 0,0-21 15,21 0-15,-21 21 0,1-22 0,-22 1 16,21 0-16,0 0 0,-21 0 16,0 0-16,0-1 15,0 1-15,-21 0 16,0 21-16,-1 0 0,1 0 15,0 0-15,0 21 16,0-21-16,0 21 0,-1 1 0,22-1 16,0 0-16,0 0 15,0 0-15,0 0 16,22-21 15,-1 0-31,-21 22 16,21-1-1,-21 0-15,0 0 16,0 0-16,0 0 0,0 1 0,0-1 16,0 0-16,0 21 0,0-21 15,0 1-15,0 20 0,0-21 0,-21 21 16,21 1-16,-21-22 0,21 21 16,-22 1-16,1-22 0,21 21 15,-21 0-15,0-20 0,0 20 0,0-21 16,-1 0-16,1 22 0,-21-1 15,21-21-15,0-21 0,21 21 16,-22-21-16,22-21 31,0 0-15,0 0-16,0 0 0,22-1 0,-1 1 16,0-21-16,0 21 0,0-22 15</inkml:trace>
  <inkml:trace contextRef="#ctx0" brushRef="#br0" timeOffset="122739.2">17124 11980 0,'21'0'31,"0"0"-31,0 0 0,-21-21 16,21 21-16,1-21 0,-1 0 0,0 21 15,0-21-15,0 0 16,0-1-16,1 1 0,-1 0 16,0 0-16,-21 0 0,21 0 15,-21-1-15,0 1 16,0 0-16,-21 21 16,0 0-1,0 0-15,21 21 16,-22 0-16,1 1 0,0-1 0,0 0 15,21 0-15,0 21 0,-21-20 0,21 20 16,-21-21-16,21 0 16,0 22-16,0-22 0,0 0 0,0 0 0,0 0 15,21 0-15,0-21 16,0 0-16,-21 22 0,21-22 16,0 0-16,1 0 0,-1 0 15,0 0-15,-21-22 16,21 22-16,0 0 0,-21-21 15,21 0-15,-21 0 16,-21 21 15,0 21-15,0 0-16,0 0 16</inkml:trace>
  <inkml:trace contextRef="#ctx0" brushRef="#br0" timeOffset="125239">9906 13039 0,'-21'0'0,"0"0"16,21-21-16,0-1 15,0 1-15,0 0 16,0 0 0,0 0-1,-22 21 32,22 21 47,0 0-79,0 0 1,0 0-16,-21 1 16,21-1-1,0 0 1,0 0-16,-21 0 16,21 0-16,0 1 15,0-1-15,-21-21 16,21 21-16,0 0 0,0 0 15,0 0-15,0 1 16,0-1-16,0 0 0,0 0 16,0 0-16,0 0 15,0 1-15,0-1 16,0 0-16,0 0 0,0 0 0,0 0 16,0 1-16,0-1 15,-21 0-15,21 0 0,0 0 16,0 0-16,0 1 0,0-1 0,-21 0 15,21 0-15,0 0 0,0 0 0,0 1 16,0-1-16,0 0 0,0 0 16,0 0-16,0 22 0,0-22 0,0 0 15,-22 0-15,22 0 0,0 0 0,0 1 16,0-1-16,-21 0 0,21 0 16,0 0-16,0 22 0,0-22 0,0 0 15,0 0-15,0 0 0,0 0 0,0 22 16,0-22-16,0 0 0,0 0 15,0 22-15,0-22 0,0 0 16,0 0-16,0 21 0,0-20 0,0-1 16,0 0-16,0 21 0,0-21 15,-21 1-15,21-1 0,0 0 0,0 0 16,0 0-16,0 22 0,0-22 0,0 0 16,0 0-16,0 0 0,0 0 0,0 1 15,0-1-15,0 0 0,0 0 16,0 0-16,0 0 0,0 1 0,0-1 15,0 0-15,0 0 0,0 0 0,0 0 16,0 1-16,-21-1 0,21 0 16,0 0-16,0 0 15,0 0 1,0 1 0,-21-22-1,21-22 48,-21 1-63,-1 0 15,22 0-15,-21 0 0,21 0 16,-21-1-16,21-20 0,0 0 16,0-1-16</inkml:trace>
  <inkml:trace contextRef="#ctx0" brushRef="#br0" timeOffset="126314.53">9737 13377 0,'0'0'0,"21"-21"16,0 0-16,-21 0 15,21 0-15,0 21 16,-21-21-1,0-1 1,-21 22 62,0 0-62,0 0-16,0 0 0,21 22 15,-22-22-15,1 21 0,0-21 0,0 21 16,21 0-16,-21-21 0,0 21 0,-1 0 16,1 1-16,0-1 0,0 0 15,0 21-15,0-21 0,-1 1 0,1 20 16,0-21-16,21 0 0,-21 0 16,0 1-16,0-1 0,21 0 15,0 0-15,0 0 0,-22-21 0,22 21 16,-21-21-1,21-21 17,0 0-17,21 21-15,-21-21 0,22 0 16,-1 21-16,-21-21 0,21-1 16,0 1-16,0 0 0,-21 0 15,21 0-15,1 0 0,-1-1 0,0 1 16,0 0-16,0 0 0,0 0 15,1 21-15,-22-21 0,21-1 0,0 1 16,0 21-16,-21-21 0,21 0 16,0 0-16,-21 0 15,22 21 1,-1 0 31,-21 21-47,0 0 15,21 0-15,-21 0 16,21 0-16,0 1 0,-21-1 0,21 0 16,1 0-16,-22 0 0,21 0 0,0 1 15,-21 20-15,21-21 16,0 0-16,-21 0 0,21 22 0,-21-22 16,22 0-16,-1 0 0,-21 0 0,0 22 15,0-22-15,21 0 0,0 0 16,-21 0-16,21 1 0,-21-1 15,21 0-15,1 0 0,-1 0 32,0-21-32,-21-21 62,-21 0-46,0 0-16,-1 21 0,1-21 0,21-1 15,-21 22-15,0-21 0,0 0 0,21 0 16,-21 0-16,21 0 0,-22-1 16</inkml:trace>
  <inkml:trace contextRef="#ctx0" brushRef="#br0" timeOffset="127140.06">9800 13314 0,'0'0'0,"0"-21"0,-21 21 0,21-21 0,0-1 16,0 1-1,-21 21-15,21-21 0,0 0 16,0 0 0,-21 21 15,21 21-16,0 0-15,-22-21 0,1 21 0,0 0 16,0 1-16,0-1 16,0 0-16,-1 0 0,1 0 0,0 22 15,0-22-15,0 0 0,-22 21 16,22-21-16,0 1 0,0 20 16,0-21-16,0 0 0,-1 0 0,1 1 15,0-1-15,0 0 0,21 0 16,-21-21-16,21 21 0,-21-21 0,21-21 47,0 0-32,21 0-15,0 0 0,0-1 16,0-20-16,22 21 16,-22 0-16,0-22 0,0 22 0,21-21 15,-20 21-15,20 0 0,-21-22 16,0 22-16,0 0 0,1-21 0,-1 20 15,0 1-15,0 0 0,0 0 0,0 21 16,-21-21-16,22 0 0,-22-1 16,21 22-1,0 22 32,-21-1-47,0 0 16,0 0-16,21 0 0,0 0 15,-21 1-15,21 20 0,-21-21 0,0 0 16,22 22-16,-1-22 0,-21 21 16,21 0-16,-21-20 0,21 20 0,0-21 15,-21 21-15,21-20 0,-21 20 16,22-21-16,-1 0 0,-21 0 0,21 1 16,0-1-16,-21 0 0,21 0 0,0 0 15,-21 0-15,22 1 16,-1-22-16,-21 21 0,21-21 0,-21 21 15,21-21 1,0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18:48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1418 0,'0'0'0,"21"0"0,-21-21 0,0 0 16,0 0-16,22 21 15,-22-21-15,21-1 16,-21 1-16,0 0 16,0 0-1,0 42 48,0 0-63,0 0 15,0 1-15,0-1 0,0 0 16,0 0-16,-21 21 16,21-20-16,0 20 0,0 0 0,0 1 15,0-1-15,0 0 0,0 1 16,0-1-16,0 0 0,0 1 0,0-1 16,0 0-16,0 1 0,0-1 15,0-21-15,0 21 0,0-20 16,0 20-16,0-21 0,0 0 0,0 0 15,0 1-15,0-1 0,0 0 16,0 0-16,0-42 94,0 0-79,0 0-15,21-1 16,-21 1-16,21 21 16,0-21-16</inkml:trace>
  <inkml:trace contextRef="#ctx0" brushRef="#br0" timeOffset="3467.37">2667 1863 0,'-21'0'110,"21"21"-95,0 0 1,0 0-16,0 0 15,0 1 17,21-22-17,0 0 1,-21-22 15,0 1-15,0 0-16,0 0 31,0 42 16,0 0-31,0 0-16,0 1 15,0-1 1,21-21 15,0 0-31,1 0 16,-1 0-1,0 0 1,-21-21-16,0-1 0,0 1 16,0 0-1,0 0 1,-21 21 15,0 0 0,21 21-31,0 0 16,0 0 0,0 1-1,21-22 32,0 0-31,-21-22-1,0 1-15,0 0 32,0 0-32,0 0 31,0 42 0,-21-21-31,21 21 0,0 0 16,0 0-1,0 1 1,0-44 93,0 1-109,0 42 94,0 1-94,21-22 63,0 0-32,-21-22-16,0 1 1,0 42 62,0 1-62,21-1-1,-21 0 17,21-21-17,1-21 17,-22 0-17,0-1 1,0 1-1,0 42 64,0 1-48,21-22-31,-21-22 140,0 44 423,21-22-501,-21-22 813</inkml:trace>
  <inkml:trace contextRef="#ctx0" brushRef="#br0" timeOffset="9652.59">4064 1799 0,'0'0'0,"0"21"31,0 1 0,0-1 0,-21-21-15,0 21 93,21-42-15,21 0-78,0-1-16,0 1 15,-21 0-15,21 0 0,0-21 16,1 20-16,-1 1 0,-21 0 16,21 0-16,0 0 0,0 0 15,-21-1-15,21 1 0,1 21 0,-1-21 16,0 21 0,0 0-1,-21 21-15,0 0 0,21 22 16,-21-22-16,0 21 0,0 1 15,0-1-15,0 0 0,0 1 16,0-1-16,0 0 0,0 1 0,0-1 16,0 0-16,-21-21 0,21 1 15,0-1-15,0 0 0,0 0 0,0 0 16,0-42 15,0 0-15,0 0-16,0 0 0,21-1 15,0 1-15,-21 0 0,22-21 16,-1 21-16,-21-22 0,21 1 0,0 0 16,0-1-16,0 1 0,1 0 15,-22-1-15,21 22 0,0-21 0,0 21 16,0-1-16,0 22 0,-21-21 16,22 21-16,-1 0 0,0 21 15,0 1-15,-21-1 16,21 21-16,-21-21 0,0 22 0,0-1 15,0 0-15,21-21 0,-21 22 16,0-1-16,0-21 0,0 22 0,0-22 16,0 0-16,0 0 15,22-21-15,-22 21 0,21-21 32,0 0-17,-21-21-15,0 0 0,21 0 16,0 0-16,0-1 0,1 1 0,-1 0 15,-21-21-15,21 21 0,0-22 16,0 1-16,0 21 0,1-22 0,-1 22 16,0 0-16,0 0 0,0 0 15,-21 0-15,21 21 16,-21 21 0,0 0-16,0 21 15,0-21-15,0 1 0,0 20 16,0 0-16,0-21 0,0 22 0,0-1 15,22-21-15,-22 22 0,0-22 16,21 0-16,0 0 0,-21 0 0,21 0 16,0-21-16,0 22 0,22-22 15,-22 0-15,0 0 0,21 0 0,1 0 16,-1 0-16,-21 0 0,22-22 0,-1 22 16,0-21-16,-21 0 0,22 21 15,-22-21-15,21 0 0,-21-22 0,1 22 16,-1 0-16,0-21 0,0 21 15,-21-22-15,21 22 0,-21-21 16,0 21-16,0-22 0,0 22 16,0 0-16,0 0 0,0 0 0,-21-1 15,0 22-15,0 0 16,0 0-16,-1 0 16,22 22-16,-21-1 0,0 0 15,21 21-15,0-21 0,-21 22 0,0-1 16,21 0-16,-21-20 0,21 20 15,0 0-15,0 1 0,0-22 0,0 21 16,0-21-16,0 0 0,21 1 16,0-1-16,0 0 0,21 0 15,-20-21-15,20 0 0,-21 0 0,21 0 16,-20 0-16,20 0 0,0 0 16,-21 0-16,22-21 0,-22 0 0,21 0 15,-21-1-15,1 1 0,-1-21 16,0 21-16,0-22 0,21 1 0,-42 0 15,22-22-15,-1 22 0,-21-22 16,21 22-16,-21 0 0,0-22 0,0 22 16,21 21-16,-21-22 0,21 1 15,-21 21-15,0 0 0,0 0 0,0 42 47,0 0-47,0 0 16,0 21-16,0-20 0,0 20 0,0 0 15,0 1-15,0-1 0,0 0 16,0 1-16,0-1 0,0 0 0,0 1 16,0-1-16,0 0 0,0-21 15,21 1-15,1 20 0,-1-21 0,0 0 16,0-21-16,0 21 0,0-21 16,1 0-16,-1 0 0,21 0 0,-21 0 15,0 0-15,1 0 0,-1 0 0,21 0 16,-21-21-16,0 0 0,1 0 15,20-21-15,-21 20 0,0-20 16,0 0-16,1-1 0,-1 1 16,0 0-16,-21-1 0,21 1 0,-21-21 15,21 20-15,-21 22 0,0-21 16,0-1-16,0 22 0,0 0 0,0 0 16,-21 21-1,0 0 1,0 0-16,21 21 0,0 0 15,-21 22-15,-1-22 0,1 21 0,21 0 16,0 1-16,-21-1 0,0 0 16,0 1-16,21-1 0,-21 22 0,21-43 15,0 21-15,-22 0 0,22-20 16,-21 20-16,21-21 0,0 0 16,0 0-16,0 1 0,21-22 46,1-22-46,-22 1 0,21 21 16,0-21-16,-21 0 0,21 0 16,0 0-16,-21-1 0,21 1 0,-21 0 15,0 0-15,22 0 0,-1 21 16,-21-21-16,21 21 0,-21-22 0,21 22 31,0 22-31,-21-1 0,0 0 16,21 0-16,-21 0 0,0 0 15,0 1-15,0-1 0,22 0 0,-22 0 16,0 0-16,0 0 0,21 1 0,-21-1 16,21-21-16,-21 21 0,21-21 15,0 0-15,0 0 16,1 0-16,-1 0 0,0 0 16,0-21-16,0 0 0,0 21 15,-21-22-15,22 1 0,-1-21 16,0 21-16,0 0 0,0-22 0,0 22 15,1-21-15,-1 21 0,-21-22 16,0 22-16,21 0 0,-21 0 16,0 0-16,0-1 0,0 44 31,0-1-31,0 0 0,0 21 16,-21-21-16,21 1 0,0 20 15,0-21-15,0 0 0,0 22 0,0-22 16,0 0-16,0 0 0,0 0 15,21 0-15,0-21 0,-21 22 0,21-22 16,0 0-16,1 0 0,-1 0 16,0 0-16,0 0 0,0 0 15,0 0-15,1 0 0,20-22 0,-42 1 16,21 21-16,0-21 16,0 0-16,-21 0 0,0 0 0,0-1 15,0 1-15,0 0 0,0 0 0,0 0 16,0 0-16,0-1 0,-21 1 15,0 0-15,0 21 0,-21 0 0,20 0 16,1-21-16,0 21 0,0 0 16,0 0-16,0 0 0,42 0 31,0 0-31,0 0 16,21 0-16,1 0 0,-1 0 15,0 0-15,1 0 0,-1-21 16,22 21-16,-22-21 0,21 21 0,-20 0 15,-1 0-15,0-22 0,-20 22 16,-1 0-16,21 0 0,-21-21 16,-42 21 15,0 0-15,0 21-16,0 1 0,-1-1 15,1 0-15,0 0 0,0 0 16,21 0-16,-21 1 0,0 20 0,-1-21 15,1 0-15,0 22 0,21-22 16,0 0-16,0 0 0,0 0 16,0 0-16,0 1 0,0-1 15,21-21-15,0 0 16,1 0-16,-1 0 0,0 0 0,21 0 16,-21 0-16,1 0 0,-1 0 0,21-21 15,-21-1-15,0 1 0,1 0 16,-1 0-16,21-21 0,0-22 15,-20 22-15,-22-22 0,21 22 16,-21 0-16,21-22 0,-21 22 0,0-1 16,0-20-16,0 21 0,0-1 15,0 1-15,0 0 0,0 20 16,0-20-16,0 21 0,0 0 16,0 0-16,0 42 31,0 21-31,0-21 0,0 22 0,0-1 15,0 0-15,-21 1 0,21-1 0,0 21 16,-21-20-16,21 20 0,0-20 16,0-1-16,0 0 0,0 1 0,0-1 15,0 0-15,0-21 0,0 22 16,0-22-16,0 0 0,0 0 0,21-21 16,0 21-16,0-21 0,0 0 15,0 0-15,1 0 0,20 0 16,-21 0-16,21 0 0,-20 0 0,20-21 15,0 21-15,-21-21 0,22 0 16,-1 0-16,-21 0 0,22-1 0,-22 1 16,0 0-16,0-21 0,0 21 0,-21-1 15,0-20-15,0 21 0,0 0 16</inkml:trace>
  <inkml:trace contextRef="#ctx0" brushRef="#br0" timeOffset="10010.77">5884 1545 0,'0'0'0,"21"0"15,22 0-15,-1 0 16,0 0-16,1-21 0,-1 21 0,0 0 16,22 0-16,-1-21 0,-20 21 15,20-21-15,-20 21 0,-1 0 0,0 0 16,1 0-16,-22 0 0,0 0 15,0 0-15,0 0 0,0 0 16</inkml:trace>
  <inkml:trace contextRef="#ctx0" brushRef="#br0" timeOffset="11783.34">10414 1482 0,'0'0'0,"0"-21"16,0-1 0,-21 22 15,21 22-31,0-1 0,0 0 0,0 21 15,0-21-15,0 22 0,0-1 16,0-21-16,0 22 0,0-1 0,0 0 16,0 1-16,0-1 0,0-21 0,0 21 15,0-20-15,0-1 0,0 0 16,0 0-16,0 0 0,0 0 16,21-21-1,0-21 1,-21 0-16,0 0 0,0 0 15,0 0-15,21-1 0,-21 1 16,0-21-16,0 21 0,0-22 0,21 1 16,-21 0-16,0 21 0,22-22 15,-22 22-15,0-21 0,0 21 0,0-1 16,21 1-16,0 21 16,-21 21-1,0 1-15,21-22 0,0 42 16,-21-21-16,0 0 0,21 0 0,1 22 15,-22-22-15,21 21 0,0-21 16,-21 1-16,21 20 0,0-21 16,-21 0-16,21 0 0,1-21 15,-1 22-15,0-22 0,0 0 0,0 0 16,22 0-16,-22 0 0,21 0 0,-21 0 16,22-22-16,-1 22 0,0-21 15,-21 0-15,22-21 0,-22 21 0,21-1 16,-21-20-16,22 21 0,-22-21 15,0 20-15,0-20 0,-21 0 0,21 21 16,-21-1-16,22 1 0,-22 0 16,0 0-16,21 21 0,-21 21 31,-21 0-31,21 22 16,-22-22-16,22 21 0,-21 0 0,21 1 15,0-1-15,0-21 0,0 22 16,0-1-16,0-21 0,0 21 0,0-20 15,21-1-15,1 21 0,-1-21 16,0 0-16,0 1 0,0-22 16,0 0-16,1 0 0,-1 0 15,0 0-15,0 0 0,21 0 0,-20-22 16,-1 22-16,0-21 0,21 0 16,-21 0-16,1 0 0,-1 0 0,0-22 15,0 1-15,-21 21 0,0-22 16,0 1-16,0 0 0,0-1 15,0 1-15,0 0 0,-21-1 0,0 22 16,0-21-16,-22 21 0,22 21 16,0-21-16,-21 21 0,20 0 0,-20 0 15,21 0-15,-21 0 0,-1 21 0,22-21 16,-21 21-16,21 21 0,-22-21 16,22 22-16,21-22 0,0 21 0,0 1 15,0-1-15,0-21 0,0 21 16,0 1-16,21-22 0,0 0 15,1 21-15,-1-20 0,21-22 0,0 21 16,-20 0-16,20-21 0,0 0 16,22 0-16,-22 0 0,0 0 0,22 0 15,-22 0-15,22-21 0,-1 0 16,-20-1-16,20 1 0,-21 0 0,1-21 16,20 21-16,-20-22 0,20-41 15,-42 62-15,0-20 16,1 21-16,-22 0 0,0 0 0,0-1 15,-22 22 1,1 0-16,0 22 0,0-1 16,0 0-16,0 21 0,-1-21 0,22 22 15,0-22-15,-21 21 0,21-21 16,0 22-16,0-22 0,0 21 16,0-21-16,0 1 0,0-1 0,0 0 15,0 0-15,0 0 0,0 0 16,0 1-16,0-1 15,0-42 17,0-1-32,0 1 0,21 0 0,-21 0 15,0 0-15,0-22 0,0 22 16,0-21-16,22 0 0,-1-1 0,0 1 16,-21 0-16,21 20 0,0-20 15,0 0-15,22 21 0,-22-22 16,0 22-16,21 0 0,-20 21 0,20 0 15,-21 0-15,21 0 0,1 0 16,-22 0-16,21 21 0,-21 21 0,1-20 16,20 20-16,-42 0 0,21 1 15,-21-1-15,0 0 0,0 1 0,0-1 16,0-21-16,0 21 0,0-20 0,0 20 16,-21-21-16,21 0 0,0 0 15,0 1-15,-21-1 0,21 0 16,0-42 46,0 0-62,0-1 0,21 1 16,0 0-16,-21 0 0</inkml:trace>
  <inkml:trace contextRef="#ctx0" brushRef="#br0" timeOffset="12895.23">13652 1969 0,'0'21'0,"0"-42"63,22-1-63,-22 1 15,21 0-15,0 0 0,0 0 0,21-22 16,-20 1-16,-1 21 15,21-21-15,-21-1 0,0 1 0,1 0 16,-1-1-16,0 1 0,0 21 16,-21 0-16,0-1 0,0 1 0,0 0 15,-21 21 1,0 0-16,0 21 0,-1 0 16,1 1-16,21 20 0,-21 0 15,0 1-15,21-1 0,0 0 0,-21 1 16,0-1-16,21 0 0,-22 1 0,22-1 15,0-21-15,0 21 0,0-20 16,0-1-16,0 0 0,22 0 0,-1 0 16,0-21-16,-21 21 15,0 1-15,21-22 0,-21-22 32,0 1-17,-21 21-15,0-21 0,0 0 0,-1 0 16,1 0-16,0-1 0,0 1 15,0 21-15,21-21 0,-21 21 0,-1 0 16,22 21 0,0 0-1,0 1-15,22-1 16,-1 0-16,0 0 0,0 0 16,0-21-16,0 21 0,22-21 0,-22 0 15,21 22-15,1-22 0,-22 0 16,21 0-16,0 0 0,1 0 0,-22 0 15,21 0-15,1-22 0,-1 1 16,-21 21-16,21-21 0,-20 0 0,20-21 16,-21 20-16,21-20 0,-20 0 0,-1-1 15,0 1-15,0 0 0,-21-1 16,21-20-16,-21 21 0,21-1 0,-21 1 16,22 0-16,-22-1 0,0 22 15,0 0-15,0 0 0,0 42 31,0 0-31,-22 21 0,1-20 0,21 20 16,-21 0-16,21 1 16,0 20-16,-21-21 0,21 1 0,-21-1 15,21 0-15,0 1 0,0-1 0,0 0 16,0-20-16,0 20 0,0-21 16,0 0-16,0 0 0,21 1 0,-21-1 15,21-21-15,0 0 16,0 0-16,1 0 0,-1 0 15,0-21-15,0-1 16,-21 1-16,0 0 0,0 0 16,21 0-16,-21 0 0,0-22 0,21 1 15,-21 21-15</inkml:trace>
  <inkml:trace contextRef="#ctx0" brushRef="#br0" timeOffset="13132.09">14414 1588 0,'0'0'16,"0"21"-16,0 0 16,22-21-16,-1 0 15,0 0-15,21 0 0,-21 0 16,1 0-16,-1 0 0,21 0 0,-21 0 16,0-21-16,1 21 0,20 0 15,-21-21-15,0-1 0,0 22 16,1 0-16,-1 0 0,-21 22 47</inkml:trace>
  <inkml:trace contextRef="#ctx0" brushRef="#br0" timeOffset="14708.19">15261 1969 0,'0'0'0,"21"0"16,0 0-16,-21-22 16,22 22-16,-1-21 0,-21 0 0,0 0 15,21 0-15,-21-22 16,21 22-16,-21 0 0,0 0 0,0-21 15,0 20-15,0-20 0,0 21 16,-21 0-16,0 0 0,0-1 0,-1 22 16,1 0-16,0 0 15,0 0-15,0 0 0,0 0 0,-22 22 16,22-1-16,-21 0 0,21 21 0,-22 1 16,22-22-16,-21 21 0,21 0 15,-1 1-15,1-22 0,0 21 0,21-21 16,0 1-16,0 20 0,0-21 15,0 0-15,21 0 0,0-21 16,22 0-16,-22 0 0,0 0 16,21 0-16,-20 0 0,20 0 0,-21 0 15,21 0-15,1-21 0,-22 0 0,21 21 16,-21-21-16,1 0 0,-1 0 16,0-1-16,0 1 0,0-21 15,0 21-15,-21-22 0,0 22 16,22-21-16,-22 21 0,0-22 0,0 22 15,0 0-15,0 0 0,0 0 16,0 42 0,-22 21-1,22-21-15,0 22 0,0-1 0,0-21 16,-21 22-16,21-1 0,0 0 0,0-21 16,0 22-16,0-22 0,0 0 15,0 0-15,21 0 0,1 1 0,-1-22 16,0 21-16,0-21 15,21 0-15,-20 0 0,-1 0 16,0 0-16,21 0 0,-21-21 0,22-1 16,-22 1-16,0 0 0,21 0 15,-20 0-15,20-22 0,-21 1 0,0 0 16,0-1-16,1-20 0,-1 21 16,0-22-16,0 1 0,-21 20 0,0-20 15,21 20-15,-21 1 0,0 0 16,0-1-16,0 22 0,0 0 0,0 0 15,0 0-15,0 0 0,-21 21 16,21 21 0,0 0-16,0 0 0,-21 0 15,21 22-15,-21-1 0,21 0 16,-21 1-16,21 20 0,0-21 0,0 22 16,0-22-16,0 1 0,0 20 15,0-21-15,0 1 0,0-1 0,0-21 16,21 22-16,-21-22 0,21 0 15,0 0-15,0 0 0,-21 0 0,21-21 16,1 0-16,-1 22 0,0-22 16,0 0-16,0 0 0,22 0 0,-22 0 15,0 0-15,0-22 0,0 1 0,22 21 16,-22-21-16,0 0 16,0 0-16,0-22 0,0 22 0,-21 0 15,22-21-15,-22-1 0,0 22 16,0-21-16,0 0 0,21 20 0,-21 1 15,0 0-15,0 0 0,0 0 16,0 42 0,0 0-16,0 0 0,0 0 0,0 22 15,0-22-15,0 21 0,0-21 16,0 22-16,0-1 0,21-21 0,0 0 16,-21 22-16,21-22 0,-21 0 15,21 0-15,1 0 0,-1-21 0,0 22 16,0-22-16,0 0 15,0 0-15,1 0 0,-1 0 0,0 0 16,0 0-16,0-22 0,0 22 16,22-21-16,-22 0 0,0 0 15,21 0-15,-20 0 0,-1-22 0,0 22 16,0-21-16,0 21 0,0-22 16,1 22-16,-1-21 0,0 21 0,0-22 15,-21 22-15,21 21 0,-21-21 16,0 42 15,0 0-31,0 0 0,0 1 16,0-1-16,0 0 15,21 0 1,-21-42 15,0 0-31,0 0 16,0-1-1,-21 1-15,0 0 0,0 21 16,0 0 0,0 0-16,-1 21 15,22 0-15,-21 1 16,21-1-16,-21 21 0,21-21 16,0 22-16,-21-22 0,21 0 0,-21 21 15,21-21-15,0 1 0,0 20 16,0-21-16,0 0 0,0 0 15,21 1-15,0-22 0,0 0 16,0 21-16,22-21 0,-22 0 0,0 0 16,21 0-16,-20 0 0,20 0 0,-21 0 15,21 0-15,-20-21 0,20-1 16,-21 22-16,0-21 0,0 0 0,1 0 16,-1 0-16,0 0 0,0-1 15,0-20-15,-21 21 0,0-21 0,21 20 16,-21-20-16,0 21 0</inkml:trace>
  <inkml:trace contextRef="#ctx0" brushRef="#br0" timeOffset="15084.97">16997 1101 0,'-21'0'16,"-1"0"-1,1 0 95,0 0-110,0 0 31,21 21-31,0 0 31</inkml:trace>
  <inkml:trace contextRef="#ctx0" brushRef="#br0" timeOffset="15322.84">16002 1418 0,'0'0'0,"-64"21"16,64 1-1,22-22-15,-1 0 16,21 0-16,-21 0 0,22 0 16,-22 0-16,21 0 0,0 0 0,-20 0 15,20 0-15,-21 0 0,0 0 16,0 0-16,1 0 0,-1 0 0,-42 0 31,-22 0-31,22 0 16</inkml:trace>
  <inkml:trace contextRef="#ctx0" brushRef="#br0" timeOffset="16495.31">1799 3768 0,'-21'0'47,"0"0"-47,21-21 0,-21 21 0,-1-22 15,22 1 1,-21 21-16,21-21 0,0 0 0,0 0 16,0 0-16,0-1 15,0 1-15,0 0 16,21 0-16,1 21 0,-1-21 15,0 0-15,0 21 0,0 0 0,0 0 16,1 0-16,-1 0 0,0 21 16,0 0-16,-21 0 0,21 21 15,0-20-15,1 20 0,-22 0 0,0 1 16,0-1-16,0 21 0,0-20 16,0 20-16,0 1 0,-22-1 0,1-20 15,0 20-15,-21-21 0,21 22 16,-22-22-16,1 1 0,21-22 0,-22 21 15,1-21-15,0 0 16,-1-21-16,22 22 0,-21-22 0,0 0 16,20 0-16,1 0 0,-21 0 15,21 0-15,0-22 0,-1 22 0,22-21 16,0 0-16,-21-21 0,21 21 16,0-22-16,0 22 0,0-21 15,0-1-15,0 22 0,21-21 0,1 21 16,-1 0-16,0-1 0,0 1 15,0 21-15,0 0 0,1 0 0,20 0 16,-21 21-16,21 1 0,-20-1 16,-1 21-16,0-21 0,0 22 0,0-1 15,0-21-15,-21 21 0,22-20 16,-22-1-16,0 21 0,0-21 16,0 0-16,0 1 0,21-1 15,-21 0-15,0 0 0,0-42 47,21 21-47,-21-21 16</inkml:trace>
  <inkml:trace contextRef="#ctx0" brushRef="#br0" timeOffset="16691.18">2286 4212 0,'21'0'0,"-42"0"0,63 0 0,-21 0 15,1 0-15,-22-21 79,0 0-79,0 0 15,21 0-15</inkml:trace>
  <inkml:trace contextRef="#ctx0" brushRef="#br0" timeOffset="19562.58">4127 3514 0,'0'0'0,"0"-21"0,0-1 0,0 44 47,0-1-47,0 0 15,0 0-15,0 0 0,0 0 0,0 1 16,0-1-16,0 0 0,0 0 0,22 0 15,-1-21 1,0 0-16,0 0 0,0 0 0,0 0 16,1 0-16,-1 0 0,0 0 15,21-21-15,-21 0 0,22 0 0,-22 0 16,21-1-16,-21 1 0,22 0 16,-22 0-16,21-21 0,-21 20 0,1-20 15,-22 21-15,0 0 0,0-22 16,0 22-16,0 0 0,0 0 0,-22 0 15,1 21 1,0 0-16,0 0 0,0 21 0,0-21 16,-1 42-16,1-21 0,21 22 15,0-1-15,-21 0 0,21 1 0,0 20 16,0-20-16,0 20 0,0 1 16,0-22-16,0 21 0,0 1 0,0-22 15,0 22-15,0-1 0,0-20 16,0-1-16,0 0 0,0 1 0,-21-1 15,21-21-15,0 0 0,0 0 16,0 1-16,-21-1 0,0-21 16,-1 0-16,1 0 15,0 0 1,0-21-16,0-1 0,0-20 0,-1 21 16,1 0-16,0-22 0,0 22 15,0-21-15,0 0 0,-22 20 0,22 1 16,21 0-16,-21 0 0,0 21 15,21 21 1,0 0-16,0 22 16,0-22-16,0 21 0,21-21 0,0 22 15,-21-22-15,21 21 0,0-21 16,1 0-16,-1 1 0,21 20 16,-21-42-16,22 21 0,-22 0 0,21-21 15,0 0-15,1 0 0,-1 0 16,22 0-16,-22 0 0,0 0 0,22-21 15,-22 0-15,22 0 0,-22 0 16,21-22-16,-20 22 0,-1-21 0,0 21 16,-20-22-16,20 1 0,-21 0 15,21-22-15,-20 22 0,-22-1 0,0 1 16,21 21-16,-21-21 0,0 20 0,0 1 16,0 0-16,-21 21 15,21 21-15,0 0 16,-22 1-16,1 20 15,21-21-15,-21 21 0,21-20 0,-21 20 16,21-21-16,-21 21 0,0-20 0,21 20 16,0-21-16,0 0 0,0 0 15,-22 1-15,22-1 0,0 0 0,0 0 16,0-42 31,0 0-47,22 0 0,-22-22 15,21 22-15,-21-21 0,0 21 0,21-22 16,0 1-16,-21 21 0,21-22 16,0 22-16,-21 0 0,22 0 15,-1 0-15,0 21 0,0 0 16,0 0-16,0 21 16,-21 0-16,22 0 0,-22 0 0,0 22 15,21-22-15,0 21 0,-21-21 16,0 22-16,21-1 0,0-21 0,0 22 15,1-22-15,-1 0 0,0 21 16,0-42-16,0 21 0,22 1 0,-22-22 16,21 0-16,0 0 15,-20 0-15,20 0 0,0 0 0,1 0 0,-1-22 16,0 1-16,1 21 0,-1-42 0,0 21 16,-21 0-16,22-22 15,-22 1-15,21 0 0,-21-22 0,1 22 16,-1-22-16,0 22 0,-21-22 15,0 1-15,0-1 0,0 1 0,0 21 16,0-22-16,0 22 0,0-1 16,0 1-16,0 21 0,0 0 0,-21 21 15,0 0-15,21 21 16,-22 0-16,22 0 0,-21 22 0,21-1 16,-21-21-16,21 21 0,-21 1 0,21-1 15,0 22-15,0-22 0,0 0 16,0 1-16,0-1 0,0 0 0,0 1 15,0-1-15,0 0 16,0 1-16,0-1 0,0-21 0,0 0 16,0 22-16,0-22 0,0 0 0,0 0 15,0 0-15,0-42 47,0 0-47,0 0 0,0 0 0,0-1 16,0 1-16,0-21 0,0 21 0,21-22 15,-21 22-15,21-21 0,-21 21 16,21-22-16,-21 22 0,22 21 16,-1-21-16,0 21 0,0 0 15,0 0-15,-21 21 16,21-21-16,1 21 0,-22 1 0,21 20 16,-21-21-16,21 0 0,-21 22 15,0-22-15,21 0 0,0 21 0,-21-21 16,21 1-16,-21-1 0,22 0 15,-1 0-15,0 0 0,0-21 16,0 0-16,0 0 0,1 0 0,-1 0 16,0 0-16,0 0 0,0 0 15,22 0-15,-22-21 0,0 0 0,21 0 16,-21 0-16,1-1 0,-1-20 16,0 21-16,0-21 0,0 20 15,0-20-15,1 0 0,-1-1 0,-21 22 16,0 0-16,0-21 0,0 21 15,0-1-15,-21 22 16,-1 0 0,1 22-16,0-1 0,0 0 15,21 0-15,0 21 0,-21-20 0,21 20 16,-21-21-16,21 0 0,0 22 16,0-22-16,0 21 0,0-21 0,0 0 15,0 1-15,0-1 0,21-21 16,0 21-16,-21 0 0,21-21 0,21 0 15,-20 0-15,-1 0 0,0 0 0,0 0 16,0 0-16,22 0 16,-22 0-16,0-21 0,0 0 0,0 21 15,22-21-15,-22-1 0,0 1 16,0 0-16,0-21 0,0 21 16,-21-22-16,22 22 0,-22-21 0,21 21 0,-21-22 15,0 22-15,0 0 0,0 0 16,0 0-16,-21 21 15,-1 21 1,22 0-16,0 0 16,0 0-16,0 0 0,0 1 15,0-1-15,0 0 0,0 0 0,22 0 16,-1 0-16,-21 1 0,21-1 16,0 0-16,0 0 0,0-21 15,-21 21-15,22 0 0,-1-21 16,-21 22-16,21-22 0,0 21 15,0-21 1,0 0-16,1 0 16,-1 0-16,-21-21 15,21 21-15,0-22 0,0 1 16,-21 0-16,21 0 0,1 0 16,-1 0-16,0-22 0,-21 22 0,21-21 15,-21 21-15,21-1 0,-21 1 16,0 0-16,0 0 0,0 0 0,0 42 31,0 0-15,0 21-16,0-20 0,0-1 0,0 21 15,0-21-15,0 22 0,0-22 16,0 0-16,0 21 0,0-21 0,0 1 16,0-1-16,21-21 0,1 21 15,-1 0-15,0-21 0,0 0 16,0 0-16,0 0 0,1 0 0,-1 0 15,0 0-15,0-21 16,0 0-16,22 0 0,-22-1 0,21-20 16,-21 0-16,0 21 0,1-22 15,-1 1-15,0 0 0,0-22 16,-21 22-16,21-1 0,-21-20 0,0 21 16,0-1-16,0-20 0,0 20 15,0 22-15,0-21 0,0 21 0,0 0 16,0-1-16,0 1 0,0 42 15,-21 1 1,21 20-16,0-21 0,-21 21 16,21 1-16,-21-1 0,21 0 0,0 1 15,0-1-15,0 0 0,0 1 16,0-1-16,0 0 0,0 1 0,0-1 16,0 0-16,0 1 0,0-22 15,0 21-15,0-21 0,21 1 0,0-22 16,0 21-16,-21 0 0,21-21 0,1 0 15,-1 0-15,0 0 16,0 0-16,0 0 0,0 0 0,-21-21 16,22 21-16,-22-21 0,21 21 15,-21-22-15,0 1 0,21 0 16,-21 0-16,0 0 0,21 0 0,-21-1 0,0 1 16,0 0-16,0-21 0,0 21 15,0-22-15</inkml:trace>
  <inkml:trace contextRef="#ctx0" brushRef="#br0" timeOffset="19783.45">8255 3747 0,'42'0'15,"-21"0"-15,22 0 0,-22 0 16,21 0-16,-21 0 0,22 0 0,-22 0 15,0 0-15,0 0 0,0-22 0,1 22 16,-1-21-16,0 0 16,-21 0-1,0 0-15,-21 21 16</inkml:trace>
  <inkml:trace contextRef="#ctx0" brushRef="#br0" timeOffset="19992.33">7916 3620 0,'0'0'0,"21"0"47,1 0-31</inkml:trace>
  <inkml:trace contextRef="#ctx0" brushRef="#br0" timeOffset="22220.35">9229 4128 0,'0'-22'32,"0"1"-17,21 0-15,0 21 16,-21-21-16,21 0 0,-21 0 0,0-1 16,21 1-16,0 0 0,-21 0 15,22 0-15,-22 0 0,0-1 0,0 1 16,0 0-16,0 0 0,0 0 15,0 0-15,-22 21 0,1 0 16,-21 0-16,21 0 0,0 0 0,-22 0 16,1 21-16,21-21 0,-22 21 15,1 0-15,0 21 0,-1-20 16,22 20-16,-21 0 0,21 1 16,0-1-16,-1 0 0,1 1 0,21-22 15,0 21-15,-21-21 0,21 22 0,0-22 16,0 0-16,21 0 15,0 0-15,1-21 0,-1 0 0,0 0 16,0 0-16,0 0 0,0 0 16,1 0-16,-1 0 0,21-21 0,-21 21 15,0-21-15,1 0 0,20 0 0,-21-1 16,0 1-16,0 0 0,1-21 16,-1 21-16,0-22 0,0 22 0,0-21 15,0 21-15,-21-22 0,0 22 16,0 0-16,22 0 0,-22 0 0,0 42 47,0 0-47,0 21 0,-22-21 0,22 22 15,0-22-15,0 21 0,0 1 16,0-22-16,0 21 0,0-21 0,0 22 16,0-22-16,22 0 0,-1 0 0,-21 0 15,21-21-15,0 21 0,21-21 16,-20 0-16,-1 0 0,21 0 0,-21 0 15,22 0-15,-22 0 0,21-21 16,0 21-16,1-21 0,-22 0 16,21 0-16,1 0 0,-1-22 0,-21 22 15,0-21-15,22 21 0,-43-22 16,21 1-16,-21 21 0,21-22 0,-21 22 16,0 0-16,0 0 0,0 0 15,0 42 1,0 0-16,-21 0 0,0 22 15,21-22-15,0 21 0,-22 0 16,1 1-16,0-1 0,21-21 0,0 22 16,-21-22-16,21 21 0,-21-21 15,21 0-15,0 1 0,0-1 16,21-21 15,0-21-31,0-1 0,0 1 16,-21 0-16,22 0 0,-1 0 0,0 0 15,0-22-15,0 22 0,-21-21 16,21 21-16,1-22 0,-1 22 0,-21-21 16,21 21-16,0-1 0,-21 1 15,21 21-15,0 0 16,1 21-16,-1-21 0,0 22 0,-21-1 16,21 0-16,0 21 0,-21-21 15,21 1-15,1-1 0,-1 0 0,0 21 16,0-21-16,0-21 0,0 22 15,-21-1-15,22 0 0,-1-21 0,0 0 16,0 0-16,0 0 0,0 0 16,1 0-16,20 0 0,-21-21 15,0 21-15,0-21 0,1-1 0,-1 1 16,0 0-16,0 0 0,0 0 16,0-22-16,1 22 0,-1-21 0,0 21 15,0-22-15,0 22 0,-21-21 16,21 21-16,1 0 0,-1-1 0,0 22 15,0 0 1,0 0 0,-21 22-16,0-1 15,0 0-15,0 0 16,0 0-16,0-42 62,0 0-46,-21 21-16,0-21 0,0 21 16,21-21-16,-21 21 0,-1 0 15,1 0-15,0 0 16,0 0-16,21 21 0,0 0 16,-21 0-16,21 0 0,-21 0 15,21 1-15,0-1 0,-22 21 0,22-21 16,0 22-16,0-22 0,0 0 15,0 0-15,0 21 0,0-20 0,22-1 16,-1 0-16,0-21 0,0 21 0,0 0 16,0-21-16,1 0 0,20 21 15,-21-21-15,21 0 0,-20 0 0,20 0 16,-21 0-16,21 0 0,-20 0 16,20-21-16,-21 21 0,0-21 0,0 21 15,22-21-15,-22 0 0,0 0 0,0-1 16,0 1-16,1-21 15,-1 21-15,0-22 0,-21 1 0,0 0 16,21 21-16,-21-22 0,21 22 0,-21 0 16,0 0-16,0 0 0,-21 21 31,21 21-31,-21 0 16,0 0-16,0 0 0,-1 0 15,22 22-15,0-22 0,-21 21 0,0-21 0,21 1 16,0 20-16,-21-21 0,21 21 15,0-20-15,0-1 0,0 0 0,0 0 16,0 0-16,21-21 0,0 21 0,0-21 16,1 0-16,20 22 15,-21-22-15,0 0 0,0 0 0,1 0 16,20 0-16,-21 0 0,0 0 0,0-22 16,22 22-16,-22-21 0,0 0 15,0 21-15,22-21 0,-22 0 0,0 0 16,0-22-16,0 22 0,0 0 15,1-21-15,-1 20 0,-21 1 0,0-21 16,0 21-16,0 0 0,0-1 0,0 1 16,-21 21-1,-1 21-15,1-21 16,0 22-16,21-1 0,0 0 16,-21 0-16,21 0 0,0 0 15,0 1-15,0-1 0,0 0 0,0 0 16,0 0-16,0 0 0,21-21 0,-21 22 15,0-1-15,21 0 0,0-21 16,-21 21-16,0 0 16,-21-21 15,0 0-31,0 0 0,0 0 16,0 0-16,-1 0 15,1 0-15,0 0 16,0 0-16,21-21 0,0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29:40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6011 0,'0'0'0,"21"0"0,-21-21 0,21 0 15,-21 0-15,0 0 16,22 21-16,-22-21 0,0-1 16,0 1-16,0 0 0,0 0 0,21 0 15,-21 0-15,0-1 0,0 1 16,0 0-16,0 0 0,0 0 0,0 0 15,-21 21 1,-1 21 0,1 0-16,0 21 15,0 1-15,0 20 0,0-21 16,-1 22-16,1-1 0,-21 1 16,21 21-16,-22-1 0,22 1 0,-21 0 0,21-1 15,-22-20-15,22 20 16,0-20-16,0-1 0,0 1 0,0-22 15,-1 22-15,22-22 0,0-21 16,0 0-16,0 1 0,0-1 0,22-42 31,-22-1-31,21-20 16,0 0-16,-21 21 0,21-43 0,0 22 16,-21-22-16,21 1 0,1-22 15,-1 0-15,-21 22 0,21-22 0,0 22 16,0-22-16,0 22 0,1-1 15,20-21-15,-42 22 0,21-1 16,0-20-16,0 20 0,1 1 16,-22-1-16,0 1 0,21 20 0,0-20 15,-21 21-15,21 20 0,0 1 16,-21 0-16,0 0 0,21 21 0,1 0 16,-1 0-16,-21 21 15,0 21-15,21 1 0,-21-1 16,0 22-16,21-1 0,-21 1 0,0-1 15,0 22-15,0-22 0,0 1 16,0 20-16,0-20 0,21 21 0,-21-22 16,0 22-16,0-1 0,0 1 15,0-21-15,0-1 0,0 1 16,0-22-16,21 21 0,-21-20 0,0-22 16,0 21-16,0-21 0,0 1 15,0-1-15,0-42 31,0-1-31,0 1 16,-21-21-16</inkml:trace>
  <inkml:trace contextRef="#ctx0" brushRef="#br0" timeOffset="191.89">11409 6477 0,'0'0'0,"21"0"31,0 0-31,21 0 0,-20 0 16,-1 0-16,21 0 0,0-21 15,1 21-15,-1-21 0,22 0 0,-22 21 16,21-22-16,-20 1 0,-1 0 16,22 0-16,-22 0 0</inkml:trace>
  <inkml:trace contextRef="#ctx0" brushRef="#br0" timeOffset="715.59">12742 6287 0,'0'0'0,"43"0"15,-22 0-15,0-22 16,-21 1-16,21 21 0,0-21 0,0 0 15,1 21-15,-22-21 0,0 0 16,0-1-16,-22 22 16,1 0-16,-21 0 15,21 0-15,-22 0 0,1 22 0,0-22 0,21 21 16,-22 0-16,1 0 16,21 0-16,0 22 0,-1-22 0,1 0 15,0 21-15,21-21 0,0 22 16,0-22-16,0 0 0,0 0 0,0 0 15,0 1-15,21-22 0,0 21 16,1 0-16,-1-21 0,0 21 0,0 0 16,21-21-16,-20 21 0,-1 1 0,0-22 15,0 21-15,0-21 16,-21 21-16,0 0 0,0 0 16,-21-21-16,0 21 15,-21-21-15,20 0 0,-20 0 0,0 0 16,-1 0-16,1 0 15,0 0-15,-1 0 0,1 0 0,21 0 16,-21 0-16,-1 0 0,1 0 16,21 0-16,-22 0 0,22 0 0,0-21 15,42 0 17,0 21-32,22 0 0,-22-21 0,21 0 15,1 21-15,-1-21 0,0-1 16</inkml:trace>
  <inkml:trace contextRef="#ctx0" brushRef="#br0" timeOffset="1183.84">13462 6329 0,'0'0'16,"21"-21"-16,0 21 0,0-21 0,1-1 0,-1 22 15,-21-21-15,0 0 0,-21 21 31,-1 0-31,-20 21 16,21-21-16,-21 21 0,-1 1 0,-20-1 16,20 0-16,1 21 0,21-21 15,-21 1-15,20 20 0,1-21 16,0 0-16,21 0 0,0 1 0,0-1 16,21 0-16,0-21 15,1 21-15,20-21 0,-21 0 0,21 21 16,1-21-16,-1 0 0,0 21 15,1-21-15,-22 0 0,21 22 0,-21-1 16,1-21-16,-1 21 0,-21 0 16,0 0-16,-21 0 15,-1-21-15,-20 0 16,21 22-16,-21-22 0,-22 0 0,22 21 16,-22-21-16,22 0 0,-22 0 15,22 21-15,-21-21 0,20 0 16,1 0-16,0 21 0,-1-21 0,22 0 15,-21 0-15,21 21 0,-1-21 16,22 21 0,22-21-1,20 0-15,-21 0 0,21 0 16,1 0-16,-22 0 0,21-21 16</inkml:trace>
  <inkml:trace contextRef="#ctx0" brushRef="#br0" timeOffset="1463.69">13928 6350 0,'0'0'0,"0"-21"15,0 42 1,0 0-16,-22 22 15,1-22-15,21 21 0,-21 0 0,0 1 16,0-22-16,21 21 0,-21 1 16,21-1-16,-22-21 0,22 0 0,-21 22 15,21-22-15,0 0 16,0 0-16,21-42 31,-21 0-31,22 21 16</inkml:trace>
  <inkml:trace contextRef="#ctx0" brushRef="#br0" timeOffset="1793.5">13864 6075 0,'0'0'0,"-21"0"0,0 0 16,0 0-16,-1 0 15,44 0 17,-1 0-17,0 0-15,-21-21 0,21 21 16,-21-21 0,-21 21-1,0 0 1,0 0-16,-1 0 15,1 0-15,21 21 0,-21 0 16,0-21-16,21 21 0,0 0 16,0 0-16,0 1 15</inkml:trace>
  <inkml:trace contextRef="#ctx0" brushRef="#br0" timeOffset="2659.77">14626 6583 0,'0'21'15,"-21"-21"16,21-21 1,21 0-32,0 21 0,0-21 15,1-1-15,-22 1 0,21 0 16,0 0-16,0 0 0,-21 0 16,0-1-16,0 1 0,0 0 0,0 0 15,0 0-15,0 0 0,0-1 16,-21 22-16,0 0 0,0 0 15,-1 0-15,1 0 0,-21 0 16,21 0-16,-22 22 0,1 20 0,0-21 16,-1 21-16,1 1 0,0-1 15,21-21-15,-22 22 0,22-1 0,0 0 16,21 1-16,0-22 0,0 0 16,0 0-16,0 0 0,0 0 0,21-21 15,0 0-15,22 0 0,-22 0 16,0 0-16,0 0 0,21 0 0,-20 0 15,20 0-15,-21-21 0,0 0 16,0 0-16,1 21 0,-1-21 16,0 0-16,0-1 0,-21 1 0,21 0 15,-21 0-15,0 0 0,0 0 16,0-1-16,0 1 0,0 42 31,0 1-31,0-1 16,0 21-16,-21-21 0,21 22 15,-21-1-15,21 0 0,0 1 0,0-1 16,0 0-16,0 22 0,0-22 16,0 22-16,0-1 0,0 1 15,0 20-15,0-20 0,0 20 0,0-20 16,0 21-16,0-1 0,0 1 16,0 0-16,21 20 0,-21-20 0,0 0 15,0-1-15,21 1 0,-21 0 16,0-22-16,0 1 0,0-1 0,0 1 15,0-1-15,-21-20 0,21-1 0,-42 0 16,21-21-16,-1 1 0,-20-1 16,0-21-16,-1 0 0,-20 0 0,-1-21 15,1-1-15,-1-20 0,1 21 16,-22-21-16,22-1 0,-22 1 0,22 0 16,-22-1-16,21-20 0,1 20 0,-1-20 15,1-1-15,-1 1 16,22-1-16,21 1 0,-21-1 0,20 1 15,22 21-15,0-22 0,0 1 0,22 20 16,20-20-16,-21-1 0,21 1 16,22-1-16,-1 1 0,1-1 0,-1-20 15,22 20-15</inkml:trace>
  <inkml:trace contextRef="#ctx0" brushRef="#br0" timeOffset="4852.64">15452 6350 0,'-22'-21'16,"22"-21"0,0 20-16,-21 1 15,21 0-15,0 0 0,0 0 32,-21 21-17,0 0-15,0 21 16,21 0-16,0 0 0,-21 0 0,-1 22 15,1-1-15,0 0 0,0 1 0,0-1 16,0 0-16,-1 1 0,1-1 16,0 0-16,0-20 0,0 20 0,21-21 15,-21-21-15,21 21 16,-22 0-16,22-42 16,0 0-1,0 0-15,0 0 0,0 0 16,0-1-16,0-20 0,0 0 15,22-1-15,-22 1 0,21 0 0,-21-1 16,0 22-16,0-21 0,21 21 16,0 0-16,-21-1 0,21 1 0,0 21 15,1 0 1,-1 0-16,0 0 0,0 21 16,-21 1-16,21-1 0,-21 21 15,0 0-15,21-20 0,1 20 16,-1 0-16,-21-21 0,21 22 0,0-22 15,0 21-15,22-21 0,-22 1 16,0-22-16,21 21 0,-21-21 16,22 0-16,-22 0 0,21 0 15,-21 0-15,22 0 0,-22-21 0,21 21 16,-21-22-16,22 1 0,-22 0 16,0-21-16,0 21 0,22-1 0,-43-20 15,0 0-15,21 21 0,-21-1 16,0-20-16,0 21 0,0 0 0,0 0 15,-21 21 1,21 21 0,-22 0-16,22 0 0,-21 21 15,0-20-15,21 20 0,0-21 0,0 21 16,0 1-16,-21-22 0,21 0 16,0 0-16,0 22 0,0-22 15,0 0-15,0-42 47,0 0-47,0-1 16,0 1-16,0 0 0,0-21 0,21 21 15,-21-22-15,0 1 0,0 21 16,21-22-16,0 22 0,-21 0 0,22 0 16,-22 0-16,21 21 15,0 0-15,0 0 16,-21 21-16,0 0 15,0 0-15,21 0 0,-21 22 0,21-22 16,-21 21-16,22-21 0,-22 1 0,0 20 16,21-21-16,0 0 0,-21 0 15,21 1-15,0-1 0,-21 0 0,21-21 16,1 0-16,-1 0 0,0 0 16,0 0-16,0 0 0,0 0 0,1 0 15,20-21-15,-21 0 0,0-1 16,0 1-16,1 0 0,20 0 15,-21-21-15,0 20 0,-21-20 16,21 21-16,1-21 0,-1 20 0,-21-20 16,0 21-16,21 0 0,-21 0 0,21 21 15,-21-22-15,0 44 32,0-1-32,0 0 0,0 21 15,0-21-15,0 1 0,0 20 0,0-21 16,0 21-16,0-20 0,0 20 15,0-21-15,0 0 0,0 0 0,0 1 16,0-1-16,21 0 0,0-21 16,1 21-16,-1 0 0,21-21 15,-21 0-15,0 0 0,22 0 16,-1 0-16,-21 0 0,22-21 16,-1 0-16,0 21 0,1-21 0,20 0 15,-21-1-15,1 1 0,-22-21 16,21 21-16,1-22 0,-22 1 0,0 21 15,0-21-15,-21 20 0,0 1 16,0-21-16,0 21 0,0 0 16,-21 21-16,0 0 0,0 0 15,-1 0-15,1 0 0,-21 0 0,21 21 16,-22 0-16,22 0 0,0 21 0,0-20 16,0-1-16,0 21 15,21-21-15,0 22 0,0-22 0,0 0 16,0 21-16,0-21 0,21 1 15,0-22-15,0 21 0,21 0 0,-20-21 16,20 0-16,-21 0 0,21 0 16,1 0-16,-22 0 0,21 0 0,1-21 15,-1 0-15,-21-1 0,21 22 16,-20-21-16,20-21 0,-21 21 0,0 0 16,0-1-16,1-20 0,-1 21 15,-21 0-15,0-22 0,0 22 0,0 0 16,0 0-16,0 42 31,-21 0-31,21 0 0,0 1 16,-22-1-16,1 21 0,21-21 15,-21 0-15,21 22 0,0-22 0,0 0 16,0 0-16,0 0 0,0 1 16,21-22 15,0-22-31,-21 1 15,22 0-15,-1 0 0,-21 0 0,21 0 16,0-22-16,0 22 0,-21 0 16,0-21-16,21 20 0,1 1 0,-22 0 15,0 0-15,21 21 16,0 21 0,-21 0-16,0 0 15,0 1-15,0 20 0,21-21 16,-21 0-16,0 22 0,21-22 0,-21 0 15,0 0-15,21 0 0,1 0 16,-1 1-16,0-22 0,21 21 16,-21-21-16,1 0 0,20 0 15,-21 0-15,21-21 0,1-1 0,-22 22 16,21-21-16,-21-21 0,22 21 0,-22-22 16,21 1-16,-21 0 15,22-1-15,-22 1 0,0 0 0,0-1 16,0 1-16,1-21 0,-1 20 15,-21-20-15,21 20 0,-21 1 0,21 0 16,-21-1-16,0 1 0,0 21 16,0 0-16,0 0 0,0-1 0,0 44 31,-21-1-31,0 21 0,21-21 0,-21 22 16,-1-1-16,1 0 0,0 1 15,0 20-15,0-21 0,21 1 16,-21 20-16,21-20 0,-22 20 0,22-21 15,0 1-15,0-1 0,0 0 16,0 1-16,22-22 0,-1 0 0,0 0 16,21 0-16,-21 1 0,22-22 15,-22 0-15,21 0 0,-21 0 0,22 0 16,-1 0-16,-21 0 0,22-22 16,-22 1-16,0 0 0,21 0 0,-21 0 15,1 0-15,-1-1 0,0-20 16,-21 0-16,0 21 0,0-22 0</inkml:trace>
  <inkml:trace contextRef="#ctx0" brushRef="#br0" timeOffset="5063.09">18627 6117 0,'-22'0'0,"44"0"0,-22 0 31,21 0-31,21-21 0,-21 21 0,22 0 15,-1 0-15,0-21 0,1 21 16,-1 0-16,0-21 0,1 21 0,-1 0 16,0 0-16,1-21 0,-1 21 15,-21 0-15,0 0 0,0 0 0,-21-22 16,-21 22 0</inkml:trace>
  <inkml:trace contextRef="#ctx0" brushRef="#br0" timeOffset="5872.19">11578 7514 0,'-85'0'15,"64"0"-15,0 0 0,0 0 0,0 0 0,0 0 16,-1 0 0,22 21-1,22-21 1,-1 0-16,0 0 0,0 0 0,21 0 16,1 0-16,20 0 0,1 0 15,-1 0-15,22 0 0,0-21 16,20 21-16,1 0 0,0-21 0,21 21 15,0-21-15,0 21 0,42-21 16,-20 21-16,20 0 0,0-21 0,22 21 16,-22-22-16,22 22 0,-1 0 15,1 0-15,-1-21 0,1 21 0,20 0 16,1 0-16,0 0 0,-1 0 16,22 0-16,0 0 0,0-21 0,0 21 15,-1 0-15,1 0 0,21 0 16,-42 0-16,21-21 0,-22 21 0,1 0 15,0 0-15,-1-21 0,-41 21 16,-1 0-16,0 0 0,-42-21 16,22 21-16,-44 0 0,1 0 0,0-22 15,-21 22-15,-22 0 0,-20 0 16,-1 0-16,-21 0 0,0 0 0,0-21 16,-21 0-1,-21 21-15,0-21 0,-21 0 16,-1 21-16,22 0 0,-42-21 15,20 21-15,1 0 0,-21-22 0,-1 22 16</inkml:trace>
  <inkml:trace contextRef="#ctx0" brushRef="#br0" timeOffset="7711.65">2730 8170 0,'0'-21'0,"22"21"0,-22-21 15,0 0-15,0 0 16,21 0-16,-21-1 0,0 1 0,0 0 15,0 0-15,0 0 0,-21 21 16,-1-21-16,22-1 0,-21 22 16,0 0-16,0 0 0,0 0 15,0 0-15,-22 22 0,22-1 16,-21 21-16,21 0 0,-22 22 16,1-22-16,21 22 0,-22-22 15,1 22-15,0-1 0,21 1 16,-22-1-16,1 1 0,21-1 15,0 1-15,-1-22 0,1 21 0,21-20 16,0 20-16,0-20 0,0-1 16,0-21-16,21 21 0,1-20 0,20-1 15,-21 0-15,21 0 0,1-21 16,-22 0-16,21 0 0,22 0 0,-22 0 16,0 0-16,1-21 0,20 21 15,-20-21-15,-1 0 0,0-1 0</inkml:trace>
  <inkml:trace contextRef="#ctx0" brushRef="#br0" timeOffset="10076.98">3323 8551 0,'0'0'0,"0"-21"15,0 0-15,-21 21 0,0 0 16,0 0-16,-22 0 0,22 0 0,0 0 15,-21 21-15,20 0 0,-20-21 16,21 43-16,-21-22 0,20 0 0,1 0 16,0 22-16,0-1 0,0-21 15,0 21-15,21-20 0,0 20 16,0-21-16,0 21 0,0-20 0,0-1 16,0 0-16,21 0 0,0-21 15,0 0-15,0 0 0,0 0 0,1 0 16,-1 0-16,0-21 0,21 21 15,-21-21-15,1 0 0,20-1 0,-21 1 16,0 0-16,22 0 0,-22-21 16,0 20-16,0 1 0,0-21 15,0 21-15,1 0 0,-1-1 16,-21 1-16,0 0 0,0 0 0,0 0 0,0 0 16,0-1-1,0 44 16,-21-1-31,21 0 0,0 0 0,0 0 16,0 0-16,0 1 0,0 20 16,0-21-16,0 0 0,0 22 0,0-22 15,0 0-15,0 0 0,21 0 16,0 0-16,0 1 0,0-22 0,0 0 16,22 0-16,-22 0 0,0 0 15,21 0-15,-20 0 0,20 0 0,-21 0 16,0-22-16,22 1 0,-22 0 15,0 0-15,21 0 0,-21-22 16,1 22-16,-1 0 0,0-21 0,-21 21 16,0-22-16,21 22 0,-21 0 15,0 0-15,0 0 0,0-1 0,0 1 16,-21 42 15,21 1-31,0-1 16,0 21-16,-21-21 0,21 0 0,0 22 15,-21-22-15,21 0 0,0 21 0,0-20 16,0-1-16,0 0 0,0 0 16,0 0-16,0 0 15,0-42 17,0 0-32,0 0 0,0 0 15,21 0-15,0-1 0,-21 1 0,21-21 16,-21 21-16,0 0 0,21-22 15,0 22-15,-21 0 0,22 0 0,-1 0 16,-21-1-16,0 1 0,21 21 0,0 0 16,0 0-1,0 0-15,-21 21 16,22 1-16,-22-1 16,0 0-16,0 0 0,21 0 0,0 0 0,-21 1 15,21-1-15,-21 0 16,0 0-16,21 0 0,0 0 0,-21 1 15,0-1-15,22-21 0,-1 0 16,0 0-16,0 0 16,0-21-16,0-1 15,1 1-15,-22 0 16,21 0-16,0 0 0,-21-22 0,21 22 16,0 0-16,0-21 0,1 21 15,-1-1-15,0 1 0,21 0 16,-21 0-16,1 0 0,-22 0 0,21 21 15,0 0-15,0 0 0,0 0 16,-21 21 0,0 0-1,0 0-15,0 0 0,0 0 16,0 22-16,0-22 0,0 0 16,0 0-16,0 22 0,0-22 0,0 0 15,0 0-15,21 0 0,-21 0 0,22-21 16,-22 22-16,21-22 0,0 0 15,0 0-15,0 0 0,0 0 16,64-22 0,-64 1-16,0 21 0,1-21 0,-1 0 15,0 0-15,0 0 0,0-1 16,0 1-16,22 0 0,-22 0 16,-21-21-16,21 20 0,0 1 0,-21 0 15,21 0-15,-21 0 0,0 0 16,-21 21-1,0 0 1,0 0-16,0 0 0,21 21 0,-21 0 16,21 0-16,-22 0 0,22 0 0,-21 1 15,21-1-15,0 0 0,0 0 16,0 0-16,0 0 0,0 22 16,0-22-16,0 0 0,0 0 0,0 0 15,21 1-15,1-22 16,-22 21-16,21-21 0,0 0 0,0 0 15,0 0-15,0 0 16,1 0-16,-1 0 0,0 0 0,0 0 16,0-21-16,0 21 0,1-22 15,-1 1-15,0 21 0,0-21 0,0 0 16,0 0-16,-21 0 0,22-1 0,-1-20 16,0 21-16,-21 0 0,0 0 15,0-22-15,0 22 0,0 0 0,0 0 16,0 0-16,-21 21 31,0 0-31,-1 0 0,22 21 16,0 0-1,22-21 1,-1 0 0,0 0-16,21 0 0,-21 0 15,1 0-15,-1-21 0,0 21 0,21 0 16,-21-21-16,1 21 0,-1 0 15,0 0-15,0 0 16,-21 21 0,0 0-1,0 0-15,0 0 0,0 0 16,-21 1-16,0-1 0,21 0 16,0 0-16,-21 21 0,21-20 15,-22-1-15,22 0 0,0 0 0,-21 0 16,21 0-16,0 1 0,0-1 15,0 0-15,21 0 0,1-21 16,-1 21-16,21-21 0,-21 0 0,0 0 16,22 0-16,-22 0 0,21 0 15,-21 0-15,22 0 0,-22 0 16,21 0-16,-21-21 0,22 21 0,-22-21 16,21 0-16,-21 21 0,1-21 0,-1-1 15,21 1-15,-21 0 0,0 0 16,1-21-16,-1 20 0,0 1 15,0 0-15,-21-21 0,0 21 0,21-1 16,-21 1-16,21 0 0,-21 0 0,0 0 16,0 0-16,0-1 15,-21 22-15,0 0 16,0 0-16,0 0 0,0 22 16,-1-22-16,1 21 0,0 0 0,0 0 15,0 0-15,21 0 0,-21 1 0,21-1 16,-22 0-16,22 0 15,-21 0-15,21 0 0,0 1 0,0 20 16,0-21-16,0 0 0,0 0 16,0 1-16,0-1 0,21-21 15,1 0-15,-1 0 0,0 0 16,0 0-16,0 0 0,0 0 16,1 0-16,-22-21 0,21 21 0,0-22 15,0 22-15,-21-21 0,0 0 0,21 0 16,-21 0-16,21 0 0,-21-1 15,0 1-15,0 0 0,0 0 0,0 0 16,0 0-16,0-1 0,0 1 16,0 42 15,0 1-31,0-1 0,0 0 16,0 0-16,0 0 0,22 0 15,-22 1-15,0-1 0,0 0 0,21 0 16,0 0-16,0-21 0,0 21 15,0-21-15,1 22 0,-1-22 16,0 0-16,0 0 0,0 0 16,0 0-16,1-22 15,-1 1-15,0 0 0,-21 0 16,0 0-16,0 0 16,21-1-16,-21 1 0,21-21 0,0 21 15</inkml:trace>
  <inkml:trace contextRef="#ctx0" brushRef="#br0" timeOffset="11987.93">7599 8594 0,'-21'0'0,"21"21"0,-22-21 16,1 0-16,0 0 0,0 0 16,0 0-16,21 21 0,-21-21 15,-1 0-15,1 0 0,0 0 0,0 0 16,0 0-16,0 0 0,-1 0 16,1 0-16,0 0 15,21 21 16,21-21-15,0 0-16,1 0 16,-1 0-16,21 0 0,-21 0 0,22 0 15,-1 0-15,0 0 0,22 0 0,-1 0 16,1 0-16,-1 0 0,22 0 16,-22 0-16,1 0 0,-1 0 0,1 0 15,-1-21-15,-20 21 0,-1 0 16,22 0-16,-22 0 0,-21 0 0,21 0 15,-20-21-15,20 21 0,-21 0 0,0 0 16,0 0 0,-21-21-1,-21 21 17,0-21-32,0 21 15,0 0 1,0-22-16,-1 22 15,1-21-15</inkml:trace>
  <inkml:trace contextRef="#ctx0" brushRef="#br0" timeOffset="12535.62">8234 8234 0,'0'21'31,"0"0"-15,0 0-16,0 1 15,0-1-15,0 0 0,0 0 16,21-21-16,0 21 0,0 0 15,0-21-15,1 22 0,-1-1 16,0-21-16,21 21 0,1-21 0,-1 0 16,21 0-16,-20 0 0,20 0 15,1 0-15,-22 0 0,22 0 0,-22 0 16,0 0-16,1 0 0,-1 0 16,0 0-16,-21 0 0,1 0 0,-1 0 15,0-21-15,-42 21 31,0 21-31,-1-21 0,-20 21 16,0 0-16,21 0 0,-43 1 16,22-1-16,-1 21 0,1-21 15,0 22-15,-1-1 0,-20-21 0,21 21 16,20 1-16,-20-22 0,21 21 16,-21-21-16,20 1 0,1-1 0,0 0 15,21 0-15,0 0 0,-21-21 0,21 21 16,-21-21-16,21-21 62,0 0-62,21 0 0</inkml:trace>
  <inkml:trace contextRef="#ctx0" brushRef="#br0" timeOffset="15792.57">9906 8636 0,'-21'0'16,"21"21"-16,-21-21 15,-1 21-15,1-21 0,0 22 16,0-1-16,0 0 0,0-21 15,21 21-15,0 0 16,21-21 0,0 0-16,21-21 15,-21 21-15,22-21 0,-1 0 16,0 0-16,1-1 0,-1 1 16,0 0-16,-20 0 0,20 0 0,0 0 15,1-22-15,-22 22 0,21-21 0,-21 21 16,0-22-16,1 1 0,-1 21 15,0-22-15,-21 1 0,0 0 0,0-1 16,0 22-16,0-21 0,0 21 16,0 0-16,0-1 0,0 1 0,0 0 15,-21 21-15,0 0 16,-1 21-16,1 0 0,0 22 0,0-1 16,0 0-16,0 22 0,-22-1 15,22 1-15,-21 21 0,21-1 16,-1 1-16,1 0 0,0 20 0,0 1 15,0-21-15,0 21 0,-1 0 0,1-1 16,21 1-16,-21 0 0,0 0 16,21 0-16,-21 0 0,0-22 0,21 1 15,0 0-15,0-1 0,0 1 0,0 0 16,0-22-16,0 1 0,0-22 16,0 21-16,0-20 0,0-22 0,0 21 15,0-21-15,21-21 0,0 0 0,0 0 16,0 0-16,0-42 15,1 21-15,-1-21 0,0-1 0,21 1 16,-21-22-16,22 22 0,-22-21 16,21-1-16,-21 1 0,1-22 15,-1 21-15,21-20 0,-42-1 0,21 0 16,-21 1-16,0 20 0,0-20 0,0 20 16,0 1-16,0-1 0,-21 22 15,21-22-15,-21 43 0,-21-21 0,20 21 16,1-1-16,0 1 0,0 0 0,0 21 15,0 0-15,-1-21 0,22 0 32,22 21-17,-1-21-15,0-1 0,0 22 0,21-21 16,-20 0-16,20 0 0,-21 0 0,21 0 16,1-1-16,-22-20 0,21 21 15,1-21-15,-1-1 0,-21 22 0,21-21 16,1 21-16,-1-22 0,-21 22 15,0-21-15,1 21 0,-22-1 0,0 1 16,-22 21 0,1 0-1,0 0-15,0 0 0,0 21 0,0 1 0,-1-22 16,22 21-16,0 0 0,0 0 16,0 0-16,0 0 15,0 1-15,0-1 0,22 0 0,-1 0 16,0 0-16,0 0 0,0 1 15,0-1-15,1-21 0,-1 21 0,0 0 16,0 0-16,0-21 0,0 21 16,22-21-16,-22 0 0,0 0 0,0 0 15,0 0-15,1 0 0,20 0 0,-21 0 16,0 0-16,0-21 0,22 21 16,-22-21-16,0 0 0,0 0 0,0 0 15,1-1-15,20 1 0,-42-21 16,21 21-16,0 0 0,0-1 15,-21 1-15,0-21 0,0 21 0,0 0 16,22 21-16,-22-22 0,0 44 31,0-1-15,0 0-16,-22 0 0,22 0 16,0 0-16,0 22 0,0-22 0,0 0 15,0 21-15,0-20 0,0-1 0,0 21 16,22-21-16,-1 0 0,0-21 15,0 22-15,0-22 0,0 0 0,1 0 16,-1 0-16,21 0 0,-21 0 16,0 0-16,22 0 0,-22-22 0,0 1 15,21 21-15,-20-21 0,-1 0 16,0-21-16,0 20 0,0 1 16,0 0-16,-21-21 0,0 21 0,0-1 15,0-20-15,0 21 0,0 0 0,-21-22 16,-21 22-16,21 0 0,0 21 15,-1-21-15,-20 21 0,21-21 0,0 21 16,-22 0-16,22 0 0,-21 21 16,21 0-16,0-21 0,-1 21 0,1 0 15,21 1-15,0-1 0,0 21 0,0-21 16,0 0-16,0 1 0,0 20 16,0-21-16,21 0 0,1 0 15,-1-21-15,0 22 0,21-22 0,1 0 16,-1 0-16,0 0 0,1 0 15,-1 0-15,0 0 0,1 0 0,-1 0 16,0-22-16,1 1 0,-1 0 16,-21 0-16,21 0 0,-20 0 0,-1-1 15,0 1-15,0 0 0,-21 0 0,0 0 16,0 0-16,0-1 16,-21 22-1,21 22-15,-21-22 0,0 21 16,-1 0-16,22 21 0,0-21 15,-21 1-15,21 20 0,-21-21 16,21 0-16,0 22 0,0-22 16,0 0-16,0 0 0,0 0 15,21-21 1,0 0 0,1 0-16,-22-21 0,21 21 0,0-21 15,0 0-15,0 0 0,-21-1 0,21 1 16,1 0-16,-1 0 0,-21-21 15,21 20-15,-21 1 0,21 0 0,-21 0 16,21 21 0,0 21-1,-21 0-15,0 0 16,0 1-16,0-1 16,22 0-16,-1 0 0,-21 21 0,21-20 15,0-1-15,-21 0 0,21 0 0,0 0 16,1-21-16,-1 21 0,0-21 15,0 0-15,0 0 0,0 0 16,1 0-16,-1 0 0,0-21 16,0 21-16,0-21 0,0 0 0,1-21 15,-1 20-15,0 1 0,21-63 16,-42 62-16,0-20 0,21 0 16,1-1-16,-22-20 0,21 21 0,-21-1 15,0 1-15,21-22 0,0 22 16,-21 21-16,0-21 0,0 20 15,0 44 1,0 20 0,0-21-16,0 21 0,-21 1 0,21-1 15,0 22-15,-21-22 0,21 0 0,0 1 16,0 20-16,0-21 0,0 1 16,0-1-16,0 0 0,0-20 0,0 20 15,21-21-15,-21 0 0,21 0 16,0 1-16,0-22 0,1 0 15,-1 0-15,0 0 0,0 0 16,0-22 0,0 1-16,1 0 0,-22 0 0,0-21 15,21 20-15,-21-20 0,0 21 0,0-21 16</inkml:trace>
  <inkml:trace contextRef="#ctx0" brushRef="#br0" timeOffset="15976.01">12785 8488 0,'0'0'0,"-22"0"0,1 21 16,0-21-16,42 0 16,22 0-1,-22 0-15,0 0 16,21 0-16,1 0 0,-22 0 0,21 0 16,0 0-16,1-21 0,-22 21 0,21 0 15,-21-21-15,22 21 0,-22-21 16,0 21-16,0-22 0,0 1 0</inkml:trace>
  <inkml:trace contextRef="#ctx0" brushRef="#br0" timeOffset="16543.64">14584 8192 0,'0'0'0,"0"-22"0,21 1 16,-21 0-16,0 0 0,0 0 0,0-22 15,-21 22-15,0 0 0,-1 0 16,-20 21-16,21-21 0,-21 21 0,-1 0 15,1 0-15,0 0 0,-22 21 16,22 0-16,-22 21 0,22 1 0,0 20 16,-1-20-16,1 20 0,0 1 0,-1-1 15,1 1-15,21-1 0,-22 1 16,22-1-16,0 1 0,0-1 16,21 1-16,0-22 0,0 0 0,21 1 15,0-1-15,0 0 0,22-21 16,-1 1-16,0-1 0,22-21 0,-22 0 15,22 0-15,-1 0 0,1 0 16,-1 0-16,1-21 0,-1-1 0,1 1 16,-22 0-16,0 0 0,22 0 0,-22-22 15,-21 22-15,22-21 0,-1 0 16</inkml:trace>
  <inkml:trace contextRef="#ctx0" brushRef="#br0" timeOffset="18487.9">14880 8530 0,'0'0'0,"0"-21"16,0 0-16,0 0 0,0 0 0,-21 21 15,0 0-15,0 0 0,-1 0 16,1 0-16,-21 21 0,21 0 0,0 0 16,-1 0-16,-20 0 0,21 22 0,0-22 15,0 21-15,-1 1 0,22-22 16,-21 21-16,21-21 0,0 22 0,0-22 16,0 21-16,0-21 0,0 0 15,0 1-15,0-1 0,21-21 16,1 0-16,-1 0 0,0 0 15,0 0-15,0-21 16,0-1-16,1 1 0,-1 0 0,0 0 16,0 0-16,0-22 0,0 22 0,-21 0 15,0-21-15,22 21 0,-22-22 16,0 22-16,0 0 0,0 0 0,0 0 16,0-1-16,-22 22 31,22 22-31,-21-1 0,21 0 0,0 21 15,0-21-15,0 22 0,0-22 16,0 21-16,0-21 0,0 1 0,0 20 16,0-21-16,0 0 0,21 0 15,1-21-15,-1 22 0,0-22 16,21 0-16,-21 0 0,22 0 0,-1 0 16,-21 0-16,22 0 0,-1-22 15,0 1-15,1 21 0,-1-21 0,0 0 16,-21 0-16,1-22 0,20 22 0,-21 0 15,-21-21-15,0 21 0,0-1 16,0 1-16,0 0 0,0 0 0,0 0 16,-21 21-1,0 0-15,0 21 16,-1 0-16,22 0 0,0 0 0,-21 1 16,0 20-16,21-21 15,-21 0-15,21 22 0,0-22 0,0 0 16,0 0-16,0 0 0,0 0 0,0 1 15,0-1 1,0-42 0,21-1-1,0 22-15,0-21 0,-21 0 0,22 0 16,-1 0-16,0-22 0,-21 22 0,21 0 16,0-21-16,-21 21 0,21-1 15,-21-20-15,22 21 0,-22 0 16,21 21-16,-21-21 0,21 21 15,-21 21 1,0 0-16,0 0 0,0 0 0,0 0 16,21 1-16,-21-1 15,21 21-15,-21-21 0,21 0 0,-21 1 16,22-1-16,-1-21 0,-21 21 0,21 0 16,0-21-16,0 0 0,0 0 15,1 0-15,-1 0 0,0 0 16,0 0-16,0-21 15,0 0-15,1 21 0,-1-21 0,-21-1 16,21 1-16,0-21 0,0 21 0,0 0 16,-21-1-16,22 1 15,-22 0-15,21-21 0,-21 21 0,21-1 16,-21 1-16,0 42 31,0 1-31,0-1 0,0 0 16,0 0-16,0 0 0,0 22 0,0-22 15,0 0-15,0 21 0,0-21 16,0 1-16,21-1 0,0 0 0,0 0 16,1 0-16,-1 0 0,0-21 15,0 0-15,0 0 0,22 0 0,-1 0 16,-21 0-16,21 0 0,-20-21 0,20 21 16,-21-21-16,21 0 15,-20 0-15,-1 0 0,21-1 0,-21 1 16,0-21-16,1 21 0,-1 0 0,-21-22 15,0 22-15,0 0 0,0 0 16,0 0-16,0-1 0,0 1 0,-21 21 31,-1 21-15,1 1-16,21-1 0,-21 0 0,21 0 16,-21 21-16,21-20 0,0-1 15,0 21-15,0-21 0,0 0 0,0 1 16,0-1-16,0 0 0,21 0 0,0-21 15,0 21-15,1-21 16,-1 0-16,0 0 0,21 0 0,-21 0 16,1 0-16,20 0 0,-21 0 0,0 0 15,22-21-15,-22 21 0,0-21 16,0 0-16,0 0 0,22-1 0,-22-20 16,0 21-16,0 0 0,-21-22 15,21 22-15,-21 0 0,21 0 0,-21 0 16,0 0-16,0-1 15,-21 22-15,0 0 0,0 0 16,0 0-16,21 22 0,-21-1 16,21 0-16,0 0 0,0 0 15,0 0-15,0 1 0,0-1 16,0 0-16,21 0 0,-21 0 0,0 0 16,21 1-16,0-1 0,-21 0 0,21 0 15,-21 0-15,21 0 0,1-21 16,-22 22-16,21-1 0,0-21 0,0 21 15,0-21-15,0 0 16,1 0-16,-1 0 0,0 0 0,0 0 16,21 0-16,-20 0 0,20 0 0,-21 0 15,21-21-15,-20 0 0,20 21 16,-21-22-16,21 1 0,-20 0 0,-1 0 16,0-21-16,0 20 0,-21 1 15,21-21-15,-21 21 0,21-22 16,-21 22-16,0 0 0,0 0 0,0 0 15,0 0-15,0-1 0,-21 22 0,0 0 16,0 0-16,0 0 0,0 0 16,-1 0-16,1 0 0,-21 22 0,21-1 15,0 0-15,-1 0 0,1 21 16,0-20-16,0-1 0,21 21 0,0-21 16,0 0-16,0 1 0,0-1 0,0 0 15,0 0-15,0 0 16,0 0-16,21-21 0,0 0 0,0 0 15,1 0-15,-1 0 16,0 0-16,0 0 0,0 0 16,0-21-16,1 21 0,-22-21 0,21 21 15,0-21-15,0 0 0,-21 0 0,21-1 16,-21 1-16,21 0 0,-21 0 16,0 0-16,0 0 0,0-1 15,0 44 1,0-1-16,0 0 15,0 0-15,0 0 0,0 0 0,0 22 16,0-22-16,22 0 0,-22 0 16,21 22-16,0-22 0,-21 0 15,21 0-15,-21 0 0,21-21 16,0 0-16,1 0 16,-1 0-16,0 0 0,0 0 15,0 0-15,0 0 0,-21-21 31</inkml:trace>
  <inkml:trace contextRef="#ctx0" brushRef="#br0" timeOffset="21492.56">3133 11790 0,'21'-21'0,"-21"0"0,21-1 0,-21 1 16,0 0-16,0 0 0,0 0 15,0 0-15,0-1 0,0 1 16,0 0-16,0 0 15,-21 21-15,0 0 16,-1 0-16,1 0 0,-21 21 16,21 0-16,0 0 0,-22 1 0,22 20 15,-21-21-15,21 21 0,-1 22 16,1-22-16,0 22 0,0-1 0,21 1 16,0-1-16,0 1 0,0-1 15,0 1-15,21-1 0,0-20 0,0-1 16,1 0-16,-1 1 0,21-1 15,-21 0-15,22-21 0,-22 1 0,21-1 16,0 0-16,1-21 0,20 0 16,-20 0-16,20 0 0,1 0 0,-1-21 15,1 0-15,-22-1 16,21 1-16,1 0 0,-22-21 0,22 21 16,-22-22-16,0 1 0,1 21 15,-1-22-15,-21 1 0,0 0 0,-21 21 16,0-22-16,0 22 0,0 0 15,0-21-15,-21 20 0,0 22 0,-21 0 16,21 0-16,-22 0 0,22 0 0,-21 0 16,21 22-16,-22-1 0,22 21 15,-21-21-15,21 22 0,-1-1 0,1 0 16,0 1-16,21-1 16,0-21-16,0 21 0,0-20 0,0 20 15,0-21-15,0 0 0,21 0 16,0 1-16,1-22 0,-1 0 0,21 0 15,-21 0-15,0 0 0,1 0 16,20 0-16,-21-22 0,0 1 0,0 0 16,22 21-16,-22-21 0,0 0 15,0 0-15,-21-1 0,21-20 0,-21 21 16,22 0-16,-22 0 0,0-1 0,0 1 16,0-21-16,0 21 0,0 0 15,0-1-15,-22 22 0,1 0 16,0 0-1,21 22-15,0-1 0,0 0 16,0 21-16,0-21 0,0 1 16,0 20-16,0-21 0,0 21 0,0-20 15,0-1-15,0 0 0,21 0 0,0 0 16,1 0-16,-1 1 0,0-22 16,0 0-16,21 21 0,-20-21 0,20 0 15,-21 0-15,21 0 0,1-21 16,-1 21-16,-21-22 0,22 1 0,-1 0 15,-21 0-15,0 0 0,22 0 16,-22-1-16,0 1 0,0 0 0,-21-21 16,0 21-16,0-22 0,0 22 15,0 0-15,0-21 0,0 20 16,0 1-16,0 0 16,0 42-1,-21 0-15,21 1 0,0-1 16,-21 21-16,21-21 0,0 0 15,0 1-15,0 20 0,0-21 0,0 0 16,0 0-16,0 1 0,0-1 0,0 0 16,0 0-16,21-21 47,-21-21-47,21 21 0,-21-21 15,0 0-15,21-1 0,-21 1 0,21 0 16,-21 0-16,22-21 0,-22 20 15,0 1-15,0-21 0,21 21 0,-21 0 16,21-1-16,0 1 16,0 21-16,0 21 15,-21 1-15,0-1 0,22 0 16,-1 0-16,0 0 0,-21 0 16,0 1-16,21-1 0,-21 0 0,21 0 15,-21 0-15,21-21 0,-21 21 16,0 1-16,22-22 0,-22 21 15,21-21-15,0 0 16,0 0-16,0 0 16,-21-21-16,21 21 0,1-22 0,-1 1 15,-21 0-15,21 0 0,0 0 16,0 0-16,-21-1 0,21 1 0,-21 0 16,22-21-16,-1 21 0,-21-22 0,0 22 15,0 0-15,21 0 0,-21 0 16,0 42-1,0 0 1,0 0-16,0 0 0,0 0 0,0 22 16,21-22-16,-21 0 0,21 21 15,-21-20-15,21-1 0,-21 0 16,22 0-16,-1 0 0,-21 0 0,21 1 16,0-22-16,0 21 0,0-21 15,1 0-15,20 0 0,-21 0 0,0 0 16,0 0-16,22 0 0,-22 0 0,21-21 15,-21 21-15,1-22 0,20 1 16,-21 0-16,0 0 0,22 0 0,-22 0 16,0-1-16,0 1 0,-21 0 15,0-21-15,21 21 0,-21-1 0,0-20 16,0 21-16,0 0 0,0 0 0,0-1 16,0 44 15,0-1-31,-21 0 0,21 0 0,-21 0 15,21 0-15,0 1 0,0 20 16,-21-21-16,21 0 0,-21 0 0,21 1 16,0-1-16,0 0 0,0 0 15,0 0-15,0 0 0,0 1 0,21-1 16,0-21-16,0 0 16,0 0-16,0 0 0,1 0 15,-1 0-15,0 0 0,0 0 0,21 0 16,-20-21-16,-1 21 0,0-22 0,0 1 15,0 21-15,22-21 16,-22 0-16,0 0 0,21-22 0,-21 22 16,1 0-16,-1-21 0,0 21 15,0-22-15,-21 22 0,0 0 0,0 0 16,0 0-16,0-1 0,-21 22 0,0 0 16,-22 0-16,22 0 0,0 0 15,-21 0-15,21 22 0,-1-22 0,1 21 16,0 0-16,21 0 0,0 0 15,0 0-15,21-21 16,0 22-16,1-1 0,-1-21 16,0 21-16,0-21 15,0 21-15,0-21 0,1 21 0,-1-21 16,0 21-16,0 1 0,0-22 0,0 21 16,1-21-16,-1 21 0,-21 0 15,21 0-15,0 0 16,0-21-16,-21 22 0,21-1 15,1-21 1,-1 0-16,0 0 16,0 0-16,0 0 0,0 0 15,1 0-15,-1-21 0,21-1 16,-21 22-16,22-21 0,-22 0 16,21 0-16,-21 0 0,0 0 0,22-1 15,-22 1-15,0 0 0,0 0 16,-21-21-16,0 20 0,0 1 0,0-21 15,0 21-15,0 0 0,0-1 16,-21 1-16,0 21 0,0 0 16,-22 0-16,22 0 0,0 0 0,0 21 15,0-21-15,0 43 0,-1-22 16,22 0-16,-21 0 0,21 22 0,0-22 16,0 0-16,0 21 0,0-21 0,0 1 15,0-1-15,0 0 0,0 0 16,21 0-16,1 0 0,-1-21 15,0 0-15,0 0 16,0 0-16,0 0 16,1 0-16,-22-21 0,21 21 15,0-21-15,-21 0 0,0 0 0,21 21 16,0-21-16,-21-1 0,21 1 16,-21 0-16,0 0 0,0 0 0,0 0 15,22-1-15,-1 22 31,-21 22-31,0-1 0,21 0 16,0 0-16,-21 0 0,21 0 16,-21 22-16,0-22 0,21 0 0,-21 0 15,22 0-15,-22 1 16,21-1-16,0-21 16,-21 21-16,21-21 0,0 0 15,0-21 1,-21 0-16,22-1 15,-1 1-15,0 0 0</inkml:trace>
  <inkml:trace contextRef="#ctx0" brushRef="#br0" timeOffset="22219.69">8213 12107 0,'0'0'0,"-22"0"0,-20 0 16,21 0-16,-21 0 0,20 0 16,1 0-16,-21 0 0,21 0 0,0 0 15,-1 0 1,22 22-16,0-1 0,22-21 15,-1 0-15,0 21 0,21-21 16,-21 0-16,22 0 16,20 0-16,-20 0 0,-1 0 0,0 0 15,22 0-15,-22 0 0,22 0 0,-22 0 16,0 0-16,1 0 0,-1 0 16,0 0-16,1 0 0,-22-21 0,0 21 15,0 0-15,0 0 0,-21-21 0,21 21 16,-21-22-1,0 1-15,0 0 0,-21 21 16,0-21-16,0 21 0,0-21 0,0 0 16,-1-1-16,1 22 0,0-21 15,-21 0-15,21 0 0,-1 21 16,1-21-16,0 21 0,0 0 0,21-21 16,-21 21-16,0 0 15,-1-22-15,44 22 47,-1 0-47,0 22 16,0-22-16,0 0 0,0 0 15,22 21-15,-22-21 0,0 0 0,21 21 16,-20-21-16,-1 21 0,0-21 16,0 21-16,0-21 0,-21 21 0,0 1 15,0-1-15,0 0 0,0 0 16,0 0-16,0 22 0,-21-22 0,0 21 15,0-21-15,-22 22 0,22-22 16,-21 21-16,21-21 0,0 0 0,-22 22 16,22-22-16,0 0 0,0-21 0,0 21 15,21 0-15,-22-21 16,22 22-16,0-44 31,22 1-31,-1 0 16,0 0-16</inkml:trace>
  <inkml:trace contextRef="#ctx0" brushRef="#br0" timeOffset="23092.19">9779 12234 0,'0'0'0,"-21"0"0,21-21 32,0 0-32,21 21 0,0-21 0,0 0 15,0 0-15,22-1 0,-22 1 16,0-21-16,21 21 0,-20-22 16,20 22-16,-21-21 0,0 0 0,22 20 15,-22-20-15,0 0 0,0-1 16,0 1-16,0 0 0,-21-22 0,0 22 15,0 0-15,0-1 0,0-20 0,0 42 16,0-22-16,0 22 0,-21 0 16,21 0-16,-21 21 0,0 0 0,0 0 15,0 21-15,-1 0 16,22 21-16,0 1 0,-21-1 0,21 0 16,0 1-16,0-1 0,0 22 15,0-22-15,0 21 0,0-20 0,0 20 16,0-20-16,0-1 0,0 21 15,0-20-15,0-1 0,0-21 16,0 22-16,0-22 0,0 0 0,0 0 16,0 0-16,0-42 31,0 0-31,0 0 16,0 0-16,-21-1 0,21 1 15,0-21-15,0 21 0,0-22 0,0 22 16,21 0-16,0-21 0,1 21 0,-1-1 15,0 1-15,0 0 0,21 0 16,-20 21-16,-1 0 0,21 0 0,-21 0 16,0 0-16,1 0 15,-1 21-15,0 0 0,0 0 0,0 1 16,-21-1-16,0 21 0,0-21 0,0 0 16,0 22-16,0-22 0,0 0 15,-21 21-15,0-20 0,0-1 0,0 0 16,-1 0-16,-20 0 0,21-21 0,0 21 15,-22-21-15,22 0 0,-21 0 16,21 0-16,0 0 0,-1 0 0,1 0 16,0 0-16,0 0 0,0 0 15,21-21-15,0 0 16,0 0 0,21 21-16,0-21 15,21 21-15,-20-21 0,20-1 0,0 22 16,1-21-16</inkml:trace>
  <inkml:trace contextRef="#ctx0" brushRef="#br0" timeOffset="23631.08">11049 11832 0,'0'0'0,"42"-42"16,-42 21-1,0 0-15,0-1 0,0 1 0,-21 0 16,0 21-16,0 0 15,0 0-15,-1 0 0,-20 0 16,21 0-16,0 0 0,0 0 0,-22 0 16,22 21-16,0 0 0,-21 1 15,42 20-15,-22-21 0,22 21 0,-21-20 16,21 20-16,0 0 0,0-21 0,0 22 16,0-22-16,0 21 0,0-21 15,21 1-15,-21-1 0,22 0 0,-1-21 16,0 21-16,21-21 0,-21 0 15,1 0-15,-1 0 0,0 0 0,0 0 16,0 0-16,0-21 0,1 21 0,-1-21 16,-21 0-16,21-1 0,0 1 15,-21 0-15,0 0 0,0 0 16,0 0-16,0-22 0,0 22 0,0 0 16,0 0-16,0 0 0,0-1 15,0 1-15,0 0 0,0 42 31,0 0-15,0 1-16,0-1 0,0 21 0,0-21 16,0 0-16,0 22 0,21-22 15,0 0-15,1 21 0,-1-20 16,0-1-16,-21 0 0,21 0 0,0 0 0,0 0 16,1 1-16,-1-22 15,0 0-15,0 0 0,0 0 16,0 0-16,1 0 0,20 0 0,-21-22 15,0 1-15,22 0 0,-22 0 16,21 0-16,-21-22 0,22 22 0</inkml:trace>
  <inkml:trace contextRef="#ctx0" brushRef="#br0" timeOffset="24475.83">11874 11705 0,'0'0'16,"0"-21"-16,0 0 0,0 0 0,0 0 0,0-1 15,-21 22 1,0 0-16,0 0 15,0 22-15,0-1 0,-1 0 0,1 0 16,0 0-16,21 22 0,-21-22 16,21 0-16,-21 21 0,21-21 0,0 22 15,-21-22-15,21 21 0,0-21 16,0 22-16,0-22 0,0 21 0,21-21 16,0 1-16,0-22 0,0 21 0,22-21 15,-22 0-15,21 0 0,-21 0 16,22 0-16,-1 0 0,-21 0 0,21-21 15,1-1-15,-22 1 0,21 0 0,1 0 16,-22 0-16,0-22 0,0 22 16,0-21-16,0 0 0,1-1 0,-22 1 15,0 0-15,0-22 0,0 22 16,0-22-16,0 1 0,0 20 16,0-20-16,0 21 0,0-1 0,0 1 15,0 21-15,0 0 0,0-1 16,0 1-16,0 42 15,0 1-15,0 20 0,0 0 16,0 1-16,0-1 0,0 0 16,0 1-16,0-1 0,21 21 0,-21-20 15,21-1-15,-21 0 0,0-20 0,0 20 16,0 0-16,0-21 16,0 1-16,0 20 0,0-21 0,0 0 15,0 0-15,0 1 16,0-44 15,0 1-31,21 21 0,-21-21 16,0 0-16,0 0 0,0 0 15,0-1-15,21-20 0,-21 21 0,21 0 16,-21 0-16,22-1 0,-1 1 0,0 0 16,0 0-16,0 0 15,0 21-15,1 0 0,-1 0 0,0 0 16,-21 21 15,0 0-31,-21 0 16,0-21-16,-1 21 0,1-21 0,-21 22 15,21-1-15,-22-21 0,22 21 16,0-21-16,0 0 0,0 21 0,0-21 16,21 21-16,0 0 15,0 1-15,0-1 16,21 0-16,0 0 0,0-21 15,0 21-15,0 0 0,22-21 16,-22 22-16,21-1 0,-21-21 0,22 21 16,-22-21-16,21 0 0,-21 0 0,22 21 15,-22-21-15,21 0 0,-21 0 16,1 0-16,-1 0 16,-21-21-1,0 0 1,0 0-16,0-1 0</inkml:trace>
  <inkml:trace contextRef="#ctx0" brushRef="#br0" timeOffset="27334.78">14097 11218 0,'0'-21'16,"0"42"-16,0-63 0,0 21 0,0-21 15,0 20-15,21 1 0,-21 0 16,0 0-16,0 0 0,0 0 0,0-22 16,0 22-16,0 0 0,-21 0 15,0 0-15,0-1 0,-1 1 0,-20 21 16,21 0-16,0-21 0,-22 21 16,22 0-16,-21 0 0,21 21 15,-22 0-15,22 1 0,-21-1 0,21 0 16,-22 21-16,22-21 0,0 43 0,-21-22 15,21 22-15,-1-1 0,1 1 16,0-1-16,0 1 0,0-1 0,0 1 16,21-22-16,0 22 0,0-22 0,0 21 15,0-20-15,0-1 0,21-21 16,0 22-16,0-22 0,21 0 16,1 0-16,-1 0 0,0-21 15,22 0-15,-22 0 0,22 0 0,-1 0 16,-20 0-16,20 0 0,1-21 0,-1 0 15,-21 0-15,22 0 0,-1-1 16,-20 1-16,-1 0 0,0 0 0,1 0 16,-22 0-16,21-1 0,-21 1 0,-21 0 15,0-21-15,0 21 0,0-1 16,0 1-16,-21 0 0,0 0 0,0 0 16,-21 0-16,20 21 0,1 0 15,0 0-15,-21 0 0,21 0 0,-1 21 16,1 0-16,0-21 0,0 21 0,0 0 15,21 0-15,0 22 0,0-22 16,0 0-16,-21 0 0,21 0 16,0 1-16,0-1 0,0 0 15,21-21-15,0 21 16,0-21-16,0 0 0,0 0 16,1 0-16,-1 0 0,0 0 15,0 0-15,0-21 0,0 21 0,1-21 16,-22 0-16,21 21 0,0-22 0,-21 1 15,21 0-15,-21 0 16,0 0-16,0 0 0,0-1 0,0 1 16,0 0-1,-21 21 1,21 21-16,-21 0 16,21 1-16,0-1 0,0 0 15,0 0-15,0 0 0,0 0 16,0 1-16,0-1 0,21 0 0,0-21 15,-21 21-15,21-21 0,0 0 16,1 21-16,-1-21 0,0 0 0,0 0 16,0 0-16,0 0 0,22 0 0,-22-21 15,21 21-15,-21-21 0,22 21 16,-22-21-16,21 0 0,-21-1 0,1 22 16,-1-21-16,0 0 0,0 0 15,-21 0-15,0 0 0,0-1 16,0 1-16,0 0 0,0 0 0,0 0 15,0 0-15,-21 21 16,0 0 0,21 21-16,-21 0 0,21 0 0,0 0 15,-22 0-15,22 1 0,-21-1 16,21 0-16,0 0 0,0 21 0,-21-20 16,21-1-16,0 0 15,0 0-15,0 0 16,0-42 15,0 0-15,21 0-16,0 0 0,-21-1 15,22 1-15,-22 0 0,0 0 16,21 0-16,0-22 0,-21 22 0,0 0 16,21 0-16,-21 0 0,21 0 0,-21-1 15,21 1-15,1 42 16,-22 1-1,21-1-15,-21 0 0,0 0 16,0 0-16,0 22 0,0-22 0,21 0 16,-21 0-16,21 0 0,-21 0 0,0 1 15,0-1-15,21-21 16,-21 21-16,21-21 0,1 0 16,-1 0-16,0 0 15,0 0-15,0 0 16,0 0-16,1-21 0,-1 0 0,0 21 15,0-22-15,0 1 0,0 0 0,1 0 16,-22 0-16,21-22 0,0 22 16,0 0-16,0 0 0,-21-21 0,21 20 15,1 1-15,-22 0 0,0 42 32,0 0-17,0 1-15,0-1 0,0 0 0,0 0 16,0 0-16,0 22 0,0-22 15,0 0-15,21 0 0,0 0 0,-21 0 16,21-21-16,-21 22 0,21-1 16,0 0-16,1-21 0,-22 21 0,21-21 15,0 0-15,0 0 0,0 0 0,0 0 16,1 0-16,-1 0 0,0 0 16,0 0-16,0 0 0,0-21 0,1 0 15,-1 21-15,0-21 0,0-1 16,0 1-16,0 0 0,-21 0 0,22 0 15,-22 0-15,21-1 0,-21-20 0,21 21 16,-21 0-16,0-22 0,0 22 16,0 0-16,0 0 0,0 0 15,0 0-15,-21 21 16,0 0-16,21 21 0,-22 0 16,1 0-16,21 0 0,0 0 15,-21 1-15,21-1 0,0 0 0,-21 0 16,21 0-16,0 0 0,0 1 15,0-1-15,0 0 0,0 0 0,0 0 16,0 0-16,0 1 0,21-22 16,0 21-16,0-21 15,1 0-15,-1 0 16,0 0-16,0 0 0,0 0 16,22 0-16,-22 0 0,0 0 15,21-21-15,-21-1 0,1 22 0,-1-21 16,0 0-16,21 0 0,-21 0 0,1 0 15,-22-1-15,21 1 0,0-21 16,-21 21-16,21-22 0,-21 22 16,0 0-16,0 0 0,0 0 0,0 0 15,21 21 32,0 0-31,1 0-16,-1 0 0,0 0 15,0 0-15,0 0 0,0 0 16,1 0-16,-1 0 0,0 0 16,-21 21-1,0 0 1,0 0-16,0 0 0,0 0 0,0 1 16,0 20-16,0-21 0,0 0 0,0 0 15,0 1-15,0-1 0,0 0 16,0 0-16,0 0 0,0 0 15,0 1-15,21-22 0,-21 21 16,21-21-16,0 0 0,1 21 16,-1-21-16,0 0 0,0 0 0,21 0 15,-20 0-15,20 0 0,-21 0 16,0 0-16,22 0 0,-1 0 0,-21 0 16,0 0-16,22 0 0,-22-21 0,21 0 15,-21 21-15,0-22 0,1 1 16,-1 0-16,0 0 0,0-21 0,-21 20 15,0 1-15,21-21 0,-21 0 0,0 20 16,0-20-16,0 21 0,0-21 16,0 20-16,-21 1 0,0 21 0,0 0 15,0 0-15,-22 0 16,22 0-16,0 21 0,-21 1 16,20-1-16,1 0 0,-21 21 0,21-21 15,0 1-15,-1 20 0,22-21 0,0 21 16,0-20-16,0-1 0,0 0 15,0 0-15,0 0 0,0 0 0,0 1 16,0-1-16,22 0 16,-1-21-1,0 0-15,0 0 16,0 0-16,0-21 16,1 21-16,-1-21 15,-21-1-15,21 1 0,0 0 0,0 0 16,-21 0-16,21 0 0,1-22 15,-1 22-15,0-21 0,-21 21 0,21-1 16,0 1-16,0 0 0,-21 0 16,22 21-16,-22 21 15,0 0-15,0 0 0,0 1 0,0 20 16,0-21-16,0 0 0,21 0 0,-21 22 16,0-22-16,0 0 0,21 0 15,0-21-15,-21 21 0,21 1 0,0-22 16,1 0-16,-22 21 0,21-21 15,0 0-15,0 0 16,0 0 0,0 0-16,-21-21 0,0-1 15,22 22-15,-22-21 16,0 0-16,21 21 0,-21-21 0,0 0 16,0 0-16,0-1 0,0 1 15,0 0-15,0 0 0</inkml:trace>
  <inkml:trace contextRef="#ctx0" brushRef="#br0" timeOffset="27499.27">17822 11494 0,'0'-22'63,"0"1"-48,0 0 1,0 0-16</inkml:trace>
  <inkml:trace contextRef="#ctx0" brushRef="#br0" timeOffset="38619.73">23093 7430 0,'0'-22'32,"0"1"-17,0 0 1,0 0-16,0 0 0,-21 0 16,21-1-16,0 1 15,0 0-15,0 0 0,0 0 16,0 0-16,0-1 15,-22 1-15,22 0 16,0 42 0,0 0-1,0 1-15,-21 20 0,21 0 16,0 1-16,0 20 0,0 1 0,0-1 16,0-21-16,0 22 0,0-1 15,-21 22-15,21-21 0,-21-1 0,21 1 16,-21 20-16,0-20 0,21-1 0,-22-20 15,1 20-15,0-21 0,0 1 16,0-1-16,21-21 0,0 22 16,-21-22-16,21 0 15,-22-21-15,22-21 32,0 0-32,0-1 15,0 1-15,0 0 0,0 0 0,0 0 16,0 0-16,0-1 0,0 1 15,0-21-15,0 21 0,0 0 0,22-22 16,-22 22-16,21 0 0,21-21 16,-21 20-16,0 1 0,1 21 0,20-21 15,-21 21-15,21-21 0,-20 21 16,20 0-16,0 0 0,-21 0 16,22 21-16,-22 0 0,21-21 15,-21 21-15,1 1 0,-1-1 0,-21 0 16,0 0-16,0 0 0,0 0 15,0 1-15,0-1 0,0 0 0,-21 0 16,-1 0-16,1 0 0,0 1 0,-21-1 16,21 0-16,-1 0 0,-20 0 15,21-21-15,0 21 0,-22-21 0,22 0 16,21 22-16,-21-22 0,0 0 16,42 0 30,0-22-46,0 22 0,1-21 16</inkml:trace>
  <inkml:trace contextRef="#ctx0" brushRef="#br0" timeOffset="39102.97">23643 7980 0,'0'-21'0,"0"0"0,0-22 16,0 22-16,0 0 15,21 21-15,0 0 16,1-21-16,-1 21 16,0 0-16,0 0 0,21 0 0,-20 0 15,-1 21-15,21-21 0,-21 21 16,0 0-16,22 22 0,-22-22 0,0 21 15,0-21-15,0 22 0,-21-1 16,0 0-16,0-21 0,0 22 0,0-1 16,0-21-16,0 0 0,-21 1 15,0-1-15,0 0 0,0 0 16,21 0-16,-21-21 0,-1 0 16,22-21-1,0 0 1,0 0-16,0 0 15,0-22-15,0 22 0,0 0 16,0 0-16,22 0 0,-22-1 0,21-20 16,-21 21-16,0 0 0,21 0 15,0-1-15,-21 1 0,21 0 0,-21 0 16,21 21 0,1 0-16,-1 0 15,0 0 1,0 0-16,0 21 15</inkml:trace>
  <inkml:trace contextRef="#ctx0" brushRef="#br0" timeOffset="39631.44">24553 7938 0,'0'-22'16,"0"44"-16,0-65 0,0 22 15,-21 21-15,0 0 16,0 0-16,0 21 16,-1 0-1,1 1-15,21-1 0,0 21 16,-21-21-16,21 22 0,-21-22 16,21 21-16,0 0 0,0-20 0,0 20 15,0-21-15,0 21 0,0-20 16,0-1-16,0 0 0,21 0 0,0 0 15,0 0-15,1-21 0,-1 0 0,0 0 16,0 0-16,0 0 0,22 0 16,-22 0-16,0 0 0,0-21 0,21 0 15,-20 0-15,-1 0 0,0 0 16,0-1-16,0-20 0,0 0 16,-21-1-16,0 1 0,0 0 15,22-1-15,-22 1 0,0 0 0,0-1 16,0 1-16,0 21 0,-22 0 0,1 0 15,0-1-15,0 22 0,-21 0 16,20 0-16,-20 0 0,0 0 0,21 0 16,-22 22-16,1-1 0,21 0 15,-22 0-15,22 0 0,0 22 0,0-22 16,0 21-16,21-21 0,0 22 16,-21-22-16,21 0 0,0 0 0,0 21 15,0-20-15,0-1 0,21 0 16,0 0-16,0-21 15,0 0-15,0 0 0,22 0 0,-22 0 16,21 0-16,1 0 0</inkml:trace>
  <inkml:trace contextRef="#ctx0" brushRef="#br0" timeOffset="41636.18">25315 7789 0,'0'-42'16,"0"63"15,-21 0-31,21 1 16,-21 20-16,0-21 0,21 0 0,0 22 16,0-22-16,-21 21 0,21 0 15,0-20-15,-22 20 0,22-21 0,0 0 16,0 0-16,0 1 0,0-1 15,0 0-15,0 0 0,0 0 16,22-21 15,-1 0-31,0 0 0,0 0 16,0-21-16,0 0 0,1 21 16,-1-21-16,0 0 0,0-1 15,0 1-15,0-21 0,1 21 16,-1 0-16,-21-22 0,21 22 0,0 0 15,0 0-15,-21 0 0,0-1 16,21 22-16,-21-21 0,0 42 31,0 1-15,0-1-16,-21 0 0,21 0 0,0 0 16,0 0-16,0 22 0,0-22 15,0 0-15,0 0 0,0 0 16,0 1-16,0-1 0,0 0 15,0 0-15,0 0 0,21 0 16,1-21-16,-1 0 0,0 0 16,0 0-16,0 0 0,0 0 15,1 0-15,-1 0 0,21 0 0,-21 0 16,0-21-16,22 21 0,-22-21 16,0 0-16,21 0 0,-20 0 0,-1-1 15,0 1-15,21-42 16,-21 42-16,1-22 0,-1 22 0,-21-21 15,0 21-15,21-1 0,-21 1 16,21 0-16,-21 0 0,0 0 16,-21 42 15,0 0-31,0 0 16,-1 0-16,22 1 0,0-1 15,-21 21-15,21-21 0,-21 0 0,21 22 16,0-22-16,0 0 0,0 21 15,0-20-15,0-1 0,21 0 16,0 0-16,1-21 0,-1 21 16,0-21-16,0 0 0,0 0 15,0 0-15,1 0 0,-1 0 16,0 0-16,0-21 0,0 21 16,22-21-16,-22 0 0,0 21 0,0-21 15,0-1-15,0 1 0,1 0 0,-1 0 16,-21 0-16,21 0 0,-21-1 15,21 1-15,-21-21 0,0 21 16,0 0-16,-21 21 31,0 21-15,21 0-16,0 0 0,0 0 16,0 0-16,0 1 0,0 20 15,0-21-15,0 0 0,0 0 16,0 1-16,0-1 0,0 0 0,0 0 15,0 0-15,0 0 16,0 1 0,-21-22-1,-1 0 1,22-22-16,0 1 16,-21 21-16,0 0 15,21-21-15,-21 21 31,21 21-15,0 0 0,0 1-16,21-22 15,0 21-15,0-21 0,1 0 16,-1 0-16,0 21 16,0-21-16,0 0 0,0 0 0,1 0 15,20 0-15,-21 0 0,0 0 16,0 0-16,1-21 0,20 21 0,-21 0 15,0-21-15,22-1 0,-22 1 0,0 21 16,0-21-16,21-21 0,-20 21 16,-1-1-16,0-20 0,0 21 0,0-21 15,0-1-15,-21 22 16,0-21-16,0 21 0,0-1 0,0 1 16,0 0-16,0 0 0,-21 21 15,0 0 1,0 21-16,0 0 0,0 0 15,-1 1-15,1-1 0,21 21 16,-21-21-16,0 0 0,21 22 0,-21-22 16,21 0-16,0 21 0,0-20 15,0-1-15,0 0 0,0 0 0,0 0 16,21 0-16,0 1 16,0-22-16,-21 21 0,21-21 15,1 0-15,-1 0 0,0 21 0,0-21 16,0 0-16,0 0 15,1 0-15,-1 0 0,0 0 0,0 0 16,0-21-16,0 21 0,1-21 16,-1-1-16,0 1 0,0 0 0,0 0 15,0 0-15,1-22 0,-1 22 16,-21-21-16,21 21 0,0-22 0,-21 22 16,21-21-16,-21 21 0,0 0 15,0-1-15,0 1 0,21 0 0,-42 21 47,21 21-47,-21-21 16,0 21-16,21 1 0,-21-1 15,21 0-15,0 0 16,0 0 0,21-21-16,0 0 15,0 0-15,0 0 0,1 0 16,-1-21-16,0 21 0,0-21 15,0 21-15,0-21 0,1 21 16,-1-21-16,0-1 0,0 1 16,0 21-16,-21 21 47,0 1-47,0-1 0,-21 0 15,21 21-15,-21-21 0,21 22 0,-21-22 16,21 21-16,0-21 0,0 1 0,0-1 15,0 21-15,0-21 0,21 0 16,0-21-16,0 22 0,-21-1 0,21-21 16,1 0-16,-1 21 0,0-21 15,0 0-15,0 0 0,0 0 16,1 0-16,-1 0 0,0 0 16,0-21-16,0 21 0,0-21 15,1-1-15,-1 22 0,-21-21 0,0 0 16,21 21-16,-21-21 0,21 0 15,-21 0-15,0-1 0,0 1 16,0 0-16,-21 21 16</inkml:trace>
  <inkml:trace contextRef="#ctx0" brushRef="#br0" timeOffset="42828.1">23558 10774 0,'0'0'0,"0"-21"0,0 0 16,0-1-16,0 1 0,0 0 15,0 0-15,0 0 0,0 0 16,0-1-16,-21 1 16,0 21-1,0 21-15,21 1 16,0 20-16,0-21 15,0 21-15,0-20 0,0 20 0,0 0 16,0 1-16,0-1 0,0 21 0,0-20 16,0-1-16,0 0 0,-21 22 15,21-22-15,-21 22 0,21-22 16,0 22-16,-22-22 0,22 0 16,-21 1-16,0-22 0,21 21 0,-21-21 15,21 0-15,0 1 0,0-1 0,-21 0 16,0-21-1,21-21 1,0 0 0,0-1-16,0 1 0,0 0 0,0 0 15,0 0-15,0-22 0,21 22 0,0-21 16,0 0-16,0 20 16,0-20-16,1 21 0,-1-21 0,21 20 15,-21 1-15,22 0 0,-22 0 16,21 21-16,-21 0 0,22 0 0,-1 0 15,-21 0-15,21 0 0,1 0 16,-1 21-16,-21 0 0,22 0 0,-22 1 16,0 20-16,0-21 0,-21 21 0,0-20 15,0 20-15,0-21 0,0 21 16,-42-20-16,21 20 0,-22-21 0,22 0 16,-21 22-16,-1-22 0,1 0 15,0 0-15,-1 0 0,1-21 0,21 21 16,-21 1-16,20-22 0,1 0 0,0 21 15,0-21-15,0 0 0,0 0 16,42 0 31,21 0-47,-21-21 0,22 21 16,-22-22-16,21 1 0,0 21 0,1-21 15</inkml:trace>
  <inkml:trace contextRef="#ctx0" brushRef="#br0" timeOffset="43323.33">24342 11367 0,'0'0'0,"0"-22"0,0 1 0,0-21 15,0 21-15,0 0 16,0-1-16,0 1 15,21 21-15,0-21 0,0 21 16,0 0-16,0 0 16,1 21-16,-1-21 0,0 21 15,0 1-15,0 20 0,0-21 16,1 21-16,-22-20 0,0 20 0,0 0 16,21-21-16,-21 22 0,0-22 0,0 21 15,0-21-15,0 1 16,-21 20-16,-1-21 0,22 0 0,0 0 15,-21-21-15,21-21 47,21 21-47,-21-21 0,0 0 16,22 0-16,-1 0 0,-21-1 16,21-20-16,-21 21 0,21 0 0,0-22 15,-21 22-15,21 0 0,1-21 16,-1 21-16,-21-1 0,21 1 0,0 21 15,-21-21-15,21 0 0,0 21 0,-21-21 16,22 21 0,-1 0-16,0 0 0,0 0 31,0 0-31,0 0 16,1 0-16,-1 0 15</inkml:trace>
  <inkml:trace contextRef="#ctx0" brushRef="#br0" timeOffset="43820.04">25231 11240 0,'0'0'0,"-22"0"47,1 21-47,21 0 16,0 0-16,0 0 0,-21 22 0,21-22 15,0 0-15,-21 21 0,21-21 16,0 1-16,0 20 0,0-21 0,0 0 16,0 0-16,0 1 0,0-1 15,0 0-15,0 0 0,21 0 0,0-21 16,0 0-16,1 21 0,-1-21 0,21 0 16,-21 0-16,0 0 15,22 0-15,-22 0 0,21-21 0,-21 21 16,22-21-16,-22 0 0,0 0 0,0 0 15,0-1-15,1 1 0,-1 0 16,-21-21-16,0 21 0,0-22 0,0 1 16,0 0-16,0-1 0,-21 22 15,-1-21-15,1-1 0,0 22 0,0-21 16,0 21-16,-22 21 0,22-21 0,0 21 16,0 0-16,0 0 0,0 0 15,-1 0-15,1 21 0,0-21 0,0 21 16,0 0-16,21 0 0,-21 0 15,-1 1-15,22-1 0,0 0 16,0 0-16,0 21 0,0-20 0,0-1 16,0 0-16,0 0 0,22 0 15,-1 0-15,0-21 0,0 0 16,21 22-16,-20-22 0,20 0 16,-21 0-16,21 0 0,-20 0 0</inkml:trace>
  <inkml:trace contextRef="#ctx0" brushRef="#br0" timeOffset="45659.8">25866 11303 0,'0'0'0,"63"-63"16,-42 41-16,-21 1 15,21 21 17,-21 21-32,22 1 0,-22-1 15,0 0-15,21 0 0,-21 21 16,21-20-16,0 20 0,-21-21 0,0 0 15,21 0-15,-21 1 0,21-1 16,-21 0-16,0 0 0,0 0 0,0 0 16,22 1-16,-1-22 31,0 0-31,0 0 0,0 0 16,0-22-1,1 22-15,-22-21 0,21 0 16,0 0-16,-21 0 0,21 0 0,0-1 15,0 1-15,-21 0 0,0-21 16,22 21-16,-1-1 0,-21-20 0,0 21 16,0 0-16,21 21 15,-21 21 1,0 0 0,0 0-16,0 0 0,0 1 0,0-1 15,-21 0-15,21 21 0,0-21 16,0 1-16,0-1 0,0 0 0,21 0 15,-21 0-15,21 0 16,0-21-16,-21 22 16,21-22-16,1 0 15,-1 0-15,0 0 16,0 0-16,0-22 16,0 1-16,1 0 0,-1 0 15,-21 0-15,21 0 0,0-1 16,-21 1-16,21-21 0,0 21 15,-21-22-15,0 22 0,22 0 0,-1-21 0,-21 21 16,0-1-16,0 1 16,0 42 15,0 1-31,0-1 0,0 0 16,0 0-16,-21 0 0,21 22 15,0-22-15,0 0 0,0 0 0,0 0 16,0 0-16,0 1 0,0-1 0,0 0 15,0 0-15,0 0 0,21 0 16,0-21-16,0 0 16,0 0-1,0 0-15,1 0 0,-1 0 0,0 0 16,0 0-16,0 0 0,0 0 0,22-21 16,-22 0-16,0 21 0,21-21 15,-20 0-15,-1 0 0,-21-1 16,21 1-16,-21 0 0,21 0 15,-21 0-15,0 0 0,0-1 0,0 1 16,0 0-16,-21 21 31,0 0-31,21 21 0,0 0 16,-21 1-16,21-1 16,-22 0-16,22 0 0,0 0 15,0 0-15,0 1 16,0-1-16,0 0 0,0 0 15,0 0-15,0 0 0,0 1 16,0-1 0,22-21-1,-22-21 32,0-1-47,-22 22 16,1 0-16,0 0 15,0 0 1,21 22-16,0-1 16,0 0-16,0 0 15,21-21 1,0 0-16,0 21 0,1-21 16,-1 0-16,0 0 0,0 0 15,0 0-15,0 0 0,1 0 0,-1 0 16,0 0-16,0 0 0,0-21 0,0 21 15,1-21-15,-1 21 0,-21-21 16,21 0-16,0-1 0,0 1 0,0 0 16,-21 0-16,0 0 0,22-22 15,-22 22-15,21-21 0,-21 0 0,0 20 16,0-20-16,0 21 0,0-21 16,0 20-16,0 1 0,0 0 0,0 0 15,0 42 16,0 0-31,-21 0 0,-1 1 0,22 20 16,-21-21-16,21 21 0,0-20 16,-21-1-16,21 21 0,-21-21 0,21 0 15,0 1-15,0-1 0,0 0 16,0 0-16,0 0 0,0 0 0,21-21 16,-21 22-16,21-22 0,0 0 0,1 0 15,-1 0-15,0 0 16,0 0-16,0 0 0,0 0 15,1 0-15,-1-22 0,0 1 16,0 0-16,0 0 0,0 0 16,22 0-16,-22-1 0,0-20 0,0 21 15,0-21-15,-21-1 0,22 22 16,-22-21-16,21 21 0,-21-1 0,0 1 16,0 0-16,-21 21 15,-1 0 1,1 21-16,0 0 15,21 1-15,-21-22 0,21 21 0,0 0 16,0 0-16,0 0 16,21-21-1,0 0-15,0 0 0,1 0 16,-1 0-16,0 0 0,0 0 16,0 0-16,0-21 0,22 21 0,-22-21 15,0 21-15,0-21 0,0 21 16,1-21-16,-1 21 0,-21-22 15,21 22-15,-42 22 32,21-1-32,-21 21 0,-1-21 15,22 0-15,0 1 0,-21-1 16,21 0-16,-21 0 0,21 0 16,0 0-16,0 1 0,0-1 0,0 0 15,0 0 1,-21-21 15,0 0-15,0-21-16,-1 0 15,1 0-15</inkml:trace>
  <inkml:trace contextRef="#ctx0" brushRef="#br0" timeOffset="47892.07">29612 7895 0,'-21'0'16,"0"0"-1,0 0 1,-1 0-16,1 0 16,0 0-16,0 0 15,0 0-15,0 0 0,-1 0 16,1 0-16,0 0 0,21-21 16,-21 21-1,0 0-15,0 0 0,-1-21 16,1 21-16,0 0 0,0 0 15,0 0-15,0-21 0,-1 21 0,1 0 16,0 0-16,0 0 0,0 0 16,0 0-16,-1 0 0,44 0 62,20 0-46,-21 0-16,21 0 0,22 21 0,-22-21 15,43 0-15,-22 0 16,22 21-16,0-21 0,-1 0 0,22 0 16,0 0-16,0 0 0,0 0 15,-22 0-15,22 0 0,-21 0 0,0 0 16,-22 0-16,1 0 0,-22 0 16,0 0-16,1 0 0,-22 0 0,0 0 15,0 0-15,0 0 16,-42 0 15,0-21-15,0 21-16,0 0 0,21-21 15,-22 21-15,1 0 0,-21-21 0,21 21 16,0-22-16,-1 22 0,-20-21 16,21 21-16,0-21 0,-22 21 15,22 0-15,21-21 0,-21 21 0,0 0 16,21-21-1,21 21 32,0 21-31,0-21-16,1 0 0,20 21 0,-21-21 16,21 0-16,1 21 15,-22-21-15,21 0 0,1 0 0,20 0 0,-21 21 16,1-21-16,-1 0 15,22 0-15,-22 0 0,0 0 0,1 0 16,-22 0-16,21 0 0,-21 0 16,0 0-16,1 0 15,-44 0 17,1 0-32,0 22 0,0-22 15,-21 21-15,20 0 0,1 0 0,-21 0 16,0 0-16,20 1 15,-20-1-15,0 0 0,21 21 0,-22-21 16,1 1-16,0-1 0,20 0 16,-20 21-16,21-21 0,-21 1 0,20-22 15,22 21-15,0 0 0,-21-21 16,21 21-16,-21-21 0,21 21 16,-21-21 30,0 0-30,0-21-16,21 0 16</inkml:trace>
  <inkml:trace contextRef="#ctx0" brushRef="#br0" timeOffset="50409.12">29295 10986 0,'0'0'0,"-22"0"0,1 0 16,0 0-16,0 0 15,0 0 1,63 0 31,-21 0-47,22 0 0,-1 0 15,0 0-15,22 0 0,-1 0 16,1 0-16,-1 0 0,22 0 0,-22 0 16,22 0-16,0 0 0,-1 0 0,22 0 15,-21 0-15,0 0 0,-1 0 16,-20 0-16,20 0 0,-20 0 0,-1-22 15,1 22-15,-22 0 0,22 0 16,-22-21-16,0 21 0,-20 0 16,20 0-16,-21-21 0,0 21 15,0 0-15,-21-21 16,22 21-16,-22-21 31,-22 0-15,1-1-1,0 1 1,0 21-16,0-21 0,21 0 16,-21 21-16,-1-21 0,22 0 15,0-1-15,-21 1 16,21 0-16,-21 0 0,21 0 16,0 0-16,0-1 0,0 1 0,-21 0 15,0 0-15,21 0 16,-21 21-16,21 21 31,0 0-31,0 0 16,0 0-16,0 1 15,0-1-15,21 0 0,0 0 16,21 0-16,-21-21 0,22 21 16,-22 1-16,21-22 0,-21 21 15,22-21-15,-1 0 0,-21 0 16,22 21-16,-22-21 0,21 0 0,-21 0 15,0 0-15,1 0 0,-1 0 16,0 0-16,0 0 16,-21-21 15,-21 21-31,0 0 16,0 0-16,-1 0 0,1 0 15,-21 0-15,21 0 0,-22 0 0,1 0 16,21 21-16,-21-21 0,-1 21 15,22 0-15,0-21 0,-21 21 16,20 1-16,1-1 0,0-21 16,0 21-16,0 0 0,0-21 0,21 21 15,-22 0-15,1-21 0,21 22 16,-21-1-16,0-21 16,21 21-16,-21 0 0,0-21 15,21 21-15,-22-21 0,1 0 16,0 0-16,21 21 0,-21-21 15,0 0-15,0 0 0,-1 0 32,1 0-32,0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29:26.5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2900 0,'0'0'0,"0"21"31,21-21-31,1 0 94,-1 0-78,0 0-16,-21-21 15,42 21 1,-21-21-16,1 0 0</inkml:trace>
  <inkml:trace contextRef="#ctx0" brushRef="#br0" timeOffset="2995.86">3217 2201 0,'0'-21'0,"21"21"16,1-21-16,-22 0 0,0 0 16,21 21-1,-21-21-15,21 21 0,-21-22 0,21 1 16,-21 0-16,21 21 15,-21-21-15,21 21 0,-21-21 0,0 0 16,0-1-16,0 1 16,0 0-1,-21 42 17,21 0-32,0 1 15,0 20-15,-21-21 0,21 21 16,0 1-16,0 20 0,-21-20 15,21 20-15,0 1 0,0-1 16,0 22-16,0-22 0,0 1 16,0-1-16,0 1 0,0-1 0,0 1 15,21-1-15,-21-20 0,0 20 16,21-21-16,-21 22 0,0-22 0,0 1 16,0-1-16,21 0 0,-21 1 15,0-1-15,0-21 0,0 0 0,0 0 16,0 1-16,0-1 15,0-42 1,0-1 0,0 1-16,-21-21 0,21 0 15,-21 20-15,21-41 0,0 21 16,-21-1-16</inkml:trace>
  <inkml:trace contextRef="#ctx0" brushRef="#br0" timeOffset="3440.13">3111 2159 0,'0'0'0,"-21"-21"16,0 21-16,21-21 0,0 0 16,-21 21-16,21-22 0,-21 22 15,21-21-15,0 0 0,0 0 0,0 0 16,0 0-16,21-1 15,-21 1-15,42 0 0,-21 0 16,22-21-16,-22 20 0,21 1 0,1 0 16,20 21-16,-21-21 0,1 21 15,20 0-15,-20 0 0,-1 0 0,0 21 16,1 0-16,-1 0 0,-21 22 16,21-1-16,-20 0 0,-1 1 15,-21-1-15,0 0 0,0 22 0,0-22 16,-21 1-16,-1 20 0,-20-21 15,0 1-15,-1-1 0,1 22 16,0-43-16,-1 21 0,1 0 16,21 1-16,-21-22 0,20 0 0,-20 0 15,21 0-15,0-21 0,21 22 16,0-1 0,21-21 15,0 0-31,0 0 15,-21-21-15,21 21 0</inkml:trace>
  <inkml:trace contextRef="#ctx0" brushRef="#br0" timeOffset="4250.67">3873 2731 0,'0'0'16,"0"-22"-16,22 22 0,-22-21 0,0 0 16,0 42 30,0 0-46,0 1 16,0-1-16,0 0 0,0 0 16,0 0-16,0 22 0,0-22 0,0 0 15,0 21-15,0-21 0,0 22 16,-22-22-16,22 21 0,0-21 0,0 1 16,0 20-16,0-21 0,0 0 15,0 0-15,0 1 0,22-22 16,-1 0-1,0 0-15,0-22 0,0 1 16,0 21-16,1-21 0,-22 0 16,21 0-16,0 0 0,0-1 15,0-20-15,-21 21 0,21 0 16,1-22-16,-1 22 0,0 0 0,0 0 16,-21-21-16,21 20 0,0 1 15,-21 0-15,0 0 0,22 21 16,-22 21 15,-22 0-15,22 0-16,0 1 0,0-1 0,0 0 15,0 0-15,0 0 16,0 0-16,0 1 0,0-1 0,0 0 16,0 0-16,0 0 0,0 0 15,0 1-15,0-1 0,0 0 16,22 0-16,-1 0 15,-21 0-15,21-21 0,0 22 0,0-22 16,0 0-16,1 0 16,-1 0-16,0 0 0,0 0 15,0 0-15,0 0 0,-21-22 16,22 1-16</inkml:trace>
  <inkml:trace contextRef="#ctx0" brushRef="#br0" timeOffset="88432.75">4953 2328 0,'0'-21'47,"0"0"-32,0 0-15,0 0 16,0 0-1,0-1-15,0 1 16,0 0 0,0 0-1,-21 21 17,0 0-17,21 21-15,-22 0 16,22 22-16,0-22 15,0 0-15,0 21 0,0 1 0,0-1 16,0 0-16,0 1 0,0 20 16,0-21-16,0 22 0,0-22 0,0 22 15,0-22-15,0 0 16,0 22-16,0-22 0,0 1 0,0-1 16,0 0-16,0 1 0,0-22 0,-21 21 15,21-21-15,0 0 0,0 1 16,0-1-16,0 0 0,-21-21 31,21-21-31,0 0 16,-21-1-16,21 1 15,-21 0-15,21 0 0,0 0 16,0 0-16,0-1 0,0 1 16,0 0-16,0 0 0,0 0 15,0 0-15,0-1 0,21 22 16,0-21-16,0 0 0,0 0 0,22 0 15,-22 21-15,21-21 0,1 21 0,-22 0 16,21-22-16,0 22 0,-20 0 16,20 0-16,-21 0 0,0 0 0,22 22 15,-22-22-15,0 21 0,-21 0 16,0 0-16,0 0 0,0 0 0,0 1 16,0-1-16,0 0 0,-21 0 15,0 21-15,-1-20 0,1-1 0,0 0 16,-21 0-16,21 0 0,-22 0 15,22 1-15,-21-1 0,21 0 16,-22-21-16,22 0 0,0 21 16,0-21-16,0 0 0,-1 0 0,1 0 15,0 0-15,0 0 0,0-21 16,21 0 0,0 0-1,21 21 1,-21-22-16,21 22 15</inkml:trace>
  <inkml:trace contextRef="#ctx0" brushRef="#br0" timeOffset="88951.96">5673 2815 0,'0'0'16,"0"-21"-1,0 0-15,21 21 0,-21-21 16,0 0-16,0 42 47,0 0-47,0 0 15,0 0-15,0 22 0,0-22 16,0 0-16,0 0 0,0 21 0,0-20 16,-21-1-16,21 0 0,0 0 15,0 0-15,0 0 0,0 1 0,0-1 16,0 0-16,0 0 16,0 0-16,0-42 46,0 0-46,0 0 0,0 0 16</inkml:trace>
  <inkml:trace contextRef="#ctx0" brushRef="#br0" timeOffset="89372.73">5821 2455 0,'0'22'16,"0"-1"0,21-21 15,0 0-31,0 0 0,0 0 15,-21-21-15,22 21 0,-22-22 16,21 22-16,-21-21 0,0 0 0,0 0 16,0 0-16,0 0 15,0-1-15,-21 22 16,-1 0-16,1 0 0,0 0 16,0 0-16,0 0 0,0 22 15,-1-1-15,22 0 16,-21 0-16,0 0 0,21 0 15,-21 1-15,21-1 0,0 0 16,0 0-16,0 0 16,0 0-16,0 1 0,0-1 15,21-21 1,0 0-16</inkml:trace>
  <inkml:trace contextRef="#ctx0" brushRef="#br0" timeOffset="89784.49">6392 2794 0,'0'0'0,"0"-21"15,0 0-15,0 0 16,0-1-16,0 1 15,0 0-15,-21 21 16,0 0-16,0 0 16,0 0-16,-1 21 15,1-21-15,21 21 0,-21 1 0,0 20 16,0-21-16,0 0 0,-1 22 16,1-22-16,0 21 0,21-21 0,0 22 15,-21-22-15,21 0 16,0 21-16,0-21 0,0 1 0,0-1 15,21 0-15,0-21 0,0 0 16,1 21-16,-1-21 0,0 0 16,0 0-16,21 0 0,-20 0 0,-1 0 15,21 0-15,-21-21 0,0 21 16,1-21-16,-1 21 0,-21-21 0,21 21 16,0-22-16,0 1 0,0 0 15,1 0-15</inkml:trace>
  <inkml:trace contextRef="#ctx0" brushRef="#br0" timeOffset="92167.99">5588 2286 0,'0'0'0,"-21"0"31,0 21 0,-1 22-31,1-22 0,21 21 16,-21 0-16,0 22 0,21-22 15,-21 22-15,0-22 0,21 22 0,0-22 16,-22 21-16,22-20 0,0-1 16,-21 0-16,21 1 0,0-22 0,0 21 15,0-21-15,0 1 0,0-1 16,21 0-16,1 0 0,-1 0 0,0-21 16,0 0-16,0 0 0,0 0 15,1 0-15,-1 0 0,0-21 16,21 21-16</inkml:trace>
  <inkml:trace contextRef="#ctx0" brushRef="#br0" timeOffset="92948.55">8975 2582 0,'0'-21'16,"0"42"-16,0-63 0,0 21 16,0 0-1,0 42 16,0 0-31,0 21 0,0-20 0,0 20 16,0 0-16,0 1 0,0-1 16,0 0-16,21 1 0,-21-1 15,0 0-15,0 1 0,0-1 0,21-21 16,-21 21-16,0-20 0,0-1 16,0 0-16,0 0 0,21 0 0,-21 0 15,21-21-15,0-21 31,-21 0-31,22 0 0,-22 0 16</inkml:trace>
  <inkml:trace contextRef="#ctx0" brushRef="#br0" timeOffset="93224.58">9440 2604 0,'0'-22'0,"0"44"31,-21-22-31,0 21 16,0 0-16,0 0 0,-1 21 0,1-20 15,0 20-15,0-21 0,0 21 16,0-20-16,-1 20 0,1 0 0,0-21 16,0 22-16,0-22 15,0 0-15,21 0 0,0 0 0,0 1 16,0-1-16,0 0 0,21-21 31,0 0-31,0 0 0,0-21 16,0 0-16,22 21 0</inkml:trace>
  <inkml:trace contextRef="#ctx0" brushRef="#br0" timeOffset="93700.34">9737 2752 0,'0'0'0,"0"-21"0,-22 21 31,1 0-31,21 21 16,-21 0-16,0 0 0,0 0 0,0 0 16,-1 1-16,22-1 0,-21 0 0,0 21 15,0-21-15,0 22 0,21-22 16,0 0-16,-21 21 0,21-20 0,0-1 15,0 0-15,0 21 0,0-21 16,0 1-16,21-1 0,0-21 16,0 0-16,0 0 0,22 0 15,-22 0-15,21 0 0,-21 0 16,22-21-16,-1-1 0,0 1 0,-21 0 16,22 0-16,-22 0 0,21 0 15,-21-1-15,1 1 0,-1-21 0,-21 21 16,0-22-16,0 22 0,0-21 15,0 0-15,0 20 0,-21-20 0,21 0 16,-43 21-16,22-1 0,0 1 0,0 21 16,0 0-16,-22 0 0,22 0 15,-21 0-15,21 0 0,-22 21 0,22 1 16,0-1-16,-21 0 0,20 0 16,1 0-16,0 22 0,21-22 15,0 0-15,0 0 0,0 0 0,0 0 16,0 1-16,0-1 0,21 0 15,0-21-15,1 0 0,20 0 0,0 0 16,1 0-16</inkml:trace>
  <inkml:trace contextRef="#ctx0" brushRef="#br0" timeOffset="93977.03">10520 2731 0,'0'0'0,"-21"21"32,21 0-32,-22-21 15,22 21-15,0 0 0,0 0 0,-21 1 16,21-1-16,0 21 0,0-21 16,0 0-16,-21 1 0,21-1 0,0 0 15,0 0-15,0 0 0,0 0 16,0 1-16,0-1 0,0 0 31,0-42-15,21 0-16</inkml:trace>
  <inkml:trace contextRef="#ctx0" brushRef="#br0" timeOffset="94337.33">10520 2434 0,'0'0'0,"-21"0"0,21 21 15,-22-21-15,22 22 0,0-1 0,0 0 16,0 0-16,0 0 16,0 0-16,22 1 15,-1-22-15,0 0 16,0 0-16,0 0 15,-21-22-15,21 22 0,-21-21 0,0 0 16,0 0-16,0 0 16,0 0-16,0-1 0,0 1 15,0 0-15,-21 21 0,0-21 16,0 21-16,0 0 0,0 0 16,-1 0-16,1 21 15,0 0-15,21 0 0,-21 1 0,21-1 16,-21 0-16,21 0 15,0 0-15,0 0 0,0 1 0,0-1 16,0 0-16,21 0 0,0-21 0,0 21 16</inkml:trace>
  <inkml:trace contextRef="#ctx0" brushRef="#br0" timeOffset="94960.57">11282 2815 0,'0'0'0,"0"-21"16,-21 21-16,21-21 0,-22 0 0,1 21 16,0 0-16,0 0 0,0 0 15,0 0-15,-1 0 0,1 0 0,-21 0 16,21 21-16,0-21 0,-22 21 15,22 0-15,0 0 0,0 1 0,-22-1 16,22 0-16,0 21 0,0-21 0,0 1 16,21-1-16,0 21 0,0-21 15,0 0-15,0 1 0,0-1 0,0 0 16,21-21-16,0 21 0,0-21 16,0 0-16,22 0 0,-22 0 0,21 0 15,-21 0-15,22 0 0,-22 0 16,21-21-16,-21 0 0,22 0 15,-22 21-15,21-22 0,-21-20 0,1 21 16,-1 0-16,0-22 0,0 1 0,0 0 16,-21-1-16,0 1 0,21-21 15,-21-1-15,22 22 0,-22-22 0,0 1 16,0 20-16,0 1 0,0 0 16,0 21-16,21-22 0,-21 22 0,-21 42 31,21 0-16,-22 22-15,1-1 0,0 0 0,21 22 16,0-22-16,0 22 16,-21-22-16,21 22 0,0-22 0,0 0 15,0 1-15,0-1 0,0 0 16,21-21-16,-21 22 0,21-22 0,0 0 16,1 0-16,-1-21 0,0 21 0,0-21 15,0 0-15,0 0 0,22 0 16,-22 0-16,0 0 0,21 0 0,-20-21 15,-1 0-15,0 0 0,21 21 0,-21-21 16,1 0-16,-1-22 0</inkml:trace>
  <inkml:trace contextRef="#ctx0" brushRef="#br0" timeOffset="95912.54">13864 2815 0,'21'0'15,"0"0"1,1 0 0,-1 0-16,-21-21 15,21 21-15,0-21 0,0 0 16,-21 0-16,0-1 0,0 1 15,0 0-15,0 0 0,0 0 16,0-22-16,-21 22 0,0 0 0,0 0 16,0 0-16,-1 0 0,1-1 15,0 1-15,0 21 0,-21 0 16,20 0-16,-20 0 0,0 0 16,21 21-16,-22 1 0,1-1 0,0 0 15,-1 21-15,22-21 0,-21 22 0,21-1 16,-1 0-16,1 1 0,21-22 15,0 21-15,0 1 0,0-22 0,0 21 16,21-21-16,22 0 0,-22 1 16,0-1-16,21-21 0,-20 0 0,20 21 15,0-21-15,1 0 0,-22 0 0,21 0 16,0-21-16,1 0 16,-1-1-16,-21 1 0,22 0 0,-22 0 0,21-21 15,-21 20-15,0-20 16,22 0-16,-22-22 0,0 22 0,0-22 15,0 1-15,-21-1 0,22 22 0,-1-21 16,-21 20-16,0-20 0,0 20 16,0 1-16,0 21 0,0 0 0,0-22 15,0 22-15,-21 21 16,-1 21-16,1-21 16,21 43-16,0-22 0,-21 21 15,21 1-15,0 20 0,0-21 0,-21 22 16,21-1-16,0 1 0,0-1 0,0 1 15,0-22-15,0 22 0,21-22 16,0 0-16,-21 1 0,21-1 16,1-21-16,-1 0 0,0 1 0,0-1 15,0 0-15,0-21 0,1 0 16,-1 0-16,0 0 0,0 0 0,0 0 16,0-21-16,1 0 0,-1-1 15,0 1-15,0 0 0,21 0 0</inkml:trace>
  <inkml:trace contextRef="#ctx0" brushRef="#br0" timeOffset="96300.83">14541 2688 0,'0'0'0,"0"21"0,-21-21 16,21 22-1,0-1-15,21-21 0,1 21 16,-1-21-16,0 0 0,0 0 0,0 0 15,22 0-15,-22-21 0,21 0 16,-21 21-16,0-22 0,22 1 0,-22 0 16,0 21-16,0-21 0,0 0 0,-21 0 15,0-1-15,0 1 0,0 0 16,0 0-16,0 0 0,0 0 0,0-1 16,-21 22-16,0 0 15,0 0-15,0 0 0,0 0 0,-22 22 16,22-1-16,0 0 0,0 0 15,-22 21-15,22 1 0,0-1 0,21 0 16,-21 1-16,0-1 0,21 0 0,0-20 16,0 20-16,0-21 0,0 0 15,0 0-15,21 1 0,0-1 0,0 0 16,0-21-16,22 0 0,-22 0 16,21 0-16,-21 0 0,22 0 0,-1 0 15,-21 0-15,22-21 0,-1 0 0,0-1 16,1 1-16</inkml:trace>
  <inkml:trace contextRef="#ctx0" brushRef="#br0" timeOffset="97009.54">15388 2604 0,'21'-43'0,"-42"86"0,42-107 0,-21 43 0,0 0 16,0 0-16,0-1 16,-21 22-1,21 22-15,-21-1 0,0 0 16,21 0-16,0 0 0,-21 22 0,-1-22 15,22 21-15,-21-21 0,21 22 16,0-22-16,0 0 0,-21 21 16,21-21-16,-21 1 0,21-1 0,0 21 0,0-21 15,0 0 1,-21 1-16,21-1 16,0-42 15,0-1-31,0 1 15,0-21-15,0 21 16,0 0-16,21-1 0,-21-20 0,21 0 16,0 21-16,0-22 0,1 22 0,-1-21 15,0 21-15,0-22 0,21 22 16,-20 0-16,20 0 0,-21 21 16,21 0-16,-20 0 0,20 0 0,-21 0 15,0 21-15,0 0 0,1 0 16,-1 22-16,-21-22 0,0 21 15,21 0-15,-21-20 0,0 20 0,0-21 16,0 21-16,0-20 0,0-1 0,0 0 16,0 21-16,-21-21 15,21 1-15,0-1 0,-21-21 0,21-21 47,0-1-47,0 1 16,0 0-16,0-21 0,21 21 15,0-22-15,0 22 0,0-21 16,0-1-16,1 1 0,-1 21 16,0-21-16,0 20 0,21-20 0,-20 21 15,20 0-15,-21 21 0,0 0 16,22 0-16,-22 0 0,0 0 0,21 21 16,-21 0-16,1 0 0,-22 22 0,21-22 15,-21 21-15,0-21 0,0 22 16,0-22-16,0 0 0,0 21 0,0-21 15,0 1-15,0-1 0,-21 0 16,-1 0-16,22 0 0,-21-21 0,21 21 16,-21-21-16,0 22 15,42-44 1,0 22 0</inkml:trace>
  <inkml:trace contextRef="#ctx0" brushRef="#br0" timeOffset="97436.81">16616 2582 0,'0'0'0,"0"-21"0,0 0 0,0 0 16,-21 21 0,-1 21-1,22 0-15,-21 0 0,0 1 0,21-1 16,-21 21-16,0-21 0,0 22 15,-1-22-15,22 21 0,-21-21 0,21 22 16,-21-22-16,21 21 0,0-21 16,0 0-16,0 1 0,0-1 0,21-21 15,0 21-15,1-21 0,-1 0 0,0 0 16,21 0-16,-21 0 0,22 0 16,-1 0-16,0 0 0,-20-21 0,20 0 15,-21 21-15,21-22 0,-20 1 16,-1-21-16,0 21 0,0-22 0,0 1 15,0 0-15,1-1 0,-22 1 16,0 0-16,0-1 0,0 22 16,0-21-16,-22 21 0,1 0 0,0-1 15,0 22-15,-21 0 0,20 0 16,-20 0-16,0 0 0,-1 0 0,22 22 16,-21-1-16,21 0 0,0 0 0,-22 0 15,22 0-15,21 1 0,0-1 16,0 0-16,21-21 15</inkml:trace>
  <inkml:trace contextRef="#ctx0" brushRef="#br0" timeOffset="97988.5">17780 2096 0,'0'-22'16,"-21"22"31,0 0-47,-1 22 15,-20-1-15,21 0 0,-21 21 0,20 1 16,-20-22-16,21 42 0,-21-20 16,20 20-16,-20-21 0,21 22 0,0-22 15,21 22-15,0-22 0,0 0 16,0 1-16,0-1 0,0-21 0,21 22 15,0-22-15,0 0 0,22 0 0,-22-21 16,21 21-16,0-21 0,1 0 16,-1 0-16,-21 0 0,22 0 0,-1-21 15,0 21-15,1-21 0</inkml:trace>
  <inkml:trace contextRef="#ctx0" brushRef="#br0" timeOffset="98284.33">18351 2117 0,'22'0'16,"-1"0"-16,0 0 16,21 0-16,1 21 0,-22-21 0,21 21 15,0 0-15,1 0 16,-1 1-16,-21 20 0,0-21 0,22 21 15,-43 1-15,21-1 0,-21 22 0,0-22 16,0 0-16,0 22 0,0-22 16,0 0-16,-21 1 0,0-1 0,-1-21 15,-20 22-15,21-22 0,0 0 16,-22 21-16,1-21 0,21 1 16,-21-22-16,-1 21 0,22 0 0,-21-21 15,21 0-15,-22 21 0</inkml:trace>
  <inkml:trace contextRef="#ctx0" brushRef="#br0" timeOffset="99372.71">7641 4360 0,'0'0'0,"0"-21"0,0 0 16,0 0-16,0 0 16,0 0-16,0-1 0,-21 1 15,0 21-15,0-21 0,-1 0 16,1 21-16,0 0 0,0 0 16,0 0-16,0 0 0,-1 0 0,1 0 15,0 21-15,-21-21 0,21 21 16,-1 0-16,1-21 0,0 22 0,21-1 15,-21 0-15,0 0 16,21 0-16,0 0 0,0 1 16,21-22-1,0 0-15,-21 21 0,21-21 16,0 0-16,1 0 0,20 21 0,-21-21 16,0 0-16,0 0 0,22 21 15,-22-21-15,0 21 0,0-21 0,0 21 16,1-21-16,-1 22 0,-21-1 15,0 0-15,0 0 0,-21 0 16,-1 0-16,1 1 0,-21-1 16,21-21-16,0 21 0,-22 0 15,22 0-15,0 0 0,-21-21 0,20 22 16,1-22-16,0 21 0,0-21 16,0 0-16,0 0 0,-1 0 15,44 0 16,20-21-31,-21 21 0,0 0 0,0 0 16,22-22-16,-22 22 0,0 0 0,0 0 16,0 0-16,1 0 0,-1 22 15,0-22-15,-21 21 0,0 0 0,0 21 16,0-21-16,0 1 0,0 20 16,0-21-16,-21 21 0,0 1 0,-1-22 15,22 21-15,-21 1 0,0-22 0,0 0 16,0 21-16,21-21 0,0 1 15,0-1-15,-21 0 0,21 0 0,0 0 16,0 0-16,0 1 16,0-1-16,21 0 15,0-21 1,0 0-16</inkml:trace>
  <inkml:trace contextRef="#ctx0" brushRef="#br0" timeOffset="100100.37">7747 7662 0,'0'0'0,"-42"-21"16,42 0-16,0 0 0,0 0 16,0 0-16,0-1 15,21 1-15,0 21 16,0-21-16,0 21 0,0 0 0,1 0 16,-1 0-16,0 0 0,0 0 15,0 0-15,-21 21 16,0 0-16,0 1 0,0-1 15,0 0-15,0 21 0,-21-21 0,0 1 16,-21 20-16,20-21 16,-20 21-16,21-20 0,-21 20 0,-1 0 15,22-21-15,0 22 0,0-22 0,0 0 16,21 21-16,0-20 0,0-1 16,0 0-16,0 0 0,0 0 0,0 0 15,21-21-15,0 22 0,0-1 0,0-21 16,0 21-16,22-21 0,-22 21 15,0-21-15,0 21 0,22-21 0,-22 21 16,-21 1-16,21-22 0,-21 21 0,0 0 16,0 0-16,0 0 0,0 0 15,-21 1-15,0 20 0,21-21 16,-43 0-16,22 0 0,0 1 0,-21-1 16,20 0-16,-20 0 0,0 0 0,21 0 15,-22-21-15,22 0 0,-21 22 16,21-22-16,-22 0 0,22 0 0,0 0 15,0 0-15,0-22 0,-1 1 0,1 0 16,21 0-16,-21-21 0,21-1 16,0 1-16,0 0 0,0-22 0</inkml:trace>
  <inkml:trace contextRef="#ctx0" brushRef="#br0" timeOffset="100680.68">8340 5821 0,'-22'0'0,"44"0"0,-65 0 16,22 0-16,0 0 0,0 0 16,42 0 15,0 0-15,0 0-16,22 0 0,20 0 0,1 0 15,-1-21-15,1 21 0,20 0 16,-20-21-16,20 21 0,1 0 0,0 0 15,-22 0-15,1 0 0,-1-22 16,1 22-16,-22 0 0,22 0 0,-22 0 16,-21 0-16,21 0 0,-20 0 0,-1 0 15,0 0-15,-21 22 32,-21-22-32,0 0 0,-1 0 15,1 0-15,0 0 0,-21 21 16,-1-21-16,22 0 0,-42 0 0,20 0 15</inkml:trace>
  <inkml:trace contextRef="#ctx0" brushRef="#br0" timeOffset="101004.66">8213 6075 0,'0'0'0,"-22"0"0,22 21 16,0 0-1,0 0-15,22-21 16,-1 0-16,0 0 0,21 0 0,-21 0 16,22 0-16,20 0 0,-20 0 15,20 0-15,1 0 0,-1 0 0,1 0 16,-1-21-16,1 21 0,-1 0 0,1-21 16,-1 21-16,-21 0 0,22 0 15,-22 0-15,1 0 0,-22 0 0,21 0 16,-21 0-16,0 0 0,1 0 0,-1 0 15,0 0-15,-42 0 32,0 0-32,-1 0 15,-20 0-15,21 0 16,-21 0-16,-1 21 0,1-21 0</inkml:trace>
  <inkml:trace contextRef="#ctx0" brushRef="#br0" timeOffset="101312.48">8340 6414 0,'0'0'15,"21"0"1,0 0-16,21 0 0,-21 0 16,22 0-16,-1 0 0,0 0 15,22 0-15,-1 0 0,1 0 16,-1 0-16,1 0 0,-1 0 0,1 0 15,-22 0-15,22 0 0,-22 0 16,22 0-16,-22 0 0,-21 0 0,21 0 16,-20 0-16,20 0 0,0 0 15,-21 0 1,-21 21 0,0 0-1,-21-21 1,0 0-16,-21 0 0,21 0 15,-1 21-15</inkml:trace>
  <inkml:trace contextRef="#ctx0" brushRef="#br0" timeOffset="101616.32">8382 6752 0,'0'0'0,"-21"21"16,21 1-1,21-22 1,0 0-16,0 0 0,22 0 16,-22 0-16,21 0 0,0 0 15,1 0-15,-1 0 0,22 0 0,-22 0 16,0 0-16,22 0 0,-22-22 16,22 22-16,-22 0 0,0 0 0,1 0 15,-1 0-15,0 0 0,1 0 0,-22 0 16,0 0-16,0 0 0,0 0 15,0 0-15,-42 22 32,0-22-32,0 0 15,-21 21-15,20-21 0,-20 21 0</inkml:trace>
  <inkml:trace contextRef="#ctx0" brushRef="#br0" timeOffset="101892.16">8424 7027 0,'-42'22'16,"63"-22"15,0 0-31,0 0 0,22 0 16,-1 0-16,0 0 0,1 0 0,-1 0 16,22 0-16,-22 0 0,21 0 15,-20 0-15,20 0 0,-20 0 0,-1 0 16,0 0-16,1 0 0,-1 0 15,0 0-15,-21 0 0,22 0 16,-22 0-16,0 0 0,0 0 16,0 0-16,-42-22 47</inkml:trace>
  <inkml:trace contextRef="#ctx0" brushRef="#br1" timeOffset="108820.04">9313 3683 0,'-21'0'0,"0"0"15,0 0-15,0 0 16,-1 0 0,1 0-16,0 0 0,0 0 15,0 0-15,0 0 0,-1 0 16,1 0-16,0 0 16,0 0-16,0 0 0,0 0 15,-1 0 1,44 0 31,-1 0-32,0 0-15,0 0 0,0 0 16,0 0-16,22 0 0,-22 0 16,21 0-16,1 0 0,-1 0 15,0 0-15,1 0 0,-1 0 0,0 0 16,22 0-16,-22 0 0,22 0 15,-1 0-15,1 0 0,-1 0 0,1 0 16,20 0-16,-20 0 0,20 0 0,-20 0 16,-1 0-16,22 0 0,-21 0 15,-1 0-15,-21 0 0,22 0 0,-1 0 16,1 0-16,-22 0 0,22 0 16,-22 0-16,0 0 0,22 0 15,-22 0-15,1 0 0,-22 0 0,21 0 16,0 0-16,1 0 0,-22 0 15,21 0-15,-21 0 0,1 0 0,-1 0 16,0 0-16,0 0 0,0 0 16,0 0-1,-21 21 32,-21-21-31,0 0-1,0 0-15,0 0 16</inkml:trace>
  <inkml:trace contextRef="#ctx0" brushRef="#br1" timeOffset="109744.42">8848 4403 0,'0'0'0,"-22"-21"16,22-1-16,0 1 15,0 0 1,0 0-16,0 0 16,0 0-16,0-1 15,22 1-15,-1 0 16,0 21-1,0 0-15,0 0 0,0 21 16,1 0-16,-1 1 16,-21-1-16,21 0 0,0 21 0,-21-21 15,0 22-15,0-22 0,0 21 16,0-21-16,0 22 0,0-22 16,0 0-16,0 0 0,0 0 0,0 1 15,-21-1-15,21 0 0,0 0 16,-21-21-16,21-21 31,0 0-15,0 0-16,0-1 0,0 1 15,0 0-15,0 0 0,21 0 16,-21 0-16,0-1 0,21 1 0,-21-21 16,0 21-16,0 0 15,21-1-15,-21 1 0,0 0 16,21 21-1,1 0-15,-1 0 16,-21 21-16,21 0 16,0-21-1,-21 22-15,21-1 16</inkml:trace>
  <inkml:trace contextRef="#ctx0" brushRef="#br1" timeOffset="110132.35">9292 4572 0,'0'0'0,"21"0"47,0 0-32,-21-21-15,22 0 0,-22 0 16,0-1-1,21 22-15,-21-21 0,0 0 16,-21 21 15,-1 21-15,22 0-16,-21 1 16,21-1-16,-21 0 0,21 0 15,-21 0-15,21 0 0,0 1 0,0-1 16,0 0-16,0 0 15,0 0-15,21-21 16,0 0 0,0 0-16,1-21 31,-22 0-31,21 21 0,-21-21 16</inkml:trace>
  <inkml:trace contextRef="#ctx0" brushRef="#br1" timeOffset="110483.76">9588 4106 0,'0'0'0,"0"-21"16,0 0-16,0 42 47,0 0-47,0 1 0,0-1 15,0 21-15,0-21 0,0 22 16,0-1-16,-21 64 16,21-85-16,0 21 0,0-21 15,-21 22-15,21-22 0,0 0 0,0 0 16,0 0-16,0 1 0,0-1 0,0 0 16,21-21-1,0 0 1,1 0-1,-1 0-15,-21-21 16,21 0-16,0 21 0,0-22 0,-21 1 16,21 0-16,1 0 0,-22 0 15,21 0-15</inkml:trace>
  <inkml:trace contextRef="#ctx0" brushRef="#br1" timeOffset="110896.19">9821 4382 0,'21'0'0,"-42"0"0,42-22 15,-21 1 1,0 42 15,0 1-31,0-1 16,0 0-16,0 0 0,0 0 15,0 0-15,0 1 0,0-1 16,0 0-16,0 0 16,0 0-16,0 0 0,0 1 15,22-22 1,-1 0-16,0 0 15,0 0-15,0 0 16,0-22-16,1 1 0,-1 0 16,0 21-16,-21-21 0,0 0 0,21 21 15,-21-21-15,21-1 0,-21 1 16,21 0-16,-21 0 16,0 42 15,0 0-16,0 0 1,0 1 0,-21-22 15,0 0-15</inkml:trace>
  <inkml:trace contextRef="#ctx0" brushRef="#br1" timeOffset="111176.67">9546 4276 0,'0'0'0,"21"0"15,0 0 1,1 0-16,-1 0 0,0-21 16,21 21-16,-21 0 0,1-22 0,20 22 15,-21 0-15,0 0 0,0 0 0,1 0 16,-1 0-16,0 0 0,0 0 16,0 0-1,0 0 1</inkml:trace>
  <inkml:trace contextRef="#ctx0" brushRef="#br1" timeOffset="111681.64">10223 4339 0,'0'-21'15,"0"42"95,0 0-110,0 1 0,-21-22 15,21 21-15,0 0 0,-21 0 16,21 0-16,0 0 0,-21 1 15,0-1-15,21 0 0,-21-21 16,21 21-16,0 0 16,-22-21-16</inkml:trace>
  <inkml:trace contextRef="#ctx0" brushRef="#br1" timeOffset="112196.55">10308 4360 0,'0'-21'0,"0"42"63,21-21-63,-21 22 0,21-1 15,-21 0-15,0 0 16,0 0-16,0 0 0,0 1 0,0-1 16,0 0-16,0 0 15,0 0-15,-21 0 0,0-21 16,21 22-16,0-44 47,0 1-32,0 0-15,0 0 16,0 0-16,21 21 0,-21-21 16,21-1-16,-21 1 0,0 0 15,22 0-15,-22 0 0,21 0 16,0 21 0,0 0-1,0 0 16</inkml:trace>
  <inkml:trace contextRef="#ctx0" brushRef="#br1" timeOffset="112791.95">10647 4318 0,'-21'-21'16,"21"42"15,0 0-15,-22-21-16,22 21 0,0 1 0,0-1 15,0 0-15,0 0 16,0 0-16,0 0 0,-21 1 15,21-1-15,0 0 16,0 0 0,0-42 46,0 0-62,0 0 16,0-1-16,0 1 15,0 0-15,0 0 0,21 0 0,-21 0 16,22-1-16,-1 1 0,-21 0 0,21 0 16,0 21-16,0-21 0,0 0 15,1 21-15,-1 0 0,21 0 0,-21 0 16,0 0-16,1 0 0,-1 0 16,-21 21-16,0 0 0,21 0 15,-21 0-15,0 0 0,0 22 16,0-22-16,0 0 0,0 0 0,0 0 15,0 1-15,0-1 0,0 0 16,-21-21-16,21 21 0,0 0 16,-21-21 15,21-21 0,0 0-31</inkml:trace>
  <inkml:trace contextRef="#ctx0" brushRef="#br1" timeOffset="113316.3">11430 3979 0,'0'0'0,"0"-21"0,0 0 0,21 0 15,-21 0-15,0 0 16,0-1-16,21 1 0,-21 0 16,0 0-16,0 42 31,0 0-15,0 0-16,0 22 0,0-22 15,-21 21-15,21 1 0,0-1 0,-21 0 16,21 1-16,-21-1 0,21 0 15,0 1-15,0-1 0,-21-21 0,21 21 16,-22-20-16,22-1 0,0 21 0,0-21 16,0 0-16,0 1 15,0-1-15,0 0 16,22-21 0,-1 0-16,0 0 15,0 0-15,-21-21 0,21 0 16,-21-1-16,21 22 15,-21-21-15,22 0 0</inkml:trace>
  <inkml:trace contextRef="#ctx0" brushRef="#br1" timeOffset="113523.77">11345 4276 0,'0'0'0,"0"21"15,21-21 1,1 0-16,-1 0 16,0 0-16,0 0 0,0 0 15,0 0-15,1 0 0,-1 0 16,0 0-16,0 0 0,-21-21 16,21 21-16,0-21 0,1 21 0</inkml:trace>
  <inkml:trace contextRef="#ctx0" brushRef="#br1" timeOffset="114188.72">11705 4233 0,'0'22'15,"0"-1"1,0 0-16,0 0 16,0 0-16,0 0 15,0 1-15,-21-1 16,21 0-16,0 0 0,0 0 15,0 0-15,0 1 16,21-22-16,0 0 16,0 0-16,1 0 0,-1 0 15,0 0-15,0 0 16,0-22-16,0 22 0,1-21 0,-1 0 16,0 21-16,0-21 0,0 0 15,-21 0-15,0-1 0,21 1 16,-21 0-16,22 0 0,-22 0 0,0 0 15,0-1-15,0 1 0,0 0 16,0 0-16,0 0 16,0 42 15,0 0-31,0 0 16,0 0-16,0 1 0,0 20 0,0-21 15,0 0-15,0 0 0,0 22 0,-22-22 16,22 0-16,-21 21 0,21-20 15,0-1-15,0 0 0,-21 21 0,21-21 16,-21 1-16,21-1 0,0 0 16,0 21-16,0-21 0,0 22 15,0-22-15,-21 21 0,21-21 0,-21 1 16,21 20-16,0-21 0,0 0 16,-22-21-16,22 21 0,-21 1 0,0-22 15,0 0-15,0 0 16,0 0-16,-1 0 15,1 0-15,0 0 0,21-22 16,0 1-16,-21 21 0,21-21 0,-21 21 16,0-21-16,21 0 15,0 0 32,0-1-31,21 22-1,0-21-15</inkml:trace>
  <inkml:trace contextRef="#ctx0" brushRef="#br1" timeOffset="114612.68">12425 4276 0,'0'0'0,"0"-21"16,-21-43 0,21 43-16,0 0 0,0 0 0,0-1 15,-22 1-15,22 42 47,0 1-31,0 20-16,0-21 0,0 21 0,0 1 15,0-22-15,0 21 0,0 1 16,0-1-16,0 0 0,0 1 0,0-1 16,0-21-16,0 21 0,0 1 15,0-22-15,-21 21 0,21 1 16,-21-22-16,21 21 0,0-21 0,-21 0 16,0 1-16,0-1 0,21 0 15,0 0-15,0 0 0,-22-21 0,22 21 16,-21-21-16,21-21 47,0 0-47,0 0 0,21 0 0,-21 0 15,22-1-15</inkml:trace>
  <inkml:trace contextRef="#ctx0" brushRef="#br1" timeOffset="115000.63">12319 4276 0,'0'0'16,"-21"0"-16,21-21 0,0-1 0,-21 22 15,-1-21-15,22 0 0,0 0 16,0 0 0,0 0-1,22 21-15,-22-22 0,21 1 16,21 21-16,-21 0 15,0 0-15,1-21 0,-1 21 0,0 0 0,0 0 16,0 0-16,0 0 16,-21 21-16,22-21 0,-22 21 15,0 1-15,0-1 0,0 0 16,0 0-16,0 0 0,-22 0 16,1 1-16,0-1 0,21 0 0,-21-21 15,0 21-15,0 0 0,21 0 16,-22-21-16,1 22 15,42-22 48,1 0-63,-1 0 0</inkml:trace>
  <inkml:trace contextRef="#ctx0" brushRef="#br1" timeOffset="115473.09">12552 4297 0,'21'0'16,"0"0"-16,0 0 16,0 0-16,1 0 15,-1 0-15,0-21 16,0 0-16,0 21 15,-21-22-15,21 1 16,-21 0-16,22 21 0,-22-21 0,0 0 16,0 0-16,0-1 15,0 1-15,-22 21 16,1 0-16,0 0 16,0 0-1,0 0-15,0 21 0,21 1 16,0-1-16,-22 0 15,22 21-15,-21-21 0,21 1 16,0-1-16,0 21 0,0-21 16,0 0-16,0 1 0,0-1 0,0 0 15,0 0-15,0 0 0,21-21 0,1 21 16,-1-21-16,0 22 16,0-22-16,0 0 0,0 0 15,1 0-15,-1 0 0,0 0 16,0 0-16,0-22 15,0 1-15,1 0 16,-22 0-16,21 0 16,0 0-16</inkml:trace>
  <inkml:trace contextRef="#ctx0" brushRef="#br1" timeOffset="136484.74">14309 4276 0,'-22'0'0,"1"0"16,0 0-16,0 0 15,0-21-15,0 21 0,-1 0 16,1 0-16,0 0 0,0 0 15,0 0-15,0 0 0,-1 0 16,1 0-16,0 0 16,0 0-1,42 0 17,0 0-32,22 0 15,-22 0-15,21 0 0,0 0 0,1 0 16,-1 0-16,22 0 0,-22 0 15,0 0-15,22 0 0,-22 0 16,0 0-16,1 0 0,-1 0 0,0-22 16,1 22-16,-1 0 0,0 0 15,1 0-15,-22 0 0,21 0 0,-21-21 16,1 21-16,20 0 0,-21 0 16,0 0-16,0 0 15,-42 0 32,0 0-47,0 0 16,0 0-16,0 0 0,-22 0 15,22 0-15</inkml:trace>
  <inkml:trace contextRef="#ctx0" brushRef="#br1" timeOffset="136892.43">13928 4360 0,'0'0'0,"-22"22"16,44-22 30,-1 0-46,0 0 0,0 0 16,0 0-16,22 0 0,-1 0 0,0 0 16,1 0-16,20 0 0,-21 0 15,1 0-15,20 0 0,-20 0 0,-1 0 16,21-22-16,-20 22 0,-22 0 16,21 0-16,1-21 0,-22 21 0,21 0 15,-21 0-15,0 0 0,1 0 16,-1 0-1,0 0-15,-21-21 32,0 0-1,0 0-31,0 0 16</inkml:trace>
  <inkml:trace contextRef="#ctx0" brushRef="#br1" timeOffset="137435.12">14774 3937 0,'0'0'15,"-21"0"1,21 21-16,0 0 16,21 1-16,0-22 15,1 21-15,-1-21 0,0 21 16,0-21-16,0 21 0,22-21 16,-22 0-16,21 21 0,0-21 15,-20 21-15,20-21 0,0 0 0,-21 0 16,22 22-16,-22-22 0,21 0 15,-21 0-15,1 0 0,-1 0 0,0 0 16,0 0-16,0 0 16,-21 21-1,0 0 1,-21 0-16,0 0 16,-21-21-16,20 21 0,1 1 15,-21-1-15,0-21 0,20 21 0,-62 21 16,41-21-1,1 1-15,0-1 0,-1 0 0,22 0 16,-21 0-16,21 0 0,0-21 16,-1 22-16,1-1 0,0-21 15,21 21-15,0 0 16</inkml:trace>
  <inkml:trace contextRef="#ctx0" brushRef="#br1" timeOffset="139428.17">16087 4043 0,'0'-21'0,"-22"21"16,1 0-1,21 21 1,0 0-16,-21 0 16,21 0-16,-21 1 0,21-1 15,0 0-15,0 0 0,0 21 0,-21-20 16,21 20-16,0-21 0,-21 0 16,21 0-16,0 22 0,-22-22 0,22 0 15,0 0-15,0 0 16,0 1-16,0-1 15,-21-21 1,0 0-16,0-21 31,21-1-15,0 1-16,0 0 16,0 0-16,0 0 0,0 0 15,0-1-15,0-20 0,21 21 16,0 0-16,0 0 0,1-1 0,-1 1 15,0 0-15,0 0 0,0 0 16,22 0-16,-22 21 0,21 0 0,-21-22 16,0 22-16,22 0 0,-22 0 15,0 0-15,0 22 0,0-1 0,-21 0 16,0 0-16,0 0 0,0 0 16,0 22-16,0-22 0,0 0 0,0 0 15,0 0-15,0 1 0,0 20 16,0-21-16,0 0 15,0 0-15,0 1 0,0-1 16,22-21 0,-1 0-16,0 0 0,0 0 15,0 0-15,0 0 16,1 0-16,-1 0 0,0-21 0,0 21 16,0-22-16,0 22 15,1-21-15,-1 0 0,0 0 0,-21 0 16,21 0-16,-21-1 0,21 1 0,-21 0 15,0 0-15,0 0 0,0 0 16,0-1-16,0 1 0,0 0 16,-21 21 15,21 21-15,-21 0-16,21 1 0,0-1 15,0 0-15,0 0 0,0 0 0,0 0 16,0 1-16,0-1 0,0 0 15,0 0-15,0 0 0,0 0 16,0 1 0,21-22-16,0 0 15,0 0-15,1 0 0,-1 0 16,0 0-16,0 0 16,0 0-16,0-22 0,1 1 15,-1 0-15,0 21 0,-21-21 16,21 0-16,-21 0 0,21-1 0,-21 1 15,0-21-15,0 21 0,0 0 16,21-1-16,-21 1 0,0 0 0,0 0 16,0 0-1,0 42 17,0 0-32,0 0 0,0 0 15,-21 1-15,21 20 0,0-21 16,0 0-16,0 0 0,0 1 15,0-1-15,0 0 0,0 0 16,0 0-16,0 0 0,0 1 16,21-1-1,1-21 1,-1 0-16,0 0 16,0 0-16,0 0 0,0-21 0,1 21 15,-22-22-15,42 22 0,-42-21 16,42 0-16,-42 0 0,43 0 15,-43 0-15,21-22 0,0 22 0,0-21 16,0 21-16,0-22 0,1 1 16,-22 21-16,0-22 0,0 22 15,0-21-15,0 21 0,0 0 0,0-1 16,0 1-16,-22 42 31,1 1-15,21 20-16,-21-21 0,21 0 15,-21 22-15,21-22 0,0 0 16,0 21-16,0-21 0,-21 22 0,21-22 16,0 0-16,-21 0 0,21 0 15,0 1-15,0-1 0,0 0 16,0 0-16,0 0 0,0 0 0,0 1 16,21-1-1,0-21-15,0 0 0,0 0 16,0 0-16,1 0 0,-1 0 15,0 0-15,0 0 0,0 0 0,0-21 16,1 21-16,-1-22 0,0 1 16,0 21-16,0-21 0,0 0 0,1 0 15,-1 0-15,0-1 0,0 1 16,0 0-16,-21 0 0,0 0 0,21-22 16,-21 22-16,22 0 0,-22-21 15,21 21-15,-21-22 0,0 22 16,0-21-16,0 21 0,0-1 15,0 1-15,0 0 0,0 0 16,0 0 0,0 42-1,0 0 1,0 21-16,-21-20 0,21 20 16,-22-21-16,1 21 0,21 1 15,0-1-15,0-21 0,-21 22 0,21-1 16,0-21-16,0 0 0,0 0 15,0 1-15,0-1 0,0 0 16,0 0-16,21-21 0,-21 21 0,21-21 16,1 0-16,-1 0 15,0 21-15,0-21 0,0 0 0,0 0 16,1 0-16,-1 0 16,0 0-16,0-21 15,0 0-15,-21 0 16</inkml:trace>
  <inkml:trace contextRef="#ctx0" brushRef="#br1" timeOffset="143724.6">10710 10753 0,'0'-21'46,"0"-1"-30,0 1-16,21 21 16,1-21-16,-22 0 0,21 21 0,-21-21 15,21 0-15,-21-1 16,0 1-16,0 0 16,0 0-1,-21 21-15,0 0 0,-1 0 16,1 0-16,0 0 0,-21 0 15,21 0-15,-1 21 0,-20-21 16,21 21-16,0-21 0,-22 21 0,22 1 16,0-1-16,0 0 0,0-21 15,0 21-15,-1 0 0,22 0 0,0 1 16,-21-22-16,21 21 0,0 0 0,-21 0 16,21 0-16,0 0 15,0 1-15,0-1 16,21-21-16,0 21 0,1-21 15,-1 21-15,0-21 0,0 21 16,0-21-16,0 21 0,1-21 16,-1 0-16,0 22 15,0-1-15,0-21 0,0 0 0,-21 21 16,22 0-16,-22 0 16,21-21-16,-21 21 0,0 1 15,0-1-15,0 0 0,-21 0 16,-1-21-16,1 21 0,0 0 15,0-21-15,0 22 0,-22-1 0,22-21 16,0 21-16,0-21 0,-21 0 0,20 0 16,1 0-16,-21 0 0,21 0 15,0 0-15,-22 0 0,22 0 0,-21-21 16,21 0-16,-1-1 0,-20 22 16,21-21-16,0 0 0,0 21 0,-1-21 15,22 0-15,-21 21 16,42 0 15,1-21-15,20 21-16,-21 0 0,0-22 0</inkml:trace>
  <inkml:trace contextRef="#ctx0" brushRef="#br1" timeOffset="144268.68">11176 10647 0,'0'0'0,"-21"0"31,0 0-16,-1 0-15,22 21 16,-21 0-16,21 0 0,-21 1 16,0-1-16,21 0 0,0 21 0,0-21 15,-21 1-15,21 20 0,-21-21 16,21 0-16,0 22 0,0-22 16,0 0-16,0 21 0,0-21 0,0 1 15,0-1-15,21 0 16,0-21-16,0 0 0,0 0 15,0 0-15,1 0 0,-1-21 16,0 21-16,0-21 0,0-1 0,0 1 16,1 0-16,20 0 0,-21 0 0,0 0 15,0-22-15,1 22 0,-1 0 16,0-21-16,-21 20 0,0-20 0,0 0 16,0 21-16,0-22 0,0 22 0,0 0 15,-21 0-15,0 0 16,-1-1-16,-20 22 0,21 0 0,0 0 15,0 0-15,-22 0 0,22 22 16,0-1-16,0-21 0,0 21 0,-1 0 16,1 0-16,21 0 0,0 1 0,0-1 15,0 0-15,0 0 16,0 0-16,21-21 0,1 0 16,-1 0-16</inkml:trace>
  <inkml:trace contextRef="#ctx0" brushRef="#br1" timeOffset="144569.51">11874 10520 0,'-21'0'31,"0"21"-31,21 0 16,0 0-16,0 1 0,-21 20 0,21-21 15,0 21-15,-21-20 0,21 20 16,0 0-16,0-21 0,0 22 0,0-22 16,-21 21-16,21-21 0,0 22 0,0-22 15,0 0-15,0 0 0,0 0 16,0 1-16,0-1 0,0 0 16,0-42 15,0 0-16,0-1-15,0 1 0,0 0 0</inkml:trace>
  <inkml:trace contextRef="#ctx0" brushRef="#br1" timeOffset="144892.32">11684 10605 0,'0'0'0,"0"-22"0,0 1 16,0 0-16,21 0 15,-21 0-15,42 21 0,-20-21 16,-1-1-16,21 22 0,0-21 0,1 21 16,-1 0-16,0 0 0,1 0 15,-1 0-15,0 0 0,1 0 0,-22 0 16,21 21-16,-21 1 0,1-22 16,-22 21-16,0 0 0,0 21 0,0-21 15,0 1-15,-22-1 0,-20 0 0,21 0 16,-21 21-16,20-20 0,-20-1 15,0 0-15,-1 0 0,22 0 16,-21 0-16,0 1 0,20-22 0,1 21 16,0-21-16,0 0 0,21 21 15,0-42 1,42 0-16,-21 21 16,1-22-16</inkml:trace>
  <inkml:trace contextRef="#ctx0" brushRef="#br1" timeOffset="145273.1">13335 9948 0,'0'0'0,"0"-21"16,-21 21-16,0 0 0,-1 0 15,1 0-15,-21 0 0,21 0 16,0 0-16,-22 21 0,22 1 16,-21-1-16,21 21 0,-1-21 15,-20 22-15,21-22 0,0 21 0,0 22 16,-22-22-16,22 21 0,0 1 0,21-1 16,-21 1-16,0-1 0,21 1 15,-22-1-15,22-20 0,0 168 16,0-147-1,22-22-15,-1 1 0,0-1 0,21 0 16,-21-21-16,22 22 0,-1-22 16,0 0-16,1 0 0,-1 0 0,-21-21 15,22 0-15,-1 22 0,-21-22 0,21 0 16,-20 0-16,20-22 0,-21 22 16,0-21-16,0 0 0,1-21 0</inkml:trace>
  <inkml:trace contextRef="#ctx0" brushRef="#br1" timeOffset="146141.04">13949 10689 0,'21'0'0,"21"0"16,-21-21-16,1 21 15,-22-21-15,21 0 0,0 0 16,-21-1-16,0 1 0,0 0 16,0 0-16,0 0 15,-21 0-15,0-1 16,-1 1-16,1 0 0,-21 21 15,21-21-15,0 21 0,-1 0 0,-20 0 16,21 0-16,0 0 0,0 21 0,-1-21 16,1 21-16,0 0 0,0 1 15,21 20-15,0-21 0,-21 21 0,21-20 16,0 20-16,0-21 0,0 21 16,0-20-16,0-1 0,0 0 0,0 0 15,0 0-15,0 0 0,21-21 16,-21 22-16,21-22 0,0 0 15,0 0-15,1 0 16,-1 0-16,0-22 0,0 1 0,0 21 16,22-21-16,-22 0 0,21 0 15,-21-22-15,22 22 0,-22-21 0,21 0 16,22-43-16,-43 43 0,0-1 16,21-20-16,-21 20 0,1 1 15,-1-21-15,0 20 0,0 1 0,-21 0 16,0 20-16,0-20 0,0 0 15,0 21-15,0-1 0,0 1 0,0 0 16,-21 21-16,0 0 0,0 0 16,-1 0-16,1 21 15,0 22-15,21-22 0,-21 21 16,21 0-16,-21 1 0,21-1 16,-21 0-16,21 22 0,0-1 0,0-20 15,0 20-15,0 1 0,0-22 0,0 0 16,0 1-16,0-1 0,21 0 15,0 1-15,-21-22 0,21 0 0,0 0 16,0 0-16,1 1 0,-1-22 16,0 0-16,0 0 0,0 0 15,0 0-15,1 0 0,-1 0 0,0-22 16,0 1-16,0 0 0,0 0 16,1 0-16</inkml:trace>
  <inkml:trace contextRef="#ctx0" brushRef="#br1" timeOffset="146569.09">14732 10435 0,'0'21'0,"0"1"16,0-1-16,21-21 31,0 0-31,0 0 15,1-21 1,-1-1-16,0 22 0,0-21 0,0 21 16,-21-21-16,21 0 0,-21 0 0,22 21 15,-22-21-15,0-1 0,0 1 16,0 0 0,-22 21-16,1 0 0,0 0 15,0 0-15,0 0 0,0 21 0,-1-21 16,1 21-16,0 1 0,21-1 0,-21 0 15,0 21-15,21-21 0,-21 22 16,21-22-16,0 21 0,0-21 0,0 22 16,0-22-16,0 0 15,0 0-15,0 0 0,0 1 0,21-1 16,0-21-16,0 0 0,0 0 16,0 0-16,22 0 0,-22 0 15,21 0-15,-21 0 0,22-21 0,-1 21 16,-21-22-16,22 1 0,-22 0 0,0 0 15,21 0-15,-21 0 0</inkml:trace>
  <inkml:trace contextRef="#ctx0" brushRef="#br1" timeOffset="147315.69">15325 10308 0,'0'0'0,"-22"0"31,1 21-15,21 1-16,0-1 15,-21 0-15,21 0 0,0 21 0,-21-20 16,21-1-16,0 0 0,0 21 0,0-21 16,0 1-16,-21-1 0,21 0 15,0 0-15,-21 0 0,21 0 16,0 1-16,-22-1 16,1-21-1,21-21 16,0-1-15,0 1-16,0 0 0,0 0 0,0 0 16,0 0-16,0-1 0,0-20 15,21 21-15,1-21 0,-22 20 0,21 1 16,0-21-16,0 21 0,-21 0 16,21-1-16,0 1 0,22 21 0,-22-21 15,0 21-15,0 0 0,0 0 0,22 0 16,-22 0-16,0 0 0,0 0 15,0 0-15,-21 21 0,22 0 0,-22 1 16,21-1-16,-21 0 0,0 0 16,0 21-16,0-20 0,0-1 0,0 0 15,0 0-15,0 21 0,0-20 16,0-1-16,0 0 0,0 0 16,0 0-16,0 0 0,-21 1 15,21-44 32,0 1-47,0 0 16,0 0-16,0 0 0,0 0 0,0-1 15,21-20-15,0 21 0,0-21 0,-21 20 16,21-20-16,0 21 0,1-21 16,-1 20-16,0 1 0,0 0 0,21 0 15,-20 0-15,20 0 16,-21 21-16,0 0 0,22 0 0,-22 0 15,-21 21-15,21 0 0,0 0 0,-21 0 16,0 22-16,0-22 0,0 21 16,0-21-16,0 22 0,0-22 0,0 21 15,-21-21-15,0 0 0,21 1 0,0-1 16,-21 0-16,-1 0 0,22 0 16,-21-21-16,21 21 0,0 1 0,-21-22 15,42-22 16</inkml:trace>
  <inkml:trace contextRef="#ctx0" brushRef="#br1" timeOffset="147796.41">16510 10351 0,'-21'0'0,"0"0"16,-1 0-16,1 0 0,0 0 16,0 0-16,21 21 0,-21-21 0,0 21 15,-1 0-15,1 0 0,21 0 0,0 1 16,-21-1-16,21 21 16,-21-21-16,21 0 0,0 1 0,0-1 15,0 0-15,0 0 0,0 0 0,0 0 16,0 1-16,21-22 15,0 0-15,-21 21 0,21-21 0,1 0 16,-1 0-16,0 0 0,0 0 16,0 0-16,0 0 0,1 0 0,-1-21 15,21 21-15,-21-22 0,0 1 0,1 21 16,-1-21-16,0 0 16,0 0-16,0 0 0,-21-1 0,0-20 0,21 21 15,-21 0-15,0-22 0,0 22 0,0-21 16,0 21-16,-21 0 15,0 21-15,21-22 0,-21 1 0,0 21 16,0 0-16,-1 0 0,1 0 0,0 0 16,0 0-16,0 0 0,0 21 15,-1-21-15,1 22 0,0-22 0,21 21 16,-21-21 0,21 21-16,21-42 31,0 21-31</inkml:trace>
  <inkml:trace contextRef="#ctx0" brushRef="#br1" timeOffset="148196.4">16722 9885 0,'0'-21'15,"0"0"-15,0-1 16,0 1-1,21 21 1,0 0-16,0 0 0,-21 21 16,21-21-16,0 22 0,1-1 0,-1 0 15,0 0-15,0 0 0,-21 22 16,21-22-16,0 21 0,1-21 16,-1 22-16,0-1 0,-21 0 0,0 1 15,21-1-15,-21 0 0,0 1 16,0-1-16,0 0 0,0 1 0,0-1 15,-21 0-15,0-21 0,0 22 16,-1-1-16,1-21 0,0 0 0,0 1 16,0-1-16,-22 0 0,22 0 0,0 0 15,21 0-15,-21-21 0,0 22 16,0-22-16,-1 0 0,22 21 16,-21-21-16,21-21 46,0-1-46,0 1 0,21 21 16</inkml:trace>
  <inkml:trace contextRef="#ctx0" brushRef="#br1" timeOffset="148508.22">17674 10372 0,'0'21'125,"0"0"-109</inkml:trace>
  <inkml:trace contextRef="#ctx0" brushRef="#br1" timeOffset="148756.59">17653 10732 0,'0'21'16,"0"0"-16,0 0 0,0 0 15,0 0 1,0 1-16,0-1 0,0 0 15,0 0 1,-21 0-16,0-21 0,-1 21 0,1-21 16,0 22-16,0-1 0,0-21 0,-22 21 15,22 0-15,-21-21 0,21 21 16,-22 0-16,1-21 0,0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1:32:04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4889 2307 0,'0'0'0,"0"-21"0,0 0 0,-21 0 16,21 0-16,0-1 0,0 1 16,0 0-16,0 0 0,0 0 15,0 0-15,0-1 16,-21 22 15,21 22-31,0-1 0,0 0 16,-21 0-16,0 21 0,21 1 0,0-1 15,-21 22-15,-1-1 0,1 22 16,0-1-16,0 1 0,0 0 0,0-1 16,-1 1-16,-20 0 15,21 21-15,0-22 0,0 22 0,-1-21 16,1-1-16,0-20 0,21 21 15,-21-22-15,0 1 0,21-1 0,-21-21 16,21 1-16,0-1 0,0 0 16,0-20-16,0 20 0,0-21 0,0 0 15,0-42 1,0 0 0,0 0-16,0 0 0,0-1 0,0-20 15,0 0-15,0 21 0,0-22 16</inkml:trace>
  <inkml:trace contextRef="#ctx0" brushRef="#br0" timeOffset="435.75">4339 2688 0,'0'0'0,"-21"-21"0,21-21 15,0 21-15,-21-1 0,21-20 0,0 21 16,0 0-16,0 0 0,21-22 16,0 22-16,0 0 0,22 0 0,-22-22 15,21 22-15,0 0 16,1 0-16,-1 21 0,22-21 0,-22 0 16,0 21-16,22 0 0,-22 0 15,0 0-15,1 0 0,-1 0 0,0 0 16,-20 21-16,20 21 0,-21-21 15,-21 22-15,0-1 0,0 0 0,0 22 16,0-22-16,-21 22 0,-21-22 16,20 21-16,-20-20 0,21-1 0,-21 0 15,20 1-15,-20-22 0,21 21 16,0-21-16,-22 1 0,22-22 16,21 21-16,-21 0 0,0-21 15,21-21 32,21 0-47,0 21 0,0-22 16,1 1-16,-1 21 0,0-21 15</inkml:trace>
  <inkml:trace contextRef="#ctx0" brushRef="#br0" timeOffset="956.18">5355 2371 0,'0'-21'16,"0"42"-16,0-21 31,0 21-15,0 0-16,0 21 0,0 1 15,0-1-15,0 0 0,0 1 0,0-1 16,0 0-16,0 1 0,0 20 15,0-20-15,0-22 0,0 0 16,0 0-16,0 0 0,0 0 16,21-21-16,0 0 15,1 0-15,-1 0 0,0 0 0,0 0 16,0-21-16,0 21 0,1-21 16,20 0-16,-21 0 0,0 0 0,0-22 15,22 22-15,-22-21 0,0 21 16,0-22-16,0 1 0,1 0 0,-1-1 15,0 22-15,-21-21 0,0-1 16,0 22-16,21 0 0,-21 0 0,0 0 16,0 42-1,0 0 1,0 0-16,0 22 0,0-22 16,0 21-16,0 0 0,-21 1 0,21-1 15,0-21-15,0 22 16,0-1-16,0-21 0,0 0 0,0 22 15,0-22-15,0 0 0,21 0 16,-21 0-16,21-21 0,0 0 16,1 0-1,-1 0-15,0 0 0,0-21 16,0 0-16</inkml:trace>
  <inkml:trace contextRef="#ctx0" brushRef="#br0" timeOffset="1540.47">6308 2096 0,'0'0'0,"-22"21"0,1 0 0,21 21 15,0-21-15,-21 1 0,21 20 16,0 0-16,0 1 0,-21-1 0,21 0 15,0 1-15,0-1 0,0 0 16,0 1-16,0-1 0,-21 0 0,21-21 16,0 22-16,0-22 0,0 0 15,0 0-15,-21 0 0,21 1 16,0-1-16,0-42 47,0-1-47,0 1 15,0 0-15,0 0 0,21 0 0,0 0 16,-21-1-16,21 1 0,0 0 16,0 0-16,1 0 0,-1 21 0,0-21 15,0-1-15,21 22 0,-20 0 16,20 0-16,-21 0 0,21 0 0,-20 0 16,-1 0-16,0 22 15,0-1-15,0 0 0,0 0 0,-21 0 16,22 22-16,-22-22 0,0 0 0,0 0 15,-22 21-15,1-20 0,0-1 16,0 0-16,-21 21 0,20-21 0,-20-21 16,21 22-16,-21-1 0,20 0 15,-20-21-15,21 0 0,0 21 0,0-21 16,-1 0-16,1 0 0,0 0 16,0 0-16,0 0 15,21-21 1,0 0-1,0 0-15,0-1 16,21 22-16,0-21 0</inkml:trace>
  <inkml:trace contextRef="#ctx0" brushRef="#br0" timeOffset="2535.96">6964 2074 0,'0'22'31,"0"-1"-31,0 0 0,0 0 16,0 0-16,0 22 0,0-1 0,-21 0 15,21 1-15,-22 20 0,22-21 16,0 22-16,0-22 0,-21 22 0,21-22 15,0 0-15,0 1 0,0-22 16,0 21-16,0-21 0,0 1 0,0-1 16,21 0-16,1-21 15,-1 21-15,0-21 0,0 0 16,0 0-16,0 0 0,1-21 0,-1 21 16,0-21-16,0 0 0,21-1 15,-20 1-15,-1 0 0,-21 0 0,21 0 16,0-22-16,0 22 0,0-21 15,-21 21-15,0-22 0,0 22 0,22 0 16,-22 0-16,0 0 0,0 42 47,0 21-47,0-21 0,0 1 0,0 20 16,0-21-16,0 21 0,0-20 15,0-1-15,0 21 0,0-21 0,21 0 16,-21 1-16,21-1 15,0-21-15,0 21 16,0-21-16,1 0 0,-1 0 0,0 0 16,0 0-16,0-21 0,0 21 15,1-21-15,-1-1 0,0 1 0,0 0 16,21 0-16,-20 0 0,-1 0 16,0-22-16,21 22 0,-21-21 0,1-1 15,-1 22-15,21-21 0,-21 21 16,0 0-16,1-1 0,-1 22 0,0-21 15,0 21 1,-21 21 0,0 1-1,0-1-15,0 0 16,21-21 0,0 0-1,-21-21 1,0 0-16,0-1 15,0 1-15,0 0 16,-21 0 0,0 21-16,0 0 15,0 0-15,0 0 16,-1 0-16,1 21 0,0 0 16,0 0-16,0 22 0,0-22 15,-1 21-15,1-21 0,0 22 0,0-1 16,21-21-16,0 22 0,0-22 15,0 21-15,0-21 0,0 0 0,0 1 16,0-1-16,0 0 0,21-21 0,-21 21 16,21 0-16,0-21 0,1 0 15,20 0-15,-21 0 0,0 0 0,0 0 16,1 0-16,-1 0 0,21 0 16,-21 0-16,0 0 0,1-21 0,-1 0 15,0 21-15,0-21 0,0 0 16,0 21-16,-21-22 0,0 1 0,22 0 15,-22-21-15,21 21 0,-21-22 16,0 22-16</inkml:trace>
  <inkml:trace contextRef="#ctx0" brushRef="#br0" timeOffset="2924.45">7493 2053 0,'0'0'0,"0"43"16,-21-43-16,21 21 0,21-21 31,0 0-31,0 0 0,0 0 15,1 0-15,-1 0 16,0-21-16,0 21 0,-21-22 16,21 22-16,-21-21 15,0 0-15,-21 21 16,0 0-16,0 0 16,0 0-16,-1 0 0,1 0 15,0 0-15,0 0 0,21 21 16,-21-21-16,21 21 0,-21-21 15,21 22-15,0-1 16,0 0-16,0 0 16</inkml:trace>
  <inkml:trace contextRef="#ctx0" brushRef="#br0" timeOffset="3643.57">10520 2307 0,'0'-21'15,"0"0"1,0 42 15,0 0-15,0 0-16,0 22 0,-21-22 15,21 21-15,-22 1 0,22-22 16,0 21-16,-21 0 0,0 1 0,0-1 16,0 0-16,21-20 0,0 20 15,0-21-15,-21 0 0,21 0 0,0 1 16,0-44 31,0 1-32,0 0-15</inkml:trace>
  <inkml:trace contextRef="#ctx0" brushRef="#br0" timeOffset="4135.8">10499 1969 0,'-22'0'16,"1"21"0,21 0-16,-21 0 0,21 0 15,0 0-15,0 1 0,0-1 0,0 0 0,0 0 16,0 0-1,21-21-15,0 0 0,1 21 0,-1-21 16,0 0-16,0 0 0,0 0 16,22 0-16,-22 0 0,21-21 0,-21 0 15,0 21-15,22-21 0,-22 0 16,0 0-16,0-1 0,0 1 0,1 0 16,-22 0-16,0-21 0,0 20 15,0 1-15,-22 0 0,1 0 0,0 0 16,0 0-16,-21 21 0,20 0 15,1 0-15,-21 0 0,21 0 0,-22 0 16,22 0-16,0 21 16,0 0-16,0 0 0,0 0 0,-1 0 15,22 22-15,0-22 0,0 0 16,0 0-16,0 0 0,0 1 0,0 20 16,0-21-16,0 0 0,0 0 0,22 1 15,-1-1-15,0 0 16,0-21-16,0 21 0,22-21 0</inkml:trace>
  <inkml:trace contextRef="#ctx0" brushRef="#br0" timeOffset="4659.5">11070 2307 0,'0'0'0,"0"21"31,0 1-31,0-1 16,0 0-16,-21 0 0,21 0 0,0 0 16,-21 1-16,21 20 0,-21-21 15,21 0-15,0 22 0,0-22 0,-22 0 16,1 21-16,21-21 0,0 1 16,0-1-16,-21 0 0,21 0 15,-21 0-15,21-42 47,0 0-31,0 0-16,0 0 0,0-1 0,0 1 15,21-21-15,0 21 0,0-22 16,1 1-16,-1 21 0,0-21 0,21-1 16,-21 22-16,22-21 0,-1 21 15,0-1-15,-20 22 0,20 0 0,0 0 16,-21 0-16,22 0 0,-22 0 15,0 22-15,-21-1 0,0 0 16,0 21-16,0-21 0,0 22 0,0-22 16,0 21-16,0 1 0,0-22 15,-21 21-15,21 0 0,0-20 0,-21-1 16,0 0-16,21 0 0,0 0 16,0 0-16,0 1 0,-22-22 0,22 21 15,22-42 16,-22-1-31,21 22 16</inkml:trace>
  <inkml:trace contextRef="#ctx0" brushRef="#br0" timeOffset="5000.31">11959 1884 0,'0'21'0,"-21"0"0,21 0 15,-21 1-15,0 20 0,21-21 16,-22 21-16,1-20 0,21 20 0,-21 0 16,0 1-16,21-1 0,-21 0 15,0 1-15,21-1 0,0 0 16,-22 1-16,1-1 0,21 0 0,0 1 15,0-22-15,0 21 0,0-21 16,0 0-16,0 1 0,0-1 0,21 0 16,1-21-16,-1 21 0,0-21 15,0 0-15,0 0 0,0 0 0,1 0 16,-1 0-16,0 0 0,0-21 0,0 21 16,22-21-16,-22 0 0,0-1 15,0 1-15,-21 0 0,21 0 16,0 0-16</inkml:trace>
  <inkml:trace contextRef="#ctx0" brushRef="#br0" timeOffset="5269.15">11832 2244 0,'-21'0'0,"42"0"0,-42-21 16,42 21-1,0 0-15,0-22 16,1 22-16,-1 0 0,21 0 0,0-21 16,-20 21-16,20-21 0,0 21 0,1 0 15,-22-21-15,21 21 16,-21 0-16,22 0 0,-22-21 0,0 21 16,0 0-16,0 0 15,0 0-15,-21-21 16</inkml:trace>
  <inkml:trace contextRef="#ctx0" brushRef="#br0" timeOffset="8199.84">14033 2244 0,'22'0'31,"-1"0"-31,0-21 16,0 21-1,0 0-15,-21-22 0,0 1 63,-21 21 31,21 21-63,-21-21-16,0 22-15,0-1 16,-1 0 0,1-21-1,21 21-15,21-21 63,1-21-63,-1 21 0,0-21 15,-21 0-15,21 21 0,0-22 0,0 22 16,1-21-16,-1 0 16,0 0-16,0 21 0,-21-21 0,0 0 15,0-1-15,-21 22 32,0 0-32,-22 0 15,22 0-15,-21 0 0,0 22 0,-22-1 16,22 0-16,-1 0 0,22-21 15,-21 21-15,21 0 0,-22 1 0,22-1 16,21 0-16,0 0 16,0 0-16,21 0 15,-21 1-15,22-22 0,-1 21 16,0 0-16,21 0 0,-21 0 0,1-21 16,20 21-16,-21 1 0,0-1 0,0 0 15,1 0-15,-1 0 0,-21 0 16,0 1-16,0-1 0,0 0 15,-43 0-15,22 0 16,-21 0-16,21-21 0,-22 22 0,1-22 16,21 0-16,-21 0 0,-1 21 15,22-21-15,-21 0 0,21 0 0,-1 0 16,1 0-16,0-21 0,0-1 16,0 22-16,21-21 0,0 0 0,0 0 15,0 0-15,-21 0 0,21-1 0,0 1 16,0-21-16,0 21 0,0-22 15,0 22-15,0 0 0,0 0 0,0 0 16,0 0-16,0-1 0,21 22 16,0 0-16,0 22 15,0 20 1,-21-21-16,21 21 0,1-20 0,-1 20 16,0 0-16,0 1 0,-21-22 15,21 21-15,0 0 0,1-20 0,-1-1 16,21 0-16,-21 0 0,0 0 15,22 0-15,-1-21 0,0 0 0,1 0 16,-1 0-16,0 0 0,1 0 0,-1 0 16,22 0-16,-22-21 0,21 0 15,-20 0-15,-1 21 0,0-21 0,1 0 16,-1-22-16,0 22 16,-20 0-16,20-21 0,-21 20 0,0-20 15,0 21-15,1-21 0,-22-1 16,0 22-16,0 0 0,0-21 0,0 20 15,-22 22-15,1-21 0,0 21 16,-21 0-16,21 0 0,-1 0 0,-20 0 16,21 21-16,-21 1 0,-1-1 15,22 0-15,-21 21 0,-1-21 0,22 22 16,0-22-16,0 21 0,0 1 0,0-22 16,21 21-16,0-21 0,0 0 15,0 1-15,0-1 0,0 0 16,21-21-16,0 0 15,0 0-15,21 0 0,-20 0 0,-1 0 16,21 0-16,-21-21 0,0 0 16,22 21-16,-22-22 0,0 1 0,0 0 15,0 0-15,1 0 0,-1 0 0,-21-1 16,0 1-16,0 0 0,0-21 16,0 21-16,0-1 0,0 1 15,0 0-15,-21 42 31,21 0-31,0 1 0,-22-1 16,22 0-16,0 0 0,0 0 0,0 0 16,0 22-16,0-22 0,0 0 15,22 0-15,-1 0 0,0-21 16,0 0 0,0 0-16,0 0 0,1 0 0,-1 0 15,0 0-15,21 0 0,-21-21 16,22 21-16,-22-21 0,0 0 0,21 21 15,-20-21-15,-1 0 0,0-1 0,-21 1 16,0 0-16,0 0 0,0 0 16,0-22-16,0 22 0,0 0 0,0 0 15,0 0-15,-21 21 16,0 21 0,21 0-16,-22 0 15,22 0-15,-21 22 0,21-22 0,-21 21 16,21-21-16,0 1 0,-21 20 15,21-21-15,0 0 0,0 0 0,0 1 16,0-1-16,21-21 47,0-21-47,-21-1 0,21 22 16,1-21-16,-22 0 0,21 0 0,0 0 15,-21 0-15,21-1 0,0-20 16,-21 21-16,21 0 0,-21 0 15,22-22-15,-1 43 0,-21-21 0,0 0 16,21 21-16,0 0 0,-21 21 16,0 0-16,21 0 15,-21 1-15,0-1 0,0 0 16,0 0-16,0 21 0,0-20 0,0-1 16,21 0-16,-21 0 0,0 0 15,22-21-15,-1 0 0,0 21 16,0-21-16,0 0 15,0 0-15,22 0 0,-22-21 16,0 21-16,0-21 0,0 0 0,1 0 16,-1 0-16,0-1 15,0 1-15,0 0 0,0 0 0,1 0 16,-22-22-16,21 22 0,-21 0 16,21 0-16,-21 0 0,0 42 31,0 0-31,0 0 15,0 0-15,0 1 0,0-1 16,-21 21-16,21-21 0,0 0 0,0 1 16,0-1-16,0 0 0,0 0 15,0 0-15,21-21 0,0 0 0,0 21 16,0-21-16,1 0 0,-1 0 16,0 0-16,0 0 0,21 0 0,-20-21 15,-1 21-15,21-21 0,-21 0 16,0 0-16,22 21 0,-22-21 15,0-1-15,0-20 0,-21 21 0,21 0 16,-21-22-16,22 22 0,-22-21 16,21 21-16,-21 0 0,0-1 0,0 1 15,0 0-15,0 0 0,0 42 32,0 0-32,-21 0 15,21 22-15,-22-22 0,22 21 0,-21 1 16,0-1-16,21 21 0,0-20 15,-21-1-15,21 22 0,-21-22 16,21 21-16,0 1 0,0-22 0,0 22 16,0-1-16,0 1 0,0-22 15,0 22-15,0-1 0,0-21 0,0 22 16,0-22-16,0 22 0,0-22 0,0 0 16,-21 1-16,21-22 0,0 21 15,0-21-15,-22-21 0,22 22 0,0-1 16,0-42-1,0-1 1,0 1-16,0-21 0,0 21 16,0 0-16,0-22 0,0 1 15,0 0-15,0-22 0,22 22 16</inkml:trace>
  <inkml:trace contextRef="#ctx0" brushRef="#br0" timeOffset="8523.75">16235 2350 0,'0'0'0,"0"-43"0,0 22 0,0 0 0,0 0 16,0 0-16,0-1 0,0 1 0,21 21 15,0-21-15,0 21 0,22 0 16,-1-21-16,-21 21 0,21 0 16,1 0-16,-1 0 0,-21 0 0,0 21 15,1 0-15,-1 0 0,-21 1 16,0-1-16,0 21 0,0-21 15,0 22-15,-21-1 0,-1 0 0,1 1 16,-21-22-16,21 21 0,-22 0 16,1-20-16,0-1 0,21 0 0,-22 0 15,22 0-15,-21 0 0,21-21 16,-1 0-16,1 22 0,21-44 31,0 1-15,21 0-16,1 0 0,-1 0 15,0-22-15,21 22 0</inkml:trace>
  <inkml:trace contextRef="#ctx0" brushRef="#br0" timeOffset="8804.23">16891 1715 0,'0'-22'15,"0"44"-15,0-65 0,0 22 0,0 0 0,21 21 16,-21 21-1,0 0-15,0 22 0,0-1 0,0 0 16,0 1-16,0-1 0,-21 21 16,21-20-16,-21 20 0,0-20 0,-1 20 15,22-21-15,-21 1 16,0 20-16,21-20 0,0-1 0,-21 0 16,21 1-16,0-22 0,0 21 15,0-21-15,0 0 0,0 1 0,21-22 31,0 0-31,0 0 0,1-22 16,-1 1-16,0 0 16,-21 0-16,21 0 0</inkml:trace>
  <inkml:trace contextRef="#ctx0" brushRef="#br0" timeOffset="9147.68">16954 2286 0,'0'0'0,"22"0"0,-1 0 0,0 0 16,0 0-16,0-21 0,0 21 0,1-21 16,-1 21-16,21-21 0,-21-1 0,0 22 15,1-21-15,-1 0 0,0 21 16,0-21-16,-21 0 0,-21 21 31,-21 0-31,20 0 0,1 0 0,-21 0 16,21 0-16,-22 21 0,22 0 15,0-21-15,-21 42 0,21-20 16,-1-1-16,22 0 0,-21 21 16,21 1-16,0-22 0,0 21 0,0 0 15,0-20-15,0-1 0,0 21 16,0-21-16,21 0 0,1 1 0,-1-22 16,0 21-16,0-21 0,0 0 0,22 0 15,-1 0-15,0 0 0,1 0 16,-1-21-16,0-1 0,22 1 0,-22 0 15,22 0-15</inkml:trace>
  <inkml:trace contextRef="#ctx0" brushRef="#br0" timeOffset="9404.15">18119 1947 0,'0'0'0,"-43"-21"16,22 21-16,0 0 15,0 0-15,0 21 0,-1-21 16,1 22-16,0-1 0,0 21 0,0-21 16,21 0-16,0 22 0,-21-22 15,21 21-15,-22 1 0,22-22 0,0 21 16,0-21-16,0 22 0,0-22 16,0 0-16,0 21 0,22-21 15,-1 1-15,0-1 0,21-21 16,-21 0-16,1 0 0,20 0 15,-21 0-15,21 0 0,-20 0 0,20-21 16</inkml:trace>
  <inkml:trace contextRef="#ctx0" brushRef="#br0" timeOffset="9687.71">18711 1820 0,'0'0'0,"43"-42"15,-22 42 1,0 0-16,0 0 0,21 0 16,-20 0-16,-1 0 0,0 21 15,0-21-15,0 43 0,0-22 16,1 21-16,20-21 0,-21 22 0,-21-1 16,0 0-16,21 1 0,-21 20 15,0-21-15,0 1 0,-21-1 0,0 22 16,0-22-16,0 0 0,-22 1 0,22-1 15,0 0-15,-21-21 0,20 22 16,1-22-16,-21 0 0,21 0 0,0 0 16,-22-21-16,1 0 15,0 0-15</inkml:trace>
  <inkml:trace contextRef="#ctx0" brushRef="#br0" timeOffset="10564.51">8382 4233 0,'0'0'0,"0"-63"16,0 42-1,0 0-15,0-1 0,0-20 16,0 21-16,0 0 0,0 0 0,0-1 16,0 1-16,0 0 0,0 0 15,-21 21-15,0 0 16,-1 0-16,-20 21 0,0 0 0,-1 0 15,22 1-15,-21-1 0,0 0 16,-1 21-16,1-21 0,21 22 0,0-22 16,-1 0-16,22 0 0,0 0 15,0 1-15,0-1 0,22 0 16,-1-21-16,21 0 16,-21 0-16,22 0 0,-22 0 0,21 21 15,0-21-15,-20 0 0,-1 0 16,21 21-16,-21-21 0,0 21 0,1 1 15,-22-1-15,0 0 16,0 0-16,0 0 0,-22 0 16,1-21-16,0 22 0,-21-1 15,21-21-15,-1 21 0,-20 0 0,21-21 16,0 0-16,0 0 0,-1 0 0,1 21 16,0-21-1,42 0 16,0 0-31,1 0 16,-1 0-16,0 0 0,0 0 16,-21 21-16,21 1 15,-21-1-15,0 0 0,0 0 16,0 0-16,0 0 0,-21 1 16,21-1-16,-21 0 0,0 0 0,0 0 15,-1 0-15,22 1 0,-21-22 16,21 21-16,-21 0 0,0 0 15,21 0 1,0 0 0,0 1-16,0-1 15</inkml:trace>
  <inkml:trace contextRef="#ctx0" brushRef="#br0" timeOffset="11131.73">8064 6371 0,'0'0'0,"0"-21"16,0 0 0,22 21-16,-1-21 0,0 0 15,0 21-15,0-22 0,22 22 0,-22-21 16,0 21-16,0 0 0,0 0 16,0 0-16,-21 21 15,0 1-15,0-1 0,0 21 0,0-21 16,-21 22-16,0-1 0,-21 0 0,21 1 15,-22-1-15,22 21 0,-21-20 16,21-1-16,-22 0 0,22-20 0,0 20 16,0-21-16,0 21 0,21-20 0,0-1 15,0 0-15,0 0 16,21 0-16,-21 0 0,21-21 0,21 22 16,-21-1-16,1-21 0,20 21 0,0 0 15,-21 0-15,22 0 0,-22 1 16,21-1-16,-21 0 0,1 0 0,-1 0 15,-21 0-15,0 1 0,0 20 16,0-21-16,0 0 0,0 22 16,-21-22-16,-1 0 0,1 21 0,0-21 15,-21 1-15,21-1 0,-22 0 0,22 0 16,-21-21-16,21 0 0,-22 21 0,1-21 16,21 0-16,-22 0 0,22-21 15,0 0-15,0-21 0,0-1 0,21 1 16,-21-22-16,21 1 0</inkml:trace>
  <inkml:trace contextRef="#ctx0" brushRef="#br0" timeOffset="11636.44">8276 5017 0,'0'0'0,"21"0"15,0 0-15,22 0 16,-1 0-16,22 0 0,-1 0 16,22 0-16,-1 0 0,22-22 0,-21 22 15,21-21-15,-22 0 0,22 21 0,-21-21 16,0 21-16,-1-21 0,1 21 15,0 0-15,-1-21 0,1-1 16,-22 22-16,1 0 0,-22 0 16,22 0-16,-43 0 0,21 0 0,-21 0 15,1 0-15,-44 0 32,1 22-32,0-22 15,-21 0-15,21 0 0,-22 21 16,1-21-16,-22 0 0,22 21 0</inkml:trace>
  <inkml:trace contextRef="#ctx0" brushRef="#br0" timeOffset="11987.84">8488 5292 0,'0'0'0,"-21"0"16,42 0-16,0 0 16,0 0-16,21 0 0,1 0 15,-1 0-15,0-21 0,22 21 0,-22 0 16,22 0-16,-1-22 16,1 22-16,-1 0 0,-20 0 0,20 0 15,1-21-15,-1 21 0,1 0 0,-1 0 16,1-21-16,-1 21 0,1 0 15,-1 0-15,-21 0 0,22 0 0,-22 0 16,-21 0-16,22 0 0,-22 0 16,0 0-16,-42 0 31,-21 0-15,20 0-16,-20 0 0,0 0 0,-1 21 15,-20-21-15</inkml:trace>
  <inkml:trace contextRef="#ctx0" brushRef="#br0" timeOffset="12335.64">8445 5736 0,'0'0'15,"-21"21"-15,0-21 0,0 22 0,42-22 31,21 0-31,-20 0 0,20 0 16,-21 0-16,21 0 0,22-22 16,-22 22-16,1 0 0,20 0 15,1-21-15,-1 21 0,1-21 16,-1 21-16,1 0 0,-1 0 0,1-21 16,-22 21-16,21 0 0,-20 0 0,20-21 15,-20 21-15,-1 0 0,0 0 16,1 0-16,-1 0 0,-21 0 0,21-21 15,-20 21-15,-1 0 0,-42 0 47,-22 0-47,22 0 16,-21 0-16,-1 0 0</inkml:trace>
  <inkml:trace contextRef="#ctx0" brushRef="#br0" timeOffset="12656.45">8445 6096 0,'0'0'0,"-21"0"0,0 21 0,0 0 0,21 1 16,21-22-1,0 0-15,0 0 16,22 0-16,-1 0 0,22 0 0,-1 0 15,1 0-15,20-22 0,-20 22 16,-1-21-16,22 21 0,-22-21 16,1 21-16,-1 0 0,1-21 0,-1 21 15,-20 0-15,-1 0 0,0-21 16,1 21-16,-1 0 0,-21 0 0,0 0 16,22-21-16,-22 21 0,0 0 15,0-22 1,-21 1-16,21 0 15,-21 0-15,0 0 0,22 0 16</inkml:trace>
  <inkml:trace contextRef="#ctx0" brushRef="#br0" timeOffset="13655.91">10372 3196 0,'0'0'0,"-22"0"0,1 0 16,0 0-16,0 0 15,0 0-15,42 0 47,0 0-47,0 0 0,22 0 16,-1 0-16,0 0 0,1 0 0,20 0 16,1 0-16,-1 0 0,1 0 15,20 0-15,1 0 0,0 0 0,-1 0 16,1 0-16,-22 0 0,22 0 15,-21 0-15,20 0 0,-20 0 16,-1 0-16,1 0 0,-22 0 0,22 0 16,-1 0-16,-21 0 0,1 0 15,-1 0-15,-21 0 0,22 0 0,-22 0 16,0 0-16,-42 0 31,0 0-31,-1 0 16,1 0-16,0 0 0,-21 0 0,21 0 15,-22 0-15,1 0 0,21 0 16</inkml:trace>
  <inkml:trace contextRef="#ctx0" brushRef="#br0" timeOffset="14163.62">10160 3471 0,'0'22'16,"21"-22"-16,0 21 0,0-21 15,22 0-15,-1 0 0,0 0 0,22 0 16,-22 0-16,43 0 0,-22 0 16,22 0-16,0-21 0,21 21 0,-22 0 15,1-22-15,21 1 0,-22 21 16,-20 0-16,21-21 0,-22 21 15,1 0-15,-22-21 0,21 21 16,-20-21-16,-1 21 0,0 0 0,1 0 16,-22 0-16,21 0 0,-21 0 0,1 0 15,-1 0 1,-42 0 31,-1 0-47,1 0 15,0 0-15,0 0 0,0 0 16,0 0-16,-1 0 0</inkml:trace>
  <inkml:trace contextRef="#ctx0" brushRef="#br0" timeOffset="23492.23">11261 10393 0,'0'0'0,"21"-21"16,-21 0-16,0-1 0,0 1 16,0 0-16,0 0 0,-21 0 15,-1 0-15,1 21 0,0 0 16,0-22-16,-21 22 0,20 0 0,-20 0 15,0 0-15,-1 22 0,1-1 16,0-21-16,-22 21 0,22 21 0,0-21 16,-22 22-16,22-22 0,-1 21 15,22 1-15,-21-22 0,21 21 16,21-21-16,0 0 0,0 1 0,0-1 16,0 0-16,0 0 0,21 0 15,0 0-15,21 1 0,-20-22 0,20 21 16,0 0-16,1-21 0,-1 21 15,21-21-15,-20 21 0,-1 0 0,0-21 16,-20 22-16,20-22 0,-21 21 0,0-21 16,0 21-16,-21 0 0,0 0 15,0 0-15,-21 1 0,-21-22 16,0 21-16,-1 0 0,-20 0 16,20 0-16,-20-21 0,21 21 0,-22-21 15,22 0-15,-1 0 0,1 0 16,0 0-16,-1 0 0,1 0 15,0 0-15,21 0 0,-22 0 0,22 0 16,-21-21-16,21 21 0,-1-21 16,1 0-16,21 0 0,0 0 15,0-1-15,0 1 0,0 0 16,21 0-16,1 0 0,-1 0 16,0 21-16,21-22 0,-21 1 0,22 21 15,-22-21-15,21 0 0</inkml:trace>
  <inkml:trace contextRef="#ctx0" brushRef="#br0" timeOffset="23995.8">11663 10393 0,'-21'0'16,"-1"0"-16,1 0 15,0 21-15,0 0 0,0 0 16,0 1-16,-1-1 0,1 21 0,0-21 16,-21 22-16,21-1 0,-1 0 15,1-21-15,0 22 0,21-1 16,0 0-16,0 1 0,0-22 0,0 0 16,0 21-16,0-20 0,21-1 15,0 0-15,1-21 0,-1 21 0,0-21 16,21 0-16,-21 0 0,22 0 0,-22 0 15,21 0-15,1-21 0,-1 21 16,-21-21-16,21 0 0,1-1 0,-22 1 16,21 0-16,-21 0 0,1 0 0,-1 0 15,0-1-15,0 1 0,-21-21 16,21 21-16,-21-22 0,0 1 0,0 0 16,0-1-16,-21 22 0,0-21 0,-21 0 15,20 20-15,-20-20 16,21 42-16,-21-21 0,-1 21 0,22 0 15,-21 0-15,-1 21 0,1-21 16,21 42-16,-21-20 0,-1-1 0,22 21 16,-21-21-16,21 22 0,-1-22 0,1 21 15,0-21-15,21 22 0,0-22 16,0 21-16,0-21 0,0 0 0,21-21 16,22 22-16,-22-22 0,0 0 0,21 0 15,1 0-15,-1 0 0</inkml:trace>
  <inkml:trace contextRef="#ctx0" brushRef="#br0" timeOffset="24308.28">12869 10097 0,'0'-22'0,"0"44"0,-21-44 16,0 22-16,0 0 0,0 0 0,-1 0 15,1 0-15,0 22 0,0-1 16,0 0-16,21 0 0,0 21 0,0-20 16,0 20-16,0 0 0,0 22 15,-21-22-15,21 0 0,0 1 16,0 20-16,0-20 0,0-1 0,-22 0 16,22 1-16,0-1 0,0 0 0,0 1 15,0-22-15,0 0 0,0 21 16,-21-21-16,21 1 0,0-1 15,21-21 1,-21-21 0,0-1-16,22 22 0</inkml:trace>
  <inkml:trace contextRef="#ctx0" brushRef="#br0" timeOffset="24632.75">12594 10202 0,'0'0'16,"0"-21"-16,0-21 0,0 21 0,0 0 0,21-1 16,0 1-16,1 21 0,-1-21 15,21 0-15,0 21 0,1 0 0,20-21 16,-20 21-16,20 0 0,1 0 0,-22 0 16,0 0-16,1 21 0,-1 0 15,0-21-15,-21 21 0,1 0 0,-22 1 16,0-1-16,0 0 0,0 0 15,-22 21-15,-20-20 0,21-1 16,-21 21-16,-1-21 0,1 22 0,0-1 16,-1-21-16,1 0 0,-22 22 0,43-22 15,-21 0-15,0 0 0,20 0 16,1-21-16,0 21 0,42-21 31,0 0-31,1-21 0,20 0 0,-21 0 16,21 0-16,1 0 0</inkml:trace>
  <inkml:trace contextRef="#ctx0" brushRef="#br0" timeOffset="25004.6">14584 9165 0,'0'0'15,"-21"0"1,-1 0-16,1 0 0,0 21 0,-21 1 16,21 20-16,-1-21 0,-20 21 0,21 22 15,-21-22-15,-1 22 0,22 20 0,-21-20 16,-1 21-16,22-1 0,-21 1 16,0-22-16,-1 22 0,22 0 15,-21-1-15,21 1 0,-22 0 0,22-22 16,0 22-16,21-22 0,-21 1 15,21-1-15,0 1 0,-21-22 0,21 22 16,0-22-16,0 0 0,0-20 0,21 20 16,0-21-16,0 0 0,0 0 15,0 1-15,1-22 0,20 0 0,-21 0 16,21 0-16,1 0 0,-1-22 0,0 1 16,1 0-16,20 0 0,-20 0 15,20-22-15,-21 22 0,22-21 0,-1 0 16,-20-22-16</inkml:trace>
  <inkml:trace contextRef="#ctx0" brushRef="#br0" timeOffset="27075.72">15219 10054 0,'21'0'0,"0"-21"15,0 21-15,0-21 16,1 0-16,-1 21 0,0-21 16,0-1-16,0 1 0,0 0 15,1 0-15,-22 0 0,0 0 0,21-1 16,-21 1-16,0 0 0,-43-42 15,22 63-15,0 0 16,-21 0-16,-1 0 0,1 0 0,0 0 16,-1 0-16,1 21 0,0 0 15,21-21-15,-22 21 0,22 0 0,0 0 16,0 1-16,21-1 0,0 0 16,0 0-16,0 0 0,0 0 0,21 1 15,0-1-15,0 0 0,0 0 16,22 21-16,-22-20 0,21-1 15,-21 0-15,22 21 0,-22-21 0,0 1 16,0 20-16,0-21 0,1 21 0,-22 1 16,0-22-16,0 21 0,0-21 15,0 22-15,0-22 0,-22 0 16,1 21-16,0-20 0,0-1 0,-21-21 16,20 21-16,1 0 0,-21-21 0,21 0 15,0 0-15,-22 0 0,22 0 16,0 0-16,-21 0 0,20-21 0,1 21 15,0-21-15,0 0 0,0-1 16,0 1-16,-1-21 0,1 21 0,0 0 16,0-22-16,21 22 0,0 0 15,-21 0-15,21 0 16,-21 21-16,21 21 16,0 0-16,21 0 15,0 0-15,0 0 0,0 1 0,22 20 16,-22-21-16,21 0 0,0 0 0,-20 1 15,20-1-15,0 0 0,22 0 16,-22 0-16,0-21 0,22 21 0,-22-21 16,22 0-16,-22 0 0,22 0 15,-1 0-15,1 0 0,-1 0 0,-21 0 16,22-21-16,-1 21 0,-20-21 0,20 0 16,-20 0-16,-1 21 15,0-21-15,1-22 0,-1 22 0,-21 0 16,0 0-16,-21-22 0,0 1 0,0 21 15,0-21-15,0 20 0,0 1 16,-21 0-16,0 0 0,0 0 0,0 0 16,-22 21-16,22 0 0,0 0 15,-21 0-15,20 0 0,-20 21 0,21 0 16,-21 0-16,20 0 0,1 0 0,-21 1 16,21 20-16,0 0 0,-1-21 15,1 22-15,21-22 0,0 21 0,0-21 16,0 1-16,0-1 0,0 0 15,0 0-15,21 0 16,1-21-16,-1 0 0,0 0 0,0 0 16,0 0-16,22-21 0,-22 21 15,21-21-15,-21 0 0,0 0 0,22-1 16,-22 1-16,0 0 0,0 0 0,0 0 16,1 0-16,-1-1 15,0 1-15,-21 0 0,0 0 0,21 0 0,-21 0 16,0 42 15,0 0-31,0 0 0,0 0 16,0 0-16,0 1 0,0 20 15,0-21-15,0 0 0,0 0 0,0 1 0,0-1 16,21 0 0,0-21-16,1 0 0,-1 0 0,0 0 15,21 0-15,-21 0 0,1 0 0,20 0 16,-21 0-16,21-21 0,-20 0 15,20-1-15,-21 22 0,21-21 0,-20 0 16,-1-21-16,0 21 0,0-1 0,0-20 16,-21 21-16,0-21 0,21 20 15,-21 1-15,0 0 0,0 0 0,0 0 16,0 0-16,0 42 31,-21 0-31,0 21 0,0-21 16,0 22-16,21-22 0,-21 21 15,-1-21-15,1 22 0,0-22 0,21 21 16,0-21-16,-21 1 0,21-1 16,0 0-16,21-21 31,0-21-31,-21 0 16,21-1-16,1 1 0,-1 0 0,-21 0 15,21 0-15,0 0 0,-21-22 0,21 22 16,0-21-16,-21 21 0,22-1 15,-22 1-15,21 0 0,-21 0 0,21 21 16,0 0 15,-21 21-31,0 0 0,0 0 16,21 1-16,-21 20 0,0-21 16,0 0-16,0 0 0,0 1 15,21-1-15,1 0 0,-1-21 16,0 0-16,0 0 15,0 0-15,0 0 16,1-21-16,-1 21 0,-21-21 0,21 21 16,0-22-16,0 1 0,-21 0 15,21 0-15,1 0 0,-22 0 0,21-1 16,0 1-16,-21 0 16,21 0-16,-21 0 0,21 21 0,-21-21 15,0 42 1,0 0-1,0 0-15,0 0 0,0 0 0,0 1 16,0-1-16,0 0 0,0 0 0,0 0 16,0 0-16,21 1 0,1-1 15,-22 0-15,21-21 0,0 21 16,0-21-16,0 0 0,0 0 0,1 0 16,-1 0-16,21 0 0,-21 0 15,0 0-15,1 0 0,20 0 0,-21-21 16,0 0-16,0 0 0,1-1 15,-1 1-15,-21 0 0,21 0 0,-21 0 16,21 0-16,-21-22 0,21 22 0,-21 0 16,21 0-16,-21 0 0,0-1 15,22 1-15,-22 64 32,0-22-32,0 21 15,-22 0-15,1 1 0,0-1 0,0 22 16,0-1-16,0 1 0,-1-22 15,22 21-15,0 1 0,0-1 16,0-20-16,0 20 0,0-20 0,0 20 16,0 1-16,0-22 0,0 21 0,0 1 15,0-22-15,0 1 0</inkml:trace>
  <inkml:trace contextRef="#ctx0" brushRef="#br0" timeOffset="27180.2">17589 11663 0,'0'0'0,"0"-21"31,0 0-16,0-1-15,0 1 0,0 0 16,0 0-16,0-21 0,0-1 16,22 1-16,-1 0 0</inkml:trace>
  <inkml:trace contextRef="#ctx0" brushRef="#br0" timeOffset="27473.03">17843 10245 0,'0'0'0,"0"-21"0,0-1 16,0 1-16,22 21 0,-1 0 16,-21-21-16,21 21 0,0 0 0,0 0 15,0 0-15,1 0 16,-22 21 0,0 0-16,0 1 0,0-1 0,0 0 15,0 21-15,0-21 0,-22 22 0,1-1 16,0-21-16,0 22 0,0-1 15,0-21-15,-22 0 0,22 22 0,0-22 16,0-21-16,0 21 0,-1 0 16,1-21-16,0 0 15,21-21 1,21 0 0</inkml:trace>
  <inkml:trace contextRef="#ctx0" brushRef="#br0" timeOffset="27776.38">18605 9504 0,'0'0'0,"-21"0"15,0 0-15,0 21 0,21 0 0,-21 22 16,0-22-16,21 21 0,-22 0 0,22 22 15,-21-22-15,21 22 0,-21-22 16,0 22-16,21-22 0,-21 0 0,0 1 16,21 20-16,-22-21 0,22 1 15,0-22-15,0 21 0,0 1 16,0-22-16,0 0 0,0 0 0,0 0 16,0 0-16,0 1 0,22-22 15,-1 0 1,0 0-16,0 0 0,0-22 15,0 22-15</inkml:trace>
  <inkml:trace contextRef="#ctx0" brushRef="#br0" timeOffset="28157.42">18648 10266 0,'21'0'16,"-21"-21"-16,21 21 0,0 0 15,0-21-15,1 21 0,-1-22 0,0 22 16,0-21-16,0 21 0,0-21 16,1 21-16,-1-21 0,0 0 0,0 21 15,0-21-15,-21-1 0,0 1 16,0 0-16,0 0 16,0 0-16,-21 21 15,0 0-15,0 0 0,0 0 16,-1 21-16,1 0 0,-21 0 0,21 0 15,-22 1-15,1 20 0,21-21 16,0 21-16,-22-20 0,22 20 16,0 0-16,21-21 0,0 22 0,0-22 15,0 0-15,0 0 0,0 0 16,0 1-16,0-1 0,21 0 16,0-21-16,1 0 0,-1 0 0,0 0 15,0 0-15,0 0 0,0 0 16,1 0-16,20-21 0,-21 21 0,0-21 15,22-1-15,-22 1 0,21-21 0,-21 21 16</inkml:trace>
  <inkml:trace contextRef="#ctx0" brushRef="#br0" timeOffset="28509.22">19092 9419 0,'0'0'0,"0"-21"0,0 0 0,0 0 0,0 0 16,0-1-16,21 22 0,1 0 16,-1 0-16,0 0 0,21 0 0,-21 0 15,22 0-15,-1 22 0,0-1 16,1 21-16,-1-21 0,0 22 16,22-1-16,-22 0 0,1 1 0,-1 20 15,0 1-15,-21-22 0,1 21 16,-1-20-16,0 20 0,0-20 0,0 20 15,-21-21-15,0 1 0,0 20 16,0-20-16,0-1 0,0 0 0,-21 1 16,21-1-16,-42 0 0,21 1 0,-22-1 15,22-21-15,-21 21 0,-1-20 16,1 20-16,0-21 0,-1 0 0,1 0 16,21 1-16,-21-22 0,20 21 0,1 0 15,0-21-15,0 0 0,0 21 16,0-21-16</inkml:trace>
  <inkml:trace contextRef="#ctx0" brushRef="#br0" timeOffset="29116.87">13758 13356 0,'0'0'0,"-42"-21"16,21 21-16,21-21 15,0 0 16,21 21-15,21 0-16,-21-21 0,22 21 16,-1 0-16,0 0 0,22 0 0,-1 0 15,1 0-15,21-22 0,-22 22 0,22 0 16,-22 0-16,1 0 0,-1 0 16,1 0-16,-1 0 0,1 0 0,-22 0 15,22 0-15,-22 0 0,0 0 0,1 0 16,-1 0-16,0 0 15,1 0-15,-22 0 0,0 0 0,0 0 0,0 0 16,-63 0 31,21 0-47,0 0 0,-22 0 0,22 0 16,-21 0-16,-1 0 0,1 0 15,0 0-15,-1 0 0</inkml:trace>
  <inkml:trace contextRef="#ctx0" brushRef="#br0" timeOffset="29177.84">14287 13356 0,'0'0'0,"-42"21"0,-21-21 0,-1 0 16</inkml:trace>
  <inkml:trace contextRef="#ctx0" brushRef="#br0" timeOffset="29375.72">15176 13314 0,'-21'0'15,"21"-21"-15,-21 0 16,0 21-16</inkml:trace>
  <inkml:trace contextRef="#ctx0" brushRef="#br0" timeOffset="29759.8">14838 12933 0,'0'21'15,"0"0"1,0 0-16,21 1 15,0-1-15,0-21 0,0 21 16,1 0-16,20 0 0,-21-21 0,21 21 16,1-21-16,-1 22 0,-21-22 15,22 0-15,-1 0 0,0 21 0,-21-21 16,22 0-16,-1 0 0,0 21 16,-20-21-16,-1 0 0,-21 21 15,21-21-15,-21 21 0,0 0 16,0 1-16,0-1 0,-21 0 15,0 0-15,-1 0 0,1 0 16,0 1-16,-21-1 0,21 0 0,-22 21 16,1-21-16,0 22 0,20-22 15,-20 0-15,0 21 0,-1-20 16,1 20-16,0-21 0,21 0 0,-22 0 16,22 1-16,0-1 0,0-21 0,0 0 15,-1 0-15,22-21 16</inkml:trace>
  <inkml:trace contextRef="#ctx0" brushRef="#br0" timeOffset="30256.23">13652 13589 0,'0'0'0,"22"0"31,-1 0-31,0 0 0,0 0 0,21 0 16,1 0-16,-1 0 0,22 0 0,-22 0 16,21 0-16,1-21 0,21 21 15,-22-21-15,1 21 0,-1 0 0,1-21 16,-1 21-16,1 0 0,-1-22 15,1 22-15,-1-21 0,-21 21 0,22 0 16,-22-21-16,1 21 0,-1 0 0,0 0 16,-21-21-16,22 21 0,-22 0 15,0 0-15,0 0 16,0 0-16,1 0 16,-1 0-1,0 0-15,0-21 16,0 21-16</inkml:trace>
  <inkml:trace contextRef="#ctx0" brushRef="#br0" timeOffset="30420.7">16298 12996 0,'21'-21'0</inkml:trace>
  <inkml:trace contextRef="#ctx0" brushRef="#br0" timeOffset="30580.12">16319 13060 0,'0'21'0,"0"0"0,0 0 16,0 1-16,-21-1 0,21 0 16,0 21-16,0-21 0,0 1 0,-21 20 15,21-21-15,-21 0 0,21 0 0,0 1 16,0-1-16,0 0 0,0 0 15,0 0-15,-21 0 0,21 1 16,0-44 15,0 1-31,21 0 16,-21 0-16</inkml:trace>
  <inkml:trace contextRef="#ctx0" brushRef="#br0" timeOffset="30988.41">16298 12658 0,'0'0'0,"-21"0"0,0 21 0,21 0 16,0 0-16,0 0 0,0 1 0,0-1 15,0 0-15,0 0 0,0 0 16,0 0-16,21-21 0,0 0 0,0 22 15,1-22-15,-1 0 0,0 0 16,21 0-16,-21-22 0,1 1 0,-1 21 16,0-21-16,0 0 0,0 0 0,0 0 15,1-1-15,-22-20 0,21 21 16,-21 0-16,0-22 0,0 22 0,0 0 16,0 0-16,-21 0 0,-1 0 15,1-1-15,0 1 0,0 21 16,0 0-16,-22 0 0,22 0 0,0 0 15,0 21-15,0 1 0,0-1 16,-1 0-16,1 0 0,0 0 0,21 0 16,-21 22-16,21-22 0,0 21 0,0-21 15,0 22-15,0-22 0,21 21 16,0-21-16,0 1 0,1-1 0,-1 0 16,0-21-16,21 21 0,-21-21 0,22 0 15</inkml:trace>
  <inkml:trace contextRef="#ctx0" brushRef="#br0" timeOffset="31852.5">16827 12891 0,'0'21'16,"-21"0"-16,21 0 0,0 0 15,0 0-15,0 1 0,0 20 0,-21-21 16,21 0-16,0 22 0,0-22 15,-21 0-15,21 21 0,0-21 0,0 1 16,-21-1-16,21 0 0,-21 0 0,21 0 16,-22 0-16,22 1 15,0-1-15,0 0 16,-21-21-16,21-21 31,0 0-31,0-1 0,0 1 16,0 0-16,0 0 0,0 0 0,0 0 15,21-22-15,1 1 0,-22 21 16,21-22-16,0 1 0,0 21 0,21-21 16,-20-1-16,-1 22 0,21 0 15,-21 0-15,22 21 0,-22 0 0,0 0 16,21 0-16,-21 0 0,1 0 0,-22 21 16,21 0-16,-21 21 15,21-20-15,-21-1 0,0 21 0,0-21 16,0 22-16,0-22 0,0 21 0,0-21 15,0 0-15,0 1 0,0 20 16,0-21-16,0 0 0,0 0 0,0 1 16,21-22-16,-21 21 0,0 0 0,21-21 15,-21 21-15,21-21 16,1 0 0,-1 0-16,0 0 0,0 0 15,0-21-15,0 0 0,1 0 16,-1-1-16,0 1 0,0-21 15,21 21-15,-20-22 0,-1 1 0,21 0 16,-21-1-16,0-20 0,22 21 16,-22-22-16,0 1 0,0 20 0,0-20 15,1-1-15,-1 22 0,0-22 0,0 22 16,-21 0-16,0-1 0,21 22 16,-21-21-16,0 21 0,0 0 15,0 42 1,-21 0-16,0 0 15,21 21-15,-21-20 0,0 20 0,21 0 16,-22 1-16,1-1 0,0 21 16,0-20-16,0 20 0,21 1 0,-21-22 15,-1 0-15,22 22 0,-21-22 0,21 1 16,0-22-16,0 21 16,0-21-16,0 22 0,0-22 0,0 0 15,0 0-15,0 0 0,21 0 16,1-21-16,-1 0 15,0 0-15,0 0 16,0 0-16,0 0 0,1-21 0,-1 0 16,21 21-16,-21-21 0,0 0 0,1 21 15,-1-21-15,0-1 0,0 1 16,0 0-16,0 0 0,1 0 0,-1 0 16,0-1-16,-21 1 0</inkml:trace>
  <inkml:trace contextRef="#ctx0" brushRef="#br0" timeOffset="32141.95">17547 12848 0,'64'0'16,"-43"0"-16,21 0 15,-21 0-15,22 0 0,-22 0 0,21 0 0,0 0 16,-20 0-16,20 0 16,-21-21-16,21 21 0,1 0 0,-22 0 15,21-21-15,-21 21 0,22 0 0,-22 0 16,0 0-16,0 0 0,-21-21 16,21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0281-F15E-40EB-8C54-F944B353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CC417-066C-43A8-987C-30B508765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52FA-6C1A-4522-A211-7B9B37E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EFE7-4239-40C1-8D94-F6A5B94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946E-0C0F-43FB-9F1F-6723A98E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9333-DDD6-49B3-94CC-F1F13122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55FD-8F3D-4457-8B33-E09C369F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E347-6E68-4D68-825F-1D6A648A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0F29-7706-47F8-9A70-5CF3F2D4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22E0-BA1E-485C-8BCD-448C332B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726D-076E-4BB5-A6C7-FE86D918E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E2FC6-8CA0-457D-B23E-1242E4C45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43C0-F686-4ED8-B185-456E7EB5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57CD-1B93-46D4-808B-9700F3CA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E037-C8FA-4135-8146-B8B9E18B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2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72F0-0A39-4AE8-AD17-7943D55A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8C3B-0D25-49E8-9C86-3D17C47A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F6A2-F7FE-443F-85D8-CB6FAA9B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BB3F-E9D2-4AE7-9437-D4E169E5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8E5C-DD6F-47F5-9F76-A50B5712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9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042-ED44-4195-AFA1-90D08898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2081-E72D-4F49-A965-8D4B706D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6F5E-6AB8-491E-9518-BD286654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0CC5-875F-4E39-A8EE-F6DBACF5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8A01-5786-4006-A11C-2C19CAA3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56DB-7D6B-4FB0-89F7-B7DD1AB7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C3BC-1D13-48E2-8050-BB4673873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A307-4D17-4880-A7E1-C64DB544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66CA-1EAD-497B-A34B-7004AA2D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0108-648C-4DAD-BAAB-43A9570D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7FC2-29F0-4EB6-9128-CD5FAAA4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CA0-DB1E-4D2D-BD2D-E29C719D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BA22-7A89-4690-9DD9-CDC8CE1A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616F1-E300-4C97-8F9E-577AD997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D5C45-3259-4D5D-8DA3-4DA94AB56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D0551-26F9-4B69-968F-3971DE816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73161-835C-4512-8113-F92810A5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5EF10-30C2-4C2E-81BE-EA256F62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5332B-14EB-451E-A722-83E0D155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8EBC-9822-4F01-A5F2-841A7583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61CA4-1ADE-4027-B110-0758C33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8894-DF70-4C62-BF60-35A49439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4C625-88D0-450D-81D4-BABDCEDF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FDCBB-7C79-4F2D-ADE4-72CAF81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B8453-9BC7-4581-986F-AA2EFAEF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A1E6-214E-44EB-A697-2CBF2B7E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2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443-FB1C-4053-B40C-F630FE38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6522-121D-4C19-AAD9-F6CC6969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DA70-1CB8-414A-BDA0-9B8E00E6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811D-8009-4BBE-BA69-EF368CC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085C-274A-448D-9576-E5A8C0D1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AAFC-FF36-4E18-87AA-F3445149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14CD-3378-4126-84A8-007BAFD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AB23C-035E-4005-AD1D-FF1C993E7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E292A-C513-4503-8E80-2F577CD85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6D16-8EB6-4487-84F9-386BE2FB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3E9F-B706-478A-9824-793B24B5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5CDED-A42B-4836-BDF0-4AB5E2B4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425A6-653A-43C0-8022-AD3F46B6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F68F-37A5-4E67-BD5F-6720B03E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8633-816C-480B-B56C-06B30C668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BB6D-2A36-47A2-B534-23B0334DA3C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CFCC-4D33-47DE-84DB-6224ECD6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C381-EE59-4BA1-886D-25310E45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EC5F-8E9F-4CF3-AFFA-9D6CEF384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686AF-1320-4DB2-8DAE-272767368BF9}"/>
                  </a:ext>
                </a:extLst>
              </p14:cNvPr>
              <p14:cNvContentPartPr/>
              <p14:nvPr/>
            </p14:nvContentPartPr>
            <p14:xfrm>
              <a:off x="396360" y="152280"/>
              <a:ext cx="8504280" cy="307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686AF-1320-4DB2-8DAE-272767368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42920"/>
                <a:ext cx="8523000" cy="30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40A9A9-1005-4747-A30D-4FDEE9E2130C}"/>
                  </a:ext>
                </a:extLst>
              </p14:cNvPr>
              <p14:cNvContentPartPr/>
              <p14:nvPr/>
            </p14:nvContentPartPr>
            <p14:xfrm>
              <a:off x="861120" y="3375720"/>
              <a:ext cx="5387760" cy="126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40A9A9-1005-4747-A30D-4FDEE9E213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760" y="3366360"/>
                <a:ext cx="540648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25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801174-514A-45D3-9B33-2F9018D5AD83}"/>
                  </a:ext>
                </a:extLst>
              </p14:cNvPr>
              <p14:cNvContentPartPr/>
              <p14:nvPr/>
            </p14:nvContentPartPr>
            <p14:xfrm>
              <a:off x="1310760" y="480240"/>
              <a:ext cx="7361280" cy="121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801174-514A-45D3-9B33-2F9018D5AD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400" y="470880"/>
                <a:ext cx="7380000" cy="12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68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6FAD9E-15FB-4D58-9BE3-8A6B88847414}"/>
                  </a:ext>
                </a:extLst>
              </p14:cNvPr>
              <p14:cNvContentPartPr/>
              <p14:nvPr/>
            </p14:nvContentPartPr>
            <p14:xfrm>
              <a:off x="700920" y="129600"/>
              <a:ext cx="818424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6FAD9E-15FB-4D58-9BE3-8A6B888474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120240"/>
                <a:ext cx="820296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0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58438-9B04-4B61-B61B-4A5AA470B1DC}"/>
                  </a:ext>
                </a:extLst>
              </p14:cNvPr>
              <p14:cNvContentPartPr/>
              <p14:nvPr/>
            </p14:nvContentPartPr>
            <p14:xfrm>
              <a:off x="1531440" y="137160"/>
              <a:ext cx="5906160" cy="44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58438-9B04-4B61-B61B-4A5AA470B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127800"/>
                <a:ext cx="592488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667831-A138-49A7-8FBC-EE72FE5BD8EB}"/>
                  </a:ext>
                </a:extLst>
              </p14:cNvPr>
              <p14:cNvContentPartPr/>
              <p14:nvPr/>
            </p14:nvContentPartPr>
            <p14:xfrm>
              <a:off x="0" y="274320"/>
              <a:ext cx="89082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667831-A138-49A7-8FBC-EE72FE5BD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89269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10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42F2FD-5242-419F-AE39-5CFFB8B222AD}"/>
                  </a:ext>
                </a:extLst>
              </p14:cNvPr>
              <p14:cNvContentPartPr/>
              <p14:nvPr/>
            </p14:nvContentPartPr>
            <p14:xfrm>
              <a:off x="472320" y="396360"/>
              <a:ext cx="5860080" cy="124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42F2FD-5242-419F-AE39-5CFFB8B22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387000"/>
                <a:ext cx="587880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328920-9890-4A7A-A205-535B66CC8634}"/>
                  </a:ext>
                </a:extLst>
              </p14:cNvPr>
              <p14:cNvContentPartPr/>
              <p14:nvPr/>
            </p14:nvContentPartPr>
            <p14:xfrm>
              <a:off x="746640" y="1912680"/>
              <a:ext cx="10554120" cy="265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328920-9890-4A7A-A205-535B66CC86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280" y="1903320"/>
                <a:ext cx="1057284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92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DA687-B2A5-4307-9CDE-A1851D0DDFA6}"/>
                  </a:ext>
                </a:extLst>
              </p14:cNvPr>
              <p14:cNvContentPartPr/>
              <p14:nvPr/>
            </p14:nvContentPartPr>
            <p14:xfrm>
              <a:off x="1066680" y="632520"/>
              <a:ext cx="570024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DA687-B2A5-4307-9CDE-A1851D0DD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623160"/>
                <a:ext cx="571896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0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4D979B-B808-4412-A15F-5F996FEA330B}"/>
                  </a:ext>
                </a:extLst>
              </p14:cNvPr>
              <p14:cNvContentPartPr/>
              <p14:nvPr/>
            </p14:nvContentPartPr>
            <p14:xfrm>
              <a:off x="1546920" y="586800"/>
              <a:ext cx="560088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4D979B-B808-4412-A15F-5F996FEA3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560" y="577440"/>
                <a:ext cx="561960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7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A0BF8-763D-486C-8CCD-FFB407023339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demo(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(demo(10,20));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23ACE9-82CF-464A-8864-76496869EB12}"/>
                  </a:ext>
                </a:extLst>
              </p14:cNvPr>
              <p14:cNvContentPartPr/>
              <p14:nvPr/>
            </p14:nvContentPartPr>
            <p14:xfrm>
              <a:off x="746640" y="1463040"/>
              <a:ext cx="8748360" cy="311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23ACE9-82CF-464A-8864-76496869EB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453680"/>
                <a:ext cx="876708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24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25B-63AE-49B6-837C-7375A8A27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FF63-AB68-4F5C-88B8-E0428693C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3433D-4863-4348-918A-F3C004064041}"/>
                  </a:ext>
                </a:extLst>
              </p14:cNvPr>
              <p14:cNvContentPartPr/>
              <p14:nvPr/>
            </p14:nvContentPartPr>
            <p14:xfrm>
              <a:off x="777240" y="251640"/>
              <a:ext cx="828324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3433D-4863-4348-918A-F3C004064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242280"/>
                <a:ext cx="830196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9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2021-03-30T01:03:13Z</dcterms:created>
  <dcterms:modified xsi:type="dcterms:W3CDTF">2021-03-30T01:54:48Z</dcterms:modified>
</cp:coreProperties>
</file>